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6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theme/themeOverride3.xml" ContentType="application/vnd.openxmlformats-officedocument.themeOverr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charts/chart6.xml" ContentType="application/vnd.openxmlformats-officedocument.drawingml.chart+xml"/>
  <Override PartName="/ppt/theme/themeOverride4.xml" ContentType="application/vnd.openxmlformats-officedocument.themeOverride+xml"/>
  <Override PartName="/ppt/charts/chart7.xml" ContentType="application/vnd.openxmlformats-officedocument.drawingml.chart+xml"/>
  <Override PartName="/ppt/theme/themeOverride5.xml" ContentType="application/vnd.openxmlformats-officedocument.themeOverride+xml"/>
  <Override PartName="/ppt/charts/chart8.xml" ContentType="application/vnd.openxmlformats-officedocument.drawingml.chart+xml"/>
  <Override PartName="/ppt/theme/themeOverride6.xml" ContentType="application/vnd.openxmlformats-officedocument.themeOverride+xml"/>
  <Override PartName="/ppt/charts/chart9.xml" ContentType="application/vnd.openxmlformats-officedocument.drawingml.chart+xml"/>
  <Override PartName="/ppt/theme/themeOverride7.xml" ContentType="application/vnd.openxmlformats-officedocument.themeOverride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60" r:id="rId1"/>
    <p:sldMasterId id="2147483672" r:id="rId2"/>
    <p:sldMasterId id="2147483684" r:id="rId3"/>
    <p:sldMasterId id="2147483696" r:id="rId4"/>
    <p:sldMasterId id="2147483715" r:id="rId5"/>
    <p:sldMasterId id="2147483719" r:id="rId6"/>
    <p:sldMasterId id="2147483731" r:id="rId7"/>
  </p:sldMasterIdLst>
  <p:notesMasterIdLst>
    <p:notesMasterId r:id="rId24"/>
  </p:notesMasterIdLst>
  <p:sldIdLst>
    <p:sldId id="270" r:id="rId8"/>
    <p:sldId id="292" r:id="rId9"/>
    <p:sldId id="285" r:id="rId10"/>
    <p:sldId id="279" r:id="rId11"/>
    <p:sldId id="258" r:id="rId12"/>
    <p:sldId id="261" r:id="rId13"/>
    <p:sldId id="282" r:id="rId14"/>
    <p:sldId id="260" r:id="rId15"/>
    <p:sldId id="288" r:id="rId16"/>
    <p:sldId id="259" r:id="rId17"/>
    <p:sldId id="264" r:id="rId18"/>
    <p:sldId id="265" r:id="rId19"/>
    <p:sldId id="263" r:id="rId20"/>
    <p:sldId id="293" r:id="rId21"/>
    <p:sldId id="294" r:id="rId22"/>
    <p:sldId id="277" r:id="rId23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D9F1"/>
    <a:srgbClr val="4F81BD"/>
    <a:srgbClr val="82A5D0"/>
    <a:srgbClr val="396497"/>
    <a:srgbClr val="325886"/>
    <a:srgbClr val="95DCC4"/>
    <a:srgbClr val="A2C2E8"/>
    <a:srgbClr val="8FDDE5"/>
    <a:srgbClr val="9172D0"/>
    <a:srgbClr val="1F49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37" autoAdjust="0"/>
    <p:restoredTop sz="94660"/>
  </p:normalViewPr>
  <p:slideViewPr>
    <p:cSldViewPr>
      <p:cViewPr>
        <p:scale>
          <a:sx n="90" d="100"/>
          <a:sy n="90" d="100"/>
        </p:scale>
        <p:origin x="-2298" y="-5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2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3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4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5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8.xlsx"/><Relationship Id="rId1" Type="http://schemas.openxmlformats.org/officeDocument/2006/relationships/themeOverride" Target="../theme/themeOverride6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Microsoft_Excel_Worksheet9.xlsx"/><Relationship Id="rId1" Type="http://schemas.openxmlformats.org/officeDocument/2006/relationships/themeOverride" Target="../theme/themeOverrid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20"/>
      <c:rotY val="2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0616412998502459"/>
          <c:y val="0.23968282471352431"/>
          <c:w val="0.68852078056289268"/>
          <c:h val="0.52090735707359503"/>
        </c:manualLayout>
      </c:layout>
      <c:pie3D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Восток</c:v>
                </c:pt>
              </c:strCache>
            </c:strRef>
          </c:tx>
          <c:spPr>
            <a:solidFill>
              <a:srgbClr val="9999FF"/>
            </a:solidFill>
            <a:ln w="11145">
              <a:noFill/>
              <a:prstDash val="solid"/>
            </a:ln>
          </c:spPr>
          <c:explosion val="15"/>
          <c:dPt>
            <c:idx val="0"/>
            <c:bubble3D val="0"/>
            <c:explosion val="2"/>
            <c:spPr>
              <a:solidFill>
                <a:srgbClr val="C0504D">
                  <a:lumMod val="40000"/>
                  <a:lumOff val="60000"/>
                </a:srgbClr>
              </a:solidFill>
              <a:ln w="11145">
                <a:noFill/>
                <a:prstDash val="solid"/>
              </a:ln>
            </c:spPr>
          </c:dPt>
          <c:dPt>
            <c:idx val="1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 w="11145">
                <a:noFill/>
                <a:prstDash val="solid"/>
              </a:ln>
            </c:spPr>
          </c:dPt>
          <c:dPt>
            <c:idx val="2"/>
            <c:bubble3D val="0"/>
            <c:spPr>
              <a:solidFill>
                <a:srgbClr val="B7DEE8"/>
              </a:solidFill>
              <a:ln w="11145">
                <a:noFill/>
                <a:prstDash val="solid"/>
              </a:ln>
            </c:spPr>
          </c:dPt>
          <c:dPt>
            <c:idx val="3"/>
            <c:bubble3D val="0"/>
            <c:spPr>
              <a:solidFill>
                <a:sysClr val="window" lastClr="FFFFFF">
                  <a:lumMod val="75000"/>
                </a:sysClr>
              </a:solidFill>
              <a:ln w="11145">
                <a:noFill/>
                <a:prstDash val="solid"/>
              </a:ln>
            </c:spPr>
          </c:dPt>
          <c:dPt>
            <c:idx val="4"/>
            <c:bubble3D val="0"/>
            <c:spPr>
              <a:solidFill>
                <a:srgbClr val="F79646">
                  <a:lumMod val="40000"/>
                  <a:lumOff val="60000"/>
                </a:srgbClr>
              </a:solidFill>
              <a:ln w="11145">
                <a:noFill/>
                <a:prstDash val="solid"/>
              </a:ln>
            </c:spPr>
          </c:dPt>
          <c:dPt>
            <c:idx val="5"/>
            <c:bubble3D val="0"/>
            <c:spPr>
              <a:solidFill>
                <a:srgbClr val="BFBFBF"/>
              </a:solidFill>
              <a:ln w="11145">
                <a:noFill/>
                <a:prstDash val="solid"/>
              </a:ln>
            </c:spPr>
          </c:dPt>
          <c:dPt>
            <c:idx val="6"/>
            <c:bubble3D val="0"/>
            <c:spPr>
              <a:solidFill>
                <a:srgbClr val="1F497D"/>
              </a:solidFill>
              <a:ln w="11145">
                <a:noFill/>
                <a:prstDash val="solid"/>
              </a:ln>
            </c:spPr>
          </c:dPt>
          <c:dPt>
            <c:idx val="7"/>
            <c:bubble3D val="0"/>
            <c:explosion val="7"/>
            <c:spPr>
              <a:solidFill>
                <a:srgbClr val="1F497D">
                  <a:lumMod val="60000"/>
                  <a:lumOff val="40000"/>
                </a:srgbClr>
              </a:solidFill>
              <a:ln w="11145">
                <a:noFill/>
                <a:prstDash val="solid"/>
              </a:ln>
            </c:spPr>
          </c:dPt>
          <c:dLbls>
            <c:dLbl>
              <c:idx val="0"/>
              <c:layout>
                <c:manualLayout>
                  <c:x val="-0.20584881420070769"/>
                  <c:y val="-7.323777750184615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1.1327005535800697E-2"/>
                  <c:y val="-0.2270593300090839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7.4535672895942692E-2"/>
                  <c:y val="-0.109731271688766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0.1179484419951673"/>
                  <c:y val="0.20286553128083809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-1.3732671194962968E-2"/>
                  <c:y val="0.1770657018501212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-6.2532271727849573E-2"/>
                  <c:y val="2.658487292261653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6"/>
              <c:layout>
                <c:manualLayout>
                  <c:x val="-3.7906643554339356E-2"/>
                  <c:y val="-9.0883284210251145E-2"/>
                </c:manualLayout>
              </c:layout>
              <c:spPr/>
              <c:txPr>
                <a:bodyPr/>
                <a:lstStyle/>
                <a:p>
                  <a:pPr>
                    <a:defRPr sz="1000" b="1">
                      <a:latin typeface="Arial Narrow" panose="020B0606020202030204" pitchFamily="34" charset="0"/>
                    </a:defRPr>
                  </a:pPr>
                  <a:endParaRPr lang="ru-RU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050" b="1">
                    <a:latin typeface="Arial Narrow" panose="020B0606020202030204" pitchFamily="34" charset="0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Sheet1!$B$1:$I$1</c:f>
              <c:strCache>
                <c:ptCount val="8"/>
                <c:pt idx="0">
                  <c:v>Металлургия</c:v>
                </c:pt>
                <c:pt idx="1">
                  <c:v>РЖД</c:v>
                </c:pt>
                <c:pt idx="2">
                  <c:v>Нефтегаз</c:v>
                </c:pt>
                <c:pt idx="3">
                  <c:v>Химпром</c:v>
                </c:pt>
                <c:pt idx="4">
                  <c:v>Нефтепроводы</c:v>
                </c:pt>
                <c:pt idx="5">
                  <c:v>Горнодобыча</c:v>
                </c:pt>
                <c:pt idx="6">
                  <c:v>Машиностроение</c:v>
                </c:pt>
                <c:pt idx="7">
                  <c:v>Прочее</c:v>
                </c:pt>
              </c:strCache>
            </c:strRef>
          </c:cat>
          <c:val>
            <c:numRef>
              <c:f>Sheet1!$B$2:$I$2</c:f>
              <c:numCache>
                <c:formatCode>0.0%</c:formatCode>
                <c:ptCount val="8"/>
                <c:pt idx="0">
                  <c:v>0.39537643459443467</c:v>
                </c:pt>
                <c:pt idx="1">
                  <c:v>9.4337325152246215E-2</c:v>
                </c:pt>
                <c:pt idx="2">
                  <c:v>8.2231873209765688E-2</c:v>
                </c:pt>
                <c:pt idx="3">
                  <c:v>4.7107888646910463E-2</c:v>
                </c:pt>
                <c:pt idx="4">
                  <c:v>4.4266343143203817E-2</c:v>
                </c:pt>
                <c:pt idx="5">
                  <c:v>2.8553121978780894E-2</c:v>
                </c:pt>
                <c:pt idx="6">
                  <c:v>2.3541145980138404E-2</c:v>
                </c:pt>
                <c:pt idx="7">
                  <c:v>0.28458586729451979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 w="22291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834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800" baseline="0" dirty="0" smtClean="0">
                <a:latin typeface="Arial Narrow" panose="020B0606020202030204" pitchFamily="34" charset="0"/>
              </a:rPr>
              <a:t>шт.</a:t>
            </a:r>
            <a:endParaRPr lang="ru-RU" sz="1800" baseline="0" dirty="0">
              <a:latin typeface="Arial Narrow" panose="020B0606020202030204" pitchFamily="34" charset="0"/>
            </a:endParaRPr>
          </a:p>
        </c:rich>
      </c:tx>
      <c:layout>
        <c:manualLayout>
          <c:xMode val="edge"/>
          <c:yMode val="edge"/>
          <c:x val="2.1863337505323741E-2"/>
          <c:y val="0.14923545080356926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1282792386892586"/>
          <c:y val="0.1216053907289434"/>
          <c:w val="0.60438685802800574"/>
          <c:h val="0.7355954351955473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% шт</c:v>
                </c:pt>
              </c:strCache>
            </c:strRef>
          </c:tx>
          <c:dPt>
            <c:idx val="1"/>
            <c:bubble3D val="0"/>
            <c:explosion val="19"/>
          </c:dPt>
          <c:dLbls>
            <c:dLbl>
              <c:idx val="0"/>
              <c:layout>
                <c:manualLayout>
                  <c:x val="-6.0769920641500046E-2"/>
                  <c:y val="-4.470122977788793E-2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0.14408485714532551"/>
                  <c:y val="-0.1023800062101362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4.4104506981206194E-2"/>
                  <c:y val="-1.5075899425809057E-2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-2.894904258977852E-3"/>
                  <c:y val="-3.1337981416698961E-2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>
                    <a:latin typeface="Arial Narrow" panose="020B0606020202030204" pitchFamily="34" charset="0"/>
                  </a:defRPr>
                </a:pPr>
                <a:endParaRPr lang="ru-RU"/>
              </a:p>
            </c:txPr>
            <c:showLegendKey val="1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Лист1!$A$2:$A$5</c:f>
              <c:strCache>
                <c:ptCount val="4"/>
                <c:pt idx="0">
                  <c:v>Генерирующая компания</c:v>
                </c:pt>
                <c:pt idx="1">
                  <c:v>Потребители </c:v>
                </c:pt>
                <c:pt idx="2">
                  <c:v>ДЗО Россети</c:v>
                </c:pt>
                <c:pt idx="3">
                  <c:v>ТСО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0.04</c:v>
                </c:pt>
                <c:pt idx="1">
                  <c:v>0.42</c:v>
                </c:pt>
                <c:pt idx="2">
                  <c:v>0.31</c:v>
                </c:pt>
                <c:pt idx="3">
                  <c:v>0.23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b"/>
      <c:legendEntry>
        <c:idx val="0"/>
        <c:txPr>
          <a:bodyPr/>
          <a:lstStyle/>
          <a:p>
            <a:pPr>
              <a:defRPr sz="1200" baseline="0">
                <a:latin typeface="Arial Narrow" panose="020B0606020202030204" pitchFamily="34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200" baseline="0">
                <a:latin typeface="Arial Narrow" panose="020B0606020202030204" pitchFamily="34" charset="0"/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200" baseline="0">
                <a:latin typeface="Arial Narrow" panose="020B0606020202030204" pitchFamily="34" charset="0"/>
              </a:defRPr>
            </a:pPr>
            <a:endParaRPr lang="ru-RU"/>
          </a:p>
        </c:txPr>
      </c:legendEntry>
      <c:legendEntry>
        <c:idx val="3"/>
        <c:txPr>
          <a:bodyPr/>
          <a:lstStyle/>
          <a:p>
            <a:pPr>
              <a:defRPr sz="1200" baseline="0">
                <a:latin typeface="Arial Narrow" panose="020B0606020202030204" pitchFamily="34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1.859271514961907E-2"/>
          <c:y val="0.83028071406700066"/>
          <c:w val="0.8650519489089562"/>
          <c:h val="8.3685484810630789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800" dirty="0">
                <a:latin typeface="Arial Narrow" panose="020B0606020202030204" pitchFamily="34" charset="0"/>
              </a:rPr>
              <a:t>МВт</a:t>
            </a:r>
          </a:p>
        </c:rich>
      </c:tx>
      <c:layout>
        <c:manualLayout>
          <c:xMode val="edge"/>
          <c:yMode val="edge"/>
          <c:x val="2.5612575614203459E-3"/>
          <c:y val="2.8468785148176905E-2"/>
        </c:manualLayout>
      </c:layout>
      <c:overlay val="0"/>
    </c:title>
    <c:autoTitleDeleted val="0"/>
    <c:view3D>
      <c:rotX val="30"/>
      <c:rotY val="29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1865787729624597E-2"/>
          <c:y val="0.24669744972584187"/>
          <c:w val="0.80631690111761622"/>
          <c:h val="0.6473824618797053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МВт</c:v>
                </c:pt>
              </c:strCache>
            </c:strRef>
          </c:tx>
          <c:dPt>
            <c:idx val="1"/>
            <c:bubble3D val="0"/>
            <c:explosion val="14"/>
          </c:dPt>
          <c:dLbls>
            <c:dLbl>
              <c:idx val="0"/>
              <c:layout>
                <c:manualLayout>
                  <c:x val="4.4514870411195437E-2"/>
                  <c:y val="-2.2207386812824522E-2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0.2349293565082807"/>
                  <c:y val="-9.611252051653639E-2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7.8574483103409962E-2"/>
                  <c:y val="-1.2923502241446786E-2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0"/>
                  <c:y val="-0.24619208225229425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>
                    <a:latin typeface="Arial Narrow" panose="020B0606020202030204" pitchFamily="34" charset="0"/>
                  </a:defRPr>
                </a:pPr>
                <a:endParaRPr lang="ru-RU"/>
              </a:p>
            </c:txPr>
            <c:showLegendKey val="1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Лист1!$A$2:$A$5</c:f>
              <c:strCache>
                <c:ptCount val="4"/>
                <c:pt idx="0">
                  <c:v>генерирующие компании</c:v>
                </c:pt>
                <c:pt idx="1">
                  <c:v>потребители</c:v>
                </c:pt>
                <c:pt idx="2">
                  <c:v>ДЗО Россети</c:v>
                </c:pt>
                <c:pt idx="3">
                  <c:v>ТСО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28</c:v>
                </c:pt>
                <c:pt idx="1">
                  <c:v>37</c:v>
                </c:pt>
                <c:pt idx="2">
                  <c:v>14</c:v>
                </c:pt>
                <c:pt idx="3">
                  <c:v>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9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050627699009767"/>
          <c:y val="3.1628430174425069E-4"/>
          <c:w val="0.41376650940485937"/>
          <c:h val="0.62848311993111872"/>
        </c:manualLayout>
      </c:layout>
      <c:pie3DChart>
        <c:varyColors val="1"/>
        <c:ser>
          <c:idx val="0"/>
          <c:order val="0"/>
          <c:tx>
            <c:strRef>
              <c:f>Лист2!$B$3</c:f>
              <c:strCache>
                <c:ptCount val="1"/>
                <c:pt idx="0">
                  <c:v>Количество%.</c:v>
                </c:pt>
              </c:strCache>
            </c:strRef>
          </c:tx>
          <c:dPt>
            <c:idx val="0"/>
            <c:bubble3D val="0"/>
            <c:explosion val="4"/>
            <c:spPr>
              <a:solidFill>
                <a:srgbClr val="FFFFFF">
                  <a:lumMod val="75000"/>
                </a:srgbClr>
              </a:solidFill>
            </c:spPr>
          </c:dPt>
          <c:dPt>
            <c:idx val="1"/>
            <c:bubble3D val="0"/>
            <c:explosion val="4"/>
            <c:spPr>
              <a:solidFill>
                <a:srgbClr val="C0504D">
                  <a:lumMod val="60000"/>
                  <a:lumOff val="40000"/>
                </a:srgbClr>
              </a:solidFill>
            </c:spPr>
          </c:dPt>
          <c:dPt>
            <c:idx val="2"/>
            <c:bubble3D val="0"/>
            <c:explosion val="3"/>
            <c:spPr>
              <a:solidFill>
                <a:srgbClr val="1F497D">
                  <a:lumMod val="60000"/>
                  <a:lumOff val="40000"/>
                </a:srgbClr>
              </a:solidFill>
            </c:spPr>
          </c:dPt>
          <c:dPt>
            <c:idx val="3"/>
            <c:bubble3D val="0"/>
            <c:explosion val="2"/>
            <c:spPr>
              <a:solidFill>
                <a:srgbClr val="4EC49D">
                  <a:lumMod val="60000"/>
                  <a:lumOff val="40000"/>
                </a:srgbClr>
              </a:solidFill>
            </c:spPr>
          </c:dPt>
          <c:dPt>
            <c:idx val="4"/>
            <c:bubble3D val="0"/>
            <c:explosion val="4"/>
            <c:spPr>
              <a:solidFill>
                <a:srgbClr val="8FDDE5"/>
              </a:solidFill>
            </c:spPr>
          </c:dPt>
          <c:dPt>
            <c:idx val="5"/>
            <c:bubble3D val="0"/>
            <c:explosion val="5"/>
          </c:dPt>
          <c:dPt>
            <c:idx val="6"/>
            <c:bubble3D val="0"/>
            <c:explosion val="7"/>
            <c:spPr>
              <a:solidFill>
                <a:srgbClr val="A2C2E8"/>
              </a:solidFill>
            </c:spPr>
          </c:dPt>
          <c:dLbls>
            <c:dLbl>
              <c:idx val="0"/>
              <c:layout>
                <c:manualLayout>
                  <c:x val="-5.5881870378063601E-2"/>
                  <c:y val="-1.6272497500277748E-3"/>
                </c:manualLayout>
              </c:layout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851644210814E-2"/>
                  <c:y val="4.2034565603821801E-2"/>
                </c:manualLayout>
              </c:layout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7.3183182812623405E-3"/>
                  <c:y val="-1.2736779246750362E-2"/>
                </c:manualLayout>
              </c:layout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2.0567659824566938E-2"/>
                  <c:y val="-4.2049147316964783E-3"/>
                </c:manualLayout>
              </c:layout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3.1295145358628672E-2"/>
                  <c:y val="-4.3864917786912566E-3"/>
                </c:manualLayout>
              </c:layout>
              <c:showLegendKey val="1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latin typeface="Arial Narrow" panose="020B0606020202030204" pitchFamily="34" charset="0"/>
                  </a:defRPr>
                </a:pPr>
                <a:endParaRPr lang="ru-RU"/>
              </a:p>
            </c:txPr>
            <c:showLegendKey val="1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Лист2!$A$4:$A$10</c:f>
              <c:strCache>
                <c:ptCount val="7"/>
                <c:pt idx="0">
                  <c:v>Раздел A.  Сельское, лесное хозяйство, охота, рыболовство и рыбоводство</c:v>
                </c:pt>
                <c:pt idx="1">
                  <c:v>Раздел B.  Добыча полезных ископаемых</c:v>
                </c:pt>
                <c:pt idx="2">
                  <c:v>Раздел C.  Обрабатывающие производства</c:v>
                </c:pt>
                <c:pt idx="3">
                  <c:v>Раздел F.  Строительство</c:v>
                </c:pt>
                <c:pt idx="4">
                  <c:v>Раздел H.  Транспортировка и хранение</c:v>
                </c:pt>
                <c:pt idx="5">
                  <c:v>Раздел J. Деятельность в области информации и связи</c:v>
                </c:pt>
                <c:pt idx="6">
                  <c:v>Прочее: разделы E, I, G,P,Q,K,L,M,N,O,R,S,T,U.
</c:v>
                </c:pt>
              </c:strCache>
            </c:strRef>
          </c:cat>
          <c:val>
            <c:numRef>
              <c:f>Лист2!$B$4:$B$10</c:f>
              <c:numCache>
                <c:formatCode>0%</c:formatCode>
                <c:ptCount val="7"/>
                <c:pt idx="0">
                  <c:v>9.5238095238095233E-2</c:v>
                </c:pt>
                <c:pt idx="1">
                  <c:v>7.407407407407407E-2</c:v>
                </c:pt>
                <c:pt idx="2">
                  <c:v>0.22222222222222221</c:v>
                </c:pt>
                <c:pt idx="3">
                  <c:v>5.8201058201058198E-2</c:v>
                </c:pt>
                <c:pt idx="4">
                  <c:v>0.31746031746031744</c:v>
                </c:pt>
                <c:pt idx="5">
                  <c:v>0.10052910052910052</c:v>
                </c:pt>
                <c:pt idx="6">
                  <c:v>0.13227513227513227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tr"/>
      <c:layout>
        <c:manualLayout>
          <c:xMode val="edge"/>
          <c:yMode val="edge"/>
          <c:x val="0.66042075417113977"/>
          <c:y val="0.19633808049105655"/>
          <c:w val="0.32216664815721247"/>
          <c:h val="0.80178764859460061"/>
        </c:manualLayout>
      </c:layout>
      <c:overlay val="0"/>
      <c:txPr>
        <a:bodyPr/>
        <a:lstStyle/>
        <a:p>
          <a:pPr rtl="0">
            <a:defRPr sz="1050">
              <a:latin typeface="Arial Narrow" panose="020B0606020202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  <c:userShapes r:id="rId3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90"/>
      <c:rotY val="42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7600852991642901E-2"/>
          <c:y val="0.27924606759807147"/>
          <c:w val="0.72900580491056555"/>
          <c:h val="0.72075393240192842"/>
        </c:manualLayout>
      </c:layout>
      <c:pie3DChart>
        <c:varyColors val="1"/>
        <c:ser>
          <c:idx val="0"/>
          <c:order val="0"/>
          <c:tx>
            <c:strRef>
              <c:f>Лист2!$D$3</c:f>
              <c:strCache>
                <c:ptCount val="1"/>
                <c:pt idx="0">
                  <c:v>Мощность,%</c:v>
                </c:pt>
              </c:strCache>
            </c:strRef>
          </c:tx>
          <c:dPt>
            <c:idx val="0"/>
            <c:bubble3D val="0"/>
            <c:explosion val="5"/>
            <c:spPr>
              <a:solidFill>
                <a:srgbClr val="FFFFFF">
                  <a:lumMod val="75000"/>
                </a:srgbClr>
              </a:solidFill>
            </c:spPr>
          </c:dPt>
          <c:dPt>
            <c:idx val="1"/>
            <c:bubble3D val="0"/>
            <c:explosion val="1"/>
            <c:spPr>
              <a:solidFill>
                <a:srgbClr val="C0504D">
                  <a:lumMod val="60000"/>
                  <a:lumOff val="40000"/>
                </a:srgbClr>
              </a:solidFill>
            </c:spPr>
          </c:dPt>
          <c:dPt>
            <c:idx val="2"/>
            <c:bubble3D val="0"/>
            <c:explosion val="5"/>
            <c:spPr>
              <a:solidFill>
                <a:srgbClr val="1F497D">
                  <a:lumMod val="60000"/>
                  <a:lumOff val="40000"/>
                </a:srgbClr>
              </a:solidFill>
            </c:spPr>
          </c:dPt>
          <c:dPt>
            <c:idx val="3"/>
            <c:bubble3D val="0"/>
            <c:explosion val="4"/>
            <c:spPr>
              <a:solidFill>
                <a:srgbClr val="95DCC4"/>
              </a:solidFill>
            </c:spPr>
          </c:dPt>
          <c:dPt>
            <c:idx val="4"/>
            <c:bubble3D val="0"/>
            <c:explosion val="3"/>
            <c:spPr>
              <a:solidFill>
                <a:srgbClr val="8FDDE5"/>
              </a:solidFill>
            </c:spPr>
          </c:dPt>
          <c:dPt>
            <c:idx val="6"/>
            <c:bubble3D val="0"/>
            <c:explosion val="4"/>
            <c:spPr>
              <a:solidFill>
                <a:srgbClr val="A2C2E8"/>
              </a:solidFill>
            </c:spPr>
          </c:dPt>
          <c:dLbls>
            <c:dLbl>
              <c:idx val="0"/>
              <c:layout>
                <c:manualLayout>
                  <c:x val="-2.4366079207573426E-2"/>
                  <c:y val="-0.15952202117305267"/>
                </c:manualLayout>
              </c:layout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1504094574287067"/>
                  <c:y val="-1.1298352285600126E-2"/>
                </c:manualLayout>
              </c:layout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"/>
                  <c:y val="5.1515725044727192E-2"/>
                </c:manualLayout>
              </c:layout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6408995491728989E-3"/>
                  <c:y val="2.6002676687779409E-2"/>
                </c:manualLayout>
              </c:layout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1.5330167993030015E-2"/>
                  <c:y val="1.8947505415075078E-2"/>
                </c:manualLayout>
              </c:layout>
              <c:showLegendKey val="1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latin typeface="Arial Narrow" panose="020B0606020202030204" pitchFamily="34" charset="0"/>
                  </a:defRPr>
                </a:pPr>
                <a:endParaRPr lang="ru-RU"/>
              </a:p>
            </c:txPr>
            <c:showLegendKey val="1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Лист2!$A$4:$A$10</c:f>
              <c:strCache>
                <c:ptCount val="7"/>
                <c:pt idx="0">
                  <c:v>Раздел A.  Сельское, лесное хозяйство, охота, рыболовство и рыбоводство</c:v>
                </c:pt>
                <c:pt idx="1">
                  <c:v>Раздел B.  Добыча полезных ископаемых</c:v>
                </c:pt>
                <c:pt idx="2">
                  <c:v>Раздел C.  Обрабатывающие производства</c:v>
                </c:pt>
                <c:pt idx="3">
                  <c:v>Раздел F.  Строительство</c:v>
                </c:pt>
                <c:pt idx="4">
                  <c:v>Раздел H.  Транспортировка и хранение</c:v>
                </c:pt>
                <c:pt idx="5">
                  <c:v>Раздел J. Деятельность в области информации и связи</c:v>
                </c:pt>
                <c:pt idx="6">
                  <c:v>Прочее: разделы E, I, G,P,Q,K,L,M,N,O,R,S,T,U.
</c:v>
                </c:pt>
              </c:strCache>
            </c:strRef>
          </c:cat>
          <c:val>
            <c:numRef>
              <c:f>Лист2!$D$4:$D$10</c:f>
              <c:numCache>
                <c:formatCode>0%</c:formatCode>
                <c:ptCount val="7"/>
                <c:pt idx="0">
                  <c:v>0.28503299601375842</c:v>
                </c:pt>
                <c:pt idx="1">
                  <c:v>0.13397900757614553</c:v>
                </c:pt>
                <c:pt idx="2">
                  <c:v>0.28181177995742274</c:v>
                </c:pt>
                <c:pt idx="3">
                  <c:v>2.0108371096671199E-2</c:v>
                </c:pt>
                <c:pt idx="4">
                  <c:v>0.10486283999335588</c:v>
                </c:pt>
                <c:pt idx="5">
                  <c:v>2.4531131961329297E-5</c:v>
                </c:pt>
                <c:pt idx="6">
                  <c:v>0.17418047423068475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0602396231151706E-2"/>
          <c:y val="5.1888218588685024E-2"/>
          <c:w val="0.93879520753769663"/>
          <c:h val="0.52178710899051595"/>
        </c:manualLayout>
      </c:layout>
      <c:lineChart>
        <c:grouping val="standard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Цена (руб. за кВт без НДС)</c:v>
                </c:pt>
              </c:strCache>
            </c:strRef>
          </c:tx>
          <c:dLbls>
            <c:dLbl>
              <c:idx val="0"/>
              <c:layout>
                <c:manualLayout>
                  <c:x val="-4.5802998182919441E-2"/>
                  <c:y val="6.3461533656758509E-2"/>
                </c:manualLayout>
              </c:layout>
              <c:tx>
                <c:rich>
                  <a:bodyPr/>
                  <a:lstStyle/>
                  <a:p>
                    <a:r>
                      <a:rPr lang="en-US" sz="1200" baseline="0" dirty="0">
                        <a:latin typeface="Arial Narrow" panose="020B0606020202030204" pitchFamily="34" charset="0"/>
                      </a:rPr>
                      <a:t>27,56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4.1956844336765595E-2"/>
                  <c:y val="5.7692303324325914E-2"/>
                </c:manualLayout>
              </c:layout>
              <c:tx>
                <c:rich>
                  <a:bodyPr/>
                  <a:lstStyle/>
                  <a:p>
                    <a:r>
                      <a:rPr lang="en-US" sz="1200" baseline="0" dirty="0">
                        <a:latin typeface="Arial Narrow" panose="020B0606020202030204" pitchFamily="34" charset="0"/>
                      </a:rPr>
                      <a:t>27,56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5.7682768019382193E-2"/>
                  <c:y val="7.4999994321623686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>
                        <a:latin typeface="Arial Narrow" panose="020B0606020202030204" pitchFamily="34" charset="0"/>
                      </a:rPr>
                      <a:t>28,61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5.7682768019382193E-2"/>
                  <c:y val="4.3269227493244439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>
                        <a:latin typeface="Arial Narrow" panose="020B0606020202030204" pitchFamily="34" charset="0"/>
                      </a:rPr>
                      <a:t>25,16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4.99904603270745E-2"/>
                  <c:y val="-5.4807688158109644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>
                        <a:latin typeface="Arial Narrow" panose="020B0606020202030204" pitchFamily="34" charset="0"/>
                      </a:rPr>
                      <a:t>23,64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Лист1!$B$1:$F$1</c:f>
              <c:strCach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strCache>
            </c:strRef>
          </c:cat>
          <c:val>
            <c:numRef>
              <c:f>Лист1!$B$2:$F$2</c:f>
              <c:numCache>
                <c:formatCode>General</c:formatCode>
                <c:ptCount val="5"/>
                <c:pt idx="0">
                  <c:v>27.56</c:v>
                </c:pt>
                <c:pt idx="1">
                  <c:v>27.56</c:v>
                </c:pt>
                <c:pt idx="2">
                  <c:v>28.61</c:v>
                </c:pt>
                <c:pt idx="3">
                  <c:v>25.16</c:v>
                </c:pt>
                <c:pt idx="4">
                  <c:v>23.64</c:v>
                </c:pt>
              </c:numCache>
            </c:numRef>
          </c:val>
          <c:smooth val="0"/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05574528"/>
        <c:axId val="205960704"/>
      </c:lineChart>
      <c:catAx>
        <c:axId val="205574528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320" baseline="0">
                <a:latin typeface="Arial Narrow" panose="020B0606020202030204" pitchFamily="34" charset="0"/>
              </a:defRPr>
            </a:pPr>
            <a:endParaRPr lang="ru-RU"/>
          </a:p>
        </c:txPr>
        <c:crossAx val="205960704"/>
        <c:crosses val="autoZero"/>
        <c:auto val="1"/>
        <c:lblAlgn val="ctr"/>
        <c:lblOffset val="100"/>
        <c:noMultiLvlLbl val="0"/>
      </c:catAx>
      <c:valAx>
        <c:axId val="20596070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05574528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500" baseline="0">
              <a:latin typeface="Arial Narrow" panose="020B0606020202030204" pitchFamily="34" charset="0"/>
            </a:defRPr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5"/>
    </mc:Choice>
    <mc:Fallback>
      <c:style val="35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37728023654431E-2"/>
          <c:y val="3.8499039039734208E-2"/>
          <c:w val="0.88638238283821313"/>
          <c:h val="0.7375702118301457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Заявленная мощность по договорам на передачу</c:v>
                </c:pt>
              </c:strCache>
            </c:strRef>
          </c:tx>
          <c:spPr>
            <a:solidFill>
              <a:srgbClr val="1F497D">
                <a:lumMod val="60000"/>
                <a:lumOff val="40000"/>
              </a:srgbClr>
            </a:solidFill>
            <a:ln>
              <a:solidFill>
                <a:srgbClr val="B0D0EF">
                  <a:lumMod val="50000"/>
                </a:srgbClr>
              </a:solidFill>
            </a:ln>
          </c:spPr>
          <c:invertIfNegative val="0"/>
          <c:dLbls>
            <c:dLbl>
              <c:idx val="0"/>
              <c:layout>
                <c:manualLayout>
                  <c:x val="3.0682327677351174E-3"/>
                  <c:y val="-1.615804766352852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13473944342145E-3"/>
                  <c:y val="-2.958046423582121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9.5863477336087868E-2"/>
                  <c:y val="-3.47480696741664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8.9268121207917647E-3"/>
                  <c:y val="-7.56935431873227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6.1384922580324085E-3"/>
                  <c:y val="-1.7232925942152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4299653633114124E-2"/>
                  <c:y val="-3.280690732642821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1.1961716561948915E-2"/>
                  <c:y val="-3.492256536582482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anchor="ctr" anchorCtr="0"/>
              <a:lstStyle/>
              <a:p>
                <a:pPr>
                  <a:defRPr b="1" i="0" baseline="0">
                    <a:latin typeface="Arial Narrow" panose="020B060602020203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Лист1!$B$1:$H$1</c:f>
              <c:strCache>
                <c:ptCount val="7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</c:strCache>
            </c:strRef>
          </c:cat>
          <c:val>
            <c:numRef>
              <c:f>Лист1!$B$2:$H$2</c:f>
              <c:numCache>
                <c:formatCode>#,##0.0</c:formatCode>
                <c:ptCount val="7"/>
                <c:pt idx="0">
                  <c:v>90.766999999999996</c:v>
                </c:pt>
                <c:pt idx="1">
                  <c:v>90.188000000000002</c:v>
                </c:pt>
                <c:pt idx="2">
                  <c:v>91.397999999999996</c:v>
                </c:pt>
                <c:pt idx="3">
                  <c:v>90.718999999999994</c:v>
                </c:pt>
                <c:pt idx="4">
                  <c:v>87.74</c:v>
                </c:pt>
                <c:pt idx="5">
                  <c:v>88.2</c:v>
                </c:pt>
                <c:pt idx="6">
                  <c:v>87.6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0557696"/>
        <c:axId val="200559232"/>
      </c:barChart>
      <c:catAx>
        <c:axId val="20055769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100" baseline="0">
                <a:latin typeface="Arial Narrow" panose="020B0606020202030204" pitchFamily="34" charset="0"/>
              </a:defRPr>
            </a:pPr>
            <a:endParaRPr lang="ru-RU"/>
          </a:p>
        </c:txPr>
        <c:crossAx val="200559232"/>
        <c:crosses val="autoZero"/>
        <c:auto val="1"/>
        <c:lblAlgn val="ctr"/>
        <c:lblOffset val="100"/>
        <c:noMultiLvlLbl val="0"/>
      </c:catAx>
      <c:valAx>
        <c:axId val="200559232"/>
        <c:scaling>
          <c:orientation val="minMax"/>
          <c:max val="92"/>
        </c:scaling>
        <c:delete val="0"/>
        <c:axPos val="l"/>
        <c:majorGridlines>
          <c:spPr>
            <a:ln w="3175">
              <a:solidFill>
                <a:sysClr val="windowText" lastClr="000000">
                  <a:lumMod val="65000"/>
                  <a:lumOff val="35000"/>
                  <a:alpha val="70000"/>
                </a:sysClr>
              </a:solidFill>
              <a:prstDash val="lgDash"/>
            </a:ln>
          </c:spPr>
        </c:majorGridlines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850">
                <a:latin typeface="Arial Narrow" panose="020B0606020202030204" pitchFamily="34" charset="0"/>
              </a:defRPr>
            </a:pPr>
            <a:endParaRPr lang="ru-RU"/>
          </a:p>
        </c:txPr>
        <c:crossAx val="200557696"/>
        <c:crosses val="autoZero"/>
        <c:crossBetween val="between"/>
      </c:valAx>
      <c:spPr>
        <a:noFill/>
      </c:spPr>
    </c:plotArea>
    <c:legend>
      <c:legendPos val="b"/>
      <c:layout>
        <c:manualLayout>
          <c:xMode val="edge"/>
          <c:yMode val="edge"/>
          <c:x val="4.782901051628187E-2"/>
          <c:y val="0.87444060940115509"/>
          <c:w val="0.89999977219521043"/>
          <c:h val="9.8501704972907403E-2"/>
        </c:manualLayout>
      </c:layout>
      <c:overlay val="0"/>
      <c:txPr>
        <a:bodyPr/>
        <a:lstStyle/>
        <a:p>
          <a:pPr>
            <a:defRPr>
              <a:latin typeface="Arial Narrow" panose="020B0606020202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aseline="0"/>
      </a:pPr>
      <a:endParaRPr lang="ru-RU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1"/>
    </mc:Choice>
    <mc:Fallback>
      <c:style val="21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0239078981556721"/>
          <c:y val="0.10515311120742975"/>
          <c:w val="0.75096120386379628"/>
          <c:h val="0.67185078269455811"/>
        </c:manualLayout>
      </c:layout>
      <c:lineChart>
        <c:grouping val="standard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Мощность по исполненным договорам ТП</c:v>
                </c:pt>
              </c:strCache>
            </c:strRef>
          </c:tx>
          <c:spPr>
            <a:ln>
              <a:solidFill>
                <a:srgbClr val="4F81BD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4.6777373678465621E-2"/>
                  <c:y val="3.73941246562128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3.8790681945861036E-2"/>
                  <c:y val="4.1292518350910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4.7102858242085856E-2"/>
                  <c:y val="5.90668164970856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5.0535435337164918E-2"/>
                  <c:y val="4.70650096669341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3.3899156348887266E-2"/>
                  <c:y val="3.98959361216313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1.135322553514756E-16"/>
                  <c:y val="3.72728168010075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1.8578220035854503E-2"/>
                  <c:y val="3.31313927120066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>
                    <a:latin typeface="Arial Narrow" panose="020B060602020203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Лист1!$B$1:$H$1</c:f>
              <c:strCache>
                <c:ptCount val="7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</c:strCache>
            </c:strRef>
          </c:cat>
          <c:val>
            <c:numRef>
              <c:f>Лист1!$B$2:$H$2</c:f>
              <c:numCache>
                <c:formatCode>0.0</c:formatCode>
                <c:ptCount val="7"/>
                <c:pt idx="0">
                  <c:v>1.964</c:v>
                </c:pt>
                <c:pt idx="1">
                  <c:v>2.6280000000000001</c:v>
                </c:pt>
                <c:pt idx="2">
                  <c:v>3.3029999999999999</c:v>
                </c:pt>
                <c:pt idx="3">
                  <c:v>3.8</c:v>
                </c:pt>
                <c:pt idx="4">
                  <c:v>2.8</c:v>
                </c:pt>
                <c:pt idx="5">
                  <c:v>2.7</c:v>
                </c:pt>
                <c:pt idx="6">
                  <c:v>4.7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Мощность по заявкам ТП</c:v>
                </c:pt>
              </c:strCache>
            </c:strRef>
          </c:tx>
          <c:spPr>
            <a:ln>
              <a:solidFill>
                <a:srgbClr val="BFBFBF"/>
              </a:solidFill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9.2891100179272514E-3"/>
                  <c:y val="-4.55556649790091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2385480023903002E-2"/>
                  <c:y val="-4.96970890680100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5.1271011125720668E-2"/>
                  <c:y val="-7.92140294491123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3.920715579275634E-2"/>
                  <c:y val="-5.03995128708499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2.7143415548831203E-2"/>
                  <c:y val="-5.03995128708499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1.8578220035854503E-2"/>
                  <c:y val="-6.21213613350125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>
                    <a:latin typeface="Arial Narrow" panose="020B060602020203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Лист1!$B$1:$H$1</c:f>
              <c:strCache>
                <c:ptCount val="7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</c:strCache>
            </c:strRef>
          </c:cat>
          <c:val>
            <c:numRef>
              <c:f>Лист1!$B$3:$H$3</c:f>
              <c:numCache>
                <c:formatCode>0.0</c:formatCode>
                <c:ptCount val="7"/>
                <c:pt idx="0">
                  <c:v>15.18</c:v>
                </c:pt>
                <c:pt idx="1">
                  <c:v>9.8179999999999996</c:v>
                </c:pt>
                <c:pt idx="2">
                  <c:v>8.3490000000000002</c:v>
                </c:pt>
                <c:pt idx="3">
                  <c:v>5.4119999999999999</c:v>
                </c:pt>
                <c:pt idx="4">
                  <c:v>6.7</c:v>
                </c:pt>
                <c:pt idx="5">
                  <c:v>6.7</c:v>
                </c:pt>
                <c:pt idx="6">
                  <c:v>5.9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048704"/>
        <c:axId val="207050240"/>
      </c:lineChart>
      <c:catAx>
        <c:axId val="207048704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100" baseline="0">
                <a:latin typeface="Arial Narrow" panose="020B0606020202030204" pitchFamily="34" charset="0"/>
              </a:defRPr>
            </a:pPr>
            <a:endParaRPr lang="ru-RU"/>
          </a:p>
        </c:txPr>
        <c:crossAx val="207050240"/>
        <c:crosses val="autoZero"/>
        <c:auto val="1"/>
        <c:lblAlgn val="ctr"/>
        <c:lblOffset val="100"/>
        <c:noMultiLvlLbl val="0"/>
      </c:catAx>
      <c:valAx>
        <c:axId val="207050240"/>
        <c:scaling>
          <c:orientation val="minMax"/>
          <c:max val="20"/>
          <c:min val="0"/>
        </c:scaling>
        <c:delete val="0"/>
        <c:axPos val="l"/>
        <c:majorGridlines>
          <c:spPr>
            <a:ln w="3175">
              <a:solidFill>
                <a:schemeClr val="tx1">
                  <a:lumMod val="65000"/>
                  <a:lumOff val="35000"/>
                  <a:alpha val="70000"/>
                </a:schemeClr>
              </a:solidFill>
              <a:prstDash val="lgDash"/>
            </a:ln>
          </c:spPr>
        </c:majorGridlines>
        <c:title>
          <c:tx>
            <c:rich>
              <a:bodyPr/>
              <a:lstStyle/>
              <a:p>
                <a:pPr>
                  <a:defRPr lang="ru-RU" sz="1300" b="1" kern="1200" dirty="0">
                    <a:solidFill>
                      <a:schemeClr val="tx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r>
                  <a:rPr lang="ru-RU" sz="1300" b="1" kern="1200" dirty="0" smtClean="0">
                    <a:solidFill>
                      <a:schemeClr val="tx1"/>
                    </a:solidFill>
                    <a:latin typeface="Arial Narrow" panose="020B0606020202030204" pitchFamily="34" charset="0"/>
                    <a:ea typeface="+mn-ea"/>
                    <a:cs typeface="+mn-cs"/>
                  </a:rPr>
                  <a:t>ГВт</a:t>
                </a:r>
                <a:endParaRPr lang="ru-RU" sz="1300" b="1" kern="1200" dirty="0">
                  <a:solidFill>
                    <a:schemeClr val="tx1"/>
                  </a:solidFill>
                  <a:latin typeface="Arial Narrow" panose="020B0606020202030204" pitchFamily="34" charset="0"/>
                  <a:ea typeface="+mn-ea"/>
                  <a:cs typeface="+mn-cs"/>
                </a:endParaRPr>
              </a:p>
            </c:rich>
          </c:tx>
          <c:layout>
            <c:manualLayout>
              <c:xMode val="edge"/>
              <c:yMode val="edge"/>
              <c:x val="8.4145890489410555E-2"/>
              <c:y val="0.38638167242452609"/>
            </c:manualLayout>
          </c:layout>
          <c:overlay val="0"/>
        </c:title>
        <c:numFmt formatCode="0.0" sourceLinked="1"/>
        <c:majorTickMark val="none"/>
        <c:minorTickMark val="none"/>
        <c:tickLblPos val="nextTo"/>
        <c:txPr>
          <a:bodyPr/>
          <a:lstStyle/>
          <a:p>
            <a:pPr>
              <a:defRPr sz="850" baseline="0">
                <a:latin typeface="Arial Narrow" panose="020B0606020202030204" pitchFamily="34" charset="0"/>
              </a:defRPr>
            </a:pPr>
            <a:endParaRPr lang="ru-RU"/>
          </a:p>
        </c:txPr>
        <c:crossAx val="207048704"/>
        <c:crosses val="autoZero"/>
        <c:crossBetween val="between"/>
        <c:majorUnit val="4"/>
      </c:valAx>
    </c:plotArea>
    <c:legend>
      <c:legendPos val="b"/>
      <c:layout>
        <c:manualLayout>
          <c:xMode val="edge"/>
          <c:yMode val="edge"/>
          <c:x val="1.7601034919007982E-2"/>
          <c:y val="0.85750109731433544"/>
          <c:w val="0.982398965080992"/>
          <c:h val="0.11765035815165958"/>
        </c:manualLayout>
      </c:layout>
      <c:overlay val="0"/>
      <c:txPr>
        <a:bodyPr/>
        <a:lstStyle/>
        <a:p>
          <a:pPr>
            <a:defRPr sz="1200" baseline="0">
              <a:latin typeface="Arial Narrow" panose="020B0606020202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4972463802848911"/>
          <c:y val="4.0411962141714101E-2"/>
          <c:w val="0.53744569541172471"/>
          <c:h val="0.620307077017824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2015</c:v>
                </c:pt>
              </c:strCache>
            </c:strRef>
          </c:tx>
          <c:spPr>
            <a:ln>
              <a:solidFill>
                <a:srgbClr val="4F81BD"/>
              </a:solidFill>
            </a:ln>
          </c:spPr>
          <c:invertIfNegative val="0"/>
          <c:dLbls>
            <c:txPr>
              <a:bodyPr/>
              <a:lstStyle/>
              <a:p>
                <a:pPr>
                  <a:defRPr sz="900">
                    <a:latin typeface="Arial Narrow" panose="020B060602020203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Лист1!$A$2:$A$9</c:f>
              <c:strCache>
                <c:ptCount val="8"/>
                <c:pt idx="0">
                  <c:v>Центр</c:v>
                </c:pt>
                <c:pt idx="1">
                  <c:v>Сев.-Запад</c:v>
                </c:pt>
                <c:pt idx="2">
                  <c:v>Волга</c:v>
                </c:pt>
                <c:pt idx="3">
                  <c:v>Юг</c:v>
                </c:pt>
                <c:pt idx="4">
                  <c:v>Урал</c:v>
                </c:pt>
                <c:pt idx="5">
                  <c:v>Сибирь</c:v>
                </c:pt>
                <c:pt idx="6">
                  <c:v>Зап. Сибирь</c:v>
                </c:pt>
                <c:pt idx="7">
                  <c:v>Восток</c:v>
                </c:pt>
              </c:strCache>
            </c:strRef>
          </c:cat>
          <c:val>
            <c:numRef>
              <c:f>Лист1!$B$2:$B$9</c:f>
              <c:numCache>
                <c:formatCode>0</c:formatCode>
                <c:ptCount val="8"/>
                <c:pt idx="0">
                  <c:v>1033.4868227783575</c:v>
                </c:pt>
                <c:pt idx="1">
                  <c:v>1900.5463048578031</c:v>
                </c:pt>
                <c:pt idx="2">
                  <c:v>10916.866124142331</c:v>
                </c:pt>
                <c:pt idx="3">
                  <c:v>2910.4444860926178</c:v>
                </c:pt>
                <c:pt idx="4">
                  <c:v>1479.6264248985074</c:v>
                </c:pt>
                <c:pt idx="5">
                  <c:v>4999.6424742623049</c:v>
                </c:pt>
                <c:pt idx="6">
                  <c:v>6910.3958914105124</c:v>
                </c:pt>
                <c:pt idx="7">
                  <c:v>27362.308975188069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5.6363881669578061E-3"/>
                  <c:y val="-6.8328017320833948E-2"/>
                </c:manualLayout>
              </c:layout>
              <c:spPr/>
              <c:txPr>
                <a:bodyPr/>
                <a:lstStyle/>
                <a:p>
                  <a:pPr>
                    <a:defRPr sz="900" baseline="0">
                      <a:solidFill>
                        <a:srgbClr val="C00000"/>
                      </a:solidFill>
                      <a:latin typeface="Arial Narrow" panose="020B0606020202030204" pitchFamily="34" charset="0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4090970417394515E-3"/>
                  <c:y val="-1.0657771842840632E-2"/>
                </c:manualLayout>
              </c:layout>
              <c:spPr/>
              <c:txPr>
                <a:bodyPr/>
                <a:lstStyle/>
                <a:p>
                  <a:pPr>
                    <a:defRPr sz="900" baseline="0">
                      <a:solidFill>
                        <a:srgbClr val="C00000"/>
                      </a:solidFill>
                      <a:latin typeface="Arial Narrow" panose="020B0606020202030204" pitchFamily="34" charset="0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4090970417394515E-3"/>
                  <c:y val="-0.13509937728967236"/>
                </c:manualLayout>
              </c:layout>
              <c:spPr/>
              <c:txPr>
                <a:bodyPr/>
                <a:lstStyle/>
                <a:p>
                  <a:pPr>
                    <a:defRPr sz="900" baseline="0">
                      <a:solidFill>
                        <a:srgbClr val="C00000"/>
                      </a:solidFill>
                      <a:latin typeface="Arial Narrow" panose="020B0606020202030204" pitchFamily="34" charset="0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1.4090970417394515E-3"/>
                  <c:y val="2.0426566762593405E-2"/>
                </c:manualLayout>
              </c:layout>
              <c:spPr/>
              <c:txPr>
                <a:bodyPr/>
                <a:lstStyle/>
                <a:p>
                  <a:pPr>
                    <a:defRPr sz="900" baseline="0">
                      <a:solidFill>
                        <a:srgbClr val="C00000"/>
                      </a:solidFill>
                      <a:latin typeface="Arial Narrow" panose="020B0606020202030204" pitchFamily="34" charset="0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7.045485208697258E-3"/>
                  <c:y val="-5.8562539479152402E-2"/>
                </c:manualLayout>
              </c:layout>
              <c:spPr/>
              <c:txPr>
                <a:bodyPr/>
                <a:lstStyle/>
                <a:p>
                  <a:pPr>
                    <a:defRPr sz="900" baseline="0">
                      <a:solidFill>
                        <a:srgbClr val="C00000"/>
                      </a:solidFill>
                      <a:latin typeface="Arial Narrow" panose="020B0606020202030204" pitchFamily="34" charset="0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2.818194083478903E-3"/>
                  <c:y val="-7.4558437675183192E-2"/>
                </c:manualLayout>
              </c:layout>
              <c:spPr/>
              <c:txPr>
                <a:bodyPr/>
                <a:lstStyle/>
                <a:p>
                  <a:pPr>
                    <a:defRPr sz="900" baseline="0">
                      <a:solidFill>
                        <a:srgbClr val="C00000"/>
                      </a:solidFill>
                      <a:latin typeface="Arial Narrow" panose="020B0606020202030204" pitchFamily="34" charset="0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1.4090970417394515E-3"/>
                  <c:y val="2.5766588588967115E-2"/>
                </c:manualLayout>
              </c:layout>
              <c:spPr/>
              <c:txPr>
                <a:bodyPr/>
                <a:lstStyle/>
                <a:p>
                  <a:pPr>
                    <a:defRPr sz="900" baseline="0">
                      <a:solidFill>
                        <a:srgbClr val="C00000"/>
                      </a:solidFill>
                      <a:latin typeface="Arial Narrow" panose="020B0606020202030204" pitchFamily="34" charset="0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7.045485208697258E-3"/>
                  <c:y val="-0.12279349151372962"/>
                </c:manualLayout>
              </c:layout>
              <c:tx>
                <c:rich>
                  <a:bodyPr/>
                  <a:lstStyle/>
                  <a:p>
                    <a:r>
                      <a:rPr lang="en-US" sz="900" baseline="0" dirty="0">
                        <a:solidFill>
                          <a:srgbClr val="C00000"/>
                        </a:solidFill>
                        <a:latin typeface="Arial Narrow" panose="020B0606020202030204" pitchFamily="34" charset="0"/>
                      </a:rPr>
                      <a:t>23075</a:t>
                    </a:r>
                    <a:endParaRPr lang="en-US" baseline="0" dirty="0">
                      <a:solidFill>
                        <a:srgbClr val="C00000"/>
                      </a:solidFill>
                    </a:endParaRP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>
                    <a:latin typeface="Arial Narrow" panose="020B0606020202030204" pitchFamily="34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Лист1!$A$2:$A$9</c:f>
              <c:strCache>
                <c:ptCount val="8"/>
                <c:pt idx="0">
                  <c:v>Центр</c:v>
                </c:pt>
                <c:pt idx="1">
                  <c:v>Сев.-Запад</c:v>
                </c:pt>
                <c:pt idx="2">
                  <c:v>Волга</c:v>
                </c:pt>
                <c:pt idx="3">
                  <c:v>Юг</c:v>
                </c:pt>
                <c:pt idx="4">
                  <c:v>Урал</c:v>
                </c:pt>
                <c:pt idx="5">
                  <c:v>Сибирь</c:v>
                </c:pt>
                <c:pt idx="6">
                  <c:v>Зап. Сибирь</c:v>
                </c:pt>
                <c:pt idx="7">
                  <c:v>Восток</c:v>
                </c:pt>
              </c:strCache>
            </c:strRef>
          </c:cat>
          <c:val>
            <c:numRef>
              <c:f>Лист1!$C$2:$C$9</c:f>
              <c:numCache>
                <c:formatCode>0</c:formatCode>
                <c:ptCount val="8"/>
                <c:pt idx="0">
                  <c:v>1437.4746688747698</c:v>
                </c:pt>
                <c:pt idx="1">
                  <c:v>9804.8535002160879</c:v>
                </c:pt>
                <c:pt idx="2">
                  <c:v>1354.5385491834411</c:v>
                </c:pt>
                <c:pt idx="3">
                  <c:v>29708.072110380148</c:v>
                </c:pt>
                <c:pt idx="4">
                  <c:v>8093.3782795971747</c:v>
                </c:pt>
                <c:pt idx="5">
                  <c:v>4899.3532152391244</c:v>
                </c:pt>
                <c:pt idx="6">
                  <c:v>34750.263123273253</c:v>
                </c:pt>
                <c:pt idx="7">
                  <c:v>23075.265046509729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4EC49D">
                <a:lumMod val="60000"/>
                <a:lumOff val="40000"/>
              </a:srgbClr>
            </a:solidFill>
          </c:spPr>
          <c:invertIfNegative val="0"/>
          <c:dLbls>
            <c:dLbl>
              <c:idx val="1"/>
              <c:layout>
                <c:manualLayout>
                  <c:x val="1.1272776333915612E-2"/>
                  <c:y val="1.2036254715581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690916450087342E-2"/>
                  <c:y val="-3.00906367889546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5.636388166957806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1.1272776333915716E-2"/>
                  <c:y val="6.01812735779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2.9591037876528482E-2"/>
                  <c:y val="7.22175282934912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</c:spPr>
            <c:txPr>
              <a:bodyPr/>
              <a:lstStyle/>
              <a:p>
                <a:pPr>
                  <a:defRPr sz="900">
                    <a:solidFill>
                      <a:srgbClr val="00B050"/>
                    </a:solidFill>
                    <a:latin typeface="Arial Narrow" panose="020B060602020203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Лист1!$A$2:$A$9</c:f>
              <c:strCache>
                <c:ptCount val="8"/>
                <c:pt idx="0">
                  <c:v>Центр</c:v>
                </c:pt>
                <c:pt idx="1">
                  <c:v>Сев.-Запад</c:v>
                </c:pt>
                <c:pt idx="2">
                  <c:v>Волга</c:v>
                </c:pt>
                <c:pt idx="3">
                  <c:v>Юг</c:v>
                </c:pt>
                <c:pt idx="4">
                  <c:v>Урал</c:v>
                </c:pt>
                <c:pt idx="5">
                  <c:v>Сибирь</c:v>
                </c:pt>
                <c:pt idx="6">
                  <c:v>Зап. Сибирь</c:v>
                </c:pt>
                <c:pt idx="7">
                  <c:v>Восток</c:v>
                </c:pt>
              </c:strCache>
            </c:strRef>
          </c:cat>
          <c:val>
            <c:numRef>
              <c:f>Лист1!$D$2:$D$9</c:f>
              <c:numCache>
                <c:formatCode>0</c:formatCode>
                <c:ptCount val="8"/>
                <c:pt idx="0">
                  <c:v>2200.0412836635005</c:v>
                </c:pt>
                <c:pt idx="1">
                  <c:v>3030.6373464635353</c:v>
                </c:pt>
                <c:pt idx="2">
                  <c:v>1248.5319652279459</c:v>
                </c:pt>
                <c:pt idx="3">
                  <c:v>1177.7086230138377</c:v>
                </c:pt>
                <c:pt idx="4">
                  <c:v>6416.9043297899925</c:v>
                </c:pt>
                <c:pt idx="5">
                  <c:v>4116.7621931548683</c:v>
                </c:pt>
                <c:pt idx="6">
                  <c:v>7153.0015241382107</c:v>
                </c:pt>
                <c:pt idx="7">
                  <c:v>86153.762945397524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7092736"/>
        <c:axId val="206775040"/>
      </c:barChart>
      <c:catAx>
        <c:axId val="2070927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000" baseline="0">
                <a:latin typeface="Arial Narrow" panose="020B0606020202030204" pitchFamily="34" charset="0"/>
              </a:defRPr>
            </a:pPr>
            <a:endParaRPr lang="ru-RU"/>
          </a:p>
        </c:txPr>
        <c:crossAx val="206775040"/>
        <c:crosses val="autoZero"/>
        <c:auto val="1"/>
        <c:lblAlgn val="ctr"/>
        <c:lblOffset val="100"/>
        <c:noMultiLvlLbl val="0"/>
      </c:catAx>
      <c:valAx>
        <c:axId val="206775040"/>
        <c:scaling>
          <c:orientation val="minMax"/>
          <c:max val="90000"/>
          <c:min val="0"/>
        </c:scaling>
        <c:delete val="0"/>
        <c:axPos val="l"/>
        <c:majorGridlines>
          <c:spPr>
            <a:ln w="9525">
              <a:solidFill>
                <a:srgbClr val="000000">
                  <a:tint val="75000"/>
                  <a:shade val="95000"/>
                  <a:satMod val="105000"/>
                  <a:alpha val="50000"/>
                </a:srgbClr>
              </a:solidFill>
              <a:prstDash val="lgDash"/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100" baseline="0">
                <a:latin typeface="Arial Narrow" panose="020B0606020202030204" pitchFamily="34" charset="0"/>
              </a:defRPr>
            </a:pPr>
            <a:endParaRPr lang="ru-RU"/>
          </a:p>
        </c:txPr>
        <c:crossAx val="207092736"/>
        <c:crosses val="autoZero"/>
        <c:crossBetween val="between"/>
      </c:valAx>
    </c:plotArea>
    <c:legend>
      <c:legendPos val="b"/>
      <c:legendEntry>
        <c:idx val="0"/>
        <c:txPr>
          <a:bodyPr/>
          <a:lstStyle/>
          <a:p>
            <a:pPr algn="ctr" rtl="0">
              <a:defRPr lang="ru-RU" sz="9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0.36009918711743572"/>
          <c:y val="0.86233462588808851"/>
          <c:w val="0.14267884215272747"/>
          <c:h val="0.10155660996516593"/>
        </c:manualLayout>
      </c:layout>
      <c:overlay val="0"/>
      <c:txPr>
        <a:bodyPr/>
        <a:lstStyle/>
        <a:p>
          <a:pPr algn="ctr" rtl="0">
            <a:defRPr lang="ru-RU" sz="900" b="1" i="0" u="none" strike="noStrike" kern="1200" baseline="0">
              <a:solidFill>
                <a:srgbClr val="004489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ru-RU"/>
    </a:p>
  </c:txPr>
  <c:externalData r:id="rId2">
    <c:autoUpdate val="0"/>
  </c:externalData>
  <c:userShapes r:id="rId3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CC469E-D031-4C4C-ABDA-1CAFFA72C8ED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5B9A92B-FEFF-4B0D-BC96-55594423A5DA}">
      <dgm:prSet phldrT="[Текст]" custT="1"/>
      <dgm:spPr>
        <a:xfrm>
          <a:off x="182657" y="0"/>
          <a:ext cx="1475249" cy="885149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1200" b="1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+mn-ea"/>
              <a:cs typeface="Times New Roman" panose="02020603050405020304" pitchFamily="18" charset="0"/>
            </a:rPr>
            <a:t>подача заявки на технологическое присоединение с требованием выдачи технических условий</a:t>
          </a:r>
          <a:endParaRPr lang="ru-RU" sz="1200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  <a:ea typeface="+mn-ea"/>
            <a:cs typeface="Times New Roman" panose="02020603050405020304" pitchFamily="18" charset="0"/>
          </a:endParaRPr>
        </a:p>
      </dgm:t>
    </dgm:pt>
    <dgm:pt modelId="{5C47C2FF-2EA7-4E52-AF93-08F200182EEB}" type="parTrans" cxnId="{077F928F-51BA-44D8-985C-F81176BC748B}">
      <dgm:prSet/>
      <dgm:spPr/>
      <dgm:t>
        <a:bodyPr/>
        <a:lstStyle/>
        <a:p>
          <a:endParaRPr lang="ru-RU"/>
        </a:p>
      </dgm:t>
    </dgm:pt>
    <dgm:pt modelId="{733B52E5-A220-4000-BDDB-5C7319E8CF05}" type="sibTrans" cxnId="{077F928F-51BA-44D8-985C-F81176BC748B}">
      <dgm:prSet/>
      <dgm:spPr>
        <a:xfrm rot="2120">
          <a:off x="1782919" y="260268"/>
          <a:ext cx="301165" cy="365861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945A93FB-A609-45D6-84F2-76F7AFF61B5D}">
      <dgm:prSet phldrT="[Текст]" custT="1"/>
      <dgm:spPr>
        <a:xfrm>
          <a:off x="2226144" y="1260"/>
          <a:ext cx="1475249" cy="885149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1200" b="1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+mn-ea"/>
              <a:cs typeface="Times New Roman" panose="02020603050405020304" pitchFamily="18" charset="0"/>
            </a:rPr>
            <a:t>заключение договора</a:t>
          </a:r>
          <a:endParaRPr lang="ru-RU" sz="1200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  <a:ea typeface="+mn-ea"/>
            <a:cs typeface="Times New Roman" panose="02020603050405020304" pitchFamily="18" charset="0"/>
          </a:endParaRPr>
        </a:p>
      </dgm:t>
    </dgm:pt>
    <dgm:pt modelId="{94C17841-FA05-4058-B14C-D2A43369761E}" type="parTrans" cxnId="{4DE879CE-7928-4891-B80D-833EF2EC4E26}">
      <dgm:prSet/>
      <dgm:spPr/>
      <dgm:t>
        <a:bodyPr/>
        <a:lstStyle/>
        <a:p>
          <a:endParaRPr lang="ru-RU"/>
        </a:p>
      </dgm:t>
    </dgm:pt>
    <dgm:pt modelId="{E3788172-5F86-49D4-809F-CB574559A833}" type="sibTrans" cxnId="{4DE879CE-7928-4891-B80D-833EF2EC4E26}">
      <dgm:prSet/>
      <dgm:spPr>
        <a:xfrm>
          <a:off x="3831216" y="260904"/>
          <a:ext cx="312752" cy="365861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ACF67475-11BA-4199-846F-1E6DB16D49BB}">
      <dgm:prSet phldrT="[Текст]" custT="1"/>
      <dgm:spPr>
        <a:xfrm>
          <a:off x="4291493" y="1260"/>
          <a:ext cx="1475249" cy="885149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1200" b="1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+mn-ea"/>
              <a:cs typeface="Times New Roman" panose="02020603050405020304" pitchFamily="18" charset="0"/>
            </a:rPr>
            <a:t>выполнение мероприятий со стороны присоединяемого лица и со стороны сетевой организации</a:t>
          </a:r>
          <a:endParaRPr lang="ru-RU" sz="1200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  <a:ea typeface="+mn-ea"/>
            <a:cs typeface="Times New Roman" panose="02020603050405020304" pitchFamily="18" charset="0"/>
          </a:endParaRPr>
        </a:p>
      </dgm:t>
    </dgm:pt>
    <dgm:pt modelId="{D65911C0-AA3C-4967-AF2A-9D767A6B1A3A}" type="parTrans" cxnId="{D49338B1-4865-43DB-8CAC-9FA79AFD36A9}">
      <dgm:prSet/>
      <dgm:spPr/>
      <dgm:t>
        <a:bodyPr/>
        <a:lstStyle/>
        <a:p>
          <a:endParaRPr lang="ru-RU"/>
        </a:p>
      </dgm:t>
    </dgm:pt>
    <dgm:pt modelId="{BB1648D9-4E52-4920-87B5-60A6098E6A5D}" type="sibTrans" cxnId="{D49338B1-4865-43DB-8CAC-9FA79AFD36A9}">
      <dgm:prSet/>
      <dgm:spPr>
        <a:xfrm>
          <a:off x="5896565" y="260904"/>
          <a:ext cx="312752" cy="365861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20F8F120-EE24-4BEB-9F4D-9AE1C6534118}">
      <dgm:prSet phldrT="[Текст]" custT="1"/>
      <dgm:spPr>
        <a:xfrm>
          <a:off x="6356843" y="1260"/>
          <a:ext cx="1475249" cy="885149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1200" b="1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+mn-ea"/>
              <a:cs typeface="Times New Roman" panose="02020603050405020304" pitchFamily="18" charset="0"/>
            </a:rPr>
            <a:t>получение разрешения  </a:t>
          </a:r>
          <a:r>
            <a:rPr lang="ru-RU" sz="1200" b="1" dirty="0" err="1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+mn-ea"/>
              <a:cs typeface="Times New Roman" panose="02020603050405020304" pitchFamily="18" charset="0"/>
            </a:rPr>
            <a:t>Ростехнадзора</a:t>
          </a:r>
          <a:r>
            <a:rPr lang="ru-RU" sz="1200" b="1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+mn-ea"/>
              <a:cs typeface="Times New Roman" panose="02020603050405020304" pitchFamily="18" charset="0"/>
            </a:rPr>
            <a:t> на допуск в эксплуатацию объекта</a:t>
          </a:r>
          <a:endParaRPr lang="ru-RU" sz="1200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  <a:ea typeface="+mn-ea"/>
            <a:cs typeface="Times New Roman" panose="02020603050405020304" pitchFamily="18" charset="0"/>
          </a:endParaRPr>
        </a:p>
      </dgm:t>
    </dgm:pt>
    <dgm:pt modelId="{DF94A7B1-BFE1-47D4-B67F-90900258262D}" type="parTrans" cxnId="{B270530C-F178-418D-8C35-0567BC1CD4AE}">
      <dgm:prSet/>
      <dgm:spPr/>
      <dgm:t>
        <a:bodyPr/>
        <a:lstStyle/>
        <a:p>
          <a:endParaRPr lang="ru-RU"/>
        </a:p>
      </dgm:t>
    </dgm:pt>
    <dgm:pt modelId="{CF256E5C-EF73-44D7-8AC9-51B6764B8003}" type="sibTrans" cxnId="{B270530C-F178-418D-8C35-0567BC1CD4AE}">
      <dgm:prSet/>
      <dgm:spPr>
        <a:xfrm rot="5400000">
          <a:off x="6898159" y="1062761"/>
          <a:ext cx="392617" cy="365861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7153CA4B-632A-4A25-8297-DD4A47E545A6}">
      <dgm:prSet phldrT="[Текст]" custT="1"/>
      <dgm:spPr>
        <a:xfrm>
          <a:off x="6356843" y="1627197"/>
          <a:ext cx="1475249" cy="885149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1200" b="1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+mn-ea"/>
              <a:cs typeface="Times New Roman" panose="02020603050405020304" pitchFamily="18" charset="0"/>
            </a:rPr>
            <a:t>осуществление сетевой организацией фактического присоединения объекта заявителя к электрическим сетям</a:t>
          </a:r>
          <a:endParaRPr lang="ru-RU" sz="1200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  <a:ea typeface="+mn-ea"/>
            <a:cs typeface="Times New Roman" panose="02020603050405020304" pitchFamily="18" charset="0"/>
          </a:endParaRPr>
        </a:p>
      </dgm:t>
    </dgm:pt>
    <dgm:pt modelId="{3808714A-5D2E-4EDB-A860-FC6CE12E83B5}" type="parTrans" cxnId="{5A3A94F1-05C5-40BC-AA68-496B5019BDB2}">
      <dgm:prSet/>
      <dgm:spPr/>
      <dgm:t>
        <a:bodyPr/>
        <a:lstStyle/>
        <a:p>
          <a:endParaRPr lang="ru-RU"/>
        </a:p>
      </dgm:t>
    </dgm:pt>
    <dgm:pt modelId="{AF8C9400-0973-4C48-9FC6-44F190470A5E}" type="sibTrans" cxnId="{5A3A94F1-05C5-40BC-AA68-496B5019BDB2}">
      <dgm:prSet/>
      <dgm:spPr>
        <a:xfrm rot="10800000">
          <a:off x="5914268" y="1886841"/>
          <a:ext cx="312752" cy="365861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4D9BDF0E-87F2-4ED9-A039-7933B29867EA}">
      <dgm:prSet custT="1"/>
      <dgm:spPr>
        <a:xfrm>
          <a:off x="4291493" y="1627197"/>
          <a:ext cx="1475249" cy="885149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1200" b="1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+mn-ea"/>
              <a:cs typeface="Times New Roman" panose="02020603050405020304" pitchFamily="18" charset="0"/>
            </a:rPr>
            <a:t>фактический прием (подача</a:t>
          </a:r>
          <a:r>
            <a:rPr lang="en-US" sz="1200" b="1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+mn-ea"/>
              <a:cs typeface="Times New Roman" panose="02020603050405020304" pitchFamily="18" charset="0"/>
            </a:rPr>
            <a:t>) </a:t>
          </a:r>
          <a:r>
            <a:rPr lang="ru-RU" sz="1200" b="1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+mn-ea"/>
              <a:cs typeface="Times New Roman" panose="02020603050405020304" pitchFamily="18" charset="0"/>
            </a:rPr>
            <a:t>напряжения и мощности</a:t>
          </a:r>
          <a:endParaRPr lang="ru-RU" sz="1200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  <a:ea typeface="+mn-ea"/>
            <a:cs typeface="Times New Roman" panose="02020603050405020304" pitchFamily="18" charset="0"/>
          </a:endParaRPr>
        </a:p>
      </dgm:t>
    </dgm:pt>
    <dgm:pt modelId="{E96DB456-A563-404D-8632-0EBC2E401191}" type="parTrans" cxnId="{624EE24E-D96B-4416-9D84-90DE4BEE9EA7}">
      <dgm:prSet/>
      <dgm:spPr/>
      <dgm:t>
        <a:bodyPr/>
        <a:lstStyle/>
        <a:p>
          <a:endParaRPr lang="ru-RU"/>
        </a:p>
      </dgm:t>
    </dgm:pt>
    <dgm:pt modelId="{EC1796CC-B942-4A65-A934-9D68ECB63D3B}" type="sibTrans" cxnId="{624EE24E-D96B-4416-9D84-90DE4BEE9EA7}">
      <dgm:prSet/>
      <dgm:spPr>
        <a:xfrm rot="10840401">
          <a:off x="3448312" y="1871764"/>
          <a:ext cx="595874" cy="365861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4A2CAC87-257D-458E-97F2-D068DF6BC9FD}">
      <dgm:prSet phldrT="[Текст]" custT="1"/>
      <dgm:spPr>
        <a:xfrm>
          <a:off x="600743" y="1439546"/>
          <a:ext cx="2566536" cy="1186525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1200" b="1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+mn-ea"/>
              <a:cs typeface="Times New Roman" panose="02020603050405020304" pitchFamily="18" charset="0"/>
            </a:rPr>
            <a:t>составление</a:t>
          </a:r>
          <a:r>
            <a:rPr lang="en-US" sz="1200" b="1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+mn-ea"/>
              <a:cs typeface="Times New Roman" panose="02020603050405020304" pitchFamily="18" charset="0"/>
            </a:rPr>
            <a:t> </a:t>
          </a:r>
          <a:r>
            <a:rPr lang="ru-RU" sz="1200" b="1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+mn-ea"/>
              <a:cs typeface="Times New Roman" panose="02020603050405020304" pitchFamily="18" charset="0"/>
            </a:rPr>
            <a:t>акта об осуществлении технологического присоединения</a:t>
          </a:r>
          <a:r>
            <a:rPr lang="ru-RU" sz="900" b="1" dirty="0" smtClean="0">
              <a:solidFill>
                <a:sysClr val="window" lastClr="FFFFFF"/>
              </a:solidFill>
              <a:latin typeface="Arial Narrow" panose="020B0606020202030204" pitchFamily="34" charset="0"/>
              <a:ea typeface="+mn-ea"/>
              <a:cs typeface="Times New Roman" panose="02020603050405020304" pitchFamily="18" charset="0"/>
            </a:rPr>
            <a:t> </a:t>
          </a:r>
          <a:r>
            <a:rPr lang="ru-RU" sz="1100" b="1" dirty="0" smtClean="0">
              <a:solidFill>
                <a:sysClr val="window" lastClr="FFFFFF"/>
              </a:solidFill>
              <a:latin typeface="Arial Narrow" panose="020B0606020202030204" pitchFamily="34" charset="0"/>
              <a:ea typeface="+mn-ea"/>
              <a:cs typeface="Times New Roman" panose="02020603050405020304" pitchFamily="18" charset="0"/>
            </a:rPr>
            <a:t>(содержащего в том числе информацию о границах балансовой принадлежности объектов эксплуатационной ответственности сторон), а также акта согласования технологической и (или) аварийной брони)</a:t>
          </a:r>
          <a:endParaRPr lang="ru-RU" sz="1100" b="1" dirty="0">
            <a:solidFill>
              <a:sysClr val="window" lastClr="FFFFFF"/>
            </a:solidFill>
            <a:latin typeface="Arial Narrow" panose="020B0606020202030204" pitchFamily="34" charset="0"/>
            <a:ea typeface="+mn-ea"/>
            <a:cs typeface="+mn-cs"/>
          </a:endParaRPr>
        </a:p>
      </dgm:t>
    </dgm:pt>
    <dgm:pt modelId="{86E19FA7-0BB1-4DFA-975B-8CD373FA2C75}" type="parTrans" cxnId="{D8E4A563-04F6-46DE-A445-2397AF5E05E7}">
      <dgm:prSet/>
      <dgm:spPr/>
      <dgm:t>
        <a:bodyPr/>
        <a:lstStyle/>
        <a:p>
          <a:endParaRPr lang="ru-RU"/>
        </a:p>
      </dgm:t>
    </dgm:pt>
    <dgm:pt modelId="{049BBBAB-B349-4703-8D8E-7AF9698D3494}" type="sibTrans" cxnId="{D8E4A563-04F6-46DE-A445-2397AF5E05E7}">
      <dgm:prSet/>
      <dgm:spPr/>
      <dgm:t>
        <a:bodyPr/>
        <a:lstStyle/>
        <a:p>
          <a:endParaRPr lang="ru-RU"/>
        </a:p>
      </dgm:t>
    </dgm:pt>
    <dgm:pt modelId="{39CC0F53-D0A3-48B6-A1F4-15E4382C5837}" type="pres">
      <dgm:prSet presAssocID="{4FCC469E-D031-4C4C-ABDA-1CAFFA72C8E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6DCC623-D450-4ED1-B1E1-33EC38BF48A5}" type="pres">
      <dgm:prSet presAssocID="{75B9A92B-FEFF-4B0D-BC96-55594423A5DA}" presName="node" presStyleLbl="node1" presStyleIdx="0" presStyleCnt="7" custLinFactNeighborX="953" custLinFactNeighborY="-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64E0D3-6468-4A99-992C-6A2C7727AD9A}" type="pres">
      <dgm:prSet presAssocID="{733B52E5-A220-4000-BDDB-5C7319E8CF05}" presName="sibTrans" presStyleLbl="sibTrans2D1" presStyleIdx="0" presStyleCnt="6"/>
      <dgm:spPr/>
      <dgm:t>
        <a:bodyPr/>
        <a:lstStyle/>
        <a:p>
          <a:endParaRPr lang="ru-RU"/>
        </a:p>
      </dgm:t>
    </dgm:pt>
    <dgm:pt modelId="{912A528C-5DD8-447D-BB1F-F6E1914FD091}" type="pres">
      <dgm:prSet presAssocID="{733B52E5-A220-4000-BDDB-5C7319E8CF05}" presName="connectorText" presStyleLbl="sibTrans2D1" presStyleIdx="0" presStyleCnt="6"/>
      <dgm:spPr/>
      <dgm:t>
        <a:bodyPr/>
        <a:lstStyle/>
        <a:p>
          <a:endParaRPr lang="ru-RU"/>
        </a:p>
      </dgm:t>
    </dgm:pt>
    <dgm:pt modelId="{3930C5F8-814D-4E7E-AAA6-84E0529338A7}" type="pres">
      <dgm:prSet presAssocID="{945A93FB-A609-45D6-84F2-76F7AFF61B5D}" presName="node" presStyleLbl="node1" presStyleIdx="1" presStyleCnt="7" custLinFactNeighborX="-5345" custLinFactNeighborY="-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FB527E-F66E-4FD9-9882-1C7F6089D144}" type="pres">
      <dgm:prSet presAssocID="{E3788172-5F86-49D4-809F-CB574559A833}" presName="sibTrans" presStyleLbl="sibTrans2D1" presStyleIdx="1" presStyleCnt="6"/>
      <dgm:spPr/>
      <dgm:t>
        <a:bodyPr/>
        <a:lstStyle/>
        <a:p>
          <a:endParaRPr lang="ru-RU"/>
        </a:p>
      </dgm:t>
    </dgm:pt>
    <dgm:pt modelId="{CD0BE5E9-7B83-411E-B3DB-311C31A87317}" type="pres">
      <dgm:prSet presAssocID="{E3788172-5F86-49D4-809F-CB574559A833}" presName="connectorText" presStyleLbl="sibTrans2D1" presStyleIdx="1" presStyleCnt="6"/>
      <dgm:spPr/>
      <dgm:t>
        <a:bodyPr/>
        <a:lstStyle/>
        <a:p>
          <a:endParaRPr lang="ru-RU"/>
        </a:p>
      </dgm:t>
    </dgm:pt>
    <dgm:pt modelId="{F3F58F20-31FF-4FEF-B040-E69688978A30}" type="pres">
      <dgm:prSet presAssocID="{ACF67475-11BA-4199-846F-1E6DB16D49BB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BA4FEE-0E79-44E9-A440-E53F0EAD873A}" type="pres">
      <dgm:prSet presAssocID="{BB1648D9-4E52-4920-87B5-60A6098E6A5D}" presName="sibTrans" presStyleLbl="sibTrans2D1" presStyleIdx="2" presStyleCnt="6"/>
      <dgm:spPr/>
      <dgm:t>
        <a:bodyPr/>
        <a:lstStyle/>
        <a:p>
          <a:endParaRPr lang="ru-RU"/>
        </a:p>
      </dgm:t>
    </dgm:pt>
    <dgm:pt modelId="{245694A8-96A7-4018-844A-3BE305584C91}" type="pres">
      <dgm:prSet presAssocID="{BB1648D9-4E52-4920-87B5-60A6098E6A5D}" presName="connectorText" presStyleLbl="sibTrans2D1" presStyleIdx="2" presStyleCnt="6"/>
      <dgm:spPr/>
      <dgm:t>
        <a:bodyPr/>
        <a:lstStyle/>
        <a:p>
          <a:endParaRPr lang="ru-RU"/>
        </a:p>
      </dgm:t>
    </dgm:pt>
    <dgm:pt modelId="{A68A9EB1-50A9-439B-9C58-08427C900FB9}" type="pres">
      <dgm:prSet presAssocID="{20F8F120-EE24-4BEB-9F4D-9AE1C6534118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9BE10A-7908-4A76-AAD4-1B7DDD9DB5A0}" type="pres">
      <dgm:prSet presAssocID="{CF256E5C-EF73-44D7-8AC9-51B6764B8003}" presName="sibTrans" presStyleLbl="sibTrans2D1" presStyleIdx="3" presStyleCnt="6" custLinFactNeighborX="-2597" custLinFactNeighborY="13032"/>
      <dgm:spPr/>
      <dgm:t>
        <a:bodyPr/>
        <a:lstStyle/>
        <a:p>
          <a:endParaRPr lang="ru-RU"/>
        </a:p>
      </dgm:t>
    </dgm:pt>
    <dgm:pt modelId="{DBAAEF0B-916E-4E08-AE94-D81079E8EA65}" type="pres">
      <dgm:prSet presAssocID="{CF256E5C-EF73-44D7-8AC9-51B6764B8003}" presName="connectorText" presStyleLbl="sibTrans2D1" presStyleIdx="3" presStyleCnt="6"/>
      <dgm:spPr/>
      <dgm:t>
        <a:bodyPr/>
        <a:lstStyle/>
        <a:p>
          <a:endParaRPr lang="ru-RU"/>
        </a:p>
      </dgm:t>
    </dgm:pt>
    <dgm:pt modelId="{D8AF2C8D-0FCF-4210-891C-0A3839BD55DC}" type="pres">
      <dgm:prSet presAssocID="{7153CA4B-632A-4A25-8297-DD4A47E545A6}" presName="node" presStyleLbl="node1" presStyleIdx="4" presStyleCnt="7" custLinFactNeighborX="-1229" custLinFactNeighborY="-235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F3A4E0-AA32-4155-BA50-79032E3ADBEA}" type="pres">
      <dgm:prSet presAssocID="{AF8C9400-0973-4C48-9FC6-44F190470A5E}" presName="sibTrans" presStyleLbl="sibTrans2D1" presStyleIdx="4" presStyleCnt="6" custAng="21501800" custLinFactNeighborX="9713" custLinFactNeighborY="698"/>
      <dgm:spPr/>
      <dgm:t>
        <a:bodyPr/>
        <a:lstStyle/>
        <a:p>
          <a:endParaRPr lang="ru-RU"/>
        </a:p>
      </dgm:t>
    </dgm:pt>
    <dgm:pt modelId="{B185E2CC-708C-455A-B68A-C82E4D3E9D71}" type="pres">
      <dgm:prSet presAssocID="{AF8C9400-0973-4C48-9FC6-44F190470A5E}" presName="connectorText" presStyleLbl="sibTrans2D1" presStyleIdx="4" presStyleCnt="6"/>
      <dgm:spPr/>
      <dgm:t>
        <a:bodyPr/>
        <a:lstStyle/>
        <a:p>
          <a:endParaRPr lang="ru-RU"/>
        </a:p>
      </dgm:t>
    </dgm:pt>
    <dgm:pt modelId="{0987A83C-AC80-469F-AC59-E567B8303FEC}" type="pres">
      <dgm:prSet presAssocID="{4D9BDF0E-87F2-4ED9-A039-7933B29867EA}" presName="node" presStyleLbl="node1" presStyleIdx="5" presStyleCnt="7" custLinFactNeighborX="-7465" custLinFactNeighborY="-305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B6D2D1-4213-471F-B755-D23ADEEDD723}" type="pres">
      <dgm:prSet presAssocID="{EC1796CC-B942-4A65-A934-9D68ECB63D3B}" presName="sibTrans" presStyleLbl="sibTrans2D1" presStyleIdx="5" presStyleCnt="6" custAng="21504803"/>
      <dgm:spPr/>
      <dgm:t>
        <a:bodyPr/>
        <a:lstStyle/>
        <a:p>
          <a:endParaRPr lang="ru-RU"/>
        </a:p>
      </dgm:t>
    </dgm:pt>
    <dgm:pt modelId="{AB0A3F9D-4115-40C6-BDFD-ADBD29C1BF47}" type="pres">
      <dgm:prSet presAssocID="{EC1796CC-B942-4A65-A934-9D68ECB63D3B}" presName="connectorText" presStyleLbl="sibTrans2D1" presStyleIdx="5" presStyleCnt="6"/>
      <dgm:spPr/>
      <dgm:t>
        <a:bodyPr/>
        <a:lstStyle/>
        <a:p>
          <a:endParaRPr lang="ru-RU"/>
        </a:p>
      </dgm:t>
    </dgm:pt>
    <dgm:pt modelId="{706CCB60-FA73-45DA-AB6D-FD3ADE98EC0C}" type="pres">
      <dgm:prSet presAssocID="{4A2CAC87-257D-458E-97F2-D068DF6BC9FD}" presName="node" presStyleLbl="node1" presStyleIdx="6" presStyleCnt="7" custScaleX="173973" custScaleY="134048" custLinFactNeighborX="-65074" custLinFactNeighborY="-413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08F154E-EA87-4F88-BC56-488705CBFA49}" type="presOf" srcId="{ACF67475-11BA-4199-846F-1E6DB16D49BB}" destId="{F3F58F20-31FF-4FEF-B040-E69688978A30}" srcOrd="0" destOrd="0" presId="urn:microsoft.com/office/officeart/2005/8/layout/process5"/>
    <dgm:cxn modelId="{5A3A94F1-05C5-40BC-AA68-496B5019BDB2}" srcId="{4FCC469E-D031-4C4C-ABDA-1CAFFA72C8ED}" destId="{7153CA4B-632A-4A25-8297-DD4A47E545A6}" srcOrd="4" destOrd="0" parTransId="{3808714A-5D2E-4EDB-A860-FC6CE12E83B5}" sibTransId="{AF8C9400-0973-4C48-9FC6-44F190470A5E}"/>
    <dgm:cxn modelId="{0591F32D-C14C-41D9-9B7F-3465E5DCB2B9}" type="presOf" srcId="{733B52E5-A220-4000-BDDB-5C7319E8CF05}" destId="{912A528C-5DD8-447D-BB1F-F6E1914FD091}" srcOrd="1" destOrd="0" presId="urn:microsoft.com/office/officeart/2005/8/layout/process5"/>
    <dgm:cxn modelId="{A33EED32-A9A4-4DB3-A151-1926A10D7F68}" type="presOf" srcId="{CF256E5C-EF73-44D7-8AC9-51B6764B8003}" destId="{DBAAEF0B-916E-4E08-AE94-D81079E8EA65}" srcOrd="1" destOrd="0" presId="urn:microsoft.com/office/officeart/2005/8/layout/process5"/>
    <dgm:cxn modelId="{62319883-25EE-4A58-956D-46D3F5910681}" type="presOf" srcId="{AF8C9400-0973-4C48-9FC6-44F190470A5E}" destId="{B185E2CC-708C-455A-B68A-C82E4D3E9D71}" srcOrd="1" destOrd="0" presId="urn:microsoft.com/office/officeart/2005/8/layout/process5"/>
    <dgm:cxn modelId="{866F0392-5F20-4249-9513-258E8C9451C6}" type="presOf" srcId="{E3788172-5F86-49D4-809F-CB574559A833}" destId="{CD0BE5E9-7B83-411E-B3DB-311C31A87317}" srcOrd="1" destOrd="0" presId="urn:microsoft.com/office/officeart/2005/8/layout/process5"/>
    <dgm:cxn modelId="{F7690BA0-86AC-4E0F-AA14-B112C930CBA9}" type="presOf" srcId="{EC1796CC-B942-4A65-A934-9D68ECB63D3B}" destId="{6EB6D2D1-4213-471F-B755-D23ADEEDD723}" srcOrd="0" destOrd="0" presId="urn:microsoft.com/office/officeart/2005/8/layout/process5"/>
    <dgm:cxn modelId="{4242B111-780D-4755-B87F-A05DEB4B1A12}" type="presOf" srcId="{BB1648D9-4E52-4920-87B5-60A6098E6A5D}" destId="{D3BA4FEE-0E79-44E9-A440-E53F0EAD873A}" srcOrd="0" destOrd="0" presId="urn:microsoft.com/office/officeart/2005/8/layout/process5"/>
    <dgm:cxn modelId="{3A2D2147-65C7-435E-BFBE-C2E620B3D480}" type="presOf" srcId="{AF8C9400-0973-4C48-9FC6-44F190470A5E}" destId="{A8F3A4E0-AA32-4155-BA50-79032E3ADBEA}" srcOrd="0" destOrd="0" presId="urn:microsoft.com/office/officeart/2005/8/layout/process5"/>
    <dgm:cxn modelId="{3BD557AB-0ED4-44FA-B562-D097FBB362BE}" type="presOf" srcId="{4A2CAC87-257D-458E-97F2-D068DF6BC9FD}" destId="{706CCB60-FA73-45DA-AB6D-FD3ADE98EC0C}" srcOrd="0" destOrd="0" presId="urn:microsoft.com/office/officeart/2005/8/layout/process5"/>
    <dgm:cxn modelId="{624EE24E-D96B-4416-9D84-90DE4BEE9EA7}" srcId="{4FCC469E-D031-4C4C-ABDA-1CAFFA72C8ED}" destId="{4D9BDF0E-87F2-4ED9-A039-7933B29867EA}" srcOrd="5" destOrd="0" parTransId="{E96DB456-A563-404D-8632-0EBC2E401191}" sibTransId="{EC1796CC-B942-4A65-A934-9D68ECB63D3B}"/>
    <dgm:cxn modelId="{B71845D8-041F-43E9-B01D-7273FC5AF604}" type="presOf" srcId="{945A93FB-A609-45D6-84F2-76F7AFF61B5D}" destId="{3930C5F8-814D-4E7E-AAA6-84E0529338A7}" srcOrd="0" destOrd="0" presId="urn:microsoft.com/office/officeart/2005/8/layout/process5"/>
    <dgm:cxn modelId="{D8E4A563-04F6-46DE-A445-2397AF5E05E7}" srcId="{4FCC469E-D031-4C4C-ABDA-1CAFFA72C8ED}" destId="{4A2CAC87-257D-458E-97F2-D068DF6BC9FD}" srcOrd="6" destOrd="0" parTransId="{86E19FA7-0BB1-4DFA-975B-8CD373FA2C75}" sibTransId="{049BBBAB-B349-4703-8D8E-7AF9698D3494}"/>
    <dgm:cxn modelId="{F4A436F7-435D-4DB5-92E3-5848D1ECD3CE}" type="presOf" srcId="{CF256E5C-EF73-44D7-8AC9-51B6764B8003}" destId="{DF9BE10A-7908-4A76-AAD4-1B7DDD9DB5A0}" srcOrd="0" destOrd="0" presId="urn:microsoft.com/office/officeart/2005/8/layout/process5"/>
    <dgm:cxn modelId="{47A52DE4-6050-4568-868D-D41CC171A594}" type="presOf" srcId="{E3788172-5F86-49D4-809F-CB574559A833}" destId="{A6FB527E-F66E-4FD9-9882-1C7F6089D144}" srcOrd="0" destOrd="0" presId="urn:microsoft.com/office/officeart/2005/8/layout/process5"/>
    <dgm:cxn modelId="{103D1EBE-D5DC-4E6E-83E0-35418B7C3CB0}" type="presOf" srcId="{EC1796CC-B942-4A65-A934-9D68ECB63D3B}" destId="{AB0A3F9D-4115-40C6-BDFD-ADBD29C1BF47}" srcOrd="1" destOrd="0" presId="urn:microsoft.com/office/officeart/2005/8/layout/process5"/>
    <dgm:cxn modelId="{077F928F-51BA-44D8-985C-F81176BC748B}" srcId="{4FCC469E-D031-4C4C-ABDA-1CAFFA72C8ED}" destId="{75B9A92B-FEFF-4B0D-BC96-55594423A5DA}" srcOrd="0" destOrd="0" parTransId="{5C47C2FF-2EA7-4E52-AF93-08F200182EEB}" sibTransId="{733B52E5-A220-4000-BDDB-5C7319E8CF05}"/>
    <dgm:cxn modelId="{0D086A1B-2AA0-446F-AAA4-CED5A2987F5A}" type="presOf" srcId="{733B52E5-A220-4000-BDDB-5C7319E8CF05}" destId="{E064E0D3-6468-4A99-992C-6A2C7727AD9A}" srcOrd="0" destOrd="0" presId="urn:microsoft.com/office/officeart/2005/8/layout/process5"/>
    <dgm:cxn modelId="{C82AE07A-DC12-47C0-BCAD-8B3FC180A09A}" type="presOf" srcId="{4D9BDF0E-87F2-4ED9-A039-7933B29867EA}" destId="{0987A83C-AC80-469F-AC59-E567B8303FEC}" srcOrd="0" destOrd="0" presId="urn:microsoft.com/office/officeart/2005/8/layout/process5"/>
    <dgm:cxn modelId="{B270530C-F178-418D-8C35-0567BC1CD4AE}" srcId="{4FCC469E-D031-4C4C-ABDA-1CAFFA72C8ED}" destId="{20F8F120-EE24-4BEB-9F4D-9AE1C6534118}" srcOrd="3" destOrd="0" parTransId="{DF94A7B1-BFE1-47D4-B67F-90900258262D}" sibTransId="{CF256E5C-EF73-44D7-8AC9-51B6764B8003}"/>
    <dgm:cxn modelId="{5164794E-3D80-4084-909E-0D9453306D99}" type="presOf" srcId="{7153CA4B-632A-4A25-8297-DD4A47E545A6}" destId="{D8AF2C8D-0FCF-4210-891C-0A3839BD55DC}" srcOrd="0" destOrd="0" presId="urn:microsoft.com/office/officeart/2005/8/layout/process5"/>
    <dgm:cxn modelId="{D49338B1-4865-43DB-8CAC-9FA79AFD36A9}" srcId="{4FCC469E-D031-4C4C-ABDA-1CAFFA72C8ED}" destId="{ACF67475-11BA-4199-846F-1E6DB16D49BB}" srcOrd="2" destOrd="0" parTransId="{D65911C0-AA3C-4967-AF2A-9D767A6B1A3A}" sibTransId="{BB1648D9-4E52-4920-87B5-60A6098E6A5D}"/>
    <dgm:cxn modelId="{F31EF14D-8EF7-431E-B80E-BF33C6297232}" type="presOf" srcId="{4FCC469E-D031-4C4C-ABDA-1CAFFA72C8ED}" destId="{39CC0F53-D0A3-48B6-A1F4-15E4382C5837}" srcOrd="0" destOrd="0" presId="urn:microsoft.com/office/officeart/2005/8/layout/process5"/>
    <dgm:cxn modelId="{37BFCE4D-47A0-45C1-802E-B52A359D754E}" type="presOf" srcId="{75B9A92B-FEFF-4B0D-BC96-55594423A5DA}" destId="{B6DCC623-D450-4ED1-B1E1-33EC38BF48A5}" srcOrd="0" destOrd="0" presId="urn:microsoft.com/office/officeart/2005/8/layout/process5"/>
    <dgm:cxn modelId="{4DE879CE-7928-4891-B80D-833EF2EC4E26}" srcId="{4FCC469E-D031-4C4C-ABDA-1CAFFA72C8ED}" destId="{945A93FB-A609-45D6-84F2-76F7AFF61B5D}" srcOrd="1" destOrd="0" parTransId="{94C17841-FA05-4058-B14C-D2A43369761E}" sibTransId="{E3788172-5F86-49D4-809F-CB574559A833}"/>
    <dgm:cxn modelId="{38C159DD-48E0-4068-8FB6-D2E7FC360054}" type="presOf" srcId="{BB1648D9-4E52-4920-87B5-60A6098E6A5D}" destId="{245694A8-96A7-4018-844A-3BE305584C91}" srcOrd="1" destOrd="0" presId="urn:microsoft.com/office/officeart/2005/8/layout/process5"/>
    <dgm:cxn modelId="{8EDAA771-2242-468B-9AD5-CBE6B65959CF}" type="presOf" srcId="{20F8F120-EE24-4BEB-9F4D-9AE1C6534118}" destId="{A68A9EB1-50A9-439B-9C58-08427C900FB9}" srcOrd="0" destOrd="0" presId="urn:microsoft.com/office/officeart/2005/8/layout/process5"/>
    <dgm:cxn modelId="{56610B79-DEA2-4DA3-8788-537954D0A55E}" type="presParOf" srcId="{39CC0F53-D0A3-48B6-A1F4-15E4382C5837}" destId="{B6DCC623-D450-4ED1-B1E1-33EC38BF48A5}" srcOrd="0" destOrd="0" presId="urn:microsoft.com/office/officeart/2005/8/layout/process5"/>
    <dgm:cxn modelId="{DB24D493-DF2A-4A08-8B07-70E2AD5FB29D}" type="presParOf" srcId="{39CC0F53-D0A3-48B6-A1F4-15E4382C5837}" destId="{E064E0D3-6468-4A99-992C-6A2C7727AD9A}" srcOrd="1" destOrd="0" presId="urn:microsoft.com/office/officeart/2005/8/layout/process5"/>
    <dgm:cxn modelId="{4EC7D9CF-D27E-4B43-ABE8-86F1C415D073}" type="presParOf" srcId="{E064E0D3-6468-4A99-992C-6A2C7727AD9A}" destId="{912A528C-5DD8-447D-BB1F-F6E1914FD091}" srcOrd="0" destOrd="0" presId="urn:microsoft.com/office/officeart/2005/8/layout/process5"/>
    <dgm:cxn modelId="{324A6C16-9F41-48F4-BF4F-74AF158CCD32}" type="presParOf" srcId="{39CC0F53-D0A3-48B6-A1F4-15E4382C5837}" destId="{3930C5F8-814D-4E7E-AAA6-84E0529338A7}" srcOrd="2" destOrd="0" presId="urn:microsoft.com/office/officeart/2005/8/layout/process5"/>
    <dgm:cxn modelId="{C2FE5DD6-51A7-4EC0-B1BA-226DB012A140}" type="presParOf" srcId="{39CC0F53-D0A3-48B6-A1F4-15E4382C5837}" destId="{A6FB527E-F66E-4FD9-9882-1C7F6089D144}" srcOrd="3" destOrd="0" presId="urn:microsoft.com/office/officeart/2005/8/layout/process5"/>
    <dgm:cxn modelId="{5AC7843E-4389-4719-87E3-C19A2421B9B2}" type="presParOf" srcId="{A6FB527E-F66E-4FD9-9882-1C7F6089D144}" destId="{CD0BE5E9-7B83-411E-B3DB-311C31A87317}" srcOrd="0" destOrd="0" presId="urn:microsoft.com/office/officeart/2005/8/layout/process5"/>
    <dgm:cxn modelId="{A1BC6E1C-B1AA-4B97-9EAC-272E157A5010}" type="presParOf" srcId="{39CC0F53-D0A3-48B6-A1F4-15E4382C5837}" destId="{F3F58F20-31FF-4FEF-B040-E69688978A30}" srcOrd="4" destOrd="0" presId="urn:microsoft.com/office/officeart/2005/8/layout/process5"/>
    <dgm:cxn modelId="{F5B97AD7-1AB0-465E-9238-379280986A89}" type="presParOf" srcId="{39CC0F53-D0A3-48B6-A1F4-15E4382C5837}" destId="{D3BA4FEE-0E79-44E9-A440-E53F0EAD873A}" srcOrd="5" destOrd="0" presId="urn:microsoft.com/office/officeart/2005/8/layout/process5"/>
    <dgm:cxn modelId="{08423D60-2C7E-4495-84E7-5F53801B2541}" type="presParOf" srcId="{D3BA4FEE-0E79-44E9-A440-E53F0EAD873A}" destId="{245694A8-96A7-4018-844A-3BE305584C91}" srcOrd="0" destOrd="0" presId="urn:microsoft.com/office/officeart/2005/8/layout/process5"/>
    <dgm:cxn modelId="{4D44BC80-E21C-417D-B92E-D71E4A962B51}" type="presParOf" srcId="{39CC0F53-D0A3-48B6-A1F4-15E4382C5837}" destId="{A68A9EB1-50A9-439B-9C58-08427C900FB9}" srcOrd="6" destOrd="0" presId="urn:microsoft.com/office/officeart/2005/8/layout/process5"/>
    <dgm:cxn modelId="{FD425841-5294-45AB-8C75-B9C459564651}" type="presParOf" srcId="{39CC0F53-D0A3-48B6-A1F4-15E4382C5837}" destId="{DF9BE10A-7908-4A76-AAD4-1B7DDD9DB5A0}" srcOrd="7" destOrd="0" presId="urn:microsoft.com/office/officeart/2005/8/layout/process5"/>
    <dgm:cxn modelId="{12DBBA5C-FB95-4D22-AAD9-378BB2A2F9FE}" type="presParOf" srcId="{DF9BE10A-7908-4A76-AAD4-1B7DDD9DB5A0}" destId="{DBAAEF0B-916E-4E08-AE94-D81079E8EA65}" srcOrd="0" destOrd="0" presId="urn:microsoft.com/office/officeart/2005/8/layout/process5"/>
    <dgm:cxn modelId="{582335E1-40C6-492F-8682-E1B52E788B28}" type="presParOf" srcId="{39CC0F53-D0A3-48B6-A1F4-15E4382C5837}" destId="{D8AF2C8D-0FCF-4210-891C-0A3839BD55DC}" srcOrd="8" destOrd="0" presId="urn:microsoft.com/office/officeart/2005/8/layout/process5"/>
    <dgm:cxn modelId="{A2F534D0-C891-4A04-B750-F0B85D01007A}" type="presParOf" srcId="{39CC0F53-D0A3-48B6-A1F4-15E4382C5837}" destId="{A8F3A4E0-AA32-4155-BA50-79032E3ADBEA}" srcOrd="9" destOrd="0" presId="urn:microsoft.com/office/officeart/2005/8/layout/process5"/>
    <dgm:cxn modelId="{04D659BE-6860-47DA-886A-095B55613B97}" type="presParOf" srcId="{A8F3A4E0-AA32-4155-BA50-79032E3ADBEA}" destId="{B185E2CC-708C-455A-B68A-C82E4D3E9D71}" srcOrd="0" destOrd="0" presId="urn:microsoft.com/office/officeart/2005/8/layout/process5"/>
    <dgm:cxn modelId="{C7BF9036-E839-49EE-9811-9D8DE98F2759}" type="presParOf" srcId="{39CC0F53-D0A3-48B6-A1F4-15E4382C5837}" destId="{0987A83C-AC80-469F-AC59-E567B8303FEC}" srcOrd="10" destOrd="0" presId="urn:microsoft.com/office/officeart/2005/8/layout/process5"/>
    <dgm:cxn modelId="{51FE597E-BB23-4D96-8B7B-C7550AD47871}" type="presParOf" srcId="{39CC0F53-D0A3-48B6-A1F4-15E4382C5837}" destId="{6EB6D2D1-4213-471F-B755-D23ADEEDD723}" srcOrd="11" destOrd="0" presId="urn:microsoft.com/office/officeart/2005/8/layout/process5"/>
    <dgm:cxn modelId="{7BC57F66-9AA2-4A08-96FA-3D9D4E43388D}" type="presParOf" srcId="{6EB6D2D1-4213-471F-B755-D23ADEEDD723}" destId="{AB0A3F9D-4115-40C6-BDFD-ADBD29C1BF47}" srcOrd="0" destOrd="0" presId="urn:microsoft.com/office/officeart/2005/8/layout/process5"/>
    <dgm:cxn modelId="{C2141520-2AD4-46A9-AA6F-EB95D55B2CE2}" type="presParOf" srcId="{39CC0F53-D0A3-48B6-A1F4-15E4382C5837}" destId="{706CCB60-FA73-45DA-AB6D-FD3ADE98EC0C}" srcOrd="12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652F79E-5B81-4459-9A35-9B8DBD6BA9B1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2267F78-08CA-4C4E-80A5-8AEE48F8134F}">
      <dgm:prSet phldrT="[Текст]" custT="1"/>
      <dgm:spPr>
        <a:xfrm>
          <a:off x="4113" y="625534"/>
          <a:ext cx="1275258" cy="765155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1200" b="1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+mn-ea"/>
              <a:cs typeface="Times New Roman" panose="02020603050405020304" pitchFamily="18" charset="0"/>
            </a:rPr>
            <a:t>подготовка и  выдача сетевой организацией ТУ и их согласование с СО</a:t>
          </a:r>
          <a:endParaRPr lang="ru-RU" sz="1200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  <a:ea typeface="+mn-ea"/>
            <a:cs typeface="Times New Roman" panose="02020603050405020304" pitchFamily="18" charset="0"/>
          </a:endParaRPr>
        </a:p>
      </dgm:t>
    </dgm:pt>
    <dgm:pt modelId="{1A09AA3F-B620-4929-92E6-DD47BC2E3B49}" type="parTrans" cxnId="{58342E1B-D5A0-44E7-A1C9-515E1F97727A}">
      <dgm:prSet/>
      <dgm:spPr/>
      <dgm:t>
        <a:bodyPr/>
        <a:lstStyle/>
        <a:p>
          <a:endParaRPr lang="ru-RU"/>
        </a:p>
      </dgm:t>
    </dgm:pt>
    <dgm:pt modelId="{EA0A26FE-ADC6-4904-BB06-F1005B17CBC3}" type="sibTrans" cxnId="{58342E1B-D5A0-44E7-A1C9-515E1F97727A}">
      <dgm:prSet/>
      <dgm:spPr>
        <a:xfrm>
          <a:off x="1391595" y="849979"/>
          <a:ext cx="270354" cy="316264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CFC90449-7E3F-47D4-9BFE-669C2C6FF1B4}">
      <dgm:prSet phldrT="[Текст]" custT="1"/>
      <dgm:spPr>
        <a:xfrm>
          <a:off x="1789475" y="625534"/>
          <a:ext cx="1275258" cy="765155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1200" b="1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+mn-ea"/>
              <a:cs typeface="Times New Roman" panose="02020603050405020304" pitchFamily="18" charset="0"/>
            </a:rPr>
            <a:t>разработка сетевой организацией проектной документации* согласно ТУ</a:t>
          </a:r>
          <a:endParaRPr lang="ru-RU" sz="1200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  <a:ea typeface="+mn-ea"/>
            <a:cs typeface="Times New Roman" panose="02020603050405020304" pitchFamily="18" charset="0"/>
          </a:endParaRPr>
        </a:p>
      </dgm:t>
    </dgm:pt>
    <dgm:pt modelId="{AC3EA0DF-ECFB-4A2F-9B24-23126CE4269C}" type="parTrans" cxnId="{6B920D90-A914-4736-98AC-884942E09414}">
      <dgm:prSet/>
      <dgm:spPr/>
      <dgm:t>
        <a:bodyPr/>
        <a:lstStyle/>
        <a:p>
          <a:endParaRPr lang="ru-RU"/>
        </a:p>
      </dgm:t>
    </dgm:pt>
    <dgm:pt modelId="{FEF39C5C-291C-4A7F-B0C9-4D01312232C9}" type="sibTrans" cxnId="{6B920D90-A914-4736-98AC-884942E09414}">
      <dgm:prSet/>
      <dgm:spPr>
        <a:xfrm>
          <a:off x="3176957" y="849979"/>
          <a:ext cx="270354" cy="316264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90FAFB19-B4F4-4CFA-9683-3D3DD8C6F64E}">
      <dgm:prSet phldrT="[Текст]" custT="1"/>
      <dgm:spPr>
        <a:xfrm>
          <a:off x="3574838" y="625534"/>
          <a:ext cx="1275258" cy="765155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1200" b="1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+mn-ea"/>
              <a:cs typeface="Times New Roman" panose="02020603050405020304" pitchFamily="18" charset="0"/>
            </a:rPr>
            <a:t>разработка заявителем проектной документации в границах его земельного  участка </a:t>
          </a:r>
          <a:br>
            <a:rPr lang="ru-RU" sz="1200" b="1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+mn-ea"/>
              <a:cs typeface="Times New Roman" panose="02020603050405020304" pitchFamily="18" charset="0"/>
            </a:rPr>
          </a:br>
          <a:r>
            <a:rPr lang="ru-RU" sz="1200" b="1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+mn-ea"/>
              <a:cs typeface="Times New Roman" panose="02020603050405020304" pitchFamily="18" charset="0"/>
            </a:rPr>
            <a:t>согласно ТУ</a:t>
          </a:r>
          <a:endParaRPr lang="ru-RU" sz="1200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  <a:ea typeface="+mn-ea"/>
            <a:cs typeface="Times New Roman" panose="02020603050405020304" pitchFamily="18" charset="0"/>
          </a:endParaRPr>
        </a:p>
      </dgm:t>
    </dgm:pt>
    <dgm:pt modelId="{F4B3EB9E-535C-4626-81F8-A8A43B680C9D}" type="parTrans" cxnId="{27EB17DF-D44F-4F70-8C3A-C848DD37CA04}">
      <dgm:prSet/>
      <dgm:spPr/>
      <dgm:t>
        <a:bodyPr/>
        <a:lstStyle/>
        <a:p>
          <a:endParaRPr lang="ru-RU"/>
        </a:p>
      </dgm:t>
    </dgm:pt>
    <dgm:pt modelId="{A06D8696-37A1-4A4C-988B-C607ADBBA3CA}" type="sibTrans" cxnId="{27EB17DF-D44F-4F70-8C3A-C848DD37CA04}">
      <dgm:prSet/>
      <dgm:spPr>
        <a:xfrm>
          <a:off x="4962319" y="849979"/>
          <a:ext cx="270354" cy="316264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8756CD1D-507B-4FA7-95BD-20A102ED446F}">
      <dgm:prSet phldrT="[Текст]" custT="1"/>
      <dgm:spPr>
        <a:xfrm>
          <a:off x="5360200" y="625534"/>
          <a:ext cx="1275258" cy="765155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1200" b="1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+mn-ea"/>
              <a:cs typeface="Times New Roman" panose="02020603050405020304" pitchFamily="18" charset="0"/>
            </a:rPr>
            <a:t>выполнение технических условий заявителем и сетевой организацией</a:t>
          </a:r>
          <a:endParaRPr lang="ru-RU" sz="1200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  <a:ea typeface="+mn-ea"/>
            <a:cs typeface="Times New Roman" panose="02020603050405020304" pitchFamily="18" charset="0"/>
          </a:endParaRPr>
        </a:p>
      </dgm:t>
    </dgm:pt>
    <dgm:pt modelId="{6E78C613-0872-4E40-AEBA-51888C54546D}" type="parTrans" cxnId="{12F3B62E-F511-4011-B7ED-55978B03E7A1}">
      <dgm:prSet/>
      <dgm:spPr/>
      <dgm:t>
        <a:bodyPr/>
        <a:lstStyle/>
        <a:p>
          <a:endParaRPr lang="ru-RU"/>
        </a:p>
      </dgm:t>
    </dgm:pt>
    <dgm:pt modelId="{D7D14FDF-7B4F-40C5-8ACC-25CD0BBD9EED}" type="sibTrans" cxnId="{12F3B62E-F511-4011-B7ED-55978B03E7A1}">
      <dgm:prSet/>
      <dgm:spPr>
        <a:xfrm>
          <a:off x="6747681" y="849979"/>
          <a:ext cx="270354" cy="316264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4493C6A9-A61A-4BDB-BA7D-9550810A5658}">
      <dgm:prSet phldrT="[Текст]" custT="1"/>
      <dgm:spPr>
        <a:xfrm>
          <a:off x="7145562" y="625534"/>
          <a:ext cx="1275258" cy="765155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1200" b="1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+mn-ea"/>
              <a:cs typeface="Times New Roman" panose="02020603050405020304" pitchFamily="18" charset="0"/>
            </a:rPr>
            <a:t>проверка выполнения заявителем и сетевой организацией ТУ </a:t>
          </a:r>
          <a:endParaRPr lang="ru-RU" sz="1200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  <a:ea typeface="+mn-ea"/>
            <a:cs typeface="Times New Roman" panose="02020603050405020304" pitchFamily="18" charset="0"/>
          </a:endParaRPr>
        </a:p>
      </dgm:t>
    </dgm:pt>
    <dgm:pt modelId="{5FDF1426-4C58-4E4B-AEBA-3C6000E25094}" type="parTrans" cxnId="{5BA95E77-038E-4487-9D0E-95BABF5066F8}">
      <dgm:prSet/>
      <dgm:spPr/>
      <dgm:t>
        <a:bodyPr/>
        <a:lstStyle/>
        <a:p>
          <a:endParaRPr lang="ru-RU"/>
        </a:p>
      </dgm:t>
    </dgm:pt>
    <dgm:pt modelId="{1BD70545-63DE-4982-AF91-125707FFEE96}" type="sibTrans" cxnId="{5BA95E77-038E-4487-9D0E-95BABF5066F8}">
      <dgm:prSet/>
      <dgm:spPr/>
      <dgm:t>
        <a:bodyPr/>
        <a:lstStyle/>
        <a:p>
          <a:endParaRPr lang="ru-RU"/>
        </a:p>
      </dgm:t>
    </dgm:pt>
    <dgm:pt modelId="{E7A917ED-C7A9-404D-A42B-C445DF605B22}" type="pres">
      <dgm:prSet presAssocID="{1652F79E-5B81-4459-9A35-9B8DBD6BA9B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3B51E41-2829-42FF-B9F8-224D0503FE2A}" type="pres">
      <dgm:prSet presAssocID="{B2267F78-08CA-4C4E-80A5-8AEE48F8134F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910268-70FB-4ABE-9FD6-65EAA29772FB}" type="pres">
      <dgm:prSet presAssocID="{EA0A26FE-ADC6-4904-BB06-F1005B17CBC3}" presName="sibTrans" presStyleLbl="sibTrans2D1" presStyleIdx="0" presStyleCnt="4"/>
      <dgm:spPr/>
      <dgm:t>
        <a:bodyPr/>
        <a:lstStyle/>
        <a:p>
          <a:endParaRPr lang="ru-RU"/>
        </a:p>
      </dgm:t>
    </dgm:pt>
    <dgm:pt modelId="{5CF9680B-54E9-4D54-9E28-65A3DFAFF35A}" type="pres">
      <dgm:prSet presAssocID="{EA0A26FE-ADC6-4904-BB06-F1005B17CBC3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4645C6D5-E764-459F-9BF0-BE9214F718EF}" type="pres">
      <dgm:prSet presAssocID="{CFC90449-7E3F-47D4-9BFE-669C2C6FF1B4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411AE9-2220-4B06-A7F6-B74733333176}" type="pres">
      <dgm:prSet presAssocID="{FEF39C5C-291C-4A7F-B0C9-4D01312232C9}" presName="sibTrans" presStyleLbl="sibTrans2D1" presStyleIdx="1" presStyleCnt="4"/>
      <dgm:spPr/>
      <dgm:t>
        <a:bodyPr/>
        <a:lstStyle/>
        <a:p>
          <a:endParaRPr lang="ru-RU"/>
        </a:p>
      </dgm:t>
    </dgm:pt>
    <dgm:pt modelId="{A7CB7BA2-86D8-4FB3-98B1-C5E7F742A139}" type="pres">
      <dgm:prSet presAssocID="{FEF39C5C-291C-4A7F-B0C9-4D01312232C9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59A5E205-EEA8-42BA-A8EE-CFD6C2FBAC0C}" type="pres">
      <dgm:prSet presAssocID="{90FAFB19-B4F4-4CFA-9683-3D3DD8C6F64E}" presName="node" presStyleLbl="node1" presStyleIdx="2" presStyleCnt="5" custScaleY="1573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E8638F-0AD0-4379-AA40-57F214A2FD2F}" type="pres">
      <dgm:prSet presAssocID="{A06D8696-37A1-4A4C-988B-C607ADBBA3CA}" presName="sibTrans" presStyleLbl="sibTrans2D1" presStyleIdx="2" presStyleCnt="4"/>
      <dgm:spPr/>
      <dgm:t>
        <a:bodyPr/>
        <a:lstStyle/>
        <a:p>
          <a:endParaRPr lang="ru-RU"/>
        </a:p>
      </dgm:t>
    </dgm:pt>
    <dgm:pt modelId="{338067C8-8398-4EEE-8C16-8F41071089B5}" type="pres">
      <dgm:prSet presAssocID="{A06D8696-37A1-4A4C-988B-C607ADBBA3CA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89BF765F-97BD-497E-87FC-E7CC0AC2F111}" type="pres">
      <dgm:prSet presAssocID="{8756CD1D-507B-4FA7-95BD-20A102ED446F}" presName="node" presStyleLbl="node1" presStyleIdx="3" presStyleCnt="5" custScaleY="1399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418AC5-9C4D-4B9F-84A6-68C5ECE233D2}" type="pres">
      <dgm:prSet presAssocID="{D7D14FDF-7B4F-40C5-8ACC-25CD0BBD9EED}" presName="sibTrans" presStyleLbl="sibTrans2D1" presStyleIdx="3" presStyleCnt="4"/>
      <dgm:spPr/>
      <dgm:t>
        <a:bodyPr/>
        <a:lstStyle/>
        <a:p>
          <a:endParaRPr lang="ru-RU"/>
        </a:p>
      </dgm:t>
    </dgm:pt>
    <dgm:pt modelId="{AC5293AE-8FB9-4975-9857-6F61106E615C}" type="pres">
      <dgm:prSet presAssocID="{D7D14FDF-7B4F-40C5-8ACC-25CD0BBD9EED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206479BA-625B-410D-A80C-3BA4AB912FD8}" type="pres">
      <dgm:prSet presAssocID="{4493C6A9-A61A-4BDB-BA7D-9550810A5658}" presName="node" presStyleLbl="node1" presStyleIdx="4" presStyleCnt="5" custScaleY="1226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7EB17DF-D44F-4F70-8C3A-C848DD37CA04}" srcId="{1652F79E-5B81-4459-9A35-9B8DBD6BA9B1}" destId="{90FAFB19-B4F4-4CFA-9683-3D3DD8C6F64E}" srcOrd="2" destOrd="0" parTransId="{F4B3EB9E-535C-4626-81F8-A8A43B680C9D}" sibTransId="{A06D8696-37A1-4A4C-988B-C607ADBBA3CA}"/>
    <dgm:cxn modelId="{881202EF-48F1-491D-9C70-2227D023BA9B}" type="presOf" srcId="{1652F79E-5B81-4459-9A35-9B8DBD6BA9B1}" destId="{E7A917ED-C7A9-404D-A42B-C445DF605B22}" srcOrd="0" destOrd="0" presId="urn:microsoft.com/office/officeart/2005/8/layout/process5"/>
    <dgm:cxn modelId="{5E234D55-49F1-4D3E-8673-0D101D5E1193}" type="presOf" srcId="{FEF39C5C-291C-4A7F-B0C9-4D01312232C9}" destId="{A7CB7BA2-86D8-4FB3-98B1-C5E7F742A139}" srcOrd="1" destOrd="0" presId="urn:microsoft.com/office/officeart/2005/8/layout/process5"/>
    <dgm:cxn modelId="{9BE1DDC8-0497-4683-8806-F7610F5795B8}" type="presOf" srcId="{4493C6A9-A61A-4BDB-BA7D-9550810A5658}" destId="{206479BA-625B-410D-A80C-3BA4AB912FD8}" srcOrd="0" destOrd="0" presId="urn:microsoft.com/office/officeart/2005/8/layout/process5"/>
    <dgm:cxn modelId="{6277BA9A-6DB7-4445-93F0-9F39A345D57B}" type="presOf" srcId="{EA0A26FE-ADC6-4904-BB06-F1005B17CBC3}" destId="{5CF9680B-54E9-4D54-9E28-65A3DFAFF35A}" srcOrd="1" destOrd="0" presId="urn:microsoft.com/office/officeart/2005/8/layout/process5"/>
    <dgm:cxn modelId="{4D1075FD-1EF3-4F0E-AAB5-B060EF7209FA}" type="presOf" srcId="{D7D14FDF-7B4F-40C5-8ACC-25CD0BBD9EED}" destId="{AC5293AE-8FB9-4975-9857-6F61106E615C}" srcOrd="1" destOrd="0" presId="urn:microsoft.com/office/officeart/2005/8/layout/process5"/>
    <dgm:cxn modelId="{7B2BD65D-FFD9-4CC2-8BA5-13C601B4964B}" type="presOf" srcId="{B2267F78-08CA-4C4E-80A5-8AEE48F8134F}" destId="{E3B51E41-2829-42FF-B9F8-224D0503FE2A}" srcOrd="0" destOrd="0" presId="urn:microsoft.com/office/officeart/2005/8/layout/process5"/>
    <dgm:cxn modelId="{4135C280-7CF8-48C0-988F-421895E47F62}" type="presOf" srcId="{EA0A26FE-ADC6-4904-BB06-F1005B17CBC3}" destId="{02910268-70FB-4ABE-9FD6-65EAA29772FB}" srcOrd="0" destOrd="0" presId="urn:microsoft.com/office/officeart/2005/8/layout/process5"/>
    <dgm:cxn modelId="{91567334-437B-47D5-A70E-7A411114846D}" type="presOf" srcId="{D7D14FDF-7B4F-40C5-8ACC-25CD0BBD9EED}" destId="{2B418AC5-9C4D-4B9F-84A6-68C5ECE233D2}" srcOrd="0" destOrd="0" presId="urn:microsoft.com/office/officeart/2005/8/layout/process5"/>
    <dgm:cxn modelId="{CFDC0051-B2CE-445E-897C-7EEBE36F166F}" type="presOf" srcId="{A06D8696-37A1-4A4C-988B-C607ADBBA3CA}" destId="{338067C8-8398-4EEE-8C16-8F41071089B5}" srcOrd="1" destOrd="0" presId="urn:microsoft.com/office/officeart/2005/8/layout/process5"/>
    <dgm:cxn modelId="{9D92C0F6-463F-43D1-BFAD-F60475419013}" type="presOf" srcId="{FEF39C5C-291C-4A7F-B0C9-4D01312232C9}" destId="{80411AE9-2220-4B06-A7F6-B74733333176}" srcOrd="0" destOrd="0" presId="urn:microsoft.com/office/officeart/2005/8/layout/process5"/>
    <dgm:cxn modelId="{707D57D3-F07B-4AA3-8DD1-0A2026C6D263}" type="presOf" srcId="{90FAFB19-B4F4-4CFA-9683-3D3DD8C6F64E}" destId="{59A5E205-EEA8-42BA-A8EE-CFD6C2FBAC0C}" srcOrd="0" destOrd="0" presId="urn:microsoft.com/office/officeart/2005/8/layout/process5"/>
    <dgm:cxn modelId="{12F3B62E-F511-4011-B7ED-55978B03E7A1}" srcId="{1652F79E-5B81-4459-9A35-9B8DBD6BA9B1}" destId="{8756CD1D-507B-4FA7-95BD-20A102ED446F}" srcOrd="3" destOrd="0" parTransId="{6E78C613-0872-4E40-AEBA-51888C54546D}" sibTransId="{D7D14FDF-7B4F-40C5-8ACC-25CD0BBD9EED}"/>
    <dgm:cxn modelId="{58342E1B-D5A0-44E7-A1C9-515E1F97727A}" srcId="{1652F79E-5B81-4459-9A35-9B8DBD6BA9B1}" destId="{B2267F78-08CA-4C4E-80A5-8AEE48F8134F}" srcOrd="0" destOrd="0" parTransId="{1A09AA3F-B620-4929-92E6-DD47BC2E3B49}" sibTransId="{EA0A26FE-ADC6-4904-BB06-F1005B17CBC3}"/>
    <dgm:cxn modelId="{C62A4982-7B8E-4D4D-82C7-D1A6212C7EEC}" type="presOf" srcId="{A06D8696-37A1-4A4C-988B-C607ADBBA3CA}" destId="{00E8638F-0AD0-4379-AA40-57F214A2FD2F}" srcOrd="0" destOrd="0" presId="urn:microsoft.com/office/officeart/2005/8/layout/process5"/>
    <dgm:cxn modelId="{244F3DC1-BE4A-4EDB-87B9-4927D34E2F05}" type="presOf" srcId="{CFC90449-7E3F-47D4-9BFE-669C2C6FF1B4}" destId="{4645C6D5-E764-459F-9BF0-BE9214F718EF}" srcOrd="0" destOrd="0" presId="urn:microsoft.com/office/officeart/2005/8/layout/process5"/>
    <dgm:cxn modelId="{D5CF5B25-0646-49C9-B16A-32E87972B483}" type="presOf" srcId="{8756CD1D-507B-4FA7-95BD-20A102ED446F}" destId="{89BF765F-97BD-497E-87FC-E7CC0AC2F111}" srcOrd="0" destOrd="0" presId="urn:microsoft.com/office/officeart/2005/8/layout/process5"/>
    <dgm:cxn modelId="{5BA95E77-038E-4487-9D0E-95BABF5066F8}" srcId="{1652F79E-5B81-4459-9A35-9B8DBD6BA9B1}" destId="{4493C6A9-A61A-4BDB-BA7D-9550810A5658}" srcOrd="4" destOrd="0" parTransId="{5FDF1426-4C58-4E4B-AEBA-3C6000E25094}" sibTransId="{1BD70545-63DE-4982-AF91-125707FFEE96}"/>
    <dgm:cxn modelId="{6B920D90-A914-4736-98AC-884942E09414}" srcId="{1652F79E-5B81-4459-9A35-9B8DBD6BA9B1}" destId="{CFC90449-7E3F-47D4-9BFE-669C2C6FF1B4}" srcOrd="1" destOrd="0" parTransId="{AC3EA0DF-ECFB-4A2F-9B24-23126CE4269C}" sibTransId="{FEF39C5C-291C-4A7F-B0C9-4D01312232C9}"/>
    <dgm:cxn modelId="{D98F503A-11D7-4EE9-A197-ED7F66EB142E}" type="presParOf" srcId="{E7A917ED-C7A9-404D-A42B-C445DF605B22}" destId="{E3B51E41-2829-42FF-B9F8-224D0503FE2A}" srcOrd="0" destOrd="0" presId="urn:microsoft.com/office/officeart/2005/8/layout/process5"/>
    <dgm:cxn modelId="{BAC7092E-FE21-490F-AF10-D0363D7D2A42}" type="presParOf" srcId="{E7A917ED-C7A9-404D-A42B-C445DF605B22}" destId="{02910268-70FB-4ABE-9FD6-65EAA29772FB}" srcOrd="1" destOrd="0" presId="urn:microsoft.com/office/officeart/2005/8/layout/process5"/>
    <dgm:cxn modelId="{F2AEE3D8-449D-45A3-ACC0-443503F6EC7D}" type="presParOf" srcId="{02910268-70FB-4ABE-9FD6-65EAA29772FB}" destId="{5CF9680B-54E9-4D54-9E28-65A3DFAFF35A}" srcOrd="0" destOrd="0" presId="urn:microsoft.com/office/officeart/2005/8/layout/process5"/>
    <dgm:cxn modelId="{1FBAABAF-AF00-473E-9383-55AB0130B236}" type="presParOf" srcId="{E7A917ED-C7A9-404D-A42B-C445DF605B22}" destId="{4645C6D5-E764-459F-9BF0-BE9214F718EF}" srcOrd="2" destOrd="0" presId="urn:microsoft.com/office/officeart/2005/8/layout/process5"/>
    <dgm:cxn modelId="{B8435DCE-906A-4638-A8CC-9498D7BC6F85}" type="presParOf" srcId="{E7A917ED-C7A9-404D-A42B-C445DF605B22}" destId="{80411AE9-2220-4B06-A7F6-B74733333176}" srcOrd="3" destOrd="0" presId="urn:microsoft.com/office/officeart/2005/8/layout/process5"/>
    <dgm:cxn modelId="{00647423-1011-44F2-82FF-324AD40D4BE5}" type="presParOf" srcId="{80411AE9-2220-4B06-A7F6-B74733333176}" destId="{A7CB7BA2-86D8-4FB3-98B1-C5E7F742A139}" srcOrd="0" destOrd="0" presId="urn:microsoft.com/office/officeart/2005/8/layout/process5"/>
    <dgm:cxn modelId="{5754B164-8CFB-40C5-A67C-ED062FAD6123}" type="presParOf" srcId="{E7A917ED-C7A9-404D-A42B-C445DF605B22}" destId="{59A5E205-EEA8-42BA-A8EE-CFD6C2FBAC0C}" srcOrd="4" destOrd="0" presId="urn:microsoft.com/office/officeart/2005/8/layout/process5"/>
    <dgm:cxn modelId="{5D4D1152-A6EC-4088-ACE5-1DDCF6A4DB14}" type="presParOf" srcId="{E7A917ED-C7A9-404D-A42B-C445DF605B22}" destId="{00E8638F-0AD0-4379-AA40-57F214A2FD2F}" srcOrd="5" destOrd="0" presId="urn:microsoft.com/office/officeart/2005/8/layout/process5"/>
    <dgm:cxn modelId="{ACBAF068-3FDD-4925-98B9-1315820DC11E}" type="presParOf" srcId="{00E8638F-0AD0-4379-AA40-57F214A2FD2F}" destId="{338067C8-8398-4EEE-8C16-8F41071089B5}" srcOrd="0" destOrd="0" presId="urn:microsoft.com/office/officeart/2005/8/layout/process5"/>
    <dgm:cxn modelId="{C031DD55-4615-4F10-9B24-E7524699C082}" type="presParOf" srcId="{E7A917ED-C7A9-404D-A42B-C445DF605B22}" destId="{89BF765F-97BD-497E-87FC-E7CC0AC2F111}" srcOrd="6" destOrd="0" presId="urn:microsoft.com/office/officeart/2005/8/layout/process5"/>
    <dgm:cxn modelId="{8A2F9750-274D-4935-81DD-5A6818E001EB}" type="presParOf" srcId="{E7A917ED-C7A9-404D-A42B-C445DF605B22}" destId="{2B418AC5-9C4D-4B9F-84A6-68C5ECE233D2}" srcOrd="7" destOrd="0" presId="urn:microsoft.com/office/officeart/2005/8/layout/process5"/>
    <dgm:cxn modelId="{AF7533E3-8295-4E34-B4A0-9F3EBED6F770}" type="presParOf" srcId="{2B418AC5-9C4D-4B9F-84A6-68C5ECE233D2}" destId="{AC5293AE-8FB9-4975-9857-6F61106E615C}" srcOrd="0" destOrd="0" presId="urn:microsoft.com/office/officeart/2005/8/layout/process5"/>
    <dgm:cxn modelId="{18A923C2-F832-4DC2-AA0E-C7C0018F3A75}" type="presParOf" srcId="{E7A917ED-C7A9-404D-A42B-C445DF605B22}" destId="{206479BA-625B-410D-A80C-3BA4AB912FD8}" srcOrd="8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DCC623-D450-4ED1-B1E1-33EC38BF48A5}">
      <dsp:nvSpPr>
        <dsp:cNvPr id="0" name=""/>
        <dsp:cNvSpPr/>
      </dsp:nvSpPr>
      <dsp:spPr>
        <a:xfrm>
          <a:off x="107507" y="0"/>
          <a:ext cx="1723429" cy="1034057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+mn-ea"/>
              <a:cs typeface="Times New Roman" panose="02020603050405020304" pitchFamily="18" charset="0"/>
            </a:rPr>
            <a:t>подача заявки на технологическое присоединение с требованием выдачи технических условий</a:t>
          </a:r>
          <a:endParaRPr lang="ru-RU" sz="1200" b="1" kern="1200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  <a:ea typeface="+mn-ea"/>
            <a:cs typeface="Times New Roman" panose="02020603050405020304" pitchFamily="18" charset="0"/>
          </a:endParaRPr>
        </a:p>
      </dsp:txBody>
      <dsp:txXfrm>
        <a:off x="137793" y="30286"/>
        <a:ext cx="1662857" cy="973485"/>
      </dsp:txXfrm>
    </dsp:sp>
    <dsp:sp modelId="{E064E0D3-6468-4A99-992C-6A2C7727AD9A}">
      <dsp:nvSpPr>
        <dsp:cNvPr id="0" name=""/>
        <dsp:cNvSpPr/>
      </dsp:nvSpPr>
      <dsp:spPr>
        <a:xfrm>
          <a:off x="1958719" y="303324"/>
          <a:ext cx="307840" cy="427410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1958719" y="388806"/>
        <a:ext cx="215488" cy="256446"/>
      </dsp:txXfrm>
    </dsp:sp>
    <dsp:sp modelId="{3930C5F8-814D-4E7E-AAA6-84E0529338A7}">
      <dsp:nvSpPr>
        <dsp:cNvPr id="0" name=""/>
        <dsp:cNvSpPr/>
      </dsp:nvSpPr>
      <dsp:spPr>
        <a:xfrm>
          <a:off x="2411767" y="0"/>
          <a:ext cx="1723429" cy="1034057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+mn-ea"/>
              <a:cs typeface="Times New Roman" panose="02020603050405020304" pitchFamily="18" charset="0"/>
            </a:rPr>
            <a:t>заключение договора</a:t>
          </a:r>
          <a:endParaRPr lang="ru-RU" sz="1200" b="1" kern="1200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  <a:ea typeface="+mn-ea"/>
            <a:cs typeface="Times New Roman" panose="02020603050405020304" pitchFamily="18" charset="0"/>
          </a:endParaRPr>
        </a:p>
      </dsp:txBody>
      <dsp:txXfrm>
        <a:off x="2442053" y="30286"/>
        <a:ext cx="1662857" cy="973485"/>
      </dsp:txXfrm>
    </dsp:sp>
    <dsp:sp modelId="{A6FB527E-F66E-4FD9-9882-1C7F6089D144}">
      <dsp:nvSpPr>
        <dsp:cNvPr id="0" name=""/>
        <dsp:cNvSpPr/>
      </dsp:nvSpPr>
      <dsp:spPr>
        <a:xfrm rot="426">
          <a:off x="4307124" y="303477"/>
          <a:ext cx="414189" cy="427410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4307124" y="388951"/>
        <a:ext cx="289932" cy="256446"/>
      </dsp:txXfrm>
    </dsp:sp>
    <dsp:sp modelId="{F3F58F20-31FF-4FEF-B040-E69688978A30}">
      <dsp:nvSpPr>
        <dsp:cNvPr id="0" name=""/>
        <dsp:cNvSpPr/>
      </dsp:nvSpPr>
      <dsp:spPr>
        <a:xfrm>
          <a:off x="4916685" y="310"/>
          <a:ext cx="1723429" cy="1034057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+mn-ea"/>
              <a:cs typeface="Times New Roman" panose="02020603050405020304" pitchFamily="18" charset="0"/>
            </a:rPr>
            <a:t>выполнение мероприятий со стороны присоединяемого лица и со стороны сетевой организации</a:t>
          </a:r>
          <a:endParaRPr lang="ru-RU" sz="1200" b="1" kern="1200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  <a:ea typeface="+mn-ea"/>
            <a:cs typeface="Times New Roman" panose="02020603050405020304" pitchFamily="18" charset="0"/>
          </a:endParaRPr>
        </a:p>
      </dsp:txBody>
      <dsp:txXfrm>
        <a:off x="4946971" y="30596"/>
        <a:ext cx="1662857" cy="973485"/>
      </dsp:txXfrm>
    </dsp:sp>
    <dsp:sp modelId="{D3BA4FEE-0E79-44E9-A440-E53F0EAD873A}">
      <dsp:nvSpPr>
        <dsp:cNvPr id="0" name=""/>
        <dsp:cNvSpPr/>
      </dsp:nvSpPr>
      <dsp:spPr>
        <a:xfrm>
          <a:off x="6791777" y="303634"/>
          <a:ext cx="365367" cy="427410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6791777" y="389116"/>
        <a:ext cx="255757" cy="256446"/>
      </dsp:txXfrm>
    </dsp:sp>
    <dsp:sp modelId="{A68A9EB1-50A9-439B-9C58-08427C900FB9}">
      <dsp:nvSpPr>
        <dsp:cNvPr id="0" name=""/>
        <dsp:cNvSpPr/>
      </dsp:nvSpPr>
      <dsp:spPr>
        <a:xfrm>
          <a:off x="7329487" y="310"/>
          <a:ext cx="1723429" cy="1034057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+mn-ea"/>
              <a:cs typeface="Times New Roman" panose="02020603050405020304" pitchFamily="18" charset="0"/>
            </a:rPr>
            <a:t>получение разрешения  </a:t>
          </a:r>
          <a:r>
            <a:rPr lang="ru-RU" sz="1200" b="1" kern="1200" dirty="0" err="1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+mn-ea"/>
              <a:cs typeface="Times New Roman" panose="02020603050405020304" pitchFamily="18" charset="0"/>
            </a:rPr>
            <a:t>Ростехнадзора</a:t>
          </a:r>
          <a:r>
            <a:rPr lang="ru-RU" sz="1200" b="1" kern="120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+mn-ea"/>
              <a:cs typeface="Times New Roman" panose="02020603050405020304" pitchFamily="18" charset="0"/>
            </a:rPr>
            <a:t> на допуск в эксплуатацию объекта</a:t>
          </a:r>
          <a:endParaRPr lang="ru-RU" sz="1200" b="1" kern="1200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  <a:ea typeface="+mn-ea"/>
            <a:cs typeface="Times New Roman" panose="02020603050405020304" pitchFamily="18" charset="0"/>
          </a:endParaRPr>
        </a:p>
      </dsp:txBody>
      <dsp:txXfrm>
        <a:off x="7359773" y="30596"/>
        <a:ext cx="1662857" cy="973485"/>
      </dsp:txXfrm>
    </dsp:sp>
    <dsp:sp modelId="{DF9BE10A-7908-4A76-AAD4-1B7DDD9DB5A0}">
      <dsp:nvSpPr>
        <dsp:cNvPr id="0" name=""/>
        <dsp:cNvSpPr/>
      </dsp:nvSpPr>
      <dsp:spPr>
        <a:xfrm rot="5443971">
          <a:off x="8007376" y="1177944"/>
          <a:ext cx="329589" cy="427410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-5400000">
        <a:off x="8044580" y="1226859"/>
        <a:ext cx="256446" cy="230712"/>
      </dsp:txXfrm>
    </dsp:sp>
    <dsp:sp modelId="{D8AF2C8D-0FCF-4210-891C-0A3839BD55DC}">
      <dsp:nvSpPr>
        <dsp:cNvPr id="0" name=""/>
        <dsp:cNvSpPr/>
      </dsp:nvSpPr>
      <dsp:spPr>
        <a:xfrm>
          <a:off x="7308306" y="1656185"/>
          <a:ext cx="1723429" cy="1034057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+mn-ea"/>
              <a:cs typeface="Times New Roman" panose="02020603050405020304" pitchFamily="18" charset="0"/>
            </a:rPr>
            <a:t>осуществление сетевой организацией фактического присоединения объекта заявителя к электрическим сетям</a:t>
          </a:r>
          <a:endParaRPr lang="ru-RU" sz="1200" b="1" kern="1200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  <a:ea typeface="+mn-ea"/>
            <a:cs typeface="Times New Roman" panose="02020603050405020304" pitchFamily="18" charset="0"/>
          </a:endParaRPr>
        </a:p>
      </dsp:txBody>
      <dsp:txXfrm>
        <a:off x="7338592" y="1686471"/>
        <a:ext cx="1662857" cy="973485"/>
      </dsp:txXfrm>
    </dsp:sp>
    <dsp:sp modelId="{A8F3A4E0-AA32-4155-BA50-79032E3ADBEA}">
      <dsp:nvSpPr>
        <dsp:cNvPr id="0" name=""/>
        <dsp:cNvSpPr/>
      </dsp:nvSpPr>
      <dsp:spPr>
        <a:xfrm rot="10800000">
          <a:off x="6751624" y="1926828"/>
          <a:ext cx="422500" cy="427410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10800000">
        <a:off x="6878374" y="2012310"/>
        <a:ext cx="295750" cy="256446"/>
      </dsp:txXfrm>
    </dsp:sp>
    <dsp:sp modelId="{0987A83C-AC80-469F-AC59-E567B8303FEC}">
      <dsp:nvSpPr>
        <dsp:cNvPr id="0" name=""/>
        <dsp:cNvSpPr/>
      </dsp:nvSpPr>
      <dsp:spPr>
        <a:xfrm>
          <a:off x="4788031" y="1584173"/>
          <a:ext cx="1723429" cy="1034057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+mn-ea"/>
              <a:cs typeface="Times New Roman" panose="02020603050405020304" pitchFamily="18" charset="0"/>
            </a:rPr>
            <a:t>фактический прием (подача</a:t>
          </a:r>
          <a:r>
            <a:rPr lang="en-US" sz="1200" b="1" kern="120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+mn-ea"/>
              <a:cs typeface="Times New Roman" panose="02020603050405020304" pitchFamily="18" charset="0"/>
            </a:rPr>
            <a:t>) </a:t>
          </a:r>
          <a:r>
            <a:rPr lang="ru-RU" sz="1200" b="1" kern="120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+mn-ea"/>
              <a:cs typeface="Times New Roman" panose="02020603050405020304" pitchFamily="18" charset="0"/>
            </a:rPr>
            <a:t>напряжения и мощности</a:t>
          </a:r>
          <a:endParaRPr lang="ru-RU" sz="1200" b="1" kern="1200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  <a:ea typeface="+mn-ea"/>
            <a:cs typeface="Times New Roman" panose="02020603050405020304" pitchFamily="18" charset="0"/>
          </a:endParaRPr>
        </a:p>
      </dsp:txBody>
      <dsp:txXfrm>
        <a:off x="4818317" y="1614459"/>
        <a:ext cx="1662857" cy="973485"/>
      </dsp:txXfrm>
    </dsp:sp>
    <dsp:sp modelId="{6EB6D2D1-4213-471F-B755-D23ADEEDD723}">
      <dsp:nvSpPr>
        <dsp:cNvPr id="0" name=""/>
        <dsp:cNvSpPr/>
      </dsp:nvSpPr>
      <dsp:spPr>
        <a:xfrm rot="10800000">
          <a:off x="3526194" y="1841030"/>
          <a:ext cx="891919" cy="427410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10800000">
        <a:off x="3654417" y="1926512"/>
        <a:ext cx="763696" cy="256446"/>
      </dsp:txXfrm>
    </dsp:sp>
    <dsp:sp modelId="{706CCB60-FA73-45DA-AB6D-FD3ADE98EC0C}">
      <dsp:nvSpPr>
        <dsp:cNvPr id="0" name=""/>
        <dsp:cNvSpPr/>
      </dsp:nvSpPr>
      <dsp:spPr>
        <a:xfrm>
          <a:off x="107507" y="1296147"/>
          <a:ext cx="2998302" cy="1386133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+mn-ea"/>
              <a:cs typeface="Times New Roman" panose="02020603050405020304" pitchFamily="18" charset="0"/>
            </a:rPr>
            <a:t>составление</a:t>
          </a:r>
          <a:r>
            <a:rPr lang="en-US" sz="1200" b="1" kern="120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+mn-ea"/>
              <a:cs typeface="Times New Roman" panose="02020603050405020304" pitchFamily="18" charset="0"/>
            </a:rPr>
            <a:t> </a:t>
          </a:r>
          <a:r>
            <a:rPr lang="ru-RU" sz="1200" b="1" kern="120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+mn-ea"/>
              <a:cs typeface="Times New Roman" panose="02020603050405020304" pitchFamily="18" charset="0"/>
            </a:rPr>
            <a:t>акта об осуществлении технологического присоединения</a:t>
          </a:r>
          <a:r>
            <a:rPr lang="ru-RU" sz="900" b="1" kern="1200" dirty="0" smtClean="0">
              <a:solidFill>
                <a:sysClr val="window" lastClr="FFFFFF"/>
              </a:solidFill>
              <a:latin typeface="Arial Narrow" panose="020B0606020202030204" pitchFamily="34" charset="0"/>
              <a:ea typeface="+mn-ea"/>
              <a:cs typeface="Times New Roman" panose="02020603050405020304" pitchFamily="18" charset="0"/>
            </a:rPr>
            <a:t> </a:t>
          </a:r>
          <a:r>
            <a:rPr lang="ru-RU" sz="1100" b="1" kern="1200" dirty="0" smtClean="0">
              <a:solidFill>
                <a:sysClr val="window" lastClr="FFFFFF"/>
              </a:solidFill>
              <a:latin typeface="Arial Narrow" panose="020B0606020202030204" pitchFamily="34" charset="0"/>
              <a:ea typeface="+mn-ea"/>
              <a:cs typeface="Times New Roman" panose="02020603050405020304" pitchFamily="18" charset="0"/>
            </a:rPr>
            <a:t>(содержащего в том числе информацию о границах балансовой принадлежности объектов эксплуатационной ответственности сторон), а также акта согласования технологической и (или) аварийной брони)</a:t>
          </a:r>
          <a:endParaRPr lang="ru-RU" sz="1100" b="1" kern="1200" dirty="0">
            <a:solidFill>
              <a:sysClr val="window" lastClr="FFFFFF"/>
            </a:solidFill>
            <a:latin typeface="Arial Narrow" panose="020B0606020202030204" pitchFamily="34" charset="0"/>
            <a:ea typeface="+mn-ea"/>
            <a:cs typeface="+mn-cs"/>
          </a:endParaRPr>
        </a:p>
      </dsp:txBody>
      <dsp:txXfrm>
        <a:off x="148105" y="1336745"/>
        <a:ext cx="2917106" cy="130493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B51E41-2829-42FF-B9F8-224D0503FE2A}">
      <dsp:nvSpPr>
        <dsp:cNvPr id="0" name=""/>
        <dsp:cNvSpPr/>
      </dsp:nvSpPr>
      <dsp:spPr>
        <a:xfrm>
          <a:off x="4464" y="670119"/>
          <a:ext cx="1384101" cy="830460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+mn-ea"/>
              <a:cs typeface="Times New Roman" panose="02020603050405020304" pitchFamily="18" charset="0"/>
            </a:rPr>
            <a:t>подготовка и  выдача сетевой организацией ТУ и их согласование с СО</a:t>
          </a:r>
          <a:endParaRPr lang="ru-RU" sz="1200" b="1" kern="1200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  <a:ea typeface="+mn-ea"/>
            <a:cs typeface="Times New Roman" panose="02020603050405020304" pitchFamily="18" charset="0"/>
          </a:endParaRPr>
        </a:p>
      </dsp:txBody>
      <dsp:txXfrm>
        <a:off x="28787" y="694442"/>
        <a:ext cx="1335455" cy="781814"/>
      </dsp:txXfrm>
    </dsp:sp>
    <dsp:sp modelId="{02910268-70FB-4ABE-9FD6-65EAA29772FB}">
      <dsp:nvSpPr>
        <dsp:cNvPr id="0" name=""/>
        <dsp:cNvSpPr/>
      </dsp:nvSpPr>
      <dsp:spPr>
        <a:xfrm>
          <a:off x="1510367" y="913721"/>
          <a:ext cx="293429" cy="343257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1510367" y="982372"/>
        <a:ext cx="205400" cy="205955"/>
      </dsp:txXfrm>
    </dsp:sp>
    <dsp:sp modelId="{4645C6D5-E764-459F-9BF0-BE9214F718EF}">
      <dsp:nvSpPr>
        <dsp:cNvPr id="0" name=""/>
        <dsp:cNvSpPr/>
      </dsp:nvSpPr>
      <dsp:spPr>
        <a:xfrm>
          <a:off x="1942207" y="670119"/>
          <a:ext cx="1384101" cy="830460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+mn-ea"/>
              <a:cs typeface="Times New Roman" panose="02020603050405020304" pitchFamily="18" charset="0"/>
            </a:rPr>
            <a:t>разработка сетевой организацией проектной документации* согласно ТУ</a:t>
          </a:r>
          <a:endParaRPr lang="ru-RU" sz="1200" b="1" kern="1200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  <a:ea typeface="+mn-ea"/>
            <a:cs typeface="Times New Roman" panose="02020603050405020304" pitchFamily="18" charset="0"/>
          </a:endParaRPr>
        </a:p>
      </dsp:txBody>
      <dsp:txXfrm>
        <a:off x="1966530" y="694442"/>
        <a:ext cx="1335455" cy="781814"/>
      </dsp:txXfrm>
    </dsp:sp>
    <dsp:sp modelId="{80411AE9-2220-4B06-A7F6-B74733333176}">
      <dsp:nvSpPr>
        <dsp:cNvPr id="0" name=""/>
        <dsp:cNvSpPr/>
      </dsp:nvSpPr>
      <dsp:spPr>
        <a:xfrm>
          <a:off x="3448109" y="913721"/>
          <a:ext cx="293429" cy="343257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3448109" y="982372"/>
        <a:ext cx="205400" cy="205955"/>
      </dsp:txXfrm>
    </dsp:sp>
    <dsp:sp modelId="{59A5E205-EEA8-42BA-A8EE-CFD6C2FBAC0C}">
      <dsp:nvSpPr>
        <dsp:cNvPr id="0" name=""/>
        <dsp:cNvSpPr/>
      </dsp:nvSpPr>
      <dsp:spPr>
        <a:xfrm>
          <a:off x="3879949" y="432047"/>
          <a:ext cx="1384101" cy="1306605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+mn-ea"/>
              <a:cs typeface="Times New Roman" panose="02020603050405020304" pitchFamily="18" charset="0"/>
            </a:rPr>
            <a:t>разработка заявителем проектной документации в границах его земельного  участка </a:t>
          </a:r>
          <a:br>
            <a:rPr lang="ru-RU" sz="1200" b="1" kern="120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+mn-ea"/>
              <a:cs typeface="Times New Roman" panose="02020603050405020304" pitchFamily="18" charset="0"/>
            </a:rPr>
          </a:br>
          <a:r>
            <a:rPr lang="ru-RU" sz="1200" b="1" kern="120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+mn-ea"/>
              <a:cs typeface="Times New Roman" panose="02020603050405020304" pitchFamily="18" charset="0"/>
            </a:rPr>
            <a:t>согласно ТУ</a:t>
          </a:r>
          <a:endParaRPr lang="ru-RU" sz="1200" b="1" kern="1200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  <a:ea typeface="+mn-ea"/>
            <a:cs typeface="Times New Roman" panose="02020603050405020304" pitchFamily="18" charset="0"/>
          </a:endParaRPr>
        </a:p>
      </dsp:txBody>
      <dsp:txXfrm>
        <a:off x="3918218" y="470316"/>
        <a:ext cx="1307563" cy="1230067"/>
      </dsp:txXfrm>
    </dsp:sp>
    <dsp:sp modelId="{00E8638F-0AD0-4379-AA40-57F214A2FD2F}">
      <dsp:nvSpPr>
        <dsp:cNvPr id="0" name=""/>
        <dsp:cNvSpPr/>
      </dsp:nvSpPr>
      <dsp:spPr>
        <a:xfrm>
          <a:off x="5385851" y="913721"/>
          <a:ext cx="293429" cy="343257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5385851" y="982372"/>
        <a:ext cx="205400" cy="205955"/>
      </dsp:txXfrm>
    </dsp:sp>
    <dsp:sp modelId="{89BF765F-97BD-497E-87FC-E7CC0AC2F111}">
      <dsp:nvSpPr>
        <dsp:cNvPr id="0" name=""/>
        <dsp:cNvSpPr/>
      </dsp:nvSpPr>
      <dsp:spPr>
        <a:xfrm>
          <a:off x="5817691" y="504056"/>
          <a:ext cx="1384101" cy="1162587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+mn-ea"/>
              <a:cs typeface="Times New Roman" panose="02020603050405020304" pitchFamily="18" charset="0"/>
            </a:rPr>
            <a:t>выполнение технических условий заявителем и сетевой организацией</a:t>
          </a:r>
          <a:endParaRPr lang="ru-RU" sz="1200" b="1" kern="1200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  <a:ea typeface="+mn-ea"/>
            <a:cs typeface="Times New Roman" panose="02020603050405020304" pitchFamily="18" charset="0"/>
          </a:endParaRPr>
        </a:p>
      </dsp:txBody>
      <dsp:txXfrm>
        <a:off x="5851742" y="538107"/>
        <a:ext cx="1315999" cy="1094485"/>
      </dsp:txXfrm>
    </dsp:sp>
    <dsp:sp modelId="{2B418AC5-9C4D-4B9F-84A6-68C5ECE233D2}">
      <dsp:nvSpPr>
        <dsp:cNvPr id="0" name=""/>
        <dsp:cNvSpPr/>
      </dsp:nvSpPr>
      <dsp:spPr>
        <a:xfrm>
          <a:off x="7323593" y="913721"/>
          <a:ext cx="293429" cy="343257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7323593" y="982372"/>
        <a:ext cx="205400" cy="205955"/>
      </dsp:txXfrm>
    </dsp:sp>
    <dsp:sp modelId="{206479BA-625B-410D-A80C-3BA4AB912FD8}">
      <dsp:nvSpPr>
        <dsp:cNvPr id="0" name=""/>
        <dsp:cNvSpPr/>
      </dsp:nvSpPr>
      <dsp:spPr>
        <a:xfrm>
          <a:off x="7755433" y="576061"/>
          <a:ext cx="1384101" cy="1018576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+mn-ea"/>
              <a:cs typeface="Times New Roman" panose="02020603050405020304" pitchFamily="18" charset="0"/>
            </a:rPr>
            <a:t>проверка выполнения заявителем и сетевой организацией ТУ </a:t>
          </a:r>
          <a:endParaRPr lang="ru-RU" sz="1200" b="1" kern="1200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  <a:ea typeface="+mn-ea"/>
            <a:cs typeface="Times New Roman" panose="02020603050405020304" pitchFamily="18" charset="0"/>
          </a:endParaRPr>
        </a:p>
      </dsp:txBody>
      <dsp:txXfrm>
        <a:off x="7785266" y="605894"/>
        <a:ext cx="1324435" cy="9589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0.35016</cdr:x>
      <cdr:y>0.19525</cdr:y>
    </cdr:from>
    <cdr:to>
      <cdr:x>0.39952</cdr:x>
      <cdr:y>0.23275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1532334" y="1124744"/>
          <a:ext cx="216024" cy="21602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rtlCol="0" anchor="ctr"/>
        <a:lstStyle xmlns:a="http://schemas.openxmlformats.org/drawingml/2006/main"/>
        <a:p xmlns:a="http://schemas.openxmlformats.org/drawingml/2006/main">
          <a:r>
            <a:rPr lang="ru-RU" b="1" dirty="0" smtClean="0">
              <a:solidFill>
                <a:schemeClr val="tx1"/>
              </a:solidFill>
              <a:latin typeface="Arial Narrow" panose="020B0606020202030204" pitchFamily="34" charset="0"/>
            </a:rPr>
            <a:t>1</a:t>
          </a:r>
          <a:endParaRPr lang="ru-RU" b="1" dirty="0">
            <a:solidFill>
              <a:schemeClr val="tx1"/>
            </a:solidFill>
            <a:latin typeface="Arial Narrow" panose="020B06060202020302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0.549</cdr:x>
      <cdr:y>0.16892</cdr:y>
    </cdr:from>
    <cdr:to>
      <cdr:x>0.64901</cdr:x>
      <cdr:y>0.26499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858835" y="728508"/>
          <a:ext cx="702958" cy="4143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wrap="none" rtlCol="0"/>
        <a:lstStyle xmlns:a="http://schemas.openxmlformats.org/drawingml/2006/main"/>
        <a:p xmlns:a="http://schemas.openxmlformats.org/drawingml/2006/main">
          <a:r>
            <a:rPr lang="ru-RU" b="1" dirty="0" err="1" smtClean="0">
              <a:latin typeface="Arial Narrow" panose="020B0606020202030204" pitchFamily="34" charset="0"/>
            </a:rPr>
            <a:t>руб</a:t>
          </a:r>
          <a:r>
            <a:rPr lang="ru-RU" b="1" dirty="0" smtClean="0">
              <a:latin typeface="Arial Narrow" panose="020B0606020202030204" pitchFamily="34" charset="0"/>
            </a:rPr>
            <a:t> /кВт</a:t>
          </a:r>
          <a:endParaRPr lang="ru-RU" b="1" dirty="0">
            <a:latin typeface="Arial Narrow" panose="020B0606020202030204" pitchFamily="34" charset="0"/>
          </a:endParaRPr>
        </a:p>
      </cdr:txBody>
    </cdr:sp>
  </cdr:relSizeAnchor>
  <cdr:relSizeAnchor xmlns:cdr="http://schemas.openxmlformats.org/drawingml/2006/chartDrawing">
    <cdr:from>
      <cdr:x>0.0173</cdr:x>
      <cdr:y>0.0739</cdr:y>
    </cdr:from>
    <cdr:to>
      <cdr:x>0.31291</cdr:x>
      <cdr:y>0.72222</cdr:y>
    </cdr:to>
    <cdr:sp macro="" textlink="">
      <cdr:nvSpPr>
        <cdr:cNvPr id="3" name="TextBox 4"/>
        <cdr:cNvSpPr txBox="1"/>
      </cdr:nvSpPr>
      <cdr:spPr>
        <a:xfrm xmlns:a="http://schemas.openxmlformats.org/drawingml/2006/main">
          <a:off x="155880" y="155952"/>
          <a:ext cx="2664335" cy="1368142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rgbClr val="1F497D"/>
          </a:solidFill>
          <a:headEnd/>
          <a:tailEnd/>
        </a:ln>
      </cdr:spPr>
      <cdr:style>
        <a:lnRef xmlns:a="http://schemas.openxmlformats.org/drawingml/2006/main" idx="2">
          <a:schemeClr val="accent4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4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anchor="ctr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ru-RU" sz="1300" b="1" i="1" u="none" strike="noStrike" kern="0" cap="none" spc="0" normalizeH="0" baseline="0" noProof="0" dirty="0" smtClean="0">
              <a:ln>
                <a:noFill/>
              </a:ln>
              <a:solidFill>
                <a:srgbClr val="FA5500"/>
              </a:solidFill>
              <a:effectLst/>
              <a:uLnTx/>
              <a:uFillTx/>
              <a:latin typeface="Arial Narrow" panose="020B0606020202030204" pitchFamily="34" charset="0"/>
            </a:rPr>
            <a:t>Динамика стоимости </a:t>
          </a:r>
          <a:br>
            <a:rPr kumimoji="0" lang="ru-RU" sz="1300" b="1" i="1" u="none" strike="noStrike" kern="0" cap="none" spc="0" normalizeH="0" baseline="0" noProof="0" dirty="0" smtClean="0">
              <a:ln>
                <a:noFill/>
              </a:ln>
              <a:solidFill>
                <a:srgbClr val="FA5500"/>
              </a:solidFill>
              <a:effectLst/>
              <a:uLnTx/>
              <a:uFillTx/>
              <a:latin typeface="Arial Narrow" panose="020B0606020202030204" pitchFamily="34" charset="0"/>
            </a:rPr>
          </a:br>
          <a:r>
            <a:rPr kumimoji="0" lang="ru-RU" sz="1300" b="1" i="1" u="none" strike="noStrike" kern="0" cap="none" spc="0" normalizeH="0" baseline="0" noProof="0" dirty="0" smtClean="0">
              <a:ln>
                <a:noFill/>
              </a:ln>
              <a:solidFill>
                <a:srgbClr val="FA5500"/>
              </a:solidFill>
              <a:effectLst/>
              <a:uLnTx/>
              <a:uFillTx/>
              <a:latin typeface="Arial Narrow" panose="020B0606020202030204" pitchFamily="34" charset="0"/>
            </a:rPr>
            <a:t>1 </a:t>
          </a:r>
          <a:r>
            <a:rPr kumimoji="0" lang="ru-RU" sz="1300" b="1" i="1" u="none" strike="noStrike" kern="0" cap="none" spc="0" normalizeH="0" baseline="0" noProof="0" dirty="0">
              <a:ln>
                <a:noFill/>
              </a:ln>
              <a:solidFill>
                <a:srgbClr val="FA5500"/>
              </a:solidFill>
              <a:effectLst/>
              <a:uLnTx/>
              <a:uFillTx/>
              <a:latin typeface="Arial Narrow" panose="020B0606020202030204" pitchFamily="34" charset="0"/>
            </a:rPr>
            <a:t>кВт </a:t>
          </a:r>
          <a:r>
            <a:rPr kumimoji="0" lang="ru-RU" sz="1300" b="1" i="1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 Narrow" panose="020B0606020202030204" pitchFamily="34" charset="0"/>
            </a:rPr>
            <a:t>присоединяемой мощности при технологическом присоединении на</a:t>
          </a:r>
          <a:r>
            <a:rPr kumimoji="0" lang="ru-RU" sz="1300" b="1" i="1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</a:rPr>
            <a:t> </a:t>
          </a:r>
          <a:r>
            <a:rPr kumimoji="0" lang="ru-RU" sz="1300" b="1" i="1" u="none" strike="noStrike" kern="0" cap="none" spc="0" normalizeH="0" baseline="0" noProof="0" dirty="0">
              <a:ln>
                <a:noFill/>
              </a:ln>
              <a:solidFill>
                <a:srgbClr val="FA5500"/>
              </a:solidFill>
              <a:effectLst/>
              <a:uLnTx/>
              <a:uFillTx/>
              <a:latin typeface="Arial Narrow" panose="020B0606020202030204" pitchFamily="34" charset="0"/>
            </a:rPr>
            <a:t>2015 -</a:t>
          </a:r>
          <a:r>
            <a:rPr kumimoji="0" lang="ru-RU" sz="1300" b="1" i="1" u="none" strike="noStrike" kern="0" cap="none" spc="0" normalizeH="0" baseline="0" noProof="0" dirty="0" smtClean="0">
              <a:ln>
                <a:noFill/>
              </a:ln>
              <a:solidFill>
                <a:srgbClr val="FA5500"/>
              </a:solidFill>
              <a:effectLst/>
              <a:uLnTx/>
              <a:uFillTx/>
              <a:latin typeface="Arial Narrow" panose="020B0606020202030204" pitchFamily="34" charset="0"/>
            </a:rPr>
            <a:t>2017 </a:t>
          </a:r>
          <a:r>
            <a:rPr kumimoji="0" lang="ru-RU" sz="1300" b="1" i="1" u="none" strike="noStrike" kern="0" cap="none" spc="0" normalizeH="0" baseline="0" noProof="0" dirty="0">
              <a:ln>
                <a:noFill/>
              </a:ln>
              <a:solidFill>
                <a:srgbClr val="FA5500"/>
              </a:solidFill>
              <a:effectLst/>
              <a:uLnTx/>
              <a:uFillTx/>
              <a:latin typeface="Arial Narrow" panose="020B0606020202030204" pitchFamily="34" charset="0"/>
            </a:rPr>
            <a:t>гг</a:t>
          </a:r>
          <a:r>
            <a:rPr kumimoji="0" lang="ru-RU" sz="1300" b="1" i="1" u="none" strike="noStrike" kern="0" cap="none" spc="0" normalizeH="0" baseline="0" noProof="0" dirty="0" smtClean="0">
              <a:ln>
                <a:noFill/>
              </a:ln>
              <a:solidFill>
                <a:srgbClr val="FA5500"/>
              </a:solidFill>
              <a:effectLst/>
              <a:uLnTx/>
              <a:uFillTx/>
              <a:latin typeface="Arial Narrow" panose="020B0606020202030204" pitchFamily="34" charset="0"/>
            </a:rPr>
            <a:t>. (по регионам присутствия ПАО «ФСК ЕЭС»)</a:t>
          </a:r>
          <a:endParaRPr kumimoji="0" lang="ru-RU" sz="1300" b="1" i="1" u="none" strike="noStrike" kern="0" cap="none" spc="0" normalizeH="0" baseline="0" noProof="0" dirty="0">
            <a:ln>
              <a:noFill/>
            </a:ln>
            <a:solidFill>
              <a:srgbClr val="FA5500"/>
            </a:solidFill>
            <a:effectLst/>
            <a:uLnTx/>
            <a:uFillTx/>
            <a:latin typeface="Arial Narrow" panose="020B0606020202030204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2E5C3D-ED06-4A4B-8D88-9F8A6500D9D5}" type="datetimeFigureOut">
              <a:rPr lang="ru-RU" smtClean="0"/>
              <a:t>23.04.2018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1D3D04-4A7B-4D59-A73D-D9A8D83C62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45399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1D3D04-4A7B-4D59-A73D-D9A8D83C627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833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jpe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2.bin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.jpe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3.bin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87340" y="4869160"/>
            <a:ext cx="8569326" cy="1008112"/>
          </a:xfrm>
        </p:spPr>
        <p:txBody>
          <a:bodyPr anchor="t">
            <a:noAutofit/>
          </a:bodyPr>
          <a:lstStyle>
            <a:lvl1pPr>
              <a:defRPr sz="2600" cap="none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Введите название презентации</a:t>
            </a:r>
            <a:br>
              <a:rPr lang="ru-RU" dirty="0" smtClean="0"/>
            </a:br>
            <a:r>
              <a:rPr lang="en-US" dirty="0" smtClean="0"/>
              <a:t>(</a:t>
            </a:r>
            <a:r>
              <a:rPr lang="ru-RU" dirty="0" smtClean="0"/>
              <a:t>оставайтесь в пределах области)</a:t>
            </a:r>
            <a:endParaRPr lang="ru-RU" dirty="0"/>
          </a:p>
        </p:txBody>
      </p:sp>
      <p:sp>
        <p:nvSpPr>
          <p:cNvPr id="19" name="TitleLogoEng" hidden="1"/>
          <p:cNvSpPr>
            <a:spLocks noEditPoints="1"/>
          </p:cNvSpPr>
          <p:nvPr/>
        </p:nvSpPr>
        <p:spPr bwMode="auto">
          <a:xfrm>
            <a:off x="7879610" y="5873922"/>
            <a:ext cx="974189" cy="453600"/>
          </a:xfrm>
          <a:custGeom>
            <a:avLst/>
            <a:gdLst>
              <a:gd name="T0" fmla="*/ 1992 w 4450"/>
              <a:gd name="T1" fmla="*/ 1156 h 2072"/>
              <a:gd name="T2" fmla="*/ 1998 w 4450"/>
              <a:gd name="T3" fmla="*/ 1076 h 2072"/>
              <a:gd name="T4" fmla="*/ 2976 w 4450"/>
              <a:gd name="T5" fmla="*/ 1058 h 2072"/>
              <a:gd name="T6" fmla="*/ 2962 w 4450"/>
              <a:gd name="T7" fmla="*/ 654 h 2072"/>
              <a:gd name="T8" fmla="*/ 2840 w 4450"/>
              <a:gd name="T9" fmla="*/ 716 h 2072"/>
              <a:gd name="T10" fmla="*/ 2854 w 4450"/>
              <a:gd name="T11" fmla="*/ 1018 h 2072"/>
              <a:gd name="T12" fmla="*/ 3376 w 4450"/>
              <a:gd name="T13" fmla="*/ 1072 h 2072"/>
              <a:gd name="T14" fmla="*/ 3386 w 4450"/>
              <a:gd name="T15" fmla="*/ 672 h 2072"/>
              <a:gd name="T16" fmla="*/ 3214 w 4450"/>
              <a:gd name="T17" fmla="*/ 1102 h 2072"/>
              <a:gd name="T18" fmla="*/ 3274 w 4450"/>
              <a:gd name="T19" fmla="*/ 1002 h 2072"/>
              <a:gd name="T20" fmla="*/ 4306 w 4450"/>
              <a:gd name="T21" fmla="*/ 896 h 2072"/>
              <a:gd name="T22" fmla="*/ 3600 w 4450"/>
              <a:gd name="T23" fmla="*/ 1348 h 2072"/>
              <a:gd name="T24" fmla="*/ 3816 w 4450"/>
              <a:gd name="T25" fmla="*/ 1260 h 2072"/>
              <a:gd name="T26" fmla="*/ 3772 w 4450"/>
              <a:gd name="T27" fmla="*/ 638 h 2072"/>
              <a:gd name="T28" fmla="*/ 3524 w 4450"/>
              <a:gd name="T29" fmla="*/ 654 h 2072"/>
              <a:gd name="T30" fmla="*/ 3512 w 4450"/>
              <a:gd name="T31" fmla="*/ 1302 h 2072"/>
              <a:gd name="T32" fmla="*/ 3628 w 4450"/>
              <a:gd name="T33" fmla="*/ 742 h 2072"/>
              <a:gd name="T34" fmla="*/ 3688 w 4450"/>
              <a:gd name="T35" fmla="*/ 742 h 2072"/>
              <a:gd name="T36" fmla="*/ 3646 w 4450"/>
              <a:gd name="T37" fmla="*/ 1256 h 2072"/>
              <a:gd name="T38" fmla="*/ 1696 w 4450"/>
              <a:gd name="T39" fmla="*/ 1344 h 2072"/>
              <a:gd name="T40" fmla="*/ 1600 w 4450"/>
              <a:gd name="T41" fmla="*/ 992 h 2072"/>
              <a:gd name="T42" fmla="*/ 1606 w 4450"/>
              <a:gd name="T43" fmla="*/ 1260 h 2072"/>
              <a:gd name="T44" fmla="*/ 1576 w 4450"/>
              <a:gd name="T45" fmla="*/ 740 h 2072"/>
              <a:gd name="T46" fmla="*/ 1638 w 4450"/>
              <a:gd name="T47" fmla="*/ 856 h 2072"/>
              <a:gd name="T48" fmla="*/ 1710 w 4450"/>
              <a:gd name="T49" fmla="*/ 634 h 2072"/>
              <a:gd name="T50" fmla="*/ 1466 w 4450"/>
              <a:gd name="T51" fmla="*/ 662 h 2072"/>
              <a:gd name="T52" fmla="*/ 1466 w 4450"/>
              <a:gd name="T53" fmla="*/ 1312 h 2072"/>
              <a:gd name="T54" fmla="*/ 4450 w 4450"/>
              <a:gd name="T55" fmla="*/ 1590 h 2072"/>
              <a:gd name="T56" fmla="*/ 1572 w 4450"/>
              <a:gd name="T57" fmla="*/ 1668 h 2072"/>
              <a:gd name="T58" fmla="*/ 2628 w 4450"/>
              <a:gd name="T59" fmla="*/ 1726 h 2072"/>
              <a:gd name="T60" fmla="*/ 2628 w 4450"/>
              <a:gd name="T61" fmla="*/ 1726 h 2072"/>
              <a:gd name="T62" fmla="*/ 4324 w 4450"/>
              <a:gd name="T63" fmla="*/ 1726 h 2072"/>
              <a:gd name="T64" fmla="*/ 936 w 4450"/>
              <a:gd name="T65" fmla="*/ 1218 h 2072"/>
              <a:gd name="T66" fmla="*/ 1170 w 4450"/>
              <a:gd name="T67" fmla="*/ 906 h 2072"/>
              <a:gd name="T68" fmla="*/ 1162 w 4450"/>
              <a:gd name="T69" fmla="*/ 374 h 2072"/>
              <a:gd name="T70" fmla="*/ 944 w 4450"/>
              <a:gd name="T71" fmla="*/ 78 h 2072"/>
              <a:gd name="T72" fmla="*/ 790 w 4450"/>
              <a:gd name="T73" fmla="*/ 684 h 2072"/>
              <a:gd name="T74" fmla="*/ 992 w 4450"/>
              <a:gd name="T75" fmla="*/ 1260 h 2072"/>
              <a:gd name="T76" fmla="*/ 958 w 4450"/>
              <a:gd name="T77" fmla="*/ 870 h 2072"/>
              <a:gd name="T78" fmla="*/ 1050 w 4450"/>
              <a:gd name="T79" fmla="*/ 1012 h 2072"/>
              <a:gd name="T80" fmla="*/ 838 w 4450"/>
              <a:gd name="T81" fmla="*/ 624 h 2072"/>
              <a:gd name="T82" fmla="*/ 992 w 4450"/>
              <a:gd name="T83" fmla="*/ 102 h 2072"/>
              <a:gd name="T84" fmla="*/ 1142 w 4450"/>
              <a:gd name="T85" fmla="*/ 556 h 2072"/>
              <a:gd name="T86" fmla="*/ 1124 w 4450"/>
              <a:gd name="T87" fmla="*/ 760 h 2072"/>
              <a:gd name="T88" fmla="*/ 992 w 4450"/>
              <a:gd name="T89" fmla="*/ 314 h 2072"/>
              <a:gd name="T90" fmla="*/ 864 w 4450"/>
              <a:gd name="T91" fmla="*/ 742 h 2072"/>
              <a:gd name="T92" fmla="*/ 724 w 4450"/>
              <a:gd name="T93" fmla="*/ 1576 h 2072"/>
              <a:gd name="T94" fmla="*/ 908 w 4450"/>
              <a:gd name="T95" fmla="*/ 1520 h 2072"/>
              <a:gd name="T96" fmla="*/ 1064 w 4450"/>
              <a:gd name="T97" fmla="*/ 1660 h 2072"/>
              <a:gd name="T98" fmla="*/ 1012 w 4450"/>
              <a:gd name="T99" fmla="*/ 1862 h 2072"/>
              <a:gd name="T100" fmla="*/ 802 w 4450"/>
              <a:gd name="T101" fmla="*/ 1974 h 2072"/>
              <a:gd name="T102" fmla="*/ 436 w 4450"/>
              <a:gd name="T103" fmla="*/ 1862 h 2072"/>
              <a:gd name="T104" fmla="*/ 330 w 4450"/>
              <a:gd name="T105" fmla="*/ 1478 h 2072"/>
              <a:gd name="T106" fmla="*/ 570 w 4450"/>
              <a:gd name="T107" fmla="*/ 1202 h 2072"/>
              <a:gd name="T108" fmla="*/ 508 w 4450"/>
              <a:gd name="T109" fmla="*/ 662 h 2072"/>
              <a:gd name="T110" fmla="*/ 166 w 4450"/>
              <a:gd name="T111" fmla="*/ 892 h 2072"/>
              <a:gd name="T112" fmla="*/ 4 w 4450"/>
              <a:gd name="T113" fmla="*/ 1276 h 2072"/>
              <a:gd name="T114" fmla="*/ 72 w 4450"/>
              <a:gd name="T115" fmla="*/ 1662 h 2072"/>
              <a:gd name="T116" fmla="*/ 348 w 4450"/>
              <a:gd name="T117" fmla="*/ 1966 h 2072"/>
              <a:gd name="T118" fmla="*/ 724 w 4450"/>
              <a:gd name="T119" fmla="*/ 2072 h 2072"/>
              <a:gd name="T120" fmla="*/ 1144 w 4450"/>
              <a:gd name="T121" fmla="*/ 1938 h 20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450" h="2072">
                <a:moveTo>
                  <a:pt x="2586" y="1256"/>
                </a:moveTo>
                <a:lnTo>
                  <a:pt x="2416" y="1256"/>
                </a:lnTo>
                <a:lnTo>
                  <a:pt x="2578" y="716"/>
                </a:lnTo>
                <a:lnTo>
                  <a:pt x="2578" y="626"/>
                </a:lnTo>
                <a:lnTo>
                  <a:pt x="2268" y="626"/>
                </a:lnTo>
                <a:lnTo>
                  <a:pt x="2268" y="716"/>
                </a:lnTo>
                <a:lnTo>
                  <a:pt x="2428" y="716"/>
                </a:lnTo>
                <a:lnTo>
                  <a:pt x="2266" y="1258"/>
                </a:lnTo>
                <a:lnTo>
                  <a:pt x="2266" y="1348"/>
                </a:lnTo>
                <a:lnTo>
                  <a:pt x="2586" y="1348"/>
                </a:lnTo>
                <a:lnTo>
                  <a:pt x="2586" y="1256"/>
                </a:lnTo>
                <a:close/>
                <a:moveTo>
                  <a:pt x="1992" y="1156"/>
                </a:moveTo>
                <a:lnTo>
                  <a:pt x="2058" y="1156"/>
                </a:lnTo>
                <a:lnTo>
                  <a:pt x="2072" y="1348"/>
                </a:lnTo>
                <a:lnTo>
                  <a:pt x="2208" y="1348"/>
                </a:lnTo>
                <a:lnTo>
                  <a:pt x="2134" y="626"/>
                </a:lnTo>
                <a:lnTo>
                  <a:pt x="1916" y="626"/>
                </a:lnTo>
                <a:lnTo>
                  <a:pt x="1844" y="1348"/>
                </a:lnTo>
                <a:lnTo>
                  <a:pt x="1980" y="1348"/>
                </a:lnTo>
                <a:lnTo>
                  <a:pt x="1992" y="1156"/>
                </a:lnTo>
                <a:close/>
                <a:moveTo>
                  <a:pt x="2022" y="716"/>
                </a:moveTo>
                <a:lnTo>
                  <a:pt x="2030" y="716"/>
                </a:lnTo>
                <a:lnTo>
                  <a:pt x="2054" y="1076"/>
                </a:lnTo>
                <a:lnTo>
                  <a:pt x="1998" y="1076"/>
                </a:lnTo>
                <a:lnTo>
                  <a:pt x="2022" y="716"/>
                </a:lnTo>
                <a:close/>
                <a:moveTo>
                  <a:pt x="2804" y="1102"/>
                </a:moveTo>
                <a:lnTo>
                  <a:pt x="2882" y="1102"/>
                </a:lnTo>
                <a:lnTo>
                  <a:pt x="2882" y="1102"/>
                </a:lnTo>
                <a:lnTo>
                  <a:pt x="2900" y="1102"/>
                </a:lnTo>
                <a:lnTo>
                  <a:pt x="2916" y="1100"/>
                </a:lnTo>
                <a:lnTo>
                  <a:pt x="2930" y="1096"/>
                </a:lnTo>
                <a:lnTo>
                  <a:pt x="2942" y="1090"/>
                </a:lnTo>
                <a:lnTo>
                  <a:pt x="2952" y="1084"/>
                </a:lnTo>
                <a:lnTo>
                  <a:pt x="2962" y="1076"/>
                </a:lnTo>
                <a:lnTo>
                  <a:pt x="2970" y="1066"/>
                </a:lnTo>
                <a:lnTo>
                  <a:pt x="2976" y="1058"/>
                </a:lnTo>
                <a:lnTo>
                  <a:pt x="2986" y="1036"/>
                </a:lnTo>
                <a:lnTo>
                  <a:pt x="2992" y="1016"/>
                </a:lnTo>
                <a:lnTo>
                  <a:pt x="2994" y="994"/>
                </a:lnTo>
                <a:lnTo>
                  <a:pt x="2996" y="974"/>
                </a:lnTo>
                <a:lnTo>
                  <a:pt x="2996" y="756"/>
                </a:lnTo>
                <a:lnTo>
                  <a:pt x="2996" y="756"/>
                </a:lnTo>
                <a:lnTo>
                  <a:pt x="2994" y="734"/>
                </a:lnTo>
                <a:lnTo>
                  <a:pt x="2992" y="714"/>
                </a:lnTo>
                <a:lnTo>
                  <a:pt x="2986" y="692"/>
                </a:lnTo>
                <a:lnTo>
                  <a:pt x="2976" y="672"/>
                </a:lnTo>
                <a:lnTo>
                  <a:pt x="2970" y="662"/>
                </a:lnTo>
                <a:lnTo>
                  <a:pt x="2962" y="654"/>
                </a:lnTo>
                <a:lnTo>
                  <a:pt x="2952" y="646"/>
                </a:lnTo>
                <a:lnTo>
                  <a:pt x="2942" y="638"/>
                </a:lnTo>
                <a:lnTo>
                  <a:pt x="2930" y="634"/>
                </a:lnTo>
                <a:lnTo>
                  <a:pt x="2916" y="630"/>
                </a:lnTo>
                <a:lnTo>
                  <a:pt x="2900" y="626"/>
                </a:lnTo>
                <a:lnTo>
                  <a:pt x="2882" y="626"/>
                </a:lnTo>
                <a:lnTo>
                  <a:pt x="2664" y="626"/>
                </a:lnTo>
                <a:lnTo>
                  <a:pt x="2664" y="1348"/>
                </a:lnTo>
                <a:lnTo>
                  <a:pt x="2804" y="1348"/>
                </a:lnTo>
                <a:lnTo>
                  <a:pt x="2804" y="1102"/>
                </a:lnTo>
                <a:close/>
                <a:moveTo>
                  <a:pt x="2804" y="716"/>
                </a:moveTo>
                <a:lnTo>
                  <a:pt x="2840" y="716"/>
                </a:lnTo>
                <a:lnTo>
                  <a:pt x="2840" y="716"/>
                </a:lnTo>
                <a:lnTo>
                  <a:pt x="2846" y="716"/>
                </a:lnTo>
                <a:lnTo>
                  <a:pt x="2850" y="718"/>
                </a:lnTo>
                <a:lnTo>
                  <a:pt x="2854" y="722"/>
                </a:lnTo>
                <a:lnTo>
                  <a:pt x="2858" y="726"/>
                </a:lnTo>
                <a:lnTo>
                  <a:pt x="2864" y="736"/>
                </a:lnTo>
                <a:lnTo>
                  <a:pt x="2866" y="752"/>
                </a:lnTo>
                <a:lnTo>
                  <a:pt x="2866" y="988"/>
                </a:lnTo>
                <a:lnTo>
                  <a:pt x="2866" y="988"/>
                </a:lnTo>
                <a:lnTo>
                  <a:pt x="2864" y="1002"/>
                </a:lnTo>
                <a:lnTo>
                  <a:pt x="2858" y="1014"/>
                </a:lnTo>
                <a:lnTo>
                  <a:pt x="2854" y="1018"/>
                </a:lnTo>
                <a:lnTo>
                  <a:pt x="2850" y="1020"/>
                </a:lnTo>
                <a:lnTo>
                  <a:pt x="2846" y="1022"/>
                </a:lnTo>
                <a:lnTo>
                  <a:pt x="2840" y="1024"/>
                </a:lnTo>
                <a:lnTo>
                  <a:pt x="2804" y="1024"/>
                </a:lnTo>
                <a:lnTo>
                  <a:pt x="2804" y="716"/>
                </a:lnTo>
                <a:close/>
                <a:moveTo>
                  <a:pt x="3214" y="1102"/>
                </a:moveTo>
                <a:lnTo>
                  <a:pt x="3236" y="1102"/>
                </a:lnTo>
                <a:lnTo>
                  <a:pt x="3282" y="1348"/>
                </a:lnTo>
                <a:lnTo>
                  <a:pt x="3430" y="1348"/>
                </a:lnTo>
                <a:lnTo>
                  <a:pt x="3364" y="1082"/>
                </a:lnTo>
                <a:lnTo>
                  <a:pt x="3364" y="1082"/>
                </a:lnTo>
                <a:lnTo>
                  <a:pt x="3376" y="1072"/>
                </a:lnTo>
                <a:lnTo>
                  <a:pt x="3386" y="1058"/>
                </a:lnTo>
                <a:lnTo>
                  <a:pt x="3392" y="1046"/>
                </a:lnTo>
                <a:lnTo>
                  <a:pt x="3398" y="1030"/>
                </a:lnTo>
                <a:lnTo>
                  <a:pt x="3402" y="1016"/>
                </a:lnTo>
                <a:lnTo>
                  <a:pt x="3404" y="1002"/>
                </a:lnTo>
                <a:lnTo>
                  <a:pt x="3406" y="974"/>
                </a:lnTo>
                <a:lnTo>
                  <a:pt x="3406" y="756"/>
                </a:lnTo>
                <a:lnTo>
                  <a:pt x="3406" y="756"/>
                </a:lnTo>
                <a:lnTo>
                  <a:pt x="3406" y="734"/>
                </a:lnTo>
                <a:lnTo>
                  <a:pt x="3402" y="714"/>
                </a:lnTo>
                <a:lnTo>
                  <a:pt x="3396" y="692"/>
                </a:lnTo>
                <a:lnTo>
                  <a:pt x="3386" y="672"/>
                </a:lnTo>
                <a:lnTo>
                  <a:pt x="3380" y="662"/>
                </a:lnTo>
                <a:lnTo>
                  <a:pt x="3372" y="654"/>
                </a:lnTo>
                <a:lnTo>
                  <a:pt x="3362" y="646"/>
                </a:lnTo>
                <a:lnTo>
                  <a:pt x="3352" y="638"/>
                </a:lnTo>
                <a:lnTo>
                  <a:pt x="3340" y="634"/>
                </a:lnTo>
                <a:lnTo>
                  <a:pt x="3326" y="630"/>
                </a:lnTo>
                <a:lnTo>
                  <a:pt x="3310" y="626"/>
                </a:lnTo>
                <a:lnTo>
                  <a:pt x="3294" y="626"/>
                </a:lnTo>
                <a:lnTo>
                  <a:pt x="3074" y="626"/>
                </a:lnTo>
                <a:lnTo>
                  <a:pt x="3074" y="1348"/>
                </a:lnTo>
                <a:lnTo>
                  <a:pt x="3214" y="1348"/>
                </a:lnTo>
                <a:lnTo>
                  <a:pt x="3214" y="1102"/>
                </a:lnTo>
                <a:close/>
                <a:moveTo>
                  <a:pt x="3214" y="716"/>
                </a:moveTo>
                <a:lnTo>
                  <a:pt x="3250" y="716"/>
                </a:lnTo>
                <a:lnTo>
                  <a:pt x="3250" y="716"/>
                </a:lnTo>
                <a:lnTo>
                  <a:pt x="3256" y="716"/>
                </a:lnTo>
                <a:lnTo>
                  <a:pt x="3260" y="718"/>
                </a:lnTo>
                <a:lnTo>
                  <a:pt x="3266" y="722"/>
                </a:lnTo>
                <a:lnTo>
                  <a:pt x="3268" y="726"/>
                </a:lnTo>
                <a:lnTo>
                  <a:pt x="3274" y="736"/>
                </a:lnTo>
                <a:lnTo>
                  <a:pt x="3276" y="752"/>
                </a:lnTo>
                <a:lnTo>
                  <a:pt x="3276" y="988"/>
                </a:lnTo>
                <a:lnTo>
                  <a:pt x="3276" y="988"/>
                </a:lnTo>
                <a:lnTo>
                  <a:pt x="3274" y="1002"/>
                </a:lnTo>
                <a:lnTo>
                  <a:pt x="3268" y="1014"/>
                </a:lnTo>
                <a:lnTo>
                  <a:pt x="3266" y="1018"/>
                </a:lnTo>
                <a:lnTo>
                  <a:pt x="3260" y="1020"/>
                </a:lnTo>
                <a:lnTo>
                  <a:pt x="3256" y="1022"/>
                </a:lnTo>
                <a:lnTo>
                  <a:pt x="3250" y="1024"/>
                </a:lnTo>
                <a:lnTo>
                  <a:pt x="3214" y="1024"/>
                </a:lnTo>
                <a:lnTo>
                  <a:pt x="3214" y="716"/>
                </a:lnTo>
                <a:close/>
                <a:moveTo>
                  <a:pt x="4046" y="896"/>
                </a:moveTo>
                <a:lnTo>
                  <a:pt x="4052" y="896"/>
                </a:lnTo>
                <a:lnTo>
                  <a:pt x="4124" y="1348"/>
                </a:lnTo>
                <a:lnTo>
                  <a:pt x="4234" y="1348"/>
                </a:lnTo>
                <a:lnTo>
                  <a:pt x="4306" y="896"/>
                </a:lnTo>
                <a:lnTo>
                  <a:pt x="4310" y="896"/>
                </a:lnTo>
                <a:lnTo>
                  <a:pt x="4310" y="1348"/>
                </a:lnTo>
                <a:lnTo>
                  <a:pt x="4450" y="1348"/>
                </a:lnTo>
                <a:lnTo>
                  <a:pt x="4450" y="626"/>
                </a:lnTo>
                <a:lnTo>
                  <a:pt x="4270" y="626"/>
                </a:lnTo>
                <a:lnTo>
                  <a:pt x="4178" y="1134"/>
                </a:lnTo>
                <a:lnTo>
                  <a:pt x="4088" y="626"/>
                </a:lnTo>
                <a:lnTo>
                  <a:pt x="3908" y="626"/>
                </a:lnTo>
                <a:lnTo>
                  <a:pt x="3908" y="1348"/>
                </a:lnTo>
                <a:lnTo>
                  <a:pt x="4046" y="1348"/>
                </a:lnTo>
                <a:lnTo>
                  <a:pt x="4046" y="896"/>
                </a:lnTo>
                <a:close/>
                <a:moveTo>
                  <a:pt x="3600" y="1348"/>
                </a:moveTo>
                <a:lnTo>
                  <a:pt x="3716" y="1348"/>
                </a:lnTo>
                <a:lnTo>
                  <a:pt x="3716" y="1348"/>
                </a:lnTo>
                <a:lnTo>
                  <a:pt x="3732" y="1348"/>
                </a:lnTo>
                <a:lnTo>
                  <a:pt x="3748" y="1344"/>
                </a:lnTo>
                <a:lnTo>
                  <a:pt x="3762" y="1340"/>
                </a:lnTo>
                <a:lnTo>
                  <a:pt x="3772" y="1336"/>
                </a:lnTo>
                <a:lnTo>
                  <a:pt x="3782" y="1328"/>
                </a:lnTo>
                <a:lnTo>
                  <a:pt x="3790" y="1320"/>
                </a:lnTo>
                <a:lnTo>
                  <a:pt x="3798" y="1312"/>
                </a:lnTo>
                <a:lnTo>
                  <a:pt x="3804" y="1302"/>
                </a:lnTo>
                <a:lnTo>
                  <a:pt x="3812" y="1282"/>
                </a:lnTo>
                <a:lnTo>
                  <a:pt x="3816" y="1260"/>
                </a:lnTo>
                <a:lnTo>
                  <a:pt x="3818" y="1240"/>
                </a:lnTo>
                <a:lnTo>
                  <a:pt x="3818" y="1220"/>
                </a:lnTo>
                <a:lnTo>
                  <a:pt x="3818" y="756"/>
                </a:lnTo>
                <a:lnTo>
                  <a:pt x="3818" y="756"/>
                </a:lnTo>
                <a:lnTo>
                  <a:pt x="3818" y="734"/>
                </a:lnTo>
                <a:lnTo>
                  <a:pt x="3816" y="714"/>
                </a:lnTo>
                <a:lnTo>
                  <a:pt x="3812" y="692"/>
                </a:lnTo>
                <a:lnTo>
                  <a:pt x="3804" y="672"/>
                </a:lnTo>
                <a:lnTo>
                  <a:pt x="3798" y="662"/>
                </a:lnTo>
                <a:lnTo>
                  <a:pt x="3790" y="654"/>
                </a:lnTo>
                <a:lnTo>
                  <a:pt x="3782" y="646"/>
                </a:lnTo>
                <a:lnTo>
                  <a:pt x="3772" y="638"/>
                </a:lnTo>
                <a:lnTo>
                  <a:pt x="3762" y="634"/>
                </a:lnTo>
                <a:lnTo>
                  <a:pt x="3748" y="630"/>
                </a:lnTo>
                <a:lnTo>
                  <a:pt x="3732" y="626"/>
                </a:lnTo>
                <a:lnTo>
                  <a:pt x="3716" y="626"/>
                </a:lnTo>
                <a:lnTo>
                  <a:pt x="3600" y="626"/>
                </a:lnTo>
                <a:lnTo>
                  <a:pt x="3600" y="626"/>
                </a:lnTo>
                <a:lnTo>
                  <a:pt x="3582" y="626"/>
                </a:lnTo>
                <a:lnTo>
                  <a:pt x="3568" y="630"/>
                </a:lnTo>
                <a:lnTo>
                  <a:pt x="3554" y="634"/>
                </a:lnTo>
                <a:lnTo>
                  <a:pt x="3542" y="638"/>
                </a:lnTo>
                <a:lnTo>
                  <a:pt x="3534" y="646"/>
                </a:lnTo>
                <a:lnTo>
                  <a:pt x="3524" y="654"/>
                </a:lnTo>
                <a:lnTo>
                  <a:pt x="3518" y="662"/>
                </a:lnTo>
                <a:lnTo>
                  <a:pt x="3512" y="672"/>
                </a:lnTo>
                <a:lnTo>
                  <a:pt x="3504" y="692"/>
                </a:lnTo>
                <a:lnTo>
                  <a:pt x="3500" y="714"/>
                </a:lnTo>
                <a:lnTo>
                  <a:pt x="3498" y="734"/>
                </a:lnTo>
                <a:lnTo>
                  <a:pt x="3496" y="756"/>
                </a:lnTo>
                <a:lnTo>
                  <a:pt x="3496" y="1220"/>
                </a:lnTo>
                <a:lnTo>
                  <a:pt x="3496" y="1220"/>
                </a:lnTo>
                <a:lnTo>
                  <a:pt x="3498" y="1240"/>
                </a:lnTo>
                <a:lnTo>
                  <a:pt x="3500" y="1260"/>
                </a:lnTo>
                <a:lnTo>
                  <a:pt x="3504" y="1282"/>
                </a:lnTo>
                <a:lnTo>
                  <a:pt x="3512" y="1302"/>
                </a:lnTo>
                <a:lnTo>
                  <a:pt x="3518" y="1312"/>
                </a:lnTo>
                <a:lnTo>
                  <a:pt x="3524" y="1320"/>
                </a:lnTo>
                <a:lnTo>
                  <a:pt x="3534" y="1328"/>
                </a:lnTo>
                <a:lnTo>
                  <a:pt x="3542" y="1336"/>
                </a:lnTo>
                <a:lnTo>
                  <a:pt x="3554" y="1340"/>
                </a:lnTo>
                <a:lnTo>
                  <a:pt x="3568" y="1344"/>
                </a:lnTo>
                <a:lnTo>
                  <a:pt x="3582" y="1348"/>
                </a:lnTo>
                <a:lnTo>
                  <a:pt x="3600" y="1348"/>
                </a:lnTo>
                <a:lnTo>
                  <a:pt x="3600" y="1348"/>
                </a:lnTo>
                <a:close/>
                <a:moveTo>
                  <a:pt x="3628" y="1230"/>
                </a:moveTo>
                <a:lnTo>
                  <a:pt x="3628" y="746"/>
                </a:lnTo>
                <a:lnTo>
                  <a:pt x="3628" y="742"/>
                </a:lnTo>
                <a:lnTo>
                  <a:pt x="3628" y="740"/>
                </a:lnTo>
                <a:lnTo>
                  <a:pt x="3628" y="740"/>
                </a:lnTo>
                <a:lnTo>
                  <a:pt x="3630" y="730"/>
                </a:lnTo>
                <a:lnTo>
                  <a:pt x="3638" y="722"/>
                </a:lnTo>
                <a:lnTo>
                  <a:pt x="3646" y="718"/>
                </a:lnTo>
                <a:lnTo>
                  <a:pt x="3658" y="716"/>
                </a:lnTo>
                <a:lnTo>
                  <a:pt x="3658" y="716"/>
                </a:lnTo>
                <a:lnTo>
                  <a:pt x="3670" y="718"/>
                </a:lnTo>
                <a:lnTo>
                  <a:pt x="3678" y="722"/>
                </a:lnTo>
                <a:lnTo>
                  <a:pt x="3686" y="730"/>
                </a:lnTo>
                <a:lnTo>
                  <a:pt x="3688" y="740"/>
                </a:lnTo>
                <a:lnTo>
                  <a:pt x="3688" y="742"/>
                </a:lnTo>
                <a:lnTo>
                  <a:pt x="3688" y="746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6"/>
                </a:lnTo>
                <a:lnTo>
                  <a:pt x="3686" y="1242"/>
                </a:lnTo>
                <a:lnTo>
                  <a:pt x="3680" y="1250"/>
                </a:lnTo>
                <a:lnTo>
                  <a:pt x="3670" y="1256"/>
                </a:lnTo>
                <a:lnTo>
                  <a:pt x="3658" y="1260"/>
                </a:lnTo>
                <a:lnTo>
                  <a:pt x="3658" y="1260"/>
                </a:lnTo>
                <a:lnTo>
                  <a:pt x="3646" y="1256"/>
                </a:lnTo>
                <a:lnTo>
                  <a:pt x="3636" y="1250"/>
                </a:lnTo>
                <a:lnTo>
                  <a:pt x="3630" y="1242"/>
                </a:lnTo>
                <a:lnTo>
                  <a:pt x="3628" y="1236"/>
                </a:lnTo>
                <a:lnTo>
                  <a:pt x="3628" y="1230"/>
                </a:lnTo>
                <a:lnTo>
                  <a:pt x="3628" y="1230"/>
                </a:lnTo>
                <a:lnTo>
                  <a:pt x="3628" y="1230"/>
                </a:lnTo>
                <a:lnTo>
                  <a:pt x="3628" y="1230"/>
                </a:lnTo>
                <a:close/>
                <a:moveTo>
                  <a:pt x="1548" y="1348"/>
                </a:moveTo>
                <a:lnTo>
                  <a:pt x="1664" y="1348"/>
                </a:lnTo>
                <a:lnTo>
                  <a:pt x="1664" y="1348"/>
                </a:lnTo>
                <a:lnTo>
                  <a:pt x="1682" y="1348"/>
                </a:lnTo>
                <a:lnTo>
                  <a:pt x="1696" y="1344"/>
                </a:lnTo>
                <a:lnTo>
                  <a:pt x="1710" y="1340"/>
                </a:lnTo>
                <a:lnTo>
                  <a:pt x="1722" y="1336"/>
                </a:lnTo>
                <a:lnTo>
                  <a:pt x="1732" y="1328"/>
                </a:lnTo>
                <a:lnTo>
                  <a:pt x="1740" y="1320"/>
                </a:lnTo>
                <a:lnTo>
                  <a:pt x="1746" y="1312"/>
                </a:lnTo>
                <a:lnTo>
                  <a:pt x="1752" y="1302"/>
                </a:lnTo>
                <a:lnTo>
                  <a:pt x="1760" y="1282"/>
                </a:lnTo>
                <a:lnTo>
                  <a:pt x="1764" y="1260"/>
                </a:lnTo>
                <a:lnTo>
                  <a:pt x="1766" y="1240"/>
                </a:lnTo>
                <a:lnTo>
                  <a:pt x="1768" y="1220"/>
                </a:lnTo>
                <a:lnTo>
                  <a:pt x="1768" y="992"/>
                </a:lnTo>
                <a:lnTo>
                  <a:pt x="1600" y="992"/>
                </a:lnTo>
                <a:lnTo>
                  <a:pt x="1600" y="1074"/>
                </a:lnTo>
                <a:lnTo>
                  <a:pt x="1638" y="1074"/>
                </a:lnTo>
                <a:lnTo>
                  <a:pt x="1638" y="1230"/>
                </a:lnTo>
                <a:lnTo>
                  <a:pt x="1638" y="1230"/>
                </a:lnTo>
                <a:lnTo>
                  <a:pt x="1638" y="1230"/>
                </a:lnTo>
                <a:lnTo>
                  <a:pt x="1638" y="1230"/>
                </a:lnTo>
                <a:lnTo>
                  <a:pt x="1636" y="1236"/>
                </a:lnTo>
                <a:lnTo>
                  <a:pt x="1634" y="1242"/>
                </a:lnTo>
                <a:lnTo>
                  <a:pt x="1628" y="1250"/>
                </a:lnTo>
                <a:lnTo>
                  <a:pt x="1618" y="1256"/>
                </a:lnTo>
                <a:lnTo>
                  <a:pt x="1606" y="1260"/>
                </a:lnTo>
                <a:lnTo>
                  <a:pt x="1606" y="1260"/>
                </a:lnTo>
                <a:lnTo>
                  <a:pt x="1594" y="1256"/>
                </a:lnTo>
                <a:lnTo>
                  <a:pt x="1584" y="1250"/>
                </a:lnTo>
                <a:lnTo>
                  <a:pt x="1578" y="1242"/>
                </a:lnTo>
                <a:lnTo>
                  <a:pt x="1576" y="1236"/>
                </a:lnTo>
                <a:lnTo>
                  <a:pt x="1576" y="1230"/>
                </a:lnTo>
                <a:lnTo>
                  <a:pt x="1576" y="1230"/>
                </a:lnTo>
                <a:lnTo>
                  <a:pt x="1576" y="1230"/>
                </a:lnTo>
                <a:lnTo>
                  <a:pt x="1576" y="746"/>
                </a:lnTo>
                <a:lnTo>
                  <a:pt x="1576" y="746"/>
                </a:lnTo>
                <a:lnTo>
                  <a:pt x="1576" y="742"/>
                </a:lnTo>
                <a:lnTo>
                  <a:pt x="1576" y="740"/>
                </a:lnTo>
                <a:lnTo>
                  <a:pt x="1576" y="740"/>
                </a:lnTo>
                <a:lnTo>
                  <a:pt x="1578" y="730"/>
                </a:lnTo>
                <a:lnTo>
                  <a:pt x="1586" y="722"/>
                </a:lnTo>
                <a:lnTo>
                  <a:pt x="1596" y="718"/>
                </a:lnTo>
                <a:lnTo>
                  <a:pt x="1606" y="716"/>
                </a:lnTo>
                <a:lnTo>
                  <a:pt x="1606" y="716"/>
                </a:lnTo>
                <a:lnTo>
                  <a:pt x="1618" y="718"/>
                </a:lnTo>
                <a:lnTo>
                  <a:pt x="1628" y="722"/>
                </a:lnTo>
                <a:lnTo>
                  <a:pt x="1634" y="730"/>
                </a:lnTo>
                <a:lnTo>
                  <a:pt x="1636" y="740"/>
                </a:lnTo>
                <a:lnTo>
                  <a:pt x="1638" y="742"/>
                </a:lnTo>
                <a:lnTo>
                  <a:pt x="1638" y="746"/>
                </a:lnTo>
                <a:lnTo>
                  <a:pt x="1638" y="856"/>
                </a:lnTo>
                <a:lnTo>
                  <a:pt x="1768" y="856"/>
                </a:lnTo>
                <a:lnTo>
                  <a:pt x="1768" y="756"/>
                </a:lnTo>
                <a:lnTo>
                  <a:pt x="1768" y="756"/>
                </a:lnTo>
                <a:lnTo>
                  <a:pt x="1766" y="734"/>
                </a:lnTo>
                <a:lnTo>
                  <a:pt x="1764" y="714"/>
                </a:lnTo>
                <a:lnTo>
                  <a:pt x="1760" y="692"/>
                </a:lnTo>
                <a:lnTo>
                  <a:pt x="1752" y="672"/>
                </a:lnTo>
                <a:lnTo>
                  <a:pt x="1746" y="662"/>
                </a:lnTo>
                <a:lnTo>
                  <a:pt x="1740" y="654"/>
                </a:lnTo>
                <a:lnTo>
                  <a:pt x="1732" y="646"/>
                </a:lnTo>
                <a:lnTo>
                  <a:pt x="1722" y="638"/>
                </a:lnTo>
                <a:lnTo>
                  <a:pt x="1710" y="634"/>
                </a:lnTo>
                <a:lnTo>
                  <a:pt x="1696" y="630"/>
                </a:lnTo>
                <a:lnTo>
                  <a:pt x="1682" y="626"/>
                </a:lnTo>
                <a:lnTo>
                  <a:pt x="1664" y="626"/>
                </a:lnTo>
                <a:lnTo>
                  <a:pt x="1548" y="626"/>
                </a:lnTo>
                <a:lnTo>
                  <a:pt x="1548" y="626"/>
                </a:lnTo>
                <a:lnTo>
                  <a:pt x="1532" y="626"/>
                </a:lnTo>
                <a:lnTo>
                  <a:pt x="1516" y="630"/>
                </a:lnTo>
                <a:lnTo>
                  <a:pt x="1502" y="634"/>
                </a:lnTo>
                <a:lnTo>
                  <a:pt x="1492" y="638"/>
                </a:lnTo>
                <a:lnTo>
                  <a:pt x="1482" y="646"/>
                </a:lnTo>
                <a:lnTo>
                  <a:pt x="1474" y="654"/>
                </a:lnTo>
                <a:lnTo>
                  <a:pt x="1466" y="662"/>
                </a:lnTo>
                <a:lnTo>
                  <a:pt x="1460" y="672"/>
                </a:lnTo>
                <a:lnTo>
                  <a:pt x="1452" y="692"/>
                </a:lnTo>
                <a:lnTo>
                  <a:pt x="1448" y="714"/>
                </a:lnTo>
                <a:lnTo>
                  <a:pt x="1446" y="734"/>
                </a:lnTo>
                <a:lnTo>
                  <a:pt x="1446" y="756"/>
                </a:lnTo>
                <a:lnTo>
                  <a:pt x="1446" y="1220"/>
                </a:lnTo>
                <a:lnTo>
                  <a:pt x="1446" y="1220"/>
                </a:lnTo>
                <a:lnTo>
                  <a:pt x="1446" y="1240"/>
                </a:lnTo>
                <a:lnTo>
                  <a:pt x="1448" y="1260"/>
                </a:lnTo>
                <a:lnTo>
                  <a:pt x="1452" y="1282"/>
                </a:lnTo>
                <a:lnTo>
                  <a:pt x="1460" y="1302"/>
                </a:lnTo>
                <a:lnTo>
                  <a:pt x="1466" y="1312"/>
                </a:lnTo>
                <a:lnTo>
                  <a:pt x="1474" y="1320"/>
                </a:lnTo>
                <a:lnTo>
                  <a:pt x="1482" y="1328"/>
                </a:lnTo>
                <a:lnTo>
                  <a:pt x="1492" y="1336"/>
                </a:lnTo>
                <a:lnTo>
                  <a:pt x="1502" y="1340"/>
                </a:lnTo>
                <a:lnTo>
                  <a:pt x="1516" y="1344"/>
                </a:lnTo>
                <a:lnTo>
                  <a:pt x="1532" y="1348"/>
                </a:lnTo>
                <a:lnTo>
                  <a:pt x="1548" y="1348"/>
                </a:lnTo>
                <a:lnTo>
                  <a:pt x="1548" y="1348"/>
                </a:lnTo>
                <a:close/>
                <a:moveTo>
                  <a:pt x="1446" y="1590"/>
                </a:moveTo>
                <a:lnTo>
                  <a:pt x="1446" y="2072"/>
                </a:lnTo>
                <a:lnTo>
                  <a:pt x="4450" y="2072"/>
                </a:lnTo>
                <a:lnTo>
                  <a:pt x="4450" y="1590"/>
                </a:lnTo>
                <a:lnTo>
                  <a:pt x="1446" y="1590"/>
                </a:lnTo>
                <a:close/>
                <a:moveTo>
                  <a:pt x="1770" y="1982"/>
                </a:moveTo>
                <a:lnTo>
                  <a:pt x="1698" y="1982"/>
                </a:lnTo>
                <a:lnTo>
                  <a:pt x="1632" y="1790"/>
                </a:lnTo>
                <a:lnTo>
                  <a:pt x="1632" y="1790"/>
                </a:lnTo>
                <a:lnTo>
                  <a:pt x="1632" y="1790"/>
                </a:lnTo>
                <a:lnTo>
                  <a:pt x="1640" y="1848"/>
                </a:lnTo>
                <a:lnTo>
                  <a:pt x="1642" y="1880"/>
                </a:lnTo>
                <a:lnTo>
                  <a:pt x="1644" y="1908"/>
                </a:lnTo>
                <a:lnTo>
                  <a:pt x="1644" y="1982"/>
                </a:lnTo>
                <a:lnTo>
                  <a:pt x="1572" y="1982"/>
                </a:lnTo>
                <a:lnTo>
                  <a:pt x="1572" y="1668"/>
                </a:lnTo>
                <a:lnTo>
                  <a:pt x="1644" y="1668"/>
                </a:lnTo>
                <a:lnTo>
                  <a:pt x="1710" y="1864"/>
                </a:lnTo>
                <a:lnTo>
                  <a:pt x="1710" y="1864"/>
                </a:lnTo>
                <a:lnTo>
                  <a:pt x="1710" y="1864"/>
                </a:lnTo>
                <a:lnTo>
                  <a:pt x="1708" y="1836"/>
                </a:lnTo>
                <a:lnTo>
                  <a:pt x="1704" y="1806"/>
                </a:lnTo>
                <a:lnTo>
                  <a:pt x="1700" y="1774"/>
                </a:lnTo>
                <a:lnTo>
                  <a:pt x="1698" y="1746"/>
                </a:lnTo>
                <a:lnTo>
                  <a:pt x="1698" y="1668"/>
                </a:lnTo>
                <a:lnTo>
                  <a:pt x="1770" y="1668"/>
                </a:lnTo>
                <a:lnTo>
                  <a:pt x="1770" y="1982"/>
                </a:lnTo>
                <a:close/>
                <a:moveTo>
                  <a:pt x="2628" y="1726"/>
                </a:moveTo>
                <a:lnTo>
                  <a:pt x="2528" y="1726"/>
                </a:lnTo>
                <a:lnTo>
                  <a:pt x="2528" y="1788"/>
                </a:lnTo>
                <a:lnTo>
                  <a:pt x="2618" y="1788"/>
                </a:lnTo>
                <a:lnTo>
                  <a:pt x="2618" y="1848"/>
                </a:lnTo>
                <a:lnTo>
                  <a:pt x="2528" y="1848"/>
                </a:lnTo>
                <a:lnTo>
                  <a:pt x="2528" y="1922"/>
                </a:lnTo>
                <a:lnTo>
                  <a:pt x="2628" y="1922"/>
                </a:lnTo>
                <a:lnTo>
                  <a:pt x="2628" y="1982"/>
                </a:lnTo>
                <a:lnTo>
                  <a:pt x="2452" y="1982"/>
                </a:lnTo>
                <a:lnTo>
                  <a:pt x="2452" y="1668"/>
                </a:lnTo>
                <a:lnTo>
                  <a:pt x="2628" y="1668"/>
                </a:lnTo>
                <a:lnTo>
                  <a:pt x="2628" y="1726"/>
                </a:lnTo>
                <a:close/>
                <a:moveTo>
                  <a:pt x="3476" y="1726"/>
                </a:moveTo>
                <a:lnTo>
                  <a:pt x="3374" y="1726"/>
                </a:lnTo>
                <a:lnTo>
                  <a:pt x="3374" y="1788"/>
                </a:lnTo>
                <a:lnTo>
                  <a:pt x="3464" y="1788"/>
                </a:lnTo>
                <a:lnTo>
                  <a:pt x="3464" y="1848"/>
                </a:lnTo>
                <a:lnTo>
                  <a:pt x="3374" y="1848"/>
                </a:lnTo>
                <a:lnTo>
                  <a:pt x="3374" y="1982"/>
                </a:lnTo>
                <a:lnTo>
                  <a:pt x="3298" y="1982"/>
                </a:lnTo>
                <a:lnTo>
                  <a:pt x="3298" y="1668"/>
                </a:lnTo>
                <a:lnTo>
                  <a:pt x="3476" y="1668"/>
                </a:lnTo>
                <a:lnTo>
                  <a:pt x="3476" y="1726"/>
                </a:lnTo>
                <a:close/>
                <a:moveTo>
                  <a:pt x="4324" y="1726"/>
                </a:moveTo>
                <a:lnTo>
                  <a:pt x="4268" y="1726"/>
                </a:lnTo>
                <a:lnTo>
                  <a:pt x="4268" y="1982"/>
                </a:lnTo>
                <a:lnTo>
                  <a:pt x="4198" y="1982"/>
                </a:lnTo>
                <a:lnTo>
                  <a:pt x="4198" y="1726"/>
                </a:lnTo>
                <a:lnTo>
                  <a:pt x="4138" y="1726"/>
                </a:lnTo>
                <a:lnTo>
                  <a:pt x="4138" y="1668"/>
                </a:lnTo>
                <a:lnTo>
                  <a:pt x="4324" y="1668"/>
                </a:lnTo>
                <a:lnTo>
                  <a:pt x="4324" y="1726"/>
                </a:lnTo>
                <a:close/>
                <a:moveTo>
                  <a:pt x="878" y="1100"/>
                </a:moveTo>
                <a:lnTo>
                  <a:pt x="878" y="1100"/>
                </a:lnTo>
                <a:lnTo>
                  <a:pt x="906" y="1160"/>
                </a:lnTo>
                <a:lnTo>
                  <a:pt x="936" y="1218"/>
                </a:lnTo>
                <a:lnTo>
                  <a:pt x="966" y="1268"/>
                </a:lnTo>
                <a:lnTo>
                  <a:pt x="994" y="1308"/>
                </a:lnTo>
                <a:lnTo>
                  <a:pt x="994" y="1308"/>
                </a:lnTo>
                <a:lnTo>
                  <a:pt x="1014" y="1278"/>
                </a:lnTo>
                <a:lnTo>
                  <a:pt x="1040" y="1240"/>
                </a:lnTo>
                <a:lnTo>
                  <a:pt x="1066" y="1190"/>
                </a:lnTo>
                <a:lnTo>
                  <a:pt x="1094" y="1130"/>
                </a:lnTo>
                <a:lnTo>
                  <a:pt x="1122" y="1064"/>
                </a:lnTo>
                <a:lnTo>
                  <a:pt x="1136" y="1026"/>
                </a:lnTo>
                <a:lnTo>
                  <a:pt x="1148" y="988"/>
                </a:lnTo>
                <a:lnTo>
                  <a:pt x="1160" y="948"/>
                </a:lnTo>
                <a:lnTo>
                  <a:pt x="1170" y="906"/>
                </a:lnTo>
                <a:lnTo>
                  <a:pt x="1178" y="862"/>
                </a:lnTo>
                <a:lnTo>
                  <a:pt x="1186" y="818"/>
                </a:lnTo>
                <a:lnTo>
                  <a:pt x="1186" y="818"/>
                </a:lnTo>
                <a:lnTo>
                  <a:pt x="1192" y="768"/>
                </a:lnTo>
                <a:lnTo>
                  <a:pt x="1196" y="718"/>
                </a:lnTo>
                <a:lnTo>
                  <a:pt x="1198" y="668"/>
                </a:lnTo>
                <a:lnTo>
                  <a:pt x="1198" y="618"/>
                </a:lnTo>
                <a:lnTo>
                  <a:pt x="1194" y="562"/>
                </a:lnTo>
                <a:lnTo>
                  <a:pt x="1186" y="504"/>
                </a:lnTo>
                <a:lnTo>
                  <a:pt x="1176" y="442"/>
                </a:lnTo>
                <a:lnTo>
                  <a:pt x="1162" y="374"/>
                </a:lnTo>
                <a:lnTo>
                  <a:pt x="1162" y="374"/>
                </a:lnTo>
                <a:lnTo>
                  <a:pt x="1152" y="338"/>
                </a:lnTo>
                <a:lnTo>
                  <a:pt x="1142" y="304"/>
                </a:lnTo>
                <a:lnTo>
                  <a:pt x="1132" y="270"/>
                </a:lnTo>
                <a:lnTo>
                  <a:pt x="1120" y="238"/>
                </a:lnTo>
                <a:lnTo>
                  <a:pt x="1094" y="178"/>
                </a:lnTo>
                <a:lnTo>
                  <a:pt x="1066" y="124"/>
                </a:lnTo>
                <a:lnTo>
                  <a:pt x="1042" y="78"/>
                </a:lnTo>
                <a:lnTo>
                  <a:pt x="1020" y="42"/>
                </a:lnTo>
                <a:lnTo>
                  <a:pt x="992" y="0"/>
                </a:lnTo>
                <a:lnTo>
                  <a:pt x="992" y="0"/>
                </a:lnTo>
                <a:lnTo>
                  <a:pt x="964" y="44"/>
                </a:lnTo>
                <a:lnTo>
                  <a:pt x="944" y="78"/>
                </a:lnTo>
                <a:lnTo>
                  <a:pt x="922" y="118"/>
                </a:lnTo>
                <a:lnTo>
                  <a:pt x="900" y="164"/>
                </a:lnTo>
                <a:lnTo>
                  <a:pt x="876" y="216"/>
                </a:lnTo>
                <a:lnTo>
                  <a:pt x="856" y="270"/>
                </a:lnTo>
                <a:lnTo>
                  <a:pt x="836" y="326"/>
                </a:lnTo>
                <a:lnTo>
                  <a:pt x="836" y="326"/>
                </a:lnTo>
                <a:lnTo>
                  <a:pt x="820" y="390"/>
                </a:lnTo>
                <a:lnTo>
                  <a:pt x="808" y="450"/>
                </a:lnTo>
                <a:lnTo>
                  <a:pt x="798" y="510"/>
                </a:lnTo>
                <a:lnTo>
                  <a:pt x="792" y="570"/>
                </a:lnTo>
                <a:lnTo>
                  <a:pt x="790" y="628"/>
                </a:lnTo>
                <a:lnTo>
                  <a:pt x="790" y="684"/>
                </a:lnTo>
                <a:lnTo>
                  <a:pt x="792" y="742"/>
                </a:lnTo>
                <a:lnTo>
                  <a:pt x="798" y="798"/>
                </a:lnTo>
                <a:lnTo>
                  <a:pt x="798" y="798"/>
                </a:lnTo>
                <a:lnTo>
                  <a:pt x="806" y="852"/>
                </a:lnTo>
                <a:lnTo>
                  <a:pt x="818" y="908"/>
                </a:lnTo>
                <a:lnTo>
                  <a:pt x="830" y="958"/>
                </a:lnTo>
                <a:lnTo>
                  <a:pt x="844" y="1004"/>
                </a:lnTo>
                <a:lnTo>
                  <a:pt x="868" y="1074"/>
                </a:lnTo>
                <a:lnTo>
                  <a:pt x="878" y="1100"/>
                </a:lnTo>
                <a:lnTo>
                  <a:pt x="878" y="1100"/>
                </a:lnTo>
                <a:close/>
                <a:moveTo>
                  <a:pt x="992" y="1260"/>
                </a:moveTo>
                <a:lnTo>
                  <a:pt x="992" y="1260"/>
                </a:lnTo>
                <a:lnTo>
                  <a:pt x="976" y="1222"/>
                </a:lnTo>
                <a:lnTo>
                  <a:pt x="966" y="1198"/>
                </a:lnTo>
                <a:lnTo>
                  <a:pt x="956" y="1172"/>
                </a:lnTo>
                <a:lnTo>
                  <a:pt x="948" y="1140"/>
                </a:lnTo>
                <a:lnTo>
                  <a:pt x="942" y="1104"/>
                </a:lnTo>
                <a:lnTo>
                  <a:pt x="938" y="1066"/>
                </a:lnTo>
                <a:lnTo>
                  <a:pt x="934" y="1022"/>
                </a:lnTo>
                <a:lnTo>
                  <a:pt x="934" y="1022"/>
                </a:lnTo>
                <a:lnTo>
                  <a:pt x="936" y="980"/>
                </a:lnTo>
                <a:lnTo>
                  <a:pt x="942" y="940"/>
                </a:lnTo>
                <a:lnTo>
                  <a:pt x="950" y="904"/>
                </a:lnTo>
                <a:lnTo>
                  <a:pt x="958" y="870"/>
                </a:lnTo>
                <a:lnTo>
                  <a:pt x="968" y="840"/>
                </a:lnTo>
                <a:lnTo>
                  <a:pt x="978" y="816"/>
                </a:lnTo>
                <a:lnTo>
                  <a:pt x="988" y="798"/>
                </a:lnTo>
                <a:lnTo>
                  <a:pt x="994" y="788"/>
                </a:lnTo>
                <a:lnTo>
                  <a:pt x="994" y="788"/>
                </a:lnTo>
                <a:lnTo>
                  <a:pt x="1006" y="814"/>
                </a:lnTo>
                <a:lnTo>
                  <a:pt x="1016" y="836"/>
                </a:lnTo>
                <a:lnTo>
                  <a:pt x="1024" y="864"/>
                </a:lnTo>
                <a:lnTo>
                  <a:pt x="1034" y="894"/>
                </a:lnTo>
                <a:lnTo>
                  <a:pt x="1042" y="930"/>
                </a:lnTo>
                <a:lnTo>
                  <a:pt x="1048" y="970"/>
                </a:lnTo>
                <a:lnTo>
                  <a:pt x="1050" y="1012"/>
                </a:lnTo>
                <a:lnTo>
                  <a:pt x="1050" y="1012"/>
                </a:lnTo>
                <a:lnTo>
                  <a:pt x="1050" y="1054"/>
                </a:lnTo>
                <a:lnTo>
                  <a:pt x="1046" y="1094"/>
                </a:lnTo>
                <a:lnTo>
                  <a:pt x="1040" y="1130"/>
                </a:lnTo>
                <a:lnTo>
                  <a:pt x="1032" y="1164"/>
                </a:lnTo>
                <a:lnTo>
                  <a:pt x="1022" y="1194"/>
                </a:lnTo>
                <a:lnTo>
                  <a:pt x="1012" y="1220"/>
                </a:lnTo>
                <a:lnTo>
                  <a:pt x="1002" y="1242"/>
                </a:lnTo>
                <a:lnTo>
                  <a:pt x="992" y="1260"/>
                </a:lnTo>
                <a:lnTo>
                  <a:pt x="992" y="1260"/>
                </a:lnTo>
                <a:close/>
                <a:moveTo>
                  <a:pt x="838" y="624"/>
                </a:moveTo>
                <a:lnTo>
                  <a:pt x="838" y="624"/>
                </a:lnTo>
                <a:lnTo>
                  <a:pt x="840" y="586"/>
                </a:lnTo>
                <a:lnTo>
                  <a:pt x="844" y="550"/>
                </a:lnTo>
                <a:lnTo>
                  <a:pt x="854" y="480"/>
                </a:lnTo>
                <a:lnTo>
                  <a:pt x="868" y="420"/>
                </a:lnTo>
                <a:lnTo>
                  <a:pt x="878" y="376"/>
                </a:lnTo>
                <a:lnTo>
                  <a:pt x="878" y="376"/>
                </a:lnTo>
                <a:lnTo>
                  <a:pt x="896" y="320"/>
                </a:lnTo>
                <a:lnTo>
                  <a:pt x="916" y="268"/>
                </a:lnTo>
                <a:lnTo>
                  <a:pt x="932" y="224"/>
                </a:lnTo>
                <a:lnTo>
                  <a:pt x="950" y="186"/>
                </a:lnTo>
                <a:lnTo>
                  <a:pt x="976" y="130"/>
                </a:lnTo>
                <a:lnTo>
                  <a:pt x="992" y="102"/>
                </a:lnTo>
                <a:lnTo>
                  <a:pt x="992" y="102"/>
                </a:lnTo>
                <a:lnTo>
                  <a:pt x="1010" y="132"/>
                </a:lnTo>
                <a:lnTo>
                  <a:pt x="1040" y="194"/>
                </a:lnTo>
                <a:lnTo>
                  <a:pt x="1058" y="234"/>
                </a:lnTo>
                <a:lnTo>
                  <a:pt x="1076" y="276"/>
                </a:lnTo>
                <a:lnTo>
                  <a:pt x="1092" y="324"/>
                </a:lnTo>
                <a:lnTo>
                  <a:pt x="1108" y="372"/>
                </a:lnTo>
                <a:lnTo>
                  <a:pt x="1108" y="372"/>
                </a:lnTo>
                <a:lnTo>
                  <a:pt x="1120" y="420"/>
                </a:lnTo>
                <a:lnTo>
                  <a:pt x="1130" y="468"/>
                </a:lnTo>
                <a:lnTo>
                  <a:pt x="1138" y="514"/>
                </a:lnTo>
                <a:lnTo>
                  <a:pt x="1142" y="556"/>
                </a:lnTo>
                <a:lnTo>
                  <a:pt x="1146" y="598"/>
                </a:lnTo>
                <a:lnTo>
                  <a:pt x="1148" y="636"/>
                </a:lnTo>
                <a:lnTo>
                  <a:pt x="1150" y="700"/>
                </a:lnTo>
                <a:lnTo>
                  <a:pt x="1150" y="700"/>
                </a:lnTo>
                <a:lnTo>
                  <a:pt x="1146" y="754"/>
                </a:lnTo>
                <a:lnTo>
                  <a:pt x="1142" y="808"/>
                </a:lnTo>
                <a:lnTo>
                  <a:pt x="1136" y="856"/>
                </a:lnTo>
                <a:lnTo>
                  <a:pt x="1128" y="896"/>
                </a:lnTo>
                <a:lnTo>
                  <a:pt x="1128" y="896"/>
                </a:lnTo>
                <a:lnTo>
                  <a:pt x="1128" y="864"/>
                </a:lnTo>
                <a:lnTo>
                  <a:pt x="1128" y="832"/>
                </a:lnTo>
                <a:lnTo>
                  <a:pt x="1124" y="760"/>
                </a:lnTo>
                <a:lnTo>
                  <a:pt x="1116" y="686"/>
                </a:lnTo>
                <a:lnTo>
                  <a:pt x="1104" y="616"/>
                </a:lnTo>
                <a:lnTo>
                  <a:pt x="1104" y="616"/>
                </a:lnTo>
                <a:lnTo>
                  <a:pt x="1096" y="580"/>
                </a:lnTo>
                <a:lnTo>
                  <a:pt x="1084" y="542"/>
                </a:lnTo>
                <a:lnTo>
                  <a:pt x="1072" y="500"/>
                </a:lnTo>
                <a:lnTo>
                  <a:pt x="1056" y="458"/>
                </a:lnTo>
                <a:lnTo>
                  <a:pt x="1040" y="416"/>
                </a:lnTo>
                <a:lnTo>
                  <a:pt x="1024" y="378"/>
                </a:lnTo>
                <a:lnTo>
                  <a:pt x="1008" y="344"/>
                </a:lnTo>
                <a:lnTo>
                  <a:pt x="992" y="314"/>
                </a:lnTo>
                <a:lnTo>
                  <a:pt x="992" y="314"/>
                </a:lnTo>
                <a:lnTo>
                  <a:pt x="978" y="342"/>
                </a:lnTo>
                <a:lnTo>
                  <a:pt x="962" y="374"/>
                </a:lnTo>
                <a:lnTo>
                  <a:pt x="948" y="408"/>
                </a:lnTo>
                <a:lnTo>
                  <a:pt x="932" y="448"/>
                </a:lnTo>
                <a:lnTo>
                  <a:pt x="918" y="488"/>
                </a:lnTo>
                <a:lnTo>
                  <a:pt x="904" y="532"/>
                </a:lnTo>
                <a:lnTo>
                  <a:pt x="892" y="574"/>
                </a:lnTo>
                <a:lnTo>
                  <a:pt x="882" y="616"/>
                </a:lnTo>
                <a:lnTo>
                  <a:pt x="882" y="616"/>
                </a:lnTo>
                <a:lnTo>
                  <a:pt x="874" y="658"/>
                </a:lnTo>
                <a:lnTo>
                  <a:pt x="868" y="700"/>
                </a:lnTo>
                <a:lnTo>
                  <a:pt x="864" y="742"/>
                </a:lnTo>
                <a:lnTo>
                  <a:pt x="860" y="784"/>
                </a:lnTo>
                <a:lnTo>
                  <a:pt x="858" y="854"/>
                </a:lnTo>
                <a:lnTo>
                  <a:pt x="856" y="898"/>
                </a:lnTo>
                <a:lnTo>
                  <a:pt x="856" y="898"/>
                </a:lnTo>
                <a:lnTo>
                  <a:pt x="850" y="858"/>
                </a:lnTo>
                <a:lnTo>
                  <a:pt x="844" y="794"/>
                </a:lnTo>
                <a:lnTo>
                  <a:pt x="838" y="714"/>
                </a:lnTo>
                <a:lnTo>
                  <a:pt x="838" y="670"/>
                </a:lnTo>
                <a:lnTo>
                  <a:pt x="838" y="624"/>
                </a:lnTo>
                <a:lnTo>
                  <a:pt x="838" y="624"/>
                </a:lnTo>
                <a:close/>
                <a:moveTo>
                  <a:pt x="724" y="1576"/>
                </a:moveTo>
                <a:lnTo>
                  <a:pt x="724" y="1576"/>
                </a:lnTo>
                <a:lnTo>
                  <a:pt x="724" y="1574"/>
                </a:lnTo>
                <a:lnTo>
                  <a:pt x="724" y="1574"/>
                </a:lnTo>
                <a:lnTo>
                  <a:pt x="740" y="1560"/>
                </a:lnTo>
                <a:lnTo>
                  <a:pt x="756" y="1548"/>
                </a:lnTo>
                <a:lnTo>
                  <a:pt x="774" y="1538"/>
                </a:lnTo>
                <a:lnTo>
                  <a:pt x="792" y="1530"/>
                </a:lnTo>
                <a:lnTo>
                  <a:pt x="810" y="1524"/>
                </a:lnTo>
                <a:lnTo>
                  <a:pt x="830" y="1520"/>
                </a:lnTo>
                <a:lnTo>
                  <a:pt x="850" y="1516"/>
                </a:lnTo>
                <a:lnTo>
                  <a:pt x="868" y="1516"/>
                </a:lnTo>
                <a:lnTo>
                  <a:pt x="888" y="1516"/>
                </a:lnTo>
                <a:lnTo>
                  <a:pt x="908" y="1520"/>
                </a:lnTo>
                <a:lnTo>
                  <a:pt x="926" y="1524"/>
                </a:lnTo>
                <a:lnTo>
                  <a:pt x="946" y="1530"/>
                </a:lnTo>
                <a:lnTo>
                  <a:pt x="964" y="1538"/>
                </a:lnTo>
                <a:lnTo>
                  <a:pt x="980" y="1548"/>
                </a:lnTo>
                <a:lnTo>
                  <a:pt x="998" y="1560"/>
                </a:lnTo>
                <a:lnTo>
                  <a:pt x="1012" y="1574"/>
                </a:lnTo>
                <a:lnTo>
                  <a:pt x="1012" y="1574"/>
                </a:lnTo>
                <a:lnTo>
                  <a:pt x="1026" y="1590"/>
                </a:lnTo>
                <a:lnTo>
                  <a:pt x="1038" y="1606"/>
                </a:lnTo>
                <a:lnTo>
                  <a:pt x="1048" y="1624"/>
                </a:lnTo>
                <a:lnTo>
                  <a:pt x="1058" y="1642"/>
                </a:lnTo>
                <a:lnTo>
                  <a:pt x="1064" y="1660"/>
                </a:lnTo>
                <a:lnTo>
                  <a:pt x="1068" y="1680"/>
                </a:lnTo>
                <a:lnTo>
                  <a:pt x="1072" y="1698"/>
                </a:lnTo>
                <a:lnTo>
                  <a:pt x="1072" y="1718"/>
                </a:lnTo>
                <a:lnTo>
                  <a:pt x="1072" y="1738"/>
                </a:lnTo>
                <a:lnTo>
                  <a:pt x="1068" y="1756"/>
                </a:lnTo>
                <a:lnTo>
                  <a:pt x="1064" y="1776"/>
                </a:lnTo>
                <a:lnTo>
                  <a:pt x="1058" y="1794"/>
                </a:lnTo>
                <a:lnTo>
                  <a:pt x="1048" y="1812"/>
                </a:lnTo>
                <a:lnTo>
                  <a:pt x="1038" y="1830"/>
                </a:lnTo>
                <a:lnTo>
                  <a:pt x="1026" y="1846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0" y="1864"/>
                </a:lnTo>
                <a:lnTo>
                  <a:pt x="1010" y="1864"/>
                </a:lnTo>
                <a:lnTo>
                  <a:pt x="980" y="1892"/>
                </a:lnTo>
                <a:lnTo>
                  <a:pt x="946" y="1914"/>
                </a:lnTo>
                <a:lnTo>
                  <a:pt x="912" y="1936"/>
                </a:lnTo>
                <a:lnTo>
                  <a:pt x="876" y="1952"/>
                </a:lnTo>
                <a:lnTo>
                  <a:pt x="840" y="1964"/>
                </a:lnTo>
                <a:lnTo>
                  <a:pt x="802" y="1974"/>
                </a:lnTo>
                <a:lnTo>
                  <a:pt x="762" y="1980"/>
                </a:lnTo>
                <a:lnTo>
                  <a:pt x="724" y="1982"/>
                </a:lnTo>
                <a:lnTo>
                  <a:pt x="724" y="1982"/>
                </a:lnTo>
                <a:lnTo>
                  <a:pt x="684" y="1980"/>
                </a:lnTo>
                <a:lnTo>
                  <a:pt x="646" y="1974"/>
                </a:lnTo>
                <a:lnTo>
                  <a:pt x="608" y="1964"/>
                </a:lnTo>
                <a:lnTo>
                  <a:pt x="570" y="1952"/>
                </a:lnTo>
                <a:lnTo>
                  <a:pt x="534" y="1934"/>
                </a:lnTo>
                <a:lnTo>
                  <a:pt x="500" y="1914"/>
                </a:lnTo>
                <a:lnTo>
                  <a:pt x="468" y="1890"/>
                </a:lnTo>
                <a:lnTo>
                  <a:pt x="436" y="1862"/>
                </a:lnTo>
                <a:lnTo>
                  <a:pt x="436" y="1862"/>
                </a:lnTo>
                <a:lnTo>
                  <a:pt x="412" y="1836"/>
                </a:lnTo>
                <a:lnTo>
                  <a:pt x="390" y="1806"/>
                </a:lnTo>
                <a:lnTo>
                  <a:pt x="370" y="1776"/>
                </a:lnTo>
                <a:lnTo>
                  <a:pt x="354" y="1746"/>
                </a:lnTo>
                <a:lnTo>
                  <a:pt x="342" y="1714"/>
                </a:lnTo>
                <a:lnTo>
                  <a:pt x="332" y="1680"/>
                </a:lnTo>
                <a:lnTo>
                  <a:pt x="324" y="1648"/>
                </a:lnTo>
                <a:lnTo>
                  <a:pt x="320" y="1614"/>
                </a:lnTo>
                <a:lnTo>
                  <a:pt x="318" y="1578"/>
                </a:lnTo>
                <a:lnTo>
                  <a:pt x="318" y="1544"/>
                </a:lnTo>
                <a:lnTo>
                  <a:pt x="322" y="1510"/>
                </a:lnTo>
                <a:lnTo>
                  <a:pt x="330" y="1478"/>
                </a:lnTo>
                <a:lnTo>
                  <a:pt x="340" y="1444"/>
                </a:lnTo>
                <a:lnTo>
                  <a:pt x="352" y="1412"/>
                </a:lnTo>
                <a:lnTo>
                  <a:pt x="368" y="1380"/>
                </a:lnTo>
                <a:lnTo>
                  <a:pt x="386" y="1350"/>
                </a:lnTo>
                <a:lnTo>
                  <a:pt x="386" y="1350"/>
                </a:lnTo>
                <a:lnTo>
                  <a:pt x="410" y="1320"/>
                </a:lnTo>
                <a:lnTo>
                  <a:pt x="436" y="1290"/>
                </a:lnTo>
                <a:lnTo>
                  <a:pt x="436" y="1290"/>
                </a:lnTo>
                <a:lnTo>
                  <a:pt x="468" y="1262"/>
                </a:lnTo>
                <a:lnTo>
                  <a:pt x="500" y="1238"/>
                </a:lnTo>
                <a:lnTo>
                  <a:pt x="534" y="1218"/>
                </a:lnTo>
                <a:lnTo>
                  <a:pt x="570" y="1202"/>
                </a:lnTo>
                <a:lnTo>
                  <a:pt x="608" y="1188"/>
                </a:lnTo>
                <a:lnTo>
                  <a:pt x="646" y="1178"/>
                </a:lnTo>
                <a:lnTo>
                  <a:pt x="684" y="1174"/>
                </a:lnTo>
                <a:lnTo>
                  <a:pt x="724" y="1172"/>
                </a:lnTo>
                <a:lnTo>
                  <a:pt x="724" y="630"/>
                </a:lnTo>
                <a:lnTo>
                  <a:pt x="724" y="630"/>
                </a:lnTo>
                <a:lnTo>
                  <a:pt x="686" y="630"/>
                </a:lnTo>
                <a:lnTo>
                  <a:pt x="650" y="634"/>
                </a:lnTo>
                <a:lnTo>
                  <a:pt x="614" y="638"/>
                </a:lnTo>
                <a:lnTo>
                  <a:pt x="578" y="644"/>
                </a:lnTo>
                <a:lnTo>
                  <a:pt x="542" y="652"/>
                </a:lnTo>
                <a:lnTo>
                  <a:pt x="508" y="662"/>
                </a:lnTo>
                <a:lnTo>
                  <a:pt x="474" y="674"/>
                </a:lnTo>
                <a:lnTo>
                  <a:pt x="442" y="686"/>
                </a:lnTo>
                <a:lnTo>
                  <a:pt x="410" y="700"/>
                </a:lnTo>
                <a:lnTo>
                  <a:pt x="378" y="716"/>
                </a:lnTo>
                <a:lnTo>
                  <a:pt x="348" y="734"/>
                </a:lnTo>
                <a:lnTo>
                  <a:pt x="320" y="752"/>
                </a:lnTo>
                <a:lnTo>
                  <a:pt x="290" y="772"/>
                </a:lnTo>
                <a:lnTo>
                  <a:pt x="264" y="794"/>
                </a:lnTo>
                <a:lnTo>
                  <a:pt x="238" y="816"/>
                </a:lnTo>
                <a:lnTo>
                  <a:pt x="212" y="840"/>
                </a:lnTo>
                <a:lnTo>
                  <a:pt x="188" y="866"/>
                </a:lnTo>
                <a:lnTo>
                  <a:pt x="166" y="892"/>
                </a:lnTo>
                <a:lnTo>
                  <a:pt x="144" y="920"/>
                </a:lnTo>
                <a:lnTo>
                  <a:pt x="124" y="948"/>
                </a:lnTo>
                <a:lnTo>
                  <a:pt x="104" y="976"/>
                </a:lnTo>
                <a:lnTo>
                  <a:pt x="88" y="1006"/>
                </a:lnTo>
                <a:lnTo>
                  <a:pt x="72" y="1038"/>
                </a:lnTo>
                <a:lnTo>
                  <a:pt x="56" y="1070"/>
                </a:lnTo>
                <a:lnTo>
                  <a:pt x="44" y="1102"/>
                </a:lnTo>
                <a:lnTo>
                  <a:pt x="32" y="1136"/>
                </a:lnTo>
                <a:lnTo>
                  <a:pt x="22" y="1170"/>
                </a:lnTo>
                <a:lnTo>
                  <a:pt x="14" y="1206"/>
                </a:lnTo>
                <a:lnTo>
                  <a:pt x="8" y="1240"/>
                </a:lnTo>
                <a:lnTo>
                  <a:pt x="4" y="1276"/>
                </a:lnTo>
                <a:lnTo>
                  <a:pt x="0" y="1314"/>
                </a:lnTo>
                <a:lnTo>
                  <a:pt x="0" y="1350"/>
                </a:lnTo>
                <a:lnTo>
                  <a:pt x="0" y="1350"/>
                </a:lnTo>
                <a:lnTo>
                  <a:pt x="0" y="1388"/>
                </a:lnTo>
                <a:lnTo>
                  <a:pt x="4" y="1424"/>
                </a:lnTo>
                <a:lnTo>
                  <a:pt x="8" y="1460"/>
                </a:lnTo>
                <a:lnTo>
                  <a:pt x="14" y="1496"/>
                </a:lnTo>
                <a:lnTo>
                  <a:pt x="22" y="1530"/>
                </a:lnTo>
                <a:lnTo>
                  <a:pt x="32" y="1564"/>
                </a:lnTo>
                <a:lnTo>
                  <a:pt x="44" y="1598"/>
                </a:lnTo>
                <a:lnTo>
                  <a:pt x="56" y="1630"/>
                </a:lnTo>
                <a:lnTo>
                  <a:pt x="72" y="1662"/>
                </a:lnTo>
                <a:lnTo>
                  <a:pt x="88" y="1694"/>
                </a:lnTo>
                <a:lnTo>
                  <a:pt x="104" y="1724"/>
                </a:lnTo>
                <a:lnTo>
                  <a:pt x="124" y="1754"/>
                </a:lnTo>
                <a:lnTo>
                  <a:pt x="144" y="1782"/>
                </a:lnTo>
                <a:lnTo>
                  <a:pt x="166" y="1808"/>
                </a:lnTo>
                <a:lnTo>
                  <a:pt x="188" y="1836"/>
                </a:lnTo>
                <a:lnTo>
                  <a:pt x="212" y="1860"/>
                </a:lnTo>
                <a:lnTo>
                  <a:pt x="238" y="1884"/>
                </a:lnTo>
                <a:lnTo>
                  <a:pt x="264" y="1906"/>
                </a:lnTo>
                <a:lnTo>
                  <a:pt x="290" y="1928"/>
                </a:lnTo>
                <a:lnTo>
                  <a:pt x="320" y="1948"/>
                </a:lnTo>
                <a:lnTo>
                  <a:pt x="348" y="1966"/>
                </a:lnTo>
                <a:lnTo>
                  <a:pt x="378" y="1984"/>
                </a:lnTo>
                <a:lnTo>
                  <a:pt x="410" y="2000"/>
                </a:lnTo>
                <a:lnTo>
                  <a:pt x="442" y="2014"/>
                </a:lnTo>
                <a:lnTo>
                  <a:pt x="474" y="2028"/>
                </a:lnTo>
                <a:lnTo>
                  <a:pt x="508" y="2038"/>
                </a:lnTo>
                <a:lnTo>
                  <a:pt x="542" y="2048"/>
                </a:lnTo>
                <a:lnTo>
                  <a:pt x="578" y="2056"/>
                </a:lnTo>
                <a:lnTo>
                  <a:pt x="614" y="2062"/>
                </a:lnTo>
                <a:lnTo>
                  <a:pt x="650" y="2068"/>
                </a:lnTo>
                <a:lnTo>
                  <a:pt x="686" y="2070"/>
                </a:lnTo>
                <a:lnTo>
                  <a:pt x="724" y="2072"/>
                </a:lnTo>
                <a:lnTo>
                  <a:pt x="724" y="2072"/>
                </a:lnTo>
                <a:lnTo>
                  <a:pt x="762" y="2070"/>
                </a:lnTo>
                <a:lnTo>
                  <a:pt x="800" y="2068"/>
                </a:lnTo>
                <a:lnTo>
                  <a:pt x="838" y="2062"/>
                </a:lnTo>
                <a:lnTo>
                  <a:pt x="876" y="2056"/>
                </a:lnTo>
                <a:lnTo>
                  <a:pt x="912" y="2046"/>
                </a:lnTo>
                <a:lnTo>
                  <a:pt x="948" y="2036"/>
                </a:lnTo>
                <a:lnTo>
                  <a:pt x="982" y="2024"/>
                </a:lnTo>
                <a:lnTo>
                  <a:pt x="1016" y="2010"/>
                </a:lnTo>
                <a:lnTo>
                  <a:pt x="1050" y="1994"/>
                </a:lnTo>
                <a:lnTo>
                  <a:pt x="1082" y="1976"/>
                </a:lnTo>
                <a:lnTo>
                  <a:pt x="1114" y="1958"/>
                </a:lnTo>
                <a:lnTo>
                  <a:pt x="1144" y="1938"/>
                </a:lnTo>
                <a:lnTo>
                  <a:pt x="1172" y="1916"/>
                </a:lnTo>
                <a:lnTo>
                  <a:pt x="1200" y="1894"/>
                </a:lnTo>
                <a:lnTo>
                  <a:pt x="1226" y="1868"/>
                </a:lnTo>
                <a:lnTo>
                  <a:pt x="1252" y="1844"/>
                </a:lnTo>
                <a:lnTo>
                  <a:pt x="1252" y="1348"/>
                </a:lnTo>
                <a:lnTo>
                  <a:pt x="724" y="1348"/>
                </a:lnTo>
                <a:lnTo>
                  <a:pt x="724" y="157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x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Autofit/>
          </a:bodyPr>
          <a:lstStyle/>
          <a:p>
            <a:endParaRPr lang="ru-RU" sz="1350">
              <a:solidFill>
                <a:srgbClr val="3C3C3C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97028" y="6199038"/>
            <a:ext cx="4274972" cy="180000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US" sz="1400" b="0" dirty="0" smtClean="0">
                <a:solidFill>
                  <a:schemeClr val="tx1"/>
                </a:solidFill>
              </a:defRPr>
            </a:lvl1pPr>
            <a:lvl2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2pPr>
            <a:lvl3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3pPr>
            <a:lvl4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4pPr>
            <a:lvl5pPr>
              <a:defRPr lang="ru-RU" dirty="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r>
              <a:rPr lang="ru-RU" dirty="0" smtClean="0"/>
              <a:t>Введите дату</a:t>
            </a:r>
            <a:endParaRPr lang="ru-RU" dirty="0"/>
          </a:p>
        </p:txBody>
      </p:sp>
      <p:sp>
        <p:nvSpPr>
          <p:cNvPr id="24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297028" y="5948155"/>
            <a:ext cx="4274972" cy="180000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US" sz="1400" b="0" baseline="0" dirty="0" smtClean="0">
                <a:solidFill>
                  <a:schemeClr val="tx1"/>
                </a:solidFill>
              </a:defRPr>
            </a:lvl1pPr>
            <a:lvl2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2pPr>
            <a:lvl3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3pPr>
            <a:lvl4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4pPr>
            <a:lvl5pPr>
              <a:defRPr lang="ru-RU" dirty="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>
              <a:spcBef>
                <a:spcPts val="450"/>
              </a:spcBef>
            </a:pPr>
            <a:r>
              <a:rPr lang="ru-RU" dirty="0" smtClean="0"/>
              <a:t>Введите имя автора</a:t>
            </a:r>
            <a:endParaRPr lang="ru-RU" dirty="0"/>
          </a:p>
        </p:txBody>
      </p:sp>
      <p:sp>
        <p:nvSpPr>
          <p:cNvPr id="26" name="TradeSecret" hidden="1"/>
          <p:cNvSpPr txBox="1"/>
          <p:nvPr/>
        </p:nvSpPr>
        <p:spPr>
          <a:xfrm>
            <a:off x="7094684" y="175973"/>
            <a:ext cx="1186223" cy="216982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algn="ctr">
              <a:lnSpc>
                <a:spcPct val="90000"/>
              </a:lnSpc>
              <a:spcAft>
                <a:spcPts val="150"/>
              </a:spcAft>
            </a:pPr>
            <a:r>
              <a:rPr lang="ru-RU" sz="900" b="1" dirty="0">
                <a:solidFill>
                  <a:srgbClr val="EEECE1"/>
                </a:solidFill>
              </a:rPr>
              <a:t>Коммерческая тайна</a:t>
            </a:r>
          </a:p>
        </p:txBody>
      </p:sp>
      <p:sp>
        <p:nvSpPr>
          <p:cNvPr id="28" name="Confidential" hidden="1"/>
          <p:cNvSpPr txBox="1"/>
          <p:nvPr/>
        </p:nvSpPr>
        <p:spPr>
          <a:xfrm>
            <a:off x="7149186" y="175973"/>
            <a:ext cx="1077219" cy="216982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algn="ctr">
              <a:lnSpc>
                <a:spcPct val="90000"/>
              </a:lnSpc>
              <a:spcAft>
                <a:spcPts val="150"/>
              </a:spcAft>
            </a:pPr>
            <a:r>
              <a:rPr lang="ru-RU" sz="900" b="1" dirty="0">
                <a:solidFill>
                  <a:srgbClr val="EEECE1"/>
                </a:solidFill>
              </a:rPr>
              <a:t>Конфиденциально</a:t>
            </a:r>
            <a:endParaRPr lang="ru-RU" sz="825" b="1" dirty="0">
              <a:solidFill>
                <a:srgbClr val="EEECE1"/>
              </a:solidFill>
            </a:endParaRPr>
          </a:p>
        </p:txBody>
      </p:sp>
      <p:sp>
        <p:nvSpPr>
          <p:cNvPr id="25" name="CompanyName" hidden="1"/>
          <p:cNvSpPr txBox="1"/>
          <p:nvPr/>
        </p:nvSpPr>
        <p:spPr>
          <a:xfrm>
            <a:off x="6490353" y="404665"/>
            <a:ext cx="2394886" cy="37279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675">
                <a:solidFill>
                  <a:srgbClr val="EEECE1"/>
                </a:solidFill>
              </a:rPr>
              <a:t>Публичное акционерное </a:t>
            </a:r>
            <a:r>
              <a:rPr lang="ru-RU" sz="675" dirty="0">
                <a:solidFill>
                  <a:srgbClr val="EEECE1"/>
                </a:solidFill>
              </a:rPr>
              <a:t>общество</a:t>
            </a:r>
            <a:br>
              <a:rPr lang="ru-RU" sz="675" dirty="0">
                <a:solidFill>
                  <a:srgbClr val="EEECE1"/>
                </a:solidFill>
              </a:rPr>
            </a:br>
            <a:r>
              <a:rPr lang="ru-RU" sz="675" dirty="0">
                <a:solidFill>
                  <a:srgbClr val="EEECE1"/>
                </a:solidFill>
              </a:rPr>
              <a:t>«Газпром нефть», ул. Галерная, д. 5, лит. А,</a:t>
            </a:r>
            <a:br>
              <a:rPr lang="ru-RU" sz="675" dirty="0">
                <a:solidFill>
                  <a:srgbClr val="EEECE1"/>
                </a:solidFill>
              </a:rPr>
            </a:br>
            <a:r>
              <a:rPr lang="ru-RU" sz="675" dirty="0">
                <a:solidFill>
                  <a:srgbClr val="EEECE1"/>
                </a:solidFill>
              </a:rPr>
              <a:t>г. Санкт-Петербург, 190000</a:t>
            </a:r>
          </a:p>
        </p:txBody>
      </p:sp>
      <p:grpSp>
        <p:nvGrpSpPr>
          <p:cNvPr id="33" name="Группа 32"/>
          <p:cNvGrpSpPr/>
          <p:nvPr userDrawn="1"/>
        </p:nvGrpSpPr>
        <p:grpSpPr>
          <a:xfrm>
            <a:off x="5525791" y="6430956"/>
            <a:ext cx="2228850" cy="378868"/>
            <a:chOff x="-3132138" y="3643313"/>
            <a:chExt cx="2951163" cy="501650"/>
          </a:xfrm>
        </p:grpSpPr>
        <p:sp>
          <p:nvSpPr>
            <p:cNvPr id="34" name="Freeform 27"/>
            <p:cNvSpPr>
              <a:spLocks noEditPoints="1"/>
            </p:cNvSpPr>
            <p:nvPr userDrawn="1"/>
          </p:nvSpPr>
          <p:spPr bwMode="auto">
            <a:xfrm>
              <a:off x="-2686050" y="3643313"/>
              <a:ext cx="527050" cy="501650"/>
            </a:xfrm>
            <a:custGeom>
              <a:avLst/>
              <a:gdLst>
                <a:gd name="T0" fmla="*/ 740 w 2990"/>
                <a:gd name="T1" fmla="*/ 303 h 2847"/>
                <a:gd name="T2" fmla="*/ 514 w 2990"/>
                <a:gd name="T3" fmla="*/ 818 h 2847"/>
                <a:gd name="T4" fmla="*/ 417 w 2990"/>
                <a:gd name="T5" fmla="*/ 1084 h 2847"/>
                <a:gd name="T6" fmla="*/ 659 w 2990"/>
                <a:gd name="T7" fmla="*/ 850 h 2847"/>
                <a:gd name="T8" fmla="*/ 218 w 2990"/>
                <a:gd name="T9" fmla="*/ 1455 h 2847"/>
                <a:gd name="T10" fmla="*/ 280 w 2990"/>
                <a:gd name="T11" fmla="*/ 1517 h 2847"/>
                <a:gd name="T12" fmla="*/ 1067 w 2990"/>
                <a:gd name="T13" fmla="*/ 350 h 2847"/>
                <a:gd name="T14" fmla="*/ 678 w 2990"/>
                <a:gd name="T15" fmla="*/ 945 h 2847"/>
                <a:gd name="T16" fmla="*/ 1285 w 2990"/>
                <a:gd name="T17" fmla="*/ 173 h 2847"/>
                <a:gd name="T18" fmla="*/ 877 w 2990"/>
                <a:gd name="T19" fmla="*/ 766 h 2847"/>
                <a:gd name="T20" fmla="*/ 325 w 2990"/>
                <a:gd name="T21" fmla="*/ 1544 h 2847"/>
                <a:gd name="T22" fmla="*/ 269 w 2990"/>
                <a:gd name="T23" fmla="*/ 1784 h 2847"/>
                <a:gd name="T24" fmla="*/ 592 w 2990"/>
                <a:gd name="T25" fmla="*/ 1436 h 2847"/>
                <a:gd name="T26" fmla="*/ 589 w 2990"/>
                <a:gd name="T27" fmla="*/ 1407 h 2847"/>
                <a:gd name="T28" fmla="*/ 357 w 2990"/>
                <a:gd name="T29" fmla="*/ 1755 h 2847"/>
                <a:gd name="T30" fmla="*/ 542 w 2990"/>
                <a:gd name="T31" fmla="*/ 1601 h 2847"/>
                <a:gd name="T32" fmla="*/ 1346 w 2990"/>
                <a:gd name="T33" fmla="*/ 503 h 2847"/>
                <a:gd name="T34" fmla="*/ 1567 w 2990"/>
                <a:gd name="T35" fmla="*/ 336 h 2847"/>
                <a:gd name="T36" fmla="*/ 1664 w 2990"/>
                <a:gd name="T37" fmla="*/ 322 h 2847"/>
                <a:gd name="T38" fmla="*/ 561 w 2990"/>
                <a:gd name="T39" fmla="*/ 1963 h 2847"/>
                <a:gd name="T40" fmla="*/ 1686 w 2990"/>
                <a:gd name="T41" fmla="*/ 544 h 2847"/>
                <a:gd name="T42" fmla="*/ 1828 w 2990"/>
                <a:gd name="T43" fmla="*/ 360 h 2847"/>
                <a:gd name="T44" fmla="*/ 1868 w 2990"/>
                <a:gd name="T45" fmla="*/ 434 h 2847"/>
                <a:gd name="T46" fmla="*/ 598 w 2990"/>
                <a:gd name="T47" fmla="*/ 2211 h 2847"/>
                <a:gd name="T48" fmla="*/ 931 w 2990"/>
                <a:gd name="T49" fmla="*/ 1886 h 2847"/>
                <a:gd name="T50" fmla="*/ 899 w 2990"/>
                <a:gd name="T51" fmla="*/ 2041 h 2847"/>
                <a:gd name="T52" fmla="*/ 2070 w 2990"/>
                <a:gd name="T53" fmla="*/ 387 h 2847"/>
                <a:gd name="T54" fmla="*/ 2171 w 2990"/>
                <a:gd name="T55" fmla="*/ 389 h 2847"/>
                <a:gd name="T56" fmla="*/ 949 w 2990"/>
                <a:gd name="T57" fmla="*/ 2201 h 2847"/>
                <a:gd name="T58" fmla="*/ 674 w 2990"/>
                <a:gd name="T59" fmla="*/ 2560 h 2847"/>
                <a:gd name="T60" fmla="*/ 2259 w 2990"/>
                <a:gd name="T61" fmla="*/ 362 h 2847"/>
                <a:gd name="T62" fmla="*/ 2135 w 2990"/>
                <a:gd name="T63" fmla="*/ 685 h 2847"/>
                <a:gd name="T64" fmla="*/ 835 w 2990"/>
                <a:gd name="T65" fmla="*/ 2517 h 2847"/>
                <a:gd name="T66" fmla="*/ 1224 w 2990"/>
                <a:gd name="T67" fmla="*/ 2092 h 2847"/>
                <a:gd name="T68" fmla="*/ 1287 w 2990"/>
                <a:gd name="T69" fmla="*/ 2113 h 2847"/>
                <a:gd name="T70" fmla="*/ 2411 w 2990"/>
                <a:gd name="T71" fmla="*/ 687 h 2847"/>
                <a:gd name="T72" fmla="*/ 1171 w 2990"/>
                <a:gd name="T73" fmla="*/ 2498 h 2847"/>
                <a:gd name="T74" fmla="*/ 1490 w 2990"/>
                <a:gd name="T75" fmla="*/ 2225 h 2847"/>
                <a:gd name="T76" fmla="*/ 2348 w 2990"/>
                <a:gd name="T77" fmla="*/ 983 h 2847"/>
                <a:gd name="T78" fmla="*/ 1507 w 2990"/>
                <a:gd name="T79" fmla="*/ 2299 h 2847"/>
                <a:gd name="T80" fmla="*/ 2409 w 2990"/>
                <a:gd name="T81" fmla="*/ 1018 h 2847"/>
                <a:gd name="T82" fmla="*/ 2396 w 2990"/>
                <a:gd name="T83" fmla="*/ 1177 h 2847"/>
                <a:gd name="T84" fmla="*/ 1718 w 2990"/>
                <a:gd name="T85" fmla="*/ 2109 h 2847"/>
                <a:gd name="T86" fmla="*/ 2550 w 2990"/>
                <a:gd name="T87" fmla="*/ 1093 h 2847"/>
                <a:gd name="T88" fmla="*/ 1490 w 2990"/>
                <a:gd name="T89" fmla="*/ 2614 h 2847"/>
                <a:gd name="T90" fmla="*/ 2427 w 2990"/>
                <a:gd name="T91" fmla="*/ 1235 h 2847"/>
                <a:gd name="T92" fmla="*/ 1770 w 2990"/>
                <a:gd name="T93" fmla="*/ 2359 h 2847"/>
                <a:gd name="T94" fmla="*/ 1695 w 2990"/>
                <a:gd name="T95" fmla="*/ 2548 h 2847"/>
                <a:gd name="T96" fmla="*/ 2579 w 2990"/>
                <a:gd name="T97" fmla="*/ 1327 h 2847"/>
                <a:gd name="T98" fmla="*/ 2639 w 2990"/>
                <a:gd name="T99" fmla="*/ 1351 h 2847"/>
                <a:gd name="T100" fmla="*/ 2052 w 2990"/>
                <a:gd name="T101" fmla="*/ 2176 h 2847"/>
                <a:gd name="T102" fmla="*/ 2197 w 2990"/>
                <a:gd name="T103" fmla="*/ 2011 h 2847"/>
                <a:gd name="T104" fmla="*/ 2411 w 2990"/>
                <a:gd name="T105" fmla="*/ 1836 h 2847"/>
                <a:gd name="T106" fmla="*/ 1943 w 2990"/>
                <a:gd name="T107" fmla="*/ 2487 h 2847"/>
                <a:gd name="T108" fmla="*/ 2144 w 2990"/>
                <a:gd name="T109" fmla="*/ 2185 h 2847"/>
                <a:gd name="T110" fmla="*/ 2803 w 2990"/>
                <a:gd name="T111" fmla="*/ 1410 h 2847"/>
                <a:gd name="T112" fmla="*/ 2257 w 2990"/>
                <a:gd name="T113" fmla="*/ 2163 h 2847"/>
                <a:gd name="T114" fmla="*/ 2301 w 2990"/>
                <a:gd name="T115" fmla="*/ 2245 h 2847"/>
                <a:gd name="T116" fmla="*/ 2432 w 2990"/>
                <a:gd name="T117" fmla="*/ 2189 h 2847"/>
                <a:gd name="T118" fmla="*/ 2419 w 2990"/>
                <a:gd name="T119" fmla="*/ 2316 h 2847"/>
                <a:gd name="T120" fmla="*/ 2505 w 2990"/>
                <a:gd name="T121" fmla="*/ 2322 h 2847"/>
                <a:gd name="T122" fmla="*/ 1126 w 2990"/>
                <a:gd name="T123" fmla="*/ 2217 h 28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90" h="2847">
                  <a:moveTo>
                    <a:pt x="494" y="715"/>
                  </a:moveTo>
                  <a:lnTo>
                    <a:pt x="494" y="697"/>
                  </a:lnTo>
                  <a:lnTo>
                    <a:pt x="496" y="680"/>
                  </a:lnTo>
                  <a:lnTo>
                    <a:pt x="498" y="664"/>
                  </a:lnTo>
                  <a:lnTo>
                    <a:pt x="500" y="652"/>
                  </a:lnTo>
                  <a:lnTo>
                    <a:pt x="490" y="664"/>
                  </a:lnTo>
                  <a:lnTo>
                    <a:pt x="478" y="681"/>
                  </a:lnTo>
                  <a:lnTo>
                    <a:pt x="466" y="700"/>
                  </a:lnTo>
                  <a:lnTo>
                    <a:pt x="452" y="723"/>
                  </a:lnTo>
                  <a:lnTo>
                    <a:pt x="439" y="749"/>
                  </a:lnTo>
                  <a:lnTo>
                    <a:pt x="427" y="777"/>
                  </a:lnTo>
                  <a:lnTo>
                    <a:pt x="421" y="793"/>
                  </a:lnTo>
                  <a:lnTo>
                    <a:pt x="416" y="808"/>
                  </a:lnTo>
                  <a:lnTo>
                    <a:pt x="412" y="825"/>
                  </a:lnTo>
                  <a:lnTo>
                    <a:pt x="407" y="843"/>
                  </a:lnTo>
                  <a:lnTo>
                    <a:pt x="494" y="717"/>
                  </a:lnTo>
                  <a:lnTo>
                    <a:pt x="494" y="715"/>
                  </a:lnTo>
                  <a:close/>
                  <a:moveTo>
                    <a:pt x="759" y="345"/>
                  </a:moveTo>
                  <a:lnTo>
                    <a:pt x="779" y="316"/>
                  </a:lnTo>
                  <a:lnTo>
                    <a:pt x="770" y="312"/>
                  </a:lnTo>
                  <a:lnTo>
                    <a:pt x="761" y="308"/>
                  </a:lnTo>
                  <a:lnTo>
                    <a:pt x="751" y="305"/>
                  </a:lnTo>
                  <a:lnTo>
                    <a:pt x="740" y="303"/>
                  </a:lnTo>
                  <a:lnTo>
                    <a:pt x="743" y="307"/>
                  </a:lnTo>
                  <a:lnTo>
                    <a:pt x="746" y="316"/>
                  </a:lnTo>
                  <a:lnTo>
                    <a:pt x="752" y="330"/>
                  </a:lnTo>
                  <a:lnTo>
                    <a:pt x="759" y="345"/>
                  </a:lnTo>
                  <a:close/>
                  <a:moveTo>
                    <a:pt x="761" y="471"/>
                  </a:moveTo>
                  <a:lnTo>
                    <a:pt x="838" y="359"/>
                  </a:lnTo>
                  <a:lnTo>
                    <a:pt x="825" y="345"/>
                  </a:lnTo>
                  <a:lnTo>
                    <a:pt x="809" y="332"/>
                  </a:lnTo>
                  <a:lnTo>
                    <a:pt x="767" y="391"/>
                  </a:lnTo>
                  <a:lnTo>
                    <a:pt x="767" y="405"/>
                  </a:lnTo>
                  <a:lnTo>
                    <a:pt x="767" y="420"/>
                  </a:lnTo>
                  <a:lnTo>
                    <a:pt x="766" y="435"/>
                  </a:lnTo>
                  <a:lnTo>
                    <a:pt x="764" y="453"/>
                  </a:lnTo>
                  <a:lnTo>
                    <a:pt x="761" y="471"/>
                  </a:lnTo>
                  <a:close/>
                  <a:moveTo>
                    <a:pt x="498" y="770"/>
                  </a:moveTo>
                  <a:lnTo>
                    <a:pt x="398" y="913"/>
                  </a:lnTo>
                  <a:lnTo>
                    <a:pt x="397" y="923"/>
                  </a:lnTo>
                  <a:lnTo>
                    <a:pt x="396" y="934"/>
                  </a:lnTo>
                  <a:lnTo>
                    <a:pt x="396" y="944"/>
                  </a:lnTo>
                  <a:lnTo>
                    <a:pt x="396" y="956"/>
                  </a:lnTo>
                  <a:lnTo>
                    <a:pt x="397" y="968"/>
                  </a:lnTo>
                  <a:lnTo>
                    <a:pt x="398" y="982"/>
                  </a:lnTo>
                  <a:lnTo>
                    <a:pt x="514" y="818"/>
                  </a:lnTo>
                  <a:lnTo>
                    <a:pt x="510" y="805"/>
                  </a:lnTo>
                  <a:lnTo>
                    <a:pt x="506" y="794"/>
                  </a:lnTo>
                  <a:lnTo>
                    <a:pt x="501" y="781"/>
                  </a:lnTo>
                  <a:lnTo>
                    <a:pt x="498" y="770"/>
                  </a:lnTo>
                  <a:close/>
                  <a:moveTo>
                    <a:pt x="859" y="391"/>
                  </a:moveTo>
                  <a:lnTo>
                    <a:pt x="715" y="592"/>
                  </a:lnTo>
                  <a:lnTo>
                    <a:pt x="701" y="629"/>
                  </a:lnTo>
                  <a:lnTo>
                    <a:pt x="689" y="662"/>
                  </a:lnTo>
                  <a:lnTo>
                    <a:pt x="679" y="693"/>
                  </a:lnTo>
                  <a:lnTo>
                    <a:pt x="672" y="722"/>
                  </a:lnTo>
                  <a:lnTo>
                    <a:pt x="875" y="434"/>
                  </a:lnTo>
                  <a:lnTo>
                    <a:pt x="871" y="423"/>
                  </a:lnTo>
                  <a:lnTo>
                    <a:pt x="867" y="412"/>
                  </a:lnTo>
                  <a:lnTo>
                    <a:pt x="863" y="402"/>
                  </a:lnTo>
                  <a:lnTo>
                    <a:pt x="859" y="391"/>
                  </a:lnTo>
                  <a:close/>
                  <a:moveTo>
                    <a:pt x="562" y="876"/>
                  </a:moveTo>
                  <a:lnTo>
                    <a:pt x="546" y="863"/>
                  </a:lnTo>
                  <a:lnTo>
                    <a:pt x="533" y="849"/>
                  </a:lnTo>
                  <a:lnTo>
                    <a:pt x="403" y="1034"/>
                  </a:lnTo>
                  <a:lnTo>
                    <a:pt x="406" y="1046"/>
                  </a:lnTo>
                  <a:lnTo>
                    <a:pt x="408" y="1058"/>
                  </a:lnTo>
                  <a:lnTo>
                    <a:pt x="412" y="1071"/>
                  </a:lnTo>
                  <a:lnTo>
                    <a:pt x="417" y="1084"/>
                  </a:lnTo>
                  <a:lnTo>
                    <a:pt x="562" y="876"/>
                  </a:lnTo>
                  <a:close/>
                  <a:moveTo>
                    <a:pt x="161" y="1378"/>
                  </a:moveTo>
                  <a:lnTo>
                    <a:pt x="164" y="1384"/>
                  </a:lnTo>
                  <a:lnTo>
                    <a:pt x="169" y="1392"/>
                  </a:lnTo>
                  <a:lnTo>
                    <a:pt x="176" y="1402"/>
                  </a:lnTo>
                  <a:lnTo>
                    <a:pt x="184" y="1412"/>
                  </a:lnTo>
                  <a:lnTo>
                    <a:pt x="197" y="1391"/>
                  </a:lnTo>
                  <a:lnTo>
                    <a:pt x="187" y="1387"/>
                  </a:lnTo>
                  <a:lnTo>
                    <a:pt x="176" y="1383"/>
                  </a:lnTo>
                  <a:lnTo>
                    <a:pt x="168" y="1380"/>
                  </a:lnTo>
                  <a:lnTo>
                    <a:pt x="161" y="1378"/>
                  </a:lnTo>
                  <a:close/>
                  <a:moveTo>
                    <a:pt x="890" y="515"/>
                  </a:moveTo>
                  <a:lnTo>
                    <a:pt x="888" y="506"/>
                  </a:lnTo>
                  <a:lnTo>
                    <a:pt x="887" y="497"/>
                  </a:lnTo>
                  <a:lnTo>
                    <a:pt x="886" y="489"/>
                  </a:lnTo>
                  <a:lnTo>
                    <a:pt x="886" y="480"/>
                  </a:lnTo>
                  <a:lnTo>
                    <a:pt x="660" y="797"/>
                  </a:lnTo>
                  <a:lnTo>
                    <a:pt x="659" y="807"/>
                  </a:lnTo>
                  <a:lnTo>
                    <a:pt x="658" y="816"/>
                  </a:lnTo>
                  <a:lnTo>
                    <a:pt x="658" y="825"/>
                  </a:lnTo>
                  <a:lnTo>
                    <a:pt x="658" y="833"/>
                  </a:lnTo>
                  <a:lnTo>
                    <a:pt x="658" y="842"/>
                  </a:lnTo>
                  <a:lnTo>
                    <a:pt x="659" y="850"/>
                  </a:lnTo>
                  <a:lnTo>
                    <a:pt x="660" y="859"/>
                  </a:lnTo>
                  <a:lnTo>
                    <a:pt x="660" y="865"/>
                  </a:lnTo>
                  <a:lnTo>
                    <a:pt x="890" y="542"/>
                  </a:lnTo>
                  <a:lnTo>
                    <a:pt x="890" y="515"/>
                  </a:lnTo>
                  <a:close/>
                  <a:moveTo>
                    <a:pt x="0" y="1731"/>
                  </a:moveTo>
                  <a:lnTo>
                    <a:pt x="0" y="1731"/>
                  </a:lnTo>
                  <a:lnTo>
                    <a:pt x="5" y="1741"/>
                  </a:lnTo>
                  <a:lnTo>
                    <a:pt x="9" y="1751"/>
                  </a:lnTo>
                  <a:lnTo>
                    <a:pt x="14" y="1760"/>
                  </a:lnTo>
                  <a:lnTo>
                    <a:pt x="19" y="1770"/>
                  </a:lnTo>
                  <a:lnTo>
                    <a:pt x="33" y="1751"/>
                  </a:lnTo>
                  <a:lnTo>
                    <a:pt x="25" y="1747"/>
                  </a:lnTo>
                  <a:lnTo>
                    <a:pt x="16" y="1741"/>
                  </a:lnTo>
                  <a:lnTo>
                    <a:pt x="8" y="1736"/>
                  </a:lnTo>
                  <a:lnTo>
                    <a:pt x="0" y="1731"/>
                  </a:lnTo>
                  <a:close/>
                  <a:moveTo>
                    <a:pt x="272" y="1412"/>
                  </a:moveTo>
                  <a:lnTo>
                    <a:pt x="262" y="1410"/>
                  </a:lnTo>
                  <a:lnTo>
                    <a:pt x="253" y="1407"/>
                  </a:lnTo>
                  <a:lnTo>
                    <a:pt x="242" y="1405"/>
                  </a:lnTo>
                  <a:lnTo>
                    <a:pt x="232" y="1403"/>
                  </a:lnTo>
                  <a:lnTo>
                    <a:pt x="205" y="1439"/>
                  </a:lnTo>
                  <a:lnTo>
                    <a:pt x="211" y="1448"/>
                  </a:lnTo>
                  <a:lnTo>
                    <a:pt x="218" y="1455"/>
                  </a:lnTo>
                  <a:lnTo>
                    <a:pt x="225" y="1462"/>
                  </a:lnTo>
                  <a:lnTo>
                    <a:pt x="232" y="1471"/>
                  </a:lnTo>
                  <a:lnTo>
                    <a:pt x="272" y="1412"/>
                  </a:lnTo>
                  <a:close/>
                  <a:moveTo>
                    <a:pt x="624" y="918"/>
                  </a:moveTo>
                  <a:lnTo>
                    <a:pt x="615" y="913"/>
                  </a:lnTo>
                  <a:lnTo>
                    <a:pt x="607" y="908"/>
                  </a:lnTo>
                  <a:lnTo>
                    <a:pt x="598" y="902"/>
                  </a:lnTo>
                  <a:lnTo>
                    <a:pt x="589" y="897"/>
                  </a:lnTo>
                  <a:lnTo>
                    <a:pt x="430" y="1121"/>
                  </a:lnTo>
                  <a:lnTo>
                    <a:pt x="436" y="1130"/>
                  </a:lnTo>
                  <a:lnTo>
                    <a:pt x="441" y="1141"/>
                  </a:lnTo>
                  <a:lnTo>
                    <a:pt x="446" y="1151"/>
                  </a:lnTo>
                  <a:lnTo>
                    <a:pt x="453" y="1162"/>
                  </a:lnTo>
                  <a:lnTo>
                    <a:pt x="624" y="918"/>
                  </a:lnTo>
                  <a:close/>
                  <a:moveTo>
                    <a:pt x="286" y="1521"/>
                  </a:moveTo>
                  <a:lnTo>
                    <a:pt x="361" y="1417"/>
                  </a:lnTo>
                  <a:lnTo>
                    <a:pt x="349" y="1418"/>
                  </a:lnTo>
                  <a:lnTo>
                    <a:pt x="336" y="1419"/>
                  </a:lnTo>
                  <a:lnTo>
                    <a:pt x="324" y="1418"/>
                  </a:lnTo>
                  <a:lnTo>
                    <a:pt x="311" y="1417"/>
                  </a:lnTo>
                  <a:lnTo>
                    <a:pt x="257" y="1496"/>
                  </a:lnTo>
                  <a:lnTo>
                    <a:pt x="268" y="1507"/>
                  </a:lnTo>
                  <a:lnTo>
                    <a:pt x="280" y="1517"/>
                  </a:lnTo>
                  <a:lnTo>
                    <a:pt x="283" y="1520"/>
                  </a:lnTo>
                  <a:lnTo>
                    <a:pt x="286" y="1521"/>
                  </a:lnTo>
                  <a:close/>
                  <a:moveTo>
                    <a:pt x="65" y="1766"/>
                  </a:moveTo>
                  <a:lnTo>
                    <a:pt x="40" y="1801"/>
                  </a:lnTo>
                  <a:lnTo>
                    <a:pt x="46" y="1810"/>
                  </a:lnTo>
                  <a:lnTo>
                    <a:pt x="52" y="1818"/>
                  </a:lnTo>
                  <a:lnTo>
                    <a:pt x="58" y="1826"/>
                  </a:lnTo>
                  <a:lnTo>
                    <a:pt x="65" y="1833"/>
                  </a:lnTo>
                  <a:lnTo>
                    <a:pt x="104" y="1779"/>
                  </a:lnTo>
                  <a:lnTo>
                    <a:pt x="95" y="1775"/>
                  </a:lnTo>
                  <a:lnTo>
                    <a:pt x="85" y="1772"/>
                  </a:lnTo>
                  <a:lnTo>
                    <a:pt x="76" y="1769"/>
                  </a:lnTo>
                  <a:lnTo>
                    <a:pt x="65" y="1766"/>
                  </a:lnTo>
                  <a:close/>
                  <a:moveTo>
                    <a:pt x="1007" y="505"/>
                  </a:moveTo>
                  <a:lnTo>
                    <a:pt x="1180" y="260"/>
                  </a:lnTo>
                  <a:lnTo>
                    <a:pt x="1164" y="268"/>
                  </a:lnTo>
                  <a:lnTo>
                    <a:pt x="1149" y="276"/>
                  </a:lnTo>
                  <a:lnTo>
                    <a:pt x="1134" y="287"/>
                  </a:lnTo>
                  <a:lnTo>
                    <a:pt x="1119" y="297"/>
                  </a:lnTo>
                  <a:lnTo>
                    <a:pt x="1106" y="310"/>
                  </a:lnTo>
                  <a:lnTo>
                    <a:pt x="1092" y="322"/>
                  </a:lnTo>
                  <a:lnTo>
                    <a:pt x="1080" y="335"/>
                  </a:lnTo>
                  <a:lnTo>
                    <a:pt x="1067" y="350"/>
                  </a:lnTo>
                  <a:lnTo>
                    <a:pt x="1057" y="365"/>
                  </a:lnTo>
                  <a:lnTo>
                    <a:pt x="1046" y="382"/>
                  </a:lnTo>
                  <a:lnTo>
                    <a:pt x="1037" y="400"/>
                  </a:lnTo>
                  <a:lnTo>
                    <a:pt x="1029" y="419"/>
                  </a:lnTo>
                  <a:lnTo>
                    <a:pt x="1021" y="438"/>
                  </a:lnTo>
                  <a:lnTo>
                    <a:pt x="1015" y="459"/>
                  </a:lnTo>
                  <a:lnTo>
                    <a:pt x="1011" y="481"/>
                  </a:lnTo>
                  <a:lnTo>
                    <a:pt x="1007" y="505"/>
                  </a:lnTo>
                  <a:close/>
                  <a:moveTo>
                    <a:pt x="1312" y="75"/>
                  </a:moveTo>
                  <a:lnTo>
                    <a:pt x="1344" y="29"/>
                  </a:lnTo>
                  <a:lnTo>
                    <a:pt x="1327" y="12"/>
                  </a:lnTo>
                  <a:lnTo>
                    <a:pt x="1317" y="0"/>
                  </a:lnTo>
                  <a:lnTo>
                    <a:pt x="1314" y="2"/>
                  </a:lnTo>
                  <a:lnTo>
                    <a:pt x="1314" y="16"/>
                  </a:lnTo>
                  <a:lnTo>
                    <a:pt x="1314" y="33"/>
                  </a:lnTo>
                  <a:lnTo>
                    <a:pt x="1314" y="53"/>
                  </a:lnTo>
                  <a:lnTo>
                    <a:pt x="1312" y="75"/>
                  </a:lnTo>
                  <a:close/>
                  <a:moveTo>
                    <a:pt x="881" y="612"/>
                  </a:moveTo>
                  <a:lnTo>
                    <a:pt x="670" y="913"/>
                  </a:lnTo>
                  <a:lnTo>
                    <a:pt x="673" y="926"/>
                  </a:lnTo>
                  <a:lnTo>
                    <a:pt x="676" y="937"/>
                  </a:lnTo>
                  <a:lnTo>
                    <a:pt x="678" y="943"/>
                  </a:lnTo>
                  <a:lnTo>
                    <a:pt x="678" y="945"/>
                  </a:lnTo>
                  <a:lnTo>
                    <a:pt x="672" y="942"/>
                  </a:lnTo>
                  <a:lnTo>
                    <a:pt x="653" y="934"/>
                  </a:lnTo>
                  <a:lnTo>
                    <a:pt x="473" y="1189"/>
                  </a:lnTo>
                  <a:lnTo>
                    <a:pt x="480" y="1197"/>
                  </a:lnTo>
                  <a:lnTo>
                    <a:pt x="486" y="1205"/>
                  </a:lnTo>
                  <a:lnTo>
                    <a:pt x="492" y="1214"/>
                  </a:lnTo>
                  <a:lnTo>
                    <a:pt x="498" y="1223"/>
                  </a:lnTo>
                  <a:lnTo>
                    <a:pt x="870" y="697"/>
                  </a:lnTo>
                  <a:lnTo>
                    <a:pt x="872" y="677"/>
                  </a:lnTo>
                  <a:lnTo>
                    <a:pt x="875" y="656"/>
                  </a:lnTo>
                  <a:lnTo>
                    <a:pt x="878" y="635"/>
                  </a:lnTo>
                  <a:lnTo>
                    <a:pt x="881" y="612"/>
                  </a:lnTo>
                  <a:close/>
                  <a:moveTo>
                    <a:pt x="141" y="1787"/>
                  </a:moveTo>
                  <a:lnTo>
                    <a:pt x="88" y="1861"/>
                  </a:lnTo>
                  <a:lnTo>
                    <a:pt x="104" y="1873"/>
                  </a:lnTo>
                  <a:lnTo>
                    <a:pt x="118" y="1886"/>
                  </a:lnTo>
                  <a:lnTo>
                    <a:pt x="186" y="1793"/>
                  </a:lnTo>
                  <a:lnTo>
                    <a:pt x="174" y="1791"/>
                  </a:lnTo>
                  <a:lnTo>
                    <a:pt x="164" y="1791"/>
                  </a:lnTo>
                  <a:lnTo>
                    <a:pt x="152" y="1790"/>
                  </a:lnTo>
                  <a:lnTo>
                    <a:pt x="141" y="1787"/>
                  </a:lnTo>
                  <a:close/>
                  <a:moveTo>
                    <a:pt x="1364" y="59"/>
                  </a:moveTo>
                  <a:lnTo>
                    <a:pt x="1285" y="173"/>
                  </a:lnTo>
                  <a:lnTo>
                    <a:pt x="1278" y="183"/>
                  </a:lnTo>
                  <a:lnTo>
                    <a:pt x="1271" y="193"/>
                  </a:lnTo>
                  <a:lnTo>
                    <a:pt x="1264" y="202"/>
                  </a:lnTo>
                  <a:lnTo>
                    <a:pt x="1255" y="212"/>
                  </a:lnTo>
                  <a:lnTo>
                    <a:pt x="1000" y="573"/>
                  </a:lnTo>
                  <a:lnTo>
                    <a:pt x="995" y="592"/>
                  </a:lnTo>
                  <a:lnTo>
                    <a:pt x="990" y="610"/>
                  </a:lnTo>
                  <a:lnTo>
                    <a:pt x="985" y="629"/>
                  </a:lnTo>
                  <a:lnTo>
                    <a:pt x="977" y="646"/>
                  </a:lnTo>
                  <a:lnTo>
                    <a:pt x="970" y="663"/>
                  </a:lnTo>
                  <a:lnTo>
                    <a:pt x="963" y="680"/>
                  </a:lnTo>
                  <a:lnTo>
                    <a:pt x="955" y="694"/>
                  </a:lnTo>
                  <a:lnTo>
                    <a:pt x="947" y="709"/>
                  </a:lnTo>
                  <a:lnTo>
                    <a:pt x="931" y="735"/>
                  </a:lnTo>
                  <a:lnTo>
                    <a:pt x="918" y="755"/>
                  </a:lnTo>
                  <a:lnTo>
                    <a:pt x="911" y="762"/>
                  </a:lnTo>
                  <a:lnTo>
                    <a:pt x="905" y="768"/>
                  </a:lnTo>
                  <a:lnTo>
                    <a:pt x="901" y="771"/>
                  </a:lnTo>
                  <a:lnTo>
                    <a:pt x="898" y="772"/>
                  </a:lnTo>
                  <a:lnTo>
                    <a:pt x="890" y="772"/>
                  </a:lnTo>
                  <a:lnTo>
                    <a:pt x="885" y="771"/>
                  </a:lnTo>
                  <a:lnTo>
                    <a:pt x="881" y="769"/>
                  </a:lnTo>
                  <a:lnTo>
                    <a:pt x="877" y="766"/>
                  </a:lnTo>
                  <a:lnTo>
                    <a:pt x="875" y="763"/>
                  </a:lnTo>
                  <a:lnTo>
                    <a:pt x="874" y="760"/>
                  </a:lnTo>
                  <a:lnTo>
                    <a:pt x="873" y="757"/>
                  </a:lnTo>
                  <a:lnTo>
                    <a:pt x="873" y="754"/>
                  </a:lnTo>
                  <a:lnTo>
                    <a:pt x="519" y="1252"/>
                  </a:lnTo>
                  <a:lnTo>
                    <a:pt x="524" y="1263"/>
                  </a:lnTo>
                  <a:lnTo>
                    <a:pt x="531" y="1272"/>
                  </a:lnTo>
                  <a:lnTo>
                    <a:pt x="536" y="1282"/>
                  </a:lnTo>
                  <a:lnTo>
                    <a:pt x="542" y="1291"/>
                  </a:lnTo>
                  <a:lnTo>
                    <a:pt x="1376" y="109"/>
                  </a:lnTo>
                  <a:lnTo>
                    <a:pt x="1374" y="96"/>
                  </a:lnTo>
                  <a:lnTo>
                    <a:pt x="1372" y="82"/>
                  </a:lnTo>
                  <a:lnTo>
                    <a:pt x="1368" y="70"/>
                  </a:lnTo>
                  <a:lnTo>
                    <a:pt x="1364" y="59"/>
                  </a:lnTo>
                  <a:close/>
                  <a:moveTo>
                    <a:pt x="469" y="1391"/>
                  </a:moveTo>
                  <a:lnTo>
                    <a:pt x="459" y="1390"/>
                  </a:lnTo>
                  <a:lnTo>
                    <a:pt x="448" y="1391"/>
                  </a:lnTo>
                  <a:lnTo>
                    <a:pt x="437" y="1394"/>
                  </a:lnTo>
                  <a:lnTo>
                    <a:pt x="425" y="1396"/>
                  </a:lnTo>
                  <a:lnTo>
                    <a:pt x="419" y="1400"/>
                  </a:lnTo>
                  <a:lnTo>
                    <a:pt x="412" y="1403"/>
                  </a:lnTo>
                  <a:lnTo>
                    <a:pt x="316" y="1540"/>
                  </a:lnTo>
                  <a:lnTo>
                    <a:pt x="325" y="1544"/>
                  </a:lnTo>
                  <a:lnTo>
                    <a:pt x="334" y="1548"/>
                  </a:lnTo>
                  <a:lnTo>
                    <a:pt x="344" y="1552"/>
                  </a:lnTo>
                  <a:lnTo>
                    <a:pt x="353" y="1555"/>
                  </a:lnTo>
                  <a:lnTo>
                    <a:pt x="469" y="1391"/>
                  </a:lnTo>
                  <a:close/>
                  <a:moveTo>
                    <a:pt x="542" y="1417"/>
                  </a:moveTo>
                  <a:lnTo>
                    <a:pt x="534" y="1410"/>
                  </a:lnTo>
                  <a:lnTo>
                    <a:pt x="526" y="1405"/>
                  </a:lnTo>
                  <a:lnTo>
                    <a:pt x="516" y="1400"/>
                  </a:lnTo>
                  <a:lnTo>
                    <a:pt x="508" y="1396"/>
                  </a:lnTo>
                  <a:lnTo>
                    <a:pt x="386" y="1565"/>
                  </a:lnTo>
                  <a:lnTo>
                    <a:pt x="397" y="1568"/>
                  </a:lnTo>
                  <a:lnTo>
                    <a:pt x="408" y="1570"/>
                  </a:lnTo>
                  <a:lnTo>
                    <a:pt x="420" y="1571"/>
                  </a:lnTo>
                  <a:lnTo>
                    <a:pt x="430" y="1571"/>
                  </a:lnTo>
                  <a:lnTo>
                    <a:pt x="542" y="1417"/>
                  </a:lnTo>
                  <a:close/>
                  <a:moveTo>
                    <a:pt x="228" y="1791"/>
                  </a:moveTo>
                  <a:lnTo>
                    <a:pt x="147" y="1903"/>
                  </a:lnTo>
                  <a:lnTo>
                    <a:pt x="156" y="1909"/>
                  </a:lnTo>
                  <a:lnTo>
                    <a:pt x="165" y="1914"/>
                  </a:lnTo>
                  <a:lnTo>
                    <a:pt x="173" y="1919"/>
                  </a:lnTo>
                  <a:lnTo>
                    <a:pt x="182" y="1924"/>
                  </a:lnTo>
                  <a:lnTo>
                    <a:pt x="282" y="1781"/>
                  </a:lnTo>
                  <a:lnTo>
                    <a:pt x="269" y="1784"/>
                  </a:lnTo>
                  <a:lnTo>
                    <a:pt x="256" y="1786"/>
                  </a:lnTo>
                  <a:lnTo>
                    <a:pt x="242" y="1788"/>
                  </a:lnTo>
                  <a:lnTo>
                    <a:pt x="228" y="1791"/>
                  </a:lnTo>
                  <a:close/>
                  <a:moveTo>
                    <a:pt x="1312" y="320"/>
                  </a:moveTo>
                  <a:lnTo>
                    <a:pt x="1327" y="298"/>
                  </a:lnTo>
                  <a:lnTo>
                    <a:pt x="1339" y="276"/>
                  </a:lnTo>
                  <a:lnTo>
                    <a:pt x="1350" y="257"/>
                  </a:lnTo>
                  <a:lnTo>
                    <a:pt x="1358" y="237"/>
                  </a:lnTo>
                  <a:lnTo>
                    <a:pt x="1364" y="218"/>
                  </a:lnTo>
                  <a:lnTo>
                    <a:pt x="1369" y="200"/>
                  </a:lnTo>
                  <a:lnTo>
                    <a:pt x="1374" y="185"/>
                  </a:lnTo>
                  <a:lnTo>
                    <a:pt x="1376" y="168"/>
                  </a:lnTo>
                  <a:lnTo>
                    <a:pt x="558" y="1324"/>
                  </a:lnTo>
                  <a:lnTo>
                    <a:pt x="564" y="1335"/>
                  </a:lnTo>
                  <a:lnTo>
                    <a:pt x="568" y="1345"/>
                  </a:lnTo>
                  <a:lnTo>
                    <a:pt x="573" y="1356"/>
                  </a:lnTo>
                  <a:lnTo>
                    <a:pt x="576" y="1366"/>
                  </a:lnTo>
                  <a:lnTo>
                    <a:pt x="1306" y="337"/>
                  </a:lnTo>
                  <a:lnTo>
                    <a:pt x="1309" y="330"/>
                  </a:lnTo>
                  <a:lnTo>
                    <a:pt x="1312" y="320"/>
                  </a:lnTo>
                  <a:close/>
                  <a:moveTo>
                    <a:pt x="589" y="1407"/>
                  </a:moveTo>
                  <a:lnTo>
                    <a:pt x="591" y="1423"/>
                  </a:lnTo>
                  <a:lnTo>
                    <a:pt x="592" y="1436"/>
                  </a:lnTo>
                  <a:lnTo>
                    <a:pt x="591" y="1448"/>
                  </a:lnTo>
                  <a:lnTo>
                    <a:pt x="591" y="1456"/>
                  </a:lnTo>
                  <a:lnTo>
                    <a:pt x="588" y="1468"/>
                  </a:lnTo>
                  <a:lnTo>
                    <a:pt x="587" y="1471"/>
                  </a:lnTo>
                  <a:lnTo>
                    <a:pt x="586" y="1469"/>
                  </a:lnTo>
                  <a:lnTo>
                    <a:pt x="582" y="1462"/>
                  </a:lnTo>
                  <a:lnTo>
                    <a:pt x="576" y="1452"/>
                  </a:lnTo>
                  <a:lnTo>
                    <a:pt x="566" y="1439"/>
                  </a:lnTo>
                  <a:lnTo>
                    <a:pt x="469" y="1578"/>
                  </a:lnTo>
                  <a:lnTo>
                    <a:pt x="480" y="1580"/>
                  </a:lnTo>
                  <a:lnTo>
                    <a:pt x="490" y="1582"/>
                  </a:lnTo>
                  <a:lnTo>
                    <a:pt x="500" y="1585"/>
                  </a:lnTo>
                  <a:lnTo>
                    <a:pt x="510" y="1587"/>
                  </a:lnTo>
                  <a:lnTo>
                    <a:pt x="774" y="1216"/>
                  </a:lnTo>
                  <a:lnTo>
                    <a:pt x="779" y="1197"/>
                  </a:lnTo>
                  <a:lnTo>
                    <a:pt x="784" y="1179"/>
                  </a:lnTo>
                  <a:lnTo>
                    <a:pt x="790" y="1160"/>
                  </a:lnTo>
                  <a:lnTo>
                    <a:pt x="796" y="1143"/>
                  </a:lnTo>
                  <a:lnTo>
                    <a:pt x="803" y="1125"/>
                  </a:lnTo>
                  <a:lnTo>
                    <a:pt x="811" y="1107"/>
                  </a:lnTo>
                  <a:lnTo>
                    <a:pt x="818" y="1089"/>
                  </a:lnTo>
                  <a:lnTo>
                    <a:pt x="827" y="1073"/>
                  </a:lnTo>
                  <a:lnTo>
                    <a:pt x="589" y="1407"/>
                  </a:lnTo>
                  <a:close/>
                  <a:moveTo>
                    <a:pt x="1082" y="779"/>
                  </a:moveTo>
                  <a:lnTo>
                    <a:pt x="1308" y="462"/>
                  </a:lnTo>
                  <a:lnTo>
                    <a:pt x="1306" y="460"/>
                  </a:lnTo>
                  <a:lnTo>
                    <a:pt x="1304" y="457"/>
                  </a:lnTo>
                  <a:lnTo>
                    <a:pt x="1299" y="449"/>
                  </a:lnTo>
                  <a:lnTo>
                    <a:pt x="1296" y="438"/>
                  </a:lnTo>
                  <a:lnTo>
                    <a:pt x="1294" y="428"/>
                  </a:lnTo>
                  <a:lnTo>
                    <a:pt x="1292" y="417"/>
                  </a:lnTo>
                  <a:lnTo>
                    <a:pt x="968" y="874"/>
                  </a:lnTo>
                  <a:lnTo>
                    <a:pt x="994" y="849"/>
                  </a:lnTo>
                  <a:lnTo>
                    <a:pt x="1022" y="825"/>
                  </a:lnTo>
                  <a:lnTo>
                    <a:pt x="1052" y="801"/>
                  </a:lnTo>
                  <a:lnTo>
                    <a:pt x="1082" y="779"/>
                  </a:lnTo>
                  <a:close/>
                  <a:moveTo>
                    <a:pt x="336" y="1762"/>
                  </a:moveTo>
                  <a:lnTo>
                    <a:pt x="214" y="1938"/>
                  </a:lnTo>
                  <a:lnTo>
                    <a:pt x="223" y="1941"/>
                  </a:lnTo>
                  <a:lnTo>
                    <a:pt x="234" y="1945"/>
                  </a:lnTo>
                  <a:lnTo>
                    <a:pt x="243" y="1948"/>
                  </a:lnTo>
                  <a:lnTo>
                    <a:pt x="253" y="1952"/>
                  </a:lnTo>
                  <a:lnTo>
                    <a:pt x="412" y="1726"/>
                  </a:lnTo>
                  <a:lnTo>
                    <a:pt x="395" y="1736"/>
                  </a:lnTo>
                  <a:lnTo>
                    <a:pt x="376" y="1747"/>
                  </a:lnTo>
                  <a:lnTo>
                    <a:pt x="357" y="1755"/>
                  </a:lnTo>
                  <a:lnTo>
                    <a:pt x="336" y="1762"/>
                  </a:lnTo>
                  <a:close/>
                  <a:moveTo>
                    <a:pt x="485" y="1681"/>
                  </a:moveTo>
                  <a:lnTo>
                    <a:pt x="289" y="1959"/>
                  </a:lnTo>
                  <a:lnTo>
                    <a:pt x="300" y="1962"/>
                  </a:lnTo>
                  <a:lnTo>
                    <a:pt x="310" y="1964"/>
                  </a:lnTo>
                  <a:lnTo>
                    <a:pt x="322" y="1965"/>
                  </a:lnTo>
                  <a:lnTo>
                    <a:pt x="332" y="1965"/>
                  </a:lnTo>
                  <a:lnTo>
                    <a:pt x="546" y="1665"/>
                  </a:lnTo>
                  <a:lnTo>
                    <a:pt x="532" y="1667"/>
                  </a:lnTo>
                  <a:lnTo>
                    <a:pt x="517" y="1670"/>
                  </a:lnTo>
                  <a:lnTo>
                    <a:pt x="501" y="1675"/>
                  </a:lnTo>
                  <a:lnTo>
                    <a:pt x="485" y="1681"/>
                  </a:lnTo>
                  <a:close/>
                  <a:moveTo>
                    <a:pt x="542" y="1601"/>
                  </a:moveTo>
                  <a:lnTo>
                    <a:pt x="550" y="1608"/>
                  </a:lnTo>
                  <a:lnTo>
                    <a:pt x="557" y="1615"/>
                  </a:lnTo>
                  <a:lnTo>
                    <a:pt x="563" y="1622"/>
                  </a:lnTo>
                  <a:lnTo>
                    <a:pt x="569" y="1631"/>
                  </a:lnTo>
                  <a:lnTo>
                    <a:pt x="751" y="1376"/>
                  </a:lnTo>
                  <a:lnTo>
                    <a:pt x="751" y="1355"/>
                  </a:lnTo>
                  <a:lnTo>
                    <a:pt x="754" y="1336"/>
                  </a:lnTo>
                  <a:lnTo>
                    <a:pt x="756" y="1316"/>
                  </a:lnTo>
                  <a:lnTo>
                    <a:pt x="759" y="1295"/>
                  </a:lnTo>
                  <a:lnTo>
                    <a:pt x="542" y="1601"/>
                  </a:lnTo>
                  <a:close/>
                  <a:moveTo>
                    <a:pt x="1472" y="357"/>
                  </a:moveTo>
                  <a:lnTo>
                    <a:pt x="1460" y="362"/>
                  </a:lnTo>
                  <a:lnTo>
                    <a:pt x="1451" y="366"/>
                  </a:lnTo>
                  <a:lnTo>
                    <a:pt x="1442" y="372"/>
                  </a:lnTo>
                  <a:lnTo>
                    <a:pt x="1432" y="378"/>
                  </a:lnTo>
                  <a:lnTo>
                    <a:pt x="1425" y="383"/>
                  </a:lnTo>
                  <a:lnTo>
                    <a:pt x="1418" y="389"/>
                  </a:lnTo>
                  <a:lnTo>
                    <a:pt x="1411" y="397"/>
                  </a:lnTo>
                  <a:lnTo>
                    <a:pt x="1405" y="403"/>
                  </a:lnTo>
                  <a:lnTo>
                    <a:pt x="1400" y="410"/>
                  </a:lnTo>
                  <a:lnTo>
                    <a:pt x="1396" y="418"/>
                  </a:lnTo>
                  <a:lnTo>
                    <a:pt x="1391" y="426"/>
                  </a:lnTo>
                  <a:lnTo>
                    <a:pt x="1387" y="433"/>
                  </a:lnTo>
                  <a:lnTo>
                    <a:pt x="1381" y="450"/>
                  </a:lnTo>
                  <a:lnTo>
                    <a:pt x="1376" y="467"/>
                  </a:lnTo>
                  <a:lnTo>
                    <a:pt x="1375" y="472"/>
                  </a:lnTo>
                  <a:lnTo>
                    <a:pt x="1372" y="478"/>
                  </a:lnTo>
                  <a:lnTo>
                    <a:pt x="1368" y="484"/>
                  </a:lnTo>
                  <a:lnTo>
                    <a:pt x="1364" y="490"/>
                  </a:lnTo>
                  <a:lnTo>
                    <a:pt x="1359" y="495"/>
                  </a:lnTo>
                  <a:lnTo>
                    <a:pt x="1355" y="499"/>
                  </a:lnTo>
                  <a:lnTo>
                    <a:pt x="1351" y="502"/>
                  </a:lnTo>
                  <a:lnTo>
                    <a:pt x="1346" y="503"/>
                  </a:lnTo>
                  <a:lnTo>
                    <a:pt x="1341" y="501"/>
                  </a:lnTo>
                  <a:lnTo>
                    <a:pt x="1337" y="499"/>
                  </a:lnTo>
                  <a:lnTo>
                    <a:pt x="1333" y="496"/>
                  </a:lnTo>
                  <a:lnTo>
                    <a:pt x="1329" y="492"/>
                  </a:lnTo>
                  <a:lnTo>
                    <a:pt x="1153" y="737"/>
                  </a:lnTo>
                  <a:lnTo>
                    <a:pt x="1171" y="729"/>
                  </a:lnTo>
                  <a:lnTo>
                    <a:pt x="1190" y="721"/>
                  </a:lnTo>
                  <a:lnTo>
                    <a:pt x="1207" y="713"/>
                  </a:lnTo>
                  <a:lnTo>
                    <a:pt x="1225" y="706"/>
                  </a:lnTo>
                  <a:lnTo>
                    <a:pt x="1472" y="357"/>
                  </a:lnTo>
                  <a:close/>
                  <a:moveTo>
                    <a:pt x="585" y="1667"/>
                  </a:moveTo>
                  <a:lnTo>
                    <a:pt x="587" y="1667"/>
                  </a:lnTo>
                  <a:lnTo>
                    <a:pt x="585" y="1667"/>
                  </a:lnTo>
                  <a:lnTo>
                    <a:pt x="373" y="1970"/>
                  </a:lnTo>
                  <a:lnTo>
                    <a:pt x="419" y="1970"/>
                  </a:lnTo>
                  <a:lnTo>
                    <a:pt x="756" y="1494"/>
                  </a:lnTo>
                  <a:lnTo>
                    <a:pt x="755" y="1478"/>
                  </a:lnTo>
                  <a:lnTo>
                    <a:pt x="754" y="1464"/>
                  </a:lnTo>
                  <a:lnTo>
                    <a:pt x="752" y="1448"/>
                  </a:lnTo>
                  <a:lnTo>
                    <a:pt x="751" y="1432"/>
                  </a:lnTo>
                  <a:lnTo>
                    <a:pt x="585" y="1667"/>
                  </a:lnTo>
                  <a:close/>
                  <a:moveTo>
                    <a:pt x="1579" y="335"/>
                  </a:moveTo>
                  <a:lnTo>
                    <a:pt x="1567" y="336"/>
                  </a:lnTo>
                  <a:lnTo>
                    <a:pt x="1557" y="338"/>
                  </a:lnTo>
                  <a:lnTo>
                    <a:pt x="1545" y="339"/>
                  </a:lnTo>
                  <a:lnTo>
                    <a:pt x="1534" y="341"/>
                  </a:lnTo>
                  <a:lnTo>
                    <a:pt x="1524" y="341"/>
                  </a:lnTo>
                  <a:lnTo>
                    <a:pt x="1281" y="687"/>
                  </a:lnTo>
                  <a:lnTo>
                    <a:pt x="1295" y="683"/>
                  </a:lnTo>
                  <a:lnTo>
                    <a:pt x="1310" y="679"/>
                  </a:lnTo>
                  <a:lnTo>
                    <a:pt x="1324" y="675"/>
                  </a:lnTo>
                  <a:lnTo>
                    <a:pt x="1339" y="671"/>
                  </a:lnTo>
                  <a:lnTo>
                    <a:pt x="1579" y="335"/>
                  </a:lnTo>
                  <a:close/>
                  <a:moveTo>
                    <a:pt x="462" y="1970"/>
                  </a:moveTo>
                  <a:lnTo>
                    <a:pt x="475" y="1968"/>
                  </a:lnTo>
                  <a:lnTo>
                    <a:pt x="488" y="1968"/>
                  </a:lnTo>
                  <a:lnTo>
                    <a:pt x="500" y="1967"/>
                  </a:lnTo>
                  <a:lnTo>
                    <a:pt x="512" y="1965"/>
                  </a:lnTo>
                  <a:lnTo>
                    <a:pt x="777" y="1594"/>
                  </a:lnTo>
                  <a:lnTo>
                    <a:pt x="773" y="1581"/>
                  </a:lnTo>
                  <a:lnTo>
                    <a:pt x="770" y="1568"/>
                  </a:lnTo>
                  <a:lnTo>
                    <a:pt x="767" y="1555"/>
                  </a:lnTo>
                  <a:lnTo>
                    <a:pt x="765" y="1542"/>
                  </a:lnTo>
                  <a:lnTo>
                    <a:pt x="462" y="1970"/>
                  </a:lnTo>
                  <a:close/>
                  <a:moveTo>
                    <a:pt x="1677" y="320"/>
                  </a:moveTo>
                  <a:lnTo>
                    <a:pt x="1664" y="322"/>
                  </a:lnTo>
                  <a:lnTo>
                    <a:pt x="1652" y="325"/>
                  </a:lnTo>
                  <a:lnTo>
                    <a:pt x="1638" y="326"/>
                  </a:lnTo>
                  <a:lnTo>
                    <a:pt x="1625" y="328"/>
                  </a:lnTo>
                  <a:lnTo>
                    <a:pt x="1387" y="662"/>
                  </a:lnTo>
                  <a:lnTo>
                    <a:pt x="1401" y="661"/>
                  </a:lnTo>
                  <a:lnTo>
                    <a:pt x="1413" y="659"/>
                  </a:lnTo>
                  <a:lnTo>
                    <a:pt x="1427" y="658"/>
                  </a:lnTo>
                  <a:lnTo>
                    <a:pt x="1439" y="658"/>
                  </a:lnTo>
                  <a:lnTo>
                    <a:pt x="1677" y="320"/>
                  </a:lnTo>
                  <a:close/>
                  <a:moveTo>
                    <a:pt x="1531" y="658"/>
                  </a:moveTo>
                  <a:lnTo>
                    <a:pt x="1791" y="289"/>
                  </a:lnTo>
                  <a:lnTo>
                    <a:pt x="1775" y="296"/>
                  </a:lnTo>
                  <a:lnTo>
                    <a:pt x="1758" y="304"/>
                  </a:lnTo>
                  <a:lnTo>
                    <a:pt x="1742" y="309"/>
                  </a:lnTo>
                  <a:lnTo>
                    <a:pt x="1725" y="314"/>
                  </a:lnTo>
                  <a:lnTo>
                    <a:pt x="1483" y="656"/>
                  </a:lnTo>
                  <a:lnTo>
                    <a:pt x="1495" y="656"/>
                  </a:lnTo>
                  <a:lnTo>
                    <a:pt x="1503" y="656"/>
                  </a:lnTo>
                  <a:lnTo>
                    <a:pt x="1513" y="656"/>
                  </a:lnTo>
                  <a:lnTo>
                    <a:pt x="1522" y="657"/>
                  </a:lnTo>
                  <a:lnTo>
                    <a:pt x="1531" y="658"/>
                  </a:lnTo>
                  <a:close/>
                  <a:moveTo>
                    <a:pt x="558" y="1963"/>
                  </a:moveTo>
                  <a:lnTo>
                    <a:pt x="561" y="1963"/>
                  </a:lnTo>
                  <a:lnTo>
                    <a:pt x="564" y="1961"/>
                  </a:lnTo>
                  <a:lnTo>
                    <a:pt x="589" y="1959"/>
                  </a:lnTo>
                  <a:lnTo>
                    <a:pt x="610" y="1959"/>
                  </a:lnTo>
                  <a:lnTo>
                    <a:pt x="806" y="1681"/>
                  </a:lnTo>
                  <a:lnTo>
                    <a:pt x="802" y="1669"/>
                  </a:lnTo>
                  <a:lnTo>
                    <a:pt x="797" y="1658"/>
                  </a:lnTo>
                  <a:lnTo>
                    <a:pt x="793" y="1646"/>
                  </a:lnTo>
                  <a:lnTo>
                    <a:pt x="790" y="1635"/>
                  </a:lnTo>
                  <a:lnTo>
                    <a:pt x="558" y="1963"/>
                  </a:lnTo>
                  <a:close/>
                  <a:moveTo>
                    <a:pt x="653" y="1957"/>
                  </a:moveTo>
                  <a:lnTo>
                    <a:pt x="666" y="1955"/>
                  </a:lnTo>
                  <a:lnTo>
                    <a:pt x="677" y="1955"/>
                  </a:lnTo>
                  <a:lnTo>
                    <a:pt x="690" y="1954"/>
                  </a:lnTo>
                  <a:lnTo>
                    <a:pt x="701" y="1954"/>
                  </a:lnTo>
                  <a:lnTo>
                    <a:pt x="842" y="1758"/>
                  </a:lnTo>
                  <a:lnTo>
                    <a:pt x="836" y="1748"/>
                  </a:lnTo>
                  <a:lnTo>
                    <a:pt x="832" y="1737"/>
                  </a:lnTo>
                  <a:lnTo>
                    <a:pt x="827" y="1728"/>
                  </a:lnTo>
                  <a:lnTo>
                    <a:pt x="823" y="1717"/>
                  </a:lnTo>
                  <a:lnTo>
                    <a:pt x="653" y="1957"/>
                  </a:lnTo>
                  <a:close/>
                  <a:moveTo>
                    <a:pt x="1698" y="548"/>
                  </a:moveTo>
                  <a:lnTo>
                    <a:pt x="1691" y="546"/>
                  </a:lnTo>
                  <a:lnTo>
                    <a:pt x="1686" y="544"/>
                  </a:lnTo>
                  <a:lnTo>
                    <a:pt x="1682" y="540"/>
                  </a:lnTo>
                  <a:lnTo>
                    <a:pt x="1678" y="536"/>
                  </a:lnTo>
                  <a:lnTo>
                    <a:pt x="1676" y="530"/>
                  </a:lnTo>
                  <a:lnTo>
                    <a:pt x="1674" y="525"/>
                  </a:lnTo>
                  <a:lnTo>
                    <a:pt x="1674" y="519"/>
                  </a:lnTo>
                  <a:lnTo>
                    <a:pt x="1675" y="513"/>
                  </a:lnTo>
                  <a:lnTo>
                    <a:pt x="1570" y="658"/>
                  </a:lnTo>
                  <a:lnTo>
                    <a:pt x="1582" y="660"/>
                  </a:lnTo>
                  <a:lnTo>
                    <a:pt x="1592" y="661"/>
                  </a:lnTo>
                  <a:lnTo>
                    <a:pt x="1604" y="663"/>
                  </a:lnTo>
                  <a:lnTo>
                    <a:pt x="1615" y="665"/>
                  </a:lnTo>
                  <a:lnTo>
                    <a:pt x="1698" y="548"/>
                  </a:lnTo>
                  <a:close/>
                  <a:moveTo>
                    <a:pt x="1716" y="462"/>
                  </a:moveTo>
                  <a:lnTo>
                    <a:pt x="1729" y="454"/>
                  </a:lnTo>
                  <a:lnTo>
                    <a:pt x="1742" y="446"/>
                  </a:lnTo>
                  <a:lnTo>
                    <a:pt x="1754" y="438"/>
                  </a:lnTo>
                  <a:lnTo>
                    <a:pt x="1765" y="430"/>
                  </a:lnTo>
                  <a:lnTo>
                    <a:pt x="1775" y="421"/>
                  </a:lnTo>
                  <a:lnTo>
                    <a:pt x="1786" y="412"/>
                  </a:lnTo>
                  <a:lnTo>
                    <a:pt x="1794" y="404"/>
                  </a:lnTo>
                  <a:lnTo>
                    <a:pt x="1802" y="395"/>
                  </a:lnTo>
                  <a:lnTo>
                    <a:pt x="1817" y="378"/>
                  </a:lnTo>
                  <a:lnTo>
                    <a:pt x="1828" y="360"/>
                  </a:lnTo>
                  <a:lnTo>
                    <a:pt x="1838" y="343"/>
                  </a:lnTo>
                  <a:lnTo>
                    <a:pt x="1846" y="327"/>
                  </a:lnTo>
                  <a:lnTo>
                    <a:pt x="1851" y="311"/>
                  </a:lnTo>
                  <a:lnTo>
                    <a:pt x="1856" y="297"/>
                  </a:lnTo>
                  <a:lnTo>
                    <a:pt x="1859" y="284"/>
                  </a:lnTo>
                  <a:lnTo>
                    <a:pt x="1861" y="272"/>
                  </a:lnTo>
                  <a:lnTo>
                    <a:pt x="1862" y="256"/>
                  </a:lnTo>
                  <a:lnTo>
                    <a:pt x="1862" y="248"/>
                  </a:lnTo>
                  <a:lnTo>
                    <a:pt x="1702" y="474"/>
                  </a:lnTo>
                  <a:lnTo>
                    <a:pt x="1709" y="469"/>
                  </a:lnTo>
                  <a:lnTo>
                    <a:pt x="1716" y="462"/>
                  </a:lnTo>
                  <a:close/>
                  <a:moveTo>
                    <a:pt x="742" y="1957"/>
                  </a:moveTo>
                  <a:lnTo>
                    <a:pt x="755" y="1957"/>
                  </a:lnTo>
                  <a:lnTo>
                    <a:pt x="766" y="1958"/>
                  </a:lnTo>
                  <a:lnTo>
                    <a:pt x="778" y="1959"/>
                  </a:lnTo>
                  <a:lnTo>
                    <a:pt x="788" y="1961"/>
                  </a:lnTo>
                  <a:lnTo>
                    <a:pt x="884" y="1824"/>
                  </a:lnTo>
                  <a:lnTo>
                    <a:pt x="878" y="1816"/>
                  </a:lnTo>
                  <a:lnTo>
                    <a:pt x="873" y="1807"/>
                  </a:lnTo>
                  <a:lnTo>
                    <a:pt x="866" y="1798"/>
                  </a:lnTo>
                  <a:lnTo>
                    <a:pt x="861" y="1787"/>
                  </a:lnTo>
                  <a:lnTo>
                    <a:pt x="742" y="1957"/>
                  </a:lnTo>
                  <a:close/>
                  <a:moveTo>
                    <a:pt x="1868" y="434"/>
                  </a:moveTo>
                  <a:lnTo>
                    <a:pt x="1854" y="443"/>
                  </a:lnTo>
                  <a:lnTo>
                    <a:pt x="1841" y="451"/>
                  </a:lnTo>
                  <a:lnTo>
                    <a:pt x="1828" y="460"/>
                  </a:lnTo>
                  <a:lnTo>
                    <a:pt x="1817" y="469"/>
                  </a:lnTo>
                  <a:lnTo>
                    <a:pt x="1798" y="484"/>
                  </a:lnTo>
                  <a:lnTo>
                    <a:pt x="1782" y="500"/>
                  </a:lnTo>
                  <a:lnTo>
                    <a:pt x="1762" y="523"/>
                  </a:lnTo>
                  <a:lnTo>
                    <a:pt x="1752" y="532"/>
                  </a:lnTo>
                  <a:lnTo>
                    <a:pt x="1752" y="534"/>
                  </a:lnTo>
                  <a:lnTo>
                    <a:pt x="1745" y="540"/>
                  </a:lnTo>
                  <a:lnTo>
                    <a:pt x="1744" y="542"/>
                  </a:lnTo>
                  <a:lnTo>
                    <a:pt x="1743" y="544"/>
                  </a:lnTo>
                  <a:lnTo>
                    <a:pt x="1652" y="671"/>
                  </a:lnTo>
                  <a:lnTo>
                    <a:pt x="1662" y="674"/>
                  </a:lnTo>
                  <a:lnTo>
                    <a:pt x="1673" y="677"/>
                  </a:lnTo>
                  <a:lnTo>
                    <a:pt x="1683" y="680"/>
                  </a:lnTo>
                  <a:lnTo>
                    <a:pt x="1693" y="683"/>
                  </a:lnTo>
                  <a:lnTo>
                    <a:pt x="1868" y="434"/>
                  </a:lnTo>
                  <a:close/>
                  <a:moveTo>
                    <a:pt x="574" y="2193"/>
                  </a:moveTo>
                  <a:lnTo>
                    <a:pt x="574" y="2193"/>
                  </a:lnTo>
                  <a:lnTo>
                    <a:pt x="581" y="2199"/>
                  </a:lnTo>
                  <a:lnTo>
                    <a:pt x="589" y="2205"/>
                  </a:lnTo>
                  <a:lnTo>
                    <a:pt x="598" y="2211"/>
                  </a:lnTo>
                  <a:lnTo>
                    <a:pt x="608" y="2216"/>
                  </a:lnTo>
                  <a:lnTo>
                    <a:pt x="628" y="2187"/>
                  </a:lnTo>
                  <a:lnTo>
                    <a:pt x="613" y="2189"/>
                  </a:lnTo>
                  <a:lnTo>
                    <a:pt x="599" y="2191"/>
                  </a:lnTo>
                  <a:lnTo>
                    <a:pt x="585" y="2193"/>
                  </a:lnTo>
                  <a:lnTo>
                    <a:pt x="574" y="2193"/>
                  </a:lnTo>
                  <a:close/>
                  <a:moveTo>
                    <a:pt x="676" y="2175"/>
                  </a:moveTo>
                  <a:lnTo>
                    <a:pt x="642" y="2227"/>
                  </a:lnTo>
                  <a:lnTo>
                    <a:pt x="651" y="2229"/>
                  </a:lnTo>
                  <a:lnTo>
                    <a:pt x="661" y="2230"/>
                  </a:lnTo>
                  <a:lnTo>
                    <a:pt x="673" y="2233"/>
                  </a:lnTo>
                  <a:lnTo>
                    <a:pt x="683" y="2235"/>
                  </a:lnTo>
                  <a:lnTo>
                    <a:pt x="738" y="2159"/>
                  </a:lnTo>
                  <a:lnTo>
                    <a:pt x="722" y="2164"/>
                  </a:lnTo>
                  <a:lnTo>
                    <a:pt x="707" y="2168"/>
                  </a:lnTo>
                  <a:lnTo>
                    <a:pt x="692" y="2172"/>
                  </a:lnTo>
                  <a:lnTo>
                    <a:pt x="676" y="2175"/>
                  </a:lnTo>
                  <a:close/>
                  <a:moveTo>
                    <a:pt x="825" y="1970"/>
                  </a:moveTo>
                  <a:lnTo>
                    <a:pt x="835" y="1972"/>
                  </a:lnTo>
                  <a:lnTo>
                    <a:pt x="844" y="1976"/>
                  </a:lnTo>
                  <a:lnTo>
                    <a:pt x="853" y="1979"/>
                  </a:lnTo>
                  <a:lnTo>
                    <a:pt x="861" y="1984"/>
                  </a:lnTo>
                  <a:lnTo>
                    <a:pt x="931" y="1886"/>
                  </a:lnTo>
                  <a:lnTo>
                    <a:pt x="925" y="1877"/>
                  </a:lnTo>
                  <a:lnTo>
                    <a:pt x="918" y="1869"/>
                  </a:lnTo>
                  <a:lnTo>
                    <a:pt x="912" y="1861"/>
                  </a:lnTo>
                  <a:lnTo>
                    <a:pt x="906" y="1854"/>
                  </a:lnTo>
                  <a:lnTo>
                    <a:pt x="825" y="1970"/>
                  </a:lnTo>
                  <a:close/>
                  <a:moveTo>
                    <a:pt x="1987" y="394"/>
                  </a:moveTo>
                  <a:lnTo>
                    <a:pt x="1972" y="398"/>
                  </a:lnTo>
                  <a:lnTo>
                    <a:pt x="1956" y="401"/>
                  </a:lnTo>
                  <a:lnTo>
                    <a:pt x="1941" y="405"/>
                  </a:lnTo>
                  <a:lnTo>
                    <a:pt x="1928" y="410"/>
                  </a:lnTo>
                  <a:lnTo>
                    <a:pt x="1727" y="692"/>
                  </a:lnTo>
                  <a:lnTo>
                    <a:pt x="1737" y="696"/>
                  </a:lnTo>
                  <a:lnTo>
                    <a:pt x="1747" y="699"/>
                  </a:lnTo>
                  <a:lnTo>
                    <a:pt x="1756" y="703"/>
                  </a:lnTo>
                  <a:lnTo>
                    <a:pt x="1766" y="706"/>
                  </a:lnTo>
                  <a:lnTo>
                    <a:pt x="1987" y="394"/>
                  </a:lnTo>
                  <a:close/>
                  <a:moveTo>
                    <a:pt x="954" y="1911"/>
                  </a:moveTo>
                  <a:lnTo>
                    <a:pt x="888" y="2004"/>
                  </a:lnTo>
                  <a:lnTo>
                    <a:pt x="894" y="2011"/>
                  </a:lnTo>
                  <a:lnTo>
                    <a:pt x="897" y="2019"/>
                  </a:lnTo>
                  <a:lnTo>
                    <a:pt x="899" y="2027"/>
                  </a:lnTo>
                  <a:lnTo>
                    <a:pt x="900" y="2034"/>
                  </a:lnTo>
                  <a:lnTo>
                    <a:pt x="899" y="2041"/>
                  </a:lnTo>
                  <a:lnTo>
                    <a:pt x="897" y="2049"/>
                  </a:lnTo>
                  <a:lnTo>
                    <a:pt x="895" y="2056"/>
                  </a:lnTo>
                  <a:lnTo>
                    <a:pt x="890" y="2063"/>
                  </a:lnTo>
                  <a:lnTo>
                    <a:pt x="886" y="2071"/>
                  </a:lnTo>
                  <a:lnTo>
                    <a:pt x="882" y="2077"/>
                  </a:lnTo>
                  <a:lnTo>
                    <a:pt x="876" y="2083"/>
                  </a:lnTo>
                  <a:lnTo>
                    <a:pt x="871" y="2089"/>
                  </a:lnTo>
                  <a:lnTo>
                    <a:pt x="859" y="2100"/>
                  </a:lnTo>
                  <a:lnTo>
                    <a:pt x="848" y="2109"/>
                  </a:lnTo>
                  <a:lnTo>
                    <a:pt x="836" y="2118"/>
                  </a:lnTo>
                  <a:lnTo>
                    <a:pt x="824" y="2126"/>
                  </a:lnTo>
                  <a:lnTo>
                    <a:pt x="809" y="2133"/>
                  </a:lnTo>
                  <a:lnTo>
                    <a:pt x="792" y="2141"/>
                  </a:lnTo>
                  <a:lnTo>
                    <a:pt x="724" y="2239"/>
                  </a:lnTo>
                  <a:lnTo>
                    <a:pt x="736" y="2239"/>
                  </a:lnTo>
                  <a:lnTo>
                    <a:pt x="748" y="2239"/>
                  </a:lnTo>
                  <a:lnTo>
                    <a:pt x="760" y="2238"/>
                  </a:lnTo>
                  <a:lnTo>
                    <a:pt x="772" y="2237"/>
                  </a:lnTo>
                  <a:lnTo>
                    <a:pt x="984" y="1938"/>
                  </a:lnTo>
                  <a:lnTo>
                    <a:pt x="969" y="1924"/>
                  </a:lnTo>
                  <a:lnTo>
                    <a:pt x="954" y="1911"/>
                  </a:lnTo>
                  <a:close/>
                  <a:moveTo>
                    <a:pt x="2083" y="387"/>
                  </a:moveTo>
                  <a:lnTo>
                    <a:pt x="2070" y="387"/>
                  </a:lnTo>
                  <a:lnTo>
                    <a:pt x="2057" y="387"/>
                  </a:lnTo>
                  <a:lnTo>
                    <a:pt x="2045" y="388"/>
                  </a:lnTo>
                  <a:lnTo>
                    <a:pt x="2032" y="389"/>
                  </a:lnTo>
                  <a:lnTo>
                    <a:pt x="1797" y="720"/>
                  </a:lnTo>
                  <a:lnTo>
                    <a:pt x="1808" y="724"/>
                  </a:lnTo>
                  <a:lnTo>
                    <a:pt x="1817" y="729"/>
                  </a:lnTo>
                  <a:lnTo>
                    <a:pt x="1825" y="733"/>
                  </a:lnTo>
                  <a:lnTo>
                    <a:pt x="1834" y="737"/>
                  </a:lnTo>
                  <a:lnTo>
                    <a:pt x="2083" y="387"/>
                  </a:lnTo>
                  <a:close/>
                  <a:moveTo>
                    <a:pt x="2026" y="596"/>
                  </a:moveTo>
                  <a:lnTo>
                    <a:pt x="2026" y="592"/>
                  </a:lnTo>
                  <a:lnTo>
                    <a:pt x="2027" y="585"/>
                  </a:lnTo>
                  <a:lnTo>
                    <a:pt x="2030" y="575"/>
                  </a:lnTo>
                  <a:lnTo>
                    <a:pt x="2036" y="564"/>
                  </a:lnTo>
                  <a:lnTo>
                    <a:pt x="2039" y="558"/>
                  </a:lnTo>
                  <a:lnTo>
                    <a:pt x="2043" y="551"/>
                  </a:lnTo>
                  <a:lnTo>
                    <a:pt x="2048" y="545"/>
                  </a:lnTo>
                  <a:lnTo>
                    <a:pt x="2053" y="538"/>
                  </a:lnTo>
                  <a:lnTo>
                    <a:pt x="2061" y="530"/>
                  </a:lnTo>
                  <a:lnTo>
                    <a:pt x="2068" y="524"/>
                  </a:lnTo>
                  <a:lnTo>
                    <a:pt x="2077" y="517"/>
                  </a:lnTo>
                  <a:lnTo>
                    <a:pt x="2087" y="510"/>
                  </a:lnTo>
                  <a:lnTo>
                    <a:pt x="2171" y="389"/>
                  </a:lnTo>
                  <a:lnTo>
                    <a:pt x="2162" y="389"/>
                  </a:lnTo>
                  <a:lnTo>
                    <a:pt x="2152" y="389"/>
                  </a:lnTo>
                  <a:lnTo>
                    <a:pt x="2139" y="388"/>
                  </a:lnTo>
                  <a:lnTo>
                    <a:pt x="2125" y="387"/>
                  </a:lnTo>
                  <a:lnTo>
                    <a:pt x="2123" y="387"/>
                  </a:lnTo>
                  <a:lnTo>
                    <a:pt x="1866" y="754"/>
                  </a:lnTo>
                  <a:lnTo>
                    <a:pt x="1874" y="759"/>
                  </a:lnTo>
                  <a:lnTo>
                    <a:pt x="1882" y="763"/>
                  </a:lnTo>
                  <a:lnTo>
                    <a:pt x="1890" y="769"/>
                  </a:lnTo>
                  <a:lnTo>
                    <a:pt x="1897" y="774"/>
                  </a:lnTo>
                  <a:lnTo>
                    <a:pt x="2026" y="596"/>
                  </a:lnTo>
                  <a:close/>
                  <a:moveTo>
                    <a:pt x="817" y="2235"/>
                  </a:moveTo>
                  <a:lnTo>
                    <a:pt x="831" y="2233"/>
                  </a:lnTo>
                  <a:lnTo>
                    <a:pt x="844" y="2229"/>
                  </a:lnTo>
                  <a:lnTo>
                    <a:pt x="859" y="2226"/>
                  </a:lnTo>
                  <a:lnTo>
                    <a:pt x="873" y="2223"/>
                  </a:lnTo>
                  <a:lnTo>
                    <a:pt x="1039" y="1988"/>
                  </a:lnTo>
                  <a:lnTo>
                    <a:pt x="1024" y="1974"/>
                  </a:lnTo>
                  <a:lnTo>
                    <a:pt x="1009" y="1963"/>
                  </a:lnTo>
                  <a:lnTo>
                    <a:pt x="817" y="2235"/>
                  </a:lnTo>
                  <a:close/>
                  <a:moveTo>
                    <a:pt x="925" y="2210"/>
                  </a:moveTo>
                  <a:lnTo>
                    <a:pt x="938" y="2205"/>
                  </a:lnTo>
                  <a:lnTo>
                    <a:pt x="949" y="2201"/>
                  </a:lnTo>
                  <a:lnTo>
                    <a:pt x="962" y="2196"/>
                  </a:lnTo>
                  <a:lnTo>
                    <a:pt x="973" y="2191"/>
                  </a:lnTo>
                  <a:lnTo>
                    <a:pt x="983" y="2186"/>
                  </a:lnTo>
                  <a:lnTo>
                    <a:pt x="991" y="2181"/>
                  </a:lnTo>
                  <a:lnTo>
                    <a:pt x="1101" y="2029"/>
                  </a:lnTo>
                  <a:lnTo>
                    <a:pt x="1091" y="2025"/>
                  </a:lnTo>
                  <a:lnTo>
                    <a:pt x="1083" y="2019"/>
                  </a:lnTo>
                  <a:lnTo>
                    <a:pt x="1075" y="2014"/>
                  </a:lnTo>
                  <a:lnTo>
                    <a:pt x="1066" y="2009"/>
                  </a:lnTo>
                  <a:lnTo>
                    <a:pt x="925" y="2210"/>
                  </a:lnTo>
                  <a:close/>
                  <a:moveTo>
                    <a:pt x="2133" y="571"/>
                  </a:moveTo>
                  <a:lnTo>
                    <a:pt x="2119" y="572"/>
                  </a:lnTo>
                  <a:lnTo>
                    <a:pt x="2106" y="573"/>
                  </a:lnTo>
                  <a:lnTo>
                    <a:pt x="2093" y="575"/>
                  </a:lnTo>
                  <a:lnTo>
                    <a:pt x="2080" y="578"/>
                  </a:lnTo>
                  <a:lnTo>
                    <a:pt x="1928" y="795"/>
                  </a:lnTo>
                  <a:lnTo>
                    <a:pt x="1935" y="800"/>
                  </a:lnTo>
                  <a:lnTo>
                    <a:pt x="1942" y="805"/>
                  </a:lnTo>
                  <a:lnTo>
                    <a:pt x="1951" y="811"/>
                  </a:lnTo>
                  <a:lnTo>
                    <a:pt x="1959" y="818"/>
                  </a:lnTo>
                  <a:lnTo>
                    <a:pt x="2133" y="571"/>
                  </a:lnTo>
                  <a:close/>
                  <a:moveTo>
                    <a:pt x="676" y="2558"/>
                  </a:moveTo>
                  <a:lnTo>
                    <a:pt x="674" y="2560"/>
                  </a:lnTo>
                  <a:lnTo>
                    <a:pt x="683" y="2565"/>
                  </a:lnTo>
                  <a:lnTo>
                    <a:pt x="693" y="2570"/>
                  </a:lnTo>
                  <a:lnTo>
                    <a:pt x="703" y="2574"/>
                  </a:lnTo>
                  <a:lnTo>
                    <a:pt x="713" y="2578"/>
                  </a:lnTo>
                  <a:lnTo>
                    <a:pt x="730" y="2551"/>
                  </a:lnTo>
                  <a:lnTo>
                    <a:pt x="719" y="2552"/>
                  </a:lnTo>
                  <a:lnTo>
                    <a:pt x="705" y="2554"/>
                  </a:lnTo>
                  <a:lnTo>
                    <a:pt x="691" y="2557"/>
                  </a:lnTo>
                  <a:lnTo>
                    <a:pt x="676" y="2558"/>
                  </a:lnTo>
                  <a:close/>
                  <a:moveTo>
                    <a:pt x="2165" y="476"/>
                  </a:moveTo>
                  <a:lnTo>
                    <a:pt x="2176" y="472"/>
                  </a:lnTo>
                  <a:lnTo>
                    <a:pt x="2186" y="467"/>
                  </a:lnTo>
                  <a:lnTo>
                    <a:pt x="2197" y="460"/>
                  </a:lnTo>
                  <a:lnTo>
                    <a:pt x="2206" y="453"/>
                  </a:lnTo>
                  <a:lnTo>
                    <a:pt x="2215" y="445"/>
                  </a:lnTo>
                  <a:lnTo>
                    <a:pt x="2224" y="436"/>
                  </a:lnTo>
                  <a:lnTo>
                    <a:pt x="2231" y="426"/>
                  </a:lnTo>
                  <a:lnTo>
                    <a:pt x="2238" y="415"/>
                  </a:lnTo>
                  <a:lnTo>
                    <a:pt x="2244" y="405"/>
                  </a:lnTo>
                  <a:lnTo>
                    <a:pt x="2249" y="395"/>
                  </a:lnTo>
                  <a:lnTo>
                    <a:pt x="2253" y="383"/>
                  </a:lnTo>
                  <a:lnTo>
                    <a:pt x="2257" y="373"/>
                  </a:lnTo>
                  <a:lnTo>
                    <a:pt x="2259" y="362"/>
                  </a:lnTo>
                  <a:lnTo>
                    <a:pt x="2260" y="352"/>
                  </a:lnTo>
                  <a:lnTo>
                    <a:pt x="2259" y="341"/>
                  </a:lnTo>
                  <a:lnTo>
                    <a:pt x="2258" y="332"/>
                  </a:lnTo>
                  <a:lnTo>
                    <a:pt x="2253" y="340"/>
                  </a:lnTo>
                  <a:lnTo>
                    <a:pt x="2246" y="349"/>
                  </a:lnTo>
                  <a:lnTo>
                    <a:pt x="2238" y="356"/>
                  </a:lnTo>
                  <a:lnTo>
                    <a:pt x="2231" y="364"/>
                  </a:lnTo>
                  <a:lnTo>
                    <a:pt x="2148" y="480"/>
                  </a:lnTo>
                  <a:lnTo>
                    <a:pt x="2157" y="478"/>
                  </a:lnTo>
                  <a:lnTo>
                    <a:pt x="2165" y="476"/>
                  </a:lnTo>
                  <a:close/>
                  <a:moveTo>
                    <a:pt x="1045" y="2164"/>
                  </a:moveTo>
                  <a:lnTo>
                    <a:pt x="1060" y="2160"/>
                  </a:lnTo>
                  <a:lnTo>
                    <a:pt x="1075" y="2159"/>
                  </a:lnTo>
                  <a:lnTo>
                    <a:pt x="1087" y="2159"/>
                  </a:lnTo>
                  <a:lnTo>
                    <a:pt x="1098" y="2159"/>
                  </a:lnTo>
                  <a:lnTo>
                    <a:pt x="1164" y="2065"/>
                  </a:lnTo>
                  <a:lnTo>
                    <a:pt x="1155" y="2061"/>
                  </a:lnTo>
                  <a:lnTo>
                    <a:pt x="1147" y="2057"/>
                  </a:lnTo>
                  <a:lnTo>
                    <a:pt x="1138" y="2052"/>
                  </a:lnTo>
                  <a:lnTo>
                    <a:pt x="1130" y="2048"/>
                  </a:lnTo>
                  <a:lnTo>
                    <a:pt x="1045" y="2164"/>
                  </a:lnTo>
                  <a:close/>
                  <a:moveTo>
                    <a:pt x="2135" y="694"/>
                  </a:moveTo>
                  <a:lnTo>
                    <a:pt x="2135" y="685"/>
                  </a:lnTo>
                  <a:lnTo>
                    <a:pt x="2137" y="680"/>
                  </a:lnTo>
                  <a:lnTo>
                    <a:pt x="2140" y="676"/>
                  </a:lnTo>
                  <a:lnTo>
                    <a:pt x="2143" y="670"/>
                  </a:lnTo>
                  <a:lnTo>
                    <a:pt x="2146" y="666"/>
                  </a:lnTo>
                  <a:lnTo>
                    <a:pt x="2156" y="658"/>
                  </a:lnTo>
                  <a:lnTo>
                    <a:pt x="2167" y="652"/>
                  </a:lnTo>
                  <a:lnTo>
                    <a:pt x="2217" y="578"/>
                  </a:lnTo>
                  <a:lnTo>
                    <a:pt x="2207" y="576"/>
                  </a:lnTo>
                  <a:lnTo>
                    <a:pt x="2197" y="574"/>
                  </a:lnTo>
                  <a:lnTo>
                    <a:pt x="2185" y="573"/>
                  </a:lnTo>
                  <a:lnTo>
                    <a:pt x="2174" y="571"/>
                  </a:lnTo>
                  <a:lnTo>
                    <a:pt x="1984" y="840"/>
                  </a:lnTo>
                  <a:lnTo>
                    <a:pt x="2000" y="853"/>
                  </a:lnTo>
                  <a:lnTo>
                    <a:pt x="2015" y="868"/>
                  </a:lnTo>
                  <a:lnTo>
                    <a:pt x="2135" y="694"/>
                  </a:lnTo>
                  <a:close/>
                  <a:moveTo>
                    <a:pt x="781" y="2537"/>
                  </a:moveTo>
                  <a:lnTo>
                    <a:pt x="744" y="2590"/>
                  </a:lnTo>
                  <a:lnTo>
                    <a:pt x="755" y="2593"/>
                  </a:lnTo>
                  <a:lnTo>
                    <a:pt x="765" y="2595"/>
                  </a:lnTo>
                  <a:lnTo>
                    <a:pt x="775" y="2598"/>
                  </a:lnTo>
                  <a:lnTo>
                    <a:pt x="786" y="2601"/>
                  </a:lnTo>
                  <a:lnTo>
                    <a:pt x="852" y="2507"/>
                  </a:lnTo>
                  <a:lnTo>
                    <a:pt x="835" y="2517"/>
                  </a:lnTo>
                  <a:lnTo>
                    <a:pt x="817" y="2525"/>
                  </a:lnTo>
                  <a:lnTo>
                    <a:pt x="800" y="2531"/>
                  </a:lnTo>
                  <a:lnTo>
                    <a:pt x="781" y="2537"/>
                  </a:lnTo>
                  <a:close/>
                  <a:moveTo>
                    <a:pt x="2201" y="731"/>
                  </a:moveTo>
                  <a:lnTo>
                    <a:pt x="2187" y="730"/>
                  </a:lnTo>
                  <a:lnTo>
                    <a:pt x="2176" y="729"/>
                  </a:lnTo>
                  <a:lnTo>
                    <a:pt x="2165" y="727"/>
                  </a:lnTo>
                  <a:lnTo>
                    <a:pt x="2158" y="724"/>
                  </a:lnTo>
                  <a:lnTo>
                    <a:pt x="2037" y="890"/>
                  </a:lnTo>
                  <a:lnTo>
                    <a:pt x="2045" y="898"/>
                  </a:lnTo>
                  <a:lnTo>
                    <a:pt x="2052" y="907"/>
                  </a:lnTo>
                  <a:lnTo>
                    <a:pt x="2059" y="914"/>
                  </a:lnTo>
                  <a:lnTo>
                    <a:pt x="2065" y="922"/>
                  </a:lnTo>
                  <a:lnTo>
                    <a:pt x="2201" y="731"/>
                  </a:lnTo>
                  <a:close/>
                  <a:moveTo>
                    <a:pt x="1134" y="2166"/>
                  </a:moveTo>
                  <a:lnTo>
                    <a:pt x="1144" y="2169"/>
                  </a:lnTo>
                  <a:lnTo>
                    <a:pt x="1150" y="2172"/>
                  </a:lnTo>
                  <a:lnTo>
                    <a:pt x="1156" y="2175"/>
                  </a:lnTo>
                  <a:lnTo>
                    <a:pt x="1161" y="2178"/>
                  </a:lnTo>
                  <a:lnTo>
                    <a:pt x="1167" y="2185"/>
                  </a:lnTo>
                  <a:lnTo>
                    <a:pt x="1169" y="2187"/>
                  </a:lnTo>
                  <a:lnTo>
                    <a:pt x="1235" y="2096"/>
                  </a:lnTo>
                  <a:lnTo>
                    <a:pt x="1224" y="2092"/>
                  </a:lnTo>
                  <a:lnTo>
                    <a:pt x="1215" y="2088"/>
                  </a:lnTo>
                  <a:lnTo>
                    <a:pt x="1205" y="2085"/>
                  </a:lnTo>
                  <a:lnTo>
                    <a:pt x="1196" y="2082"/>
                  </a:lnTo>
                  <a:lnTo>
                    <a:pt x="1134" y="2166"/>
                  </a:lnTo>
                  <a:close/>
                  <a:moveTo>
                    <a:pt x="2283" y="612"/>
                  </a:moveTo>
                  <a:lnTo>
                    <a:pt x="2285" y="612"/>
                  </a:lnTo>
                  <a:lnTo>
                    <a:pt x="2277" y="606"/>
                  </a:lnTo>
                  <a:lnTo>
                    <a:pt x="2269" y="600"/>
                  </a:lnTo>
                  <a:lnTo>
                    <a:pt x="2260" y="596"/>
                  </a:lnTo>
                  <a:lnTo>
                    <a:pt x="2251" y="592"/>
                  </a:lnTo>
                  <a:lnTo>
                    <a:pt x="2226" y="627"/>
                  </a:lnTo>
                  <a:lnTo>
                    <a:pt x="2246" y="621"/>
                  </a:lnTo>
                  <a:lnTo>
                    <a:pt x="2262" y="617"/>
                  </a:lnTo>
                  <a:lnTo>
                    <a:pt x="2275" y="615"/>
                  </a:lnTo>
                  <a:lnTo>
                    <a:pt x="2283" y="612"/>
                  </a:lnTo>
                  <a:close/>
                  <a:moveTo>
                    <a:pt x="911" y="2608"/>
                  </a:moveTo>
                  <a:lnTo>
                    <a:pt x="926" y="2607"/>
                  </a:lnTo>
                  <a:lnTo>
                    <a:pt x="941" y="2606"/>
                  </a:lnTo>
                  <a:lnTo>
                    <a:pt x="954" y="2602"/>
                  </a:lnTo>
                  <a:lnTo>
                    <a:pt x="968" y="2601"/>
                  </a:lnTo>
                  <a:lnTo>
                    <a:pt x="1308" y="2118"/>
                  </a:lnTo>
                  <a:lnTo>
                    <a:pt x="1297" y="2116"/>
                  </a:lnTo>
                  <a:lnTo>
                    <a:pt x="1287" y="2113"/>
                  </a:lnTo>
                  <a:lnTo>
                    <a:pt x="1276" y="2110"/>
                  </a:lnTo>
                  <a:lnTo>
                    <a:pt x="1267" y="2106"/>
                  </a:lnTo>
                  <a:lnTo>
                    <a:pt x="911" y="2608"/>
                  </a:lnTo>
                  <a:close/>
                  <a:moveTo>
                    <a:pt x="2303" y="715"/>
                  </a:moveTo>
                  <a:lnTo>
                    <a:pt x="2270" y="722"/>
                  </a:lnTo>
                  <a:lnTo>
                    <a:pt x="2257" y="725"/>
                  </a:lnTo>
                  <a:lnTo>
                    <a:pt x="2245" y="726"/>
                  </a:lnTo>
                  <a:lnTo>
                    <a:pt x="2087" y="949"/>
                  </a:lnTo>
                  <a:lnTo>
                    <a:pt x="2094" y="958"/>
                  </a:lnTo>
                  <a:lnTo>
                    <a:pt x="2100" y="966"/>
                  </a:lnTo>
                  <a:lnTo>
                    <a:pt x="2107" y="976"/>
                  </a:lnTo>
                  <a:lnTo>
                    <a:pt x="2112" y="984"/>
                  </a:lnTo>
                  <a:lnTo>
                    <a:pt x="2303" y="715"/>
                  </a:lnTo>
                  <a:close/>
                  <a:moveTo>
                    <a:pt x="2411" y="687"/>
                  </a:moveTo>
                  <a:lnTo>
                    <a:pt x="2406" y="689"/>
                  </a:lnTo>
                  <a:lnTo>
                    <a:pt x="2399" y="690"/>
                  </a:lnTo>
                  <a:lnTo>
                    <a:pt x="2353" y="701"/>
                  </a:lnTo>
                  <a:lnTo>
                    <a:pt x="2131" y="1015"/>
                  </a:lnTo>
                  <a:lnTo>
                    <a:pt x="2137" y="1025"/>
                  </a:lnTo>
                  <a:lnTo>
                    <a:pt x="2143" y="1033"/>
                  </a:lnTo>
                  <a:lnTo>
                    <a:pt x="2148" y="1042"/>
                  </a:lnTo>
                  <a:lnTo>
                    <a:pt x="2154" y="1052"/>
                  </a:lnTo>
                  <a:lnTo>
                    <a:pt x="2411" y="687"/>
                  </a:lnTo>
                  <a:close/>
                  <a:moveTo>
                    <a:pt x="1020" y="2585"/>
                  </a:moveTo>
                  <a:lnTo>
                    <a:pt x="1039" y="2576"/>
                  </a:lnTo>
                  <a:lnTo>
                    <a:pt x="1057" y="2568"/>
                  </a:lnTo>
                  <a:lnTo>
                    <a:pt x="1073" y="2560"/>
                  </a:lnTo>
                  <a:lnTo>
                    <a:pt x="1091" y="2551"/>
                  </a:lnTo>
                  <a:lnTo>
                    <a:pt x="1387" y="2134"/>
                  </a:lnTo>
                  <a:lnTo>
                    <a:pt x="1376" y="2132"/>
                  </a:lnTo>
                  <a:lnTo>
                    <a:pt x="1365" y="2131"/>
                  </a:lnTo>
                  <a:lnTo>
                    <a:pt x="1355" y="2130"/>
                  </a:lnTo>
                  <a:lnTo>
                    <a:pt x="1344" y="2127"/>
                  </a:lnTo>
                  <a:lnTo>
                    <a:pt x="1020" y="2585"/>
                  </a:lnTo>
                  <a:close/>
                  <a:moveTo>
                    <a:pt x="2513" y="671"/>
                  </a:moveTo>
                  <a:lnTo>
                    <a:pt x="2500" y="674"/>
                  </a:lnTo>
                  <a:lnTo>
                    <a:pt x="2486" y="675"/>
                  </a:lnTo>
                  <a:lnTo>
                    <a:pt x="2473" y="677"/>
                  </a:lnTo>
                  <a:lnTo>
                    <a:pt x="2459" y="679"/>
                  </a:lnTo>
                  <a:lnTo>
                    <a:pt x="2169" y="1086"/>
                  </a:lnTo>
                  <a:lnTo>
                    <a:pt x="2175" y="1098"/>
                  </a:lnTo>
                  <a:lnTo>
                    <a:pt x="2180" y="1108"/>
                  </a:lnTo>
                  <a:lnTo>
                    <a:pt x="2185" y="1119"/>
                  </a:lnTo>
                  <a:lnTo>
                    <a:pt x="2189" y="1129"/>
                  </a:lnTo>
                  <a:lnTo>
                    <a:pt x="2513" y="671"/>
                  </a:lnTo>
                  <a:close/>
                  <a:moveTo>
                    <a:pt x="1171" y="2498"/>
                  </a:moveTo>
                  <a:lnTo>
                    <a:pt x="1201" y="2473"/>
                  </a:lnTo>
                  <a:lnTo>
                    <a:pt x="1229" y="2447"/>
                  </a:lnTo>
                  <a:lnTo>
                    <a:pt x="1255" y="2421"/>
                  </a:lnTo>
                  <a:lnTo>
                    <a:pt x="1279" y="2396"/>
                  </a:lnTo>
                  <a:lnTo>
                    <a:pt x="1302" y="2369"/>
                  </a:lnTo>
                  <a:lnTo>
                    <a:pt x="1322" y="2345"/>
                  </a:lnTo>
                  <a:lnTo>
                    <a:pt x="1341" y="2321"/>
                  </a:lnTo>
                  <a:lnTo>
                    <a:pt x="1358" y="2301"/>
                  </a:lnTo>
                  <a:lnTo>
                    <a:pt x="1364" y="2291"/>
                  </a:lnTo>
                  <a:lnTo>
                    <a:pt x="1372" y="2282"/>
                  </a:lnTo>
                  <a:lnTo>
                    <a:pt x="1472" y="2143"/>
                  </a:lnTo>
                  <a:lnTo>
                    <a:pt x="1459" y="2142"/>
                  </a:lnTo>
                  <a:lnTo>
                    <a:pt x="1448" y="2142"/>
                  </a:lnTo>
                  <a:lnTo>
                    <a:pt x="1436" y="2141"/>
                  </a:lnTo>
                  <a:lnTo>
                    <a:pt x="1424" y="2141"/>
                  </a:lnTo>
                  <a:lnTo>
                    <a:pt x="1171" y="2498"/>
                  </a:lnTo>
                  <a:close/>
                  <a:moveTo>
                    <a:pt x="1449" y="2232"/>
                  </a:moveTo>
                  <a:lnTo>
                    <a:pt x="1457" y="2229"/>
                  </a:lnTo>
                  <a:lnTo>
                    <a:pt x="1465" y="2227"/>
                  </a:lnTo>
                  <a:lnTo>
                    <a:pt x="1471" y="2225"/>
                  </a:lnTo>
                  <a:lnTo>
                    <a:pt x="1476" y="2225"/>
                  </a:lnTo>
                  <a:lnTo>
                    <a:pt x="1483" y="2224"/>
                  </a:lnTo>
                  <a:lnTo>
                    <a:pt x="1490" y="2225"/>
                  </a:lnTo>
                  <a:lnTo>
                    <a:pt x="1495" y="2226"/>
                  </a:lnTo>
                  <a:lnTo>
                    <a:pt x="1499" y="2229"/>
                  </a:lnTo>
                  <a:lnTo>
                    <a:pt x="1563" y="2141"/>
                  </a:lnTo>
                  <a:lnTo>
                    <a:pt x="1551" y="2142"/>
                  </a:lnTo>
                  <a:lnTo>
                    <a:pt x="1539" y="2142"/>
                  </a:lnTo>
                  <a:lnTo>
                    <a:pt x="1526" y="2143"/>
                  </a:lnTo>
                  <a:lnTo>
                    <a:pt x="1513" y="2143"/>
                  </a:lnTo>
                  <a:lnTo>
                    <a:pt x="1449" y="2232"/>
                  </a:lnTo>
                  <a:close/>
                  <a:moveTo>
                    <a:pt x="2604" y="671"/>
                  </a:moveTo>
                  <a:lnTo>
                    <a:pt x="2592" y="670"/>
                  </a:lnTo>
                  <a:lnTo>
                    <a:pt x="2579" y="669"/>
                  </a:lnTo>
                  <a:lnTo>
                    <a:pt x="2568" y="669"/>
                  </a:lnTo>
                  <a:lnTo>
                    <a:pt x="2556" y="669"/>
                  </a:lnTo>
                  <a:lnTo>
                    <a:pt x="2204" y="1168"/>
                  </a:lnTo>
                  <a:lnTo>
                    <a:pt x="2207" y="1180"/>
                  </a:lnTo>
                  <a:lnTo>
                    <a:pt x="2210" y="1193"/>
                  </a:lnTo>
                  <a:lnTo>
                    <a:pt x="2213" y="1206"/>
                  </a:lnTo>
                  <a:lnTo>
                    <a:pt x="2217" y="1218"/>
                  </a:lnTo>
                  <a:lnTo>
                    <a:pt x="2367" y="1004"/>
                  </a:lnTo>
                  <a:lnTo>
                    <a:pt x="2361" y="999"/>
                  </a:lnTo>
                  <a:lnTo>
                    <a:pt x="2355" y="993"/>
                  </a:lnTo>
                  <a:lnTo>
                    <a:pt x="2351" y="988"/>
                  </a:lnTo>
                  <a:lnTo>
                    <a:pt x="2348" y="983"/>
                  </a:lnTo>
                  <a:lnTo>
                    <a:pt x="2345" y="976"/>
                  </a:lnTo>
                  <a:lnTo>
                    <a:pt x="2345" y="972"/>
                  </a:lnTo>
                  <a:lnTo>
                    <a:pt x="2357" y="973"/>
                  </a:lnTo>
                  <a:lnTo>
                    <a:pt x="2368" y="974"/>
                  </a:lnTo>
                  <a:lnTo>
                    <a:pt x="2379" y="974"/>
                  </a:lnTo>
                  <a:lnTo>
                    <a:pt x="2390" y="974"/>
                  </a:lnTo>
                  <a:lnTo>
                    <a:pt x="2604" y="671"/>
                  </a:lnTo>
                  <a:close/>
                  <a:moveTo>
                    <a:pt x="2492" y="957"/>
                  </a:moveTo>
                  <a:lnTo>
                    <a:pt x="2685" y="683"/>
                  </a:lnTo>
                  <a:lnTo>
                    <a:pt x="2674" y="681"/>
                  </a:lnTo>
                  <a:lnTo>
                    <a:pt x="2664" y="680"/>
                  </a:lnTo>
                  <a:lnTo>
                    <a:pt x="2652" y="678"/>
                  </a:lnTo>
                  <a:lnTo>
                    <a:pt x="2641" y="677"/>
                  </a:lnTo>
                  <a:lnTo>
                    <a:pt x="2434" y="970"/>
                  </a:lnTo>
                  <a:lnTo>
                    <a:pt x="2449" y="968"/>
                  </a:lnTo>
                  <a:lnTo>
                    <a:pt x="2464" y="965"/>
                  </a:lnTo>
                  <a:lnTo>
                    <a:pt x="2479" y="961"/>
                  </a:lnTo>
                  <a:lnTo>
                    <a:pt x="2492" y="957"/>
                  </a:lnTo>
                  <a:close/>
                  <a:moveTo>
                    <a:pt x="1515" y="2266"/>
                  </a:moveTo>
                  <a:lnTo>
                    <a:pt x="1515" y="2274"/>
                  </a:lnTo>
                  <a:lnTo>
                    <a:pt x="1514" y="2283"/>
                  </a:lnTo>
                  <a:lnTo>
                    <a:pt x="1511" y="2291"/>
                  </a:lnTo>
                  <a:lnTo>
                    <a:pt x="1507" y="2299"/>
                  </a:lnTo>
                  <a:lnTo>
                    <a:pt x="1503" y="2308"/>
                  </a:lnTo>
                  <a:lnTo>
                    <a:pt x="1498" y="2317"/>
                  </a:lnTo>
                  <a:lnTo>
                    <a:pt x="1491" y="2326"/>
                  </a:lnTo>
                  <a:lnTo>
                    <a:pt x="1483" y="2335"/>
                  </a:lnTo>
                  <a:lnTo>
                    <a:pt x="1475" y="2344"/>
                  </a:lnTo>
                  <a:lnTo>
                    <a:pt x="1468" y="2355"/>
                  </a:lnTo>
                  <a:lnTo>
                    <a:pt x="1461" y="2366"/>
                  </a:lnTo>
                  <a:lnTo>
                    <a:pt x="1457" y="2379"/>
                  </a:lnTo>
                  <a:lnTo>
                    <a:pt x="1454" y="2391"/>
                  </a:lnTo>
                  <a:lnTo>
                    <a:pt x="1452" y="2404"/>
                  </a:lnTo>
                  <a:lnTo>
                    <a:pt x="1450" y="2418"/>
                  </a:lnTo>
                  <a:lnTo>
                    <a:pt x="1449" y="2430"/>
                  </a:lnTo>
                  <a:lnTo>
                    <a:pt x="1665" y="2123"/>
                  </a:lnTo>
                  <a:lnTo>
                    <a:pt x="1652" y="2126"/>
                  </a:lnTo>
                  <a:lnTo>
                    <a:pt x="1638" y="2129"/>
                  </a:lnTo>
                  <a:lnTo>
                    <a:pt x="1624" y="2132"/>
                  </a:lnTo>
                  <a:lnTo>
                    <a:pt x="1609" y="2134"/>
                  </a:lnTo>
                  <a:lnTo>
                    <a:pt x="1515" y="2266"/>
                  </a:lnTo>
                  <a:close/>
                  <a:moveTo>
                    <a:pt x="2445" y="1023"/>
                  </a:moveTo>
                  <a:lnTo>
                    <a:pt x="2436" y="1022"/>
                  </a:lnTo>
                  <a:lnTo>
                    <a:pt x="2427" y="1020"/>
                  </a:lnTo>
                  <a:lnTo>
                    <a:pt x="2417" y="1019"/>
                  </a:lnTo>
                  <a:lnTo>
                    <a:pt x="2409" y="1018"/>
                  </a:lnTo>
                  <a:lnTo>
                    <a:pt x="2399" y="1018"/>
                  </a:lnTo>
                  <a:lnTo>
                    <a:pt x="2226" y="1262"/>
                  </a:lnTo>
                  <a:lnTo>
                    <a:pt x="2229" y="1276"/>
                  </a:lnTo>
                  <a:lnTo>
                    <a:pt x="2232" y="1291"/>
                  </a:lnTo>
                  <a:lnTo>
                    <a:pt x="2233" y="1305"/>
                  </a:lnTo>
                  <a:lnTo>
                    <a:pt x="2235" y="1318"/>
                  </a:lnTo>
                  <a:lnTo>
                    <a:pt x="2445" y="1023"/>
                  </a:lnTo>
                  <a:close/>
                  <a:moveTo>
                    <a:pt x="2632" y="870"/>
                  </a:moveTo>
                  <a:lnTo>
                    <a:pt x="2644" y="862"/>
                  </a:lnTo>
                  <a:lnTo>
                    <a:pt x="2657" y="851"/>
                  </a:lnTo>
                  <a:lnTo>
                    <a:pt x="2759" y="706"/>
                  </a:lnTo>
                  <a:lnTo>
                    <a:pt x="2750" y="703"/>
                  </a:lnTo>
                  <a:lnTo>
                    <a:pt x="2739" y="699"/>
                  </a:lnTo>
                  <a:lnTo>
                    <a:pt x="2730" y="696"/>
                  </a:lnTo>
                  <a:lnTo>
                    <a:pt x="2720" y="692"/>
                  </a:lnTo>
                  <a:lnTo>
                    <a:pt x="2554" y="930"/>
                  </a:lnTo>
                  <a:lnTo>
                    <a:pt x="2575" y="915"/>
                  </a:lnTo>
                  <a:lnTo>
                    <a:pt x="2595" y="900"/>
                  </a:lnTo>
                  <a:lnTo>
                    <a:pt x="2614" y="885"/>
                  </a:lnTo>
                  <a:lnTo>
                    <a:pt x="2632" y="870"/>
                  </a:lnTo>
                  <a:close/>
                  <a:moveTo>
                    <a:pt x="2376" y="1177"/>
                  </a:moveTo>
                  <a:lnTo>
                    <a:pt x="2384" y="1177"/>
                  </a:lnTo>
                  <a:lnTo>
                    <a:pt x="2396" y="1177"/>
                  </a:lnTo>
                  <a:lnTo>
                    <a:pt x="2411" y="1175"/>
                  </a:lnTo>
                  <a:lnTo>
                    <a:pt x="2429" y="1173"/>
                  </a:lnTo>
                  <a:lnTo>
                    <a:pt x="2525" y="1036"/>
                  </a:lnTo>
                  <a:lnTo>
                    <a:pt x="2515" y="1033"/>
                  </a:lnTo>
                  <a:lnTo>
                    <a:pt x="2506" y="1030"/>
                  </a:lnTo>
                  <a:lnTo>
                    <a:pt x="2496" y="1027"/>
                  </a:lnTo>
                  <a:lnTo>
                    <a:pt x="2484" y="1025"/>
                  </a:lnTo>
                  <a:lnTo>
                    <a:pt x="2376" y="1177"/>
                  </a:lnTo>
                  <a:close/>
                  <a:moveTo>
                    <a:pt x="1449" y="2488"/>
                  </a:moveTo>
                  <a:lnTo>
                    <a:pt x="1451" y="2499"/>
                  </a:lnTo>
                  <a:lnTo>
                    <a:pt x="1454" y="2513"/>
                  </a:lnTo>
                  <a:lnTo>
                    <a:pt x="1458" y="2525"/>
                  </a:lnTo>
                  <a:lnTo>
                    <a:pt x="1462" y="2537"/>
                  </a:lnTo>
                  <a:lnTo>
                    <a:pt x="1563" y="2396"/>
                  </a:lnTo>
                  <a:lnTo>
                    <a:pt x="1571" y="2381"/>
                  </a:lnTo>
                  <a:lnTo>
                    <a:pt x="1581" y="2367"/>
                  </a:lnTo>
                  <a:lnTo>
                    <a:pt x="1590" y="2355"/>
                  </a:lnTo>
                  <a:lnTo>
                    <a:pt x="1599" y="2343"/>
                  </a:lnTo>
                  <a:lnTo>
                    <a:pt x="1781" y="2086"/>
                  </a:lnTo>
                  <a:lnTo>
                    <a:pt x="1766" y="2093"/>
                  </a:lnTo>
                  <a:lnTo>
                    <a:pt x="1750" y="2099"/>
                  </a:lnTo>
                  <a:lnTo>
                    <a:pt x="1733" y="2104"/>
                  </a:lnTo>
                  <a:lnTo>
                    <a:pt x="1718" y="2109"/>
                  </a:lnTo>
                  <a:lnTo>
                    <a:pt x="1449" y="2488"/>
                  </a:lnTo>
                  <a:close/>
                  <a:moveTo>
                    <a:pt x="2237" y="1444"/>
                  </a:moveTo>
                  <a:lnTo>
                    <a:pt x="2404" y="1210"/>
                  </a:lnTo>
                  <a:lnTo>
                    <a:pt x="2393" y="1198"/>
                  </a:lnTo>
                  <a:lnTo>
                    <a:pt x="2385" y="1189"/>
                  </a:lnTo>
                  <a:lnTo>
                    <a:pt x="2380" y="1182"/>
                  </a:lnTo>
                  <a:lnTo>
                    <a:pt x="2376" y="1177"/>
                  </a:lnTo>
                  <a:lnTo>
                    <a:pt x="2237" y="1374"/>
                  </a:lnTo>
                  <a:lnTo>
                    <a:pt x="2238" y="1386"/>
                  </a:lnTo>
                  <a:lnTo>
                    <a:pt x="2239" y="1399"/>
                  </a:lnTo>
                  <a:lnTo>
                    <a:pt x="2239" y="1410"/>
                  </a:lnTo>
                  <a:lnTo>
                    <a:pt x="2238" y="1421"/>
                  </a:lnTo>
                  <a:lnTo>
                    <a:pt x="2238" y="1432"/>
                  </a:lnTo>
                  <a:lnTo>
                    <a:pt x="2237" y="1444"/>
                  </a:lnTo>
                  <a:close/>
                  <a:moveTo>
                    <a:pt x="2556" y="1052"/>
                  </a:moveTo>
                  <a:lnTo>
                    <a:pt x="2484" y="1152"/>
                  </a:lnTo>
                  <a:lnTo>
                    <a:pt x="2491" y="1148"/>
                  </a:lnTo>
                  <a:lnTo>
                    <a:pt x="2499" y="1144"/>
                  </a:lnTo>
                  <a:lnTo>
                    <a:pt x="2505" y="1139"/>
                  </a:lnTo>
                  <a:lnTo>
                    <a:pt x="2511" y="1132"/>
                  </a:lnTo>
                  <a:lnTo>
                    <a:pt x="2526" y="1116"/>
                  </a:lnTo>
                  <a:lnTo>
                    <a:pt x="2542" y="1099"/>
                  </a:lnTo>
                  <a:lnTo>
                    <a:pt x="2550" y="1093"/>
                  </a:lnTo>
                  <a:lnTo>
                    <a:pt x="2559" y="1087"/>
                  </a:lnTo>
                  <a:lnTo>
                    <a:pt x="2565" y="1085"/>
                  </a:lnTo>
                  <a:lnTo>
                    <a:pt x="2570" y="1084"/>
                  </a:lnTo>
                  <a:lnTo>
                    <a:pt x="2575" y="1084"/>
                  </a:lnTo>
                  <a:lnTo>
                    <a:pt x="2581" y="1084"/>
                  </a:lnTo>
                  <a:lnTo>
                    <a:pt x="2585" y="1082"/>
                  </a:lnTo>
                  <a:lnTo>
                    <a:pt x="2571" y="1066"/>
                  </a:lnTo>
                  <a:lnTo>
                    <a:pt x="2556" y="1052"/>
                  </a:lnTo>
                  <a:close/>
                  <a:moveTo>
                    <a:pt x="2799" y="779"/>
                  </a:moveTo>
                  <a:lnTo>
                    <a:pt x="2830" y="733"/>
                  </a:lnTo>
                  <a:lnTo>
                    <a:pt x="2822" y="729"/>
                  </a:lnTo>
                  <a:lnTo>
                    <a:pt x="2812" y="725"/>
                  </a:lnTo>
                  <a:lnTo>
                    <a:pt x="2804" y="721"/>
                  </a:lnTo>
                  <a:lnTo>
                    <a:pt x="2794" y="717"/>
                  </a:lnTo>
                  <a:lnTo>
                    <a:pt x="2734" y="799"/>
                  </a:lnTo>
                  <a:lnTo>
                    <a:pt x="2749" y="793"/>
                  </a:lnTo>
                  <a:lnTo>
                    <a:pt x="2763" y="787"/>
                  </a:lnTo>
                  <a:lnTo>
                    <a:pt x="2780" y="782"/>
                  </a:lnTo>
                  <a:lnTo>
                    <a:pt x="2799" y="779"/>
                  </a:lnTo>
                  <a:close/>
                  <a:moveTo>
                    <a:pt x="1476" y="2578"/>
                  </a:moveTo>
                  <a:lnTo>
                    <a:pt x="1481" y="2591"/>
                  </a:lnTo>
                  <a:lnTo>
                    <a:pt x="1487" y="2604"/>
                  </a:lnTo>
                  <a:lnTo>
                    <a:pt x="1490" y="2614"/>
                  </a:lnTo>
                  <a:lnTo>
                    <a:pt x="1492" y="2621"/>
                  </a:lnTo>
                  <a:lnTo>
                    <a:pt x="1497" y="2617"/>
                  </a:lnTo>
                  <a:lnTo>
                    <a:pt x="1499" y="2598"/>
                  </a:lnTo>
                  <a:lnTo>
                    <a:pt x="1503" y="2575"/>
                  </a:lnTo>
                  <a:lnTo>
                    <a:pt x="1510" y="2549"/>
                  </a:lnTo>
                  <a:lnTo>
                    <a:pt x="1517" y="2519"/>
                  </a:lnTo>
                  <a:lnTo>
                    <a:pt x="1476" y="2578"/>
                  </a:lnTo>
                  <a:close/>
                  <a:moveTo>
                    <a:pt x="1667" y="2307"/>
                  </a:moveTo>
                  <a:lnTo>
                    <a:pt x="1679" y="2305"/>
                  </a:lnTo>
                  <a:lnTo>
                    <a:pt x="1690" y="2304"/>
                  </a:lnTo>
                  <a:lnTo>
                    <a:pt x="1703" y="2305"/>
                  </a:lnTo>
                  <a:lnTo>
                    <a:pt x="1716" y="2307"/>
                  </a:lnTo>
                  <a:lnTo>
                    <a:pt x="1934" y="2000"/>
                  </a:lnTo>
                  <a:lnTo>
                    <a:pt x="1912" y="2014"/>
                  </a:lnTo>
                  <a:lnTo>
                    <a:pt x="1891" y="2029"/>
                  </a:lnTo>
                  <a:lnTo>
                    <a:pt x="1869" y="2042"/>
                  </a:lnTo>
                  <a:lnTo>
                    <a:pt x="1845" y="2057"/>
                  </a:lnTo>
                  <a:lnTo>
                    <a:pt x="1667" y="2307"/>
                  </a:lnTo>
                  <a:close/>
                  <a:moveTo>
                    <a:pt x="2459" y="1260"/>
                  </a:moveTo>
                  <a:lnTo>
                    <a:pt x="2451" y="1252"/>
                  </a:lnTo>
                  <a:lnTo>
                    <a:pt x="2442" y="1246"/>
                  </a:lnTo>
                  <a:lnTo>
                    <a:pt x="2434" y="1240"/>
                  </a:lnTo>
                  <a:lnTo>
                    <a:pt x="2427" y="1235"/>
                  </a:lnTo>
                  <a:lnTo>
                    <a:pt x="2231" y="1513"/>
                  </a:lnTo>
                  <a:lnTo>
                    <a:pt x="2226" y="1538"/>
                  </a:lnTo>
                  <a:lnTo>
                    <a:pt x="2221" y="1563"/>
                  </a:lnTo>
                  <a:lnTo>
                    <a:pt x="2214" y="1588"/>
                  </a:lnTo>
                  <a:lnTo>
                    <a:pt x="2208" y="1612"/>
                  </a:lnTo>
                  <a:lnTo>
                    <a:pt x="2459" y="1260"/>
                  </a:lnTo>
                  <a:close/>
                  <a:moveTo>
                    <a:pt x="2486" y="1278"/>
                  </a:moveTo>
                  <a:lnTo>
                    <a:pt x="2151" y="1754"/>
                  </a:lnTo>
                  <a:lnTo>
                    <a:pt x="2140" y="1773"/>
                  </a:lnTo>
                  <a:lnTo>
                    <a:pt x="2130" y="1791"/>
                  </a:lnTo>
                  <a:lnTo>
                    <a:pt x="2117" y="1808"/>
                  </a:lnTo>
                  <a:lnTo>
                    <a:pt x="2106" y="1826"/>
                  </a:lnTo>
                  <a:lnTo>
                    <a:pt x="2092" y="1844"/>
                  </a:lnTo>
                  <a:lnTo>
                    <a:pt x="2078" y="1861"/>
                  </a:lnTo>
                  <a:lnTo>
                    <a:pt x="2065" y="1877"/>
                  </a:lnTo>
                  <a:lnTo>
                    <a:pt x="2051" y="1893"/>
                  </a:lnTo>
                  <a:lnTo>
                    <a:pt x="1748" y="2323"/>
                  </a:lnTo>
                  <a:lnTo>
                    <a:pt x="1749" y="2323"/>
                  </a:lnTo>
                  <a:lnTo>
                    <a:pt x="1750" y="2326"/>
                  </a:lnTo>
                  <a:lnTo>
                    <a:pt x="1757" y="2333"/>
                  </a:lnTo>
                  <a:lnTo>
                    <a:pt x="1764" y="2341"/>
                  </a:lnTo>
                  <a:lnTo>
                    <a:pt x="1768" y="2350"/>
                  </a:lnTo>
                  <a:lnTo>
                    <a:pt x="1770" y="2359"/>
                  </a:lnTo>
                  <a:lnTo>
                    <a:pt x="2521" y="1298"/>
                  </a:lnTo>
                  <a:lnTo>
                    <a:pt x="2511" y="1293"/>
                  </a:lnTo>
                  <a:lnTo>
                    <a:pt x="2503" y="1288"/>
                  </a:lnTo>
                  <a:lnTo>
                    <a:pt x="2495" y="1283"/>
                  </a:lnTo>
                  <a:lnTo>
                    <a:pt x="2486" y="1278"/>
                  </a:lnTo>
                  <a:close/>
                  <a:moveTo>
                    <a:pt x="2890" y="776"/>
                  </a:moveTo>
                  <a:lnTo>
                    <a:pt x="2890" y="776"/>
                  </a:lnTo>
                  <a:lnTo>
                    <a:pt x="2885" y="770"/>
                  </a:lnTo>
                  <a:lnTo>
                    <a:pt x="2878" y="762"/>
                  </a:lnTo>
                  <a:lnTo>
                    <a:pt x="2870" y="756"/>
                  </a:lnTo>
                  <a:lnTo>
                    <a:pt x="2860" y="749"/>
                  </a:lnTo>
                  <a:lnTo>
                    <a:pt x="2844" y="774"/>
                  </a:lnTo>
                  <a:lnTo>
                    <a:pt x="2854" y="774"/>
                  </a:lnTo>
                  <a:lnTo>
                    <a:pt x="2866" y="775"/>
                  </a:lnTo>
                  <a:lnTo>
                    <a:pt x="2877" y="775"/>
                  </a:lnTo>
                  <a:lnTo>
                    <a:pt x="2890" y="776"/>
                  </a:lnTo>
                  <a:close/>
                  <a:moveTo>
                    <a:pt x="2550" y="1314"/>
                  </a:moveTo>
                  <a:lnTo>
                    <a:pt x="1729" y="2476"/>
                  </a:lnTo>
                  <a:lnTo>
                    <a:pt x="1721" y="2489"/>
                  </a:lnTo>
                  <a:lnTo>
                    <a:pt x="1713" y="2501"/>
                  </a:lnTo>
                  <a:lnTo>
                    <a:pt x="1706" y="2516"/>
                  </a:lnTo>
                  <a:lnTo>
                    <a:pt x="1700" y="2531"/>
                  </a:lnTo>
                  <a:lnTo>
                    <a:pt x="1695" y="2548"/>
                  </a:lnTo>
                  <a:lnTo>
                    <a:pt x="1690" y="2566"/>
                  </a:lnTo>
                  <a:lnTo>
                    <a:pt x="1687" y="2585"/>
                  </a:lnTo>
                  <a:lnTo>
                    <a:pt x="1686" y="2606"/>
                  </a:lnTo>
                  <a:lnTo>
                    <a:pt x="2411" y="1581"/>
                  </a:lnTo>
                  <a:lnTo>
                    <a:pt x="2411" y="1578"/>
                  </a:lnTo>
                  <a:lnTo>
                    <a:pt x="2410" y="1575"/>
                  </a:lnTo>
                  <a:lnTo>
                    <a:pt x="2409" y="1569"/>
                  </a:lnTo>
                  <a:lnTo>
                    <a:pt x="2408" y="1561"/>
                  </a:lnTo>
                  <a:lnTo>
                    <a:pt x="2408" y="1551"/>
                  </a:lnTo>
                  <a:lnTo>
                    <a:pt x="2409" y="1546"/>
                  </a:lnTo>
                  <a:lnTo>
                    <a:pt x="2410" y="1541"/>
                  </a:lnTo>
                  <a:lnTo>
                    <a:pt x="2412" y="1537"/>
                  </a:lnTo>
                  <a:lnTo>
                    <a:pt x="2414" y="1531"/>
                  </a:lnTo>
                  <a:lnTo>
                    <a:pt x="2417" y="1527"/>
                  </a:lnTo>
                  <a:lnTo>
                    <a:pt x="2421" y="1523"/>
                  </a:lnTo>
                  <a:lnTo>
                    <a:pt x="2426" y="1520"/>
                  </a:lnTo>
                  <a:lnTo>
                    <a:pt x="2432" y="1517"/>
                  </a:lnTo>
                  <a:lnTo>
                    <a:pt x="2437" y="1516"/>
                  </a:lnTo>
                  <a:lnTo>
                    <a:pt x="2442" y="1515"/>
                  </a:lnTo>
                  <a:lnTo>
                    <a:pt x="2449" y="1516"/>
                  </a:lnTo>
                  <a:lnTo>
                    <a:pt x="2457" y="1517"/>
                  </a:lnTo>
                  <a:lnTo>
                    <a:pt x="2589" y="1330"/>
                  </a:lnTo>
                  <a:lnTo>
                    <a:pt x="2579" y="1327"/>
                  </a:lnTo>
                  <a:lnTo>
                    <a:pt x="2569" y="1322"/>
                  </a:lnTo>
                  <a:lnTo>
                    <a:pt x="2559" y="1318"/>
                  </a:lnTo>
                  <a:lnTo>
                    <a:pt x="2550" y="1314"/>
                  </a:lnTo>
                  <a:close/>
                  <a:moveTo>
                    <a:pt x="2379" y="1685"/>
                  </a:moveTo>
                  <a:lnTo>
                    <a:pt x="2388" y="1687"/>
                  </a:lnTo>
                  <a:lnTo>
                    <a:pt x="2397" y="1690"/>
                  </a:lnTo>
                  <a:lnTo>
                    <a:pt x="2407" y="1695"/>
                  </a:lnTo>
                  <a:lnTo>
                    <a:pt x="2415" y="1702"/>
                  </a:lnTo>
                  <a:lnTo>
                    <a:pt x="2463" y="1635"/>
                  </a:lnTo>
                  <a:lnTo>
                    <a:pt x="2456" y="1630"/>
                  </a:lnTo>
                  <a:lnTo>
                    <a:pt x="2449" y="1623"/>
                  </a:lnTo>
                  <a:lnTo>
                    <a:pt x="2440" y="1617"/>
                  </a:lnTo>
                  <a:lnTo>
                    <a:pt x="2432" y="1610"/>
                  </a:lnTo>
                  <a:lnTo>
                    <a:pt x="2379" y="1685"/>
                  </a:lnTo>
                  <a:close/>
                  <a:moveTo>
                    <a:pt x="2621" y="1343"/>
                  </a:moveTo>
                  <a:lnTo>
                    <a:pt x="2488" y="1530"/>
                  </a:lnTo>
                  <a:lnTo>
                    <a:pt x="2496" y="1536"/>
                  </a:lnTo>
                  <a:lnTo>
                    <a:pt x="2504" y="1541"/>
                  </a:lnTo>
                  <a:lnTo>
                    <a:pt x="2511" y="1548"/>
                  </a:lnTo>
                  <a:lnTo>
                    <a:pt x="2521" y="1555"/>
                  </a:lnTo>
                  <a:lnTo>
                    <a:pt x="2660" y="1357"/>
                  </a:lnTo>
                  <a:lnTo>
                    <a:pt x="2649" y="1354"/>
                  </a:lnTo>
                  <a:lnTo>
                    <a:pt x="2639" y="1351"/>
                  </a:lnTo>
                  <a:lnTo>
                    <a:pt x="2629" y="1348"/>
                  </a:lnTo>
                  <a:lnTo>
                    <a:pt x="2621" y="1343"/>
                  </a:lnTo>
                  <a:close/>
                  <a:moveTo>
                    <a:pt x="2338" y="1743"/>
                  </a:moveTo>
                  <a:lnTo>
                    <a:pt x="1688" y="2660"/>
                  </a:lnTo>
                  <a:lnTo>
                    <a:pt x="1688" y="2665"/>
                  </a:lnTo>
                  <a:lnTo>
                    <a:pt x="1687" y="2665"/>
                  </a:lnTo>
                  <a:lnTo>
                    <a:pt x="1689" y="2674"/>
                  </a:lnTo>
                  <a:lnTo>
                    <a:pt x="1694" y="2688"/>
                  </a:lnTo>
                  <a:lnTo>
                    <a:pt x="1702" y="2708"/>
                  </a:lnTo>
                  <a:lnTo>
                    <a:pt x="2015" y="2268"/>
                  </a:lnTo>
                  <a:lnTo>
                    <a:pt x="2015" y="2216"/>
                  </a:lnTo>
                  <a:lnTo>
                    <a:pt x="2015" y="2211"/>
                  </a:lnTo>
                  <a:lnTo>
                    <a:pt x="2016" y="2205"/>
                  </a:lnTo>
                  <a:lnTo>
                    <a:pt x="2017" y="2200"/>
                  </a:lnTo>
                  <a:lnTo>
                    <a:pt x="2019" y="2196"/>
                  </a:lnTo>
                  <a:lnTo>
                    <a:pt x="2022" y="2191"/>
                  </a:lnTo>
                  <a:lnTo>
                    <a:pt x="2026" y="2187"/>
                  </a:lnTo>
                  <a:lnTo>
                    <a:pt x="2029" y="2183"/>
                  </a:lnTo>
                  <a:lnTo>
                    <a:pt x="2033" y="2180"/>
                  </a:lnTo>
                  <a:lnTo>
                    <a:pt x="2039" y="2178"/>
                  </a:lnTo>
                  <a:lnTo>
                    <a:pt x="2043" y="2176"/>
                  </a:lnTo>
                  <a:lnTo>
                    <a:pt x="2048" y="2176"/>
                  </a:lnTo>
                  <a:lnTo>
                    <a:pt x="2052" y="2176"/>
                  </a:lnTo>
                  <a:lnTo>
                    <a:pt x="2057" y="2178"/>
                  </a:lnTo>
                  <a:lnTo>
                    <a:pt x="2062" y="2181"/>
                  </a:lnTo>
                  <a:lnTo>
                    <a:pt x="2066" y="2186"/>
                  </a:lnTo>
                  <a:lnTo>
                    <a:pt x="2069" y="2191"/>
                  </a:lnTo>
                  <a:lnTo>
                    <a:pt x="2137" y="2093"/>
                  </a:lnTo>
                  <a:lnTo>
                    <a:pt x="2137" y="2086"/>
                  </a:lnTo>
                  <a:lnTo>
                    <a:pt x="2135" y="2079"/>
                  </a:lnTo>
                  <a:lnTo>
                    <a:pt x="2135" y="2067"/>
                  </a:lnTo>
                  <a:lnTo>
                    <a:pt x="2136" y="2057"/>
                  </a:lnTo>
                  <a:lnTo>
                    <a:pt x="2137" y="2048"/>
                  </a:lnTo>
                  <a:lnTo>
                    <a:pt x="2139" y="2039"/>
                  </a:lnTo>
                  <a:lnTo>
                    <a:pt x="2142" y="2033"/>
                  </a:lnTo>
                  <a:lnTo>
                    <a:pt x="2146" y="2027"/>
                  </a:lnTo>
                  <a:lnTo>
                    <a:pt x="2151" y="2023"/>
                  </a:lnTo>
                  <a:lnTo>
                    <a:pt x="2155" y="2018"/>
                  </a:lnTo>
                  <a:lnTo>
                    <a:pt x="2159" y="2015"/>
                  </a:lnTo>
                  <a:lnTo>
                    <a:pt x="2164" y="2013"/>
                  </a:lnTo>
                  <a:lnTo>
                    <a:pt x="2168" y="2011"/>
                  </a:lnTo>
                  <a:lnTo>
                    <a:pt x="2173" y="2010"/>
                  </a:lnTo>
                  <a:lnTo>
                    <a:pt x="2181" y="2009"/>
                  </a:lnTo>
                  <a:lnTo>
                    <a:pt x="2187" y="2009"/>
                  </a:lnTo>
                  <a:lnTo>
                    <a:pt x="2191" y="2010"/>
                  </a:lnTo>
                  <a:lnTo>
                    <a:pt x="2197" y="2011"/>
                  </a:lnTo>
                  <a:lnTo>
                    <a:pt x="2359" y="1781"/>
                  </a:lnTo>
                  <a:lnTo>
                    <a:pt x="2352" y="1772"/>
                  </a:lnTo>
                  <a:lnTo>
                    <a:pt x="2346" y="1762"/>
                  </a:lnTo>
                  <a:lnTo>
                    <a:pt x="2342" y="1753"/>
                  </a:lnTo>
                  <a:lnTo>
                    <a:pt x="2338" y="1743"/>
                  </a:lnTo>
                  <a:close/>
                  <a:moveTo>
                    <a:pt x="2445" y="1720"/>
                  </a:moveTo>
                  <a:lnTo>
                    <a:pt x="2454" y="1726"/>
                  </a:lnTo>
                  <a:lnTo>
                    <a:pt x="2462" y="1732"/>
                  </a:lnTo>
                  <a:lnTo>
                    <a:pt x="2469" y="1737"/>
                  </a:lnTo>
                  <a:lnTo>
                    <a:pt x="2477" y="1743"/>
                  </a:lnTo>
                  <a:lnTo>
                    <a:pt x="2511" y="1692"/>
                  </a:lnTo>
                  <a:lnTo>
                    <a:pt x="2506" y="1683"/>
                  </a:lnTo>
                  <a:lnTo>
                    <a:pt x="2500" y="1675"/>
                  </a:lnTo>
                  <a:lnTo>
                    <a:pt x="2492" y="1667"/>
                  </a:lnTo>
                  <a:lnTo>
                    <a:pt x="2486" y="1660"/>
                  </a:lnTo>
                  <a:lnTo>
                    <a:pt x="2445" y="1720"/>
                  </a:lnTo>
                  <a:close/>
                  <a:moveTo>
                    <a:pt x="2384" y="1806"/>
                  </a:moveTo>
                  <a:lnTo>
                    <a:pt x="2222" y="2034"/>
                  </a:lnTo>
                  <a:lnTo>
                    <a:pt x="2227" y="2042"/>
                  </a:lnTo>
                  <a:lnTo>
                    <a:pt x="2233" y="2053"/>
                  </a:lnTo>
                  <a:lnTo>
                    <a:pt x="2238" y="2063"/>
                  </a:lnTo>
                  <a:lnTo>
                    <a:pt x="2243" y="2075"/>
                  </a:lnTo>
                  <a:lnTo>
                    <a:pt x="2411" y="1836"/>
                  </a:lnTo>
                  <a:lnTo>
                    <a:pt x="2406" y="1827"/>
                  </a:lnTo>
                  <a:lnTo>
                    <a:pt x="2399" y="1820"/>
                  </a:lnTo>
                  <a:lnTo>
                    <a:pt x="2392" y="1813"/>
                  </a:lnTo>
                  <a:lnTo>
                    <a:pt x="2384" y="1806"/>
                  </a:lnTo>
                  <a:close/>
                  <a:moveTo>
                    <a:pt x="2693" y="1366"/>
                  </a:moveTo>
                  <a:lnTo>
                    <a:pt x="2548" y="1573"/>
                  </a:lnTo>
                  <a:lnTo>
                    <a:pt x="2556" y="1578"/>
                  </a:lnTo>
                  <a:lnTo>
                    <a:pt x="2565" y="1584"/>
                  </a:lnTo>
                  <a:lnTo>
                    <a:pt x="2573" y="1588"/>
                  </a:lnTo>
                  <a:lnTo>
                    <a:pt x="2581" y="1592"/>
                  </a:lnTo>
                  <a:lnTo>
                    <a:pt x="2734" y="1380"/>
                  </a:lnTo>
                  <a:lnTo>
                    <a:pt x="2725" y="1377"/>
                  </a:lnTo>
                  <a:lnTo>
                    <a:pt x="2714" y="1374"/>
                  </a:lnTo>
                  <a:lnTo>
                    <a:pt x="2704" y="1369"/>
                  </a:lnTo>
                  <a:lnTo>
                    <a:pt x="2693" y="1366"/>
                  </a:lnTo>
                  <a:close/>
                  <a:moveTo>
                    <a:pt x="1720" y="2743"/>
                  </a:moveTo>
                  <a:lnTo>
                    <a:pt x="1726" y="2750"/>
                  </a:lnTo>
                  <a:lnTo>
                    <a:pt x="1732" y="2757"/>
                  </a:lnTo>
                  <a:lnTo>
                    <a:pt x="1740" y="2765"/>
                  </a:lnTo>
                  <a:lnTo>
                    <a:pt x="1748" y="2774"/>
                  </a:lnTo>
                  <a:lnTo>
                    <a:pt x="1914" y="2537"/>
                  </a:lnTo>
                  <a:lnTo>
                    <a:pt x="1929" y="2512"/>
                  </a:lnTo>
                  <a:lnTo>
                    <a:pt x="1943" y="2487"/>
                  </a:lnTo>
                  <a:lnTo>
                    <a:pt x="1958" y="2461"/>
                  </a:lnTo>
                  <a:lnTo>
                    <a:pt x="1971" y="2436"/>
                  </a:lnTo>
                  <a:lnTo>
                    <a:pt x="1983" y="2411"/>
                  </a:lnTo>
                  <a:lnTo>
                    <a:pt x="1995" y="2386"/>
                  </a:lnTo>
                  <a:lnTo>
                    <a:pt x="1999" y="2374"/>
                  </a:lnTo>
                  <a:lnTo>
                    <a:pt x="2003" y="2361"/>
                  </a:lnTo>
                  <a:lnTo>
                    <a:pt x="2007" y="2348"/>
                  </a:lnTo>
                  <a:lnTo>
                    <a:pt x="2009" y="2335"/>
                  </a:lnTo>
                  <a:lnTo>
                    <a:pt x="1720" y="2743"/>
                  </a:lnTo>
                  <a:close/>
                  <a:moveTo>
                    <a:pt x="2078" y="2237"/>
                  </a:moveTo>
                  <a:lnTo>
                    <a:pt x="2078" y="2250"/>
                  </a:lnTo>
                  <a:lnTo>
                    <a:pt x="2078" y="2262"/>
                  </a:lnTo>
                  <a:lnTo>
                    <a:pt x="2077" y="2272"/>
                  </a:lnTo>
                  <a:lnTo>
                    <a:pt x="2077" y="2282"/>
                  </a:lnTo>
                  <a:lnTo>
                    <a:pt x="2076" y="2289"/>
                  </a:lnTo>
                  <a:lnTo>
                    <a:pt x="2086" y="2279"/>
                  </a:lnTo>
                  <a:lnTo>
                    <a:pt x="2097" y="2265"/>
                  </a:lnTo>
                  <a:lnTo>
                    <a:pt x="2111" y="2246"/>
                  </a:lnTo>
                  <a:lnTo>
                    <a:pt x="2129" y="2221"/>
                  </a:lnTo>
                  <a:lnTo>
                    <a:pt x="2134" y="2212"/>
                  </a:lnTo>
                  <a:lnTo>
                    <a:pt x="2138" y="2202"/>
                  </a:lnTo>
                  <a:lnTo>
                    <a:pt x="2142" y="2193"/>
                  </a:lnTo>
                  <a:lnTo>
                    <a:pt x="2144" y="2185"/>
                  </a:lnTo>
                  <a:lnTo>
                    <a:pt x="2146" y="2176"/>
                  </a:lnTo>
                  <a:lnTo>
                    <a:pt x="2147" y="2167"/>
                  </a:lnTo>
                  <a:lnTo>
                    <a:pt x="2148" y="2158"/>
                  </a:lnTo>
                  <a:lnTo>
                    <a:pt x="2148" y="2150"/>
                  </a:lnTo>
                  <a:lnTo>
                    <a:pt x="2148" y="2139"/>
                  </a:lnTo>
                  <a:lnTo>
                    <a:pt x="2078" y="2237"/>
                  </a:lnTo>
                  <a:close/>
                  <a:moveTo>
                    <a:pt x="2529" y="1795"/>
                  </a:moveTo>
                  <a:lnTo>
                    <a:pt x="2531" y="1777"/>
                  </a:lnTo>
                  <a:lnTo>
                    <a:pt x="2531" y="1760"/>
                  </a:lnTo>
                  <a:lnTo>
                    <a:pt x="2530" y="1745"/>
                  </a:lnTo>
                  <a:lnTo>
                    <a:pt x="2527" y="1731"/>
                  </a:lnTo>
                  <a:lnTo>
                    <a:pt x="2502" y="1768"/>
                  </a:lnTo>
                  <a:lnTo>
                    <a:pt x="2511" y="1777"/>
                  </a:lnTo>
                  <a:lnTo>
                    <a:pt x="2519" y="1786"/>
                  </a:lnTo>
                  <a:lnTo>
                    <a:pt x="2526" y="1793"/>
                  </a:lnTo>
                  <a:lnTo>
                    <a:pt x="2529" y="1795"/>
                  </a:lnTo>
                  <a:close/>
                  <a:moveTo>
                    <a:pt x="2766" y="1394"/>
                  </a:moveTo>
                  <a:lnTo>
                    <a:pt x="2616" y="1606"/>
                  </a:lnTo>
                  <a:lnTo>
                    <a:pt x="2627" y="1608"/>
                  </a:lnTo>
                  <a:lnTo>
                    <a:pt x="2639" y="1609"/>
                  </a:lnTo>
                  <a:lnTo>
                    <a:pt x="2649" y="1610"/>
                  </a:lnTo>
                  <a:lnTo>
                    <a:pt x="2660" y="1610"/>
                  </a:lnTo>
                  <a:lnTo>
                    <a:pt x="2803" y="1410"/>
                  </a:lnTo>
                  <a:lnTo>
                    <a:pt x="2794" y="1405"/>
                  </a:lnTo>
                  <a:lnTo>
                    <a:pt x="2784" y="1401"/>
                  </a:lnTo>
                  <a:lnTo>
                    <a:pt x="2776" y="1397"/>
                  </a:lnTo>
                  <a:lnTo>
                    <a:pt x="2766" y="1394"/>
                  </a:lnTo>
                  <a:close/>
                  <a:moveTo>
                    <a:pt x="1855" y="2681"/>
                  </a:moveTo>
                  <a:lnTo>
                    <a:pt x="1773" y="2797"/>
                  </a:lnTo>
                  <a:lnTo>
                    <a:pt x="1780" y="2802"/>
                  </a:lnTo>
                  <a:lnTo>
                    <a:pt x="1788" y="2807"/>
                  </a:lnTo>
                  <a:lnTo>
                    <a:pt x="1796" y="2813"/>
                  </a:lnTo>
                  <a:lnTo>
                    <a:pt x="1804" y="2818"/>
                  </a:lnTo>
                  <a:lnTo>
                    <a:pt x="1850" y="2756"/>
                  </a:lnTo>
                  <a:lnTo>
                    <a:pt x="1848" y="2744"/>
                  </a:lnTo>
                  <a:lnTo>
                    <a:pt x="1848" y="2731"/>
                  </a:lnTo>
                  <a:lnTo>
                    <a:pt x="1848" y="2717"/>
                  </a:lnTo>
                  <a:lnTo>
                    <a:pt x="1849" y="2705"/>
                  </a:lnTo>
                  <a:lnTo>
                    <a:pt x="1851" y="2692"/>
                  </a:lnTo>
                  <a:lnTo>
                    <a:pt x="1855" y="2681"/>
                  </a:lnTo>
                  <a:close/>
                  <a:moveTo>
                    <a:pt x="2249" y="2123"/>
                  </a:moveTo>
                  <a:lnTo>
                    <a:pt x="2249" y="2126"/>
                  </a:lnTo>
                  <a:lnTo>
                    <a:pt x="2251" y="2129"/>
                  </a:lnTo>
                  <a:lnTo>
                    <a:pt x="2252" y="2140"/>
                  </a:lnTo>
                  <a:lnTo>
                    <a:pt x="2254" y="2151"/>
                  </a:lnTo>
                  <a:lnTo>
                    <a:pt x="2257" y="2163"/>
                  </a:lnTo>
                  <a:lnTo>
                    <a:pt x="2260" y="2175"/>
                  </a:lnTo>
                  <a:lnTo>
                    <a:pt x="2448" y="1911"/>
                  </a:lnTo>
                  <a:lnTo>
                    <a:pt x="2445" y="1899"/>
                  </a:lnTo>
                  <a:lnTo>
                    <a:pt x="2442" y="1888"/>
                  </a:lnTo>
                  <a:lnTo>
                    <a:pt x="2437" y="1877"/>
                  </a:lnTo>
                  <a:lnTo>
                    <a:pt x="2432" y="1866"/>
                  </a:lnTo>
                  <a:lnTo>
                    <a:pt x="2249" y="2123"/>
                  </a:lnTo>
                  <a:close/>
                  <a:moveTo>
                    <a:pt x="2832" y="1428"/>
                  </a:moveTo>
                  <a:lnTo>
                    <a:pt x="2701" y="1612"/>
                  </a:lnTo>
                  <a:lnTo>
                    <a:pt x="2715" y="1611"/>
                  </a:lnTo>
                  <a:lnTo>
                    <a:pt x="2730" y="1609"/>
                  </a:lnTo>
                  <a:lnTo>
                    <a:pt x="2742" y="1607"/>
                  </a:lnTo>
                  <a:lnTo>
                    <a:pt x="2755" y="1604"/>
                  </a:lnTo>
                  <a:lnTo>
                    <a:pt x="2865" y="1451"/>
                  </a:lnTo>
                  <a:lnTo>
                    <a:pt x="2856" y="1445"/>
                  </a:lnTo>
                  <a:lnTo>
                    <a:pt x="2848" y="1438"/>
                  </a:lnTo>
                  <a:lnTo>
                    <a:pt x="2841" y="1433"/>
                  </a:lnTo>
                  <a:lnTo>
                    <a:pt x="2832" y="1428"/>
                  </a:lnTo>
                  <a:close/>
                  <a:moveTo>
                    <a:pt x="2279" y="2210"/>
                  </a:moveTo>
                  <a:lnTo>
                    <a:pt x="2283" y="2219"/>
                  </a:lnTo>
                  <a:lnTo>
                    <a:pt x="2289" y="2228"/>
                  </a:lnTo>
                  <a:lnTo>
                    <a:pt x="2295" y="2237"/>
                  </a:lnTo>
                  <a:lnTo>
                    <a:pt x="2301" y="2245"/>
                  </a:lnTo>
                  <a:lnTo>
                    <a:pt x="2440" y="2050"/>
                  </a:lnTo>
                  <a:lnTo>
                    <a:pt x="2444" y="2026"/>
                  </a:lnTo>
                  <a:lnTo>
                    <a:pt x="2448" y="2004"/>
                  </a:lnTo>
                  <a:lnTo>
                    <a:pt x="2450" y="1983"/>
                  </a:lnTo>
                  <a:lnTo>
                    <a:pt x="2452" y="1965"/>
                  </a:lnTo>
                  <a:lnTo>
                    <a:pt x="2279" y="2210"/>
                  </a:lnTo>
                  <a:close/>
                  <a:moveTo>
                    <a:pt x="1837" y="2833"/>
                  </a:moveTo>
                  <a:lnTo>
                    <a:pt x="1845" y="2837"/>
                  </a:lnTo>
                  <a:lnTo>
                    <a:pt x="1855" y="2840"/>
                  </a:lnTo>
                  <a:lnTo>
                    <a:pt x="1865" y="2844"/>
                  </a:lnTo>
                  <a:lnTo>
                    <a:pt x="1876" y="2847"/>
                  </a:lnTo>
                  <a:lnTo>
                    <a:pt x="1871" y="2838"/>
                  </a:lnTo>
                  <a:lnTo>
                    <a:pt x="1867" y="2828"/>
                  </a:lnTo>
                  <a:lnTo>
                    <a:pt x="1862" y="2817"/>
                  </a:lnTo>
                  <a:lnTo>
                    <a:pt x="1857" y="2804"/>
                  </a:lnTo>
                  <a:lnTo>
                    <a:pt x="1837" y="2833"/>
                  </a:lnTo>
                  <a:close/>
                  <a:moveTo>
                    <a:pt x="2429" y="2125"/>
                  </a:moveTo>
                  <a:lnTo>
                    <a:pt x="2326" y="2270"/>
                  </a:lnTo>
                  <a:lnTo>
                    <a:pt x="2334" y="2276"/>
                  </a:lnTo>
                  <a:lnTo>
                    <a:pt x="2342" y="2282"/>
                  </a:lnTo>
                  <a:lnTo>
                    <a:pt x="2350" y="2288"/>
                  </a:lnTo>
                  <a:lnTo>
                    <a:pt x="2359" y="2293"/>
                  </a:lnTo>
                  <a:lnTo>
                    <a:pt x="2432" y="2189"/>
                  </a:lnTo>
                  <a:lnTo>
                    <a:pt x="2429" y="2181"/>
                  </a:lnTo>
                  <a:lnTo>
                    <a:pt x="2428" y="2174"/>
                  </a:lnTo>
                  <a:lnTo>
                    <a:pt x="2427" y="2167"/>
                  </a:lnTo>
                  <a:lnTo>
                    <a:pt x="2427" y="2159"/>
                  </a:lnTo>
                  <a:lnTo>
                    <a:pt x="2427" y="2152"/>
                  </a:lnTo>
                  <a:lnTo>
                    <a:pt x="2427" y="2144"/>
                  </a:lnTo>
                  <a:lnTo>
                    <a:pt x="2428" y="2134"/>
                  </a:lnTo>
                  <a:lnTo>
                    <a:pt x="2429" y="2125"/>
                  </a:lnTo>
                  <a:close/>
                  <a:moveTo>
                    <a:pt x="2848" y="1598"/>
                  </a:moveTo>
                  <a:lnTo>
                    <a:pt x="2917" y="1503"/>
                  </a:lnTo>
                  <a:lnTo>
                    <a:pt x="2912" y="1495"/>
                  </a:lnTo>
                  <a:lnTo>
                    <a:pt x="2904" y="1488"/>
                  </a:lnTo>
                  <a:lnTo>
                    <a:pt x="2897" y="1480"/>
                  </a:lnTo>
                  <a:lnTo>
                    <a:pt x="2890" y="1474"/>
                  </a:lnTo>
                  <a:lnTo>
                    <a:pt x="2801" y="1598"/>
                  </a:lnTo>
                  <a:lnTo>
                    <a:pt x="2812" y="1597"/>
                  </a:lnTo>
                  <a:lnTo>
                    <a:pt x="2825" y="1598"/>
                  </a:lnTo>
                  <a:lnTo>
                    <a:pt x="2837" y="1598"/>
                  </a:lnTo>
                  <a:lnTo>
                    <a:pt x="2848" y="1598"/>
                  </a:lnTo>
                  <a:close/>
                  <a:moveTo>
                    <a:pt x="2388" y="2307"/>
                  </a:moveTo>
                  <a:lnTo>
                    <a:pt x="2398" y="2311"/>
                  </a:lnTo>
                  <a:lnTo>
                    <a:pt x="2409" y="2314"/>
                  </a:lnTo>
                  <a:lnTo>
                    <a:pt x="2419" y="2316"/>
                  </a:lnTo>
                  <a:lnTo>
                    <a:pt x="2429" y="2318"/>
                  </a:lnTo>
                  <a:lnTo>
                    <a:pt x="2471" y="2262"/>
                  </a:lnTo>
                  <a:lnTo>
                    <a:pt x="2463" y="2253"/>
                  </a:lnTo>
                  <a:lnTo>
                    <a:pt x="2458" y="2244"/>
                  </a:lnTo>
                  <a:lnTo>
                    <a:pt x="2453" y="2236"/>
                  </a:lnTo>
                  <a:lnTo>
                    <a:pt x="2448" y="2227"/>
                  </a:lnTo>
                  <a:lnTo>
                    <a:pt x="2388" y="2307"/>
                  </a:lnTo>
                  <a:close/>
                  <a:moveTo>
                    <a:pt x="2926" y="1617"/>
                  </a:moveTo>
                  <a:lnTo>
                    <a:pt x="2960" y="1569"/>
                  </a:lnTo>
                  <a:lnTo>
                    <a:pt x="2955" y="1559"/>
                  </a:lnTo>
                  <a:lnTo>
                    <a:pt x="2949" y="1549"/>
                  </a:lnTo>
                  <a:lnTo>
                    <a:pt x="2945" y="1540"/>
                  </a:lnTo>
                  <a:lnTo>
                    <a:pt x="2940" y="1530"/>
                  </a:lnTo>
                  <a:lnTo>
                    <a:pt x="2885" y="1606"/>
                  </a:lnTo>
                  <a:lnTo>
                    <a:pt x="2895" y="1609"/>
                  </a:lnTo>
                  <a:lnTo>
                    <a:pt x="2906" y="1611"/>
                  </a:lnTo>
                  <a:lnTo>
                    <a:pt x="2916" y="1614"/>
                  </a:lnTo>
                  <a:lnTo>
                    <a:pt x="2926" y="1617"/>
                  </a:lnTo>
                  <a:close/>
                  <a:moveTo>
                    <a:pt x="2492" y="2289"/>
                  </a:moveTo>
                  <a:lnTo>
                    <a:pt x="2467" y="2323"/>
                  </a:lnTo>
                  <a:lnTo>
                    <a:pt x="2480" y="2323"/>
                  </a:lnTo>
                  <a:lnTo>
                    <a:pt x="2492" y="2322"/>
                  </a:lnTo>
                  <a:lnTo>
                    <a:pt x="2505" y="2322"/>
                  </a:lnTo>
                  <a:lnTo>
                    <a:pt x="2518" y="2321"/>
                  </a:lnTo>
                  <a:lnTo>
                    <a:pt x="2521" y="2321"/>
                  </a:lnTo>
                  <a:lnTo>
                    <a:pt x="2512" y="2312"/>
                  </a:lnTo>
                  <a:lnTo>
                    <a:pt x="2506" y="2304"/>
                  </a:lnTo>
                  <a:lnTo>
                    <a:pt x="2500" y="2296"/>
                  </a:lnTo>
                  <a:lnTo>
                    <a:pt x="2492" y="2289"/>
                  </a:lnTo>
                  <a:close/>
                  <a:moveTo>
                    <a:pt x="2990" y="1644"/>
                  </a:moveTo>
                  <a:lnTo>
                    <a:pt x="2986" y="1634"/>
                  </a:lnTo>
                  <a:lnTo>
                    <a:pt x="2983" y="1624"/>
                  </a:lnTo>
                  <a:lnTo>
                    <a:pt x="2980" y="1614"/>
                  </a:lnTo>
                  <a:lnTo>
                    <a:pt x="2977" y="1606"/>
                  </a:lnTo>
                  <a:lnTo>
                    <a:pt x="2960" y="1631"/>
                  </a:lnTo>
                  <a:lnTo>
                    <a:pt x="2975" y="1637"/>
                  </a:lnTo>
                  <a:lnTo>
                    <a:pt x="2990" y="1644"/>
                  </a:lnTo>
                  <a:close/>
                  <a:moveTo>
                    <a:pt x="1034" y="2310"/>
                  </a:moveTo>
                  <a:lnTo>
                    <a:pt x="823" y="2608"/>
                  </a:lnTo>
                  <a:lnTo>
                    <a:pt x="834" y="2609"/>
                  </a:lnTo>
                  <a:lnTo>
                    <a:pt x="847" y="2610"/>
                  </a:lnTo>
                  <a:lnTo>
                    <a:pt x="858" y="2610"/>
                  </a:lnTo>
                  <a:lnTo>
                    <a:pt x="870" y="2610"/>
                  </a:lnTo>
                  <a:lnTo>
                    <a:pt x="1169" y="2187"/>
                  </a:lnTo>
                  <a:lnTo>
                    <a:pt x="1156" y="2195"/>
                  </a:lnTo>
                  <a:lnTo>
                    <a:pt x="1126" y="2217"/>
                  </a:lnTo>
                  <a:lnTo>
                    <a:pt x="1105" y="2234"/>
                  </a:lnTo>
                  <a:lnTo>
                    <a:pt x="1083" y="2255"/>
                  </a:lnTo>
                  <a:lnTo>
                    <a:pt x="1071" y="2267"/>
                  </a:lnTo>
                  <a:lnTo>
                    <a:pt x="1059" y="2280"/>
                  </a:lnTo>
                  <a:lnTo>
                    <a:pt x="1046" y="2294"/>
                  </a:lnTo>
                  <a:lnTo>
                    <a:pt x="1034" y="23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35" name="Freeform 28"/>
            <p:cNvSpPr>
              <a:spLocks noEditPoints="1"/>
            </p:cNvSpPr>
            <p:nvPr userDrawn="1"/>
          </p:nvSpPr>
          <p:spPr bwMode="auto">
            <a:xfrm>
              <a:off x="-2544763" y="3767138"/>
              <a:ext cx="246063" cy="244475"/>
            </a:xfrm>
            <a:custGeom>
              <a:avLst/>
              <a:gdLst>
                <a:gd name="T0" fmla="*/ 388 w 1390"/>
                <a:gd name="T1" fmla="*/ 1318 h 1390"/>
                <a:gd name="T2" fmla="*/ 476 w 1390"/>
                <a:gd name="T3" fmla="*/ 1354 h 1390"/>
                <a:gd name="T4" fmla="*/ 571 w 1390"/>
                <a:gd name="T5" fmla="*/ 1378 h 1390"/>
                <a:gd name="T6" fmla="*/ 669 w 1390"/>
                <a:gd name="T7" fmla="*/ 1389 h 1390"/>
                <a:gd name="T8" fmla="*/ 770 w 1390"/>
                <a:gd name="T9" fmla="*/ 1385 h 1390"/>
                <a:gd name="T10" fmla="*/ 869 w 1390"/>
                <a:gd name="T11" fmla="*/ 1368 h 1390"/>
                <a:gd name="T12" fmla="*/ 961 w 1390"/>
                <a:gd name="T13" fmla="*/ 1337 h 1390"/>
                <a:gd name="T14" fmla="*/ 1046 w 1390"/>
                <a:gd name="T15" fmla="*/ 1295 h 1390"/>
                <a:gd name="T16" fmla="*/ 788 w 1390"/>
                <a:gd name="T17" fmla="*/ 763 h 1390"/>
                <a:gd name="T18" fmla="*/ 1062 w 1390"/>
                <a:gd name="T19" fmla="*/ 1174 h 1390"/>
                <a:gd name="T20" fmla="*/ 839 w 1390"/>
                <a:gd name="T21" fmla="*/ 839 h 1390"/>
                <a:gd name="T22" fmla="*/ 827 w 1390"/>
                <a:gd name="T23" fmla="*/ 720 h 1390"/>
                <a:gd name="T24" fmla="*/ 918 w 1390"/>
                <a:gd name="T25" fmla="*/ 620 h 1390"/>
                <a:gd name="T26" fmla="*/ 1264 w 1390"/>
                <a:gd name="T27" fmla="*/ 1096 h 1390"/>
                <a:gd name="T28" fmla="*/ 1328 w 1390"/>
                <a:gd name="T29" fmla="*/ 984 h 1390"/>
                <a:gd name="T30" fmla="*/ 1371 w 1390"/>
                <a:gd name="T31" fmla="*/ 861 h 1390"/>
                <a:gd name="T32" fmla="*/ 1389 w 1390"/>
                <a:gd name="T33" fmla="*/ 728 h 1390"/>
                <a:gd name="T34" fmla="*/ 1384 w 1390"/>
                <a:gd name="T35" fmla="*/ 604 h 1390"/>
                <a:gd name="T36" fmla="*/ 1359 w 1390"/>
                <a:gd name="T37" fmla="*/ 489 h 1390"/>
                <a:gd name="T38" fmla="*/ 1315 w 1390"/>
                <a:gd name="T39" fmla="*/ 381 h 1390"/>
                <a:gd name="T40" fmla="*/ 1254 w 1390"/>
                <a:gd name="T41" fmla="*/ 284 h 1390"/>
                <a:gd name="T42" fmla="*/ 1182 w 1390"/>
                <a:gd name="T43" fmla="*/ 200 h 1390"/>
                <a:gd name="T44" fmla="*/ 1110 w 1390"/>
                <a:gd name="T45" fmla="*/ 139 h 1390"/>
                <a:gd name="T46" fmla="*/ 823 w 1390"/>
                <a:gd name="T47" fmla="*/ 437 h 1390"/>
                <a:gd name="T48" fmla="*/ 850 w 1390"/>
                <a:gd name="T49" fmla="*/ 610 h 1390"/>
                <a:gd name="T50" fmla="*/ 695 w 1390"/>
                <a:gd name="T51" fmla="*/ 784 h 1390"/>
                <a:gd name="T52" fmla="*/ 656 w 1390"/>
                <a:gd name="T53" fmla="*/ 824 h 1390"/>
                <a:gd name="T54" fmla="*/ 562 w 1390"/>
                <a:gd name="T55" fmla="*/ 720 h 1390"/>
                <a:gd name="T56" fmla="*/ 604 w 1390"/>
                <a:gd name="T57" fmla="*/ 489 h 1390"/>
                <a:gd name="T58" fmla="*/ 604 w 1390"/>
                <a:gd name="T59" fmla="*/ 489 h 1390"/>
                <a:gd name="T60" fmla="*/ 695 w 1390"/>
                <a:gd name="T61" fmla="*/ 525 h 1390"/>
                <a:gd name="T62" fmla="*/ 983 w 1390"/>
                <a:gd name="T63" fmla="*/ 64 h 1390"/>
                <a:gd name="T64" fmla="*/ 907 w 1390"/>
                <a:gd name="T65" fmla="*/ 33 h 1390"/>
                <a:gd name="T66" fmla="*/ 726 w 1390"/>
                <a:gd name="T67" fmla="*/ 253 h 1390"/>
                <a:gd name="T68" fmla="*/ 743 w 1390"/>
                <a:gd name="T69" fmla="*/ 2 h 1390"/>
                <a:gd name="T70" fmla="*/ 647 w 1390"/>
                <a:gd name="T71" fmla="*/ 2 h 1390"/>
                <a:gd name="T72" fmla="*/ 790 w 1390"/>
                <a:gd name="T73" fmla="*/ 6 h 1390"/>
                <a:gd name="T74" fmla="*/ 503 w 1390"/>
                <a:gd name="T75" fmla="*/ 28 h 1390"/>
                <a:gd name="T76" fmla="*/ 426 w 1390"/>
                <a:gd name="T77" fmla="*/ 55 h 1390"/>
                <a:gd name="T78" fmla="*/ 663 w 1390"/>
                <a:gd name="T79" fmla="*/ 253 h 1390"/>
                <a:gd name="T80" fmla="*/ 299 w 1390"/>
                <a:gd name="T81" fmla="*/ 125 h 1390"/>
                <a:gd name="T82" fmla="*/ 224 w 1390"/>
                <a:gd name="T83" fmla="*/ 184 h 1390"/>
                <a:gd name="T84" fmla="*/ 567 w 1390"/>
                <a:gd name="T85" fmla="*/ 437 h 1390"/>
                <a:gd name="T86" fmla="*/ 103 w 1390"/>
                <a:gd name="T87" fmla="*/ 330 h 1390"/>
                <a:gd name="T88" fmla="*/ 51 w 1390"/>
                <a:gd name="T89" fmla="*/ 434 h 1390"/>
                <a:gd name="T90" fmla="*/ 15 w 1390"/>
                <a:gd name="T91" fmla="*/ 545 h 1390"/>
                <a:gd name="T92" fmla="*/ 1 w 1390"/>
                <a:gd name="T93" fmla="*/ 663 h 1390"/>
                <a:gd name="T94" fmla="*/ 7 w 1390"/>
                <a:gd name="T95" fmla="*/ 796 h 1390"/>
                <a:gd name="T96" fmla="*/ 39 w 1390"/>
                <a:gd name="T97" fmla="*/ 924 h 1390"/>
                <a:gd name="T98" fmla="*/ 94 w 1390"/>
                <a:gd name="T99" fmla="*/ 1042 h 1390"/>
                <a:gd name="T100" fmla="*/ 168 w 1390"/>
                <a:gd name="T101" fmla="*/ 1146 h 1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390" h="1390">
                  <a:moveTo>
                    <a:pt x="326" y="1282"/>
                  </a:moveTo>
                  <a:lnTo>
                    <a:pt x="346" y="1295"/>
                  </a:lnTo>
                  <a:lnTo>
                    <a:pt x="367" y="1306"/>
                  </a:lnTo>
                  <a:lnTo>
                    <a:pt x="388" y="1318"/>
                  </a:lnTo>
                  <a:lnTo>
                    <a:pt x="410" y="1328"/>
                  </a:lnTo>
                  <a:lnTo>
                    <a:pt x="431" y="1337"/>
                  </a:lnTo>
                  <a:lnTo>
                    <a:pt x="453" y="1346"/>
                  </a:lnTo>
                  <a:lnTo>
                    <a:pt x="476" y="1354"/>
                  </a:lnTo>
                  <a:lnTo>
                    <a:pt x="499" y="1361"/>
                  </a:lnTo>
                  <a:lnTo>
                    <a:pt x="522" y="1368"/>
                  </a:lnTo>
                  <a:lnTo>
                    <a:pt x="547" y="1373"/>
                  </a:lnTo>
                  <a:lnTo>
                    <a:pt x="571" y="1378"/>
                  </a:lnTo>
                  <a:lnTo>
                    <a:pt x="595" y="1382"/>
                  </a:lnTo>
                  <a:lnTo>
                    <a:pt x="619" y="1385"/>
                  </a:lnTo>
                  <a:lnTo>
                    <a:pt x="644" y="1388"/>
                  </a:lnTo>
                  <a:lnTo>
                    <a:pt x="669" y="1389"/>
                  </a:lnTo>
                  <a:lnTo>
                    <a:pt x="695" y="1390"/>
                  </a:lnTo>
                  <a:lnTo>
                    <a:pt x="720" y="1389"/>
                  </a:lnTo>
                  <a:lnTo>
                    <a:pt x="745" y="1388"/>
                  </a:lnTo>
                  <a:lnTo>
                    <a:pt x="770" y="1385"/>
                  </a:lnTo>
                  <a:lnTo>
                    <a:pt x="795" y="1382"/>
                  </a:lnTo>
                  <a:lnTo>
                    <a:pt x="820" y="1378"/>
                  </a:lnTo>
                  <a:lnTo>
                    <a:pt x="845" y="1373"/>
                  </a:lnTo>
                  <a:lnTo>
                    <a:pt x="869" y="1368"/>
                  </a:lnTo>
                  <a:lnTo>
                    <a:pt x="892" y="1361"/>
                  </a:lnTo>
                  <a:lnTo>
                    <a:pt x="915" y="1354"/>
                  </a:lnTo>
                  <a:lnTo>
                    <a:pt x="938" y="1346"/>
                  </a:lnTo>
                  <a:lnTo>
                    <a:pt x="961" y="1337"/>
                  </a:lnTo>
                  <a:lnTo>
                    <a:pt x="983" y="1328"/>
                  </a:lnTo>
                  <a:lnTo>
                    <a:pt x="1005" y="1318"/>
                  </a:lnTo>
                  <a:lnTo>
                    <a:pt x="1025" y="1306"/>
                  </a:lnTo>
                  <a:lnTo>
                    <a:pt x="1046" y="1295"/>
                  </a:lnTo>
                  <a:lnTo>
                    <a:pt x="1066" y="1282"/>
                  </a:lnTo>
                  <a:lnTo>
                    <a:pt x="695" y="867"/>
                  </a:lnTo>
                  <a:lnTo>
                    <a:pt x="326" y="1282"/>
                  </a:lnTo>
                  <a:close/>
                  <a:moveTo>
                    <a:pt x="788" y="763"/>
                  </a:moveTo>
                  <a:lnTo>
                    <a:pt x="734" y="824"/>
                  </a:lnTo>
                  <a:lnTo>
                    <a:pt x="1112" y="1250"/>
                  </a:lnTo>
                  <a:lnTo>
                    <a:pt x="1099" y="1229"/>
                  </a:lnTo>
                  <a:lnTo>
                    <a:pt x="1062" y="1174"/>
                  </a:lnTo>
                  <a:lnTo>
                    <a:pt x="1011" y="1096"/>
                  </a:lnTo>
                  <a:lnTo>
                    <a:pt x="951" y="1006"/>
                  </a:lnTo>
                  <a:lnTo>
                    <a:pt x="892" y="917"/>
                  </a:lnTo>
                  <a:lnTo>
                    <a:pt x="839" y="839"/>
                  </a:lnTo>
                  <a:lnTo>
                    <a:pt x="803" y="784"/>
                  </a:lnTo>
                  <a:lnTo>
                    <a:pt x="788" y="763"/>
                  </a:lnTo>
                  <a:close/>
                  <a:moveTo>
                    <a:pt x="877" y="664"/>
                  </a:moveTo>
                  <a:lnTo>
                    <a:pt x="827" y="720"/>
                  </a:lnTo>
                  <a:lnTo>
                    <a:pt x="1160" y="1211"/>
                  </a:lnTo>
                  <a:lnTo>
                    <a:pt x="877" y="664"/>
                  </a:lnTo>
                  <a:close/>
                  <a:moveTo>
                    <a:pt x="1238" y="261"/>
                  </a:moveTo>
                  <a:lnTo>
                    <a:pt x="918" y="620"/>
                  </a:lnTo>
                  <a:lnTo>
                    <a:pt x="1203" y="1170"/>
                  </a:lnTo>
                  <a:lnTo>
                    <a:pt x="1224" y="1146"/>
                  </a:lnTo>
                  <a:lnTo>
                    <a:pt x="1245" y="1121"/>
                  </a:lnTo>
                  <a:lnTo>
                    <a:pt x="1264" y="1096"/>
                  </a:lnTo>
                  <a:lnTo>
                    <a:pt x="1282" y="1069"/>
                  </a:lnTo>
                  <a:lnTo>
                    <a:pt x="1298" y="1042"/>
                  </a:lnTo>
                  <a:lnTo>
                    <a:pt x="1313" y="1013"/>
                  </a:lnTo>
                  <a:lnTo>
                    <a:pt x="1328" y="984"/>
                  </a:lnTo>
                  <a:lnTo>
                    <a:pt x="1340" y="955"/>
                  </a:lnTo>
                  <a:lnTo>
                    <a:pt x="1352" y="924"/>
                  </a:lnTo>
                  <a:lnTo>
                    <a:pt x="1361" y="893"/>
                  </a:lnTo>
                  <a:lnTo>
                    <a:pt x="1371" y="861"/>
                  </a:lnTo>
                  <a:lnTo>
                    <a:pt x="1377" y="828"/>
                  </a:lnTo>
                  <a:lnTo>
                    <a:pt x="1383" y="796"/>
                  </a:lnTo>
                  <a:lnTo>
                    <a:pt x="1387" y="763"/>
                  </a:lnTo>
                  <a:lnTo>
                    <a:pt x="1389" y="728"/>
                  </a:lnTo>
                  <a:lnTo>
                    <a:pt x="1390" y="695"/>
                  </a:lnTo>
                  <a:lnTo>
                    <a:pt x="1389" y="663"/>
                  </a:lnTo>
                  <a:lnTo>
                    <a:pt x="1387" y="633"/>
                  </a:lnTo>
                  <a:lnTo>
                    <a:pt x="1384" y="604"/>
                  </a:lnTo>
                  <a:lnTo>
                    <a:pt x="1380" y="575"/>
                  </a:lnTo>
                  <a:lnTo>
                    <a:pt x="1374" y="545"/>
                  </a:lnTo>
                  <a:lnTo>
                    <a:pt x="1367" y="516"/>
                  </a:lnTo>
                  <a:lnTo>
                    <a:pt x="1359" y="489"/>
                  </a:lnTo>
                  <a:lnTo>
                    <a:pt x="1350" y="461"/>
                  </a:lnTo>
                  <a:lnTo>
                    <a:pt x="1339" y="434"/>
                  </a:lnTo>
                  <a:lnTo>
                    <a:pt x="1328" y="407"/>
                  </a:lnTo>
                  <a:lnTo>
                    <a:pt x="1315" y="381"/>
                  </a:lnTo>
                  <a:lnTo>
                    <a:pt x="1301" y="356"/>
                  </a:lnTo>
                  <a:lnTo>
                    <a:pt x="1287" y="331"/>
                  </a:lnTo>
                  <a:lnTo>
                    <a:pt x="1271" y="307"/>
                  </a:lnTo>
                  <a:lnTo>
                    <a:pt x="1254" y="284"/>
                  </a:lnTo>
                  <a:lnTo>
                    <a:pt x="1238" y="261"/>
                  </a:lnTo>
                  <a:close/>
                  <a:moveTo>
                    <a:pt x="888" y="564"/>
                  </a:moveTo>
                  <a:lnTo>
                    <a:pt x="1199" y="218"/>
                  </a:lnTo>
                  <a:lnTo>
                    <a:pt x="1182" y="200"/>
                  </a:lnTo>
                  <a:lnTo>
                    <a:pt x="1165" y="184"/>
                  </a:lnTo>
                  <a:lnTo>
                    <a:pt x="1147" y="168"/>
                  </a:lnTo>
                  <a:lnTo>
                    <a:pt x="1129" y="153"/>
                  </a:lnTo>
                  <a:lnTo>
                    <a:pt x="1110" y="139"/>
                  </a:lnTo>
                  <a:lnTo>
                    <a:pt x="1090" y="125"/>
                  </a:lnTo>
                  <a:lnTo>
                    <a:pt x="1070" y="112"/>
                  </a:lnTo>
                  <a:lnTo>
                    <a:pt x="1051" y="100"/>
                  </a:lnTo>
                  <a:lnTo>
                    <a:pt x="823" y="437"/>
                  </a:lnTo>
                  <a:lnTo>
                    <a:pt x="888" y="564"/>
                  </a:lnTo>
                  <a:close/>
                  <a:moveTo>
                    <a:pt x="729" y="576"/>
                  </a:moveTo>
                  <a:lnTo>
                    <a:pt x="795" y="672"/>
                  </a:lnTo>
                  <a:lnTo>
                    <a:pt x="850" y="610"/>
                  </a:lnTo>
                  <a:lnTo>
                    <a:pt x="786" y="489"/>
                  </a:lnTo>
                  <a:lnTo>
                    <a:pt x="729" y="576"/>
                  </a:lnTo>
                  <a:close/>
                  <a:moveTo>
                    <a:pt x="635" y="715"/>
                  </a:moveTo>
                  <a:lnTo>
                    <a:pt x="695" y="784"/>
                  </a:lnTo>
                  <a:lnTo>
                    <a:pt x="757" y="715"/>
                  </a:lnTo>
                  <a:lnTo>
                    <a:pt x="695" y="626"/>
                  </a:lnTo>
                  <a:lnTo>
                    <a:pt x="635" y="715"/>
                  </a:lnTo>
                  <a:close/>
                  <a:moveTo>
                    <a:pt x="656" y="824"/>
                  </a:moveTo>
                  <a:lnTo>
                    <a:pt x="601" y="763"/>
                  </a:lnTo>
                  <a:lnTo>
                    <a:pt x="278" y="1250"/>
                  </a:lnTo>
                  <a:lnTo>
                    <a:pt x="656" y="824"/>
                  </a:lnTo>
                  <a:close/>
                  <a:moveTo>
                    <a:pt x="562" y="720"/>
                  </a:moveTo>
                  <a:lnTo>
                    <a:pt x="512" y="664"/>
                  </a:lnTo>
                  <a:lnTo>
                    <a:pt x="232" y="1211"/>
                  </a:lnTo>
                  <a:lnTo>
                    <a:pt x="562" y="720"/>
                  </a:lnTo>
                  <a:close/>
                  <a:moveTo>
                    <a:pt x="604" y="489"/>
                  </a:moveTo>
                  <a:lnTo>
                    <a:pt x="542" y="610"/>
                  </a:lnTo>
                  <a:lnTo>
                    <a:pt x="597" y="672"/>
                  </a:lnTo>
                  <a:lnTo>
                    <a:pt x="660" y="576"/>
                  </a:lnTo>
                  <a:lnTo>
                    <a:pt x="604" y="489"/>
                  </a:lnTo>
                  <a:close/>
                  <a:moveTo>
                    <a:pt x="757" y="432"/>
                  </a:moveTo>
                  <a:lnTo>
                    <a:pt x="695" y="314"/>
                  </a:lnTo>
                  <a:lnTo>
                    <a:pt x="633" y="432"/>
                  </a:lnTo>
                  <a:lnTo>
                    <a:pt x="695" y="525"/>
                  </a:lnTo>
                  <a:lnTo>
                    <a:pt x="757" y="432"/>
                  </a:lnTo>
                  <a:close/>
                  <a:moveTo>
                    <a:pt x="793" y="380"/>
                  </a:moveTo>
                  <a:lnTo>
                    <a:pt x="1000" y="72"/>
                  </a:lnTo>
                  <a:lnTo>
                    <a:pt x="983" y="64"/>
                  </a:lnTo>
                  <a:lnTo>
                    <a:pt x="964" y="55"/>
                  </a:lnTo>
                  <a:lnTo>
                    <a:pt x="945" y="47"/>
                  </a:lnTo>
                  <a:lnTo>
                    <a:pt x="926" y="40"/>
                  </a:lnTo>
                  <a:lnTo>
                    <a:pt x="907" y="33"/>
                  </a:lnTo>
                  <a:lnTo>
                    <a:pt x="887" y="28"/>
                  </a:lnTo>
                  <a:lnTo>
                    <a:pt x="868" y="23"/>
                  </a:lnTo>
                  <a:lnTo>
                    <a:pt x="848" y="18"/>
                  </a:lnTo>
                  <a:lnTo>
                    <a:pt x="726" y="253"/>
                  </a:lnTo>
                  <a:lnTo>
                    <a:pt x="793" y="380"/>
                  </a:lnTo>
                  <a:close/>
                  <a:moveTo>
                    <a:pt x="790" y="6"/>
                  </a:moveTo>
                  <a:lnTo>
                    <a:pt x="767" y="4"/>
                  </a:lnTo>
                  <a:lnTo>
                    <a:pt x="743" y="2"/>
                  </a:lnTo>
                  <a:lnTo>
                    <a:pt x="719" y="0"/>
                  </a:lnTo>
                  <a:lnTo>
                    <a:pt x="695" y="0"/>
                  </a:lnTo>
                  <a:lnTo>
                    <a:pt x="671" y="0"/>
                  </a:lnTo>
                  <a:lnTo>
                    <a:pt x="647" y="2"/>
                  </a:lnTo>
                  <a:lnTo>
                    <a:pt x="624" y="4"/>
                  </a:lnTo>
                  <a:lnTo>
                    <a:pt x="601" y="6"/>
                  </a:lnTo>
                  <a:lnTo>
                    <a:pt x="695" y="191"/>
                  </a:lnTo>
                  <a:lnTo>
                    <a:pt x="790" y="6"/>
                  </a:lnTo>
                  <a:close/>
                  <a:moveTo>
                    <a:pt x="663" y="253"/>
                  </a:moveTo>
                  <a:lnTo>
                    <a:pt x="542" y="18"/>
                  </a:lnTo>
                  <a:lnTo>
                    <a:pt x="522" y="23"/>
                  </a:lnTo>
                  <a:lnTo>
                    <a:pt x="503" y="28"/>
                  </a:lnTo>
                  <a:lnTo>
                    <a:pt x="484" y="33"/>
                  </a:lnTo>
                  <a:lnTo>
                    <a:pt x="464" y="40"/>
                  </a:lnTo>
                  <a:lnTo>
                    <a:pt x="445" y="47"/>
                  </a:lnTo>
                  <a:lnTo>
                    <a:pt x="426" y="55"/>
                  </a:lnTo>
                  <a:lnTo>
                    <a:pt x="407" y="64"/>
                  </a:lnTo>
                  <a:lnTo>
                    <a:pt x="390" y="72"/>
                  </a:lnTo>
                  <a:lnTo>
                    <a:pt x="597" y="380"/>
                  </a:lnTo>
                  <a:lnTo>
                    <a:pt x="663" y="253"/>
                  </a:lnTo>
                  <a:close/>
                  <a:moveTo>
                    <a:pt x="567" y="437"/>
                  </a:moveTo>
                  <a:lnTo>
                    <a:pt x="339" y="100"/>
                  </a:lnTo>
                  <a:lnTo>
                    <a:pt x="319" y="112"/>
                  </a:lnTo>
                  <a:lnTo>
                    <a:pt x="299" y="125"/>
                  </a:lnTo>
                  <a:lnTo>
                    <a:pt x="280" y="139"/>
                  </a:lnTo>
                  <a:lnTo>
                    <a:pt x="261" y="153"/>
                  </a:lnTo>
                  <a:lnTo>
                    <a:pt x="242" y="168"/>
                  </a:lnTo>
                  <a:lnTo>
                    <a:pt x="224" y="184"/>
                  </a:lnTo>
                  <a:lnTo>
                    <a:pt x="208" y="200"/>
                  </a:lnTo>
                  <a:lnTo>
                    <a:pt x="191" y="218"/>
                  </a:lnTo>
                  <a:lnTo>
                    <a:pt x="502" y="564"/>
                  </a:lnTo>
                  <a:lnTo>
                    <a:pt x="567" y="437"/>
                  </a:lnTo>
                  <a:close/>
                  <a:moveTo>
                    <a:pt x="152" y="259"/>
                  </a:moveTo>
                  <a:lnTo>
                    <a:pt x="134" y="282"/>
                  </a:lnTo>
                  <a:lnTo>
                    <a:pt x="119" y="306"/>
                  </a:lnTo>
                  <a:lnTo>
                    <a:pt x="103" y="330"/>
                  </a:lnTo>
                  <a:lnTo>
                    <a:pt x="88" y="355"/>
                  </a:lnTo>
                  <a:lnTo>
                    <a:pt x="75" y="380"/>
                  </a:lnTo>
                  <a:lnTo>
                    <a:pt x="62" y="406"/>
                  </a:lnTo>
                  <a:lnTo>
                    <a:pt x="51" y="434"/>
                  </a:lnTo>
                  <a:lnTo>
                    <a:pt x="40" y="461"/>
                  </a:lnTo>
                  <a:lnTo>
                    <a:pt x="31" y="488"/>
                  </a:lnTo>
                  <a:lnTo>
                    <a:pt x="23" y="516"/>
                  </a:lnTo>
                  <a:lnTo>
                    <a:pt x="15" y="545"/>
                  </a:lnTo>
                  <a:lnTo>
                    <a:pt x="10" y="575"/>
                  </a:lnTo>
                  <a:lnTo>
                    <a:pt x="6" y="604"/>
                  </a:lnTo>
                  <a:lnTo>
                    <a:pt x="3" y="633"/>
                  </a:lnTo>
                  <a:lnTo>
                    <a:pt x="1" y="663"/>
                  </a:lnTo>
                  <a:lnTo>
                    <a:pt x="0" y="695"/>
                  </a:lnTo>
                  <a:lnTo>
                    <a:pt x="1" y="728"/>
                  </a:lnTo>
                  <a:lnTo>
                    <a:pt x="3" y="763"/>
                  </a:lnTo>
                  <a:lnTo>
                    <a:pt x="7" y="796"/>
                  </a:lnTo>
                  <a:lnTo>
                    <a:pt x="13" y="828"/>
                  </a:lnTo>
                  <a:lnTo>
                    <a:pt x="21" y="861"/>
                  </a:lnTo>
                  <a:lnTo>
                    <a:pt x="29" y="893"/>
                  </a:lnTo>
                  <a:lnTo>
                    <a:pt x="39" y="924"/>
                  </a:lnTo>
                  <a:lnTo>
                    <a:pt x="51" y="955"/>
                  </a:lnTo>
                  <a:lnTo>
                    <a:pt x="63" y="984"/>
                  </a:lnTo>
                  <a:lnTo>
                    <a:pt x="78" y="1013"/>
                  </a:lnTo>
                  <a:lnTo>
                    <a:pt x="94" y="1042"/>
                  </a:lnTo>
                  <a:lnTo>
                    <a:pt x="110" y="1069"/>
                  </a:lnTo>
                  <a:lnTo>
                    <a:pt x="128" y="1096"/>
                  </a:lnTo>
                  <a:lnTo>
                    <a:pt x="147" y="1121"/>
                  </a:lnTo>
                  <a:lnTo>
                    <a:pt x="168" y="1146"/>
                  </a:lnTo>
                  <a:lnTo>
                    <a:pt x="189" y="1170"/>
                  </a:lnTo>
                  <a:lnTo>
                    <a:pt x="473" y="620"/>
                  </a:lnTo>
                  <a:lnTo>
                    <a:pt x="152" y="2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36" name="Freeform 29"/>
            <p:cNvSpPr>
              <a:spLocks/>
            </p:cNvSpPr>
            <p:nvPr userDrawn="1"/>
          </p:nvSpPr>
          <p:spPr bwMode="auto">
            <a:xfrm>
              <a:off x="-2135188" y="3827463"/>
              <a:ext cx="100013" cy="131763"/>
            </a:xfrm>
            <a:custGeom>
              <a:avLst/>
              <a:gdLst>
                <a:gd name="T0" fmla="*/ 555 w 571"/>
                <a:gd name="T1" fmla="*/ 131 h 746"/>
                <a:gd name="T2" fmla="*/ 158 w 571"/>
                <a:gd name="T3" fmla="*/ 131 h 746"/>
                <a:gd name="T4" fmla="*/ 158 w 571"/>
                <a:gd name="T5" fmla="*/ 289 h 746"/>
                <a:gd name="T6" fmla="*/ 521 w 571"/>
                <a:gd name="T7" fmla="*/ 289 h 746"/>
                <a:gd name="T8" fmla="*/ 521 w 571"/>
                <a:gd name="T9" fmla="*/ 419 h 746"/>
                <a:gd name="T10" fmla="*/ 158 w 571"/>
                <a:gd name="T11" fmla="*/ 419 h 746"/>
                <a:gd name="T12" fmla="*/ 158 w 571"/>
                <a:gd name="T13" fmla="*/ 614 h 746"/>
                <a:gd name="T14" fmla="*/ 571 w 571"/>
                <a:gd name="T15" fmla="*/ 614 h 746"/>
                <a:gd name="T16" fmla="*/ 571 w 571"/>
                <a:gd name="T17" fmla="*/ 746 h 746"/>
                <a:gd name="T18" fmla="*/ 0 w 571"/>
                <a:gd name="T19" fmla="*/ 746 h 746"/>
                <a:gd name="T20" fmla="*/ 0 w 571"/>
                <a:gd name="T21" fmla="*/ 0 h 746"/>
                <a:gd name="T22" fmla="*/ 555 w 571"/>
                <a:gd name="T23" fmla="*/ 0 h 746"/>
                <a:gd name="T24" fmla="*/ 555 w 571"/>
                <a:gd name="T25" fmla="*/ 131 h 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1" h="746">
                  <a:moveTo>
                    <a:pt x="555" y="131"/>
                  </a:moveTo>
                  <a:lnTo>
                    <a:pt x="158" y="131"/>
                  </a:lnTo>
                  <a:lnTo>
                    <a:pt x="158" y="289"/>
                  </a:lnTo>
                  <a:lnTo>
                    <a:pt x="521" y="289"/>
                  </a:lnTo>
                  <a:lnTo>
                    <a:pt x="521" y="419"/>
                  </a:lnTo>
                  <a:lnTo>
                    <a:pt x="158" y="419"/>
                  </a:lnTo>
                  <a:lnTo>
                    <a:pt x="158" y="614"/>
                  </a:lnTo>
                  <a:lnTo>
                    <a:pt x="571" y="614"/>
                  </a:lnTo>
                  <a:lnTo>
                    <a:pt x="571" y="746"/>
                  </a:lnTo>
                  <a:lnTo>
                    <a:pt x="0" y="746"/>
                  </a:lnTo>
                  <a:lnTo>
                    <a:pt x="0" y="0"/>
                  </a:lnTo>
                  <a:lnTo>
                    <a:pt x="555" y="0"/>
                  </a:lnTo>
                  <a:lnTo>
                    <a:pt x="555" y="13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37" name="Freeform 30"/>
            <p:cNvSpPr>
              <a:spLocks/>
            </p:cNvSpPr>
            <p:nvPr userDrawn="1"/>
          </p:nvSpPr>
          <p:spPr bwMode="auto">
            <a:xfrm>
              <a:off x="-2020888" y="3822701"/>
              <a:ext cx="117475" cy="139700"/>
            </a:xfrm>
            <a:custGeom>
              <a:avLst/>
              <a:gdLst>
                <a:gd name="T0" fmla="*/ 480 w 669"/>
                <a:gd name="T1" fmla="*/ 243 h 786"/>
                <a:gd name="T2" fmla="*/ 438 w 669"/>
                <a:gd name="T3" fmla="*/ 180 h 786"/>
                <a:gd name="T4" fmla="*/ 388 w 669"/>
                <a:gd name="T5" fmla="*/ 145 h 786"/>
                <a:gd name="T6" fmla="*/ 337 w 669"/>
                <a:gd name="T7" fmla="*/ 132 h 786"/>
                <a:gd name="T8" fmla="*/ 263 w 669"/>
                <a:gd name="T9" fmla="*/ 140 h 786"/>
                <a:gd name="T10" fmla="*/ 207 w 669"/>
                <a:gd name="T11" fmla="*/ 171 h 786"/>
                <a:gd name="T12" fmla="*/ 177 w 669"/>
                <a:gd name="T13" fmla="*/ 214 h 786"/>
                <a:gd name="T14" fmla="*/ 0 w 669"/>
                <a:gd name="T15" fmla="*/ 264 h 786"/>
                <a:gd name="T16" fmla="*/ 23 w 669"/>
                <a:gd name="T17" fmla="*/ 176 h 786"/>
                <a:gd name="T18" fmla="*/ 48 w 669"/>
                <a:gd name="T19" fmla="*/ 131 h 786"/>
                <a:gd name="T20" fmla="*/ 83 w 669"/>
                <a:gd name="T21" fmla="*/ 91 h 786"/>
                <a:gd name="T22" fmla="*/ 127 w 669"/>
                <a:gd name="T23" fmla="*/ 54 h 786"/>
                <a:gd name="T24" fmla="*/ 181 w 669"/>
                <a:gd name="T25" fmla="*/ 25 h 786"/>
                <a:gd name="T26" fmla="*/ 247 w 669"/>
                <a:gd name="T27" fmla="*/ 6 h 786"/>
                <a:gd name="T28" fmla="*/ 325 w 669"/>
                <a:gd name="T29" fmla="*/ 0 h 786"/>
                <a:gd name="T30" fmla="*/ 395 w 669"/>
                <a:gd name="T31" fmla="*/ 6 h 786"/>
                <a:gd name="T32" fmla="*/ 460 w 669"/>
                <a:gd name="T33" fmla="*/ 25 h 786"/>
                <a:gd name="T34" fmla="*/ 519 w 669"/>
                <a:gd name="T35" fmla="*/ 56 h 786"/>
                <a:gd name="T36" fmla="*/ 569 w 669"/>
                <a:gd name="T37" fmla="*/ 100 h 786"/>
                <a:gd name="T38" fmla="*/ 611 w 669"/>
                <a:gd name="T39" fmla="*/ 155 h 786"/>
                <a:gd name="T40" fmla="*/ 642 w 669"/>
                <a:gd name="T41" fmla="*/ 223 h 786"/>
                <a:gd name="T42" fmla="*/ 662 w 669"/>
                <a:gd name="T43" fmla="*/ 304 h 786"/>
                <a:gd name="T44" fmla="*/ 669 w 669"/>
                <a:gd name="T45" fmla="*/ 396 h 786"/>
                <a:gd name="T46" fmla="*/ 662 w 669"/>
                <a:gd name="T47" fmla="*/ 487 h 786"/>
                <a:gd name="T48" fmla="*/ 643 w 669"/>
                <a:gd name="T49" fmla="*/ 565 h 786"/>
                <a:gd name="T50" fmla="*/ 613 w 669"/>
                <a:gd name="T51" fmla="*/ 632 h 786"/>
                <a:gd name="T52" fmla="*/ 571 w 669"/>
                <a:gd name="T53" fmla="*/ 687 h 786"/>
                <a:gd name="T54" fmla="*/ 521 w 669"/>
                <a:gd name="T55" fmla="*/ 731 h 786"/>
                <a:gd name="T56" fmla="*/ 462 w 669"/>
                <a:gd name="T57" fmla="*/ 761 h 786"/>
                <a:gd name="T58" fmla="*/ 398 w 669"/>
                <a:gd name="T59" fmla="*/ 780 h 786"/>
                <a:gd name="T60" fmla="*/ 325 w 669"/>
                <a:gd name="T61" fmla="*/ 786 h 786"/>
                <a:gd name="T62" fmla="*/ 260 w 669"/>
                <a:gd name="T63" fmla="*/ 781 h 786"/>
                <a:gd name="T64" fmla="*/ 201 w 669"/>
                <a:gd name="T65" fmla="*/ 767 h 786"/>
                <a:gd name="T66" fmla="*/ 149 w 669"/>
                <a:gd name="T67" fmla="*/ 743 h 786"/>
                <a:gd name="T68" fmla="*/ 105 w 669"/>
                <a:gd name="T69" fmla="*/ 710 h 786"/>
                <a:gd name="T70" fmla="*/ 68 w 669"/>
                <a:gd name="T71" fmla="*/ 670 h 786"/>
                <a:gd name="T72" fmla="*/ 38 w 669"/>
                <a:gd name="T73" fmla="*/ 623 h 786"/>
                <a:gd name="T74" fmla="*/ 16 w 669"/>
                <a:gd name="T75" fmla="*/ 570 h 786"/>
                <a:gd name="T76" fmla="*/ 162 w 669"/>
                <a:gd name="T77" fmla="*/ 529 h 786"/>
                <a:gd name="T78" fmla="*/ 187 w 669"/>
                <a:gd name="T79" fmla="*/ 586 h 786"/>
                <a:gd name="T80" fmla="*/ 226 w 669"/>
                <a:gd name="T81" fmla="*/ 627 h 786"/>
                <a:gd name="T82" fmla="*/ 277 w 669"/>
                <a:gd name="T83" fmla="*/ 650 h 786"/>
                <a:gd name="T84" fmla="*/ 334 w 669"/>
                <a:gd name="T85" fmla="*/ 654 h 786"/>
                <a:gd name="T86" fmla="*/ 374 w 669"/>
                <a:gd name="T87" fmla="*/ 647 h 786"/>
                <a:gd name="T88" fmla="*/ 408 w 669"/>
                <a:gd name="T89" fmla="*/ 633 h 786"/>
                <a:gd name="T90" fmla="*/ 444 w 669"/>
                <a:gd name="T91" fmla="*/ 604 h 786"/>
                <a:gd name="T92" fmla="*/ 482 w 669"/>
                <a:gd name="T93" fmla="*/ 539 h 786"/>
                <a:gd name="T94" fmla="*/ 503 w 669"/>
                <a:gd name="T95" fmla="*/ 458 h 786"/>
                <a:gd name="T96" fmla="*/ 502 w 669"/>
                <a:gd name="T97" fmla="*/ 311 h 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69" h="786">
                  <a:moveTo>
                    <a:pt x="502" y="311"/>
                  </a:moveTo>
                  <a:lnTo>
                    <a:pt x="496" y="286"/>
                  </a:lnTo>
                  <a:lnTo>
                    <a:pt x="489" y="264"/>
                  </a:lnTo>
                  <a:lnTo>
                    <a:pt x="480" y="243"/>
                  </a:lnTo>
                  <a:lnTo>
                    <a:pt x="471" y="224"/>
                  </a:lnTo>
                  <a:lnTo>
                    <a:pt x="461" y="208"/>
                  </a:lnTo>
                  <a:lnTo>
                    <a:pt x="450" y="193"/>
                  </a:lnTo>
                  <a:lnTo>
                    <a:pt x="438" y="180"/>
                  </a:lnTo>
                  <a:lnTo>
                    <a:pt x="427" y="169"/>
                  </a:lnTo>
                  <a:lnTo>
                    <a:pt x="414" y="159"/>
                  </a:lnTo>
                  <a:lnTo>
                    <a:pt x="402" y="152"/>
                  </a:lnTo>
                  <a:lnTo>
                    <a:pt x="388" y="145"/>
                  </a:lnTo>
                  <a:lnTo>
                    <a:pt x="376" y="140"/>
                  </a:lnTo>
                  <a:lnTo>
                    <a:pt x="363" y="136"/>
                  </a:lnTo>
                  <a:lnTo>
                    <a:pt x="349" y="133"/>
                  </a:lnTo>
                  <a:lnTo>
                    <a:pt x="337" y="132"/>
                  </a:lnTo>
                  <a:lnTo>
                    <a:pt x="325" y="131"/>
                  </a:lnTo>
                  <a:lnTo>
                    <a:pt x="302" y="132"/>
                  </a:lnTo>
                  <a:lnTo>
                    <a:pt x="282" y="135"/>
                  </a:lnTo>
                  <a:lnTo>
                    <a:pt x="263" y="140"/>
                  </a:lnTo>
                  <a:lnTo>
                    <a:pt x="246" y="146"/>
                  </a:lnTo>
                  <a:lnTo>
                    <a:pt x="231" y="153"/>
                  </a:lnTo>
                  <a:lnTo>
                    <a:pt x="219" y="162"/>
                  </a:lnTo>
                  <a:lnTo>
                    <a:pt x="207" y="171"/>
                  </a:lnTo>
                  <a:lnTo>
                    <a:pt x="198" y="181"/>
                  </a:lnTo>
                  <a:lnTo>
                    <a:pt x="189" y="192"/>
                  </a:lnTo>
                  <a:lnTo>
                    <a:pt x="182" y="202"/>
                  </a:lnTo>
                  <a:lnTo>
                    <a:pt x="177" y="214"/>
                  </a:lnTo>
                  <a:lnTo>
                    <a:pt x="172" y="224"/>
                  </a:lnTo>
                  <a:lnTo>
                    <a:pt x="163" y="245"/>
                  </a:lnTo>
                  <a:lnTo>
                    <a:pt x="158" y="264"/>
                  </a:lnTo>
                  <a:lnTo>
                    <a:pt x="0" y="264"/>
                  </a:lnTo>
                  <a:lnTo>
                    <a:pt x="3" y="243"/>
                  </a:lnTo>
                  <a:lnTo>
                    <a:pt x="8" y="221"/>
                  </a:lnTo>
                  <a:lnTo>
                    <a:pt x="15" y="198"/>
                  </a:lnTo>
                  <a:lnTo>
                    <a:pt x="23" y="176"/>
                  </a:lnTo>
                  <a:lnTo>
                    <a:pt x="30" y="165"/>
                  </a:lnTo>
                  <a:lnTo>
                    <a:pt x="35" y="153"/>
                  </a:lnTo>
                  <a:lnTo>
                    <a:pt x="41" y="143"/>
                  </a:lnTo>
                  <a:lnTo>
                    <a:pt x="48" y="131"/>
                  </a:lnTo>
                  <a:lnTo>
                    <a:pt x="56" y="121"/>
                  </a:lnTo>
                  <a:lnTo>
                    <a:pt x="64" y="110"/>
                  </a:lnTo>
                  <a:lnTo>
                    <a:pt x="73" y="100"/>
                  </a:lnTo>
                  <a:lnTo>
                    <a:pt x="83" y="91"/>
                  </a:lnTo>
                  <a:lnTo>
                    <a:pt x="92" y="80"/>
                  </a:lnTo>
                  <a:lnTo>
                    <a:pt x="104" y="71"/>
                  </a:lnTo>
                  <a:lnTo>
                    <a:pt x="114" y="62"/>
                  </a:lnTo>
                  <a:lnTo>
                    <a:pt x="127" y="54"/>
                  </a:lnTo>
                  <a:lnTo>
                    <a:pt x="139" y="46"/>
                  </a:lnTo>
                  <a:lnTo>
                    <a:pt x="153" y="38"/>
                  </a:lnTo>
                  <a:lnTo>
                    <a:pt x="166" y="31"/>
                  </a:lnTo>
                  <a:lnTo>
                    <a:pt x="181" y="25"/>
                  </a:lnTo>
                  <a:lnTo>
                    <a:pt x="197" y="19"/>
                  </a:lnTo>
                  <a:lnTo>
                    <a:pt x="212" y="14"/>
                  </a:lnTo>
                  <a:lnTo>
                    <a:pt x="230" y="10"/>
                  </a:lnTo>
                  <a:lnTo>
                    <a:pt x="247" y="6"/>
                  </a:lnTo>
                  <a:lnTo>
                    <a:pt x="266" y="3"/>
                  </a:lnTo>
                  <a:lnTo>
                    <a:pt x="285" y="1"/>
                  </a:lnTo>
                  <a:lnTo>
                    <a:pt x="305" y="0"/>
                  </a:lnTo>
                  <a:lnTo>
                    <a:pt x="325" y="0"/>
                  </a:lnTo>
                  <a:lnTo>
                    <a:pt x="343" y="0"/>
                  </a:lnTo>
                  <a:lnTo>
                    <a:pt x="361" y="1"/>
                  </a:lnTo>
                  <a:lnTo>
                    <a:pt x="379" y="3"/>
                  </a:lnTo>
                  <a:lnTo>
                    <a:pt x="395" y="6"/>
                  </a:lnTo>
                  <a:lnTo>
                    <a:pt x="412" y="9"/>
                  </a:lnTo>
                  <a:lnTo>
                    <a:pt x="429" y="13"/>
                  </a:lnTo>
                  <a:lnTo>
                    <a:pt x="445" y="18"/>
                  </a:lnTo>
                  <a:lnTo>
                    <a:pt x="460" y="25"/>
                  </a:lnTo>
                  <a:lnTo>
                    <a:pt x="475" y="31"/>
                  </a:lnTo>
                  <a:lnTo>
                    <a:pt x="491" y="38"/>
                  </a:lnTo>
                  <a:lnTo>
                    <a:pt x="504" y="47"/>
                  </a:lnTo>
                  <a:lnTo>
                    <a:pt x="519" y="56"/>
                  </a:lnTo>
                  <a:lnTo>
                    <a:pt x="532" y="65"/>
                  </a:lnTo>
                  <a:lnTo>
                    <a:pt x="545" y="76"/>
                  </a:lnTo>
                  <a:lnTo>
                    <a:pt x="558" y="87"/>
                  </a:lnTo>
                  <a:lnTo>
                    <a:pt x="569" y="100"/>
                  </a:lnTo>
                  <a:lnTo>
                    <a:pt x="581" y="112"/>
                  </a:lnTo>
                  <a:lnTo>
                    <a:pt x="591" y="126"/>
                  </a:lnTo>
                  <a:lnTo>
                    <a:pt x="601" y="141"/>
                  </a:lnTo>
                  <a:lnTo>
                    <a:pt x="611" y="155"/>
                  </a:lnTo>
                  <a:lnTo>
                    <a:pt x="620" y="171"/>
                  </a:lnTo>
                  <a:lnTo>
                    <a:pt x="628" y="188"/>
                  </a:lnTo>
                  <a:lnTo>
                    <a:pt x="636" y="205"/>
                  </a:lnTo>
                  <a:lnTo>
                    <a:pt x="642" y="223"/>
                  </a:lnTo>
                  <a:lnTo>
                    <a:pt x="649" y="243"/>
                  </a:lnTo>
                  <a:lnTo>
                    <a:pt x="654" y="262"/>
                  </a:lnTo>
                  <a:lnTo>
                    <a:pt x="658" y="283"/>
                  </a:lnTo>
                  <a:lnTo>
                    <a:pt x="662" y="304"/>
                  </a:lnTo>
                  <a:lnTo>
                    <a:pt x="665" y="326"/>
                  </a:lnTo>
                  <a:lnTo>
                    <a:pt x="667" y="349"/>
                  </a:lnTo>
                  <a:lnTo>
                    <a:pt x="668" y="372"/>
                  </a:lnTo>
                  <a:lnTo>
                    <a:pt x="669" y="396"/>
                  </a:lnTo>
                  <a:lnTo>
                    <a:pt x="668" y="420"/>
                  </a:lnTo>
                  <a:lnTo>
                    <a:pt x="667" y="443"/>
                  </a:lnTo>
                  <a:lnTo>
                    <a:pt x="665" y="465"/>
                  </a:lnTo>
                  <a:lnTo>
                    <a:pt x="662" y="487"/>
                  </a:lnTo>
                  <a:lnTo>
                    <a:pt x="659" y="506"/>
                  </a:lnTo>
                  <a:lnTo>
                    <a:pt x="655" y="527"/>
                  </a:lnTo>
                  <a:lnTo>
                    <a:pt x="650" y="546"/>
                  </a:lnTo>
                  <a:lnTo>
                    <a:pt x="643" y="565"/>
                  </a:lnTo>
                  <a:lnTo>
                    <a:pt x="637" y="583"/>
                  </a:lnTo>
                  <a:lnTo>
                    <a:pt x="630" y="599"/>
                  </a:lnTo>
                  <a:lnTo>
                    <a:pt x="621" y="616"/>
                  </a:lnTo>
                  <a:lnTo>
                    <a:pt x="613" y="632"/>
                  </a:lnTo>
                  <a:lnTo>
                    <a:pt x="604" y="646"/>
                  </a:lnTo>
                  <a:lnTo>
                    <a:pt x="593" y="661"/>
                  </a:lnTo>
                  <a:lnTo>
                    <a:pt x="583" y="675"/>
                  </a:lnTo>
                  <a:lnTo>
                    <a:pt x="571" y="687"/>
                  </a:lnTo>
                  <a:lnTo>
                    <a:pt x="560" y="699"/>
                  </a:lnTo>
                  <a:lnTo>
                    <a:pt x="547" y="710"/>
                  </a:lnTo>
                  <a:lnTo>
                    <a:pt x="535" y="721"/>
                  </a:lnTo>
                  <a:lnTo>
                    <a:pt x="521" y="731"/>
                  </a:lnTo>
                  <a:lnTo>
                    <a:pt x="507" y="739"/>
                  </a:lnTo>
                  <a:lnTo>
                    <a:pt x="493" y="748"/>
                  </a:lnTo>
                  <a:lnTo>
                    <a:pt x="478" y="755"/>
                  </a:lnTo>
                  <a:lnTo>
                    <a:pt x="462" y="761"/>
                  </a:lnTo>
                  <a:lnTo>
                    <a:pt x="447" y="768"/>
                  </a:lnTo>
                  <a:lnTo>
                    <a:pt x="431" y="773"/>
                  </a:lnTo>
                  <a:lnTo>
                    <a:pt x="414" y="777"/>
                  </a:lnTo>
                  <a:lnTo>
                    <a:pt x="398" y="780"/>
                  </a:lnTo>
                  <a:lnTo>
                    <a:pt x="380" y="783"/>
                  </a:lnTo>
                  <a:lnTo>
                    <a:pt x="362" y="785"/>
                  </a:lnTo>
                  <a:lnTo>
                    <a:pt x="344" y="786"/>
                  </a:lnTo>
                  <a:lnTo>
                    <a:pt x="325" y="786"/>
                  </a:lnTo>
                  <a:lnTo>
                    <a:pt x="308" y="786"/>
                  </a:lnTo>
                  <a:lnTo>
                    <a:pt x="291" y="785"/>
                  </a:lnTo>
                  <a:lnTo>
                    <a:pt x="275" y="784"/>
                  </a:lnTo>
                  <a:lnTo>
                    <a:pt x="260" y="781"/>
                  </a:lnTo>
                  <a:lnTo>
                    <a:pt x="244" y="779"/>
                  </a:lnTo>
                  <a:lnTo>
                    <a:pt x="229" y="775"/>
                  </a:lnTo>
                  <a:lnTo>
                    <a:pt x="215" y="772"/>
                  </a:lnTo>
                  <a:lnTo>
                    <a:pt x="201" y="767"/>
                  </a:lnTo>
                  <a:lnTo>
                    <a:pt x="187" y="761"/>
                  </a:lnTo>
                  <a:lnTo>
                    <a:pt x="174" y="756"/>
                  </a:lnTo>
                  <a:lnTo>
                    <a:pt x="161" y="750"/>
                  </a:lnTo>
                  <a:lnTo>
                    <a:pt x="149" y="743"/>
                  </a:lnTo>
                  <a:lnTo>
                    <a:pt x="137" y="735"/>
                  </a:lnTo>
                  <a:lnTo>
                    <a:pt x="126" y="727"/>
                  </a:lnTo>
                  <a:lnTo>
                    <a:pt x="115" y="719"/>
                  </a:lnTo>
                  <a:lnTo>
                    <a:pt x="105" y="710"/>
                  </a:lnTo>
                  <a:lnTo>
                    <a:pt x="95" y="701"/>
                  </a:lnTo>
                  <a:lnTo>
                    <a:pt x="86" y="691"/>
                  </a:lnTo>
                  <a:lnTo>
                    <a:pt x="77" y="681"/>
                  </a:lnTo>
                  <a:lnTo>
                    <a:pt x="68" y="670"/>
                  </a:lnTo>
                  <a:lnTo>
                    <a:pt x="60" y="659"/>
                  </a:lnTo>
                  <a:lnTo>
                    <a:pt x="53" y="647"/>
                  </a:lnTo>
                  <a:lnTo>
                    <a:pt x="45" y="636"/>
                  </a:lnTo>
                  <a:lnTo>
                    <a:pt x="38" y="623"/>
                  </a:lnTo>
                  <a:lnTo>
                    <a:pt x="32" y="611"/>
                  </a:lnTo>
                  <a:lnTo>
                    <a:pt x="26" y="597"/>
                  </a:lnTo>
                  <a:lnTo>
                    <a:pt x="21" y="585"/>
                  </a:lnTo>
                  <a:lnTo>
                    <a:pt x="16" y="570"/>
                  </a:lnTo>
                  <a:lnTo>
                    <a:pt x="8" y="542"/>
                  </a:lnTo>
                  <a:lnTo>
                    <a:pt x="0" y="513"/>
                  </a:lnTo>
                  <a:lnTo>
                    <a:pt x="158" y="513"/>
                  </a:lnTo>
                  <a:lnTo>
                    <a:pt x="162" y="529"/>
                  </a:lnTo>
                  <a:lnTo>
                    <a:pt x="168" y="545"/>
                  </a:lnTo>
                  <a:lnTo>
                    <a:pt x="173" y="560"/>
                  </a:lnTo>
                  <a:lnTo>
                    <a:pt x="180" y="573"/>
                  </a:lnTo>
                  <a:lnTo>
                    <a:pt x="187" y="586"/>
                  </a:lnTo>
                  <a:lnTo>
                    <a:pt x="196" y="597"/>
                  </a:lnTo>
                  <a:lnTo>
                    <a:pt x="205" y="609"/>
                  </a:lnTo>
                  <a:lnTo>
                    <a:pt x="216" y="618"/>
                  </a:lnTo>
                  <a:lnTo>
                    <a:pt x="226" y="627"/>
                  </a:lnTo>
                  <a:lnTo>
                    <a:pt x="238" y="634"/>
                  </a:lnTo>
                  <a:lnTo>
                    <a:pt x="250" y="640"/>
                  </a:lnTo>
                  <a:lnTo>
                    <a:pt x="264" y="645"/>
                  </a:lnTo>
                  <a:lnTo>
                    <a:pt x="277" y="650"/>
                  </a:lnTo>
                  <a:lnTo>
                    <a:pt x="292" y="652"/>
                  </a:lnTo>
                  <a:lnTo>
                    <a:pt x="307" y="654"/>
                  </a:lnTo>
                  <a:lnTo>
                    <a:pt x="322" y="655"/>
                  </a:lnTo>
                  <a:lnTo>
                    <a:pt x="334" y="654"/>
                  </a:lnTo>
                  <a:lnTo>
                    <a:pt x="344" y="654"/>
                  </a:lnTo>
                  <a:lnTo>
                    <a:pt x="355" y="652"/>
                  </a:lnTo>
                  <a:lnTo>
                    <a:pt x="364" y="650"/>
                  </a:lnTo>
                  <a:lnTo>
                    <a:pt x="374" y="647"/>
                  </a:lnTo>
                  <a:lnTo>
                    <a:pt x="383" y="644"/>
                  </a:lnTo>
                  <a:lnTo>
                    <a:pt x="391" y="641"/>
                  </a:lnTo>
                  <a:lnTo>
                    <a:pt x="400" y="637"/>
                  </a:lnTo>
                  <a:lnTo>
                    <a:pt x="408" y="633"/>
                  </a:lnTo>
                  <a:lnTo>
                    <a:pt x="415" y="628"/>
                  </a:lnTo>
                  <a:lnTo>
                    <a:pt x="423" y="622"/>
                  </a:lnTo>
                  <a:lnTo>
                    <a:pt x="430" y="616"/>
                  </a:lnTo>
                  <a:lnTo>
                    <a:pt x="444" y="604"/>
                  </a:lnTo>
                  <a:lnTo>
                    <a:pt x="455" y="590"/>
                  </a:lnTo>
                  <a:lnTo>
                    <a:pt x="466" y="574"/>
                  </a:lnTo>
                  <a:lnTo>
                    <a:pt x="475" y="558"/>
                  </a:lnTo>
                  <a:lnTo>
                    <a:pt x="482" y="539"/>
                  </a:lnTo>
                  <a:lnTo>
                    <a:pt x="490" y="520"/>
                  </a:lnTo>
                  <a:lnTo>
                    <a:pt x="495" y="500"/>
                  </a:lnTo>
                  <a:lnTo>
                    <a:pt x="499" y="480"/>
                  </a:lnTo>
                  <a:lnTo>
                    <a:pt x="503" y="458"/>
                  </a:lnTo>
                  <a:lnTo>
                    <a:pt x="505" y="437"/>
                  </a:lnTo>
                  <a:lnTo>
                    <a:pt x="291" y="437"/>
                  </a:lnTo>
                  <a:lnTo>
                    <a:pt x="291" y="311"/>
                  </a:lnTo>
                  <a:lnTo>
                    <a:pt x="502" y="3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38" name="Freeform 31"/>
            <p:cNvSpPr>
              <a:spLocks/>
            </p:cNvSpPr>
            <p:nvPr userDrawn="1"/>
          </p:nvSpPr>
          <p:spPr bwMode="auto">
            <a:xfrm>
              <a:off x="-1892300" y="3822701"/>
              <a:ext cx="117475" cy="139700"/>
            </a:xfrm>
            <a:custGeom>
              <a:avLst/>
              <a:gdLst>
                <a:gd name="T0" fmla="*/ 492 w 665"/>
                <a:gd name="T1" fmla="*/ 214 h 786"/>
                <a:gd name="T2" fmla="*/ 460 w 665"/>
                <a:gd name="T3" fmla="*/ 173 h 786"/>
                <a:gd name="T4" fmla="*/ 406 w 665"/>
                <a:gd name="T5" fmla="*/ 143 h 786"/>
                <a:gd name="T6" fmla="*/ 330 w 665"/>
                <a:gd name="T7" fmla="*/ 135 h 786"/>
                <a:gd name="T8" fmla="*/ 267 w 665"/>
                <a:gd name="T9" fmla="*/ 153 h 786"/>
                <a:gd name="T10" fmla="*/ 229 w 665"/>
                <a:gd name="T11" fmla="*/ 180 h 786"/>
                <a:gd name="T12" fmla="*/ 203 w 665"/>
                <a:gd name="T13" fmla="*/ 213 h 786"/>
                <a:gd name="T14" fmla="*/ 181 w 665"/>
                <a:gd name="T15" fmla="*/ 257 h 786"/>
                <a:gd name="T16" fmla="*/ 165 w 665"/>
                <a:gd name="T17" fmla="*/ 311 h 786"/>
                <a:gd name="T18" fmla="*/ 158 w 665"/>
                <a:gd name="T19" fmla="*/ 380 h 786"/>
                <a:gd name="T20" fmla="*/ 163 w 665"/>
                <a:gd name="T21" fmla="*/ 472 h 786"/>
                <a:gd name="T22" fmla="*/ 190 w 665"/>
                <a:gd name="T23" fmla="*/ 557 h 786"/>
                <a:gd name="T24" fmla="*/ 220 w 665"/>
                <a:gd name="T25" fmla="*/ 599 h 786"/>
                <a:gd name="T26" fmla="*/ 250 w 665"/>
                <a:gd name="T27" fmla="*/ 626 h 786"/>
                <a:gd name="T28" fmla="*/ 288 w 665"/>
                <a:gd name="T29" fmla="*/ 643 h 786"/>
                <a:gd name="T30" fmla="*/ 332 w 665"/>
                <a:gd name="T31" fmla="*/ 651 h 786"/>
                <a:gd name="T32" fmla="*/ 389 w 665"/>
                <a:gd name="T33" fmla="*/ 646 h 786"/>
                <a:gd name="T34" fmla="*/ 441 w 665"/>
                <a:gd name="T35" fmla="*/ 624 h 786"/>
                <a:gd name="T36" fmla="*/ 481 w 665"/>
                <a:gd name="T37" fmla="*/ 586 h 786"/>
                <a:gd name="T38" fmla="*/ 507 w 665"/>
                <a:gd name="T39" fmla="*/ 529 h 786"/>
                <a:gd name="T40" fmla="*/ 650 w 665"/>
                <a:gd name="T41" fmla="*/ 571 h 786"/>
                <a:gd name="T42" fmla="*/ 628 w 665"/>
                <a:gd name="T43" fmla="*/ 623 h 786"/>
                <a:gd name="T44" fmla="*/ 598 w 665"/>
                <a:gd name="T45" fmla="*/ 670 h 786"/>
                <a:gd name="T46" fmla="*/ 561 w 665"/>
                <a:gd name="T47" fmla="*/ 710 h 786"/>
                <a:gd name="T48" fmla="*/ 517 w 665"/>
                <a:gd name="T49" fmla="*/ 743 h 786"/>
                <a:gd name="T50" fmla="*/ 465 w 665"/>
                <a:gd name="T51" fmla="*/ 767 h 786"/>
                <a:gd name="T52" fmla="*/ 407 w 665"/>
                <a:gd name="T53" fmla="*/ 781 h 786"/>
                <a:gd name="T54" fmla="*/ 341 w 665"/>
                <a:gd name="T55" fmla="*/ 786 h 786"/>
                <a:gd name="T56" fmla="*/ 269 w 665"/>
                <a:gd name="T57" fmla="*/ 780 h 786"/>
                <a:gd name="T58" fmla="*/ 203 w 665"/>
                <a:gd name="T59" fmla="*/ 761 h 786"/>
                <a:gd name="T60" fmla="*/ 146 w 665"/>
                <a:gd name="T61" fmla="*/ 730 h 786"/>
                <a:gd name="T62" fmla="*/ 95 w 665"/>
                <a:gd name="T63" fmla="*/ 687 h 786"/>
                <a:gd name="T64" fmla="*/ 56 w 665"/>
                <a:gd name="T65" fmla="*/ 632 h 786"/>
                <a:gd name="T66" fmla="*/ 25 w 665"/>
                <a:gd name="T67" fmla="*/ 565 h 786"/>
                <a:gd name="T68" fmla="*/ 6 w 665"/>
                <a:gd name="T69" fmla="*/ 487 h 786"/>
                <a:gd name="T70" fmla="*/ 0 w 665"/>
                <a:gd name="T71" fmla="*/ 396 h 786"/>
                <a:gd name="T72" fmla="*/ 6 w 665"/>
                <a:gd name="T73" fmla="*/ 304 h 786"/>
                <a:gd name="T74" fmla="*/ 26 w 665"/>
                <a:gd name="T75" fmla="*/ 224 h 786"/>
                <a:gd name="T76" fmla="*/ 58 w 665"/>
                <a:gd name="T77" fmla="*/ 155 h 786"/>
                <a:gd name="T78" fmla="*/ 98 w 665"/>
                <a:gd name="T79" fmla="*/ 100 h 786"/>
                <a:gd name="T80" fmla="*/ 149 w 665"/>
                <a:gd name="T81" fmla="*/ 56 h 786"/>
                <a:gd name="T82" fmla="*/ 207 w 665"/>
                <a:gd name="T83" fmla="*/ 25 h 786"/>
                <a:gd name="T84" fmla="*/ 273 w 665"/>
                <a:gd name="T85" fmla="*/ 6 h 786"/>
                <a:gd name="T86" fmla="*/ 344 w 665"/>
                <a:gd name="T87" fmla="*/ 0 h 786"/>
                <a:gd name="T88" fmla="*/ 421 w 665"/>
                <a:gd name="T89" fmla="*/ 6 h 786"/>
                <a:gd name="T90" fmla="*/ 485 w 665"/>
                <a:gd name="T91" fmla="*/ 25 h 786"/>
                <a:gd name="T92" fmla="*/ 540 w 665"/>
                <a:gd name="T93" fmla="*/ 54 h 786"/>
                <a:gd name="T94" fmla="*/ 584 w 665"/>
                <a:gd name="T95" fmla="*/ 91 h 786"/>
                <a:gd name="T96" fmla="*/ 618 w 665"/>
                <a:gd name="T97" fmla="*/ 131 h 786"/>
                <a:gd name="T98" fmla="*/ 642 w 665"/>
                <a:gd name="T99" fmla="*/ 176 h 786"/>
                <a:gd name="T100" fmla="*/ 665 w 665"/>
                <a:gd name="T101" fmla="*/ 264 h 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65" h="786">
                  <a:moveTo>
                    <a:pt x="510" y="264"/>
                  </a:moveTo>
                  <a:lnTo>
                    <a:pt x="504" y="245"/>
                  </a:lnTo>
                  <a:lnTo>
                    <a:pt x="496" y="225"/>
                  </a:lnTo>
                  <a:lnTo>
                    <a:pt x="492" y="214"/>
                  </a:lnTo>
                  <a:lnTo>
                    <a:pt x="485" y="203"/>
                  </a:lnTo>
                  <a:lnTo>
                    <a:pt x="478" y="193"/>
                  </a:lnTo>
                  <a:lnTo>
                    <a:pt x="470" y="182"/>
                  </a:lnTo>
                  <a:lnTo>
                    <a:pt x="460" y="173"/>
                  </a:lnTo>
                  <a:lnTo>
                    <a:pt x="449" y="164"/>
                  </a:lnTo>
                  <a:lnTo>
                    <a:pt x="436" y="155"/>
                  </a:lnTo>
                  <a:lnTo>
                    <a:pt x="423" y="149"/>
                  </a:lnTo>
                  <a:lnTo>
                    <a:pt x="406" y="143"/>
                  </a:lnTo>
                  <a:lnTo>
                    <a:pt x="387" y="139"/>
                  </a:lnTo>
                  <a:lnTo>
                    <a:pt x="367" y="135"/>
                  </a:lnTo>
                  <a:lnTo>
                    <a:pt x="344" y="134"/>
                  </a:lnTo>
                  <a:lnTo>
                    <a:pt x="330" y="135"/>
                  </a:lnTo>
                  <a:lnTo>
                    <a:pt x="314" y="138"/>
                  </a:lnTo>
                  <a:lnTo>
                    <a:pt x="298" y="141"/>
                  </a:lnTo>
                  <a:lnTo>
                    <a:pt x="282" y="146"/>
                  </a:lnTo>
                  <a:lnTo>
                    <a:pt x="267" y="153"/>
                  </a:lnTo>
                  <a:lnTo>
                    <a:pt x="251" y="163"/>
                  </a:lnTo>
                  <a:lnTo>
                    <a:pt x="244" y="168"/>
                  </a:lnTo>
                  <a:lnTo>
                    <a:pt x="236" y="174"/>
                  </a:lnTo>
                  <a:lnTo>
                    <a:pt x="229" y="180"/>
                  </a:lnTo>
                  <a:lnTo>
                    <a:pt x="222" y="188"/>
                  </a:lnTo>
                  <a:lnTo>
                    <a:pt x="216" y="195"/>
                  </a:lnTo>
                  <a:lnTo>
                    <a:pt x="209" y="204"/>
                  </a:lnTo>
                  <a:lnTo>
                    <a:pt x="203" y="213"/>
                  </a:lnTo>
                  <a:lnTo>
                    <a:pt x="197" y="223"/>
                  </a:lnTo>
                  <a:lnTo>
                    <a:pt x="190" y="234"/>
                  </a:lnTo>
                  <a:lnTo>
                    <a:pt x="185" y="244"/>
                  </a:lnTo>
                  <a:lnTo>
                    <a:pt x="181" y="257"/>
                  </a:lnTo>
                  <a:lnTo>
                    <a:pt x="176" y="269"/>
                  </a:lnTo>
                  <a:lnTo>
                    <a:pt x="172" y="282"/>
                  </a:lnTo>
                  <a:lnTo>
                    <a:pt x="169" y="296"/>
                  </a:lnTo>
                  <a:lnTo>
                    <a:pt x="165" y="311"/>
                  </a:lnTo>
                  <a:lnTo>
                    <a:pt x="162" y="328"/>
                  </a:lnTo>
                  <a:lnTo>
                    <a:pt x="160" y="344"/>
                  </a:lnTo>
                  <a:lnTo>
                    <a:pt x="159" y="361"/>
                  </a:lnTo>
                  <a:lnTo>
                    <a:pt x="158" y="380"/>
                  </a:lnTo>
                  <a:lnTo>
                    <a:pt x="158" y="399"/>
                  </a:lnTo>
                  <a:lnTo>
                    <a:pt x="158" y="424"/>
                  </a:lnTo>
                  <a:lnTo>
                    <a:pt x="160" y="448"/>
                  </a:lnTo>
                  <a:lnTo>
                    <a:pt x="163" y="472"/>
                  </a:lnTo>
                  <a:lnTo>
                    <a:pt x="169" y="495"/>
                  </a:lnTo>
                  <a:lnTo>
                    <a:pt x="174" y="517"/>
                  </a:lnTo>
                  <a:lnTo>
                    <a:pt x="182" y="537"/>
                  </a:lnTo>
                  <a:lnTo>
                    <a:pt x="190" y="557"/>
                  </a:lnTo>
                  <a:lnTo>
                    <a:pt x="201" y="575"/>
                  </a:lnTo>
                  <a:lnTo>
                    <a:pt x="207" y="584"/>
                  </a:lnTo>
                  <a:lnTo>
                    <a:pt x="213" y="591"/>
                  </a:lnTo>
                  <a:lnTo>
                    <a:pt x="220" y="599"/>
                  </a:lnTo>
                  <a:lnTo>
                    <a:pt x="227" y="607"/>
                  </a:lnTo>
                  <a:lnTo>
                    <a:pt x="234" y="613"/>
                  </a:lnTo>
                  <a:lnTo>
                    <a:pt x="242" y="619"/>
                  </a:lnTo>
                  <a:lnTo>
                    <a:pt x="250" y="626"/>
                  </a:lnTo>
                  <a:lnTo>
                    <a:pt x="258" y="631"/>
                  </a:lnTo>
                  <a:lnTo>
                    <a:pt x="268" y="635"/>
                  </a:lnTo>
                  <a:lnTo>
                    <a:pt x="277" y="639"/>
                  </a:lnTo>
                  <a:lnTo>
                    <a:pt x="288" y="643"/>
                  </a:lnTo>
                  <a:lnTo>
                    <a:pt x="298" y="646"/>
                  </a:lnTo>
                  <a:lnTo>
                    <a:pt x="309" y="649"/>
                  </a:lnTo>
                  <a:lnTo>
                    <a:pt x="320" y="650"/>
                  </a:lnTo>
                  <a:lnTo>
                    <a:pt x="332" y="651"/>
                  </a:lnTo>
                  <a:lnTo>
                    <a:pt x="344" y="652"/>
                  </a:lnTo>
                  <a:lnTo>
                    <a:pt x="360" y="651"/>
                  </a:lnTo>
                  <a:lnTo>
                    <a:pt x="375" y="650"/>
                  </a:lnTo>
                  <a:lnTo>
                    <a:pt x="389" y="646"/>
                  </a:lnTo>
                  <a:lnTo>
                    <a:pt x="403" y="642"/>
                  </a:lnTo>
                  <a:lnTo>
                    <a:pt x="416" y="638"/>
                  </a:lnTo>
                  <a:lnTo>
                    <a:pt x="429" y="632"/>
                  </a:lnTo>
                  <a:lnTo>
                    <a:pt x="441" y="624"/>
                  </a:lnTo>
                  <a:lnTo>
                    <a:pt x="452" y="616"/>
                  </a:lnTo>
                  <a:lnTo>
                    <a:pt x="462" y="607"/>
                  </a:lnTo>
                  <a:lnTo>
                    <a:pt x="472" y="596"/>
                  </a:lnTo>
                  <a:lnTo>
                    <a:pt x="481" y="586"/>
                  </a:lnTo>
                  <a:lnTo>
                    <a:pt x="488" y="573"/>
                  </a:lnTo>
                  <a:lnTo>
                    <a:pt x="496" y="560"/>
                  </a:lnTo>
                  <a:lnTo>
                    <a:pt x="502" y="545"/>
                  </a:lnTo>
                  <a:lnTo>
                    <a:pt x="507" y="529"/>
                  </a:lnTo>
                  <a:lnTo>
                    <a:pt x="510" y="513"/>
                  </a:lnTo>
                  <a:lnTo>
                    <a:pt x="665" y="513"/>
                  </a:lnTo>
                  <a:lnTo>
                    <a:pt x="659" y="542"/>
                  </a:lnTo>
                  <a:lnTo>
                    <a:pt x="650" y="571"/>
                  </a:lnTo>
                  <a:lnTo>
                    <a:pt x="645" y="585"/>
                  </a:lnTo>
                  <a:lnTo>
                    <a:pt x="640" y="597"/>
                  </a:lnTo>
                  <a:lnTo>
                    <a:pt x="634" y="611"/>
                  </a:lnTo>
                  <a:lnTo>
                    <a:pt x="628" y="623"/>
                  </a:lnTo>
                  <a:lnTo>
                    <a:pt x="620" y="636"/>
                  </a:lnTo>
                  <a:lnTo>
                    <a:pt x="614" y="647"/>
                  </a:lnTo>
                  <a:lnTo>
                    <a:pt x="606" y="659"/>
                  </a:lnTo>
                  <a:lnTo>
                    <a:pt x="598" y="670"/>
                  </a:lnTo>
                  <a:lnTo>
                    <a:pt x="589" y="681"/>
                  </a:lnTo>
                  <a:lnTo>
                    <a:pt x="581" y="691"/>
                  </a:lnTo>
                  <a:lnTo>
                    <a:pt x="571" y="701"/>
                  </a:lnTo>
                  <a:lnTo>
                    <a:pt x="561" y="710"/>
                  </a:lnTo>
                  <a:lnTo>
                    <a:pt x="550" y="719"/>
                  </a:lnTo>
                  <a:lnTo>
                    <a:pt x="540" y="727"/>
                  </a:lnTo>
                  <a:lnTo>
                    <a:pt x="528" y="735"/>
                  </a:lnTo>
                  <a:lnTo>
                    <a:pt x="517" y="743"/>
                  </a:lnTo>
                  <a:lnTo>
                    <a:pt x="504" y="749"/>
                  </a:lnTo>
                  <a:lnTo>
                    <a:pt x="492" y="755"/>
                  </a:lnTo>
                  <a:lnTo>
                    <a:pt x="479" y="761"/>
                  </a:lnTo>
                  <a:lnTo>
                    <a:pt x="465" y="767"/>
                  </a:lnTo>
                  <a:lnTo>
                    <a:pt x="452" y="771"/>
                  </a:lnTo>
                  <a:lnTo>
                    <a:pt x="437" y="775"/>
                  </a:lnTo>
                  <a:lnTo>
                    <a:pt x="422" y="779"/>
                  </a:lnTo>
                  <a:lnTo>
                    <a:pt x="407" y="781"/>
                  </a:lnTo>
                  <a:lnTo>
                    <a:pt x="391" y="784"/>
                  </a:lnTo>
                  <a:lnTo>
                    <a:pt x="375" y="785"/>
                  </a:lnTo>
                  <a:lnTo>
                    <a:pt x="358" y="786"/>
                  </a:lnTo>
                  <a:lnTo>
                    <a:pt x="341" y="786"/>
                  </a:lnTo>
                  <a:lnTo>
                    <a:pt x="322" y="786"/>
                  </a:lnTo>
                  <a:lnTo>
                    <a:pt x="304" y="785"/>
                  </a:lnTo>
                  <a:lnTo>
                    <a:pt x="287" y="783"/>
                  </a:lnTo>
                  <a:lnTo>
                    <a:pt x="269" y="780"/>
                  </a:lnTo>
                  <a:lnTo>
                    <a:pt x="252" y="777"/>
                  </a:lnTo>
                  <a:lnTo>
                    <a:pt x="235" y="773"/>
                  </a:lnTo>
                  <a:lnTo>
                    <a:pt x="220" y="768"/>
                  </a:lnTo>
                  <a:lnTo>
                    <a:pt x="203" y="761"/>
                  </a:lnTo>
                  <a:lnTo>
                    <a:pt x="188" y="755"/>
                  </a:lnTo>
                  <a:lnTo>
                    <a:pt x="174" y="748"/>
                  </a:lnTo>
                  <a:lnTo>
                    <a:pt x="159" y="739"/>
                  </a:lnTo>
                  <a:lnTo>
                    <a:pt x="146" y="730"/>
                  </a:lnTo>
                  <a:lnTo>
                    <a:pt x="132" y="721"/>
                  </a:lnTo>
                  <a:lnTo>
                    <a:pt x="119" y="710"/>
                  </a:lnTo>
                  <a:lnTo>
                    <a:pt x="108" y="699"/>
                  </a:lnTo>
                  <a:lnTo>
                    <a:pt x="95" y="687"/>
                  </a:lnTo>
                  <a:lnTo>
                    <a:pt x="85" y="675"/>
                  </a:lnTo>
                  <a:lnTo>
                    <a:pt x="74" y="661"/>
                  </a:lnTo>
                  <a:lnTo>
                    <a:pt x="65" y="646"/>
                  </a:lnTo>
                  <a:lnTo>
                    <a:pt x="56" y="632"/>
                  </a:lnTo>
                  <a:lnTo>
                    <a:pt x="47" y="616"/>
                  </a:lnTo>
                  <a:lnTo>
                    <a:pt x="39" y="599"/>
                  </a:lnTo>
                  <a:lnTo>
                    <a:pt x="32" y="583"/>
                  </a:lnTo>
                  <a:lnTo>
                    <a:pt x="25" y="565"/>
                  </a:lnTo>
                  <a:lnTo>
                    <a:pt x="20" y="546"/>
                  </a:lnTo>
                  <a:lnTo>
                    <a:pt x="15" y="527"/>
                  </a:lnTo>
                  <a:lnTo>
                    <a:pt x="11" y="507"/>
                  </a:lnTo>
                  <a:lnTo>
                    <a:pt x="6" y="487"/>
                  </a:lnTo>
                  <a:lnTo>
                    <a:pt x="3" y="465"/>
                  </a:lnTo>
                  <a:lnTo>
                    <a:pt x="1" y="443"/>
                  </a:lnTo>
                  <a:lnTo>
                    <a:pt x="0" y="420"/>
                  </a:lnTo>
                  <a:lnTo>
                    <a:pt x="0" y="396"/>
                  </a:lnTo>
                  <a:lnTo>
                    <a:pt x="0" y="372"/>
                  </a:lnTo>
                  <a:lnTo>
                    <a:pt x="2" y="349"/>
                  </a:lnTo>
                  <a:lnTo>
                    <a:pt x="4" y="326"/>
                  </a:lnTo>
                  <a:lnTo>
                    <a:pt x="6" y="304"/>
                  </a:lnTo>
                  <a:lnTo>
                    <a:pt x="11" y="283"/>
                  </a:lnTo>
                  <a:lnTo>
                    <a:pt x="15" y="262"/>
                  </a:lnTo>
                  <a:lnTo>
                    <a:pt x="20" y="243"/>
                  </a:lnTo>
                  <a:lnTo>
                    <a:pt x="26" y="224"/>
                  </a:lnTo>
                  <a:lnTo>
                    <a:pt x="33" y="205"/>
                  </a:lnTo>
                  <a:lnTo>
                    <a:pt x="40" y="188"/>
                  </a:lnTo>
                  <a:lnTo>
                    <a:pt x="48" y="171"/>
                  </a:lnTo>
                  <a:lnTo>
                    <a:pt x="58" y="155"/>
                  </a:lnTo>
                  <a:lnTo>
                    <a:pt x="67" y="141"/>
                  </a:lnTo>
                  <a:lnTo>
                    <a:pt x="76" y="126"/>
                  </a:lnTo>
                  <a:lnTo>
                    <a:pt x="87" y="112"/>
                  </a:lnTo>
                  <a:lnTo>
                    <a:pt x="98" y="100"/>
                  </a:lnTo>
                  <a:lnTo>
                    <a:pt x="110" y="87"/>
                  </a:lnTo>
                  <a:lnTo>
                    <a:pt x="123" y="76"/>
                  </a:lnTo>
                  <a:lnTo>
                    <a:pt x="136" y="65"/>
                  </a:lnTo>
                  <a:lnTo>
                    <a:pt x="149" y="56"/>
                  </a:lnTo>
                  <a:lnTo>
                    <a:pt x="163" y="47"/>
                  </a:lnTo>
                  <a:lnTo>
                    <a:pt x="177" y="38"/>
                  </a:lnTo>
                  <a:lnTo>
                    <a:pt x="193" y="31"/>
                  </a:lnTo>
                  <a:lnTo>
                    <a:pt x="207" y="25"/>
                  </a:lnTo>
                  <a:lnTo>
                    <a:pt x="223" y="18"/>
                  </a:lnTo>
                  <a:lnTo>
                    <a:pt x="240" y="13"/>
                  </a:lnTo>
                  <a:lnTo>
                    <a:pt x="256" y="9"/>
                  </a:lnTo>
                  <a:lnTo>
                    <a:pt x="273" y="6"/>
                  </a:lnTo>
                  <a:lnTo>
                    <a:pt x="290" y="3"/>
                  </a:lnTo>
                  <a:lnTo>
                    <a:pt x="308" y="1"/>
                  </a:lnTo>
                  <a:lnTo>
                    <a:pt x="325" y="0"/>
                  </a:lnTo>
                  <a:lnTo>
                    <a:pt x="344" y="0"/>
                  </a:lnTo>
                  <a:lnTo>
                    <a:pt x="364" y="0"/>
                  </a:lnTo>
                  <a:lnTo>
                    <a:pt x="384" y="1"/>
                  </a:lnTo>
                  <a:lnTo>
                    <a:pt x="403" y="3"/>
                  </a:lnTo>
                  <a:lnTo>
                    <a:pt x="421" y="6"/>
                  </a:lnTo>
                  <a:lnTo>
                    <a:pt x="438" y="10"/>
                  </a:lnTo>
                  <a:lnTo>
                    <a:pt x="455" y="14"/>
                  </a:lnTo>
                  <a:lnTo>
                    <a:pt x="471" y="19"/>
                  </a:lnTo>
                  <a:lnTo>
                    <a:pt x="485" y="25"/>
                  </a:lnTo>
                  <a:lnTo>
                    <a:pt x="500" y="31"/>
                  </a:lnTo>
                  <a:lnTo>
                    <a:pt x="515" y="38"/>
                  </a:lnTo>
                  <a:lnTo>
                    <a:pt x="527" y="46"/>
                  </a:lnTo>
                  <a:lnTo>
                    <a:pt x="540" y="54"/>
                  </a:lnTo>
                  <a:lnTo>
                    <a:pt x="552" y="62"/>
                  </a:lnTo>
                  <a:lnTo>
                    <a:pt x="563" y="71"/>
                  </a:lnTo>
                  <a:lnTo>
                    <a:pt x="574" y="80"/>
                  </a:lnTo>
                  <a:lnTo>
                    <a:pt x="584" y="91"/>
                  </a:lnTo>
                  <a:lnTo>
                    <a:pt x="593" y="100"/>
                  </a:lnTo>
                  <a:lnTo>
                    <a:pt x="601" y="110"/>
                  </a:lnTo>
                  <a:lnTo>
                    <a:pt x="610" y="121"/>
                  </a:lnTo>
                  <a:lnTo>
                    <a:pt x="618" y="131"/>
                  </a:lnTo>
                  <a:lnTo>
                    <a:pt x="624" y="143"/>
                  </a:lnTo>
                  <a:lnTo>
                    <a:pt x="631" y="153"/>
                  </a:lnTo>
                  <a:lnTo>
                    <a:pt x="637" y="165"/>
                  </a:lnTo>
                  <a:lnTo>
                    <a:pt x="642" y="176"/>
                  </a:lnTo>
                  <a:lnTo>
                    <a:pt x="652" y="198"/>
                  </a:lnTo>
                  <a:lnTo>
                    <a:pt x="658" y="221"/>
                  </a:lnTo>
                  <a:lnTo>
                    <a:pt x="663" y="243"/>
                  </a:lnTo>
                  <a:lnTo>
                    <a:pt x="665" y="264"/>
                  </a:lnTo>
                  <a:lnTo>
                    <a:pt x="510" y="2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39" name="Freeform 32"/>
            <p:cNvSpPr>
              <a:spLocks/>
            </p:cNvSpPr>
            <p:nvPr userDrawn="1"/>
          </p:nvSpPr>
          <p:spPr bwMode="auto">
            <a:xfrm>
              <a:off x="-2965450" y="3817938"/>
              <a:ext cx="119063" cy="141288"/>
            </a:xfrm>
            <a:custGeom>
              <a:avLst/>
              <a:gdLst>
                <a:gd name="T0" fmla="*/ 505 w 681"/>
                <a:gd name="T1" fmla="*/ 220 h 807"/>
                <a:gd name="T2" fmla="*/ 473 w 681"/>
                <a:gd name="T3" fmla="*/ 177 h 807"/>
                <a:gd name="T4" fmla="*/ 417 w 681"/>
                <a:gd name="T5" fmla="*/ 146 h 807"/>
                <a:gd name="T6" fmla="*/ 338 w 681"/>
                <a:gd name="T7" fmla="*/ 139 h 807"/>
                <a:gd name="T8" fmla="*/ 274 w 681"/>
                <a:gd name="T9" fmla="*/ 157 h 807"/>
                <a:gd name="T10" fmla="*/ 235 w 681"/>
                <a:gd name="T11" fmla="*/ 185 h 807"/>
                <a:gd name="T12" fmla="*/ 209 w 681"/>
                <a:gd name="T13" fmla="*/ 217 h 807"/>
                <a:gd name="T14" fmla="*/ 186 w 681"/>
                <a:gd name="T15" fmla="*/ 261 h 807"/>
                <a:gd name="T16" fmla="*/ 172 w 681"/>
                <a:gd name="T17" fmla="*/ 317 h 807"/>
                <a:gd name="T18" fmla="*/ 164 w 681"/>
                <a:gd name="T19" fmla="*/ 387 h 807"/>
                <a:gd name="T20" fmla="*/ 170 w 681"/>
                <a:gd name="T21" fmla="*/ 482 h 807"/>
                <a:gd name="T22" fmla="*/ 197 w 681"/>
                <a:gd name="T23" fmla="*/ 571 h 807"/>
                <a:gd name="T24" fmla="*/ 226 w 681"/>
                <a:gd name="T25" fmla="*/ 615 h 807"/>
                <a:gd name="T26" fmla="*/ 257 w 681"/>
                <a:gd name="T27" fmla="*/ 642 h 807"/>
                <a:gd name="T28" fmla="*/ 295 w 681"/>
                <a:gd name="T29" fmla="*/ 659 h 807"/>
                <a:gd name="T30" fmla="*/ 341 w 681"/>
                <a:gd name="T31" fmla="*/ 668 h 807"/>
                <a:gd name="T32" fmla="*/ 400 w 681"/>
                <a:gd name="T33" fmla="*/ 663 h 807"/>
                <a:gd name="T34" fmla="*/ 453 w 681"/>
                <a:gd name="T35" fmla="*/ 640 h 807"/>
                <a:gd name="T36" fmla="*/ 494 w 681"/>
                <a:gd name="T37" fmla="*/ 599 h 807"/>
                <a:gd name="T38" fmla="*/ 519 w 681"/>
                <a:gd name="T39" fmla="*/ 540 h 807"/>
                <a:gd name="T40" fmla="*/ 665 w 681"/>
                <a:gd name="T41" fmla="*/ 583 h 807"/>
                <a:gd name="T42" fmla="*/ 643 w 681"/>
                <a:gd name="T43" fmla="*/ 638 h 807"/>
                <a:gd name="T44" fmla="*/ 613 w 681"/>
                <a:gd name="T45" fmla="*/ 687 h 807"/>
                <a:gd name="T46" fmla="*/ 575 w 681"/>
                <a:gd name="T47" fmla="*/ 727 h 807"/>
                <a:gd name="T48" fmla="*/ 531 w 681"/>
                <a:gd name="T49" fmla="*/ 761 h 807"/>
                <a:gd name="T50" fmla="*/ 478 w 681"/>
                <a:gd name="T51" fmla="*/ 786 h 807"/>
                <a:gd name="T52" fmla="*/ 418 w 681"/>
                <a:gd name="T53" fmla="*/ 802 h 807"/>
                <a:gd name="T54" fmla="*/ 349 w 681"/>
                <a:gd name="T55" fmla="*/ 807 h 807"/>
                <a:gd name="T56" fmla="*/ 276 w 681"/>
                <a:gd name="T57" fmla="*/ 801 h 807"/>
                <a:gd name="T58" fmla="*/ 208 w 681"/>
                <a:gd name="T59" fmla="*/ 781 h 807"/>
                <a:gd name="T60" fmla="*/ 149 w 681"/>
                <a:gd name="T61" fmla="*/ 749 h 807"/>
                <a:gd name="T62" fmla="*/ 97 w 681"/>
                <a:gd name="T63" fmla="*/ 704 h 807"/>
                <a:gd name="T64" fmla="*/ 57 w 681"/>
                <a:gd name="T65" fmla="*/ 647 h 807"/>
                <a:gd name="T66" fmla="*/ 25 w 681"/>
                <a:gd name="T67" fmla="*/ 578 h 807"/>
                <a:gd name="T68" fmla="*/ 6 w 681"/>
                <a:gd name="T69" fmla="*/ 496 h 807"/>
                <a:gd name="T70" fmla="*/ 0 w 681"/>
                <a:gd name="T71" fmla="*/ 403 h 807"/>
                <a:gd name="T72" fmla="*/ 6 w 681"/>
                <a:gd name="T73" fmla="*/ 309 h 807"/>
                <a:gd name="T74" fmla="*/ 27 w 681"/>
                <a:gd name="T75" fmla="*/ 227 h 807"/>
                <a:gd name="T76" fmla="*/ 59 w 681"/>
                <a:gd name="T77" fmla="*/ 158 h 807"/>
                <a:gd name="T78" fmla="*/ 102 w 681"/>
                <a:gd name="T79" fmla="*/ 101 h 807"/>
                <a:gd name="T80" fmla="*/ 153 w 681"/>
                <a:gd name="T81" fmla="*/ 57 h 807"/>
                <a:gd name="T82" fmla="*/ 212 w 681"/>
                <a:gd name="T83" fmla="*/ 25 h 807"/>
                <a:gd name="T84" fmla="*/ 278 w 681"/>
                <a:gd name="T85" fmla="*/ 6 h 807"/>
                <a:gd name="T86" fmla="*/ 349 w 681"/>
                <a:gd name="T87" fmla="*/ 0 h 807"/>
                <a:gd name="T88" fmla="*/ 430 w 681"/>
                <a:gd name="T89" fmla="*/ 6 h 807"/>
                <a:gd name="T90" fmla="*/ 498 w 681"/>
                <a:gd name="T91" fmla="*/ 26 h 807"/>
                <a:gd name="T92" fmla="*/ 554 w 681"/>
                <a:gd name="T93" fmla="*/ 56 h 807"/>
                <a:gd name="T94" fmla="*/ 599 w 681"/>
                <a:gd name="T95" fmla="*/ 93 h 807"/>
                <a:gd name="T96" fmla="*/ 634 w 681"/>
                <a:gd name="T97" fmla="*/ 135 h 807"/>
                <a:gd name="T98" fmla="*/ 659 w 681"/>
                <a:gd name="T99" fmla="*/ 181 h 807"/>
                <a:gd name="T100" fmla="*/ 675 w 681"/>
                <a:gd name="T101" fmla="*/ 227 h 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81" h="807">
                  <a:moveTo>
                    <a:pt x="523" y="271"/>
                  </a:moveTo>
                  <a:lnTo>
                    <a:pt x="518" y="252"/>
                  </a:lnTo>
                  <a:lnTo>
                    <a:pt x="510" y="230"/>
                  </a:lnTo>
                  <a:lnTo>
                    <a:pt x="505" y="220"/>
                  </a:lnTo>
                  <a:lnTo>
                    <a:pt x="499" y="208"/>
                  </a:lnTo>
                  <a:lnTo>
                    <a:pt x="492" y="198"/>
                  </a:lnTo>
                  <a:lnTo>
                    <a:pt x="483" y="187"/>
                  </a:lnTo>
                  <a:lnTo>
                    <a:pt x="473" y="177"/>
                  </a:lnTo>
                  <a:lnTo>
                    <a:pt x="461" y="167"/>
                  </a:lnTo>
                  <a:lnTo>
                    <a:pt x="449" y="160"/>
                  </a:lnTo>
                  <a:lnTo>
                    <a:pt x="434" y="153"/>
                  </a:lnTo>
                  <a:lnTo>
                    <a:pt x="417" y="146"/>
                  </a:lnTo>
                  <a:lnTo>
                    <a:pt x="398" y="142"/>
                  </a:lnTo>
                  <a:lnTo>
                    <a:pt x="377" y="139"/>
                  </a:lnTo>
                  <a:lnTo>
                    <a:pt x="353" y="138"/>
                  </a:lnTo>
                  <a:lnTo>
                    <a:pt x="338" y="139"/>
                  </a:lnTo>
                  <a:lnTo>
                    <a:pt x="322" y="141"/>
                  </a:lnTo>
                  <a:lnTo>
                    <a:pt x="307" y="144"/>
                  </a:lnTo>
                  <a:lnTo>
                    <a:pt x="290" y="151"/>
                  </a:lnTo>
                  <a:lnTo>
                    <a:pt x="274" y="157"/>
                  </a:lnTo>
                  <a:lnTo>
                    <a:pt x="258" y="166"/>
                  </a:lnTo>
                  <a:lnTo>
                    <a:pt x="251" y="173"/>
                  </a:lnTo>
                  <a:lnTo>
                    <a:pt x="243" y="178"/>
                  </a:lnTo>
                  <a:lnTo>
                    <a:pt x="235" y="185"/>
                  </a:lnTo>
                  <a:lnTo>
                    <a:pt x="229" y="192"/>
                  </a:lnTo>
                  <a:lnTo>
                    <a:pt x="222" y="200"/>
                  </a:lnTo>
                  <a:lnTo>
                    <a:pt x="216" y="208"/>
                  </a:lnTo>
                  <a:lnTo>
                    <a:pt x="209" y="217"/>
                  </a:lnTo>
                  <a:lnTo>
                    <a:pt x="203" y="227"/>
                  </a:lnTo>
                  <a:lnTo>
                    <a:pt x="197" y="238"/>
                  </a:lnTo>
                  <a:lnTo>
                    <a:pt x="192" y="249"/>
                  </a:lnTo>
                  <a:lnTo>
                    <a:pt x="186" y="261"/>
                  </a:lnTo>
                  <a:lnTo>
                    <a:pt x="182" y="274"/>
                  </a:lnTo>
                  <a:lnTo>
                    <a:pt x="178" y="287"/>
                  </a:lnTo>
                  <a:lnTo>
                    <a:pt x="175" y="302"/>
                  </a:lnTo>
                  <a:lnTo>
                    <a:pt x="172" y="317"/>
                  </a:lnTo>
                  <a:lnTo>
                    <a:pt x="169" y="333"/>
                  </a:lnTo>
                  <a:lnTo>
                    <a:pt x="166" y="350"/>
                  </a:lnTo>
                  <a:lnTo>
                    <a:pt x="165" y="368"/>
                  </a:lnTo>
                  <a:lnTo>
                    <a:pt x="164" y="387"/>
                  </a:lnTo>
                  <a:lnTo>
                    <a:pt x="163" y="407"/>
                  </a:lnTo>
                  <a:lnTo>
                    <a:pt x="164" y="432"/>
                  </a:lnTo>
                  <a:lnTo>
                    <a:pt x="166" y="458"/>
                  </a:lnTo>
                  <a:lnTo>
                    <a:pt x="170" y="482"/>
                  </a:lnTo>
                  <a:lnTo>
                    <a:pt x="174" y="506"/>
                  </a:lnTo>
                  <a:lnTo>
                    <a:pt x="180" y="529"/>
                  </a:lnTo>
                  <a:lnTo>
                    <a:pt x="188" y="550"/>
                  </a:lnTo>
                  <a:lnTo>
                    <a:pt x="197" y="571"/>
                  </a:lnTo>
                  <a:lnTo>
                    <a:pt x="207" y="589"/>
                  </a:lnTo>
                  <a:lnTo>
                    <a:pt x="213" y="598"/>
                  </a:lnTo>
                  <a:lnTo>
                    <a:pt x="220" y="606"/>
                  </a:lnTo>
                  <a:lnTo>
                    <a:pt x="226" y="615"/>
                  </a:lnTo>
                  <a:lnTo>
                    <a:pt x="233" y="622"/>
                  </a:lnTo>
                  <a:lnTo>
                    <a:pt x="241" y="629"/>
                  </a:lnTo>
                  <a:lnTo>
                    <a:pt x="249" y="635"/>
                  </a:lnTo>
                  <a:lnTo>
                    <a:pt x="257" y="642"/>
                  </a:lnTo>
                  <a:lnTo>
                    <a:pt x="266" y="647"/>
                  </a:lnTo>
                  <a:lnTo>
                    <a:pt x="275" y="651"/>
                  </a:lnTo>
                  <a:lnTo>
                    <a:pt x="286" y="655"/>
                  </a:lnTo>
                  <a:lnTo>
                    <a:pt x="295" y="659"/>
                  </a:lnTo>
                  <a:lnTo>
                    <a:pt x="306" y="663"/>
                  </a:lnTo>
                  <a:lnTo>
                    <a:pt x="317" y="665"/>
                  </a:lnTo>
                  <a:lnTo>
                    <a:pt x="329" y="667"/>
                  </a:lnTo>
                  <a:lnTo>
                    <a:pt x="341" y="668"/>
                  </a:lnTo>
                  <a:lnTo>
                    <a:pt x="353" y="668"/>
                  </a:lnTo>
                  <a:lnTo>
                    <a:pt x="369" y="668"/>
                  </a:lnTo>
                  <a:lnTo>
                    <a:pt x="385" y="666"/>
                  </a:lnTo>
                  <a:lnTo>
                    <a:pt x="400" y="663"/>
                  </a:lnTo>
                  <a:lnTo>
                    <a:pt x="414" y="658"/>
                  </a:lnTo>
                  <a:lnTo>
                    <a:pt x="428" y="653"/>
                  </a:lnTo>
                  <a:lnTo>
                    <a:pt x="440" y="647"/>
                  </a:lnTo>
                  <a:lnTo>
                    <a:pt x="453" y="640"/>
                  </a:lnTo>
                  <a:lnTo>
                    <a:pt x="464" y="631"/>
                  </a:lnTo>
                  <a:lnTo>
                    <a:pt x="475" y="621"/>
                  </a:lnTo>
                  <a:lnTo>
                    <a:pt x="484" y="610"/>
                  </a:lnTo>
                  <a:lnTo>
                    <a:pt x="494" y="599"/>
                  </a:lnTo>
                  <a:lnTo>
                    <a:pt x="501" y="585"/>
                  </a:lnTo>
                  <a:lnTo>
                    <a:pt x="508" y="572"/>
                  </a:lnTo>
                  <a:lnTo>
                    <a:pt x="515" y="556"/>
                  </a:lnTo>
                  <a:lnTo>
                    <a:pt x="519" y="540"/>
                  </a:lnTo>
                  <a:lnTo>
                    <a:pt x="523" y="523"/>
                  </a:lnTo>
                  <a:lnTo>
                    <a:pt x="681" y="523"/>
                  </a:lnTo>
                  <a:lnTo>
                    <a:pt x="675" y="554"/>
                  </a:lnTo>
                  <a:lnTo>
                    <a:pt x="665" y="583"/>
                  </a:lnTo>
                  <a:lnTo>
                    <a:pt x="661" y="598"/>
                  </a:lnTo>
                  <a:lnTo>
                    <a:pt x="655" y="611"/>
                  </a:lnTo>
                  <a:lnTo>
                    <a:pt x="650" y="625"/>
                  </a:lnTo>
                  <a:lnTo>
                    <a:pt x="643" y="638"/>
                  </a:lnTo>
                  <a:lnTo>
                    <a:pt x="636" y="650"/>
                  </a:lnTo>
                  <a:lnTo>
                    <a:pt x="629" y="663"/>
                  </a:lnTo>
                  <a:lnTo>
                    <a:pt x="621" y="675"/>
                  </a:lnTo>
                  <a:lnTo>
                    <a:pt x="613" y="687"/>
                  </a:lnTo>
                  <a:lnTo>
                    <a:pt x="605" y="697"/>
                  </a:lnTo>
                  <a:lnTo>
                    <a:pt x="595" y="708"/>
                  </a:lnTo>
                  <a:lnTo>
                    <a:pt x="586" y="718"/>
                  </a:lnTo>
                  <a:lnTo>
                    <a:pt x="575" y="727"/>
                  </a:lnTo>
                  <a:lnTo>
                    <a:pt x="565" y="737"/>
                  </a:lnTo>
                  <a:lnTo>
                    <a:pt x="554" y="745"/>
                  </a:lnTo>
                  <a:lnTo>
                    <a:pt x="543" y="754"/>
                  </a:lnTo>
                  <a:lnTo>
                    <a:pt x="531" y="761"/>
                  </a:lnTo>
                  <a:lnTo>
                    <a:pt x="519" y="768"/>
                  </a:lnTo>
                  <a:lnTo>
                    <a:pt x="505" y="774"/>
                  </a:lnTo>
                  <a:lnTo>
                    <a:pt x="493" y="781"/>
                  </a:lnTo>
                  <a:lnTo>
                    <a:pt x="478" y="786"/>
                  </a:lnTo>
                  <a:lnTo>
                    <a:pt x="464" y="791"/>
                  </a:lnTo>
                  <a:lnTo>
                    <a:pt x="449" y="795"/>
                  </a:lnTo>
                  <a:lnTo>
                    <a:pt x="434" y="798"/>
                  </a:lnTo>
                  <a:lnTo>
                    <a:pt x="418" y="802"/>
                  </a:lnTo>
                  <a:lnTo>
                    <a:pt x="402" y="804"/>
                  </a:lnTo>
                  <a:lnTo>
                    <a:pt x="385" y="806"/>
                  </a:lnTo>
                  <a:lnTo>
                    <a:pt x="367" y="807"/>
                  </a:lnTo>
                  <a:lnTo>
                    <a:pt x="349" y="807"/>
                  </a:lnTo>
                  <a:lnTo>
                    <a:pt x="331" y="807"/>
                  </a:lnTo>
                  <a:lnTo>
                    <a:pt x="312" y="805"/>
                  </a:lnTo>
                  <a:lnTo>
                    <a:pt x="294" y="803"/>
                  </a:lnTo>
                  <a:lnTo>
                    <a:pt x="276" y="801"/>
                  </a:lnTo>
                  <a:lnTo>
                    <a:pt x="258" y="796"/>
                  </a:lnTo>
                  <a:lnTo>
                    <a:pt x="242" y="792"/>
                  </a:lnTo>
                  <a:lnTo>
                    <a:pt x="225" y="787"/>
                  </a:lnTo>
                  <a:lnTo>
                    <a:pt x="208" y="781"/>
                  </a:lnTo>
                  <a:lnTo>
                    <a:pt x="193" y="774"/>
                  </a:lnTo>
                  <a:lnTo>
                    <a:pt x="178" y="766"/>
                  </a:lnTo>
                  <a:lnTo>
                    <a:pt x="163" y="758"/>
                  </a:lnTo>
                  <a:lnTo>
                    <a:pt x="149" y="749"/>
                  </a:lnTo>
                  <a:lnTo>
                    <a:pt x="135" y="739"/>
                  </a:lnTo>
                  <a:lnTo>
                    <a:pt x="123" y="728"/>
                  </a:lnTo>
                  <a:lnTo>
                    <a:pt x="110" y="717"/>
                  </a:lnTo>
                  <a:lnTo>
                    <a:pt x="97" y="704"/>
                  </a:lnTo>
                  <a:lnTo>
                    <a:pt x="87" y="691"/>
                  </a:lnTo>
                  <a:lnTo>
                    <a:pt x="75" y="677"/>
                  </a:lnTo>
                  <a:lnTo>
                    <a:pt x="66" y="663"/>
                  </a:lnTo>
                  <a:lnTo>
                    <a:pt x="57" y="647"/>
                  </a:lnTo>
                  <a:lnTo>
                    <a:pt x="47" y="631"/>
                  </a:lnTo>
                  <a:lnTo>
                    <a:pt x="40" y="615"/>
                  </a:lnTo>
                  <a:lnTo>
                    <a:pt x="33" y="597"/>
                  </a:lnTo>
                  <a:lnTo>
                    <a:pt x="25" y="578"/>
                  </a:lnTo>
                  <a:lnTo>
                    <a:pt x="20" y="559"/>
                  </a:lnTo>
                  <a:lnTo>
                    <a:pt x="15" y="539"/>
                  </a:lnTo>
                  <a:lnTo>
                    <a:pt x="10" y="518"/>
                  </a:lnTo>
                  <a:lnTo>
                    <a:pt x="6" y="496"/>
                  </a:lnTo>
                  <a:lnTo>
                    <a:pt x="3" y="475"/>
                  </a:lnTo>
                  <a:lnTo>
                    <a:pt x="1" y="452"/>
                  </a:lnTo>
                  <a:lnTo>
                    <a:pt x="0" y="428"/>
                  </a:lnTo>
                  <a:lnTo>
                    <a:pt x="0" y="403"/>
                  </a:lnTo>
                  <a:lnTo>
                    <a:pt x="0" y="378"/>
                  </a:lnTo>
                  <a:lnTo>
                    <a:pt x="1" y="354"/>
                  </a:lnTo>
                  <a:lnTo>
                    <a:pt x="3" y="331"/>
                  </a:lnTo>
                  <a:lnTo>
                    <a:pt x="6" y="309"/>
                  </a:lnTo>
                  <a:lnTo>
                    <a:pt x="11" y="287"/>
                  </a:lnTo>
                  <a:lnTo>
                    <a:pt x="15" y="267"/>
                  </a:lnTo>
                  <a:lnTo>
                    <a:pt x="21" y="247"/>
                  </a:lnTo>
                  <a:lnTo>
                    <a:pt x="27" y="227"/>
                  </a:lnTo>
                  <a:lnTo>
                    <a:pt x="34" y="209"/>
                  </a:lnTo>
                  <a:lnTo>
                    <a:pt x="42" y="191"/>
                  </a:lnTo>
                  <a:lnTo>
                    <a:pt x="50" y="174"/>
                  </a:lnTo>
                  <a:lnTo>
                    <a:pt x="59" y="158"/>
                  </a:lnTo>
                  <a:lnTo>
                    <a:pt x="68" y="142"/>
                  </a:lnTo>
                  <a:lnTo>
                    <a:pt x="79" y="128"/>
                  </a:lnTo>
                  <a:lnTo>
                    <a:pt x="90" y="114"/>
                  </a:lnTo>
                  <a:lnTo>
                    <a:pt x="102" y="101"/>
                  </a:lnTo>
                  <a:lnTo>
                    <a:pt x="113" y="89"/>
                  </a:lnTo>
                  <a:lnTo>
                    <a:pt x="127" y="77"/>
                  </a:lnTo>
                  <a:lnTo>
                    <a:pt x="139" y="67"/>
                  </a:lnTo>
                  <a:lnTo>
                    <a:pt x="153" y="57"/>
                  </a:lnTo>
                  <a:lnTo>
                    <a:pt x="167" y="47"/>
                  </a:lnTo>
                  <a:lnTo>
                    <a:pt x="182" y="40"/>
                  </a:lnTo>
                  <a:lnTo>
                    <a:pt x="197" y="31"/>
                  </a:lnTo>
                  <a:lnTo>
                    <a:pt x="212" y="25"/>
                  </a:lnTo>
                  <a:lnTo>
                    <a:pt x="228" y="19"/>
                  </a:lnTo>
                  <a:lnTo>
                    <a:pt x="245" y="14"/>
                  </a:lnTo>
                  <a:lnTo>
                    <a:pt x="262" y="10"/>
                  </a:lnTo>
                  <a:lnTo>
                    <a:pt x="278" y="6"/>
                  </a:lnTo>
                  <a:lnTo>
                    <a:pt x="296" y="3"/>
                  </a:lnTo>
                  <a:lnTo>
                    <a:pt x="314" y="1"/>
                  </a:lnTo>
                  <a:lnTo>
                    <a:pt x="332" y="0"/>
                  </a:lnTo>
                  <a:lnTo>
                    <a:pt x="349" y="0"/>
                  </a:lnTo>
                  <a:lnTo>
                    <a:pt x="371" y="0"/>
                  </a:lnTo>
                  <a:lnTo>
                    <a:pt x="391" y="1"/>
                  </a:lnTo>
                  <a:lnTo>
                    <a:pt x="411" y="3"/>
                  </a:lnTo>
                  <a:lnTo>
                    <a:pt x="430" y="6"/>
                  </a:lnTo>
                  <a:lnTo>
                    <a:pt x="448" y="11"/>
                  </a:lnTo>
                  <a:lnTo>
                    <a:pt x="465" y="15"/>
                  </a:lnTo>
                  <a:lnTo>
                    <a:pt x="482" y="20"/>
                  </a:lnTo>
                  <a:lnTo>
                    <a:pt x="498" y="26"/>
                  </a:lnTo>
                  <a:lnTo>
                    <a:pt x="513" y="33"/>
                  </a:lnTo>
                  <a:lnTo>
                    <a:pt x="527" y="40"/>
                  </a:lnTo>
                  <a:lnTo>
                    <a:pt x="541" y="47"/>
                  </a:lnTo>
                  <a:lnTo>
                    <a:pt x="554" y="56"/>
                  </a:lnTo>
                  <a:lnTo>
                    <a:pt x="567" y="64"/>
                  </a:lnTo>
                  <a:lnTo>
                    <a:pt x="578" y="73"/>
                  </a:lnTo>
                  <a:lnTo>
                    <a:pt x="589" y="83"/>
                  </a:lnTo>
                  <a:lnTo>
                    <a:pt x="599" y="93"/>
                  </a:lnTo>
                  <a:lnTo>
                    <a:pt x="609" y="103"/>
                  </a:lnTo>
                  <a:lnTo>
                    <a:pt x="618" y="113"/>
                  </a:lnTo>
                  <a:lnTo>
                    <a:pt x="627" y="124"/>
                  </a:lnTo>
                  <a:lnTo>
                    <a:pt x="634" y="135"/>
                  </a:lnTo>
                  <a:lnTo>
                    <a:pt x="641" y="146"/>
                  </a:lnTo>
                  <a:lnTo>
                    <a:pt x="647" y="158"/>
                  </a:lnTo>
                  <a:lnTo>
                    <a:pt x="654" y="169"/>
                  </a:lnTo>
                  <a:lnTo>
                    <a:pt x="659" y="181"/>
                  </a:lnTo>
                  <a:lnTo>
                    <a:pt x="664" y="192"/>
                  </a:lnTo>
                  <a:lnTo>
                    <a:pt x="668" y="204"/>
                  </a:lnTo>
                  <a:lnTo>
                    <a:pt x="671" y="215"/>
                  </a:lnTo>
                  <a:lnTo>
                    <a:pt x="675" y="227"/>
                  </a:lnTo>
                  <a:lnTo>
                    <a:pt x="679" y="249"/>
                  </a:lnTo>
                  <a:lnTo>
                    <a:pt x="681" y="271"/>
                  </a:lnTo>
                  <a:lnTo>
                    <a:pt x="523" y="27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40" name="Freeform 33"/>
            <p:cNvSpPr>
              <a:spLocks/>
            </p:cNvSpPr>
            <p:nvPr userDrawn="1"/>
          </p:nvSpPr>
          <p:spPr bwMode="auto">
            <a:xfrm>
              <a:off x="-2833688" y="3824288"/>
              <a:ext cx="119063" cy="134938"/>
            </a:xfrm>
            <a:custGeom>
              <a:avLst/>
              <a:gdLst>
                <a:gd name="T0" fmla="*/ 158 w 677"/>
                <a:gd name="T1" fmla="*/ 769 h 769"/>
                <a:gd name="T2" fmla="*/ 0 w 677"/>
                <a:gd name="T3" fmla="*/ 769 h 769"/>
                <a:gd name="T4" fmla="*/ 0 w 677"/>
                <a:gd name="T5" fmla="*/ 0 h 769"/>
                <a:gd name="T6" fmla="*/ 158 w 677"/>
                <a:gd name="T7" fmla="*/ 0 h 769"/>
                <a:gd name="T8" fmla="*/ 158 w 677"/>
                <a:gd name="T9" fmla="*/ 311 h 769"/>
                <a:gd name="T10" fmla="*/ 451 w 677"/>
                <a:gd name="T11" fmla="*/ 0 h 769"/>
                <a:gd name="T12" fmla="*/ 659 w 677"/>
                <a:gd name="T13" fmla="*/ 0 h 769"/>
                <a:gd name="T14" fmla="*/ 347 w 677"/>
                <a:gd name="T15" fmla="*/ 314 h 769"/>
                <a:gd name="T16" fmla="*/ 677 w 677"/>
                <a:gd name="T17" fmla="*/ 769 h 769"/>
                <a:gd name="T18" fmla="*/ 469 w 677"/>
                <a:gd name="T19" fmla="*/ 769 h 769"/>
                <a:gd name="T20" fmla="*/ 233 w 677"/>
                <a:gd name="T21" fmla="*/ 431 h 769"/>
                <a:gd name="T22" fmla="*/ 158 w 677"/>
                <a:gd name="T23" fmla="*/ 507 h 769"/>
                <a:gd name="T24" fmla="*/ 158 w 677"/>
                <a:gd name="T25" fmla="*/ 769 h 7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77" h="769">
                  <a:moveTo>
                    <a:pt x="158" y="769"/>
                  </a:moveTo>
                  <a:lnTo>
                    <a:pt x="0" y="769"/>
                  </a:lnTo>
                  <a:lnTo>
                    <a:pt x="0" y="0"/>
                  </a:lnTo>
                  <a:lnTo>
                    <a:pt x="158" y="0"/>
                  </a:lnTo>
                  <a:lnTo>
                    <a:pt x="158" y="311"/>
                  </a:lnTo>
                  <a:lnTo>
                    <a:pt x="451" y="0"/>
                  </a:lnTo>
                  <a:lnTo>
                    <a:pt x="659" y="0"/>
                  </a:lnTo>
                  <a:lnTo>
                    <a:pt x="347" y="314"/>
                  </a:lnTo>
                  <a:lnTo>
                    <a:pt x="677" y="769"/>
                  </a:lnTo>
                  <a:lnTo>
                    <a:pt x="469" y="769"/>
                  </a:lnTo>
                  <a:lnTo>
                    <a:pt x="233" y="431"/>
                  </a:lnTo>
                  <a:lnTo>
                    <a:pt x="158" y="507"/>
                  </a:lnTo>
                  <a:lnTo>
                    <a:pt x="158" y="76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41" name="Freeform 34"/>
            <p:cNvSpPr>
              <a:spLocks noEditPoints="1"/>
            </p:cNvSpPr>
            <p:nvPr userDrawn="1"/>
          </p:nvSpPr>
          <p:spPr bwMode="auto">
            <a:xfrm>
              <a:off x="-3132138" y="3810001"/>
              <a:ext cx="153988" cy="150813"/>
            </a:xfrm>
            <a:custGeom>
              <a:avLst/>
              <a:gdLst>
                <a:gd name="T0" fmla="*/ 167 w 877"/>
                <a:gd name="T1" fmla="*/ 386 h 855"/>
                <a:gd name="T2" fmla="*/ 179 w 877"/>
                <a:gd name="T3" fmla="*/ 339 h 855"/>
                <a:gd name="T4" fmla="*/ 198 w 877"/>
                <a:gd name="T5" fmla="*/ 297 h 855"/>
                <a:gd name="T6" fmla="*/ 244 w 877"/>
                <a:gd name="T7" fmla="*/ 240 h 855"/>
                <a:gd name="T8" fmla="*/ 308 w 877"/>
                <a:gd name="T9" fmla="*/ 202 h 855"/>
                <a:gd name="T10" fmla="*/ 357 w 877"/>
                <a:gd name="T11" fmla="*/ 657 h 855"/>
                <a:gd name="T12" fmla="*/ 292 w 877"/>
                <a:gd name="T13" fmla="*/ 641 h 855"/>
                <a:gd name="T14" fmla="*/ 229 w 877"/>
                <a:gd name="T15" fmla="*/ 597 h 855"/>
                <a:gd name="T16" fmla="*/ 192 w 877"/>
                <a:gd name="T17" fmla="*/ 546 h 855"/>
                <a:gd name="T18" fmla="*/ 175 w 877"/>
                <a:gd name="T19" fmla="*/ 503 h 855"/>
                <a:gd name="T20" fmla="*/ 165 w 877"/>
                <a:gd name="T21" fmla="*/ 454 h 855"/>
                <a:gd name="T22" fmla="*/ 357 w 877"/>
                <a:gd name="T23" fmla="*/ 0 h 855"/>
                <a:gd name="T24" fmla="*/ 316 w 877"/>
                <a:gd name="T25" fmla="*/ 70 h 855"/>
                <a:gd name="T26" fmla="*/ 257 w 877"/>
                <a:gd name="T27" fmla="*/ 85 h 855"/>
                <a:gd name="T28" fmla="*/ 198 w 877"/>
                <a:gd name="T29" fmla="*/ 110 h 855"/>
                <a:gd name="T30" fmla="*/ 140 w 877"/>
                <a:gd name="T31" fmla="*/ 147 h 855"/>
                <a:gd name="T32" fmla="*/ 88 w 877"/>
                <a:gd name="T33" fmla="*/ 195 h 855"/>
                <a:gd name="T34" fmla="*/ 45 w 877"/>
                <a:gd name="T35" fmla="*/ 254 h 855"/>
                <a:gd name="T36" fmla="*/ 15 w 877"/>
                <a:gd name="T37" fmla="*/ 324 h 855"/>
                <a:gd name="T38" fmla="*/ 1 w 877"/>
                <a:gd name="T39" fmla="*/ 405 h 855"/>
                <a:gd name="T40" fmla="*/ 5 w 877"/>
                <a:gd name="T41" fmla="*/ 490 h 855"/>
                <a:gd name="T42" fmla="*/ 28 w 877"/>
                <a:gd name="T43" fmla="*/ 566 h 855"/>
                <a:gd name="T44" fmla="*/ 65 w 877"/>
                <a:gd name="T45" fmla="*/ 630 h 855"/>
                <a:gd name="T46" fmla="*/ 113 w 877"/>
                <a:gd name="T47" fmla="*/ 683 h 855"/>
                <a:gd name="T48" fmla="*/ 168 w 877"/>
                <a:gd name="T49" fmla="*/ 724 h 855"/>
                <a:gd name="T50" fmla="*/ 227 w 877"/>
                <a:gd name="T51" fmla="*/ 755 h 855"/>
                <a:gd name="T52" fmla="*/ 287 w 877"/>
                <a:gd name="T53" fmla="*/ 774 h 855"/>
                <a:gd name="T54" fmla="*/ 343 w 877"/>
                <a:gd name="T55" fmla="*/ 782 h 855"/>
                <a:gd name="T56" fmla="*/ 521 w 877"/>
                <a:gd name="T57" fmla="*/ 783 h 855"/>
                <a:gd name="T58" fmla="*/ 575 w 877"/>
                <a:gd name="T59" fmla="*/ 777 h 855"/>
                <a:gd name="T60" fmla="*/ 635 w 877"/>
                <a:gd name="T61" fmla="*/ 761 h 855"/>
                <a:gd name="T62" fmla="*/ 694 w 877"/>
                <a:gd name="T63" fmla="*/ 733 h 855"/>
                <a:gd name="T64" fmla="*/ 751 w 877"/>
                <a:gd name="T65" fmla="*/ 694 h 855"/>
                <a:gd name="T66" fmla="*/ 801 w 877"/>
                <a:gd name="T67" fmla="*/ 644 h 855"/>
                <a:gd name="T68" fmla="*/ 841 w 877"/>
                <a:gd name="T69" fmla="*/ 583 h 855"/>
                <a:gd name="T70" fmla="*/ 867 w 877"/>
                <a:gd name="T71" fmla="*/ 510 h 855"/>
                <a:gd name="T72" fmla="*/ 877 w 877"/>
                <a:gd name="T73" fmla="*/ 427 h 855"/>
                <a:gd name="T74" fmla="*/ 867 w 877"/>
                <a:gd name="T75" fmla="*/ 343 h 855"/>
                <a:gd name="T76" fmla="*/ 841 w 877"/>
                <a:gd name="T77" fmla="*/ 270 h 855"/>
                <a:gd name="T78" fmla="*/ 801 w 877"/>
                <a:gd name="T79" fmla="*/ 208 h 855"/>
                <a:gd name="T80" fmla="*/ 751 w 877"/>
                <a:gd name="T81" fmla="*/ 158 h 855"/>
                <a:gd name="T82" fmla="*/ 694 w 877"/>
                <a:gd name="T83" fmla="*/ 118 h 855"/>
                <a:gd name="T84" fmla="*/ 635 w 877"/>
                <a:gd name="T85" fmla="*/ 90 h 855"/>
                <a:gd name="T86" fmla="*/ 575 w 877"/>
                <a:gd name="T87" fmla="*/ 72 h 855"/>
                <a:gd name="T88" fmla="*/ 521 w 877"/>
                <a:gd name="T89" fmla="*/ 67 h 855"/>
                <a:gd name="T90" fmla="*/ 712 w 877"/>
                <a:gd name="T91" fmla="*/ 454 h 855"/>
                <a:gd name="T92" fmla="*/ 702 w 877"/>
                <a:gd name="T93" fmla="*/ 503 h 855"/>
                <a:gd name="T94" fmla="*/ 685 w 877"/>
                <a:gd name="T95" fmla="*/ 546 h 855"/>
                <a:gd name="T96" fmla="*/ 647 w 877"/>
                <a:gd name="T97" fmla="*/ 597 h 855"/>
                <a:gd name="T98" fmla="*/ 586 w 877"/>
                <a:gd name="T99" fmla="*/ 641 h 855"/>
                <a:gd name="T100" fmla="*/ 521 w 877"/>
                <a:gd name="T101" fmla="*/ 657 h 855"/>
                <a:gd name="T102" fmla="*/ 569 w 877"/>
                <a:gd name="T103" fmla="*/ 202 h 855"/>
                <a:gd name="T104" fmla="*/ 633 w 877"/>
                <a:gd name="T105" fmla="*/ 240 h 855"/>
                <a:gd name="T106" fmla="*/ 680 w 877"/>
                <a:gd name="T107" fmla="*/ 297 h 855"/>
                <a:gd name="T108" fmla="*/ 699 w 877"/>
                <a:gd name="T109" fmla="*/ 339 h 855"/>
                <a:gd name="T110" fmla="*/ 710 w 877"/>
                <a:gd name="T111" fmla="*/ 386 h 8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77" h="855">
                  <a:moveTo>
                    <a:pt x="164" y="427"/>
                  </a:moveTo>
                  <a:lnTo>
                    <a:pt x="164" y="413"/>
                  </a:lnTo>
                  <a:lnTo>
                    <a:pt x="165" y="399"/>
                  </a:lnTo>
                  <a:lnTo>
                    <a:pt x="167" y="386"/>
                  </a:lnTo>
                  <a:lnTo>
                    <a:pt x="169" y="373"/>
                  </a:lnTo>
                  <a:lnTo>
                    <a:pt x="171" y="362"/>
                  </a:lnTo>
                  <a:lnTo>
                    <a:pt x="175" y="349"/>
                  </a:lnTo>
                  <a:lnTo>
                    <a:pt x="179" y="339"/>
                  </a:lnTo>
                  <a:lnTo>
                    <a:pt x="183" y="327"/>
                  </a:lnTo>
                  <a:lnTo>
                    <a:pt x="187" y="317"/>
                  </a:lnTo>
                  <a:lnTo>
                    <a:pt x="192" y="306"/>
                  </a:lnTo>
                  <a:lnTo>
                    <a:pt x="198" y="297"/>
                  </a:lnTo>
                  <a:lnTo>
                    <a:pt x="203" y="288"/>
                  </a:lnTo>
                  <a:lnTo>
                    <a:pt x="215" y="270"/>
                  </a:lnTo>
                  <a:lnTo>
                    <a:pt x="229" y="254"/>
                  </a:lnTo>
                  <a:lnTo>
                    <a:pt x="244" y="240"/>
                  </a:lnTo>
                  <a:lnTo>
                    <a:pt x="259" y="228"/>
                  </a:lnTo>
                  <a:lnTo>
                    <a:pt x="275" y="218"/>
                  </a:lnTo>
                  <a:lnTo>
                    <a:pt x="292" y="208"/>
                  </a:lnTo>
                  <a:lnTo>
                    <a:pt x="308" y="202"/>
                  </a:lnTo>
                  <a:lnTo>
                    <a:pt x="324" y="197"/>
                  </a:lnTo>
                  <a:lnTo>
                    <a:pt x="341" y="194"/>
                  </a:lnTo>
                  <a:lnTo>
                    <a:pt x="357" y="194"/>
                  </a:lnTo>
                  <a:lnTo>
                    <a:pt x="357" y="657"/>
                  </a:lnTo>
                  <a:lnTo>
                    <a:pt x="341" y="655"/>
                  </a:lnTo>
                  <a:lnTo>
                    <a:pt x="324" y="652"/>
                  </a:lnTo>
                  <a:lnTo>
                    <a:pt x="308" y="648"/>
                  </a:lnTo>
                  <a:lnTo>
                    <a:pt x="292" y="641"/>
                  </a:lnTo>
                  <a:lnTo>
                    <a:pt x="275" y="633"/>
                  </a:lnTo>
                  <a:lnTo>
                    <a:pt x="259" y="623"/>
                  </a:lnTo>
                  <a:lnTo>
                    <a:pt x="244" y="611"/>
                  </a:lnTo>
                  <a:lnTo>
                    <a:pt x="229" y="597"/>
                  </a:lnTo>
                  <a:lnTo>
                    <a:pt x="215" y="581"/>
                  </a:lnTo>
                  <a:lnTo>
                    <a:pt x="203" y="565"/>
                  </a:lnTo>
                  <a:lnTo>
                    <a:pt x="198" y="555"/>
                  </a:lnTo>
                  <a:lnTo>
                    <a:pt x="192" y="546"/>
                  </a:lnTo>
                  <a:lnTo>
                    <a:pt x="187" y="535"/>
                  </a:lnTo>
                  <a:lnTo>
                    <a:pt x="183" y="525"/>
                  </a:lnTo>
                  <a:lnTo>
                    <a:pt x="179" y="513"/>
                  </a:lnTo>
                  <a:lnTo>
                    <a:pt x="175" y="503"/>
                  </a:lnTo>
                  <a:lnTo>
                    <a:pt x="171" y="490"/>
                  </a:lnTo>
                  <a:lnTo>
                    <a:pt x="169" y="479"/>
                  </a:lnTo>
                  <a:lnTo>
                    <a:pt x="167" y="466"/>
                  </a:lnTo>
                  <a:lnTo>
                    <a:pt x="165" y="454"/>
                  </a:lnTo>
                  <a:lnTo>
                    <a:pt x="164" y="440"/>
                  </a:lnTo>
                  <a:lnTo>
                    <a:pt x="164" y="427"/>
                  </a:lnTo>
                  <a:close/>
                  <a:moveTo>
                    <a:pt x="521" y="0"/>
                  </a:moveTo>
                  <a:lnTo>
                    <a:pt x="357" y="0"/>
                  </a:lnTo>
                  <a:lnTo>
                    <a:pt x="357" y="67"/>
                  </a:lnTo>
                  <a:lnTo>
                    <a:pt x="343" y="67"/>
                  </a:lnTo>
                  <a:lnTo>
                    <a:pt x="329" y="68"/>
                  </a:lnTo>
                  <a:lnTo>
                    <a:pt x="316" y="70"/>
                  </a:lnTo>
                  <a:lnTo>
                    <a:pt x="301" y="72"/>
                  </a:lnTo>
                  <a:lnTo>
                    <a:pt x="287" y="76"/>
                  </a:lnTo>
                  <a:lnTo>
                    <a:pt x="272" y="80"/>
                  </a:lnTo>
                  <a:lnTo>
                    <a:pt x="257" y="85"/>
                  </a:lnTo>
                  <a:lnTo>
                    <a:pt x="243" y="90"/>
                  </a:lnTo>
                  <a:lnTo>
                    <a:pt x="227" y="95"/>
                  </a:lnTo>
                  <a:lnTo>
                    <a:pt x="212" y="103"/>
                  </a:lnTo>
                  <a:lnTo>
                    <a:pt x="198" y="110"/>
                  </a:lnTo>
                  <a:lnTo>
                    <a:pt x="183" y="118"/>
                  </a:lnTo>
                  <a:lnTo>
                    <a:pt x="168" y="127"/>
                  </a:lnTo>
                  <a:lnTo>
                    <a:pt x="154" y="137"/>
                  </a:lnTo>
                  <a:lnTo>
                    <a:pt x="140" y="147"/>
                  </a:lnTo>
                  <a:lnTo>
                    <a:pt x="127" y="158"/>
                  </a:lnTo>
                  <a:lnTo>
                    <a:pt x="113" y="170"/>
                  </a:lnTo>
                  <a:lnTo>
                    <a:pt x="100" y="182"/>
                  </a:lnTo>
                  <a:lnTo>
                    <a:pt x="88" y="195"/>
                  </a:lnTo>
                  <a:lnTo>
                    <a:pt x="76" y="208"/>
                  </a:lnTo>
                  <a:lnTo>
                    <a:pt x="65" y="223"/>
                  </a:lnTo>
                  <a:lnTo>
                    <a:pt x="54" y="239"/>
                  </a:lnTo>
                  <a:lnTo>
                    <a:pt x="45" y="254"/>
                  </a:lnTo>
                  <a:lnTo>
                    <a:pt x="37" y="270"/>
                  </a:lnTo>
                  <a:lnTo>
                    <a:pt x="28" y="288"/>
                  </a:lnTo>
                  <a:lnTo>
                    <a:pt x="21" y="305"/>
                  </a:lnTo>
                  <a:lnTo>
                    <a:pt x="15" y="324"/>
                  </a:lnTo>
                  <a:lnTo>
                    <a:pt x="9" y="343"/>
                  </a:lnTo>
                  <a:lnTo>
                    <a:pt x="5" y="363"/>
                  </a:lnTo>
                  <a:lnTo>
                    <a:pt x="2" y="384"/>
                  </a:lnTo>
                  <a:lnTo>
                    <a:pt x="1" y="405"/>
                  </a:lnTo>
                  <a:lnTo>
                    <a:pt x="0" y="427"/>
                  </a:lnTo>
                  <a:lnTo>
                    <a:pt x="1" y="449"/>
                  </a:lnTo>
                  <a:lnTo>
                    <a:pt x="2" y="470"/>
                  </a:lnTo>
                  <a:lnTo>
                    <a:pt x="5" y="490"/>
                  </a:lnTo>
                  <a:lnTo>
                    <a:pt x="9" y="510"/>
                  </a:lnTo>
                  <a:lnTo>
                    <a:pt x="15" y="530"/>
                  </a:lnTo>
                  <a:lnTo>
                    <a:pt x="21" y="548"/>
                  </a:lnTo>
                  <a:lnTo>
                    <a:pt x="28" y="566"/>
                  </a:lnTo>
                  <a:lnTo>
                    <a:pt x="37" y="583"/>
                  </a:lnTo>
                  <a:lnTo>
                    <a:pt x="45" y="599"/>
                  </a:lnTo>
                  <a:lnTo>
                    <a:pt x="54" y="615"/>
                  </a:lnTo>
                  <a:lnTo>
                    <a:pt x="65" y="630"/>
                  </a:lnTo>
                  <a:lnTo>
                    <a:pt x="76" y="644"/>
                  </a:lnTo>
                  <a:lnTo>
                    <a:pt x="88" y="658"/>
                  </a:lnTo>
                  <a:lnTo>
                    <a:pt x="100" y="671"/>
                  </a:lnTo>
                  <a:lnTo>
                    <a:pt x="113" y="683"/>
                  </a:lnTo>
                  <a:lnTo>
                    <a:pt x="127" y="694"/>
                  </a:lnTo>
                  <a:lnTo>
                    <a:pt x="140" y="705"/>
                  </a:lnTo>
                  <a:lnTo>
                    <a:pt x="154" y="715"/>
                  </a:lnTo>
                  <a:lnTo>
                    <a:pt x="168" y="724"/>
                  </a:lnTo>
                  <a:lnTo>
                    <a:pt x="183" y="733"/>
                  </a:lnTo>
                  <a:lnTo>
                    <a:pt x="198" y="741"/>
                  </a:lnTo>
                  <a:lnTo>
                    <a:pt x="212" y="748"/>
                  </a:lnTo>
                  <a:lnTo>
                    <a:pt x="227" y="755"/>
                  </a:lnTo>
                  <a:lnTo>
                    <a:pt x="243" y="761"/>
                  </a:lnTo>
                  <a:lnTo>
                    <a:pt x="257" y="766"/>
                  </a:lnTo>
                  <a:lnTo>
                    <a:pt x="272" y="770"/>
                  </a:lnTo>
                  <a:lnTo>
                    <a:pt x="287" y="774"/>
                  </a:lnTo>
                  <a:lnTo>
                    <a:pt x="301" y="777"/>
                  </a:lnTo>
                  <a:lnTo>
                    <a:pt x="316" y="780"/>
                  </a:lnTo>
                  <a:lnTo>
                    <a:pt x="329" y="781"/>
                  </a:lnTo>
                  <a:lnTo>
                    <a:pt x="343" y="782"/>
                  </a:lnTo>
                  <a:lnTo>
                    <a:pt x="357" y="783"/>
                  </a:lnTo>
                  <a:lnTo>
                    <a:pt x="357" y="855"/>
                  </a:lnTo>
                  <a:lnTo>
                    <a:pt x="521" y="855"/>
                  </a:lnTo>
                  <a:lnTo>
                    <a:pt x="521" y="783"/>
                  </a:lnTo>
                  <a:lnTo>
                    <a:pt x="533" y="782"/>
                  </a:lnTo>
                  <a:lnTo>
                    <a:pt x="547" y="781"/>
                  </a:lnTo>
                  <a:lnTo>
                    <a:pt x="562" y="780"/>
                  </a:lnTo>
                  <a:lnTo>
                    <a:pt x="575" y="777"/>
                  </a:lnTo>
                  <a:lnTo>
                    <a:pt x="590" y="774"/>
                  </a:lnTo>
                  <a:lnTo>
                    <a:pt x="604" y="770"/>
                  </a:lnTo>
                  <a:lnTo>
                    <a:pt x="620" y="766"/>
                  </a:lnTo>
                  <a:lnTo>
                    <a:pt x="635" y="761"/>
                  </a:lnTo>
                  <a:lnTo>
                    <a:pt x="649" y="755"/>
                  </a:lnTo>
                  <a:lnTo>
                    <a:pt x="665" y="748"/>
                  </a:lnTo>
                  <a:lnTo>
                    <a:pt x="680" y="741"/>
                  </a:lnTo>
                  <a:lnTo>
                    <a:pt x="694" y="733"/>
                  </a:lnTo>
                  <a:lnTo>
                    <a:pt x="709" y="724"/>
                  </a:lnTo>
                  <a:lnTo>
                    <a:pt x="723" y="715"/>
                  </a:lnTo>
                  <a:lnTo>
                    <a:pt x="737" y="705"/>
                  </a:lnTo>
                  <a:lnTo>
                    <a:pt x="751" y="694"/>
                  </a:lnTo>
                  <a:lnTo>
                    <a:pt x="764" y="683"/>
                  </a:lnTo>
                  <a:lnTo>
                    <a:pt x="777" y="671"/>
                  </a:lnTo>
                  <a:lnTo>
                    <a:pt x="789" y="658"/>
                  </a:lnTo>
                  <a:lnTo>
                    <a:pt x="801" y="644"/>
                  </a:lnTo>
                  <a:lnTo>
                    <a:pt x="811" y="630"/>
                  </a:lnTo>
                  <a:lnTo>
                    <a:pt x="822" y="615"/>
                  </a:lnTo>
                  <a:lnTo>
                    <a:pt x="832" y="599"/>
                  </a:lnTo>
                  <a:lnTo>
                    <a:pt x="841" y="583"/>
                  </a:lnTo>
                  <a:lnTo>
                    <a:pt x="849" y="566"/>
                  </a:lnTo>
                  <a:lnTo>
                    <a:pt x="856" y="548"/>
                  </a:lnTo>
                  <a:lnTo>
                    <a:pt x="862" y="530"/>
                  </a:lnTo>
                  <a:lnTo>
                    <a:pt x="867" y="510"/>
                  </a:lnTo>
                  <a:lnTo>
                    <a:pt x="871" y="490"/>
                  </a:lnTo>
                  <a:lnTo>
                    <a:pt x="874" y="470"/>
                  </a:lnTo>
                  <a:lnTo>
                    <a:pt x="876" y="449"/>
                  </a:lnTo>
                  <a:lnTo>
                    <a:pt x="877" y="427"/>
                  </a:lnTo>
                  <a:lnTo>
                    <a:pt x="876" y="405"/>
                  </a:lnTo>
                  <a:lnTo>
                    <a:pt x="874" y="384"/>
                  </a:lnTo>
                  <a:lnTo>
                    <a:pt x="871" y="363"/>
                  </a:lnTo>
                  <a:lnTo>
                    <a:pt x="867" y="343"/>
                  </a:lnTo>
                  <a:lnTo>
                    <a:pt x="862" y="324"/>
                  </a:lnTo>
                  <a:lnTo>
                    <a:pt x="856" y="305"/>
                  </a:lnTo>
                  <a:lnTo>
                    <a:pt x="849" y="288"/>
                  </a:lnTo>
                  <a:lnTo>
                    <a:pt x="841" y="270"/>
                  </a:lnTo>
                  <a:lnTo>
                    <a:pt x="832" y="254"/>
                  </a:lnTo>
                  <a:lnTo>
                    <a:pt x="822" y="239"/>
                  </a:lnTo>
                  <a:lnTo>
                    <a:pt x="811" y="223"/>
                  </a:lnTo>
                  <a:lnTo>
                    <a:pt x="801" y="208"/>
                  </a:lnTo>
                  <a:lnTo>
                    <a:pt x="789" y="195"/>
                  </a:lnTo>
                  <a:lnTo>
                    <a:pt x="777" y="182"/>
                  </a:lnTo>
                  <a:lnTo>
                    <a:pt x="764" y="170"/>
                  </a:lnTo>
                  <a:lnTo>
                    <a:pt x="751" y="158"/>
                  </a:lnTo>
                  <a:lnTo>
                    <a:pt x="737" y="147"/>
                  </a:lnTo>
                  <a:lnTo>
                    <a:pt x="723" y="137"/>
                  </a:lnTo>
                  <a:lnTo>
                    <a:pt x="709" y="127"/>
                  </a:lnTo>
                  <a:lnTo>
                    <a:pt x="694" y="118"/>
                  </a:lnTo>
                  <a:lnTo>
                    <a:pt x="680" y="110"/>
                  </a:lnTo>
                  <a:lnTo>
                    <a:pt x="665" y="103"/>
                  </a:lnTo>
                  <a:lnTo>
                    <a:pt x="649" y="95"/>
                  </a:lnTo>
                  <a:lnTo>
                    <a:pt x="635" y="90"/>
                  </a:lnTo>
                  <a:lnTo>
                    <a:pt x="620" y="85"/>
                  </a:lnTo>
                  <a:lnTo>
                    <a:pt x="604" y="80"/>
                  </a:lnTo>
                  <a:lnTo>
                    <a:pt x="590" y="76"/>
                  </a:lnTo>
                  <a:lnTo>
                    <a:pt x="575" y="72"/>
                  </a:lnTo>
                  <a:lnTo>
                    <a:pt x="562" y="70"/>
                  </a:lnTo>
                  <a:lnTo>
                    <a:pt x="547" y="68"/>
                  </a:lnTo>
                  <a:lnTo>
                    <a:pt x="533" y="67"/>
                  </a:lnTo>
                  <a:lnTo>
                    <a:pt x="521" y="67"/>
                  </a:lnTo>
                  <a:lnTo>
                    <a:pt x="521" y="0"/>
                  </a:lnTo>
                  <a:close/>
                  <a:moveTo>
                    <a:pt x="713" y="427"/>
                  </a:moveTo>
                  <a:lnTo>
                    <a:pt x="712" y="440"/>
                  </a:lnTo>
                  <a:lnTo>
                    <a:pt x="712" y="454"/>
                  </a:lnTo>
                  <a:lnTo>
                    <a:pt x="710" y="466"/>
                  </a:lnTo>
                  <a:lnTo>
                    <a:pt x="708" y="479"/>
                  </a:lnTo>
                  <a:lnTo>
                    <a:pt x="706" y="490"/>
                  </a:lnTo>
                  <a:lnTo>
                    <a:pt x="702" y="503"/>
                  </a:lnTo>
                  <a:lnTo>
                    <a:pt x="699" y="513"/>
                  </a:lnTo>
                  <a:lnTo>
                    <a:pt x="694" y="525"/>
                  </a:lnTo>
                  <a:lnTo>
                    <a:pt x="690" y="535"/>
                  </a:lnTo>
                  <a:lnTo>
                    <a:pt x="685" y="546"/>
                  </a:lnTo>
                  <a:lnTo>
                    <a:pt x="680" y="555"/>
                  </a:lnTo>
                  <a:lnTo>
                    <a:pt x="673" y="565"/>
                  </a:lnTo>
                  <a:lnTo>
                    <a:pt x="661" y="581"/>
                  </a:lnTo>
                  <a:lnTo>
                    <a:pt x="647" y="597"/>
                  </a:lnTo>
                  <a:lnTo>
                    <a:pt x="633" y="611"/>
                  </a:lnTo>
                  <a:lnTo>
                    <a:pt x="617" y="623"/>
                  </a:lnTo>
                  <a:lnTo>
                    <a:pt x="601" y="633"/>
                  </a:lnTo>
                  <a:lnTo>
                    <a:pt x="586" y="641"/>
                  </a:lnTo>
                  <a:lnTo>
                    <a:pt x="569" y="648"/>
                  </a:lnTo>
                  <a:lnTo>
                    <a:pt x="552" y="652"/>
                  </a:lnTo>
                  <a:lnTo>
                    <a:pt x="536" y="655"/>
                  </a:lnTo>
                  <a:lnTo>
                    <a:pt x="521" y="657"/>
                  </a:lnTo>
                  <a:lnTo>
                    <a:pt x="521" y="194"/>
                  </a:lnTo>
                  <a:lnTo>
                    <a:pt x="536" y="194"/>
                  </a:lnTo>
                  <a:lnTo>
                    <a:pt x="552" y="197"/>
                  </a:lnTo>
                  <a:lnTo>
                    <a:pt x="569" y="202"/>
                  </a:lnTo>
                  <a:lnTo>
                    <a:pt x="586" y="208"/>
                  </a:lnTo>
                  <a:lnTo>
                    <a:pt x="601" y="218"/>
                  </a:lnTo>
                  <a:lnTo>
                    <a:pt x="617" y="228"/>
                  </a:lnTo>
                  <a:lnTo>
                    <a:pt x="633" y="240"/>
                  </a:lnTo>
                  <a:lnTo>
                    <a:pt x="647" y="254"/>
                  </a:lnTo>
                  <a:lnTo>
                    <a:pt x="661" y="270"/>
                  </a:lnTo>
                  <a:lnTo>
                    <a:pt x="673" y="288"/>
                  </a:lnTo>
                  <a:lnTo>
                    <a:pt x="680" y="297"/>
                  </a:lnTo>
                  <a:lnTo>
                    <a:pt x="685" y="306"/>
                  </a:lnTo>
                  <a:lnTo>
                    <a:pt x="690" y="317"/>
                  </a:lnTo>
                  <a:lnTo>
                    <a:pt x="694" y="327"/>
                  </a:lnTo>
                  <a:lnTo>
                    <a:pt x="699" y="339"/>
                  </a:lnTo>
                  <a:lnTo>
                    <a:pt x="702" y="349"/>
                  </a:lnTo>
                  <a:lnTo>
                    <a:pt x="706" y="362"/>
                  </a:lnTo>
                  <a:lnTo>
                    <a:pt x="708" y="373"/>
                  </a:lnTo>
                  <a:lnTo>
                    <a:pt x="710" y="386"/>
                  </a:lnTo>
                  <a:lnTo>
                    <a:pt x="712" y="399"/>
                  </a:lnTo>
                  <a:lnTo>
                    <a:pt x="712" y="413"/>
                  </a:lnTo>
                  <a:lnTo>
                    <a:pt x="713" y="42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65" name="Freeform 35"/>
            <p:cNvSpPr>
              <a:spLocks noEditPoints="1"/>
            </p:cNvSpPr>
            <p:nvPr userDrawn="1"/>
          </p:nvSpPr>
          <p:spPr bwMode="auto">
            <a:xfrm>
              <a:off x="-903288" y="3827463"/>
              <a:ext cx="84138" cy="131763"/>
            </a:xfrm>
            <a:custGeom>
              <a:avLst/>
              <a:gdLst>
                <a:gd name="T0" fmla="*/ 293 w 479"/>
                <a:gd name="T1" fmla="*/ 315 h 750"/>
                <a:gd name="T2" fmla="*/ 279 w 479"/>
                <a:gd name="T3" fmla="*/ 322 h 750"/>
                <a:gd name="T4" fmla="*/ 263 w 479"/>
                <a:gd name="T5" fmla="*/ 328 h 750"/>
                <a:gd name="T6" fmla="*/ 247 w 479"/>
                <a:gd name="T7" fmla="*/ 331 h 750"/>
                <a:gd name="T8" fmla="*/ 156 w 479"/>
                <a:gd name="T9" fmla="*/ 331 h 750"/>
                <a:gd name="T10" fmla="*/ 237 w 479"/>
                <a:gd name="T11" fmla="*/ 145 h 750"/>
                <a:gd name="T12" fmla="*/ 257 w 479"/>
                <a:gd name="T13" fmla="*/ 146 h 750"/>
                <a:gd name="T14" fmla="*/ 274 w 479"/>
                <a:gd name="T15" fmla="*/ 150 h 750"/>
                <a:gd name="T16" fmla="*/ 290 w 479"/>
                <a:gd name="T17" fmla="*/ 156 h 750"/>
                <a:gd name="T18" fmla="*/ 302 w 479"/>
                <a:gd name="T19" fmla="*/ 166 h 750"/>
                <a:gd name="T20" fmla="*/ 313 w 479"/>
                <a:gd name="T21" fmla="*/ 178 h 750"/>
                <a:gd name="T22" fmla="*/ 320 w 479"/>
                <a:gd name="T23" fmla="*/ 194 h 750"/>
                <a:gd name="T24" fmla="*/ 324 w 479"/>
                <a:gd name="T25" fmla="*/ 213 h 750"/>
                <a:gd name="T26" fmla="*/ 326 w 479"/>
                <a:gd name="T27" fmla="*/ 236 h 750"/>
                <a:gd name="T28" fmla="*/ 324 w 479"/>
                <a:gd name="T29" fmla="*/ 260 h 750"/>
                <a:gd name="T30" fmla="*/ 320 w 479"/>
                <a:gd name="T31" fmla="*/ 281 h 750"/>
                <a:gd name="T32" fmla="*/ 312 w 479"/>
                <a:gd name="T33" fmla="*/ 296 h 750"/>
                <a:gd name="T34" fmla="*/ 300 w 479"/>
                <a:gd name="T35" fmla="*/ 310 h 750"/>
                <a:gd name="T36" fmla="*/ 404 w 479"/>
                <a:gd name="T37" fmla="*/ 51 h 750"/>
                <a:gd name="T38" fmla="*/ 386 w 479"/>
                <a:gd name="T39" fmla="*/ 38 h 750"/>
                <a:gd name="T40" fmla="*/ 367 w 479"/>
                <a:gd name="T41" fmla="*/ 27 h 750"/>
                <a:gd name="T42" fmla="*/ 346 w 479"/>
                <a:gd name="T43" fmla="*/ 18 h 750"/>
                <a:gd name="T44" fmla="*/ 313 w 479"/>
                <a:gd name="T45" fmla="*/ 8 h 750"/>
                <a:gd name="T46" fmla="*/ 263 w 479"/>
                <a:gd name="T47" fmla="*/ 2 h 750"/>
                <a:gd name="T48" fmla="*/ 0 w 479"/>
                <a:gd name="T49" fmla="*/ 0 h 750"/>
                <a:gd name="T50" fmla="*/ 156 w 479"/>
                <a:gd name="T51" fmla="*/ 750 h 750"/>
                <a:gd name="T52" fmla="*/ 247 w 479"/>
                <a:gd name="T53" fmla="*/ 476 h 750"/>
                <a:gd name="T54" fmla="*/ 273 w 479"/>
                <a:gd name="T55" fmla="*/ 475 h 750"/>
                <a:gd name="T56" fmla="*/ 298 w 479"/>
                <a:gd name="T57" fmla="*/ 472 h 750"/>
                <a:gd name="T58" fmla="*/ 321 w 479"/>
                <a:gd name="T59" fmla="*/ 466 h 750"/>
                <a:gd name="T60" fmla="*/ 343 w 479"/>
                <a:gd name="T61" fmla="*/ 459 h 750"/>
                <a:gd name="T62" fmla="*/ 364 w 479"/>
                <a:gd name="T63" fmla="*/ 450 h 750"/>
                <a:gd name="T64" fmla="*/ 383 w 479"/>
                <a:gd name="T65" fmla="*/ 438 h 750"/>
                <a:gd name="T66" fmla="*/ 400 w 479"/>
                <a:gd name="T67" fmla="*/ 426 h 750"/>
                <a:gd name="T68" fmla="*/ 417 w 479"/>
                <a:gd name="T69" fmla="*/ 411 h 750"/>
                <a:gd name="T70" fmla="*/ 431 w 479"/>
                <a:gd name="T71" fmla="*/ 394 h 750"/>
                <a:gd name="T72" fmla="*/ 443 w 479"/>
                <a:gd name="T73" fmla="*/ 377 h 750"/>
                <a:gd name="T74" fmla="*/ 454 w 479"/>
                <a:gd name="T75" fmla="*/ 357 h 750"/>
                <a:gd name="T76" fmla="*/ 463 w 479"/>
                <a:gd name="T77" fmla="*/ 335 h 750"/>
                <a:gd name="T78" fmla="*/ 469 w 479"/>
                <a:gd name="T79" fmla="*/ 313 h 750"/>
                <a:gd name="T80" fmla="*/ 475 w 479"/>
                <a:gd name="T81" fmla="*/ 289 h 750"/>
                <a:gd name="T82" fmla="*/ 478 w 479"/>
                <a:gd name="T83" fmla="*/ 264 h 750"/>
                <a:gd name="T84" fmla="*/ 479 w 479"/>
                <a:gd name="T85" fmla="*/ 238 h 750"/>
                <a:gd name="T86" fmla="*/ 478 w 479"/>
                <a:gd name="T87" fmla="*/ 207 h 750"/>
                <a:gd name="T88" fmla="*/ 475 w 479"/>
                <a:gd name="T89" fmla="*/ 180 h 750"/>
                <a:gd name="T90" fmla="*/ 469 w 479"/>
                <a:gd name="T91" fmla="*/ 155 h 750"/>
                <a:gd name="T92" fmla="*/ 461 w 479"/>
                <a:gd name="T93" fmla="*/ 131 h 750"/>
                <a:gd name="T94" fmla="*/ 452 w 479"/>
                <a:gd name="T95" fmla="*/ 110 h 750"/>
                <a:gd name="T96" fmla="*/ 440 w 479"/>
                <a:gd name="T97" fmla="*/ 90 h 750"/>
                <a:gd name="T98" fmla="*/ 427 w 479"/>
                <a:gd name="T99" fmla="*/ 73 h 750"/>
                <a:gd name="T100" fmla="*/ 412 w 479"/>
                <a:gd name="T101" fmla="*/ 57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79" h="750">
                  <a:moveTo>
                    <a:pt x="300" y="310"/>
                  </a:moveTo>
                  <a:lnTo>
                    <a:pt x="293" y="315"/>
                  </a:lnTo>
                  <a:lnTo>
                    <a:pt x="286" y="319"/>
                  </a:lnTo>
                  <a:lnTo>
                    <a:pt x="279" y="322"/>
                  </a:lnTo>
                  <a:lnTo>
                    <a:pt x="271" y="325"/>
                  </a:lnTo>
                  <a:lnTo>
                    <a:pt x="263" y="328"/>
                  </a:lnTo>
                  <a:lnTo>
                    <a:pt x="255" y="330"/>
                  </a:lnTo>
                  <a:lnTo>
                    <a:pt x="247" y="331"/>
                  </a:lnTo>
                  <a:lnTo>
                    <a:pt x="238" y="331"/>
                  </a:lnTo>
                  <a:lnTo>
                    <a:pt x="156" y="331"/>
                  </a:lnTo>
                  <a:lnTo>
                    <a:pt x="156" y="145"/>
                  </a:lnTo>
                  <a:lnTo>
                    <a:pt x="237" y="145"/>
                  </a:lnTo>
                  <a:lnTo>
                    <a:pt x="248" y="145"/>
                  </a:lnTo>
                  <a:lnTo>
                    <a:pt x="257" y="146"/>
                  </a:lnTo>
                  <a:lnTo>
                    <a:pt x="266" y="148"/>
                  </a:lnTo>
                  <a:lnTo>
                    <a:pt x="274" y="150"/>
                  </a:lnTo>
                  <a:lnTo>
                    <a:pt x="282" y="153"/>
                  </a:lnTo>
                  <a:lnTo>
                    <a:pt x="290" y="156"/>
                  </a:lnTo>
                  <a:lnTo>
                    <a:pt x="296" y="160"/>
                  </a:lnTo>
                  <a:lnTo>
                    <a:pt x="302" y="166"/>
                  </a:lnTo>
                  <a:lnTo>
                    <a:pt x="307" y="172"/>
                  </a:lnTo>
                  <a:lnTo>
                    <a:pt x="313" y="178"/>
                  </a:lnTo>
                  <a:lnTo>
                    <a:pt x="317" y="185"/>
                  </a:lnTo>
                  <a:lnTo>
                    <a:pt x="320" y="194"/>
                  </a:lnTo>
                  <a:lnTo>
                    <a:pt x="323" y="203"/>
                  </a:lnTo>
                  <a:lnTo>
                    <a:pt x="324" y="213"/>
                  </a:lnTo>
                  <a:lnTo>
                    <a:pt x="326" y="223"/>
                  </a:lnTo>
                  <a:lnTo>
                    <a:pt x="326" y="236"/>
                  </a:lnTo>
                  <a:lnTo>
                    <a:pt x="326" y="248"/>
                  </a:lnTo>
                  <a:lnTo>
                    <a:pt x="324" y="260"/>
                  </a:lnTo>
                  <a:lnTo>
                    <a:pt x="322" y="270"/>
                  </a:lnTo>
                  <a:lnTo>
                    <a:pt x="320" y="281"/>
                  </a:lnTo>
                  <a:lnTo>
                    <a:pt x="316" y="289"/>
                  </a:lnTo>
                  <a:lnTo>
                    <a:pt x="312" y="296"/>
                  </a:lnTo>
                  <a:lnTo>
                    <a:pt x="306" y="303"/>
                  </a:lnTo>
                  <a:lnTo>
                    <a:pt x="300" y="310"/>
                  </a:lnTo>
                  <a:close/>
                  <a:moveTo>
                    <a:pt x="412" y="57"/>
                  </a:moveTo>
                  <a:lnTo>
                    <a:pt x="404" y="51"/>
                  </a:lnTo>
                  <a:lnTo>
                    <a:pt x="395" y="43"/>
                  </a:lnTo>
                  <a:lnTo>
                    <a:pt x="386" y="38"/>
                  </a:lnTo>
                  <a:lnTo>
                    <a:pt x="376" y="32"/>
                  </a:lnTo>
                  <a:lnTo>
                    <a:pt x="367" y="27"/>
                  </a:lnTo>
                  <a:lnTo>
                    <a:pt x="357" y="22"/>
                  </a:lnTo>
                  <a:lnTo>
                    <a:pt x="346" y="18"/>
                  </a:lnTo>
                  <a:lnTo>
                    <a:pt x="336" y="14"/>
                  </a:lnTo>
                  <a:lnTo>
                    <a:pt x="313" y="8"/>
                  </a:lnTo>
                  <a:lnTo>
                    <a:pt x="289" y="4"/>
                  </a:lnTo>
                  <a:lnTo>
                    <a:pt x="263" y="2"/>
                  </a:lnTo>
                  <a:lnTo>
                    <a:pt x="237" y="0"/>
                  </a:lnTo>
                  <a:lnTo>
                    <a:pt x="0" y="0"/>
                  </a:lnTo>
                  <a:lnTo>
                    <a:pt x="0" y="750"/>
                  </a:lnTo>
                  <a:lnTo>
                    <a:pt x="156" y="750"/>
                  </a:lnTo>
                  <a:lnTo>
                    <a:pt x="156" y="476"/>
                  </a:lnTo>
                  <a:lnTo>
                    <a:pt x="247" y="476"/>
                  </a:lnTo>
                  <a:lnTo>
                    <a:pt x="259" y="476"/>
                  </a:lnTo>
                  <a:lnTo>
                    <a:pt x="273" y="475"/>
                  </a:lnTo>
                  <a:lnTo>
                    <a:pt x="285" y="474"/>
                  </a:lnTo>
                  <a:lnTo>
                    <a:pt x="298" y="472"/>
                  </a:lnTo>
                  <a:lnTo>
                    <a:pt x="309" y="470"/>
                  </a:lnTo>
                  <a:lnTo>
                    <a:pt x="321" y="466"/>
                  </a:lnTo>
                  <a:lnTo>
                    <a:pt x="332" y="463"/>
                  </a:lnTo>
                  <a:lnTo>
                    <a:pt x="343" y="459"/>
                  </a:lnTo>
                  <a:lnTo>
                    <a:pt x="353" y="455"/>
                  </a:lnTo>
                  <a:lnTo>
                    <a:pt x="364" y="450"/>
                  </a:lnTo>
                  <a:lnTo>
                    <a:pt x="373" y="445"/>
                  </a:lnTo>
                  <a:lnTo>
                    <a:pt x="383" y="438"/>
                  </a:lnTo>
                  <a:lnTo>
                    <a:pt x="392" y="432"/>
                  </a:lnTo>
                  <a:lnTo>
                    <a:pt x="400" y="426"/>
                  </a:lnTo>
                  <a:lnTo>
                    <a:pt x="409" y="418"/>
                  </a:lnTo>
                  <a:lnTo>
                    <a:pt x="417" y="411"/>
                  </a:lnTo>
                  <a:lnTo>
                    <a:pt x="424" y="403"/>
                  </a:lnTo>
                  <a:lnTo>
                    <a:pt x="431" y="394"/>
                  </a:lnTo>
                  <a:lnTo>
                    <a:pt x="437" y="385"/>
                  </a:lnTo>
                  <a:lnTo>
                    <a:pt x="443" y="377"/>
                  </a:lnTo>
                  <a:lnTo>
                    <a:pt x="449" y="366"/>
                  </a:lnTo>
                  <a:lnTo>
                    <a:pt x="454" y="357"/>
                  </a:lnTo>
                  <a:lnTo>
                    <a:pt x="459" y="346"/>
                  </a:lnTo>
                  <a:lnTo>
                    <a:pt x="463" y="335"/>
                  </a:lnTo>
                  <a:lnTo>
                    <a:pt x="466" y="324"/>
                  </a:lnTo>
                  <a:lnTo>
                    <a:pt x="469" y="313"/>
                  </a:lnTo>
                  <a:lnTo>
                    <a:pt x="473" y="300"/>
                  </a:lnTo>
                  <a:lnTo>
                    <a:pt x="475" y="289"/>
                  </a:lnTo>
                  <a:lnTo>
                    <a:pt x="477" y="276"/>
                  </a:lnTo>
                  <a:lnTo>
                    <a:pt x="478" y="264"/>
                  </a:lnTo>
                  <a:lnTo>
                    <a:pt x="479" y="250"/>
                  </a:lnTo>
                  <a:lnTo>
                    <a:pt x="479" y="238"/>
                  </a:lnTo>
                  <a:lnTo>
                    <a:pt x="479" y="222"/>
                  </a:lnTo>
                  <a:lnTo>
                    <a:pt x="478" y="207"/>
                  </a:lnTo>
                  <a:lnTo>
                    <a:pt x="477" y="194"/>
                  </a:lnTo>
                  <a:lnTo>
                    <a:pt x="475" y="180"/>
                  </a:lnTo>
                  <a:lnTo>
                    <a:pt x="473" y="167"/>
                  </a:lnTo>
                  <a:lnTo>
                    <a:pt x="469" y="155"/>
                  </a:lnTo>
                  <a:lnTo>
                    <a:pt x="465" y="143"/>
                  </a:lnTo>
                  <a:lnTo>
                    <a:pt x="461" y="131"/>
                  </a:lnTo>
                  <a:lnTo>
                    <a:pt x="457" y="121"/>
                  </a:lnTo>
                  <a:lnTo>
                    <a:pt x="452" y="110"/>
                  </a:lnTo>
                  <a:lnTo>
                    <a:pt x="446" y="100"/>
                  </a:lnTo>
                  <a:lnTo>
                    <a:pt x="440" y="90"/>
                  </a:lnTo>
                  <a:lnTo>
                    <a:pt x="434" y="81"/>
                  </a:lnTo>
                  <a:lnTo>
                    <a:pt x="427" y="73"/>
                  </a:lnTo>
                  <a:lnTo>
                    <a:pt x="419" y="65"/>
                  </a:lnTo>
                  <a:lnTo>
                    <a:pt x="412" y="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66" name="Freeform 36"/>
            <p:cNvSpPr>
              <a:spLocks noEditPoints="1"/>
            </p:cNvSpPr>
            <p:nvPr userDrawn="1"/>
          </p:nvSpPr>
          <p:spPr bwMode="auto">
            <a:xfrm>
              <a:off x="-798513" y="3825876"/>
              <a:ext cx="84138" cy="134938"/>
            </a:xfrm>
            <a:custGeom>
              <a:avLst/>
              <a:gdLst>
                <a:gd name="T0" fmla="*/ 322 w 481"/>
                <a:gd name="T1" fmla="*/ 548 h 761"/>
                <a:gd name="T2" fmla="*/ 315 w 481"/>
                <a:gd name="T3" fmla="*/ 571 h 761"/>
                <a:gd name="T4" fmla="*/ 299 w 481"/>
                <a:gd name="T5" fmla="*/ 589 h 761"/>
                <a:gd name="T6" fmla="*/ 280 w 481"/>
                <a:gd name="T7" fmla="*/ 602 h 761"/>
                <a:gd name="T8" fmla="*/ 258 w 481"/>
                <a:gd name="T9" fmla="*/ 609 h 761"/>
                <a:gd name="T10" fmla="*/ 231 w 481"/>
                <a:gd name="T11" fmla="*/ 610 h 761"/>
                <a:gd name="T12" fmla="*/ 202 w 481"/>
                <a:gd name="T13" fmla="*/ 603 h 761"/>
                <a:gd name="T14" fmla="*/ 181 w 481"/>
                <a:gd name="T15" fmla="*/ 590 h 761"/>
                <a:gd name="T16" fmla="*/ 167 w 481"/>
                <a:gd name="T17" fmla="*/ 568 h 761"/>
                <a:gd name="T18" fmla="*/ 159 w 481"/>
                <a:gd name="T19" fmla="*/ 542 h 761"/>
                <a:gd name="T20" fmla="*/ 156 w 481"/>
                <a:gd name="T21" fmla="*/ 511 h 761"/>
                <a:gd name="T22" fmla="*/ 160 w 481"/>
                <a:gd name="T23" fmla="*/ 206 h 761"/>
                <a:gd name="T24" fmla="*/ 170 w 481"/>
                <a:gd name="T25" fmla="*/ 185 h 761"/>
                <a:gd name="T26" fmla="*/ 187 w 481"/>
                <a:gd name="T27" fmla="*/ 168 h 761"/>
                <a:gd name="T28" fmla="*/ 210 w 481"/>
                <a:gd name="T29" fmla="*/ 155 h 761"/>
                <a:gd name="T30" fmla="*/ 241 w 481"/>
                <a:gd name="T31" fmla="*/ 151 h 761"/>
                <a:gd name="T32" fmla="*/ 273 w 481"/>
                <a:gd name="T33" fmla="*/ 156 h 761"/>
                <a:gd name="T34" fmla="*/ 296 w 481"/>
                <a:gd name="T35" fmla="*/ 170 h 761"/>
                <a:gd name="T36" fmla="*/ 310 w 481"/>
                <a:gd name="T37" fmla="*/ 188 h 761"/>
                <a:gd name="T38" fmla="*/ 320 w 481"/>
                <a:gd name="T39" fmla="*/ 209 h 761"/>
                <a:gd name="T40" fmla="*/ 323 w 481"/>
                <a:gd name="T41" fmla="*/ 530 h 761"/>
                <a:gd name="T42" fmla="*/ 408 w 481"/>
                <a:gd name="T43" fmla="*/ 60 h 761"/>
                <a:gd name="T44" fmla="*/ 381 w 481"/>
                <a:gd name="T45" fmla="*/ 39 h 761"/>
                <a:gd name="T46" fmla="*/ 348 w 481"/>
                <a:gd name="T47" fmla="*/ 21 h 761"/>
                <a:gd name="T48" fmla="*/ 313 w 481"/>
                <a:gd name="T49" fmla="*/ 9 h 761"/>
                <a:gd name="T50" fmla="*/ 272 w 481"/>
                <a:gd name="T51" fmla="*/ 1 h 761"/>
                <a:gd name="T52" fmla="*/ 226 w 481"/>
                <a:gd name="T53" fmla="*/ 0 h 761"/>
                <a:gd name="T54" fmla="*/ 181 w 481"/>
                <a:gd name="T55" fmla="*/ 5 h 761"/>
                <a:gd name="T56" fmla="*/ 142 w 481"/>
                <a:gd name="T57" fmla="*/ 17 h 761"/>
                <a:gd name="T58" fmla="*/ 109 w 481"/>
                <a:gd name="T59" fmla="*/ 34 h 761"/>
                <a:gd name="T60" fmla="*/ 79 w 481"/>
                <a:gd name="T61" fmla="*/ 55 h 761"/>
                <a:gd name="T62" fmla="*/ 55 w 481"/>
                <a:gd name="T63" fmla="*/ 79 h 761"/>
                <a:gd name="T64" fmla="*/ 35 w 481"/>
                <a:gd name="T65" fmla="*/ 106 h 761"/>
                <a:gd name="T66" fmla="*/ 21 w 481"/>
                <a:gd name="T67" fmla="*/ 135 h 761"/>
                <a:gd name="T68" fmla="*/ 7 w 481"/>
                <a:gd name="T69" fmla="*/ 177 h 761"/>
                <a:gd name="T70" fmla="*/ 0 w 481"/>
                <a:gd name="T71" fmla="*/ 241 h 761"/>
                <a:gd name="T72" fmla="*/ 3 w 481"/>
                <a:gd name="T73" fmla="*/ 557 h 761"/>
                <a:gd name="T74" fmla="*/ 18 w 481"/>
                <a:gd name="T75" fmla="*/ 616 h 761"/>
                <a:gd name="T76" fmla="*/ 31 w 481"/>
                <a:gd name="T77" fmla="*/ 648 h 761"/>
                <a:gd name="T78" fmla="*/ 49 w 481"/>
                <a:gd name="T79" fmla="*/ 676 h 761"/>
                <a:gd name="T80" fmla="*/ 72 w 481"/>
                <a:gd name="T81" fmla="*/ 702 h 761"/>
                <a:gd name="T82" fmla="*/ 99 w 481"/>
                <a:gd name="T83" fmla="*/ 723 h 761"/>
                <a:gd name="T84" fmla="*/ 132 w 481"/>
                <a:gd name="T85" fmla="*/ 741 h 761"/>
                <a:gd name="T86" fmla="*/ 168 w 481"/>
                <a:gd name="T87" fmla="*/ 754 h 761"/>
                <a:gd name="T88" fmla="*/ 211 w 481"/>
                <a:gd name="T89" fmla="*/ 760 h 761"/>
                <a:gd name="T90" fmla="*/ 255 w 481"/>
                <a:gd name="T91" fmla="*/ 761 h 761"/>
                <a:gd name="T92" fmla="*/ 293 w 481"/>
                <a:gd name="T93" fmla="*/ 757 h 761"/>
                <a:gd name="T94" fmla="*/ 327 w 481"/>
                <a:gd name="T95" fmla="*/ 748 h 761"/>
                <a:gd name="T96" fmla="*/ 360 w 481"/>
                <a:gd name="T97" fmla="*/ 736 h 761"/>
                <a:gd name="T98" fmla="*/ 388 w 481"/>
                <a:gd name="T99" fmla="*/ 718 h 761"/>
                <a:gd name="T100" fmla="*/ 414 w 481"/>
                <a:gd name="T101" fmla="*/ 696 h 761"/>
                <a:gd name="T102" fmla="*/ 436 w 481"/>
                <a:gd name="T103" fmla="*/ 670 h 761"/>
                <a:gd name="T104" fmla="*/ 454 w 481"/>
                <a:gd name="T105" fmla="*/ 641 h 761"/>
                <a:gd name="T106" fmla="*/ 467 w 481"/>
                <a:gd name="T107" fmla="*/ 608 h 761"/>
                <a:gd name="T108" fmla="*/ 477 w 481"/>
                <a:gd name="T109" fmla="*/ 572 h 761"/>
                <a:gd name="T110" fmla="*/ 481 w 481"/>
                <a:gd name="T111" fmla="*/ 533 h 761"/>
                <a:gd name="T112" fmla="*/ 480 w 481"/>
                <a:gd name="T113" fmla="*/ 219 h 761"/>
                <a:gd name="T114" fmla="*/ 466 w 481"/>
                <a:gd name="T115" fmla="*/ 153 h 761"/>
                <a:gd name="T116" fmla="*/ 443 w 481"/>
                <a:gd name="T117" fmla="*/ 103 h 761"/>
                <a:gd name="T118" fmla="*/ 423 w 481"/>
                <a:gd name="T119" fmla="*/ 75 h 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81" h="761">
                  <a:moveTo>
                    <a:pt x="323" y="530"/>
                  </a:moveTo>
                  <a:lnTo>
                    <a:pt x="323" y="539"/>
                  </a:lnTo>
                  <a:lnTo>
                    <a:pt x="322" y="548"/>
                  </a:lnTo>
                  <a:lnTo>
                    <a:pt x="320" y="556"/>
                  </a:lnTo>
                  <a:lnTo>
                    <a:pt x="318" y="563"/>
                  </a:lnTo>
                  <a:lnTo>
                    <a:pt x="315" y="571"/>
                  </a:lnTo>
                  <a:lnTo>
                    <a:pt x="310" y="577"/>
                  </a:lnTo>
                  <a:lnTo>
                    <a:pt x="305" y="583"/>
                  </a:lnTo>
                  <a:lnTo>
                    <a:pt x="299" y="589"/>
                  </a:lnTo>
                  <a:lnTo>
                    <a:pt x="293" y="594"/>
                  </a:lnTo>
                  <a:lnTo>
                    <a:pt x="286" y="598"/>
                  </a:lnTo>
                  <a:lnTo>
                    <a:pt x="280" y="602"/>
                  </a:lnTo>
                  <a:lnTo>
                    <a:pt x="273" y="605"/>
                  </a:lnTo>
                  <a:lnTo>
                    <a:pt x="266" y="607"/>
                  </a:lnTo>
                  <a:lnTo>
                    <a:pt x="258" y="609"/>
                  </a:lnTo>
                  <a:lnTo>
                    <a:pt x="250" y="610"/>
                  </a:lnTo>
                  <a:lnTo>
                    <a:pt x="241" y="610"/>
                  </a:lnTo>
                  <a:lnTo>
                    <a:pt x="231" y="610"/>
                  </a:lnTo>
                  <a:lnTo>
                    <a:pt x="221" y="608"/>
                  </a:lnTo>
                  <a:lnTo>
                    <a:pt x="211" y="606"/>
                  </a:lnTo>
                  <a:lnTo>
                    <a:pt x="202" y="603"/>
                  </a:lnTo>
                  <a:lnTo>
                    <a:pt x="194" y="600"/>
                  </a:lnTo>
                  <a:lnTo>
                    <a:pt x="187" y="595"/>
                  </a:lnTo>
                  <a:lnTo>
                    <a:pt x="181" y="590"/>
                  </a:lnTo>
                  <a:lnTo>
                    <a:pt x="176" y="582"/>
                  </a:lnTo>
                  <a:lnTo>
                    <a:pt x="170" y="575"/>
                  </a:lnTo>
                  <a:lnTo>
                    <a:pt x="167" y="568"/>
                  </a:lnTo>
                  <a:lnTo>
                    <a:pt x="163" y="559"/>
                  </a:lnTo>
                  <a:lnTo>
                    <a:pt x="161" y="551"/>
                  </a:lnTo>
                  <a:lnTo>
                    <a:pt x="159" y="542"/>
                  </a:lnTo>
                  <a:lnTo>
                    <a:pt x="157" y="532"/>
                  </a:lnTo>
                  <a:lnTo>
                    <a:pt x="156" y="522"/>
                  </a:lnTo>
                  <a:lnTo>
                    <a:pt x="156" y="511"/>
                  </a:lnTo>
                  <a:lnTo>
                    <a:pt x="156" y="233"/>
                  </a:lnTo>
                  <a:lnTo>
                    <a:pt x="157" y="221"/>
                  </a:lnTo>
                  <a:lnTo>
                    <a:pt x="160" y="206"/>
                  </a:lnTo>
                  <a:lnTo>
                    <a:pt x="163" y="199"/>
                  </a:lnTo>
                  <a:lnTo>
                    <a:pt x="166" y="193"/>
                  </a:lnTo>
                  <a:lnTo>
                    <a:pt x="170" y="185"/>
                  </a:lnTo>
                  <a:lnTo>
                    <a:pt x="176" y="179"/>
                  </a:lnTo>
                  <a:lnTo>
                    <a:pt x="181" y="174"/>
                  </a:lnTo>
                  <a:lnTo>
                    <a:pt x="187" y="168"/>
                  </a:lnTo>
                  <a:lnTo>
                    <a:pt x="194" y="163"/>
                  </a:lnTo>
                  <a:lnTo>
                    <a:pt x="202" y="159"/>
                  </a:lnTo>
                  <a:lnTo>
                    <a:pt x="210" y="155"/>
                  </a:lnTo>
                  <a:lnTo>
                    <a:pt x="221" y="153"/>
                  </a:lnTo>
                  <a:lnTo>
                    <a:pt x="231" y="151"/>
                  </a:lnTo>
                  <a:lnTo>
                    <a:pt x="241" y="151"/>
                  </a:lnTo>
                  <a:lnTo>
                    <a:pt x="253" y="152"/>
                  </a:lnTo>
                  <a:lnTo>
                    <a:pt x="263" y="153"/>
                  </a:lnTo>
                  <a:lnTo>
                    <a:pt x="273" y="156"/>
                  </a:lnTo>
                  <a:lnTo>
                    <a:pt x="281" y="160"/>
                  </a:lnTo>
                  <a:lnTo>
                    <a:pt x="289" y="164"/>
                  </a:lnTo>
                  <a:lnTo>
                    <a:pt x="296" y="170"/>
                  </a:lnTo>
                  <a:lnTo>
                    <a:pt x="301" y="176"/>
                  </a:lnTo>
                  <a:lnTo>
                    <a:pt x="306" y="182"/>
                  </a:lnTo>
                  <a:lnTo>
                    <a:pt x="310" y="188"/>
                  </a:lnTo>
                  <a:lnTo>
                    <a:pt x="315" y="196"/>
                  </a:lnTo>
                  <a:lnTo>
                    <a:pt x="318" y="202"/>
                  </a:lnTo>
                  <a:lnTo>
                    <a:pt x="320" y="209"/>
                  </a:lnTo>
                  <a:lnTo>
                    <a:pt x="323" y="222"/>
                  </a:lnTo>
                  <a:lnTo>
                    <a:pt x="323" y="233"/>
                  </a:lnTo>
                  <a:lnTo>
                    <a:pt x="323" y="530"/>
                  </a:lnTo>
                  <a:close/>
                  <a:moveTo>
                    <a:pt x="423" y="75"/>
                  </a:moveTo>
                  <a:lnTo>
                    <a:pt x="415" y="67"/>
                  </a:lnTo>
                  <a:lnTo>
                    <a:pt x="408" y="60"/>
                  </a:lnTo>
                  <a:lnTo>
                    <a:pt x="398" y="52"/>
                  </a:lnTo>
                  <a:lnTo>
                    <a:pt x="390" y="45"/>
                  </a:lnTo>
                  <a:lnTo>
                    <a:pt x="381" y="39"/>
                  </a:lnTo>
                  <a:lnTo>
                    <a:pt x="370" y="33"/>
                  </a:lnTo>
                  <a:lnTo>
                    <a:pt x="360" y="26"/>
                  </a:lnTo>
                  <a:lnTo>
                    <a:pt x="348" y="21"/>
                  </a:lnTo>
                  <a:lnTo>
                    <a:pt x="337" y="16"/>
                  </a:lnTo>
                  <a:lnTo>
                    <a:pt x="325" y="12"/>
                  </a:lnTo>
                  <a:lnTo>
                    <a:pt x="313" y="9"/>
                  </a:lnTo>
                  <a:lnTo>
                    <a:pt x="299" y="5"/>
                  </a:lnTo>
                  <a:lnTo>
                    <a:pt x="285" y="3"/>
                  </a:lnTo>
                  <a:lnTo>
                    <a:pt x="272" y="1"/>
                  </a:lnTo>
                  <a:lnTo>
                    <a:pt x="257" y="0"/>
                  </a:lnTo>
                  <a:lnTo>
                    <a:pt x="241" y="0"/>
                  </a:lnTo>
                  <a:lnTo>
                    <a:pt x="226" y="0"/>
                  </a:lnTo>
                  <a:lnTo>
                    <a:pt x="210" y="1"/>
                  </a:lnTo>
                  <a:lnTo>
                    <a:pt x="195" y="3"/>
                  </a:lnTo>
                  <a:lnTo>
                    <a:pt x="181" y="5"/>
                  </a:lnTo>
                  <a:lnTo>
                    <a:pt x="167" y="9"/>
                  </a:lnTo>
                  <a:lnTo>
                    <a:pt x="155" y="12"/>
                  </a:lnTo>
                  <a:lnTo>
                    <a:pt x="142" y="17"/>
                  </a:lnTo>
                  <a:lnTo>
                    <a:pt x="131" y="22"/>
                  </a:lnTo>
                  <a:lnTo>
                    <a:pt x="119" y="27"/>
                  </a:lnTo>
                  <a:lnTo>
                    <a:pt x="109" y="34"/>
                  </a:lnTo>
                  <a:lnTo>
                    <a:pt x="98" y="40"/>
                  </a:lnTo>
                  <a:lnTo>
                    <a:pt x="89" y="47"/>
                  </a:lnTo>
                  <a:lnTo>
                    <a:pt x="79" y="55"/>
                  </a:lnTo>
                  <a:lnTo>
                    <a:pt x="71" y="62"/>
                  </a:lnTo>
                  <a:lnTo>
                    <a:pt x="63" y="70"/>
                  </a:lnTo>
                  <a:lnTo>
                    <a:pt x="55" y="79"/>
                  </a:lnTo>
                  <a:lnTo>
                    <a:pt x="49" y="87"/>
                  </a:lnTo>
                  <a:lnTo>
                    <a:pt x="42" y="96"/>
                  </a:lnTo>
                  <a:lnTo>
                    <a:pt x="35" y="106"/>
                  </a:lnTo>
                  <a:lnTo>
                    <a:pt x="30" y="115"/>
                  </a:lnTo>
                  <a:lnTo>
                    <a:pt x="25" y="125"/>
                  </a:lnTo>
                  <a:lnTo>
                    <a:pt x="21" y="135"/>
                  </a:lnTo>
                  <a:lnTo>
                    <a:pt x="17" y="145"/>
                  </a:lnTo>
                  <a:lnTo>
                    <a:pt x="13" y="156"/>
                  </a:lnTo>
                  <a:lnTo>
                    <a:pt x="7" y="177"/>
                  </a:lnTo>
                  <a:lnTo>
                    <a:pt x="3" y="198"/>
                  </a:lnTo>
                  <a:lnTo>
                    <a:pt x="1" y="219"/>
                  </a:lnTo>
                  <a:lnTo>
                    <a:pt x="0" y="241"/>
                  </a:lnTo>
                  <a:lnTo>
                    <a:pt x="0" y="507"/>
                  </a:lnTo>
                  <a:lnTo>
                    <a:pt x="1" y="532"/>
                  </a:lnTo>
                  <a:lnTo>
                    <a:pt x="3" y="557"/>
                  </a:lnTo>
                  <a:lnTo>
                    <a:pt x="8" y="581"/>
                  </a:lnTo>
                  <a:lnTo>
                    <a:pt x="13" y="604"/>
                  </a:lnTo>
                  <a:lnTo>
                    <a:pt x="18" y="616"/>
                  </a:lnTo>
                  <a:lnTo>
                    <a:pt x="22" y="626"/>
                  </a:lnTo>
                  <a:lnTo>
                    <a:pt x="26" y="638"/>
                  </a:lnTo>
                  <a:lnTo>
                    <a:pt x="31" y="648"/>
                  </a:lnTo>
                  <a:lnTo>
                    <a:pt x="37" y="657"/>
                  </a:lnTo>
                  <a:lnTo>
                    <a:pt x="43" y="667"/>
                  </a:lnTo>
                  <a:lnTo>
                    <a:pt x="49" y="676"/>
                  </a:lnTo>
                  <a:lnTo>
                    <a:pt x="56" y="686"/>
                  </a:lnTo>
                  <a:lnTo>
                    <a:pt x="64" y="694"/>
                  </a:lnTo>
                  <a:lnTo>
                    <a:pt x="72" y="702"/>
                  </a:lnTo>
                  <a:lnTo>
                    <a:pt x="80" y="710"/>
                  </a:lnTo>
                  <a:lnTo>
                    <a:pt x="90" y="717"/>
                  </a:lnTo>
                  <a:lnTo>
                    <a:pt x="99" y="723"/>
                  </a:lnTo>
                  <a:lnTo>
                    <a:pt x="110" y="730"/>
                  </a:lnTo>
                  <a:lnTo>
                    <a:pt x="120" y="736"/>
                  </a:lnTo>
                  <a:lnTo>
                    <a:pt x="132" y="741"/>
                  </a:lnTo>
                  <a:lnTo>
                    <a:pt x="143" y="745"/>
                  </a:lnTo>
                  <a:lnTo>
                    <a:pt x="156" y="749"/>
                  </a:lnTo>
                  <a:lnTo>
                    <a:pt x="168" y="754"/>
                  </a:lnTo>
                  <a:lnTo>
                    <a:pt x="182" y="757"/>
                  </a:lnTo>
                  <a:lnTo>
                    <a:pt x="196" y="759"/>
                  </a:lnTo>
                  <a:lnTo>
                    <a:pt x="211" y="760"/>
                  </a:lnTo>
                  <a:lnTo>
                    <a:pt x="226" y="761"/>
                  </a:lnTo>
                  <a:lnTo>
                    <a:pt x="241" y="761"/>
                  </a:lnTo>
                  <a:lnTo>
                    <a:pt x="255" y="761"/>
                  </a:lnTo>
                  <a:lnTo>
                    <a:pt x="268" y="760"/>
                  </a:lnTo>
                  <a:lnTo>
                    <a:pt x="280" y="759"/>
                  </a:lnTo>
                  <a:lnTo>
                    <a:pt x="293" y="757"/>
                  </a:lnTo>
                  <a:lnTo>
                    <a:pt x="304" y="755"/>
                  </a:lnTo>
                  <a:lnTo>
                    <a:pt x="316" y="752"/>
                  </a:lnTo>
                  <a:lnTo>
                    <a:pt x="327" y="748"/>
                  </a:lnTo>
                  <a:lnTo>
                    <a:pt x="339" y="745"/>
                  </a:lnTo>
                  <a:lnTo>
                    <a:pt x="349" y="740"/>
                  </a:lnTo>
                  <a:lnTo>
                    <a:pt x="360" y="736"/>
                  </a:lnTo>
                  <a:lnTo>
                    <a:pt x="369" y="731"/>
                  </a:lnTo>
                  <a:lnTo>
                    <a:pt x="379" y="724"/>
                  </a:lnTo>
                  <a:lnTo>
                    <a:pt x="388" y="718"/>
                  </a:lnTo>
                  <a:lnTo>
                    <a:pt x="397" y="711"/>
                  </a:lnTo>
                  <a:lnTo>
                    <a:pt x="406" y="703"/>
                  </a:lnTo>
                  <a:lnTo>
                    <a:pt x="414" y="696"/>
                  </a:lnTo>
                  <a:lnTo>
                    <a:pt x="421" y="688"/>
                  </a:lnTo>
                  <a:lnTo>
                    <a:pt x="429" y="679"/>
                  </a:lnTo>
                  <a:lnTo>
                    <a:pt x="436" y="670"/>
                  </a:lnTo>
                  <a:lnTo>
                    <a:pt x="442" y="662"/>
                  </a:lnTo>
                  <a:lnTo>
                    <a:pt x="449" y="651"/>
                  </a:lnTo>
                  <a:lnTo>
                    <a:pt x="454" y="641"/>
                  </a:lnTo>
                  <a:lnTo>
                    <a:pt x="459" y="630"/>
                  </a:lnTo>
                  <a:lnTo>
                    <a:pt x="463" y="620"/>
                  </a:lnTo>
                  <a:lnTo>
                    <a:pt x="467" y="608"/>
                  </a:lnTo>
                  <a:lnTo>
                    <a:pt x="470" y="597"/>
                  </a:lnTo>
                  <a:lnTo>
                    <a:pt x="474" y="584"/>
                  </a:lnTo>
                  <a:lnTo>
                    <a:pt x="477" y="572"/>
                  </a:lnTo>
                  <a:lnTo>
                    <a:pt x="479" y="559"/>
                  </a:lnTo>
                  <a:lnTo>
                    <a:pt x="480" y="547"/>
                  </a:lnTo>
                  <a:lnTo>
                    <a:pt x="481" y="533"/>
                  </a:lnTo>
                  <a:lnTo>
                    <a:pt x="481" y="520"/>
                  </a:lnTo>
                  <a:lnTo>
                    <a:pt x="481" y="241"/>
                  </a:lnTo>
                  <a:lnTo>
                    <a:pt x="480" y="219"/>
                  </a:lnTo>
                  <a:lnTo>
                    <a:pt x="478" y="197"/>
                  </a:lnTo>
                  <a:lnTo>
                    <a:pt x="473" y="175"/>
                  </a:lnTo>
                  <a:lnTo>
                    <a:pt x="466" y="153"/>
                  </a:lnTo>
                  <a:lnTo>
                    <a:pt x="458" y="132"/>
                  </a:lnTo>
                  <a:lnTo>
                    <a:pt x="449" y="112"/>
                  </a:lnTo>
                  <a:lnTo>
                    <a:pt x="443" y="103"/>
                  </a:lnTo>
                  <a:lnTo>
                    <a:pt x="437" y="93"/>
                  </a:lnTo>
                  <a:lnTo>
                    <a:pt x="430" y="85"/>
                  </a:lnTo>
                  <a:lnTo>
                    <a:pt x="423" y="7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67" name="Freeform 37"/>
            <p:cNvSpPr>
              <a:spLocks/>
            </p:cNvSpPr>
            <p:nvPr userDrawn="1"/>
          </p:nvSpPr>
          <p:spPr bwMode="auto">
            <a:xfrm>
              <a:off x="-687388" y="3825876"/>
              <a:ext cx="84138" cy="134938"/>
            </a:xfrm>
            <a:custGeom>
              <a:avLst/>
              <a:gdLst>
                <a:gd name="T0" fmla="*/ 167 w 477"/>
                <a:gd name="T1" fmla="*/ 193 h 761"/>
                <a:gd name="T2" fmla="*/ 181 w 477"/>
                <a:gd name="T3" fmla="*/ 174 h 761"/>
                <a:gd name="T4" fmla="*/ 201 w 477"/>
                <a:gd name="T5" fmla="*/ 159 h 761"/>
                <a:gd name="T6" fmla="*/ 230 w 477"/>
                <a:gd name="T7" fmla="*/ 152 h 761"/>
                <a:gd name="T8" fmla="*/ 262 w 477"/>
                <a:gd name="T9" fmla="*/ 153 h 761"/>
                <a:gd name="T10" fmla="*/ 288 w 477"/>
                <a:gd name="T11" fmla="*/ 164 h 761"/>
                <a:gd name="T12" fmla="*/ 307 w 477"/>
                <a:gd name="T13" fmla="*/ 180 h 761"/>
                <a:gd name="T14" fmla="*/ 319 w 477"/>
                <a:gd name="T15" fmla="*/ 199 h 761"/>
                <a:gd name="T16" fmla="*/ 330 w 477"/>
                <a:gd name="T17" fmla="*/ 231 h 761"/>
                <a:gd name="T18" fmla="*/ 467 w 477"/>
                <a:gd name="T19" fmla="*/ 152 h 761"/>
                <a:gd name="T20" fmla="*/ 442 w 477"/>
                <a:gd name="T21" fmla="*/ 101 h 761"/>
                <a:gd name="T22" fmla="*/ 404 w 477"/>
                <a:gd name="T23" fmla="*/ 58 h 761"/>
                <a:gd name="T24" fmla="*/ 354 w 477"/>
                <a:gd name="T25" fmla="*/ 24 h 761"/>
                <a:gd name="T26" fmla="*/ 313 w 477"/>
                <a:gd name="T27" fmla="*/ 9 h 761"/>
                <a:gd name="T28" fmla="*/ 267 w 477"/>
                <a:gd name="T29" fmla="*/ 1 h 761"/>
                <a:gd name="T30" fmla="*/ 210 w 477"/>
                <a:gd name="T31" fmla="*/ 1 h 761"/>
                <a:gd name="T32" fmla="*/ 167 w 477"/>
                <a:gd name="T33" fmla="*/ 9 h 761"/>
                <a:gd name="T34" fmla="*/ 130 w 477"/>
                <a:gd name="T35" fmla="*/ 22 h 761"/>
                <a:gd name="T36" fmla="*/ 98 w 477"/>
                <a:gd name="T37" fmla="*/ 40 h 761"/>
                <a:gd name="T38" fmla="*/ 71 w 477"/>
                <a:gd name="T39" fmla="*/ 62 h 761"/>
                <a:gd name="T40" fmla="*/ 49 w 477"/>
                <a:gd name="T41" fmla="*/ 87 h 761"/>
                <a:gd name="T42" fmla="*/ 31 w 477"/>
                <a:gd name="T43" fmla="*/ 115 h 761"/>
                <a:gd name="T44" fmla="*/ 17 w 477"/>
                <a:gd name="T45" fmla="*/ 145 h 761"/>
                <a:gd name="T46" fmla="*/ 4 w 477"/>
                <a:gd name="T47" fmla="*/ 198 h 761"/>
                <a:gd name="T48" fmla="*/ 0 w 477"/>
                <a:gd name="T49" fmla="*/ 507 h 761"/>
                <a:gd name="T50" fmla="*/ 9 w 477"/>
                <a:gd name="T51" fmla="*/ 581 h 761"/>
                <a:gd name="T52" fmla="*/ 22 w 477"/>
                <a:gd name="T53" fmla="*/ 626 h 761"/>
                <a:gd name="T54" fmla="*/ 37 w 477"/>
                <a:gd name="T55" fmla="*/ 657 h 761"/>
                <a:gd name="T56" fmla="*/ 56 w 477"/>
                <a:gd name="T57" fmla="*/ 686 h 761"/>
                <a:gd name="T58" fmla="*/ 80 w 477"/>
                <a:gd name="T59" fmla="*/ 710 h 761"/>
                <a:gd name="T60" fmla="*/ 109 w 477"/>
                <a:gd name="T61" fmla="*/ 730 h 761"/>
                <a:gd name="T62" fmla="*/ 143 w 477"/>
                <a:gd name="T63" fmla="*/ 745 h 761"/>
                <a:gd name="T64" fmla="*/ 181 w 477"/>
                <a:gd name="T65" fmla="*/ 757 h 761"/>
                <a:gd name="T66" fmla="*/ 225 w 477"/>
                <a:gd name="T67" fmla="*/ 761 h 761"/>
                <a:gd name="T68" fmla="*/ 286 w 477"/>
                <a:gd name="T69" fmla="*/ 758 h 761"/>
                <a:gd name="T70" fmla="*/ 345 w 477"/>
                <a:gd name="T71" fmla="*/ 742 h 761"/>
                <a:gd name="T72" fmla="*/ 397 w 477"/>
                <a:gd name="T73" fmla="*/ 712 h 761"/>
                <a:gd name="T74" fmla="*/ 438 w 477"/>
                <a:gd name="T75" fmla="*/ 669 h 761"/>
                <a:gd name="T76" fmla="*/ 465 w 477"/>
                <a:gd name="T77" fmla="*/ 617 h 761"/>
                <a:gd name="T78" fmla="*/ 328 w 477"/>
                <a:gd name="T79" fmla="*/ 532 h 761"/>
                <a:gd name="T80" fmla="*/ 322 w 477"/>
                <a:gd name="T81" fmla="*/ 557 h 761"/>
                <a:gd name="T82" fmla="*/ 309 w 477"/>
                <a:gd name="T83" fmla="*/ 578 h 761"/>
                <a:gd name="T84" fmla="*/ 292 w 477"/>
                <a:gd name="T85" fmla="*/ 595 h 761"/>
                <a:gd name="T86" fmla="*/ 271 w 477"/>
                <a:gd name="T87" fmla="*/ 605 h 761"/>
                <a:gd name="T88" fmla="*/ 249 w 477"/>
                <a:gd name="T89" fmla="*/ 610 h 761"/>
                <a:gd name="T90" fmla="*/ 220 w 477"/>
                <a:gd name="T91" fmla="*/ 608 h 761"/>
                <a:gd name="T92" fmla="*/ 194 w 477"/>
                <a:gd name="T93" fmla="*/ 600 h 761"/>
                <a:gd name="T94" fmla="*/ 176 w 477"/>
                <a:gd name="T95" fmla="*/ 582 h 761"/>
                <a:gd name="T96" fmla="*/ 165 w 477"/>
                <a:gd name="T97" fmla="*/ 559 h 761"/>
                <a:gd name="T98" fmla="*/ 158 w 477"/>
                <a:gd name="T99" fmla="*/ 532 h 761"/>
                <a:gd name="T100" fmla="*/ 157 w 477"/>
                <a:gd name="T101" fmla="*/ 233 h 761"/>
                <a:gd name="T102" fmla="*/ 159 w 477"/>
                <a:gd name="T103" fmla="*/ 213 h 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77" h="761">
                  <a:moveTo>
                    <a:pt x="162" y="206"/>
                  </a:moveTo>
                  <a:lnTo>
                    <a:pt x="164" y="199"/>
                  </a:lnTo>
                  <a:lnTo>
                    <a:pt x="167" y="193"/>
                  </a:lnTo>
                  <a:lnTo>
                    <a:pt x="171" y="185"/>
                  </a:lnTo>
                  <a:lnTo>
                    <a:pt x="176" y="179"/>
                  </a:lnTo>
                  <a:lnTo>
                    <a:pt x="181" y="174"/>
                  </a:lnTo>
                  <a:lnTo>
                    <a:pt x="187" y="167"/>
                  </a:lnTo>
                  <a:lnTo>
                    <a:pt x="194" y="163"/>
                  </a:lnTo>
                  <a:lnTo>
                    <a:pt x="201" y="159"/>
                  </a:lnTo>
                  <a:lnTo>
                    <a:pt x="210" y="155"/>
                  </a:lnTo>
                  <a:lnTo>
                    <a:pt x="219" y="153"/>
                  </a:lnTo>
                  <a:lnTo>
                    <a:pt x="230" y="152"/>
                  </a:lnTo>
                  <a:lnTo>
                    <a:pt x="241" y="151"/>
                  </a:lnTo>
                  <a:lnTo>
                    <a:pt x="253" y="152"/>
                  </a:lnTo>
                  <a:lnTo>
                    <a:pt x="262" y="153"/>
                  </a:lnTo>
                  <a:lnTo>
                    <a:pt x="271" y="156"/>
                  </a:lnTo>
                  <a:lnTo>
                    <a:pt x="280" y="159"/>
                  </a:lnTo>
                  <a:lnTo>
                    <a:pt x="288" y="164"/>
                  </a:lnTo>
                  <a:lnTo>
                    <a:pt x="294" y="168"/>
                  </a:lnTo>
                  <a:lnTo>
                    <a:pt x="302" y="174"/>
                  </a:lnTo>
                  <a:lnTo>
                    <a:pt x="307" y="180"/>
                  </a:lnTo>
                  <a:lnTo>
                    <a:pt x="312" y="186"/>
                  </a:lnTo>
                  <a:lnTo>
                    <a:pt x="316" y="193"/>
                  </a:lnTo>
                  <a:lnTo>
                    <a:pt x="319" y="199"/>
                  </a:lnTo>
                  <a:lnTo>
                    <a:pt x="323" y="206"/>
                  </a:lnTo>
                  <a:lnTo>
                    <a:pt x="327" y="220"/>
                  </a:lnTo>
                  <a:lnTo>
                    <a:pt x="330" y="231"/>
                  </a:lnTo>
                  <a:lnTo>
                    <a:pt x="477" y="187"/>
                  </a:lnTo>
                  <a:lnTo>
                    <a:pt x="473" y="170"/>
                  </a:lnTo>
                  <a:lnTo>
                    <a:pt x="467" y="152"/>
                  </a:lnTo>
                  <a:lnTo>
                    <a:pt x="460" y="134"/>
                  </a:lnTo>
                  <a:lnTo>
                    <a:pt x="451" y="116"/>
                  </a:lnTo>
                  <a:lnTo>
                    <a:pt x="442" y="101"/>
                  </a:lnTo>
                  <a:lnTo>
                    <a:pt x="430" y="85"/>
                  </a:lnTo>
                  <a:lnTo>
                    <a:pt x="418" y="70"/>
                  </a:lnTo>
                  <a:lnTo>
                    <a:pt x="404" y="58"/>
                  </a:lnTo>
                  <a:lnTo>
                    <a:pt x="388" y="45"/>
                  </a:lnTo>
                  <a:lnTo>
                    <a:pt x="372" y="34"/>
                  </a:lnTo>
                  <a:lnTo>
                    <a:pt x="354" y="24"/>
                  </a:lnTo>
                  <a:lnTo>
                    <a:pt x="334" y="16"/>
                  </a:lnTo>
                  <a:lnTo>
                    <a:pt x="324" y="12"/>
                  </a:lnTo>
                  <a:lnTo>
                    <a:pt x="313" y="9"/>
                  </a:lnTo>
                  <a:lnTo>
                    <a:pt x="302" y="7"/>
                  </a:lnTo>
                  <a:lnTo>
                    <a:pt x="290" y="3"/>
                  </a:lnTo>
                  <a:lnTo>
                    <a:pt x="267" y="1"/>
                  </a:lnTo>
                  <a:lnTo>
                    <a:pt x="241" y="0"/>
                  </a:lnTo>
                  <a:lnTo>
                    <a:pt x="225" y="0"/>
                  </a:lnTo>
                  <a:lnTo>
                    <a:pt x="210" y="1"/>
                  </a:lnTo>
                  <a:lnTo>
                    <a:pt x="195" y="3"/>
                  </a:lnTo>
                  <a:lnTo>
                    <a:pt x="180" y="5"/>
                  </a:lnTo>
                  <a:lnTo>
                    <a:pt x="167" y="9"/>
                  </a:lnTo>
                  <a:lnTo>
                    <a:pt x="154" y="13"/>
                  </a:lnTo>
                  <a:lnTo>
                    <a:pt x="142" y="17"/>
                  </a:lnTo>
                  <a:lnTo>
                    <a:pt x="130" y="22"/>
                  </a:lnTo>
                  <a:lnTo>
                    <a:pt x="119" y="27"/>
                  </a:lnTo>
                  <a:lnTo>
                    <a:pt x="108" y="34"/>
                  </a:lnTo>
                  <a:lnTo>
                    <a:pt x="98" y="40"/>
                  </a:lnTo>
                  <a:lnTo>
                    <a:pt x="88" y="47"/>
                  </a:lnTo>
                  <a:lnTo>
                    <a:pt x="79" y="55"/>
                  </a:lnTo>
                  <a:lnTo>
                    <a:pt x="71" y="62"/>
                  </a:lnTo>
                  <a:lnTo>
                    <a:pt x="63" y="70"/>
                  </a:lnTo>
                  <a:lnTo>
                    <a:pt x="56" y="79"/>
                  </a:lnTo>
                  <a:lnTo>
                    <a:pt x="49" y="87"/>
                  </a:lnTo>
                  <a:lnTo>
                    <a:pt x="42" y="96"/>
                  </a:lnTo>
                  <a:lnTo>
                    <a:pt x="36" y="106"/>
                  </a:lnTo>
                  <a:lnTo>
                    <a:pt x="31" y="115"/>
                  </a:lnTo>
                  <a:lnTo>
                    <a:pt x="26" y="125"/>
                  </a:lnTo>
                  <a:lnTo>
                    <a:pt x="21" y="135"/>
                  </a:lnTo>
                  <a:lnTo>
                    <a:pt x="17" y="145"/>
                  </a:lnTo>
                  <a:lnTo>
                    <a:pt x="14" y="156"/>
                  </a:lnTo>
                  <a:lnTo>
                    <a:pt x="8" y="177"/>
                  </a:lnTo>
                  <a:lnTo>
                    <a:pt x="4" y="198"/>
                  </a:lnTo>
                  <a:lnTo>
                    <a:pt x="2" y="219"/>
                  </a:lnTo>
                  <a:lnTo>
                    <a:pt x="0" y="241"/>
                  </a:lnTo>
                  <a:lnTo>
                    <a:pt x="0" y="507"/>
                  </a:lnTo>
                  <a:lnTo>
                    <a:pt x="2" y="532"/>
                  </a:lnTo>
                  <a:lnTo>
                    <a:pt x="4" y="557"/>
                  </a:lnTo>
                  <a:lnTo>
                    <a:pt x="9" y="581"/>
                  </a:lnTo>
                  <a:lnTo>
                    <a:pt x="14" y="604"/>
                  </a:lnTo>
                  <a:lnTo>
                    <a:pt x="18" y="616"/>
                  </a:lnTo>
                  <a:lnTo>
                    <a:pt x="22" y="626"/>
                  </a:lnTo>
                  <a:lnTo>
                    <a:pt x="27" y="638"/>
                  </a:lnTo>
                  <a:lnTo>
                    <a:pt x="32" y="647"/>
                  </a:lnTo>
                  <a:lnTo>
                    <a:pt x="37" y="657"/>
                  </a:lnTo>
                  <a:lnTo>
                    <a:pt x="43" y="667"/>
                  </a:lnTo>
                  <a:lnTo>
                    <a:pt x="50" y="676"/>
                  </a:lnTo>
                  <a:lnTo>
                    <a:pt x="56" y="686"/>
                  </a:lnTo>
                  <a:lnTo>
                    <a:pt x="63" y="694"/>
                  </a:lnTo>
                  <a:lnTo>
                    <a:pt x="72" y="702"/>
                  </a:lnTo>
                  <a:lnTo>
                    <a:pt x="80" y="710"/>
                  </a:lnTo>
                  <a:lnTo>
                    <a:pt x="89" y="717"/>
                  </a:lnTo>
                  <a:lnTo>
                    <a:pt x="99" y="723"/>
                  </a:lnTo>
                  <a:lnTo>
                    <a:pt x="109" y="730"/>
                  </a:lnTo>
                  <a:lnTo>
                    <a:pt x="120" y="736"/>
                  </a:lnTo>
                  <a:lnTo>
                    <a:pt x="131" y="741"/>
                  </a:lnTo>
                  <a:lnTo>
                    <a:pt x="143" y="745"/>
                  </a:lnTo>
                  <a:lnTo>
                    <a:pt x="155" y="749"/>
                  </a:lnTo>
                  <a:lnTo>
                    <a:pt x="168" y="754"/>
                  </a:lnTo>
                  <a:lnTo>
                    <a:pt x="181" y="757"/>
                  </a:lnTo>
                  <a:lnTo>
                    <a:pt x="195" y="759"/>
                  </a:lnTo>
                  <a:lnTo>
                    <a:pt x="211" y="760"/>
                  </a:lnTo>
                  <a:lnTo>
                    <a:pt x="225" y="761"/>
                  </a:lnTo>
                  <a:lnTo>
                    <a:pt x="241" y="761"/>
                  </a:lnTo>
                  <a:lnTo>
                    <a:pt x="264" y="761"/>
                  </a:lnTo>
                  <a:lnTo>
                    <a:pt x="286" y="758"/>
                  </a:lnTo>
                  <a:lnTo>
                    <a:pt x="306" y="755"/>
                  </a:lnTo>
                  <a:lnTo>
                    <a:pt x="326" y="749"/>
                  </a:lnTo>
                  <a:lnTo>
                    <a:pt x="345" y="742"/>
                  </a:lnTo>
                  <a:lnTo>
                    <a:pt x="363" y="734"/>
                  </a:lnTo>
                  <a:lnTo>
                    <a:pt x="380" y="723"/>
                  </a:lnTo>
                  <a:lnTo>
                    <a:pt x="397" y="712"/>
                  </a:lnTo>
                  <a:lnTo>
                    <a:pt x="411" y="699"/>
                  </a:lnTo>
                  <a:lnTo>
                    <a:pt x="425" y="685"/>
                  </a:lnTo>
                  <a:lnTo>
                    <a:pt x="438" y="669"/>
                  </a:lnTo>
                  <a:lnTo>
                    <a:pt x="448" y="653"/>
                  </a:lnTo>
                  <a:lnTo>
                    <a:pt x="457" y="636"/>
                  </a:lnTo>
                  <a:lnTo>
                    <a:pt x="465" y="617"/>
                  </a:lnTo>
                  <a:lnTo>
                    <a:pt x="471" y="596"/>
                  </a:lnTo>
                  <a:lnTo>
                    <a:pt x="476" y="575"/>
                  </a:lnTo>
                  <a:lnTo>
                    <a:pt x="328" y="532"/>
                  </a:lnTo>
                  <a:lnTo>
                    <a:pt x="326" y="540"/>
                  </a:lnTo>
                  <a:lnTo>
                    <a:pt x="324" y="549"/>
                  </a:lnTo>
                  <a:lnTo>
                    <a:pt x="322" y="557"/>
                  </a:lnTo>
                  <a:lnTo>
                    <a:pt x="318" y="564"/>
                  </a:lnTo>
                  <a:lnTo>
                    <a:pt x="314" y="572"/>
                  </a:lnTo>
                  <a:lnTo>
                    <a:pt x="309" y="578"/>
                  </a:lnTo>
                  <a:lnTo>
                    <a:pt x="304" y="584"/>
                  </a:lnTo>
                  <a:lnTo>
                    <a:pt x="299" y="590"/>
                  </a:lnTo>
                  <a:lnTo>
                    <a:pt x="292" y="595"/>
                  </a:lnTo>
                  <a:lnTo>
                    <a:pt x="286" y="599"/>
                  </a:lnTo>
                  <a:lnTo>
                    <a:pt x="279" y="602"/>
                  </a:lnTo>
                  <a:lnTo>
                    <a:pt x="271" y="605"/>
                  </a:lnTo>
                  <a:lnTo>
                    <a:pt x="264" y="607"/>
                  </a:lnTo>
                  <a:lnTo>
                    <a:pt x="257" y="609"/>
                  </a:lnTo>
                  <a:lnTo>
                    <a:pt x="249" y="610"/>
                  </a:lnTo>
                  <a:lnTo>
                    <a:pt x="241" y="610"/>
                  </a:lnTo>
                  <a:lnTo>
                    <a:pt x="231" y="610"/>
                  </a:lnTo>
                  <a:lnTo>
                    <a:pt x="220" y="608"/>
                  </a:lnTo>
                  <a:lnTo>
                    <a:pt x="211" y="606"/>
                  </a:lnTo>
                  <a:lnTo>
                    <a:pt x="202" y="603"/>
                  </a:lnTo>
                  <a:lnTo>
                    <a:pt x="194" y="600"/>
                  </a:lnTo>
                  <a:lnTo>
                    <a:pt x="188" y="595"/>
                  </a:lnTo>
                  <a:lnTo>
                    <a:pt x="181" y="590"/>
                  </a:lnTo>
                  <a:lnTo>
                    <a:pt x="176" y="582"/>
                  </a:lnTo>
                  <a:lnTo>
                    <a:pt x="172" y="575"/>
                  </a:lnTo>
                  <a:lnTo>
                    <a:pt x="168" y="568"/>
                  </a:lnTo>
                  <a:lnTo>
                    <a:pt x="165" y="559"/>
                  </a:lnTo>
                  <a:lnTo>
                    <a:pt x="162" y="551"/>
                  </a:lnTo>
                  <a:lnTo>
                    <a:pt x="159" y="542"/>
                  </a:lnTo>
                  <a:lnTo>
                    <a:pt x="158" y="532"/>
                  </a:lnTo>
                  <a:lnTo>
                    <a:pt x="157" y="522"/>
                  </a:lnTo>
                  <a:lnTo>
                    <a:pt x="157" y="511"/>
                  </a:lnTo>
                  <a:lnTo>
                    <a:pt x="157" y="233"/>
                  </a:lnTo>
                  <a:lnTo>
                    <a:pt x="157" y="227"/>
                  </a:lnTo>
                  <a:lnTo>
                    <a:pt x="158" y="221"/>
                  </a:lnTo>
                  <a:lnTo>
                    <a:pt x="159" y="213"/>
                  </a:lnTo>
                  <a:lnTo>
                    <a:pt x="162" y="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68" name="Freeform 38"/>
            <p:cNvSpPr>
              <a:spLocks/>
            </p:cNvSpPr>
            <p:nvPr userDrawn="1"/>
          </p:nvSpPr>
          <p:spPr bwMode="auto">
            <a:xfrm>
              <a:off x="-581025" y="3825876"/>
              <a:ext cx="84138" cy="134938"/>
            </a:xfrm>
            <a:custGeom>
              <a:avLst/>
              <a:gdLst>
                <a:gd name="T0" fmla="*/ 166 w 476"/>
                <a:gd name="T1" fmla="*/ 193 h 761"/>
                <a:gd name="T2" fmla="*/ 180 w 476"/>
                <a:gd name="T3" fmla="*/ 174 h 761"/>
                <a:gd name="T4" fmla="*/ 200 w 476"/>
                <a:gd name="T5" fmla="*/ 159 h 761"/>
                <a:gd name="T6" fmla="*/ 229 w 476"/>
                <a:gd name="T7" fmla="*/ 152 h 761"/>
                <a:gd name="T8" fmla="*/ 262 w 476"/>
                <a:gd name="T9" fmla="*/ 153 h 761"/>
                <a:gd name="T10" fmla="*/ 287 w 476"/>
                <a:gd name="T11" fmla="*/ 164 h 761"/>
                <a:gd name="T12" fmla="*/ 305 w 476"/>
                <a:gd name="T13" fmla="*/ 180 h 761"/>
                <a:gd name="T14" fmla="*/ 319 w 476"/>
                <a:gd name="T15" fmla="*/ 199 h 761"/>
                <a:gd name="T16" fmla="*/ 328 w 476"/>
                <a:gd name="T17" fmla="*/ 231 h 761"/>
                <a:gd name="T18" fmla="*/ 465 w 476"/>
                <a:gd name="T19" fmla="*/ 152 h 761"/>
                <a:gd name="T20" fmla="*/ 440 w 476"/>
                <a:gd name="T21" fmla="*/ 101 h 761"/>
                <a:gd name="T22" fmla="*/ 403 w 476"/>
                <a:gd name="T23" fmla="*/ 58 h 761"/>
                <a:gd name="T24" fmla="*/ 352 w 476"/>
                <a:gd name="T25" fmla="*/ 24 h 761"/>
                <a:gd name="T26" fmla="*/ 312 w 476"/>
                <a:gd name="T27" fmla="*/ 9 h 761"/>
                <a:gd name="T28" fmla="*/ 266 w 476"/>
                <a:gd name="T29" fmla="*/ 1 h 761"/>
                <a:gd name="T30" fmla="*/ 208 w 476"/>
                <a:gd name="T31" fmla="*/ 1 h 761"/>
                <a:gd name="T32" fmla="*/ 165 w 476"/>
                <a:gd name="T33" fmla="*/ 9 h 761"/>
                <a:gd name="T34" fmla="*/ 129 w 476"/>
                <a:gd name="T35" fmla="*/ 22 h 761"/>
                <a:gd name="T36" fmla="*/ 96 w 476"/>
                <a:gd name="T37" fmla="*/ 40 h 761"/>
                <a:gd name="T38" fmla="*/ 69 w 476"/>
                <a:gd name="T39" fmla="*/ 62 h 761"/>
                <a:gd name="T40" fmla="*/ 47 w 476"/>
                <a:gd name="T41" fmla="*/ 87 h 761"/>
                <a:gd name="T42" fmla="*/ 29 w 476"/>
                <a:gd name="T43" fmla="*/ 115 h 761"/>
                <a:gd name="T44" fmla="*/ 16 w 476"/>
                <a:gd name="T45" fmla="*/ 145 h 761"/>
                <a:gd name="T46" fmla="*/ 3 w 476"/>
                <a:gd name="T47" fmla="*/ 198 h 761"/>
                <a:gd name="T48" fmla="*/ 0 w 476"/>
                <a:gd name="T49" fmla="*/ 507 h 761"/>
                <a:gd name="T50" fmla="*/ 7 w 476"/>
                <a:gd name="T51" fmla="*/ 581 h 761"/>
                <a:gd name="T52" fmla="*/ 21 w 476"/>
                <a:gd name="T53" fmla="*/ 626 h 761"/>
                <a:gd name="T54" fmla="*/ 36 w 476"/>
                <a:gd name="T55" fmla="*/ 657 h 761"/>
                <a:gd name="T56" fmla="*/ 56 w 476"/>
                <a:gd name="T57" fmla="*/ 686 h 761"/>
                <a:gd name="T58" fmla="*/ 80 w 476"/>
                <a:gd name="T59" fmla="*/ 710 h 761"/>
                <a:gd name="T60" fmla="*/ 108 w 476"/>
                <a:gd name="T61" fmla="*/ 730 h 761"/>
                <a:gd name="T62" fmla="*/ 141 w 476"/>
                <a:gd name="T63" fmla="*/ 745 h 761"/>
                <a:gd name="T64" fmla="*/ 180 w 476"/>
                <a:gd name="T65" fmla="*/ 757 h 761"/>
                <a:gd name="T66" fmla="*/ 224 w 476"/>
                <a:gd name="T67" fmla="*/ 761 h 761"/>
                <a:gd name="T68" fmla="*/ 285 w 476"/>
                <a:gd name="T69" fmla="*/ 758 h 761"/>
                <a:gd name="T70" fmla="*/ 344 w 476"/>
                <a:gd name="T71" fmla="*/ 742 h 761"/>
                <a:gd name="T72" fmla="*/ 395 w 476"/>
                <a:gd name="T73" fmla="*/ 712 h 761"/>
                <a:gd name="T74" fmla="*/ 436 w 476"/>
                <a:gd name="T75" fmla="*/ 669 h 761"/>
                <a:gd name="T76" fmla="*/ 463 w 476"/>
                <a:gd name="T77" fmla="*/ 617 h 761"/>
                <a:gd name="T78" fmla="*/ 326 w 476"/>
                <a:gd name="T79" fmla="*/ 532 h 761"/>
                <a:gd name="T80" fmla="*/ 320 w 476"/>
                <a:gd name="T81" fmla="*/ 557 h 761"/>
                <a:gd name="T82" fmla="*/ 309 w 476"/>
                <a:gd name="T83" fmla="*/ 578 h 761"/>
                <a:gd name="T84" fmla="*/ 291 w 476"/>
                <a:gd name="T85" fmla="*/ 595 h 761"/>
                <a:gd name="T86" fmla="*/ 271 w 476"/>
                <a:gd name="T87" fmla="*/ 605 h 761"/>
                <a:gd name="T88" fmla="*/ 248 w 476"/>
                <a:gd name="T89" fmla="*/ 610 h 761"/>
                <a:gd name="T90" fmla="*/ 219 w 476"/>
                <a:gd name="T91" fmla="*/ 608 h 761"/>
                <a:gd name="T92" fmla="*/ 192 w 476"/>
                <a:gd name="T93" fmla="*/ 600 h 761"/>
                <a:gd name="T94" fmla="*/ 175 w 476"/>
                <a:gd name="T95" fmla="*/ 582 h 761"/>
                <a:gd name="T96" fmla="*/ 163 w 476"/>
                <a:gd name="T97" fmla="*/ 559 h 761"/>
                <a:gd name="T98" fmla="*/ 157 w 476"/>
                <a:gd name="T99" fmla="*/ 532 h 761"/>
                <a:gd name="T100" fmla="*/ 156 w 476"/>
                <a:gd name="T101" fmla="*/ 233 h 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76" h="761">
                  <a:moveTo>
                    <a:pt x="160" y="206"/>
                  </a:moveTo>
                  <a:lnTo>
                    <a:pt x="163" y="199"/>
                  </a:lnTo>
                  <a:lnTo>
                    <a:pt x="166" y="193"/>
                  </a:lnTo>
                  <a:lnTo>
                    <a:pt x="169" y="185"/>
                  </a:lnTo>
                  <a:lnTo>
                    <a:pt x="175" y="179"/>
                  </a:lnTo>
                  <a:lnTo>
                    <a:pt x="180" y="174"/>
                  </a:lnTo>
                  <a:lnTo>
                    <a:pt x="186" y="167"/>
                  </a:lnTo>
                  <a:lnTo>
                    <a:pt x="192" y="163"/>
                  </a:lnTo>
                  <a:lnTo>
                    <a:pt x="200" y="159"/>
                  </a:lnTo>
                  <a:lnTo>
                    <a:pt x="209" y="155"/>
                  </a:lnTo>
                  <a:lnTo>
                    <a:pt x="219" y="153"/>
                  </a:lnTo>
                  <a:lnTo>
                    <a:pt x="229" y="152"/>
                  </a:lnTo>
                  <a:lnTo>
                    <a:pt x="241" y="151"/>
                  </a:lnTo>
                  <a:lnTo>
                    <a:pt x="251" y="152"/>
                  </a:lnTo>
                  <a:lnTo>
                    <a:pt x="262" y="153"/>
                  </a:lnTo>
                  <a:lnTo>
                    <a:pt x="270" y="156"/>
                  </a:lnTo>
                  <a:lnTo>
                    <a:pt x="279" y="159"/>
                  </a:lnTo>
                  <a:lnTo>
                    <a:pt x="287" y="164"/>
                  </a:lnTo>
                  <a:lnTo>
                    <a:pt x="294" y="168"/>
                  </a:lnTo>
                  <a:lnTo>
                    <a:pt x="300" y="174"/>
                  </a:lnTo>
                  <a:lnTo>
                    <a:pt x="305" y="180"/>
                  </a:lnTo>
                  <a:lnTo>
                    <a:pt x="311" y="186"/>
                  </a:lnTo>
                  <a:lnTo>
                    <a:pt x="315" y="193"/>
                  </a:lnTo>
                  <a:lnTo>
                    <a:pt x="319" y="199"/>
                  </a:lnTo>
                  <a:lnTo>
                    <a:pt x="321" y="206"/>
                  </a:lnTo>
                  <a:lnTo>
                    <a:pt x="325" y="220"/>
                  </a:lnTo>
                  <a:lnTo>
                    <a:pt x="328" y="231"/>
                  </a:lnTo>
                  <a:lnTo>
                    <a:pt x="476" y="187"/>
                  </a:lnTo>
                  <a:lnTo>
                    <a:pt x="472" y="170"/>
                  </a:lnTo>
                  <a:lnTo>
                    <a:pt x="465" y="152"/>
                  </a:lnTo>
                  <a:lnTo>
                    <a:pt x="459" y="134"/>
                  </a:lnTo>
                  <a:lnTo>
                    <a:pt x="450" y="116"/>
                  </a:lnTo>
                  <a:lnTo>
                    <a:pt x="440" y="101"/>
                  </a:lnTo>
                  <a:lnTo>
                    <a:pt x="429" y="85"/>
                  </a:lnTo>
                  <a:lnTo>
                    <a:pt x="416" y="70"/>
                  </a:lnTo>
                  <a:lnTo>
                    <a:pt x="403" y="58"/>
                  </a:lnTo>
                  <a:lnTo>
                    <a:pt x="387" y="45"/>
                  </a:lnTo>
                  <a:lnTo>
                    <a:pt x="370" y="34"/>
                  </a:lnTo>
                  <a:lnTo>
                    <a:pt x="352" y="24"/>
                  </a:lnTo>
                  <a:lnTo>
                    <a:pt x="333" y="16"/>
                  </a:lnTo>
                  <a:lnTo>
                    <a:pt x="322" y="12"/>
                  </a:lnTo>
                  <a:lnTo>
                    <a:pt x="312" y="9"/>
                  </a:lnTo>
                  <a:lnTo>
                    <a:pt x="300" y="7"/>
                  </a:lnTo>
                  <a:lnTo>
                    <a:pt x="289" y="3"/>
                  </a:lnTo>
                  <a:lnTo>
                    <a:pt x="266" y="1"/>
                  </a:lnTo>
                  <a:lnTo>
                    <a:pt x="241" y="0"/>
                  </a:lnTo>
                  <a:lnTo>
                    <a:pt x="224" y="0"/>
                  </a:lnTo>
                  <a:lnTo>
                    <a:pt x="208" y="1"/>
                  </a:lnTo>
                  <a:lnTo>
                    <a:pt x="194" y="3"/>
                  </a:lnTo>
                  <a:lnTo>
                    <a:pt x="179" y="5"/>
                  </a:lnTo>
                  <a:lnTo>
                    <a:pt x="165" y="9"/>
                  </a:lnTo>
                  <a:lnTo>
                    <a:pt x="153" y="13"/>
                  </a:lnTo>
                  <a:lnTo>
                    <a:pt x="140" y="17"/>
                  </a:lnTo>
                  <a:lnTo>
                    <a:pt x="129" y="22"/>
                  </a:lnTo>
                  <a:lnTo>
                    <a:pt x="117" y="27"/>
                  </a:lnTo>
                  <a:lnTo>
                    <a:pt x="107" y="34"/>
                  </a:lnTo>
                  <a:lnTo>
                    <a:pt x="96" y="40"/>
                  </a:lnTo>
                  <a:lnTo>
                    <a:pt x="87" y="47"/>
                  </a:lnTo>
                  <a:lnTo>
                    <a:pt x="79" y="55"/>
                  </a:lnTo>
                  <a:lnTo>
                    <a:pt x="69" y="62"/>
                  </a:lnTo>
                  <a:lnTo>
                    <a:pt x="62" y="70"/>
                  </a:lnTo>
                  <a:lnTo>
                    <a:pt x="54" y="79"/>
                  </a:lnTo>
                  <a:lnTo>
                    <a:pt x="47" y="87"/>
                  </a:lnTo>
                  <a:lnTo>
                    <a:pt x="41" y="96"/>
                  </a:lnTo>
                  <a:lnTo>
                    <a:pt x="35" y="106"/>
                  </a:lnTo>
                  <a:lnTo>
                    <a:pt x="29" y="115"/>
                  </a:lnTo>
                  <a:lnTo>
                    <a:pt x="24" y="125"/>
                  </a:lnTo>
                  <a:lnTo>
                    <a:pt x="20" y="135"/>
                  </a:lnTo>
                  <a:lnTo>
                    <a:pt x="16" y="145"/>
                  </a:lnTo>
                  <a:lnTo>
                    <a:pt x="13" y="156"/>
                  </a:lnTo>
                  <a:lnTo>
                    <a:pt x="7" y="177"/>
                  </a:lnTo>
                  <a:lnTo>
                    <a:pt x="3" y="198"/>
                  </a:lnTo>
                  <a:lnTo>
                    <a:pt x="1" y="219"/>
                  </a:lnTo>
                  <a:lnTo>
                    <a:pt x="0" y="241"/>
                  </a:lnTo>
                  <a:lnTo>
                    <a:pt x="0" y="507"/>
                  </a:lnTo>
                  <a:lnTo>
                    <a:pt x="1" y="532"/>
                  </a:lnTo>
                  <a:lnTo>
                    <a:pt x="3" y="557"/>
                  </a:lnTo>
                  <a:lnTo>
                    <a:pt x="7" y="581"/>
                  </a:lnTo>
                  <a:lnTo>
                    <a:pt x="14" y="604"/>
                  </a:lnTo>
                  <a:lnTo>
                    <a:pt x="17" y="616"/>
                  </a:lnTo>
                  <a:lnTo>
                    <a:pt x="21" y="626"/>
                  </a:lnTo>
                  <a:lnTo>
                    <a:pt x="25" y="638"/>
                  </a:lnTo>
                  <a:lnTo>
                    <a:pt x="30" y="647"/>
                  </a:lnTo>
                  <a:lnTo>
                    <a:pt x="36" y="657"/>
                  </a:lnTo>
                  <a:lnTo>
                    <a:pt x="42" y="667"/>
                  </a:lnTo>
                  <a:lnTo>
                    <a:pt x="48" y="676"/>
                  </a:lnTo>
                  <a:lnTo>
                    <a:pt x="56" y="686"/>
                  </a:lnTo>
                  <a:lnTo>
                    <a:pt x="63" y="694"/>
                  </a:lnTo>
                  <a:lnTo>
                    <a:pt x="70" y="702"/>
                  </a:lnTo>
                  <a:lnTo>
                    <a:pt x="80" y="710"/>
                  </a:lnTo>
                  <a:lnTo>
                    <a:pt x="88" y="717"/>
                  </a:lnTo>
                  <a:lnTo>
                    <a:pt x="97" y="723"/>
                  </a:lnTo>
                  <a:lnTo>
                    <a:pt x="108" y="730"/>
                  </a:lnTo>
                  <a:lnTo>
                    <a:pt x="118" y="736"/>
                  </a:lnTo>
                  <a:lnTo>
                    <a:pt x="130" y="741"/>
                  </a:lnTo>
                  <a:lnTo>
                    <a:pt x="141" y="745"/>
                  </a:lnTo>
                  <a:lnTo>
                    <a:pt x="154" y="749"/>
                  </a:lnTo>
                  <a:lnTo>
                    <a:pt x="166" y="754"/>
                  </a:lnTo>
                  <a:lnTo>
                    <a:pt x="180" y="757"/>
                  </a:lnTo>
                  <a:lnTo>
                    <a:pt x="195" y="759"/>
                  </a:lnTo>
                  <a:lnTo>
                    <a:pt x="209" y="760"/>
                  </a:lnTo>
                  <a:lnTo>
                    <a:pt x="224" y="761"/>
                  </a:lnTo>
                  <a:lnTo>
                    <a:pt x="241" y="761"/>
                  </a:lnTo>
                  <a:lnTo>
                    <a:pt x="263" y="761"/>
                  </a:lnTo>
                  <a:lnTo>
                    <a:pt x="285" y="758"/>
                  </a:lnTo>
                  <a:lnTo>
                    <a:pt x="304" y="755"/>
                  </a:lnTo>
                  <a:lnTo>
                    <a:pt x="324" y="749"/>
                  </a:lnTo>
                  <a:lnTo>
                    <a:pt x="344" y="742"/>
                  </a:lnTo>
                  <a:lnTo>
                    <a:pt x="362" y="734"/>
                  </a:lnTo>
                  <a:lnTo>
                    <a:pt x="379" y="723"/>
                  </a:lnTo>
                  <a:lnTo>
                    <a:pt x="395" y="712"/>
                  </a:lnTo>
                  <a:lnTo>
                    <a:pt x="410" y="699"/>
                  </a:lnTo>
                  <a:lnTo>
                    <a:pt x="424" y="685"/>
                  </a:lnTo>
                  <a:lnTo>
                    <a:pt x="436" y="669"/>
                  </a:lnTo>
                  <a:lnTo>
                    <a:pt x="447" y="653"/>
                  </a:lnTo>
                  <a:lnTo>
                    <a:pt x="456" y="636"/>
                  </a:lnTo>
                  <a:lnTo>
                    <a:pt x="463" y="617"/>
                  </a:lnTo>
                  <a:lnTo>
                    <a:pt x="470" y="596"/>
                  </a:lnTo>
                  <a:lnTo>
                    <a:pt x="475" y="575"/>
                  </a:lnTo>
                  <a:lnTo>
                    <a:pt x="326" y="532"/>
                  </a:lnTo>
                  <a:lnTo>
                    <a:pt x="325" y="540"/>
                  </a:lnTo>
                  <a:lnTo>
                    <a:pt x="323" y="549"/>
                  </a:lnTo>
                  <a:lnTo>
                    <a:pt x="320" y="557"/>
                  </a:lnTo>
                  <a:lnTo>
                    <a:pt x="317" y="564"/>
                  </a:lnTo>
                  <a:lnTo>
                    <a:pt x="313" y="572"/>
                  </a:lnTo>
                  <a:lnTo>
                    <a:pt x="309" y="578"/>
                  </a:lnTo>
                  <a:lnTo>
                    <a:pt x="303" y="584"/>
                  </a:lnTo>
                  <a:lnTo>
                    <a:pt x="297" y="590"/>
                  </a:lnTo>
                  <a:lnTo>
                    <a:pt x="291" y="595"/>
                  </a:lnTo>
                  <a:lnTo>
                    <a:pt x="285" y="599"/>
                  </a:lnTo>
                  <a:lnTo>
                    <a:pt x="277" y="602"/>
                  </a:lnTo>
                  <a:lnTo>
                    <a:pt x="271" y="605"/>
                  </a:lnTo>
                  <a:lnTo>
                    <a:pt x="264" y="607"/>
                  </a:lnTo>
                  <a:lnTo>
                    <a:pt x="256" y="609"/>
                  </a:lnTo>
                  <a:lnTo>
                    <a:pt x="248" y="610"/>
                  </a:lnTo>
                  <a:lnTo>
                    <a:pt x="241" y="610"/>
                  </a:lnTo>
                  <a:lnTo>
                    <a:pt x="229" y="610"/>
                  </a:lnTo>
                  <a:lnTo>
                    <a:pt x="219" y="608"/>
                  </a:lnTo>
                  <a:lnTo>
                    <a:pt x="209" y="606"/>
                  </a:lnTo>
                  <a:lnTo>
                    <a:pt x="201" y="603"/>
                  </a:lnTo>
                  <a:lnTo>
                    <a:pt x="192" y="600"/>
                  </a:lnTo>
                  <a:lnTo>
                    <a:pt x="186" y="595"/>
                  </a:lnTo>
                  <a:lnTo>
                    <a:pt x="180" y="590"/>
                  </a:lnTo>
                  <a:lnTo>
                    <a:pt x="175" y="582"/>
                  </a:lnTo>
                  <a:lnTo>
                    <a:pt x="171" y="575"/>
                  </a:lnTo>
                  <a:lnTo>
                    <a:pt x="166" y="568"/>
                  </a:lnTo>
                  <a:lnTo>
                    <a:pt x="163" y="559"/>
                  </a:lnTo>
                  <a:lnTo>
                    <a:pt x="161" y="551"/>
                  </a:lnTo>
                  <a:lnTo>
                    <a:pt x="159" y="542"/>
                  </a:lnTo>
                  <a:lnTo>
                    <a:pt x="157" y="532"/>
                  </a:lnTo>
                  <a:lnTo>
                    <a:pt x="156" y="522"/>
                  </a:lnTo>
                  <a:lnTo>
                    <a:pt x="156" y="511"/>
                  </a:lnTo>
                  <a:lnTo>
                    <a:pt x="156" y="233"/>
                  </a:lnTo>
                  <a:lnTo>
                    <a:pt x="157" y="221"/>
                  </a:lnTo>
                  <a:lnTo>
                    <a:pt x="160" y="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69" name="Freeform 39"/>
            <p:cNvSpPr>
              <a:spLocks/>
            </p:cNvSpPr>
            <p:nvPr userDrawn="1"/>
          </p:nvSpPr>
          <p:spPr bwMode="auto">
            <a:xfrm>
              <a:off x="-469900" y="3827463"/>
              <a:ext cx="76200" cy="131763"/>
            </a:xfrm>
            <a:custGeom>
              <a:avLst/>
              <a:gdLst>
                <a:gd name="T0" fmla="*/ 0 w 436"/>
                <a:gd name="T1" fmla="*/ 750 h 750"/>
                <a:gd name="T2" fmla="*/ 436 w 436"/>
                <a:gd name="T3" fmla="*/ 750 h 750"/>
                <a:gd name="T4" fmla="*/ 436 w 436"/>
                <a:gd name="T5" fmla="*/ 602 h 750"/>
                <a:gd name="T6" fmla="*/ 156 w 436"/>
                <a:gd name="T7" fmla="*/ 602 h 750"/>
                <a:gd name="T8" fmla="*/ 156 w 436"/>
                <a:gd name="T9" fmla="*/ 444 h 750"/>
                <a:gd name="T10" fmla="*/ 398 w 436"/>
                <a:gd name="T11" fmla="*/ 444 h 750"/>
                <a:gd name="T12" fmla="*/ 398 w 436"/>
                <a:gd name="T13" fmla="*/ 299 h 750"/>
                <a:gd name="T14" fmla="*/ 156 w 436"/>
                <a:gd name="T15" fmla="*/ 299 h 750"/>
                <a:gd name="T16" fmla="*/ 156 w 436"/>
                <a:gd name="T17" fmla="*/ 145 h 750"/>
                <a:gd name="T18" fmla="*/ 436 w 436"/>
                <a:gd name="T19" fmla="*/ 145 h 750"/>
                <a:gd name="T20" fmla="*/ 436 w 436"/>
                <a:gd name="T21" fmla="*/ 0 h 750"/>
                <a:gd name="T22" fmla="*/ 0 w 436"/>
                <a:gd name="T23" fmla="*/ 0 h 750"/>
                <a:gd name="T24" fmla="*/ 0 w 436"/>
                <a:gd name="T25" fmla="*/ 750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6" h="750">
                  <a:moveTo>
                    <a:pt x="0" y="750"/>
                  </a:moveTo>
                  <a:lnTo>
                    <a:pt x="436" y="750"/>
                  </a:lnTo>
                  <a:lnTo>
                    <a:pt x="436" y="602"/>
                  </a:lnTo>
                  <a:lnTo>
                    <a:pt x="156" y="602"/>
                  </a:lnTo>
                  <a:lnTo>
                    <a:pt x="156" y="444"/>
                  </a:lnTo>
                  <a:lnTo>
                    <a:pt x="398" y="444"/>
                  </a:lnTo>
                  <a:lnTo>
                    <a:pt x="398" y="299"/>
                  </a:lnTo>
                  <a:lnTo>
                    <a:pt x="156" y="299"/>
                  </a:lnTo>
                  <a:lnTo>
                    <a:pt x="156" y="145"/>
                  </a:lnTo>
                  <a:lnTo>
                    <a:pt x="436" y="145"/>
                  </a:lnTo>
                  <a:lnTo>
                    <a:pt x="436" y="0"/>
                  </a:lnTo>
                  <a:lnTo>
                    <a:pt x="0" y="0"/>
                  </a:lnTo>
                  <a:lnTo>
                    <a:pt x="0" y="7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70" name="Freeform 40"/>
            <p:cNvSpPr>
              <a:spLocks/>
            </p:cNvSpPr>
            <p:nvPr userDrawn="1"/>
          </p:nvSpPr>
          <p:spPr bwMode="auto">
            <a:xfrm>
              <a:off x="-377825" y="3827463"/>
              <a:ext cx="84138" cy="131763"/>
            </a:xfrm>
            <a:custGeom>
              <a:avLst/>
              <a:gdLst>
                <a:gd name="T0" fmla="*/ 0 w 477"/>
                <a:gd name="T1" fmla="*/ 143 h 750"/>
                <a:gd name="T2" fmla="*/ 161 w 477"/>
                <a:gd name="T3" fmla="*/ 143 h 750"/>
                <a:gd name="T4" fmla="*/ 161 w 477"/>
                <a:gd name="T5" fmla="*/ 750 h 750"/>
                <a:gd name="T6" fmla="*/ 316 w 477"/>
                <a:gd name="T7" fmla="*/ 750 h 750"/>
                <a:gd name="T8" fmla="*/ 316 w 477"/>
                <a:gd name="T9" fmla="*/ 143 h 750"/>
                <a:gd name="T10" fmla="*/ 477 w 477"/>
                <a:gd name="T11" fmla="*/ 143 h 750"/>
                <a:gd name="T12" fmla="*/ 477 w 477"/>
                <a:gd name="T13" fmla="*/ 0 h 750"/>
                <a:gd name="T14" fmla="*/ 0 w 477"/>
                <a:gd name="T15" fmla="*/ 0 h 750"/>
                <a:gd name="T16" fmla="*/ 0 w 477"/>
                <a:gd name="T17" fmla="*/ 14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7" h="750">
                  <a:moveTo>
                    <a:pt x="0" y="143"/>
                  </a:moveTo>
                  <a:lnTo>
                    <a:pt x="161" y="143"/>
                  </a:lnTo>
                  <a:lnTo>
                    <a:pt x="161" y="750"/>
                  </a:lnTo>
                  <a:lnTo>
                    <a:pt x="316" y="750"/>
                  </a:lnTo>
                  <a:lnTo>
                    <a:pt x="316" y="143"/>
                  </a:lnTo>
                  <a:lnTo>
                    <a:pt x="477" y="143"/>
                  </a:lnTo>
                  <a:lnTo>
                    <a:pt x="477" y="0"/>
                  </a:lnTo>
                  <a:lnTo>
                    <a:pt x="0" y="0"/>
                  </a:lnTo>
                  <a:lnTo>
                    <a:pt x="0" y="14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71" name="Freeform 41"/>
            <p:cNvSpPr>
              <a:spLocks/>
            </p:cNvSpPr>
            <p:nvPr userDrawn="1"/>
          </p:nvSpPr>
          <p:spPr bwMode="auto">
            <a:xfrm>
              <a:off x="-271463" y="3827463"/>
              <a:ext cx="90488" cy="131763"/>
            </a:xfrm>
            <a:custGeom>
              <a:avLst/>
              <a:gdLst>
                <a:gd name="T0" fmla="*/ 372 w 513"/>
                <a:gd name="T1" fmla="*/ 0 h 750"/>
                <a:gd name="T2" fmla="*/ 157 w 513"/>
                <a:gd name="T3" fmla="*/ 435 h 750"/>
                <a:gd name="T4" fmla="*/ 155 w 513"/>
                <a:gd name="T5" fmla="*/ 435 h 750"/>
                <a:gd name="T6" fmla="*/ 155 w 513"/>
                <a:gd name="T7" fmla="*/ 0 h 750"/>
                <a:gd name="T8" fmla="*/ 0 w 513"/>
                <a:gd name="T9" fmla="*/ 0 h 750"/>
                <a:gd name="T10" fmla="*/ 0 w 513"/>
                <a:gd name="T11" fmla="*/ 750 h 750"/>
                <a:gd name="T12" fmla="*/ 146 w 513"/>
                <a:gd name="T13" fmla="*/ 750 h 750"/>
                <a:gd name="T14" fmla="*/ 355 w 513"/>
                <a:gd name="T15" fmla="*/ 342 h 750"/>
                <a:gd name="T16" fmla="*/ 356 w 513"/>
                <a:gd name="T17" fmla="*/ 342 h 750"/>
                <a:gd name="T18" fmla="*/ 356 w 513"/>
                <a:gd name="T19" fmla="*/ 750 h 750"/>
                <a:gd name="T20" fmla="*/ 513 w 513"/>
                <a:gd name="T21" fmla="*/ 750 h 750"/>
                <a:gd name="T22" fmla="*/ 513 w 513"/>
                <a:gd name="T23" fmla="*/ 0 h 750"/>
                <a:gd name="T24" fmla="*/ 372 w 513"/>
                <a:gd name="T25" fmla="*/ 0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13" h="750">
                  <a:moveTo>
                    <a:pt x="372" y="0"/>
                  </a:moveTo>
                  <a:lnTo>
                    <a:pt x="157" y="435"/>
                  </a:lnTo>
                  <a:lnTo>
                    <a:pt x="155" y="435"/>
                  </a:lnTo>
                  <a:lnTo>
                    <a:pt x="155" y="0"/>
                  </a:lnTo>
                  <a:lnTo>
                    <a:pt x="0" y="0"/>
                  </a:lnTo>
                  <a:lnTo>
                    <a:pt x="0" y="750"/>
                  </a:lnTo>
                  <a:lnTo>
                    <a:pt x="146" y="750"/>
                  </a:lnTo>
                  <a:lnTo>
                    <a:pt x="355" y="342"/>
                  </a:lnTo>
                  <a:lnTo>
                    <a:pt x="356" y="342"/>
                  </a:lnTo>
                  <a:lnTo>
                    <a:pt x="356" y="750"/>
                  </a:lnTo>
                  <a:lnTo>
                    <a:pt x="513" y="750"/>
                  </a:lnTo>
                  <a:lnTo>
                    <a:pt x="513" y="0"/>
                  </a:lnTo>
                  <a:lnTo>
                    <a:pt x="3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72" name="Freeform 42"/>
            <p:cNvSpPr>
              <a:spLocks/>
            </p:cNvSpPr>
            <p:nvPr userDrawn="1"/>
          </p:nvSpPr>
          <p:spPr bwMode="auto">
            <a:xfrm>
              <a:off x="-1189038" y="3829051"/>
              <a:ext cx="120650" cy="225425"/>
            </a:xfrm>
            <a:custGeom>
              <a:avLst/>
              <a:gdLst>
                <a:gd name="T0" fmla="*/ 534 w 691"/>
                <a:gd name="T1" fmla="*/ 0 h 1280"/>
                <a:gd name="T2" fmla="*/ 0 w 691"/>
                <a:gd name="T3" fmla="*/ 1212 h 1280"/>
                <a:gd name="T4" fmla="*/ 41 w 691"/>
                <a:gd name="T5" fmla="*/ 1227 h 1280"/>
                <a:gd name="T6" fmla="*/ 83 w 691"/>
                <a:gd name="T7" fmla="*/ 1241 h 1280"/>
                <a:gd name="T8" fmla="*/ 104 w 691"/>
                <a:gd name="T9" fmla="*/ 1247 h 1280"/>
                <a:gd name="T10" fmla="*/ 125 w 691"/>
                <a:gd name="T11" fmla="*/ 1253 h 1280"/>
                <a:gd name="T12" fmla="*/ 147 w 691"/>
                <a:gd name="T13" fmla="*/ 1258 h 1280"/>
                <a:gd name="T14" fmla="*/ 168 w 691"/>
                <a:gd name="T15" fmla="*/ 1262 h 1280"/>
                <a:gd name="T16" fmla="*/ 190 w 691"/>
                <a:gd name="T17" fmla="*/ 1266 h 1280"/>
                <a:gd name="T18" fmla="*/ 212 w 691"/>
                <a:gd name="T19" fmla="*/ 1270 h 1280"/>
                <a:gd name="T20" fmla="*/ 234 w 691"/>
                <a:gd name="T21" fmla="*/ 1273 h 1280"/>
                <a:gd name="T22" fmla="*/ 257 w 691"/>
                <a:gd name="T23" fmla="*/ 1276 h 1280"/>
                <a:gd name="T24" fmla="*/ 280 w 691"/>
                <a:gd name="T25" fmla="*/ 1278 h 1280"/>
                <a:gd name="T26" fmla="*/ 303 w 691"/>
                <a:gd name="T27" fmla="*/ 1279 h 1280"/>
                <a:gd name="T28" fmla="*/ 326 w 691"/>
                <a:gd name="T29" fmla="*/ 1280 h 1280"/>
                <a:gd name="T30" fmla="*/ 349 w 691"/>
                <a:gd name="T31" fmla="*/ 1280 h 1280"/>
                <a:gd name="T32" fmla="*/ 371 w 691"/>
                <a:gd name="T33" fmla="*/ 1280 h 1280"/>
                <a:gd name="T34" fmla="*/ 394 w 691"/>
                <a:gd name="T35" fmla="*/ 1279 h 1280"/>
                <a:gd name="T36" fmla="*/ 416 w 691"/>
                <a:gd name="T37" fmla="*/ 1278 h 1280"/>
                <a:gd name="T38" fmla="*/ 438 w 691"/>
                <a:gd name="T39" fmla="*/ 1276 h 1280"/>
                <a:gd name="T40" fmla="*/ 460 w 691"/>
                <a:gd name="T41" fmla="*/ 1274 h 1280"/>
                <a:gd name="T42" fmla="*/ 482 w 691"/>
                <a:gd name="T43" fmla="*/ 1271 h 1280"/>
                <a:gd name="T44" fmla="*/ 504 w 691"/>
                <a:gd name="T45" fmla="*/ 1267 h 1280"/>
                <a:gd name="T46" fmla="*/ 526 w 691"/>
                <a:gd name="T47" fmla="*/ 1263 h 1280"/>
                <a:gd name="T48" fmla="*/ 568 w 691"/>
                <a:gd name="T49" fmla="*/ 1254 h 1280"/>
                <a:gd name="T50" fmla="*/ 610 w 691"/>
                <a:gd name="T51" fmla="*/ 1242 h 1280"/>
                <a:gd name="T52" fmla="*/ 651 w 691"/>
                <a:gd name="T53" fmla="*/ 1229 h 1280"/>
                <a:gd name="T54" fmla="*/ 691 w 691"/>
                <a:gd name="T55" fmla="*/ 1214 h 1280"/>
                <a:gd name="T56" fmla="*/ 559 w 691"/>
                <a:gd name="T57" fmla="*/ 3 h 1280"/>
                <a:gd name="T58" fmla="*/ 546 w 691"/>
                <a:gd name="T59" fmla="*/ 2 h 1280"/>
                <a:gd name="T60" fmla="*/ 534 w 691"/>
                <a:gd name="T61" fmla="*/ 0 h 1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691" h="1280">
                  <a:moveTo>
                    <a:pt x="534" y="0"/>
                  </a:moveTo>
                  <a:lnTo>
                    <a:pt x="0" y="1212"/>
                  </a:lnTo>
                  <a:lnTo>
                    <a:pt x="41" y="1227"/>
                  </a:lnTo>
                  <a:lnTo>
                    <a:pt x="83" y="1241"/>
                  </a:lnTo>
                  <a:lnTo>
                    <a:pt x="104" y="1247"/>
                  </a:lnTo>
                  <a:lnTo>
                    <a:pt x="125" y="1253"/>
                  </a:lnTo>
                  <a:lnTo>
                    <a:pt x="147" y="1258"/>
                  </a:lnTo>
                  <a:lnTo>
                    <a:pt x="168" y="1262"/>
                  </a:lnTo>
                  <a:lnTo>
                    <a:pt x="190" y="1266"/>
                  </a:lnTo>
                  <a:lnTo>
                    <a:pt x="212" y="1270"/>
                  </a:lnTo>
                  <a:lnTo>
                    <a:pt x="234" y="1273"/>
                  </a:lnTo>
                  <a:lnTo>
                    <a:pt x="257" y="1276"/>
                  </a:lnTo>
                  <a:lnTo>
                    <a:pt x="280" y="1278"/>
                  </a:lnTo>
                  <a:lnTo>
                    <a:pt x="303" y="1279"/>
                  </a:lnTo>
                  <a:lnTo>
                    <a:pt x="326" y="1280"/>
                  </a:lnTo>
                  <a:lnTo>
                    <a:pt x="349" y="1280"/>
                  </a:lnTo>
                  <a:lnTo>
                    <a:pt x="371" y="1280"/>
                  </a:lnTo>
                  <a:lnTo>
                    <a:pt x="394" y="1279"/>
                  </a:lnTo>
                  <a:lnTo>
                    <a:pt x="416" y="1278"/>
                  </a:lnTo>
                  <a:lnTo>
                    <a:pt x="438" y="1276"/>
                  </a:lnTo>
                  <a:lnTo>
                    <a:pt x="460" y="1274"/>
                  </a:lnTo>
                  <a:lnTo>
                    <a:pt x="482" y="1271"/>
                  </a:lnTo>
                  <a:lnTo>
                    <a:pt x="504" y="1267"/>
                  </a:lnTo>
                  <a:lnTo>
                    <a:pt x="526" y="1263"/>
                  </a:lnTo>
                  <a:lnTo>
                    <a:pt x="568" y="1254"/>
                  </a:lnTo>
                  <a:lnTo>
                    <a:pt x="610" y="1242"/>
                  </a:lnTo>
                  <a:lnTo>
                    <a:pt x="651" y="1229"/>
                  </a:lnTo>
                  <a:lnTo>
                    <a:pt x="691" y="1214"/>
                  </a:lnTo>
                  <a:lnTo>
                    <a:pt x="559" y="3"/>
                  </a:lnTo>
                  <a:lnTo>
                    <a:pt x="546" y="2"/>
                  </a:lnTo>
                  <a:lnTo>
                    <a:pt x="53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73" name="Freeform 43"/>
            <p:cNvSpPr>
              <a:spLocks/>
            </p:cNvSpPr>
            <p:nvPr userDrawn="1"/>
          </p:nvSpPr>
          <p:spPr bwMode="auto">
            <a:xfrm>
              <a:off x="-1282700" y="3822701"/>
              <a:ext cx="179388" cy="211138"/>
            </a:xfrm>
            <a:custGeom>
              <a:avLst/>
              <a:gdLst>
                <a:gd name="T0" fmla="*/ 1004 w 1023"/>
                <a:gd name="T1" fmla="*/ 0 h 1202"/>
                <a:gd name="T2" fmla="*/ 0 w 1023"/>
                <a:gd name="T3" fmla="*/ 662 h 1202"/>
                <a:gd name="T4" fmla="*/ 6 w 1023"/>
                <a:gd name="T5" fmla="*/ 684 h 1202"/>
                <a:gd name="T6" fmla="*/ 14 w 1023"/>
                <a:gd name="T7" fmla="*/ 705 h 1202"/>
                <a:gd name="T8" fmla="*/ 22 w 1023"/>
                <a:gd name="T9" fmla="*/ 726 h 1202"/>
                <a:gd name="T10" fmla="*/ 30 w 1023"/>
                <a:gd name="T11" fmla="*/ 746 h 1202"/>
                <a:gd name="T12" fmla="*/ 39 w 1023"/>
                <a:gd name="T13" fmla="*/ 767 h 1202"/>
                <a:gd name="T14" fmla="*/ 48 w 1023"/>
                <a:gd name="T15" fmla="*/ 788 h 1202"/>
                <a:gd name="T16" fmla="*/ 57 w 1023"/>
                <a:gd name="T17" fmla="*/ 808 h 1202"/>
                <a:gd name="T18" fmla="*/ 68 w 1023"/>
                <a:gd name="T19" fmla="*/ 828 h 1202"/>
                <a:gd name="T20" fmla="*/ 78 w 1023"/>
                <a:gd name="T21" fmla="*/ 847 h 1202"/>
                <a:gd name="T22" fmla="*/ 89 w 1023"/>
                <a:gd name="T23" fmla="*/ 867 h 1202"/>
                <a:gd name="T24" fmla="*/ 100 w 1023"/>
                <a:gd name="T25" fmla="*/ 885 h 1202"/>
                <a:gd name="T26" fmla="*/ 113 w 1023"/>
                <a:gd name="T27" fmla="*/ 904 h 1202"/>
                <a:gd name="T28" fmla="*/ 125 w 1023"/>
                <a:gd name="T29" fmla="*/ 922 h 1202"/>
                <a:gd name="T30" fmla="*/ 138 w 1023"/>
                <a:gd name="T31" fmla="*/ 940 h 1202"/>
                <a:gd name="T32" fmla="*/ 152 w 1023"/>
                <a:gd name="T33" fmla="*/ 958 h 1202"/>
                <a:gd name="T34" fmla="*/ 165 w 1023"/>
                <a:gd name="T35" fmla="*/ 975 h 1202"/>
                <a:gd name="T36" fmla="*/ 179 w 1023"/>
                <a:gd name="T37" fmla="*/ 992 h 1202"/>
                <a:gd name="T38" fmla="*/ 193 w 1023"/>
                <a:gd name="T39" fmla="*/ 1009 h 1202"/>
                <a:gd name="T40" fmla="*/ 208 w 1023"/>
                <a:gd name="T41" fmla="*/ 1025 h 1202"/>
                <a:gd name="T42" fmla="*/ 224 w 1023"/>
                <a:gd name="T43" fmla="*/ 1041 h 1202"/>
                <a:gd name="T44" fmla="*/ 239 w 1023"/>
                <a:gd name="T45" fmla="*/ 1057 h 1202"/>
                <a:gd name="T46" fmla="*/ 255 w 1023"/>
                <a:gd name="T47" fmla="*/ 1071 h 1202"/>
                <a:gd name="T48" fmla="*/ 271 w 1023"/>
                <a:gd name="T49" fmla="*/ 1087 h 1202"/>
                <a:gd name="T50" fmla="*/ 288 w 1023"/>
                <a:gd name="T51" fmla="*/ 1101 h 1202"/>
                <a:gd name="T52" fmla="*/ 305 w 1023"/>
                <a:gd name="T53" fmla="*/ 1115 h 1202"/>
                <a:gd name="T54" fmla="*/ 322 w 1023"/>
                <a:gd name="T55" fmla="*/ 1129 h 1202"/>
                <a:gd name="T56" fmla="*/ 340 w 1023"/>
                <a:gd name="T57" fmla="*/ 1142 h 1202"/>
                <a:gd name="T58" fmla="*/ 358 w 1023"/>
                <a:gd name="T59" fmla="*/ 1155 h 1202"/>
                <a:gd name="T60" fmla="*/ 376 w 1023"/>
                <a:gd name="T61" fmla="*/ 1168 h 1202"/>
                <a:gd name="T62" fmla="*/ 395 w 1023"/>
                <a:gd name="T63" fmla="*/ 1179 h 1202"/>
                <a:gd name="T64" fmla="*/ 414 w 1023"/>
                <a:gd name="T65" fmla="*/ 1191 h 1202"/>
                <a:gd name="T66" fmla="*/ 433 w 1023"/>
                <a:gd name="T67" fmla="*/ 1202 h 1202"/>
                <a:gd name="T68" fmla="*/ 1023 w 1023"/>
                <a:gd name="T69" fmla="*/ 17 h 1202"/>
                <a:gd name="T70" fmla="*/ 1013 w 1023"/>
                <a:gd name="T71" fmla="*/ 10 h 1202"/>
                <a:gd name="T72" fmla="*/ 1004 w 1023"/>
                <a:gd name="T73" fmla="*/ 0 h 1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23" h="1202">
                  <a:moveTo>
                    <a:pt x="1004" y="0"/>
                  </a:moveTo>
                  <a:lnTo>
                    <a:pt x="0" y="662"/>
                  </a:lnTo>
                  <a:lnTo>
                    <a:pt x="6" y="684"/>
                  </a:lnTo>
                  <a:lnTo>
                    <a:pt x="14" y="705"/>
                  </a:lnTo>
                  <a:lnTo>
                    <a:pt x="22" y="726"/>
                  </a:lnTo>
                  <a:lnTo>
                    <a:pt x="30" y="746"/>
                  </a:lnTo>
                  <a:lnTo>
                    <a:pt x="39" y="767"/>
                  </a:lnTo>
                  <a:lnTo>
                    <a:pt x="48" y="788"/>
                  </a:lnTo>
                  <a:lnTo>
                    <a:pt x="57" y="808"/>
                  </a:lnTo>
                  <a:lnTo>
                    <a:pt x="68" y="828"/>
                  </a:lnTo>
                  <a:lnTo>
                    <a:pt x="78" y="847"/>
                  </a:lnTo>
                  <a:lnTo>
                    <a:pt x="89" y="867"/>
                  </a:lnTo>
                  <a:lnTo>
                    <a:pt x="100" y="885"/>
                  </a:lnTo>
                  <a:lnTo>
                    <a:pt x="113" y="904"/>
                  </a:lnTo>
                  <a:lnTo>
                    <a:pt x="125" y="922"/>
                  </a:lnTo>
                  <a:lnTo>
                    <a:pt x="138" y="940"/>
                  </a:lnTo>
                  <a:lnTo>
                    <a:pt x="152" y="958"/>
                  </a:lnTo>
                  <a:lnTo>
                    <a:pt x="165" y="975"/>
                  </a:lnTo>
                  <a:lnTo>
                    <a:pt x="179" y="992"/>
                  </a:lnTo>
                  <a:lnTo>
                    <a:pt x="193" y="1009"/>
                  </a:lnTo>
                  <a:lnTo>
                    <a:pt x="208" y="1025"/>
                  </a:lnTo>
                  <a:lnTo>
                    <a:pt x="224" y="1041"/>
                  </a:lnTo>
                  <a:lnTo>
                    <a:pt x="239" y="1057"/>
                  </a:lnTo>
                  <a:lnTo>
                    <a:pt x="255" y="1071"/>
                  </a:lnTo>
                  <a:lnTo>
                    <a:pt x="271" y="1087"/>
                  </a:lnTo>
                  <a:lnTo>
                    <a:pt x="288" y="1101"/>
                  </a:lnTo>
                  <a:lnTo>
                    <a:pt x="305" y="1115"/>
                  </a:lnTo>
                  <a:lnTo>
                    <a:pt x="322" y="1129"/>
                  </a:lnTo>
                  <a:lnTo>
                    <a:pt x="340" y="1142"/>
                  </a:lnTo>
                  <a:lnTo>
                    <a:pt x="358" y="1155"/>
                  </a:lnTo>
                  <a:lnTo>
                    <a:pt x="376" y="1168"/>
                  </a:lnTo>
                  <a:lnTo>
                    <a:pt x="395" y="1179"/>
                  </a:lnTo>
                  <a:lnTo>
                    <a:pt x="414" y="1191"/>
                  </a:lnTo>
                  <a:lnTo>
                    <a:pt x="433" y="1202"/>
                  </a:lnTo>
                  <a:lnTo>
                    <a:pt x="1023" y="17"/>
                  </a:lnTo>
                  <a:lnTo>
                    <a:pt x="1013" y="10"/>
                  </a:lnTo>
                  <a:lnTo>
                    <a:pt x="10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74" name="Freeform 44"/>
            <p:cNvSpPr>
              <a:spLocks/>
            </p:cNvSpPr>
            <p:nvPr userDrawn="1"/>
          </p:nvSpPr>
          <p:spPr bwMode="auto">
            <a:xfrm>
              <a:off x="-1082675" y="3825876"/>
              <a:ext cx="109538" cy="207963"/>
            </a:xfrm>
            <a:custGeom>
              <a:avLst/>
              <a:gdLst>
                <a:gd name="T0" fmla="*/ 0 w 624"/>
                <a:gd name="T1" fmla="*/ 14 h 1183"/>
                <a:gd name="T2" fmla="*/ 187 w 624"/>
                <a:gd name="T3" fmla="*/ 1183 h 1183"/>
                <a:gd name="T4" fmla="*/ 207 w 624"/>
                <a:gd name="T5" fmla="*/ 1172 h 1183"/>
                <a:gd name="T6" fmla="*/ 225 w 624"/>
                <a:gd name="T7" fmla="*/ 1160 h 1183"/>
                <a:gd name="T8" fmla="*/ 244 w 624"/>
                <a:gd name="T9" fmla="*/ 1149 h 1183"/>
                <a:gd name="T10" fmla="*/ 263 w 624"/>
                <a:gd name="T11" fmla="*/ 1136 h 1183"/>
                <a:gd name="T12" fmla="*/ 281 w 624"/>
                <a:gd name="T13" fmla="*/ 1124 h 1183"/>
                <a:gd name="T14" fmla="*/ 299 w 624"/>
                <a:gd name="T15" fmla="*/ 1110 h 1183"/>
                <a:gd name="T16" fmla="*/ 316 w 624"/>
                <a:gd name="T17" fmla="*/ 1096 h 1183"/>
                <a:gd name="T18" fmla="*/ 334 w 624"/>
                <a:gd name="T19" fmla="*/ 1082 h 1183"/>
                <a:gd name="T20" fmla="*/ 351 w 624"/>
                <a:gd name="T21" fmla="*/ 1068 h 1183"/>
                <a:gd name="T22" fmla="*/ 367 w 624"/>
                <a:gd name="T23" fmla="*/ 1052 h 1183"/>
                <a:gd name="T24" fmla="*/ 383 w 624"/>
                <a:gd name="T25" fmla="*/ 1038 h 1183"/>
                <a:gd name="T26" fmla="*/ 399 w 624"/>
                <a:gd name="T27" fmla="*/ 1022 h 1183"/>
                <a:gd name="T28" fmla="*/ 415 w 624"/>
                <a:gd name="T29" fmla="*/ 1005 h 1183"/>
                <a:gd name="T30" fmla="*/ 429 w 624"/>
                <a:gd name="T31" fmla="*/ 990 h 1183"/>
                <a:gd name="T32" fmla="*/ 444 w 624"/>
                <a:gd name="T33" fmla="*/ 973 h 1183"/>
                <a:gd name="T34" fmla="*/ 458 w 624"/>
                <a:gd name="T35" fmla="*/ 955 h 1183"/>
                <a:gd name="T36" fmla="*/ 471 w 624"/>
                <a:gd name="T37" fmla="*/ 938 h 1183"/>
                <a:gd name="T38" fmla="*/ 485 w 624"/>
                <a:gd name="T39" fmla="*/ 920 h 1183"/>
                <a:gd name="T40" fmla="*/ 498 w 624"/>
                <a:gd name="T41" fmla="*/ 902 h 1183"/>
                <a:gd name="T42" fmla="*/ 510 w 624"/>
                <a:gd name="T43" fmla="*/ 883 h 1183"/>
                <a:gd name="T44" fmla="*/ 522 w 624"/>
                <a:gd name="T45" fmla="*/ 864 h 1183"/>
                <a:gd name="T46" fmla="*/ 534 w 624"/>
                <a:gd name="T47" fmla="*/ 846 h 1183"/>
                <a:gd name="T48" fmla="*/ 545 w 624"/>
                <a:gd name="T49" fmla="*/ 827 h 1183"/>
                <a:gd name="T50" fmla="*/ 556 w 624"/>
                <a:gd name="T51" fmla="*/ 807 h 1183"/>
                <a:gd name="T52" fmla="*/ 566 w 624"/>
                <a:gd name="T53" fmla="*/ 787 h 1183"/>
                <a:gd name="T54" fmla="*/ 576 w 624"/>
                <a:gd name="T55" fmla="*/ 766 h 1183"/>
                <a:gd name="T56" fmla="*/ 585 w 624"/>
                <a:gd name="T57" fmla="*/ 746 h 1183"/>
                <a:gd name="T58" fmla="*/ 593 w 624"/>
                <a:gd name="T59" fmla="*/ 725 h 1183"/>
                <a:gd name="T60" fmla="*/ 602 w 624"/>
                <a:gd name="T61" fmla="*/ 705 h 1183"/>
                <a:gd name="T62" fmla="*/ 609 w 624"/>
                <a:gd name="T63" fmla="*/ 683 h 1183"/>
                <a:gd name="T64" fmla="*/ 616 w 624"/>
                <a:gd name="T65" fmla="*/ 662 h 1183"/>
                <a:gd name="T66" fmla="*/ 624 w 624"/>
                <a:gd name="T67" fmla="*/ 640 h 1183"/>
                <a:gd name="T68" fmla="*/ 29 w 624"/>
                <a:gd name="T69" fmla="*/ 0 h 1183"/>
                <a:gd name="T70" fmla="*/ 22 w 624"/>
                <a:gd name="T71" fmla="*/ 4 h 1183"/>
                <a:gd name="T72" fmla="*/ 14 w 624"/>
                <a:gd name="T73" fmla="*/ 9 h 1183"/>
                <a:gd name="T74" fmla="*/ 7 w 624"/>
                <a:gd name="T75" fmla="*/ 12 h 1183"/>
                <a:gd name="T76" fmla="*/ 0 w 624"/>
                <a:gd name="T77" fmla="*/ 14 h 1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24" h="1183">
                  <a:moveTo>
                    <a:pt x="0" y="14"/>
                  </a:moveTo>
                  <a:lnTo>
                    <a:pt x="187" y="1183"/>
                  </a:lnTo>
                  <a:lnTo>
                    <a:pt x="207" y="1172"/>
                  </a:lnTo>
                  <a:lnTo>
                    <a:pt x="225" y="1160"/>
                  </a:lnTo>
                  <a:lnTo>
                    <a:pt x="244" y="1149"/>
                  </a:lnTo>
                  <a:lnTo>
                    <a:pt x="263" y="1136"/>
                  </a:lnTo>
                  <a:lnTo>
                    <a:pt x="281" y="1124"/>
                  </a:lnTo>
                  <a:lnTo>
                    <a:pt x="299" y="1110"/>
                  </a:lnTo>
                  <a:lnTo>
                    <a:pt x="316" y="1096"/>
                  </a:lnTo>
                  <a:lnTo>
                    <a:pt x="334" y="1082"/>
                  </a:lnTo>
                  <a:lnTo>
                    <a:pt x="351" y="1068"/>
                  </a:lnTo>
                  <a:lnTo>
                    <a:pt x="367" y="1052"/>
                  </a:lnTo>
                  <a:lnTo>
                    <a:pt x="383" y="1038"/>
                  </a:lnTo>
                  <a:lnTo>
                    <a:pt x="399" y="1022"/>
                  </a:lnTo>
                  <a:lnTo>
                    <a:pt x="415" y="1005"/>
                  </a:lnTo>
                  <a:lnTo>
                    <a:pt x="429" y="990"/>
                  </a:lnTo>
                  <a:lnTo>
                    <a:pt x="444" y="973"/>
                  </a:lnTo>
                  <a:lnTo>
                    <a:pt x="458" y="955"/>
                  </a:lnTo>
                  <a:lnTo>
                    <a:pt x="471" y="938"/>
                  </a:lnTo>
                  <a:lnTo>
                    <a:pt x="485" y="920"/>
                  </a:lnTo>
                  <a:lnTo>
                    <a:pt x="498" y="902"/>
                  </a:lnTo>
                  <a:lnTo>
                    <a:pt x="510" y="883"/>
                  </a:lnTo>
                  <a:lnTo>
                    <a:pt x="522" y="864"/>
                  </a:lnTo>
                  <a:lnTo>
                    <a:pt x="534" y="846"/>
                  </a:lnTo>
                  <a:lnTo>
                    <a:pt x="545" y="827"/>
                  </a:lnTo>
                  <a:lnTo>
                    <a:pt x="556" y="807"/>
                  </a:lnTo>
                  <a:lnTo>
                    <a:pt x="566" y="787"/>
                  </a:lnTo>
                  <a:lnTo>
                    <a:pt x="576" y="766"/>
                  </a:lnTo>
                  <a:lnTo>
                    <a:pt x="585" y="746"/>
                  </a:lnTo>
                  <a:lnTo>
                    <a:pt x="593" y="725"/>
                  </a:lnTo>
                  <a:lnTo>
                    <a:pt x="602" y="705"/>
                  </a:lnTo>
                  <a:lnTo>
                    <a:pt x="609" y="683"/>
                  </a:lnTo>
                  <a:lnTo>
                    <a:pt x="616" y="662"/>
                  </a:lnTo>
                  <a:lnTo>
                    <a:pt x="624" y="640"/>
                  </a:lnTo>
                  <a:lnTo>
                    <a:pt x="29" y="0"/>
                  </a:lnTo>
                  <a:lnTo>
                    <a:pt x="22" y="4"/>
                  </a:lnTo>
                  <a:lnTo>
                    <a:pt x="14" y="9"/>
                  </a:lnTo>
                  <a:lnTo>
                    <a:pt x="7" y="12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75" name="Freeform 45"/>
            <p:cNvSpPr>
              <a:spLocks/>
            </p:cNvSpPr>
            <p:nvPr userDrawn="1"/>
          </p:nvSpPr>
          <p:spPr bwMode="auto">
            <a:xfrm>
              <a:off x="-1249363" y="3732213"/>
              <a:ext cx="146050" cy="69850"/>
            </a:xfrm>
            <a:custGeom>
              <a:avLst/>
              <a:gdLst>
                <a:gd name="T0" fmla="*/ 821 w 821"/>
                <a:gd name="T1" fmla="*/ 335 h 396"/>
                <a:gd name="T2" fmla="*/ 629 w 821"/>
                <a:gd name="T3" fmla="*/ 0 h 396"/>
                <a:gd name="T4" fmla="*/ 606 w 821"/>
                <a:gd name="T5" fmla="*/ 1 h 396"/>
                <a:gd name="T6" fmla="*/ 583 w 821"/>
                <a:gd name="T7" fmla="*/ 3 h 396"/>
                <a:gd name="T8" fmla="*/ 560 w 821"/>
                <a:gd name="T9" fmla="*/ 7 h 396"/>
                <a:gd name="T10" fmla="*/ 537 w 821"/>
                <a:gd name="T11" fmla="*/ 10 h 396"/>
                <a:gd name="T12" fmla="*/ 514 w 821"/>
                <a:gd name="T13" fmla="*/ 14 h 396"/>
                <a:gd name="T14" fmla="*/ 492 w 821"/>
                <a:gd name="T15" fmla="*/ 18 h 396"/>
                <a:gd name="T16" fmla="*/ 470 w 821"/>
                <a:gd name="T17" fmla="*/ 23 h 396"/>
                <a:gd name="T18" fmla="*/ 447 w 821"/>
                <a:gd name="T19" fmla="*/ 28 h 396"/>
                <a:gd name="T20" fmla="*/ 426 w 821"/>
                <a:gd name="T21" fmla="*/ 35 h 396"/>
                <a:gd name="T22" fmla="*/ 404 w 821"/>
                <a:gd name="T23" fmla="*/ 41 h 396"/>
                <a:gd name="T24" fmla="*/ 383 w 821"/>
                <a:gd name="T25" fmla="*/ 48 h 396"/>
                <a:gd name="T26" fmla="*/ 361 w 821"/>
                <a:gd name="T27" fmla="*/ 56 h 396"/>
                <a:gd name="T28" fmla="*/ 340 w 821"/>
                <a:gd name="T29" fmla="*/ 64 h 396"/>
                <a:gd name="T30" fmla="*/ 321 w 821"/>
                <a:gd name="T31" fmla="*/ 72 h 396"/>
                <a:gd name="T32" fmla="*/ 300 w 821"/>
                <a:gd name="T33" fmla="*/ 82 h 396"/>
                <a:gd name="T34" fmla="*/ 280 w 821"/>
                <a:gd name="T35" fmla="*/ 91 h 396"/>
                <a:gd name="T36" fmla="*/ 260 w 821"/>
                <a:gd name="T37" fmla="*/ 102 h 396"/>
                <a:gd name="T38" fmla="*/ 240 w 821"/>
                <a:gd name="T39" fmla="*/ 112 h 396"/>
                <a:gd name="T40" fmla="*/ 221 w 821"/>
                <a:gd name="T41" fmla="*/ 123 h 396"/>
                <a:gd name="T42" fmla="*/ 202 w 821"/>
                <a:gd name="T43" fmla="*/ 134 h 396"/>
                <a:gd name="T44" fmla="*/ 184 w 821"/>
                <a:gd name="T45" fmla="*/ 146 h 396"/>
                <a:gd name="T46" fmla="*/ 165 w 821"/>
                <a:gd name="T47" fmla="*/ 158 h 396"/>
                <a:gd name="T48" fmla="*/ 147 w 821"/>
                <a:gd name="T49" fmla="*/ 171 h 396"/>
                <a:gd name="T50" fmla="*/ 129 w 821"/>
                <a:gd name="T51" fmla="*/ 184 h 396"/>
                <a:gd name="T52" fmla="*/ 111 w 821"/>
                <a:gd name="T53" fmla="*/ 198 h 396"/>
                <a:gd name="T54" fmla="*/ 95 w 821"/>
                <a:gd name="T55" fmla="*/ 211 h 396"/>
                <a:gd name="T56" fmla="*/ 78 w 821"/>
                <a:gd name="T57" fmla="*/ 226 h 396"/>
                <a:gd name="T58" fmla="*/ 61 w 821"/>
                <a:gd name="T59" fmla="*/ 241 h 396"/>
                <a:gd name="T60" fmla="*/ 46 w 821"/>
                <a:gd name="T61" fmla="*/ 255 h 396"/>
                <a:gd name="T62" fmla="*/ 30 w 821"/>
                <a:gd name="T63" fmla="*/ 271 h 396"/>
                <a:gd name="T64" fmla="*/ 14 w 821"/>
                <a:gd name="T65" fmla="*/ 288 h 396"/>
                <a:gd name="T66" fmla="*/ 0 w 821"/>
                <a:gd name="T67" fmla="*/ 303 h 396"/>
                <a:gd name="T68" fmla="*/ 781 w 821"/>
                <a:gd name="T69" fmla="*/ 396 h 396"/>
                <a:gd name="T70" fmla="*/ 783 w 821"/>
                <a:gd name="T71" fmla="*/ 388 h 396"/>
                <a:gd name="T72" fmla="*/ 787 w 821"/>
                <a:gd name="T73" fmla="*/ 379 h 396"/>
                <a:gd name="T74" fmla="*/ 791 w 821"/>
                <a:gd name="T75" fmla="*/ 370 h 396"/>
                <a:gd name="T76" fmla="*/ 796 w 821"/>
                <a:gd name="T77" fmla="*/ 363 h 396"/>
                <a:gd name="T78" fmla="*/ 802 w 821"/>
                <a:gd name="T79" fmla="*/ 356 h 396"/>
                <a:gd name="T80" fmla="*/ 808 w 821"/>
                <a:gd name="T81" fmla="*/ 348 h 396"/>
                <a:gd name="T82" fmla="*/ 814 w 821"/>
                <a:gd name="T83" fmla="*/ 341 h 396"/>
                <a:gd name="T84" fmla="*/ 821 w 821"/>
                <a:gd name="T85" fmla="*/ 335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21" h="396">
                  <a:moveTo>
                    <a:pt x="821" y="335"/>
                  </a:moveTo>
                  <a:lnTo>
                    <a:pt x="629" y="0"/>
                  </a:lnTo>
                  <a:lnTo>
                    <a:pt x="606" y="1"/>
                  </a:lnTo>
                  <a:lnTo>
                    <a:pt x="583" y="3"/>
                  </a:lnTo>
                  <a:lnTo>
                    <a:pt x="560" y="7"/>
                  </a:lnTo>
                  <a:lnTo>
                    <a:pt x="537" y="10"/>
                  </a:lnTo>
                  <a:lnTo>
                    <a:pt x="514" y="14"/>
                  </a:lnTo>
                  <a:lnTo>
                    <a:pt x="492" y="18"/>
                  </a:lnTo>
                  <a:lnTo>
                    <a:pt x="470" y="23"/>
                  </a:lnTo>
                  <a:lnTo>
                    <a:pt x="447" y="28"/>
                  </a:lnTo>
                  <a:lnTo>
                    <a:pt x="426" y="35"/>
                  </a:lnTo>
                  <a:lnTo>
                    <a:pt x="404" y="41"/>
                  </a:lnTo>
                  <a:lnTo>
                    <a:pt x="383" y="48"/>
                  </a:lnTo>
                  <a:lnTo>
                    <a:pt x="361" y="56"/>
                  </a:lnTo>
                  <a:lnTo>
                    <a:pt x="340" y="64"/>
                  </a:lnTo>
                  <a:lnTo>
                    <a:pt x="321" y="72"/>
                  </a:lnTo>
                  <a:lnTo>
                    <a:pt x="300" y="82"/>
                  </a:lnTo>
                  <a:lnTo>
                    <a:pt x="280" y="91"/>
                  </a:lnTo>
                  <a:lnTo>
                    <a:pt x="260" y="102"/>
                  </a:lnTo>
                  <a:lnTo>
                    <a:pt x="240" y="112"/>
                  </a:lnTo>
                  <a:lnTo>
                    <a:pt x="221" y="123"/>
                  </a:lnTo>
                  <a:lnTo>
                    <a:pt x="202" y="134"/>
                  </a:lnTo>
                  <a:lnTo>
                    <a:pt x="184" y="146"/>
                  </a:lnTo>
                  <a:lnTo>
                    <a:pt x="165" y="158"/>
                  </a:lnTo>
                  <a:lnTo>
                    <a:pt x="147" y="171"/>
                  </a:lnTo>
                  <a:lnTo>
                    <a:pt x="129" y="184"/>
                  </a:lnTo>
                  <a:lnTo>
                    <a:pt x="111" y="198"/>
                  </a:lnTo>
                  <a:lnTo>
                    <a:pt x="95" y="211"/>
                  </a:lnTo>
                  <a:lnTo>
                    <a:pt x="78" y="226"/>
                  </a:lnTo>
                  <a:lnTo>
                    <a:pt x="61" y="241"/>
                  </a:lnTo>
                  <a:lnTo>
                    <a:pt x="46" y="255"/>
                  </a:lnTo>
                  <a:lnTo>
                    <a:pt x="30" y="271"/>
                  </a:lnTo>
                  <a:lnTo>
                    <a:pt x="14" y="288"/>
                  </a:lnTo>
                  <a:lnTo>
                    <a:pt x="0" y="303"/>
                  </a:lnTo>
                  <a:lnTo>
                    <a:pt x="781" y="396"/>
                  </a:lnTo>
                  <a:lnTo>
                    <a:pt x="783" y="388"/>
                  </a:lnTo>
                  <a:lnTo>
                    <a:pt x="787" y="379"/>
                  </a:lnTo>
                  <a:lnTo>
                    <a:pt x="791" y="370"/>
                  </a:lnTo>
                  <a:lnTo>
                    <a:pt x="796" y="363"/>
                  </a:lnTo>
                  <a:lnTo>
                    <a:pt x="802" y="356"/>
                  </a:lnTo>
                  <a:lnTo>
                    <a:pt x="808" y="348"/>
                  </a:lnTo>
                  <a:lnTo>
                    <a:pt x="814" y="341"/>
                  </a:lnTo>
                  <a:lnTo>
                    <a:pt x="821" y="33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76" name="Freeform 46"/>
            <p:cNvSpPr>
              <a:spLocks/>
            </p:cNvSpPr>
            <p:nvPr userDrawn="1"/>
          </p:nvSpPr>
          <p:spPr bwMode="auto">
            <a:xfrm>
              <a:off x="-1071563" y="3800476"/>
              <a:ext cx="104775" cy="117475"/>
            </a:xfrm>
            <a:custGeom>
              <a:avLst/>
              <a:gdLst>
                <a:gd name="T0" fmla="*/ 0 w 599"/>
                <a:gd name="T1" fmla="*/ 114 h 670"/>
                <a:gd name="T2" fmla="*/ 588 w 599"/>
                <a:gd name="T3" fmla="*/ 670 h 670"/>
                <a:gd name="T4" fmla="*/ 593 w 599"/>
                <a:gd name="T5" fmla="*/ 635 h 670"/>
                <a:gd name="T6" fmla="*/ 596 w 599"/>
                <a:gd name="T7" fmla="*/ 600 h 670"/>
                <a:gd name="T8" fmla="*/ 598 w 599"/>
                <a:gd name="T9" fmla="*/ 564 h 670"/>
                <a:gd name="T10" fmla="*/ 599 w 599"/>
                <a:gd name="T11" fmla="*/ 528 h 670"/>
                <a:gd name="T12" fmla="*/ 598 w 599"/>
                <a:gd name="T13" fmla="*/ 491 h 670"/>
                <a:gd name="T14" fmla="*/ 596 w 599"/>
                <a:gd name="T15" fmla="*/ 454 h 670"/>
                <a:gd name="T16" fmla="*/ 592 w 599"/>
                <a:gd name="T17" fmla="*/ 419 h 670"/>
                <a:gd name="T18" fmla="*/ 588 w 599"/>
                <a:gd name="T19" fmla="*/ 383 h 670"/>
                <a:gd name="T20" fmla="*/ 582 w 599"/>
                <a:gd name="T21" fmla="*/ 348 h 670"/>
                <a:gd name="T22" fmla="*/ 573 w 599"/>
                <a:gd name="T23" fmla="*/ 313 h 670"/>
                <a:gd name="T24" fmla="*/ 565 w 599"/>
                <a:gd name="T25" fmla="*/ 279 h 670"/>
                <a:gd name="T26" fmla="*/ 554 w 599"/>
                <a:gd name="T27" fmla="*/ 245 h 670"/>
                <a:gd name="T28" fmla="*/ 543 w 599"/>
                <a:gd name="T29" fmla="*/ 213 h 670"/>
                <a:gd name="T30" fmla="*/ 530 w 599"/>
                <a:gd name="T31" fmla="*/ 181 h 670"/>
                <a:gd name="T32" fmla="*/ 517 w 599"/>
                <a:gd name="T33" fmla="*/ 148 h 670"/>
                <a:gd name="T34" fmla="*/ 502 w 599"/>
                <a:gd name="T35" fmla="*/ 117 h 670"/>
                <a:gd name="T36" fmla="*/ 485 w 599"/>
                <a:gd name="T37" fmla="*/ 87 h 670"/>
                <a:gd name="T38" fmla="*/ 469 w 599"/>
                <a:gd name="T39" fmla="*/ 57 h 670"/>
                <a:gd name="T40" fmla="*/ 451 w 599"/>
                <a:gd name="T41" fmla="*/ 28 h 670"/>
                <a:gd name="T42" fmla="*/ 431 w 599"/>
                <a:gd name="T43" fmla="*/ 0 h 670"/>
                <a:gd name="T44" fmla="*/ 21 w 599"/>
                <a:gd name="T45" fmla="*/ 49 h 670"/>
                <a:gd name="T46" fmla="*/ 21 w 599"/>
                <a:gd name="T47" fmla="*/ 58 h 670"/>
                <a:gd name="T48" fmla="*/ 19 w 599"/>
                <a:gd name="T49" fmla="*/ 67 h 670"/>
                <a:gd name="T50" fmla="*/ 18 w 599"/>
                <a:gd name="T51" fmla="*/ 75 h 670"/>
                <a:gd name="T52" fmla="*/ 15 w 599"/>
                <a:gd name="T53" fmla="*/ 83 h 670"/>
                <a:gd name="T54" fmla="*/ 13 w 599"/>
                <a:gd name="T55" fmla="*/ 92 h 670"/>
                <a:gd name="T56" fmla="*/ 9 w 599"/>
                <a:gd name="T57" fmla="*/ 99 h 670"/>
                <a:gd name="T58" fmla="*/ 4 w 599"/>
                <a:gd name="T59" fmla="*/ 106 h 670"/>
                <a:gd name="T60" fmla="*/ 0 w 599"/>
                <a:gd name="T61" fmla="*/ 114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99" h="670">
                  <a:moveTo>
                    <a:pt x="0" y="114"/>
                  </a:moveTo>
                  <a:lnTo>
                    <a:pt x="588" y="670"/>
                  </a:lnTo>
                  <a:lnTo>
                    <a:pt x="593" y="635"/>
                  </a:lnTo>
                  <a:lnTo>
                    <a:pt x="596" y="600"/>
                  </a:lnTo>
                  <a:lnTo>
                    <a:pt x="598" y="564"/>
                  </a:lnTo>
                  <a:lnTo>
                    <a:pt x="599" y="528"/>
                  </a:lnTo>
                  <a:lnTo>
                    <a:pt x="598" y="491"/>
                  </a:lnTo>
                  <a:lnTo>
                    <a:pt x="596" y="454"/>
                  </a:lnTo>
                  <a:lnTo>
                    <a:pt x="592" y="419"/>
                  </a:lnTo>
                  <a:lnTo>
                    <a:pt x="588" y="383"/>
                  </a:lnTo>
                  <a:lnTo>
                    <a:pt x="582" y="348"/>
                  </a:lnTo>
                  <a:lnTo>
                    <a:pt x="573" y="313"/>
                  </a:lnTo>
                  <a:lnTo>
                    <a:pt x="565" y="279"/>
                  </a:lnTo>
                  <a:lnTo>
                    <a:pt x="554" y="245"/>
                  </a:lnTo>
                  <a:lnTo>
                    <a:pt x="543" y="213"/>
                  </a:lnTo>
                  <a:lnTo>
                    <a:pt x="530" y="181"/>
                  </a:lnTo>
                  <a:lnTo>
                    <a:pt x="517" y="148"/>
                  </a:lnTo>
                  <a:lnTo>
                    <a:pt x="502" y="117"/>
                  </a:lnTo>
                  <a:lnTo>
                    <a:pt x="485" y="87"/>
                  </a:lnTo>
                  <a:lnTo>
                    <a:pt x="469" y="57"/>
                  </a:lnTo>
                  <a:lnTo>
                    <a:pt x="451" y="28"/>
                  </a:lnTo>
                  <a:lnTo>
                    <a:pt x="431" y="0"/>
                  </a:lnTo>
                  <a:lnTo>
                    <a:pt x="21" y="49"/>
                  </a:lnTo>
                  <a:lnTo>
                    <a:pt x="21" y="58"/>
                  </a:lnTo>
                  <a:lnTo>
                    <a:pt x="19" y="67"/>
                  </a:lnTo>
                  <a:lnTo>
                    <a:pt x="18" y="75"/>
                  </a:lnTo>
                  <a:lnTo>
                    <a:pt x="15" y="83"/>
                  </a:lnTo>
                  <a:lnTo>
                    <a:pt x="13" y="92"/>
                  </a:lnTo>
                  <a:lnTo>
                    <a:pt x="9" y="99"/>
                  </a:lnTo>
                  <a:lnTo>
                    <a:pt x="4" y="106"/>
                  </a:lnTo>
                  <a:lnTo>
                    <a:pt x="0" y="1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77" name="Freeform 47"/>
            <p:cNvSpPr>
              <a:spLocks/>
            </p:cNvSpPr>
            <p:nvPr userDrawn="1"/>
          </p:nvSpPr>
          <p:spPr bwMode="auto">
            <a:xfrm>
              <a:off x="-1290638" y="3802063"/>
              <a:ext cx="179388" cy="117475"/>
            </a:xfrm>
            <a:custGeom>
              <a:avLst/>
              <a:gdLst>
                <a:gd name="T0" fmla="*/ 1010 w 1017"/>
                <a:gd name="T1" fmla="*/ 45 h 667"/>
                <a:gd name="T2" fmla="*/ 158 w 1017"/>
                <a:gd name="T3" fmla="*/ 0 h 667"/>
                <a:gd name="T4" fmla="*/ 139 w 1017"/>
                <a:gd name="T5" fmla="*/ 29 h 667"/>
                <a:gd name="T6" fmla="*/ 123 w 1017"/>
                <a:gd name="T7" fmla="*/ 57 h 667"/>
                <a:gd name="T8" fmla="*/ 106 w 1017"/>
                <a:gd name="T9" fmla="*/ 86 h 667"/>
                <a:gd name="T10" fmla="*/ 91 w 1017"/>
                <a:gd name="T11" fmla="*/ 116 h 667"/>
                <a:gd name="T12" fmla="*/ 78 w 1017"/>
                <a:gd name="T13" fmla="*/ 147 h 667"/>
                <a:gd name="T14" fmla="*/ 64 w 1017"/>
                <a:gd name="T15" fmla="*/ 178 h 667"/>
                <a:gd name="T16" fmla="*/ 53 w 1017"/>
                <a:gd name="T17" fmla="*/ 209 h 667"/>
                <a:gd name="T18" fmla="*/ 41 w 1017"/>
                <a:gd name="T19" fmla="*/ 242 h 667"/>
                <a:gd name="T20" fmla="*/ 32 w 1017"/>
                <a:gd name="T21" fmla="*/ 274 h 667"/>
                <a:gd name="T22" fmla="*/ 23 w 1017"/>
                <a:gd name="T23" fmla="*/ 308 h 667"/>
                <a:gd name="T24" fmla="*/ 17 w 1017"/>
                <a:gd name="T25" fmla="*/ 341 h 667"/>
                <a:gd name="T26" fmla="*/ 11 w 1017"/>
                <a:gd name="T27" fmla="*/ 376 h 667"/>
                <a:gd name="T28" fmla="*/ 6 w 1017"/>
                <a:gd name="T29" fmla="*/ 410 h 667"/>
                <a:gd name="T30" fmla="*/ 2 w 1017"/>
                <a:gd name="T31" fmla="*/ 445 h 667"/>
                <a:gd name="T32" fmla="*/ 0 w 1017"/>
                <a:gd name="T33" fmla="*/ 480 h 667"/>
                <a:gd name="T34" fmla="*/ 0 w 1017"/>
                <a:gd name="T35" fmla="*/ 516 h 667"/>
                <a:gd name="T36" fmla="*/ 0 w 1017"/>
                <a:gd name="T37" fmla="*/ 554 h 667"/>
                <a:gd name="T38" fmla="*/ 3 w 1017"/>
                <a:gd name="T39" fmla="*/ 592 h 667"/>
                <a:gd name="T40" fmla="*/ 7 w 1017"/>
                <a:gd name="T41" fmla="*/ 629 h 667"/>
                <a:gd name="T42" fmla="*/ 13 w 1017"/>
                <a:gd name="T43" fmla="*/ 667 h 667"/>
                <a:gd name="T44" fmla="*/ 1017 w 1017"/>
                <a:gd name="T45" fmla="*/ 77 h 667"/>
                <a:gd name="T46" fmla="*/ 1015 w 1017"/>
                <a:gd name="T47" fmla="*/ 69 h 667"/>
                <a:gd name="T48" fmla="*/ 1013 w 1017"/>
                <a:gd name="T49" fmla="*/ 61 h 667"/>
                <a:gd name="T50" fmla="*/ 1012 w 1017"/>
                <a:gd name="T51" fmla="*/ 54 h 667"/>
                <a:gd name="T52" fmla="*/ 1010 w 1017"/>
                <a:gd name="T53" fmla="*/ 45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17" h="667">
                  <a:moveTo>
                    <a:pt x="1010" y="45"/>
                  </a:moveTo>
                  <a:lnTo>
                    <a:pt x="158" y="0"/>
                  </a:lnTo>
                  <a:lnTo>
                    <a:pt x="139" y="29"/>
                  </a:lnTo>
                  <a:lnTo>
                    <a:pt x="123" y="57"/>
                  </a:lnTo>
                  <a:lnTo>
                    <a:pt x="106" y="86"/>
                  </a:lnTo>
                  <a:lnTo>
                    <a:pt x="91" y="116"/>
                  </a:lnTo>
                  <a:lnTo>
                    <a:pt x="78" y="147"/>
                  </a:lnTo>
                  <a:lnTo>
                    <a:pt x="64" y="178"/>
                  </a:lnTo>
                  <a:lnTo>
                    <a:pt x="53" y="209"/>
                  </a:lnTo>
                  <a:lnTo>
                    <a:pt x="41" y="242"/>
                  </a:lnTo>
                  <a:lnTo>
                    <a:pt x="32" y="274"/>
                  </a:lnTo>
                  <a:lnTo>
                    <a:pt x="23" y="308"/>
                  </a:lnTo>
                  <a:lnTo>
                    <a:pt x="17" y="341"/>
                  </a:lnTo>
                  <a:lnTo>
                    <a:pt x="11" y="376"/>
                  </a:lnTo>
                  <a:lnTo>
                    <a:pt x="6" y="410"/>
                  </a:lnTo>
                  <a:lnTo>
                    <a:pt x="2" y="445"/>
                  </a:lnTo>
                  <a:lnTo>
                    <a:pt x="0" y="480"/>
                  </a:lnTo>
                  <a:lnTo>
                    <a:pt x="0" y="516"/>
                  </a:lnTo>
                  <a:lnTo>
                    <a:pt x="0" y="554"/>
                  </a:lnTo>
                  <a:lnTo>
                    <a:pt x="3" y="592"/>
                  </a:lnTo>
                  <a:lnTo>
                    <a:pt x="7" y="629"/>
                  </a:lnTo>
                  <a:lnTo>
                    <a:pt x="13" y="667"/>
                  </a:lnTo>
                  <a:lnTo>
                    <a:pt x="1017" y="77"/>
                  </a:lnTo>
                  <a:lnTo>
                    <a:pt x="1015" y="69"/>
                  </a:lnTo>
                  <a:lnTo>
                    <a:pt x="1013" y="61"/>
                  </a:lnTo>
                  <a:lnTo>
                    <a:pt x="1012" y="54"/>
                  </a:lnTo>
                  <a:lnTo>
                    <a:pt x="1010" y="4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78" name="Freeform 48"/>
            <p:cNvSpPr>
              <a:spLocks/>
            </p:cNvSpPr>
            <p:nvPr userDrawn="1"/>
          </p:nvSpPr>
          <p:spPr bwMode="auto">
            <a:xfrm>
              <a:off x="-1117600" y="3732213"/>
              <a:ext cx="109538" cy="66675"/>
            </a:xfrm>
            <a:custGeom>
              <a:avLst/>
              <a:gdLst>
                <a:gd name="T0" fmla="*/ 161 w 622"/>
                <a:gd name="T1" fmla="*/ 307 h 384"/>
                <a:gd name="T2" fmla="*/ 170 w 622"/>
                <a:gd name="T3" fmla="*/ 307 h 384"/>
                <a:gd name="T4" fmla="*/ 179 w 622"/>
                <a:gd name="T5" fmla="*/ 309 h 384"/>
                <a:gd name="T6" fmla="*/ 188 w 622"/>
                <a:gd name="T7" fmla="*/ 311 h 384"/>
                <a:gd name="T8" fmla="*/ 196 w 622"/>
                <a:gd name="T9" fmla="*/ 314 h 384"/>
                <a:gd name="T10" fmla="*/ 205 w 622"/>
                <a:gd name="T11" fmla="*/ 317 h 384"/>
                <a:gd name="T12" fmla="*/ 213 w 622"/>
                <a:gd name="T13" fmla="*/ 320 h 384"/>
                <a:gd name="T14" fmla="*/ 222 w 622"/>
                <a:gd name="T15" fmla="*/ 324 h 384"/>
                <a:gd name="T16" fmla="*/ 229 w 622"/>
                <a:gd name="T17" fmla="*/ 329 h 384"/>
                <a:gd name="T18" fmla="*/ 235 w 622"/>
                <a:gd name="T19" fmla="*/ 335 h 384"/>
                <a:gd name="T20" fmla="*/ 243 w 622"/>
                <a:gd name="T21" fmla="*/ 340 h 384"/>
                <a:gd name="T22" fmla="*/ 249 w 622"/>
                <a:gd name="T23" fmla="*/ 346 h 384"/>
                <a:gd name="T24" fmla="*/ 254 w 622"/>
                <a:gd name="T25" fmla="*/ 353 h 384"/>
                <a:gd name="T26" fmla="*/ 259 w 622"/>
                <a:gd name="T27" fmla="*/ 360 h 384"/>
                <a:gd name="T28" fmla="*/ 264 w 622"/>
                <a:gd name="T29" fmla="*/ 368 h 384"/>
                <a:gd name="T30" fmla="*/ 269 w 622"/>
                <a:gd name="T31" fmla="*/ 375 h 384"/>
                <a:gd name="T32" fmla="*/ 273 w 622"/>
                <a:gd name="T33" fmla="*/ 384 h 384"/>
                <a:gd name="T34" fmla="*/ 622 w 622"/>
                <a:gd name="T35" fmla="*/ 300 h 384"/>
                <a:gd name="T36" fmla="*/ 593 w 622"/>
                <a:gd name="T37" fmla="*/ 269 h 384"/>
                <a:gd name="T38" fmla="*/ 561 w 622"/>
                <a:gd name="T39" fmla="*/ 239 h 384"/>
                <a:gd name="T40" fmla="*/ 528 w 622"/>
                <a:gd name="T41" fmla="*/ 210 h 384"/>
                <a:gd name="T42" fmla="*/ 495 w 622"/>
                <a:gd name="T43" fmla="*/ 183 h 384"/>
                <a:gd name="T44" fmla="*/ 459 w 622"/>
                <a:gd name="T45" fmla="*/ 157 h 384"/>
                <a:gd name="T46" fmla="*/ 422 w 622"/>
                <a:gd name="T47" fmla="*/ 134 h 384"/>
                <a:gd name="T48" fmla="*/ 404 w 622"/>
                <a:gd name="T49" fmla="*/ 123 h 384"/>
                <a:gd name="T50" fmla="*/ 385 w 622"/>
                <a:gd name="T51" fmla="*/ 112 h 384"/>
                <a:gd name="T52" fmla="*/ 365 w 622"/>
                <a:gd name="T53" fmla="*/ 102 h 384"/>
                <a:gd name="T54" fmla="*/ 345 w 622"/>
                <a:gd name="T55" fmla="*/ 91 h 384"/>
                <a:gd name="T56" fmla="*/ 325 w 622"/>
                <a:gd name="T57" fmla="*/ 82 h 384"/>
                <a:gd name="T58" fmla="*/ 305 w 622"/>
                <a:gd name="T59" fmla="*/ 73 h 384"/>
                <a:gd name="T60" fmla="*/ 285 w 622"/>
                <a:gd name="T61" fmla="*/ 64 h 384"/>
                <a:gd name="T62" fmla="*/ 264 w 622"/>
                <a:gd name="T63" fmla="*/ 57 h 384"/>
                <a:gd name="T64" fmla="*/ 244 w 622"/>
                <a:gd name="T65" fmla="*/ 49 h 384"/>
                <a:gd name="T66" fmla="*/ 223 w 622"/>
                <a:gd name="T67" fmla="*/ 42 h 384"/>
                <a:gd name="T68" fmla="*/ 201 w 622"/>
                <a:gd name="T69" fmla="*/ 36 h 384"/>
                <a:gd name="T70" fmla="*/ 180 w 622"/>
                <a:gd name="T71" fmla="*/ 30 h 384"/>
                <a:gd name="T72" fmla="*/ 158 w 622"/>
                <a:gd name="T73" fmla="*/ 24 h 384"/>
                <a:gd name="T74" fmla="*/ 136 w 622"/>
                <a:gd name="T75" fmla="*/ 19 h 384"/>
                <a:gd name="T76" fmla="*/ 114 w 622"/>
                <a:gd name="T77" fmla="*/ 14 h 384"/>
                <a:gd name="T78" fmla="*/ 92 w 622"/>
                <a:gd name="T79" fmla="*/ 11 h 384"/>
                <a:gd name="T80" fmla="*/ 69 w 622"/>
                <a:gd name="T81" fmla="*/ 7 h 384"/>
                <a:gd name="T82" fmla="*/ 46 w 622"/>
                <a:gd name="T83" fmla="*/ 4 h 384"/>
                <a:gd name="T84" fmla="*/ 23 w 622"/>
                <a:gd name="T85" fmla="*/ 2 h 384"/>
                <a:gd name="T86" fmla="*/ 0 w 622"/>
                <a:gd name="T87" fmla="*/ 0 h 384"/>
                <a:gd name="T88" fmla="*/ 130 w 622"/>
                <a:gd name="T89" fmla="*/ 311 h 384"/>
                <a:gd name="T90" fmla="*/ 144 w 622"/>
                <a:gd name="T91" fmla="*/ 309 h 384"/>
                <a:gd name="T92" fmla="*/ 161 w 622"/>
                <a:gd name="T93" fmla="*/ 307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22" h="384">
                  <a:moveTo>
                    <a:pt x="161" y="307"/>
                  </a:moveTo>
                  <a:lnTo>
                    <a:pt x="170" y="307"/>
                  </a:lnTo>
                  <a:lnTo>
                    <a:pt x="179" y="309"/>
                  </a:lnTo>
                  <a:lnTo>
                    <a:pt x="188" y="311"/>
                  </a:lnTo>
                  <a:lnTo>
                    <a:pt x="196" y="314"/>
                  </a:lnTo>
                  <a:lnTo>
                    <a:pt x="205" y="317"/>
                  </a:lnTo>
                  <a:lnTo>
                    <a:pt x="213" y="320"/>
                  </a:lnTo>
                  <a:lnTo>
                    <a:pt x="222" y="324"/>
                  </a:lnTo>
                  <a:lnTo>
                    <a:pt x="229" y="329"/>
                  </a:lnTo>
                  <a:lnTo>
                    <a:pt x="235" y="335"/>
                  </a:lnTo>
                  <a:lnTo>
                    <a:pt x="243" y="340"/>
                  </a:lnTo>
                  <a:lnTo>
                    <a:pt x="249" y="346"/>
                  </a:lnTo>
                  <a:lnTo>
                    <a:pt x="254" y="353"/>
                  </a:lnTo>
                  <a:lnTo>
                    <a:pt x="259" y="360"/>
                  </a:lnTo>
                  <a:lnTo>
                    <a:pt x="264" y="368"/>
                  </a:lnTo>
                  <a:lnTo>
                    <a:pt x="269" y="375"/>
                  </a:lnTo>
                  <a:lnTo>
                    <a:pt x="273" y="384"/>
                  </a:lnTo>
                  <a:lnTo>
                    <a:pt x="622" y="300"/>
                  </a:lnTo>
                  <a:lnTo>
                    <a:pt x="593" y="269"/>
                  </a:lnTo>
                  <a:lnTo>
                    <a:pt x="561" y="239"/>
                  </a:lnTo>
                  <a:lnTo>
                    <a:pt x="528" y="210"/>
                  </a:lnTo>
                  <a:lnTo>
                    <a:pt x="495" y="183"/>
                  </a:lnTo>
                  <a:lnTo>
                    <a:pt x="459" y="157"/>
                  </a:lnTo>
                  <a:lnTo>
                    <a:pt x="422" y="134"/>
                  </a:lnTo>
                  <a:lnTo>
                    <a:pt x="404" y="123"/>
                  </a:lnTo>
                  <a:lnTo>
                    <a:pt x="385" y="112"/>
                  </a:lnTo>
                  <a:lnTo>
                    <a:pt x="365" y="102"/>
                  </a:lnTo>
                  <a:lnTo>
                    <a:pt x="345" y="91"/>
                  </a:lnTo>
                  <a:lnTo>
                    <a:pt x="325" y="82"/>
                  </a:lnTo>
                  <a:lnTo>
                    <a:pt x="305" y="73"/>
                  </a:lnTo>
                  <a:lnTo>
                    <a:pt x="285" y="64"/>
                  </a:lnTo>
                  <a:lnTo>
                    <a:pt x="264" y="57"/>
                  </a:lnTo>
                  <a:lnTo>
                    <a:pt x="244" y="49"/>
                  </a:lnTo>
                  <a:lnTo>
                    <a:pt x="223" y="42"/>
                  </a:lnTo>
                  <a:lnTo>
                    <a:pt x="201" y="36"/>
                  </a:lnTo>
                  <a:lnTo>
                    <a:pt x="180" y="30"/>
                  </a:lnTo>
                  <a:lnTo>
                    <a:pt x="158" y="24"/>
                  </a:lnTo>
                  <a:lnTo>
                    <a:pt x="136" y="19"/>
                  </a:lnTo>
                  <a:lnTo>
                    <a:pt x="114" y="14"/>
                  </a:lnTo>
                  <a:lnTo>
                    <a:pt x="92" y="11"/>
                  </a:lnTo>
                  <a:lnTo>
                    <a:pt x="69" y="7"/>
                  </a:lnTo>
                  <a:lnTo>
                    <a:pt x="46" y="4"/>
                  </a:lnTo>
                  <a:lnTo>
                    <a:pt x="23" y="2"/>
                  </a:lnTo>
                  <a:lnTo>
                    <a:pt x="0" y="0"/>
                  </a:lnTo>
                  <a:lnTo>
                    <a:pt x="130" y="311"/>
                  </a:lnTo>
                  <a:lnTo>
                    <a:pt x="144" y="309"/>
                  </a:lnTo>
                  <a:lnTo>
                    <a:pt x="161" y="30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</p:grpSp>
      <p:pic>
        <p:nvPicPr>
          <p:cNvPr id="79" name="Рисунок 7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659"/>
          <a:stretch/>
        </p:blipFill>
        <p:spPr>
          <a:xfrm>
            <a:off x="0" y="2"/>
            <a:ext cx="9144000" cy="4545199"/>
          </a:xfrm>
          <a:prstGeom prst="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083" y="5787164"/>
            <a:ext cx="3036116" cy="540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65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став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9" r="54785"/>
          <a:stretch/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422" y="6431913"/>
            <a:ext cx="2347779" cy="418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0125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и 2 объекта с подзаголов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42112" y="188649"/>
            <a:ext cx="7484292" cy="359993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2"/>
          </p:nvPr>
        </p:nvSpPr>
        <p:spPr>
          <a:xfrm>
            <a:off x="290720" y="1723292"/>
            <a:ext cx="4176611" cy="445049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>
          <a:xfrm>
            <a:off x="4680515" y="1723292"/>
            <a:ext cx="4176000" cy="445049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6"/>
          </p:nvPr>
        </p:nvSpPr>
        <p:spPr>
          <a:xfrm>
            <a:off x="290720" y="772121"/>
            <a:ext cx="4176000" cy="740156"/>
          </a:xfrm>
        </p:spPr>
        <p:txBody>
          <a:bodyPr/>
          <a:lstStyle>
            <a:lvl1pPr>
              <a:defRPr sz="2400" b="1"/>
            </a:lvl1pPr>
          </a:lstStyle>
          <a:p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8"/>
          </p:nvPr>
        </p:nvSpPr>
        <p:spPr>
          <a:xfrm>
            <a:off x="4680516" y="780239"/>
            <a:ext cx="4176000" cy="732038"/>
          </a:xfrm>
        </p:spPr>
        <p:txBody>
          <a:bodyPr/>
          <a:lstStyle>
            <a:lvl1pPr>
              <a:defRPr sz="2400" b="1"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43014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87340" y="4869160"/>
            <a:ext cx="8569326" cy="1008112"/>
          </a:xfrm>
        </p:spPr>
        <p:txBody>
          <a:bodyPr anchor="t">
            <a:noAutofit/>
          </a:bodyPr>
          <a:lstStyle>
            <a:lvl1pPr>
              <a:defRPr sz="2600" cap="none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Введите название презентации</a:t>
            </a:r>
            <a:br>
              <a:rPr lang="ru-RU" dirty="0" smtClean="0"/>
            </a:br>
            <a:r>
              <a:rPr lang="en-US" dirty="0" smtClean="0"/>
              <a:t>(</a:t>
            </a:r>
            <a:r>
              <a:rPr lang="ru-RU" dirty="0" smtClean="0"/>
              <a:t>оставайтесь в пределах области)</a:t>
            </a:r>
            <a:endParaRPr lang="ru-RU" dirty="0"/>
          </a:p>
        </p:txBody>
      </p:sp>
      <p:sp>
        <p:nvSpPr>
          <p:cNvPr id="19" name="TitleLogoEng" hidden="1"/>
          <p:cNvSpPr>
            <a:spLocks noEditPoints="1"/>
          </p:cNvSpPr>
          <p:nvPr/>
        </p:nvSpPr>
        <p:spPr bwMode="auto">
          <a:xfrm>
            <a:off x="7879610" y="5873922"/>
            <a:ext cx="974189" cy="453600"/>
          </a:xfrm>
          <a:custGeom>
            <a:avLst/>
            <a:gdLst>
              <a:gd name="T0" fmla="*/ 1992 w 4450"/>
              <a:gd name="T1" fmla="*/ 1156 h 2072"/>
              <a:gd name="T2" fmla="*/ 1998 w 4450"/>
              <a:gd name="T3" fmla="*/ 1076 h 2072"/>
              <a:gd name="T4" fmla="*/ 2976 w 4450"/>
              <a:gd name="T5" fmla="*/ 1058 h 2072"/>
              <a:gd name="T6" fmla="*/ 2962 w 4450"/>
              <a:gd name="T7" fmla="*/ 654 h 2072"/>
              <a:gd name="T8" fmla="*/ 2840 w 4450"/>
              <a:gd name="T9" fmla="*/ 716 h 2072"/>
              <a:gd name="T10" fmla="*/ 2854 w 4450"/>
              <a:gd name="T11" fmla="*/ 1018 h 2072"/>
              <a:gd name="T12" fmla="*/ 3376 w 4450"/>
              <a:gd name="T13" fmla="*/ 1072 h 2072"/>
              <a:gd name="T14" fmla="*/ 3386 w 4450"/>
              <a:gd name="T15" fmla="*/ 672 h 2072"/>
              <a:gd name="T16" fmla="*/ 3214 w 4450"/>
              <a:gd name="T17" fmla="*/ 1102 h 2072"/>
              <a:gd name="T18" fmla="*/ 3274 w 4450"/>
              <a:gd name="T19" fmla="*/ 1002 h 2072"/>
              <a:gd name="T20" fmla="*/ 4306 w 4450"/>
              <a:gd name="T21" fmla="*/ 896 h 2072"/>
              <a:gd name="T22" fmla="*/ 3600 w 4450"/>
              <a:gd name="T23" fmla="*/ 1348 h 2072"/>
              <a:gd name="T24" fmla="*/ 3816 w 4450"/>
              <a:gd name="T25" fmla="*/ 1260 h 2072"/>
              <a:gd name="T26" fmla="*/ 3772 w 4450"/>
              <a:gd name="T27" fmla="*/ 638 h 2072"/>
              <a:gd name="T28" fmla="*/ 3524 w 4450"/>
              <a:gd name="T29" fmla="*/ 654 h 2072"/>
              <a:gd name="T30" fmla="*/ 3512 w 4450"/>
              <a:gd name="T31" fmla="*/ 1302 h 2072"/>
              <a:gd name="T32" fmla="*/ 3628 w 4450"/>
              <a:gd name="T33" fmla="*/ 742 h 2072"/>
              <a:gd name="T34" fmla="*/ 3688 w 4450"/>
              <a:gd name="T35" fmla="*/ 742 h 2072"/>
              <a:gd name="T36" fmla="*/ 3646 w 4450"/>
              <a:gd name="T37" fmla="*/ 1256 h 2072"/>
              <a:gd name="T38" fmla="*/ 1696 w 4450"/>
              <a:gd name="T39" fmla="*/ 1344 h 2072"/>
              <a:gd name="T40" fmla="*/ 1600 w 4450"/>
              <a:gd name="T41" fmla="*/ 992 h 2072"/>
              <a:gd name="T42" fmla="*/ 1606 w 4450"/>
              <a:gd name="T43" fmla="*/ 1260 h 2072"/>
              <a:gd name="T44" fmla="*/ 1576 w 4450"/>
              <a:gd name="T45" fmla="*/ 740 h 2072"/>
              <a:gd name="T46" fmla="*/ 1638 w 4450"/>
              <a:gd name="T47" fmla="*/ 856 h 2072"/>
              <a:gd name="T48" fmla="*/ 1710 w 4450"/>
              <a:gd name="T49" fmla="*/ 634 h 2072"/>
              <a:gd name="T50" fmla="*/ 1466 w 4450"/>
              <a:gd name="T51" fmla="*/ 662 h 2072"/>
              <a:gd name="T52" fmla="*/ 1466 w 4450"/>
              <a:gd name="T53" fmla="*/ 1312 h 2072"/>
              <a:gd name="T54" fmla="*/ 4450 w 4450"/>
              <a:gd name="T55" fmla="*/ 1590 h 2072"/>
              <a:gd name="T56" fmla="*/ 1572 w 4450"/>
              <a:gd name="T57" fmla="*/ 1668 h 2072"/>
              <a:gd name="T58" fmla="*/ 2628 w 4450"/>
              <a:gd name="T59" fmla="*/ 1726 h 2072"/>
              <a:gd name="T60" fmla="*/ 2628 w 4450"/>
              <a:gd name="T61" fmla="*/ 1726 h 2072"/>
              <a:gd name="T62" fmla="*/ 4324 w 4450"/>
              <a:gd name="T63" fmla="*/ 1726 h 2072"/>
              <a:gd name="T64" fmla="*/ 936 w 4450"/>
              <a:gd name="T65" fmla="*/ 1218 h 2072"/>
              <a:gd name="T66" fmla="*/ 1170 w 4450"/>
              <a:gd name="T67" fmla="*/ 906 h 2072"/>
              <a:gd name="T68" fmla="*/ 1162 w 4450"/>
              <a:gd name="T69" fmla="*/ 374 h 2072"/>
              <a:gd name="T70" fmla="*/ 944 w 4450"/>
              <a:gd name="T71" fmla="*/ 78 h 2072"/>
              <a:gd name="T72" fmla="*/ 790 w 4450"/>
              <a:gd name="T73" fmla="*/ 684 h 2072"/>
              <a:gd name="T74" fmla="*/ 992 w 4450"/>
              <a:gd name="T75" fmla="*/ 1260 h 2072"/>
              <a:gd name="T76" fmla="*/ 958 w 4450"/>
              <a:gd name="T77" fmla="*/ 870 h 2072"/>
              <a:gd name="T78" fmla="*/ 1050 w 4450"/>
              <a:gd name="T79" fmla="*/ 1012 h 2072"/>
              <a:gd name="T80" fmla="*/ 838 w 4450"/>
              <a:gd name="T81" fmla="*/ 624 h 2072"/>
              <a:gd name="T82" fmla="*/ 992 w 4450"/>
              <a:gd name="T83" fmla="*/ 102 h 2072"/>
              <a:gd name="T84" fmla="*/ 1142 w 4450"/>
              <a:gd name="T85" fmla="*/ 556 h 2072"/>
              <a:gd name="T86" fmla="*/ 1124 w 4450"/>
              <a:gd name="T87" fmla="*/ 760 h 2072"/>
              <a:gd name="T88" fmla="*/ 992 w 4450"/>
              <a:gd name="T89" fmla="*/ 314 h 2072"/>
              <a:gd name="T90" fmla="*/ 864 w 4450"/>
              <a:gd name="T91" fmla="*/ 742 h 2072"/>
              <a:gd name="T92" fmla="*/ 724 w 4450"/>
              <a:gd name="T93" fmla="*/ 1576 h 2072"/>
              <a:gd name="T94" fmla="*/ 908 w 4450"/>
              <a:gd name="T95" fmla="*/ 1520 h 2072"/>
              <a:gd name="T96" fmla="*/ 1064 w 4450"/>
              <a:gd name="T97" fmla="*/ 1660 h 2072"/>
              <a:gd name="T98" fmla="*/ 1012 w 4450"/>
              <a:gd name="T99" fmla="*/ 1862 h 2072"/>
              <a:gd name="T100" fmla="*/ 802 w 4450"/>
              <a:gd name="T101" fmla="*/ 1974 h 2072"/>
              <a:gd name="T102" fmla="*/ 436 w 4450"/>
              <a:gd name="T103" fmla="*/ 1862 h 2072"/>
              <a:gd name="T104" fmla="*/ 330 w 4450"/>
              <a:gd name="T105" fmla="*/ 1478 h 2072"/>
              <a:gd name="T106" fmla="*/ 570 w 4450"/>
              <a:gd name="T107" fmla="*/ 1202 h 2072"/>
              <a:gd name="T108" fmla="*/ 508 w 4450"/>
              <a:gd name="T109" fmla="*/ 662 h 2072"/>
              <a:gd name="T110" fmla="*/ 166 w 4450"/>
              <a:gd name="T111" fmla="*/ 892 h 2072"/>
              <a:gd name="T112" fmla="*/ 4 w 4450"/>
              <a:gd name="T113" fmla="*/ 1276 h 2072"/>
              <a:gd name="T114" fmla="*/ 72 w 4450"/>
              <a:gd name="T115" fmla="*/ 1662 h 2072"/>
              <a:gd name="T116" fmla="*/ 348 w 4450"/>
              <a:gd name="T117" fmla="*/ 1966 h 2072"/>
              <a:gd name="T118" fmla="*/ 724 w 4450"/>
              <a:gd name="T119" fmla="*/ 2072 h 2072"/>
              <a:gd name="T120" fmla="*/ 1144 w 4450"/>
              <a:gd name="T121" fmla="*/ 1938 h 20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450" h="2072">
                <a:moveTo>
                  <a:pt x="2586" y="1256"/>
                </a:moveTo>
                <a:lnTo>
                  <a:pt x="2416" y="1256"/>
                </a:lnTo>
                <a:lnTo>
                  <a:pt x="2578" y="716"/>
                </a:lnTo>
                <a:lnTo>
                  <a:pt x="2578" y="626"/>
                </a:lnTo>
                <a:lnTo>
                  <a:pt x="2268" y="626"/>
                </a:lnTo>
                <a:lnTo>
                  <a:pt x="2268" y="716"/>
                </a:lnTo>
                <a:lnTo>
                  <a:pt x="2428" y="716"/>
                </a:lnTo>
                <a:lnTo>
                  <a:pt x="2266" y="1258"/>
                </a:lnTo>
                <a:lnTo>
                  <a:pt x="2266" y="1348"/>
                </a:lnTo>
                <a:lnTo>
                  <a:pt x="2586" y="1348"/>
                </a:lnTo>
                <a:lnTo>
                  <a:pt x="2586" y="1256"/>
                </a:lnTo>
                <a:close/>
                <a:moveTo>
                  <a:pt x="1992" y="1156"/>
                </a:moveTo>
                <a:lnTo>
                  <a:pt x="2058" y="1156"/>
                </a:lnTo>
                <a:lnTo>
                  <a:pt x="2072" y="1348"/>
                </a:lnTo>
                <a:lnTo>
                  <a:pt x="2208" y="1348"/>
                </a:lnTo>
                <a:lnTo>
                  <a:pt x="2134" y="626"/>
                </a:lnTo>
                <a:lnTo>
                  <a:pt x="1916" y="626"/>
                </a:lnTo>
                <a:lnTo>
                  <a:pt x="1844" y="1348"/>
                </a:lnTo>
                <a:lnTo>
                  <a:pt x="1980" y="1348"/>
                </a:lnTo>
                <a:lnTo>
                  <a:pt x="1992" y="1156"/>
                </a:lnTo>
                <a:close/>
                <a:moveTo>
                  <a:pt x="2022" y="716"/>
                </a:moveTo>
                <a:lnTo>
                  <a:pt x="2030" y="716"/>
                </a:lnTo>
                <a:lnTo>
                  <a:pt x="2054" y="1076"/>
                </a:lnTo>
                <a:lnTo>
                  <a:pt x="1998" y="1076"/>
                </a:lnTo>
                <a:lnTo>
                  <a:pt x="2022" y="716"/>
                </a:lnTo>
                <a:close/>
                <a:moveTo>
                  <a:pt x="2804" y="1102"/>
                </a:moveTo>
                <a:lnTo>
                  <a:pt x="2882" y="1102"/>
                </a:lnTo>
                <a:lnTo>
                  <a:pt x="2882" y="1102"/>
                </a:lnTo>
                <a:lnTo>
                  <a:pt x="2900" y="1102"/>
                </a:lnTo>
                <a:lnTo>
                  <a:pt x="2916" y="1100"/>
                </a:lnTo>
                <a:lnTo>
                  <a:pt x="2930" y="1096"/>
                </a:lnTo>
                <a:lnTo>
                  <a:pt x="2942" y="1090"/>
                </a:lnTo>
                <a:lnTo>
                  <a:pt x="2952" y="1084"/>
                </a:lnTo>
                <a:lnTo>
                  <a:pt x="2962" y="1076"/>
                </a:lnTo>
                <a:lnTo>
                  <a:pt x="2970" y="1066"/>
                </a:lnTo>
                <a:lnTo>
                  <a:pt x="2976" y="1058"/>
                </a:lnTo>
                <a:lnTo>
                  <a:pt x="2986" y="1036"/>
                </a:lnTo>
                <a:lnTo>
                  <a:pt x="2992" y="1016"/>
                </a:lnTo>
                <a:lnTo>
                  <a:pt x="2994" y="994"/>
                </a:lnTo>
                <a:lnTo>
                  <a:pt x="2996" y="974"/>
                </a:lnTo>
                <a:lnTo>
                  <a:pt x="2996" y="756"/>
                </a:lnTo>
                <a:lnTo>
                  <a:pt x="2996" y="756"/>
                </a:lnTo>
                <a:lnTo>
                  <a:pt x="2994" y="734"/>
                </a:lnTo>
                <a:lnTo>
                  <a:pt x="2992" y="714"/>
                </a:lnTo>
                <a:lnTo>
                  <a:pt x="2986" y="692"/>
                </a:lnTo>
                <a:lnTo>
                  <a:pt x="2976" y="672"/>
                </a:lnTo>
                <a:lnTo>
                  <a:pt x="2970" y="662"/>
                </a:lnTo>
                <a:lnTo>
                  <a:pt x="2962" y="654"/>
                </a:lnTo>
                <a:lnTo>
                  <a:pt x="2952" y="646"/>
                </a:lnTo>
                <a:lnTo>
                  <a:pt x="2942" y="638"/>
                </a:lnTo>
                <a:lnTo>
                  <a:pt x="2930" y="634"/>
                </a:lnTo>
                <a:lnTo>
                  <a:pt x="2916" y="630"/>
                </a:lnTo>
                <a:lnTo>
                  <a:pt x="2900" y="626"/>
                </a:lnTo>
                <a:lnTo>
                  <a:pt x="2882" y="626"/>
                </a:lnTo>
                <a:lnTo>
                  <a:pt x="2664" y="626"/>
                </a:lnTo>
                <a:lnTo>
                  <a:pt x="2664" y="1348"/>
                </a:lnTo>
                <a:lnTo>
                  <a:pt x="2804" y="1348"/>
                </a:lnTo>
                <a:lnTo>
                  <a:pt x="2804" y="1102"/>
                </a:lnTo>
                <a:close/>
                <a:moveTo>
                  <a:pt x="2804" y="716"/>
                </a:moveTo>
                <a:lnTo>
                  <a:pt x="2840" y="716"/>
                </a:lnTo>
                <a:lnTo>
                  <a:pt x="2840" y="716"/>
                </a:lnTo>
                <a:lnTo>
                  <a:pt x="2846" y="716"/>
                </a:lnTo>
                <a:lnTo>
                  <a:pt x="2850" y="718"/>
                </a:lnTo>
                <a:lnTo>
                  <a:pt x="2854" y="722"/>
                </a:lnTo>
                <a:lnTo>
                  <a:pt x="2858" y="726"/>
                </a:lnTo>
                <a:lnTo>
                  <a:pt x="2864" y="736"/>
                </a:lnTo>
                <a:lnTo>
                  <a:pt x="2866" y="752"/>
                </a:lnTo>
                <a:lnTo>
                  <a:pt x="2866" y="988"/>
                </a:lnTo>
                <a:lnTo>
                  <a:pt x="2866" y="988"/>
                </a:lnTo>
                <a:lnTo>
                  <a:pt x="2864" y="1002"/>
                </a:lnTo>
                <a:lnTo>
                  <a:pt x="2858" y="1014"/>
                </a:lnTo>
                <a:lnTo>
                  <a:pt x="2854" y="1018"/>
                </a:lnTo>
                <a:lnTo>
                  <a:pt x="2850" y="1020"/>
                </a:lnTo>
                <a:lnTo>
                  <a:pt x="2846" y="1022"/>
                </a:lnTo>
                <a:lnTo>
                  <a:pt x="2840" y="1024"/>
                </a:lnTo>
                <a:lnTo>
                  <a:pt x="2804" y="1024"/>
                </a:lnTo>
                <a:lnTo>
                  <a:pt x="2804" y="716"/>
                </a:lnTo>
                <a:close/>
                <a:moveTo>
                  <a:pt x="3214" y="1102"/>
                </a:moveTo>
                <a:lnTo>
                  <a:pt x="3236" y="1102"/>
                </a:lnTo>
                <a:lnTo>
                  <a:pt x="3282" y="1348"/>
                </a:lnTo>
                <a:lnTo>
                  <a:pt x="3430" y="1348"/>
                </a:lnTo>
                <a:lnTo>
                  <a:pt x="3364" y="1082"/>
                </a:lnTo>
                <a:lnTo>
                  <a:pt x="3364" y="1082"/>
                </a:lnTo>
                <a:lnTo>
                  <a:pt x="3376" y="1072"/>
                </a:lnTo>
                <a:lnTo>
                  <a:pt x="3386" y="1058"/>
                </a:lnTo>
                <a:lnTo>
                  <a:pt x="3392" y="1046"/>
                </a:lnTo>
                <a:lnTo>
                  <a:pt x="3398" y="1030"/>
                </a:lnTo>
                <a:lnTo>
                  <a:pt x="3402" y="1016"/>
                </a:lnTo>
                <a:lnTo>
                  <a:pt x="3404" y="1002"/>
                </a:lnTo>
                <a:lnTo>
                  <a:pt x="3406" y="974"/>
                </a:lnTo>
                <a:lnTo>
                  <a:pt x="3406" y="756"/>
                </a:lnTo>
                <a:lnTo>
                  <a:pt x="3406" y="756"/>
                </a:lnTo>
                <a:lnTo>
                  <a:pt x="3406" y="734"/>
                </a:lnTo>
                <a:lnTo>
                  <a:pt x="3402" y="714"/>
                </a:lnTo>
                <a:lnTo>
                  <a:pt x="3396" y="692"/>
                </a:lnTo>
                <a:lnTo>
                  <a:pt x="3386" y="672"/>
                </a:lnTo>
                <a:lnTo>
                  <a:pt x="3380" y="662"/>
                </a:lnTo>
                <a:lnTo>
                  <a:pt x="3372" y="654"/>
                </a:lnTo>
                <a:lnTo>
                  <a:pt x="3362" y="646"/>
                </a:lnTo>
                <a:lnTo>
                  <a:pt x="3352" y="638"/>
                </a:lnTo>
                <a:lnTo>
                  <a:pt x="3340" y="634"/>
                </a:lnTo>
                <a:lnTo>
                  <a:pt x="3326" y="630"/>
                </a:lnTo>
                <a:lnTo>
                  <a:pt x="3310" y="626"/>
                </a:lnTo>
                <a:lnTo>
                  <a:pt x="3294" y="626"/>
                </a:lnTo>
                <a:lnTo>
                  <a:pt x="3074" y="626"/>
                </a:lnTo>
                <a:lnTo>
                  <a:pt x="3074" y="1348"/>
                </a:lnTo>
                <a:lnTo>
                  <a:pt x="3214" y="1348"/>
                </a:lnTo>
                <a:lnTo>
                  <a:pt x="3214" y="1102"/>
                </a:lnTo>
                <a:close/>
                <a:moveTo>
                  <a:pt x="3214" y="716"/>
                </a:moveTo>
                <a:lnTo>
                  <a:pt x="3250" y="716"/>
                </a:lnTo>
                <a:lnTo>
                  <a:pt x="3250" y="716"/>
                </a:lnTo>
                <a:lnTo>
                  <a:pt x="3256" y="716"/>
                </a:lnTo>
                <a:lnTo>
                  <a:pt x="3260" y="718"/>
                </a:lnTo>
                <a:lnTo>
                  <a:pt x="3266" y="722"/>
                </a:lnTo>
                <a:lnTo>
                  <a:pt x="3268" y="726"/>
                </a:lnTo>
                <a:lnTo>
                  <a:pt x="3274" y="736"/>
                </a:lnTo>
                <a:lnTo>
                  <a:pt x="3276" y="752"/>
                </a:lnTo>
                <a:lnTo>
                  <a:pt x="3276" y="988"/>
                </a:lnTo>
                <a:lnTo>
                  <a:pt x="3276" y="988"/>
                </a:lnTo>
                <a:lnTo>
                  <a:pt x="3274" y="1002"/>
                </a:lnTo>
                <a:lnTo>
                  <a:pt x="3268" y="1014"/>
                </a:lnTo>
                <a:lnTo>
                  <a:pt x="3266" y="1018"/>
                </a:lnTo>
                <a:lnTo>
                  <a:pt x="3260" y="1020"/>
                </a:lnTo>
                <a:lnTo>
                  <a:pt x="3256" y="1022"/>
                </a:lnTo>
                <a:lnTo>
                  <a:pt x="3250" y="1024"/>
                </a:lnTo>
                <a:lnTo>
                  <a:pt x="3214" y="1024"/>
                </a:lnTo>
                <a:lnTo>
                  <a:pt x="3214" y="716"/>
                </a:lnTo>
                <a:close/>
                <a:moveTo>
                  <a:pt x="4046" y="896"/>
                </a:moveTo>
                <a:lnTo>
                  <a:pt x="4052" y="896"/>
                </a:lnTo>
                <a:lnTo>
                  <a:pt x="4124" y="1348"/>
                </a:lnTo>
                <a:lnTo>
                  <a:pt x="4234" y="1348"/>
                </a:lnTo>
                <a:lnTo>
                  <a:pt x="4306" y="896"/>
                </a:lnTo>
                <a:lnTo>
                  <a:pt x="4310" y="896"/>
                </a:lnTo>
                <a:lnTo>
                  <a:pt x="4310" y="1348"/>
                </a:lnTo>
                <a:lnTo>
                  <a:pt x="4450" y="1348"/>
                </a:lnTo>
                <a:lnTo>
                  <a:pt x="4450" y="626"/>
                </a:lnTo>
                <a:lnTo>
                  <a:pt x="4270" y="626"/>
                </a:lnTo>
                <a:lnTo>
                  <a:pt x="4178" y="1134"/>
                </a:lnTo>
                <a:lnTo>
                  <a:pt x="4088" y="626"/>
                </a:lnTo>
                <a:lnTo>
                  <a:pt x="3908" y="626"/>
                </a:lnTo>
                <a:lnTo>
                  <a:pt x="3908" y="1348"/>
                </a:lnTo>
                <a:lnTo>
                  <a:pt x="4046" y="1348"/>
                </a:lnTo>
                <a:lnTo>
                  <a:pt x="4046" y="896"/>
                </a:lnTo>
                <a:close/>
                <a:moveTo>
                  <a:pt x="3600" y="1348"/>
                </a:moveTo>
                <a:lnTo>
                  <a:pt x="3716" y="1348"/>
                </a:lnTo>
                <a:lnTo>
                  <a:pt x="3716" y="1348"/>
                </a:lnTo>
                <a:lnTo>
                  <a:pt x="3732" y="1348"/>
                </a:lnTo>
                <a:lnTo>
                  <a:pt x="3748" y="1344"/>
                </a:lnTo>
                <a:lnTo>
                  <a:pt x="3762" y="1340"/>
                </a:lnTo>
                <a:lnTo>
                  <a:pt x="3772" y="1336"/>
                </a:lnTo>
                <a:lnTo>
                  <a:pt x="3782" y="1328"/>
                </a:lnTo>
                <a:lnTo>
                  <a:pt x="3790" y="1320"/>
                </a:lnTo>
                <a:lnTo>
                  <a:pt x="3798" y="1312"/>
                </a:lnTo>
                <a:lnTo>
                  <a:pt x="3804" y="1302"/>
                </a:lnTo>
                <a:lnTo>
                  <a:pt x="3812" y="1282"/>
                </a:lnTo>
                <a:lnTo>
                  <a:pt x="3816" y="1260"/>
                </a:lnTo>
                <a:lnTo>
                  <a:pt x="3818" y="1240"/>
                </a:lnTo>
                <a:lnTo>
                  <a:pt x="3818" y="1220"/>
                </a:lnTo>
                <a:lnTo>
                  <a:pt x="3818" y="756"/>
                </a:lnTo>
                <a:lnTo>
                  <a:pt x="3818" y="756"/>
                </a:lnTo>
                <a:lnTo>
                  <a:pt x="3818" y="734"/>
                </a:lnTo>
                <a:lnTo>
                  <a:pt x="3816" y="714"/>
                </a:lnTo>
                <a:lnTo>
                  <a:pt x="3812" y="692"/>
                </a:lnTo>
                <a:lnTo>
                  <a:pt x="3804" y="672"/>
                </a:lnTo>
                <a:lnTo>
                  <a:pt x="3798" y="662"/>
                </a:lnTo>
                <a:lnTo>
                  <a:pt x="3790" y="654"/>
                </a:lnTo>
                <a:lnTo>
                  <a:pt x="3782" y="646"/>
                </a:lnTo>
                <a:lnTo>
                  <a:pt x="3772" y="638"/>
                </a:lnTo>
                <a:lnTo>
                  <a:pt x="3762" y="634"/>
                </a:lnTo>
                <a:lnTo>
                  <a:pt x="3748" y="630"/>
                </a:lnTo>
                <a:lnTo>
                  <a:pt x="3732" y="626"/>
                </a:lnTo>
                <a:lnTo>
                  <a:pt x="3716" y="626"/>
                </a:lnTo>
                <a:lnTo>
                  <a:pt x="3600" y="626"/>
                </a:lnTo>
                <a:lnTo>
                  <a:pt x="3600" y="626"/>
                </a:lnTo>
                <a:lnTo>
                  <a:pt x="3582" y="626"/>
                </a:lnTo>
                <a:lnTo>
                  <a:pt x="3568" y="630"/>
                </a:lnTo>
                <a:lnTo>
                  <a:pt x="3554" y="634"/>
                </a:lnTo>
                <a:lnTo>
                  <a:pt x="3542" y="638"/>
                </a:lnTo>
                <a:lnTo>
                  <a:pt x="3534" y="646"/>
                </a:lnTo>
                <a:lnTo>
                  <a:pt x="3524" y="654"/>
                </a:lnTo>
                <a:lnTo>
                  <a:pt x="3518" y="662"/>
                </a:lnTo>
                <a:lnTo>
                  <a:pt x="3512" y="672"/>
                </a:lnTo>
                <a:lnTo>
                  <a:pt x="3504" y="692"/>
                </a:lnTo>
                <a:lnTo>
                  <a:pt x="3500" y="714"/>
                </a:lnTo>
                <a:lnTo>
                  <a:pt x="3498" y="734"/>
                </a:lnTo>
                <a:lnTo>
                  <a:pt x="3496" y="756"/>
                </a:lnTo>
                <a:lnTo>
                  <a:pt x="3496" y="1220"/>
                </a:lnTo>
                <a:lnTo>
                  <a:pt x="3496" y="1220"/>
                </a:lnTo>
                <a:lnTo>
                  <a:pt x="3498" y="1240"/>
                </a:lnTo>
                <a:lnTo>
                  <a:pt x="3500" y="1260"/>
                </a:lnTo>
                <a:lnTo>
                  <a:pt x="3504" y="1282"/>
                </a:lnTo>
                <a:lnTo>
                  <a:pt x="3512" y="1302"/>
                </a:lnTo>
                <a:lnTo>
                  <a:pt x="3518" y="1312"/>
                </a:lnTo>
                <a:lnTo>
                  <a:pt x="3524" y="1320"/>
                </a:lnTo>
                <a:lnTo>
                  <a:pt x="3534" y="1328"/>
                </a:lnTo>
                <a:lnTo>
                  <a:pt x="3542" y="1336"/>
                </a:lnTo>
                <a:lnTo>
                  <a:pt x="3554" y="1340"/>
                </a:lnTo>
                <a:lnTo>
                  <a:pt x="3568" y="1344"/>
                </a:lnTo>
                <a:lnTo>
                  <a:pt x="3582" y="1348"/>
                </a:lnTo>
                <a:lnTo>
                  <a:pt x="3600" y="1348"/>
                </a:lnTo>
                <a:lnTo>
                  <a:pt x="3600" y="1348"/>
                </a:lnTo>
                <a:close/>
                <a:moveTo>
                  <a:pt x="3628" y="1230"/>
                </a:moveTo>
                <a:lnTo>
                  <a:pt x="3628" y="746"/>
                </a:lnTo>
                <a:lnTo>
                  <a:pt x="3628" y="742"/>
                </a:lnTo>
                <a:lnTo>
                  <a:pt x="3628" y="740"/>
                </a:lnTo>
                <a:lnTo>
                  <a:pt x="3628" y="740"/>
                </a:lnTo>
                <a:lnTo>
                  <a:pt x="3630" y="730"/>
                </a:lnTo>
                <a:lnTo>
                  <a:pt x="3638" y="722"/>
                </a:lnTo>
                <a:lnTo>
                  <a:pt x="3646" y="718"/>
                </a:lnTo>
                <a:lnTo>
                  <a:pt x="3658" y="716"/>
                </a:lnTo>
                <a:lnTo>
                  <a:pt x="3658" y="716"/>
                </a:lnTo>
                <a:lnTo>
                  <a:pt x="3670" y="718"/>
                </a:lnTo>
                <a:lnTo>
                  <a:pt x="3678" y="722"/>
                </a:lnTo>
                <a:lnTo>
                  <a:pt x="3686" y="730"/>
                </a:lnTo>
                <a:lnTo>
                  <a:pt x="3688" y="740"/>
                </a:lnTo>
                <a:lnTo>
                  <a:pt x="3688" y="742"/>
                </a:lnTo>
                <a:lnTo>
                  <a:pt x="3688" y="746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6"/>
                </a:lnTo>
                <a:lnTo>
                  <a:pt x="3686" y="1242"/>
                </a:lnTo>
                <a:lnTo>
                  <a:pt x="3680" y="1250"/>
                </a:lnTo>
                <a:lnTo>
                  <a:pt x="3670" y="1256"/>
                </a:lnTo>
                <a:lnTo>
                  <a:pt x="3658" y="1260"/>
                </a:lnTo>
                <a:lnTo>
                  <a:pt x="3658" y="1260"/>
                </a:lnTo>
                <a:lnTo>
                  <a:pt x="3646" y="1256"/>
                </a:lnTo>
                <a:lnTo>
                  <a:pt x="3636" y="1250"/>
                </a:lnTo>
                <a:lnTo>
                  <a:pt x="3630" y="1242"/>
                </a:lnTo>
                <a:lnTo>
                  <a:pt x="3628" y="1236"/>
                </a:lnTo>
                <a:lnTo>
                  <a:pt x="3628" y="1230"/>
                </a:lnTo>
                <a:lnTo>
                  <a:pt x="3628" y="1230"/>
                </a:lnTo>
                <a:lnTo>
                  <a:pt x="3628" y="1230"/>
                </a:lnTo>
                <a:lnTo>
                  <a:pt x="3628" y="1230"/>
                </a:lnTo>
                <a:close/>
                <a:moveTo>
                  <a:pt x="1548" y="1348"/>
                </a:moveTo>
                <a:lnTo>
                  <a:pt x="1664" y="1348"/>
                </a:lnTo>
                <a:lnTo>
                  <a:pt x="1664" y="1348"/>
                </a:lnTo>
                <a:lnTo>
                  <a:pt x="1682" y="1348"/>
                </a:lnTo>
                <a:lnTo>
                  <a:pt x="1696" y="1344"/>
                </a:lnTo>
                <a:lnTo>
                  <a:pt x="1710" y="1340"/>
                </a:lnTo>
                <a:lnTo>
                  <a:pt x="1722" y="1336"/>
                </a:lnTo>
                <a:lnTo>
                  <a:pt x="1732" y="1328"/>
                </a:lnTo>
                <a:lnTo>
                  <a:pt x="1740" y="1320"/>
                </a:lnTo>
                <a:lnTo>
                  <a:pt x="1746" y="1312"/>
                </a:lnTo>
                <a:lnTo>
                  <a:pt x="1752" y="1302"/>
                </a:lnTo>
                <a:lnTo>
                  <a:pt x="1760" y="1282"/>
                </a:lnTo>
                <a:lnTo>
                  <a:pt x="1764" y="1260"/>
                </a:lnTo>
                <a:lnTo>
                  <a:pt x="1766" y="1240"/>
                </a:lnTo>
                <a:lnTo>
                  <a:pt x="1768" y="1220"/>
                </a:lnTo>
                <a:lnTo>
                  <a:pt x="1768" y="992"/>
                </a:lnTo>
                <a:lnTo>
                  <a:pt x="1600" y="992"/>
                </a:lnTo>
                <a:lnTo>
                  <a:pt x="1600" y="1074"/>
                </a:lnTo>
                <a:lnTo>
                  <a:pt x="1638" y="1074"/>
                </a:lnTo>
                <a:lnTo>
                  <a:pt x="1638" y="1230"/>
                </a:lnTo>
                <a:lnTo>
                  <a:pt x="1638" y="1230"/>
                </a:lnTo>
                <a:lnTo>
                  <a:pt x="1638" y="1230"/>
                </a:lnTo>
                <a:lnTo>
                  <a:pt x="1638" y="1230"/>
                </a:lnTo>
                <a:lnTo>
                  <a:pt x="1636" y="1236"/>
                </a:lnTo>
                <a:lnTo>
                  <a:pt x="1634" y="1242"/>
                </a:lnTo>
                <a:lnTo>
                  <a:pt x="1628" y="1250"/>
                </a:lnTo>
                <a:lnTo>
                  <a:pt x="1618" y="1256"/>
                </a:lnTo>
                <a:lnTo>
                  <a:pt x="1606" y="1260"/>
                </a:lnTo>
                <a:lnTo>
                  <a:pt x="1606" y="1260"/>
                </a:lnTo>
                <a:lnTo>
                  <a:pt x="1594" y="1256"/>
                </a:lnTo>
                <a:lnTo>
                  <a:pt x="1584" y="1250"/>
                </a:lnTo>
                <a:lnTo>
                  <a:pt x="1578" y="1242"/>
                </a:lnTo>
                <a:lnTo>
                  <a:pt x="1576" y="1236"/>
                </a:lnTo>
                <a:lnTo>
                  <a:pt x="1576" y="1230"/>
                </a:lnTo>
                <a:lnTo>
                  <a:pt x="1576" y="1230"/>
                </a:lnTo>
                <a:lnTo>
                  <a:pt x="1576" y="1230"/>
                </a:lnTo>
                <a:lnTo>
                  <a:pt x="1576" y="746"/>
                </a:lnTo>
                <a:lnTo>
                  <a:pt x="1576" y="746"/>
                </a:lnTo>
                <a:lnTo>
                  <a:pt x="1576" y="742"/>
                </a:lnTo>
                <a:lnTo>
                  <a:pt x="1576" y="740"/>
                </a:lnTo>
                <a:lnTo>
                  <a:pt x="1576" y="740"/>
                </a:lnTo>
                <a:lnTo>
                  <a:pt x="1578" y="730"/>
                </a:lnTo>
                <a:lnTo>
                  <a:pt x="1586" y="722"/>
                </a:lnTo>
                <a:lnTo>
                  <a:pt x="1596" y="718"/>
                </a:lnTo>
                <a:lnTo>
                  <a:pt x="1606" y="716"/>
                </a:lnTo>
                <a:lnTo>
                  <a:pt x="1606" y="716"/>
                </a:lnTo>
                <a:lnTo>
                  <a:pt x="1618" y="718"/>
                </a:lnTo>
                <a:lnTo>
                  <a:pt x="1628" y="722"/>
                </a:lnTo>
                <a:lnTo>
                  <a:pt x="1634" y="730"/>
                </a:lnTo>
                <a:lnTo>
                  <a:pt x="1636" y="740"/>
                </a:lnTo>
                <a:lnTo>
                  <a:pt x="1638" y="742"/>
                </a:lnTo>
                <a:lnTo>
                  <a:pt x="1638" y="746"/>
                </a:lnTo>
                <a:lnTo>
                  <a:pt x="1638" y="856"/>
                </a:lnTo>
                <a:lnTo>
                  <a:pt x="1768" y="856"/>
                </a:lnTo>
                <a:lnTo>
                  <a:pt x="1768" y="756"/>
                </a:lnTo>
                <a:lnTo>
                  <a:pt x="1768" y="756"/>
                </a:lnTo>
                <a:lnTo>
                  <a:pt x="1766" y="734"/>
                </a:lnTo>
                <a:lnTo>
                  <a:pt x="1764" y="714"/>
                </a:lnTo>
                <a:lnTo>
                  <a:pt x="1760" y="692"/>
                </a:lnTo>
                <a:lnTo>
                  <a:pt x="1752" y="672"/>
                </a:lnTo>
                <a:lnTo>
                  <a:pt x="1746" y="662"/>
                </a:lnTo>
                <a:lnTo>
                  <a:pt x="1740" y="654"/>
                </a:lnTo>
                <a:lnTo>
                  <a:pt x="1732" y="646"/>
                </a:lnTo>
                <a:lnTo>
                  <a:pt x="1722" y="638"/>
                </a:lnTo>
                <a:lnTo>
                  <a:pt x="1710" y="634"/>
                </a:lnTo>
                <a:lnTo>
                  <a:pt x="1696" y="630"/>
                </a:lnTo>
                <a:lnTo>
                  <a:pt x="1682" y="626"/>
                </a:lnTo>
                <a:lnTo>
                  <a:pt x="1664" y="626"/>
                </a:lnTo>
                <a:lnTo>
                  <a:pt x="1548" y="626"/>
                </a:lnTo>
                <a:lnTo>
                  <a:pt x="1548" y="626"/>
                </a:lnTo>
                <a:lnTo>
                  <a:pt x="1532" y="626"/>
                </a:lnTo>
                <a:lnTo>
                  <a:pt x="1516" y="630"/>
                </a:lnTo>
                <a:lnTo>
                  <a:pt x="1502" y="634"/>
                </a:lnTo>
                <a:lnTo>
                  <a:pt x="1492" y="638"/>
                </a:lnTo>
                <a:lnTo>
                  <a:pt x="1482" y="646"/>
                </a:lnTo>
                <a:lnTo>
                  <a:pt x="1474" y="654"/>
                </a:lnTo>
                <a:lnTo>
                  <a:pt x="1466" y="662"/>
                </a:lnTo>
                <a:lnTo>
                  <a:pt x="1460" y="672"/>
                </a:lnTo>
                <a:lnTo>
                  <a:pt x="1452" y="692"/>
                </a:lnTo>
                <a:lnTo>
                  <a:pt x="1448" y="714"/>
                </a:lnTo>
                <a:lnTo>
                  <a:pt x="1446" y="734"/>
                </a:lnTo>
                <a:lnTo>
                  <a:pt x="1446" y="756"/>
                </a:lnTo>
                <a:lnTo>
                  <a:pt x="1446" y="1220"/>
                </a:lnTo>
                <a:lnTo>
                  <a:pt x="1446" y="1220"/>
                </a:lnTo>
                <a:lnTo>
                  <a:pt x="1446" y="1240"/>
                </a:lnTo>
                <a:lnTo>
                  <a:pt x="1448" y="1260"/>
                </a:lnTo>
                <a:lnTo>
                  <a:pt x="1452" y="1282"/>
                </a:lnTo>
                <a:lnTo>
                  <a:pt x="1460" y="1302"/>
                </a:lnTo>
                <a:lnTo>
                  <a:pt x="1466" y="1312"/>
                </a:lnTo>
                <a:lnTo>
                  <a:pt x="1474" y="1320"/>
                </a:lnTo>
                <a:lnTo>
                  <a:pt x="1482" y="1328"/>
                </a:lnTo>
                <a:lnTo>
                  <a:pt x="1492" y="1336"/>
                </a:lnTo>
                <a:lnTo>
                  <a:pt x="1502" y="1340"/>
                </a:lnTo>
                <a:lnTo>
                  <a:pt x="1516" y="1344"/>
                </a:lnTo>
                <a:lnTo>
                  <a:pt x="1532" y="1348"/>
                </a:lnTo>
                <a:lnTo>
                  <a:pt x="1548" y="1348"/>
                </a:lnTo>
                <a:lnTo>
                  <a:pt x="1548" y="1348"/>
                </a:lnTo>
                <a:close/>
                <a:moveTo>
                  <a:pt x="1446" y="1590"/>
                </a:moveTo>
                <a:lnTo>
                  <a:pt x="1446" y="2072"/>
                </a:lnTo>
                <a:lnTo>
                  <a:pt x="4450" y="2072"/>
                </a:lnTo>
                <a:lnTo>
                  <a:pt x="4450" y="1590"/>
                </a:lnTo>
                <a:lnTo>
                  <a:pt x="1446" y="1590"/>
                </a:lnTo>
                <a:close/>
                <a:moveTo>
                  <a:pt x="1770" y="1982"/>
                </a:moveTo>
                <a:lnTo>
                  <a:pt x="1698" y="1982"/>
                </a:lnTo>
                <a:lnTo>
                  <a:pt x="1632" y="1790"/>
                </a:lnTo>
                <a:lnTo>
                  <a:pt x="1632" y="1790"/>
                </a:lnTo>
                <a:lnTo>
                  <a:pt x="1632" y="1790"/>
                </a:lnTo>
                <a:lnTo>
                  <a:pt x="1640" y="1848"/>
                </a:lnTo>
                <a:lnTo>
                  <a:pt x="1642" y="1880"/>
                </a:lnTo>
                <a:lnTo>
                  <a:pt x="1644" y="1908"/>
                </a:lnTo>
                <a:lnTo>
                  <a:pt x="1644" y="1982"/>
                </a:lnTo>
                <a:lnTo>
                  <a:pt x="1572" y="1982"/>
                </a:lnTo>
                <a:lnTo>
                  <a:pt x="1572" y="1668"/>
                </a:lnTo>
                <a:lnTo>
                  <a:pt x="1644" y="1668"/>
                </a:lnTo>
                <a:lnTo>
                  <a:pt x="1710" y="1864"/>
                </a:lnTo>
                <a:lnTo>
                  <a:pt x="1710" y="1864"/>
                </a:lnTo>
                <a:lnTo>
                  <a:pt x="1710" y="1864"/>
                </a:lnTo>
                <a:lnTo>
                  <a:pt x="1708" y="1836"/>
                </a:lnTo>
                <a:lnTo>
                  <a:pt x="1704" y="1806"/>
                </a:lnTo>
                <a:lnTo>
                  <a:pt x="1700" y="1774"/>
                </a:lnTo>
                <a:lnTo>
                  <a:pt x="1698" y="1746"/>
                </a:lnTo>
                <a:lnTo>
                  <a:pt x="1698" y="1668"/>
                </a:lnTo>
                <a:lnTo>
                  <a:pt x="1770" y="1668"/>
                </a:lnTo>
                <a:lnTo>
                  <a:pt x="1770" y="1982"/>
                </a:lnTo>
                <a:close/>
                <a:moveTo>
                  <a:pt x="2628" y="1726"/>
                </a:moveTo>
                <a:lnTo>
                  <a:pt x="2528" y="1726"/>
                </a:lnTo>
                <a:lnTo>
                  <a:pt x="2528" y="1788"/>
                </a:lnTo>
                <a:lnTo>
                  <a:pt x="2618" y="1788"/>
                </a:lnTo>
                <a:lnTo>
                  <a:pt x="2618" y="1848"/>
                </a:lnTo>
                <a:lnTo>
                  <a:pt x="2528" y="1848"/>
                </a:lnTo>
                <a:lnTo>
                  <a:pt x="2528" y="1922"/>
                </a:lnTo>
                <a:lnTo>
                  <a:pt x="2628" y="1922"/>
                </a:lnTo>
                <a:lnTo>
                  <a:pt x="2628" y="1982"/>
                </a:lnTo>
                <a:lnTo>
                  <a:pt x="2452" y="1982"/>
                </a:lnTo>
                <a:lnTo>
                  <a:pt x="2452" y="1668"/>
                </a:lnTo>
                <a:lnTo>
                  <a:pt x="2628" y="1668"/>
                </a:lnTo>
                <a:lnTo>
                  <a:pt x="2628" y="1726"/>
                </a:lnTo>
                <a:close/>
                <a:moveTo>
                  <a:pt x="3476" y="1726"/>
                </a:moveTo>
                <a:lnTo>
                  <a:pt x="3374" y="1726"/>
                </a:lnTo>
                <a:lnTo>
                  <a:pt x="3374" y="1788"/>
                </a:lnTo>
                <a:lnTo>
                  <a:pt x="3464" y="1788"/>
                </a:lnTo>
                <a:lnTo>
                  <a:pt x="3464" y="1848"/>
                </a:lnTo>
                <a:lnTo>
                  <a:pt x="3374" y="1848"/>
                </a:lnTo>
                <a:lnTo>
                  <a:pt x="3374" y="1982"/>
                </a:lnTo>
                <a:lnTo>
                  <a:pt x="3298" y="1982"/>
                </a:lnTo>
                <a:lnTo>
                  <a:pt x="3298" y="1668"/>
                </a:lnTo>
                <a:lnTo>
                  <a:pt x="3476" y="1668"/>
                </a:lnTo>
                <a:lnTo>
                  <a:pt x="3476" y="1726"/>
                </a:lnTo>
                <a:close/>
                <a:moveTo>
                  <a:pt x="4324" y="1726"/>
                </a:moveTo>
                <a:lnTo>
                  <a:pt x="4268" y="1726"/>
                </a:lnTo>
                <a:lnTo>
                  <a:pt x="4268" y="1982"/>
                </a:lnTo>
                <a:lnTo>
                  <a:pt x="4198" y="1982"/>
                </a:lnTo>
                <a:lnTo>
                  <a:pt x="4198" y="1726"/>
                </a:lnTo>
                <a:lnTo>
                  <a:pt x="4138" y="1726"/>
                </a:lnTo>
                <a:lnTo>
                  <a:pt x="4138" y="1668"/>
                </a:lnTo>
                <a:lnTo>
                  <a:pt x="4324" y="1668"/>
                </a:lnTo>
                <a:lnTo>
                  <a:pt x="4324" y="1726"/>
                </a:lnTo>
                <a:close/>
                <a:moveTo>
                  <a:pt x="878" y="1100"/>
                </a:moveTo>
                <a:lnTo>
                  <a:pt x="878" y="1100"/>
                </a:lnTo>
                <a:lnTo>
                  <a:pt x="906" y="1160"/>
                </a:lnTo>
                <a:lnTo>
                  <a:pt x="936" y="1218"/>
                </a:lnTo>
                <a:lnTo>
                  <a:pt x="966" y="1268"/>
                </a:lnTo>
                <a:lnTo>
                  <a:pt x="994" y="1308"/>
                </a:lnTo>
                <a:lnTo>
                  <a:pt x="994" y="1308"/>
                </a:lnTo>
                <a:lnTo>
                  <a:pt x="1014" y="1278"/>
                </a:lnTo>
                <a:lnTo>
                  <a:pt x="1040" y="1240"/>
                </a:lnTo>
                <a:lnTo>
                  <a:pt x="1066" y="1190"/>
                </a:lnTo>
                <a:lnTo>
                  <a:pt x="1094" y="1130"/>
                </a:lnTo>
                <a:lnTo>
                  <a:pt x="1122" y="1064"/>
                </a:lnTo>
                <a:lnTo>
                  <a:pt x="1136" y="1026"/>
                </a:lnTo>
                <a:lnTo>
                  <a:pt x="1148" y="988"/>
                </a:lnTo>
                <a:lnTo>
                  <a:pt x="1160" y="948"/>
                </a:lnTo>
                <a:lnTo>
                  <a:pt x="1170" y="906"/>
                </a:lnTo>
                <a:lnTo>
                  <a:pt x="1178" y="862"/>
                </a:lnTo>
                <a:lnTo>
                  <a:pt x="1186" y="818"/>
                </a:lnTo>
                <a:lnTo>
                  <a:pt x="1186" y="818"/>
                </a:lnTo>
                <a:lnTo>
                  <a:pt x="1192" y="768"/>
                </a:lnTo>
                <a:lnTo>
                  <a:pt x="1196" y="718"/>
                </a:lnTo>
                <a:lnTo>
                  <a:pt x="1198" y="668"/>
                </a:lnTo>
                <a:lnTo>
                  <a:pt x="1198" y="618"/>
                </a:lnTo>
                <a:lnTo>
                  <a:pt x="1194" y="562"/>
                </a:lnTo>
                <a:lnTo>
                  <a:pt x="1186" y="504"/>
                </a:lnTo>
                <a:lnTo>
                  <a:pt x="1176" y="442"/>
                </a:lnTo>
                <a:lnTo>
                  <a:pt x="1162" y="374"/>
                </a:lnTo>
                <a:lnTo>
                  <a:pt x="1162" y="374"/>
                </a:lnTo>
                <a:lnTo>
                  <a:pt x="1152" y="338"/>
                </a:lnTo>
                <a:lnTo>
                  <a:pt x="1142" y="304"/>
                </a:lnTo>
                <a:lnTo>
                  <a:pt x="1132" y="270"/>
                </a:lnTo>
                <a:lnTo>
                  <a:pt x="1120" y="238"/>
                </a:lnTo>
                <a:lnTo>
                  <a:pt x="1094" y="178"/>
                </a:lnTo>
                <a:lnTo>
                  <a:pt x="1066" y="124"/>
                </a:lnTo>
                <a:lnTo>
                  <a:pt x="1042" y="78"/>
                </a:lnTo>
                <a:lnTo>
                  <a:pt x="1020" y="42"/>
                </a:lnTo>
                <a:lnTo>
                  <a:pt x="992" y="0"/>
                </a:lnTo>
                <a:lnTo>
                  <a:pt x="992" y="0"/>
                </a:lnTo>
                <a:lnTo>
                  <a:pt x="964" y="44"/>
                </a:lnTo>
                <a:lnTo>
                  <a:pt x="944" y="78"/>
                </a:lnTo>
                <a:lnTo>
                  <a:pt x="922" y="118"/>
                </a:lnTo>
                <a:lnTo>
                  <a:pt x="900" y="164"/>
                </a:lnTo>
                <a:lnTo>
                  <a:pt x="876" y="216"/>
                </a:lnTo>
                <a:lnTo>
                  <a:pt x="856" y="270"/>
                </a:lnTo>
                <a:lnTo>
                  <a:pt x="836" y="326"/>
                </a:lnTo>
                <a:lnTo>
                  <a:pt x="836" y="326"/>
                </a:lnTo>
                <a:lnTo>
                  <a:pt x="820" y="390"/>
                </a:lnTo>
                <a:lnTo>
                  <a:pt x="808" y="450"/>
                </a:lnTo>
                <a:lnTo>
                  <a:pt x="798" y="510"/>
                </a:lnTo>
                <a:lnTo>
                  <a:pt x="792" y="570"/>
                </a:lnTo>
                <a:lnTo>
                  <a:pt x="790" y="628"/>
                </a:lnTo>
                <a:lnTo>
                  <a:pt x="790" y="684"/>
                </a:lnTo>
                <a:lnTo>
                  <a:pt x="792" y="742"/>
                </a:lnTo>
                <a:lnTo>
                  <a:pt x="798" y="798"/>
                </a:lnTo>
                <a:lnTo>
                  <a:pt x="798" y="798"/>
                </a:lnTo>
                <a:lnTo>
                  <a:pt x="806" y="852"/>
                </a:lnTo>
                <a:lnTo>
                  <a:pt x="818" y="908"/>
                </a:lnTo>
                <a:lnTo>
                  <a:pt x="830" y="958"/>
                </a:lnTo>
                <a:lnTo>
                  <a:pt x="844" y="1004"/>
                </a:lnTo>
                <a:lnTo>
                  <a:pt x="868" y="1074"/>
                </a:lnTo>
                <a:lnTo>
                  <a:pt x="878" y="1100"/>
                </a:lnTo>
                <a:lnTo>
                  <a:pt x="878" y="1100"/>
                </a:lnTo>
                <a:close/>
                <a:moveTo>
                  <a:pt x="992" y="1260"/>
                </a:moveTo>
                <a:lnTo>
                  <a:pt x="992" y="1260"/>
                </a:lnTo>
                <a:lnTo>
                  <a:pt x="976" y="1222"/>
                </a:lnTo>
                <a:lnTo>
                  <a:pt x="966" y="1198"/>
                </a:lnTo>
                <a:lnTo>
                  <a:pt x="956" y="1172"/>
                </a:lnTo>
                <a:lnTo>
                  <a:pt x="948" y="1140"/>
                </a:lnTo>
                <a:lnTo>
                  <a:pt x="942" y="1104"/>
                </a:lnTo>
                <a:lnTo>
                  <a:pt x="938" y="1066"/>
                </a:lnTo>
                <a:lnTo>
                  <a:pt x="934" y="1022"/>
                </a:lnTo>
                <a:lnTo>
                  <a:pt x="934" y="1022"/>
                </a:lnTo>
                <a:lnTo>
                  <a:pt x="936" y="980"/>
                </a:lnTo>
                <a:lnTo>
                  <a:pt x="942" y="940"/>
                </a:lnTo>
                <a:lnTo>
                  <a:pt x="950" y="904"/>
                </a:lnTo>
                <a:lnTo>
                  <a:pt x="958" y="870"/>
                </a:lnTo>
                <a:lnTo>
                  <a:pt x="968" y="840"/>
                </a:lnTo>
                <a:lnTo>
                  <a:pt x="978" y="816"/>
                </a:lnTo>
                <a:lnTo>
                  <a:pt x="988" y="798"/>
                </a:lnTo>
                <a:lnTo>
                  <a:pt x="994" y="788"/>
                </a:lnTo>
                <a:lnTo>
                  <a:pt x="994" y="788"/>
                </a:lnTo>
                <a:lnTo>
                  <a:pt x="1006" y="814"/>
                </a:lnTo>
                <a:lnTo>
                  <a:pt x="1016" y="836"/>
                </a:lnTo>
                <a:lnTo>
                  <a:pt x="1024" y="864"/>
                </a:lnTo>
                <a:lnTo>
                  <a:pt x="1034" y="894"/>
                </a:lnTo>
                <a:lnTo>
                  <a:pt x="1042" y="930"/>
                </a:lnTo>
                <a:lnTo>
                  <a:pt x="1048" y="970"/>
                </a:lnTo>
                <a:lnTo>
                  <a:pt x="1050" y="1012"/>
                </a:lnTo>
                <a:lnTo>
                  <a:pt x="1050" y="1012"/>
                </a:lnTo>
                <a:lnTo>
                  <a:pt x="1050" y="1054"/>
                </a:lnTo>
                <a:lnTo>
                  <a:pt x="1046" y="1094"/>
                </a:lnTo>
                <a:lnTo>
                  <a:pt x="1040" y="1130"/>
                </a:lnTo>
                <a:lnTo>
                  <a:pt x="1032" y="1164"/>
                </a:lnTo>
                <a:lnTo>
                  <a:pt x="1022" y="1194"/>
                </a:lnTo>
                <a:lnTo>
                  <a:pt x="1012" y="1220"/>
                </a:lnTo>
                <a:lnTo>
                  <a:pt x="1002" y="1242"/>
                </a:lnTo>
                <a:lnTo>
                  <a:pt x="992" y="1260"/>
                </a:lnTo>
                <a:lnTo>
                  <a:pt x="992" y="1260"/>
                </a:lnTo>
                <a:close/>
                <a:moveTo>
                  <a:pt x="838" y="624"/>
                </a:moveTo>
                <a:lnTo>
                  <a:pt x="838" y="624"/>
                </a:lnTo>
                <a:lnTo>
                  <a:pt x="840" y="586"/>
                </a:lnTo>
                <a:lnTo>
                  <a:pt x="844" y="550"/>
                </a:lnTo>
                <a:lnTo>
                  <a:pt x="854" y="480"/>
                </a:lnTo>
                <a:lnTo>
                  <a:pt x="868" y="420"/>
                </a:lnTo>
                <a:lnTo>
                  <a:pt x="878" y="376"/>
                </a:lnTo>
                <a:lnTo>
                  <a:pt x="878" y="376"/>
                </a:lnTo>
                <a:lnTo>
                  <a:pt x="896" y="320"/>
                </a:lnTo>
                <a:lnTo>
                  <a:pt x="916" y="268"/>
                </a:lnTo>
                <a:lnTo>
                  <a:pt x="932" y="224"/>
                </a:lnTo>
                <a:lnTo>
                  <a:pt x="950" y="186"/>
                </a:lnTo>
                <a:lnTo>
                  <a:pt x="976" y="130"/>
                </a:lnTo>
                <a:lnTo>
                  <a:pt x="992" y="102"/>
                </a:lnTo>
                <a:lnTo>
                  <a:pt x="992" y="102"/>
                </a:lnTo>
                <a:lnTo>
                  <a:pt x="1010" y="132"/>
                </a:lnTo>
                <a:lnTo>
                  <a:pt x="1040" y="194"/>
                </a:lnTo>
                <a:lnTo>
                  <a:pt x="1058" y="234"/>
                </a:lnTo>
                <a:lnTo>
                  <a:pt x="1076" y="276"/>
                </a:lnTo>
                <a:lnTo>
                  <a:pt x="1092" y="324"/>
                </a:lnTo>
                <a:lnTo>
                  <a:pt x="1108" y="372"/>
                </a:lnTo>
                <a:lnTo>
                  <a:pt x="1108" y="372"/>
                </a:lnTo>
                <a:lnTo>
                  <a:pt x="1120" y="420"/>
                </a:lnTo>
                <a:lnTo>
                  <a:pt x="1130" y="468"/>
                </a:lnTo>
                <a:lnTo>
                  <a:pt x="1138" y="514"/>
                </a:lnTo>
                <a:lnTo>
                  <a:pt x="1142" y="556"/>
                </a:lnTo>
                <a:lnTo>
                  <a:pt x="1146" y="598"/>
                </a:lnTo>
                <a:lnTo>
                  <a:pt x="1148" y="636"/>
                </a:lnTo>
                <a:lnTo>
                  <a:pt x="1150" y="700"/>
                </a:lnTo>
                <a:lnTo>
                  <a:pt x="1150" y="700"/>
                </a:lnTo>
                <a:lnTo>
                  <a:pt x="1146" y="754"/>
                </a:lnTo>
                <a:lnTo>
                  <a:pt x="1142" y="808"/>
                </a:lnTo>
                <a:lnTo>
                  <a:pt x="1136" y="856"/>
                </a:lnTo>
                <a:lnTo>
                  <a:pt x="1128" y="896"/>
                </a:lnTo>
                <a:lnTo>
                  <a:pt x="1128" y="896"/>
                </a:lnTo>
                <a:lnTo>
                  <a:pt x="1128" y="864"/>
                </a:lnTo>
                <a:lnTo>
                  <a:pt x="1128" y="832"/>
                </a:lnTo>
                <a:lnTo>
                  <a:pt x="1124" y="760"/>
                </a:lnTo>
                <a:lnTo>
                  <a:pt x="1116" y="686"/>
                </a:lnTo>
                <a:lnTo>
                  <a:pt x="1104" y="616"/>
                </a:lnTo>
                <a:lnTo>
                  <a:pt x="1104" y="616"/>
                </a:lnTo>
                <a:lnTo>
                  <a:pt x="1096" y="580"/>
                </a:lnTo>
                <a:lnTo>
                  <a:pt x="1084" y="542"/>
                </a:lnTo>
                <a:lnTo>
                  <a:pt x="1072" y="500"/>
                </a:lnTo>
                <a:lnTo>
                  <a:pt x="1056" y="458"/>
                </a:lnTo>
                <a:lnTo>
                  <a:pt x="1040" y="416"/>
                </a:lnTo>
                <a:lnTo>
                  <a:pt x="1024" y="378"/>
                </a:lnTo>
                <a:lnTo>
                  <a:pt x="1008" y="344"/>
                </a:lnTo>
                <a:lnTo>
                  <a:pt x="992" y="314"/>
                </a:lnTo>
                <a:lnTo>
                  <a:pt x="992" y="314"/>
                </a:lnTo>
                <a:lnTo>
                  <a:pt x="978" y="342"/>
                </a:lnTo>
                <a:lnTo>
                  <a:pt x="962" y="374"/>
                </a:lnTo>
                <a:lnTo>
                  <a:pt x="948" y="408"/>
                </a:lnTo>
                <a:lnTo>
                  <a:pt x="932" y="448"/>
                </a:lnTo>
                <a:lnTo>
                  <a:pt x="918" y="488"/>
                </a:lnTo>
                <a:lnTo>
                  <a:pt x="904" y="532"/>
                </a:lnTo>
                <a:lnTo>
                  <a:pt x="892" y="574"/>
                </a:lnTo>
                <a:lnTo>
                  <a:pt x="882" y="616"/>
                </a:lnTo>
                <a:lnTo>
                  <a:pt x="882" y="616"/>
                </a:lnTo>
                <a:lnTo>
                  <a:pt x="874" y="658"/>
                </a:lnTo>
                <a:lnTo>
                  <a:pt x="868" y="700"/>
                </a:lnTo>
                <a:lnTo>
                  <a:pt x="864" y="742"/>
                </a:lnTo>
                <a:lnTo>
                  <a:pt x="860" y="784"/>
                </a:lnTo>
                <a:lnTo>
                  <a:pt x="858" y="854"/>
                </a:lnTo>
                <a:lnTo>
                  <a:pt x="856" y="898"/>
                </a:lnTo>
                <a:lnTo>
                  <a:pt x="856" y="898"/>
                </a:lnTo>
                <a:lnTo>
                  <a:pt x="850" y="858"/>
                </a:lnTo>
                <a:lnTo>
                  <a:pt x="844" y="794"/>
                </a:lnTo>
                <a:lnTo>
                  <a:pt x="838" y="714"/>
                </a:lnTo>
                <a:lnTo>
                  <a:pt x="838" y="670"/>
                </a:lnTo>
                <a:lnTo>
                  <a:pt x="838" y="624"/>
                </a:lnTo>
                <a:lnTo>
                  <a:pt x="838" y="624"/>
                </a:lnTo>
                <a:close/>
                <a:moveTo>
                  <a:pt x="724" y="1576"/>
                </a:moveTo>
                <a:lnTo>
                  <a:pt x="724" y="1576"/>
                </a:lnTo>
                <a:lnTo>
                  <a:pt x="724" y="1574"/>
                </a:lnTo>
                <a:lnTo>
                  <a:pt x="724" y="1574"/>
                </a:lnTo>
                <a:lnTo>
                  <a:pt x="740" y="1560"/>
                </a:lnTo>
                <a:lnTo>
                  <a:pt x="756" y="1548"/>
                </a:lnTo>
                <a:lnTo>
                  <a:pt x="774" y="1538"/>
                </a:lnTo>
                <a:lnTo>
                  <a:pt x="792" y="1530"/>
                </a:lnTo>
                <a:lnTo>
                  <a:pt x="810" y="1524"/>
                </a:lnTo>
                <a:lnTo>
                  <a:pt x="830" y="1520"/>
                </a:lnTo>
                <a:lnTo>
                  <a:pt x="850" y="1516"/>
                </a:lnTo>
                <a:lnTo>
                  <a:pt x="868" y="1516"/>
                </a:lnTo>
                <a:lnTo>
                  <a:pt x="888" y="1516"/>
                </a:lnTo>
                <a:lnTo>
                  <a:pt x="908" y="1520"/>
                </a:lnTo>
                <a:lnTo>
                  <a:pt x="926" y="1524"/>
                </a:lnTo>
                <a:lnTo>
                  <a:pt x="946" y="1530"/>
                </a:lnTo>
                <a:lnTo>
                  <a:pt x="964" y="1538"/>
                </a:lnTo>
                <a:lnTo>
                  <a:pt x="980" y="1548"/>
                </a:lnTo>
                <a:lnTo>
                  <a:pt x="998" y="1560"/>
                </a:lnTo>
                <a:lnTo>
                  <a:pt x="1012" y="1574"/>
                </a:lnTo>
                <a:lnTo>
                  <a:pt x="1012" y="1574"/>
                </a:lnTo>
                <a:lnTo>
                  <a:pt x="1026" y="1590"/>
                </a:lnTo>
                <a:lnTo>
                  <a:pt x="1038" y="1606"/>
                </a:lnTo>
                <a:lnTo>
                  <a:pt x="1048" y="1624"/>
                </a:lnTo>
                <a:lnTo>
                  <a:pt x="1058" y="1642"/>
                </a:lnTo>
                <a:lnTo>
                  <a:pt x="1064" y="1660"/>
                </a:lnTo>
                <a:lnTo>
                  <a:pt x="1068" y="1680"/>
                </a:lnTo>
                <a:lnTo>
                  <a:pt x="1072" y="1698"/>
                </a:lnTo>
                <a:lnTo>
                  <a:pt x="1072" y="1718"/>
                </a:lnTo>
                <a:lnTo>
                  <a:pt x="1072" y="1738"/>
                </a:lnTo>
                <a:lnTo>
                  <a:pt x="1068" y="1756"/>
                </a:lnTo>
                <a:lnTo>
                  <a:pt x="1064" y="1776"/>
                </a:lnTo>
                <a:lnTo>
                  <a:pt x="1058" y="1794"/>
                </a:lnTo>
                <a:lnTo>
                  <a:pt x="1048" y="1812"/>
                </a:lnTo>
                <a:lnTo>
                  <a:pt x="1038" y="1830"/>
                </a:lnTo>
                <a:lnTo>
                  <a:pt x="1026" y="1846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0" y="1864"/>
                </a:lnTo>
                <a:lnTo>
                  <a:pt x="1010" y="1864"/>
                </a:lnTo>
                <a:lnTo>
                  <a:pt x="980" y="1892"/>
                </a:lnTo>
                <a:lnTo>
                  <a:pt x="946" y="1914"/>
                </a:lnTo>
                <a:lnTo>
                  <a:pt x="912" y="1936"/>
                </a:lnTo>
                <a:lnTo>
                  <a:pt x="876" y="1952"/>
                </a:lnTo>
                <a:lnTo>
                  <a:pt x="840" y="1964"/>
                </a:lnTo>
                <a:lnTo>
                  <a:pt x="802" y="1974"/>
                </a:lnTo>
                <a:lnTo>
                  <a:pt x="762" y="1980"/>
                </a:lnTo>
                <a:lnTo>
                  <a:pt x="724" y="1982"/>
                </a:lnTo>
                <a:lnTo>
                  <a:pt x="724" y="1982"/>
                </a:lnTo>
                <a:lnTo>
                  <a:pt x="684" y="1980"/>
                </a:lnTo>
                <a:lnTo>
                  <a:pt x="646" y="1974"/>
                </a:lnTo>
                <a:lnTo>
                  <a:pt x="608" y="1964"/>
                </a:lnTo>
                <a:lnTo>
                  <a:pt x="570" y="1952"/>
                </a:lnTo>
                <a:lnTo>
                  <a:pt x="534" y="1934"/>
                </a:lnTo>
                <a:lnTo>
                  <a:pt x="500" y="1914"/>
                </a:lnTo>
                <a:lnTo>
                  <a:pt x="468" y="1890"/>
                </a:lnTo>
                <a:lnTo>
                  <a:pt x="436" y="1862"/>
                </a:lnTo>
                <a:lnTo>
                  <a:pt x="436" y="1862"/>
                </a:lnTo>
                <a:lnTo>
                  <a:pt x="412" y="1836"/>
                </a:lnTo>
                <a:lnTo>
                  <a:pt x="390" y="1806"/>
                </a:lnTo>
                <a:lnTo>
                  <a:pt x="370" y="1776"/>
                </a:lnTo>
                <a:lnTo>
                  <a:pt x="354" y="1746"/>
                </a:lnTo>
                <a:lnTo>
                  <a:pt x="342" y="1714"/>
                </a:lnTo>
                <a:lnTo>
                  <a:pt x="332" y="1680"/>
                </a:lnTo>
                <a:lnTo>
                  <a:pt x="324" y="1648"/>
                </a:lnTo>
                <a:lnTo>
                  <a:pt x="320" y="1614"/>
                </a:lnTo>
                <a:lnTo>
                  <a:pt x="318" y="1578"/>
                </a:lnTo>
                <a:lnTo>
                  <a:pt x="318" y="1544"/>
                </a:lnTo>
                <a:lnTo>
                  <a:pt x="322" y="1510"/>
                </a:lnTo>
                <a:lnTo>
                  <a:pt x="330" y="1478"/>
                </a:lnTo>
                <a:lnTo>
                  <a:pt x="340" y="1444"/>
                </a:lnTo>
                <a:lnTo>
                  <a:pt x="352" y="1412"/>
                </a:lnTo>
                <a:lnTo>
                  <a:pt x="368" y="1380"/>
                </a:lnTo>
                <a:lnTo>
                  <a:pt x="386" y="1350"/>
                </a:lnTo>
                <a:lnTo>
                  <a:pt x="386" y="1350"/>
                </a:lnTo>
                <a:lnTo>
                  <a:pt x="410" y="1320"/>
                </a:lnTo>
                <a:lnTo>
                  <a:pt x="436" y="1290"/>
                </a:lnTo>
                <a:lnTo>
                  <a:pt x="436" y="1290"/>
                </a:lnTo>
                <a:lnTo>
                  <a:pt x="468" y="1262"/>
                </a:lnTo>
                <a:lnTo>
                  <a:pt x="500" y="1238"/>
                </a:lnTo>
                <a:lnTo>
                  <a:pt x="534" y="1218"/>
                </a:lnTo>
                <a:lnTo>
                  <a:pt x="570" y="1202"/>
                </a:lnTo>
                <a:lnTo>
                  <a:pt x="608" y="1188"/>
                </a:lnTo>
                <a:lnTo>
                  <a:pt x="646" y="1178"/>
                </a:lnTo>
                <a:lnTo>
                  <a:pt x="684" y="1174"/>
                </a:lnTo>
                <a:lnTo>
                  <a:pt x="724" y="1172"/>
                </a:lnTo>
                <a:lnTo>
                  <a:pt x="724" y="630"/>
                </a:lnTo>
                <a:lnTo>
                  <a:pt x="724" y="630"/>
                </a:lnTo>
                <a:lnTo>
                  <a:pt x="686" y="630"/>
                </a:lnTo>
                <a:lnTo>
                  <a:pt x="650" y="634"/>
                </a:lnTo>
                <a:lnTo>
                  <a:pt x="614" y="638"/>
                </a:lnTo>
                <a:lnTo>
                  <a:pt x="578" y="644"/>
                </a:lnTo>
                <a:lnTo>
                  <a:pt x="542" y="652"/>
                </a:lnTo>
                <a:lnTo>
                  <a:pt x="508" y="662"/>
                </a:lnTo>
                <a:lnTo>
                  <a:pt x="474" y="674"/>
                </a:lnTo>
                <a:lnTo>
                  <a:pt x="442" y="686"/>
                </a:lnTo>
                <a:lnTo>
                  <a:pt x="410" y="700"/>
                </a:lnTo>
                <a:lnTo>
                  <a:pt x="378" y="716"/>
                </a:lnTo>
                <a:lnTo>
                  <a:pt x="348" y="734"/>
                </a:lnTo>
                <a:lnTo>
                  <a:pt x="320" y="752"/>
                </a:lnTo>
                <a:lnTo>
                  <a:pt x="290" y="772"/>
                </a:lnTo>
                <a:lnTo>
                  <a:pt x="264" y="794"/>
                </a:lnTo>
                <a:lnTo>
                  <a:pt x="238" y="816"/>
                </a:lnTo>
                <a:lnTo>
                  <a:pt x="212" y="840"/>
                </a:lnTo>
                <a:lnTo>
                  <a:pt x="188" y="866"/>
                </a:lnTo>
                <a:lnTo>
                  <a:pt x="166" y="892"/>
                </a:lnTo>
                <a:lnTo>
                  <a:pt x="144" y="920"/>
                </a:lnTo>
                <a:lnTo>
                  <a:pt x="124" y="948"/>
                </a:lnTo>
                <a:lnTo>
                  <a:pt x="104" y="976"/>
                </a:lnTo>
                <a:lnTo>
                  <a:pt x="88" y="1006"/>
                </a:lnTo>
                <a:lnTo>
                  <a:pt x="72" y="1038"/>
                </a:lnTo>
                <a:lnTo>
                  <a:pt x="56" y="1070"/>
                </a:lnTo>
                <a:lnTo>
                  <a:pt x="44" y="1102"/>
                </a:lnTo>
                <a:lnTo>
                  <a:pt x="32" y="1136"/>
                </a:lnTo>
                <a:lnTo>
                  <a:pt x="22" y="1170"/>
                </a:lnTo>
                <a:lnTo>
                  <a:pt x="14" y="1206"/>
                </a:lnTo>
                <a:lnTo>
                  <a:pt x="8" y="1240"/>
                </a:lnTo>
                <a:lnTo>
                  <a:pt x="4" y="1276"/>
                </a:lnTo>
                <a:lnTo>
                  <a:pt x="0" y="1314"/>
                </a:lnTo>
                <a:lnTo>
                  <a:pt x="0" y="1350"/>
                </a:lnTo>
                <a:lnTo>
                  <a:pt x="0" y="1350"/>
                </a:lnTo>
                <a:lnTo>
                  <a:pt x="0" y="1388"/>
                </a:lnTo>
                <a:lnTo>
                  <a:pt x="4" y="1424"/>
                </a:lnTo>
                <a:lnTo>
                  <a:pt x="8" y="1460"/>
                </a:lnTo>
                <a:lnTo>
                  <a:pt x="14" y="1496"/>
                </a:lnTo>
                <a:lnTo>
                  <a:pt x="22" y="1530"/>
                </a:lnTo>
                <a:lnTo>
                  <a:pt x="32" y="1564"/>
                </a:lnTo>
                <a:lnTo>
                  <a:pt x="44" y="1598"/>
                </a:lnTo>
                <a:lnTo>
                  <a:pt x="56" y="1630"/>
                </a:lnTo>
                <a:lnTo>
                  <a:pt x="72" y="1662"/>
                </a:lnTo>
                <a:lnTo>
                  <a:pt x="88" y="1694"/>
                </a:lnTo>
                <a:lnTo>
                  <a:pt x="104" y="1724"/>
                </a:lnTo>
                <a:lnTo>
                  <a:pt x="124" y="1754"/>
                </a:lnTo>
                <a:lnTo>
                  <a:pt x="144" y="1782"/>
                </a:lnTo>
                <a:lnTo>
                  <a:pt x="166" y="1808"/>
                </a:lnTo>
                <a:lnTo>
                  <a:pt x="188" y="1836"/>
                </a:lnTo>
                <a:lnTo>
                  <a:pt x="212" y="1860"/>
                </a:lnTo>
                <a:lnTo>
                  <a:pt x="238" y="1884"/>
                </a:lnTo>
                <a:lnTo>
                  <a:pt x="264" y="1906"/>
                </a:lnTo>
                <a:lnTo>
                  <a:pt x="290" y="1928"/>
                </a:lnTo>
                <a:lnTo>
                  <a:pt x="320" y="1948"/>
                </a:lnTo>
                <a:lnTo>
                  <a:pt x="348" y="1966"/>
                </a:lnTo>
                <a:lnTo>
                  <a:pt x="378" y="1984"/>
                </a:lnTo>
                <a:lnTo>
                  <a:pt x="410" y="2000"/>
                </a:lnTo>
                <a:lnTo>
                  <a:pt x="442" y="2014"/>
                </a:lnTo>
                <a:lnTo>
                  <a:pt x="474" y="2028"/>
                </a:lnTo>
                <a:lnTo>
                  <a:pt x="508" y="2038"/>
                </a:lnTo>
                <a:lnTo>
                  <a:pt x="542" y="2048"/>
                </a:lnTo>
                <a:lnTo>
                  <a:pt x="578" y="2056"/>
                </a:lnTo>
                <a:lnTo>
                  <a:pt x="614" y="2062"/>
                </a:lnTo>
                <a:lnTo>
                  <a:pt x="650" y="2068"/>
                </a:lnTo>
                <a:lnTo>
                  <a:pt x="686" y="2070"/>
                </a:lnTo>
                <a:lnTo>
                  <a:pt x="724" y="2072"/>
                </a:lnTo>
                <a:lnTo>
                  <a:pt x="724" y="2072"/>
                </a:lnTo>
                <a:lnTo>
                  <a:pt x="762" y="2070"/>
                </a:lnTo>
                <a:lnTo>
                  <a:pt x="800" y="2068"/>
                </a:lnTo>
                <a:lnTo>
                  <a:pt x="838" y="2062"/>
                </a:lnTo>
                <a:lnTo>
                  <a:pt x="876" y="2056"/>
                </a:lnTo>
                <a:lnTo>
                  <a:pt x="912" y="2046"/>
                </a:lnTo>
                <a:lnTo>
                  <a:pt x="948" y="2036"/>
                </a:lnTo>
                <a:lnTo>
                  <a:pt x="982" y="2024"/>
                </a:lnTo>
                <a:lnTo>
                  <a:pt x="1016" y="2010"/>
                </a:lnTo>
                <a:lnTo>
                  <a:pt x="1050" y="1994"/>
                </a:lnTo>
                <a:lnTo>
                  <a:pt x="1082" y="1976"/>
                </a:lnTo>
                <a:lnTo>
                  <a:pt x="1114" y="1958"/>
                </a:lnTo>
                <a:lnTo>
                  <a:pt x="1144" y="1938"/>
                </a:lnTo>
                <a:lnTo>
                  <a:pt x="1172" y="1916"/>
                </a:lnTo>
                <a:lnTo>
                  <a:pt x="1200" y="1894"/>
                </a:lnTo>
                <a:lnTo>
                  <a:pt x="1226" y="1868"/>
                </a:lnTo>
                <a:lnTo>
                  <a:pt x="1252" y="1844"/>
                </a:lnTo>
                <a:lnTo>
                  <a:pt x="1252" y="1348"/>
                </a:lnTo>
                <a:lnTo>
                  <a:pt x="724" y="1348"/>
                </a:lnTo>
                <a:lnTo>
                  <a:pt x="724" y="157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x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Autofit/>
          </a:bodyPr>
          <a:lstStyle/>
          <a:p>
            <a:endParaRPr lang="ru-RU" sz="1350">
              <a:solidFill>
                <a:srgbClr val="3C3C3C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97028" y="6199038"/>
            <a:ext cx="4274972" cy="180000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US" sz="1400" b="0" dirty="0" smtClean="0">
                <a:solidFill>
                  <a:schemeClr val="tx1"/>
                </a:solidFill>
              </a:defRPr>
            </a:lvl1pPr>
            <a:lvl2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2pPr>
            <a:lvl3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3pPr>
            <a:lvl4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4pPr>
            <a:lvl5pPr>
              <a:defRPr lang="ru-RU" dirty="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r>
              <a:rPr lang="ru-RU" dirty="0" smtClean="0"/>
              <a:t>Введите дату</a:t>
            </a:r>
            <a:endParaRPr lang="ru-RU" dirty="0"/>
          </a:p>
        </p:txBody>
      </p:sp>
      <p:sp>
        <p:nvSpPr>
          <p:cNvPr id="24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297028" y="5948155"/>
            <a:ext cx="4274972" cy="180000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US" sz="1400" b="0" baseline="0" dirty="0" smtClean="0">
                <a:solidFill>
                  <a:schemeClr val="tx1"/>
                </a:solidFill>
              </a:defRPr>
            </a:lvl1pPr>
            <a:lvl2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2pPr>
            <a:lvl3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3pPr>
            <a:lvl4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4pPr>
            <a:lvl5pPr>
              <a:defRPr lang="ru-RU" dirty="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>
              <a:spcBef>
                <a:spcPts val="450"/>
              </a:spcBef>
            </a:pPr>
            <a:r>
              <a:rPr lang="ru-RU" dirty="0" smtClean="0"/>
              <a:t>Введите имя автора</a:t>
            </a:r>
            <a:endParaRPr lang="ru-RU" dirty="0"/>
          </a:p>
        </p:txBody>
      </p:sp>
      <p:sp>
        <p:nvSpPr>
          <p:cNvPr id="26" name="TradeSecret" hidden="1"/>
          <p:cNvSpPr txBox="1"/>
          <p:nvPr/>
        </p:nvSpPr>
        <p:spPr>
          <a:xfrm>
            <a:off x="7094684" y="175973"/>
            <a:ext cx="1186223" cy="216982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algn="ctr">
              <a:lnSpc>
                <a:spcPct val="90000"/>
              </a:lnSpc>
              <a:spcAft>
                <a:spcPts val="150"/>
              </a:spcAft>
            </a:pPr>
            <a:r>
              <a:rPr lang="ru-RU" sz="900" b="1" dirty="0">
                <a:solidFill>
                  <a:srgbClr val="EEECE1"/>
                </a:solidFill>
              </a:rPr>
              <a:t>Коммерческая тайна</a:t>
            </a:r>
          </a:p>
        </p:txBody>
      </p:sp>
      <p:sp>
        <p:nvSpPr>
          <p:cNvPr id="28" name="Confidential" hidden="1"/>
          <p:cNvSpPr txBox="1"/>
          <p:nvPr/>
        </p:nvSpPr>
        <p:spPr>
          <a:xfrm>
            <a:off x="7149186" y="175973"/>
            <a:ext cx="1077219" cy="216982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algn="ctr">
              <a:lnSpc>
                <a:spcPct val="90000"/>
              </a:lnSpc>
              <a:spcAft>
                <a:spcPts val="150"/>
              </a:spcAft>
            </a:pPr>
            <a:r>
              <a:rPr lang="ru-RU" sz="900" b="1" dirty="0">
                <a:solidFill>
                  <a:srgbClr val="EEECE1"/>
                </a:solidFill>
              </a:rPr>
              <a:t>Конфиденциально</a:t>
            </a:r>
            <a:endParaRPr lang="ru-RU" sz="825" b="1" dirty="0">
              <a:solidFill>
                <a:srgbClr val="EEECE1"/>
              </a:solidFill>
            </a:endParaRPr>
          </a:p>
        </p:txBody>
      </p:sp>
      <p:sp>
        <p:nvSpPr>
          <p:cNvPr id="25" name="CompanyName" hidden="1"/>
          <p:cNvSpPr txBox="1"/>
          <p:nvPr/>
        </p:nvSpPr>
        <p:spPr>
          <a:xfrm>
            <a:off x="6490353" y="404665"/>
            <a:ext cx="2394886" cy="37279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675">
                <a:solidFill>
                  <a:srgbClr val="EEECE1"/>
                </a:solidFill>
              </a:rPr>
              <a:t>Публичное акционерное </a:t>
            </a:r>
            <a:r>
              <a:rPr lang="ru-RU" sz="675" dirty="0">
                <a:solidFill>
                  <a:srgbClr val="EEECE1"/>
                </a:solidFill>
              </a:rPr>
              <a:t>общество</a:t>
            </a:r>
            <a:br>
              <a:rPr lang="ru-RU" sz="675" dirty="0">
                <a:solidFill>
                  <a:srgbClr val="EEECE1"/>
                </a:solidFill>
              </a:rPr>
            </a:br>
            <a:r>
              <a:rPr lang="ru-RU" sz="675" dirty="0">
                <a:solidFill>
                  <a:srgbClr val="EEECE1"/>
                </a:solidFill>
              </a:rPr>
              <a:t>«Газпром нефть», ул. Галерная, д. 5, лит. А,</a:t>
            </a:r>
            <a:br>
              <a:rPr lang="ru-RU" sz="675" dirty="0">
                <a:solidFill>
                  <a:srgbClr val="EEECE1"/>
                </a:solidFill>
              </a:rPr>
            </a:br>
            <a:r>
              <a:rPr lang="ru-RU" sz="675" dirty="0">
                <a:solidFill>
                  <a:srgbClr val="EEECE1"/>
                </a:solidFill>
              </a:rPr>
              <a:t>г. Санкт-Петербург, 190000</a:t>
            </a:r>
          </a:p>
        </p:txBody>
      </p:sp>
      <p:grpSp>
        <p:nvGrpSpPr>
          <p:cNvPr id="33" name="Группа 32"/>
          <p:cNvGrpSpPr/>
          <p:nvPr userDrawn="1"/>
        </p:nvGrpSpPr>
        <p:grpSpPr>
          <a:xfrm>
            <a:off x="5525791" y="6430956"/>
            <a:ext cx="2228850" cy="378868"/>
            <a:chOff x="-3132138" y="3643313"/>
            <a:chExt cx="2951163" cy="501650"/>
          </a:xfrm>
        </p:grpSpPr>
        <p:sp>
          <p:nvSpPr>
            <p:cNvPr id="34" name="Freeform 27"/>
            <p:cNvSpPr>
              <a:spLocks noEditPoints="1"/>
            </p:cNvSpPr>
            <p:nvPr userDrawn="1"/>
          </p:nvSpPr>
          <p:spPr bwMode="auto">
            <a:xfrm>
              <a:off x="-2686050" y="3643313"/>
              <a:ext cx="527050" cy="501650"/>
            </a:xfrm>
            <a:custGeom>
              <a:avLst/>
              <a:gdLst>
                <a:gd name="T0" fmla="*/ 740 w 2990"/>
                <a:gd name="T1" fmla="*/ 303 h 2847"/>
                <a:gd name="T2" fmla="*/ 514 w 2990"/>
                <a:gd name="T3" fmla="*/ 818 h 2847"/>
                <a:gd name="T4" fmla="*/ 417 w 2990"/>
                <a:gd name="T5" fmla="*/ 1084 h 2847"/>
                <a:gd name="T6" fmla="*/ 659 w 2990"/>
                <a:gd name="T7" fmla="*/ 850 h 2847"/>
                <a:gd name="T8" fmla="*/ 218 w 2990"/>
                <a:gd name="T9" fmla="*/ 1455 h 2847"/>
                <a:gd name="T10" fmla="*/ 280 w 2990"/>
                <a:gd name="T11" fmla="*/ 1517 h 2847"/>
                <a:gd name="T12" fmla="*/ 1067 w 2990"/>
                <a:gd name="T13" fmla="*/ 350 h 2847"/>
                <a:gd name="T14" fmla="*/ 678 w 2990"/>
                <a:gd name="T15" fmla="*/ 945 h 2847"/>
                <a:gd name="T16" fmla="*/ 1285 w 2990"/>
                <a:gd name="T17" fmla="*/ 173 h 2847"/>
                <a:gd name="T18" fmla="*/ 877 w 2990"/>
                <a:gd name="T19" fmla="*/ 766 h 2847"/>
                <a:gd name="T20" fmla="*/ 325 w 2990"/>
                <a:gd name="T21" fmla="*/ 1544 h 2847"/>
                <a:gd name="T22" fmla="*/ 269 w 2990"/>
                <a:gd name="T23" fmla="*/ 1784 h 2847"/>
                <a:gd name="T24" fmla="*/ 592 w 2990"/>
                <a:gd name="T25" fmla="*/ 1436 h 2847"/>
                <a:gd name="T26" fmla="*/ 589 w 2990"/>
                <a:gd name="T27" fmla="*/ 1407 h 2847"/>
                <a:gd name="T28" fmla="*/ 357 w 2990"/>
                <a:gd name="T29" fmla="*/ 1755 h 2847"/>
                <a:gd name="T30" fmla="*/ 542 w 2990"/>
                <a:gd name="T31" fmla="*/ 1601 h 2847"/>
                <a:gd name="T32" fmla="*/ 1346 w 2990"/>
                <a:gd name="T33" fmla="*/ 503 h 2847"/>
                <a:gd name="T34" fmla="*/ 1567 w 2990"/>
                <a:gd name="T35" fmla="*/ 336 h 2847"/>
                <a:gd name="T36" fmla="*/ 1664 w 2990"/>
                <a:gd name="T37" fmla="*/ 322 h 2847"/>
                <a:gd name="T38" fmla="*/ 561 w 2990"/>
                <a:gd name="T39" fmla="*/ 1963 h 2847"/>
                <a:gd name="T40" fmla="*/ 1686 w 2990"/>
                <a:gd name="T41" fmla="*/ 544 h 2847"/>
                <a:gd name="T42" fmla="*/ 1828 w 2990"/>
                <a:gd name="T43" fmla="*/ 360 h 2847"/>
                <a:gd name="T44" fmla="*/ 1868 w 2990"/>
                <a:gd name="T45" fmla="*/ 434 h 2847"/>
                <a:gd name="T46" fmla="*/ 598 w 2990"/>
                <a:gd name="T47" fmla="*/ 2211 h 2847"/>
                <a:gd name="T48" fmla="*/ 931 w 2990"/>
                <a:gd name="T49" fmla="*/ 1886 h 2847"/>
                <a:gd name="T50" fmla="*/ 899 w 2990"/>
                <a:gd name="T51" fmla="*/ 2041 h 2847"/>
                <a:gd name="T52" fmla="*/ 2070 w 2990"/>
                <a:gd name="T53" fmla="*/ 387 h 2847"/>
                <a:gd name="T54" fmla="*/ 2171 w 2990"/>
                <a:gd name="T55" fmla="*/ 389 h 2847"/>
                <a:gd name="T56" fmla="*/ 949 w 2990"/>
                <a:gd name="T57" fmla="*/ 2201 h 2847"/>
                <a:gd name="T58" fmla="*/ 674 w 2990"/>
                <a:gd name="T59" fmla="*/ 2560 h 2847"/>
                <a:gd name="T60" fmla="*/ 2259 w 2990"/>
                <a:gd name="T61" fmla="*/ 362 h 2847"/>
                <a:gd name="T62" fmla="*/ 2135 w 2990"/>
                <a:gd name="T63" fmla="*/ 685 h 2847"/>
                <a:gd name="T64" fmla="*/ 835 w 2990"/>
                <a:gd name="T65" fmla="*/ 2517 h 2847"/>
                <a:gd name="T66" fmla="*/ 1224 w 2990"/>
                <a:gd name="T67" fmla="*/ 2092 h 2847"/>
                <a:gd name="T68" fmla="*/ 1287 w 2990"/>
                <a:gd name="T69" fmla="*/ 2113 h 2847"/>
                <a:gd name="T70" fmla="*/ 2411 w 2990"/>
                <a:gd name="T71" fmla="*/ 687 h 2847"/>
                <a:gd name="T72" fmla="*/ 1171 w 2990"/>
                <a:gd name="T73" fmla="*/ 2498 h 2847"/>
                <a:gd name="T74" fmla="*/ 1490 w 2990"/>
                <a:gd name="T75" fmla="*/ 2225 h 2847"/>
                <a:gd name="T76" fmla="*/ 2348 w 2990"/>
                <a:gd name="T77" fmla="*/ 983 h 2847"/>
                <a:gd name="T78" fmla="*/ 1507 w 2990"/>
                <a:gd name="T79" fmla="*/ 2299 h 2847"/>
                <a:gd name="T80" fmla="*/ 2409 w 2990"/>
                <a:gd name="T81" fmla="*/ 1018 h 2847"/>
                <a:gd name="T82" fmla="*/ 2396 w 2990"/>
                <a:gd name="T83" fmla="*/ 1177 h 2847"/>
                <a:gd name="T84" fmla="*/ 1718 w 2990"/>
                <a:gd name="T85" fmla="*/ 2109 h 2847"/>
                <a:gd name="T86" fmla="*/ 2550 w 2990"/>
                <a:gd name="T87" fmla="*/ 1093 h 2847"/>
                <a:gd name="T88" fmla="*/ 1490 w 2990"/>
                <a:gd name="T89" fmla="*/ 2614 h 2847"/>
                <a:gd name="T90" fmla="*/ 2427 w 2990"/>
                <a:gd name="T91" fmla="*/ 1235 h 2847"/>
                <a:gd name="T92" fmla="*/ 1770 w 2990"/>
                <a:gd name="T93" fmla="*/ 2359 h 2847"/>
                <a:gd name="T94" fmla="*/ 1695 w 2990"/>
                <a:gd name="T95" fmla="*/ 2548 h 2847"/>
                <a:gd name="T96" fmla="*/ 2579 w 2990"/>
                <a:gd name="T97" fmla="*/ 1327 h 2847"/>
                <a:gd name="T98" fmla="*/ 2639 w 2990"/>
                <a:gd name="T99" fmla="*/ 1351 h 2847"/>
                <a:gd name="T100" fmla="*/ 2052 w 2990"/>
                <a:gd name="T101" fmla="*/ 2176 h 2847"/>
                <a:gd name="T102" fmla="*/ 2197 w 2990"/>
                <a:gd name="T103" fmla="*/ 2011 h 2847"/>
                <a:gd name="T104" fmla="*/ 2411 w 2990"/>
                <a:gd name="T105" fmla="*/ 1836 h 2847"/>
                <a:gd name="T106" fmla="*/ 1943 w 2990"/>
                <a:gd name="T107" fmla="*/ 2487 h 2847"/>
                <a:gd name="T108" fmla="*/ 2144 w 2990"/>
                <a:gd name="T109" fmla="*/ 2185 h 2847"/>
                <a:gd name="T110" fmla="*/ 2803 w 2990"/>
                <a:gd name="T111" fmla="*/ 1410 h 2847"/>
                <a:gd name="T112" fmla="*/ 2257 w 2990"/>
                <a:gd name="T113" fmla="*/ 2163 h 2847"/>
                <a:gd name="T114" fmla="*/ 2301 w 2990"/>
                <a:gd name="T115" fmla="*/ 2245 h 2847"/>
                <a:gd name="T116" fmla="*/ 2432 w 2990"/>
                <a:gd name="T117" fmla="*/ 2189 h 2847"/>
                <a:gd name="T118" fmla="*/ 2419 w 2990"/>
                <a:gd name="T119" fmla="*/ 2316 h 2847"/>
                <a:gd name="T120" fmla="*/ 2505 w 2990"/>
                <a:gd name="T121" fmla="*/ 2322 h 2847"/>
                <a:gd name="T122" fmla="*/ 1126 w 2990"/>
                <a:gd name="T123" fmla="*/ 2217 h 28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90" h="2847">
                  <a:moveTo>
                    <a:pt x="494" y="715"/>
                  </a:moveTo>
                  <a:lnTo>
                    <a:pt x="494" y="697"/>
                  </a:lnTo>
                  <a:lnTo>
                    <a:pt x="496" y="680"/>
                  </a:lnTo>
                  <a:lnTo>
                    <a:pt x="498" y="664"/>
                  </a:lnTo>
                  <a:lnTo>
                    <a:pt x="500" y="652"/>
                  </a:lnTo>
                  <a:lnTo>
                    <a:pt x="490" y="664"/>
                  </a:lnTo>
                  <a:lnTo>
                    <a:pt x="478" y="681"/>
                  </a:lnTo>
                  <a:lnTo>
                    <a:pt x="466" y="700"/>
                  </a:lnTo>
                  <a:lnTo>
                    <a:pt x="452" y="723"/>
                  </a:lnTo>
                  <a:lnTo>
                    <a:pt x="439" y="749"/>
                  </a:lnTo>
                  <a:lnTo>
                    <a:pt x="427" y="777"/>
                  </a:lnTo>
                  <a:lnTo>
                    <a:pt x="421" y="793"/>
                  </a:lnTo>
                  <a:lnTo>
                    <a:pt x="416" y="808"/>
                  </a:lnTo>
                  <a:lnTo>
                    <a:pt x="412" y="825"/>
                  </a:lnTo>
                  <a:lnTo>
                    <a:pt x="407" y="843"/>
                  </a:lnTo>
                  <a:lnTo>
                    <a:pt x="494" y="717"/>
                  </a:lnTo>
                  <a:lnTo>
                    <a:pt x="494" y="715"/>
                  </a:lnTo>
                  <a:close/>
                  <a:moveTo>
                    <a:pt x="759" y="345"/>
                  </a:moveTo>
                  <a:lnTo>
                    <a:pt x="779" y="316"/>
                  </a:lnTo>
                  <a:lnTo>
                    <a:pt x="770" y="312"/>
                  </a:lnTo>
                  <a:lnTo>
                    <a:pt x="761" y="308"/>
                  </a:lnTo>
                  <a:lnTo>
                    <a:pt x="751" y="305"/>
                  </a:lnTo>
                  <a:lnTo>
                    <a:pt x="740" y="303"/>
                  </a:lnTo>
                  <a:lnTo>
                    <a:pt x="743" y="307"/>
                  </a:lnTo>
                  <a:lnTo>
                    <a:pt x="746" y="316"/>
                  </a:lnTo>
                  <a:lnTo>
                    <a:pt x="752" y="330"/>
                  </a:lnTo>
                  <a:lnTo>
                    <a:pt x="759" y="345"/>
                  </a:lnTo>
                  <a:close/>
                  <a:moveTo>
                    <a:pt x="761" y="471"/>
                  </a:moveTo>
                  <a:lnTo>
                    <a:pt x="838" y="359"/>
                  </a:lnTo>
                  <a:lnTo>
                    <a:pt x="825" y="345"/>
                  </a:lnTo>
                  <a:lnTo>
                    <a:pt x="809" y="332"/>
                  </a:lnTo>
                  <a:lnTo>
                    <a:pt x="767" y="391"/>
                  </a:lnTo>
                  <a:lnTo>
                    <a:pt x="767" y="405"/>
                  </a:lnTo>
                  <a:lnTo>
                    <a:pt x="767" y="420"/>
                  </a:lnTo>
                  <a:lnTo>
                    <a:pt x="766" y="435"/>
                  </a:lnTo>
                  <a:lnTo>
                    <a:pt x="764" y="453"/>
                  </a:lnTo>
                  <a:lnTo>
                    <a:pt x="761" y="471"/>
                  </a:lnTo>
                  <a:close/>
                  <a:moveTo>
                    <a:pt x="498" y="770"/>
                  </a:moveTo>
                  <a:lnTo>
                    <a:pt x="398" y="913"/>
                  </a:lnTo>
                  <a:lnTo>
                    <a:pt x="397" y="923"/>
                  </a:lnTo>
                  <a:lnTo>
                    <a:pt x="396" y="934"/>
                  </a:lnTo>
                  <a:lnTo>
                    <a:pt x="396" y="944"/>
                  </a:lnTo>
                  <a:lnTo>
                    <a:pt x="396" y="956"/>
                  </a:lnTo>
                  <a:lnTo>
                    <a:pt x="397" y="968"/>
                  </a:lnTo>
                  <a:lnTo>
                    <a:pt x="398" y="982"/>
                  </a:lnTo>
                  <a:lnTo>
                    <a:pt x="514" y="818"/>
                  </a:lnTo>
                  <a:lnTo>
                    <a:pt x="510" y="805"/>
                  </a:lnTo>
                  <a:lnTo>
                    <a:pt x="506" y="794"/>
                  </a:lnTo>
                  <a:lnTo>
                    <a:pt x="501" y="781"/>
                  </a:lnTo>
                  <a:lnTo>
                    <a:pt x="498" y="770"/>
                  </a:lnTo>
                  <a:close/>
                  <a:moveTo>
                    <a:pt x="859" y="391"/>
                  </a:moveTo>
                  <a:lnTo>
                    <a:pt x="715" y="592"/>
                  </a:lnTo>
                  <a:lnTo>
                    <a:pt x="701" y="629"/>
                  </a:lnTo>
                  <a:lnTo>
                    <a:pt x="689" y="662"/>
                  </a:lnTo>
                  <a:lnTo>
                    <a:pt x="679" y="693"/>
                  </a:lnTo>
                  <a:lnTo>
                    <a:pt x="672" y="722"/>
                  </a:lnTo>
                  <a:lnTo>
                    <a:pt x="875" y="434"/>
                  </a:lnTo>
                  <a:lnTo>
                    <a:pt x="871" y="423"/>
                  </a:lnTo>
                  <a:lnTo>
                    <a:pt x="867" y="412"/>
                  </a:lnTo>
                  <a:lnTo>
                    <a:pt x="863" y="402"/>
                  </a:lnTo>
                  <a:lnTo>
                    <a:pt x="859" y="391"/>
                  </a:lnTo>
                  <a:close/>
                  <a:moveTo>
                    <a:pt x="562" y="876"/>
                  </a:moveTo>
                  <a:lnTo>
                    <a:pt x="546" y="863"/>
                  </a:lnTo>
                  <a:lnTo>
                    <a:pt x="533" y="849"/>
                  </a:lnTo>
                  <a:lnTo>
                    <a:pt x="403" y="1034"/>
                  </a:lnTo>
                  <a:lnTo>
                    <a:pt x="406" y="1046"/>
                  </a:lnTo>
                  <a:lnTo>
                    <a:pt x="408" y="1058"/>
                  </a:lnTo>
                  <a:lnTo>
                    <a:pt x="412" y="1071"/>
                  </a:lnTo>
                  <a:lnTo>
                    <a:pt x="417" y="1084"/>
                  </a:lnTo>
                  <a:lnTo>
                    <a:pt x="562" y="876"/>
                  </a:lnTo>
                  <a:close/>
                  <a:moveTo>
                    <a:pt x="161" y="1378"/>
                  </a:moveTo>
                  <a:lnTo>
                    <a:pt x="164" y="1384"/>
                  </a:lnTo>
                  <a:lnTo>
                    <a:pt x="169" y="1392"/>
                  </a:lnTo>
                  <a:lnTo>
                    <a:pt x="176" y="1402"/>
                  </a:lnTo>
                  <a:lnTo>
                    <a:pt x="184" y="1412"/>
                  </a:lnTo>
                  <a:lnTo>
                    <a:pt x="197" y="1391"/>
                  </a:lnTo>
                  <a:lnTo>
                    <a:pt x="187" y="1387"/>
                  </a:lnTo>
                  <a:lnTo>
                    <a:pt x="176" y="1383"/>
                  </a:lnTo>
                  <a:lnTo>
                    <a:pt x="168" y="1380"/>
                  </a:lnTo>
                  <a:lnTo>
                    <a:pt x="161" y="1378"/>
                  </a:lnTo>
                  <a:close/>
                  <a:moveTo>
                    <a:pt x="890" y="515"/>
                  </a:moveTo>
                  <a:lnTo>
                    <a:pt x="888" y="506"/>
                  </a:lnTo>
                  <a:lnTo>
                    <a:pt x="887" y="497"/>
                  </a:lnTo>
                  <a:lnTo>
                    <a:pt x="886" y="489"/>
                  </a:lnTo>
                  <a:lnTo>
                    <a:pt x="886" y="480"/>
                  </a:lnTo>
                  <a:lnTo>
                    <a:pt x="660" y="797"/>
                  </a:lnTo>
                  <a:lnTo>
                    <a:pt x="659" y="807"/>
                  </a:lnTo>
                  <a:lnTo>
                    <a:pt x="658" y="816"/>
                  </a:lnTo>
                  <a:lnTo>
                    <a:pt x="658" y="825"/>
                  </a:lnTo>
                  <a:lnTo>
                    <a:pt x="658" y="833"/>
                  </a:lnTo>
                  <a:lnTo>
                    <a:pt x="658" y="842"/>
                  </a:lnTo>
                  <a:lnTo>
                    <a:pt x="659" y="850"/>
                  </a:lnTo>
                  <a:lnTo>
                    <a:pt x="660" y="859"/>
                  </a:lnTo>
                  <a:lnTo>
                    <a:pt x="660" y="865"/>
                  </a:lnTo>
                  <a:lnTo>
                    <a:pt x="890" y="542"/>
                  </a:lnTo>
                  <a:lnTo>
                    <a:pt x="890" y="515"/>
                  </a:lnTo>
                  <a:close/>
                  <a:moveTo>
                    <a:pt x="0" y="1731"/>
                  </a:moveTo>
                  <a:lnTo>
                    <a:pt x="0" y="1731"/>
                  </a:lnTo>
                  <a:lnTo>
                    <a:pt x="5" y="1741"/>
                  </a:lnTo>
                  <a:lnTo>
                    <a:pt x="9" y="1751"/>
                  </a:lnTo>
                  <a:lnTo>
                    <a:pt x="14" y="1760"/>
                  </a:lnTo>
                  <a:lnTo>
                    <a:pt x="19" y="1770"/>
                  </a:lnTo>
                  <a:lnTo>
                    <a:pt x="33" y="1751"/>
                  </a:lnTo>
                  <a:lnTo>
                    <a:pt x="25" y="1747"/>
                  </a:lnTo>
                  <a:lnTo>
                    <a:pt x="16" y="1741"/>
                  </a:lnTo>
                  <a:lnTo>
                    <a:pt x="8" y="1736"/>
                  </a:lnTo>
                  <a:lnTo>
                    <a:pt x="0" y="1731"/>
                  </a:lnTo>
                  <a:close/>
                  <a:moveTo>
                    <a:pt x="272" y="1412"/>
                  </a:moveTo>
                  <a:lnTo>
                    <a:pt x="262" y="1410"/>
                  </a:lnTo>
                  <a:lnTo>
                    <a:pt x="253" y="1407"/>
                  </a:lnTo>
                  <a:lnTo>
                    <a:pt x="242" y="1405"/>
                  </a:lnTo>
                  <a:lnTo>
                    <a:pt x="232" y="1403"/>
                  </a:lnTo>
                  <a:lnTo>
                    <a:pt x="205" y="1439"/>
                  </a:lnTo>
                  <a:lnTo>
                    <a:pt x="211" y="1448"/>
                  </a:lnTo>
                  <a:lnTo>
                    <a:pt x="218" y="1455"/>
                  </a:lnTo>
                  <a:lnTo>
                    <a:pt x="225" y="1462"/>
                  </a:lnTo>
                  <a:lnTo>
                    <a:pt x="232" y="1471"/>
                  </a:lnTo>
                  <a:lnTo>
                    <a:pt x="272" y="1412"/>
                  </a:lnTo>
                  <a:close/>
                  <a:moveTo>
                    <a:pt x="624" y="918"/>
                  </a:moveTo>
                  <a:lnTo>
                    <a:pt x="615" y="913"/>
                  </a:lnTo>
                  <a:lnTo>
                    <a:pt x="607" y="908"/>
                  </a:lnTo>
                  <a:lnTo>
                    <a:pt x="598" y="902"/>
                  </a:lnTo>
                  <a:lnTo>
                    <a:pt x="589" y="897"/>
                  </a:lnTo>
                  <a:lnTo>
                    <a:pt x="430" y="1121"/>
                  </a:lnTo>
                  <a:lnTo>
                    <a:pt x="436" y="1130"/>
                  </a:lnTo>
                  <a:lnTo>
                    <a:pt x="441" y="1141"/>
                  </a:lnTo>
                  <a:lnTo>
                    <a:pt x="446" y="1151"/>
                  </a:lnTo>
                  <a:lnTo>
                    <a:pt x="453" y="1162"/>
                  </a:lnTo>
                  <a:lnTo>
                    <a:pt x="624" y="918"/>
                  </a:lnTo>
                  <a:close/>
                  <a:moveTo>
                    <a:pt x="286" y="1521"/>
                  </a:moveTo>
                  <a:lnTo>
                    <a:pt x="361" y="1417"/>
                  </a:lnTo>
                  <a:lnTo>
                    <a:pt x="349" y="1418"/>
                  </a:lnTo>
                  <a:lnTo>
                    <a:pt x="336" y="1419"/>
                  </a:lnTo>
                  <a:lnTo>
                    <a:pt x="324" y="1418"/>
                  </a:lnTo>
                  <a:lnTo>
                    <a:pt x="311" y="1417"/>
                  </a:lnTo>
                  <a:lnTo>
                    <a:pt x="257" y="1496"/>
                  </a:lnTo>
                  <a:lnTo>
                    <a:pt x="268" y="1507"/>
                  </a:lnTo>
                  <a:lnTo>
                    <a:pt x="280" y="1517"/>
                  </a:lnTo>
                  <a:lnTo>
                    <a:pt x="283" y="1520"/>
                  </a:lnTo>
                  <a:lnTo>
                    <a:pt x="286" y="1521"/>
                  </a:lnTo>
                  <a:close/>
                  <a:moveTo>
                    <a:pt x="65" y="1766"/>
                  </a:moveTo>
                  <a:lnTo>
                    <a:pt x="40" y="1801"/>
                  </a:lnTo>
                  <a:lnTo>
                    <a:pt x="46" y="1810"/>
                  </a:lnTo>
                  <a:lnTo>
                    <a:pt x="52" y="1818"/>
                  </a:lnTo>
                  <a:lnTo>
                    <a:pt x="58" y="1826"/>
                  </a:lnTo>
                  <a:lnTo>
                    <a:pt x="65" y="1833"/>
                  </a:lnTo>
                  <a:lnTo>
                    <a:pt x="104" y="1779"/>
                  </a:lnTo>
                  <a:lnTo>
                    <a:pt x="95" y="1775"/>
                  </a:lnTo>
                  <a:lnTo>
                    <a:pt x="85" y="1772"/>
                  </a:lnTo>
                  <a:lnTo>
                    <a:pt x="76" y="1769"/>
                  </a:lnTo>
                  <a:lnTo>
                    <a:pt x="65" y="1766"/>
                  </a:lnTo>
                  <a:close/>
                  <a:moveTo>
                    <a:pt x="1007" y="505"/>
                  </a:moveTo>
                  <a:lnTo>
                    <a:pt x="1180" y="260"/>
                  </a:lnTo>
                  <a:lnTo>
                    <a:pt x="1164" y="268"/>
                  </a:lnTo>
                  <a:lnTo>
                    <a:pt x="1149" y="276"/>
                  </a:lnTo>
                  <a:lnTo>
                    <a:pt x="1134" y="287"/>
                  </a:lnTo>
                  <a:lnTo>
                    <a:pt x="1119" y="297"/>
                  </a:lnTo>
                  <a:lnTo>
                    <a:pt x="1106" y="310"/>
                  </a:lnTo>
                  <a:lnTo>
                    <a:pt x="1092" y="322"/>
                  </a:lnTo>
                  <a:lnTo>
                    <a:pt x="1080" y="335"/>
                  </a:lnTo>
                  <a:lnTo>
                    <a:pt x="1067" y="350"/>
                  </a:lnTo>
                  <a:lnTo>
                    <a:pt x="1057" y="365"/>
                  </a:lnTo>
                  <a:lnTo>
                    <a:pt x="1046" y="382"/>
                  </a:lnTo>
                  <a:lnTo>
                    <a:pt x="1037" y="400"/>
                  </a:lnTo>
                  <a:lnTo>
                    <a:pt x="1029" y="419"/>
                  </a:lnTo>
                  <a:lnTo>
                    <a:pt x="1021" y="438"/>
                  </a:lnTo>
                  <a:lnTo>
                    <a:pt x="1015" y="459"/>
                  </a:lnTo>
                  <a:lnTo>
                    <a:pt x="1011" y="481"/>
                  </a:lnTo>
                  <a:lnTo>
                    <a:pt x="1007" y="505"/>
                  </a:lnTo>
                  <a:close/>
                  <a:moveTo>
                    <a:pt x="1312" y="75"/>
                  </a:moveTo>
                  <a:lnTo>
                    <a:pt x="1344" y="29"/>
                  </a:lnTo>
                  <a:lnTo>
                    <a:pt x="1327" y="12"/>
                  </a:lnTo>
                  <a:lnTo>
                    <a:pt x="1317" y="0"/>
                  </a:lnTo>
                  <a:lnTo>
                    <a:pt x="1314" y="2"/>
                  </a:lnTo>
                  <a:lnTo>
                    <a:pt x="1314" y="16"/>
                  </a:lnTo>
                  <a:lnTo>
                    <a:pt x="1314" y="33"/>
                  </a:lnTo>
                  <a:lnTo>
                    <a:pt x="1314" y="53"/>
                  </a:lnTo>
                  <a:lnTo>
                    <a:pt x="1312" y="75"/>
                  </a:lnTo>
                  <a:close/>
                  <a:moveTo>
                    <a:pt x="881" y="612"/>
                  </a:moveTo>
                  <a:lnTo>
                    <a:pt x="670" y="913"/>
                  </a:lnTo>
                  <a:lnTo>
                    <a:pt x="673" y="926"/>
                  </a:lnTo>
                  <a:lnTo>
                    <a:pt x="676" y="937"/>
                  </a:lnTo>
                  <a:lnTo>
                    <a:pt x="678" y="943"/>
                  </a:lnTo>
                  <a:lnTo>
                    <a:pt x="678" y="945"/>
                  </a:lnTo>
                  <a:lnTo>
                    <a:pt x="672" y="942"/>
                  </a:lnTo>
                  <a:lnTo>
                    <a:pt x="653" y="934"/>
                  </a:lnTo>
                  <a:lnTo>
                    <a:pt x="473" y="1189"/>
                  </a:lnTo>
                  <a:lnTo>
                    <a:pt x="480" y="1197"/>
                  </a:lnTo>
                  <a:lnTo>
                    <a:pt x="486" y="1205"/>
                  </a:lnTo>
                  <a:lnTo>
                    <a:pt x="492" y="1214"/>
                  </a:lnTo>
                  <a:lnTo>
                    <a:pt x="498" y="1223"/>
                  </a:lnTo>
                  <a:lnTo>
                    <a:pt x="870" y="697"/>
                  </a:lnTo>
                  <a:lnTo>
                    <a:pt x="872" y="677"/>
                  </a:lnTo>
                  <a:lnTo>
                    <a:pt x="875" y="656"/>
                  </a:lnTo>
                  <a:lnTo>
                    <a:pt x="878" y="635"/>
                  </a:lnTo>
                  <a:lnTo>
                    <a:pt x="881" y="612"/>
                  </a:lnTo>
                  <a:close/>
                  <a:moveTo>
                    <a:pt x="141" y="1787"/>
                  </a:moveTo>
                  <a:lnTo>
                    <a:pt x="88" y="1861"/>
                  </a:lnTo>
                  <a:lnTo>
                    <a:pt x="104" y="1873"/>
                  </a:lnTo>
                  <a:lnTo>
                    <a:pt x="118" y="1886"/>
                  </a:lnTo>
                  <a:lnTo>
                    <a:pt x="186" y="1793"/>
                  </a:lnTo>
                  <a:lnTo>
                    <a:pt x="174" y="1791"/>
                  </a:lnTo>
                  <a:lnTo>
                    <a:pt x="164" y="1791"/>
                  </a:lnTo>
                  <a:lnTo>
                    <a:pt x="152" y="1790"/>
                  </a:lnTo>
                  <a:lnTo>
                    <a:pt x="141" y="1787"/>
                  </a:lnTo>
                  <a:close/>
                  <a:moveTo>
                    <a:pt x="1364" y="59"/>
                  </a:moveTo>
                  <a:lnTo>
                    <a:pt x="1285" y="173"/>
                  </a:lnTo>
                  <a:lnTo>
                    <a:pt x="1278" y="183"/>
                  </a:lnTo>
                  <a:lnTo>
                    <a:pt x="1271" y="193"/>
                  </a:lnTo>
                  <a:lnTo>
                    <a:pt x="1264" y="202"/>
                  </a:lnTo>
                  <a:lnTo>
                    <a:pt x="1255" y="212"/>
                  </a:lnTo>
                  <a:lnTo>
                    <a:pt x="1000" y="573"/>
                  </a:lnTo>
                  <a:lnTo>
                    <a:pt x="995" y="592"/>
                  </a:lnTo>
                  <a:lnTo>
                    <a:pt x="990" y="610"/>
                  </a:lnTo>
                  <a:lnTo>
                    <a:pt x="985" y="629"/>
                  </a:lnTo>
                  <a:lnTo>
                    <a:pt x="977" y="646"/>
                  </a:lnTo>
                  <a:lnTo>
                    <a:pt x="970" y="663"/>
                  </a:lnTo>
                  <a:lnTo>
                    <a:pt x="963" y="680"/>
                  </a:lnTo>
                  <a:lnTo>
                    <a:pt x="955" y="694"/>
                  </a:lnTo>
                  <a:lnTo>
                    <a:pt x="947" y="709"/>
                  </a:lnTo>
                  <a:lnTo>
                    <a:pt x="931" y="735"/>
                  </a:lnTo>
                  <a:lnTo>
                    <a:pt x="918" y="755"/>
                  </a:lnTo>
                  <a:lnTo>
                    <a:pt x="911" y="762"/>
                  </a:lnTo>
                  <a:lnTo>
                    <a:pt x="905" y="768"/>
                  </a:lnTo>
                  <a:lnTo>
                    <a:pt x="901" y="771"/>
                  </a:lnTo>
                  <a:lnTo>
                    <a:pt x="898" y="772"/>
                  </a:lnTo>
                  <a:lnTo>
                    <a:pt x="890" y="772"/>
                  </a:lnTo>
                  <a:lnTo>
                    <a:pt x="885" y="771"/>
                  </a:lnTo>
                  <a:lnTo>
                    <a:pt x="881" y="769"/>
                  </a:lnTo>
                  <a:lnTo>
                    <a:pt x="877" y="766"/>
                  </a:lnTo>
                  <a:lnTo>
                    <a:pt x="875" y="763"/>
                  </a:lnTo>
                  <a:lnTo>
                    <a:pt x="874" y="760"/>
                  </a:lnTo>
                  <a:lnTo>
                    <a:pt x="873" y="757"/>
                  </a:lnTo>
                  <a:lnTo>
                    <a:pt x="873" y="754"/>
                  </a:lnTo>
                  <a:lnTo>
                    <a:pt x="519" y="1252"/>
                  </a:lnTo>
                  <a:lnTo>
                    <a:pt x="524" y="1263"/>
                  </a:lnTo>
                  <a:lnTo>
                    <a:pt x="531" y="1272"/>
                  </a:lnTo>
                  <a:lnTo>
                    <a:pt x="536" y="1282"/>
                  </a:lnTo>
                  <a:lnTo>
                    <a:pt x="542" y="1291"/>
                  </a:lnTo>
                  <a:lnTo>
                    <a:pt x="1376" y="109"/>
                  </a:lnTo>
                  <a:lnTo>
                    <a:pt x="1374" y="96"/>
                  </a:lnTo>
                  <a:lnTo>
                    <a:pt x="1372" y="82"/>
                  </a:lnTo>
                  <a:lnTo>
                    <a:pt x="1368" y="70"/>
                  </a:lnTo>
                  <a:lnTo>
                    <a:pt x="1364" y="59"/>
                  </a:lnTo>
                  <a:close/>
                  <a:moveTo>
                    <a:pt x="469" y="1391"/>
                  </a:moveTo>
                  <a:lnTo>
                    <a:pt x="459" y="1390"/>
                  </a:lnTo>
                  <a:lnTo>
                    <a:pt x="448" y="1391"/>
                  </a:lnTo>
                  <a:lnTo>
                    <a:pt x="437" y="1394"/>
                  </a:lnTo>
                  <a:lnTo>
                    <a:pt x="425" y="1396"/>
                  </a:lnTo>
                  <a:lnTo>
                    <a:pt x="419" y="1400"/>
                  </a:lnTo>
                  <a:lnTo>
                    <a:pt x="412" y="1403"/>
                  </a:lnTo>
                  <a:lnTo>
                    <a:pt x="316" y="1540"/>
                  </a:lnTo>
                  <a:lnTo>
                    <a:pt x="325" y="1544"/>
                  </a:lnTo>
                  <a:lnTo>
                    <a:pt x="334" y="1548"/>
                  </a:lnTo>
                  <a:lnTo>
                    <a:pt x="344" y="1552"/>
                  </a:lnTo>
                  <a:lnTo>
                    <a:pt x="353" y="1555"/>
                  </a:lnTo>
                  <a:lnTo>
                    <a:pt x="469" y="1391"/>
                  </a:lnTo>
                  <a:close/>
                  <a:moveTo>
                    <a:pt x="542" y="1417"/>
                  </a:moveTo>
                  <a:lnTo>
                    <a:pt x="534" y="1410"/>
                  </a:lnTo>
                  <a:lnTo>
                    <a:pt x="526" y="1405"/>
                  </a:lnTo>
                  <a:lnTo>
                    <a:pt x="516" y="1400"/>
                  </a:lnTo>
                  <a:lnTo>
                    <a:pt x="508" y="1396"/>
                  </a:lnTo>
                  <a:lnTo>
                    <a:pt x="386" y="1565"/>
                  </a:lnTo>
                  <a:lnTo>
                    <a:pt x="397" y="1568"/>
                  </a:lnTo>
                  <a:lnTo>
                    <a:pt x="408" y="1570"/>
                  </a:lnTo>
                  <a:lnTo>
                    <a:pt x="420" y="1571"/>
                  </a:lnTo>
                  <a:lnTo>
                    <a:pt x="430" y="1571"/>
                  </a:lnTo>
                  <a:lnTo>
                    <a:pt x="542" y="1417"/>
                  </a:lnTo>
                  <a:close/>
                  <a:moveTo>
                    <a:pt x="228" y="1791"/>
                  </a:moveTo>
                  <a:lnTo>
                    <a:pt x="147" y="1903"/>
                  </a:lnTo>
                  <a:lnTo>
                    <a:pt x="156" y="1909"/>
                  </a:lnTo>
                  <a:lnTo>
                    <a:pt x="165" y="1914"/>
                  </a:lnTo>
                  <a:lnTo>
                    <a:pt x="173" y="1919"/>
                  </a:lnTo>
                  <a:lnTo>
                    <a:pt x="182" y="1924"/>
                  </a:lnTo>
                  <a:lnTo>
                    <a:pt x="282" y="1781"/>
                  </a:lnTo>
                  <a:lnTo>
                    <a:pt x="269" y="1784"/>
                  </a:lnTo>
                  <a:lnTo>
                    <a:pt x="256" y="1786"/>
                  </a:lnTo>
                  <a:lnTo>
                    <a:pt x="242" y="1788"/>
                  </a:lnTo>
                  <a:lnTo>
                    <a:pt x="228" y="1791"/>
                  </a:lnTo>
                  <a:close/>
                  <a:moveTo>
                    <a:pt x="1312" y="320"/>
                  </a:moveTo>
                  <a:lnTo>
                    <a:pt x="1327" y="298"/>
                  </a:lnTo>
                  <a:lnTo>
                    <a:pt x="1339" y="276"/>
                  </a:lnTo>
                  <a:lnTo>
                    <a:pt x="1350" y="257"/>
                  </a:lnTo>
                  <a:lnTo>
                    <a:pt x="1358" y="237"/>
                  </a:lnTo>
                  <a:lnTo>
                    <a:pt x="1364" y="218"/>
                  </a:lnTo>
                  <a:lnTo>
                    <a:pt x="1369" y="200"/>
                  </a:lnTo>
                  <a:lnTo>
                    <a:pt x="1374" y="185"/>
                  </a:lnTo>
                  <a:lnTo>
                    <a:pt x="1376" y="168"/>
                  </a:lnTo>
                  <a:lnTo>
                    <a:pt x="558" y="1324"/>
                  </a:lnTo>
                  <a:lnTo>
                    <a:pt x="564" y="1335"/>
                  </a:lnTo>
                  <a:lnTo>
                    <a:pt x="568" y="1345"/>
                  </a:lnTo>
                  <a:lnTo>
                    <a:pt x="573" y="1356"/>
                  </a:lnTo>
                  <a:lnTo>
                    <a:pt x="576" y="1366"/>
                  </a:lnTo>
                  <a:lnTo>
                    <a:pt x="1306" y="337"/>
                  </a:lnTo>
                  <a:lnTo>
                    <a:pt x="1309" y="330"/>
                  </a:lnTo>
                  <a:lnTo>
                    <a:pt x="1312" y="320"/>
                  </a:lnTo>
                  <a:close/>
                  <a:moveTo>
                    <a:pt x="589" y="1407"/>
                  </a:moveTo>
                  <a:lnTo>
                    <a:pt x="591" y="1423"/>
                  </a:lnTo>
                  <a:lnTo>
                    <a:pt x="592" y="1436"/>
                  </a:lnTo>
                  <a:lnTo>
                    <a:pt x="591" y="1448"/>
                  </a:lnTo>
                  <a:lnTo>
                    <a:pt x="591" y="1456"/>
                  </a:lnTo>
                  <a:lnTo>
                    <a:pt x="588" y="1468"/>
                  </a:lnTo>
                  <a:lnTo>
                    <a:pt x="587" y="1471"/>
                  </a:lnTo>
                  <a:lnTo>
                    <a:pt x="586" y="1469"/>
                  </a:lnTo>
                  <a:lnTo>
                    <a:pt x="582" y="1462"/>
                  </a:lnTo>
                  <a:lnTo>
                    <a:pt x="576" y="1452"/>
                  </a:lnTo>
                  <a:lnTo>
                    <a:pt x="566" y="1439"/>
                  </a:lnTo>
                  <a:lnTo>
                    <a:pt x="469" y="1578"/>
                  </a:lnTo>
                  <a:lnTo>
                    <a:pt x="480" y="1580"/>
                  </a:lnTo>
                  <a:lnTo>
                    <a:pt x="490" y="1582"/>
                  </a:lnTo>
                  <a:lnTo>
                    <a:pt x="500" y="1585"/>
                  </a:lnTo>
                  <a:lnTo>
                    <a:pt x="510" y="1587"/>
                  </a:lnTo>
                  <a:lnTo>
                    <a:pt x="774" y="1216"/>
                  </a:lnTo>
                  <a:lnTo>
                    <a:pt x="779" y="1197"/>
                  </a:lnTo>
                  <a:lnTo>
                    <a:pt x="784" y="1179"/>
                  </a:lnTo>
                  <a:lnTo>
                    <a:pt x="790" y="1160"/>
                  </a:lnTo>
                  <a:lnTo>
                    <a:pt x="796" y="1143"/>
                  </a:lnTo>
                  <a:lnTo>
                    <a:pt x="803" y="1125"/>
                  </a:lnTo>
                  <a:lnTo>
                    <a:pt x="811" y="1107"/>
                  </a:lnTo>
                  <a:lnTo>
                    <a:pt x="818" y="1089"/>
                  </a:lnTo>
                  <a:lnTo>
                    <a:pt x="827" y="1073"/>
                  </a:lnTo>
                  <a:lnTo>
                    <a:pt x="589" y="1407"/>
                  </a:lnTo>
                  <a:close/>
                  <a:moveTo>
                    <a:pt x="1082" y="779"/>
                  </a:moveTo>
                  <a:lnTo>
                    <a:pt x="1308" y="462"/>
                  </a:lnTo>
                  <a:lnTo>
                    <a:pt x="1306" y="460"/>
                  </a:lnTo>
                  <a:lnTo>
                    <a:pt x="1304" y="457"/>
                  </a:lnTo>
                  <a:lnTo>
                    <a:pt x="1299" y="449"/>
                  </a:lnTo>
                  <a:lnTo>
                    <a:pt x="1296" y="438"/>
                  </a:lnTo>
                  <a:lnTo>
                    <a:pt x="1294" y="428"/>
                  </a:lnTo>
                  <a:lnTo>
                    <a:pt x="1292" y="417"/>
                  </a:lnTo>
                  <a:lnTo>
                    <a:pt x="968" y="874"/>
                  </a:lnTo>
                  <a:lnTo>
                    <a:pt x="994" y="849"/>
                  </a:lnTo>
                  <a:lnTo>
                    <a:pt x="1022" y="825"/>
                  </a:lnTo>
                  <a:lnTo>
                    <a:pt x="1052" y="801"/>
                  </a:lnTo>
                  <a:lnTo>
                    <a:pt x="1082" y="779"/>
                  </a:lnTo>
                  <a:close/>
                  <a:moveTo>
                    <a:pt x="336" y="1762"/>
                  </a:moveTo>
                  <a:lnTo>
                    <a:pt x="214" y="1938"/>
                  </a:lnTo>
                  <a:lnTo>
                    <a:pt x="223" y="1941"/>
                  </a:lnTo>
                  <a:lnTo>
                    <a:pt x="234" y="1945"/>
                  </a:lnTo>
                  <a:lnTo>
                    <a:pt x="243" y="1948"/>
                  </a:lnTo>
                  <a:lnTo>
                    <a:pt x="253" y="1952"/>
                  </a:lnTo>
                  <a:lnTo>
                    <a:pt x="412" y="1726"/>
                  </a:lnTo>
                  <a:lnTo>
                    <a:pt x="395" y="1736"/>
                  </a:lnTo>
                  <a:lnTo>
                    <a:pt x="376" y="1747"/>
                  </a:lnTo>
                  <a:lnTo>
                    <a:pt x="357" y="1755"/>
                  </a:lnTo>
                  <a:lnTo>
                    <a:pt x="336" y="1762"/>
                  </a:lnTo>
                  <a:close/>
                  <a:moveTo>
                    <a:pt x="485" y="1681"/>
                  </a:moveTo>
                  <a:lnTo>
                    <a:pt x="289" y="1959"/>
                  </a:lnTo>
                  <a:lnTo>
                    <a:pt x="300" y="1962"/>
                  </a:lnTo>
                  <a:lnTo>
                    <a:pt x="310" y="1964"/>
                  </a:lnTo>
                  <a:lnTo>
                    <a:pt x="322" y="1965"/>
                  </a:lnTo>
                  <a:lnTo>
                    <a:pt x="332" y="1965"/>
                  </a:lnTo>
                  <a:lnTo>
                    <a:pt x="546" y="1665"/>
                  </a:lnTo>
                  <a:lnTo>
                    <a:pt x="532" y="1667"/>
                  </a:lnTo>
                  <a:lnTo>
                    <a:pt x="517" y="1670"/>
                  </a:lnTo>
                  <a:lnTo>
                    <a:pt x="501" y="1675"/>
                  </a:lnTo>
                  <a:lnTo>
                    <a:pt x="485" y="1681"/>
                  </a:lnTo>
                  <a:close/>
                  <a:moveTo>
                    <a:pt x="542" y="1601"/>
                  </a:moveTo>
                  <a:lnTo>
                    <a:pt x="550" y="1608"/>
                  </a:lnTo>
                  <a:lnTo>
                    <a:pt x="557" y="1615"/>
                  </a:lnTo>
                  <a:lnTo>
                    <a:pt x="563" y="1622"/>
                  </a:lnTo>
                  <a:lnTo>
                    <a:pt x="569" y="1631"/>
                  </a:lnTo>
                  <a:lnTo>
                    <a:pt x="751" y="1376"/>
                  </a:lnTo>
                  <a:lnTo>
                    <a:pt x="751" y="1355"/>
                  </a:lnTo>
                  <a:lnTo>
                    <a:pt x="754" y="1336"/>
                  </a:lnTo>
                  <a:lnTo>
                    <a:pt x="756" y="1316"/>
                  </a:lnTo>
                  <a:lnTo>
                    <a:pt x="759" y="1295"/>
                  </a:lnTo>
                  <a:lnTo>
                    <a:pt x="542" y="1601"/>
                  </a:lnTo>
                  <a:close/>
                  <a:moveTo>
                    <a:pt x="1472" y="357"/>
                  </a:moveTo>
                  <a:lnTo>
                    <a:pt x="1460" y="362"/>
                  </a:lnTo>
                  <a:lnTo>
                    <a:pt x="1451" y="366"/>
                  </a:lnTo>
                  <a:lnTo>
                    <a:pt x="1442" y="372"/>
                  </a:lnTo>
                  <a:lnTo>
                    <a:pt x="1432" y="378"/>
                  </a:lnTo>
                  <a:lnTo>
                    <a:pt x="1425" y="383"/>
                  </a:lnTo>
                  <a:lnTo>
                    <a:pt x="1418" y="389"/>
                  </a:lnTo>
                  <a:lnTo>
                    <a:pt x="1411" y="397"/>
                  </a:lnTo>
                  <a:lnTo>
                    <a:pt x="1405" y="403"/>
                  </a:lnTo>
                  <a:lnTo>
                    <a:pt x="1400" y="410"/>
                  </a:lnTo>
                  <a:lnTo>
                    <a:pt x="1396" y="418"/>
                  </a:lnTo>
                  <a:lnTo>
                    <a:pt x="1391" y="426"/>
                  </a:lnTo>
                  <a:lnTo>
                    <a:pt x="1387" y="433"/>
                  </a:lnTo>
                  <a:lnTo>
                    <a:pt x="1381" y="450"/>
                  </a:lnTo>
                  <a:lnTo>
                    <a:pt x="1376" y="467"/>
                  </a:lnTo>
                  <a:lnTo>
                    <a:pt x="1375" y="472"/>
                  </a:lnTo>
                  <a:lnTo>
                    <a:pt x="1372" y="478"/>
                  </a:lnTo>
                  <a:lnTo>
                    <a:pt x="1368" y="484"/>
                  </a:lnTo>
                  <a:lnTo>
                    <a:pt x="1364" y="490"/>
                  </a:lnTo>
                  <a:lnTo>
                    <a:pt x="1359" y="495"/>
                  </a:lnTo>
                  <a:lnTo>
                    <a:pt x="1355" y="499"/>
                  </a:lnTo>
                  <a:lnTo>
                    <a:pt x="1351" y="502"/>
                  </a:lnTo>
                  <a:lnTo>
                    <a:pt x="1346" y="503"/>
                  </a:lnTo>
                  <a:lnTo>
                    <a:pt x="1341" y="501"/>
                  </a:lnTo>
                  <a:lnTo>
                    <a:pt x="1337" y="499"/>
                  </a:lnTo>
                  <a:lnTo>
                    <a:pt x="1333" y="496"/>
                  </a:lnTo>
                  <a:lnTo>
                    <a:pt x="1329" y="492"/>
                  </a:lnTo>
                  <a:lnTo>
                    <a:pt x="1153" y="737"/>
                  </a:lnTo>
                  <a:lnTo>
                    <a:pt x="1171" y="729"/>
                  </a:lnTo>
                  <a:lnTo>
                    <a:pt x="1190" y="721"/>
                  </a:lnTo>
                  <a:lnTo>
                    <a:pt x="1207" y="713"/>
                  </a:lnTo>
                  <a:lnTo>
                    <a:pt x="1225" y="706"/>
                  </a:lnTo>
                  <a:lnTo>
                    <a:pt x="1472" y="357"/>
                  </a:lnTo>
                  <a:close/>
                  <a:moveTo>
                    <a:pt x="585" y="1667"/>
                  </a:moveTo>
                  <a:lnTo>
                    <a:pt x="587" y="1667"/>
                  </a:lnTo>
                  <a:lnTo>
                    <a:pt x="585" y="1667"/>
                  </a:lnTo>
                  <a:lnTo>
                    <a:pt x="373" y="1970"/>
                  </a:lnTo>
                  <a:lnTo>
                    <a:pt x="419" y="1970"/>
                  </a:lnTo>
                  <a:lnTo>
                    <a:pt x="756" y="1494"/>
                  </a:lnTo>
                  <a:lnTo>
                    <a:pt x="755" y="1478"/>
                  </a:lnTo>
                  <a:lnTo>
                    <a:pt x="754" y="1464"/>
                  </a:lnTo>
                  <a:lnTo>
                    <a:pt x="752" y="1448"/>
                  </a:lnTo>
                  <a:lnTo>
                    <a:pt x="751" y="1432"/>
                  </a:lnTo>
                  <a:lnTo>
                    <a:pt x="585" y="1667"/>
                  </a:lnTo>
                  <a:close/>
                  <a:moveTo>
                    <a:pt x="1579" y="335"/>
                  </a:moveTo>
                  <a:lnTo>
                    <a:pt x="1567" y="336"/>
                  </a:lnTo>
                  <a:lnTo>
                    <a:pt x="1557" y="338"/>
                  </a:lnTo>
                  <a:lnTo>
                    <a:pt x="1545" y="339"/>
                  </a:lnTo>
                  <a:lnTo>
                    <a:pt x="1534" y="341"/>
                  </a:lnTo>
                  <a:lnTo>
                    <a:pt x="1524" y="341"/>
                  </a:lnTo>
                  <a:lnTo>
                    <a:pt x="1281" y="687"/>
                  </a:lnTo>
                  <a:lnTo>
                    <a:pt x="1295" y="683"/>
                  </a:lnTo>
                  <a:lnTo>
                    <a:pt x="1310" y="679"/>
                  </a:lnTo>
                  <a:lnTo>
                    <a:pt x="1324" y="675"/>
                  </a:lnTo>
                  <a:lnTo>
                    <a:pt x="1339" y="671"/>
                  </a:lnTo>
                  <a:lnTo>
                    <a:pt x="1579" y="335"/>
                  </a:lnTo>
                  <a:close/>
                  <a:moveTo>
                    <a:pt x="462" y="1970"/>
                  </a:moveTo>
                  <a:lnTo>
                    <a:pt x="475" y="1968"/>
                  </a:lnTo>
                  <a:lnTo>
                    <a:pt x="488" y="1968"/>
                  </a:lnTo>
                  <a:lnTo>
                    <a:pt x="500" y="1967"/>
                  </a:lnTo>
                  <a:lnTo>
                    <a:pt x="512" y="1965"/>
                  </a:lnTo>
                  <a:lnTo>
                    <a:pt x="777" y="1594"/>
                  </a:lnTo>
                  <a:lnTo>
                    <a:pt x="773" y="1581"/>
                  </a:lnTo>
                  <a:lnTo>
                    <a:pt x="770" y="1568"/>
                  </a:lnTo>
                  <a:lnTo>
                    <a:pt x="767" y="1555"/>
                  </a:lnTo>
                  <a:lnTo>
                    <a:pt x="765" y="1542"/>
                  </a:lnTo>
                  <a:lnTo>
                    <a:pt x="462" y="1970"/>
                  </a:lnTo>
                  <a:close/>
                  <a:moveTo>
                    <a:pt x="1677" y="320"/>
                  </a:moveTo>
                  <a:lnTo>
                    <a:pt x="1664" y="322"/>
                  </a:lnTo>
                  <a:lnTo>
                    <a:pt x="1652" y="325"/>
                  </a:lnTo>
                  <a:lnTo>
                    <a:pt x="1638" y="326"/>
                  </a:lnTo>
                  <a:lnTo>
                    <a:pt x="1625" y="328"/>
                  </a:lnTo>
                  <a:lnTo>
                    <a:pt x="1387" y="662"/>
                  </a:lnTo>
                  <a:lnTo>
                    <a:pt x="1401" y="661"/>
                  </a:lnTo>
                  <a:lnTo>
                    <a:pt x="1413" y="659"/>
                  </a:lnTo>
                  <a:lnTo>
                    <a:pt x="1427" y="658"/>
                  </a:lnTo>
                  <a:lnTo>
                    <a:pt x="1439" y="658"/>
                  </a:lnTo>
                  <a:lnTo>
                    <a:pt x="1677" y="320"/>
                  </a:lnTo>
                  <a:close/>
                  <a:moveTo>
                    <a:pt x="1531" y="658"/>
                  </a:moveTo>
                  <a:lnTo>
                    <a:pt x="1791" y="289"/>
                  </a:lnTo>
                  <a:lnTo>
                    <a:pt x="1775" y="296"/>
                  </a:lnTo>
                  <a:lnTo>
                    <a:pt x="1758" y="304"/>
                  </a:lnTo>
                  <a:lnTo>
                    <a:pt x="1742" y="309"/>
                  </a:lnTo>
                  <a:lnTo>
                    <a:pt x="1725" y="314"/>
                  </a:lnTo>
                  <a:lnTo>
                    <a:pt x="1483" y="656"/>
                  </a:lnTo>
                  <a:lnTo>
                    <a:pt x="1495" y="656"/>
                  </a:lnTo>
                  <a:lnTo>
                    <a:pt x="1503" y="656"/>
                  </a:lnTo>
                  <a:lnTo>
                    <a:pt x="1513" y="656"/>
                  </a:lnTo>
                  <a:lnTo>
                    <a:pt x="1522" y="657"/>
                  </a:lnTo>
                  <a:lnTo>
                    <a:pt x="1531" y="658"/>
                  </a:lnTo>
                  <a:close/>
                  <a:moveTo>
                    <a:pt x="558" y="1963"/>
                  </a:moveTo>
                  <a:lnTo>
                    <a:pt x="561" y="1963"/>
                  </a:lnTo>
                  <a:lnTo>
                    <a:pt x="564" y="1961"/>
                  </a:lnTo>
                  <a:lnTo>
                    <a:pt x="589" y="1959"/>
                  </a:lnTo>
                  <a:lnTo>
                    <a:pt x="610" y="1959"/>
                  </a:lnTo>
                  <a:lnTo>
                    <a:pt x="806" y="1681"/>
                  </a:lnTo>
                  <a:lnTo>
                    <a:pt x="802" y="1669"/>
                  </a:lnTo>
                  <a:lnTo>
                    <a:pt x="797" y="1658"/>
                  </a:lnTo>
                  <a:lnTo>
                    <a:pt x="793" y="1646"/>
                  </a:lnTo>
                  <a:lnTo>
                    <a:pt x="790" y="1635"/>
                  </a:lnTo>
                  <a:lnTo>
                    <a:pt x="558" y="1963"/>
                  </a:lnTo>
                  <a:close/>
                  <a:moveTo>
                    <a:pt x="653" y="1957"/>
                  </a:moveTo>
                  <a:lnTo>
                    <a:pt x="666" y="1955"/>
                  </a:lnTo>
                  <a:lnTo>
                    <a:pt x="677" y="1955"/>
                  </a:lnTo>
                  <a:lnTo>
                    <a:pt x="690" y="1954"/>
                  </a:lnTo>
                  <a:lnTo>
                    <a:pt x="701" y="1954"/>
                  </a:lnTo>
                  <a:lnTo>
                    <a:pt x="842" y="1758"/>
                  </a:lnTo>
                  <a:lnTo>
                    <a:pt x="836" y="1748"/>
                  </a:lnTo>
                  <a:lnTo>
                    <a:pt x="832" y="1737"/>
                  </a:lnTo>
                  <a:lnTo>
                    <a:pt x="827" y="1728"/>
                  </a:lnTo>
                  <a:lnTo>
                    <a:pt x="823" y="1717"/>
                  </a:lnTo>
                  <a:lnTo>
                    <a:pt x="653" y="1957"/>
                  </a:lnTo>
                  <a:close/>
                  <a:moveTo>
                    <a:pt x="1698" y="548"/>
                  </a:moveTo>
                  <a:lnTo>
                    <a:pt x="1691" y="546"/>
                  </a:lnTo>
                  <a:lnTo>
                    <a:pt x="1686" y="544"/>
                  </a:lnTo>
                  <a:lnTo>
                    <a:pt x="1682" y="540"/>
                  </a:lnTo>
                  <a:lnTo>
                    <a:pt x="1678" y="536"/>
                  </a:lnTo>
                  <a:lnTo>
                    <a:pt x="1676" y="530"/>
                  </a:lnTo>
                  <a:lnTo>
                    <a:pt x="1674" y="525"/>
                  </a:lnTo>
                  <a:lnTo>
                    <a:pt x="1674" y="519"/>
                  </a:lnTo>
                  <a:lnTo>
                    <a:pt x="1675" y="513"/>
                  </a:lnTo>
                  <a:lnTo>
                    <a:pt x="1570" y="658"/>
                  </a:lnTo>
                  <a:lnTo>
                    <a:pt x="1582" y="660"/>
                  </a:lnTo>
                  <a:lnTo>
                    <a:pt x="1592" y="661"/>
                  </a:lnTo>
                  <a:lnTo>
                    <a:pt x="1604" y="663"/>
                  </a:lnTo>
                  <a:lnTo>
                    <a:pt x="1615" y="665"/>
                  </a:lnTo>
                  <a:lnTo>
                    <a:pt x="1698" y="548"/>
                  </a:lnTo>
                  <a:close/>
                  <a:moveTo>
                    <a:pt x="1716" y="462"/>
                  </a:moveTo>
                  <a:lnTo>
                    <a:pt x="1729" y="454"/>
                  </a:lnTo>
                  <a:lnTo>
                    <a:pt x="1742" y="446"/>
                  </a:lnTo>
                  <a:lnTo>
                    <a:pt x="1754" y="438"/>
                  </a:lnTo>
                  <a:lnTo>
                    <a:pt x="1765" y="430"/>
                  </a:lnTo>
                  <a:lnTo>
                    <a:pt x="1775" y="421"/>
                  </a:lnTo>
                  <a:lnTo>
                    <a:pt x="1786" y="412"/>
                  </a:lnTo>
                  <a:lnTo>
                    <a:pt x="1794" y="404"/>
                  </a:lnTo>
                  <a:lnTo>
                    <a:pt x="1802" y="395"/>
                  </a:lnTo>
                  <a:lnTo>
                    <a:pt x="1817" y="378"/>
                  </a:lnTo>
                  <a:lnTo>
                    <a:pt x="1828" y="360"/>
                  </a:lnTo>
                  <a:lnTo>
                    <a:pt x="1838" y="343"/>
                  </a:lnTo>
                  <a:lnTo>
                    <a:pt x="1846" y="327"/>
                  </a:lnTo>
                  <a:lnTo>
                    <a:pt x="1851" y="311"/>
                  </a:lnTo>
                  <a:lnTo>
                    <a:pt x="1856" y="297"/>
                  </a:lnTo>
                  <a:lnTo>
                    <a:pt x="1859" y="284"/>
                  </a:lnTo>
                  <a:lnTo>
                    <a:pt x="1861" y="272"/>
                  </a:lnTo>
                  <a:lnTo>
                    <a:pt x="1862" y="256"/>
                  </a:lnTo>
                  <a:lnTo>
                    <a:pt x="1862" y="248"/>
                  </a:lnTo>
                  <a:lnTo>
                    <a:pt x="1702" y="474"/>
                  </a:lnTo>
                  <a:lnTo>
                    <a:pt x="1709" y="469"/>
                  </a:lnTo>
                  <a:lnTo>
                    <a:pt x="1716" y="462"/>
                  </a:lnTo>
                  <a:close/>
                  <a:moveTo>
                    <a:pt x="742" y="1957"/>
                  </a:moveTo>
                  <a:lnTo>
                    <a:pt x="755" y="1957"/>
                  </a:lnTo>
                  <a:lnTo>
                    <a:pt x="766" y="1958"/>
                  </a:lnTo>
                  <a:lnTo>
                    <a:pt x="778" y="1959"/>
                  </a:lnTo>
                  <a:lnTo>
                    <a:pt x="788" y="1961"/>
                  </a:lnTo>
                  <a:lnTo>
                    <a:pt x="884" y="1824"/>
                  </a:lnTo>
                  <a:lnTo>
                    <a:pt x="878" y="1816"/>
                  </a:lnTo>
                  <a:lnTo>
                    <a:pt x="873" y="1807"/>
                  </a:lnTo>
                  <a:lnTo>
                    <a:pt x="866" y="1798"/>
                  </a:lnTo>
                  <a:lnTo>
                    <a:pt x="861" y="1787"/>
                  </a:lnTo>
                  <a:lnTo>
                    <a:pt x="742" y="1957"/>
                  </a:lnTo>
                  <a:close/>
                  <a:moveTo>
                    <a:pt x="1868" y="434"/>
                  </a:moveTo>
                  <a:lnTo>
                    <a:pt x="1854" y="443"/>
                  </a:lnTo>
                  <a:lnTo>
                    <a:pt x="1841" y="451"/>
                  </a:lnTo>
                  <a:lnTo>
                    <a:pt x="1828" y="460"/>
                  </a:lnTo>
                  <a:lnTo>
                    <a:pt x="1817" y="469"/>
                  </a:lnTo>
                  <a:lnTo>
                    <a:pt x="1798" y="484"/>
                  </a:lnTo>
                  <a:lnTo>
                    <a:pt x="1782" y="500"/>
                  </a:lnTo>
                  <a:lnTo>
                    <a:pt x="1762" y="523"/>
                  </a:lnTo>
                  <a:lnTo>
                    <a:pt x="1752" y="532"/>
                  </a:lnTo>
                  <a:lnTo>
                    <a:pt x="1752" y="534"/>
                  </a:lnTo>
                  <a:lnTo>
                    <a:pt x="1745" y="540"/>
                  </a:lnTo>
                  <a:lnTo>
                    <a:pt x="1744" y="542"/>
                  </a:lnTo>
                  <a:lnTo>
                    <a:pt x="1743" y="544"/>
                  </a:lnTo>
                  <a:lnTo>
                    <a:pt x="1652" y="671"/>
                  </a:lnTo>
                  <a:lnTo>
                    <a:pt x="1662" y="674"/>
                  </a:lnTo>
                  <a:lnTo>
                    <a:pt x="1673" y="677"/>
                  </a:lnTo>
                  <a:lnTo>
                    <a:pt x="1683" y="680"/>
                  </a:lnTo>
                  <a:lnTo>
                    <a:pt x="1693" y="683"/>
                  </a:lnTo>
                  <a:lnTo>
                    <a:pt x="1868" y="434"/>
                  </a:lnTo>
                  <a:close/>
                  <a:moveTo>
                    <a:pt x="574" y="2193"/>
                  </a:moveTo>
                  <a:lnTo>
                    <a:pt x="574" y="2193"/>
                  </a:lnTo>
                  <a:lnTo>
                    <a:pt x="581" y="2199"/>
                  </a:lnTo>
                  <a:lnTo>
                    <a:pt x="589" y="2205"/>
                  </a:lnTo>
                  <a:lnTo>
                    <a:pt x="598" y="2211"/>
                  </a:lnTo>
                  <a:lnTo>
                    <a:pt x="608" y="2216"/>
                  </a:lnTo>
                  <a:lnTo>
                    <a:pt x="628" y="2187"/>
                  </a:lnTo>
                  <a:lnTo>
                    <a:pt x="613" y="2189"/>
                  </a:lnTo>
                  <a:lnTo>
                    <a:pt x="599" y="2191"/>
                  </a:lnTo>
                  <a:lnTo>
                    <a:pt x="585" y="2193"/>
                  </a:lnTo>
                  <a:lnTo>
                    <a:pt x="574" y="2193"/>
                  </a:lnTo>
                  <a:close/>
                  <a:moveTo>
                    <a:pt x="676" y="2175"/>
                  </a:moveTo>
                  <a:lnTo>
                    <a:pt x="642" y="2227"/>
                  </a:lnTo>
                  <a:lnTo>
                    <a:pt x="651" y="2229"/>
                  </a:lnTo>
                  <a:lnTo>
                    <a:pt x="661" y="2230"/>
                  </a:lnTo>
                  <a:lnTo>
                    <a:pt x="673" y="2233"/>
                  </a:lnTo>
                  <a:lnTo>
                    <a:pt x="683" y="2235"/>
                  </a:lnTo>
                  <a:lnTo>
                    <a:pt x="738" y="2159"/>
                  </a:lnTo>
                  <a:lnTo>
                    <a:pt x="722" y="2164"/>
                  </a:lnTo>
                  <a:lnTo>
                    <a:pt x="707" y="2168"/>
                  </a:lnTo>
                  <a:lnTo>
                    <a:pt x="692" y="2172"/>
                  </a:lnTo>
                  <a:lnTo>
                    <a:pt x="676" y="2175"/>
                  </a:lnTo>
                  <a:close/>
                  <a:moveTo>
                    <a:pt x="825" y="1970"/>
                  </a:moveTo>
                  <a:lnTo>
                    <a:pt x="835" y="1972"/>
                  </a:lnTo>
                  <a:lnTo>
                    <a:pt x="844" y="1976"/>
                  </a:lnTo>
                  <a:lnTo>
                    <a:pt x="853" y="1979"/>
                  </a:lnTo>
                  <a:lnTo>
                    <a:pt x="861" y="1984"/>
                  </a:lnTo>
                  <a:lnTo>
                    <a:pt x="931" y="1886"/>
                  </a:lnTo>
                  <a:lnTo>
                    <a:pt x="925" y="1877"/>
                  </a:lnTo>
                  <a:lnTo>
                    <a:pt x="918" y="1869"/>
                  </a:lnTo>
                  <a:lnTo>
                    <a:pt x="912" y="1861"/>
                  </a:lnTo>
                  <a:lnTo>
                    <a:pt x="906" y="1854"/>
                  </a:lnTo>
                  <a:lnTo>
                    <a:pt x="825" y="1970"/>
                  </a:lnTo>
                  <a:close/>
                  <a:moveTo>
                    <a:pt x="1987" y="394"/>
                  </a:moveTo>
                  <a:lnTo>
                    <a:pt x="1972" y="398"/>
                  </a:lnTo>
                  <a:lnTo>
                    <a:pt x="1956" y="401"/>
                  </a:lnTo>
                  <a:lnTo>
                    <a:pt x="1941" y="405"/>
                  </a:lnTo>
                  <a:lnTo>
                    <a:pt x="1928" y="410"/>
                  </a:lnTo>
                  <a:lnTo>
                    <a:pt x="1727" y="692"/>
                  </a:lnTo>
                  <a:lnTo>
                    <a:pt x="1737" y="696"/>
                  </a:lnTo>
                  <a:lnTo>
                    <a:pt x="1747" y="699"/>
                  </a:lnTo>
                  <a:lnTo>
                    <a:pt x="1756" y="703"/>
                  </a:lnTo>
                  <a:lnTo>
                    <a:pt x="1766" y="706"/>
                  </a:lnTo>
                  <a:lnTo>
                    <a:pt x="1987" y="394"/>
                  </a:lnTo>
                  <a:close/>
                  <a:moveTo>
                    <a:pt x="954" y="1911"/>
                  </a:moveTo>
                  <a:lnTo>
                    <a:pt x="888" y="2004"/>
                  </a:lnTo>
                  <a:lnTo>
                    <a:pt x="894" y="2011"/>
                  </a:lnTo>
                  <a:lnTo>
                    <a:pt x="897" y="2019"/>
                  </a:lnTo>
                  <a:lnTo>
                    <a:pt x="899" y="2027"/>
                  </a:lnTo>
                  <a:lnTo>
                    <a:pt x="900" y="2034"/>
                  </a:lnTo>
                  <a:lnTo>
                    <a:pt x="899" y="2041"/>
                  </a:lnTo>
                  <a:lnTo>
                    <a:pt x="897" y="2049"/>
                  </a:lnTo>
                  <a:lnTo>
                    <a:pt x="895" y="2056"/>
                  </a:lnTo>
                  <a:lnTo>
                    <a:pt x="890" y="2063"/>
                  </a:lnTo>
                  <a:lnTo>
                    <a:pt x="886" y="2071"/>
                  </a:lnTo>
                  <a:lnTo>
                    <a:pt x="882" y="2077"/>
                  </a:lnTo>
                  <a:lnTo>
                    <a:pt x="876" y="2083"/>
                  </a:lnTo>
                  <a:lnTo>
                    <a:pt x="871" y="2089"/>
                  </a:lnTo>
                  <a:lnTo>
                    <a:pt x="859" y="2100"/>
                  </a:lnTo>
                  <a:lnTo>
                    <a:pt x="848" y="2109"/>
                  </a:lnTo>
                  <a:lnTo>
                    <a:pt x="836" y="2118"/>
                  </a:lnTo>
                  <a:lnTo>
                    <a:pt x="824" y="2126"/>
                  </a:lnTo>
                  <a:lnTo>
                    <a:pt x="809" y="2133"/>
                  </a:lnTo>
                  <a:lnTo>
                    <a:pt x="792" y="2141"/>
                  </a:lnTo>
                  <a:lnTo>
                    <a:pt x="724" y="2239"/>
                  </a:lnTo>
                  <a:lnTo>
                    <a:pt x="736" y="2239"/>
                  </a:lnTo>
                  <a:lnTo>
                    <a:pt x="748" y="2239"/>
                  </a:lnTo>
                  <a:lnTo>
                    <a:pt x="760" y="2238"/>
                  </a:lnTo>
                  <a:lnTo>
                    <a:pt x="772" y="2237"/>
                  </a:lnTo>
                  <a:lnTo>
                    <a:pt x="984" y="1938"/>
                  </a:lnTo>
                  <a:lnTo>
                    <a:pt x="969" y="1924"/>
                  </a:lnTo>
                  <a:lnTo>
                    <a:pt x="954" y="1911"/>
                  </a:lnTo>
                  <a:close/>
                  <a:moveTo>
                    <a:pt x="2083" y="387"/>
                  </a:moveTo>
                  <a:lnTo>
                    <a:pt x="2070" y="387"/>
                  </a:lnTo>
                  <a:lnTo>
                    <a:pt x="2057" y="387"/>
                  </a:lnTo>
                  <a:lnTo>
                    <a:pt x="2045" y="388"/>
                  </a:lnTo>
                  <a:lnTo>
                    <a:pt x="2032" y="389"/>
                  </a:lnTo>
                  <a:lnTo>
                    <a:pt x="1797" y="720"/>
                  </a:lnTo>
                  <a:lnTo>
                    <a:pt x="1808" y="724"/>
                  </a:lnTo>
                  <a:lnTo>
                    <a:pt x="1817" y="729"/>
                  </a:lnTo>
                  <a:lnTo>
                    <a:pt x="1825" y="733"/>
                  </a:lnTo>
                  <a:lnTo>
                    <a:pt x="1834" y="737"/>
                  </a:lnTo>
                  <a:lnTo>
                    <a:pt x="2083" y="387"/>
                  </a:lnTo>
                  <a:close/>
                  <a:moveTo>
                    <a:pt x="2026" y="596"/>
                  </a:moveTo>
                  <a:lnTo>
                    <a:pt x="2026" y="592"/>
                  </a:lnTo>
                  <a:lnTo>
                    <a:pt x="2027" y="585"/>
                  </a:lnTo>
                  <a:lnTo>
                    <a:pt x="2030" y="575"/>
                  </a:lnTo>
                  <a:lnTo>
                    <a:pt x="2036" y="564"/>
                  </a:lnTo>
                  <a:lnTo>
                    <a:pt x="2039" y="558"/>
                  </a:lnTo>
                  <a:lnTo>
                    <a:pt x="2043" y="551"/>
                  </a:lnTo>
                  <a:lnTo>
                    <a:pt x="2048" y="545"/>
                  </a:lnTo>
                  <a:lnTo>
                    <a:pt x="2053" y="538"/>
                  </a:lnTo>
                  <a:lnTo>
                    <a:pt x="2061" y="530"/>
                  </a:lnTo>
                  <a:lnTo>
                    <a:pt x="2068" y="524"/>
                  </a:lnTo>
                  <a:lnTo>
                    <a:pt x="2077" y="517"/>
                  </a:lnTo>
                  <a:lnTo>
                    <a:pt x="2087" y="510"/>
                  </a:lnTo>
                  <a:lnTo>
                    <a:pt x="2171" y="389"/>
                  </a:lnTo>
                  <a:lnTo>
                    <a:pt x="2162" y="389"/>
                  </a:lnTo>
                  <a:lnTo>
                    <a:pt x="2152" y="389"/>
                  </a:lnTo>
                  <a:lnTo>
                    <a:pt x="2139" y="388"/>
                  </a:lnTo>
                  <a:lnTo>
                    <a:pt x="2125" y="387"/>
                  </a:lnTo>
                  <a:lnTo>
                    <a:pt x="2123" y="387"/>
                  </a:lnTo>
                  <a:lnTo>
                    <a:pt x="1866" y="754"/>
                  </a:lnTo>
                  <a:lnTo>
                    <a:pt x="1874" y="759"/>
                  </a:lnTo>
                  <a:lnTo>
                    <a:pt x="1882" y="763"/>
                  </a:lnTo>
                  <a:lnTo>
                    <a:pt x="1890" y="769"/>
                  </a:lnTo>
                  <a:lnTo>
                    <a:pt x="1897" y="774"/>
                  </a:lnTo>
                  <a:lnTo>
                    <a:pt x="2026" y="596"/>
                  </a:lnTo>
                  <a:close/>
                  <a:moveTo>
                    <a:pt x="817" y="2235"/>
                  </a:moveTo>
                  <a:lnTo>
                    <a:pt x="831" y="2233"/>
                  </a:lnTo>
                  <a:lnTo>
                    <a:pt x="844" y="2229"/>
                  </a:lnTo>
                  <a:lnTo>
                    <a:pt x="859" y="2226"/>
                  </a:lnTo>
                  <a:lnTo>
                    <a:pt x="873" y="2223"/>
                  </a:lnTo>
                  <a:lnTo>
                    <a:pt x="1039" y="1988"/>
                  </a:lnTo>
                  <a:lnTo>
                    <a:pt x="1024" y="1974"/>
                  </a:lnTo>
                  <a:lnTo>
                    <a:pt x="1009" y="1963"/>
                  </a:lnTo>
                  <a:lnTo>
                    <a:pt x="817" y="2235"/>
                  </a:lnTo>
                  <a:close/>
                  <a:moveTo>
                    <a:pt x="925" y="2210"/>
                  </a:moveTo>
                  <a:lnTo>
                    <a:pt x="938" y="2205"/>
                  </a:lnTo>
                  <a:lnTo>
                    <a:pt x="949" y="2201"/>
                  </a:lnTo>
                  <a:lnTo>
                    <a:pt x="962" y="2196"/>
                  </a:lnTo>
                  <a:lnTo>
                    <a:pt x="973" y="2191"/>
                  </a:lnTo>
                  <a:lnTo>
                    <a:pt x="983" y="2186"/>
                  </a:lnTo>
                  <a:lnTo>
                    <a:pt x="991" y="2181"/>
                  </a:lnTo>
                  <a:lnTo>
                    <a:pt x="1101" y="2029"/>
                  </a:lnTo>
                  <a:lnTo>
                    <a:pt x="1091" y="2025"/>
                  </a:lnTo>
                  <a:lnTo>
                    <a:pt x="1083" y="2019"/>
                  </a:lnTo>
                  <a:lnTo>
                    <a:pt x="1075" y="2014"/>
                  </a:lnTo>
                  <a:lnTo>
                    <a:pt x="1066" y="2009"/>
                  </a:lnTo>
                  <a:lnTo>
                    <a:pt x="925" y="2210"/>
                  </a:lnTo>
                  <a:close/>
                  <a:moveTo>
                    <a:pt x="2133" y="571"/>
                  </a:moveTo>
                  <a:lnTo>
                    <a:pt x="2119" y="572"/>
                  </a:lnTo>
                  <a:lnTo>
                    <a:pt x="2106" y="573"/>
                  </a:lnTo>
                  <a:lnTo>
                    <a:pt x="2093" y="575"/>
                  </a:lnTo>
                  <a:lnTo>
                    <a:pt x="2080" y="578"/>
                  </a:lnTo>
                  <a:lnTo>
                    <a:pt x="1928" y="795"/>
                  </a:lnTo>
                  <a:lnTo>
                    <a:pt x="1935" y="800"/>
                  </a:lnTo>
                  <a:lnTo>
                    <a:pt x="1942" y="805"/>
                  </a:lnTo>
                  <a:lnTo>
                    <a:pt x="1951" y="811"/>
                  </a:lnTo>
                  <a:lnTo>
                    <a:pt x="1959" y="818"/>
                  </a:lnTo>
                  <a:lnTo>
                    <a:pt x="2133" y="571"/>
                  </a:lnTo>
                  <a:close/>
                  <a:moveTo>
                    <a:pt x="676" y="2558"/>
                  </a:moveTo>
                  <a:lnTo>
                    <a:pt x="674" y="2560"/>
                  </a:lnTo>
                  <a:lnTo>
                    <a:pt x="683" y="2565"/>
                  </a:lnTo>
                  <a:lnTo>
                    <a:pt x="693" y="2570"/>
                  </a:lnTo>
                  <a:lnTo>
                    <a:pt x="703" y="2574"/>
                  </a:lnTo>
                  <a:lnTo>
                    <a:pt x="713" y="2578"/>
                  </a:lnTo>
                  <a:lnTo>
                    <a:pt x="730" y="2551"/>
                  </a:lnTo>
                  <a:lnTo>
                    <a:pt x="719" y="2552"/>
                  </a:lnTo>
                  <a:lnTo>
                    <a:pt x="705" y="2554"/>
                  </a:lnTo>
                  <a:lnTo>
                    <a:pt x="691" y="2557"/>
                  </a:lnTo>
                  <a:lnTo>
                    <a:pt x="676" y="2558"/>
                  </a:lnTo>
                  <a:close/>
                  <a:moveTo>
                    <a:pt x="2165" y="476"/>
                  </a:moveTo>
                  <a:lnTo>
                    <a:pt x="2176" y="472"/>
                  </a:lnTo>
                  <a:lnTo>
                    <a:pt x="2186" y="467"/>
                  </a:lnTo>
                  <a:lnTo>
                    <a:pt x="2197" y="460"/>
                  </a:lnTo>
                  <a:lnTo>
                    <a:pt x="2206" y="453"/>
                  </a:lnTo>
                  <a:lnTo>
                    <a:pt x="2215" y="445"/>
                  </a:lnTo>
                  <a:lnTo>
                    <a:pt x="2224" y="436"/>
                  </a:lnTo>
                  <a:lnTo>
                    <a:pt x="2231" y="426"/>
                  </a:lnTo>
                  <a:lnTo>
                    <a:pt x="2238" y="415"/>
                  </a:lnTo>
                  <a:lnTo>
                    <a:pt x="2244" y="405"/>
                  </a:lnTo>
                  <a:lnTo>
                    <a:pt x="2249" y="395"/>
                  </a:lnTo>
                  <a:lnTo>
                    <a:pt x="2253" y="383"/>
                  </a:lnTo>
                  <a:lnTo>
                    <a:pt x="2257" y="373"/>
                  </a:lnTo>
                  <a:lnTo>
                    <a:pt x="2259" y="362"/>
                  </a:lnTo>
                  <a:lnTo>
                    <a:pt x="2260" y="352"/>
                  </a:lnTo>
                  <a:lnTo>
                    <a:pt x="2259" y="341"/>
                  </a:lnTo>
                  <a:lnTo>
                    <a:pt x="2258" y="332"/>
                  </a:lnTo>
                  <a:lnTo>
                    <a:pt x="2253" y="340"/>
                  </a:lnTo>
                  <a:lnTo>
                    <a:pt x="2246" y="349"/>
                  </a:lnTo>
                  <a:lnTo>
                    <a:pt x="2238" y="356"/>
                  </a:lnTo>
                  <a:lnTo>
                    <a:pt x="2231" y="364"/>
                  </a:lnTo>
                  <a:lnTo>
                    <a:pt x="2148" y="480"/>
                  </a:lnTo>
                  <a:lnTo>
                    <a:pt x="2157" y="478"/>
                  </a:lnTo>
                  <a:lnTo>
                    <a:pt x="2165" y="476"/>
                  </a:lnTo>
                  <a:close/>
                  <a:moveTo>
                    <a:pt x="1045" y="2164"/>
                  </a:moveTo>
                  <a:lnTo>
                    <a:pt x="1060" y="2160"/>
                  </a:lnTo>
                  <a:lnTo>
                    <a:pt x="1075" y="2159"/>
                  </a:lnTo>
                  <a:lnTo>
                    <a:pt x="1087" y="2159"/>
                  </a:lnTo>
                  <a:lnTo>
                    <a:pt x="1098" y="2159"/>
                  </a:lnTo>
                  <a:lnTo>
                    <a:pt x="1164" y="2065"/>
                  </a:lnTo>
                  <a:lnTo>
                    <a:pt x="1155" y="2061"/>
                  </a:lnTo>
                  <a:lnTo>
                    <a:pt x="1147" y="2057"/>
                  </a:lnTo>
                  <a:lnTo>
                    <a:pt x="1138" y="2052"/>
                  </a:lnTo>
                  <a:lnTo>
                    <a:pt x="1130" y="2048"/>
                  </a:lnTo>
                  <a:lnTo>
                    <a:pt x="1045" y="2164"/>
                  </a:lnTo>
                  <a:close/>
                  <a:moveTo>
                    <a:pt x="2135" y="694"/>
                  </a:moveTo>
                  <a:lnTo>
                    <a:pt x="2135" y="685"/>
                  </a:lnTo>
                  <a:lnTo>
                    <a:pt x="2137" y="680"/>
                  </a:lnTo>
                  <a:lnTo>
                    <a:pt x="2140" y="676"/>
                  </a:lnTo>
                  <a:lnTo>
                    <a:pt x="2143" y="670"/>
                  </a:lnTo>
                  <a:lnTo>
                    <a:pt x="2146" y="666"/>
                  </a:lnTo>
                  <a:lnTo>
                    <a:pt x="2156" y="658"/>
                  </a:lnTo>
                  <a:lnTo>
                    <a:pt x="2167" y="652"/>
                  </a:lnTo>
                  <a:lnTo>
                    <a:pt x="2217" y="578"/>
                  </a:lnTo>
                  <a:lnTo>
                    <a:pt x="2207" y="576"/>
                  </a:lnTo>
                  <a:lnTo>
                    <a:pt x="2197" y="574"/>
                  </a:lnTo>
                  <a:lnTo>
                    <a:pt x="2185" y="573"/>
                  </a:lnTo>
                  <a:lnTo>
                    <a:pt x="2174" y="571"/>
                  </a:lnTo>
                  <a:lnTo>
                    <a:pt x="1984" y="840"/>
                  </a:lnTo>
                  <a:lnTo>
                    <a:pt x="2000" y="853"/>
                  </a:lnTo>
                  <a:lnTo>
                    <a:pt x="2015" y="868"/>
                  </a:lnTo>
                  <a:lnTo>
                    <a:pt x="2135" y="694"/>
                  </a:lnTo>
                  <a:close/>
                  <a:moveTo>
                    <a:pt x="781" y="2537"/>
                  </a:moveTo>
                  <a:lnTo>
                    <a:pt x="744" y="2590"/>
                  </a:lnTo>
                  <a:lnTo>
                    <a:pt x="755" y="2593"/>
                  </a:lnTo>
                  <a:lnTo>
                    <a:pt x="765" y="2595"/>
                  </a:lnTo>
                  <a:lnTo>
                    <a:pt x="775" y="2598"/>
                  </a:lnTo>
                  <a:lnTo>
                    <a:pt x="786" y="2601"/>
                  </a:lnTo>
                  <a:lnTo>
                    <a:pt x="852" y="2507"/>
                  </a:lnTo>
                  <a:lnTo>
                    <a:pt x="835" y="2517"/>
                  </a:lnTo>
                  <a:lnTo>
                    <a:pt x="817" y="2525"/>
                  </a:lnTo>
                  <a:lnTo>
                    <a:pt x="800" y="2531"/>
                  </a:lnTo>
                  <a:lnTo>
                    <a:pt x="781" y="2537"/>
                  </a:lnTo>
                  <a:close/>
                  <a:moveTo>
                    <a:pt x="2201" y="731"/>
                  </a:moveTo>
                  <a:lnTo>
                    <a:pt x="2187" y="730"/>
                  </a:lnTo>
                  <a:lnTo>
                    <a:pt x="2176" y="729"/>
                  </a:lnTo>
                  <a:lnTo>
                    <a:pt x="2165" y="727"/>
                  </a:lnTo>
                  <a:lnTo>
                    <a:pt x="2158" y="724"/>
                  </a:lnTo>
                  <a:lnTo>
                    <a:pt x="2037" y="890"/>
                  </a:lnTo>
                  <a:lnTo>
                    <a:pt x="2045" y="898"/>
                  </a:lnTo>
                  <a:lnTo>
                    <a:pt x="2052" y="907"/>
                  </a:lnTo>
                  <a:lnTo>
                    <a:pt x="2059" y="914"/>
                  </a:lnTo>
                  <a:lnTo>
                    <a:pt x="2065" y="922"/>
                  </a:lnTo>
                  <a:lnTo>
                    <a:pt x="2201" y="731"/>
                  </a:lnTo>
                  <a:close/>
                  <a:moveTo>
                    <a:pt x="1134" y="2166"/>
                  </a:moveTo>
                  <a:lnTo>
                    <a:pt x="1144" y="2169"/>
                  </a:lnTo>
                  <a:lnTo>
                    <a:pt x="1150" y="2172"/>
                  </a:lnTo>
                  <a:lnTo>
                    <a:pt x="1156" y="2175"/>
                  </a:lnTo>
                  <a:lnTo>
                    <a:pt x="1161" y="2178"/>
                  </a:lnTo>
                  <a:lnTo>
                    <a:pt x="1167" y="2185"/>
                  </a:lnTo>
                  <a:lnTo>
                    <a:pt x="1169" y="2187"/>
                  </a:lnTo>
                  <a:lnTo>
                    <a:pt x="1235" y="2096"/>
                  </a:lnTo>
                  <a:lnTo>
                    <a:pt x="1224" y="2092"/>
                  </a:lnTo>
                  <a:lnTo>
                    <a:pt x="1215" y="2088"/>
                  </a:lnTo>
                  <a:lnTo>
                    <a:pt x="1205" y="2085"/>
                  </a:lnTo>
                  <a:lnTo>
                    <a:pt x="1196" y="2082"/>
                  </a:lnTo>
                  <a:lnTo>
                    <a:pt x="1134" y="2166"/>
                  </a:lnTo>
                  <a:close/>
                  <a:moveTo>
                    <a:pt x="2283" y="612"/>
                  </a:moveTo>
                  <a:lnTo>
                    <a:pt x="2285" y="612"/>
                  </a:lnTo>
                  <a:lnTo>
                    <a:pt x="2277" y="606"/>
                  </a:lnTo>
                  <a:lnTo>
                    <a:pt x="2269" y="600"/>
                  </a:lnTo>
                  <a:lnTo>
                    <a:pt x="2260" y="596"/>
                  </a:lnTo>
                  <a:lnTo>
                    <a:pt x="2251" y="592"/>
                  </a:lnTo>
                  <a:lnTo>
                    <a:pt x="2226" y="627"/>
                  </a:lnTo>
                  <a:lnTo>
                    <a:pt x="2246" y="621"/>
                  </a:lnTo>
                  <a:lnTo>
                    <a:pt x="2262" y="617"/>
                  </a:lnTo>
                  <a:lnTo>
                    <a:pt x="2275" y="615"/>
                  </a:lnTo>
                  <a:lnTo>
                    <a:pt x="2283" y="612"/>
                  </a:lnTo>
                  <a:close/>
                  <a:moveTo>
                    <a:pt x="911" y="2608"/>
                  </a:moveTo>
                  <a:lnTo>
                    <a:pt x="926" y="2607"/>
                  </a:lnTo>
                  <a:lnTo>
                    <a:pt x="941" y="2606"/>
                  </a:lnTo>
                  <a:lnTo>
                    <a:pt x="954" y="2602"/>
                  </a:lnTo>
                  <a:lnTo>
                    <a:pt x="968" y="2601"/>
                  </a:lnTo>
                  <a:lnTo>
                    <a:pt x="1308" y="2118"/>
                  </a:lnTo>
                  <a:lnTo>
                    <a:pt x="1297" y="2116"/>
                  </a:lnTo>
                  <a:lnTo>
                    <a:pt x="1287" y="2113"/>
                  </a:lnTo>
                  <a:lnTo>
                    <a:pt x="1276" y="2110"/>
                  </a:lnTo>
                  <a:lnTo>
                    <a:pt x="1267" y="2106"/>
                  </a:lnTo>
                  <a:lnTo>
                    <a:pt x="911" y="2608"/>
                  </a:lnTo>
                  <a:close/>
                  <a:moveTo>
                    <a:pt x="2303" y="715"/>
                  </a:moveTo>
                  <a:lnTo>
                    <a:pt x="2270" y="722"/>
                  </a:lnTo>
                  <a:lnTo>
                    <a:pt x="2257" y="725"/>
                  </a:lnTo>
                  <a:lnTo>
                    <a:pt x="2245" y="726"/>
                  </a:lnTo>
                  <a:lnTo>
                    <a:pt x="2087" y="949"/>
                  </a:lnTo>
                  <a:lnTo>
                    <a:pt x="2094" y="958"/>
                  </a:lnTo>
                  <a:lnTo>
                    <a:pt x="2100" y="966"/>
                  </a:lnTo>
                  <a:lnTo>
                    <a:pt x="2107" y="976"/>
                  </a:lnTo>
                  <a:lnTo>
                    <a:pt x="2112" y="984"/>
                  </a:lnTo>
                  <a:lnTo>
                    <a:pt x="2303" y="715"/>
                  </a:lnTo>
                  <a:close/>
                  <a:moveTo>
                    <a:pt x="2411" y="687"/>
                  </a:moveTo>
                  <a:lnTo>
                    <a:pt x="2406" y="689"/>
                  </a:lnTo>
                  <a:lnTo>
                    <a:pt x="2399" y="690"/>
                  </a:lnTo>
                  <a:lnTo>
                    <a:pt x="2353" y="701"/>
                  </a:lnTo>
                  <a:lnTo>
                    <a:pt x="2131" y="1015"/>
                  </a:lnTo>
                  <a:lnTo>
                    <a:pt x="2137" y="1025"/>
                  </a:lnTo>
                  <a:lnTo>
                    <a:pt x="2143" y="1033"/>
                  </a:lnTo>
                  <a:lnTo>
                    <a:pt x="2148" y="1042"/>
                  </a:lnTo>
                  <a:lnTo>
                    <a:pt x="2154" y="1052"/>
                  </a:lnTo>
                  <a:lnTo>
                    <a:pt x="2411" y="687"/>
                  </a:lnTo>
                  <a:close/>
                  <a:moveTo>
                    <a:pt x="1020" y="2585"/>
                  </a:moveTo>
                  <a:lnTo>
                    <a:pt x="1039" y="2576"/>
                  </a:lnTo>
                  <a:lnTo>
                    <a:pt x="1057" y="2568"/>
                  </a:lnTo>
                  <a:lnTo>
                    <a:pt x="1073" y="2560"/>
                  </a:lnTo>
                  <a:lnTo>
                    <a:pt x="1091" y="2551"/>
                  </a:lnTo>
                  <a:lnTo>
                    <a:pt x="1387" y="2134"/>
                  </a:lnTo>
                  <a:lnTo>
                    <a:pt x="1376" y="2132"/>
                  </a:lnTo>
                  <a:lnTo>
                    <a:pt x="1365" y="2131"/>
                  </a:lnTo>
                  <a:lnTo>
                    <a:pt x="1355" y="2130"/>
                  </a:lnTo>
                  <a:lnTo>
                    <a:pt x="1344" y="2127"/>
                  </a:lnTo>
                  <a:lnTo>
                    <a:pt x="1020" y="2585"/>
                  </a:lnTo>
                  <a:close/>
                  <a:moveTo>
                    <a:pt x="2513" y="671"/>
                  </a:moveTo>
                  <a:lnTo>
                    <a:pt x="2500" y="674"/>
                  </a:lnTo>
                  <a:lnTo>
                    <a:pt x="2486" y="675"/>
                  </a:lnTo>
                  <a:lnTo>
                    <a:pt x="2473" y="677"/>
                  </a:lnTo>
                  <a:lnTo>
                    <a:pt x="2459" y="679"/>
                  </a:lnTo>
                  <a:lnTo>
                    <a:pt x="2169" y="1086"/>
                  </a:lnTo>
                  <a:lnTo>
                    <a:pt x="2175" y="1098"/>
                  </a:lnTo>
                  <a:lnTo>
                    <a:pt x="2180" y="1108"/>
                  </a:lnTo>
                  <a:lnTo>
                    <a:pt x="2185" y="1119"/>
                  </a:lnTo>
                  <a:lnTo>
                    <a:pt x="2189" y="1129"/>
                  </a:lnTo>
                  <a:lnTo>
                    <a:pt x="2513" y="671"/>
                  </a:lnTo>
                  <a:close/>
                  <a:moveTo>
                    <a:pt x="1171" y="2498"/>
                  </a:moveTo>
                  <a:lnTo>
                    <a:pt x="1201" y="2473"/>
                  </a:lnTo>
                  <a:lnTo>
                    <a:pt x="1229" y="2447"/>
                  </a:lnTo>
                  <a:lnTo>
                    <a:pt x="1255" y="2421"/>
                  </a:lnTo>
                  <a:lnTo>
                    <a:pt x="1279" y="2396"/>
                  </a:lnTo>
                  <a:lnTo>
                    <a:pt x="1302" y="2369"/>
                  </a:lnTo>
                  <a:lnTo>
                    <a:pt x="1322" y="2345"/>
                  </a:lnTo>
                  <a:lnTo>
                    <a:pt x="1341" y="2321"/>
                  </a:lnTo>
                  <a:lnTo>
                    <a:pt x="1358" y="2301"/>
                  </a:lnTo>
                  <a:lnTo>
                    <a:pt x="1364" y="2291"/>
                  </a:lnTo>
                  <a:lnTo>
                    <a:pt x="1372" y="2282"/>
                  </a:lnTo>
                  <a:lnTo>
                    <a:pt x="1472" y="2143"/>
                  </a:lnTo>
                  <a:lnTo>
                    <a:pt x="1459" y="2142"/>
                  </a:lnTo>
                  <a:lnTo>
                    <a:pt x="1448" y="2142"/>
                  </a:lnTo>
                  <a:lnTo>
                    <a:pt x="1436" y="2141"/>
                  </a:lnTo>
                  <a:lnTo>
                    <a:pt x="1424" y="2141"/>
                  </a:lnTo>
                  <a:lnTo>
                    <a:pt x="1171" y="2498"/>
                  </a:lnTo>
                  <a:close/>
                  <a:moveTo>
                    <a:pt x="1449" y="2232"/>
                  </a:moveTo>
                  <a:lnTo>
                    <a:pt x="1457" y="2229"/>
                  </a:lnTo>
                  <a:lnTo>
                    <a:pt x="1465" y="2227"/>
                  </a:lnTo>
                  <a:lnTo>
                    <a:pt x="1471" y="2225"/>
                  </a:lnTo>
                  <a:lnTo>
                    <a:pt x="1476" y="2225"/>
                  </a:lnTo>
                  <a:lnTo>
                    <a:pt x="1483" y="2224"/>
                  </a:lnTo>
                  <a:lnTo>
                    <a:pt x="1490" y="2225"/>
                  </a:lnTo>
                  <a:lnTo>
                    <a:pt x="1495" y="2226"/>
                  </a:lnTo>
                  <a:lnTo>
                    <a:pt x="1499" y="2229"/>
                  </a:lnTo>
                  <a:lnTo>
                    <a:pt x="1563" y="2141"/>
                  </a:lnTo>
                  <a:lnTo>
                    <a:pt x="1551" y="2142"/>
                  </a:lnTo>
                  <a:lnTo>
                    <a:pt x="1539" y="2142"/>
                  </a:lnTo>
                  <a:lnTo>
                    <a:pt x="1526" y="2143"/>
                  </a:lnTo>
                  <a:lnTo>
                    <a:pt x="1513" y="2143"/>
                  </a:lnTo>
                  <a:lnTo>
                    <a:pt x="1449" y="2232"/>
                  </a:lnTo>
                  <a:close/>
                  <a:moveTo>
                    <a:pt x="2604" y="671"/>
                  </a:moveTo>
                  <a:lnTo>
                    <a:pt x="2592" y="670"/>
                  </a:lnTo>
                  <a:lnTo>
                    <a:pt x="2579" y="669"/>
                  </a:lnTo>
                  <a:lnTo>
                    <a:pt x="2568" y="669"/>
                  </a:lnTo>
                  <a:lnTo>
                    <a:pt x="2556" y="669"/>
                  </a:lnTo>
                  <a:lnTo>
                    <a:pt x="2204" y="1168"/>
                  </a:lnTo>
                  <a:lnTo>
                    <a:pt x="2207" y="1180"/>
                  </a:lnTo>
                  <a:lnTo>
                    <a:pt x="2210" y="1193"/>
                  </a:lnTo>
                  <a:lnTo>
                    <a:pt x="2213" y="1206"/>
                  </a:lnTo>
                  <a:lnTo>
                    <a:pt x="2217" y="1218"/>
                  </a:lnTo>
                  <a:lnTo>
                    <a:pt x="2367" y="1004"/>
                  </a:lnTo>
                  <a:lnTo>
                    <a:pt x="2361" y="999"/>
                  </a:lnTo>
                  <a:lnTo>
                    <a:pt x="2355" y="993"/>
                  </a:lnTo>
                  <a:lnTo>
                    <a:pt x="2351" y="988"/>
                  </a:lnTo>
                  <a:lnTo>
                    <a:pt x="2348" y="983"/>
                  </a:lnTo>
                  <a:lnTo>
                    <a:pt x="2345" y="976"/>
                  </a:lnTo>
                  <a:lnTo>
                    <a:pt x="2345" y="972"/>
                  </a:lnTo>
                  <a:lnTo>
                    <a:pt x="2357" y="973"/>
                  </a:lnTo>
                  <a:lnTo>
                    <a:pt x="2368" y="974"/>
                  </a:lnTo>
                  <a:lnTo>
                    <a:pt x="2379" y="974"/>
                  </a:lnTo>
                  <a:lnTo>
                    <a:pt x="2390" y="974"/>
                  </a:lnTo>
                  <a:lnTo>
                    <a:pt x="2604" y="671"/>
                  </a:lnTo>
                  <a:close/>
                  <a:moveTo>
                    <a:pt x="2492" y="957"/>
                  </a:moveTo>
                  <a:lnTo>
                    <a:pt x="2685" y="683"/>
                  </a:lnTo>
                  <a:lnTo>
                    <a:pt x="2674" y="681"/>
                  </a:lnTo>
                  <a:lnTo>
                    <a:pt x="2664" y="680"/>
                  </a:lnTo>
                  <a:lnTo>
                    <a:pt x="2652" y="678"/>
                  </a:lnTo>
                  <a:lnTo>
                    <a:pt x="2641" y="677"/>
                  </a:lnTo>
                  <a:lnTo>
                    <a:pt x="2434" y="970"/>
                  </a:lnTo>
                  <a:lnTo>
                    <a:pt x="2449" y="968"/>
                  </a:lnTo>
                  <a:lnTo>
                    <a:pt x="2464" y="965"/>
                  </a:lnTo>
                  <a:lnTo>
                    <a:pt x="2479" y="961"/>
                  </a:lnTo>
                  <a:lnTo>
                    <a:pt x="2492" y="957"/>
                  </a:lnTo>
                  <a:close/>
                  <a:moveTo>
                    <a:pt x="1515" y="2266"/>
                  </a:moveTo>
                  <a:lnTo>
                    <a:pt x="1515" y="2274"/>
                  </a:lnTo>
                  <a:lnTo>
                    <a:pt x="1514" y="2283"/>
                  </a:lnTo>
                  <a:lnTo>
                    <a:pt x="1511" y="2291"/>
                  </a:lnTo>
                  <a:lnTo>
                    <a:pt x="1507" y="2299"/>
                  </a:lnTo>
                  <a:lnTo>
                    <a:pt x="1503" y="2308"/>
                  </a:lnTo>
                  <a:lnTo>
                    <a:pt x="1498" y="2317"/>
                  </a:lnTo>
                  <a:lnTo>
                    <a:pt x="1491" y="2326"/>
                  </a:lnTo>
                  <a:lnTo>
                    <a:pt x="1483" y="2335"/>
                  </a:lnTo>
                  <a:lnTo>
                    <a:pt x="1475" y="2344"/>
                  </a:lnTo>
                  <a:lnTo>
                    <a:pt x="1468" y="2355"/>
                  </a:lnTo>
                  <a:lnTo>
                    <a:pt x="1461" y="2366"/>
                  </a:lnTo>
                  <a:lnTo>
                    <a:pt x="1457" y="2379"/>
                  </a:lnTo>
                  <a:lnTo>
                    <a:pt x="1454" y="2391"/>
                  </a:lnTo>
                  <a:lnTo>
                    <a:pt x="1452" y="2404"/>
                  </a:lnTo>
                  <a:lnTo>
                    <a:pt x="1450" y="2418"/>
                  </a:lnTo>
                  <a:lnTo>
                    <a:pt x="1449" y="2430"/>
                  </a:lnTo>
                  <a:lnTo>
                    <a:pt x="1665" y="2123"/>
                  </a:lnTo>
                  <a:lnTo>
                    <a:pt x="1652" y="2126"/>
                  </a:lnTo>
                  <a:lnTo>
                    <a:pt x="1638" y="2129"/>
                  </a:lnTo>
                  <a:lnTo>
                    <a:pt x="1624" y="2132"/>
                  </a:lnTo>
                  <a:lnTo>
                    <a:pt x="1609" y="2134"/>
                  </a:lnTo>
                  <a:lnTo>
                    <a:pt x="1515" y="2266"/>
                  </a:lnTo>
                  <a:close/>
                  <a:moveTo>
                    <a:pt x="2445" y="1023"/>
                  </a:moveTo>
                  <a:lnTo>
                    <a:pt x="2436" y="1022"/>
                  </a:lnTo>
                  <a:lnTo>
                    <a:pt x="2427" y="1020"/>
                  </a:lnTo>
                  <a:lnTo>
                    <a:pt x="2417" y="1019"/>
                  </a:lnTo>
                  <a:lnTo>
                    <a:pt x="2409" y="1018"/>
                  </a:lnTo>
                  <a:lnTo>
                    <a:pt x="2399" y="1018"/>
                  </a:lnTo>
                  <a:lnTo>
                    <a:pt x="2226" y="1262"/>
                  </a:lnTo>
                  <a:lnTo>
                    <a:pt x="2229" y="1276"/>
                  </a:lnTo>
                  <a:lnTo>
                    <a:pt x="2232" y="1291"/>
                  </a:lnTo>
                  <a:lnTo>
                    <a:pt x="2233" y="1305"/>
                  </a:lnTo>
                  <a:lnTo>
                    <a:pt x="2235" y="1318"/>
                  </a:lnTo>
                  <a:lnTo>
                    <a:pt x="2445" y="1023"/>
                  </a:lnTo>
                  <a:close/>
                  <a:moveTo>
                    <a:pt x="2632" y="870"/>
                  </a:moveTo>
                  <a:lnTo>
                    <a:pt x="2644" y="862"/>
                  </a:lnTo>
                  <a:lnTo>
                    <a:pt x="2657" y="851"/>
                  </a:lnTo>
                  <a:lnTo>
                    <a:pt x="2759" y="706"/>
                  </a:lnTo>
                  <a:lnTo>
                    <a:pt x="2750" y="703"/>
                  </a:lnTo>
                  <a:lnTo>
                    <a:pt x="2739" y="699"/>
                  </a:lnTo>
                  <a:lnTo>
                    <a:pt x="2730" y="696"/>
                  </a:lnTo>
                  <a:lnTo>
                    <a:pt x="2720" y="692"/>
                  </a:lnTo>
                  <a:lnTo>
                    <a:pt x="2554" y="930"/>
                  </a:lnTo>
                  <a:lnTo>
                    <a:pt x="2575" y="915"/>
                  </a:lnTo>
                  <a:lnTo>
                    <a:pt x="2595" y="900"/>
                  </a:lnTo>
                  <a:lnTo>
                    <a:pt x="2614" y="885"/>
                  </a:lnTo>
                  <a:lnTo>
                    <a:pt x="2632" y="870"/>
                  </a:lnTo>
                  <a:close/>
                  <a:moveTo>
                    <a:pt x="2376" y="1177"/>
                  </a:moveTo>
                  <a:lnTo>
                    <a:pt x="2384" y="1177"/>
                  </a:lnTo>
                  <a:lnTo>
                    <a:pt x="2396" y="1177"/>
                  </a:lnTo>
                  <a:lnTo>
                    <a:pt x="2411" y="1175"/>
                  </a:lnTo>
                  <a:lnTo>
                    <a:pt x="2429" y="1173"/>
                  </a:lnTo>
                  <a:lnTo>
                    <a:pt x="2525" y="1036"/>
                  </a:lnTo>
                  <a:lnTo>
                    <a:pt x="2515" y="1033"/>
                  </a:lnTo>
                  <a:lnTo>
                    <a:pt x="2506" y="1030"/>
                  </a:lnTo>
                  <a:lnTo>
                    <a:pt x="2496" y="1027"/>
                  </a:lnTo>
                  <a:lnTo>
                    <a:pt x="2484" y="1025"/>
                  </a:lnTo>
                  <a:lnTo>
                    <a:pt x="2376" y="1177"/>
                  </a:lnTo>
                  <a:close/>
                  <a:moveTo>
                    <a:pt x="1449" y="2488"/>
                  </a:moveTo>
                  <a:lnTo>
                    <a:pt x="1451" y="2499"/>
                  </a:lnTo>
                  <a:lnTo>
                    <a:pt x="1454" y="2513"/>
                  </a:lnTo>
                  <a:lnTo>
                    <a:pt x="1458" y="2525"/>
                  </a:lnTo>
                  <a:lnTo>
                    <a:pt x="1462" y="2537"/>
                  </a:lnTo>
                  <a:lnTo>
                    <a:pt x="1563" y="2396"/>
                  </a:lnTo>
                  <a:lnTo>
                    <a:pt x="1571" y="2381"/>
                  </a:lnTo>
                  <a:lnTo>
                    <a:pt x="1581" y="2367"/>
                  </a:lnTo>
                  <a:lnTo>
                    <a:pt x="1590" y="2355"/>
                  </a:lnTo>
                  <a:lnTo>
                    <a:pt x="1599" y="2343"/>
                  </a:lnTo>
                  <a:lnTo>
                    <a:pt x="1781" y="2086"/>
                  </a:lnTo>
                  <a:lnTo>
                    <a:pt x="1766" y="2093"/>
                  </a:lnTo>
                  <a:lnTo>
                    <a:pt x="1750" y="2099"/>
                  </a:lnTo>
                  <a:lnTo>
                    <a:pt x="1733" y="2104"/>
                  </a:lnTo>
                  <a:lnTo>
                    <a:pt x="1718" y="2109"/>
                  </a:lnTo>
                  <a:lnTo>
                    <a:pt x="1449" y="2488"/>
                  </a:lnTo>
                  <a:close/>
                  <a:moveTo>
                    <a:pt x="2237" y="1444"/>
                  </a:moveTo>
                  <a:lnTo>
                    <a:pt x="2404" y="1210"/>
                  </a:lnTo>
                  <a:lnTo>
                    <a:pt x="2393" y="1198"/>
                  </a:lnTo>
                  <a:lnTo>
                    <a:pt x="2385" y="1189"/>
                  </a:lnTo>
                  <a:lnTo>
                    <a:pt x="2380" y="1182"/>
                  </a:lnTo>
                  <a:lnTo>
                    <a:pt x="2376" y="1177"/>
                  </a:lnTo>
                  <a:lnTo>
                    <a:pt x="2237" y="1374"/>
                  </a:lnTo>
                  <a:lnTo>
                    <a:pt x="2238" y="1386"/>
                  </a:lnTo>
                  <a:lnTo>
                    <a:pt x="2239" y="1399"/>
                  </a:lnTo>
                  <a:lnTo>
                    <a:pt x="2239" y="1410"/>
                  </a:lnTo>
                  <a:lnTo>
                    <a:pt x="2238" y="1421"/>
                  </a:lnTo>
                  <a:lnTo>
                    <a:pt x="2238" y="1432"/>
                  </a:lnTo>
                  <a:lnTo>
                    <a:pt x="2237" y="1444"/>
                  </a:lnTo>
                  <a:close/>
                  <a:moveTo>
                    <a:pt x="2556" y="1052"/>
                  </a:moveTo>
                  <a:lnTo>
                    <a:pt x="2484" y="1152"/>
                  </a:lnTo>
                  <a:lnTo>
                    <a:pt x="2491" y="1148"/>
                  </a:lnTo>
                  <a:lnTo>
                    <a:pt x="2499" y="1144"/>
                  </a:lnTo>
                  <a:lnTo>
                    <a:pt x="2505" y="1139"/>
                  </a:lnTo>
                  <a:lnTo>
                    <a:pt x="2511" y="1132"/>
                  </a:lnTo>
                  <a:lnTo>
                    <a:pt x="2526" y="1116"/>
                  </a:lnTo>
                  <a:lnTo>
                    <a:pt x="2542" y="1099"/>
                  </a:lnTo>
                  <a:lnTo>
                    <a:pt x="2550" y="1093"/>
                  </a:lnTo>
                  <a:lnTo>
                    <a:pt x="2559" y="1087"/>
                  </a:lnTo>
                  <a:lnTo>
                    <a:pt x="2565" y="1085"/>
                  </a:lnTo>
                  <a:lnTo>
                    <a:pt x="2570" y="1084"/>
                  </a:lnTo>
                  <a:lnTo>
                    <a:pt x="2575" y="1084"/>
                  </a:lnTo>
                  <a:lnTo>
                    <a:pt x="2581" y="1084"/>
                  </a:lnTo>
                  <a:lnTo>
                    <a:pt x="2585" y="1082"/>
                  </a:lnTo>
                  <a:lnTo>
                    <a:pt x="2571" y="1066"/>
                  </a:lnTo>
                  <a:lnTo>
                    <a:pt x="2556" y="1052"/>
                  </a:lnTo>
                  <a:close/>
                  <a:moveTo>
                    <a:pt x="2799" y="779"/>
                  </a:moveTo>
                  <a:lnTo>
                    <a:pt x="2830" y="733"/>
                  </a:lnTo>
                  <a:lnTo>
                    <a:pt x="2822" y="729"/>
                  </a:lnTo>
                  <a:lnTo>
                    <a:pt x="2812" y="725"/>
                  </a:lnTo>
                  <a:lnTo>
                    <a:pt x="2804" y="721"/>
                  </a:lnTo>
                  <a:lnTo>
                    <a:pt x="2794" y="717"/>
                  </a:lnTo>
                  <a:lnTo>
                    <a:pt x="2734" y="799"/>
                  </a:lnTo>
                  <a:lnTo>
                    <a:pt x="2749" y="793"/>
                  </a:lnTo>
                  <a:lnTo>
                    <a:pt x="2763" y="787"/>
                  </a:lnTo>
                  <a:lnTo>
                    <a:pt x="2780" y="782"/>
                  </a:lnTo>
                  <a:lnTo>
                    <a:pt x="2799" y="779"/>
                  </a:lnTo>
                  <a:close/>
                  <a:moveTo>
                    <a:pt x="1476" y="2578"/>
                  </a:moveTo>
                  <a:lnTo>
                    <a:pt x="1481" y="2591"/>
                  </a:lnTo>
                  <a:lnTo>
                    <a:pt x="1487" y="2604"/>
                  </a:lnTo>
                  <a:lnTo>
                    <a:pt x="1490" y="2614"/>
                  </a:lnTo>
                  <a:lnTo>
                    <a:pt x="1492" y="2621"/>
                  </a:lnTo>
                  <a:lnTo>
                    <a:pt x="1497" y="2617"/>
                  </a:lnTo>
                  <a:lnTo>
                    <a:pt x="1499" y="2598"/>
                  </a:lnTo>
                  <a:lnTo>
                    <a:pt x="1503" y="2575"/>
                  </a:lnTo>
                  <a:lnTo>
                    <a:pt x="1510" y="2549"/>
                  </a:lnTo>
                  <a:lnTo>
                    <a:pt x="1517" y="2519"/>
                  </a:lnTo>
                  <a:lnTo>
                    <a:pt x="1476" y="2578"/>
                  </a:lnTo>
                  <a:close/>
                  <a:moveTo>
                    <a:pt x="1667" y="2307"/>
                  </a:moveTo>
                  <a:lnTo>
                    <a:pt x="1679" y="2305"/>
                  </a:lnTo>
                  <a:lnTo>
                    <a:pt x="1690" y="2304"/>
                  </a:lnTo>
                  <a:lnTo>
                    <a:pt x="1703" y="2305"/>
                  </a:lnTo>
                  <a:lnTo>
                    <a:pt x="1716" y="2307"/>
                  </a:lnTo>
                  <a:lnTo>
                    <a:pt x="1934" y="2000"/>
                  </a:lnTo>
                  <a:lnTo>
                    <a:pt x="1912" y="2014"/>
                  </a:lnTo>
                  <a:lnTo>
                    <a:pt x="1891" y="2029"/>
                  </a:lnTo>
                  <a:lnTo>
                    <a:pt x="1869" y="2042"/>
                  </a:lnTo>
                  <a:lnTo>
                    <a:pt x="1845" y="2057"/>
                  </a:lnTo>
                  <a:lnTo>
                    <a:pt x="1667" y="2307"/>
                  </a:lnTo>
                  <a:close/>
                  <a:moveTo>
                    <a:pt x="2459" y="1260"/>
                  </a:moveTo>
                  <a:lnTo>
                    <a:pt x="2451" y="1252"/>
                  </a:lnTo>
                  <a:lnTo>
                    <a:pt x="2442" y="1246"/>
                  </a:lnTo>
                  <a:lnTo>
                    <a:pt x="2434" y="1240"/>
                  </a:lnTo>
                  <a:lnTo>
                    <a:pt x="2427" y="1235"/>
                  </a:lnTo>
                  <a:lnTo>
                    <a:pt x="2231" y="1513"/>
                  </a:lnTo>
                  <a:lnTo>
                    <a:pt x="2226" y="1538"/>
                  </a:lnTo>
                  <a:lnTo>
                    <a:pt x="2221" y="1563"/>
                  </a:lnTo>
                  <a:lnTo>
                    <a:pt x="2214" y="1588"/>
                  </a:lnTo>
                  <a:lnTo>
                    <a:pt x="2208" y="1612"/>
                  </a:lnTo>
                  <a:lnTo>
                    <a:pt x="2459" y="1260"/>
                  </a:lnTo>
                  <a:close/>
                  <a:moveTo>
                    <a:pt x="2486" y="1278"/>
                  </a:moveTo>
                  <a:lnTo>
                    <a:pt x="2151" y="1754"/>
                  </a:lnTo>
                  <a:lnTo>
                    <a:pt x="2140" y="1773"/>
                  </a:lnTo>
                  <a:lnTo>
                    <a:pt x="2130" y="1791"/>
                  </a:lnTo>
                  <a:lnTo>
                    <a:pt x="2117" y="1808"/>
                  </a:lnTo>
                  <a:lnTo>
                    <a:pt x="2106" y="1826"/>
                  </a:lnTo>
                  <a:lnTo>
                    <a:pt x="2092" y="1844"/>
                  </a:lnTo>
                  <a:lnTo>
                    <a:pt x="2078" y="1861"/>
                  </a:lnTo>
                  <a:lnTo>
                    <a:pt x="2065" y="1877"/>
                  </a:lnTo>
                  <a:lnTo>
                    <a:pt x="2051" y="1893"/>
                  </a:lnTo>
                  <a:lnTo>
                    <a:pt x="1748" y="2323"/>
                  </a:lnTo>
                  <a:lnTo>
                    <a:pt x="1749" y="2323"/>
                  </a:lnTo>
                  <a:lnTo>
                    <a:pt x="1750" y="2326"/>
                  </a:lnTo>
                  <a:lnTo>
                    <a:pt x="1757" y="2333"/>
                  </a:lnTo>
                  <a:lnTo>
                    <a:pt x="1764" y="2341"/>
                  </a:lnTo>
                  <a:lnTo>
                    <a:pt x="1768" y="2350"/>
                  </a:lnTo>
                  <a:lnTo>
                    <a:pt x="1770" y="2359"/>
                  </a:lnTo>
                  <a:lnTo>
                    <a:pt x="2521" y="1298"/>
                  </a:lnTo>
                  <a:lnTo>
                    <a:pt x="2511" y="1293"/>
                  </a:lnTo>
                  <a:lnTo>
                    <a:pt x="2503" y="1288"/>
                  </a:lnTo>
                  <a:lnTo>
                    <a:pt x="2495" y="1283"/>
                  </a:lnTo>
                  <a:lnTo>
                    <a:pt x="2486" y="1278"/>
                  </a:lnTo>
                  <a:close/>
                  <a:moveTo>
                    <a:pt x="2890" y="776"/>
                  </a:moveTo>
                  <a:lnTo>
                    <a:pt x="2890" y="776"/>
                  </a:lnTo>
                  <a:lnTo>
                    <a:pt x="2885" y="770"/>
                  </a:lnTo>
                  <a:lnTo>
                    <a:pt x="2878" y="762"/>
                  </a:lnTo>
                  <a:lnTo>
                    <a:pt x="2870" y="756"/>
                  </a:lnTo>
                  <a:lnTo>
                    <a:pt x="2860" y="749"/>
                  </a:lnTo>
                  <a:lnTo>
                    <a:pt x="2844" y="774"/>
                  </a:lnTo>
                  <a:lnTo>
                    <a:pt x="2854" y="774"/>
                  </a:lnTo>
                  <a:lnTo>
                    <a:pt x="2866" y="775"/>
                  </a:lnTo>
                  <a:lnTo>
                    <a:pt x="2877" y="775"/>
                  </a:lnTo>
                  <a:lnTo>
                    <a:pt x="2890" y="776"/>
                  </a:lnTo>
                  <a:close/>
                  <a:moveTo>
                    <a:pt x="2550" y="1314"/>
                  </a:moveTo>
                  <a:lnTo>
                    <a:pt x="1729" y="2476"/>
                  </a:lnTo>
                  <a:lnTo>
                    <a:pt x="1721" y="2489"/>
                  </a:lnTo>
                  <a:lnTo>
                    <a:pt x="1713" y="2501"/>
                  </a:lnTo>
                  <a:lnTo>
                    <a:pt x="1706" y="2516"/>
                  </a:lnTo>
                  <a:lnTo>
                    <a:pt x="1700" y="2531"/>
                  </a:lnTo>
                  <a:lnTo>
                    <a:pt x="1695" y="2548"/>
                  </a:lnTo>
                  <a:lnTo>
                    <a:pt x="1690" y="2566"/>
                  </a:lnTo>
                  <a:lnTo>
                    <a:pt x="1687" y="2585"/>
                  </a:lnTo>
                  <a:lnTo>
                    <a:pt x="1686" y="2606"/>
                  </a:lnTo>
                  <a:lnTo>
                    <a:pt x="2411" y="1581"/>
                  </a:lnTo>
                  <a:lnTo>
                    <a:pt x="2411" y="1578"/>
                  </a:lnTo>
                  <a:lnTo>
                    <a:pt x="2410" y="1575"/>
                  </a:lnTo>
                  <a:lnTo>
                    <a:pt x="2409" y="1569"/>
                  </a:lnTo>
                  <a:lnTo>
                    <a:pt x="2408" y="1561"/>
                  </a:lnTo>
                  <a:lnTo>
                    <a:pt x="2408" y="1551"/>
                  </a:lnTo>
                  <a:lnTo>
                    <a:pt x="2409" y="1546"/>
                  </a:lnTo>
                  <a:lnTo>
                    <a:pt x="2410" y="1541"/>
                  </a:lnTo>
                  <a:lnTo>
                    <a:pt x="2412" y="1537"/>
                  </a:lnTo>
                  <a:lnTo>
                    <a:pt x="2414" y="1531"/>
                  </a:lnTo>
                  <a:lnTo>
                    <a:pt x="2417" y="1527"/>
                  </a:lnTo>
                  <a:lnTo>
                    <a:pt x="2421" y="1523"/>
                  </a:lnTo>
                  <a:lnTo>
                    <a:pt x="2426" y="1520"/>
                  </a:lnTo>
                  <a:lnTo>
                    <a:pt x="2432" y="1517"/>
                  </a:lnTo>
                  <a:lnTo>
                    <a:pt x="2437" y="1516"/>
                  </a:lnTo>
                  <a:lnTo>
                    <a:pt x="2442" y="1515"/>
                  </a:lnTo>
                  <a:lnTo>
                    <a:pt x="2449" y="1516"/>
                  </a:lnTo>
                  <a:lnTo>
                    <a:pt x="2457" y="1517"/>
                  </a:lnTo>
                  <a:lnTo>
                    <a:pt x="2589" y="1330"/>
                  </a:lnTo>
                  <a:lnTo>
                    <a:pt x="2579" y="1327"/>
                  </a:lnTo>
                  <a:lnTo>
                    <a:pt x="2569" y="1322"/>
                  </a:lnTo>
                  <a:lnTo>
                    <a:pt x="2559" y="1318"/>
                  </a:lnTo>
                  <a:lnTo>
                    <a:pt x="2550" y="1314"/>
                  </a:lnTo>
                  <a:close/>
                  <a:moveTo>
                    <a:pt x="2379" y="1685"/>
                  </a:moveTo>
                  <a:lnTo>
                    <a:pt x="2388" y="1687"/>
                  </a:lnTo>
                  <a:lnTo>
                    <a:pt x="2397" y="1690"/>
                  </a:lnTo>
                  <a:lnTo>
                    <a:pt x="2407" y="1695"/>
                  </a:lnTo>
                  <a:lnTo>
                    <a:pt x="2415" y="1702"/>
                  </a:lnTo>
                  <a:lnTo>
                    <a:pt x="2463" y="1635"/>
                  </a:lnTo>
                  <a:lnTo>
                    <a:pt x="2456" y="1630"/>
                  </a:lnTo>
                  <a:lnTo>
                    <a:pt x="2449" y="1623"/>
                  </a:lnTo>
                  <a:lnTo>
                    <a:pt x="2440" y="1617"/>
                  </a:lnTo>
                  <a:lnTo>
                    <a:pt x="2432" y="1610"/>
                  </a:lnTo>
                  <a:lnTo>
                    <a:pt x="2379" y="1685"/>
                  </a:lnTo>
                  <a:close/>
                  <a:moveTo>
                    <a:pt x="2621" y="1343"/>
                  </a:moveTo>
                  <a:lnTo>
                    <a:pt x="2488" y="1530"/>
                  </a:lnTo>
                  <a:lnTo>
                    <a:pt x="2496" y="1536"/>
                  </a:lnTo>
                  <a:lnTo>
                    <a:pt x="2504" y="1541"/>
                  </a:lnTo>
                  <a:lnTo>
                    <a:pt x="2511" y="1548"/>
                  </a:lnTo>
                  <a:lnTo>
                    <a:pt x="2521" y="1555"/>
                  </a:lnTo>
                  <a:lnTo>
                    <a:pt x="2660" y="1357"/>
                  </a:lnTo>
                  <a:lnTo>
                    <a:pt x="2649" y="1354"/>
                  </a:lnTo>
                  <a:lnTo>
                    <a:pt x="2639" y="1351"/>
                  </a:lnTo>
                  <a:lnTo>
                    <a:pt x="2629" y="1348"/>
                  </a:lnTo>
                  <a:lnTo>
                    <a:pt x="2621" y="1343"/>
                  </a:lnTo>
                  <a:close/>
                  <a:moveTo>
                    <a:pt x="2338" y="1743"/>
                  </a:moveTo>
                  <a:lnTo>
                    <a:pt x="1688" y="2660"/>
                  </a:lnTo>
                  <a:lnTo>
                    <a:pt x="1688" y="2665"/>
                  </a:lnTo>
                  <a:lnTo>
                    <a:pt x="1687" y="2665"/>
                  </a:lnTo>
                  <a:lnTo>
                    <a:pt x="1689" y="2674"/>
                  </a:lnTo>
                  <a:lnTo>
                    <a:pt x="1694" y="2688"/>
                  </a:lnTo>
                  <a:lnTo>
                    <a:pt x="1702" y="2708"/>
                  </a:lnTo>
                  <a:lnTo>
                    <a:pt x="2015" y="2268"/>
                  </a:lnTo>
                  <a:lnTo>
                    <a:pt x="2015" y="2216"/>
                  </a:lnTo>
                  <a:lnTo>
                    <a:pt x="2015" y="2211"/>
                  </a:lnTo>
                  <a:lnTo>
                    <a:pt x="2016" y="2205"/>
                  </a:lnTo>
                  <a:lnTo>
                    <a:pt x="2017" y="2200"/>
                  </a:lnTo>
                  <a:lnTo>
                    <a:pt x="2019" y="2196"/>
                  </a:lnTo>
                  <a:lnTo>
                    <a:pt x="2022" y="2191"/>
                  </a:lnTo>
                  <a:lnTo>
                    <a:pt x="2026" y="2187"/>
                  </a:lnTo>
                  <a:lnTo>
                    <a:pt x="2029" y="2183"/>
                  </a:lnTo>
                  <a:lnTo>
                    <a:pt x="2033" y="2180"/>
                  </a:lnTo>
                  <a:lnTo>
                    <a:pt x="2039" y="2178"/>
                  </a:lnTo>
                  <a:lnTo>
                    <a:pt x="2043" y="2176"/>
                  </a:lnTo>
                  <a:lnTo>
                    <a:pt x="2048" y="2176"/>
                  </a:lnTo>
                  <a:lnTo>
                    <a:pt x="2052" y="2176"/>
                  </a:lnTo>
                  <a:lnTo>
                    <a:pt x="2057" y="2178"/>
                  </a:lnTo>
                  <a:lnTo>
                    <a:pt x="2062" y="2181"/>
                  </a:lnTo>
                  <a:lnTo>
                    <a:pt x="2066" y="2186"/>
                  </a:lnTo>
                  <a:lnTo>
                    <a:pt x="2069" y="2191"/>
                  </a:lnTo>
                  <a:lnTo>
                    <a:pt x="2137" y="2093"/>
                  </a:lnTo>
                  <a:lnTo>
                    <a:pt x="2137" y="2086"/>
                  </a:lnTo>
                  <a:lnTo>
                    <a:pt x="2135" y="2079"/>
                  </a:lnTo>
                  <a:lnTo>
                    <a:pt x="2135" y="2067"/>
                  </a:lnTo>
                  <a:lnTo>
                    <a:pt x="2136" y="2057"/>
                  </a:lnTo>
                  <a:lnTo>
                    <a:pt x="2137" y="2048"/>
                  </a:lnTo>
                  <a:lnTo>
                    <a:pt x="2139" y="2039"/>
                  </a:lnTo>
                  <a:lnTo>
                    <a:pt x="2142" y="2033"/>
                  </a:lnTo>
                  <a:lnTo>
                    <a:pt x="2146" y="2027"/>
                  </a:lnTo>
                  <a:lnTo>
                    <a:pt x="2151" y="2023"/>
                  </a:lnTo>
                  <a:lnTo>
                    <a:pt x="2155" y="2018"/>
                  </a:lnTo>
                  <a:lnTo>
                    <a:pt x="2159" y="2015"/>
                  </a:lnTo>
                  <a:lnTo>
                    <a:pt x="2164" y="2013"/>
                  </a:lnTo>
                  <a:lnTo>
                    <a:pt x="2168" y="2011"/>
                  </a:lnTo>
                  <a:lnTo>
                    <a:pt x="2173" y="2010"/>
                  </a:lnTo>
                  <a:lnTo>
                    <a:pt x="2181" y="2009"/>
                  </a:lnTo>
                  <a:lnTo>
                    <a:pt x="2187" y="2009"/>
                  </a:lnTo>
                  <a:lnTo>
                    <a:pt x="2191" y="2010"/>
                  </a:lnTo>
                  <a:lnTo>
                    <a:pt x="2197" y="2011"/>
                  </a:lnTo>
                  <a:lnTo>
                    <a:pt x="2359" y="1781"/>
                  </a:lnTo>
                  <a:lnTo>
                    <a:pt x="2352" y="1772"/>
                  </a:lnTo>
                  <a:lnTo>
                    <a:pt x="2346" y="1762"/>
                  </a:lnTo>
                  <a:lnTo>
                    <a:pt x="2342" y="1753"/>
                  </a:lnTo>
                  <a:lnTo>
                    <a:pt x="2338" y="1743"/>
                  </a:lnTo>
                  <a:close/>
                  <a:moveTo>
                    <a:pt x="2445" y="1720"/>
                  </a:moveTo>
                  <a:lnTo>
                    <a:pt x="2454" y="1726"/>
                  </a:lnTo>
                  <a:lnTo>
                    <a:pt x="2462" y="1732"/>
                  </a:lnTo>
                  <a:lnTo>
                    <a:pt x="2469" y="1737"/>
                  </a:lnTo>
                  <a:lnTo>
                    <a:pt x="2477" y="1743"/>
                  </a:lnTo>
                  <a:lnTo>
                    <a:pt x="2511" y="1692"/>
                  </a:lnTo>
                  <a:lnTo>
                    <a:pt x="2506" y="1683"/>
                  </a:lnTo>
                  <a:lnTo>
                    <a:pt x="2500" y="1675"/>
                  </a:lnTo>
                  <a:lnTo>
                    <a:pt x="2492" y="1667"/>
                  </a:lnTo>
                  <a:lnTo>
                    <a:pt x="2486" y="1660"/>
                  </a:lnTo>
                  <a:lnTo>
                    <a:pt x="2445" y="1720"/>
                  </a:lnTo>
                  <a:close/>
                  <a:moveTo>
                    <a:pt x="2384" y="1806"/>
                  </a:moveTo>
                  <a:lnTo>
                    <a:pt x="2222" y="2034"/>
                  </a:lnTo>
                  <a:lnTo>
                    <a:pt x="2227" y="2042"/>
                  </a:lnTo>
                  <a:lnTo>
                    <a:pt x="2233" y="2053"/>
                  </a:lnTo>
                  <a:lnTo>
                    <a:pt x="2238" y="2063"/>
                  </a:lnTo>
                  <a:lnTo>
                    <a:pt x="2243" y="2075"/>
                  </a:lnTo>
                  <a:lnTo>
                    <a:pt x="2411" y="1836"/>
                  </a:lnTo>
                  <a:lnTo>
                    <a:pt x="2406" y="1827"/>
                  </a:lnTo>
                  <a:lnTo>
                    <a:pt x="2399" y="1820"/>
                  </a:lnTo>
                  <a:lnTo>
                    <a:pt x="2392" y="1813"/>
                  </a:lnTo>
                  <a:lnTo>
                    <a:pt x="2384" y="1806"/>
                  </a:lnTo>
                  <a:close/>
                  <a:moveTo>
                    <a:pt x="2693" y="1366"/>
                  </a:moveTo>
                  <a:lnTo>
                    <a:pt x="2548" y="1573"/>
                  </a:lnTo>
                  <a:lnTo>
                    <a:pt x="2556" y="1578"/>
                  </a:lnTo>
                  <a:lnTo>
                    <a:pt x="2565" y="1584"/>
                  </a:lnTo>
                  <a:lnTo>
                    <a:pt x="2573" y="1588"/>
                  </a:lnTo>
                  <a:lnTo>
                    <a:pt x="2581" y="1592"/>
                  </a:lnTo>
                  <a:lnTo>
                    <a:pt x="2734" y="1380"/>
                  </a:lnTo>
                  <a:lnTo>
                    <a:pt x="2725" y="1377"/>
                  </a:lnTo>
                  <a:lnTo>
                    <a:pt x="2714" y="1374"/>
                  </a:lnTo>
                  <a:lnTo>
                    <a:pt x="2704" y="1369"/>
                  </a:lnTo>
                  <a:lnTo>
                    <a:pt x="2693" y="1366"/>
                  </a:lnTo>
                  <a:close/>
                  <a:moveTo>
                    <a:pt x="1720" y="2743"/>
                  </a:moveTo>
                  <a:lnTo>
                    <a:pt x="1726" y="2750"/>
                  </a:lnTo>
                  <a:lnTo>
                    <a:pt x="1732" y="2757"/>
                  </a:lnTo>
                  <a:lnTo>
                    <a:pt x="1740" y="2765"/>
                  </a:lnTo>
                  <a:lnTo>
                    <a:pt x="1748" y="2774"/>
                  </a:lnTo>
                  <a:lnTo>
                    <a:pt x="1914" y="2537"/>
                  </a:lnTo>
                  <a:lnTo>
                    <a:pt x="1929" y="2512"/>
                  </a:lnTo>
                  <a:lnTo>
                    <a:pt x="1943" y="2487"/>
                  </a:lnTo>
                  <a:lnTo>
                    <a:pt x="1958" y="2461"/>
                  </a:lnTo>
                  <a:lnTo>
                    <a:pt x="1971" y="2436"/>
                  </a:lnTo>
                  <a:lnTo>
                    <a:pt x="1983" y="2411"/>
                  </a:lnTo>
                  <a:lnTo>
                    <a:pt x="1995" y="2386"/>
                  </a:lnTo>
                  <a:lnTo>
                    <a:pt x="1999" y="2374"/>
                  </a:lnTo>
                  <a:lnTo>
                    <a:pt x="2003" y="2361"/>
                  </a:lnTo>
                  <a:lnTo>
                    <a:pt x="2007" y="2348"/>
                  </a:lnTo>
                  <a:lnTo>
                    <a:pt x="2009" y="2335"/>
                  </a:lnTo>
                  <a:lnTo>
                    <a:pt x="1720" y="2743"/>
                  </a:lnTo>
                  <a:close/>
                  <a:moveTo>
                    <a:pt x="2078" y="2237"/>
                  </a:moveTo>
                  <a:lnTo>
                    <a:pt x="2078" y="2250"/>
                  </a:lnTo>
                  <a:lnTo>
                    <a:pt x="2078" y="2262"/>
                  </a:lnTo>
                  <a:lnTo>
                    <a:pt x="2077" y="2272"/>
                  </a:lnTo>
                  <a:lnTo>
                    <a:pt x="2077" y="2282"/>
                  </a:lnTo>
                  <a:lnTo>
                    <a:pt x="2076" y="2289"/>
                  </a:lnTo>
                  <a:lnTo>
                    <a:pt x="2086" y="2279"/>
                  </a:lnTo>
                  <a:lnTo>
                    <a:pt x="2097" y="2265"/>
                  </a:lnTo>
                  <a:lnTo>
                    <a:pt x="2111" y="2246"/>
                  </a:lnTo>
                  <a:lnTo>
                    <a:pt x="2129" y="2221"/>
                  </a:lnTo>
                  <a:lnTo>
                    <a:pt x="2134" y="2212"/>
                  </a:lnTo>
                  <a:lnTo>
                    <a:pt x="2138" y="2202"/>
                  </a:lnTo>
                  <a:lnTo>
                    <a:pt x="2142" y="2193"/>
                  </a:lnTo>
                  <a:lnTo>
                    <a:pt x="2144" y="2185"/>
                  </a:lnTo>
                  <a:lnTo>
                    <a:pt x="2146" y="2176"/>
                  </a:lnTo>
                  <a:lnTo>
                    <a:pt x="2147" y="2167"/>
                  </a:lnTo>
                  <a:lnTo>
                    <a:pt x="2148" y="2158"/>
                  </a:lnTo>
                  <a:lnTo>
                    <a:pt x="2148" y="2150"/>
                  </a:lnTo>
                  <a:lnTo>
                    <a:pt x="2148" y="2139"/>
                  </a:lnTo>
                  <a:lnTo>
                    <a:pt x="2078" y="2237"/>
                  </a:lnTo>
                  <a:close/>
                  <a:moveTo>
                    <a:pt x="2529" y="1795"/>
                  </a:moveTo>
                  <a:lnTo>
                    <a:pt x="2531" y="1777"/>
                  </a:lnTo>
                  <a:lnTo>
                    <a:pt x="2531" y="1760"/>
                  </a:lnTo>
                  <a:lnTo>
                    <a:pt x="2530" y="1745"/>
                  </a:lnTo>
                  <a:lnTo>
                    <a:pt x="2527" y="1731"/>
                  </a:lnTo>
                  <a:lnTo>
                    <a:pt x="2502" y="1768"/>
                  </a:lnTo>
                  <a:lnTo>
                    <a:pt x="2511" y="1777"/>
                  </a:lnTo>
                  <a:lnTo>
                    <a:pt x="2519" y="1786"/>
                  </a:lnTo>
                  <a:lnTo>
                    <a:pt x="2526" y="1793"/>
                  </a:lnTo>
                  <a:lnTo>
                    <a:pt x="2529" y="1795"/>
                  </a:lnTo>
                  <a:close/>
                  <a:moveTo>
                    <a:pt x="2766" y="1394"/>
                  </a:moveTo>
                  <a:lnTo>
                    <a:pt x="2616" y="1606"/>
                  </a:lnTo>
                  <a:lnTo>
                    <a:pt x="2627" y="1608"/>
                  </a:lnTo>
                  <a:lnTo>
                    <a:pt x="2639" y="1609"/>
                  </a:lnTo>
                  <a:lnTo>
                    <a:pt x="2649" y="1610"/>
                  </a:lnTo>
                  <a:lnTo>
                    <a:pt x="2660" y="1610"/>
                  </a:lnTo>
                  <a:lnTo>
                    <a:pt x="2803" y="1410"/>
                  </a:lnTo>
                  <a:lnTo>
                    <a:pt x="2794" y="1405"/>
                  </a:lnTo>
                  <a:lnTo>
                    <a:pt x="2784" y="1401"/>
                  </a:lnTo>
                  <a:lnTo>
                    <a:pt x="2776" y="1397"/>
                  </a:lnTo>
                  <a:lnTo>
                    <a:pt x="2766" y="1394"/>
                  </a:lnTo>
                  <a:close/>
                  <a:moveTo>
                    <a:pt x="1855" y="2681"/>
                  </a:moveTo>
                  <a:lnTo>
                    <a:pt x="1773" y="2797"/>
                  </a:lnTo>
                  <a:lnTo>
                    <a:pt x="1780" y="2802"/>
                  </a:lnTo>
                  <a:lnTo>
                    <a:pt x="1788" y="2807"/>
                  </a:lnTo>
                  <a:lnTo>
                    <a:pt x="1796" y="2813"/>
                  </a:lnTo>
                  <a:lnTo>
                    <a:pt x="1804" y="2818"/>
                  </a:lnTo>
                  <a:lnTo>
                    <a:pt x="1850" y="2756"/>
                  </a:lnTo>
                  <a:lnTo>
                    <a:pt x="1848" y="2744"/>
                  </a:lnTo>
                  <a:lnTo>
                    <a:pt x="1848" y="2731"/>
                  </a:lnTo>
                  <a:lnTo>
                    <a:pt x="1848" y="2717"/>
                  </a:lnTo>
                  <a:lnTo>
                    <a:pt x="1849" y="2705"/>
                  </a:lnTo>
                  <a:lnTo>
                    <a:pt x="1851" y="2692"/>
                  </a:lnTo>
                  <a:lnTo>
                    <a:pt x="1855" y="2681"/>
                  </a:lnTo>
                  <a:close/>
                  <a:moveTo>
                    <a:pt x="2249" y="2123"/>
                  </a:moveTo>
                  <a:lnTo>
                    <a:pt x="2249" y="2126"/>
                  </a:lnTo>
                  <a:lnTo>
                    <a:pt x="2251" y="2129"/>
                  </a:lnTo>
                  <a:lnTo>
                    <a:pt x="2252" y="2140"/>
                  </a:lnTo>
                  <a:lnTo>
                    <a:pt x="2254" y="2151"/>
                  </a:lnTo>
                  <a:lnTo>
                    <a:pt x="2257" y="2163"/>
                  </a:lnTo>
                  <a:lnTo>
                    <a:pt x="2260" y="2175"/>
                  </a:lnTo>
                  <a:lnTo>
                    <a:pt x="2448" y="1911"/>
                  </a:lnTo>
                  <a:lnTo>
                    <a:pt x="2445" y="1899"/>
                  </a:lnTo>
                  <a:lnTo>
                    <a:pt x="2442" y="1888"/>
                  </a:lnTo>
                  <a:lnTo>
                    <a:pt x="2437" y="1877"/>
                  </a:lnTo>
                  <a:lnTo>
                    <a:pt x="2432" y="1866"/>
                  </a:lnTo>
                  <a:lnTo>
                    <a:pt x="2249" y="2123"/>
                  </a:lnTo>
                  <a:close/>
                  <a:moveTo>
                    <a:pt x="2832" y="1428"/>
                  </a:moveTo>
                  <a:lnTo>
                    <a:pt x="2701" y="1612"/>
                  </a:lnTo>
                  <a:lnTo>
                    <a:pt x="2715" y="1611"/>
                  </a:lnTo>
                  <a:lnTo>
                    <a:pt x="2730" y="1609"/>
                  </a:lnTo>
                  <a:lnTo>
                    <a:pt x="2742" y="1607"/>
                  </a:lnTo>
                  <a:lnTo>
                    <a:pt x="2755" y="1604"/>
                  </a:lnTo>
                  <a:lnTo>
                    <a:pt x="2865" y="1451"/>
                  </a:lnTo>
                  <a:lnTo>
                    <a:pt x="2856" y="1445"/>
                  </a:lnTo>
                  <a:lnTo>
                    <a:pt x="2848" y="1438"/>
                  </a:lnTo>
                  <a:lnTo>
                    <a:pt x="2841" y="1433"/>
                  </a:lnTo>
                  <a:lnTo>
                    <a:pt x="2832" y="1428"/>
                  </a:lnTo>
                  <a:close/>
                  <a:moveTo>
                    <a:pt x="2279" y="2210"/>
                  </a:moveTo>
                  <a:lnTo>
                    <a:pt x="2283" y="2219"/>
                  </a:lnTo>
                  <a:lnTo>
                    <a:pt x="2289" y="2228"/>
                  </a:lnTo>
                  <a:lnTo>
                    <a:pt x="2295" y="2237"/>
                  </a:lnTo>
                  <a:lnTo>
                    <a:pt x="2301" y="2245"/>
                  </a:lnTo>
                  <a:lnTo>
                    <a:pt x="2440" y="2050"/>
                  </a:lnTo>
                  <a:lnTo>
                    <a:pt x="2444" y="2026"/>
                  </a:lnTo>
                  <a:lnTo>
                    <a:pt x="2448" y="2004"/>
                  </a:lnTo>
                  <a:lnTo>
                    <a:pt x="2450" y="1983"/>
                  </a:lnTo>
                  <a:lnTo>
                    <a:pt x="2452" y="1965"/>
                  </a:lnTo>
                  <a:lnTo>
                    <a:pt x="2279" y="2210"/>
                  </a:lnTo>
                  <a:close/>
                  <a:moveTo>
                    <a:pt x="1837" y="2833"/>
                  </a:moveTo>
                  <a:lnTo>
                    <a:pt x="1845" y="2837"/>
                  </a:lnTo>
                  <a:lnTo>
                    <a:pt x="1855" y="2840"/>
                  </a:lnTo>
                  <a:lnTo>
                    <a:pt x="1865" y="2844"/>
                  </a:lnTo>
                  <a:lnTo>
                    <a:pt x="1876" y="2847"/>
                  </a:lnTo>
                  <a:lnTo>
                    <a:pt x="1871" y="2838"/>
                  </a:lnTo>
                  <a:lnTo>
                    <a:pt x="1867" y="2828"/>
                  </a:lnTo>
                  <a:lnTo>
                    <a:pt x="1862" y="2817"/>
                  </a:lnTo>
                  <a:lnTo>
                    <a:pt x="1857" y="2804"/>
                  </a:lnTo>
                  <a:lnTo>
                    <a:pt x="1837" y="2833"/>
                  </a:lnTo>
                  <a:close/>
                  <a:moveTo>
                    <a:pt x="2429" y="2125"/>
                  </a:moveTo>
                  <a:lnTo>
                    <a:pt x="2326" y="2270"/>
                  </a:lnTo>
                  <a:lnTo>
                    <a:pt x="2334" y="2276"/>
                  </a:lnTo>
                  <a:lnTo>
                    <a:pt x="2342" y="2282"/>
                  </a:lnTo>
                  <a:lnTo>
                    <a:pt x="2350" y="2288"/>
                  </a:lnTo>
                  <a:lnTo>
                    <a:pt x="2359" y="2293"/>
                  </a:lnTo>
                  <a:lnTo>
                    <a:pt x="2432" y="2189"/>
                  </a:lnTo>
                  <a:lnTo>
                    <a:pt x="2429" y="2181"/>
                  </a:lnTo>
                  <a:lnTo>
                    <a:pt x="2428" y="2174"/>
                  </a:lnTo>
                  <a:lnTo>
                    <a:pt x="2427" y="2167"/>
                  </a:lnTo>
                  <a:lnTo>
                    <a:pt x="2427" y="2159"/>
                  </a:lnTo>
                  <a:lnTo>
                    <a:pt x="2427" y="2152"/>
                  </a:lnTo>
                  <a:lnTo>
                    <a:pt x="2427" y="2144"/>
                  </a:lnTo>
                  <a:lnTo>
                    <a:pt x="2428" y="2134"/>
                  </a:lnTo>
                  <a:lnTo>
                    <a:pt x="2429" y="2125"/>
                  </a:lnTo>
                  <a:close/>
                  <a:moveTo>
                    <a:pt x="2848" y="1598"/>
                  </a:moveTo>
                  <a:lnTo>
                    <a:pt x="2917" y="1503"/>
                  </a:lnTo>
                  <a:lnTo>
                    <a:pt x="2912" y="1495"/>
                  </a:lnTo>
                  <a:lnTo>
                    <a:pt x="2904" y="1488"/>
                  </a:lnTo>
                  <a:lnTo>
                    <a:pt x="2897" y="1480"/>
                  </a:lnTo>
                  <a:lnTo>
                    <a:pt x="2890" y="1474"/>
                  </a:lnTo>
                  <a:lnTo>
                    <a:pt x="2801" y="1598"/>
                  </a:lnTo>
                  <a:lnTo>
                    <a:pt x="2812" y="1597"/>
                  </a:lnTo>
                  <a:lnTo>
                    <a:pt x="2825" y="1598"/>
                  </a:lnTo>
                  <a:lnTo>
                    <a:pt x="2837" y="1598"/>
                  </a:lnTo>
                  <a:lnTo>
                    <a:pt x="2848" y="1598"/>
                  </a:lnTo>
                  <a:close/>
                  <a:moveTo>
                    <a:pt x="2388" y="2307"/>
                  </a:moveTo>
                  <a:lnTo>
                    <a:pt x="2398" y="2311"/>
                  </a:lnTo>
                  <a:lnTo>
                    <a:pt x="2409" y="2314"/>
                  </a:lnTo>
                  <a:lnTo>
                    <a:pt x="2419" y="2316"/>
                  </a:lnTo>
                  <a:lnTo>
                    <a:pt x="2429" y="2318"/>
                  </a:lnTo>
                  <a:lnTo>
                    <a:pt x="2471" y="2262"/>
                  </a:lnTo>
                  <a:lnTo>
                    <a:pt x="2463" y="2253"/>
                  </a:lnTo>
                  <a:lnTo>
                    <a:pt x="2458" y="2244"/>
                  </a:lnTo>
                  <a:lnTo>
                    <a:pt x="2453" y="2236"/>
                  </a:lnTo>
                  <a:lnTo>
                    <a:pt x="2448" y="2227"/>
                  </a:lnTo>
                  <a:lnTo>
                    <a:pt x="2388" y="2307"/>
                  </a:lnTo>
                  <a:close/>
                  <a:moveTo>
                    <a:pt x="2926" y="1617"/>
                  </a:moveTo>
                  <a:lnTo>
                    <a:pt x="2960" y="1569"/>
                  </a:lnTo>
                  <a:lnTo>
                    <a:pt x="2955" y="1559"/>
                  </a:lnTo>
                  <a:lnTo>
                    <a:pt x="2949" y="1549"/>
                  </a:lnTo>
                  <a:lnTo>
                    <a:pt x="2945" y="1540"/>
                  </a:lnTo>
                  <a:lnTo>
                    <a:pt x="2940" y="1530"/>
                  </a:lnTo>
                  <a:lnTo>
                    <a:pt x="2885" y="1606"/>
                  </a:lnTo>
                  <a:lnTo>
                    <a:pt x="2895" y="1609"/>
                  </a:lnTo>
                  <a:lnTo>
                    <a:pt x="2906" y="1611"/>
                  </a:lnTo>
                  <a:lnTo>
                    <a:pt x="2916" y="1614"/>
                  </a:lnTo>
                  <a:lnTo>
                    <a:pt x="2926" y="1617"/>
                  </a:lnTo>
                  <a:close/>
                  <a:moveTo>
                    <a:pt x="2492" y="2289"/>
                  </a:moveTo>
                  <a:lnTo>
                    <a:pt x="2467" y="2323"/>
                  </a:lnTo>
                  <a:lnTo>
                    <a:pt x="2480" y="2323"/>
                  </a:lnTo>
                  <a:lnTo>
                    <a:pt x="2492" y="2322"/>
                  </a:lnTo>
                  <a:lnTo>
                    <a:pt x="2505" y="2322"/>
                  </a:lnTo>
                  <a:lnTo>
                    <a:pt x="2518" y="2321"/>
                  </a:lnTo>
                  <a:lnTo>
                    <a:pt x="2521" y="2321"/>
                  </a:lnTo>
                  <a:lnTo>
                    <a:pt x="2512" y="2312"/>
                  </a:lnTo>
                  <a:lnTo>
                    <a:pt x="2506" y="2304"/>
                  </a:lnTo>
                  <a:lnTo>
                    <a:pt x="2500" y="2296"/>
                  </a:lnTo>
                  <a:lnTo>
                    <a:pt x="2492" y="2289"/>
                  </a:lnTo>
                  <a:close/>
                  <a:moveTo>
                    <a:pt x="2990" y="1644"/>
                  </a:moveTo>
                  <a:lnTo>
                    <a:pt x="2986" y="1634"/>
                  </a:lnTo>
                  <a:lnTo>
                    <a:pt x="2983" y="1624"/>
                  </a:lnTo>
                  <a:lnTo>
                    <a:pt x="2980" y="1614"/>
                  </a:lnTo>
                  <a:lnTo>
                    <a:pt x="2977" y="1606"/>
                  </a:lnTo>
                  <a:lnTo>
                    <a:pt x="2960" y="1631"/>
                  </a:lnTo>
                  <a:lnTo>
                    <a:pt x="2975" y="1637"/>
                  </a:lnTo>
                  <a:lnTo>
                    <a:pt x="2990" y="1644"/>
                  </a:lnTo>
                  <a:close/>
                  <a:moveTo>
                    <a:pt x="1034" y="2310"/>
                  </a:moveTo>
                  <a:lnTo>
                    <a:pt x="823" y="2608"/>
                  </a:lnTo>
                  <a:lnTo>
                    <a:pt x="834" y="2609"/>
                  </a:lnTo>
                  <a:lnTo>
                    <a:pt x="847" y="2610"/>
                  </a:lnTo>
                  <a:lnTo>
                    <a:pt x="858" y="2610"/>
                  </a:lnTo>
                  <a:lnTo>
                    <a:pt x="870" y="2610"/>
                  </a:lnTo>
                  <a:lnTo>
                    <a:pt x="1169" y="2187"/>
                  </a:lnTo>
                  <a:lnTo>
                    <a:pt x="1156" y="2195"/>
                  </a:lnTo>
                  <a:lnTo>
                    <a:pt x="1126" y="2217"/>
                  </a:lnTo>
                  <a:lnTo>
                    <a:pt x="1105" y="2234"/>
                  </a:lnTo>
                  <a:lnTo>
                    <a:pt x="1083" y="2255"/>
                  </a:lnTo>
                  <a:lnTo>
                    <a:pt x="1071" y="2267"/>
                  </a:lnTo>
                  <a:lnTo>
                    <a:pt x="1059" y="2280"/>
                  </a:lnTo>
                  <a:lnTo>
                    <a:pt x="1046" y="2294"/>
                  </a:lnTo>
                  <a:lnTo>
                    <a:pt x="1034" y="23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35" name="Freeform 28"/>
            <p:cNvSpPr>
              <a:spLocks noEditPoints="1"/>
            </p:cNvSpPr>
            <p:nvPr userDrawn="1"/>
          </p:nvSpPr>
          <p:spPr bwMode="auto">
            <a:xfrm>
              <a:off x="-2544763" y="3767138"/>
              <a:ext cx="246063" cy="244475"/>
            </a:xfrm>
            <a:custGeom>
              <a:avLst/>
              <a:gdLst>
                <a:gd name="T0" fmla="*/ 388 w 1390"/>
                <a:gd name="T1" fmla="*/ 1318 h 1390"/>
                <a:gd name="T2" fmla="*/ 476 w 1390"/>
                <a:gd name="T3" fmla="*/ 1354 h 1390"/>
                <a:gd name="T4" fmla="*/ 571 w 1390"/>
                <a:gd name="T5" fmla="*/ 1378 h 1390"/>
                <a:gd name="T6" fmla="*/ 669 w 1390"/>
                <a:gd name="T7" fmla="*/ 1389 h 1390"/>
                <a:gd name="T8" fmla="*/ 770 w 1390"/>
                <a:gd name="T9" fmla="*/ 1385 h 1390"/>
                <a:gd name="T10" fmla="*/ 869 w 1390"/>
                <a:gd name="T11" fmla="*/ 1368 h 1390"/>
                <a:gd name="T12" fmla="*/ 961 w 1390"/>
                <a:gd name="T13" fmla="*/ 1337 h 1390"/>
                <a:gd name="T14" fmla="*/ 1046 w 1390"/>
                <a:gd name="T15" fmla="*/ 1295 h 1390"/>
                <a:gd name="T16" fmla="*/ 788 w 1390"/>
                <a:gd name="T17" fmla="*/ 763 h 1390"/>
                <a:gd name="T18" fmla="*/ 1062 w 1390"/>
                <a:gd name="T19" fmla="*/ 1174 h 1390"/>
                <a:gd name="T20" fmla="*/ 839 w 1390"/>
                <a:gd name="T21" fmla="*/ 839 h 1390"/>
                <a:gd name="T22" fmla="*/ 827 w 1390"/>
                <a:gd name="T23" fmla="*/ 720 h 1390"/>
                <a:gd name="T24" fmla="*/ 918 w 1390"/>
                <a:gd name="T25" fmla="*/ 620 h 1390"/>
                <a:gd name="T26" fmla="*/ 1264 w 1390"/>
                <a:gd name="T27" fmla="*/ 1096 h 1390"/>
                <a:gd name="T28" fmla="*/ 1328 w 1390"/>
                <a:gd name="T29" fmla="*/ 984 h 1390"/>
                <a:gd name="T30" fmla="*/ 1371 w 1390"/>
                <a:gd name="T31" fmla="*/ 861 h 1390"/>
                <a:gd name="T32" fmla="*/ 1389 w 1390"/>
                <a:gd name="T33" fmla="*/ 728 h 1390"/>
                <a:gd name="T34" fmla="*/ 1384 w 1390"/>
                <a:gd name="T35" fmla="*/ 604 h 1390"/>
                <a:gd name="T36" fmla="*/ 1359 w 1390"/>
                <a:gd name="T37" fmla="*/ 489 h 1390"/>
                <a:gd name="T38" fmla="*/ 1315 w 1390"/>
                <a:gd name="T39" fmla="*/ 381 h 1390"/>
                <a:gd name="T40" fmla="*/ 1254 w 1390"/>
                <a:gd name="T41" fmla="*/ 284 h 1390"/>
                <a:gd name="T42" fmla="*/ 1182 w 1390"/>
                <a:gd name="T43" fmla="*/ 200 h 1390"/>
                <a:gd name="T44" fmla="*/ 1110 w 1390"/>
                <a:gd name="T45" fmla="*/ 139 h 1390"/>
                <a:gd name="T46" fmla="*/ 823 w 1390"/>
                <a:gd name="T47" fmla="*/ 437 h 1390"/>
                <a:gd name="T48" fmla="*/ 850 w 1390"/>
                <a:gd name="T49" fmla="*/ 610 h 1390"/>
                <a:gd name="T50" fmla="*/ 695 w 1390"/>
                <a:gd name="T51" fmla="*/ 784 h 1390"/>
                <a:gd name="T52" fmla="*/ 656 w 1390"/>
                <a:gd name="T53" fmla="*/ 824 h 1390"/>
                <a:gd name="T54" fmla="*/ 562 w 1390"/>
                <a:gd name="T55" fmla="*/ 720 h 1390"/>
                <a:gd name="T56" fmla="*/ 604 w 1390"/>
                <a:gd name="T57" fmla="*/ 489 h 1390"/>
                <a:gd name="T58" fmla="*/ 604 w 1390"/>
                <a:gd name="T59" fmla="*/ 489 h 1390"/>
                <a:gd name="T60" fmla="*/ 695 w 1390"/>
                <a:gd name="T61" fmla="*/ 525 h 1390"/>
                <a:gd name="T62" fmla="*/ 983 w 1390"/>
                <a:gd name="T63" fmla="*/ 64 h 1390"/>
                <a:gd name="T64" fmla="*/ 907 w 1390"/>
                <a:gd name="T65" fmla="*/ 33 h 1390"/>
                <a:gd name="T66" fmla="*/ 726 w 1390"/>
                <a:gd name="T67" fmla="*/ 253 h 1390"/>
                <a:gd name="T68" fmla="*/ 743 w 1390"/>
                <a:gd name="T69" fmla="*/ 2 h 1390"/>
                <a:gd name="T70" fmla="*/ 647 w 1390"/>
                <a:gd name="T71" fmla="*/ 2 h 1390"/>
                <a:gd name="T72" fmla="*/ 790 w 1390"/>
                <a:gd name="T73" fmla="*/ 6 h 1390"/>
                <a:gd name="T74" fmla="*/ 503 w 1390"/>
                <a:gd name="T75" fmla="*/ 28 h 1390"/>
                <a:gd name="T76" fmla="*/ 426 w 1390"/>
                <a:gd name="T77" fmla="*/ 55 h 1390"/>
                <a:gd name="T78" fmla="*/ 663 w 1390"/>
                <a:gd name="T79" fmla="*/ 253 h 1390"/>
                <a:gd name="T80" fmla="*/ 299 w 1390"/>
                <a:gd name="T81" fmla="*/ 125 h 1390"/>
                <a:gd name="T82" fmla="*/ 224 w 1390"/>
                <a:gd name="T83" fmla="*/ 184 h 1390"/>
                <a:gd name="T84" fmla="*/ 567 w 1390"/>
                <a:gd name="T85" fmla="*/ 437 h 1390"/>
                <a:gd name="T86" fmla="*/ 103 w 1390"/>
                <a:gd name="T87" fmla="*/ 330 h 1390"/>
                <a:gd name="T88" fmla="*/ 51 w 1390"/>
                <a:gd name="T89" fmla="*/ 434 h 1390"/>
                <a:gd name="T90" fmla="*/ 15 w 1390"/>
                <a:gd name="T91" fmla="*/ 545 h 1390"/>
                <a:gd name="T92" fmla="*/ 1 w 1390"/>
                <a:gd name="T93" fmla="*/ 663 h 1390"/>
                <a:gd name="T94" fmla="*/ 7 w 1390"/>
                <a:gd name="T95" fmla="*/ 796 h 1390"/>
                <a:gd name="T96" fmla="*/ 39 w 1390"/>
                <a:gd name="T97" fmla="*/ 924 h 1390"/>
                <a:gd name="T98" fmla="*/ 94 w 1390"/>
                <a:gd name="T99" fmla="*/ 1042 h 1390"/>
                <a:gd name="T100" fmla="*/ 168 w 1390"/>
                <a:gd name="T101" fmla="*/ 1146 h 1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390" h="1390">
                  <a:moveTo>
                    <a:pt x="326" y="1282"/>
                  </a:moveTo>
                  <a:lnTo>
                    <a:pt x="346" y="1295"/>
                  </a:lnTo>
                  <a:lnTo>
                    <a:pt x="367" y="1306"/>
                  </a:lnTo>
                  <a:lnTo>
                    <a:pt x="388" y="1318"/>
                  </a:lnTo>
                  <a:lnTo>
                    <a:pt x="410" y="1328"/>
                  </a:lnTo>
                  <a:lnTo>
                    <a:pt x="431" y="1337"/>
                  </a:lnTo>
                  <a:lnTo>
                    <a:pt x="453" y="1346"/>
                  </a:lnTo>
                  <a:lnTo>
                    <a:pt x="476" y="1354"/>
                  </a:lnTo>
                  <a:lnTo>
                    <a:pt x="499" y="1361"/>
                  </a:lnTo>
                  <a:lnTo>
                    <a:pt x="522" y="1368"/>
                  </a:lnTo>
                  <a:lnTo>
                    <a:pt x="547" y="1373"/>
                  </a:lnTo>
                  <a:lnTo>
                    <a:pt x="571" y="1378"/>
                  </a:lnTo>
                  <a:lnTo>
                    <a:pt x="595" y="1382"/>
                  </a:lnTo>
                  <a:lnTo>
                    <a:pt x="619" y="1385"/>
                  </a:lnTo>
                  <a:lnTo>
                    <a:pt x="644" y="1388"/>
                  </a:lnTo>
                  <a:lnTo>
                    <a:pt x="669" y="1389"/>
                  </a:lnTo>
                  <a:lnTo>
                    <a:pt x="695" y="1390"/>
                  </a:lnTo>
                  <a:lnTo>
                    <a:pt x="720" y="1389"/>
                  </a:lnTo>
                  <a:lnTo>
                    <a:pt x="745" y="1388"/>
                  </a:lnTo>
                  <a:lnTo>
                    <a:pt x="770" y="1385"/>
                  </a:lnTo>
                  <a:lnTo>
                    <a:pt x="795" y="1382"/>
                  </a:lnTo>
                  <a:lnTo>
                    <a:pt x="820" y="1378"/>
                  </a:lnTo>
                  <a:lnTo>
                    <a:pt x="845" y="1373"/>
                  </a:lnTo>
                  <a:lnTo>
                    <a:pt x="869" y="1368"/>
                  </a:lnTo>
                  <a:lnTo>
                    <a:pt x="892" y="1361"/>
                  </a:lnTo>
                  <a:lnTo>
                    <a:pt x="915" y="1354"/>
                  </a:lnTo>
                  <a:lnTo>
                    <a:pt x="938" y="1346"/>
                  </a:lnTo>
                  <a:lnTo>
                    <a:pt x="961" y="1337"/>
                  </a:lnTo>
                  <a:lnTo>
                    <a:pt x="983" y="1328"/>
                  </a:lnTo>
                  <a:lnTo>
                    <a:pt x="1005" y="1318"/>
                  </a:lnTo>
                  <a:lnTo>
                    <a:pt x="1025" y="1306"/>
                  </a:lnTo>
                  <a:lnTo>
                    <a:pt x="1046" y="1295"/>
                  </a:lnTo>
                  <a:lnTo>
                    <a:pt x="1066" y="1282"/>
                  </a:lnTo>
                  <a:lnTo>
                    <a:pt x="695" y="867"/>
                  </a:lnTo>
                  <a:lnTo>
                    <a:pt x="326" y="1282"/>
                  </a:lnTo>
                  <a:close/>
                  <a:moveTo>
                    <a:pt x="788" y="763"/>
                  </a:moveTo>
                  <a:lnTo>
                    <a:pt x="734" y="824"/>
                  </a:lnTo>
                  <a:lnTo>
                    <a:pt x="1112" y="1250"/>
                  </a:lnTo>
                  <a:lnTo>
                    <a:pt x="1099" y="1229"/>
                  </a:lnTo>
                  <a:lnTo>
                    <a:pt x="1062" y="1174"/>
                  </a:lnTo>
                  <a:lnTo>
                    <a:pt x="1011" y="1096"/>
                  </a:lnTo>
                  <a:lnTo>
                    <a:pt x="951" y="1006"/>
                  </a:lnTo>
                  <a:lnTo>
                    <a:pt x="892" y="917"/>
                  </a:lnTo>
                  <a:lnTo>
                    <a:pt x="839" y="839"/>
                  </a:lnTo>
                  <a:lnTo>
                    <a:pt x="803" y="784"/>
                  </a:lnTo>
                  <a:lnTo>
                    <a:pt x="788" y="763"/>
                  </a:lnTo>
                  <a:close/>
                  <a:moveTo>
                    <a:pt x="877" y="664"/>
                  </a:moveTo>
                  <a:lnTo>
                    <a:pt x="827" y="720"/>
                  </a:lnTo>
                  <a:lnTo>
                    <a:pt x="1160" y="1211"/>
                  </a:lnTo>
                  <a:lnTo>
                    <a:pt x="877" y="664"/>
                  </a:lnTo>
                  <a:close/>
                  <a:moveTo>
                    <a:pt x="1238" y="261"/>
                  </a:moveTo>
                  <a:lnTo>
                    <a:pt x="918" y="620"/>
                  </a:lnTo>
                  <a:lnTo>
                    <a:pt x="1203" y="1170"/>
                  </a:lnTo>
                  <a:lnTo>
                    <a:pt x="1224" y="1146"/>
                  </a:lnTo>
                  <a:lnTo>
                    <a:pt x="1245" y="1121"/>
                  </a:lnTo>
                  <a:lnTo>
                    <a:pt x="1264" y="1096"/>
                  </a:lnTo>
                  <a:lnTo>
                    <a:pt x="1282" y="1069"/>
                  </a:lnTo>
                  <a:lnTo>
                    <a:pt x="1298" y="1042"/>
                  </a:lnTo>
                  <a:lnTo>
                    <a:pt x="1313" y="1013"/>
                  </a:lnTo>
                  <a:lnTo>
                    <a:pt x="1328" y="984"/>
                  </a:lnTo>
                  <a:lnTo>
                    <a:pt x="1340" y="955"/>
                  </a:lnTo>
                  <a:lnTo>
                    <a:pt x="1352" y="924"/>
                  </a:lnTo>
                  <a:lnTo>
                    <a:pt x="1361" y="893"/>
                  </a:lnTo>
                  <a:lnTo>
                    <a:pt x="1371" y="861"/>
                  </a:lnTo>
                  <a:lnTo>
                    <a:pt x="1377" y="828"/>
                  </a:lnTo>
                  <a:lnTo>
                    <a:pt x="1383" y="796"/>
                  </a:lnTo>
                  <a:lnTo>
                    <a:pt x="1387" y="763"/>
                  </a:lnTo>
                  <a:lnTo>
                    <a:pt x="1389" y="728"/>
                  </a:lnTo>
                  <a:lnTo>
                    <a:pt x="1390" y="695"/>
                  </a:lnTo>
                  <a:lnTo>
                    <a:pt x="1389" y="663"/>
                  </a:lnTo>
                  <a:lnTo>
                    <a:pt x="1387" y="633"/>
                  </a:lnTo>
                  <a:lnTo>
                    <a:pt x="1384" y="604"/>
                  </a:lnTo>
                  <a:lnTo>
                    <a:pt x="1380" y="575"/>
                  </a:lnTo>
                  <a:lnTo>
                    <a:pt x="1374" y="545"/>
                  </a:lnTo>
                  <a:lnTo>
                    <a:pt x="1367" y="516"/>
                  </a:lnTo>
                  <a:lnTo>
                    <a:pt x="1359" y="489"/>
                  </a:lnTo>
                  <a:lnTo>
                    <a:pt x="1350" y="461"/>
                  </a:lnTo>
                  <a:lnTo>
                    <a:pt x="1339" y="434"/>
                  </a:lnTo>
                  <a:lnTo>
                    <a:pt x="1328" y="407"/>
                  </a:lnTo>
                  <a:lnTo>
                    <a:pt x="1315" y="381"/>
                  </a:lnTo>
                  <a:lnTo>
                    <a:pt x="1301" y="356"/>
                  </a:lnTo>
                  <a:lnTo>
                    <a:pt x="1287" y="331"/>
                  </a:lnTo>
                  <a:lnTo>
                    <a:pt x="1271" y="307"/>
                  </a:lnTo>
                  <a:lnTo>
                    <a:pt x="1254" y="284"/>
                  </a:lnTo>
                  <a:lnTo>
                    <a:pt x="1238" y="261"/>
                  </a:lnTo>
                  <a:close/>
                  <a:moveTo>
                    <a:pt x="888" y="564"/>
                  </a:moveTo>
                  <a:lnTo>
                    <a:pt x="1199" y="218"/>
                  </a:lnTo>
                  <a:lnTo>
                    <a:pt x="1182" y="200"/>
                  </a:lnTo>
                  <a:lnTo>
                    <a:pt x="1165" y="184"/>
                  </a:lnTo>
                  <a:lnTo>
                    <a:pt x="1147" y="168"/>
                  </a:lnTo>
                  <a:lnTo>
                    <a:pt x="1129" y="153"/>
                  </a:lnTo>
                  <a:lnTo>
                    <a:pt x="1110" y="139"/>
                  </a:lnTo>
                  <a:lnTo>
                    <a:pt x="1090" y="125"/>
                  </a:lnTo>
                  <a:lnTo>
                    <a:pt x="1070" y="112"/>
                  </a:lnTo>
                  <a:lnTo>
                    <a:pt x="1051" y="100"/>
                  </a:lnTo>
                  <a:lnTo>
                    <a:pt x="823" y="437"/>
                  </a:lnTo>
                  <a:lnTo>
                    <a:pt x="888" y="564"/>
                  </a:lnTo>
                  <a:close/>
                  <a:moveTo>
                    <a:pt x="729" y="576"/>
                  </a:moveTo>
                  <a:lnTo>
                    <a:pt x="795" y="672"/>
                  </a:lnTo>
                  <a:lnTo>
                    <a:pt x="850" y="610"/>
                  </a:lnTo>
                  <a:lnTo>
                    <a:pt x="786" y="489"/>
                  </a:lnTo>
                  <a:lnTo>
                    <a:pt x="729" y="576"/>
                  </a:lnTo>
                  <a:close/>
                  <a:moveTo>
                    <a:pt x="635" y="715"/>
                  </a:moveTo>
                  <a:lnTo>
                    <a:pt x="695" y="784"/>
                  </a:lnTo>
                  <a:lnTo>
                    <a:pt x="757" y="715"/>
                  </a:lnTo>
                  <a:lnTo>
                    <a:pt x="695" y="626"/>
                  </a:lnTo>
                  <a:lnTo>
                    <a:pt x="635" y="715"/>
                  </a:lnTo>
                  <a:close/>
                  <a:moveTo>
                    <a:pt x="656" y="824"/>
                  </a:moveTo>
                  <a:lnTo>
                    <a:pt x="601" y="763"/>
                  </a:lnTo>
                  <a:lnTo>
                    <a:pt x="278" y="1250"/>
                  </a:lnTo>
                  <a:lnTo>
                    <a:pt x="656" y="824"/>
                  </a:lnTo>
                  <a:close/>
                  <a:moveTo>
                    <a:pt x="562" y="720"/>
                  </a:moveTo>
                  <a:lnTo>
                    <a:pt x="512" y="664"/>
                  </a:lnTo>
                  <a:lnTo>
                    <a:pt x="232" y="1211"/>
                  </a:lnTo>
                  <a:lnTo>
                    <a:pt x="562" y="720"/>
                  </a:lnTo>
                  <a:close/>
                  <a:moveTo>
                    <a:pt x="604" y="489"/>
                  </a:moveTo>
                  <a:lnTo>
                    <a:pt x="542" y="610"/>
                  </a:lnTo>
                  <a:lnTo>
                    <a:pt x="597" y="672"/>
                  </a:lnTo>
                  <a:lnTo>
                    <a:pt x="660" y="576"/>
                  </a:lnTo>
                  <a:lnTo>
                    <a:pt x="604" y="489"/>
                  </a:lnTo>
                  <a:close/>
                  <a:moveTo>
                    <a:pt x="757" y="432"/>
                  </a:moveTo>
                  <a:lnTo>
                    <a:pt x="695" y="314"/>
                  </a:lnTo>
                  <a:lnTo>
                    <a:pt x="633" y="432"/>
                  </a:lnTo>
                  <a:lnTo>
                    <a:pt x="695" y="525"/>
                  </a:lnTo>
                  <a:lnTo>
                    <a:pt x="757" y="432"/>
                  </a:lnTo>
                  <a:close/>
                  <a:moveTo>
                    <a:pt x="793" y="380"/>
                  </a:moveTo>
                  <a:lnTo>
                    <a:pt x="1000" y="72"/>
                  </a:lnTo>
                  <a:lnTo>
                    <a:pt x="983" y="64"/>
                  </a:lnTo>
                  <a:lnTo>
                    <a:pt x="964" y="55"/>
                  </a:lnTo>
                  <a:lnTo>
                    <a:pt x="945" y="47"/>
                  </a:lnTo>
                  <a:lnTo>
                    <a:pt x="926" y="40"/>
                  </a:lnTo>
                  <a:lnTo>
                    <a:pt x="907" y="33"/>
                  </a:lnTo>
                  <a:lnTo>
                    <a:pt x="887" y="28"/>
                  </a:lnTo>
                  <a:lnTo>
                    <a:pt x="868" y="23"/>
                  </a:lnTo>
                  <a:lnTo>
                    <a:pt x="848" y="18"/>
                  </a:lnTo>
                  <a:lnTo>
                    <a:pt x="726" y="253"/>
                  </a:lnTo>
                  <a:lnTo>
                    <a:pt x="793" y="380"/>
                  </a:lnTo>
                  <a:close/>
                  <a:moveTo>
                    <a:pt x="790" y="6"/>
                  </a:moveTo>
                  <a:lnTo>
                    <a:pt x="767" y="4"/>
                  </a:lnTo>
                  <a:lnTo>
                    <a:pt x="743" y="2"/>
                  </a:lnTo>
                  <a:lnTo>
                    <a:pt x="719" y="0"/>
                  </a:lnTo>
                  <a:lnTo>
                    <a:pt x="695" y="0"/>
                  </a:lnTo>
                  <a:lnTo>
                    <a:pt x="671" y="0"/>
                  </a:lnTo>
                  <a:lnTo>
                    <a:pt x="647" y="2"/>
                  </a:lnTo>
                  <a:lnTo>
                    <a:pt x="624" y="4"/>
                  </a:lnTo>
                  <a:lnTo>
                    <a:pt x="601" y="6"/>
                  </a:lnTo>
                  <a:lnTo>
                    <a:pt x="695" y="191"/>
                  </a:lnTo>
                  <a:lnTo>
                    <a:pt x="790" y="6"/>
                  </a:lnTo>
                  <a:close/>
                  <a:moveTo>
                    <a:pt x="663" y="253"/>
                  </a:moveTo>
                  <a:lnTo>
                    <a:pt x="542" y="18"/>
                  </a:lnTo>
                  <a:lnTo>
                    <a:pt x="522" y="23"/>
                  </a:lnTo>
                  <a:lnTo>
                    <a:pt x="503" y="28"/>
                  </a:lnTo>
                  <a:lnTo>
                    <a:pt x="484" y="33"/>
                  </a:lnTo>
                  <a:lnTo>
                    <a:pt x="464" y="40"/>
                  </a:lnTo>
                  <a:lnTo>
                    <a:pt x="445" y="47"/>
                  </a:lnTo>
                  <a:lnTo>
                    <a:pt x="426" y="55"/>
                  </a:lnTo>
                  <a:lnTo>
                    <a:pt x="407" y="64"/>
                  </a:lnTo>
                  <a:lnTo>
                    <a:pt x="390" y="72"/>
                  </a:lnTo>
                  <a:lnTo>
                    <a:pt x="597" y="380"/>
                  </a:lnTo>
                  <a:lnTo>
                    <a:pt x="663" y="253"/>
                  </a:lnTo>
                  <a:close/>
                  <a:moveTo>
                    <a:pt x="567" y="437"/>
                  </a:moveTo>
                  <a:lnTo>
                    <a:pt x="339" y="100"/>
                  </a:lnTo>
                  <a:lnTo>
                    <a:pt x="319" y="112"/>
                  </a:lnTo>
                  <a:lnTo>
                    <a:pt x="299" y="125"/>
                  </a:lnTo>
                  <a:lnTo>
                    <a:pt x="280" y="139"/>
                  </a:lnTo>
                  <a:lnTo>
                    <a:pt x="261" y="153"/>
                  </a:lnTo>
                  <a:lnTo>
                    <a:pt x="242" y="168"/>
                  </a:lnTo>
                  <a:lnTo>
                    <a:pt x="224" y="184"/>
                  </a:lnTo>
                  <a:lnTo>
                    <a:pt x="208" y="200"/>
                  </a:lnTo>
                  <a:lnTo>
                    <a:pt x="191" y="218"/>
                  </a:lnTo>
                  <a:lnTo>
                    <a:pt x="502" y="564"/>
                  </a:lnTo>
                  <a:lnTo>
                    <a:pt x="567" y="437"/>
                  </a:lnTo>
                  <a:close/>
                  <a:moveTo>
                    <a:pt x="152" y="259"/>
                  </a:moveTo>
                  <a:lnTo>
                    <a:pt x="134" y="282"/>
                  </a:lnTo>
                  <a:lnTo>
                    <a:pt x="119" y="306"/>
                  </a:lnTo>
                  <a:lnTo>
                    <a:pt x="103" y="330"/>
                  </a:lnTo>
                  <a:lnTo>
                    <a:pt x="88" y="355"/>
                  </a:lnTo>
                  <a:lnTo>
                    <a:pt x="75" y="380"/>
                  </a:lnTo>
                  <a:lnTo>
                    <a:pt x="62" y="406"/>
                  </a:lnTo>
                  <a:lnTo>
                    <a:pt x="51" y="434"/>
                  </a:lnTo>
                  <a:lnTo>
                    <a:pt x="40" y="461"/>
                  </a:lnTo>
                  <a:lnTo>
                    <a:pt x="31" y="488"/>
                  </a:lnTo>
                  <a:lnTo>
                    <a:pt x="23" y="516"/>
                  </a:lnTo>
                  <a:lnTo>
                    <a:pt x="15" y="545"/>
                  </a:lnTo>
                  <a:lnTo>
                    <a:pt x="10" y="575"/>
                  </a:lnTo>
                  <a:lnTo>
                    <a:pt x="6" y="604"/>
                  </a:lnTo>
                  <a:lnTo>
                    <a:pt x="3" y="633"/>
                  </a:lnTo>
                  <a:lnTo>
                    <a:pt x="1" y="663"/>
                  </a:lnTo>
                  <a:lnTo>
                    <a:pt x="0" y="695"/>
                  </a:lnTo>
                  <a:lnTo>
                    <a:pt x="1" y="728"/>
                  </a:lnTo>
                  <a:lnTo>
                    <a:pt x="3" y="763"/>
                  </a:lnTo>
                  <a:lnTo>
                    <a:pt x="7" y="796"/>
                  </a:lnTo>
                  <a:lnTo>
                    <a:pt x="13" y="828"/>
                  </a:lnTo>
                  <a:lnTo>
                    <a:pt x="21" y="861"/>
                  </a:lnTo>
                  <a:lnTo>
                    <a:pt x="29" y="893"/>
                  </a:lnTo>
                  <a:lnTo>
                    <a:pt x="39" y="924"/>
                  </a:lnTo>
                  <a:lnTo>
                    <a:pt x="51" y="955"/>
                  </a:lnTo>
                  <a:lnTo>
                    <a:pt x="63" y="984"/>
                  </a:lnTo>
                  <a:lnTo>
                    <a:pt x="78" y="1013"/>
                  </a:lnTo>
                  <a:lnTo>
                    <a:pt x="94" y="1042"/>
                  </a:lnTo>
                  <a:lnTo>
                    <a:pt x="110" y="1069"/>
                  </a:lnTo>
                  <a:lnTo>
                    <a:pt x="128" y="1096"/>
                  </a:lnTo>
                  <a:lnTo>
                    <a:pt x="147" y="1121"/>
                  </a:lnTo>
                  <a:lnTo>
                    <a:pt x="168" y="1146"/>
                  </a:lnTo>
                  <a:lnTo>
                    <a:pt x="189" y="1170"/>
                  </a:lnTo>
                  <a:lnTo>
                    <a:pt x="473" y="620"/>
                  </a:lnTo>
                  <a:lnTo>
                    <a:pt x="152" y="2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36" name="Freeform 29"/>
            <p:cNvSpPr>
              <a:spLocks/>
            </p:cNvSpPr>
            <p:nvPr userDrawn="1"/>
          </p:nvSpPr>
          <p:spPr bwMode="auto">
            <a:xfrm>
              <a:off x="-2135188" y="3827463"/>
              <a:ext cx="100013" cy="131763"/>
            </a:xfrm>
            <a:custGeom>
              <a:avLst/>
              <a:gdLst>
                <a:gd name="T0" fmla="*/ 555 w 571"/>
                <a:gd name="T1" fmla="*/ 131 h 746"/>
                <a:gd name="T2" fmla="*/ 158 w 571"/>
                <a:gd name="T3" fmla="*/ 131 h 746"/>
                <a:gd name="T4" fmla="*/ 158 w 571"/>
                <a:gd name="T5" fmla="*/ 289 h 746"/>
                <a:gd name="T6" fmla="*/ 521 w 571"/>
                <a:gd name="T7" fmla="*/ 289 h 746"/>
                <a:gd name="T8" fmla="*/ 521 w 571"/>
                <a:gd name="T9" fmla="*/ 419 h 746"/>
                <a:gd name="T10" fmla="*/ 158 w 571"/>
                <a:gd name="T11" fmla="*/ 419 h 746"/>
                <a:gd name="T12" fmla="*/ 158 w 571"/>
                <a:gd name="T13" fmla="*/ 614 h 746"/>
                <a:gd name="T14" fmla="*/ 571 w 571"/>
                <a:gd name="T15" fmla="*/ 614 h 746"/>
                <a:gd name="T16" fmla="*/ 571 w 571"/>
                <a:gd name="T17" fmla="*/ 746 h 746"/>
                <a:gd name="T18" fmla="*/ 0 w 571"/>
                <a:gd name="T19" fmla="*/ 746 h 746"/>
                <a:gd name="T20" fmla="*/ 0 w 571"/>
                <a:gd name="T21" fmla="*/ 0 h 746"/>
                <a:gd name="T22" fmla="*/ 555 w 571"/>
                <a:gd name="T23" fmla="*/ 0 h 746"/>
                <a:gd name="T24" fmla="*/ 555 w 571"/>
                <a:gd name="T25" fmla="*/ 131 h 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1" h="746">
                  <a:moveTo>
                    <a:pt x="555" y="131"/>
                  </a:moveTo>
                  <a:lnTo>
                    <a:pt x="158" y="131"/>
                  </a:lnTo>
                  <a:lnTo>
                    <a:pt x="158" y="289"/>
                  </a:lnTo>
                  <a:lnTo>
                    <a:pt x="521" y="289"/>
                  </a:lnTo>
                  <a:lnTo>
                    <a:pt x="521" y="419"/>
                  </a:lnTo>
                  <a:lnTo>
                    <a:pt x="158" y="419"/>
                  </a:lnTo>
                  <a:lnTo>
                    <a:pt x="158" y="614"/>
                  </a:lnTo>
                  <a:lnTo>
                    <a:pt x="571" y="614"/>
                  </a:lnTo>
                  <a:lnTo>
                    <a:pt x="571" y="746"/>
                  </a:lnTo>
                  <a:lnTo>
                    <a:pt x="0" y="746"/>
                  </a:lnTo>
                  <a:lnTo>
                    <a:pt x="0" y="0"/>
                  </a:lnTo>
                  <a:lnTo>
                    <a:pt x="555" y="0"/>
                  </a:lnTo>
                  <a:lnTo>
                    <a:pt x="555" y="13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37" name="Freeform 30"/>
            <p:cNvSpPr>
              <a:spLocks/>
            </p:cNvSpPr>
            <p:nvPr userDrawn="1"/>
          </p:nvSpPr>
          <p:spPr bwMode="auto">
            <a:xfrm>
              <a:off x="-2020888" y="3822701"/>
              <a:ext cx="117475" cy="139700"/>
            </a:xfrm>
            <a:custGeom>
              <a:avLst/>
              <a:gdLst>
                <a:gd name="T0" fmla="*/ 480 w 669"/>
                <a:gd name="T1" fmla="*/ 243 h 786"/>
                <a:gd name="T2" fmla="*/ 438 w 669"/>
                <a:gd name="T3" fmla="*/ 180 h 786"/>
                <a:gd name="T4" fmla="*/ 388 w 669"/>
                <a:gd name="T5" fmla="*/ 145 h 786"/>
                <a:gd name="T6" fmla="*/ 337 w 669"/>
                <a:gd name="T7" fmla="*/ 132 h 786"/>
                <a:gd name="T8" fmla="*/ 263 w 669"/>
                <a:gd name="T9" fmla="*/ 140 h 786"/>
                <a:gd name="T10" fmla="*/ 207 w 669"/>
                <a:gd name="T11" fmla="*/ 171 h 786"/>
                <a:gd name="T12" fmla="*/ 177 w 669"/>
                <a:gd name="T13" fmla="*/ 214 h 786"/>
                <a:gd name="T14" fmla="*/ 0 w 669"/>
                <a:gd name="T15" fmla="*/ 264 h 786"/>
                <a:gd name="T16" fmla="*/ 23 w 669"/>
                <a:gd name="T17" fmla="*/ 176 h 786"/>
                <a:gd name="T18" fmla="*/ 48 w 669"/>
                <a:gd name="T19" fmla="*/ 131 h 786"/>
                <a:gd name="T20" fmla="*/ 83 w 669"/>
                <a:gd name="T21" fmla="*/ 91 h 786"/>
                <a:gd name="T22" fmla="*/ 127 w 669"/>
                <a:gd name="T23" fmla="*/ 54 h 786"/>
                <a:gd name="T24" fmla="*/ 181 w 669"/>
                <a:gd name="T25" fmla="*/ 25 h 786"/>
                <a:gd name="T26" fmla="*/ 247 w 669"/>
                <a:gd name="T27" fmla="*/ 6 h 786"/>
                <a:gd name="T28" fmla="*/ 325 w 669"/>
                <a:gd name="T29" fmla="*/ 0 h 786"/>
                <a:gd name="T30" fmla="*/ 395 w 669"/>
                <a:gd name="T31" fmla="*/ 6 h 786"/>
                <a:gd name="T32" fmla="*/ 460 w 669"/>
                <a:gd name="T33" fmla="*/ 25 h 786"/>
                <a:gd name="T34" fmla="*/ 519 w 669"/>
                <a:gd name="T35" fmla="*/ 56 h 786"/>
                <a:gd name="T36" fmla="*/ 569 w 669"/>
                <a:gd name="T37" fmla="*/ 100 h 786"/>
                <a:gd name="T38" fmla="*/ 611 w 669"/>
                <a:gd name="T39" fmla="*/ 155 h 786"/>
                <a:gd name="T40" fmla="*/ 642 w 669"/>
                <a:gd name="T41" fmla="*/ 223 h 786"/>
                <a:gd name="T42" fmla="*/ 662 w 669"/>
                <a:gd name="T43" fmla="*/ 304 h 786"/>
                <a:gd name="T44" fmla="*/ 669 w 669"/>
                <a:gd name="T45" fmla="*/ 396 h 786"/>
                <a:gd name="T46" fmla="*/ 662 w 669"/>
                <a:gd name="T47" fmla="*/ 487 h 786"/>
                <a:gd name="T48" fmla="*/ 643 w 669"/>
                <a:gd name="T49" fmla="*/ 565 h 786"/>
                <a:gd name="T50" fmla="*/ 613 w 669"/>
                <a:gd name="T51" fmla="*/ 632 h 786"/>
                <a:gd name="T52" fmla="*/ 571 w 669"/>
                <a:gd name="T53" fmla="*/ 687 h 786"/>
                <a:gd name="T54" fmla="*/ 521 w 669"/>
                <a:gd name="T55" fmla="*/ 731 h 786"/>
                <a:gd name="T56" fmla="*/ 462 w 669"/>
                <a:gd name="T57" fmla="*/ 761 h 786"/>
                <a:gd name="T58" fmla="*/ 398 w 669"/>
                <a:gd name="T59" fmla="*/ 780 h 786"/>
                <a:gd name="T60" fmla="*/ 325 w 669"/>
                <a:gd name="T61" fmla="*/ 786 h 786"/>
                <a:gd name="T62" fmla="*/ 260 w 669"/>
                <a:gd name="T63" fmla="*/ 781 h 786"/>
                <a:gd name="T64" fmla="*/ 201 w 669"/>
                <a:gd name="T65" fmla="*/ 767 h 786"/>
                <a:gd name="T66" fmla="*/ 149 w 669"/>
                <a:gd name="T67" fmla="*/ 743 h 786"/>
                <a:gd name="T68" fmla="*/ 105 w 669"/>
                <a:gd name="T69" fmla="*/ 710 h 786"/>
                <a:gd name="T70" fmla="*/ 68 w 669"/>
                <a:gd name="T71" fmla="*/ 670 h 786"/>
                <a:gd name="T72" fmla="*/ 38 w 669"/>
                <a:gd name="T73" fmla="*/ 623 h 786"/>
                <a:gd name="T74" fmla="*/ 16 w 669"/>
                <a:gd name="T75" fmla="*/ 570 h 786"/>
                <a:gd name="T76" fmla="*/ 162 w 669"/>
                <a:gd name="T77" fmla="*/ 529 h 786"/>
                <a:gd name="T78" fmla="*/ 187 w 669"/>
                <a:gd name="T79" fmla="*/ 586 h 786"/>
                <a:gd name="T80" fmla="*/ 226 w 669"/>
                <a:gd name="T81" fmla="*/ 627 h 786"/>
                <a:gd name="T82" fmla="*/ 277 w 669"/>
                <a:gd name="T83" fmla="*/ 650 h 786"/>
                <a:gd name="T84" fmla="*/ 334 w 669"/>
                <a:gd name="T85" fmla="*/ 654 h 786"/>
                <a:gd name="T86" fmla="*/ 374 w 669"/>
                <a:gd name="T87" fmla="*/ 647 h 786"/>
                <a:gd name="T88" fmla="*/ 408 w 669"/>
                <a:gd name="T89" fmla="*/ 633 h 786"/>
                <a:gd name="T90" fmla="*/ 444 w 669"/>
                <a:gd name="T91" fmla="*/ 604 h 786"/>
                <a:gd name="T92" fmla="*/ 482 w 669"/>
                <a:gd name="T93" fmla="*/ 539 h 786"/>
                <a:gd name="T94" fmla="*/ 503 w 669"/>
                <a:gd name="T95" fmla="*/ 458 h 786"/>
                <a:gd name="T96" fmla="*/ 502 w 669"/>
                <a:gd name="T97" fmla="*/ 311 h 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69" h="786">
                  <a:moveTo>
                    <a:pt x="502" y="311"/>
                  </a:moveTo>
                  <a:lnTo>
                    <a:pt x="496" y="286"/>
                  </a:lnTo>
                  <a:lnTo>
                    <a:pt x="489" y="264"/>
                  </a:lnTo>
                  <a:lnTo>
                    <a:pt x="480" y="243"/>
                  </a:lnTo>
                  <a:lnTo>
                    <a:pt x="471" y="224"/>
                  </a:lnTo>
                  <a:lnTo>
                    <a:pt x="461" y="208"/>
                  </a:lnTo>
                  <a:lnTo>
                    <a:pt x="450" y="193"/>
                  </a:lnTo>
                  <a:lnTo>
                    <a:pt x="438" y="180"/>
                  </a:lnTo>
                  <a:lnTo>
                    <a:pt x="427" y="169"/>
                  </a:lnTo>
                  <a:lnTo>
                    <a:pt x="414" y="159"/>
                  </a:lnTo>
                  <a:lnTo>
                    <a:pt x="402" y="152"/>
                  </a:lnTo>
                  <a:lnTo>
                    <a:pt x="388" y="145"/>
                  </a:lnTo>
                  <a:lnTo>
                    <a:pt x="376" y="140"/>
                  </a:lnTo>
                  <a:lnTo>
                    <a:pt x="363" y="136"/>
                  </a:lnTo>
                  <a:lnTo>
                    <a:pt x="349" y="133"/>
                  </a:lnTo>
                  <a:lnTo>
                    <a:pt x="337" y="132"/>
                  </a:lnTo>
                  <a:lnTo>
                    <a:pt x="325" y="131"/>
                  </a:lnTo>
                  <a:lnTo>
                    <a:pt x="302" y="132"/>
                  </a:lnTo>
                  <a:lnTo>
                    <a:pt x="282" y="135"/>
                  </a:lnTo>
                  <a:lnTo>
                    <a:pt x="263" y="140"/>
                  </a:lnTo>
                  <a:lnTo>
                    <a:pt x="246" y="146"/>
                  </a:lnTo>
                  <a:lnTo>
                    <a:pt x="231" y="153"/>
                  </a:lnTo>
                  <a:lnTo>
                    <a:pt x="219" y="162"/>
                  </a:lnTo>
                  <a:lnTo>
                    <a:pt x="207" y="171"/>
                  </a:lnTo>
                  <a:lnTo>
                    <a:pt x="198" y="181"/>
                  </a:lnTo>
                  <a:lnTo>
                    <a:pt x="189" y="192"/>
                  </a:lnTo>
                  <a:lnTo>
                    <a:pt x="182" y="202"/>
                  </a:lnTo>
                  <a:lnTo>
                    <a:pt x="177" y="214"/>
                  </a:lnTo>
                  <a:lnTo>
                    <a:pt x="172" y="224"/>
                  </a:lnTo>
                  <a:lnTo>
                    <a:pt x="163" y="245"/>
                  </a:lnTo>
                  <a:lnTo>
                    <a:pt x="158" y="264"/>
                  </a:lnTo>
                  <a:lnTo>
                    <a:pt x="0" y="264"/>
                  </a:lnTo>
                  <a:lnTo>
                    <a:pt x="3" y="243"/>
                  </a:lnTo>
                  <a:lnTo>
                    <a:pt x="8" y="221"/>
                  </a:lnTo>
                  <a:lnTo>
                    <a:pt x="15" y="198"/>
                  </a:lnTo>
                  <a:lnTo>
                    <a:pt x="23" y="176"/>
                  </a:lnTo>
                  <a:lnTo>
                    <a:pt x="30" y="165"/>
                  </a:lnTo>
                  <a:lnTo>
                    <a:pt x="35" y="153"/>
                  </a:lnTo>
                  <a:lnTo>
                    <a:pt x="41" y="143"/>
                  </a:lnTo>
                  <a:lnTo>
                    <a:pt x="48" y="131"/>
                  </a:lnTo>
                  <a:lnTo>
                    <a:pt x="56" y="121"/>
                  </a:lnTo>
                  <a:lnTo>
                    <a:pt x="64" y="110"/>
                  </a:lnTo>
                  <a:lnTo>
                    <a:pt x="73" y="100"/>
                  </a:lnTo>
                  <a:lnTo>
                    <a:pt x="83" y="91"/>
                  </a:lnTo>
                  <a:lnTo>
                    <a:pt x="92" y="80"/>
                  </a:lnTo>
                  <a:lnTo>
                    <a:pt x="104" y="71"/>
                  </a:lnTo>
                  <a:lnTo>
                    <a:pt x="114" y="62"/>
                  </a:lnTo>
                  <a:lnTo>
                    <a:pt x="127" y="54"/>
                  </a:lnTo>
                  <a:lnTo>
                    <a:pt x="139" y="46"/>
                  </a:lnTo>
                  <a:lnTo>
                    <a:pt x="153" y="38"/>
                  </a:lnTo>
                  <a:lnTo>
                    <a:pt x="166" y="31"/>
                  </a:lnTo>
                  <a:lnTo>
                    <a:pt x="181" y="25"/>
                  </a:lnTo>
                  <a:lnTo>
                    <a:pt x="197" y="19"/>
                  </a:lnTo>
                  <a:lnTo>
                    <a:pt x="212" y="14"/>
                  </a:lnTo>
                  <a:lnTo>
                    <a:pt x="230" y="10"/>
                  </a:lnTo>
                  <a:lnTo>
                    <a:pt x="247" y="6"/>
                  </a:lnTo>
                  <a:lnTo>
                    <a:pt x="266" y="3"/>
                  </a:lnTo>
                  <a:lnTo>
                    <a:pt x="285" y="1"/>
                  </a:lnTo>
                  <a:lnTo>
                    <a:pt x="305" y="0"/>
                  </a:lnTo>
                  <a:lnTo>
                    <a:pt x="325" y="0"/>
                  </a:lnTo>
                  <a:lnTo>
                    <a:pt x="343" y="0"/>
                  </a:lnTo>
                  <a:lnTo>
                    <a:pt x="361" y="1"/>
                  </a:lnTo>
                  <a:lnTo>
                    <a:pt x="379" y="3"/>
                  </a:lnTo>
                  <a:lnTo>
                    <a:pt x="395" y="6"/>
                  </a:lnTo>
                  <a:lnTo>
                    <a:pt x="412" y="9"/>
                  </a:lnTo>
                  <a:lnTo>
                    <a:pt x="429" y="13"/>
                  </a:lnTo>
                  <a:lnTo>
                    <a:pt x="445" y="18"/>
                  </a:lnTo>
                  <a:lnTo>
                    <a:pt x="460" y="25"/>
                  </a:lnTo>
                  <a:lnTo>
                    <a:pt x="475" y="31"/>
                  </a:lnTo>
                  <a:lnTo>
                    <a:pt x="491" y="38"/>
                  </a:lnTo>
                  <a:lnTo>
                    <a:pt x="504" y="47"/>
                  </a:lnTo>
                  <a:lnTo>
                    <a:pt x="519" y="56"/>
                  </a:lnTo>
                  <a:lnTo>
                    <a:pt x="532" y="65"/>
                  </a:lnTo>
                  <a:lnTo>
                    <a:pt x="545" y="76"/>
                  </a:lnTo>
                  <a:lnTo>
                    <a:pt x="558" y="87"/>
                  </a:lnTo>
                  <a:lnTo>
                    <a:pt x="569" y="100"/>
                  </a:lnTo>
                  <a:lnTo>
                    <a:pt x="581" y="112"/>
                  </a:lnTo>
                  <a:lnTo>
                    <a:pt x="591" y="126"/>
                  </a:lnTo>
                  <a:lnTo>
                    <a:pt x="601" y="141"/>
                  </a:lnTo>
                  <a:lnTo>
                    <a:pt x="611" y="155"/>
                  </a:lnTo>
                  <a:lnTo>
                    <a:pt x="620" y="171"/>
                  </a:lnTo>
                  <a:lnTo>
                    <a:pt x="628" y="188"/>
                  </a:lnTo>
                  <a:lnTo>
                    <a:pt x="636" y="205"/>
                  </a:lnTo>
                  <a:lnTo>
                    <a:pt x="642" y="223"/>
                  </a:lnTo>
                  <a:lnTo>
                    <a:pt x="649" y="243"/>
                  </a:lnTo>
                  <a:lnTo>
                    <a:pt x="654" y="262"/>
                  </a:lnTo>
                  <a:lnTo>
                    <a:pt x="658" y="283"/>
                  </a:lnTo>
                  <a:lnTo>
                    <a:pt x="662" y="304"/>
                  </a:lnTo>
                  <a:lnTo>
                    <a:pt x="665" y="326"/>
                  </a:lnTo>
                  <a:lnTo>
                    <a:pt x="667" y="349"/>
                  </a:lnTo>
                  <a:lnTo>
                    <a:pt x="668" y="372"/>
                  </a:lnTo>
                  <a:lnTo>
                    <a:pt x="669" y="396"/>
                  </a:lnTo>
                  <a:lnTo>
                    <a:pt x="668" y="420"/>
                  </a:lnTo>
                  <a:lnTo>
                    <a:pt x="667" y="443"/>
                  </a:lnTo>
                  <a:lnTo>
                    <a:pt x="665" y="465"/>
                  </a:lnTo>
                  <a:lnTo>
                    <a:pt x="662" y="487"/>
                  </a:lnTo>
                  <a:lnTo>
                    <a:pt x="659" y="506"/>
                  </a:lnTo>
                  <a:lnTo>
                    <a:pt x="655" y="527"/>
                  </a:lnTo>
                  <a:lnTo>
                    <a:pt x="650" y="546"/>
                  </a:lnTo>
                  <a:lnTo>
                    <a:pt x="643" y="565"/>
                  </a:lnTo>
                  <a:lnTo>
                    <a:pt x="637" y="583"/>
                  </a:lnTo>
                  <a:lnTo>
                    <a:pt x="630" y="599"/>
                  </a:lnTo>
                  <a:lnTo>
                    <a:pt x="621" y="616"/>
                  </a:lnTo>
                  <a:lnTo>
                    <a:pt x="613" y="632"/>
                  </a:lnTo>
                  <a:lnTo>
                    <a:pt x="604" y="646"/>
                  </a:lnTo>
                  <a:lnTo>
                    <a:pt x="593" y="661"/>
                  </a:lnTo>
                  <a:lnTo>
                    <a:pt x="583" y="675"/>
                  </a:lnTo>
                  <a:lnTo>
                    <a:pt x="571" y="687"/>
                  </a:lnTo>
                  <a:lnTo>
                    <a:pt x="560" y="699"/>
                  </a:lnTo>
                  <a:lnTo>
                    <a:pt x="547" y="710"/>
                  </a:lnTo>
                  <a:lnTo>
                    <a:pt x="535" y="721"/>
                  </a:lnTo>
                  <a:lnTo>
                    <a:pt x="521" y="731"/>
                  </a:lnTo>
                  <a:lnTo>
                    <a:pt x="507" y="739"/>
                  </a:lnTo>
                  <a:lnTo>
                    <a:pt x="493" y="748"/>
                  </a:lnTo>
                  <a:lnTo>
                    <a:pt x="478" y="755"/>
                  </a:lnTo>
                  <a:lnTo>
                    <a:pt x="462" y="761"/>
                  </a:lnTo>
                  <a:lnTo>
                    <a:pt x="447" y="768"/>
                  </a:lnTo>
                  <a:lnTo>
                    <a:pt x="431" y="773"/>
                  </a:lnTo>
                  <a:lnTo>
                    <a:pt x="414" y="777"/>
                  </a:lnTo>
                  <a:lnTo>
                    <a:pt x="398" y="780"/>
                  </a:lnTo>
                  <a:lnTo>
                    <a:pt x="380" y="783"/>
                  </a:lnTo>
                  <a:lnTo>
                    <a:pt x="362" y="785"/>
                  </a:lnTo>
                  <a:lnTo>
                    <a:pt x="344" y="786"/>
                  </a:lnTo>
                  <a:lnTo>
                    <a:pt x="325" y="786"/>
                  </a:lnTo>
                  <a:lnTo>
                    <a:pt x="308" y="786"/>
                  </a:lnTo>
                  <a:lnTo>
                    <a:pt x="291" y="785"/>
                  </a:lnTo>
                  <a:lnTo>
                    <a:pt x="275" y="784"/>
                  </a:lnTo>
                  <a:lnTo>
                    <a:pt x="260" y="781"/>
                  </a:lnTo>
                  <a:lnTo>
                    <a:pt x="244" y="779"/>
                  </a:lnTo>
                  <a:lnTo>
                    <a:pt x="229" y="775"/>
                  </a:lnTo>
                  <a:lnTo>
                    <a:pt x="215" y="772"/>
                  </a:lnTo>
                  <a:lnTo>
                    <a:pt x="201" y="767"/>
                  </a:lnTo>
                  <a:lnTo>
                    <a:pt x="187" y="761"/>
                  </a:lnTo>
                  <a:lnTo>
                    <a:pt x="174" y="756"/>
                  </a:lnTo>
                  <a:lnTo>
                    <a:pt x="161" y="750"/>
                  </a:lnTo>
                  <a:lnTo>
                    <a:pt x="149" y="743"/>
                  </a:lnTo>
                  <a:lnTo>
                    <a:pt x="137" y="735"/>
                  </a:lnTo>
                  <a:lnTo>
                    <a:pt x="126" y="727"/>
                  </a:lnTo>
                  <a:lnTo>
                    <a:pt x="115" y="719"/>
                  </a:lnTo>
                  <a:lnTo>
                    <a:pt x="105" y="710"/>
                  </a:lnTo>
                  <a:lnTo>
                    <a:pt x="95" y="701"/>
                  </a:lnTo>
                  <a:lnTo>
                    <a:pt x="86" y="691"/>
                  </a:lnTo>
                  <a:lnTo>
                    <a:pt x="77" y="681"/>
                  </a:lnTo>
                  <a:lnTo>
                    <a:pt x="68" y="670"/>
                  </a:lnTo>
                  <a:lnTo>
                    <a:pt x="60" y="659"/>
                  </a:lnTo>
                  <a:lnTo>
                    <a:pt x="53" y="647"/>
                  </a:lnTo>
                  <a:lnTo>
                    <a:pt x="45" y="636"/>
                  </a:lnTo>
                  <a:lnTo>
                    <a:pt x="38" y="623"/>
                  </a:lnTo>
                  <a:lnTo>
                    <a:pt x="32" y="611"/>
                  </a:lnTo>
                  <a:lnTo>
                    <a:pt x="26" y="597"/>
                  </a:lnTo>
                  <a:lnTo>
                    <a:pt x="21" y="585"/>
                  </a:lnTo>
                  <a:lnTo>
                    <a:pt x="16" y="570"/>
                  </a:lnTo>
                  <a:lnTo>
                    <a:pt x="8" y="542"/>
                  </a:lnTo>
                  <a:lnTo>
                    <a:pt x="0" y="513"/>
                  </a:lnTo>
                  <a:lnTo>
                    <a:pt x="158" y="513"/>
                  </a:lnTo>
                  <a:lnTo>
                    <a:pt x="162" y="529"/>
                  </a:lnTo>
                  <a:lnTo>
                    <a:pt x="168" y="545"/>
                  </a:lnTo>
                  <a:lnTo>
                    <a:pt x="173" y="560"/>
                  </a:lnTo>
                  <a:lnTo>
                    <a:pt x="180" y="573"/>
                  </a:lnTo>
                  <a:lnTo>
                    <a:pt x="187" y="586"/>
                  </a:lnTo>
                  <a:lnTo>
                    <a:pt x="196" y="597"/>
                  </a:lnTo>
                  <a:lnTo>
                    <a:pt x="205" y="609"/>
                  </a:lnTo>
                  <a:lnTo>
                    <a:pt x="216" y="618"/>
                  </a:lnTo>
                  <a:lnTo>
                    <a:pt x="226" y="627"/>
                  </a:lnTo>
                  <a:lnTo>
                    <a:pt x="238" y="634"/>
                  </a:lnTo>
                  <a:lnTo>
                    <a:pt x="250" y="640"/>
                  </a:lnTo>
                  <a:lnTo>
                    <a:pt x="264" y="645"/>
                  </a:lnTo>
                  <a:lnTo>
                    <a:pt x="277" y="650"/>
                  </a:lnTo>
                  <a:lnTo>
                    <a:pt x="292" y="652"/>
                  </a:lnTo>
                  <a:lnTo>
                    <a:pt x="307" y="654"/>
                  </a:lnTo>
                  <a:lnTo>
                    <a:pt x="322" y="655"/>
                  </a:lnTo>
                  <a:lnTo>
                    <a:pt x="334" y="654"/>
                  </a:lnTo>
                  <a:lnTo>
                    <a:pt x="344" y="654"/>
                  </a:lnTo>
                  <a:lnTo>
                    <a:pt x="355" y="652"/>
                  </a:lnTo>
                  <a:lnTo>
                    <a:pt x="364" y="650"/>
                  </a:lnTo>
                  <a:lnTo>
                    <a:pt x="374" y="647"/>
                  </a:lnTo>
                  <a:lnTo>
                    <a:pt x="383" y="644"/>
                  </a:lnTo>
                  <a:lnTo>
                    <a:pt x="391" y="641"/>
                  </a:lnTo>
                  <a:lnTo>
                    <a:pt x="400" y="637"/>
                  </a:lnTo>
                  <a:lnTo>
                    <a:pt x="408" y="633"/>
                  </a:lnTo>
                  <a:lnTo>
                    <a:pt x="415" y="628"/>
                  </a:lnTo>
                  <a:lnTo>
                    <a:pt x="423" y="622"/>
                  </a:lnTo>
                  <a:lnTo>
                    <a:pt x="430" y="616"/>
                  </a:lnTo>
                  <a:lnTo>
                    <a:pt x="444" y="604"/>
                  </a:lnTo>
                  <a:lnTo>
                    <a:pt x="455" y="590"/>
                  </a:lnTo>
                  <a:lnTo>
                    <a:pt x="466" y="574"/>
                  </a:lnTo>
                  <a:lnTo>
                    <a:pt x="475" y="558"/>
                  </a:lnTo>
                  <a:lnTo>
                    <a:pt x="482" y="539"/>
                  </a:lnTo>
                  <a:lnTo>
                    <a:pt x="490" y="520"/>
                  </a:lnTo>
                  <a:lnTo>
                    <a:pt x="495" y="500"/>
                  </a:lnTo>
                  <a:lnTo>
                    <a:pt x="499" y="480"/>
                  </a:lnTo>
                  <a:lnTo>
                    <a:pt x="503" y="458"/>
                  </a:lnTo>
                  <a:lnTo>
                    <a:pt x="505" y="437"/>
                  </a:lnTo>
                  <a:lnTo>
                    <a:pt x="291" y="437"/>
                  </a:lnTo>
                  <a:lnTo>
                    <a:pt x="291" y="311"/>
                  </a:lnTo>
                  <a:lnTo>
                    <a:pt x="502" y="3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38" name="Freeform 31"/>
            <p:cNvSpPr>
              <a:spLocks/>
            </p:cNvSpPr>
            <p:nvPr userDrawn="1"/>
          </p:nvSpPr>
          <p:spPr bwMode="auto">
            <a:xfrm>
              <a:off x="-1892300" y="3822701"/>
              <a:ext cx="117475" cy="139700"/>
            </a:xfrm>
            <a:custGeom>
              <a:avLst/>
              <a:gdLst>
                <a:gd name="T0" fmla="*/ 492 w 665"/>
                <a:gd name="T1" fmla="*/ 214 h 786"/>
                <a:gd name="T2" fmla="*/ 460 w 665"/>
                <a:gd name="T3" fmla="*/ 173 h 786"/>
                <a:gd name="T4" fmla="*/ 406 w 665"/>
                <a:gd name="T5" fmla="*/ 143 h 786"/>
                <a:gd name="T6" fmla="*/ 330 w 665"/>
                <a:gd name="T7" fmla="*/ 135 h 786"/>
                <a:gd name="T8" fmla="*/ 267 w 665"/>
                <a:gd name="T9" fmla="*/ 153 h 786"/>
                <a:gd name="T10" fmla="*/ 229 w 665"/>
                <a:gd name="T11" fmla="*/ 180 h 786"/>
                <a:gd name="T12" fmla="*/ 203 w 665"/>
                <a:gd name="T13" fmla="*/ 213 h 786"/>
                <a:gd name="T14" fmla="*/ 181 w 665"/>
                <a:gd name="T15" fmla="*/ 257 h 786"/>
                <a:gd name="T16" fmla="*/ 165 w 665"/>
                <a:gd name="T17" fmla="*/ 311 h 786"/>
                <a:gd name="T18" fmla="*/ 158 w 665"/>
                <a:gd name="T19" fmla="*/ 380 h 786"/>
                <a:gd name="T20" fmla="*/ 163 w 665"/>
                <a:gd name="T21" fmla="*/ 472 h 786"/>
                <a:gd name="T22" fmla="*/ 190 w 665"/>
                <a:gd name="T23" fmla="*/ 557 h 786"/>
                <a:gd name="T24" fmla="*/ 220 w 665"/>
                <a:gd name="T25" fmla="*/ 599 h 786"/>
                <a:gd name="T26" fmla="*/ 250 w 665"/>
                <a:gd name="T27" fmla="*/ 626 h 786"/>
                <a:gd name="T28" fmla="*/ 288 w 665"/>
                <a:gd name="T29" fmla="*/ 643 h 786"/>
                <a:gd name="T30" fmla="*/ 332 w 665"/>
                <a:gd name="T31" fmla="*/ 651 h 786"/>
                <a:gd name="T32" fmla="*/ 389 w 665"/>
                <a:gd name="T33" fmla="*/ 646 h 786"/>
                <a:gd name="T34" fmla="*/ 441 w 665"/>
                <a:gd name="T35" fmla="*/ 624 h 786"/>
                <a:gd name="T36" fmla="*/ 481 w 665"/>
                <a:gd name="T37" fmla="*/ 586 h 786"/>
                <a:gd name="T38" fmla="*/ 507 w 665"/>
                <a:gd name="T39" fmla="*/ 529 h 786"/>
                <a:gd name="T40" fmla="*/ 650 w 665"/>
                <a:gd name="T41" fmla="*/ 571 h 786"/>
                <a:gd name="T42" fmla="*/ 628 w 665"/>
                <a:gd name="T43" fmla="*/ 623 h 786"/>
                <a:gd name="T44" fmla="*/ 598 w 665"/>
                <a:gd name="T45" fmla="*/ 670 h 786"/>
                <a:gd name="T46" fmla="*/ 561 w 665"/>
                <a:gd name="T47" fmla="*/ 710 h 786"/>
                <a:gd name="T48" fmla="*/ 517 w 665"/>
                <a:gd name="T49" fmla="*/ 743 h 786"/>
                <a:gd name="T50" fmla="*/ 465 w 665"/>
                <a:gd name="T51" fmla="*/ 767 h 786"/>
                <a:gd name="T52" fmla="*/ 407 w 665"/>
                <a:gd name="T53" fmla="*/ 781 h 786"/>
                <a:gd name="T54" fmla="*/ 341 w 665"/>
                <a:gd name="T55" fmla="*/ 786 h 786"/>
                <a:gd name="T56" fmla="*/ 269 w 665"/>
                <a:gd name="T57" fmla="*/ 780 h 786"/>
                <a:gd name="T58" fmla="*/ 203 w 665"/>
                <a:gd name="T59" fmla="*/ 761 h 786"/>
                <a:gd name="T60" fmla="*/ 146 w 665"/>
                <a:gd name="T61" fmla="*/ 730 h 786"/>
                <a:gd name="T62" fmla="*/ 95 w 665"/>
                <a:gd name="T63" fmla="*/ 687 h 786"/>
                <a:gd name="T64" fmla="*/ 56 w 665"/>
                <a:gd name="T65" fmla="*/ 632 h 786"/>
                <a:gd name="T66" fmla="*/ 25 w 665"/>
                <a:gd name="T67" fmla="*/ 565 h 786"/>
                <a:gd name="T68" fmla="*/ 6 w 665"/>
                <a:gd name="T69" fmla="*/ 487 h 786"/>
                <a:gd name="T70" fmla="*/ 0 w 665"/>
                <a:gd name="T71" fmla="*/ 396 h 786"/>
                <a:gd name="T72" fmla="*/ 6 w 665"/>
                <a:gd name="T73" fmla="*/ 304 h 786"/>
                <a:gd name="T74" fmla="*/ 26 w 665"/>
                <a:gd name="T75" fmla="*/ 224 h 786"/>
                <a:gd name="T76" fmla="*/ 58 w 665"/>
                <a:gd name="T77" fmla="*/ 155 h 786"/>
                <a:gd name="T78" fmla="*/ 98 w 665"/>
                <a:gd name="T79" fmla="*/ 100 h 786"/>
                <a:gd name="T80" fmla="*/ 149 w 665"/>
                <a:gd name="T81" fmla="*/ 56 h 786"/>
                <a:gd name="T82" fmla="*/ 207 w 665"/>
                <a:gd name="T83" fmla="*/ 25 h 786"/>
                <a:gd name="T84" fmla="*/ 273 w 665"/>
                <a:gd name="T85" fmla="*/ 6 h 786"/>
                <a:gd name="T86" fmla="*/ 344 w 665"/>
                <a:gd name="T87" fmla="*/ 0 h 786"/>
                <a:gd name="T88" fmla="*/ 421 w 665"/>
                <a:gd name="T89" fmla="*/ 6 h 786"/>
                <a:gd name="T90" fmla="*/ 485 w 665"/>
                <a:gd name="T91" fmla="*/ 25 h 786"/>
                <a:gd name="T92" fmla="*/ 540 w 665"/>
                <a:gd name="T93" fmla="*/ 54 h 786"/>
                <a:gd name="T94" fmla="*/ 584 w 665"/>
                <a:gd name="T95" fmla="*/ 91 h 786"/>
                <a:gd name="T96" fmla="*/ 618 w 665"/>
                <a:gd name="T97" fmla="*/ 131 h 786"/>
                <a:gd name="T98" fmla="*/ 642 w 665"/>
                <a:gd name="T99" fmla="*/ 176 h 786"/>
                <a:gd name="T100" fmla="*/ 665 w 665"/>
                <a:gd name="T101" fmla="*/ 264 h 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65" h="786">
                  <a:moveTo>
                    <a:pt x="510" y="264"/>
                  </a:moveTo>
                  <a:lnTo>
                    <a:pt x="504" y="245"/>
                  </a:lnTo>
                  <a:lnTo>
                    <a:pt x="496" y="225"/>
                  </a:lnTo>
                  <a:lnTo>
                    <a:pt x="492" y="214"/>
                  </a:lnTo>
                  <a:lnTo>
                    <a:pt x="485" y="203"/>
                  </a:lnTo>
                  <a:lnTo>
                    <a:pt x="478" y="193"/>
                  </a:lnTo>
                  <a:lnTo>
                    <a:pt x="470" y="182"/>
                  </a:lnTo>
                  <a:lnTo>
                    <a:pt x="460" y="173"/>
                  </a:lnTo>
                  <a:lnTo>
                    <a:pt x="449" y="164"/>
                  </a:lnTo>
                  <a:lnTo>
                    <a:pt x="436" y="155"/>
                  </a:lnTo>
                  <a:lnTo>
                    <a:pt x="423" y="149"/>
                  </a:lnTo>
                  <a:lnTo>
                    <a:pt x="406" y="143"/>
                  </a:lnTo>
                  <a:lnTo>
                    <a:pt x="387" y="139"/>
                  </a:lnTo>
                  <a:lnTo>
                    <a:pt x="367" y="135"/>
                  </a:lnTo>
                  <a:lnTo>
                    <a:pt x="344" y="134"/>
                  </a:lnTo>
                  <a:lnTo>
                    <a:pt x="330" y="135"/>
                  </a:lnTo>
                  <a:lnTo>
                    <a:pt x="314" y="138"/>
                  </a:lnTo>
                  <a:lnTo>
                    <a:pt x="298" y="141"/>
                  </a:lnTo>
                  <a:lnTo>
                    <a:pt x="282" y="146"/>
                  </a:lnTo>
                  <a:lnTo>
                    <a:pt x="267" y="153"/>
                  </a:lnTo>
                  <a:lnTo>
                    <a:pt x="251" y="163"/>
                  </a:lnTo>
                  <a:lnTo>
                    <a:pt x="244" y="168"/>
                  </a:lnTo>
                  <a:lnTo>
                    <a:pt x="236" y="174"/>
                  </a:lnTo>
                  <a:lnTo>
                    <a:pt x="229" y="180"/>
                  </a:lnTo>
                  <a:lnTo>
                    <a:pt x="222" y="188"/>
                  </a:lnTo>
                  <a:lnTo>
                    <a:pt x="216" y="195"/>
                  </a:lnTo>
                  <a:lnTo>
                    <a:pt x="209" y="204"/>
                  </a:lnTo>
                  <a:lnTo>
                    <a:pt x="203" y="213"/>
                  </a:lnTo>
                  <a:lnTo>
                    <a:pt x="197" y="223"/>
                  </a:lnTo>
                  <a:lnTo>
                    <a:pt x="190" y="234"/>
                  </a:lnTo>
                  <a:lnTo>
                    <a:pt x="185" y="244"/>
                  </a:lnTo>
                  <a:lnTo>
                    <a:pt x="181" y="257"/>
                  </a:lnTo>
                  <a:lnTo>
                    <a:pt x="176" y="269"/>
                  </a:lnTo>
                  <a:lnTo>
                    <a:pt x="172" y="282"/>
                  </a:lnTo>
                  <a:lnTo>
                    <a:pt x="169" y="296"/>
                  </a:lnTo>
                  <a:lnTo>
                    <a:pt x="165" y="311"/>
                  </a:lnTo>
                  <a:lnTo>
                    <a:pt x="162" y="328"/>
                  </a:lnTo>
                  <a:lnTo>
                    <a:pt x="160" y="344"/>
                  </a:lnTo>
                  <a:lnTo>
                    <a:pt x="159" y="361"/>
                  </a:lnTo>
                  <a:lnTo>
                    <a:pt x="158" y="380"/>
                  </a:lnTo>
                  <a:lnTo>
                    <a:pt x="158" y="399"/>
                  </a:lnTo>
                  <a:lnTo>
                    <a:pt x="158" y="424"/>
                  </a:lnTo>
                  <a:lnTo>
                    <a:pt x="160" y="448"/>
                  </a:lnTo>
                  <a:lnTo>
                    <a:pt x="163" y="472"/>
                  </a:lnTo>
                  <a:lnTo>
                    <a:pt x="169" y="495"/>
                  </a:lnTo>
                  <a:lnTo>
                    <a:pt x="174" y="517"/>
                  </a:lnTo>
                  <a:lnTo>
                    <a:pt x="182" y="537"/>
                  </a:lnTo>
                  <a:lnTo>
                    <a:pt x="190" y="557"/>
                  </a:lnTo>
                  <a:lnTo>
                    <a:pt x="201" y="575"/>
                  </a:lnTo>
                  <a:lnTo>
                    <a:pt x="207" y="584"/>
                  </a:lnTo>
                  <a:lnTo>
                    <a:pt x="213" y="591"/>
                  </a:lnTo>
                  <a:lnTo>
                    <a:pt x="220" y="599"/>
                  </a:lnTo>
                  <a:lnTo>
                    <a:pt x="227" y="607"/>
                  </a:lnTo>
                  <a:lnTo>
                    <a:pt x="234" y="613"/>
                  </a:lnTo>
                  <a:lnTo>
                    <a:pt x="242" y="619"/>
                  </a:lnTo>
                  <a:lnTo>
                    <a:pt x="250" y="626"/>
                  </a:lnTo>
                  <a:lnTo>
                    <a:pt x="258" y="631"/>
                  </a:lnTo>
                  <a:lnTo>
                    <a:pt x="268" y="635"/>
                  </a:lnTo>
                  <a:lnTo>
                    <a:pt x="277" y="639"/>
                  </a:lnTo>
                  <a:lnTo>
                    <a:pt x="288" y="643"/>
                  </a:lnTo>
                  <a:lnTo>
                    <a:pt x="298" y="646"/>
                  </a:lnTo>
                  <a:lnTo>
                    <a:pt x="309" y="649"/>
                  </a:lnTo>
                  <a:lnTo>
                    <a:pt x="320" y="650"/>
                  </a:lnTo>
                  <a:lnTo>
                    <a:pt x="332" y="651"/>
                  </a:lnTo>
                  <a:lnTo>
                    <a:pt x="344" y="652"/>
                  </a:lnTo>
                  <a:lnTo>
                    <a:pt x="360" y="651"/>
                  </a:lnTo>
                  <a:lnTo>
                    <a:pt x="375" y="650"/>
                  </a:lnTo>
                  <a:lnTo>
                    <a:pt x="389" y="646"/>
                  </a:lnTo>
                  <a:lnTo>
                    <a:pt x="403" y="642"/>
                  </a:lnTo>
                  <a:lnTo>
                    <a:pt x="416" y="638"/>
                  </a:lnTo>
                  <a:lnTo>
                    <a:pt x="429" y="632"/>
                  </a:lnTo>
                  <a:lnTo>
                    <a:pt x="441" y="624"/>
                  </a:lnTo>
                  <a:lnTo>
                    <a:pt x="452" y="616"/>
                  </a:lnTo>
                  <a:lnTo>
                    <a:pt x="462" y="607"/>
                  </a:lnTo>
                  <a:lnTo>
                    <a:pt x="472" y="596"/>
                  </a:lnTo>
                  <a:lnTo>
                    <a:pt x="481" y="586"/>
                  </a:lnTo>
                  <a:lnTo>
                    <a:pt x="488" y="573"/>
                  </a:lnTo>
                  <a:lnTo>
                    <a:pt x="496" y="560"/>
                  </a:lnTo>
                  <a:lnTo>
                    <a:pt x="502" y="545"/>
                  </a:lnTo>
                  <a:lnTo>
                    <a:pt x="507" y="529"/>
                  </a:lnTo>
                  <a:lnTo>
                    <a:pt x="510" y="513"/>
                  </a:lnTo>
                  <a:lnTo>
                    <a:pt x="665" y="513"/>
                  </a:lnTo>
                  <a:lnTo>
                    <a:pt x="659" y="542"/>
                  </a:lnTo>
                  <a:lnTo>
                    <a:pt x="650" y="571"/>
                  </a:lnTo>
                  <a:lnTo>
                    <a:pt x="645" y="585"/>
                  </a:lnTo>
                  <a:lnTo>
                    <a:pt x="640" y="597"/>
                  </a:lnTo>
                  <a:lnTo>
                    <a:pt x="634" y="611"/>
                  </a:lnTo>
                  <a:lnTo>
                    <a:pt x="628" y="623"/>
                  </a:lnTo>
                  <a:lnTo>
                    <a:pt x="620" y="636"/>
                  </a:lnTo>
                  <a:lnTo>
                    <a:pt x="614" y="647"/>
                  </a:lnTo>
                  <a:lnTo>
                    <a:pt x="606" y="659"/>
                  </a:lnTo>
                  <a:lnTo>
                    <a:pt x="598" y="670"/>
                  </a:lnTo>
                  <a:lnTo>
                    <a:pt x="589" y="681"/>
                  </a:lnTo>
                  <a:lnTo>
                    <a:pt x="581" y="691"/>
                  </a:lnTo>
                  <a:lnTo>
                    <a:pt x="571" y="701"/>
                  </a:lnTo>
                  <a:lnTo>
                    <a:pt x="561" y="710"/>
                  </a:lnTo>
                  <a:lnTo>
                    <a:pt x="550" y="719"/>
                  </a:lnTo>
                  <a:lnTo>
                    <a:pt x="540" y="727"/>
                  </a:lnTo>
                  <a:lnTo>
                    <a:pt x="528" y="735"/>
                  </a:lnTo>
                  <a:lnTo>
                    <a:pt x="517" y="743"/>
                  </a:lnTo>
                  <a:lnTo>
                    <a:pt x="504" y="749"/>
                  </a:lnTo>
                  <a:lnTo>
                    <a:pt x="492" y="755"/>
                  </a:lnTo>
                  <a:lnTo>
                    <a:pt x="479" y="761"/>
                  </a:lnTo>
                  <a:lnTo>
                    <a:pt x="465" y="767"/>
                  </a:lnTo>
                  <a:lnTo>
                    <a:pt x="452" y="771"/>
                  </a:lnTo>
                  <a:lnTo>
                    <a:pt x="437" y="775"/>
                  </a:lnTo>
                  <a:lnTo>
                    <a:pt x="422" y="779"/>
                  </a:lnTo>
                  <a:lnTo>
                    <a:pt x="407" y="781"/>
                  </a:lnTo>
                  <a:lnTo>
                    <a:pt x="391" y="784"/>
                  </a:lnTo>
                  <a:lnTo>
                    <a:pt x="375" y="785"/>
                  </a:lnTo>
                  <a:lnTo>
                    <a:pt x="358" y="786"/>
                  </a:lnTo>
                  <a:lnTo>
                    <a:pt x="341" y="786"/>
                  </a:lnTo>
                  <a:lnTo>
                    <a:pt x="322" y="786"/>
                  </a:lnTo>
                  <a:lnTo>
                    <a:pt x="304" y="785"/>
                  </a:lnTo>
                  <a:lnTo>
                    <a:pt x="287" y="783"/>
                  </a:lnTo>
                  <a:lnTo>
                    <a:pt x="269" y="780"/>
                  </a:lnTo>
                  <a:lnTo>
                    <a:pt x="252" y="777"/>
                  </a:lnTo>
                  <a:lnTo>
                    <a:pt x="235" y="773"/>
                  </a:lnTo>
                  <a:lnTo>
                    <a:pt x="220" y="768"/>
                  </a:lnTo>
                  <a:lnTo>
                    <a:pt x="203" y="761"/>
                  </a:lnTo>
                  <a:lnTo>
                    <a:pt x="188" y="755"/>
                  </a:lnTo>
                  <a:lnTo>
                    <a:pt x="174" y="748"/>
                  </a:lnTo>
                  <a:lnTo>
                    <a:pt x="159" y="739"/>
                  </a:lnTo>
                  <a:lnTo>
                    <a:pt x="146" y="730"/>
                  </a:lnTo>
                  <a:lnTo>
                    <a:pt x="132" y="721"/>
                  </a:lnTo>
                  <a:lnTo>
                    <a:pt x="119" y="710"/>
                  </a:lnTo>
                  <a:lnTo>
                    <a:pt x="108" y="699"/>
                  </a:lnTo>
                  <a:lnTo>
                    <a:pt x="95" y="687"/>
                  </a:lnTo>
                  <a:lnTo>
                    <a:pt x="85" y="675"/>
                  </a:lnTo>
                  <a:lnTo>
                    <a:pt x="74" y="661"/>
                  </a:lnTo>
                  <a:lnTo>
                    <a:pt x="65" y="646"/>
                  </a:lnTo>
                  <a:lnTo>
                    <a:pt x="56" y="632"/>
                  </a:lnTo>
                  <a:lnTo>
                    <a:pt x="47" y="616"/>
                  </a:lnTo>
                  <a:lnTo>
                    <a:pt x="39" y="599"/>
                  </a:lnTo>
                  <a:lnTo>
                    <a:pt x="32" y="583"/>
                  </a:lnTo>
                  <a:lnTo>
                    <a:pt x="25" y="565"/>
                  </a:lnTo>
                  <a:lnTo>
                    <a:pt x="20" y="546"/>
                  </a:lnTo>
                  <a:lnTo>
                    <a:pt x="15" y="527"/>
                  </a:lnTo>
                  <a:lnTo>
                    <a:pt x="11" y="507"/>
                  </a:lnTo>
                  <a:lnTo>
                    <a:pt x="6" y="487"/>
                  </a:lnTo>
                  <a:lnTo>
                    <a:pt x="3" y="465"/>
                  </a:lnTo>
                  <a:lnTo>
                    <a:pt x="1" y="443"/>
                  </a:lnTo>
                  <a:lnTo>
                    <a:pt x="0" y="420"/>
                  </a:lnTo>
                  <a:lnTo>
                    <a:pt x="0" y="396"/>
                  </a:lnTo>
                  <a:lnTo>
                    <a:pt x="0" y="372"/>
                  </a:lnTo>
                  <a:lnTo>
                    <a:pt x="2" y="349"/>
                  </a:lnTo>
                  <a:lnTo>
                    <a:pt x="4" y="326"/>
                  </a:lnTo>
                  <a:lnTo>
                    <a:pt x="6" y="304"/>
                  </a:lnTo>
                  <a:lnTo>
                    <a:pt x="11" y="283"/>
                  </a:lnTo>
                  <a:lnTo>
                    <a:pt x="15" y="262"/>
                  </a:lnTo>
                  <a:lnTo>
                    <a:pt x="20" y="243"/>
                  </a:lnTo>
                  <a:lnTo>
                    <a:pt x="26" y="224"/>
                  </a:lnTo>
                  <a:lnTo>
                    <a:pt x="33" y="205"/>
                  </a:lnTo>
                  <a:lnTo>
                    <a:pt x="40" y="188"/>
                  </a:lnTo>
                  <a:lnTo>
                    <a:pt x="48" y="171"/>
                  </a:lnTo>
                  <a:lnTo>
                    <a:pt x="58" y="155"/>
                  </a:lnTo>
                  <a:lnTo>
                    <a:pt x="67" y="141"/>
                  </a:lnTo>
                  <a:lnTo>
                    <a:pt x="76" y="126"/>
                  </a:lnTo>
                  <a:lnTo>
                    <a:pt x="87" y="112"/>
                  </a:lnTo>
                  <a:lnTo>
                    <a:pt x="98" y="100"/>
                  </a:lnTo>
                  <a:lnTo>
                    <a:pt x="110" y="87"/>
                  </a:lnTo>
                  <a:lnTo>
                    <a:pt x="123" y="76"/>
                  </a:lnTo>
                  <a:lnTo>
                    <a:pt x="136" y="65"/>
                  </a:lnTo>
                  <a:lnTo>
                    <a:pt x="149" y="56"/>
                  </a:lnTo>
                  <a:lnTo>
                    <a:pt x="163" y="47"/>
                  </a:lnTo>
                  <a:lnTo>
                    <a:pt x="177" y="38"/>
                  </a:lnTo>
                  <a:lnTo>
                    <a:pt x="193" y="31"/>
                  </a:lnTo>
                  <a:lnTo>
                    <a:pt x="207" y="25"/>
                  </a:lnTo>
                  <a:lnTo>
                    <a:pt x="223" y="18"/>
                  </a:lnTo>
                  <a:lnTo>
                    <a:pt x="240" y="13"/>
                  </a:lnTo>
                  <a:lnTo>
                    <a:pt x="256" y="9"/>
                  </a:lnTo>
                  <a:lnTo>
                    <a:pt x="273" y="6"/>
                  </a:lnTo>
                  <a:lnTo>
                    <a:pt x="290" y="3"/>
                  </a:lnTo>
                  <a:lnTo>
                    <a:pt x="308" y="1"/>
                  </a:lnTo>
                  <a:lnTo>
                    <a:pt x="325" y="0"/>
                  </a:lnTo>
                  <a:lnTo>
                    <a:pt x="344" y="0"/>
                  </a:lnTo>
                  <a:lnTo>
                    <a:pt x="364" y="0"/>
                  </a:lnTo>
                  <a:lnTo>
                    <a:pt x="384" y="1"/>
                  </a:lnTo>
                  <a:lnTo>
                    <a:pt x="403" y="3"/>
                  </a:lnTo>
                  <a:lnTo>
                    <a:pt x="421" y="6"/>
                  </a:lnTo>
                  <a:lnTo>
                    <a:pt x="438" y="10"/>
                  </a:lnTo>
                  <a:lnTo>
                    <a:pt x="455" y="14"/>
                  </a:lnTo>
                  <a:lnTo>
                    <a:pt x="471" y="19"/>
                  </a:lnTo>
                  <a:lnTo>
                    <a:pt x="485" y="25"/>
                  </a:lnTo>
                  <a:lnTo>
                    <a:pt x="500" y="31"/>
                  </a:lnTo>
                  <a:lnTo>
                    <a:pt x="515" y="38"/>
                  </a:lnTo>
                  <a:lnTo>
                    <a:pt x="527" y="46"/>
                  </a:lnTo>
                  <a:lnTo>
                    <a:pt x="540" y="54"/>
                  </a:lnTo>
                  <a:lnTo>
                    <a:pt x="552" y="62"/>
                  </a:lnTo>
                  <a:lnTo>
                    <a:pt x="563" y="71"/>
                  </a:lnTo>
                  <a:lnTo>
                    <a:pt x="574" y="80"/>
                  </a:lnTo>
                  <a:lnTo>
                    <a:pt x="584" y="91"/>
                  </a:lnTo>
                  <a:lnTo>
                    <a:pt x="593" y="100"/>
                  </a:lnTo>
                  <a:lnTo>
                    <a:pt x="601" y="110"/>
                  </a:lnTo>
                  <a:lnTo>
                    <a:pt x="610" y="121"/>
                  </a:lnTo>
                  <a:lnTo>
                    <a:pt x="618" y="131"/>
                  </a:lnTo>
                  <a:lnTo>
                    <a:pt x="624" y="143"/>
                  </a:lnTo>
                  <a:lnTo>
                    <a:pt x="631" y="153"/>
                  </a:lnTo>
                  <a:lnTo>
                    <a:pt x="637" y="165"/>
                  </a:lnTo>
                  <a:lnTo>
                    <a:pt x="642" y="176"/>
                  </a:lnTo>
                  <a:lnTo>
                    <a:pt x="652" y="198"/>
                  </a:lnTo>
                  <a:lnTo>
                    <a:pt x="658" y="221"/>
                  </a:lnTo>
                  <a:lnTo>
                    <a:pt x="663" y="243"/>
                  </a:lnTo>
                  <a:lnTo>
                    <a:pt x="665" y="264"/>
                  </a:lnTo>
                  <a:lnTo>
                    <a:pt x="510" y="2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39" name="Freeform 32"/>
            <p:cNvSpPr>
              <a:spLocks/>
            </p:cNvSpPr>
            <p:nvPr userDrawn="1"/>
          </p:nvSpPr>
          <p:spPr bwMode="auto">
            <a:xfrm>
              <a:off x="-2965450" y="3817938"/>
              <a:ext cx="119063" cy="141288"/>
            </a:xfrm>
            <a:custGeom>
              <a:avLst/>
              <a:gdLst>
                <a:gd name="T0" fmla="*/ 505 w 681"/>
                <a:gd name="T1" fmla="*/ 220 h 807"/>
                <a:gd name="T2" fmla="*/ 473 w 681"/>
                <a:gd name="T3" fmla="*/ 177 h 807"/>
                <a:gd name="T4" fmla="*/ 417 w 681"/>
                <a:gd name="T5" fmla="*/ 146 h 807"/>
                <a:gd name="T6" fmla="*/ 338 w 681"/>
                <a:gd name="T7" fmla="*/ 139 h 807"/>
                <a:gd name="T8" fmla="*/ 274 w 681"/>
                <a:gd name="T9" fmla="*/ 157 h 807"/>
                <a:gd name="T10" fmla="*/ 235 w 681"/>
                <a:gd name="T11" fmla="*/ 185 h 807"/>
                <a:gd name="T12" fmla="*/ 209 w 681"/>
                <a:gd name="T13" fmla="*/ 217 h 807"/>
                <a:gd name="T14" fmla="*/ 186 w 681"/>
                <a:gd name="T15" fmla="*/ 261 h 807"/>
                <a:gd name="T16" fmla="*/ 172 w 681"/>
                <a:gd name="T17" fmla="*/ 317 h 807"/>
                <a:gd name="T18" fmla="*/ 164 w 681"/>
                <a:gd name="T19" fmla="*/ 387 h 807"/>
                <a:gd name="T20" fmla="*/ 170 w 681"/>
                <a:gd name="T21" fmla="*/ 482 h 807"/>
                <a:gd name="T22" fmla="*/ 197 w 681"/>
                <a:gd name="T23" fmla="*/ 571 h 807"/>
                <a:gd name="T24" fmla="*/ 226 w 681"/>
                <a:gd name="T25" fmla="*/ 615 h 807"/>
                <a:gd name="T26" fmla="*/ 257 w 681"/>
                <a:gd name="T27" fmla="*/ 642 h 807"/>
                <a:gd name="T28" fmla="*/ 295 w 681"/>
                <a:gd name="T29" fmla="*/ 659 h 807"/>
                <a:gd name="T30" fmla="*/ 341 w 681"/>
                <a:gd name="T31" fmla="*/ 668 h 807"/>
                <a:gd name="T32" fmla="*/ 400 w 681"/>
                <a:gd name="T33" fmla="*/ 663 h 807"/>
                <a:gd name="T34" fmla="*/ 453 w 681"/>
                <a:gd name="T35" fmla="*/ 640 h 807"/>
                <a:gd name="T36" fmla="*/ 494 w 681"/>
                <a:gd name="T37" fmla="*/ 599 h 807"/>
                <a:gd name="T38" fmla="*/ 519 w 681"/>
                <a:gd name="T39" fmla="*/ 540 h 807"/>
                <a:gd name="T40" fmla="*/ 665 w 681"/>
                <a:gd name="T41" fmla="*/ 583 h 807"/>
                <a:gd name="T42" fmla="*/ 643 w 681"/>
                <a:gd name="T43" fmla="*/ 638 h 807"/>
                <a:gd name="T44" fmla="*/ 613 w 681"/>
                <a:gd name="T45" fmla="*/ 687 h 807"/>
                <a:gd name="T46" fmla="*/ 575 w 681"/>
                <a:gd name="T47" fmla="*/ 727 h 807"/>
                <a:gd name="T48" fmla="*/ 531 w 681"/>
                <a:gd name="T49" fmla="*/ 761 h 807"/>
                <a:gd name="T50" fmla="*/ 478 w 681"/>
                <a:gd name="T51" fmla="*/ 786 h 807"/>
                <a:gd name="T52" fmla="*/ 418 w 681"/>
                <a:gd name="T53" fmla="*/ 802 h 807"/>
                <a:gd name="T54" fmla="*/ 349 w 681"/>
                <a:gd name="T55" fmla="*/ 807 h 807"/>
                <a:gd name="T56" fmla="*/ 276 w 681"/>
                <a:gd name="T57" fmla="*/ 801 h 807"/>
                <a:gd name="T58" fmla="*/ 208 w 681"/>
                <a:gd name="T59" fmla="*/ 781 h 807"/>
                <a:gd name="T60" fmla="*/ 149 w 681"/>
                <a:gd name="T61" fmla="*/ 749 h 807"/>
                <a:gd name="T62" fmla="*/ 97 w 681"/>
                <a:gd name="T63" fmla="*/ 704 h 807"/>
                <a:gd name="T64" fmla="*/ 57 w 681"/>
                <a:gd name="T65" fmla="*/ 647 h 807"/>
                <a:gd name="T66" fmla="*/ 25 w 681"/>
                <a:gd name="T67" fmla="*/ 578 h 807"/>
                <a:gd name="T68" fmla="*/ 6 w 681"/>
                <a:gd name="T69" fmla="*/ 496 h 807"/>
                <a:gd name="T70" fmla="*/ 0 w 681"/>
                <a:gd name="T71" fmla="*/ 403 h 807"/>
                <a:gd name="T72" fmla="*/ 6 w 681"/>
                <a:gd name="T73" fmla="*/ 309 h 807"/>
                <a:gd name="T74" fmla="*/ 27 w 681"/>
                <a:gd name="T75" fmla="*/ 227 h 807"/>
                <a:gd name="T76" fmla="*/ 59 w 681"/>
                <a:gd name="T77" fmla="*/ 158 h 807"/>
                <a:gd name="T78" fmla="*/ 102 w 681"/>
                <a:gd name="T79" fmla="*/ 101 h 807"/>
                <a:gd name="T80" fmla="*/ 153 w 681"/>
                <a:gd name="T81" fmla="*/ 57 h 807"/>
                <a:gd name="T82" fmla="*/ 212 w 681"/>
                <a:gd name="T83" fmla="*/ 25 h 807"/>
                <a:gd name="T84" fmla="*/ 278 w 681"/>
                <a:gd name="T85" fmla="*/ 6 h 807"/>
                <a:gd name="T86" fmla="*/ 349 w 681"/>
                <a:gd name="T87" fmla="*/ 0 h 807"/>
                <a:gd name="T88" fmla="*/ 430 w 681"/>
                <a:gd name="T89" fmla="*/ 6 h 807"/>
                <a:gd name="T90" fmla="*/ 498 w 681"/>
                <a:gd name="T91" fmla="*/ 26 h 807"/>
                <a:gd name="T92" fmla="*/ 554 w 681"/>
                <a:gd name="T93" fmla="*/ 56 h 807"/>
                <a:gd name="T94" fmla="*/ 599 w 681"/>
                <a:gd name="T95" fmla="*/ 93 h 807"/>
                <a:gd name="T96" fmla="*/ 634 w 681"/>
                <a:gd name="T97" fmla="*/ 135 h 807"/>
                <a:gd name="T98" fmla="*/ 659 w 681"/>
                <a:gd name="T99" fmla="*/ 181 h 807"/>
                <a:gd name="T100" fmla="*/ 675 w 681"/>
                <a:gd name="T101" fmla="*/ 227 h 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81" h="807">
                  <a:moveTo>
                    <a:pt x="523" y="271"/>
                  </a:moveTo>
                  <a:lnTo>
                    <a:pt x="518" y="252"/>
                  </a:lnTo>
                  <a:lnTo>
                    <a:pt x="510" y="230"/>
                  </a:lnTo>
                  <a:lnTo>
                    <a:pt x="505" y="220"/>
                  </a:lnTo>
                  <a:lnTo>
                    <a:pt x="499" y="208"/>
                  </a:lnTo>
                  <a:lnTo>
                    <a:pt x="492" y="198"/>
                  </a:lnTo>
                  <a:lnTo>
                    <a:pt x="483" y="187"/>
                  </a:lnTo>
                  <a:lnTo>
                    <a:pt x="473" y="177"/>
                  </a:lnTo>
                  <a:lnTo>
                    <a:pt x="461" y="167"/>
                  </a:lnTo>
                  <a:lnTo>
                    <a:pt x="449" y="160"/>
                  </a:lnTo>
                  <a:lnTo>
                    <a:pt x="434" y="153"/>
                  </a:lnTo>
                  <a:lnTo>
                    <a:pt x="417" y="146"/>
                  </a:lnTo>
                  <a:lnTo>
                    <a:pt x="398" y="142"/>
                  </a:lnTo>
                  <a:lnTo>
                    <a:pt x="377" y="139"/>
                  </a:lnTo>
                  <a:lnTo>
                    <a:pt x="353" y="138"/>
                  </a:lnTo>
                  <a:lnTo>
                    <a:pt x="338" y="139"/>
                  </a:lnTo>
                  <a:lnTo>
                    <a:pt x="322" y="141"/>
                  </a:lnTo>
                  <a:lnTo>
                    <a:pt x="307" y="144"/>
                  </a:lnTo>
                  <a:lnTo>
                    <a:pt x="290" y="151"/>
                  </a:lnTo>
                  <a:lnTo>
                    <a:pt x="274" y="157"/>
                  </a:lnTo>
                  <a:lnTo>
                    <a:pt x="258" y="166"/>
                  </a:lnTo>
                  <a:lnTo>
                    <a:pt x="251" y="173"/>
                  </a:lnTo>
                  <a:lnTo>
                    <a:pt x="243" y="178"/>
                  </a:lnTo>
                  <a:lnTo>
                    <a:pt x="235" y="185"/>
                  </a:lnTo>
                  <a:lnTo>
                    <a:pt x="229" y="192"/>
                  </a:lnTo>
                  <a:lnTo>
                    <a:pt x="222" y="200"/>
                  </a:lnTo>
                  <a:lnTo>
                    <a:pt x="216" y="208"/>
                  </a:lnTo>
                  <a:lnTo>
                    <a:pt x="209" y="217"/>
                  </a:lnTo>
                  <a:lnTo>
                    <a:pt x="203" y="227"/>
                  </a:lnTo>
                  <a:lnTo>
                    <a:pt x="197" y="238"/>
                  </a:lnTo>
                  <a:lnTo>
                    <a:pt x="192" y="249"/>
                  </a:lnTo>
                  <a:lnTo>
                    <a:pt x="186" y="261"/>
                  </a:lnTo>
                  <a:lnTo>
                    <a:pt x="182" y="274"/>
                  </a:lnTo>
                  <a:lnTo>
                    <a:pt x="178" y="287"/>
                  </a:lnTo>
                  <a:lnTo>
                    <a:pt x="175" y="302"/>
                  </a:lnTo>
                  <a:lnTo>
                    <a:pt x="172" y="317"/>
                  </a:lnTo>
                  <a:lnTo>
                    <a:pt x="169" y="333"/>
                  </a:lnTo>
                  <a:lnTo>
                    <a:pt x="166" y="350"/>
                  </a:lnTo>
                  <a:lnTo>
                    <a:pt x="165" y="368"/>
                  </a:lnTo>
                  <a:lnTo>
                    <a:pt x="164" y="387"/>
                  </a:lnTo>
                  <a:lnTo>
                    <a:pt x="163" y="407"/>
                  </a:lnTo>
                  <a:lnTo>
                    <a:pt x="164" y="432"/>
                  </a:lnTo>
                  <a:lnTo>
                    <a:pt x="166" y="458"/>
                  </a:lnTo>
                  <a:lnTo>
                    <a:pt x="170" y="482"/>
                  </a:lnTo>
                  <a:lnTo>
                    <a:pt x="174" y="506"/>
                  </a:lnTo>
                  <a:lnTo>
                    <a:pt x="180" y="529"/>
                  </a:lnTo>
                  <a:lnTo>
                    <a:pt x="188" y="550"/>
                  </a:lnTo>
                  <a:lnTo>
                    <a:pt x="197" y="571"/>
                  </a:lnTo>
                  <a:lnTo>
                    <a:pt x="207" y="589"/>
                  </a:lnTo>
                  <a:lnTo>
                    <a:pt x="213" y="598"/>
                  </a:lnTo>
                  <a:lnTo>
                    <a:pt x="220" y="606"/>
                  </a:lnTo>
                  <a:lnTo>
                    <a:pt x="226" y="615"/>
                  </a:lnTo>
                  <a:lnTo>
                    <a:pt x="233" y="622"/>
                  </a:lnTo>
                  <a:lnTo>
                    <a:pt x="241" y="629"/>
                  </a:lnTo>
                  <a:lnTo>
                    <a:pt x="249" y="635"/>
                  </a:lnTo>
                  <a:lnTo>
                    <a:pt x="257" y="642"/>
                  </a:lnTo>
                  <a:lnTo>
                    <a:pt x="266" y="647"/>
                  </a:lnTo>
                  <a:lnTo>
                    <a:pt x="275" y="651"/>
                  </a:lnTo>
                  <a:lnTo>
                    <a:pt x="286" y="655"/>
                  </a:lnTo>
                  <a:lnTo>
                    <a:pt x="295" y="659"/>
                  </a:lnTo>
                  <a:lnTo>
                    <a:pt x="306" y="663"/>
                  </a:lnTo>
                  <a:lnTo>
                    <a:pt x="317" y="665"/>
                  </a:lnTo>
                  <a:lnTo>
                    <a:pt x="329" y="667"/>
                  </a:lnTo>
                  <a:lnTo>
                    <a:pt x="341" y="668"/>
                  </a:lnTo>
                  <a:lnTo>
                    <a:pt x="353" y="668"/>
                  </a:lnTo>
                  <a:lnTo>
                    <a:pt x="369" y="668"/>
                  </a:lnTo>
                  <a:lnTo>
                    <a:pt x="385" y="666"/>
                  </a:lnTo>
                  <a:lnTo>
                    <a:pt x="400" y="663"/>
                  </a:lnTo>
                  <a:lnTo>
                    <a:pt x="414" y="658"/>
                  </a:lnTo>
                  <a:lnTo>
                    <a:pt x="428" y="653"/>
                  </a:lnTo>
                  <a:lnTo>
                    <a:pt x="440" y="647"/>
                  </a:lnTo>
                  <a:lnTo>
                    <a:pt x="453" y="640"/>
                  </a:lnTo>
                  <a:lnTo>
                    <a:pt x="464" y="631"/>
                  </a:lnTo>
                  <a:lnTo>
                    <a:pt x="475" y="621"/>
                  </a:lnTo>
                  <a:lnTo>
                    <a:pt x="484" y="610"/>
                  </a:lnTo>
                  <a:lnTo>
                    <a:pt x="494" y="599"/>
                  </a:lnTo>
                  <a:lnTo>
                    <a:pt x="501" y="585"/>
                  </a:lnTo>
                  <a:lnTo>
                    <a:pt x="508" y="572"/>
                  </a:lnTo>
                  <a:lnTo>
                    <a:pt x="515" y="556"/>
                  </a:lnTo>
                  <a:lnTo>
                    <a:pt x="519" y="540"/>
                  </a:lnTo>
                  <a:lnTo>
                    <a:pt x="523" y="523"/>
                  </a:lnTo>
                  <a:lnTo>
                    <a:pt x="681" y="523"/>
                  </a:lnTo>
                  <a:lnTo>
                    <a:pt x="675" y="554"/>
                  </a:lnTo>
                  <a:lnTo>
                    <a:pt x="665" y="583"/>
                  </a:lnTo>
                  <a:lnTo>
                    <a:pt x="661" y="598"/>
                  </a:lnTo>
                  <a:lnTo>
                    <a:pt x="655" y="611"/>
                  </a:lnTo>
                  <a:lnTo>
                    <a:pt x="650" y="625"/>
                  </a:lnTo>
                  <a:lnTo>
                    <a:pt x="643" y="638"/>
                  </a:lnTo>
                  <a:lnTo>
                    <a:pt x="636" y="650"/>
                  </a:lnTo>
                  <a:lnTo>
                    <a:pt x="629" y="663"/>
                  </a:lnTo>
                  <a:lnTo>
                    <a:pt x="621" y="675"/>
                  </a:lnTo>
                  <a:lnTo>
                    <a:pt x="613" y="687"/>
                  </a:lnTo>
                  <a:lnTo>
                    <a:pt x="605" y="697"/>
                  </a:lnTo>
                  <a:lnTo>
                    <a:pt x="595" y="708"/>
                  </a:lnTo>
                  <a:lnTo>
                    <a:pt x="586" y="718"/>
                  </a:lnTo>
                  <a:lnTo>
                    <a:pt x="575" y="727"/>
                  </a:lnTo>
                  <a:lnTo>
                    <a:pt x="565" y="737"/>
                  </a:lnTo>
                  <a:lnTo>
                    <a:pt x="554" y="745"/>
                  </a:lnTo>
                  <a:lnTo>
                    <a:pt x="543" y="754"/>
                  </a:lnTo>
                  <a:lnTo>
                    <a:pt x="531" y="761"/>
                  </a:lnTo>
                  <a:lnTo>
                    <a:pt x="519" y="768"/>
                  </a:lnTo>
                  <a:lnTo>
                    <a:pt x="505" y="774"/>
                  </a:lnTo>
                  <a:lnTo>
                    <a:pt x="493" y="781"/>
                  </a:lnTo>
                  <a:lnTo>
                    <a:pt x="478" y="786"/>
                  </a:lnTo>
                  <a:lnTo>
                    <a:pt x="464" y="791"/>
                  </a:lnTo>
                  <a:lnTo>
                    <a:pt x="449" y="795"/>
                  </a:lnTo>
                  <a:lnTo>
                    <a:pt x="434" y="798"/>
                  </a:lnTo>
                  <a:lnTo>
                    <a:pt x="418" y="802"/>
                  </a:lnTo>
                  <a:lnTo>
                    <a:pt x="402" y="804"/>
                  </a:lnTo>
                  <a:lnTo>
                    <a:pt x="385" y="806"/>
                  </a:lnTo>
                  <a:lnTo>
                    <a:pt x="367" y="807"/>
                  </a:lnTo>
                  <a:lnTo>
                    <a:pt x="349" y="807"/>
                  </a:lnTo>
                  <a:lnTo>
                    <a:pt x="331" y="807"/>
                  </a:lnTo>
                  <a:lnTo>
                    <a:pt x="312" y="805"/>
                  </a:lnTo>
                  <a:lnTo>
                    <a:pt x="294" y="803"/>
                  </a:lnTo>
                  <a:lnTo>
                    <a:pt x="276" y="801"/>
                  </a:lnTo>
                  <a:lnTo>
                    <a:pt x="258" y="796"/>
                  </a:lnTo>
                  <a:lnTo>
                    <a:pt x="242" y="792"/>
                  </a:lnTo>
                  <a:lnTo>
                    <a:pt x="225" y="787"/>
                  </a:lnTo>
                  <a:lnTo>
                    <a:pt x="208" y="781"/>
                  </a:lnTo>
                  <a:lnTo>
                    <a:pt x="193" y="774"/>
                  </a:lnTo>
                  <a:lnTo>
                    <a:pt x="178" y="766"/>
                  </a:lnTo>
                  <a:lnTo>
                    <a:pt x="163" y="758"/>
                  </a:lnTo>
                  <a:lnTo>
                    <a:pt x="149" y="749"/>
                  </a:lnTo>
                  <a:lnTo>
                    <a:pt x="135" y="739"/>
                  </a:lnTo>
                  <a:lnTo>
                    <a:pt x="123" y="728"/>
                  </a:lnTo>
                  <a:lnTo>
                    <a:pt x="110" y="717"/>
                  </a:lnTo>
                  <a:lnTo>
                    <a:pt x="97" y="704"/>
                  </a:lnTo>
                  <a:lnTo>
                    <a:pt x="87" y="691"/>
                  </a:lnTo>
                  <a:lnTo>
                    <a:pt x="75" y="677"/>
                  </a:lnTo>
                  <a:lnTo>
                    <a:pt x="66" y="663"/>
                  </a:lnTo>
                  <a:lnTo>
                    <a:pt x="57" y="647"/>
                  </a:lnTo>
                  <a:lnTo>
                    <a:pt x="47" y="631"/>
                  </a:lnTo>
                  <a:lnTo>
                    <a:pt x="40" y="615"/>
                  </a:lnTo>
                  <a:lnTo>
                    <a:pt x="33" y="597"/>
                  </a:lnTo>
                  <a:lnTo>
                    <a:pt x="25" y="578"/>
                  </a:lnTo>
                  <a:lnTo>
                    <a:pt x="20" y="559"/>
                  </a:lnTo>
                  <a:lnTo>
                    <a:pt x="15" y="539"/>
                  </a:lnTo>
                  <a:lnTo>
                    <a:pt x="10" y="518"/>
                  </a:lnTo>
                  <a:lnTo>
                    <a:pt x="6" y="496"/>
                  </a:lnTo>
                  <a:lnTo>
                    <a:pt x="3" y="475"/>
                  </a:lnTo>
                  <a:lnTo>
                    <a:pt x="1" y="452"/>
                  </a:lnTo>
                  <a:lnTo>
                    <a:pt x="0" y="428"/>
                  </a:lnTo>
                  <a:lnTo>
                    <a:pt x="0" y="403"/>
                  </a:lnTo>
                  <a:lnTo>
                    <a:pt x="0" y="378"/>
                  </a:lnTo>
                  <a:lnTo>
                    <a:pt x="1" y="354"/>
                  </a:lnTo>
                  <a:lnTo>
                    <a:pt x="3" y="331"/>
                  </a:lnTo>
                  <a:lnTo>
                    <a:pt x="6" y="309"/>
                  </a:lnTo>
                  <a:lnTo>
                    <a:pt x="11" y="287"/>
                  </a:lnTo>
                  <a:lnTo>
                    <a:pt x="15" y="267"/>
                  </a:lnTo>
                  <a:lnTo>
                    <a:pt x="21" y="247"/>
                  </a:lnTo>
                  <a:lnTo>
                    <a:pt x="27" y="227"/>
                  </a:lnTo>
                  <a:lnTo>
                    <a:pt x="34" y="209"/>
                  </a:lnTo>
                  <a:lnTo>
                    <a:pt x="42" y="191"/>
                  </a:lnTo>
                  <a:lnTo>
                    <a:pt x="50" y="174"/>
                  </a:lnTo>
                  <a:lnTo>
                    <a:pt x="59" y="158"/>
                  </a:lnTo>
                  <a:lnTo>
                    <a:pt x="68" y="142"/>
                  </a:lnTo>
                  <a:lnTo>
                    <a:pt x="79" y="128"/>
                  </a:lnTo>
                  <a:lnTo>
                    <a:pt x="90" y="114"/>
                  </a:lnTo>
                  <a:lnTo>
                    <a:pt x="102" y="101"/>
                  </a:lnTo>
                  <a:lnTo>
                    <a:pt x="113" y="89"/>
                  </a:lnTo>
                  <a:lnTo>
                    <a:pt x="127" y="77"/>
                  </a:lnTo>
                  <a:lnTo>
                    <a:pt x="139" y="67"/>
                  </a:lnTo>
                  <a:lnTo>
                    <a:pt x="153" y="57"/>
                  </a:lnTo>
                  <a:lnTo>
                    <a:pt x="167" y="47"/>
                  </a:lnTo>
                  <a:lnTo>
                    <a:pt x="182" y="40"/>
                  </a:lnTo>
                  <a:lnTo>
                    <a:pt x="197" y="31"/>
                  </a:lnTo>
                  <a:lnTo>
                    <a:pt x="212" y="25"/>
                  </a:lnTo>
                  <a:lnTo>
                    <a:pt x="228" y="19"/>
                  </a:lnTo>
                  <a:lnTo>
                    <a:pt x="245" y="14"/>
                  </a:lnTo>
                  <a:lnTo>
                    <a:pt x="262" y="10"/>
                  </a:lnTo>
                  <a:lnTo>
                    <a:pt x="278" y="6"/>
                  </a:lnTo>
                  <a:lnTo>
                    <a:pt x="296" y="3"/>
                  </a:lnTo>
                  <a:lnTo>
                    <a:pt x="314" y="1"/>
                  </a:lnTo>
                  <a:lnTo>
                    <a:pt x="332" y="0"/>
                  </a:lnTo>
                  <a:lnTo>
                    <a:pt x="349" y="0"/>
                  </a:lnTo>
                  <a:lnTo>
                    <a:pt x="371" y="0"/>
                  </a:lnTo>
                  <a:lnTo>
                    <a:pt x="391" y="1"/>
                  </a:lnTo>
                  <a:lnTo>
                    <a:pt x="411" y="3"/>
                  </a:lnTo>
                  <a:lnTo>
                    <a:pt x="430" y="6"/>
                  </a:lnTo>
                  <a:lnTo>
                    <a:pt x="448" y="11"/>
                  </a:lnTo>
                  <a:lnTo>
                    <a:pt x="465" y="15"/>
                  </a:lnTo>
                  <a:lnTo>
                    <a:pt x="482" y="20"/>
                  </a:lnTo>
                  <a:lnTo>
                    <a:pt x="498" y="26"/>
                  </a:lnTo>
                  <a:lnTo>
                    <a:pt x="513" y="33"/>
                  </a:lnTo>
                  <a:lnTo>
                    <a:pt x="527" y="40"/>
                  </a:lnTo>
                  <a:lnTo>
                    <a:pt x="541" y="47"/>
                  </a:lnTo>
                  <a:lnTo>
                    <a:pt x="554" y="56"/>
                  </a:lnTo>
                  <a:lnTo>
                    <a:pt x="567" y="64"/>
                  </a:lnTo>
                  <a:lnTo>
                    <a:pt x="578" y="73"/>
                  </a:lnTo>
                  <a:lnTo>
                    <a:pt x="589" y="83"/>
                  </a:lnTo>
                  <a:lnTo>
                    <a:pt x="599" y="93"/>
                  </a:lnTo>
                  <a:lnTo>
                    <a:pt x="609" y="103"/>
                  </a:lnTo>
                  <a:lnTo>
                    <a:pt x="618" y="113"/>
                  </a:lnTo>
                  <a:lnTo>
                    <a:pt x="627" y="124"/>
                  </a:lnTo>
                  <a:lnTo>
                    <a:pt x="634" y="135"/>
                  </a:lnTo>
                  <a:lnTo>
                    <a:pt x="641" y="146"/>
                  </a:lnTo>
                  <a:lnTo>
                    <a:pt x="647" y="158"/>
                  </a:lnTo>
                  <a:lnTo>
                    <a:pt x="654" y="169"/>
                  </a:lnTo>
                  <a:lnTo>
                    <a:pt x="659" y="181"/>
                  </a:lnTo>
                  <a:lnTo>
                    <a:pt x="664" y="192"/>
                  </a:lnTo>
                  <a:lnTo>
                    <a:pt x="668" y="204"/>
                  </a:lnTo>
                  <a:lnTo>
                    <a:pt x="671" y="215"/>
                  </a:lnTo>
                  <a:lnTo>
                    <a:pt x="675" y="227"/>
                  </a:lnTo>
                  <a:lnTo>
                    <a:pt x="679" y="249"/>
                  </a:lnTo>
                  <a:lnTo>
                    <a:pt x="681" y="271"/>
                  </a:lnTo>
                  <a:lnTo>
                    <a:pt x="523" y="27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40" name="Freeform 33"/>
            <p:cNvSpPr>
              <a:spLocks/>
            </p:cNvSpPr>
            <p:nvPr userDrawn="1"/>
          </p:nvSpPr>
          <p:spPr bwMode="auto">
            <a:xfrm>
              <a:off x="-2833688" y="3824288"/>
              <a:ext cx="119063" cy="134938"/>
            </a:xfrm>
            <a:custGeom>
              <a:avLst/>
              <a:gdLst>
                <a:gd name="T0" fmla="*/ 158 w 677"/>
                <a:gd name="T1" fmla="*/ 769 h 769"/>
                <a:gd name="T2" fmla="*/ 0 w 677"/>
                <a:gd name="T3" fmla="*/ 769 h 769"/>
                <a:gd name="T4" fmla="*/ 0 w 677"/>
                <a:gd name="T5" fmla="*/ 0 h 769"/>
                <a:gd name="T6" fmla="*/ 158 w 677"/>
                <a:gd name="T7" fmla="*/ 0 h 769"/>
                <a:gd name="T8" fmla="*/ 158 w 677"/>
                <a:gd name="T9" fmla="*/ 311 h 769"/>
                <a:gd name="T10" fmla="*/ 451 w 677"/>
                <a:gd name="T11" fmla="*/ 0 h 769"/>
                <a:gd name="T12" fmla="*/ 659 w 677"/>
                <a:gd name="T13" fmla="*/ 0 h 769"/>
                <a:gd name="T14" fmla="*/ 347 w 677"/>
                <a:gd name="T15" fmla="*/ 314 h 769"/>
                <a:gd name="T16" fmla="*/ 677 w 677"/>
                <a:gd name="T17" fmla="*/ 769 h 769"/>
                <a:gd name="T18" fmla="*/ 469 w 677"/>
                <a:gd name="T19" fmla="*/ 769 h 769"/>
                <a:gd name="T20" fmla="*/ 233 w 677"/>
                <a:gd name="T21" fmla="*/ 431 h 769"/>
                <a:gd name="T22" fmla="*/ 158 w 677"/>
                <a:gd name="T23" fmla="*/ 507 h 769"/>
                <a:gd name="T24" fmla="*/ 158 w 677"/>
                <a:gd name="T25" fmla="*/ 769 h 7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77" h="769">
                  <a:moveTo>
                    <a:pt x="158" y="769"/>
                  </a:moveTo>
                  <a:lnTo>
                    <a:pt x="0" y="769"/>
                  </a:lnTo>
                  <a:lnTo>
                    <a:pt x="0" y="0"/>
                  </a:lnTo>
                  <a:lnTo>
                    <a:pt x="158" y="0"/>
                  </a:lnTo>
                  <a:lnTo>
                    <a:pt x="158" y="311"/>
                  </a:lnTo>
                  <a:lnTo>
                    <a:pt x="451" y="0"/>
                  </a:lnTo>
                  <a:lnTo>
                    <a:pt x="659" y="0"/>
                  </a:lnTo>
                  <a:lnTo>
                    <a:pt x="347" y="314"/>
                  </a:lnTo>
                  <a:lnTo>
                    <a:pt x="677" y="769"/>
                  </a:lnTo>
                  <a:lnTo>
                    <a:pt x="469" y="769"/>
                  </a:lnTo>
                  <a:lnTo>
                    <a:pt x="233" y="431"/>
                  </a:lnTo>
                  <a:lnTo>
                    <a:pt x="158" y="507"/>
                  </a:lnTo>
                  <a:lnTo>
                    <a:pt x="158" y="76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41" name="Freeform 34"/>
            <p:cNvSpPr>
              <a:spLocks noEditPoints="1"/>
            </p:cNvSpPr>
            <p:nvPr userDrawn="1"/>
          </p:nvSpPr>
          <p:spPr bwMode="auto">
            <a:xfrm>
              <a:off x="-3132138" y="3810001"/>
              <a:ext cx="153988" cy="150813"/>
            </a:xfrm>
            <a:custGeom>
              <a:avLst/>
              <a:gdLst>
                <a:gd name="T0" fmla="*/ 167 w 877"/>
                <a:gd name="T1" fmla="*/ 386 h 855"/>
                <a:gd name="T2" fmla="*/ 179 w 877"/>
                <a:gd name="T3" fmla="*/ 339 h 855"/>
                <a:gd name="T4" fmla="*/ 198 w 877"/>
                <a:gd name="T5" fmla="*/ 297 h 855"/>
                <a:gd name="T6" fmla="*/ 244 w 877"/>
                <a:gd name="T7" fmla="*/ 240 h 855"/>
                <a:gd name="T8" fmla="*/ 308 w 877"/>
                <a:gd name="T9" fmla="*/ 202 h 855"/>
                <a:gd name="T10" fmla="*/ 357 w 877"/>
                <a:gd name="T11" fmla="*/ 657 h 855"/>
                <a:gd name="T12" fmla="*/ 292 w 877"/>
                <a:gd name="T13" fmla="*/ 641 h 855"/>
                <a:gd name="T14" fmla="*/ 229 w 877"/>
                <a:gd name="T15" fmla="*/ 597 h 855"/>
                <a:gd name="T16" fmla="*/ 192 w 877"/>
                <a:gd name="T17" fmla="*/ 546 h 855"/>
                <a:gd name="T18" fmla="*/ 175 w 877"/>
                <a:gd name="T19" fmla="*/ 503 h 855"/>
                <a:gd name="T20" fmla="*/ 165 w 877"/>
                <a:gd name="T21" fmla="*/ 454 h 855"/>
                <a:gd name="T22" fmla="*/ 357 w 877"/>
                <a:gd name="T23" fmla="*/ 0 h 855"/>
                <a:gd name="T24" fmla="*/ 316 w 877"/>
                <a:gd name="T25" fmla="*/ 70 h 855"/>
                <a:gd name="T26" fmla="*/ 257 w 877"/>
                <a:gd name="T27" fmla="*/ 85 h 855"/>
                <a:gd name="T28" fmla="*/ 198 w 877"/>
                <a:gd name="T29" fmla="*/ 110 h 855"/>
                <a:gd name="T30" fmla="*/ 140 w 877"/>
                <a:gd name="T31" fmla="*/ 147 h 855"/>
                <a:gd name="T32" fmla="*/ 88 w 877"/>
                <a:gd name="T33" fmla="*/ 195 h 855"/>
                <a:gd name="T34" fmla="*/ 45 w 877"/>
                <a:gd name="T35" fmla="*/ 254 h 855"/>
                <a:gd name="T36" fmla="*/ 15 w 877"/>
                <a:gd name="T37" fmla="*/ 324 h 855"/>
                <a:gd name="T38" fmla="*/ 1 w 877"/>
                <a:gd name="T39" fmla="*/ 405 h 855"/>
                <a:gd name="T40" fmla="*/ 5 w 877"/>
                <a:gd name="T41" fmla="*/ 490 h 855"/>
                <a:gd name="T42" fmla="*/ 28 w 877"/>
                <a:gd name="T43" fmla="*/ 566 h 855"/>
                <a:gd name="T44" fmla="*/ 65 w 877"/>
                <a:gd name="T45" fmla="*/ 630 h 855"/>
                <a:gd name="T46" fmla="*/ 113 w 877"/>
                <a:gd name="T47" fmla="*/ 683 h 855"/>
                <a:gd name="T48" fmla="*/ 168 w 877"/>
                <a:gd name="T49" fmla="*/ 724 h 855"/>
                <a:gd name="T50" fmla="*/ 227 w 877"/>
                <a:gd name="T51" fmla="*/ 755 h 855"/>
                <a:gd name="T52" fmla="*/ 287 w 877"/>
                <a:gd name="T53" fmla="*/ 774 h 855"/>
                <a:gd name="T54" fmla="*/ 343 w 877"/>
                <a:gd name="T55" fmla="*/ 782 h 855"/>
                <a:gd name="T56" fmla="*/ 521 w 877"/>
                <a:gd name="T57" fmla="*/ 783 h 855"/>
                <a:gd name="T58" fmla="*/ 575 w 877"/>
                <a:gd name="T59" fmla="*/ 777 h 855"/>
                <a:gd name="T60" fmla="*/ 635 w 877"/>
                <a:gd name="T61" fmla="*/ 761 h 855"/>
                <a:gd name="T62" fmla="*/ 694 w 877"/>
                <a:gd name="T63" fmla="*/ 733 h 855"/>
                <a:gd name="T64" fmla="*/ 751 w 877"/>
                <a:gd name="T65" fmla="*/ 694 h 855"/>
                <a:gd name="T66" fmla="*/ 801 w 877"/>
                <a:gd name="T67" fmla="*/ 644 h 855"/>
                <a:gd name="T68" fmla="*/ 841 w 877"/>
                <a:gd name="T69" fmla="*/ 583 h 855"/>
                <a:gd name="T70" fmla="*/ 867 w 877"/>
                <a:gd name="T71" fmla="*/ 510 h 855"/>
                <a:gd name="T72" fmla="*/ 877 w 877"/>
                <a:gd name="T73" fmla="*/ 427 h 855"/>
                <a:gd name="T74" fmla="*/ 867 w 877"/>
                <a:gd name="T75" fmla="*/ 343 h 855"/>
                <a:gd name="T76" fmla="*/ 841 w 877"/>
                <a:gd name="T77" fmla="*/ 270 h 855"/>
                <a:gd name="T78" fmla="*/ 801 w 877"/>
                <a:gd name="T79" fmla="*/ 208 h 855"/>
                <a:gd name="T80" fmla="*/ 751 w 877"/>
                <a:gd name="T81" fmla="*/ 158 h 855"/>
                <a:gd name="T82" fmla="*/ 694 w 877"/>
                <a:gd name="T83" fmla="*/ 118 h 855"/>
                <a:gd name="T84" fmla="*/ 635 w 877"/>
                <a:gd name="T85" fmla="*/ 90 h 855"/>
                <a:gd name="T86" fmla="*/ 575 w 877"/>
                <a:gd name="T87" fmla="*/ 72 h 855"/>
                <a:gd name="T88" fmla="*/ 521 w 877"/>
                <a:gd name="T89" fmla="*/ 67 h 855"/>
                <a:gd name="T90" fmla="*/ 712 w 877"/>
                <a:gd name="T91" fmla="*/ 454 h 855"/>
                <a:gd name="T92" fmla="*/ 702 w 877"/>
                <a:gd name="T93" fmla="*/ 503 h 855"/>
                <a:gd name="T94" fmla="*/ 685 w 877"/>
                <a:gd name="T95" fmla="*/ 546 h 855"/>
                <a:gd name="T96" fmla="*/ 647 w 877"/>
                <a:gd name="T97" fmla="*/ 597 h 855"/>
                <a:gd name="T98" fmla="*/ 586 w 877"/>
                <a:gd name="T99" fmla="*/ 641 h 855"/>
                <a:gd name="T100" fmla="*/ 521 w 877"/>
                <a:gd name="T101" fmla="*/ 657 h 855"/>
                <a:gd name="T102" fmla="*/ 569 w 877"/>
                <a:gd name="T103" fmla="*/ 202 h 855"/>
                <a:gd name="T104" fmla="*/ 633 w 877"/>
                <a:gd name="T105" fmla="*/ 240 h 855"/>
                <a:gd name="T106" fmla="*/ 680 w 877"/>
                <a:gd name="T107" fmla="*/ 297 h 855"/>
                <a:gd name="T108" fmla="*/ 699 w 877"/>
                <a:gd name="T109" fmla="*/ 339 h 855"/>
                <a:gd name="T110" fmla="*/ 710 w 877"/>
                <a:gd name="T111" fmla="*/ 386 h 8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77" h="855">
                  <a:moveTo>
                    <a:pt x="164" y="427"/>
                  </a:moveTo>
                  <a:lnTo>
                    <a:pt x="164" y="413"/>
                  </a:lnTo>
                  <a:lnTo>
                    <a:pt x="165" y="399"/>
                  </a:lnTo>
                  <a:lnTo>
                    <a:pt x="167" y="386"/>
                  </a:lnTo>
                  <a:lnTo>
                    <a:pt x="169" y="373"/>
                  </a:lnTo>
                  <a:lnTo>
                    <a:pt x="171" y="362"/>
                  </a:lnTo>
                  <a:lnTo>
                    <a:pt x="175" y="349"/>
                  </a:lnTo>
                  <a:lnTo>
                    <a:pt x="179" y="339"/>
                  </a:lnTo>
                  <a:lnTo>
                    <a:pt x="183" y="327"/>
                  </a:lnTo>
                  <a:lnTo>
                    <a:pt x="187" y="317"/>
                  </a:lnTo>
                  <a:lnTo>
                    <a:pt x="192" y="306"/>
                  </a:lnTo>
                  <a:lnTo>
                    <a:pt x="198" y="297"/>
                  </a:lnTo>
                  <a:lnTo>
                    <a:pt x="203" y="288"/>
                  </a:lnTo>
                  <a:lnTo>
                    <a:pt x="215" y="270"/>
                  </a:lnTo>
                  <a:lnTo>
                    <a:pt x="229" y="254"/>
                  </a:lnTo>
                  <a:lnTo>
                    <a:pt x="244" y="240"/>
                  </a:lnTo>
                  <a:lnTo>
                    <a:pt x="259" y="228"/>
                  </a:lnTo>
                  <a:lnTo>
                    <a:pt x="275" y="218"/>
                  </a:lnTo>
                  <a:lnTo>
                    <a:pt x="292" y="208"/>
                  </a:lnTo>
                  <a:lnTo>
                    <a:pt x="308" y="202"/>
                  </a:lnTo>
                  <a:lnTo>
                    <a:pt x="324" y="197"/>
                  </a:lnTo>
                  <a:lnTo>
                    <a:pt x="341" y="194"/>
                  </a:lnTo>
                  <a:lnTo>
                    <a:pt x="357" y="194"/>
                  </a:lnTo>
                  <a:lnTo>
                    <a:pt x="357" y="657"/>
                  </a:lnTo>
                  <a:lnTo>
                    <a:pt x="341" y="655"/>
                  </a:lnTo>
                  <a:lnTo>
                    <a:pt x="324" y="652"/>
                  </a:lnTo>
                  <a:lnTo>
                    <a:pt x="308" y="648"/>
                  </a:lnTo>
                  <a:lnTo>
                    <a:pt x="292" y="641"/>
                  </a:lnTo>
                  <a:lnTo>
                    <a:pt x="275" y="633"/>
                  </a:lnTo>
                  <a:lnTo>
                    <a:pt x="259" y="623"/>
                  </a:lnTo>
                  <a:lnTo>
                    <a:pt x="244" y="611"/>
                  </a:lnTo>
                  <a:lnTo>
                    <a:pt x="229" y="597"/>
                  </a:lnTo>
                  <a:lnTo>
                    <a:pt x="215" y="581"/>
                  </a:lnTo>
                  <a:lnTo>
                    <a:pt x="203" y="565"/>
                  </a:lnTo>
                  <a:lnTo>
                    <a:pt x="198" y="555"/>
                  </a:lnTo>
                  <a:lnTo>
                    <a:pt x="192" y="546"/>
                  </a:lnTo>
                  <a:lnTo>
                    <a:pt x="187" y="535"/>
                  </a:lnTo>
                  <a:lnTo>
                    <a:pt x="183" y="525"/>
                  </a:lnTo>
                  <a:lnTo>
                    <a:pt x="179" y="513"/>
                  </a:lnTo>
                  <a:lnTo>
                    <a:pt x="175" y="503"/>
                  </a:lnTo>
                  <a:lnTo>
                    <a:pt x="171" y="490"/>
                  </a:lnTo>
                  <a:lnTo>
                    <a:pt x="169" y="479"/>
                  </a:lnTo>
                  <a:lnTo>
                    <a:pt x="167" y="466"/>
                  </a:lnTo>
                  <a:lnTo>
                    <a:pt x="165" y="454"/>
                  </a:lnTo>
                  <a:lnTo>
                    <a:pt x="164" y="440"/>
                  </a:lnTo>
                  <a:lnTo>
                    <a:pt x="164" y="427"/>
                  </a:lnTo>
                  <a:close/>
                  <a:moveTo>
                    <a:pt x="521" y="0"/>
                  </a:moveTo>
                  <a:lnTo>
                    <a:pt x="357" y="0"/>
                  </a:lnTo>
                  <a:lnTo>
                    <a:pt x="357" y="67"/>
                  </a:lnTo>
                  <a:lnTo>
                    <a:pt x="343" y="67"/>
                  </a:lnTo>
                  <a:lnTo>
                    <a:pt x="329" y="68"/>
                  </a:lnTo>
                  <a:lnTo>
                    <a:pt x="316" y="70"/>
                  </a:lnTo>
                  <a:lnTo>
                    <a:pt x="301" y="72"/>
                  </a:lnTo>
                  <a:lnTo>
                    <a:pt x="287" y="76"/>
                  </a:lnTo>
                  <a:lnTo>
                    <a:pt x="272" y="80"/>
                  </a:lnTo>
                  <a:lnTo>
                    <a:pt x="257" y="85"/>
                  </a:lnTo>
                  <a:lnTo>
                    <a:pt x="243" y="90"/>
                  </a:lnTo>
                  <a:lnTo>
                    <a:pt x="227" y="95"/>
                  </a:lnTo>
                  <a:lnTo>
                    <a:pt x="212" y="103"/>
                  </a:lnTo>
                  <a:lnTo>
                    <a:pt x="198" y="110"/>
                  </a:lnTo>
                  <a:lnTo>
                    <a:pt x="183" y="118"/>
                  </a:lnTo>
                  <a:lnTo>
                    <a:pt x="168" y="127"/>
                  </a:lnTo>
                  <a:lnTo>
                    <a:pt x="154" y="137"/>
                  </a:lnTo>
                  <a:lnTo>
                    <a:pt x="140" y="147"/>
                  </a:lnTo>
                  <a:lnTo>
                    <a:pt x="127" y="158"/>
                  </a:lnTo>
                  <a:lnTo>
                    <a:pt x="113" y="170"/>
                  </a:lnTo>
                  <a:lnTo>
                    <a:pt x="100" y="182"/>
                  </a:lnTo>
                  <a:lnTo>
                    <a:pt x="88" y="195"/>
                  </a:lnTo>
                  <a:lnTo>
                    <a:pt x="76" y="208"/>
                  </a:lnTo>
                  <a:lnTo>
                    <a:pt x="65" y="223"/>
                  </a:lnTo>
                  <a:lnTo>
                    <a:pt x="54" y="239"/>
                  </a:lnTo>
                  <a:lnTo>
                    <a:pt x="45" y="254"/>
                  </a:lnTo>
                  <a:lnTo>
                    <a:pt x="37" y="270"/>
                  </a:lnTo>
                  <a:lnTo>
                    <a:pt x="28" y="288"/>
                  </a:lnTo>
                  <a:lnTo>
                    <a:pt x="21" y="305"/>
                  </a:lnTo>
                  <a:lnTo>
                    <a:pt x="15" y="324"/>
                  </a:lnTo>
                  <a:lnTo>
                    <a:pt x="9" y="343"/>
                  </a:lnTo>
                  <a:lnTo>
                    <a:pt x="5" y="363"/>
                  </a:lnTo>
                  <a:lnTo>
                    <a:pt x="2" y="384"/>
                  </a:lnTo>
                  <a:lnTo>
                    <a:pt x="1" y="405"/>
                  </a:lnTo>
                  <a:lnTo>
                    <a:pt x="0" y="427"/>
                  </a:lnTo>
                  <a:lnTo>
                    <a:pt x="1" y="449"/>
                  </a:lnTo>
                  <a:lnTo>
                    <a:pt x="2" y="470"/>
                  </a:lnTo>
                  <a:lnTo>
                    <a:pt x="5" y="490"/>
                  </a:lnTo>
                  <a:lnTo>
                    <a:pt x="9" y="510"/>
                  </a:lnTo>
                  <a:lnTo>
                    <a:pt x="15" y="530"/>
                  </a:lnTo>
                  <a:lnTo>
                    <a:pt x="21" y="548"/>
                  </a:lnTo>
                  <a:lnTo>
                    <a:pt x="28" y="566"/>
                  </a:lnTo>
                  <a:lnTo>
                    <a:pt x="37" y="583"/>
                  </a:lnTo>
                  <a:lnTo>
                    <a:pt x="45" y="599"/>
                  </a:lnTo>
                  <a:lnTo>
                    <a:pt x="54" y="615"/>
                  </a:lnTo>
                  <a:lnTo>
                    <a:pt x="65" y="630"/>
                  </a:lnTo>
                  <a:lnTo>
                    <a:pt x="76" y="644"/>
                  </a:lnTo>
                  <a:lnTo>
                    <a:pt x="88" y="658"/>
                  </a:lnTo>
                  <a:lnTo>
                    <a:pt x="100" y="671"/>
                  </a:lnTo>
                  <a:lnTo>
                    <a:pt x="113" y="683"/>
                  </a:lnTo>
                  <a:lnTo>
                    <a:pt x="127" y="694"/>
                  </a:lnTo>
                  <a:lnTo>
                    <a:pt x="140" y="705"/>
                  </a:lnTo>
                  <a:lnTo>
                    <a:pt x="154" y="715"/>
                  </a:lnTo>
                  <a:lnTo>
                    <a:pt x="168" y="724"/>
                  </a:lnTo>
                  <a:lnTo>
                    <a:pt x="183" y="733"/>
                  </a:lnTo>
                  <a:lnTo>
                    <a:pt x="198" y="741"/>
                  </a:lnTo>
                  <a:lnTo>
                    <a:pt x="212" y="748"/>
                  </a:lnTo>
                  <a:lnTo>
                    <a:pt x="227" y="755"/>
                  </a:lnTo>
                  <a:lnTo>
                    <a:pt x="243" y="761"/>
                  </a:lnTo>
                  <a:lnTo>
                    <a:pt x="257" y="766"/>
                  </a:lnTo>
                  <a:lnTo>
                    <a:pt x="272" y="770"/>
                  </a:lnTo>
                  <a:lnTo>
                    <a:pt x="287" y="774"/>
                  </a:lnTo>
                  <a:lnTo>
                    <a:pt x="301" y="777"/>
                  </a:lnTo>
                  <a:lnTo>
                    <a:pt x="316" y="780"/>
                  </a:lnTo>
                  <a:lnTo>
                    <a:pt x="329" y="781"/>
                  </a:lnTo>
                  <a:lnTo>
                    <a:pt x="343" y="782"/>
                  </a:lnTo>
                  <a:lnTo>
                    <a:pt x="357" y="783"/>
                  </a:lnTo>
                  <a:lnTo>
                    <a:pt x="357" y="855"/>
                  </a:lnTo>
                  <a:lnTo>
                    <a:pt x="521" y="855"/>
                  </a:lnTo>
                  <a:lnTo>
                    <a:pt x="521" y="783"/>
                  </a:lnTo>
                  <a:lnTo>
                    <a:pt x="533" y="782"/>
                  </a:lnTo>
                  <a:lnTo>
                    <a:pt x="547" y="781"/>
                  </a:lnTo>
                  <a:lnTo>
                    <a:pt x="562" y="780"/>
                  </a:lnTo>
                  <a:lnTo>
                    <a:pt x="575" y="777"/>
                  </a:lnTo>
                  <a:lnTo>
                    <a:pt x="590" y="774"/>
                  </a:lnTo>
                  <a:lnTo>
                    <a:pt x="604" y="770"/>
                  </a:lnTo>
                  <a:lnTo>
                    <a:pt x="620" y="766"/>
                  </a:lnTo>
                  <a:lnTo>
                    <a:pt x="635" y="761"/>
                  </a:lnTo>
                  <a:lnTo>
                    <a:pt x="649" y="755"/>
                  </a:lnTo>
                  <a:lnTo>
                    <a:pt x="665" y="748"/>
                  </a:lnTo>
                  <a:lnTo>
                    <a:pt x="680" y="741"/>
                  </a:lnTo>
                  <a:lnTo>
                    <a:pt x="694" y="733"/>
                  </a:lnTo>
                  <a:lnTo>
                    <a:pt x="709" y="724"/>
                  </a:lnTo>
                  <a:lnTo>
                    <a:pt x="723" y="715"/>
                  </a:lnTo>
                  <a:lnTo>
                    <a:pt x="737" y="705"/>
                  </a:lnTo>
                  <a:lnTo>
                    <a:pt x="751" y="694"/>
                  </a:lnTo>
                  <a:lnTo>
                    <a:pt x="764" y="683"/>
                  </a:lnTo>
                  <a:lnTo>
                    <a:pt x="777" y="671"/>
                  </a:lnTo>
                  <a:lnTo>
                    <a:pt x="789" y="658"/>
                  </a:lnTo>
                  <a:lnTo>
                    <a:pt x="801" y="644"/>
                  </a:lnTo>
                  <a:lnTo>
                    <a:pt x="811" y="630"/>
                  </a:lnTo>
                  <a:lnTo>
                    <a:pt x="822" y="615"/>
                  </a:lnTo>
                  <a:lnTo>
                    <a:pt x="832" y="599"/>
                  </a:lnTo>
                  <a:lnTo>
                    <a:pt x="841" y="583"/>
                  </a:lnTo>
                  <a:lnTo>
                    <a:pt x="849" y="566"/>
                  </a:lnTo>
                  <a:lnTo>
                    <a:pt x="856" y="548"/>
                  </a:lnTo>
                  <a:lnTo>
                    <a:pt x="862" y="530"/>
                  </a:lnTo>
                  <a:lnTo>
                    <a:pt x="867" y="510"/>
                  </a:lnTo>
                  <a:lnTo>
                    <a:pt x="871" y="490"/>
                  </a:lnTo>
                  <a:lnTo>
                    <a:pt x="874" y="470"/>
                  </a:lnTo>
                  <a:lnTo>
                    <a:pt x="876" y="449"/>
                  </a:lnTo>
                  <a:lnTo>
                    <a:pt x="877" y="427"/>
                  </a:lnTo>
                  <a:lnTo>
                    <a:pt x="876" y="405"/>
                  </a:lnTo>
                  <a:lnTo>
                    <a:pt x="874" y="384"/>
                  </a:lnTo>
                  <a:lnTo>
                    <a:pt x="871" y="363"/>
                  </a:lnTo>
                  <a:lnTo>
                    <a:pt x="867" y="343"/>
                  </a:lnTo>
                  <a:lnTo>
                    <a:pt x="862" y="324"/>
                  </a:lnTo>
                  <a:lnTo>
                    <a:pt x="856" y="305"/>
                  </a:lnTo>
                  <a:lnTo>
                    <a:pt x="849" y="288"/>
                  </a:lnTo>
                  <a:lnTo>
                    <a:pt x="841" y="270"/>
                  </a:lnTo>
                  <a:lnTo>
                    <a:pt x="832" y="254"/>
                  </a:lnTo>
                  <a:lnTo>
                    <a:pt x="822" y="239"/>
                  </a:lnTo>
                  <a:lnTo>
                    <a:pt x="811" y="223"/>
                  </a:lnTo>
                  <a:lnTo>
                    <a:pt x="801" y="208"/>
                  </a:lnTo>
                  <a:lnTo>
                    <a:pt x="789" y="195"/>
                  </a:lnTo>
                  <a:lnTo>
                    <a:pt x="777" y="182"/>
                  </a:lnTo>
                  <a:lnTo>
                    <a:pt x="764" y="170"/>
                  </a:lnTo>
                  <a:lnTo>
                    <a:pt x="751" y="158"/>
                  </a:lnTo>
                  <a:lnTo>
                    <a:pt x="737" y="147"/>
                  </a:lnTo>
                  <a:lnTo>
                    <a:pt x="723" y="137"/>
                  </a:lnTo>
                  <a:lnTo>
                    <a:pt x="709" y="127"/>
                  </a:lnTo>
                  <a:lnTo>
                    <a:pt x="694" y="118"/>
                  </a:lnTo>
                  <a:lnTo>
                    <a:pt x="680" y="110"/>
                  </a:lnTo>
                  <a:lnTo>
                    <a:pt x="665" y="103"/>
                  </a:lnTo>
                  <a:lnTo>
                    <a:pt x="649" y="95"/>
                  </a:lnTo>
                  <a:lnTo>
                    <a:pt x="635" y="90"/>
                  </a:lnTo>
                  <a:lnTo>
                    <a:pt x="620" y="85"/>
                  </a:lnTo>
                  <a:lnTo>
                    <a:pt x="604" y="80"/>
                  </a:lnTo>
                  <a:lnTo>
                    <a:pt x="590" y="76"/>
                  </a:lnTo>
                  <a:lnTo>
                    <a:pt x="575" y="72"/>
                  </a:lnTo>
                  <a:lnTo>
                    <a:pt x="562" y="70"/>
                  </a:lnTo>
                  <a:lnTo>
                    <a:pt x="547" y="68"/>
                  </a:lnTo>
                  <a:lnTo>
                    <a:pt x="533" y="67"/>
                  </a:lnTo>
                  <a:lnTo>
                    <a:pt x="521" y="67"/>
                  </a:lnTo>
                  <a:lnTo>
                    <a:pt x="521" y="0"/>
                  </a:lnTo>
                  <a:close/>
                  <a:moveTo>
                    <a:pt x="713" y="427"/>
                  </a:moveTo>
                  <a:lnTo>
                    <a:pt x="712" y="440"/>
                  </a:lnTo>
                  <a:lnTo>
                    <a:pt x="712" y="454"/>
                  </a:lnTo>
                  <a:lnTo>
                    <a:pt x="710" y="466"/>
                  </a:lnTo>
                  <a:lnTo>
                    <a:pt x="708" y="479"/>
                  </a:lnTo>
                  <a:lnTo>
                    <a:pt x="706" y="490"/>
                  </a:lnTo>
                  <a:lnTo>
                    <a:pt x="702" y="503"/>
                  </a:lnTo>
                  <a:lnTo>
                    <a:pt x="699" y="513"/>
                  </a:lnTo>
                  <a:lnTo>
                    <a:pt x="694" y="525"/>
                  </a:lnTo>
                  <a:lnTo>
                    <a:pt x="690" y="535"/>
                  </a:lnTo>
                  <a:lnTo>
                    <a:pt x="685" y="546"/>
                  </a:lnTo>
                  <a:lnTo>
                    <a:pt x="680" y="555"/>
                  </a:lnTo>
                  <a:lnTo>
                    <a:pt x="673" y="565"/>
                  </a:lnTo>
                  <a:lnTo>
                    <a:pt x="661" y="581"/>
                  </a:lnTo>
                  <a:lnTo>
                    <a:pt x="647" y="597"/>
                  </a:lnTo>
                  <a:lnTo>
                    <a:pt x="633" y="611"/>
                  </a:lnTo>
                  <a:lnTo>
                    <a:pt x="617" y="623"/>
                  </a:lnTo>
                  <a:lnTo>
                    <a:pt x="601" y="633"/>
                  </a:lnTo>
                  <a:lnTo>
                    <a:pt x="586" y="641"/>
                  </a:lnTo>
                  <a:lnTo>
                    <a:pt x="569" y="648"/>
                  </a:lnTo>
                  <a:lnTo>
                    <a:pt x="552" y="652"/>
                  </a:lnTo>
                  <a:lnTo>
                    <a:pt x="536" y="655"/>
                  </a:lnTo>
                  <a:lnTo>
                    <a:pt x="521" y="657"/>
                  </a:lnTo>
                  <a:lnTo>
                    <a:pt x="521" y="194"/>
                  </a:lnTo>
                  <a:lnTo>
                    <a:pt x="536" y="194"/>
                  </a:lnTo>
                  <a:lnTo>
                    <a:pt x="552" y="197"/>
                  </a:lnTo>
                  <a:lnTo>
                    <a:pt x="569" y="202"/>
                  </a:lnTo>
                  <a:lnTo>
                    <a:pt x="586" y="208"/>
                  </a:lnTo>
                  <a:lnTo>
                    <a:pt x="601" y="218"/>
                  </a:lnTo>
                  <a:lnTo>
                    <a:pt x="617" y="228"/>
                  </a:lnTo>
                  <a:lnTo>
                    <a:pt x="633" y="240"/>
                  </a:lnTo>
                  <a:lnTo>
                    <a:pt x="647" y="254"/>
                  </a:lnTo>
                  <a:lnTo>
                    <a:pt x="661" y="270"/>
                  </a:lnTo>
                  <a:lnTo>
                    <a:pt x="673" y="288"/>
                  </a:lnTo>
                  <a:lnTo>
                    <a:pt x="680" y="297"/>
                  </a:lnTo>
                  <a:lnTo>
                    <a:pt x="685" y="306"/>
                  </a:lnTo>
                  <a:lnTo>
                    <a:pt x="690" y="317"/>
                  </a:lnTo>
                  <a:lnTo>
                    <a:pt x="694" y="327"/>
                  </a:lnTo>
                  <a:lnTo>
                    <a:pt x="699" y="339"/>
                  </a:lnTo>
                  <a:lnTo>
                    <a:pt x="702" y="349"/>
                  </a:lnTo>
                  <a:lnTo>
                    <a:pt x="706" y="362"/>
                  </a:lnTo>
                  <a:lnTo>
                    <a:pt x="708" y="373"/>
                  </a:lnTo>
                  <a:lnTo>
                    <a:pt x="710" y="386"/>
                  </a:lnTo>
                  <a:lnTo>
                    <a:pt x="712" y="399"/>
                  </a:lnTo>
                  <a:lnTo>
                    <a:pt x="712" y="413"/>
                  </a:lnTo>
                  <a:lnTo>
                    <a:pt x="713" y="42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65" name="Freeform 35"/>
            <p:cNvSpPr>
              <a:spLocks noEditPoints="1"/>
            </p:cNvSpPr>
            <p:nvPr userDrawn="1"/>
          </p:nvSpPr>
          <p:spPr bwMode="auto">
            <a:xfrm>
              <a:off x="-903288" y="3827463"/>
              <a:ext cx="84138" cy="131763"/>
            </a:xfrm>
            <a:custGeom>
              <a:avLst/>
              <a:gdLst>
                <a:gd name="T0" fmla="*/ 293 w 479"/>
                <a:gd name="T1" fmla="*/ 315 h 750"/>
                <a:gd name="T2" fmla="*/ 279 w 479"/>
                <a:gd name="T3" fmla="*/ 322 h 750"/>
                <a:gd name="T4" fmla="*/ 263 w 479"/>
                <a:gd name="T5" fmla="*/ 328 h 750"/>
                <a:gd name="T6" fmla="*/ 247 w 479"/>
                <a:gd name="T7" fmla="*/ 331 h 750"/>
                <a:gd name="T8" fmla="*/ 156 w 479"/>
                <a:gd name="T9" fmla="*/ 331 h 750"/>
                <a:gd name="T10" fmla="*/ 237 w 479"/>
                <a:gd name="T11" fmla="*/ 145 h 750"/>
                <a:gd name="T12" fmla="*/ 257 w 479"/>
                <a:gd name="T13" fmla="*/ 146 h 750"/>
                <a:gd name="T14" fmla="*/ 274 w 479"/>
                <a:gd name="T15" fmla="*/ 150 h 750"/>
                <a:gd name="T16" fmla="*/ 290 w 479"/>
                <a:gd name="T17" fmla="*/ 156 h 750"/>
                <a:gd name="T18" fmla="*/ 302 w 479"/>
                <a:gd name="T19" fmla="*/ 166 h 750"/>
                <a:gd name="T20" fmla="*/ 313 w 479"/>
                <a:gd name="T21" fmla="*/ 178 h 750"/>
                <a:gd name="T22" fmla="*/ 320 w 479"/>
                <a:gd name="T23" fmla="*/ 194 h 750"/>
                <a:gd name="T24" fmla="*/ 324 w 479"/>
                <a:gd name="T25" fmla="*/ 213 h 750"/>
                <a:gd name="T26" fmla="*/ 326 w 479"/>
                <a:gd name="T27" fmla="*/ 236 h 750"/>
                <a:gd name="T28" fmla="*/ 324 w 479"/>
                <a:gd name="T29" fmla="*/ 260 h 750"/>
                <a:gd name="T30" fmla="*/ 320 w 479"/>
                <a:gd name="T31" fmla="*/ 281 h 750"/>
                <a:gd name="T32" fmla="*/ 312 w 479"/>
                <a:gd name="T33" fmla="*/ 296 h 750"/>
                <a:gd name="T34" fmla="*/ 300 w 479"/>
                <a:gd name="T35" fmla="*/ 310 h 750"/>
                <a:gd name="T36" fmla="*/ 404 w 479"/>
                <a:gd name="T37" fmla="*/ 51 h 750"/>
                <a:gd name="T38" fmla="*/ 386 w 479"/>
                <a:gd name="T39" fmla="*/ 38 h 750"/>
                <a:gd name="T40" fmla="*/ 367 w 479"/>
                <a:gd name="T41" fmla="*/ 27 h 750"/>
                <a:gd name="T42" fmla="*/ 346 w 479"/>
                <a:gd name="T43" fmla="*/ 18 h 750"/>
                <a:gd name="T44" fmla="*/ 313 w 479"/>
                <a:gd name="T45" fmla="*/ 8 h 750"/>
                <a:gd name="T46" fmla="*/ 263 w 479"/>
                <a:gd name="T47" fmla="*/ 2 h 750"/>
                <a:gd name="T48" fmla="*/ 0 w 479"/>
                <a:gd name="T49" fmla="*/ 0 h 750"/>
                <a:gd name="T50" fmla="*/ 156 w 479"/>
                <a:gd name="T51" fmla="*/ 750 h 750"/>
                <a:gd name="T52" fmla="*/ 247 w 479"/>
                <a:gd name="T53" fmla="*/ 476 h 750"/>
                <a:gd name="T54" fmla="*/ 273 w 479"/>
                <a:gd name="T55" fmla="*/ 475 h 750"/>
                <a:gd name="T56" fmla="*/ 298 w 479"/>
                <a:gd name="T57" fmla="*/ 472 h 750"/>
                <a:gd name="T58" fmla="*/ 321 w 479"/>
                <a:gd name="T59" fmla="*/ 466 h 750"/>
                <a:gd name="T60" fmla="*/ 343 w 479"/>
                <a:gd name="T61" fmla="*/ 459 h 750"/>
                <a:gd name="T62" fmla="*/ 364 w 479"/>
                <a:gd name="T63" fmla="*/ 450 h 750"/>
                <a:gd name="T64" fmla="*/ 383 w 479"/>
                <a:gd name="T65" fmla="*/ 438 h 750"/>
                <a:gd name="T66" fmla="*/ 400 w 479"/>
                <a:gd name="T67" fmla="*/ 426 h 750"/>
                <a:gd name="T68" fmla="*/ 417 w 479"/>
                <a:gd name="T69" fmla="*/ 411 h 750"/>
                <a:gd name="T70" fmla="*/ 431 w 479"/>
                <a:gd name="T71" fmla="*/ 394 h 750"/>
                <a:gd name="T72" fmla="*/ 443 w 479"/>
                <a:gd name="T73" fmla="*/ 377 h 750"/>
                <a:gd name="T74" fmla="*/ 454 w 479"/>
                <a:gd name="T75" fmla="*/ 357 h 750"/>
                <a:gd name="T76" fmla="*/ 463 w 479"/>
                <a:gd name="T77" fmla="*/ 335 h 750"/>
                <a:gd name="T78" fmla="*/ 469 w 479"/>
                <a:gd name="T79" fmla="*/ 313 h 750"/>
                <a:gd name="T80" fmla="*/ 475 w 479"/>
                <a:gd name="T81" fmla="*/ 289 h 750"/>
                <a:gd name="T82" fmla="*/ 478 w 479"/>
                <a:gd name="T83" fmla="*/ 264 h 750"/>
                <a:gd name="T84" fmla="*/ 479 w 479"/>
                <a:gd name="T85" fmla="*/ 238 h 750"/>
                <a:gd name="T86" fmla="*/ 478 w 479"/>
                <a:gd name="T87" fmla="*/ 207 h 750"/>
                <a:gd name="T88" fmla="*/ 475 w 479"/>
                <a:gd name="T89" fmla="*/ 180 h 750"/>
                <a:gd name="T90" fmla="*/ 469 w 479"/>
                <a:gd name="T91" fmla="*/ 155 h 750"/>
                <a:gd name="T92" fmla="*/ 461 w 479"/>
                <a:gd name="T93" fmla="*/ 131 h 750"/>
                <a:gd name="T94" fmla="*/ 452 w 479"/>
                <a:gd name="T95" fmla="*/ 110 h 750"/>
                <a:gd name="T96" fmla="*/ 440 w 479"/>
                <a:gd name="T97" fmla="*/ 90 h 750"/>
                <a:gd name="T98" fmla="*/ 427 w 479"/>
                <a:gd name="T99" fmla="*/ 73 h 750"/>
                <a:gd name="T100" fmla="*/ 412 w 479"/>
                <a:gd name="T101" fmla="*/ 57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79" h="750">
                  <a:moveTo>
                    <a:pt x="300" y="310"/>
                  </a:moveTo>
                  <a:lnTo>
                    <a:pt x="293" y="315"/>
                  </a:lnTo>
                  <a:lnTo>
                    <a:pt x="286" y="319"/>
                  </a:lnTo>
                  <a:lnTo>
                    <a:pt x="279" y="322"/>
                  </a:lnTo>
                  <a:lnTo>
                    <a:pt x="271" y="325"/>
                  </a:lnTo>
                  <a:lnTo>
                    <a:pt x="263" y="328"/>
                  </a:lnTo>
                  <a:lnTo>
                    <a:pt x="255" y="330"/>
                  </a:lnTo>
                  <a:lnTo>
                    <a:pt x="247" y="331"/>
                  </a:lnTo>
                  <a:lnTo>
                    <a:pt x="238" y="331"/>
                  </a:lnTo>
                  <a:lnTo>
                    <a:pt x="156" y="331"/>
                  </a:lnTo>
                  <a:lnTo>
                    <a:pt x="156" y="145"/>
                  </a:lnTo>
                  <a:lnTo>
                    <a:pt x="237" y="145"/>
                  </a:lnTo>
                  <a:lnTo>
                    <a:pt x="248" y="145"/>
                  </a:lnTo>
                  <a:lnTo>
                    <a:pt x="257" y="146"/>
                  </a:lnTo>
                  <a:lnTo>
                    <a:pt x="266" y="148"/>
                  </a:lnTo>
                  <a:lnTo>
                    <a:pt x="274" y="150"/>
                  </a:lnTo>
                  <a:lnTo>
                    <a:pt x="282" y="153"/>
                  </a:lnTo>
                  <a:lnTo>
                    <a:pt x="290" y="156"/>
                  </a:lnTo>
                  <a:lnTo>
                    <a:pt x="296" y="160"/>
                  </a:lnTo>
                  <a:lnTo>
                    <a:pt x="302" y="166"/>
                  </a:lnTo>
                  <a:lnTo>
                    <a:pt x="307" y="172"/>
                  </a:lnTo>
                  <a:lnTo>
                    <a:pt x="313" y="178"/>
                  </a:lnTo>
                  <a:lnTo>
                    <a:pt x="317" y="185"/>
                  </a:lnTo>
                  <a:lnTo>
                    <a:pt x="320" y="194"/>
                  </a:lnTo>
                  <a:lnTo>
                    <a:pt x="323" y="203"/>
                  </a:lnTo>
                  <a:lnTo>
                    <a:pt x="324" y="213"/>
                  </a:lnTo>
                  <a:lnTo>
                    <a:pt x="326" y="223"/>
                  </a:lnTo>
                  <a:lnTo>
                    <a:pt x="326" y="236"/>
                  </a:lnTo>
                  <a:lnTo>
                    <a:pt x="326" y="248"/>
                  </a:lnTo>
                  <a:lnTo>
                    <a:pt x="324" y="260"/>
                  </a:lnTo>
                  <a:lnTo>
                    <a:pt x="322" y="270"/>
                  </a:lnTo>
                  <a:lnTo>
                    <a:pt x="320" y="281"/>
                  </a:lnTo>
                  <a:lnTo>
                    <a:pt x="316" y="289"/>
                  </a:lnTo>
                  <a:lnTo>
                    <a:pt x="312" y="296"/>
                  </a:lnTo>
                  <a:lnTo>
                    <a:pt x="306" y="303"/>
                  </a:lnTo>
                  <a:lnTo>
                    <a:pt x="300" y="310"/>
                  </a:lnTo>
                  <a:close/>
                  <a:moveTo>
                    <a:pt x="412" y="57"/>
                  </a:moveTo>
                  <a:lnTo>
                    <a:pt x="404" y="51"/>
                  </a:lnTo>
                  <a:lnTo>
                    <a:pt x="395" y="43"/>
                  </a:lnTo>
                  <a:lnTo>
                    <a:pt x="386" y="38"/>
                  </a:lnTo>
                  <a:lnTo>
                    <a:pt x="376" y="32"/>
                  </a:lnTo>
                  <a:lnTo>
                    <a:pt x="367" y="27"/>
                  </a:lnTo>
                  <a:lnTo>
                    <a:pt x="357" y="22"/>
                  </a:lnTo>
                  <a:lnTo>
                    <a:pt x="346" y="18"/>
                  </a:lnTo>
                  <a:lnTo>
                    <a:pt x="336" y="14"/>
                  </a:lnTo>
                  <a:lnTo>
                    <a:pt x="313" y="8"/>
                  </a:lnTo>
                  <a:lnTo>
                    <a:pt x="289" y="4"/>
                  </a:lnTo>
                  <a:lnTo>
                    <a:pt x="263" y="2"/>
                  </a:lnTo>
                  <a:lnTo>
                    <a:pt x="237" y="0"/>
                  </a:lnTo>
                  <a:lnTo>
                    <a:pt x="0" y="0"/>
                  </a:lnTo>
                  <a:lnTo>
                    <a:pt x="0" y="750"/>
                  </a:lnTo>
                  <a:lnTo>
                    <a:pt x="156" y="750"/>
                  </a:lnTo>
                  <a:lnTo>
                    <a:pt x="156" y="476"/>
                  </a:lnTo>
                  <a:lnTo>
                    <a:pt x="247" y="476"/>
                  </a:lnTo>
                  <a:lnTo>
                    <a:pt x="259" y="476"/>
                  </a:lnTo>
                  <a:lnTo>
                    <a:pt x="273" y="475"/>
                  </a:lnTo>
                  <a:lnTo>
                    <a:pt x="285" y="474"/>
                  </a:lnTo>
                  <a:lnTo>
                    <a:pt x="298" y="472"/>
                  </a:lnTo>
                  <a:lnTo>
                    <a:pt x="309" y="470"/>
                  </a:lnTo>
                  <a:lnTo>
                    <a:pt x="321" y="466"/>
                  </a:lnTo>
                  <a:lnTo>
                    <a:pt x="332" y="463"/>
                  </a:lnTo>
                  <a:lnTo>
                    <a:pt x="343" y="459"/>
                  </a:lnTo>
                  <a:lnTo>
                    <a:pt x="353" y="455"/>
                  </a:lnTo>
                  <a:lnTo>
                    <a:pt x="364" y="450"/>
                  </a:lnTo>
                  <a:lnTo>
                    <a:pt x="373" y="445"/>
                  </a:lnTo>
                  <a:lnTo>
                    <a:pt x="383" y="438"/>
                  </a:lnTo>
                  <a:lnTo>
                    <a:pt x="392" y="432"/>
                  </a:lnTo>
                  <a:lnTo>
                    <a:pt x="400" y="426"/>
                  </a:lnTo>
                  <a:lnTo>
                    <a:pt x="409" y="418"/>
                  </a:lnTo>
                  <a:lnTo>
                    <a:pt x="417" y="411"/>
                  </a:lnTo>
                  <a:lnTo>
                    <a:pt x="424" y="403"/>
                  </a:lnTo>
                  <a:lnTo>
                    <a:pt x="431" y="394"/>
                  </a:lnTo>
                  <a:lnTo>
                    <a:pt x="437" y="385"/>
                  </a:lnTo>
                  <a:lnTo>
                    <a:pt x="443" y="377"/>
                  </a:lnTo>
                  <a:lnTo>
                    <a:pt x="449" y="366"/>
                  </a:lnTo>
                  <a:lnTo>
                    <a:pt x="454" y="357"/>
                  </a:lnTo>
                  <a:lnTo>
                    <a:pt x="459" y="346"/>
                  </a:lnTo>
                  <a:lnTo>
                    <a:pt x="463" y="335"/>
                  </a:lnTo>
                  <a:lnTo>
                    <a:pt x="466" y="324"/>
                  </a:lnTo>
                  <a:lnTo>
                    <a:pt x="469" y="313"/>
                  </a:lnTo>
                  <a:lnTo>
                    <a:pt x="473" y="300"/>
                  </a:lnTo>
                  <a:lnTo>
                    <a:pt x="475" y="289"/>
                  </a:lnTo>
                  <a:lnTo>
                    <a:pt x="477" y="276"/>
                  </a:lnTo>
                  <a:lnTo>
                    <a:pt x="478" y="264"/>
                  </a:lnTo>
                  <a:lnTo>
                    <a:pt x="479" y="250"/>
                  </a:lnTo>
                  <a:lnTo>
                    <a:pt x="479" y="238"/>
                  </a:lnTo>
                  <a:lnTo>
                    <a:pt x="479" y="222"/>
                  </a:lnTo>
                  <a:lnTo>
                    <a:pt x="478" y="207"/>
                  </a:lnTo>
                  <a:lnTo>
                    <a:pt x="477" y="194"/>
                  </a:lnTo>
                  <a:lnTo>
                    <a:pt x="475" y="180"/>
                  </a:lnTo>
                  <a:lnTo>
                    <a:pt x="473" y="167"/>
                  </a:lnTo>
                  <a:lnTo>
                    <a:pt x="469" y="155"/>
                  </a:lnTo>
                  <a:lnTo>
                    <a:pt x="465" y="143"/>
                  </a:lnTo>
                  <a:lnTo>
                    <a:pt x="461" y="131"/>
                  </a:lnTo>
                  <a:lnTo>
                    <a:pt x="457" y="121"/>
                  </a:lnTo>
                  <a:lnTo>
                    <a:pt x="452" y="110"/>
                  </a:lnTo>
                  <a:lnTo>
                    <a:pt x="446" y="100"/>
                  </a:lnTo>
                  <a:lnTo>
                    <a:pt x="440" y="90"/>
                  </a:lnTo>
                  <a:lnTo>
                    <a:pt x="434" y="81"/>
                  </a:lnTo>
                  <a:lnTo>
                    <a:pt x="427" y="73"/>
                  </a:lnTo>
                  <a:lnTo>
                    <a:pt x="419" y="65"/>
                  </a:lnTo>
                  <a:lnTo>
                    <a:pt x="412" y="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66" name="Freeform 36"/>
            <p:cNvSpPr>
              <a:spLocks noEditPoints="1"/>
            </p:cNvSpPr>
            <p:nvPr userDrawn="1"/>
          </p:nvSpPr>
          <p:spPr bwMode="auto">
            <a:xfrm>
              <a:off x="-798513" y="3825876"/>
              <a:ext cx="84138" cy="134938"/>
            </a:xfrm>
            <a:custGeom>
              <a:avLst/>
              <a:gdLst>
                <a:gd name="T0" fmla="*/ 322 w 481"/>
                <a:gd name="T1" fmla="*/ 548 h 761"/>
                <a:gd name="T2" fmla="*/ 315 w 481"/>
                <a:gd name="T3" fmla="*/ 571 h 761"/>
                <a:gd name="T4" fmla="*/ 299 w 481"/>
                <a:gd name="T5" fmla="*/ 589 h 761"/>
                <a:gd name="T6" fmla="*/ 280 w 481"/>
                <a:gd name="T7" fmla="*/ 602 h 761"/>
                <a:gd name="T8" fmla="*/ 258 w 481"/>
                <a:gd name="T9" fmla="*/ 609 h 761"/>
                <a:gd name="T10" fmla="*/ 231 w 481"/>
                <a:gd name="T11" fmla="*/ 610 h 761"/>
                <a:gd name="T12" fmla="*/ 202 w 481"/>
                <a:gd name="T13" fmla="*/ 603 h 761"/>
                <a:gd name="T14" fmla="*/ 181 w 481"/>
                <a:gd name="T15" fmla="*/ 590 h 761"/>
                <a:gd name="T16" fmla="*/ 167 w 481"/>
                <a:gd name="T17" fmla="*/ 568 h 761"/>
                <a:gd name="T18" fmla="*/ 159 w 481"/>
                <a:gd name="T19" fmla="*/ 542 h 761"/>
                <a:gd name="T20" fmla="*/ 156 w 481"/>
                <a:gd name="T21" fmla="*/ 511 h 761"/>
                <a:gd name="T22" fmla="*/ 160 w 481"/>
                <a:gd name="T23" fmla="*/ 206 h 761"/>
                <a:gd name="T24" fmla="*/ 170 w 481"/>
                <a:gd name="T25" fmla="*/ 185 h 761"/>
                <a:gd name="T26" fmla="*/ 187 w 481"/>
                <a:gd name="T27" fmla="*/ 168 h 761"/>
                <a:gd name="T28" fmla="*/ 210 w 481"/>
                <a:gd name="T29" fmla="*/ 155 h 761"/>
                <a:gd name="T30" fmla="*/ 241 w 481"/>
                <a:gd name="T31" fmla="*/ 151 h 761"/>
                <a:gd name="T32" fmla="*/ 273 w 481"/>
                <a:gd name="T33" fmla="*/ 156 h 761"/>
                <a:gd name="T34" fmla="*/ 296 w 481"/>
                <a:gd name="T35" fmla="*/ 170 h 761"/>
                <a:gd name="T36" fmla="*/ 310 w 481"/>
                <a:gd name="T37" fmla="*/ 188 h 761"/>
                <a:gd name="T38" fmla="*/ 320 w 481"/>
                <a:gd name="T39" fmla="*/ 209 h 761"/>
                <a:gd name="T40" fmla="*/ 323 w 481"/>
                <a:gd name="T41" fmla="*/ 530 h 761"/>
                <a:gd name="T42" fmla="*/ 408 w 481"/>
                <a:gd name="T43" fmla="*/ 60 h 761"/>
                <a:gd name="T44" fmla="*/ 381 w 481"/>
                <a:gd name="T45" fmla="*/ 39 h 761"/>
                <a:gd name="T46" fmla="*/ 348 w 481"/>
                <a:gd name="T47" fmla="*/ 21 h 761"/>
                <a:gd name="T48" fmla="*/ 313 w 481"/>
                <a:gd name="T49" fmla="*/ 9 h 761"/>
                <a:gd name="T50" fmla="*/ 272 w 481"/>
                <a:gd name="T51" fmla="*/ 1 h 761"/>
                <a:gd name="T52" fmla="*/ 226 w 481"/>
                <a:gd name="T53" fmla="*/ 0 h 761"/>
                <a:gd name="T54" fmla="*/ 181 w 481"/>
                <a:gd name="T55" fmla="*/ 5 h 761"/>
                <a:gd name="T56" fmla="*/ 142 w 481"/>
                <a:gd name="T57" fmla="*/ 17 h 761"/>
                <a:gd name="T58" fmla="*/ 109 w 481"/>
                <a:gd name="T59" fmla="*/ 34 h 761"/>
                <a:gd name="T60" fmla="*/ 79 w 481"/>
                <a:gd name="T61" fmla="*/ 55 h 761"/>
                <a:gd name="T62" fmla="*/ 55 w 481"/>
                <a:gd name="T63" fmla="*/ 79 h 761"/>
                <a:gd name="T64" fmla="*/ 35 w 481"/>
                <a:gd name="T65" fmla="*/ 106 h 761"/>
                <a:gd name="T66" fmla="*/ 21 w 481"/>
                <a:gd name="T67" fmla="*/ 135 h 761"/>
                <a:gd name="T68" fmla="*/ 7 w 481"/>
                <a:gd name="T69" fmla="*/ 177 h 761"/>
                <a:gd name="T70" fmla="*/ 0 w 481"/>
                <a:gd name="T71" fmla="*/ 241 h 761"/>
                <a:gd name="T72" fmla="*/ 3 w 481"/>
                <a:gd name="T73" fmla="*/ 557 h 761"/>
                <a:gd name="T74" fmla="*/ 18 w 481"/>
                <a:gd name="T75" fmla="*/ 616 h 761"/>
                <a:gd name="T76" fmla="*/ 31 w 481"/>
                <a:gd name="T77" fmla="*/ 648 h 761"/>
                <a:gd name="T78" fmla="*/ 49 w 481"/>
                <a:gd name="T79" fmla="*/ 676 h 761"/>
                <a:gd name="T80" fmla="*/ 72 w 481"/>
                <a:gd name="T81" fmla="*/ 702 h 761"/>
                <a:gd name="T82" fmla="*/ 99 w 481"/>
                <a:gd name="T83" fmla="*/ 723 h 761"/>
                <a:gd name="T84" fmla="*/ 132 w 481"/>
                <a:gd name="T85" fmla="*/ 741 h 761"/>
                <a:gd name="T86" fmla="*/ 168 w 481"/>
                <a:gd name="T87" fmla="*/ 754 h 761"/>
                <a:gd name="T88" fmla="*/ 211 w 481"/>
                <a:gd name="T89" fmla="*/ 760 h 761"/>
                <a:gd name="T90" fmla="*/ 255 w 481"/>
                <a:gd name="T91" fmla="*/ 761 h 761"/>
                <a:gd name="T92" fmla="*/ 293 w 481"/>
                <a:gd name="T93" fmla="*/ 757 h 761"/>
                <a:gd name="T94" fmla="*/ 327 w 481"/>
                <a:gd name="T95" fmla="*/ 748 h 761"/>
                <a:gd name="T96" fmla="*/ 360 w 481"/>
                <a:gd name="T97" fmla="*/ 736 h 761"/>
                <a:gd name="T98" fmla="*/ 388 w 481"/>
                <a:gd name="T99" fmla="*/ 718 h 761"/>
                <a:gd name="T100" fmla="*/ 414 w 481"/>
                <a:gd name="T101" fmla="*/ 696 h 761"/>
                <a:gd name="T102" fmla="*/ 436 w 481"/>
                <a:gd name="T103" fmla="*/ 670 h 761"/>
                <a:gd name="T104" fmla="*/ 454 w 481"/>
                <a:gd name="T105" fmla="*/ 641 h 761"/>
                <a:gd name="T106" fmla="*/ 467 w 481"/>
                <a:gd name="T107" fmla="*/ 608 h 761"/>
                <a:gd name="T108" fmla="*/ 477 w 481"/>
                <a:gd name="T109" fmla="*/ 572 h 761"/>
                <a:gd name="T110" fmla="*/ 481 w 481"/>
                <a:gd name="T111" fmla="*/ 533 h 761"/>
                <a:gd name="T112" fmla="*/ 480 w 481"/>
                <a:gd name="T113" fmla="*/ 219 h 761"/>
                <a:gd name="T114" fmla="*/ 466 w 481"/>
                <a:gd name="T115" fmla="*/ 153 h 761"/>
                <a:gd name="T116" fmla="*/ 443 w 481"/>
                <a:gd name="T117" fmla="*/ 103 h 761"/>
                <a:gd name="T118" fmla="*/ 423 w 481"/>
                <a:gd name="T119" fmla="*/ 75 h 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81" h="761">
                  <a:moveTo>
                    <a:pt x="323" y="530"/>
                  </a:moveTo>
                  <a:lnTo>
                    <a:pt x="323" y="539"/>
                  </a:lnTo>
                  <a:lnTo>
                    <a:pt x="322" y="548"/>
                  </a:lnTo>
                  <a:lnTo>
                    <a:pt x="320" y="556"/>
                  </a:lnTo>
                  <a:lnTo>
                    <a:pt x="318" y="563"/>
                  </a:lnTo>
                  <a:lnTo>
                    <a:pt x="315" y="571"/>
                  </a:lnTo>
                  <a:lnTo>
                    <a:pt x="310" y="577"/>
                  </a:lnTo>
                  <a:lnTo>
                    <a:pt x="305" y="583"/>
                  </a:lnTo>
                  <a:lnTo>
                    <a:pt x="299" y="589"/>
                  </a:lnTo>
                  <a:lnTo>
                    <a:pt x="293" y="594"/>
                  </a:lnTo>
                  <a:lnTo>
                    <a:pt x="286" y="598"/>
                  </a:lnTo>
                  <a:lnTo>
                    <a:pt x="280" y="602"/>
                  </a:lnTo>
                  <a:lnTo>
                    <a:pt x="273" y="605"/>
                  </a:lnTo>
                  <a:lnTo>
                    <a:pt x="266" y="607"/>
                  </a:lnTo>
                  <a:lnTo>
                    <a:pt x="258" y="609"/>
                  </a:lnTo>
                  <a:lnTo>
                    <a:pt x="250" y="610"/>
                  </a:lnTo>
                  <a:lnTo>
                    <a:pt x="241" y="610"/>
                  </a:lnTo>
                  <a:lnTo>
                    <a:pt x="231" y="610"/>
                  </a:lnTo>
                  <a:lnTo>
                    <a:pt x="221" y="608"/>
                  </a:lnTo>
                  <a:lnTo>
                    <a:pt x="211" y="606"/>
                  </a:lnTo>
                  <a:lnTo>
                    <a:pt x="202" y="603"/>
                  </a:lnTo>
                  <a:lnTo>
                    <a:pt x="194" y="600"/>
                  </a:lnTo>
                  <a:lnTo>
                    <a:pt x="187" y="595"/>
                  </a:lnTo>
                  <a:lnTo>
                    <a:pt x="181" y="590"/>
                  </a:lnTo>
                  <a:lnTo>
                    <a:pt x="176" y="582"/>
                  </a:lnTo>
                  <a:lnTo>
                    <a:pt x="170" y="575"/>
                  </a:lnTo>
                  <a:lnTo>
                    <a:pt x="167" y="568"/>
                  </a:lnTo>
                  <a:lnTo>
                    <a:pt x="163" y="559"/>
                  </a:lnTo>
                  <a:lnTo>
                    <a:pt x="161" y="551"/>
                  </a:lnTo>
                  <a:lnTo>
                    <a:pt x="159" y="542"/>
                  </a:lnTo>
                  <a:lnTo>
                    <a:pt x="157" y="532"/>
                  </a:lnTo>
                  <a:lnTo>
                    <a:pt x="156" y="522"/>
                  </a:lnTo>
                  <a:lnTo>
                    <a:pt x="156" y="511"/>
                  </a:lnTo>
                  <a:lnTo>
                    <a:pt x="156" y="233"/>
                  </a:lnTo>
                  <a:lnTo>
                    <a:pt x="157" y="221"/>
                  </a:lnTo>
                  <a:lnTo>
                    <a:pt x="160" y="206"/>
                  </a:lnTo>
                  <a:lnTo>
                    <a:pt x="163" y="199"/>
                  </a:lnTo>
                  <a:lnTo>
                    <a:pt x="166" y="193"/>
                  </a:lnTo>
                  <a:lnTo>
                    <a:pt x="170" y="185"/>
                  </a:lnTo>
                  <a:lnTo>
                    <a:pt x="176" y="179"/>
                  </a:lnTo>
                  <a:lnTo>
                    <a:pt x="181" y="174"/>
                  </a:lnTo>
                  <a:lnTo>
                    <a:pt x="187" y="168"/>
                  </a:lnTo>
                  <a:lnTo>
                    <a:pt x="194" y="163"/>
                  </a:lnTo>
                  <a:lnTo>
                    <a:pt x="202" y="159"/>
                  </a:lnTo>
                  <a:lnTo>
                    <a:pt x="210" y="155"/>
                  </a:lnTo>
                  <a:lnTo>
                    <a:pt x="221" y="153"/>
                  </a:lnTo>
                  <a:lnTo>
                    <a:pt x="231" y="151"/>
                  </a:lnTo>
                  <a:lnTo>
                    <a:pt x="241" y="151"/>
                  </a:lnTo>
                  <a:lnTo>
                    <a:pt x="253" y="152"/>
                  </a:lnTo>
                  <a:lnTo>
                    <a:pt x="263" y="153"/>
                  </a:lnTo>
                  <a:lnTo>
                    <a:pt x="273" y="156"/>
                  </a:lnTo>
                  <a:lnTo>
                    <a:pt x="281" y="160"/>
                  </a:lnTo>
                  <a:lnTo>
                    <a:pt x="289" y="164"/>
                  </a:lnTo>
                  <a:lnTo>
                    <a:pt x="296" y="170"/>
                  </a:lnTo>
                  <a:lnTo>
                    <a:pt x="301" y="176"/>
                  </a:lnTo>
                  <a:lnTo>
                    <a:pt x="306" y="182"/>
                  </a:lnTo>
                  <a:lnTo>
                    <a:pt x="310" y="188"/>
                  </a:lnTo>
                  <a:lnTo>
                    <a:pt x="315" y="196"/>
                  </a:lnTo>
                  <a:lnTo>
                    <a:pt x="318" y="202"/>
                  </a:lnTo>
                  <a:lnTo>
                    <a:pt x="320" y="209"/>
                  </a:lnTo>
                  <a:lnTo>
                    <a:pt x="323" y="222"/>
                  </a:lnTo>
                  <a:lnTo>
                    <a:pt x="323" y="233"/>
                  </a:lnTo>
                  <a:lnTo>
                    <a:pt x="323" y="530"/>
                  </a:lnTo>
                  <a:close/>
                  <a:moveTo>
                    <a:pt x="423" y="75"/>
                  </a:moveTo>
                  <a:lnTo>
                    <a:pt x="415" y="67"/>
                  </a:lnTo>
                  <a:lnTo>
                    <a:pt x="408" y="60"/>
                  </a:lnTo>
                  <a:lnTo>
                    <a:pt x="398" y="52"/>
                  </a:lnTo>
                  <a:lnTo>
                    <a:pt x="390" y="45"/>
                  </a:lnTo>
                  <a:lnTo>
                    <a:pt x="381" y="39"/>
                  </a:lnTo>
                  <a:lnTo>
                    <a:pt x="370" y="33"/>
                  </a:lnTo>
                  <a:lnTo>
                    <a:pt x="360" y="26"/>
                  </a:lnTo>
                  <a:lnTo>
                    <a:pt x="348" y="21"/>
                  </a:lnTo>
                  <a:lnTo>
                    <a:pt x="337" y="16"/>
                  </a:lnTo>
                  <a:lnTo>
                    <a:pt x="325" y="12"/>
                  </a:lnTo>
                  <a:lnTo>
                    <a:pt x="313" y="9"/>
                  </a:lnTo>
                  <a:lnTo>
                    <a:pt x="299" y="5"/>
                  </a:lnTo>
                  <a:lnTo>
                    <a:pt x="285" y="3"/>
                  </a:lnTo>
                  <a:lnTo>
                    <a:pt x="272" y="1"/>
                  </a:lnTo>
                  <a:lnTo>
                    <a:pt x="257" y="0"/>
                  </a:lnTo>
                  <a:lnTo>
                    <a:pt x="241" y="0"/>
                  </a:lnTo>
                  <a:lnTo>
                    <a:pt x="226" y="0"/>
                  </a:lnTo>
                  <a:lnTo>
                    <a:pt x="210" y="1"/>
                  </a:lnTo>
                  <a:lnTo>
                    <a:pt x="195" y="3"/>
                  </a:lnTo>
                  <a:lnTo>
                    <a:pt x="181" y="5"/>
                  </a:lnTo>
                  <a:lnTo>
                    <a:pt x="167" y="9"/>
                  </a:lnTo>
                  <a:lnTo>
                    <a:pt x="155" y="12"/>
                  </a:lnTo>
                  <a:lnTo>
                    <a:pt x="142" y="17"/>
                  </a:lnTo>
                  <a:lnTo>
                    <a:pt x="131" y="22"/>
                  </a:lnTo>
                  <a:lnTo>
                    <a:pt x="119" y="27"/>
                  </a:lnTo>
                  <a:lnTo>
                    <a:pt x="109" y="34"/>
                  </a:lnTo>
                  <a:lnTo>
                    <a:pt x="98" y="40"/>
                  </a:lnTo>
                  <a:lnTo>
                    <a:pt x="89" y="47"/>
                  </a:lnTo>
                  <a:lnTo>
                    <a:pt x="79" y="55"/>
                  </a:lnTo>
                  <a:lnTo>
                    <a:pt x="71" y="62"/>
                  </a:lnTo>
                  <a:lnTo>
                    <a:pt x="63" y="70"/>
                  </a:lnTo>
                  <a:lnTo>
                    <a:pt x="55" y="79"/>
                  </a:lnTo>
                  <a:lnTo>
                    <a:pt x="49" y="87"/>
                  </a:lnTo>
                  <a:lnTo>
                    <a:pt x="42" y="96"/>
                  </a:lnTo>
                  <a:lnTo>
                    <a:pt x="35" y="106"/>
                  </a:lnTo>
                  <a:lnTo>
                    <a:pt x="30" y="115"/>
                  </a:lnTo>
                  <a:lnTo>
                    <a:pt x="25" y="125"/>
                  </a:lnTo>
                  <a:lnTo>
                    <a:pt x="21" y="135"/>
                  </a:lnTo>
                  <a:lnTo>
                    <a:pt x="17" y="145"/>
                  </a:lnTo>
                  <a:lnTo>
                    <a:pt x="13" y="156"/>
                  </a:lnTo>
                  <a:lnTo>
                    <a:pt x="7" y="177"/>
                  </a:lnTo>
                  <a:lnTo>
                    <a:pt x="3" y="198"/>
                  </a:lnTo>
                  <a:lnTo>
                    <a:pt x="1" y="219"/>
                  </a:lnTo>
                  <a:lnTo>
                    <a:pt x="0" y="241"/>
                  </a:lnTo>
                  <a:lnTo>
                    <a:pt x="0" y="507"/>
                  </a:lnTo>
                  <a:lnTo>
                    <a:pt x="1" y="532"/>
                  </a:lnTo>
                  <a:lnTo>
                    <a:pt x="3" y="557"/>
                  </a:lnTo>
                  <a:lnTo>
                    <a:pt x="8" y="581"/>
                  </a:lnTo>
                  <a:lnTo>
                    <a:pt x="13" y="604"/>
                  </a:lnTo>
                  <a:lnTo>
                    <a:pt x="18" y="616"/>
                  </a:lnTo>
                  <a:lnTo>
                    <a:pt x="22" y="626"/>
                  </a:lnTo>
                  <a:lnTo>
                    <a:pt x="26" y="638"/>
                  </a:lnTo>
                  <a:lnTo>
                    <a:pt x="31" y="648"/>
                  </a:lnTo>
                  <a:lnTo>
                    <a:pt x="37" y="657"/>
                  </a:lnTo>
                  <a:lnTo>
                    <a:pt x="43" y="667"/>
                  </a:lnTo>
                  <a:lnTo>
                    <a:pt x="49" y="676"/>
                  </a:lnTo>
                  <a:lnTo>
                    <a:pt x="56" y="686"/>
                  </a:lnTo>
                  <a:lnTo>
                    <a:pt x="64" y="694"/>
                  </a:lnTo>
                  <a:lnTo>
                    <a:pt x="72" y="702"/>
                  </a:lnTo>
                  <a:lnTo>
                    <a:pt x="80" y="710"/>
                  </a:lnTo>
                  <a:lnTo>
                    <a:pt x="90" y="717"/>
                  </a:lnTo>
                  <a:lnTo>
                    <a:pt x="99" y="723"/>
                  </a:lnTo>
                  <a:lnTo>
                    <a:pt x="110" y="730"/>
                  </a:lnTo>
                  <a:lnTo>
                    <a:pt x="120" y="736"/>
                  </a:lnTo>
                  <a:lnTo>
                    <a:pt x="132" y="741"/>
                  </a:lnTo>
                  <a:lnTo>
                    <a:pt x="143" y="745"/>
                  </a:lnTo>
                  <a:lnTo>
                    <a:pt x="156" y="749"/>
                  </a:lnTo>
                  <a:lnTo>
                    <a:pt x="168" y="754"/>
                  </a:lnTo>
                  <a:lnTo>
                    <a:pt x="182" y="757"/>
                  </a:lnTo>
                  <a:lnTo>
                    <a:pt x="196" y="759"/>
                  </a:lnTo>
                  <a:lnTo>
                    <a:pt x="211" y="760"/>
                  </a:lnTo>
                  <a:lnTo>
                    <a:pt x="226" y="761"/>
                  </a:lnTo>
                  <a:lnTo>
                    <a:pt x="241" y="761"/>
                  </a:lnTo>
                  <a:lnTo>
                    <a:pt x="255" y="761"/>
                  </a:lnTo>
                  <a:lnTo>
                    <a:pt x="268" y="760"/>
                  </a:lnTo>
                  <a:lnTo>
                    <a:pt x="280" y="759"/>
                  </a:lnTo>
                  <a:lnTo>
                    <a:pt x="293" y="757"/>
                  </a:lnTo>
                  <a:lnTo>
                    <a:pt x="304" y="755"/>
                  </a:lnTo>
                  <a:lnTo>
                    <a:pt x="316" y="752"/>
                  </a:lnTo>
                  <a:lnTo>
                    <a:pt x="327" y="748"/>
                  </a:lnTo>
                  <a:lnTo>
                    <a:pt x="339" y="745"/>
                  </a:lnTo>
                  <a:lnTo>
                    <a:pt x="349" y="740"/>
                  </a:lnTo>
                  <a:lnTo>
                    <a:pt x="360" y="736"/>
                  </a:lnTo>
                  <a:lnTo>
                    <a:pt x="369" y="731"/>
                  </a:lnTo>
                  <a:lnTo>
                    <a:pt x="379" y="724"/>
                  </a:lnTo>
                  <a:lnTo>
                    <a:pt x="388" y="718"/>
                  </a:lnTo>
                  <a:lnTo>
                    <a:pt x="397" y="711"/>
                  </a:lnTo>
                  <a:lnTo>
                    <a:pt x="406" y="703"/>
                  </a:lnTo>
                  <a:lnTo>
                    <a:pt x="414" y="696"/>
                  </a:lnTo>
                  <a:lnTo>
                    <a:pt x="421" y="688"/>
                  </a:lnTo>
                  <a:lnTo>
                    <a:pt x="429" y="679"/>
                  </a:lnTo>
                  <a:lnTo>
                    <a:pt x="436" y="670"/>
                  </a:lnTo>
                  <a:lnTo>
                    <a:pt x="442" y="662"/>
                  </a:lnTo>
                  <a:lnTo>
                    <a:pt x="449" y="651"/>
                  </a:lnTo>
                  <a:lnTo>
                    <a:pt x="454" y="641"/>
                  </a:lnTo>
                  <a:lnTo>
                    <a:pt x="459" y="630"/>
                  </a:lnTo>
                  <a:lnTo>
                    <a:pt x="463" y="620"/>
                  </a:lnTo>
                  <a:lnTo>
                    <a:pt x="467" y="608"/>
                  </a:lnTo>
                  <a:lnTo>
                    <a:pt x="470" y="597"/>
                  </a:lnTo>
                  <a:lnTo>
                    <a:pt x="474" y="584"/>
                  </a:lnTo>
                  <a:lnTo>
                    <a:pt x="477" y="572"/>
                  </a:lnTo>
                  <a:lnTo>
                    <a:pt x="479" y="559"/>
                  </a:lnTo>
                  <a:lnTo>
                    <a:pt x="480" y="547"/>
                  </a:lnTo>
                  <a:lnTo>
                    <a:pt x="481" y="533"/>
                  </a:lnTo>
                  <a:lnTo>
                    <a:pt x="481" y="520"/>
                  </a:lnTo>
                  <a:lnTo>
                    <a:pt x="481" y="241"/>
                  </a:lnTo>
                  <a:lnTo>
                    <a:pt x="480" y="219"/>
                  </a:lnTo>
                  <a:lnTo>
                    <a:pt x="478" y="197"/>
                  </a:lnTo>
                  <a:lnTo>
                    <a:pt x="473" y="175"/>
                  </a:lnTo>
                  <a:lnTo>
                    <a:pt x="466" y="153"/>
                  </a:lnTo>
                  <a:lnTo>
                    <a:pt x="458" y="132"/>
                  </a:lnTo>
                  <a:lnTo>
                    <a:pt x="449" y="112"/>
                  </a:lnTo>
                  <a:lnTo>
                    <a:pt x="443" y="103"/>
                  </a:lnTo>
                  <a:lnTo>
                    <a:pt x="437" y="93"/>
                  </a:lnTo>
                  <a:lnTo>
                    <a:pt x="430" y="85"/>
                  </a:lnTo>
                  <a:lnTo>
                    <a:pt x="423" y="7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67" name="Freeform 37"/>
            <p:cNvSpPr>
              <a:spLocks/>
            </p:cNvSpPr>
            <p:nvPr userDrawn="1"/>
          </p:nvSpPr>
          <p:spPr bwMode="auto">
            <a:xfrm>
              <a:off x="-687388" y="3825876"/>
              <a:ext cx="84138" cy="134938"/>
            </a:xfrm>
            <a:custGeom>
              <a:avLst/>
              <a:gdLst>
                <a:gd name="T0" fmla="*/ 167 w 477"/>
                <a:gd name="T1" fmla="*/ 193 h 761"/>
                <a:gd name="T2" fmla="*/ 181 w 477"/>
                <a:gd name="T3" fmla="*/ 174 h 761"/>
                <a:gd name="T4" fmla="*/ 201 w 477"/>
                <a:gd name="T5" fmla="*/ 159 h 761"/>
                <a:gd name="T6" fmla="*/ 230 w 477"/>
                <a:gd name="T7" fmla="*/ 152 h 761"/>
                <a:gd name="T8" fmla="*/ 262 w 477"/>
                <a:gd name="T9" fmla="*/ 153 h 761"/>
                <a:gd name="T10" fmla="*/ 288 w 477"/>
                <a:gd name="T11" fmla="*/ 164 h 761"/>
                <a:gd name="T12" fmla="*/ 307 w 477"/>
                <a:gd name="T13" fmla="*/ 180 h 761"/>
                <a:gd name="T14" fmla="*/ 319 w 477"/>
                <a:gd name="T15" fmla="*/ 199 h 761"/>
                <a:gd name="T16" fmla="*/ 330 w 477"/>
                <a:gd name="T17" fmla="*/ 231 h 761"/>
                <a:gd name="T18" fmla="*/ 467 w 477"/>
                <a:gd name="T19" fmla="*/ 152 h 761"/>
                <a:gd name="T20" fmla="*/ 442 w 477"/>
                <a:gd name="T21" fmla="*/ 101 h 761"/>
                <a:gd name="T22" fmla="*/ 404 w 477"/>
                <a:gd name="T23" fmla="*/ 58 h 761"/>
                <a:gd name="T24" fmla="*/ 354 w 477"/>
                <a:gd name="T25" fmla="*/ 24 h 761"/>
                <a:gd name="T26" fmla="*/ 313 w 477"/>
                <a:gd name="T27" fmla="*/ 9 h 761"/>
                <a:gd name="T28" fmla="*/ 267 w 477"/>
                <a:gd name="T29" fmla="*/ 1 h 761"/>
                <a:gd name="T30" fmla="*/ 210 w 477"/>
                <a:gd name="T31" fmla="*/ 1 h 761"/>
                <a:gd name="T32" fmla="*/ 167 w 477"/>
                <a:gd name="T33" fmla="*/ 9 h 761"/>
                <a:gd name="T34" fmla="*/ 130 w 477"/>
                <a:gd name="T35" fmla="*/ 22 h 761"/>
                <a:gd name="T36" fmla="*/ 98 w 477"/>
                <a:gd name="T37" fmla="*/ 40 h 761"/>
                <a:gd name="T38" fmla="*/ 71 w 477"/>
                <a:gd name="T39" fmla="*/ 62 h 761"/>
                <a:gd name="T40" fmla="*/ 49 w 477"/>
                <a:gd name="T41" fmla="*/ 87 h 761"/>
                <a:gd name="T42" fmla="*/ 31 w 477"/>
                <a:gd name="T43" fmla="*/ 115 h 761"/>
                <a:gd name="T44" fmla="*/ 17 w 477"/>
                <a:gd name="T45" fmla="*/ 145 h 761"/>
                <a:gd name="T46" fmla="*/ 4 w 477"/>
                <a:gd name="T47" fmla="*/ 198 h 761"/>
                <a:gd name="T48" fmla="*/ 0 w 477"/>
                <a:gd name="T49" fmla="*/ 507 h 761"/>
                <a:gd name="T50" fmla="*/ 9 w 477"/>
                <a:gd name="T51" fmla="*/ 581 h 761"/>
                <a:gd name="T52" fmla="*/ 22 w 477"/>
                <a:gd name="T53" fmla="*/ 626 h 761"/>
                <a:gd name="T54" fmla="*/ 37 w 477"/>
                <a:gd name="T55" fmla="*/ 657 h 761"/>
                <a:gd name="T56" fmla="*/ 56 w 477"/>
                <a:gd name="T57" fmla="*/ 686 h 761"/>
                <a:gd name="T58" fmla="*/ 80 w 477"/>
                <a:gd name="T59" fmla="*/ 710 h 761"/>
                <a:gd name="T60" fmla="*/ 109 w 477"/>
                <a:gd name="T61" fmla="*/ 730 h 761"/>
                <a:gd name="T62" fmla="*/ 143 w 477"/>
                <a:gd name="T63" fmla="*/ 745 h 761"/>
                <a:gd name="T64" fmla="*/ 181 w 477"/>
                <a:gd name="T65" fmla="*/ 757 h 761"/>
                <a:gd name="T66" fmla="*/ 225 w 477"/>
                <a:gd name="T67" fmla="*/ 761 h 761"/>
                <a:gd name="T68" fmla="*/ 286 w 477"/>
                <a:gd name="T69" fmla="*/ 758 h 761"/>
                <a:gd name="T70" fmla="*/ 345 w 477"/>
                <a:gd name="T71" fmla="*/ 742 h 761"/>
                <a:gd name="T72" fmla="*/ 397 w 477"/>
                <a:gd name="T73" fmla="*/ 712 h 761"/>
                <a:gd name="T74" fmla="*/ 438 w 477"/>
                <a:gd name="T75" fmla="*/ 669 h 761"/>
                <a:gd name="T76" fmla="*/ 465 w 477"/>
                <a:gd name="T77" fmla="*/ 617 h 761"/>
                <a:gd name="T78" fmla="*/ 328 w 477"/>
                <a:gd name="T79" fmla="*/ 532 h 761"/>
                <a:gd name="T80" fmla="*/ 322 w 477"/>
                <a:gd name="T81" fmla="*/ 557 h 761"/>
                <a:gd name="T82" fmla="*/ 309 w 477"/>
                <a:gd name="T83" fmla="*/ 578 h 761"/>
                <a:gd name="T84" fmla="*/ 292 w 477"/>
                <a:gd name="T85" fmla="*/ 595 h 761"/>
                <a:gd name="T86" fmla="*/ 271 w 477"/>
                <a:gd name="T87" fmla="*/ 605 h 761"/>
                <a:gd name="T88" fmla="*/ 249 w 477"/>
                <a:gd name="T89" fmla="*/ 610 h 761"/>
                <a:gd name="T90" fmla="*/ 220 w 477"/>
                <a:gd name="T91" fmla="*/ 608 h 761"/>
                <a:gd name="T92" fmla="*/ 194 w 477"/>
                <a:gd name="T93" fmla="*/ 600 h 761"/>
                <a:gd name="T94" fmla="*/ 176 w 477"/>
                <a:gd name="T95" fmla="*/ 582 h 761"/>
                <a:gd name="T96" fmla="*/ 165 w 477"/>
                <a:gd name="T97" fmla="*/ 559 h 761"/>
                <a:gd name="T98" fmla="*/ 158 w 477"/>
                <a:gd name="T99" fmla="*/ 532 h 761"/>
                <a:gd name="T100" fmla="*/ 157 w 477"/>
                <a:gd name="T101" fmla="*/ 233 h 761"/>
                <a:gd name="T102" fmla="*/ 159 w 477"/>
                <a:gd name="T103" fmla="*/ 213 h 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77" h="761">
                  <a:moveTo>
                    <a:pt x="162" y="206"/>
                  </a:moveTo>
                  <a:lnTo>
                    <a:pt x="164" y="199"/>
                  </a:lnTo>
                  <a:lnTo>
                    <a:pt x="167" y="193"/>
                  </a:lnTo>
                  <a:lnTo>
                    <a:pt x="171" y="185"/>
                  </a:lnTo>
                  <a:lnTo>
                    <a:pt x="176" y="179"/>
                  </a:lnTo>
                  <a:lnTo>
                    <a:pt x="181" y="174"/>
                  </a:lnTo>
                  <a:lnTo>
                    <a:pt x="187" y="167"/>
                  </a:lnTo>
                  <a:lnTo>
                    <a:pt x="194" y="163"/>
                  </a:lnTo>
                  <a:lnTo>
                    <a:pt x="201" y="159"/>
                  </a:lnTo>
                  <a:lnTo>
                    <a:pt x="210" y="155"/>
                  </a:lnTo>
                  <a:lnTo>
                    <a:pt x="219" y="153"/>
                  </a:lnTo>
                  <a:lnTo>
                    <a:pt x="230" y="152"/>
                  </a:lnTo>
                  <a:lnTo>
                    <a:pt x="241" y="151"/>
                  </a:lnTo>
                  <a:lnTo>
                    <a:pt x="253" y="152"/>
                  </a:lnTo>
                  <a:lnTo>
                    <a:pt x="262" y="153"/>
                  </a:lnTo>
                  <a:lnTo>
                    <a:pt x="271" y="156"/>
                  </a:lnTo>
                  <a:lnTo>
                    <a:pt x="280" y="159"/>
                  </a:lnTo>
                  <a:lnTo>
                    <a:pt x="288" y="164"/>
                  </a:lnTo>
                  <a:lnTo>
                    <a:pt x="294" y="168"/>
                  </a:lnTo>
                  <a:lnTo>
                    <a:pt x="302" y="174"/>
                  </a:lnTo>
                  <a:lnTo>
                    <a:pt x="307" y="180"/>
                  </a:lnTo>
                  <a:lnTo>
                    <a:pt x="312" y="186"/>
                  </a:lnTo>
                  <a:lnTo>
                    <a:pt x="316" y="193"/>
                  </a:lnTo>
                  <a:lnTo>
                    <a:pt x="319" y="199"/>
                  </a:lnTo>
                  <a:lnTo>
                    <a:pt x="323" y="206"/>
                  </a:lnTo>
                  <a:lnTo>
                    <a:pt x="327" y="220"/>
                  </a:lnTo>
                  <a:lnTo>
                    <a:pt x="330" y="231"/>
                  </a:lnTo>
                  <a:lnTo>
                    <a:pt x="477" y="187"/>
                  </a:lnTo>
                  <a:lnTo>
                    <a:pt x="473" y="170"/>
                  </a:lnTo>
                  <a:lnTo>
                    <a:pt x="467" y="152"/>
                  </a:lnTo>
                  <a:lnTo>
                    <a:pt x="460" y="134"/>
                  </a:lnTo>
                  <a:lnTo>
                    <a:pt x="451" y="116"/>
                  </a:lnTo>
                  <a:lnTo>
                    <a:pt x="442" y="101"/>
                  </a:lnTo>
                  <a:lnTo>
                    <a:pt x="430" y="85"/>
                  </a:lnTo>
                  <a:lnTo>
                    <a:pt x="418" y="70"/>
                  </a:lnTo>
                  <a:lnTo>
                    <a:pt x="404" y="58"/>
                  </a:lnTo>
                  <a:lnTo>
                    <a:pt x="388" y="45"/>
                  </a:lnTo>
                  <a:lnTo>
                    <a:pt x="372" y="34"/>
                  </a:lnTo>
                  <a:lnTo>
                    <a:pt x="354" y="24"/>
                  </a:lnTo>
                  <a:lnTo>
                    <a:pt x="334" y="16"/>
                  </a:lnTo>
                  <a:lnTo>
                    <a:pt x="324" y="12"/>
                  </a:lnTo>
                  <a:lnTo>
                    <a:pt x="313" y="9"/>
                  </a:lnTo>
                  <a:lnTo>
                    <a:pt x="302" y="7"/>
                  </a:lnTo>
                  <a:lnTo>
                    <a:pt x="290" y="3"/>
                  </a:lnTo>
                  <a:lnTo>
                    <a:pt x="267" y="1"/>
                  </a:lnTo>
                  <a:lnTo>
                    <a:pt x="241" y="0"/>
                  </a:lnTo>
                  <a:lnTo>
                    <a:pt x="225" y="0"/>
                  </a:lnTo>
                  <a:lnTo>
                    <a:pt x="210" y="1"/>
                  </a:lnTo>
                  <a:lnTo>
                    <a:pt x="195" y="3"/>
                  </a:lnTo>
                  <a:lnTo>
                    <a:pt x="180" y="5"/>
                  </a:lnTo>
                  <a:lnTo>
                    <a:pt x="167" y="9"/>
                  </a:lnTo>
                  <a:lnTo>
                    <a:pt x="154" y="13"/>
                  </a:lnTo>
                  <a:lnTo>
                    <a:pt x="142" y="17"/>
                  </a:lnTo>
                  <a:lnTo>
                    <a:pt x="130" y="22"/>
                  </a:lnTo>
                  <a:lnTo>
                    <a:pt x="119" y="27"/>
                  </a:lnTo>
                  <a:lnTo>
                    <a:pt x="108" y="34"/>
                  </a:lnTo>
                  <a:lnTo>
                    <a:pt x="98" y="40"/>
                  </a:lnTo>
                  <a:lnTo>
                    <a:pt x="88" y="47"/>
                  </a:lnTo>
                  <a:lnTo>
                    <a:pt x="79" y="55"/>
                  </a:lnTo>
                  <a:lnTo>
                    <a:pt x="71" y="62"/>
                  </a:lnTo>
                  <a:lnTo>
                    <a:pt x="63" y="70"/>
                  </a:lnTo>
                  <a:lnTo>
                    <a:pt x="56" y="79"/>
                  </a:lnTo>
                  <a:lnTo>
                    <a:pt x="49" y="87"/>
                  </a:lnTo>
                  <a:lnTo>
                    <a:pt x="42" y="96"/>
                  </a:lnTo>
                  <a:lnTo>
                    <a:pt x="36" y="106"/>
                  </a:lnTo>
                  <a:lnTo>
                    <a:pt x="31" y="115"/>
                  </a:lnTo>
                  <a:lnTo>
                    <a:pt x="26" y="125"/>
                  </a:lnTo>
                  <a:lnTo>
                    <a:pt x="21" y="135"/>
                  </a:lnTo>
                  <a:lnTo>
                    <a:pt x="17" y="145"/>
                  </a:lnTo>
                  <a:lnTo>
                    <a:pt x="14" y="156"/>
                  </a:lnTo>
                  <a:lnTo>
                    <a:pt x="8" y="177"/>
                  </a:lnTo>
                  <a:lnTo>
                    <a:pt x="4" y="198"/>
                  </a:lnTo>
                  <a:lnTo>
                    <a:pt x="2" y="219"/>
                  </a:lnTo>
                  <a:lnTo>
                    <a:pt x="0" y="241"/>
                  </a:lnTo>
                  <a:lnTo>
                    <a:pt x="0" y="507"/>
                  </a:lnTo>
                  <a:lnTo>
                    <a:pt x="2" y="532"/>
                  </a:lnTo>
                  <a:lnTo>
                    <a:pt x="4" y="557"/>
                  </a:lnTo>
                  <a:lnTo>
                    <a:pt x="9" y="581"/>
                  </a:lnTo>
                  <a:lnTo>
                    <a:pt x="14" y="604"/>
                  </a:lnTo>
                  <a:lnTo>
                    <a:pt x="18" y="616"/>
                  </a:lnTo>
                  <a:lnTo>
                    <a:pt x="22" y="626"/>
                  </a:lnTo>
                  <a:lnTo>
                    <a:pt x="27" y="638"/>
                  </a:lnTo>
                  <a:lnTo>
                    <a:pt x="32" y="647"/>
                  </a:lnTo>
                  <a:lnTo>
                    <a:pt x="37" y="657"/>
                  </a:lnTo>
                  <a:lnTo>
                    <a:pt x="43" y="667"/>
                  </a:lnTo>
                  <a:lnTo>
                    <a:pt x="50" y="676"/>
                  </a:lnTo>
                  <a:lnTo>
                    <a:pt x="56" y="686"/>
                  </a:lnTo>
                  <a:lnTo>
                    <a:pt x="63" y="694"/>
                  </a:lnTo>
                  <a:lnTo>
                    <a:pt x="72" y="702"/>
                  </a:lnTo>
                  <a:lnTo>
                    <a:pt x="80" y="710"/>
                  </a:lnTo>
                  <a:lnTo>
                    <a:pt x="89" y="717"/>
                  </a:lnTo>
                  <a:lnTo>
                    <a:pt x="99" y="723"/>
                  </a:lnTo>
                  <a:lnTo>
                    <a:pt x="109" y="730"/>
                  </a:lnTo>
                  <a:lnTo>
                    <a:pt x="120" y="736"/>
                  </a:lnTo>
                  <a:lnTo>
                    <a:pt x="131" y="741"/>
                  </a:lnTo>
                  <a:lnTo>
                    <a:pt x="143" y="745"/>
                  </a:lnTo>
                  <a:lnTo>
                    <a:pt x="155" y="749"/>
                  </a:lnTo>
                  <a:lnTo>
                    <a:pt x="168" y="754"/>
                  </a:lnTo>
                  <a:lnTo>
                    <a:pt x="181" y="757"/>
                  </a:lnTo>
                  <a:lnTo>
                    <a:pt x="195" y="759"/>
                  </a:lnTo>
                  <a:lnTo>
                    <a:pt x="211" y="760"/>
                  </a:lnTo>
                  <a:lnTo>
                    <a:pt x="225" y="761"/>
                  </a:lnTo>
                  <a:lnTo>
                    <a:pt x="241" y="761"/>
                  </a:lnTo>
                  <a:lnTo>
                    <a:pt x="264" y="761"/>
                  </a:lnTo>
                  <a:lnTo>
                    <a:pt x="286" y="758"/>
                  </a:lnTo>
                  <a:lnTo>
                    <a:pt x="306" y="755"/>
                  </a:lnTo>
                  <a:lnTo>
                    <a:pt x="326" y="749"/>
                  </a:lnTo>
                  <a:lnTo>
                    <a:pt x="345" y="742"/>
                  </a:lnTo>
                  <a:lnTo>
                    <a:pt x="363" y="734"/>
                  </a:lnTo>
                  <a:lnTo>
                    <a:pt x="380" y="723"/>
                  </a:lnTo>
                  <a:lnTo>
                    <a:pt x="397" y="712"/>
                  </a:lnTo>
                  <a:lnTo>
                    <a:pt x="411" y="699"/>
                  </a:lnTo>
                  <a:lnTo>
                    <a:pt x="425" y="685"/>
                  </a:lnTo>
                  <a:lnTo>
                    <a:pt x="438" y="669"/>
                  </a:lnTo>
                  <a:lnTo>
                    <a:pt x="448" y="653"/>
                  </a:lnTo>
                  <a:lnTo>
                    <a:pt x="457" y="636"/>
                  </a:lnTo>
                  <a:lnTo>
                    <a:pt x="465" y="617"/>
                  </a:lnTo>
                  <a:lnTo>
                    <a:pt x="471" y="596"/>
                  </a:lnTo>
                  <a:lnTo>
                    <a:pt x="476" y="575"/>
                  </a:lnTo>
                  <a:lnTo>
                    <a:pt x="328" y="532"/>
                  </a:lnTo>
                  <a:lnTo>
                    <a:pt x="326" y="540"/>
                  </a:lnTo>
                  <a:lnTo>
                    <a:pt x="324" y="549"/>
                  </a:lnTo>
                  <a:lnTo>
                    <a:pt x="322" y="557"/>
                  </a:lnTo>
                  <a:lnTo>
                    <a:pt x="318" y="564"/>
                  </a:lnTo>
                  <a:lnTo>
                    <a:pt x="314" y="572"/>
                  </a:lnTo>
                  <a:lnTo>
                    <a:pt x="309" y="578"/>
                  </a:lnTo>
                  <a:lnTo>
                    <a:pt x="304" y="584"/>
                  </a:lnTo>
                  <a:lnTo>
                    <a:pt x="299" y="590"/>
                  </a:lnTo>
                  <a:lnTo>
                    <a:pt x="292" y="595"/>
                  </a:lnTo>
                  <a:lnTo>
                    <a:pt x="286" y="599"/>
                  </a:lnTo>
                  <a:lnTo>
                    <a:pt x="279" y="602"/>
                  </a:lnTo>
                  <a:lnTo>
                    <a:pt x="271" y="605"/>
                  </a:lnTo>
                  <a:lnTo>
                    <a:pt x="264" y="607"/>
                  </a:lnTo>
                  <a:lnTo>
                    <a:pt x="257" y="609"/>
                  </a:lnTo>
                  <a:lnTo>
                    <a:pt x="249" y="610"/>
                  </a:lnTo>
                  <a:lnTo>
                    <a:pt x="241" y="610"/>
                  </a:lnTo>
                  <a:lnTo>
                    <a:pt x="231" y="610"/>
                  </a:lnTo>
                  <a:lnTo>
                    <a:pt x="220" y="608"/>
                  </a:lnTo>
                  <a:lnTo>
                    <a:pt x="211" y="606"/>
                  </a:lnTo>
                  <a:lnTo>
                    <a:pt x="202" y="603"/>
                  </a:lnTo>
                  <a:lnTo>
                    <a:pt x="194" y="600"/>
                  </a:lnTo>
                  <a:lnTo>
                    <a:pt x="188" y="595"/>
                  </a:lnTo>
                  <a:lnTo>
                    <a:pt x="181" y="590"/>
                  </a:lnTo>
                  <a:lnTo>
                    <a:pt x="176" y="582"/>
                  </a:lnTo>
                  <a:lnTo>
                    <a:pt x="172" y="575"/>
                  </a:lnTo>
                  <a:lnTo>
                    <a:pt x="168" y="568"/>
                  </a:lnTo>
                  <a:lnTo>
                    <a:pt x="165" y="559"/>
                  </a:lnTo>
                  <a:lnTo>
                    <a:pt x="162" y="551"/>
                  </a:lnTo>
                  <a:lnTo>
                    <a:pt x="159" y="542"/>
                  </a:lnTo>
                  <a:lnTo>
                    <a:pt x="158" y="532"/>
                  </a:lnTo>
                  <a:lnTo>
                    <a:pt x="157" y="522"/>
                  </a:lnTo>
                  <a:lnTo>
                    <a:pt x="157" y="511"/>
                  </a:lnTo>
                  <a:lnTo>
                    <a:pt x="157" y="233"/>
                  </a:lnTo>
                  <a:lnTo>
                    <a:pt x="157" y="227"/>
                  </a:lnTo>
                  <a:lnTo>
                    <a:pt x="158" y="221"/>
                  </a:lnTo>
                  <a:lnTo>
                    <a:pt x="159" y="213"/>
                  </a:lnTo>
                  <a:lnTo>
                    <a:pt x="162" y="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68" name="Freeform 38"/>
            <p:cNvSpPr>
              <a:spLocks/>
            </p:cNvSpPr>
            <p:nvPr userDrawn="1"/>
          </p:nvSpPr>
          <p:spPr bwMode="auto">
            <a:xfrm>
              <a:off x="-581025" y="3825876"/>
              <a:ext cx="84138" cy="134938"/>
            </a:xfrm>
            <a:custGeom>
              <a:avLst/>
              <a:gdLst>
                <a:gd name="T0" fmla="*/ 166 w 476"/>
                <a:gd name="T1" fmla="*/ 193 h 761"/>
                <a:gd name="T2" fmla="*/ 180 w 476"/>
                <a:gd name="T3" fmla="*/ 174 h 761"/>
                <a:gd name="T4" fmla="*/ 200 w 476"/>
                <a:gd name="T5" fmla="*/ 159 h 761"/>
                <a:gd name="T6" fmla="*/ 229 w 476"/>
                <a:gd name="T7" fmla="*/ 152 h 761"/>
                <a:gd name="T8" fmla="*/ 262 w 476"/>
                <a:gd name="T9" fmla="*/ 153 h 761"/>
                <a:gd name="T10" fmla="*/ 287 w 476"/>
                <a:gd name="T11" fmla="*/ 164 h 761"/>
                <a:gd name="T12" fmla="*/ 305 w 476"/>
                <a:gd name="T13" fmla="*/ 180 h 761"/>
                <a:gd name="T14" fmla="*/ 319 w 476"/>
                <a:gd name="T15" fmla="*/ 199 h 761"/>
                <a:gd name="T16" fmla="*/ 328 w 476"/>
                <a:gd name="T17" fmla="*/ 231 h 761"/>
                <a:gd name="T18" fmla="*/ 465 w 476"/>
                <a:gd name="T19" fmla="*/ 152 h 761"/>
                <a:gd name="T20" fmla="*/ 440 w 476"/>
                <a:gd name="T21" fmla="*/ 101 h 761"/>
                <a:gd name="T22" fmla="*/ 403 w 476"/>
                <a:gd name="T23" fmla="*/ 58 h 761"/>
                <a:gd name="T24" fmla="*/ 352 w 476"/>
                <a:gd name="T25" fmla="*/ 24 h 761"/>
                <a:gd name="T26" fmla="*/ 312 w 476"/>
                <a:gd name="T27" fmla="*/ 9 h 761"/>
                <a:gd name="T28" fmla="*/ 266 w 476"/>
                <a:gd name="T29" fmla="*/ 1 h 761"/>
                <a:gd name="T30" fmla="*/ 208 w 476"/>
                <a:gd name="T31" fmla="*/ 1 h 761"/>
                <a:gd name="T32" fmla="*/ 165 w 476"/>
                <a:gd name="T33" fmla="*/ 9 h 761"/>
                <a:gd name="T34" fmla="*/ 129 w 476"/>
                <a:gd name="T35" fmla="*/ 22 h 761"/>
                <a:gd name="T36" fmla="*/ 96 w 476"/>
                <a:gd name="T37" fmla="*/ 40 h 761"/>
                <a:gd name="T38" fmla="*/ 69 w 476"/>
                <a:gd name="T39" fmla="*/ 62 h 761"/>
                <a:gd name="T40" fmla="*/ 47 w 476"/>
                <a:gd name="T41" fmla="*/ 87 h 761"/>
                <a:gd name="T42" fmla="*/ 29 w 476"/>
                <a:gd name="T43" fmla="*/ 115 h 761"/>
                <a:gd name="T44" fmla="*/ 16 w 476"/>
                <a:gd name="T45" fmla="*/ 145 h 761"/>
                <a:gd name="T46" fmla="*/ 3 w 476"/>
                <a:gd name="T47" fmla="*/ 198 h 761"/>
                <a:gd name="T48" fmla="*/ 0 w 476"/>
                <a:gd name="T49" fmla="*/ 507 h 761"/>
                <a:gd name="T50" fmla="*/ 7 w 476"/>
                <a:gd name="T51" fmla="*/ 581 h 761"/>
                <a:gd name="T52" fmla="*/ 21 w 476"/>
                <a:gd name="T53" fmla="*/ 626 h 761"/>
                <a:gd name="T54" fmla="*/ 36 w 476"/>
                <a:gd name="T55" fmla="*/ 657 h 761"/>
                <a:gd name="T56" fmla="*/ 56 w 476"/>
                <a:gd name="T57" fmla="*/ 686 h 761"/>
                <a:gd name="T58" fmla="*/ 80 w 476"/>
                <a:gd name="T59" fmla="*/ 710 h 761"/>
                <a:gd name="T60" fmla="*/ 108 w 476"/>
                <a:gd name="T61" fmla="*/ 730 h 761"/>
                <a:gd name="T62" fmla="*/ 141 w 476"/>
                <a:gd name="T63" fmla="*/ 745 h 761"/>
                <a:gd name="T64" fmla="*/ 180 w 476"/>
                <a:gd name="T65" fmla="*/ 757 h 761"/>
                <a:gd name="T66" fmla="*/ 224 w 476"/>
                <a:gd name="T67" fmla="*/ 761 h 761"/>
                <a:gd name="T68" fmla="*/ 285 w 476"/>
                <a:gd name="T69" fmla="*/ 758 h 761"/>
                <a:gd name="T70" fmla="*/ 344 w 476"/>
                <a:gd name="T71" fmla="*/ 742 h 761"/>
                <a:gd name="T72" fmla="*/ 395 w 476"/>
                <a:gd name="T73" fmla="*/ 712 h 761"/>
                <a:gd name="T74" fmla="*/ 436 w 476"/>
                <a:gd name="T75" fmla="*/ 669 h 761"/>
                <a:gd name="T76" fmla="*/ 463 w 476"/>
                <a:gd name="T77" fmla="*/ 617 h 761"/>
                <a:gd name="T78" fmla="*/ 326 w 476"/>
                <a:gd name="T79" fmla="*/ 532 h 761"/>
                <a:gd name="T80" fmla="*/ 320 w 476"/>
                <a:gd name="T81" fmla="*/ 557 h 761"/>
                <a:gd name="T82" fmla="*/ 309 w 476"/>
                <a:gd name="T83" fmla="*/ 578 h 761"/>
                <a:gd name="T84" fmla="*/ 291 w 476"/>
                <a:gd name="T85" fmla="*/ 595 h 761"/>
                <a:gd name="T86" fmla="*/ 271 w 476"/>
                <a:gd name="T87" fmla="*/ 605 h 761"/>
                <a:gd name="T88" fmla="*/ 248 w 476"/>
                <a:gd name="T89" fmla="*/ 610 h 761"/>
                <a:gd name="T90" fmla="*/ 219 w 476"/>
                <a:gd name="T91" fmla="*/ 608 h 761"/>
                <a:gd name="T92" fmla="*/ 192 w 476"/>
                <a:gd name="T93" fmla="*/ 600 h 761"/>
                <a:gd name="T94" fmla="*/ 175 w 476"/>
                <a:gd name="T95" fmla="*/ 582 h 761"/>
                <a:gd name="T96" fmla="*/ 163 w 476"/>
                <a:gd name="T97" fmla="*/ 559 h 761"/>
                <a:gd name="T98" fmla="*/ 157 w 476"/>
                <a:gd name="T99" fmla="*/ 532 h 761"/>
                <a:gd name="T100" fmla="*/ 156 w 476"/>
                <a:gd name="T101" fmla="*/ 233 h 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76" h="761">
                  <a:moveTo>
                    <a:pt x="160" y="206"/>
                  </a:moveTo>
                  <a:lnTo>
                    <a:pt x="163" y="199"/>
                  </a:lnTo>
                  <a:lnTo>
                    <a:pt x="166" y="193"/>
                  </a:lnTo>
                  <a:lnTo>
                    <a:pt x="169" y="185"/>
                  </a:lnTo>
                  <a:lnTo>
                    <a:pt x="175" y="179"/>
                  </a:lnTo>
                  <a:lnTo>
                    <a:pt x="180" y="174"/>
                  </a:lnTo>
                  <a:lnTo>
                    <a:pt x="186" y="167"/>
                  </a:lnTo>
                  <a:lnTo>
                    <a:pt x="192" y="163"/>
                  </a:lnTo>
                  <a:lnTo>
                    <a:pt x="200" y="159"/>
                  </a:lnTo>
                  <a:lnTo>
                    <a:pt x="209" y="155"/>
                  </a:lnTo>
                  <a:lnTo>
                    <a:pt x="219" y="153"/>
                  </a:lnTo>
                  <a:lnTo>
                    <a:pt x="229" y="152"/>
                  </a:lnTo>
                  <a:lnTo>
                    <a:pt x="241" y="151"/>
                  </a:lnTo>
                  <a:lnTo>
                    <a:pt x="251" y="152"/>
                  </a:lnTo>
                  <a:lnTo>
                    <a:pt x="262" y="153"/>
                  </a:lnTo>
                  <a:lnTo>
                    <a:pt x="270" y="156"/>
                  </a:lnTo>
                  <a:lnTo>
                    <a:pt x="279" y="159"/>
                  </a:lnTo>
                  <a:lnTo>
                    <a:pt x="287" y="164"/>
                  </a:lnTo>
                  <a:lnTo>
                    <a:pt x="294" y="168"/>
                  </a:lnTo>
                  <a:lnTo>
                    <a:pt x="300" y="174"/>
                  </a:lnTo>
                  <a:lnTo>
                    <a:pt x="305" y="180"/>
                  </a:lnTo>
                  <a:lnTo>
                    <a:pt x="311" y="186"/>
                  </a:lnTo>
                  <a:lnTo>
                    <a:pt x="315" y="193"/>
                  </a:lnTo>
                  <a:lnTo>
                    <a:pt x="319" y="199"/>
                  </a:lnTo>
                  <a:lnTo>
                    <a:pt x="321" y="206"/>
                  </a:lnTo>
                  <a:lnTo>
                    <a:pt x="325" y="220"/>
                  </a:lnTo>
                  <a:lnTo>
                    <a:pt x="328" y="231"/>
                  </a:lnTo>
                  <a:lnTo>
                    <a:pt x="476" y="187"/>
                  </a:lnTo>
                  <a:lnTo>
                    <a:pt x="472" y="170"/>
                  </a:lnTo>
                  <a:lnTo>
                    <a:pt x="465" y="152"/>
                  </a:lnTo>
                  <a:lnTo>
                    <a:pt x="459" y="134"/>
                  </a:lnTo>
                  <a:lnTo>
                    <a:pt x="450" y="116"/>
                  </a:lnTo>
                  <a:lnTo>
                    <a:pt x="440" y="101"/>
                  </a:lnTo>
                  <a:lnTo>
                    <a:pt x="429" y="85"/>
                  </a:lnTo>
                  <a:lnTo>
                    <a:pt x="416" y="70"/>
                  </a:lnTo>
                  <a:lnTo>
                    <a:pt x="403" y="58"/>
                  </a:lnTo>
                  <a:lnTo>
                    <a:pt x="387" y="45"/>
                  </a:lnTo>
                  <a:lnTo>
                    <a:pt x="370" y="34"/>
                  </a:lnTo>
                  <a:lnTo>
                    <a:pt x="352" y="24"/>
                  </a:lnTo>
                  <a:lnTo>
                    <a:pt x="333" y="16"/>
                  </a:lnTo>
                  <a:lnTo>
                    <a:pt x="322" y="12"/>
                  </a:lnTo>
                  <a:lnTo>
                    <a:pt x="312" y="9"/>
                  </a:lnTo>
                  <a:lnTo>
                    <a:pt x="300" y="7"/>
                  </a:lnTo>
                  <a:lnTo>
                    <a:pt x="289" y="3"/>
                  </a:lnTo>
                  <a:lnTo>
                    <a:pt x="266" y="1"/>
                  </a:lnTo>
                  <a:lnTo>
                    <a:pt x="241" y="0"/>
                  </a:lnTo>
                  <a:lnTo>
                    <a:pt x="224" y="0"/>
                  </a:lnTo>
                  <a:lnTo>
                    <a:pt x="208" y="1"/>
                  </a:lnTo>
                  <a:lnTo>
                    <a:pt x="194" y="3"/>
                  </a:lnTo>
                  <a:lnTo>
                    <a:pt x="179" y="5"/>
                  </a:lnTo>
                  <a:lnTo>
                    <a:pt x="165" y="9"/>
                  </a:lnTo>
                  <a:lnTo>
                    <a:pt x="153" y="13"/>
                  </a:lnTo>
                  <a:lnTo>
                    <a:pt x="140" y="17"/>
                  </a:lnTo>
                  <a:lnTo>
                    <a:pt x="129" y="22"/>
                  </a:lnTo>
                  <a:lnTo>
                    <a:pt x="117" y="27"/>
                  </a:lnTo>
                  <a:lnTo>
                    <a:pt x="107" y="34"/>
                  </a:lnTo>
                  <a:lnTo>
                    <a:pt x="96" y="40"/>
                  </a:lnTo>
                  <a:lnTo>
                    <a:pt x="87" y="47"/>
                  </a:lnTo>
                  <a:lnTo>
                    <a:pt x="79" y="55"/>
                  </a:lnTo>
                  <a:lnTo>
                    <a:pt x="69" y="62"/>
                  </a:lnTo>
                  <a:lnTo>
                    <a:pt x="62" y="70"/>
                  </a:lnTo>
                  <a:lnTo>
                    <a:pt x="54" y="79"/>
                  </a:lnTo>
                  <a:lnTo>
                    <a:pt x="47" y="87"/>
                  </a:lnTo>
                  <a:lnTo>
                    <a:pt x="41" y="96"/>
                  </a:lnTo>
                  <a:lnTo>
                    <a:pt x="35" y="106"/>
                  </a:lnTo>
                  <a:lnTo>
                    <a:pt x="29" y="115"/>
                  </a:lnTo>
                  <a:lnTo>
                    <a:pt x="24" y="125"/>
                  </a:lnTo>
                  <a:lnTo>
                    <a:pt x="20" y="135"/>
                  </a:lnTo>
                  <a:lnTo>
                    <a:pt x="16" y="145"/>
                  </a:lnTo>
                  <a:lnTo>
                    <a:pt x="13" y="156"/>
                  </a:lnTo>
                  <a:lnTo>
                    <a:pt x="7" y="177"/>
                  </a:lnTo>
                  <a:lnTo>
                    <a:pt x="3" y="198"/>
                  </a:lnTo>
                  <a:lnTo>
                    <a:pt x="1" y="219"/>
                  </a:lnTo>
                  <a:lnTo>
                    <a:pt x="0" y="241"/>
                  </a:lnTo>
                  <a:lnTo>
                    <a:pt x="0" y="507"/>
                  </a:lnTo>
                  <a:lnTo>
                    <a:pt x="1" y="532"/>
                  </a:lnTo>
                  <a:lnTo>
                    <a:pt x="3" y="557"/>
                  </a:lnTo>
                  <a:lnTo>
                    <a:pt x="7" y="581"/>
                  </a:lnTo>
                  <a:lnTo>
                    <a:pt x="14" y="604"/>
                  </a:lnTo>
                  <a:lnTo>
                    <a:pt x="17" y="616"/>
                  </a:lnTo>
                  <a:lnTo>
                    <a:pt x="21" y="626"/>
                  </a:lnTo>
                  <a:lnTo>
                    <a:pt x="25" y="638"/>
                  </a:lnTo>
                  <a:lnTo>
                    <a:pt x="30" y="647"/>
                  </a:lnTo>
                  <a:lnTo>
                    <a:pt x="36" y="657"/>
                  </a:lnTo>
                  <a:lnTo>
                    <a:pt x="42" y="667"/>
                  </a:lnTo>
                  <a:lnTo>
                    <a:pt x="48" y="676"/>
                  </a:lnTo>
                  <a:lnTo>
                    <a:pt x="56" y="686"/>
                  </a:lnTo>
                  <a:lnTo>
                    <a:pt x="63" y="694"/>
                  </a:lnTo>
                  <a:lnTo>
                    <a:pt x="70" y="702"/>
                  </a:lnTo>
                  <a:lnTo>
                    <a:pt x="80" y="710"/>
                  </a:lnTo>
                  <a:lnTo>
                    <a:pt x="88" y="717"/>
                  </a:lnTo>
                  <a:lnTo>
                    <a:pt x="97" y="723"/>
                  </a:lnTo>
                  <a:lnTo>
                    <a:pt x="108" y="730"/>
                  </a:lnTo>
                  <a:lnTo>
                    <a:pt x="118" y="736"/>
                  </a:lnTo>
                  <a:lnTo>
                    <a:pt x="130" y="741"/>
                  </a:lnTo>
                  <a:lnTo>
                    <a:pt x="141" y="745"/>
                  </a:lnTo>
                  <a:lnTo>
                    <a:pt x="154" y="749"/>
                  </a:lnTo>
                  <a:lnTo>
                    <a:pt x="166" y="754"/>
                  </a:lnTo>
                  <a:lnTo>
                    <a:pt x="180" y="757"/>
                  </a:lnTo>
                  <a:lnTo>
                    <a:pt x="195" y="759"/>
                  </a:lnTo>
                  <a:lnTo>
                    <a:pt x="209" y="760"/>
                  </a:lnTo>
                  <a:lnTo>
                    <a:pt x="224" y="761"/>
                  </a:lnTo>
                  <a:lnTo>
                    <a:pt x="241" y="761"/>
                  </a:lnTo>
                  <a:lnTo>
                    <a:pt x="263" y="761"/>
                  </a:lnTo>
                  <a:lnTo>
                    <a:pt x="285" y="758"/>
                  </a:lnTo>
                  <a:lnTo>
                    <a:pt x="304" y="755"/>
                  </a:lnTo>
                  <a:lnTo>
                    <a:pt x="324" y="749"/>
                  </a:lnTo>
                  <a:lnTo>
                    <a:pt x="344" y="742"/>
                  </a:lnTo>
                  <a:lnTo>
                    <a:pt x="362" y="734"/>
                  </a:lnTo>
                  <a:lnTo>
                    <a:pt x="379" y="723"/>
                  </a:lnTo>
                  <a:lnTo>
                    <a:pt x="395" y="712"/>
                  </a:lnTo>
                  <a:lnTo>
                    <a:pt x="410" y="699"/>
                  </a:lnTo>
                  <a:lnTo>
                    <a:pt x="424" y="685"/>
                  </a:lnTo>
                  <a:lnTo>
                    <a:pt x="436" y="669"/>
                  </a:lnTo>
                  <a:lnTo>
                    <a:pt x="447" y="653"/>
                  </a:lnTo>
                  <a:lnTo>
                    <a:pt x="456" y="636"/>
                  </a:lnTo>
                  <a:lnTo>
                    <a:pt x="463" y="617"/>
                  </a:lnTo>
                  <a:lnTo>
                    <a:pt x="470" y="596"/>
                  </a:lnTo>
                  <a:lnTo>
                    <a:pt x="475" y="575"/>
                  </a:lnTo>
                  <a:lnTo>
                    <a:pt x="326" y="532"/>
                  </a:lnTo>
                  <a:lnTo>
                    <a:pt x="325" y="540"/>
                  </a:lnTo>
                  <a:lnTo>
                    <a:pt x="323" y="549"/>
                  </a:lnTo>
                  <a:lnTo>
                    <a:pt x="320" y="557"/>
                  </a:lnTo>
                  <a:lnTo>
                    <a:pt x="317" y="564"/>
                  </a:lnTo>
                  <a:lnTo>
                    <a:pt x="313" y="572"/>
                  </a:lnTo>
                  <a:lnTo>
                    <a:pt x="309" y="578"/>
                  </a:lnTo>
                  <a:lnTo>
                    <a:pt x="303" y="584"/>
                  </a:lnTo>
                  <a:lnTo>
                    <a:pt x="297" y="590"/>
                  </a:lnTo>
                  <a:lnTo>
                    <a:pt x="291" y="595"/>
                  </a:lnTo>
                  <a:lnTo>
                    <a:pt x="285" y="599"/>
                  </a:lnTo>
                  <a:lnTo>
                    <a:pt x="277" y="602"/>
                  </a:lnTo>
                  <a:lnTo>
                    <a:pt x="271" y="605"/>
                  </a:lnTo>
                  <a:lnTo>
                    <a:pt x="264" y="607"/>
                  </a:lnTo>
                  <a:lnTo>
                    <a:pt x="256" y="609"/>
                  </a:lnTo>
                  <a:lnTo>
                    <a:pt x="248" y="610"/>
                  </a:lnTo>
                  <a:lnTo>
                    <a:pt x="241" y="610"/>
                  </a:lnTo>
                  <a:lnTo>
                    <a:pt x="229" y="610"/>
                  </a:lnTo>
                  <a:lnTo>
                    <a:pt x="219" y="608"/>
                  </a:lnTo>
                  <a:lnTo>
                    <a:pt x="209" y="606"/>
                  </a:lnTo>
                  <a:lnTo>
                    <a:pt x="201" y="603"/>
                  </a:lnTo>
                  <a:lnTo>
                    <a:pt x="192" y="600"/>
                  </a:lnTo>
                  <a:lnTo>
                    <a:pt x="186" y="595"/>
                  </a:lnTo>
                  <a:lnTo>
                    <a:pt x="180" y="590"/>
                  </a:lnTo>
                  <a:lnTo>
                    <a:pt x="175" y="582"/>
                  </a:lnTo>
                  <a:lnTo>
                    <a:pt x="171" y="575"/>
                  </a:lnTo>
                  <a:lnTo>
                    <a:pt x="166" y="568"/>
                  </a:lnTo>
                  <a:lnTo>
                    <a:pt x="163" y="559"/>
                  </a:lnTo>
                  <a:lnTo>
                    <a:pt x="161" y="551"/>
                  </a:lnTo>
                  <a:lnTo>
                    <a:pt x="159" y="542"/>
                  </a:lnTo>
                  <a:lnTo>
                    <a:pt x="157" y="532"/>
                  </a:lnTo>
                  <a:lnTo>
                    <a:pt x="156" y="522"/>
                  </a:lnTo>
                  <a:lnTo>
                    <a:pt x="156" y="511"/>
                  </a:lnTo>
                  <a:lnTo>
                    <a:pt x="156" y="233"/>
                  </a:lnTo>
                  <a:lnTo>
                    <a:pt x="157" y="221"/>
                  </a:lnTo>
                  <a:lnTo>
                    <a:pt x="160" y="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69" name="Freeform 39"/>
            <p:cNvSpPr>
              <a:spLocks/>
            </p:cNvSpPr>
            <p:nvPr userDrawn="1"/>
          </p:nvSpPr>
          <p:spPr bwMode="auto">
            <a:xfrm>
              <a:off x="-469900" y="3827463"/>
              <a:ext cx="76200" cy="131763"/>
            </a:xfrm>
            <a:custGeom>
              <a:avLst/>
              <a:gdLst>
                <a:gd name="T0" fmla="*/ 0 w 436"/>
                <a:gd name="T1" fmla="*/ 750 h 750"/>
                <a:gd name="T2" fmla="*/ 436 w 436"/>
                <a:gd name="T3" fmla="*/ 750 h 750"/>
                <a:gd name="T4" fmla="*/ 436 w 436"/>
                <a:gd name="T5" fmla="*/ 602 h 750"/>
                <a:gd name="T6" fmla="*/ 156 w 436"/>
                <a:gd name="T7" fmla="*/ 602 h 750"/>
                <a:gd name="T8" fmla="*/ 156 w 436"/>
                <a:gd name="T9" fmla="*/ 444 h 750"/>
                <a:gd name="T10" fmla="*/ 398 w 436"/>
                <a:gd name="T11" fmla="*/ 444 h 750"/>
                <a:gd name="T12" fmla="*/ 398 w 436"/>
                <a:gd name="T13" fmla="*/ 299 h 750"/>
                <a:gd name="T14" fmla="*/ 156 w 436"/>
                <a:gd name="T15" fmla="*/ 299 h 750"/>
                <a:gd name="T16" fmla="*/ 156 w 436"/>
                <a:gd name="T17" fmla="*/ 145 h 750"/>
                <a:gd name="T18" fmla="*/ 436 w 436"/>
                <a:gd name="T19" fmla="*/ 145 h 750"/>
                <a:gd name="T20" fmla="*/ 436 w 436"/>
                <a:gd name="T21" fmla="*/ 0 h 750"/>
                <a:gd name="T22" fmla="*/ 0 w 436"/>
                <a:gd name="T23" fmla="*/ 0 h 750"/>
                <a:gd name="T24" fmla="*/ 0 w 436"/>
                <a:gd name="T25" fmla="*/ 750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6" h="750">
                  <a:moveTo>
                    <a:pt x="0" y="750"/>
                  </a:moveTo>
                  <a:lnTo>
                    <a:pt x="436" y="750"/>
                  </a:lnTo>
                  <a:lnTo>
                    <a:pt x="436" y="602"/>
                  </a:lnTo>
                  <a:lnTo>
                    <a:pt x="156" y="602"/>
                  </a:lnTo>
                  <a:lnTo>
                    <a:pt x="156" y="444"/>
                  </a:lnTo>
                  <a:lnTo>
                    <a:pt x="398" y="444"/>
                  </a:lnTo>
                  <a:lnTo>
                    <a:pt x="398" y="299"/>
                  </a:lnTo>
                  <a:lnTo>
                    <a:pt x="156" y="299"/>
                  </a:lnTo>
                  <a:lnTo>
                    <a:pt x="156" y="145"/>
                  </a:lnTo>
                  <a:lnTo>
                    <a:pt x="436" y="145"/>
                  </a:lnTo>
                  <a:lnTo>
                    <a:pt x="436" y="0"/>
                  </a:lnTo>
                  <a:lnTo>
                    <a:pt x="0" y="0"/>
                  </a:lnTo>
                  <a:lnTo>
                    <a:pt x="0" y="7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70" name="Freeform 40"/>
            <p:cNvSpPr>
              <a:spLocks/>
            </p:cNvSpPr>
            <p:nvPr userDrawn="1"/>
          </p:nvSpPr>
          <p:spPr bwMode="auto">
            <a:xfrm>
              <a:off x="-377825" y="3827463"/>
              <a:ext cx="84138" cy="131763"/>
            </a:xfrm>
            <a:custGeom>
              <a:avLst/>
              <a:gdLst>
                <a:gd name="T0" fmla="*/ 0 w 477"/>
                <a:gd name="T1" fmla="*/ 143 h 750"/>
                <a:gd name="T2" fmla="*/ 161 w 477"/>
                <a:gd name="T3" fmla="*/ 143 h 750"/>
                <a:gd name="T4" fmla="*/ 161 w 477"/>
                <a:gd name="T5" fmla="*/ 750 h 750"/>
                <a:gd name="T6" fmla="*/ 316 w 477"/>
                <a:gd name="T7" fmla="*/ 750 h 750"/>
                <a:gd name="T8" fmla="*/ 316 w 477"/>
                <a:gd name="T9" fmla="*/ 143 h 750"/>
                <a:gd name="T10" fmla="*/ 477 w 477"/>
                <a:gd name="T11" fmla="*/ 143 h 750"/>
                <a:gd name="T12" fmla="*/ 477 w 477"/>
                <a:gd name="T13" fmla="*/ 0 h 750"/>
                <a:gd name="T14" fmla="*/ 0 w 477"/>
                <a:gd name="T15" fmla="*/ 0 h 750"/>
                <a:gd name="T16" fmla="*/ 0 w 477"/>
                <a:gd name="T17" fmla="*/ 14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7" h="750">
                  <a:moveTo>
                    <a:pt x="0" y="143"/>
                  </a:moveTo>
                  <a:lnTo>
                    <a:pt x="161" y="143"/>
                  </a:lnTo>
                  <a:lnTo>
                    <a:pt x="161" y="750"/>
                  </a:lnTo>
                  <a:lnTo>
                    <a:pt x="316" y="750"/>
                  </a:lnTo>
                  <a:lnTo>
                    <a:pt x="316" y="143"/>
                  </a:lnTo>
                  <a:lnTo>
                    <a:pt x="477" y="143"/>
                  </a:lnTo>
                  <a:lnTo>
                    <a:pt x="477" y="0"/>
                  </a:lnTo>
                  <a:lnTo>
                    <a:pt x="0" y="0"/>
                  </a:lnTo>
                  <a:lnTo>
                    <a:pt x="0" y="14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71" name="Freeform 41"/>
            <p:cNvSpPr>
              <a:spLocks/>
            </p:cNvSpPr>
            <p:nvPr userDrawn="1"/>
          </p:nvSpPr>
          <p:spPr bwMode="auto">
            <a:xfrm>
              <a:off x="-271463" y="3827463"/>
              <a:ext cx="90488" cy="131763"/>
            </a:xfrm>
            <a:custGeom>
              <a:avLst/>
              <a:gdLst>
                <a:gd name="T0" fmla="*/ 372 w 513"/>
                <a:gd name="T1" fmla="*/ 0 h 750"/>
                <a:gd name="T2" fmla="*/ 157 w 513"/>
                <a:gd name="T3" fmla="*/ 435 h 750"/>
                <a:gd name="T4" fmla="*/ 155 w 513"/>
                <a:gd name="T5" fmla="*/ 435 h 750"/>
                <a:gd name="T6" fmla="*/ 155 w 513"/>
                <a:gd name="T7" fmla="*/ 0 h 750"/>
                <a:gd name="T8" fmla="*/ 0 w 513"/>
                <a:gd name="T9" fmla="*/ 0 h 750"/>
                <a:gd name="T10" fmla="*/ 0 w 513"/>
                <a:gd name="T11" fmla="*/ 750 h 750"/>
                <a:gd name="T12" fmla="*/ 146 w 513"/>
                <a:gd name="T13" fmla="*/ 750 h 750"/>
                <a:gd name="T14" fmla="*/ 355 w 513"/>
                <a:gd name="T15" fmla="*/ 342 h 750"/>
                <a:gd name="T16" fmla="*/ 356 w 513"/>
                <a:gd name="T17" fmla="*/ 342 h 750"/>
                <a:gd name="T18" fmla="*/ 356 w 513"/>
                <a:gd name="T19" fmla="*/ 750 h 750"/>
                <a:gd name="T20" fmla="*/ 513 w 513"/>
                <a:gd name="T21" fmla="*/ 750 h 750"/>
                <a:gd name="T22" fmla="*/ 513 w 513"/>
                <a:gd name="T23" fmla="*/ 0 h 750"/>
                <a:gd name="T24" fmla="*/ 372 w 513"/>
                <a:gd name="T25" fmla="*/ 0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13" h="750">
                  <a:moveTo>
                    <a:pt x="372" y="0"/>
                  </a:moveTo>
                  <a:lnTo>
                    <a:pt x="157" y="435"/>
                  </a:lnTo>
                  <a:lnTo>
                    <a:pt x="155" y="435"/>
                  </a:lnTo>
                  <a:lnTo>
                    <a:pt x="155" y="0"/>
                  </a:lnTo>
                  <a:lnTo>
                    <a:pt x="0" y="0"/>
                  </a:lnTo>
                  <a:lnTo>
                    <a:pt x="0" y="750"/>
                  </a:lnTo>
                  <a:lnTo>
                    <a:pt x="146" y="750"/>
                  </a:lnTo>
                  <a:lnTo>
                    <a:pt x="355" y="342"/>
                  </a:lnTo>
                  <a:lnTo>
                    <a:pt x="356" y="342"/>
                  </a:lnTo>
                  <a:lnTo>
                    <a:pt x="356" y="750"/>
                  </a:lnTo>
                  <a:lnTo>
                    <a:pt x="513" y="750"/>
                  </a:lnTo>
                  <a:lnTo>
                    <a:pt x="513" y="0"/>
                  </a:lnTo>
                  <a:lnTo>
                    <a:pt x="3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72" name="Freeform 42"/>
            <p:cNvSpPr>
              <a:spLocks/>
            </p:cNvSpPr>
            <p:nvPr userDrawn="1"/>
          </p:nvSpPr>
          <p:spPr bwMode="auto">
            <a:xfrm>
              <a:off x="-1189038" y="3829051"/>
              <a:ext cx="120650" cy="225425"/>
            </a:xfrm>
            <a:custGeom>
              <a:avLst/>
              <a:gdLst>
                <a:gd name="T0" fmla="*/ 534 w 691"/>
                <a:gd name="T1" fmla="*/ 0 h 1280"/>
                <a:gd name="T2" fmla="*/ 0 w 691"/>
                <a:gd name="T3" fmla="*/ 1212 h 1280"/>
                <a:gd name="T4" fmla="*/ 41 w 691"/>
                <a:gd name="T5" fmla="*/ 1227 h 1280"/>
                <a:gd name="T6" fmla="*/ 83 w 691"/>
                <a:gd name="T7" fmla="*/ 1241 h 1280"/>
                <a:gd name="T8" fmla="*/ 104 w 691"/>
                <a:gd name="T9" fmla="*/ 1247 h 1280"/>
                <a:gd name="T10" fmla="*/ 125 w 691"/>
                <a:gd name="T11" fmla="*/ 1253 h 1280"/>
                <a:gd name="T12" fmla="*/ 147 w 691"/>
                <a:gd name="T13" fmla="*/ 1258 h 1280"/>
                <a:gd name="T14" fmla="*/ 168 w 691"/>
                <a:gd name="T15" fmla="*/ 1262 h 1280"/>
                <a:gd name="T16" fmla="*/ 190 w 691"/>
                <a:gd name="T17" fmla="*/ 1266 h 1280"/>
                <a:gd name="T18" fmla="*/ 212 w 691"/>
                <a:gd name="T19" fmla="*/ 1270 h 1280"/>
                <a:gd name="T20" fmla="*/ 234 w 691"/>
                <a:gd name="T21" fmla="*/ 1273 h 1280"/>
                <a:gd name="T22" fmla="*/ 257 w 691"/>
                <a:gd name="T23" fmla="*/ 1276 h 1280"/>
                <a:gd name="T24" fmla="*/ 280 w 691"/>
                <a:gd name="T25" fmla="*/ 1278 h 1280"/>
                <a:gd name="T26" fmla="*/ 303 w 691"/>
                <a:gd name="T27" fmla="*/ 1279 h 1280"/>
                <a:gd name="T28" fmla="*/ 326 w 691"/>
                <a:gd name="T29" fmla="*/ 1280 h 1280"/>
                <a:gd name="T30" fmla="*/ 349 w 691"/>
                <a:gd name="T31" fmla="*/ 1280 h 1280"/>
                <a:gd name="T32" fmla="*/ 371 w 691"/>
                <a:gd name="T33" fmla="*/ 1280 h 1280"/>
                <a:gd name="T34" fmla="*/ 394 w 691"/>
                <a:gd name="T35" fmla="*/ 1279 h 1280"/>
                <a:gd name="T36" fmla="*/ 416 w 691"/>
                <a:gd name="T37" fmla="*/ 1278 h 1280"/>
                <a:gd name="T38" fmla="*/ 438 w 691"/>
                <a:gd name="T39" fmla="*/ 1276 h 1280"/>
                <a:gd name="T40" fmla="*/ 460 w 691"/>
                <a:gd name="T41" fmla="*/ 1274 h 1280"/>
                <a:gd name="T42" fmla="*/ 482 w 691"/>
                <a:gd name="T43" fmla="*/ 1271 h 1280"/>
                <a:gd name="T44" fmla="*/ 504 w 691"/>
                <a:gd name="T45" fmla="*/ 1267 h 1280"/>
                <a:gd name="T46" fmla="*/ 526 w 691"/>
                <a:gd name="T47" fmla="*/ 1263 h 1280"/>
                <a:gd name="T48" fmla="*/ 568 w 691"/>
                <a:gd name="T49" fmla="*/ 1254 h 1280"/>
                <a:gd name="T50" fmla="*/ 610 w 691"/>
                <a:gd name="T51" fmla="*/ 1242 h 1280"/>
                <a:gd name="T52" fmla="*/ 651 w 691"/>
                <a:gd name="T53" fmla="*/ 1229 h 1280"/>
                <a:gd name="T54" fmla="*/ 691 w 691"/>
                <a:gd name="T55" fmla="*/ 1214 h 1280"/>
                <a:gd name="T56" fmla="*/ 559 w 691"/>
                <a:gd name="T57" fmla="*/ 3 h 1280"/>
                <a:gd name="T58" fmla="*/ 546 w 691"/>
                <a:gd name="T59" fmla="*/ 2 h 1280"/>
                <a:gd name="T60" fmla="*/ 534 w 691"/>
                <a:gd name="T61" fmla="*/ 0 h 1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691" h="1280">
                  <a:moveTo>
                    <a:pt x="534" y="0"/>
                  </a:moveTo>
                  <a:lnTo>
                    <a:pt x="0" y="1212"/>
                  </a:lnTo>
                  <a:lnTo>
                    <a:pt x="41" y="1227"/>
                  </a:lnTo>
                  <a:lnTo>
                    <a:pt x="83" y="1241"/>
                  </a:lnTo>
                  <a:lnTo>
                    <a:pt x="104" y="1247"/>
                  </a:lnTo>
                  <a:lnTo>
                    <a:pt x="125" y="1253"/>
                  </a:lnTo>
                  <a:lnTo>
                    <a:pt x="147" y="1258"/>
                  </a:lnTo>
                  <a:lnTo>
                    <a:pt x="168" y="1262"/>
                  </a:lnTo>
                  <a:lnTo>
                    <a:pt x="190" y="1266"/>
                  </a:lnTo>
                  <a:lnTo>
                    <a:pt x="212" y="1270"/>
                  </a:lnTo>
                  <a:lnTo>
                    <a:pt x="234" y="1273"/>
                  </a:lnTo>
                  <a:lnTo>
                    <a:pt x="257" y="1276"/>
                  </a:lnTo>
                  <a:lnTo>
                    <a:pt x="280" y="1278"/>
                  </a:lnTo>
                  <a:lnTo>
                    <a:pt x="303" y="1279"/>
                  </a:lnTo>
                  <a:lnTo>
                    <a:pt x="326" y="1280"/>
                  </a:lnTo>
                  <a:lnTo>
                    <a:pt x="349" y="1280"/>
                  </a:lnTo>
                  <a:lnTo>
                    <a:pt x="371" y="1280"/>
                  </a:lnTo>
                  <a:lnTo>
                    <a:pt x="394" y="1279"/>
                  </a:lnTo>
                  <a:lnTo>
                    <a:pt x="416" y="1278"/>
                  </a:lnTo>
                  <a:lnTo>
                    <a:pt x="438" y="1276"/>
                  </a:lnTo>
                  <a:lnTo>
                    <a:pt x="460" y="1274"/>
                  </a:lnTo>
                  <a:lnTo>
                    <a:pt x="482" y="1271"/>
                  </a:lnTo>
                  <a:lnTo>
                    <a:pt x="504" y="1267"/>
                  </a:lnTo>
                  <a:lnTo>
                    <a:pt x="526" y="1263"/>
                  </a:lnTo>
                  <a:lnTo>
                    <a:pt x="568" y="1254"/>
                  </a:lnTo>
                  <a:lnTo>
                    <a:pt x="610" y="1242"/>
                  </a:lnTo>
                  <a:lnTo>
                    <a:pt x="651" y="1229"/>
                  </a:lnTo>
                  <a:lnTo>
                    <a:pt x="691" y="1214"/>
                  </a:lnTo>
                  <a:lnTo>
                    <a:pt x="559" y="3"/>
                  </a:lnTo>
                  <a:lnTo>
                    <a:pt x="546" y="2"/>
                  </a:lnTo>
                  <a:lnTo>
                    <a:pt x="53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73" name="Freeform 43"/>
            <p:cNvSpPr>
              <a:spLocks/>
            </p:cNvSpPr>
            <p:nvPr userDrawn="1"/>
          </p:nvSpPr>
          <p:spPr bwMode="auto">
            <a:xfrm>
              <a:off x="-1282700" y="3822701"/>
              <a:ext cx="179388" cy="211138"/>
            </a:xfrm>
            <a:custGeom>
              <a:avLst/>
              <a:gdLst>
                <a:gd name="T0" fmla="*/ 1004 w 1023"/>
                <a:gd name="T1" fmla="*/ 0 h 1202"/>
                <a:gd name="T2" fmla="*/ 0 w 1023"/>
                <a:gd name="T3" fmla="*/ 662 h 1202"/>
                <a:gd name="T4" fmla="*/ 6 w 1023"/>
                <a:gd name="T5" fmla="*/ 684 h 1202"/>
                <a:gd name="T6" fmla="*/ 14 w 1023"/>
                <a:gd name="T7" fmla="*/ 705 h 1202"/>
                <a:gd name="T8" fmla="*/ 22 w 1023"/>
                <a:gd name="T9" fmla="*/ 726 h 1202"/>
                <a:gd name="T10" fmla="*/ 30 w 1023"/>
                <a:gd name="T11" fmla="*/ 746 h 1202"/>
                <a:gd name="T12" fmla="*/ 39 w 1023"/>
                <a:gd name="T13" fmla="*/ 767 h 1202"/>
                <a:gd name="T14" fmla="*/ 48 w 1023"/>
                <a:gd name="T15" fmla="*/ 788 h 1202"/>
                <a:gd name="T16" fmla="*/ 57 w 1023"/>
                <a:gd name="T17" fmla="*/ 808 h 1202"/>
                <a:gd name="T18" fmla="*/ 68 w 1023"/>
                <a:gd name="T19" fmla="*/ 828 h 1202"/>
                <a:gd name="T20" fmla="*/ 78 w 1023"/>
                <a:gd name="T21" fmla="*/ 847 h 1202"/>
                <a:gd name="T22" fmla="*/ 89 w 1023"/>
                <a:gd name="T23" fmla="*/ 867 h 1202"/>
                <a:gd name="T24" fmla="*/ 100 w 1023"/>
                <a:gd name="T25" fmla="*/ 885 h 1202"/>
                <a:gd name="T26" fmla="*/ 113 w 1023"/>
                <a:gd name="T27" fmla="*/ 904 h 1202"/>
                <a:gd name="T28" fmla="*/ 125 w 1023"/>
                <a:gd name="T29" fmla="*/ 922 h 1202"/>
                <a:gd name="T30" fmla="*/ 138 w 1023"/>
                <a:gd name="T31" fmla="*/ 940 h 1202"/>
                <a:gd name="T32" fmla="*/ 152 w 1023"/>
                <a:gd name="T33" fmla="*/ 958 h 1202"/>
                <a:gd name="T34" fmla="*/ 165 w 1023"/>
                <a:gd name="T35" fmla="*/ 975 h 1202"/>
                <a:gd name="T36" fmla="*/ 179 w 1023"/>
                <a:gd name="T37" fmla="*/ 992 h 1202"/>
                <a:gd name="T38" fmla="*/ 193 w 1023"/>
                <a:gd name="T39" fmla="*/ 1009 h 1202"/>
                <a:gd name="T40" fmla="*/ 208 w 1023"/>
                <a:gd name="T41" fmla="*/ 1025 h 1202"/>
                <a:gd name="T42" fmla="*/ 224 w 1023"/>
                <a:gd name="T43" fmla="*/ 1041 h 1202"/>
                <a:gd name="T44" fmla="*/ 239 w 1023"/>
                <a:gd name="T45" fmla="*/ 1057 h 1202"/>
                <a:gd name="T46" fmla="*/ 255 w 1023"/>
                <a:gd name="T47" fmla="*/ 1071 h 1202"/>
                <a:gd name="T48" fmla="*/ 271 w 1023"/>
                <a:gd name="T49" fmla="*/ 1087 h 1202"/>
                <a:gd name="T50" fmla="*/ 288 w 1023"/>
                <a:gd name="T51" fmla="*/ 1101 h 1202"/>
                <a:gd name="T52" fmla="*/ 305 w 1023"/>
                <a:gd name="T53" fmla="*/ 1115 h 1202"/>
                <a:gd name="T54" fmla="*/ 322 w 1023"/>
                <a:gd name="T55" fmla="*/ 1129 h 1202"/>
                <a:gd name="T56" fmla="*/ 340 w 1023"/>
                <a:gd name="T57" fmla="*/ 1142 h 1202"/>
                <a:gd name="T58" fmla="*/ 358 w 1023"/>
                <a:gd name="T59" fmla="*/ 1155 h 1202"/>
                <a:gd name="T60" fmla="*/ 376 w 1023"/>
                <a:gd name="T61" fmla="*/ 1168 h 1202"/>
                <a:gd name="T62" fmla="*/ 395 w 1023"/>
                <a:gd name="T63" fmla="*/ 1179 h 1202"/>
                <a:gd name="T64" fmla="*/ 414 w 1023"/>
                <a:gd name="T65" fmla="*/ 1191 h 1202"/>
                <a:gd name="T66" fmla="*/ 433 w 1023"/>
                <a:gd name="T67" fmla="*/ 1202 h 1202"/>
                <a:gd name="T68" fmla="*/ 1023 w 1023"/>
                <a:gd name="T69" fmla="*/ 17 h 1202"/>
                <a:gd name="T70" fmla="*/ 1013 w 1023"/>
                <a:gd name="T71" fmla="*/ 10 h 1202"/>
                <a:gd name="T72" fmla="*/ 1004 w 1023"/>
                <a:gd name="T73" fmla="*/ 0 h 1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23" h="1202">
                  <a:moveTo>
                    <a:pt x="1004" y="0"/>
                  </a:moveTo>
                  <a:lnTo>
                    <a:pt x="0" y="662"/>
                  </a:lnTo>
                  <a:lnTo>
                    <a:pt x="6" y="684"/>
                  </a:lnTo>
                  <a:lnTo>
                    <a:pt x="14" y="705"/>
                  </a:lnTo>
                  <a:lnTo>
                    <a:pt x="22" y="726"/>
                  </a:lnTo>
                  <a:lnTo>
                    <a:pt x="30" y="746"/>
                  </a:lnTo>
                  <a:lnTo>
                    <a:pt x="39" y="767"/>
                  </a:lnTo>
                  <a:lnTo>
                    <a:pt x="48" y="788"/>
                  </a:lnTo>
                  <a:lnTo>
                    <a:pt x="57" y="808"/>
                  </a:lnTo>
                  <a:lnTo>
                    <a:pt x="68" y="828"/>
                  </a:lnTo>
                  <a:lnTo>
                    <a:pt x="78" y="847"/>
                  </a:lnTo>
                  <a:lnTo>
                    <a:pt x="89" y="867"/>
                  </a:lnTo>
                  <a:lnTo>
                    <a:pt x="100" y="885"/>
                  </a:lnTo>
                  <a:lnTo>
                    <a:pt x="113" y="904"/>
                  </a:lnTo>
                  <a:lnTo>
                    <a:pt x="125" y="922"/>
                  </a:lnTo>
                  <a:lnTo>
                    <a:pt x="138" y="940"/>
                  </a:lnTo>
                  <a:lnTo>
                    <a:pt x="152" y="958"/>
                  </a:lnTo>
                  <a:lnTo>
                    <a:pt x="165" y="975"/>
                  </a:lnTo>
                  <a:lnTo>
                    <a:pt x="179" y="992"/>
                  </a:lnTo>
                  <a:lnTo>
                    <a:pt x="193" y="1009"/>
                  </a:lnTo>
                  <a:lnTo>
                    <a:pt x="208" y="1025"/>
                  </a:lnTo>
                  <a:lnTo>
                    <a:pt x="224" y="1041"/>
                  </a:lnTo>
                  <a:lnTo>
                    <a:pt x="239" y="1057"/>
                  </a:lnTo>
                  <a:lnTo>
                    <a:pt x="255" y="1071"/>
                  </a:lnTo>
                  <a:lnTo>
                    <a:pt x="271" y="1087"/>
                  </a:lnTo>
                  <a:lnTo>
                    <a:pt x="288" y="1101"/>
                  </a:lnTo>
                  <a:lnTo>
                    <a:pt x="305" y="1115"/>
                  </a:lnTo>
                  <a:lnTo>
                    <a:pt x="322" y="1129"/>
                  </a:lnTo>
                  <a:lnTo>
                    <a:pt x="340" y="1142"/>
                  </a:lnTo>
                  <a:lnTo>
                    <a:pt x="358" y="1155"/>
                  </a:lnTo>
                  <a:lnTo>
                    <a:pt x="376" y="1168"/>
                  </a:lnTo>
                  <a:lnTo>
                    <a:pt x="395" y="1179"/>
                  </a:lnTo>
                  <a:lnTo>
                    <a:pt x="414" y="1191"/>
                  </a:lnTo>
                  <a:lnTo>
                    <a:pt x="433" y="1202"/>
                  </a:lnTo>
                  <a:lnTo>
                    <a:pt x="1023" y="17"/>
                  </a:lnTo>
                  <a:lnTo>
                    <a:pt x="1013" y="10"/>
                  </a:lnTo>
                  <a:lnTo>
                    <a:pt x="10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74" name="Freeform 44"/>
            <p:cNvSpPr>
              <a:spLocks/>
            </p:cNvSpPr>
            <p:nvPr userDrawn="1"/>
          </p:nvSpPr>
          <p:spPr bwMode="auto">
            <a:xfrm>
              <a:off x="-1082675" y="3825876"/>
              <a:ext cx="109538" cy="207963"/>
            </a:xfrm>
            <a:custGeom>
              <a:avLst/>
              <a:gdLst>
                <a:gd name="T0" fmla="*/ 0 w 624"/>
                <a:gd name="T1" fmla="*/ 14 h 1183"/>
                <a:gd name="T2" fmla="*/ 187 w 624"/>
                <a:gd name="T3" fmla="*/ 1183 h 1183"/>
                <a:gd name="T4" fmla="*/ 207 w 624"/>
                <a:gd name="T5" fmla="*/ 1172 h 1183"/>
                <a:gd name="T6" fmla="*/ 225 w 624"/>
                <a:gd name="T7" fmla="*/ 1160 h 1183"/>
                <a:gd name="T8" fmla="*/ 244 w 624"/>
                <a:gd name="T9" fmla="*/ 1149 h 1183"/>
                <a:gd name="T10" fmla="*/ 263 w 624"/>
                <a:gd name="T11" fmla="*/ 1136 h 1183"/>
                <a:gd name="T12" fmla="*/ 281 w 624"/>
                <a:gd name="T13" fmla="*/ 1124 h 1183"/>
                <a:gd name="T14" fmla="*/ 299 w 624"/>
                <a:gd name="T15" fmla="*/ 1110 h 1183"/>
                <a:gd name="T16" fmla="*/ 316 w 624"/>
                <a:gd name="T17" fmla="*/ 1096 h 1183"/>
                <a:gd name="T18" fmla="*/ 334 w 624"/>
                <a:gd name="T19" fmla="*/ 1082 h 1183"/>
                <a:gd name="T20" fmla="*/ 351 w 624"/>
                <a:gd name="T21" fmla="*/ 1068 h 1183"/>
                <a:gd name="T22" fmla="*/ 367 w 624"/>
                <a:gd name="T23" fmla="*/ 1052 h 1183"/>
                <a:gd name="T24" fmla="*/ 383 w 624"/>
                <a:gd name="T25" fmla="*/ 1038 h 1183"/>
                <a:gd name="T26" fmla="*/ 399 w 624"/>
                <a:gd name="T27" fmla="*/ 1022 h 1183"/>
                <a:gd name="T28" fmla="*/ 415 w 624"/>
                <a:gd name="T29" fmla="*/ 1005 h 1183"/>
                <a:gd name="T30" fmla="*/ 429 w 624"/>
                <a:gd name="T31" fmla="*/ 990 h 1183"/>
                <a:gd name="T32" fmla="*/ 444 w 624"/>
                <a:gd name="T33" fmla="*/ 973 h 1183"/>
                <a:gd name="T34" fmla="*/ 458 w 624"/>
                <a:gd name="T35" fmla="*/ 955 h 1183"/>
                <a:gd name="T36" fmla="*/ 471 w 624"/>
                <a:gd name="T37" fmla="*/ 938 h 1183"/>
                <a:gd name="T38" fmla="*/ 485 w 624"/>
                <a:gd name="T39" fmla="*/ 920 h 1183"/>
                <a:gd name="T40" fmla="*/ 498 w 624"/>
                <a:gd name="T41" fmla="*/ 902 h 1183"/>
                <a:gd name="T42" fmla="*/ 510 w 624"/>
                <a:gd name="T43" fmla="*/ 883 h 1183"/>
                <a:gd name="T44" fmla="*/ 522 w 624"/>
                <a:gd name="T45" fmla="*/ 864 h 1183"/>
                <a:gd name="T46" fmla="*/ 534 w 624"/>
                <a:gd name="T47" fmla="*/ 846 h 1183"/>
                <a:gd name="T48" fmla="*/ 545 w 624"/>
                <a:gd name="T49" fmla="*/ 827 h 1183"/>
                <a:gd name="T50" fmla="*/ 556 w 624"/>
                <a:gd name="T51" fmla="*/ 807 h 1183"/>
                <a:gd name="T52" fmla="*/ 566 w 624"/>
                <a:gd name="T53" fmla="*/ 787 h 1183"/>
                <a:gd name="T54" fmla="*/ 576 w 624"/>
                <a:gd name="T55" fmla="*/ 766 h 1183"/>
                <a:gd name="T56" fmla="*/ 585 w 624"/>
                <a:gd name="T57" fmla="*/ 746 h 1183"/>
                <a:gd name="T58" fmla="*/ 593 w 624"/>
                <a:gd name="T59" fmla="*/ 725 h 1183"/>
                <a:gd name="T60" fmla="*/ 602 w 624"/>
                <a:gd name="T61" fmla="*/ 705 h 1183"/>
                <a:gd name="T62" fmla="*/ 609 w 624"/>
                <a:gd name="T63" fmla="*/ 683 h 1183"/>
                <a:gd name="T64" fmla="*/ 616 w 624"/>
                <a:gd name="T65" fmla="*/ 662 h 1183"/>
                <a:gd name="T66" fmla="*/ 624 w 624"/>
                <a:gd name="T67" fmla="*/ 640 h 1183"/>
                <a:gd name="T68" fmla="*/ 29 w 624"/>
                <a:gd name="T69" fmla="*/ 0 h 1183"/>
                <a:gd name="T70" fmla="*/ 22 w 624"/>
                <a:gd name="T71" fmla="*/ 4 h 1183"/>
                <a:gd name="T72" fmla="*/ 14 w 624"/>
                <a:gd name="T73" fmla="*/ 9 h 1183"/>
                <a:gd name="T74" fmla="*/ 7 w 624"/>
                <a:gd name="T75" fmla="*/ 12 h 1183"/>
                <a:gd name="T76" fmla="*/ 0 w 624"/>
                <a:gd name="T77" fmla="*/ 14 h 1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24" h="1183">
                  <a:moveTo>
                    <a:pt x="0" y="14"/>
                  </a:moveTo>
                  <a:lnTo>
                    <a:pt x="187" y="1183"/>
                  </a:lnTo>
                  <a:lnTo>
                    <a:pt x="207" y="1172"/>
                  </a:lnTo>
                  <a:lnTo>
                    <a:pt x="225" y="1160"/>
                  </a:lnTo>
                  <a:lnTo>
                    <a:pt x="244" y="1149"/>
                  </a:lnTo>
                  <a:lnTo>
                    <a:pt x="263" y="1136"/>
                  </a:lnTo>
                  <a:lnTo>
                    <a:pt x="281" y="1124"/>
                  </a:lnTo>
                  <a:lnTo>
                    <a:pt x="299" y="1110"/>
                  </a:lnTo>
                  <a:lnTo>
                    <a:pt x="316" y="1096"/>
                  </a:lnTo>
                  <a:lnTo>
                    <a:pt x="334" y="1082"/>
                  </a:lnTo>
                  <a:lnTo>
                    <a:pt x="351" y="1068"/>
                  </a:lnTo>
                  <a:lnTo>
                    <a:pt x="367" y="1052"/>
                  </a:lnTo>
                  <a:lnTo>
                    <a:pt x="383" y="1038"/>
                  </a:lnTo>
                  <a:lnTo>
                    <a:pt x="399" y="1022"/>
                  </a:lnTo>
                  <a:lnTo>
                    <a:pt x="415" y="1005"/>
                  </a:lnTo>
                  <a:lnTo>
                    <a:pt x="429" y="990"/>
                  </a:lnTo>
                  <a:lnTo>
                    <a:pt x="444" y="973"/>
                  </a:lnTo>
                  <a:lnTo>
                    <a:pt x="458" y="955"/>
                  </a:lnTo>
                  <a:lnTo>
                    <a:pt x="471" y="938"/>
                  </a:lnTo>
                  <a:lnTo>
                    <a:pt x="485" y="920"/>
                  </a:lnTo>
                  <a:lnTo>
                    <a:pt x="498" y="902"/>
                  </a:lnTo>
                  <a:lnTo>
                    <a:pt x="510" y="883"/>
                  </a:lnTo>
                  <a:lnTo>
                    <a:pt x="522" y="864"/>
                  </a:lnTo>
                  <a:lnTo>
                    <a:pt x="534" y="846"/>
                  </a:lnTo>
                  <a:lnTo>
                    <a:pt x="545" y="827"/>
                  </a:lnTo>
                  <a:lnTo>
                    <a:pt x="556" y="807"/>
                  </a:lnTo>
                  <a:lnTo>
                    <a:pt x="566" y="787"/>
                  </a:lnTo>
                  <a:lnTo>
                    <a:pt x="576" y="766"/>
                  </a:lnTo>
                  <a:lnTo>
                    <a:pt x="585" y="746"/>
                  </a:lnTo>
                  <a:lnTo>
                    <a:pt x="593" y="725"/>
                  </a:lnTo>
                  <a:lnTo>
                    <a:pt x="602" y="705"/>
                  </a:lnTo>
                  <a:lnTo>
                    <a:pt x="609" y="683"/>
                  </a:lnTo>
                  <a:lnTo>
                    <a:pt x="616" y="662"/>
                  </a:lnTo>
                  <a:lnTo>
                    <a:pt x="624" y="640"/>
                  </a:lnTo>
                  <a:lnTo>
                    <a:pt x="29" y="0"/>
                  </a:lnTo>
                  <a:lnTo>
                    <a:pt x="22" y="4"/>
                  </a:lnTo>
                  <a:lnTo>
                    <a:pt x="14" y="9"/>
                  </a:lnTo>
                  <a:lnTo>
                    <a:pt x="7" y="12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75" name="Freeform 45"/>
            <p:cNvSpPr>
              <a:spLocks/>
            </p:cNvSpPr>
            <p:nvPr userDrawn="1"/>
          </p:nvSpPr>
          <p:spPr bwMode="auto">
            <a:xfrm>
              <a:off x="-1249363" y="3732213"/>
              <a:ext cx="146050" cy="69850"/>
            </a:xfrm>
            <a:custGeom>
              <a:avLst/>
              <a:gdLst>
                <a:gd name="T0" fmla="*/ 821 w 821"/>
                <a:gd name="T1" fmla="*/ 335 h 396"/>
                <a:gd name="T2" fmla="*/ 629 w 821"/>
                <a:gd name="T3" fmla="*/ 0 h 396"/>
                <a:gd name="T4" fmla="*/ 606 w 821"/>
                <a:gd name="T5" fmla="*/ 1 h 396"/>
                <a:gd name="T6" fmla="*/ 583 w 821"/>
                <a:gd name="T7" fmla="*/ 3 h 396"/>
                <a:gd name="T8" fmla="*/ 560 w 821"/>
                <a:gd name="T9" fmla="*/ 7 h 396"/>
                <a:gd name="T10" fmla="*/ 537 w 821"/>
                <a:gd name="T11" fmla="*/ 10 h 396"/>
                <a:gd name="T12" fmla="*/ 514 w 821"/>
                <a:gd name="T13" fmla="*/ 14 h 396"/>
                <a:gd name="T14" fmla="*/ 492 w 821"/>
                <a:gd name="T15" fmla="*/ 18 h 396"/>
                <a:gd name="T16" fmla="*/ 470 w 821"/>
                <a:gd name="T17" fmla="*/ 23 h 396"/>
                <a:gd name="T18" fmla="*/ 447 w 821"/>
                <a:gd name="T19" fmla="*/ 28 h 396"/>
                <a:gd name="T20" fmla="*/ 426 w 821"/>
                <a:gd name="T21" fmla="*/ 35 h 396"/>
                <a:gd name="T22" fmla="*/ 404 w 821"/>
                <a:gd name="T23" fmla="*/ 41 h 396"/>
                <a:gd name="T24" fmla="*/ 383 w 821"/>
                <a:gd name="T25" fmla="*/ 48 h 396"/>
                <a:gd name="T26" fmla="*/ 361 w 821"/>
                <a:gd name="T27" fmla="*/ 56 h 396"/>
                <a:gd name="T28" fmla="*/ 340 w 821"/>
                <a:gd name="T29" fmla="*/ 64 h 396"/>
                <a:gd name="T30" fmla="*/ 321 w 821"/>
                <a:gd name="T31" fmla="*/ 72 h 396"/>
                <a:gd name="T32" fmla="*/ 300 w 821"/>
                <a:gd name="T33" fmla="*/ 82 h 396"/>
                <a:gd name="T34" fmla="*/ 280 w 821"/>
                <a:gd name="T35" fmla="*/ 91 h 396"/>
                <a:gd name="T36" fmla="*/ 260 w 821"/>
                <a:gd name="T37" fmla="*/ 102 h 396"/>
                <a:gd name="T38" fmla="*/ 240 w 821"/>
                <a:gd name="T39" fmla="*/ 112 h 396"/>
                <a:gd name="T40" fmla="*/ 221 w 821"/>
                <a:gd name="T41" fmla="*/ 123 h 396"/>
                <a:gd name="T42" fmla="*/ 202 w 821"/>
                <a:gd name="T43" fmla="*/ 134 h 396"/>
                <a:gd name="T44" fmla="*/ 184 w 821"/>
                <a:gd name="T45" fmla="*/ 146 h 396"/>
                <a:gd name="T46" fmla="*/ 165 w 821"/>
                <a:gd name="T47" fmla="*/ 158 h 396"/>
                <a:gd name="T48" fmla="*/ 147 w 821"/>
                <a:gd name="T49" fmla="*/ 171 h 396"/>
                <a:gd name="T50" fmla="*/ 129 w 821"/>
                <a:gd name="T51" fmla="*/ 184 h 396"/>
                <a:gd name="T52" fmla="*/ 111 w 821"/>
                <a:gd name="T53" fmla="*/ 198 h 396"/>
                <a:gd name="T54" fmla="*/ 95 w 821"/>
                <a:gd name="T55" fmla="*/ 211 h 396"/>
                <a:gd name="T56" fmla="*/ 78 w 821"/>
                <a:gd name="T57" fmla="*/ 226 h 396"/>
                <a:gd name="T58" fmla="*/ 61 w 821"/>
                <a:gd name="T59" fmla="*/ 241 h 396"/>
                <a:gd name="T60" fmla="*/ 46 w 821"/>
                <a:gd name="T61" fmla="*/ 255 h 396"/>
                <a:gd name="T62" fmla="*/ 30 w 821"/>
                <a:gd name="T63" fmla="*/ 271 h 396"/>
                <a:gd name="T64" fmla="*/ 14 w 821"/>
                <a:gd name="T65" fmla="*/ 288 h 396"/>
                <a:gd name="T66" fmla="*/ 0 w 821"/>
                <a:gd name="T67" fmla="*/ 303 h 396"/>
                <a:gd name="T68" fmla="*/ 781 w 821"/>
                <a:gd name="T69" fmla="*/ 396 h 396"/>
                <a:gd name="T70" fmla="*/ 783 w 821"/>
                <a:gd name="T71" fmla="*/ 388 h 396"/>
                <a:gd name="T72" fmla="*/ 787 w 821"/>
                <a:gd name="T73" fmla="*/ 379 h 396"/>
                <a:gd name="T74" fmla="*/ 791 w 821"/>
                <a:gd name="T75" fmla="*/ 370 h 396"/>
                <a:gd name="T76" fmla="*/ 796 w 821"/>
                <a:gd name="T77" fmla="*/ 363 h 396"/>
                <a:gd name="T78" fmla="*/ 802 w 821"/>
                <a:gd name="T79" fmla="*/ 356 h 396"/>
                <a:gd name="T80" fmla="*/ 808 w 821"/>
                <a:gd name="T81" fmla="*/ 348 h 396"/>
                <a:gd name="T82" fmla="*/ 814 w 821"/>
                <a:gd name="T83" fmla="*/ 341 h 396"/>
                <a:gd name="T84" fmla="*/ 821 w 821"/>
                <a:gd name="T85" fmla="*/ 335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21" h="396">
                  <a:moveTo>
                    <a:pt x="821" y="335"/>
                  </a:moveTo>
                  <a:lnTo>
                    <a:pt x="629" y="0"/>
                  </a:lnTo>
                  <a:lnTo>
                    <a:pt x="606" y="1"/>
                  </a:lnTo>
                  <a:lnTo>
                    <a:pt x="583" y="3"/>
                  </a:lnTo>
                  <a:lnTo>
                    <a:pt x="560" y="7"/>
                  </a:lnTo>
                  <a:lnTo>
                    <a:pt x="537" y="10"/>
                  </a:lnTo>
                  <a:lnTo>
                    <a:pt x="514" y="14"/>
                  </a:lnTo>
                  <a:lnTo>
                    <a:pt x="492" y="18"/>
                  </a:lnTo>
                  <a:lnTo>
                    <a:pt x="470" y="23"/>
                  </a:lnTo>
                  <a:lnTo>
                    <a:pt x="447" y="28"/>
                  </a:lnTo>
                  <a:lnTo>
                    <a:pt x="426" y="35"/>
                  </a:lnTo>
                  <a:lnTo>
                    <a:pt x="404" y="41"/>
                  </a:lnTo>
                  <a:lnTo>
                    <a:pt x="383" y="48"/>
                  </a:lnTo>
                  <a:lnTo>
                    <a:pt x="361" y="56"/>
                  </a:lnTo>
                  <a:lnTo>
                    <a:pt x="340" y="64"/>
                  </a:lnTo>
                  <a:lnTo>
                    <a:pt x="321" y="72"/>
                  </a:lnTo>
                  <a:lnTo>
                    <a:pt x="300" y="82"/>
                  </a:lnTo>
                  <a:lnTo>
                    <a:pt x="280" y="91"/>
                  </a:lnTo>
                  <a:lnTo>
                    <a:pt x="260" y="102"/>
                  </a:lnTo>
                  <a:lnTo>
                    <a:pt x="240" y="112"/>
                  </a:lnTo>
                  <a:lnTo>
                    <a:pt x="221" y="123"/>
                  </a:lnTo>
                  <a:lnTo>
                    <a:pt x="202" y="134"/>
                  </a:lnTo>
                  <a:lnTo>
                    <a:pt x="184" y="146"/>
                  </a:lnTo>
                  <a:lnTo>
                    <a:pt x="165" y="158"/>
                  </a:lnTo>
                  <a:lnTo>
                    <a:pt x="147" y="171"/>
                  </a:lnTo>
                  <a:lnTo>
                    <a:pt x="129" y="184"/>
                  </a:lnTo>
                  <a:lnTo>
                    <a:pt x="111" y="198"/>
                  </a:lnTo>
                  <a:lnTo>
                    <a:pt x="95" y="211"/>
                  </a:lnTo>
                  <a:lnTo>
                    <a:pt x="78" y="226"/>
                  </a:lnTo>
                  <a:lnTo>
                    <a:pt x="61" y="241"/>
                  </a:lnTo>
                  <a:lnTo>
                    <a:pt x="46" y="255"/>
                  </a:lnTo>
                  <a:lnTo>
                    <a:pt x="30" y="271"/>
                  </a:lnTo>
                  <a:lnTo>
                    <a:pt x="14" y="288"/>
                  </a:lnTo>
                  <a:lnTo>
                    <a:pt x="0" y="303"/>
                  </a:lnTo>
                  <a:lnTo>
                    <a:pt x="781" y="396"/>
                  </a:lnTo>
                  <a:lnTo>
                    <a:pt x="783" y="388"/>
                  </a:lnTo>
                  <a:lnTo>
                    <a:pt x="787" y="379"/>
                  </a:lnTo>
                  <a:lnTo>
                    <a:pt x="791" y="370"/>
                  </a:lnTo>
                  <a:lnTo>
                    <a:pt x="796" y="363"/>
                  </a:lnTo>
                  <a:lnTo>
                    <a:pt x="802" y="356"/>
                  </a:lnTo>
                  <a:lnTo>
                    <a:pt x="808" y="348"/>
                  </a:lnTo>
                  <a:lnTo>
                    <a:pt x="814" y="341"/>
                  </a:lnTo>
                  <a:lnTo>
                    <a:pt x="821" y="33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76" name="Freeform 46"/>
            <p:cNvSpPr>
              <a:spLocks/>
            </p:cNvSpPr>
            <p:nvPr userDrawn="1"/>
          </p:nvSpPr>
          <p:spPr bwMode="auto">
            <a:xfrm>
              <a:off x="-1071563" y="3800476"/>
              <a:ext cx="104775" cy="117475"/>
            </a:xfrm>
            <a:custGeom>
              <a:avLst/>
              <a:gdLst>
                <a:gd name="T0" fmla="*/ 0 w 599"/>
                <a:gd name="T1" fmla="*/ 114 h 670"/>
                <a:gd name="T2" fmla="*/ 588 w 599"/>
                <a:gd name="T3" fmla="*/ 670 h 670"/>
                <a:gd name="T4" fmla="*/ 593 w 599"/>
                <a:gd name="T5" fmla="*/ 635 h 670"/>
                <a:gd name="T6" fmla="*/ 596 w 599"/>
                <a:gd name="T7" fmla="*/ 600 h 670"/>
                <a:gd name="T8" fmla="*/ 598 w 599"/>
                <a:gd name="T9" fmla="*/ 564 h 670"/>
                <a:gd name="T10" fmla="*/ 599 w 599"/>
                <a:gd name="T11" fmla="*/ 528 h 670"/>
                <a:gd name="T12" fmla="*/ 598 w 599"/>
                <a:gd name="T13" fmla="*/ 491 h 670"/>
                <a:gd name="T14" fmla="*/ 596 w 599"/>
                <a:gd name="T15" fmla="*/ 454 h 670"/>
                <a:gd name="T16" fmla="*/ 592 w 599"/>
                <a:gd name="T17" fmla="*/ 419 h 670"/>
                <a:gd name="T18" fmla="*/ 588 w 599"/>
                <a:gd name="T19" fmla="*/ 383 h 670"/>
                <a:gd name="T20" fmla="*/ 582 w 599"/>
                <a:gd name="T21" fmla="*/ 348 h 670"/>
                <a:gd name="T22" fmla="*/ 573 w 599"/>
                <a:gd name="T23" fmla="*/ 313 h 670"/>
                <a:gd name="T24" fmla="*/ 565 w 599"/>
                <a:gd name="T25" fmla="*/ 279 h 670"/>
                <a:gd name="T26" fmla="*/ 554 w 599"/>
                <a:gd name="T27" fmla="*/ 245 h 670"/>
                <a:gd name="T28" fmla="*/ 543 w 599"/>
                <a:gd name="T29" fmla="*/ 213 h 670"/>
                <a:gd name="T30" fmla="*/ 530 w 599"/>
                <a:gd name="T31" fmla="*/ 181 h 670"/>
                <a:gd name="T32" fmla="*/ 517 w 599"/>
                <a:gd name="T33" fmla="*/ 148 h 670"/>
                <a:gd name="T34" fmla="*/ 502 w 599"/>
                <a:gd name="T35" fmla="*/ 117 h 670"/>
                <a:gd name="T36" fmla="*/ 485 w 599"/>
                <a:gd name="T37" fmla="*/ 87 h 670"/>
                <a:gd name="T38" fmla="*/ 469 w 599"/>
                <a:gd name="T39" fmla="*/ 57 h 670"/>
                <a:gd name="T40" fmla="*/ 451 w 599"/>
                <a:gd name="T41" fmla="*/ 28 h 670"/>
                <a:gd name="T42" fmla="*/ 431 w 599"/>
                <a:gd name="T43" fmla="*/ 0 h 670"/>
                <a:gd name="T44" fmla="*/ 21 w 599"/>
                <a:gd name="T45" fmla="*/ 49 h 670"/>
                <a:gd name="T46" fmla="*/ 21 w 599"/>
                <a:gd name="T47" fmla="*/ 58 h 670"/>
                <a:gd name="T48" fmla="*/ 19 w 599"/>
                <a:gd name="T49" fmla="*/ 67 h 670"/>
                <a:gd name="T50" fmla="*/ 18 w 599"/>
                <a:gd name="T51" fmla="*/ 75 h 670"/>
                <a:gd name="T52" fmla="*/ 15 w 599"/>
                <a:gd name="T53" fmla="*/ 83 h 670"/>
                <a:gd name="T54" fmla="*/ 13 w 599"/>
                <a:gd name="T55" fmla="*/ 92 h 670"/>
                <a:gd name="T56" fmla="*/ 9 w 599"/>
                <a:gd name="T57" fmla="*/ 99 h 670"/>
                <a:gd name="T58" fmla="*/ 4 w 599"/>
                <a:gd name="T59" fmla="*/ 106 h 670"/>
                <a:gd name="T60" fmla="*/ 0 w 599"/>
                <a:gd name="T61" fmla="*/ 114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99" h="670">
                  <a:moveTo>
                    <a:pt x="0" y="114"/>
                  </a:moveTo>
                  <a:lnTo>
                    <a:pt x="588" y="670"/>
                  </a:lnTo>
                  <a:lnTo>
                    <a:pt x="593" y="635"/>
                  </a:lnTo>
                  <a:lnTo>
                    <a:pt x="596" y="600"/>
                  </a:lnTo>
                  <a:lnTo>
                    <a:pt x="598" y="564"/>
                  </a:lnTo>
                  <a:lnTo>
                    <a:pt x="599" y="528"/>
                  </a:lnTo>
                  <a:lnTo>
                    <a:pt x="598" y="491"/>
                  </a:lnTo>
                  <a:lnTo>
                    <a:pt x="596" y="454"/>
                  </a:lnTo>
                  <a:lnTo>
                    <a:pt x="592" y="419"/>
                  </a:lnTo>
                  <a:lnTo>
                    <a:pt x="588" y="383"/>
                  </a:lnTo>
                  <a:lnTo>
                    <a:pt x="582" y="348"/>
                  </a:lnTo>
                  <a:lnTo>
                    <a:pt x="573" y="313"/>
                  </a:lnTo>
                  <a:lnTo>
                    <a:pt x="565" y="279"/>
                  </a:lnTo>
                  <a:lnTo>
                    <a:pt x="554" y="245"/>
                  </a:lnTo>
                  <a:lnTo>
                    <a:pt x="543" y="213"/>
                  </a:lnTo>
                  <a:lnTo>
                    <a:pt x="530" y="181"/>
                  </a:lnTo>
                  <a:lnTo>
                    <a:pt x="517" y="148"/>
                  </a:lnTo>
                  <a:lnTo>
                    <a:pt x="502" y="117"/>
                  </a:lnTo>
                  <a:lnTo>
                    <a:pt x="485" y="87"/>
                  </a:lnTo>
                  <a:lnTo>
                    <a:pt x="469" y="57"/>
                  </a:lnTo>
                  <a:lnTo>
                    <a:pt x="451" y="28"/>
                  </a:lnTo>
                  <a:lnTo>
                    <a:pt x="431" y="0"/>
                  </a:lnTo>
                  <a:lnTo>
                    <a:pt x="21" y="49"/>
                  </a:lnTo>
                  <a:lnTo>
                    <a:pt x="21" y="58"/>
                  </a:lnTo>
                  <a:lnTo>
                    <a:pt x="19" y="67"/>
                  </a:lnTo>
                  <a:lnTo>
                    <a:pt x="18" y="75"/>
                  </a:lnTo>
                  <a:lnTo>
                    <a:pt x="15" y="83"/>
                  </a:lnTo>
                  <a:lnTo>
                    <a:pt x="13" y="92"/>
                  </a:lnTo>
                  <a:lnTo>
                    <a:pt x="9" y="99"/>
                  </a:lnTo>
                  <a:lnTo>
                    <a:pt x="4" y="106"/>
                  </a:lnTo>
                  <a:lnTo>
                    <a:pt x="0" y="1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77" name="Freeform 47"/>
            <p:cNvSpPr>
              <a:spLocks/>
            </p:cNvSpPr>
            <p:nvPr userDrawn="1"/>
          </p:nvSpPr>
          <p:spPr bwMode="auto">
            <a:xfrm>
              <a:off x="-1290638" y="3802063"/>
              <a:ext cx="179388" cy="117475"/>
            </a:xfrm>
            <a:custGeom>
              <a:avLst/>
              <a:gdLst>
                <a:gd name="T0" fmla="*/ 1010 w 1017"/>
                <a:gd name="T1" fmla="*/ 45 h 667"/>
                <a:gd name="T2" fmla="*/ 158 w 1017"/>
                <a:gd name="T3" fmla="*/ 0 h 667"/>
                <a:gd name="T4" fmla="*/ 139 w 1017"/>
                <a:gd name="T5" fmla="*/ 29 h 667"/>
                <a:gd name="T6" fmla="*/ 123 w 1017"/>
                <a:gd name="T7" fmla="*/ 57 h 667"/>
                <a:gd name="T8" fmla="*/ 106 w 1017"/>
                <a:gd name="T9" fmla="*/ 86 h 667"/>
                <a:gd name="T10" fmla="*/ 91 w 1017"/>
                <a:gd name="T11" fmla="*/ 116 h 667"/>
                <a:gd name="T12" fmla="*/ 78 w 1017"/>
                <a:gd name="T13" fmla="*/ 147 h 667"/>
                <a:gd name="T14" fmla="*/ 64 w 1017"/>
                <a:gd name="T15" fmla="*/ 178 h 667"/>
                <a:gd name="T16" fmla="*/ 53 w 1017"/>
                <a:gd name="T17" fmla="*/ 209 h 667"/>
                <a:gd name="T18" fmla="*/ 41 w 1017"/>
                <a:gd name="T19" fmla="*/ 242 h 667"/>
                <a:gd name="T20" fmla="*/ 32 w 1017"/>
                <a:gd name="T21" fmla="*/ 274 h 667"/>
                <a:gd name="T22" fmla="*/ 23 w 1017"/>
                <a:gd name="T23" fmla="*/ 308 h 667"/>
                <a:gd name="T24" fmla="*/ 17 w 1017"/>
                <a:gd name="T25" fmla="*/ 341 h 667"/>
                <a:gd name="T26" fmla="*/ 11 w 1017"/>
                <a:gd name="T27" fmla="*/ 376 h 667"/>
                <a:gd name="T28" fmla="*/ 6 w 1017"/>
                <a:gd name="T29" fmla="*/ 410 h 667"/>
                <a:gd name="T30" fmla="*/ 2 w 1017"/>
                <a:gd name="T31" fmla="*/ 445 h 667"/>
                <a:gd name="T32" fmla="*/ 0 w 1017"/>
                <a:gd name="T33" fmla="*/ 480 h 667"/>
                <a:gd name="T34" fmla="*/ 0 w 1017"/>
                <a:gd name="T35" fmla="*/ 516 h 667"/>
                <a:gd name="T36" fmla="*/ 0 w 1017"/>
                <a:gd name="T37" fmla="*/ 554 h 667"/>
                <a:gd name="T38" fmla="*/ 3 w 1017"/>
                <a:gd name="T39" fmla="*/ 592 h 667"/>
                <a:gd name="T40" fmla="*/ 7 w 1017"/>
                <a:gd name="T41" fmla="*/ 629 h 667"/>
                <a:gd name="T42" fmla="*/ 13 w 1017"/>
                <a:gd name="T43" fmla="*/ 667 h 667"/>
                <a:gd name="T44" fmla="*/ 1017 w 1017"/>
                <a:gd name="T45" fmla="*/ 77 h 667"/>
                <a:gd name="T46" fmla="*/ 1015 w 1017"/>
                <a:gd name="T47" fmla="*/ 69 h 667"/>
                <a:gd name="T48" fmla="*/ 1013 w 1017"/>
                <a:gd name="T49" fmla="*/ 61 h 667"/>
                <a:gd name="T50" fmla="*/ 1012 w 1017"/>
                <a:gd name="T51" fmla="*/ 54 h 667"/>
                <a:gd name="T52" fmla="*/ 1010 w 1017"/>
                <a:gd name="T53" fmla="*/ 45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17" h="667">
                  <a:moveTo>
                    <a:pt x="1010" y="45"/>
                  </a:moveTo>
                  <a:lnTo>
                    <a:pt x="158" y="0"/>
                  </a:lnTo>
                  <a:lnTo>
                    <a:pt x="139" y="29"/>
                  </a:lnTo>
                  <a:lnTo>
                    <a:pt x="123" y="57"/>
                  </a:lnTo>
                  <a:lnTo>
                    <a:pt x="106" y="86"/>
                  </a:lnTo>
                  <a:lnTo>
                    <a:pt x="91" y="116"/>
                  </a:lnTo>
                  <a:lnTo>
                    <a:pt x="78" y="147"/>
                  </a:lnTo>
                  <a:lnTo>
                    <a:pt x="64" y="178"/>
                  </a:lnTo>
                  <a:lnTo>
                    <a:pt x="53" y="209"/>
                  </a:lnTo>
                  <a:lnTo>
                    <a:pt x="41" y="242"/>
                  </a:lnTo>
                  <a:lnTo>
                    <a:pt x="32" y="274"/>
                  </a:lnTo>
                  <a:lnTo>
                    <a:pt x="23" y="308"/>
                  </a:lnTo>
                  <a:lnTo>
                    <a:pt x="17" y="341"/>
                  </a:lnTo>
                  <a:lnTo>
                    <a:pt x="11" y="376"/>
                  </a:lnTo>
                  <a:lnTo>
                    <a:pt x="6" y="410"/>
                  </a:lnTo>
                  <a:lnTo>
                    <a:pt x="2" y="445"/>
                  </a:lnTo>
                  <a:lnTo>
                    <a:pt x="0" y="480"/>
                  </a:lnTo>
                  <a:lnTo>
                    <a:pt x="0" y="516"/>
                  </a:lnTo>
                  <a:lnTo>
                    <a:pt x="0" y="554"/>
                  </a:lnTo>
                  <a:lnTo>
                    <a:pt x="3" y="592"/>
                  </a:lnTo>
                  <a:lnTo>
                    <a:pt x="7" y="629"/>
                  </a:lnTo>
                  <a:lnTo>
                    <a:pt x="13" y="667"/>
                  </a:lnTo>
                  <a:lnTo>
                    <a:pt x="1017" y="77"/>
                  </a:lnTo>
                  <a:lnTo>
                    <a:pt x="1015" y="69"/>
                  </a:lnTo>
                  <a:lnTo>
                    <a:pt x="1013" y="61"/>
                  </a:lnTo>
                  <a:lnTo>
                    <a:pt x="1012" y="54"/>
                  </a:lnTo>
                  <a:lnTo>
                    <a:pt x="1010" y="4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78" name="Freeform 48"/>
            <p:cNvSpPr>
              <a:spLocks/>
            </p:cNvSpPr>
            <p:nvPr userDrawn="1"/>
          </p:nvSpPr>
          <p:spPr bwMode="auto">
            <a:xfrm>
              <a:off x="-1117600" y="3732213"/>
              <a:ext cx="109538" cy="66675"/>
            </a:xfrm>
            <a:custGeom>
              <a:avLst/>
              <a:gdLst>
                <a:gd name="T0" fmla="*/ 161 w 622"/>
                <a:gd name="T1" fmla="*/ 307 h 384"/>
                <a:gd name="T2" fmla="*/ 170 w 622"/>
                <a:gd name="T3" fmla="*/ 307 h 384"/>
                <a:gd name="T4" fmla="*/ 179 w 622"/>
                <a:gd name="T5" fmla="*/ 309 h 384"/>
                <a:gd name="T6" fmla="*/ 188 w 622"/>
                <a:gd name="T7" fmla="*/ 311 h 384"/>
                <a:gd name="T8" fmla="*/ 196 w 622"/>
                <a:gd name="T9" fmla="*/ 314 h 384"/>
                <a:gd name="T10" fmla="*/ 205 w 622"/>
                <a:gd name="T11" fmla="*/ 317 h 384"/>
                <a:gd name="T12" fmla="*/ 213 w 622"/>
                <a:gd name="T13" fmla="*/ 320 h 384"/>
                <a:gd name="T14" fmla="*/ 222 w 622"/>
                <a:gd name="T15" fmla="*/ 324 h 384"/>
                <a:gd name="T16" fmla="*/ 229 w 622"/>
                <a:gd name="T17" fmla="*/ 329 h 384"/>
                <a:gd name="T18" fmla="*/ 235 w 622"/>
                <a:gd name="T19" fmla="*/ 335 h 384"/>
                <a:gd name="T20" fmla="*/ 243 w 622"/>
                <a:gd name="T21" fmla="*/ 340 h 384"/>
                <a:gd name="T22" fmla="*/ 249 w 622"/>
                <a:gd name="T23" fmla="*/ 346 h 384"/>
                <a:gd name="T24" fmla="*/ 254 w 622"/>
                <a:gd name="T25" fmla="*/ 353 h 384"/>
                <a:gd name="T26" fmla="*/ 259 w 622"/>
                <a:gd name="T27" fmla="*/ 360 h 384"/>
                <a:gd name="T28" fmla="*/ 264 w 622"/>
                <a:gd name="T29" fmla="*/ 368 h 384"/>
                <a:gd name="T30" fmla="*/ 269 w 622"/>
                <a:gd name="T31" fmla="*/ 375 h 384"/>
                <a:gd name="T32" fmla="*/ 273 w 622"/>
                <a:gd name="T33" fmla="*/ 384 h 384"/>
                <a:gd name="T34" fmla="*/ 622 w 622"/>
                <a:gd name="T35" fmla="*/ 300 h 384"/>
                <a:gd name="T36" fmla="*/ 593 w 622"/>
                <a:gd name="T37" fmla="*/ 269 h 384"/>
                <a:gd name="T38" fmla="*/ 561 w 622"/>
                <a:gd name="T39" fmla="*/ 239 h 384"/>
                <a:gd name="T40" fmla="*/ 528 w 622"/>
                <a:gd name="T41" fmla="*/ 210 h 384"/>
                <a:gd name="T42" fmla="*/ 495 w 622"/>
                <a:gd name="T43" fmla="*/ 183 h 384"/>
                <a:gd name="T44" fmla="*/ 459 w 622"/>
                <a:gd name="T45" fmla="*/ 157 h 384"/>
                <a:gd name="T46" fmla="*/ 422 w 622"/>
                <a:gd name="T47" fmla="*/ 134 h 384"/>
                <a:gd name="T48" fmla="*/ 404 w 622"/>
                <a:gd name="T49" fmla="*/ 123 h 384"/>
                <a:gd name="T50" fmla="*/ 385 w 622"/>
                <a:gd name="T51" fmla="*/ 112 h 384"/>
                <a:gd name="T52" fmla="*/ 365 w 622"/>
                <a:gd name="T53" fmla="*/ 102 h 384"/>
                <a:gd name="T54" fmla="*/ 345 w 622"/>
                <a:gd name="T55" fmla="*/ 91 h 384"/>
                <a:gd name="T56" fmla="*/ 325 w 622"/>
                <a:gd name="T57" fmla="*/ 82 h 384"/>
                <a:gd name="T58" fmla="*/ 305 w 622"/>
                <a:gd name="T59" fmla="*/ 73 h 384"/>
                <a:gd name="T60" fmla="*/ 285 w 622"/>
                <a:gd name="T61" fmla="*/ 64 h 384"/>
                <a:gd name="T62" fmla="*/ 264 w 622"/>
                <a:gd name="T63" fmla="*/ 57 h 384"/>
                <a:gd name="T64" fmla="*/ 244 w 622"/>
                <a:gd name="T65" fmla="*/ 49 h 384"/>
                <a:gd name="T66" fmla="*/ 223 w 622"/>
                <a:gd name="T67" fmla="*/ 42 h 384"/>
                <a:gd name="T68" fmla="*/ 201 w 622"/>
                <a:gd name="T69" fmla="*/ 36 h 384"/>
                <a:gd name="T70" fmla="*/ 180 w 622"/>
                <a:gd name="T71" fmla="*/ 30 h 384"/>
                <a:gd name="T72" fmla="*/ 158 w 622"/>
                <a:gd name="T73" fmla="*/ 24 h 384"/>
                <a:gd name="T74" fmla="*/ 136 w 622"/>
                <a:gd name="T75" fmla="*/ 19 h 384"/>
                <a:gd name="T76" fmla="*/ 114 w 622"/>
                <a:gd name="T77" fmla="*/ 14 h 384"/>
                <a:gd name="T78" fmla="*/ 92 w 622"/>
                <a:gd name="T79" fmla="*/ 11 h 384"/>
                <a:gd name="T80" fmla="*/ 69 w 622"/>
                <a:gd name="T81" fmla="*/ 7 h 384"/>
                <a:gd name="T82" fmla="*/ 46 w 622"/>
                <a:gd name="T83" fmla="*/ 4 h 384"/>
                <a:gd name="T84" fmla="*/ 23 w 622"/>
                <a:gd name="T85" fmla="*/ 2 h 384"/>
                <a:gd name="T86" fmla="*/ 0 w 622"/>
                <a:gd name="T87" fmla="*/ 0 h 384"/>
                <a:gd name="T88" fmla="*/ 130 w 622"/>
                <a:gd name="T89" fmla="*/ 311 h 384"/>
                <a:gd name="T90" fmla="*/ 144 w 622"/>
                <a:gd name="T91" fmla="*/ 309 h 384"/>
                <a:gd name="T92" fmla="*/ 161 w 622"/>
                <a:gd name="T93" fmla="*/ 307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22" h="384">
                  <a:moveTo>
                    <a:pt x="161" y="307"/>
                  </a:moveTo>
                  <a:lnTo>
                    <a:pt x="170" y="307"/>
                  </a:lnTo>
                  <a:lnTo>
                    <a:pt x="179" y="309"/>
                  </a:lnTo>
                  <a:lnTo>
                    <a:pt x="188" y="311"/>
                  </a:lnTo>
                  <a:lnTo>
                    <a:pt x="196" y="314"/>
                  </a:lnTo>
                  <a:lnTo>
                    <a:pt x="205" y="317"/>
                  </a:lnTo>
                  <a:lnTo>
                    <a:pt x="213" y="320"/>
                  </a:lnTo>
                  <a:lnTo>
                    <a:pt x="222" y="324"/>
                  </a:lnTo>
                  <a:lnTo>
                    <a:pt x="229" y="329"/>
                  </a:lnTo>
                  <a:lnTo>
                    <a:pt x="235" y="335"/>
                  </a:lnTo>
                  <a:lnTo>
                    <a:pt x="243" y="340"/>
                  </a:lnTo>
                  <a:lnTo>
                    <a:pt x="249" y="346"/>
                  </a:lnTo>
                  <a:lnTo>
                    <a:pt x="254" y="353"/>
                  </a:lnTo>
                  <a:lnTo>
                    <a:pt x="259" y="360"/>
                  </a:lnTo>
                  <a:lnTo>
                    <a:pt x="264" y="368"/>
                  </a:lnTo>
                  <a:lnTo>
                    <a:pt x="269" y="375"/>
                  </a:lnTo>
                  <a:lnTo>
                    <a:pt x="273" y="384"/>
                  </a:lnTo>
                  <a:lnTo>
                    <a:pt x="622" y="300"/>
                  </a:lnTo>
                  <a:lnTo>
                    <a:pt x="593" y="269"/>
                  </a:lnTo>
                  <a:lnTo>
                    <a:pt x="561" y="239"/>
                  </a:lnTo>
                  <a:lnTo>
                    <a:pt x="528" y="210"/>
                  </a:lnTo>
                  <a:lnTo>
                    <a:pt x="495" y="183"/>
                  </a:lnTo>
                  <a:lnTo>
                    <a:pt x="459" y="157"/>
                  </a:lnTo>
                  <a:lnTo>
                    <a:pt x="422" y="134"/>
                  </a:lnTo>
                  <a:lnTo>
                    <a:pt x="404" y="123"/>
                  </a:lnTo>
                  <a:lnTo>
                    <a:pt x="385" y="112"/>
                  </a:lnTo>
                  <a:lnTo>
                    <a:pt x="365" y="102"/>
                  </a:lnTo>
                  <a:lnTo>
                    <a:pt x="345" y="91"/>
                  </a:lnTo>
                  <a:lnTo>
                    <a:pt x="325" y="82"/>
                  </a:lnTo>
                  <a:lnTo>
                    <a:pt x="305" y="73"/>
                  </a:lnTo>
                  <a:lnTo>
                    <a:pt x="285" y="64"/>
                  </a:lnTo>
                  <a:lnTo>
                    <a:pt x="264" y="57"/>
                  </a:lnTo>
                  <a:lnTo>
                    <a:pt x="244" y="49"/>
                  </a:lnTo>
                  <a:lnTo>
                    <a:pt x="223" y="42"/>
                  </a:lnTo>
                  <a:lnTo>
                    <a:pt x="201" y="36"/>
                  </a:lnTo>
                  <a:lnTo>
                    <a:pt x="180" y="30"/>
                  </a:lnTo>
                  <a:lnTo>
                    <a:pt x="158" y="24"/>
                  </a:lnTo>
                  <a:lnTo>
                    <a:pt x="136" y="19"/>
                  </a:lnTo>
                  <a:lnTo>
                    <a:pt x="114" y="14"/>
                  </a:lnTo>
                  <a:lnTo>
                    <a:pt x="92" y="11"/>
                  </a:lnTo>
                  <a:lnTo>
                    <a:pt x="69" y="7"/>
                  </a:lnTo>
                  <a:lnTo>
                    <a:pt x="46" y="4"/>
                  </a:lnTo>
                  <a:lnTo>
                    <a:pt x="23" y="2"/>
                  </a:lnTo>
                  <a:lnTo>
                    <a:pt x="0" y="0"/>
                  </a:lnTo>
                  <a:lnTo>
                    <a:pt x="130" y="311"/>
                  </a:lnTo>
                  <a:lnTo>
                    <a:pt x="144" y="309"/>
                  </a:lnTo>
                  <a:lnTo>
                    <a:pt x="161" y="30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</p:grpSp>
      <p:pic>
        <p:nvPicPr>
          <p:cNvPr id="79" name="Рисунок 7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659"/>
          <a:stretch/>
        </p:blipFill>
        <p:spPr>
          <a:xfrm>
            <a:off x="0" y="2"/>
            <a:ext cx="9144000" cy="4545199"/>
          </a:xfrm>
          <a:prstGeom prst="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083" y="5787164"/>
            <a:ext cx="3036116" cy="540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4323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аздел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3"/>
          <p:cNvSpPr>
            <a:spLocks noGrp="1"/>
          </p:cNvSpPr>
          <p:nvPr>
            <p:ph type="body" sz="quarter" idx="10" hasCustomPrompt="1"/>
          </p:nvPr>
        </p:nvSpPr>
        <p:spPr>
          <a:xfrm>
            <a:off x="2412210" y="3690947"/>
            <a:ext cx="6455569" cy="720080"/>
          </a:xfrm>
        </p:spPr>
        <p:txBody>
          <a:bodyPr anchor="ctr"/>
          <a:lstStyle>
            <a:lvl1pPr>
              <a:defRPr sz="2600"/>
            </a:lvl1pPr>
          </a:lstStyle>
          <a:p>
            <a:pPr lvl="0"/>
            <a:r>
              <a:rPr lang="ru-RU" dirty="0" smtClean="0"/>
              <a:t>Введите название раздела</a:t>
            </a:r>
            <a:endParaRPr lang="ru-RU" dirty="0"/>
          </a:p>
        </p:txBody>
      </p:sp>
      <p:sp>
        <p:nvSpPr>
          <p:cNvPr id="7" name="Текст 3"/>
          <p:cNvSpPr>
            <a:spLocks noGrp="1"/>
          </p:cNvSpPr>
          <p:nvPr>
            <p:ph type="body" sz="quarter" idx="11" hasCustomPrompt="1"/>
          </p:nvPr>
        </p:nvSpPr>
        <p:spPr>
          <a:xfrm>
            <a:off x="555195" y="3690947"/>
            <a:ext cx="992470" cy="720080"/>
          </a:xfrm>
        </p:spPr>
        <p:txBody>
          <a:bodyPr/>
          <a:lstStyle>
            <a:lvl1pPr algn="r">
              <a:defRPr sz="4800">
                <a:solidFill>
                  <a:schemeClr val="accent5"/>
                </a:solidFill>
              </a:defRPr>
            </a:lvl1pPr>
          </a:lstStyle>
          <a:p>
            <a:pPr lvl="0"/>
            <a:r>
              <a:rPr lang="ru-RU" dirty="0" smtClean="0"/>
              <a:t>№</a:t>
            </a:r>
            <a:endParaRPr lang="ru-RU" dirty="0"/>
          </a:p>
        </p:txBody>
      </p:sp>
      <p:cxnSp>
        <p:nvCxnSpPr>
          <p:cNvPr id="8" name="Прямая соединительная линия 7"/>
          <p:cNvCxnSpPr/>
          <p:nvPr userDrawn="1"/>
        </p:nvCxnSpPr>
        <p:spPr>
          <a:xfrm>
            <a:off x="1979936" y="3690947"/>
            <a:ext cx="0" cy="72008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Группа 11"/>
          <p:cNvGrpSpPr/>
          <p:nvPr userDrawn="1"/>
        </p:nvGrpSpPr>
        <p:grpSpPr>
          <a:xfrm>
            <a:off x="0" y="692151"/>
            <a:ext cx="9144000" cy="2306648"/>
            <a:chOff x="0" y="692151"/>
            <a:chExt cx="9144000" cy="2306648"/>
          </a:xfrm>
        </p:grpSpPr>
        <p:sp>
          <p:nvSpPr>
            <p:cNvPr id="11" name="Прямоугольник 10"/>
            <p:cNvSpPr/>
            <p:nvPr userDrawn="1"/>
          </p:nvSpPr>
          <p:spPr>
            <a:xfrm>
              <a:off x="6588224" y="692151"/>
              <a:ext cx="2555776" cy="2306648"/>
            </a:xfrm>
            <a:prstGeom prst="rect">
              <a:avLst/>
            </a:prstGeom>
            <a:solidFill>
              <a:srgbClr val="4F81BC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600"/>
                </a:spcBef>
              </a:pPr>
              <a:endParaRPr lang="ru-RU" sz="1400" dirty="0">
                <a:solidFill>
                  <a:srgbClr val="3C3C3C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10" name="Рисунок 9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875"/>
            <a:stretch/>
          </p:blipFill>
          <p:spPr>
            <a:xfrm>
              <a:off x="0" y="692151"/>
              <a:ext cx="7884367" cy="2306648"/>
            </a:xfrm>
            <a:prstGeom prst="rect">
              <a:avLst/>
            </a:prstGeom>
          </p:spPr>
        </p:pic>
      </p:grpSp>
      <p:pic>
        <p:nvPicPr>
          <p:cNvPr id="38" name="Рисунок 3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083" y="5787164"/>
            <a:ext cx="3036116" cy="540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6665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42112" y="188649"/>
            <a:ext cx="7484292" cy="359993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0"/>
          </p:nvPr>
        </p:nvSpPr>
        <p:spPr>
          <a:xfrm>
            <a:off x="279403" y="765175"/>
            <a:ext cx="8577263" cy="5408613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Первый уровень</a:t>
            </a:r>
          </a:p>
          <a:p>
            <a:pPr lvl="2"/>
            <a:r>
              <a:rPr lang="ru-RU" dirty="0" smtClean="0"/>
              <a:t>Второй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854526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42112" y="188649"/>
            <a:ext cx="7484292" cy="359993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 smtClean="0"/>
              <a:t>Введите заголовок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39447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Контакты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quarter" idx="11"/>
          </p:nvPr>
        </p:nvSpPr>
        <p:spPr>
          <a:xfrm>
            <a:off x="539753" y="3932238"/>
            <a:ext cx="7216775" cy="2241550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Первый уровень</a:t>
            </a:r>
          </a:p>
          <a:p>
            <a:pPr lvl="2"/>
            <a:r>
              <a:rPr lang="ru-RU" dirty="0" smtClean="0"/>
              <a:t>Второй уровень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42109" y="3443333"/>
            <a:ext cx="7204892" cy="288031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grpSp>
        <p:nvGrpSpPr>
          <p:cNvPr id="28" name="Группа 27"/>
          <p:cNvGrpSpPr/>
          <p:nvPr userDrawn="1"/>
        </p:nvGrpSpPr>
        <p:grpSpPr>
          <a:xfrm>
            <a:off x="0" y="692151"/>
            <a:ext cx="9144000" cy="2306648"/>
            <a:chOff x="0" y="692151"/>
            <a:chExt cx="9144000" cy="2306648"/>
          </a:xfrm>
        </p:grpSpPr>
        <p:sp>
          <p:nvSpPr>
            <p:cNvPr id="30" name="Прямоугольник 29"/>
            <p:cNvSpPr/>
            <p:nvPr userDrawn="1"/>
          </p:nvSpPr>
          <p:spPr>
            <a:xfrm>
              <a:off x="6588224" y="692151"/>
              <a:ext cx="2555776" cy="2306648"/>
            </a:xfrm>
            <a:prstGeom prst="rect">
              <a:avLst/>
            </a:prstGeom>
            <a:solidFill>
              <a:srgbClr val="4F81BC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600"/>
                </a:spcBef>
              </a:pPr>
              <a:endParaRPr lang="ru-RU" sz="1400" dirty="0">
                <a:solidFill>
                  <a:srgbClr val="3C3C3C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31" name="Рисунок 30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875"/>
            <a:stretch/>
          </p:blipFill>
          <p:spPr>
            <a:xfrm>
              <a:off x="0" y="692151"/>
              <a:ext cx="7884367" cy="2306648"/>
            </a:xfrm>
            <a:prstGeom prst="rect">
              <a:avLst/>
            </a:prstGeom>
          </p:spPr>
        </p:pic>
      </p:grpSp>
      <p:pic>
        <p:nvPicPr>
          <p:cNvPr id="32" name="Рисунок 3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422" y="6431913"/>
            <a:ext cx="2347779" cy="418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3505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42112" y="188649"/>
            <a:ext cx="7484292" cy="359993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 smtClean="0"/>
              <a:t>Содержание</a:t>
            </a:r>
            <a:endParaRPr lang="en-US" dirty="0"/>
          </a:p>
        </p:txBody>
      </p:sp>
      <p:sp>
        <p:nvSpPr>
          <p:cNvPr id="28" name="Прямоугольник 27"/>
          <p:cNvSpPr/>
          <p:nvPr userDrawn="1"/>
        </p:nvSpPr>
        <p:spPr>
          <a:xfrm>
            <a:off x="8026402" y="182573"/>
            <a:ext cx="1117600" cy="366111"/>
          </a:xfrm>
          <a:prstGeom prst="rect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ru-RU" sz="1200" dirty="0">
              <a:solidFill>
                <a:srgbClr val="3C3C3C"/>
              </a:solidFill>
            </a:endParaRPr>
          </a:p>
        </p:txBody>
      </p:sp>
      <p:sp>
        <p:nvSpPr>
          <p:cNvPr id="29" name="Прямоугольник 28"/>
          <p:cNvSpPr/>
          <p:nvPr userDrawn="1"/>
        </p:nvSpPr>
        <p:spPr>
          <a:xfrm>
            <a:off x="0" y="188648"/>
            <a:ext cx="279400" cy="360033"/>
          </a:xfrm>
          <a:prstGeom prst="rect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ru-RU" sz="1200" dirty="0">
              <a:solidFill>
                <a:srgbClr val="3C3C3C"/>
              </a:solidFill>
            </a:endParaRPr>
          </a:p>
        </p:txBody>
      </p:sp>
      <p:sp>
        <p:nvSpPr>
          <p:cNvPr id="30" name="Прямоугольник 29"/>
          <p:cNvSpPr/>
          <p:nvPr userDrawn="1"/>
        </p:nvSpPr>
        <p:spPr>
          <a:xfrm>
            <a:off x="8474151" y="285058"/>
            <a:ext cx="391144" cy="1611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r"/>
            <a:fld id="{AF528B6D-1001-487C-8FFE-85B114390330}" type="slidenum">
              <a:rPr lang="ru-RU" sz="1400">
                <a:solidFill>
                  <a:srgbClr val="FFFFFF"/>
                </a:solidFill>
              </a:rPr>
              <a:pPr algn="r"/>
              <a:t>‹#›</a:t>
            </a:fld>
            <a:endParaRPr lang="ru-RU" sz="1400" dirty="0">
              <a:solidFill>
                <a:srgbClr val="FFFFFF"/>
              </a:solidFill>
            </a:endParaRPr>
          </a:p>
        </p:txBody>
      </p:sp>
      <p:pic>
        <p:nvPicPr>
          <p:cNvPr id="56" name="Рисунок 5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422" y="6431913"/>
            <a:ext cx="2347779" cy="418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0166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Прило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42112" y="188649"/>
            <a:ext cx="7484292" cy="359993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 smtClean="0"/>
              <a:t>Приложение</a:t>
            </a:r>
            <a:endParaRPr lang="en-US" dirty="0"/>
          </a:p>
        </p:txBody>
      </p:sp>
      <p:sp>
        <p:nvSpPr>
          <p:cNvPr id="28" name="Прямоугольник 27"/>
          <p:cNvSpPr/>
          <p:nvPr userDrawn="1"/>
        </p:nvSpPr>
        <p:spPr>
          <a:xfrm>
            <a:off x="8026402" y="182573"/>
            <a:ext cx="1117600" cy="366111"/>
          </a:xfrm>
          <a:prstGeom prst="rect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ru-RU" sz="1200" dirty="0">
              <a:solidFill>
                <a:srgbClr val="3C3C3C"/>
              </a:solidFill>
            </a:endParaRPr>
          </a:p>
        </p:txBody>
      </p:sp>
      <p:sp>
        <p:nvSpPr>
          <p:cNvPr id="29" name="Прямоугольник 28"/>
          <p:cNvSpPr/>
          <p:nvPr userDrawn="1"/>
        </p:nvSpPr>
        <p:spPr>
          <a:xfrm>
            <a:off x="0" y="188648"/>
            <a:ext cx="279400" cy="360033"/>
          </a:xfrm>
          <a:prstGeom prst="rect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ru-RU" sz="1200" dirty="0">
              <a:solidFill>
                <a:srgbClr val="3C3C3C"/>
              </a:solidFill>
            </a:endParaRPr>
          </a:p>
        </p:txBody>
      </p:sp>
      <p:sp>
        <p:nvSpPr>
          <p:cNvPr id="32" name="Объект 31"/>
          <p:cNvSpPr>
            <a:spLocks noGrp="1"/>
          </p:cNvSpPr>
          <p:nvPr>
            <p:ph sz="quarter" idx="10"/>
          </p:nvPr>
        </p:nvSpPr>
        <p:spPr>
          <a:xfrm>
            <a:off x="279403" y="765175"/>
            <a:ext cx="8577263" cy="56276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400"/>
            </a:lvl3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Первый уровень</a:t>
            </a:r>
          </a:p>
          <a:p>
            <a:pPr lvl="2"/>
            <a:r>
              <a:rPr lang="ru-RU" dirty="0" smtClean="0"/>
              <a:t>Второй уровень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8474151" y="285058"/>
            <a:ext cx="391144" cy="1611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r"/>
            <a:fld id="{AF528B6D-1001-487C-8FFE-85B114390330}" type="slidenum">
              <a:rPr lang="ru-RU" sz="1400">
                <a:solidFill>
                  <a:srgbClr val="FFFFFF"/>
                </a:solidFill>
              </a:rPr>
              <a:pPr algn="r"/>
              <a:t>‹#›</a:t>
            </a:fld>
            <a:endParaRPr lang="ru-RU" sz="1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6352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ывод на три колонки с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287342" y="2420888"/>
            <a:ext cx="2691331" cy="0"/>
            <a:chOff x="373063" y="3573016"/>
            <a:chExt cx="3325872" cy="0"/>
          </a:xfrm>
        </p:grpSpPr>
        <p:cxnSp>
          <p:nvCxnSpPr>
            <p:cNvPr id="10" name="Прямая соединительная линия 9"/>
            <p:cNvCxnSpPr/>
            <p:nvPr/>
          </p:nvCxnSpPr>
          <p:spPr>
            <a:xfrm>
              <a:off x="373063" y="3573016"/>
              <a:ext cx="3325872" cy="0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>
              <a:off x="373063" y="3573016"/>
              <a:ext cx="314838" cy="0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Текст 21"/>
          <p:cNvSpPr>
            <a:spLocks noGrp="1"/>
          </p:cNvSpPr>
          <p:nvPr>
            <p:ph type="body" sz="quarter" idx="20" hasCustomPrompt="1"/>
          </p:nvPr>
        </p:nvSpPr>
        <p:spPr>
          <a:xfrm>
            <a:off x="279799" y="2636839"/>
            <a:ext cx="2699147" cy="1917700"/>
          </a:xfrm>
        </p:spPr>
        <p:txBody>
          <a:bodyPr/>
          <a:lstStyle>
            <a:lvl1pPr>
              <a:defRPr sz="2400" b="1"/>
            </a:lvl1pPr>
            <a:lvl2pPr>
              <a:defRPr sz="1600" b="1"/>
            </a:lvl2pPr>
            <a:lvl3pPr>
              <a:defRPr sz="1600" b="1"/>
            </a:lvl3pPr>
            <a:lvl4pPr>
              <a:defRPr sz="1600" b="1"/>
            </a:lvl4pPr>
            <a:lvl5pPr>
              <a:defRPr sz="1600" b="1"/>
            </a:lvl5pPr>
          </a:lstStyle>
          <a:p>
            <a:pPr lvl="0"/>
            <a:r>
              <a:rPr lang="ru-RU" dirty="0" smtClean="0"/>
              <a:t>Основная мысль</a:t>
            </a:r>
            <a:endParaRPr lang="ru-RU" dirty="0"/>
          </a:p>
        </p:txBody>
      </p:sp>
      <p:sp>
        <p:nvSpPr>
          <p:cNvPr id="23" name="Текст 21"/>
          <p:cNvSpPr>
            <a:spLocks noGrp="1"/>
          </p:cNvSpPr>
          <p:nvPr>
            <p:ph type="body" sz="quarter" idx="21" hasCustomPrompt="1"/>
          </p:nvPr>
        </p:nvSpPr>
        <p:spPr>
          <a:xfrm>
            <a:off x="3221832" y="2636839"/>
            <a:ext cx="2699147" cy="1917700"/>
          </a:xfrm>
        </p:spPr>
        <p:txBody>
          <a:bodyPr/>
          <a:lstStyle>
            <a:lvl1pPr>
              <a:defRPr sz="2400" b="1"/>
            </a:lvl1pPr>
            <a:lvl2pPr>
              <a:defRPr sz="1600" b="1"/>
            </a:lvl2pPr>
            <a:lvl3pPr>
              <a:defRPr sz="1600" b="1"/>
            </a:lvl3pPr>
            <a:lvl4pPr>
              <a:defRPr sz="1600" b="1"/>
            </a:lvl4pPr>
            <a:lvl5pPr>
              <a:defRPr sz="1600" b="1"/>
            </a:lvl5pPr>
          </a:lstStyle>
          <a:p>
            <a:pPr lvl="0"/>
            <a:r>
              <a:rPr lang="ru-RU" dirty="0" smtClean="0"/>
              <a:t>Основная мысль</a:t>
            </a:r>
            <a:endParaRPr lang="ru-RU" dirty="0"/>
          </a:p>
        </p:txBody>
      </p:sp>
      <p:sp>
        <p:nvSpPr>
          <p:cNvPr id="24" name="Текст 21"/>
          <p:cNvSpPr>
            <a:spLocks noGrp="1"/>
          </p:cNvSpPr>
          <p:nvPr>
            <p:ph type="body" sz="quarter" idx="22" hasCustomPrompt="1"/>
          </p:nvPr>
        </p:nvSpPr>
        <p:spPr>
          <a:xfrm>
            <a:off x="6148510" y="2636843"/>
            <a:ext cx="2699147" cy="1917699"/>
          </a:xfrm>
        </p:spPr>
        <p:txBody>
          <a:bodyPr/>
          <a:lstStyle>
            <a:lvl1pPr>
              <a:defRPr sz="2400" b="1"/>
            </a:lvl1pPr>
            <a:lvl2pPr>
              <a:defRPr sz="1600" b="1"/>
            </a:lvl2pPr>
            <a:lvl3pPr>
              <a:defRPr sz="1600" b="1"/>
            </a:lvl3pPr>
            <a:lvl4pPr>
              <a:defRPr sz="1600" b="1"/>
            </a:lvl4pPr>
            <a:lvl5pPr>
              <a:defRPr sz="1600" b="1"/>
            </a:lvl5pPr>
          </a:lstStyle>
          <a:p>
            <a:pPr lvl="0"/>
            <a:r>
              <a:rPr lang="ru-RU" dirty="0" smtClean="0"/>
              <a:t>Основная мысль</a:t>
            </a:r>
            <a:endParaRPr lang="ru-RU" dirty="0"/>
          </a:p>
        </p:txBody>
      </p:sp>
      <p:sp>
        <p:nvSpPr>
          <p:cNvPr id="26" name="Рисунок 25"/>
          <p:cNvSpPr>
            <a:spLocks noGrp="1"/>
          </p:cNvSpPr>
          <p:nvPr>
            <p:ph type="pic" sz="quarter" idx="23"/>
          </p:nvPr>
        </p:nvSpPr>
        <p:spPr>
          <a:xfrm>
            <a:off x="1117111" y="1071570"/>
            <a:ext cx="1019063" cy="9366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7" name="Рисунок 25"/>
          <p:cNvSpPr>
            <a:spLocks noGrp="1"/>
          </p:cNvSpPr>
          <p:nvPr>
            <p:ph type="pic" sz="quarter" idx="24"/>
          </p:nvPr>
        </p:nvSpPr>
        <p:spPr>
          <a:xfrm>
            <a:off x="4062472" y="1071570"/>
            <a:ext cx="1019063" cy="936625"/>
          </a:xfrm>
        </p:spPr>
        <p:txBody>
          <a:bodyPr/>
          <a:lstStyle/>
          <a:p>
            <a:endParaRPr lang="ru-RU"/>
          </a:p>
        </p:txBody>
      </p:sp>
      <p:sp>
        <p:nvSpPr>
          <p:cNvPr id="28" name="Рисунок 25"/>
          <p:cNvSpPr>
            <a:spLocks noGrp="1"/>
          </p:cNvSpPr>
          <p:nvPr>
            <p:ph type="pic" sz="quarter" idx="25"/>
          </p:nvPr>
        </p:nvSpPr>
        <p:spPr>
          <a:xfrm>
            <a:off x="6988555" y="1071570"/>
            <a:ext cx="1019063" cy="936625"/>
          </a:xfrm>
        </p:spPr>
        <p:txBody>
          <a:bodyPr/>
          <a:lstStyle/>
          <a:p>
            <a:endParaRPr lang="ru-RU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26" hasCustomPrompt="1"/>
          </p:nvPr>
        </p:nvSpPr>
        <p:spPr>
          <a:xfrm>
            <a:off x="279799" y="4737259"/>
            <a:ext cx="2699147" cy="1425575"/>
          </a:xfrm>
        </p:spPr>
        <p:txBody>
          <a:bodyPr/>
          <a:lstStyle>
            <a:lvl1pPr>
              <a:defRPr sz="20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 smtClean="0"/>
              <a:t>Комментарий</a:t>
            </a:r>
            <a:endParaRPr lang="ru-RU" dirty="0"/>
          </a:p>
        </p:txBody>
      </p:sp>
      <p:grpSp>
        <p:nvGrpSpPr>
          <p:cNvPr id="29" name="Группа 28"/>
          <p:cNvGrpSpPr/>
          <p:nvPr userDrawn="1"/>
        </p:nvGrpSpPr>
        <p:grpSpPr>
          <a:xfrm>
            <a:off x="3221835" y="2420888"/>
            <a:ext cx="2691331" cy="0"/>
            <a:chOff x="373063" y="3573016"/>
            <a:chExt cx="3325872" cy="0"/>
          </a:xfrm>
        </p:grpSpPr>
        <p:cxnSp>
          <p:nvCxnSpPr>
            <p:cNvPr id="33" name="Прямая соединительная линия 32"/>
            <p:cNvCxnSpPr/>
            <p:nvPr/>
          </p:nvCxnSpPr>
          <p:spPr>
            <a:xfrm>
              <a:off x="373063" y="3573016"/>
              <a:ext cx="3325872" cy="0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/>
            <p:cNvCxnSpPr/>
            <p:nvPr/>
          </p:nvCxnSpPr>
          <p:spPr>
            <a:xfrm>
              <a:off x="373063" y="3573016"/>
              <a:ext cx="314838" cy="0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Группа 34"/>
          <p:cNvGrpSpPr/>
          <p:nvPr userDrawn="1"/>
        </p:nvGrpSpPr>
        <p:grpSpPr>
          <a:xfrm>
            <a:off x="6148513" y="2420888"/>
            <a:ext cx="2691331" cy="0"/>
            <a:chOff x="373063" y="3573016"/>
            <a:chExt cx="3325872" cy="0"/>
          </a:xfrm>
        </p:grpSpPr>
        <p:cxnSp>
          <p:nvCxnSpPr>
            <p:cNvPr id="36" name="Прямая соединительная линия 35"/>
            <p:cNvCxnSpPr/>
            <p:nvPr/>
          </p:nvCxnSpPr>
          <p:spPr>
            <a:xfrm>
              <a:off x="373063" y="3573016"/>
              <a:ext cx="3325872" cy="0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/>
            <p:cNvCxnSpPr/>
            <p:nvPr/>
          </p:nvCxnSpPr>
          <p:spPr>
            <a:xfrm>
              <a:off x="373063" y="3573016"/>
              <a:ext cx="314838" cy="0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Текст 5"/>
          <p:cNvSpPr>
            <a:spLocks noGrp="1"/>
          </p:cNvSpPr>
          <p:nvPr>
            <p:ph type="body" sz="quarter" idx="27" hasCustomPrompt="1"/>
          </p:nvPr>
        </p:nvSpPr>
        <p:spPr>
          <a:xfrm>
            <a:off x="3222625" y="4737259"/>
            <a:ext cx="2705100" cy="1436535"/>
          </a:xfrm>
        </p:spPr>
        <p:txBody>
          <a:bodyPr/>
          <a:lstStyle/>
          <a:p>
            <a:pPr lvl="0"/>
            <a:r>
              <a:rPr lang="ru-RU" dirty="0" smtClean="0"/>
              <a:t>Комментарий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28" hasCustomPrompt="1"/>
          </p:nvPr>
        </p:nvSpPr>
        <p:spPr>
          <a:xfrm>
            <a:off x="6148391" y="4737259"/>
            <a:ext cx="2708275" cy="1436535"/>
          </a:xfrm>
        </p:spPr>
        <p:txBody>
          <a:bodyPr/>
          <a:lstStyle/>
          <a:p>
            <a:pPr lvl="0"/>
            <a:r>
              <a:rPr lang="ru-RU" dirty="0" smtClean="0"/>
              <a:t>Комментарий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385680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661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аздел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3"/>
          <p:cNvSpPr>
            <a:spLocks noGrp="1"/>
          </p:cNvSpPr>
          <p:nvPr>
            <p:ph type="body" sz="quarter" idx="10" hasCustomPrompt="1"/>
          </p:nvPr>
        </p:nvSpPr>
        <p:spPr>
          <a:xfrm>
            <a:off x="2412210" y="3690947"/>
            <a:ext cx="6455569" cy="720080"/>
          </a:xfrm>
        </p:spPr>
        <p:txBody>
          <a:bodyPr anchor="ctr"/>
          <a:lstStyle>
            <a:lvl1pPr>
              <a:defRPr sz="2600"/>
            </a:lvl1pPr>
          </a:lstStyle>
          <a:p>
            <a:pPr lvl="0"/>
            <a:r>
              <a:rPr lang="ru-RU" dirty="0" smtClean="0"/>
              <a:t>Введите название раздела</a:t>
            </a:r>
            <a:endParaRPr lang="ru-RU" dirty="0"/>
          </a:p>
        </p:txBody>
      </p:sp>
      <p:sp>
        <p:nvSpPr>
          <p:cNvPr id="7" name="Текст 3"/>
          <p:cNvSpPr>
            <a:spLocks noGrp="1"/>
          </p:cNvSpPr>
          <p:nvPr>
            <p:ph type="body" sz="quarter" idx="11" hasCustomPrompt="1"/>
          </p:nvPr>
        </p:nvSpPr>
        <p:spPr>
          <a:xfrm>
            <a:off x="555195" y="3690947"/>
            <a:ext cx="992470" cy="720080"/>
          </a:xfrm>
        </p:spPr>
        <p:txBody>
          <a:bodyPr/>
          <a:lstStyle>
            <a:lvl1pPr algn="r">
              <a:defRPr sz="4800">
                <a:solidFill>
                  <a:schemeClr val="accent5"/>
                </a:solidFill>
              </a:defRPr>
            </a:lvl1pPr>
          </a:lstStyle>
          <a:p>
            <a:pPr lvl="0"/>
            <a:r>
              <a:rPr lang="ru-RU" dirty="0" smtClean="0"/>
              <a:t>№</a:t>
            </a:r>
            <a:endParaRPr lang="ru-RU" dirty="0"/>
          </a:p>
        </p:txBody>
      </p:sp>
      <p:cxnSp>
        <p:nvCxnSpPr>
          <p:cNvPr id="8" name="Прямая соединительная линия 7"/>
          <p:cNvCxnSpPr/>
          <p:nvPr userDrawn="1"/>
        </p:nvCxnSpPr>
        <p:spPr>
          <a:xfrm>
            <a:off x="1979936" y="3690947"/>
            <a:ext cx="0" cy="72008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Группа 11"/>
          <p:cNvGrpSpPr/>
          <p:nvPr userDrawn="1"/>
        </p:nvGrpSpPr>
        <p:grpSpPr>
          <a:xfrm>
            <a:off x="0" y="692151"/>
            <a:ext cx="9144000" cy="2306648"/>
            <a:chOff x="0" y="692151"/>
            <a:chExt cx="9144000" cy="2306648"/>
          </a:xfrm>
        </p:grpSpPr>
        <p:sp>
          <p:nvSpPr>
            <p:cNvPr id="11" name="Прямоугольник 10"/>
            <p:cNvSpPr/>
            <p:nvPr userDrawn="1"/>
          </p:nvSpPr>
          <p:spPr>
            <a:xfrm>
              <a:off x="6588224" y="692151"/>
              <a:ext cx="2555776" cy="2306648"/>
            </a:xfrm>
            <a:prstGeom prst="rect">
              <a:avLst/>
            </a:prstGeom>
            <a:solidFill>
              <a:srgbClr val="4F81BC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600"/>
                </a:spcBef>
              </a:pPr>
              <a:endParaRPr lang="ru-RU" sz="1400" dirty="0">
                <a:solidFill>
                  <a:srgbClr val="3C3C3C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10" name="Рисунок 9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875"/>
            <a:stretch/>
          </p:blipFill>
          <p:spPr>
            <a:xfrm>
              <a:off x="0" y="692151"/>
              <a:ext cx="7884367" cy="2306648"/>
            </a:xfrm>
            <a:prstGeom prst="rect">
              <a:avLst/>
            </a:prstGeom>
          </p:spPr>
        </p:pic>
      </p:grpSp>
      <p:pic>
        <p:nvPicPr>
          <p:cNvPr id="38" name="Рисунок 3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083" y="5787164"/>
            <a:ext cx="3036116" cy="540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4562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Вывод на две колонки с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287339" y="2420888"/>
            <a:ext cx="4179886" cy="0"/>
            <a:chOff x="373063" y="3573016"/>
            <a:chExt cx="5165387" cy="0"/>
          </a:xfrm>
        </p:grpSpPr>
        <p:cxnSp>
          <p:nvCxnSpPr>
            <p:cNvPr id="10" name="Прямая соединительная линия 9"/>
            <p:cNvCxnSpPr/>
            <p:nvPr/>
          </p:nvCxnSpPr>
          <p:spPr>
            <a:xfrm>
              <a:off x="373063" y="3573016"/>
              <a:ext cx="5165387" cy="0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>
              <a:off x="373063" y="3573016"/>
              <a:ext cx="311922" cy="0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Текст 21"/>
          <p:cNvSpPr>
            <a:spLocks noGrp="1"/>
          </p:cNvSpPr>
          <p:nvPr>
            <p:ph type="body" sz="quarter" idx="20" hasCustomPrompt="1"/>
          </p:nvPr>
        </p:nvSpPr>
        <p:spPr>
          <a:xfrm>
            <a:off x="279797" y="2636844"/>
            <a:ext cx="4187428" cy="1318567"/>
          </a:xfrm>
        </p:spPr>
        <p:txBody>
          <a:bodyPr/>
          <a:lstStyle>
            <a:lvl1pPr>
              <a:defRPr sz="2400" b="1" baseline="0"/>
            </a:lvl1pPr>
            <a:lvl2pPr>
              <a:defRPr sz="1600" b="1"/>
            </a:lvl2pPr>
            <a:lvl3pPr>
              <a:defRPr sz="1600" b="1"/>
            </a:lvl3pPr>
            <a:lvl4pPr>
              <a:defRPr sz="1600" b="1"/>
            </a:lvl4pPr>
            <a:lvl5pPr>
              <a:defRPr sz="1600" b="1"/>
            </a:lvl5pPr>
          </a:lstStyle>
          <a:p>
            <a:pPr lvl="0"/>
            <a:r>
              <a:rPr lang="ru-RU" dirty="0" smtClean="0"/>
              <a:t>Основная мысль</a:t>
            </a:r>
            <a:endParaRPr lang="ru-RU" dirty="0"/>
          </a:p>
        </p:txBody>
      </p:sp>
      <p:sp>
        <p:nvSpPr>
          <p:cNvPr id="24" name="Текст 21"/>
          <p:cNvSpPr>
            <a:spLocks noGrp="1"/>
          </p:cNvSpPr>
          <p:nvPr>
            <p:ph type="body" sz="quarter" idx="22" hasCustomPrompt="1"/>
          </p:nvPr>
        </p:nvSpPr>
        <p:spPr>
          <a:xfrm>
            <a:off x="4676776" y="2636844"/>
            <a:ext cx="4170882" cy="1318567"/>
          </a:xfrm>
        </p:spPr>
        <p:txBody>
          <a:bodyPr/>
          <a:lstStyle>
            <a:lvl1pPr>
              <a:defRPr sz="2400" b="1"/>
            </a:lvl1pPr>
            <a:lvl2pPr>
              <a:defRPr sz="1600" b="1"/>
            </a:lvl2pPr>
            <a:lvl3pPr>
              <a:defRPr sz="1600" b="1"/>
            </a:lvl3pPr>
            <a:lvl4pPr>
              <a:defRPr sz="1600" b="1"/>
            </a:lvl4pPr>
            <a:lvl5pPr>
              <a:defRPr sz="1600" b="1"/>
            </a:lvl5pPr>
          </a:lstStyle>
          <a:p>
            <a:pPr lvl="0"/>
            <a:r>
              <a:rPr lang="ru-RU" dirty="0" smtClean="0"/>
              <a:t>Основная мысль</a:t>
            </a:r>
            <a:endParaRPr lang="ru-RU" dirty="0"/>
          </a:p>
        </p:txBody>
      </p:sp>
      <p:sp>
        <p:nvSpPr>
          <p:cNvPr id="26" name="Рисунок 25"/>
          <p:cNvSpPr>
            <a:spLocks noGrp="1"/>
          </p:cNvSpPr>
          <p:nvPr>
            <p:ph type="pic" sz="quarter" idx="23"/>
          </p:nvPr>
        </p:nvSpPr>
        <p:spPr>
          <a:xfrm>
            <a:off x="1863982" y="1071570"/>
            <a:ext cx="1019063" cy="9366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8" name="Рисунок 25"/>
          <p:cNvSpPr>
            <a:spLocks noGrp="1"/>
          </p:cNvSpPr>
          <p:nvPr>
            <p:ph type="pic" sz="quarter" idx="25"/>
          </p:nvPr>
        </p:nvSpPr>
        <p:spPr>
          <a:xfrm>
            <a:off x="6252688" y="1071570"/>
            <a:ext cx="1019063" cy="936625"/>
          </a:xfrm>
        </p:spPr>
        <p:txBody>
          <a:bodyPr/>
          <a:lstStyle/>
          <a:p>
            <a:endParaRPr lang="ru-RU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26" hasCustomPrompt="1"/>
          </p:nvPr>
        </p:nvSpPr>
        <p:spPr>
          <a:xfrm>
            <a:off x="279797" y="4149081"/>
            <a:ext cx="4187428" cy="2024708"/>
          </a:xfrm>
        </p:spPr>
        <p:txBody>
          <a:bodyPr/>
          <a:lstStyle>
            <a:lvl1pPr>
              <a:defRPr sz="20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 smtClean="0"/>
              <a:t>Комментарий</a:t>
            </a:r>
            <a:endParaRPr lang="ru-RU" dirty="0"/>
          </a:p>
        </p:txBody>
      </p:sp>
      <p:sp>
        <p:nvSpPr>
          <p:cNvPr id="32" name="Текст 29"/>
          <p:cNvSpPr>
            <a:spLocks noGrp="1"/>
          </p:cNvSpPr>
          <p:nvPr>
            <p:ph type="body" sz="quarter" idx="28" hasCustomPrompt="1"/>
          </p:nvPr>
        </p:nvSpPr>
        <p:spPr>
          <a:xfrm>
            <a:off x="4676776" y="4149081"/>
            <a:ext cx="4170882" cy="2024708"/>
          </a:xfrm>
        </p:spPr>
        <p:txBody>
          <a:bodyPr/>
          <a:lstStyle>
            <a:lvl1pPr>
              <a:defRPr sz="20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 smtClean="0"/>
              <a:t>Комментарий</a:t>
            </a:r>
            <a:endParaRPr lang="ru-RU" dirty="0"/>
          </a:p>
        </p:txBody>
      </p:sp>
      <p:grpSp>
        <p:nvGrpSpPr>
          <p:cNvPr id="25" name="Группа 24"/>
          <p:cNvGrpSpPr/>
          <p:nvPr userDrawn="1"/>
        </p:nvGrpSpPr>
        <p:grpSpPr>
          <a:xfrm>
            <a:off x="4676775" y="2420888"/>
            <a:ext cx="4179886" cy="0"/>
            <a:chOff x="373063" y="3573016"/>
            <a:chExt cx="5165387" cy="0"/>
          </a:xfrm>
        </p:grpSpPr>
        <p:cxnSp>
          <p:nvCxnSpPr>
            <p:cNvPr id="29" name="Прямая соединительная линия 28"/>
            <p:cNvCxnSpPr/>
            <p:nvPr/>
          </p:nvCxnSpPr>
          <p:spPr>
            <a:xfrm>
              <a:off x="373063" y="3573016"/>
              <a:ext cx="5165387" cy="0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/>
            <p:cNvCxnSpPr/>
            <p:nvPr/>
          </p:nvCxnSpPr>
          <p:spPr>
            <a:xfrm>
              <a:off x="373063" y="3573016"/>
              <a:ext cx="311922" cy="0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38232185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282">
          <p15:clr>
            <a:srgbClr val="FBAE40"/>
          </p15:clr>
        </p15:guide>
        <p15:guide id="2" orient="horz" pos="1661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став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9" r="54785"/>
          <a:stretch/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422" y="6431913"/>
            <a:ext cx="2347779" cy="418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012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и 2 объекта с подзаголов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42112" y="188649"/>
            <a:ext cx="7484292" cy="359993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2"/>
          </p:nvPr>
        </p:nvSpPr>
        <p:spPr>
          <a:xfrm>
            <a:off x="290720" y="1723292"/>
            <a:ext cx="4176611" cy="445049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>
          <a:xfrm>
            <a:off x="4680515" y="1723292"/>
            <a:ext cx="4176000" cy="445049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6"/>
          </p:nvPr>
        </p:nvSpPr>
        <p:spPr>
          <a:xfrm>
            <a:off x="290720" y="772121"/>
            <a:ext cx="4176000" cy="740156"/>
          </a:xfrm>
        </p:spPr>
        <p:txBody>
          <a:bodyPr/>
          <a:lstStyle>
            <a:lvl1pPr>
              <a:defRPr sz="2400" b="1"/>
            </a:lvl1pPr>
          </a:lstStyle>
          <a:p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8"/>
          </p:nvPr>
        </p:nvSpPr>
        <p:spPr>
          <a:xfrm>
            <a:off x="4680516" y="780239"/>
            <a:ext cx="4176000" cy="732038"/>
          </a:xfrm>
        </p:spPr>
        <p:txBody>
          <a:bodyPr/>
          <a:lstStyle>
            <a:lvl1pPr>
              <a:defRPr sz="2400" b="1"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2755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87340" y="4869160"/>
            <a:ext cx="8569326" cy="1008112"/>
          </a:xfrm>
        </p:spPr>
        <p:txBody>
          <a:bodyPr anchor="t">
            <a:noAutofit/>
          </a:bodyPr>
          <a:lstStyle>
            <a:lvl1pPr>
              <a:defRPr sz="2600" cap="none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Введите название презентации</a:t>
            </a:r>
            <a:br>
              <a:rPr lang="ru-RU" dirty="0" smtClean="0"/>
            </a:br>
            <a:r>
              <a:rPr lang="en-US" dirty="0" smtClean="0"/>
              <a:t>(</a:t>
            </a:r>
            <a:r>
              <a:rPr lang="ru-RU" dirty="0" smtClean="0"/>
              <a:t>оставайтесь в пределах области)</a:t>
            </a:r>
            <a:endParaRPr lang="ru-RU" dirty="0"/>
          </a:p>
        </p:txBody>
      </p:sp>
      <p:sp>
        <p:nvSpPr>
          <p:cNvPr id="19" name="TitleLogoEng" hidden="1"/>
          <p:cNvSpPr>
            <a:spLocks noEditPoints="1"/>
          </p:cNvSpPr>
          <p:nvPr/>
        </p:nvSpPr>
        <p:spPr bwMode="auto">
          <a:xfrm>
            <a:off x="7879610" y="5873922"/>
            <a:ext cx="974189" cy="453600"/>
          </a:xfrm>
          <a:custGeom>
            <a:avLst/>
            <a:gdLst>
              <a:gd name="T0" fmla="*/ 1992 w 4450"/>
              <a:gd name="T1" fmla="*/ 1156 h 2072"/>
              <a:gd name="T2" fmla="*/ 1998 w 4450"/>
              <a:gd name="T3" fmla="*/ 1076 h 2072"/>
              <a:gd name="T4" fmla="*/ 2976 w 4450"/>
              <a:gd name="T5" fmla="*/ 1058 h 2072"/>
              <a:gd name="T6" fmla="*/ 2962 w 4450"/>
              <a:gd name="T7" fmla="*/ 654 h 2072"/>
              <a:gd name="T8" fmla="*/ 2840 w 4450"/>
              <a:gd name="T9" fmla="*/ 716 h 2072"/>
              <a:gd name="T10" fmla="*/ 2854 w 4450"/>
              <a:gd name="T11" fmla="*/ 1018 h 2072"/>
              <a:gd name="T12" fmla="*/ 3376 w 4450"/>
              <a:gd name="T13" fmla="*/ 1072 h 2072"/>
              <a:gd name="T14" fmla="*/ 3386 w 4450"/>
              <a:gd name="T15" fmla="*/ 672 h 2072"/>
              <a:gd name="T16" fmla="*/ 3214 w 4450"/>
              <a:gd name="T17" fmla="*/ 1102 h 2072"/>
              <a:gd name="T18" fmla="*/ 3274 w 4450"/>
              <a:gd name="T19" fmla="*/ 1002 h 2072"/>
              <a:gd name="T20" fmla="*/ 4306 w 4450"/>
              <a:gd name="T21" fmla="*/ 896 h 2072"/>
              <a:gd name="T22" fmla="*/ 3600 w 4450"/>
              <a:gd name="T23" fmla="*/ 1348 h 2072"/>
              <a:gd name="T24" fmla="*/ 3816 w 4450"/>
              <a:gd name="T25" fmla="*/ 1260 h 2072"/>
              <a:gd name="T26" fmla="*/ 3772 w 4450"/>
              <a:gd name="T27" fmla="*/ 638 h 2072"/>
              <a:gd name="T28" fmla="*/ 3524 w 4450"/>
              <a:gd name="T29" fmla="*/ 654 h 2072"/>
              <a:gd name="T30" fmla="*/ 3512 w 4450"/>
              <a:gd name="T31" fmla="*/ 1302 h 2072"/>
              <a:gd name="T32" fmla="*/ 3628 w 4450"/>
              <a:gd name="T33" fmla="*/ 742 h 2072"/>
              <a:gd name="T34" fmla="*/ 3688 w 4450"/>
              <a:gd name="T35" fmla="*/ 742 h 2072"/>
              <a:gd name="T36" fmla="*/ 3646 w 4450"/>
              <a:gd name="T37" fmla="*/ 1256 h 2072"/>
              <a:gd name="T38" fmla="*/ 1696 w 4450"/>
              <a:gd name="T39" fmla="*/ 1344 h 2072"/>
              <a:gd name="T40" fmla="*/ 1600 w 4450"/>
              <a:gd name="T41" fmla="*/ 992 h 2072"/>
              <a:gd name="T42" fmla="*/ 1606 w 4450"/>
              <a:gd name="T43" fmla="*/ 1260 h 2072"/>
              <a:gd name="T44" fmla="*/ 1576 w 4450"/>
              <a:gd name="T45" fmla="*/ 740 h 2072"/>
              <a:gd name="T46" fmla="*/ 1638 w 4450"/>
              <a:gd name="T47" fmla="*/ 856 h 2072"/>
              <a:gd name="T48" fmla="*/ 1710 w 4450"/>
              <a:gd name="T49" fmla="*/ 634 h 2072"/>
              <a:gd name="T50" fmla="*/ 1466 w 4450"/>
              <a:gd name="T51" fmla="*/ 662 h 2072"/>
              <a:gd name="T52" fmla="*/ 1466 w 4450"/>
              <a:gd name="T53" fmla="*/ 1312 h 2072"/>
              <a:gd name="T54" fmla="*/ 4450 w 4450"/>
              <a:gd name="T55" fmla="*/ 1590 h 2072"/>
              <a:gd name="T56" fmla="*/ 1572 w 4450"/>
              <a:gd name="T57" fmla="*/ 1668 h 2072"/>
              <a:gd name="T58" fmla="*/ 2628 w 4450"/>
              <a:gd name="T59" fmla="*/ 1726 h 2072"/>
              <a:gd name="T60" fmla="*/ 2628 w 4450"/>
              <a:gd name="T61" fmla="*/ 1726 h 2072"/>
              <a:gd name="T62" fmla="*/ 4324 w 4450"/>
              <a:gd name="T63" fmla="*/ 1726 h 2072"/>
              <a:gd name="T64" fmla="*/ 936 w 4450"/>
              <a:gd name="T65" fmla="*/ 1218 h 2072"/>
              <a:gd name="T66" fmla="*/ 1170 w 4450"/>
              <a:gd name="T67" fmla="*/ 906 h 2072"/>
              <a:gd name="T68" fmla="*/ 1162 w 4450"/>
              <a:gd name="T69" fmla="*/ 374 h 2072"/>
              <a:gd name="T70" fmla="*/ 944 w 4450"/>
              <a:gd name="T71" fmla="*/ 78 h 2072"/>
              <a:gd name="T72" fmla="*/ 790 w 4450"/>
              <a:gd name="T73" fmla="*/ 684 h 2072"/>
              <a:gd name="T74" fmla="*/ 992 w 4450"/>
              <a:gd name="T75" fmla="*/ 1260 h 2072"/>
              <a:gd name="T76" fmla="*/ 958 w 4450"/>
              <a:gd name="T77" fmla="*/ 870 h 2072"/>
              <a:gd name="T78" fmla="*/ 1050 w 4450"/>
              <a:gd name="T79" fmla="*/ 1012 h 2072"/>
              <a:gd name="T80" fmla="*/ 838 w 4450"/>
              <a:gd name="T81" fmla="*/ 624 h 2072"/>
              <a:gd name="T82" fmla="*/ 992 w 4450"/>
              <a:gd name="T83" fmla="*/ 102 h 2072"/>
              <a:gd name="T84" fmla="*/ 1142 w 4450"/>
              <a:gd name="T85" fmla="*/ 556 h 2072"/>
              <a:gd name="T86" fmla="*/ 1124 w 4450"/>
              <a:gd name="T87" fmla="*/ 760 h 2072"/>
              <a:gd name="T88" fmla="*/ 992 w 4450"/>
              <a:gd name="T89" fmla="*/ 314 h 2072"/>
              <a:gd name="T90" fmla="*/ 864 w 4450"/>
              <a:gd name="T91" fmla="*/ 742 h 2072"/>
              <a:gd name="T92" fmla="*/ 724 w 4450"/>
              <a:gd name="T93" fmla="*/ 1576 h 2072"/>
              <a:gd name="T94" fmla="*/ 908 w 4450"/>
              <a:gd name="T95" fmla="*/ 1520 h 2072"/>
              <a:gd name="T96" fmla="*/ 1064 w 4450"/>
              <a:gd name="T97" fmla="*/ 1660 h 2072"/>
              <a:gd name="T98" fmla="*/ 1012 w 4450"/>
              <a:gd name="T99" fmla="*/ 1862 h 2072"/>
              <a:gd name="T100" fmla="*/ 802 w 4450"/>
              <a:gd name="T101" fmla="*/ 1974 h 2072"/>
              <a:gd name="T102" fmla="*/ 436 w 4450"/>
              <a:gd name="T103" fmla="*/ 1862 h 2072"/>
              <a:gd name="T104" fmla="*/ 330 w 4450"/>
              <a:gd name="T105" fmla="*/ 1478 h 2072"/>
              <a:gd name="T106" fmla="*/ 570 w 4450"/>
              <a:gd name="T107" fmla="*/ 1202 h 2072"/>
              <a:gd name="T108" fmla="*/ 508 w 4450"/>
              <a:gd name="T109" fmla="*/ 662 h 2072"/>
              <a:gd name="T110" fmla="*/ 166 w 4450"/>
              <a:gd name="T111" fmla="*/ 892 h 2072"/>
              <a:gd name="T112" fmla="*/ 4 w 4450"/>
              <a:gd name="T113" fmla="*/ 1276 h 2072"/>
              <a:gd name="T114" fmla="*/ 72 w 4450"/>
              <a:gd name="T115" fmla="*/ 1662 h 2072"/>
              <a:gd name="T116" fmla="*/ 348 w 4450"/>
              <a:gd name="T117" fmla="*/ 1966 h 2072"/>
              <a:gd name="T118" fmla="*/ 724 w 4450"/>
              <a:gd name="T119" fmla="*/ 2072 h 2072"/>
              <a:gd name="T120" fmla="*/ 1144 w 4450"/>
              <a:gd name="T121" fmla="*/ 1938 h 20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450" h="2072">
                <a:moveTo>
                  <a:pt x="2586" y="1256"/>
                </a:moveTo>
                <a:lnTo>
                  <a:pt x="2416" y="1256"/>
                </a:lnTo>
                <a:lnTo>
                  <a:pt x="2578" y="716"/>
                </a:lnTo>
                <a:lnTo>
                  <a:pt x="2578" y="626"/>
                </a:lnTo>
                <a:lnTo>
                  <a:pt x="2268" y="626"/>
                </a:lnTo>
                <a:lnTo>
                  <a:pt x="2268" y="716"/>
                </a:lnTo>
                <a:lnTo>
                  <a:pt x="2428" y="716"/>
                </a:lnTo>
                <a:lnTo>
                  <a:pt x="2266" y="1258"/>
                </a:lnTo>
                <a:lnTo>
                  <a:pt x="2266" y="1348"/>
                </a:lnTo>
                <a:lnTo>
                  <a:pt x="2586" y="1348"/>
                </a:lnTo>
                <a:lnTo>
                  <a:pt x="2586" y="1256"/>
                </a:lnTo>
                <a:close/>
                <a:moveTo>
                  <a:pt x="1992" y="1156"/>
                </a:moveTo>
                <a:lnTo>
                  <a:pt x="2058" y="1156"/>
                </a:lnTo>
                <a:lnTo>
                  <a:pt x="2072" y="1348"/>
                </a:lnTo>
                <a:lnTo>
                  <a:pt x="2208" y="1348"/>
                </a:lnTo>
                <a:lnTo>
                  <a:pt x="2134" y="626"/>
                </a:lnTo>
                <a:lnTo>
                  <a:pt x="1916" y="626"/>
                </a:lnTo>
                <a:lnTo>
                  <a:pt x="1844" y="1348"/>
                </a:lnTo>
                <a:lnTo>
                  <a:pt x="1980" y="1348"/>
                </a:lnTo>
                <a:lnTo>
                  <a:pt x="1992" y="1156"/>
                </a:lnTo>
                <a:close/>
                <a:moveTo>
                  <a:pt x="2022" y="716"/>
                </a:moveTo>
                <a:lnTo>
                  <a:pt x="2030" y="716"/>
                </a:lnTo>
                <a:lnTo>
                  <a:pt x="2054" y="1076"/>
                </a:lnTo>
                <a:lnTo>
                  <a:pt x="1998" y="1076"/>
                </a:lnTo>
                <a:lnTo>
                  <a:pt x="2022" y="716"/>
                </a:lnTo>
                <a:close/>
                <a:moveTo>
                  <a:pt x="2804" y="1102"/>
                </a:moveTo>
                <a:lnTo>
                  <a:pt x="2882" y="1102"/>
                </a:lnTo>
                <a:lnTo>
                  <a:pt x="2882" y="1102"/>
                </a:lnTo>
                <a:lnTo>
                  <a:pt x="2900" y="1102"/>
                </a:lnTo>
                <a:lnTo>
                  <a:pt x="2916" y="1100"/>
                </a:lnTo>
                <a:lnTo>
                  <a:pt x="2930" y="1096"/>
                </a:lnTo>
                <a:lnTo>
                  <a:pt x="2942" y="1090"/>
                </a:lnTo>
                <a:lnTo>
                  <a:pt x="2952" y="1084"/>
                </a:lnTo>
                <a:lnTo>
                  <a:pt x="2962" y="1076"/>
                </a:lnTo>
                <a:lnTo>
                  <a:pt x="2970" y="1066"/>
                </a:lnTo>
                <a:lnTo>
                  <a:pt x="2976" y="1058"/>
                </a:lnTo>
                <a:lnTo>
                  <a:pt x="2986" y="1036"/>
                </a:lnTo>
                <a:lnTo>
                  <a:pt x="2992" y="1016"/>
                </a:lnTo>
                <a:lnTo>
                  <a:pt x="2994" y="994"/>
                </a:lnTo>
                <a:lnTo>
                  <a:pt x="2996" y="974"/>
                </a:lnTo>
                <a:lnTo>
                  <a:pt x="2996" y="756"/>
                </a:lnTo>
                <a:lnTo>
                  <a:pt x="2996" y="756"/>
                </a:lnTo>
                <a:lnTo>
                  <a:pt x="2994" y="734"/>
                </a:lnTo>
                <a:lnTo>
                  <a:pt x="2992" y="714"/>
                </a:lnTo>
                <a:lnTo>
                  <a:pt x="2986" y="692"/>
                </a:lnTo>
                <a:lnTo>
                  <a:pt x="2976" y="672"/>
                </a:lnTo>
                <a:lnTo>
                  <a:pt x="2970" y="662"/>
                </a:lnTo>
                <a:lnTo>
                  <a:pt x="2962" y="654"/>
                </a:lnTo>
                <a:lnTo>
                  <a:pt x="2952" y="646"/>
                </a:lnTo>
                <a:lnTo>
                  <a:pt x="2942" y="638"/>
                </a:lnTo>
                <a:lnTo>
                  <a:pt x="2930" y="634"/>
                </a:lnTo>
                <a:lnTo>
                  <a:pt x="2916" y="630"/>
                </a:lnTo>
                <a:lnTo>
                  <a:pt x="2900" y="626"/>
                </a:lnTo>
                <a:lnTo>
                  <a:pt x="2882" y="626"/>
                </a:lnTo>
                <a:lnTo>
                  <a:pt x="2664" y="626"/>
                </a:lnTo>
                <a:lnTo>
                  <a:pt x="2664" y="1348"/>
                </a:lnTo>
                <a:lnTo>
                  <a:pt x="2804" y="1348"/>
                </a:lnTo>
                <a:lnTo>
                  <a:pt x="2804" y="1102"/>
                </a:lnTo>
                <a:close/>
                <a:moveTo>
                  <a:pt x="2804" y="716"/>
                </a:moveTo>
                <a:lnTo>
                  <a:pt x="2840" y="716"/>
                </a:lnTo>
                <a:lnTo>
                  <a:pt x="2840" y="716"/>
                </a:lnTo>
                <a:lnTo>
                  <a:pt x="2846" y="716"/>
                </a:lnTo>
                <a:lnTo>
                  <a:pt x="2850" y="718"/>
                </a:lnTo>
                <a:lnTo>
                  <a:pt x="2854" y="722"/>
                </a:lnTo>
                <a:lnTo>
                  <a:pt x="2858" y="726"/>
                </a:lnTo>
                <a:lnTo>
                  <a:pt x="2864" y="736"/>
                </a:lnTo>
                <a:lnTo>
                  <a:pt x="2866" y="752"/>
                </a:lnTo>
                <a:lnTo>
                  <a:pt x="2866" y="988"/>
                </a:lnTo>
                <a:lnTo>
                  <a:pt x="2866" y="988"/>
                </a:lnTo>
                <a:lnTo>
                  <a:pt x="2864" y="1002"/>
                </a:lnTo>
                <a:lnTo>
                  <a:pt x="2858" y="1014"/>
                </a:lnTo>
                <a:lnTo>
                  <a:pt x="2854" y="1018"/>
                </a:lnTo>
                <a:lnTo>
                  <a:pt x="2850" y="1020"/>
                </a:lnTo>
                <a:lnTo>
                  <a:pt x="2846" y="1022"/>
                </a:lnTo>
                <a:lnTo>
                  <a:pt x="2840" y="1024"/>
                </a:lnTo>
                <a:lnTo>
                  <a:pt x="2804" y="1024"/>
                </a:lnTo>
                <a:lnTo>
                  <a:pt x="2804" y="716"/>
                </a:lnTo>
                <a:close/>
                <a:moveTo>
                  <a:pt x="3214" y="1102"/>
                </a:moveTo>
                <a:lnTo>
                  <a:pt x="3236" y="1102"/>
                </a:lnTo>
                <a:lnTo>
                  <a:pt x="3282" y="1348"/>
                </a:lnTo>
                <a:lnTo>
                  <a:pt x="3430" y="1348"/>
                </a:lnTo>
                <a:lnTo>
                  <a:pt x="3364" y="1082"/>
                </a:lnTo>
                <a:lnTo>
                  <a:pt x="3364" y="1082"/>
                </a:lnTo>
                <a:lnTo>
                  <a:pt x="3376" y="1072"/>
                </a:lnTo>
                <a:lnTo>
                  <a:pt x="3386" y="1058"/>
                </a:lnTo>
                <a:lnTo>
                  <a:pt x="3392" y="1046"/>
                </a:lnTo>
                <a:lnTo>
                  <a:pt x="3398" y="1030"/>
                </a:lnTo>
                <a:lnTo>
                  <a:pt x="3402" y="1016"/>
                </a:lnTo>
                <a:lnTo>
                  <a:pt x="3404" y="1002"/>
                </a:lnTo>
                <a:lnTo>
                  <a:pt x="3406" y="974"/>
                </a:lnTo>
                <a:lnTo>
                  <a:pt x="3406" y="756"/>
                </a:lnTo>
                <a:lnTo>
                  <a:pt x="3406" y="756"/>
                </a:lnTo>
                <a:lnTo>
                  <a:pt x="3406" y="734"/>
                </a:lnTo>
                <a:lnTo>
                  <a:pt x="3402" y="714"/>
                </a:lnTo>
                <a:lnTo>
                  <a:pt x="3396" y="692"/>
                </a:lnTo>
                <a:lnTo>
                  <a:pt x="3386" y="672"/>
                </a:lnTo>
                <a:lnTo>
                  <a:pt x="3380" y="662"/>
                </a:lnTo>
                <a:lnTo>
                  <a:pt x="3372" y="654"/>
                </a:lnTo>
                <a:lnTo>
                  <a:pt x="3362" y="646"/>
                </a:lnTo>
                <a:lnTo>
                  <a:pt x="3352" y="638"/>
                </a:lnTo>
                <a:lnTo>
                  <a:pt x="3340" y="634"/>
                </a:lnTo>
                <a:lnTo>
                  <a:pt x="3326" y="630"/>
                </a:lnTo>
                <a:lnTo>
                  <a:pt x="3310" y="626"/>
                </a:lnTo>
                <a:lnTo>
                  <a:pt x="3294" y="626"/>
                </a:lnTo>
                <a:lnTo>
                  <a:pt x="3074" y="626"/>
                </a:lnTo>
                <a:lnTo>
                  <a:pt x="3074" y="1348"/>
                </a:lnTo>
                <a:lnTo>
                  <a:pt x="3214" y="1348"/>
                </a:lnTo>
                <a:lnTo>
                  <a:pt x="3214" y="1102"/>
                </a:lnTo>
                <a:close/>
                <a:moveTo>
                  <a:pt x="3214" y="716"/>
                </a:moveTo>
                <a:lnTo>
                  <a:pt x="3250" y="716"/>
                </a:lnTo>
                <a:lnTo>
                  <a:pt x="3250" y="716"/>
                </a:lnTo>
                <a:lnTo>
                  <a:pt x="3256" y="716"/>
                </a:lnTo>
                <a:lnTo>
                  <a:pt x="3260" y="718"/>
                </a:lnTo>
                <a:lnTo>
                  <a:pt x="3266" y="722"/>
                </a:lnTo>
                <a:lnTo>
                  <a:pt x="3268" y="726"/>
                </a:lnTo>
                <a:lnTo>
                  <a:pt x="3274" y="736"/>
                </a:lnTo>
                <a:lnTo>
                  <a:pt x="3276" y="752"/>
                </a:lnTo>
                <a:lnTo>
                  <a:pt x="3276" y="988"/>
                </a:lnTo>
                <a:lnTo>
                  <a:pt x="3276" y="988"/>
                </a:lnTo>
                <a:lnTo>
                  <a:pt x="3274" y="1002"/>
                </a:lnTo>
                <a:lnTo>
                  <a:pt x="3268" y="1014"/>
                </a:lnTo>
                <a:lnTo>
                  <a:pt x="3266" y="1018"/>
                </a:lnTo>
                <a:lnTo>
                  <a:pt x="3260" y="1020"/>
                </a:lnTo>
                <a:lnTo>
                  <a:pt x="3256" y="1022"/>
                </a:lnTo>
                <a:lnTo>
                  <a:pt x="3250" y="1024"/>
                </a:lnTo>
                <a:lnTo>
                  <a:pt x="3214" y="1024"/>
                </a:lnTo>
                <a:lnTo>
                  <a:pt x="3214" y="716"/>
                </a:lnTo>
                <a:close/>
                <a:moveTo>
                  <a:pt x="4046" y="896"/>
                </a:moveTo>
                <a:lnTo>
                  <a:pt x="4052" y="896"/>
                </a:lnTo>
                <a:lnTo>
                  <a:pt x="4124" y="1348"/>
                </a:lnTo>
                <a:lnTo>
                  <a:pt x="4234" y="1348"/>
                </a:lnTo>
                <a:lnTo>
                  <a:pt x="4306" y="896"/>
                </a:lnTo>
                <a:lnTo>
                  <a:pt x="4310" y="896"/>
                </a:lnTo>
                <a:lnTo>
                  <a:pt x="4310" y="1348"/>
                </a:lnTo>
                <a:lnTo>
                  <a:pt x="4450" y="1348"/>
                </a:lnTo>
                <a:lnTo>
                  <a:pt x="4450" y="626"/>
                </a:lnTo>
                <a:lnTo>
                  <a:pt x="4270" y="626"/>
                </a:lnTo>
                <a:lnTo>
                  <a:pt x="4178" y="1134"/>
                </a:lnTo>
                <a:lnTo>
                  <a:pt x="4088" y="626"/>
                </a:lnTo>
                <a:lnTo>
                  <a:pt x="3908" y="626"/>
                </a:lnTo>
                <a:lnTo>
                  <a:pt x="3908" y="1348"/>
                </a:lnTo>
                <a:lnTo>
                  <a:pt x="4046" y="1348"/>
                </a:lnTo>
                <a:lnTo>
                  <a:pt x="4046" y="896"/>
                </a:lnTo>
                <a:close/>
                <a:moveTo>
                  <a:pt x="3600" y="1348"/>
                </a:moveTo>
                <a:lnTo>
                  <a:pt x="3716" y="1348"/>
                </a:lnTo>
                <a:lnTo>
                  <a:pt x="3716" y="1348"/>
                </a:lnTo>
                <a:lnTo>
                  <a:pt x="3732" y="1348"/>
                </a:lnTo>
                <a:lnTo>
                  <a:pt x="3748" y="1344"/>
                </a:lnTo>
                <a:lnTo>
                  <a:pt x="3762" y="1340"/>
                </a:lnTo>
                <a:lnTo>
                  <a:pt x="3772" y="1336"/>
                </a:lnTo>
                <a:lnTo>
                  <a:pt x="3782" y="1328"/>
                </a:lnTo>
                <a:lnTo>
                  <a:pt x="3790" y="1320"/>
                </a:lnTo>
                <a:lnTo>
                  <a:pt x="3798" y="1312"/>
                </a:lnTo>
                <a:lnTo>
                  <a:pt x="3804" y="1302"/>
                </a:lnTo>
                <a:lnTo>
                  <a:pt x="3812" y="1282"/>
                </a:lnTo>
                <a:lnTo>
                  <a:pt x="3816" y="1260"/>
                </a:lnTo>
                <a:lnTo>
                  <a:pt x="3818" y="1240"/>
                </a:lnTo>
                <a:lnTo>
                  <a:pt x="3818" y="1220"/>
                </a:lnTo>
                <a:lnTo>
                  <a:pt x="3818" y="756"/>
                </a:lnTo>
                <a:lnTo>
                  <a:pt x="3818" y="756"/>
                </a:lnTo>
                <a:lnTo>
                  <a:pt x="3818" y="734"/>
                </a:lnTo>
                <a:lnTo>
                  <a:pt x="3816" y="714"/>
                </a:lnTo>
                <a:lnTo>
                  <a:pt x="3812" y="692"/>
                </a:lnTo>
                <a:lnTo>
                  <a:pt x="3804" y="672"/>
                </a:lnTo>
                <a:lnTo>
                  <a:pt x="3798" y="662"/>
                </a:lnTo>
                <a:lnTo>
                  <a:pt x="3790" y="654"/>
                </a:lnTo>
                <a:lnTo>
                  <a:pt x="3782" y="646"/>
                </a:lnTo>
                <a:lnTo>
                  <a:pt x="3772" y="638"/>
                </a:lnTo>
                <a:lnTo>
                  <a:pt x="3762" y="634"/>
                </a:lnTo>
                <a:lnTo>
                  <a:pt x="3748" y="630"/>
                </a:lnTo>
                <a:lnTo>
                  <a:pt x="3732" y="626"/>
                </a:lnTo>
                <a:lnTo>
                  <a:pt x="3716" y="626"/>
                </a:lnTo>
                <a:lnTo>
                  <a:pt x="3600" y="626"/>
                </a:lnTo>
                <a:lnTo>
                  <a:pt x="3600" y="626"/>
                </a:lnTo>
                <a:lnTo>
                  <a:pt x="3582" y="626"/>
                </a:lnTo>
                <a:lnTo>
                  <a:pt x="3568" y="630"/>
                </a:lnTo>
                <a:lnTo>
                  <a:pt x="3554" y="634"/>
                </a:lnTo>
                <a:lnTo>
                  <a:pt x="3542" y="638"/>
                </a:lnTo>
                <a:lnTo>
                  <a:pt x="3534" y="646"/>
                </a:lnTo>
                <a:lnTo>
                  <a:pt x="3524" y="654"/>
                </a:lnTo>
                <a:lnTo>
                  <a:pt x="3518" y="662"/>
                </a:lnTo>
                <a:lnTo>
                  <a:pt x="3512" y="672"/>
                </a:lnTo>
                <a:lnTo>
                  <a:pt x="3504" y="692"/>
                </a:lnTo>
                <a:lnTo>
                  <a:pt x="3500" y="714"/>
                </a:lnTo>
                <a:lnTo>
                  <a:pt x="3498" y="734"/>
                </a:lnTo>
                <a:lnTo>
                  <a:pt x="3496" y="756"/>
                </a:lnTo>
                <a:lnTo>
                  <a:pt x="3496" y="1220"/>
                </a:lnTo>
                <a:lnTo>
                  <a:pt x="3496" y="1220"/>
                </a:lnTo>
                <a:lnTo>
                  <a:pt x="3498" y="1240"/>
                </a:lnTo>
                <a:lnTo>
                  <a:pt x="3500" y="1260"/>
                </a:lnTo>
                <a:lnTo>
                  <a:pt x="3504" y="1282"/>
                </a:lnTo>
                <a:lnTo>
                  <a:pt x="3512" y="1302"/>
                </a:lnTo>
                <a:lnTo>
                  <a:pt x="3518" y="1312"/>
                </a:lnTo>
                <a:lnTo>
                  <a:pt x="3524" y="1320"/>
                </a:lnTo>
                <a:lnTo>
                  <a:pt x="3534" y="1328"/>
                </a:lnTo>
                <a:lnTo>
                  <a:pt x="3542" y="1336"/>
                </a:lnTo>
                <a:lnTo>
                  <a:pt x="3554" y="1340"/>
                </a:lnTo>
                <a:lnTo>
                  <a:pt x="3568" y="1344"/>
                </a:lnTo>
                <a:lnTo>
                  <a:pt x="3582" y="1348"/>
                </a:lnTo>
                <a:lnTo>
                  <a:pt x="3600" y="1348"/>
                </a:lnTo>
                <a:lnTo>
                  <a:pt x="3600" y="1348"/>
                </a:lnTo>
                <a:close/>
                <a:moveTo>
                  <a:pt x="3628" y="1230"/>
                </a:moveTo>
                <a:lnTo>
                  <a:pt x="3628" y="746"/>
                </a:lnTo>
                <a:lnTo>
                  <a:pt x="3628" y="742"/>
                </a:lnTo>
                <a:lnTo>
                  <a:pt x="3628" y="740"/>
                </a:lnTo>
                <a:lnTo>
                  <a:pt x="3628" y="740"/>
                </a:lnTo>
                <a:lnTo>
                  <a:pt x="3630" y="730"/>
                </a:lnTo>
                <a:lnTo>
                  <a:pt x="3638" y="722"/>
                </a:lnTo>
                <a:lnTo>
                  <a:pt x="3646" y="718"/>
                </a:lnTo>
                <a:lnTo>
                  <a:pt x="3658" y="716"/>
                </a:lnTo>
                <a:lnTo>
                  <a:pt x="3658" y="716"/>
                </a:lnTo>
                <a:lnTo>
                  <a:pt x="3670" y="718"/>
                </a:lnTo>
                <a:lnTo>
                  <a:pt x="3678" y="722"/>
                </a:lnTo>
                <a:lnTo>
                  <a:pt x="3686" y="730"/>
                </a:lnTo>
                <a:lnTo>
                  <a:pt x="3688" y="740"/>
                </a:lnTo>
                <a:lnTo>
                  <a:pt x="3688" y="742"/>
                </a:lnTo>
                <a:lnTo>
                  <a:pt x="3688" y="746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6"/>
                </a:lnTo>
                <a:lnTo>
                  <a:pt x="3686" y="1242"/>
                </a:lnTo>
                <a:lnTo>
                  <a:pt x="3680" y="1250"/>
                </a:lnTo>
                <a:lnTo>
                  <a:pt x="3670" y="1256"/>
                </a:lnTo>
                <a:lnTo>
                  <a:pt x="3658" y="1260"/>
                </a:lnTo>
                <a:lnTo>
                  <a:pt x="3658" y="1260"/>
                </a:lnTo>
                <a:lnTo>
                  <a:pt x="3646" y="1256"/>
                </a:lnTo>
                <a:lnTo>
                  <a:pt x="3636" y="1250"/>
                </a:lnTo>
                <a:lnTo>
                  <a:pt x="3630" y="1242"/>
                </a:lnTo>
                <a:lnTo>
                  <a:pt x="3628" y="1236"/>
                </a:lnTo>
                <a:lnTo>
                  <a:pt x="3628" y="1230"/>
                </a:lnTo>
                <a:lnTo>
                  <a:pt x="3628" y="1230"/>
                </a:lnTo>
                <a:lnTo>
                  <a:pt x="3628" y="1230"/>
                </a:lnTo>
                <a:lnTo>
                  <a:pt x="3628" y="1230"/>
                </a:lnTo>
                <a:close/>
                <a:moveTo>
                  <a:pt x="1548" y="1348"/>
                </a:moveTo>
                <a:lnTo>
                  <a:pt x="1664" y="1348"/>
                </a:lnTo>
                <a:lnTo>
                  <a:pt x="1664" y="1348"/>
                </a:lnTo>
                <a:lnTo>
                  <a:pt x="1682" y="1348"/>
                </a:lnTo>
                <a:lnTo>
                  <a:pt x="1696" y="1344"/>
                </a:lnTo>
                <a:lnTo>
                  <a:pt x="1710" y="1340"/>
                </a:lnTo>
                <a:lnTo>
                  <a:pt x="1722" y="1336"/>
                </a:lnTo>
                <a:lnTo>
                  <a:pt x="1732" y="1328"/>
                </a:lnTo>
                <a:lnTo>
                  <a:pt x="1740" y="1320"/>
                </a:lnTo>
                <a:lnTo>
                  <a:pt x="1746" y="1312"/>
                </a:lnTo>
                <a:lnTo>
                  <a:pt x="1752" y="1302"/>
                </a:lnTo>
                <a:lnTo>
                  <a:pt x="1760" y="1282"/>
                </a:lnTo>
                <a:lnTo>
                  <a:pt x="1764" y="1260"/>
                </a:lnTo>
                <a:lnTo>
                  <a:pt x="1766" y="1240"/>
                </a:lnTo>
                <a:lnTo>
                  <a:pt x="1768" y="1220"/>
                </a:lnTo>
                <a:lnTo>
                  <a:pt x="1768" y="992"/>
                </a:lnTo>
                <a:lnTo>
                  <a:pt x="1600" y="992"/>
                </a:lnTo>
                <a:lnTo>
                  <a:pt x="1600" y="1074"/>
                </a:lnTo>
                <a:lnTo>
                  <a:pt x="1638" y="1074"/>
                </a:lnTo>
                <a:lnTo>
                  <a:pt x="1638" y="1230"/>
                </a:lnTo>
                <a:lnTo>
                  <a:pt x="1638" y="1230"/>
                </a:lnTo>
                <a:lnTo>
                  <a:pt x="1638" y="1230"/>
                </a:lnTo>
                <a:lnTo>
                  <a:pt x="1638" y="1230"/>
                </a:lnTo>
                <a:lnTo>
                  <a:pt x="1636" y="1236"/>
                </a:lnTo>
                <a:lnTo>
                  <a:pt x="1634" y="1242"/>
                </a:lnTo>
                <a:lnTo>
                  <a:pt x="1628" y="1250"/>
                </a:lnTo>
                <a:lnTo>
                  <a:pt x="1618" y="1256"/>
                </a:lnTo>
                <a:lnTo>
                  <a:pt x="1606" y="1260"/>
                </a:lnTo>
                <a:lnTo>
                  <a:pt x="1606" y="1260"/>
                </a:lnTo>
                <a:lnTo>
                  <a:pt x="1594" y="1256"/>
                </a:lnTo>
                <a:lnTo>
                  <a:pt x="1584" y="1250"/>
                </a:lnTo>
                <a:lnTo>
                  <a:pt x="1578" y="1242"/>
                </a:lnTo>
                <a:lnTo>
                  <a:pt x="1576" y="1236"/>
                </a:lnTo>
                <a:lnTo>
                  <a:pt x="1576" y="1230"/>
                </a:lnTo>
                <a:lnTo>
                  <a:pt x="1576" y="1230"/>
                </a:lnTo>
                <a:lnTo>
                  <a:pt x="1576" y="1230"/>
                </a:lnTo>
                <a:lnTo>
                  <a:pt x="1576" y="746"/>
                </a:lnTo>
                <a:lnTo>
                  <a:pt x="1576" y="746"/>
                </a:lnTo>
                <a:lnTo>
                  <a:pt x="1576" y="742"/>
                </a:lnTo>
                <a:lnTo>
                  <a:pt x="1576" y="740"/>
                </a:lnTo>
                <a:lnTo>
                  <a:pt x="1576" y="740"/>
                </a:lnTo>
                <a:lnTo>
                  <a:pt x="1578" y="730"/>
                </a:lnTo>
                <a:lnTo>
                  <a:pt x="1586" y="722"/>
                </a:lnTo>
                <a:lnTo>
                  <a:pt x="1596" y="718"/>
                </a:lnTo>
                <a:lnTo>
                  <a:pt x="1606" y="716"/>
                </a:lnTo>
                <a:lnTo>
                  <a:pt x="1606" y="716"/>
                </a:lnTo>
                <a:lnTo>
                  <a:pt x="1618" y="718"/>
                </a:lnTo>
                <a:lnTo>
                  <a:pt x="1628" y="722"/>
                </a:lnTo>
                <a:lnTo>
                  <a:pt x="1634" y="730"/>
                </a:lnTo>
                <a:lnTo>
                  <a:pt x="1636" y="740"/>
                </a:lnTo>
                <a:lnTo>
                  <a:pt x="1638" y="742"/>
                </a:lnTo>
                <a:lnTo>
                  <a:pt x="1638" y="746"/>
                </a:lnTo>
                <a:lnTo>
                  <a:pt x="1638" y="856"/>
                </a:lnTo>
                <a:lnTo>
                  <a:pt x="1768" y="856"/>
                </a:lnTo>
                <a:lnTo>
                  <a:pt x="1768" y="756"/>
                </a:lnTo>
                <a:lnTo>
                  <a:pt x="1768" y="756"/>
                </a:lnTo>
                <a:lnTo>
                  <a:pt x="1766" y="734"/>
                </a:lnTo>
                <a:lnTo>
                  <a:pt x="1764" y="714"/>
                </a:lnTo>
                <a:lnTo>
                  <a:pt x="1760" y="692"/>
                </a:lnTo>
                <a:lnTo>
                  <a:pt x="1752" y="672"/>
                </a:lnTo>
                <a:lnTo>
                  <a:pt x="1746" y="662"/>
                </a:lnTo>
                <a:lnTo>
                  <a:pt x="1740" y="654"/>
                </a:lnTo>
                <a:lnTo>
                  <a:pt x="1732" y="646"/>
                </a:lnTo>
                <a:lnTo>
                  <a:pt x="1722" y="638"/>
                </a:lnTo>
                <a:lnTo>
                  <a:pt x="1710" y="634"/>
                </a:lnTo>
                <a:lnTo>
                  <a:pt x="1696" y="630"/>
                </a:lnTo>
                <a:lnTo>
                  <a:pt x="1682" y="626"/>
                </a:lnTo>
                <a:lnTo>
                  <a:pt x="1664" y="626"/>
                </a:lnTo>
                <a:lnTo>
                  <a:pt x="1548" y="626"/>
                </a:lnTo>
                <a:lnTo>
                  <a:pt x="1548" y="626"/>
                </a:lnTo>
                <a:lnTo>
                  <a:pt x="1532" y="626"/>
                </a:lnTo>
                <a:lnTo>
                  <a:pt x="1516" y="630"/>
                </a:lnTo>
                <a:lnTo>
                  <a:pt x="1502" y="634"/>
                </a:lnTo>
                <a:lnTo>
                  <a:pt x="1492" y="638"/>
                </a:lnTo>
                <a:lnTo>
                  <a:pt x="1482" y="646"/>
                </a:lnTo>
                <a:lnTo>
                  <a:pt x="1474" y="654"/>
                </a:lnTo>
                <a:lnTo>
                  <a:pt x="1466" y="662"/>
                </a:lnTo>
                <a:lnTo>
                  <a:pt x="1460" y="672"/>
                </a:lnTo>
                <a:lnTo>
                  <a:pt x="1452" y="692"/>
                </a:lnTo>
                <a:lnTo>
                  <a:pt x="1448" y="714"/>
                </a:lnTo>
                <a:lnTo>
                  <a:pt x="1446" y="734"/>
                </a:lnTo>
                <a:lnTo>
                  <a:pt x="1446" y="756"/>
                </a:lnTo>
                <a:lnTo>
                  <a:pt x="1446" y="1220"/>
                </a:lnTo>
                <a:lnTo>
                  <a:pt x="1446" y="1220"/>
                </a:lnTo>
                <a:lnTo>
                  <a:pt x="1446" y="1240"/>
                </a:lnTo>
                <a:lnTo>
                  <a:pt x="1448" y="1260"/>
                </a:lnTo>
                <a:lnTo>
                  <a:pt x="1452" y="1282"/>
                </a:lnTo>
                <a:lnTo>
                  <a:pt x="1460" y="1302"/>
                </a:lnTo>
                <a:lnTo>
                  <a:pt x="1466" y="1312"/>
                </a:lnTo>
                <a:lnTo>
                  <a:pt x="1474" y="1320"/>
                </a:lnTo>
                <a:lnTo>
                  <a:pt x="1482" y="1328"/>
                </a:lnTo>
                <a:lnTo>
                  <a:pt x="1492" y="1336"/>
                </a:lnTo>
                <a:lnTo>
                  <a:pt x="1502" y="1340"/>
                </a:lnTo>
                <a:lnTo>
                  <a:pt x="1516" y="1344"/>
                </a:lnTo>
                <a:lnTo>
                  <a:pt x="1532" y="1348"/>
                </a:lnTo>
                <a:lnTo>
                  <a:pt x="1548" y="1348"/>
                </a:lnTo>
                <a:lnTo>
                  <a:pt x="1548" y="1348"/>
                </a:lnTo>
                <a:close/>
                <a:moveTo>
                  <a:pt x="1446" y="1590"/>
                </a:moveTo>
                <a:lnTo>
                  <a:pt x="1446" y="2072"/>
                </a:lnTo>
                <a:lnTo>
                  <a:pt x="4450" y="2072"/>
                </a:lnTo>
                <a:lnTo>
                  <a:pt x="4450" y="1590"/>
                </a:lnTo>
                <a:lnTo>
                  <a:pt x="1446" y="1590"/>
                </a:lnTo>
                <a:close/>
                <a:moveTo>
                  <a:pt x="1770" y="1982"/>
                </a:moveTo>
                <a:lnTo>
                  <a:pt x="1698" y="1982"/>
                </a:lnTo>
                <a:lnTo>
                  <a:pt x="1632" y="1790"/>
                </a:lnTo>
                <a:lnTo>
                  <a:pt x="1632" y="1790"/>
                </a:lnTo>
                <a:lnTo>
                  <a:pt x="1632" y="1790"/>
                </a:lnTo>
                <a:lnTo>
                  <a:pt x="1640" y="1848"/>
                </a:lnTo>
                <a:lnTo>
                  <a:pt x="1642" y="1880"/>
                </a:lnTo>
                <a:lnTo>
                  <a:pt x="1644" y="1908"/>
                </a:lnTo>
                <a:lnTo>
                  <a:pt x="1644" y="1982"/>
                </a:lnTo>
                <a:lnTo>
                  <a:pt x="1572" y="1982"/>
                </a:lnTo>
                <a:lnTo>
                  <a:pt x="1572" y="1668"/>
                </a:lnTo>
                <a:lnTo>
                  <a:pt x="1644" y="1668"/>
                </a:lnTo>
                <a:lnTo>
                  <a:pt x="1710" y="1864"/>
                </a:lnTo>
                <a:lnTo>
                  <a:pt x="1710" y="1864"/>
                </a:lnTo>
                <a:lnTo>
                  <a:pt x="1710" y="1864"/>
                </a:lnTo>
                <a:lnTo>
                  <a:pt x="1708" y="1836"/>
                </a:lnTo>
                <a:lnTo>
                  <a:pt x="1704" y="1806"/>
                </a:lnTo>
                <a:lnTo>
                  <a:pt x="1700" y="1774"/>
                </a:lnTo>
                <a:lnTo>
                  <a:pt x="1698" y="1746"/>
                </a:lnTo>
                <a:lnTo>
                  <a:pt x="1698" y="1668"/>
                </a:lnTo>
                <a:lnTo>
                  <a:pt x="1770" y="1668"/>
                </a:lnTo>
                <a:lnTo>
                  <a:pt x="1770" y="1982"/>
                </a:lnTo>
                <a:close/>
                <a:moveTo>
                  <a:pt x="2628" y="1726"/>
                </a:moveTo>
                <a:lnTo>
                  <a:pt x="2528" y="1726"/>
                </a:lnTo>
                <a:lnTo>
                  <a:pt x="2528" y="1788"/>
                </a:lnTo>
                <a:lnTo>
                  <a:pt x="2618" y="1788"/>
                </a:lnTo>
                <a:lnTo>
                  <a:pt x="2618" y="1848"/>
                </a:lnTo>
                <a:lnTo>
                  <a:pt x="2528" y="1848"/>
                </a:lnTo>
                <a:lnTo>
                  <a:pt x="2528" y="1922"/>
                </a:lnTo>
                <a:lnTo>
                  <a:pt x="2628" y="1922"/>
                </a:lnTo>
                <a:lnTo>
                  <a:pt x="2628" y="1982"/>
                </a:lnTo>
                <a:lnTo>
                  <a:pt x="2452" y="1982"/>
                </a:lnTo>
                <a:lnTo>
                  <a:pt x="2452" y="1668"/>
                </a:lnTo>
                <a:lnTo>
                  <a:pt x="2628" y="1668"/>
                </a:lnTo>
                <a:lnTo>
                  <a:pt x="2628" y="1726"/>
                </a:lnTo>
                <a:close/>
                <a:moveTo>
                  <a:pt x="3476" y="1726"/>
                </a:moveTo>
                <a:lnTo>
                  <a:pt x="3374" y="1726"/>
                </a:lnTo>
                <a:lnTo>
                  <a:pt x="3374" y="1788"/>
                </a:lnTo>
                <a:lnTo>
                  <a:pt x="3464" y="1788"/>
                </a:lnTo>
                <a:lnTo>
                  <a:pt x="3464" y="1848"/>
                </a:lnTo>
                <a:lnTo>
                  <a:pt x="3374" y="1848"/>
                </a:lnTo>
                <a:lnTo>
                  <a:pt x="3374" y="1982"/>
                </a:lnTo>
                <a:lnTo>
                  <a:pt x="3298" y="1982"/>
                </a:lnTo>
                <a:lnTo>
                  <a:pt x="3298" y="1668"/>
                </a:lnTo>
                <a:lnTo>
                  <a:pt x="3476" y="1668"/>
                </a:lnTo>
                <a:lnTo>
                  <a:pt x="3476" y="1726"/>
                </a:lnTo>
                <a:close/>
                <a:moveTo>
                  <a:pt x="4324" y="1726"/>
                </a:moveTo>
                <a:lnTo>
                  <a:pt x="4268" y="1726"/>
                </a:lnTo>
                <a:lnTo>
                  <a:pt x="4268" y="1982"/>
                </a:lnTo>
                <a:lnTo>
                  <a:pt x="4198" y="1982"/>
                </a:lnTo>
                <a:lnTo>
                  <a:pt x="4198" y="1726"/>
                </a:lnTo>
                <a:lnTo>
                  <a:pt x="4138" y="1726"/>
                </a:lnTo>
                <a:lnTo>
                  <a:pt x="4138" y="1668"/>
                </a:lnTo>
                <a:lnTo>
                  <a:pt x="4324" y="1668"/>
                </a:lnTo>
                <a:lnTo>
                  <a:pt x="4324" y="1726"/>
                </a:lnTo>
                <a:close/>
                <a:moveTo>
                  <a:pt x="878" y="1100"/>
                </a:moveTo>
                <a:lnTo>
                  <a:pt x="878" y="1100"/>
                </a:lnTo>
                <a:lnTo>
                  <a:pt x="906" y="1160"/>
                </a:lnTo>
                <a:lnTo>
                  <a:pt x="936" y="1218"/>
                </a:lnTo>
                <a:lnTo>
                  <a:pt x="966" y="1268"/>
                </a:lnTo>
                <a:lnTo>
                  <a:pt x="994" y="1308"/>
                </a:lnTo>
                <a:lnTo>
                  <a:pt x="994" y="1308"/>
                </a:lnTo>
                <a:lnTo>
                  <a:pt x="1014" y="1278"/>
                </a:lnTo>
                <a:lnTo>
                  <a:pt x="1040" y="1240"/>
                </a:lnTo>
                <a:lnTo>
                  <a:pt x="1066" y="1190"/>
                </a:lnTo>
                <a:lnTo>
                  <a:pt x="1094" y="1130"/>
                </a:lnTo>
                <a:lnTo>
                  <a:pt x="1122" y="1064"/>
                </a:lnTo>
                <a:lnTo>
                  <a:pt x="1136" y="1026"/>
                </a:lnTo>
                <a:lnTo>
                  <a:pt x="1148" y="988"/>
                </a:lnTo>
                <a:lnTo>
                  <a:pt x="1160" y="948"/>
                </a:lnTo>
                <a:lnTo>
                  <a:pt x="1170" y="906"/>
                </a:lnTo>
                <a:lnTo>
                  <a:pt x="1178" y="862"/>
                </a:lnTo>
                <a:lnTo>
                  <a:pt x="1186" y="818"/>
                </a:lnTo>
                <a:lnTo>
                  <a:pt x="1186" y="818"/>
                </a:lnTo>
                <a:lnTo>
                  <a:pt x="1192" y="768"/>
                </a:lnTo>
                <a:lnTo>
                  <a:pt x="1196" y="718"/>
                </a:lnTo>
                <a:lnTo>
                  <a:pt x="1198" y="668"/>
                </a:lnTo>
                <a:lnTo>
                  <a:pt x="1198" y="618"/>
                </a:lnTo>
                <a:lnTo>
                  <a:pt x="1194" y="562"/>
                </a:lnTo>
                <a:lnTo>
                  <a:pt x="1186" y="504"/>
                </a:lnTo>
                <a:lnTo>
                  <a:pt x="1176" y="442"/>
                </a:lnTo>
                <a:lnTo>
                  <a:pt x="1162" y="374"/>
                </a:lnTo>
                <a:lnTo>
                  <a:pt x="1162" y="374"/>
                </a:lnTo>
                <a:lnTo>
                  <a:pt x="1152" y="338"/>
                </a:lnTo>
                <a:lnTo>
                  <a:pt x="1142" y="304"/>
                </a:lnTo>
                <a:lnTo>
                  <a:pt x="1132" y="270"/>
                </a:lnTo>
                <a:lnTo>
                  <a:pt x="1120" y="238"/>
                </a:lnTo>
                <a:lnTo>
                  <a:pt x="1094" y="178"/>
                </a:lnTo>
                <a:lnTo>
                  <a:pt x="1066" y="124"/>
                </a:lnTo>
                <a:lnTo>
                  <a:pt x="1042" y="78"/>
                </a:lnTo>
                <a:lnTo>
                  <a:pt x="1020" y="42"/>
                </a:lnTo>
                <a:lnTo>
                  <a:pt x="992" y="0"/>
                </a:lnTo>
                <a:lnTo>
                  <a:pt x="992" y="0"/>
                </a:lnTo>
                <a:lnTo>
                  <a:pt x="964" y="44"/>
                </a:lnTo>
                <a:lnTo>
                  <a:pt x="944" y="78"/>
                </a:lnTo>
                <a:lnTo>
                  <a:pt x="922" y="118"/>
                </a:lnTo>
                <a:lnTo>
                  <a:pt x="900" y="164"/>
                </a:lnTo>
                <a:lnTo>
                  <a:pt x="876" y="216"/>
                </a:lnTo>
                <a:lnTo>
                  <a:pt x="856" y="270"/>
                </a:lnTo>
                <a:lnTo>
                  <a:pt x="836" y="326"/>
                </a:lnTo>
                <a:lnTo>
                  <a:pt x="836" y="326"/>
                </a:lnTo>
                <a:lnTo>
                  <a:pt x="820" y="390"/>
                </a:lnTo>
                <a:lnTo>
                  <a:pt x="808" y="450"/>
                </a:lnTo>
                <a:lnTo>
                  <a:pt x="798" y="510"/>
                </a:lnTo>
                <a:lnTo>
                  <a:pt x="792" y="570"/>
                </a:lnTo>
                <a:lnTo>
                  <a:pt x="790" y="628"/>
                </a:lnTo>
                <a:lnTo>
                  <a:pt x="790" y="684"/>
                </a:lnTo>
                <a:lnTo>
                  <a:pt x="792" y="742"/>
                </a:lnTo>
                <a:lnTo>
                  <a:pt x="798" y="798"/>
                </a:lnTo>
                <a:lnTo>
                  <a:pt x="798" y="798"/>
                </a:lnTo>
                <a:lnTo>
                  <a:pt x="806" y="852"/>
                </a:lnTo>
                <a:lnTo>
                  <a:pt x="818" y="908"/>
                </a:lnTo>
                <a:lnTo>
                  <a:pt x="830" y="958"/>
                </a:lnTo>
                <a:lnTo>
                  <a:pt x="844" y="1004"/>
                </a:lnTo>
                <a:lnTo>
                  <a:pt x="868" y="1074"/>
                </a:lnTo>
                <a:lnTo>
                  <a:pt x="878" y="1100"/>
                </a:lnTo>
                <a:lnTo>
                  <a:pt x="878" y="1100"/>
                </a:lnTo>
                <a:close/>
                <a:moveTo>
                  <a:pt x="992" y="1260"/>
                </a:moveTo>
                <a:lnTo>
                  <a:pt x="992" y="1260"/>
                </a:lnTo>
                <a:lnTo>
                  <a:pt x="976" y="1222"/>
                </a:lnTo>
                <a:lnTo>
                  <a:pt x="966" y="1198"/>
                </a:lnTo>
                <a:lnTo>
                  <a:pt x="956" y="1172"/>
                </a:lnTo>
                <a:lnTo>
                  <a:pt x="948" y="1140"/>
                </a:lnTo>
                <a:lnTo>
                  <a:pt x="942" y="1104"/>
                </a:lnTo>
                <a:lnTo>
                  <a:pt x="938" y="1066"/>
                </a:lnTo>
                <a:lnTo>
                  <a:pt x="934" y="1022"/>
                </a:lnTo>
                <a:lnTo>
                  <a:pt x="934" y="1022"/>
                </a:lnTo>
                <a:lnTo>
                  <a:pt x="936" y="980"/>
                </a:lnTo>
                <a:lnTo>
                  <a:pt x="942" y="940"/>
                </a:lnTo>
                <a:lnTo>
                  <a:pt x="950" y="904"/>
                </a:lnTo>
                <a:lnTo>
                  <a:pt x="958" y="870"/>
                </a:lnTo>
                <a:lnTo>
                  <a:pt x="968" y="840"/>
                </a:lnTo>
                <a:lnTo>
                  <a:pt x="978" y="816"/>
                </a:lnTo>
                <a:lnTo>
                  <a:pt x="988" y="798"/>
                </a:lnTo>
                <a:lnTo>
                  <a:pt x="994" y="788"/>
                </a:lnTo>
                <a:lnTo>
                  <a:pt x="994" y="788"/>
                </a:lnTo>
                <a:lnTo>
                  <a:pt x="1006" y="814"/>
                </a:lnTo>
                <a:lnTo>
                  <a:pt x="1016" y="836"/>
                </a:lnTo>
                <a:lnTo>
                  <a:pt x="1024" y="864"/>
                </a:lnTo>
                <a:lnTo>
                  <a:pt x="1034" y="894"/>
                </a:lnTo>
                <a:lnTo>
                  <a:pt x="1042" y="930"/>
                </a:lnTo>
                <a:lnTo>
                  <a:pt x="1048" y="970"/>
                </a:lnTo>
                <a:lnTo>
                  <a:pt x="1050" y="1012"/>
                </a:lnTo>
                <a:lnTo>
                  <a:pt x="1050" y="1012"/>
                </a:lnTo>
                <a:lnTo>
                  <a:pt x="1050" y="1054"/>
                </a:lnTo>
                <a:lnTo>
                  <a:pt x="1046" y="1094"/>
                </a:lnTo>
                <a:lnTo>
                  <a:pt x="1040" y="1130"/>
                </a:lnTo>
                <a:lnTo>
                  <a:pt x="1032" y="1164"/>
                </a:lnTo>
                <a:lnTo>
                  <a:pt x="1022" y="1194"/>
                </a:lnTo>
                <a:lnTo>
                  <a:pt x="1012" y="1220"/>
                </a:lnTo>
                <a:lnTo>
                  <a:pt x="1002" y="1242"/>
                </a:lnTo>
                <a:lnTo>
                  <a:pt x="992" y="1260"/>
                </a:lnTo>
                <a:lnTo>
                  <a:pt x="992" y="1260"/>
                </a:lnTo>
                <a:close/>
                <a:moveTo>
                  <a:pt x="838" y="624"/>
                </a:moveTo>
                <a:lnTo>
                  <a:pt x="838" y="624"/>
                </a:lnTo>
                <a:lnTo>
                  <a:pt x="840" y="586"/>
                </a:lnTo>
                <a:lnTo>
                  <a:pt x="844" y="550"/>
                </a:lnTo>
                <a:lnTo>
                  <a:pt x="854" y="480"/>
                </a:lnTo>
                <a:lnTo>
                  <a:pt x="868" y="420"/>
                </a:lnTo>
                <a:lnTo>
                  <a:pt x="878" y="376"/>
                </a:lnTo>
                <a:lnTo>
                  <a:pt x="878" y="376"/>
                </a:lnTo>
                <a:lnTo>
                  <a:pt x="896" y="320"/>
                </a:lnTo>
                <a:lnTo>
                  <a:pt x="916" y="268"/>
                </a:lnTo>
                <a:lnTo>
                  <a:pt x="932" y="224"/>
                </a:lnTo>
                <a:lnTo>
                  <a:pt x="950" y="186"/>
                </a:lnTo>
                <a:lnTo>
                  <a:pt x="976" y="130"/>
                </a:lnTo>
                <a:lnTo>
                  <a:pt x="992" y="102"/>
                </a:lnTo>
                <a:lnTo>
                  <a:pt x="992" y="102"/>
                </a:lnTo>
                <a:lnTo>
                  <a:pt x="1010" y="132"/>
                </a:lnTo>
                <a:lnTo>
                  <a:pt x="1040" y="194"/>
                </a:lnTo>
                <a:lnTo>
                  <a:pt x="1058" y="234"/>
                </a:lnTo>
                <a:lnTo>
                  <a:pt x="1076" y="276"/>
                </a:lnTo>
                <a:lnTo>
                  <a:pt x="1092" y="324"/>
                </a:lnTo>
                <a:lnTo>
                  <a:pt x="1108" y="372"/>
                </a:lnTo>
                <a:lnTo>
                  <a:pt x="1108" y="372"/>
                </a:lnTo>
                <a:lnTo>
                  <a:pt x="1120" y="420"/>
                </a:lnTo>
                <a:lnTo>
                  <a:pt x="1130" y="468"/>
                </a:lnTo>
                <a:lnTo>
                  <a:pt x="1138" y="514"/>
                </a:lnTo>
                <a:lnTo>
                  <a:pt x="1142" y="556"/>
                </a:lnTo>
                <a:lnTo>
                  <a:pt x="1146" y="598"/>
                </a:lnTo>
                <a:lnTo>
                  <a:pt x="1148" y="636"/>
                </a:lnTo>
                <a:lnTo>
                  <a:pt x="1150" y="700"/>
                </a:lnTo>
                <a:lnTo>
                  <a:pt x="1150" y="700"/>
                </a:lnTo>
                <a:lnTo>
                  <a:pt x="1146" y="754"/>
                </a:lnTo>
                <a:lnTo>
                  <a:pt x="1142" y="808"/>
                </a:lnTo>
                <a:lnTo>
                  <a:pt x="1136" y="856"/>
                </a:lnTo>
                <a:lnTo>
                  <a:pt x="1128" y="896"/>
                </a:lnTo>
                <a:lnTo>
                  <a:pt x="1128" y="896"/>
                </a:lnTo>
                <a:lnTo>
                  <a:pt x="1128" y="864"/>
                </a:lnTo>
                <a:lnTo>
                  <a:pt x="1128" y="832"/>
                </a:lnTo>
                <a:lnTo>
                  <a:pt x="1124" y="760"/>
                </a:lnTo>
                <a:lnTo>
                  <a:pt x="1116" y="686"/>
                </a:lnTo>
                <a:lnTo>
                  <a:pt x="1104" y="616"/>
                </a:lnTo>
                <a:lnTo>
                  <a:pt x="1104" y="616"/>
                </a:lnTo>
                <a:lnTo>
                  <a:pt x="1096" y="580"/>
                </a:lnTo>
                <a:lnTo>
                  <a:pt x="1084" y="542"/>
                </a:lnTo>
                <a:lnTo>
                  <a:pt x="1072" y="500"/>
                </a:lnTo>
                <a:lnTo>
                  <a:pt x="1056" y="458"/>
                </a:lnTo>
                <a:lnTo>
                  <a:pt x="1040" y="416"/>
                </a:lnTo>
                <a:lnTo>
                  <a:pt x="1024" y="378"/>
                </a:lnTo>
                <a:lnTo>
                  <a:pt x="1008" y="344"/>
                </a:lnTo>
                <a:lnTo>
                  <a:pt x="992" y="314"/>
                </a:lnTo>
                <a:lnTo>
                  <a:pt x="992" y="314"/>
                </a:lnTo>
                <a:lnTo>
                  <a:pt x="978" y="342"/>
                </a:lnTo>
                <a:lnTo>
                  <a:pt x="962" y="374"/>
                </a:lnTo>
                <a:lnTo>
                  <a:pt x="948" y="408"/>
                </a:lnTo>
                <a:lnTo>
                  <a:pt x="932" y="448"/>
                </a:lnTo>
                <a:lnTo>
                  <a:pt x="918" y="488"/>
                </a:lnTo>
                <a:lnTo>
                  <a:pt x="904" y="532"/>
                </a:lnTo>
                <a:lnTo>
                  <a:pt x="892" y="574"/>
                </a:lnTo>
                <a:lnTo>
                  <a:pt x="882" y="616"/>
                </a:lnTo>
                <a:lnTo>
                  <a:pt x="882" y="616"/>
                </a:lnTo>
                <a:lnTo>
                  <a:pt x="874" y="658"/>
                </a:lnTo>
                <a:lnTo>
                  <a:pt x="868" y="700"/>
                </a:lnTo>
                <a:lnTo>
                  <a:pt x="864" y="742"/>
                </a:lnTo>
                <a:lnTo>
                  <a:pt x="860" y="784"/>
                </a:lnTo>
                <a:lnTo>
                  <a:pt x="858" y="854"/>
                </a:lnTo>
                <a:lnTo>
                  <a:pt x="856" y="898"/>
                </a:lnTo>
                <a:lnTo>
                  <a:pt x="856" y="898"/>
                </a:lnTo>
                <a:lnTo>
                  <a:pt x="850" y="858"/>
                </a:lnTo>
                <a:lnTo>
                  <a:pt x="844" y="794"/>
                </a:lnTo>
                <a:lnTo>
                  <a:pt x="838" y="714"/>
                </a:lnTo>
                <a:lnTo>
                  <a:pt x="838" y="670"/>
                </a:lnTo>
                <a:lnTo>
                  <a:pt x="838" y="624"/>
                </a:lnTo>
                <a:lnTo>
                  <a:pt x="838" y="624"/>
                </a:lnTo>
                <a:close/>
                <a:moveTo>
                  <a:pt x="724" y="1576"/>
                </a:moveTo>
                <a:lnTo>
                  <a:pt x="724" y="1576"/>
                </a:lnTo>
                <a:lnTo>
                  <a:pt x="724" y="1574"/>
                </a:lnTo>
                <a:lnTo>
                  <a:pt x="724" y="1574"/>
                </a:lnTo>
                <a:lnTo>
                  <a:pt x="740" y="1560"/>
                </a:lnTo>
                <a:lnTo>
                  <a:pt x="756" y="1548"/>
                </a:lnTo>
                <a:lnTo>
                  <a:pt x="774" y="1538"/>
                </a:lnTo>
                <a:lnTo>
                  <a:pt x="792" y="1530"/>
                </a:lnTo>
                <a:lnTo>
                  <a:pt x="810" y="1524"/>
                </a:lnTo>
                <a:lnTo>
                  <a:pt x="830" y="1520"/>
                </a:lnTo>
                <a:lnTo>
                  <a:pt x="850" y="1516"/>
                </a:lnTo>
                <a:lnTo>
                  <a:pt x="868" y="1516"/>
                </a:lnTo>
                <a:lnTo>
                  <a:pt x="888" y="1516"/>
                </a:lnTo>
                <a:lnTo>
                  <a:pt x="908" y="1520"/>
                </a:lnTo>
                <a:lnTo>
                  <a:pt x="926" y="1524"/>
                </a:lnTo>
                <a:lnTo>
                  <a:pt x="946" y="1530"/>
                </a:lnTo>
                <a:lnTo>
                  <a:pt x="964" y="1538"/>
                </a:lnTo>
                <a:lnTo>
                  <a:pt x="980" y="1548"/>
                </a:lnTo>
                <a:lnTo>
                  <a:pt x="998" y="1560"/>
                </a:lnTo>
                <a:lnTo>
                  <a:pt x="1012" y="1574"/>
                </a:lnTo>
                <a:lnTo>
                  <a:pt x="1012" y="1574"/>
                </a:lnTo>
                <a:lnTo>
                  <a:pt x="1026" y="1590"/>
                </a:lnTo>
                <a:lnTo>
                  <a:pt x="1038" y="1606"/>
                </a:lnTo>
                <a:lnTo>
                  <a:pt x="1048" y="1624"/>
                </a:lnTo>
                <a:lnTo>
                  <a:pt x="1058" y="1642"/>
                </a:lnTo>
                <a:lnTo>
                  <a:pt x="1064" y="1660"/>
                </a:lnTo>
                <a:lnTo>
                  <a:pt x="1068" y="1680"/>
                </a:lnTo>
                <a:lnTo>
                  <a:pt x="1072" y="1698"/>
                </a:lnTo>
                <a:lnTo>
                  <a:pt x="1072" y="1718"/>
                </a:lnTo>
                <a:lnTo>
                  <a:pt x="1072" y="1738"/>
                </a:lnTo>
                <a:lnTo>
                  <a:pt x="1068" y="1756"/>
                </a:lnTo>
                <a:lnTo>
                  <a:pt x="1064" y="1776"/>
                </a:lnTo>
                <a:lnTo>
                  <a:pt x="1058" y="1794"/>
                </a:lnTo>
                <a:lnTo>
                  <a:pt x="1048" y="1812"/>
                </a:lnTo>
                <a:lnTo>
                  <a:pt x="1038" y="1830"/>
                </a:lnTo>
                <a:lnTo>
                  <a:pt x="1026" y="1846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0" y="1864"/>
                </a:lnTo>
                <a:lnTo>
                  <a:pt x="1010" y="1864"/>
                </a:lnTo>
                <a:lnTo>
                  <a:pt x="980" y="1892"/>
                </a:lnTo>
                <a:lnTo>
                  <a:pt x="946" y="1914"/>
                </a:lnTo>
                <a:lnTo>
                  <a:pt x="912" y="1936"/>
                </a:lnTo>
                <a:lnTo>
                  <a:pt x="876" y="1952"/>
                </a:lnTo>
                <a:lnTo>
                  <a:pt x="840" y="1964"/>
                </a:lnTo>
                <a:lnTo>
                  <a:pt x="802" y="1974"/>
                </a:lnTo>
                <a:lnTo>
                  <a:pt x="762" y="1980"/>
                </a:lnTo>
                <a:lnTo>
                  <a:pt x="724" y="1982"/>
                </a:lnTo>
                <a:lnTo>
                  <a:pt x="724" y="1982"/>
                </a:lnTo>
                <a:lnTo>
                  <a:pt x="684" y="1980"/>
                </a:lnTo>
                <a:lnTo>
                  <a:pt x="646" y="1974"/>
                </a:lnTo>
                <a:lnTo>
                  <a:pt x="608" y="1964"/>
                </a:lnTo>
                <a:lnTo>
                  <a:pt x="570" y="1952"/>
                </a:lnTo>
                <a:lnTo>
                  <a:pt x="534" y="1934"/>
                </a:lnTo>
                <a:lnTo>
                  <a:pt x="500" y="1914"/>
                </a:lnTo>
                <a:lnTo>
                  <a:pt x="468" y="1890"/>
                </a:lnTo>
                <a:lnTo>
                  <a:pt x="436" y="1862"/>
                </a:lnTo>
                <a:lnTo>
                  <a:pt x="436" y="1862"/>
                </a:lnTo>
                <a:lnTo>
                  <a:pt x="412" y="1836"/>
                </a:lnTo>
                <a:lnTo>
                  <a:pt x="390" y="1806"/>
                </a:lnTo>
                <a:lnTo>
                  <a:pt x="370" y="1776"/>
                </a:lnTo>
                <a:lnTo>
                  <a:pt x="354" y="1746"/>
                </a:lnTo>
                <a:lnTo>
                  <a:pt x="342" y="1714"/>
                </a:lnTo>
                <a:lnTo>
                  <a:pt x="332" y="1680"/>
                </a:lnTo>
                <a:lnTo>
                  <a:pt x="324" y="1648"/>
                </a:lnTo>
                <a:lnTo>
                  <a:pt x="320" y="1614"/>
                </a:lnTo>
                <a:lnTo>
                  <a:pt x="318" y="1578"/>
                </a:lnTo>
                <a:lnTo>
                  <a:pt x="318" y="1544"/>
                </a:lnTo>
                <a:lnTo>
                  <a:pt x="322" y="1510"/>
                </a:lnTo>
                <a:lnTo>
                  <a:pt x="330" y="1478"/>
                </a:lnTo>
                <a:lnTo>
                  <a:pt x="340" y="1444"/>
                </a:lnTo>
                <a:lnTo>
                  <a:pt x="352" y="1412"/>
                </a:lnTo>
                <a:lnTo>
                  <a:pt x="368" y="1380"/>
                </a:lnTo>
                <a:lnTo>
                  <a:pt x="386" y="1350"/>
                </a:lnTo>
                <a:lnTo>
                  <a:pt x="386" y="1350"/>
                </a:lnTo>
                <a:lnTo>
                  <a:pt x="410" y="1320"/>
                </a:lnTo>
                <a:lnTo>
                  <a:pt x="436" y="1290"/>
                </a:lnTo>
                <a:lnTo>
                  <a:pt x="436" y="1290"/>
                </a:lnTo>
                <a:lnTo>
                  <a:pt x="468" y="1262"/>
                </a:lnTo>
                <a:lnTo>
                  <a:pt x="500" y="1238"/>
                </a:lnTo>
                <a:lnTo>
                  <a:pt x="534" y="1218"/>
                </a:lnTo>
                <a:lnTo>
                  <a:pt x="570" y="1202"/>
                </a:lnTo>
                <a:lnTo>
                  <a:pt x="608" y="1188"/>
                </a:lnTo>
                <a:lnTo>
                  <a:pt x="646" y="1178"/>
                </a:lnTo>
                <a:lnTo>
                  <a:pt x="684" y="1174"/>
                </a:lnTo>
                <a:lnTo>
                  <a:pt x="724" y="1172"/>
                </a:lnTo>
                <a:lnTo>
                  <a:pt x="724" y="630"/>
                </a:lnTo>
                <a:lnTo>
                  <a:pt x="724" y="630"/>
                </a:lnTo>
                <a:lnTo>
                  <a:pt x="686" y="630"/>
                </a:lnTo>
                <a:lnTo>
                  <a:pt x="650" y="634"/>
                </a:lnTo>
                <a:lnTo>
                  <a:pt x="614" y="638"/>
                </a:lnTo>
                <a:lnTo>
                  <a:pt x="578" y="644"/>
                </a:lnTo>
                <a:lnTo>
                  <a:pt x="542" y="652"/>
                </a:lnTo>
                <a:lnTo>
                  <a:pt x="508" y="662"/>
                </a:lnTo>
                <a:lnTo>
                  <a:pt x="474" y="674"/>
                </a:lnTo>
                <a:lnTo>
                  <a:pt x="442" y="686"/>
                </a:lnTo>
                <a:lnTo>
                  <a:pt x="410" y="700"/>
                </a:lnTo>
                <a:lnTo>
                  <a:pt x="378" y="716"/>
                </a:lnTo>
                <a:lnTo>
                  <a:pt x="348" y="734"/>
                </a:lnTo>
                <a:lnTo>
                  <a:pt x="320" y="752"/>
                </a:lnTo>
                <a:lnTo>
                  <a:pt x="290" y="772"/>
                </a:lnTo>
                <a:lnTo>
                  <a:pt x="264" y="794"/>
                </a:lnTo>
                <a:lnTo>
                  <a:pt x="238" y="816"/>
                </a:lnTo>
                <a:lnTo>
                  <a:pt x="212" y="840"/>
                </a:lnTo>
                <a:lnTo>
                  <a:pt x="188" y="866"/>
                </a:lnTo>
                <a:lnTo>
                  <a:pt x="166" y="892"/>
                </a:lnTo>
                <a:lnTo>
                  <a:pt x="144" y="920"/>
                </a:lnTo>
                <a:lnTo>
                  <a:pt x="124" y="948"/>
                </a:lnTo>
                <a:lnTo>
                  <a:pt x="104" y="976"/>
                </a:lnTo>
                <a:lnTo>
                  <a:pt x="88" y="1006"/>
                </a:lnTo>
                <a:lnTo>
                  <a:pt x="72" y="1038"/>
                </a:lnTo>
                <a:lnTo>
                  <a:pt x="56" y="1070"/>
                </a:lnTo>
                <a:lnTo>
                  <a:pt x="44" y="1102"/>
                </a:lnTo>
                <a:lnTo>
                  <a:pt x="32" y="1136"/>
                </a:lnTo>
                <a:lnTo>
                  <a:pt x="22" y="1170"/>
                </a:lnTo>
                <a:lnTo>
                  <a:pt x="14" y="1206"/>
                </a:lnTo>
                <a:lnTo>
                  <a:pt x="8" y="1240"/>
                </a:lnTo>
                <a:lnTo>
                  <a:pt x="4" y="1276"/>
                </a:lnTo>
                <a:lnTo>
                  <a:pt x="0" y="1314"/>
                </a:lnTo>
                <a:lnTo>
                  <a:pt x="0" y="1350"/>
                </a:lnTo>
                <a:lnTo>
                  <a:pt x="0" y="1350"/>
                </a:lnTo>
                <a:lnTo>
                  <a:pt x="0" y="1388"/>
                </a:lnTo>
                <a:lnTo>
                  <a:pt x="4" y="1424"/>
                </a:lnTo>
                <a:lnTo>
                  <a:pt x="8" y="1460"/>
                </a:lnTo>
                <a:lnTo>
                  <a:pt x="14" y="1496"/>
                </a:lnTo>
                <a:lnTo>
                  <a:pt x="22" y="1530"/>
                </a:lnTo>
                <a:lnTo>
                  <a:pt x="32" y="1564"/>
                </a:lnTo>
                <a:lnTo>
                  <a:pt x="44" y="1598"/>
                </a:lnTo>
                <a:lnTo>
                  <a:pt x="56" y="1630"/>
                </a:lnTo>
                <a:lnTo>
                  <a:pt x="72" y="1662"/>
                </a:lnTo>
                <a:lnTo>
                  <a:pt x="88" y="1694"/>
                </a:lnTo>
                <a:lnTo>
                  <a:pt x="104" y="1724"/>
                </a:lnTo>
                <a:lnTo>
                  <a:pt x="124" y="1754"/>
                </a:lnTo>
                <a:lnTo>
                  <a:pt x="144" y="1782"/>
                </a:lnTo>
                <a:lnTo>
                  <a:pt x="166" y="1808"/>
                </a:lnTo>
                <a:lnTo>
                  <a:pt x="188" y="1836"/>
                </a:lnTo>
                <a:lnTo>
                  <a:pt x="212" y="1860"/>
                </a:lnTo>
                <a:lnTo>
                  <a:pt x="238" y="1884"/>
                </a:lnTo>
                <a:lnTo>
                  <a:pt x="264" y="1906"/>
                </a:lnTo>
                <a:lnTo>
                  <a:pt x="290" y="1928"/>
                </a:lnTo>
                <a:lnTo>
                  <a:pt x="320" y="1948"/>
                </a:lnTo>
                <a:lnTo>
                  <a:pt x="348" y="1966"/>
                </a:lnTo>
                <a:lnTo>
                  <a:pt x="378" y="1984"/>
                </a:lnTo>
                <a:lnTo>
                  <a:pt x="410" y="2000"/>
                </a:lnTo>
                <a:lnTo>
                  <a:pt x="442" y="2014"/>
                </a:lnTo>
                <a:lnTo>
                  <a:pt x="474" y="2028"/>
                </a:lnTo>
                <a:lnTo>
                  <a:pt x="508" y="2038"/>
                </a:lnTo>
                <a:lnTo>
                  <a:pt x="542" y="2048"/>
                </a:lnTo>
                <a:lnTo>
                  <a:pt x="578" y="2056"/>
                </a:lnTo>
                <a:lnTo>
                  <a:pt x="614" y="2062"/>
                </a:lnTo>
                <a:lnTo>
                  <a:pt x="650" y="2068"/>
                </a:lnTo>
                <a:lnTo>
                  <a:pt x="686" y="2070"/>
                </a:lnTo>
                <a:lnTo>
                  <a:pt x="724" y="2072"/>
                </a:lnTo>
                <a:lnTo>
                  <a:pt x="724" y="2072"/>
                </a:lnTo>
                <a:lnTo>
                  <a:pt x="762" y="2070"/>
                </a:lnTo>
                <a:lnTo>
                  <a:pt x="800" y="2068"/>
                </a:lnTo>
                <a:lnTo>
                  <a:pt x="838" y="2062"/>
                </a:lnTo>
                <a:lnTo>
                  <a:pt x="876" y="2056"/>
                </a:lnTo>
                <a:lnTo>
                  <a:pt x="912" y="2046"/>
                </a:lnTo>
                <a:lnTo>
                  <a:pt x="948" y="2036"/>
                </a:lnTo>
                <a:lnTo>
                  <a:pt x="982" y="2024"/>
                </a:lnTo>
                <a:lnTo>
                  <a:pt x="1016" y="2010"/>
                </a:lnTo>
                <a:lnTo>
                  <a:pt x="1050" y="1994"/>
                </a:lnTo>
                <a:lnTo>
                  <a:pt x="1082" y="1976"/>
                </a:lnTo>
                <a:lnTo>
                  <a:pt x="1114" y="1958"/>
                </a:lnTo>
                <a:lnTo>
                  <a:pt x="1144" y="1938"/>
                </a:lnTo>
                <a:lnTo>
                  <a:pt x="1172" y="1916"/>
                </a:lnTo>
                <a:lnTo>
                  <a:pt x="1200" y="1894"/>
                </a:lnTo>
                <a:lnTo>
                  <a:pt x="1226" y="1868"/>
                </a:lnTo>
                <a:lnTo>
                  <a:pt x="1252" y="1844"/>
                </a:lnTo>
                <a:lnTo>
                  <a:pt x="1252" y="1348"/>
                </a:lnTo>
                <a:lnTo>
                  <a:pt x="724" y="1348"/>
                </a:lnTo>
                <a:lnTo>
                  <a:pt x="724" y="157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x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Autofit/>
          </a:bodyPr>
          <a:lstStyle/>
          <a:p>
            <a:endParaRPr lang="ru-RU" sz="1350">
              <a:solidFill>
                <a:srgbClr val="3C3C3C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97028" y="6199038"/>
            <a:ext cx="4274972" cy="180000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US" sz="1400" b="0" dirty="0" smtClean="0">
                <a:solidFill>
                  <a:schemeClr val="tx1"/>
                </a:solidFill>
              </a:defRPr>
            </a:lvl1pPr>
            <a:lvl2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2pPr>
            <a:lvl3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3pPr>
            <a:lvl4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4pPr>
            <a:lvl5pPr>
              <a:defRPr lang="ru-RU" dirty="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r>
              <a:rPr lang="ru-RU" dirty="0" smtClean="0"/>
              <a:t>Введите дату</a:t>
            </a:r>
            <a:endParaRPr lang="ru-RU" dirty="0"/>
          </a:p>
        </p:txBody>
      </p:sp>
      <p:sp>
        <p:nvSpPr>
          <p:cNvPr id="24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297028" y="5948155"/>
            <a:ext cx="4274972" cy="180000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US" sz="1400" b="0" baseline="0" dirty="0" smtClean="0">
                <a:solidFill>
                  <a:schemeClr val="tx1"/>
                </a:solidFill>
              </a:defRPr>
            </a:lvl1pPr>
            <a:lvl2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2pPr>
            <a:lvl3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3pPr>
            <a:lvl4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4pPr>
            <a:lvl5pPr>
              <a:defRPr lang="ru-RU" dirty="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>
              <a:spcBef>
                <a:spcPts val="450"/>
              </a:spcBef>
            </a:pPr>
            <a:r>
              <a:rPr lang="ru-RU" dirty="0" smtClean="0"/>
              <a:t>Введите имя автора</a:t>
            </a:r>
            <a:endParaRPr lang="ru-RU" dirty="0"/>
          </a:p>
        </p:txBody>
      </p:sp>
      <p:sp>
        <p:nvSpPr>
          <p:cNvPr id="26" name="TradeSecret" hidden="1"/>
          <p:cNvSpPr txBox="1"/>
          <p:nvPr/>
        </p:nvSpPr>
        <p:spPr>
          <a:xfrm>
            <a:off x="7094684" y="175973"/>
            <a:ext cx="1186223" cy="216982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algn="ctr">
              <a:lnSpc>
                <a:spcPct val="90000"/>
              </a:lnSpc>
              <a:spcAft>
                <a:spcPts val="150"/>
              </a:spcAft>
            </a:pPr>
            <a:r>
              <a:rPr lang="ru-RU" sz="900" b="1" dirty="0" smtClean="0">
                <a:solidFill>
                  <a:srgbClr val="EEECE1"/>
                </a:solidFill>
              </a:rPr>
              <a:t>Коммерческая тайна</a:t>
            </a:r>
          </a:p>
        </p:txBody>
      </p:sp>
      <p:sp>
        <p:nvSpPr>
          <p:cNvPr id="28" name="Confidential" hidden="1"/>
          <p:cNvSpPr txBox="1"/>
          <p:nvPr/>
        </p:nvSpPr>
        <p:spPr>
          <a:xfrm>
            <a:off x="7149186" y="175973"/>
            <a:ext cx="1077219" cy="216982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algn="ctr">
              <a:lnSpc>
                <a:spcPct val="90000"/>
              </a:lnSpc>
              <a:spcAft>
                <a:spcPts val="150"/>
              </a:spcAft>
            </a:pPr>
            <a:r>
              <a:rPr lang="ru-RU" sz="900" b="1" dirty="0" smtClean="0">
                <a:solidFill>
                  <a:srgbClr val="EEECE1"/>
                </a:solidFill>
              </a:rPr>
              <a:t>Конфиденциально</a:t>
            </a:r>
            <a:endParaRPr lang="ru-RU" sz="825" b="1" dirty="0" smtClean="0">
              <a:solidFill>
                <a:srgbClr val="EEECE1"/>
              </a:solidFill>
            </a:endParaRPr>
          </a:p>
        </p:txBody>
      </p:sp>
      <p:sp>
        <p:nvSpPr>
          <p:cNvPr id="25" name="CompanyName" hidden="1"/>
          <p:cNvSpPr txBox="1"/>
          <p:nvPr/>
        </p:nvSpPr>
        <p:spPr>
          <a:xfrm>
            <a:off x="6490353" y="404665"/>
            <a:ext cx="2394886" cy="37279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675" smtClean="0">
                <a:solidFill>
                  <a:srgbClr val="EEECE1"/>
                </a:solidFill>
              </a:rPr>
              <a:t>Публичное акционерное </a:t>
            </a:r>
            <a:r>
              <a:rPr lang="ru-RU" sz="675" dirty="0" smtClean="0">
                <a:solidFill>
                  <a:srgbClr val="EEECE1"/>
                </a:solidFill>
              </a:rPr>
              <a:t>общество</a:t>
            </a:r>
            <a:br>
              <a:rPr lang="ru-RU" sz="675" dirty="0" smtClean="0">
                <a:solidFill>
                  <a:srgbClr val="EEECE1"/>
                </a:solidFill>
              </a:rPr>
            </a:br>
            <a:r>
              <a:rPr lang="ru-RU" sz="675" dirty="0" smtClean="0">
                <a:solidFill>
                  <a:srgbClr val="EEECE1"/>
                </a:solidFill>
              </a:rPr>
              <a:t>«Газпром нефть», ул. Галерная, д. 5, лит. А,</a:t>
            </a:r>
            <a:br>
              <a:rPr lang="ru-RU" sz="675" dirty="0" smtClean="0">
                <a:solidFill>
                  <a:srgbClr val="EEECE1"/>
                </a:solidFill>
              </a:rPr>
            </a:br>
            <a:r>
              <a:rPr lang="ru-RU" sz="675" dirty="0" smtClean="0">
                <a:solidFill>
                  <a:srgbClr val="EEECE1"/>
                </a:solidFill>
              </a:rPr>
              <a:t>г. Санкт-Петербург, 190000</a:t>
            </a:r>
          </a:p>
        </p:txBody>
      </p:sp>
      <p:grpSp>
        <p:nvGrpSpPr>
          <p:cNvPr id="33" name="Группа 32"/>
          <p:cNvGrpSpPr/>
          <p:nvPr userDrawn="1"/>
        </p:nvGrpSpPr>
        <p:grpSpPr>
          <a:xfrm>
            <a:off x="5525791" y="6430956"/>
            <a:ext cx="2228850" cy="378868"/>
            <a:chOff x="-3132138" y="3643313"/>
            <a:chExt cx="2951163" cy="501650"/>
          </a:xfrm>
        </p:grpSpPr>
        <p:sp>
          <p:nvSpPr>
            <p:cNvPr id="34" name="Freeform 27"/>
            <p:cNvSpPr>
              <a:spLocks noEditPoints="1"/>
            </p:cNvSpPr>
            <p:nvPr userDrawn="1"/>
          </p:nvSpPr>
          <p:spPr bwMode="auto">
            <a:xfrm>
              <a:off x="-2686050" y="3643313"/>
              <a:ext cx="527050" cy="501650"/>
            </a:xfrm>
            <a:custGeom>
              <a:avLst/>
              <a:gdLst>
                <a:gd name="T0" fmla="*/ 740 w 2990"/>
                <a:gd name="T1" fmla="*/ 303 h 2847"/>
                <a:gd name="T2" fmla="*/ 514 w 2990"/>
                <a:gd name="T3" fmla="*/ 818 h 2847"/>
                <a:gd name="T4" fmla="*/ 417 w 2990"/>
                <a:gd name="T5" fmla="*/ 1084 h 2847"/>
                <a:gd name="T6" fmla="*/ 659 w 2990"/>
                <a:gd name="T7" fmla="*/ 850 h 2847"/>
                <a:gd name="T8" fmla="*/ 218 w 2990"/>
                <a:gd name="T9" fmla="*/ 1455 h 2847"/>
                <a:gd name="T10" fmla="*/ 280 w 2990"/>
                <a:gd name="T11" fmla="*/ 1517 h 2847"/>
                <a:gd name="T12" fmla="*/ 1067 w 2990"/>
                <a:gd name="T13" fmla="*/ 350 h 2847"/>
                <a:gd name="T14" fmla="*/ 678 w 2990"/>
                <a:gd name="T15" fmla="*/ 945 h 2847"/>
                <a:gd name="T16" fmla="*/ 1285 w 2990"/>
                <a:gd name="T17" fmla="*/ 173 h 2847"/>
                <a:gd name="T18" fmla="*/ 877 w 2990"/>
                <a:gd name="T19" fmla="*/ 766 h 2847"/>
                <a:gd name="T20" fmla="*/ 325 w 2990"/>
                <a:gd name="T21" fmla="*/ 1544 h 2847"/>
                <a:gd name="T22" fmla="*/ 269 w 2990"/>
                <a:gd name="T23" fmla="*/ 1784 h 2847"/>
                <a:gd name="T24" fmla="*/ 592 w 2990"/>
                <a:gd name="T25" fmla="*/ 1436 h 2847"/>
                <a:gd name="T26" fmla="*/ 589 w 2990"/>
                <a:gd name="T27" fmla="*/ 1407 h 2847"/>
                <a:gd name="T28" fmla="*/ 357 w 2990"/>
                <a:gd name="T29" fmla="*/ 1755 h 2847"/>
                <a:gd name="T30" fmla="*/ 542 w 2990"/>
                <a:gd name="T31" fmla="*/ 1601 h 2847"/>
                <a:gd name="T32" fmla="*/ 1346 w 2990"/>
                <a:gd name="T33" fmla="*/ 503 h 2847"/>
                <a:gd name="T34" fmla="*/ 1567 w 2990"/>
                <a:gd name="T35" fmla="*/ 336 h 2847"/>
                <a:gd name="T36" fmla="*/ 1664 w 2990"/>
                <a:gd name="T37" fmla="*/ 322 h 2847"/>
                <a:gd name="T38" fmla="*/ 561 w 2990"/>
                <a:gd name="T39" fmla="*/ 1963 h 2847"/>
                <a:gd name="T40" fmla="*/ 1686 w 2990"/>
                <a:gd name="T41" fmla="*/ 544 h 2847"/>
                <a:gd name="T42" fmla="*/ 1828 w 2990"/>
                <a:gd name="T43" fmla="*/ 360 h 2847"/>
                <a:gd name="T44" fmla="*/ 1868 w 2990"/>
                <a:gd name="T45" fmla="*/ 434 h 2847"/>
                <a:gd name="T46" fmla="*/ 598 w 2990"/>
                <a:gd name="T47" fmla="*/ 2211 h 2847"/>
                <a:gd name="T48" fmla="*/ 931 w 2990"/>
                <a:gd name="T49" fmla="*/ 1886 h 2847"/>
                <a:gd name="T50" fmla="*/ 899 w 2990"/>
                <a:gd name="T51" fmla="*/ 2041 h 2847"/>
                <a:gd name="T52" fmla="*/ 2070 w 2990"/>
                <a:gd name="T53" fmla="*/ 387 h 2847"/>
                <a:gd name="T54" fmla="*/ 2171 w 2990"/>
                <a:gd name="T55" fmla="*/ 389 h 2847"/>
                <a:gd name="T56" fmla="*/ 949 w 2990"/>
                <a:gd name="T57" fmla="*/ 2201 h 2847"/>
                <a:gd name="T58" fmla="*/ 674 w 2990"/>
                <a:gd name="T59" fmla="*/ 2560 h 2847"/>
                <a:gd name="T60" fmla="*/ 2259 w 2990"/>
                <a:gd name="T61" fmla="*/ 362 h 2847"/>
                <a:gd name="T62" fmla="*/ 2135 w 2990"/>
                <a:gd name="T63" fmla="*/ 685 h 2847"/>
                <a:gd name="T64" fmla="*/ 835 w 2990"/>
                <a:gd name="T65" fmla="*/ 2517 h 2847"/>
                <a:gd name="T66" fmla="*/ 1224 w 2990"/>
                <a:gd name="T67" fmla="*/ 2092 h 2847"/>
                <a:gd name="T68" fmla="*/ 1287 w 2990"/>
                <a:gd name="T69" fmla="*/ 2113 h 2847"/>
                <a:gd name="T70" fmla="*/ 2411 w 2990"/>
                <a:gd name="T71" fmla="*/ 687 h 2847"/>
                <a:gd name="T72" fmla="*/ 1171 w 2990"/>
                <a:gd name="T73" fmla="*/ 2498 h 2847"/>
                <a:gd name="T74" fmla="*/ 1490 w 2990"/>
                <a:gd name="T75" fmla="*/ 2225 h 2847"/>
                <a:gd name="T76" fmla="*/ 2348 w 2990"/>
                <a:gd name="T77" fmla="*/ 983 h 2847"/>
                <a:gd name="T78" fmla="*/ 1507 w 2990"/>
                <a:gd name="T79" fmla="*/ 2299 h 2847"/>
                <a:gd name="T80" fmla="*/ 2409 w 2990"/>
                <a:gd name="T81" fmla="*/ 1018 h 2847"/>
                <a:gd name="T82" fmla="*/ 2396 w 2990"/>
                <a:gd name="T83" fmla="*/ 1177 h 2847"/>
                <a:gd name="T84" fmla="*/ 1718 w 2990"/>
                <a:gd name="T85" fmla="*/ 2109 h 2847"/>
                <a:gd name="T86" fmla="*/ 2550 w 2990"/>
                <a:gd name="T87" fmla="*/ 1093 h 2847"/>
                <a:gd name="T88" fmla="*/ 1490 w 2990"/>
                <a:gd name="T89" fmla="*/ 2614 h 2847"/>
                <a:gd name="T90" fmla="*/ 2427 w 2990"/>
                <a:gd name="T91" fmla="*/ 1235 h 2847"/>
                <a:gd name="T92" fmla="*/ 1770 w 2990"/>
                <a:gd name="T93" fmla="*/ 2359 h 2847"/>
                <a:gd name="T94" fmla="*/ 1695 w 2990"/>
                <a:gd name="T95" fmla="*/ 2548 h 2847"/>
                <a:gd name="T96" fmla="*/ 2579 w 2990"/>
                <a:gd name="T97" fmla="*/ 1327 h 2847"/>
                <a:gd name="T98" fmla="*/ 2639 w 2990"/>
                <a:gd name="T99" fmla="*/ 1351 h 2847"/>
                <a:gd name="T100" fmla="*/ 2052 w 2990"/>
                <a:gd name="T101" fmla="*/ 2176 h 2847"/>
                <a:gd name="T102" fmla="*/ 2197 w 2990"/>
                <a:gd name="T103" fmla="*/ 2011 h 2847"/>
                <a:gd name="T104" fmla="*/ 2411 w 2990"/>
                <a:gd name="T105" fmla="*/ 1836 h 2847"/>
                <a:gd name="T106" fmla="*/ 1943 w 2990"/>
                <a:gd name="T107" fmla="*/ 2487 h 2847"/>
                <a:gd name="T108" fmla="*/ 2144 w 2990"/>
                <a:gd name="T109" fmla="*/ 2185 h 2847"/>
                <a:gd name="T110" fmla="*/ 2803 w 2990"/>
                <a:gd name="T111" fmla="*/ 1410 h 2847"/>
                <a:gd name="T112" fmla="*/ 2257 w 2990"/>
                <a:gd name="T113" fmla="*/ 2163 h 2847"/>
                <a:gd name="T114" fmla="*/ 2301 w 2990"/>
                <a:gd name="T115" fmla="*/ 2245 h 2847"/>
                <a:gd name="T116" fmla="*/ 2432 w 2990"/>
                <a:gd name="T117" fmla="*/ 2189 h 2847"/>
                <a:gd name="T118" fmla="*/ 2419 w 2990"/>
                <a:gd name="T119" fmla="*/ 2316 h 2847"/>
                <a:gd name="T120" fmla="*/ 2505 w 2990"/>
                <a:gd name="T121" fmla="*/ 2322 h 2847"/>
                <a:gd name="T122" fmla="*/ 1126 w 2990"/>
                <a:gd name="T123" fmla="*/ 2217 h 28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90" h="2847">
                  <a:moveTo>
                    <a:pt x="494" y="715"/>
                  </a:moveTo>
                  <a:lnTo>
                    <a:pt x="494" y="697"/>
                  </a:lnTo>
                  <a:lnTo>
                    <a:pt x="496" y="680"/>
                  </a:lnTo>
                  <a:lnTo>
                    <a:pt x="498" y="664"/>
                  </a:lnTo>
                  <a:lnTo>
                    <a:pt x="500" y="652"/>
                  </a:lnTo>
                  <a:lnTo>
                    <a:pt x="490" y="664"/>
                  </a:lnTo>
                  <a:lnTo>
                    <a:pt x="478" y="681"/>
                  </a:lnTo>
                  <a:lnTo>
                    <a:pt x="466" y="700"/>
                  </a:lnTo>
                  <a:lnTo>
                    <a:pt x="452" y="723"/>
                  </a:lnTo>
                  <a:lnTo>
                    <a:pt x="439" y="749"/>
                  </a:lnTo>
                  <a:lnTo>
                    <a:pt x="427" y="777"/>
                  </a:lnTo>
                  <a:lnTo>
                    <a:pt x="421" y="793"/>
                  </a:lnTo>
                  <a:lnTo>
                    <a:pt x="416" y="808"/>
                  </a:lnTo>
                  <a:lnTo>
                    <a:pt x="412" y="825"/>
                  </a:lnTo>
                  <a:lnTo>
                    <a:pt x="407" y="843"/>
                  </a:lnTo>
                  <a:lnTo>
                    <a:pt x="494" y="717"/>
                  </a:lnTo>
                  <a:lnTo>
                    <a:pt x="494" y="715"/>
                  </a:lnTo>
                  <a:close/>
                  <a:moveTo>
                    <a:pt x="759" y="345"/>
                  </a:moveTo>
                  <a:lnTo>
                    <a:pt x="779" y="316"/>
                  </a:lnTo>
                  <a:lnTo>
                    <a:pt x="770" y="312"/>
                  </a:lnTo>
                  <a:lnTo>
                    <a:pt x="761" y="308"/>
                  </a:lnTo>
                  <a:lnTo>
                    <a:pt x="751" y="305"/>
                  </a:lnTo>
                  <a:lnTo>
                    <a:pt x="740" y="303"/>
                  </a:lnTo>
                  <a:lnTo>
                    <a:pt x="743" y="307"/>
                  </a:lnTo>
                  <a:lnTo>
                    <a:pt x="746" y="316"/>
                  </a:lnTo>
                  <a:lnTo>
                    <a:pt x="752" y="330"/>
                  </a:lnTo>
                  <a:lnTo>
                    <a:pt x="759" y="345"/>
                  </a:lnTo>
                  <a:close/>
                  <a:moveTo>
                    <a:pt x="761" y="471"/>
                  </a:moveTo>
                  <a:lnTo>
                    <a:pt x="838" y="359"/>
                  </a:lnTo>
                  <a:lnTo>
                    <a:pt x="825" y="345"/>
                  </a:lnTo>
                  <a:lnTo>
                    <a:pt x="809" y="332"/>
                  </a:lnTo>
                  <a:lnTo>
                    <a:pt x="767" y="391"/>
                  </a:lnTo>
                  <a:lnTo>
                    <a:pt x="767" y="405"/>
                  </a:lnTo>
                  <a:lnTo>
                    <a:pt x="767" y="420"/>
                  </a:lnTo>
                  <a:lnTo>
                    <a:pt x="766" y="435"/>
                  </a:lnTo>
                  <a:lnTo>
                    <a:pt x="764" y="453"/>
                  </a:lnTo>
                  <a:lnTo>
                    <a:pt x="761" y="471"/>
                  </a:lnTo>
                  <a:close/>
                  <a:moveTo>
                    <a:pt x="498" y="770"/>
                  </a:moveTo>
                  <a:lnTo>
                    <a:pt x="398" y="913"/>
                  </a:lnTo>
                  <a:lnTo>
                    <a:pt x="397" y="923"/>
                  </a:lnTo>
                  <a:lnTo>
                    <a:pt x="396" y="934"/>
                  </a:lnTo>
                  <a:lnTo>
                    <a:pt x="396" y="944"/>
                  </a:lnTo>
                  <a:lnTo>
                    <a:pt x="396" y="956"/>
                  </a:lnTo>
                  <a:lnTo>
                    <a:pt x="397" y="968"/>
                  </a:lnTo>
                  <a:lnTo>
                    <a:pt x="398" y="982"/>
                  </a:lnTo>
                  <a:lnTo>
                    <a:pt x="514" y="818"/>
                  </a:lnTo>
                  <a:lnTo>
                    <a:pt x="510" y="805"/>
                  </a:lnTo>
                  <a:lnTo>
                    <a:pt x="506" y="794"/>
                  </a:lnTo>
                  <a:lnTo>
                    <a:pt x="501" y="781"/>
                  </a:lnTo>
                  <a:lnTo>
                    <a:pt x="498" y="770"/>
                  </a:lnTo>
                  <a:close/>
                  <a:moveTo>
                    <a:pt x="859" y="391"/>
                  </a:moveTo>
                  <a:lnTo>
                    <a:pt x="715" y="592"/>
                  </a:lnTo>
                  <a:lnTo>
                    <a:pt x="701" y="629"/>
                  </a:lnTo>
                  <a:lnTo>
                    <a:pt x="689" y="662"/>
                  </a:lnTo>
                  <a:lnTo>
                    <a:pt x="679" y="693"/>
                  </a:lnTo>
                  <a:lnTo>
                    <a:pt x="672" y="722"/>
                  </a:lnTo>
                  <a:lnTo>
                    <a:pt x="875" y="434"/>
                  </a:lnTo>
                  <a:lnTo>
                    <a:pt x="871" y="423"/>
                  </a:lnTo>
                  <a:lnTo>
                    <a:pt x="867" y="412"/>
                  </a:lnTo>
                  <a:lnTo>
                    <a:pt x="863" y="402"/>
                  </a:lnTo>
                  <a:lnTo>
                    <a:pt x="859" y="391"/>
                  </a:lnTo>
                  <a:close/>
                  <a:moveTo>
                    <a:pt x="562" y="876"/>
                  </a:moveTo>
                  <a:lnTo>
                    <a:pt x="546" y="863"/>
                  </a:lnTo>
                  <a:lnTo>
                    <a:pt x="533" y="849"/>
                  </a:lnTo>
                  <a:lnTo>
                    <a:pt x="403" y="1034"/>
                  </a:lnTo>
                  <a:lnTo>
                    <a:pt x="406" y="1046"/>
                  </a:lnTo>
                  <a:lnTo>
                    <a:pt x="408" y="1058"/>
                  </a:lnTo>
                  <a:lnTo>
                    <a:pt x="412" y="1071"/>
                  </a:lnTo>
                  <a:lnTo>
                    <a:pt x="417" y="1084"/>
                  </a:lnTo>
                  <a:lnTo>
                    <a:pt x="562" y="876"/>
                  </a:lnTo>
                  <a:close/>
                  <a:moveTo>
                    <a:pt x="161" y="1378"/>
                  </a:moveTo>
                  <a:lnTo>
                    <a:pt x="164" y="1384"/>
                  </a:lnTo>
                  <a:lnTo>
                    <a:pt x="169" y="1392"/>
                  </a:lnTo>
                  <a:lnTo>
                    <a:pt x="176" y="1402"/>
                  </a:lnTo>
                  <a:lnTo>
                    <a:pt x="184" y="1412"/>
                  </a:lnTo>
                  <a:lnTo>
                    <a:pt x="197" y="1391"/>
                  </a:lnTo>
                  <a:lnTo>
                    <a:pt x="187" y="1387"/>
                  </a:lnTo>
                  <a:lnTo>
                    <a:pt x="176" y="1383"/>
                  </a:lnTo>
                  <a:lnTo>
                    <a:pt x="168" y="1380"/>
                  </a:lnTo>
                  <a:lnTo>
                    <a:pt x="161" y="1378"/>
                  </a:lnTo>
                  <a:close/>
                  <a:moveTo>
                    <a:pt x="890" y="515"/>
                  </a:moveTo>
                  <a:lnTo>
                    <a:pt x="888" y="506"/>
                  </a:lnTo>
                  <a:lnTo>
                    <a:pt x="887" y="497"/>
                  </a:lnTo>
                  <a:lnTo>
                    <a:pt x="886" y="489"/>
                  </a:lnTo>
                  <a:lnTo>
                    <a:pt x="886" y="480"/>
                  </a:lnTo>
                  <a:lnTo>
                    <a:pt x="660" y="797"/>
                  </a:lnTo>
                  <a:lnTo>
                    <a:pt x="659" y="807"/>
                  </a:lnTo>
                  <a:lnTo>
                    <a:pt x="658" y="816"/>
                  </a:lnTo>
                  <a:lnTo>
                    <a:pt x="658" y="825"/>
                  </a:lnTo>
                  <a:lnTo>
                    <a:pt x="658" y="833"/>
                  </a:lnTo>
                  <a:lnTo>
                    <a:pt x="658" y="842"/>
                  </a:lnTo>
                  <a:lnTo>
                    <a:pt x="659" y="850"/>
                  </a:lnTo>
                  <a:lnTo>
                    <a:pt x="660" y="859"/>
                  </a:lnTo>
                  <a:lnTo>
                    <a:pt x="660" y="865"/>
                  </a:lnTo>
                  <a:lnTo>
                    <a:pt x="890" y="542"/>
                  </a:lnTo>
                  <a:lnTo>
                    <a:pt x="890" y="515"/>
                  </a:lnTo>
                  <a:close/>
                  <a:moveTo>
                    <a:pt x="0" y="1731"/>
                  </a:moveTo>
                  <a:lnTo>
                    <a:pt x="0" y="1731"/>
                  </a:lnTo>
                  <a:lnTo>
                    <a:pt x="5" y="1741"/>
                  </a:lnTo>
                  <a:lnTo>
                    <a:pt x="9" y="1751"/>
                  </a:lnTo>
                  <a:lnTo>
                    <a:pt x="14" y="1760"/>
                  </a:lnTo>
                  <a:lnTo>
                    <a:pt x="19" y="1770"/>
                  </a:lnTo>
                  <a:lnTo>
                    <a:pt x="33" y="1751"/>
                  </a:lnTo>
                  <a:lnTo>
                    <a:pt x="25" y="1747"/>
                  </a:lnTo>
                  <a:lnTo>
                    <a:pt x="16" y="1741"/>
                  </a:lnTo>
                  <a:lnTo>
                    <a:pt x="8" y="1736"/>
                  </a:lnTo>
                  <a:lnTo>
                    <a:pt x="0" y="1731"/>
                  </a:lnTo>
                  <a:close/>
                  <a:moveTo>
                    <a:pt x="272" y="1412"/>
                  </a:moveTo>
                  <a:lnTo>
                    <a:pt x="262" y="1410"/>
                  </a:lnTo>
                  <a:lnTo>
                    <a:pt x="253" y="1407"/>
                  </a:lnTo>
                  <a:lnTo>
                    <a:pt x="242" y="1405"/>
                  </a:lnTo>
                  <a:lnTo>
                    <a:pt x="232" y="1403"/>
                  </a:lnTo>
                  <a:lnTo>
                    <a:pt x="205" y="1439"/>
                  </a:lnTo>
                  <a:lnTo>
                    <a:pt x="211" y="1448"/>
                  </a:lnTo>
                  <a:lnTo>
                    <a:pt x="218" y="1455"/>
                  </a:lnTo>
                  <a:lnTo>
                    <a:pt x="225" y="1462"/>
                  </a:lnTo>
                  <a:lnTo>
                    <a:pt x="232" y="1471"/>
                  </a:lnTo>
                  <a:lnTo>
                    <a:pt x="272" y="1412"/>
                  </a:lnTo>
                  <a:close/>
                  <a:moveTo>
                    <a:pt x="624" y="918"/>
                  </a:moveTo>
                  <a:lnTo>
                    <a:pt x="615" y="913"/>
                  </a:lnTo>
                  <a:lnTo>
                    <a:pt x="607" y="908"/>
                  </a:lnTo>
                  <a:lnTo>
                    <a:pt x="598" y="902"/>
                  </a:lnTo>
                  <a:lnTo>
                    <a:pt x="589" y="897"/>
                  </a:lnTo>
                  <a:lnTo>
                    <a:pt x="430" y="1121"/>
                  </a:lnTo>
                  <a:lnTo>
                    <a:pt x="436" y="1130"/>
                  </a:lnTo>
                  <a:lnTo>
                    <a:pt x="441" y="1141"/>
                  </a:lnTo>
                  <a:lnTo>
                    <a:pt x="446" y="1151"/>
                  </a:lnTo>
                  <a:lnTo>
                    <a:pt x="453" y="1162"/>
                  </a:lnTo>
                  <a:lnTo>
                    <a:pt x="624" y="918"/>
                  </a:lnTo>
                  <a:close/>
                  <a:moveTo>
                    <a:pt x="286" y="1521"/>
                  </a:moveTo>
                  <a:lnTo>
                    <a:pt x="361" y="1417"/>
                  </a:lnTo>
                  <a:lnTo>
                    <a:pt x="349" y="1418"/>
                  </a:lnTo>
                  <a:lnTo>
                    <a:pt x="336" y="1419"/>
                  </a:lnTo>
                  <a:lnTo>
                    <a:pt x="324" y="1418"/>
                  </a:lnTo>
                  <a:lnTo>
                    <a:pt x="311" y="1417"/>
                  </a:lnTo>
                  <a:lnTo>
                    <a:pt x="257" y="1496"/>
                  </a:lnTo>
                  <a:lnTo>
                    <a:pt x="268" y="1507"/>
                  </a:lnTo>
                  <a:lnTo>
                    <a:pt x="280" y="1517"/>
                  </a:lnTo>
                  <a:lnTo>
                    <a:pt x="283" y="1520"/>
                  </a:lnTo>
                  <a:lnTo>
                    <a:pt x="286" y="1521"/>
                  </a:lnTo>
                  <a:close/>
                  <a:moveTo>
                    <a:pt x="65" y="1766"/>
                  </a:moveTo>
                  <a:lnTo>
                    <a:pt x="40" y="1801"/>
                  </a:lnTo>
                  <a:lnTo>
                    <a:pt x="46" y="1810"/>
                  </a:lnTo>
                  <a:lnTo>
                    <a:pt x="52" y="1818"/>
                  </a:lnTo>
                  <a:lnTo>
                    <a:pt x="58" y="1826"/>
                  </a:lnTo>
                  <a:lnTo>
                    <a:pt x="65" y="1833"/>
                  </a:lnTo>
                  <a:lnTo>
                    <a:pt x="104" y="1779"/>
                  </a:lnTo>
                  <a:lnTo>
                    <a:pt x="95" y="1775"/>
                  </a:lnTo>
                  <a:lnTo>
                    <a:pt x="85" y="1772"/>
                  </a:lnTo>
                  <a:lnTo>
                    <a:pt x="76" y="1769"/>
                  </a:lnTo>
                  <a:lnTo>
                    <a:pt x="65" y="1766"/>
                  </a:lnTo>
                  <a:close/>
                  <a:moveTo>
                    <a:pt x="1007" y="505"/>
                  </a:moveTo>
                  <a:lnTo>
                    <a:pt x="1180" y="260"/>
                  </a:lnTo>
                  <a:lnTo>
                    <a:pt x="1164" y="268"/>
                  </a:lnTo>
                  <a:lnTo>
                    <a:pt x="1149" y="276"/>
                  </a:lnTo>
                  <a:lnTo>
                    <a:pt x="1134" y="287"/>
                  </a:lnTo>
                  <a:lnTo>
                    <a:pt x="1119" y="297"/>
                  </a:lnTo>
                  <a:lnTo>
                    <a:pt x="1106" y="310"/>
                  </a:lnTo>
                  <a:lnTo>
                    <a:pt x="1092" y="322"/>
                  </a:lnTo>
                  <a:lnTo>
                    <a:pt x="1080" y="335"/>
                  </a:lnTo>
                  <a:lnTo>
                    <a:pt x="1067" y="350"/>
                  </a:lnTo>
                  <a:lnTo>
                    <a:pt x="1057" y="365"/>
                  </a:lnTo>
                  <a:lnTo>
                    <a:pt x="1046" y="382"/>
                  </a:lnTo>
                  <a:lnTo>
                    <a:pt x="1037" y="400"/>
                  </a:lnTo>
                  <a:lnTo>
                    <a:pt x="1029" y="419"/>
                  </a:lnTo>
                  <a:lnTo>
                    <a:pt x="1021" y="438"/>
                  </a:lnTo>
                  <a:lnTo>
                    <a:pt x="1015" y="459"/>
                  </a:lnTo>
                  <a:lnTo>
                    <a:pt x="1011" y="481"/>
                  </a:lnTo>
                  <a:lnTo>
                    <a:pt x="1007" y="505"/>
                  </a:lnTo>
                  <a:close/>
                  <a:moveTo>
                    <a:pt x="1312" y="75"/>
                  </a:moveTo>
                  <a:lnTo>
                    <a:pt x="1344" y="29"/>
                  </a:lnTo>
                  <a:lnTo>
                    <a:pt x="1327" y="12"/>
                  </a:lnTo>
                  <a:lnTo>
                    <a:pt x="1317" y="0"/>
                  </a:lnTo>
                  <a:lnTo>
                    <a:pt x="1314" y="2"/>
                  </a:lnTo>
                  <a:lnTo>
                    <a:pt x="1314" y="16"/>
                  </a:lnTo>
                  <a:lnTo>
                    <a:pt x="1314" y="33"/>
                  </a:lnTo>
                  <a:lnTo>
                    <a:pt x="1314" y="53"/>
                  </a:lnTo>
                  <a:lnTo>
                    <a:pt x="1312" y="75"/>
                  </a:lnTo>
                  <a:close/>
                  <a:moveTo>
                    <a:pt x="881" y="612"/>
                  </a:moveTo>
                  <a:lnTo>
                    <a:pt x="670" y="913"/>
                  </a:lnTo>
                  <a:lnTo>
                    <a:pt x="673" y="926"/>
                  </a:lnTo>
                  <a:lnTo>
                    <a:pt x="676" y="937"/>
                  </a:lnTo>
                  <a:lnTo>
                    <a:pt x="678" y="943"/>
                  </a:lnTo>
                  <a:lnTo>
                    <a:pt x="678" y="945"/>
                  </a:lnTo>
                  <a:lnTo>
                    <a:pt x="672" y="942"/>
                  </a:lnTo>
                  <a:lnTo>
                    <a:pt x="653" y="934"/>
                  </a:lnTo>
                  <a:lnTo>
                    <a:pt x="473" y="1189"/>
                  </a:lnTo>
                  <a:lnTo>
                    <a:pt x="480" y="1197"/>
                  </a:lnTo>
                  <a:lnTo>
                    <a:pt x="486" y="1205"/>
                  </a:lnTo>
                  <a:lnTo>
                    <a:pt x="492" y="1214"/>
                  </a:lnTo>
                  <a:lnTo>
                    <a:pt x="498" y="1223"/>
                  </a:lnTo>
                  <a:lnTo>
                    <a:pt x="870" y="697"/>
                  </a:lnTo>
                  <a:lnTo>
                    <a:pt x="872" y="677"/>
                  </a:lnTo>
                  <a:lnTo>
                    <a:pt x="875" y="656"/>
                  </a:lnTo>
                  <a:lnTo>
                    <a:pt x="878" y="635"/>
                  </a:lnTo>
                  <a:lnTo>
                    <a:pt x="881" y="612"/>
                  </a:lnTo>
                  <a:close/>
                  <a:moveTo>
                    <a:pt x="141" y="1787"/>
                  </a:moveTo>
                  <a:lnTo>
                    <a:pt x="88" y="1861"/>
                  </a:lnTo>
                  <a:lnTo>
                    <a:pt x="104" y="1873"/>
                  </a:lnTo>
                  <a:lnTo>
                    <a:pt x="118" y="1886"/>
                  </a:lnTo>
                  <a:lnTo>
                    <a:pt x="186" y="1793"/>
                  </a:lnTo>
                  <a:lnTo>
                    <a:pt x="174" y="1791"/>
                  </a:lnTo>
                  <a:lnTo>
                    <a:pt x="164" y="1791"/>
                  </a:lnTo>
                  <a:lnTo>
                    <a:pt x="152" y="1790"/>
                  </a:lnTo>
                  <a:lnTo>
                    <a:pt x="141" y="1787"/>
                  </a:lnTo>
                  <a:close/>
                  <a:moveTo>
                    <a:pt x="1364" y="59"/>
                  </a:moveTo>
                  <a:lnTo>
                    <a:pt x="1285" y="173"/>
                  </a:lnTo>
                  <a:lnTo>
                    <a:pt x="1278" y="183"/>
                  </a:lnTo>
                  <a:lnTo>
                    <a:pt x="1271" y="193"/>
                  </a:lnTo>
                  <a:lnTo>
                    <a:pt x="1264" y="202"/>
                  </a:lnTo>
                  <a:lnTo>
                    <a:pt x="1255" y="212"/>
                  </a:lnTo>
                  <a:lnTo>
                    <a:pt x="1000" y="573"/>
                  </a:lnTo>
                  <a:lnTo>
                    <a:pt x="995" y="592"/>
                  </a:lnTo>
                  <a:lnTo>
                    <a:pt x="990" y="610"/>
                  </a:lnTo>
                  <a:lnTo>
                    <a:pt x="985" y="629"/>
                  </a:lnTo>
                  <a:lnTo>
                    <a:pt x="977" y="646"/>
                  </a:lnTo>
                  <a:lnTo>
                    <a:pt x="970" y="663"/>
                  </a:lnTo>
                  <a:lnTo>
                    <a:pt x="963" y="680"/>
                  </a:lnTo>
                  <a:lnTo>
                    <a:pt x="955" y="694"/>
                  </a:lnTo>
                  <a:lnTo>
                    <a:pt x="947" y="709"/>
                  </a:lnTo>
                  <a:lnTo>
                    <a:pt x="931" y="735"/>
                  </a:lnTo>
                  <a:lnTo>
                    <a:pt x="918" y="755"/>
                  </a:lnTo>
                  <a:lnTo>
                    <a:pt x="911" y="762"/>
                  </a:lnTo>
                  <a:lnTo>
                    <a:pt x="905" y="768"/>
                  </a:lnTo>
                  <a:lnTo>
                    <a:pt x="901" y="771"/>
                  </a:lnTo>
                  <a:lnTo>
                    <a:pt x="898" y="772"/>
                  </a:lnTo>
                  <a:lnTo>
                    <a:pt x="890" y="772"/>
                  </a:lnTo>
                  <a:lnTo>
                    <a:pt x="885" y="771"/>
                  </a:lnTo>
                  <a:lnTo>
                    <a:pt x="881" y="769"/>
                  </a:lnTo>
                  <a:lnTo>
                    <a:pt x="877" y="766"/>
                  </a:lnTo>
                  <a:lnTo>
                    <a:pt x="875" y="763"/>
                  </a:lnTo>
                  <a:lnTo>
                    <a:pt x="874" y="760"/>
                  </a:lnTo>
                  <a:lnTo>
                    <a:pt x="873" y="757"/>
                  </a:lnTo>
                  <a:lnTo>
                    <a:pt x="873" y="754"/>
                  </a:lnTo>
                  <a:lnTo>
                    <a:pt x="519" y="1252"/>
                  </a:lnTo>
                  <a:lnTo>
                    <a:pt x="524" y="1263"/>
                  </a:lnTo>
                  <a:lnTo>
                    <a:pt x="531" y="1272"/>
                  </a:lnTo>
                  <a:lnTo>
                    <a:pt x="536" y="1282"/>
                  </a:lnTo>
                  <a:lnTo>
                    <a:pt x="542" y="1291"/>
                  </a:lnTo>
                  <a:lnTo>
                    <a:pt x="1376" y="109"/>
                  </a:lnTo>
                  <a:lnTo>
                    <a:pt x="1374" y="96"/>
                  </a:lnTo>
                  <a:lnTo>
                    <a:pt x="1372" y="82"/>
                  </a:lnTo>
                  <a:lnTo>
                    <a:pt x="1368" y="70"/>
                  </a:lnTo>
                  <a:lnTo>
                    <a:pt x="1364" y="59"/>
                  </a:lnTo>
                  <a:close/>
                  <a:moveTo>
                    <a:pt x="469" y="1391"/>
                  </a:moveTo>
                  <a:lnTo>
                    <a:pt x="459" y="1390"/>
                  </a:lnTo>
                  <a:lnTo>
                    <a:pt x="448" y="1391"/>
                  </a:lnTo>
                  <a:lnTo>
                    <a:pt x="437" y="1394"/>
                  </a:lnTo>
                  <a:lnTo>
                    <a:pt x="425" y="1396"/>
                  </a:lnTo>
                  <a:lnTo>
                    <a:pt x="419" y="1400"/>
                  </a:lnTo>
                  <a:lnTo>
                    <a:pt x="412" y="1403"/>
                  </a:lnTo>
                  <a:lnTo>
                    <a:pt x="316" y="1540"/>
                  </a:lnTo>
                  <a:lnTo>
                    <a:pt x="325" y="1544"/>
                  </a:lnTo>
                  <a:lnTo>
                    <a:pt x="334" y="1548"/>
                  </a:lnTo>
                  <a:lnTo>
                    <a:pt x="344" y="1552"/>
                  </a:lnTo>
                  <a:lnTo>
                    <a:pt x="353" y="1555"/>
                  </a:lnTo>
                  <a:lnTo>
                    <a:pt x="469" y="1391"/>
                  </a:lnTo>
                  <a:close/>
                  <a:moveTo>
                    <a:pt x="542" y="1417"/>
                  </a:moveTo>
                  <a:lnTo>
                    <a:pt x="534" y="1410"/>
                  </a:lnTo>
                  <a:lnTo>
                    <a:pt x="526" y="1405"/>
                  </a:lnTo>
                  <a:lnTo>
                    <a:pt x="516" y="1400"/>
                  </a:lnTo>
                  <a:lnTo>
                    <a:pt x="508" y="1396"/>
                  </a:lnTo>
                  <a:lnTo>
                    <a:pt x="386" y="1565"/>
                  </a:lnTo>
                  <a:lnTo>
                    <a:pt x="397" y="1568"/>
                  </a:lnTo>
                  <a:lnTo>
                    <a:pt x="408" y="1570"/>
                  </a:lnTo>
                  <a:lnTo>
                    <a:pt x="420" y="1571"/>
                  </a:lnTo>
                  <a:lnTo>
                    <a:pt x="430" y="1571"/>
                  </a:lnTo>
                  <a:lnTo>
                    <a:pt x="542" y="1417"/>
                  </a:lnTo>
                  <a:close/>
                  <a:moveTo>
                    <a:pt x="228" y="1791"/>
                  </a:moveTo>
                  <a:lnTo>
                    <a:pt x="147" y="1903"/>
                  </a:lnTo>
                  <a:lnTo>
                    <a:pt x="156" y="1909"/>
                  </a:lnTo>
                  <a:lnTo>
                    <a:pt x="165" y="1914"/>
                  </a:lnTo>
                  <a:lnTo>
                    <a:pt x="173" y="1919"/>
                  </a:lnTo>
                  <a:lnTo>
                    <a:pt x="182" y="1924"/>
                  </a:lnTo>
                  <a:lnTo>
                    <a:pt x="282" y="1781"/>
                  </a:lnTo>
                  <a:lnTo>
                    <a:pt x="269" y="1784"/>
                  </a:lnTo>
                  <a:lnTo>
                    <a:pt x="256" y="1786"/>
                  </a:lnTo>
                  <a:lnTo>
                    <a:pt x="242" y="1788"/>
                  </a:lnTo>
                  <a:lnTo>
                    <a:pt x="228" y="1791"/>
                  </a:lnTo>
                  <a:close/>
                  <a:moveTo>
                    <a:pt x="1312" y="320"/>
                  </a:moveTo>
                  <a:lnTo>
                    <a:pt x="1327" y="298"/>
                  </a:lnTo>
                  <a:lnTo>
                    <a:pt x="1339" y="276"/>
                  </a:lnTo>
                  <a:lnTo>
                    <a:pt x="1350" y="257"/>
                  </a:lnTo>
                  <a:lnTo>
                    <a:pt x="1358" y="237"/>
                  </a:lnTo>
                  <a:lnTo>
                    <a:pt x="1364" y="218"/>
                  </a:lnTo>
                  <a:lnTo>
                    <a:pt x="1369" y="200"/>
                  </a:lnTo>
                  <a:lnTo>
                    <a:pt x="1374" y="185"/>
                  </a:lnTo>
                  <a:lnTo>
                    <a:pt x="1376" y="168"/>
                  </a:lnTo>
                  <a:lnTo>
                    <a:pt x="558" y="1324"/>
                  </a:lnTo>
                  <a:lnTo>
                    <a:pt x="564" y="1335"/>
                  </a:lnTo>
                  <a:lnTo>
                    <a:pt x="568" y="1345"/>
                  </a:lnTo>
                  <a:lnTo>
                    <a:pt x="573" y="1356"/>
                  </a:lnTo>
                  <a:lnTo>
                    <a:pt x="576" y="1366"/>
                  </a:lnTo>
                  <a:lnTo>
                    <a:pt x="1306" y="337"/>
                  </a:lnTo>
                  <a:lnTo>
                    <a:pt x="1309" y="330"/>
                  </a:lnTo>
                  <a:lnTo>
                    <a:pt x="1312" y="320"/>
                  </a:lnTo>
                  <a:close/>
                  <a:moveTo>
                    <a:pt x="589" y="1407"/>
                  </a:moveTo>
                  <a:lnTo>
                    <a:pt x="591" y="1423"/>
                  </a:lnTo>
                  <a:lnTo>
                    <a:pt x="592" y="1436"/>
                  </a:lnTo>
                  <a:lnTo>
                    <a:pt x="591" y="1448"/>
                  </a:lnTo>
                  <a:lnTo>
                    <a:pt x="591" y="1456"/>
                  </a:lnTo>
                  <a:lnTo>
                    <a:pt x="588" y="1468"/>
                  </a:lnTo>
                  <a:lnTo>
                    <a:pt x="587" y="1471"/>
                  </a:lnTo>
                  <a:lnTo>
                    <a:pt x="586" y="1469"/>
                  </a:lnTo>
                  <a:lnTo>
                    <a:pt x="582" y="1462"/>
                  </a:lnTo>
                  <a:lnTo>
                    <a:pt x="576" y="1452"/>
                  </a:lnTo>
                  <a:lnTo>
                    <a:pt x="566" y="1439"/>
                  </a:lnTo>
                  <a:lnTo>
                    <a:pt x="469" y="1578"/>
                  </a:lnTo>
                  <a:lnTo>
                    <a:pt x="480" y="1580"/>
                  </a:lnTo>
                  <a:lnTo>
                    <a:pt x="490" y="1582"/>
                  </a:lnTo>
                  <a:lnTo>
                    <a:pt x="500" y="1585"/>
                  </a:lnTo>
                  <a:lnTo>
                    <a:pt x="510" y="1587"/>
                  </a:lnTo>
                  <a:lnTo>
                    <a:pt x="774" y="1216"/>
                  </a:lnTo>
                  <a:lnTo>
                    <a:pt x="779" y="1197"/>
                  </a:lnTo>
                  <a:lnTo>
                    <a:pt x="784" y="1179"/>
                  </a:lnTo>
                  <a:lnTo>
                    <a:pt x="790" y="1160"/>
                  </a:lnTo>
                  <a:lnTo>
                    <a:pt x="796" y="1143"/>
                  </a:lnTo>
                  <a:lnTo>
                    <a:pt x="803" y="1125"/>
                  </a:lnTo>
                  <a:lnTo>
                    <a:pt x="811" y="1107"/>
                  </a:lnTo>
                  <a:lnTo>
                    <a:pt x="818" y="1089"/>
                  </a:lnTo>
                  <a:lnTo>
                    <a:pt x="827" y="1073"/>
                  </a:lnTo>
                  <a:lnTo>
                    <a:pt x="589" y="1407"/>
                  </a:lnTo>
                  <a:close/>
                  <a:moveTo>
                    <a:pt x="1082" y="779"/>
                  </a:moveTo>
                  <a:lnTo>
                    <a:pt x="1308" y="462"/>
                  </a:lnTo>
                  <a:lnTo>
                    <a:pt x="1306" y="460"/>
                  </a:lnTo>
                  <a:lnTo>
                    <a:pt x="1304" y="457"/>
                  </a:lnTo>
                  <a:lnTo>
                    <a:pt x="1299" y="449"/>
                  </a:lnTo>
                  <a:lnTo>
                    <a:pt x="1296" y="438"/>
                  </a:lnTo>
                  <a:lnTo>
                    <a:pt x="1294" y="428"/>
                  </a:lnTo>
                  <a:lnTo>
                    <a:pt x="1292" y="417"/>
                  </a:lnTo>
                  <a:lnTo>
                    <a:pt x="968" y="874"/>
                  </a:lnTo>
                  <a:lnTo>
                    <a:pt x="994" y="849"/>
                  </a:lnTo>
                  <a:lnTo>
                    <a:pt x="1022" y="825"/>
                  </a:lnTo>
                  <a:lnTo>
                    <a:pt x="1052" y="801"/>
                  </a:lnTo>
                  <a:lnTo>
                    <a:pt x="1082" y="779"/>
                  </a:lnTo>
                  <a:close/>
                  <a:moveTo>
                    <a:pt x="336" y="1762"/>
                  </a:moveTo>
                  <a:lnTo>
                    <a:pt x="214" y="1938"/>
                  </a:lnTo>
                  <a:lnTo>
                    <a:pt x="223" y="1941"/>
                  </a:lnTo>
                  <a:lnTo>
                    <a:pt x="234" y="1945"/>
                  </a:lnTo>
                  <a:lnTo>
                    <a:pt x="243" y="1948"/>
                  </a:lnTo>
                  <a:lnTo>
                    <a:pt x="253" y="1952"/>
                  </a:lnTo>
                  <a:lnTo>
                    <a:pt x="412" y="1726"/>
                  </a:lnTo>
                  <a:lnTo>
                    <a:pt x="395" y="1736"/>
                  </a:lnTo>
                  <a:lnTo>
                    <a:pt x="376" y="1747"/>
                  </a:lnTo>
                  <a:lnTo>
                    <a:pt x="357" y="1755"/>
                  </a:lnTo>
                  <a:lnTo>
                    <a:pt x="336" y="1762"/>
                  </a:lnTo>
                  <a:close/>
                  <a:moveTo>
                    <a:pt x="485" y="1681"/>
                  </a:moveTo>
                  <a:lnTo>
                    <a:pt x="289" y="1959"/>
                  </a:lnTo>
                  <a:lnTo>
                    <a:pt x="300" y="1962"/>
                  </a:lnTo>
                  <a:lnTo>
                    <a:pt x="310" y="1964"/>
                  </a:lnTo>
                  <a:lnTo>
                    <a:pt x="322" y="1965"/>
                  </a:lnTo>
                  <a:lnTo>
                    <a:pt x="332" y="1965"/>
                  </a:lnTo>
                  <a:lnTo>
                    <a:pt x="546" y="1665"/>
                  </a:lnTo>
                  <a:lnTo>
                    <a:pt x="532" y="1667"/>
                  </a:lnTo>
                  <a:lnTo>
                    <a:pt x="517" y="1670"/>
                  </a:lnTo>
                  <a:lnTo>
                    <a:pt x="501" y="1675"/>
                  </a:lnTo>
                  <a:lnTo>
                    <a:pt x="485" y="1681"/>
                  </a:lnTo>
                  <a:close/>
                  <a:moveTo>
                    <a:pt x="542" y="1601"/>
                  </a:moveTo>
                  <a:lnTo>
                    <a:pt x="550" y="1608"/>
                  </a:lnTo>
                  <a:lnTo>
                    <a:pt x="557" y="1615"/>
                  </a:lnTo>
                  <a:lnTo>
                    <a:pt x="563" y="1622"/>
                  </a:lnTo>
                  <a:lnTo>
                    <a:pt x="569" y="1631"/>
                  </a:lnTo>
                  <a:lnTo>
                    <a:pt x="751" y="1376"/>
                  </a:lnTo>
                  <a:lnTo>
                    <a:pt x="751" y="1355"/>
                  </a:lnTo>
                  <a:lnTo>
                    <a:pt x="754" y="1336"/>
                  </a:lnTo>
                  <a:lnTo>
                    <a:pt x="756" y="1316"/>
                  </a:lnTo>
                  <a:lnTo>
                    <a:pt x="759" y="1295"/>
                  </a:lnTo>
                  <a:lnTo>
                    <a:pt x="542" y="1601"/>
                  </a:lnTo>
                  <a:close/>
                  <a:moveTo>
                    <a:pt x="1472" y="357"/>
                  </a:moveTo>
                  <a:lnTo>
                    <a:pt x="1460" y="362"/>
                  </a:lnTo>
                  <a:lnTo>
                    <a:pt x="1451" y="366"/>
                  </a:lnTo>
                  <a:lnTo>
                    <a:pt x="1442" y="372"/>
                  </a:lnTo>
                  <a:lnTo>
                    <a:pt x="1432" y="378"/>
                  </a:lnTo>
                  <a:lnTo>
                    <a:pt x="1425" y="383"/>
                  </a:lnTo>
                  <a:lnTo>
                    <a:pt x="1418" y="389"/>
                  </a:lnTo>
                  <a:lnTo>
                    <a:pt x="1411" y="397"/>
                  </a:lnTo>
                  <a:lnTo>
                    <a:pt x="1405" y="403"/>
                  </a:lnTo>
                  <a:lnTo>
                    <a:pt x="1400" y="410"/>
                  </a:lnTo>
                  <a:lnTo>
                    <a:pt x="1396" y="418"/>
                  </a:lnTo>
                  <a:lnTo>
                    <a:pt x="1391" y="426"/>
                  </a:lnTo>
                  <a:lnTo>
                    <a:pt x="1387" y="433"/>
                  </a:lnTo>
                  <a:lnTo>
                    <a:pt x="1381" y="450"/>
                  </a:lnTo>
                  <a:lnTo>
                    <a:pt x="1376" y="467"/>
                  </a:lnTo>
                  <a:lnTo>
                    <a:pt x="1375" y="472"/>
                  </a:lnTo>
                  <a:lnTo>
                    <a:pt x="1372" y="478"/>
                  </a:lnTo>
                  <a:lnTo>
                    <a:pt x="1368" y="484"/>
                  </a:lnTo>
                  <a:lnTo>
                    <a:pt x="1364" y="490"/>
                  </a:lnTo>
                  <a:lnTo>
                    <a:pt x="1359" y="495"/>
                  </a:lnTo>
                  <a:lnTo>
                    <a:pt x="1355" y="499"/>
                  </a:lnTo>
                  <a:lnTo>
                    <a:pt x="1351" y="502"/>
                  </a:lnTo>
                  <a:lnTo>
                    <a:pt x="1346" y="503"/>
                  </a:lnTo>
                  <a:lnTo>
                    <a:pt x="1341" y="501"/>
                  </a:lnTo>
                  <a:lnTo>
                    <a:pt x="1337" y="499"/>
                  </a:lnTo>
                  <a:lnTo>
                    <a:pt x="1333" y="496"/>
                  </a:lnTo>
                  <a:lnTo>
                    <a:pt x="1329" y="492"/>
                  </a:lnTo>
                  <a:lnTo>
                    <a:pt x="1153" y="737"/>
                  </a:lnTo>
                  <a:lnTo>
                    <a:pt x="1171" y="729"/>
                  </a:lnTo>
                  <a:lnTo>
                    <a:pt x="1190" y="721"/>
                  </a:lnTo>
                  <a:lnTo>
                    <a:pt x="1207" y="713"/>
                  </a:lnTo>
                  <a:lnTo>
                    <a:pt x="1225" y="706"/>
                  </a:lnTo>
                  <a:lnTo>
                    <a:pt x="1472" y="357"/>
                  </a:lnTo>
                  <a:close/>
                  <a:moveTo>
                    <a:pt x="585" y="1667"/>
                  </a:moveTo>
                  <a:lnTo>
                    <a:pt x="587" y="1667"/>
                  </a:lnTo>
                  <a:lnTo>
                    <a:pt x="585" y="1667"/>
                  </a:lnTo>
                  <a:lnTo>
                    <a:pt x="373" y="1970"/>
                  </a:lnTo>
                  <a:lnTo>
                    <a:pt x="419" y="1970"/>
                  </a:lnTo>
                  <a:lnTo>
                    <a:pt x="756" y="1494"/>
                  </a:lnTo>
                  <a:lnTo>
                    <a:pt x="755" y="1478"/>
                  </a:lnTo>
                  <a:lnTo>
                    <a:pt x="754" y="1464"/>
                  </a:lnTo>
                  <a:lnTo>
                    <a:pt x="752" y="1448"/>
                  </a:lnTo>
                  <a:lnTo>
                    <a:pt x="751" y="1432"/>
                  </a:lnTo>
                  <a:lnTo>
                    <a:pt x="585" y="1667"/>
                  </a:lnTo>
                  <a:close/>
                  <a:moveTo>
                    <a:pt x="1579" y="335"/>
                  </a:moveTo>
                  <a:lnTo>
                    <a:pt x="1567" y="336"/>
                  </a:lnTo>
                  <a:lnTo>
                    <a:pt x="1557" y="338"/>
                  </a:lnTo>
                  <a:lnTo>
                    <a:pt x="1545" y="339"/>
                  </a:lnTo>
                  <a:lnTo>
                    <a:pt x="1534" y="341"/>
                  </a:lnTo>
                  <a:lnTo>
                    <a:pt x="1524" y="341"/>
                  </a:lnTo>
                  <a:lnTo>
                    <a:pt x="1281" y="687"/>
                  </a:lnTo>
                  <a:lnTo>
                    <a:pt x="1295" y="683"/>
                  </a:lnTo>
                  <a:lnTo>
                    <a:pt x="1310" y="679"/>
                  </a:lnTo>
                  <a:lnTo>
                    <a:pt x="1324" y="675"/>
                  </a:lnTo>
                  <a:lnTo>
                    <a:pt x="1339" y="671"/>
                  </a:lnTo>
                  <a:lnTo>
                    <a:pt x="1579" y="335"/>
                  </a:lnTo>
                  <a:close/>
                  <a:moveTo>
                    <a:pt x="462" y="1970"/>
                  </a:moveTo>
                  <a:lnTo>
                    <a:pt x="475" y="1968"/>
                  </a:lnTo>
                  <a:lnTo>
                    <a:pt x="488" y="1968"/>
                  </a:lnTo>
                  <a:lnTo>
                    <a:pt x="500" y="1967"/>
                  </a:lnTo>
                  <a:lnTo>
                    <a:pt x="512" y="1965"/>
                  </a:lnTo>
                  <a:lnTo>
                    <a:pt x="777" y="1594"/>
                  </a:lnTo>
                  <a:lnTo>
                    <a:pt x="773" y="1581"/>
                  </a:lnTo>
                  <a:lnTo>
                    <a:pt x="770" y="1568"/>
                  </a:lnTo>
                  <a:lnTo>
                    <a:pt x="767" y="1555"/>
                  </a:lnTo>
                  <a:lnTo>
                    <a:pt x="765" y="1542"/>
                  </a:lnTo>
                  <a:lnTo>
                    <a:pt x="462" y="1970"/>
                  </a:lnTo>
                  <a:close/>
                  <a:moveTo>
                    <a:pt x="1677" y="320"/>
                  </a:moveTo>
                  <a:lnTo>
                    <a:pt x="1664" y="322"/>
                  </a:lnTo>
                  <a:lnTo>
                    <a:pt x="1652" y="325"/>
                  </a:lnTo>
                  <a:lnTo>
                    <a:pt x="1638" y="326"/>
                  </a:lnTo>
                  <a:lnTo>
                    <a:pt x="1625" y="328"/>
                  </a:lnTo>
                  <a:lnTo>
                    <a:pt x="1387" y="662"/>
                  </a:lnTo>
                  <a:lnTo>
                    <a:pt x="1401" y="661"/>
                  </a:lnTo>
                  <a:lnTo>
                    <a:pt x="1413" y="659"/>
                  </a:lnTo>
                  <a:lnTo>
                    <a:pt x="1427" y="658"/>
                  </a:lnTo>
                  <a:lnTo>
                    <a:pt x="1439" y="658"/>
                  </a:lnTo>
                  <a:lnTo>
                    <a:pt x="1677" y="320"/>
                  </a:lnTo>
                  <a:close/>
                  <a:moveTo>
                    <a:pt x="1531" y="658"/>
                  </a:moveTo>
                  <a:lnTo>
                    <a:pt x="1791" y="289"/>
                  </a:lnTo>
                  <a:lnTo>
                    <a:pt x="1775" y="296"/>
                  </a:lnTo>
                  <a:lnTo>
                    <a:pt x="1758" y="304"/>
                  </a:lnTo>
                  <a:lnTo>
                    <a:pt x="1742" y="309"/>
                  </a:lnTo>
                  <a:lnTo>
                    <a:pt x="1725" y="314"/>
                  </a:lnTo>
                  <a:lnTo>
                    <a:pt x="1483" y="656"/>
                  </a:lnTo>
                  <a:lnTo>
                    <a:pt x="1495" y="656"/>
                  </a:lnTo>
                  <a:lnTo>
                    <a:pt x="1503" y="656"/>
                  </a:lnTo>
                  <a:lnTo>
                    <a:pt x="1513" y="656"/>
                  </a:lnTo>
                  <a:lnTo>
                    <a:pt x="1522" y="657"/>
                  </a:lnTo>
                  <a:lnTo>
                    <a:pt x="1531" y="658"/>
                  </a:lnTo>
                  <a:close/>
                  <a:moveTo>
                    <a:pt x="558" y="1963"/>
                  </a:moveTo>
                  <a:lnTo>
                    <a:pt x="561" y="1963"/>
                  </a:lnTo>
                  <a:lnTo>
                    <a:pt x="564" y="1961"/>
                  </a:lnTo>
                  <a:lnTo>
                    <a:pt x="589" y="1959"/>
                  </a:lnTo>
                  <a:lnTo>
                    <a:pt x="610" y="1959"/>
                  </a:lnTo>
                  <a:lnTo>
                    <a:pt x="806" y="1681"/>
                  </a:lnTo>
                  <a:lnTo>
                    <a:pt x="802" y="1669"/>
                  </a:lnTo>
                  <a:lnTo>
                    <a:pt x="797" y="1658"/>
                  </a:lnTo>
                  <a:lnTo>
                    <a:pt x="793" y="1646"/>
                  </a:lnTo>
                  <a:lnTo>
                    <a:pt x="790" y="1635"/>
                  </a:lnTo>
                  <a:lnTo>
                    <a:pt x="558" y="1963"/>
                  </a:lnTo>
                  <a:close/>
                  <a:moveTo>
                    <a:pt x="653" y="1957"/>
                  </a:moveTo>
                  <a:lnTo>
                    <a:pt x="666" y="1955"/>
                  </a:lnTo>
                  <a:lnTo>
                    <a:pt x="677" y="1955"/>
                  </a:lnTo>
                  <a:lnTo>
                    <a:pt x="690" y="1954"/>
                  </a:lnTo>
                  <a:lnTo>
                    <a:pt x="701" y="1954"/>
                  </a:lnTo>
                  <a:lnTo>
                    <a:pt x="842" y="1758"/>
                  </a:lnTo>
                  <a:lnTo>
                    <a:pt x="836" y="1748"/>
                  </a:lnTo>
                  <a:lnTo>
                    <a:pt x="832" y="1737"/>
                  </a:lnTo>
                  <a:lnTo>
                    <a:pt x="827" y="1728"/>
                  </a:lnTo>
                  <a:lnTo>
                    <a:pt x="823" y="1717"/>
                  </a:lnTo>
                  <a:lnTo>
                    <a:pt x="653" y="1957"/>
                  </a:lnTo>
                  <a:close/>
                  <a:moveTo>
                    <a:pt x="1698" y="548"/>
                  </a:moveTo>
                  <a:lnTo>
                    <a:pt x="1691" y="546"/>
                  </a:lnTo>
                  <a:lnTo>
                    <a:pt x="1686" y="544"/>
                  </a:lnTo>
                  <a:lnTo>
                    <a:pt x="1682" y="540"/>
                  </a:lnTo>
                  <a:lnTo>
                    <a:pt x="1678" y="536"/>
                  </a:lnTo>
                  <a:lnTo>
                    <a:pt x="1676" y="530"/>
                  </a:lnTo>
                  <a:lnTo>
                    <a:pt x="1674" y="525"/>
                  </a:lnTo>
                  <a:lnTo>
                    <a:pt x="1674" y="519"/>
                  </a:lnTo>
                  <a:lnTo>
                    <a:pt x="1675" y="513"/>
                  </a:lnTo>
                  <a:lnTo>
                    <a:pt x="1570" y="658"/>
                  </a:lnTo>
                  <a:lnTo>
                    <a:pt x="1582" y="660"/>
                  </a:lnTo>
                  <a:lnTo>
                    <a:pt x="1592" y="661"/>
                  </a:lnTo>
                  <a:lnTo>
                    <a:pt x="1604" y="663"/>
                  </a:lnTo>
                  <a:lnTo>
                    <a:pt x="1615" y="665"/>
                  </a:lnTo>
                  <a:lnTo>
                    <a:pt x="1698" y="548"/>
                  </a:lnTo>
                  <a:close/>
                  <a:moveTo>
                    <a:pt x="1716" y="462"/>
                  </a:moveTo>
                  <a:lnTo>
                    <a:pt x="1729" y="454"/>
                  </a:lnTo>
                  <a:lnTo>
                    <a:pt x="1742" y="446"/>
                  </a:lnTo>
                  <a:lnTo>
                    <a:pt x="1754" y="438"/>
                  </a:lnTo>
                  <a:lnTo>
                    <a:pt x="1765" y="430"/>
                  </a:lnTo>
                  <a:lnTo>
                    <a:pt x="1775" y="421"/>
                  </a:lnTo>
                  <a:lnTo>
                    <a:pt x="1786" y="412"/>
                  </a:lnTo>
                  <a:lnTo>
                    <a:pt x="1794" y="404"/>
                  </a:lnTo>
                  <a:lnTo>
                    <a:pt x="1802" y="395"/>
                  </a:lnTo>
                  <a:lnTo>
                    <a:pt x="1817" y="378"/>
                  </a:lnTo>
                  <a:lnTo>
                    <a:pt x="1828" y="360"/>
                  </a:lnTo>
                  <a:lnTo>
                    <a:pt x="1838" y="343"/>
                  </a:lnTo>
                  <a:lnTo>
                    <a:pt x="1846" y="327"/>
                  </a:lnTo>
                  <a:lnTo>
                    <a:pt x="1851" y="311"/>
                  </a:lnTo>
                  <a:lnTo>
                    <a:pt x="1856" y="297"/>
                  </a:lnTo>
                  <a:lnTo>
                    <a:pt x="1859" y="284"/>
                  </a:lnTo>
                  <a:lnTo>
                    <a:pt x="1861" y="272"/>
                  </a:lnTo>
                  <a:lnTo>
                    <a:pt x="1862" y="256"/>
                  </a:lnTo>
                  <a:lnTo>
                    <a:pt x="1862" y="248"/>
                  </a:lnTo>
                  <a:lnTo>
                    <a:pt x="1702" y="474"/>
                  </a:lnTo>
                  <a:lnTo>
                    <a:pt x="1709" y="469"/>
                  </a:lnTo>
                  <a:lnTo>
                    <a:pt x="1716" y="462"/>
                  </a:lnTo>
                  <a:close/>
                  <a:moveTo>
                    <a:pt x="742" y="1957"/>
                  </a:moveTo>
                  <a:lnTo>
                    <a:pt x="755" y="1957"/>
                  </a:lnTo>
                  <a:lnTo>
                    <a:pt x="766" y="1958"/>
                  </a:lnTo>
                  <a:lnTo>
                    <a:pt x="778" y="1959"/>
                  </a:lnTo>
                  <a:lnTo>
                    <a:pt x="788" y="1961"/>
                  </a:lnTo>
                  <a:lnTo>
                    <a:pt x="884" y="1824"/>
                  </a:lnTo>
                  <a:lnTo>
                    <a:pt x="878" y="1816"/>
                  </a:lnTo>
                  <a:lnTo>
                    <a:pt x="873" y="1807"/>
                  </a:lnTo>
                  <a:lnTo>
                    <a:pt x="866" y="1798"/>
                  </a:lnTo>
                  <a:lnTo>
                    <a:pt x="861" y="1787"/>
                  </a:lnTo>
                  <a:lnTo>
                    <a:pt x="742" y="1957"/>
                  </a:lnTo>
                  <a:close/>
                  <a:moveTo>
                    <a:pt x="1868" y="434"/>
                  </a:moveTo>
                  <a:lnTo>
                    <a:pt x="1854" y="443"/>
                  </a:lnTo>
                  <a:lnTo>
                    <a:pt x="1841" y="451"/>
                  </a:lnTo>
                  <a:lnTo>
                    <a:pt x="1828" y="460"/>
                  </a:lnTo>
                  <a:lnTo>
                    <a:pt x="1817" y="469"/>
                  </a:lnTo>
                  <a:lnTo>
                    <a:pt x="1798" y="484"/>
                  </a:lnTo>
                  <a:lnTo>
                    <a:pt x="1782" y="500"/>
                  </a:lnTo>
                  <a:lnTo>
                    <a:pt x="1762" y="523"/>
                  </a:lnTo>
                  <a:lnTo>
                    <a:pt x="1752" y="532"/>
                  </a:lnTo>
                  <a:lnTo>
                    <a:pt x="1752" y="534"/>
                  </a:lnTo>
                  <a:lnTo>
                    <a:pt x="1745" y="540"/>
                  </a:lnTo>
                  <a:lnTo>
                    <a:pt x="1744" y="542"/>
                  </a:lnTo>
                  <a:lnTo>
                    <a:pt x="1743" y="544"/>
                  </a:lnTo>
                  <a:lnTo>
                    <a:pt x="1652" y="671"/>
                  </a:lnTo>
                  <a:lnTo>
                    <a:pt x="1662" y="674"/>
                  </a:lnTo>
                  <a:lnTo>
                    <a:pt x="1673" y="677"/>
                  </a:lnTo>
                  <a:lnTo>
                    <a:pt x="1683" y="680"/>
                  </a:lnTo>
                  <a:lnTo>
                    <a:pt x="1693" y="683"/>
                  </a:lnTo>
                  <a:lnTo>
                    <a:pt x="1868" y="434"/>
                  </a:lnTo>
                  <a:close/>
                  <a:moveTo>
                    <a:pt x="574" y="2193"/>
                  </a:moveTo>
                  <a:lnTo>
                    <a:pt x="574" y="2193"/>
                  </a:lnTo>
                  <a:lnTo>
                    <a:pt x="581" y="2199"/>
                  </a:lnTo>
                  <a:lnTo>
                    <a:pt x="589" y="2205"/>
                  </a:lnTo>
                  <a:lnTo>
                    <a:pt x="598" y="2211"/>
                  </a:lnTo>
                  <a:lnTo>
                    <a:pt x="608" y="2216"/>
                  </a:lnTo>
                  <a:lnTo>
                    <a:pt x="628" y="2187"/>
                  </a:lnTo>
                  <a:lnTo>
                    <a:pt x="613" y="2189"/>
                  </a:lnTo>
                  <a:lnTo>
                    <a:pt x="599" y="2191"/>
                  </a:lnTo>
                  <a:lnTo>
                    <a:pt x="585" y="2193"/>
                  </a:lnTo>
                  <a:lnTo>
                    <a:pt x="574" y="2193"/>
                  </a:lnTo>
                  <a:close/>
                  <a:moveTo>
                    <a:pt x="676" y="2175"/>
                  </a:moveTo>
                  <a:lnTo>
                    <a:pt x="642" y="2227"/>
                  </a:lnTo>
                  <a:lnTo>
                    <a:pt x="651" y="2229"/>
                  </a:lnTo>
                  <a:lnTo>
                    <a:pt x="661" y="2230"/>
                  </a:lnTo>
                  <a:lnTo>
                    <a:pt x="673" y="2233"/>
                  </a:lnTo>
                  <a:lnTo>
                    <a:pt x="683" y="2235"/>
                  </a:lnTo>
                  <a:lnTo>
                    <a:pt x="738" y="2159"/>
                  </a:lnTo>
                  <a:lnTo>
                    <a:pt x="722" y="2164"/>
                  </a:lnTo>
                  <a:lnTo>
                    <a:pt x="707" y="2168"/>
                  </a:lnTo>
                  <a:lnTo>
                    <a:pt x="692" y="2172"/>
                  </a:lnTo>
                  <a:lnTo>
                    <a:pt x="676" y="2175"/>
                  </a:lnTo>
                  <a:close/>
                  <a:moveTo>
                    <a:pt x="825" y="1970"/>
                  </a:moveTo>
                  <a:lnTo>
                    <a:pt x="835" y="1972"/>
                  </a:lnTo>
                  <a:lnTo>
                    <a:pt x="844" y="1976"/>
                  </a:lnTo>
                  <a:lnTo>
                    <a:pt x="853" y="1979"/>
                  </a:lnTo>
                  <a:lnTo>
                    <a:pt x="861" y="1984"/>
                  </a:lnTo>
                  <a:lnTo>
                    <a:pt x="931" y="1886"/>
                  </a:lnTo>
                  <a:lnTo>
                    <a:pt x="925" y="1877"/>
                  </a:lnTo>
                  <a:lnTo>
                    <a:pt x="918" y="1869"/>
                  </a:lnTo>
                  <a:lnTo>
                    <a:pt x="912" y="1861"/>
                  </a:lnTo>
                  <a:lnTo>
                    <a:pt x="906" y="1854"/>
                  </a:lnTo>
                  <a:lnTo>
                    <a:pt x="825" y="1970"/>
                  </a:lnTo>
                  <a:close/>
                  <a:moveTo>
                    <a:pt x="1987" y="394"/>
                  </a:moveTo>
                  <a:lnTo>
                    <a:pt x="1972" y="398"/>
                  </a:lnTo>
                  <a:lnTo>
                    <a:pt x="1956" y="401"/>
                  </a:lnTo>
                  <a:lnTo>
                    <a:pt x="1941" y="405"/>
                  </a:lnTo>
                  <a:lnTo>
                    <a:pt x="1928" y="410"/>
                  </a:lnTo>
                  <a:lnTo>
                    <a:pt x="1727" y="692"/>
                  </a:lnTo>
                  <a:lnTo>
                    <a:pt x="1737" y="696"/>
                  </a:lnTo>
                  <a:lnTo>
                    <a:pt x="1747" y="699"/>
                  </a:lnTo>
                  <a:lnTo>
                    <a:pt x="1756" y="703"/>
                  </a:lnTo>
                  <a:lnTo>
                    <a:pt x="1766" y="706"/>
                  </a:lnTo>
                  <a:lnTo>
                    <a:pt x="1987" y="394"/>
                  </a:lnTo>
                  <a:close/>
                  <a:moveTo>
                    <a:pt x="954" y="1911"/>
                  </a:moveTo>
                  <a:lnTo>
                    <a:pt x="888" y="2004"/>
                  </a:lnTo>
                  <a:lnTo>
                    <a:pt x="894" y="2011"/>
                  </a:lnTo>
                  <a:lnTo>
                    <a:pt x="897" y="2019"/>
                  </a:lnTo>
                  <a:lnTo>
                    <a:pt x="899" y="2027"/>
                  </a:lnTo>
                  <a:lnTo>
                    <a:pt x="900" y="2034"/>
                  </a:lnTo>
                  <a:lnTo>
                    <a:pt x="899" y="2041"/>
                  </a:lnTo>
                  <a:lnTo>
                    <a:pt x="897" y="2049"/>
                  </a:lnTo>
                  <a:lnTo>
                    <a:pt x="895" y="2056"/>
                  </a:lnTo>
                  <a:lnTo>
                    <a:pt x="890" y="2063"/>
                  </a:lnTo>
                  <a:lnTo>
                    <a:pt x="886" y="2071"/>
                  </a:lnTo>
                  <a:lnTo>
                    <a:pt x="882" y="2077"/>
                  </a:lnTo>
                  <a:lnTo>
                    <a:pt x="876" y="2083"/>
                  </a:lnTo>
                  <a:lnTo>
                    <a:pt x="871" y="2089"/>
                  </a:lnTo>
                  <a:lnTo>
                    <a:pt x="859" y="2100"/>
                  </a:lnTo>
                  <a:lnTo>
                    <a:pt x="848" y="2109"/>
                  </a:lnTo>
                  <a:lnTo>
                    <a:pt x="836" y="2118"/>
                  </a:lnTo>
                  <a:lnTo>
                    <a:pt x="824" y="2126"/>
                  </a:lnTo>
                  <a:lnTo>
                    <a:pt x="809" y="2133"/>
                  </a:lnTo>
                  <a:lnTo>
                    <a:pt x="792" y="2141"/>
                  </a:lnTo>
                  <a:lnTo>
                    <a:pt x="724" y="2239"/>
                  </a:lnTo>
                  <a:lnTo>
                    <a:pt x="736" y="2239"/>
                  </a:lnTo>
                  <a:lnTo>
                    <a:pt x="748" y="2239"/>
                  </a:lnTo>
                  <a:lnTo>
                    <a:pt x="760" y="2238"/>
                  </a:lnTo>
                  <a:lnTo>
                    <a:pt x="772" y="2237"/>
                  </a:lnTo>
                  <a:lnTo>
                    <a:pt x="984" y="1938"/>
                  </a:lnTo>
                  <a:lnTo>
                    <a:pt x="969" y="1924"/>
                  </a:lnTo>
                  <a:lnTo>
                    <a:pt x="954" y="1911"/>
                  </a:lnTo>
                  <a:close/>
                  <a:moveTo>
                    <a:pt x="2083" y="387"/>
                  </a:moveTo>
                  <a:lnTo>
                    <a:pt x="2070" y="387"/>
                  </a:lnTo>
                  <a:lnTo>
                    <a:pt x="2057" y="387"/>
                  </a:lnTo>
                  <a:lnTo>
                    <a:pt x="2045" y="388"/>
                  </a:lnTo>
                  <a:lnTo>
                    <a:pt x="2032" y="389"/>
                  </a:lnTo>
                  <a:lnTo>
                    <a:pt x="1797" y="720"/>
                  </a:lnTo>
                  <a:lnTo>
                    <a:pt x="1808" y="724"/>
                  </a:lnTo>
                  <a:lnTo>
                    <a:pt x="1817" y="729"/>
                  </a:lnTo>
                  <a:lnTo>
                    <a:pt x="1825" y="733"/>
                  </a:lnTo>
                  <a:lnTo>
                    <a:pt x="1834" y="737"/>
                  </a:lnTo>
                  <a:lnTo>
                    <a:pt x="2083" y="387"/>
                  </a:lnTo>
                  <a:close/>
                  <a:moveTo>
                    <a:pt x="2026" y="596"/>
                  </a:moveTo>
                  <a:lnTo>
                    <a:pt x="2026" y="592"/>
                  </a:lnTo>
                  <a:lnTo>
                    <a:pt x="2027" y="585"/>
                  </a:lnTo>
                  <a:lnTo>
                    <a:pt x="2030" y="575"/>
                  </a:lnTo>
                  <a:lnTo>
                    <a:pt x="2036" y="564"/>
                  </a:lnTo>
                  <a:lnTo>
                    <a:pt x="2039" y="558"/>
                  </a:lnTo>
                  <a:lnTo>
                    <a:pt x="2043" y="551"/>
                  </a:lnTo>
                  <a:lnTo>
                    <a:pt x="2048" y="545"/>
                  </a:lnTo>
                  <a:lnTo>
                    <a:pt x="2053" y="538"/>
                  </a:lnTo>
                  <a:lnTo>
                    <a:pt x="2061" y="530"/>
                  </a:lnTo>
                  <a:lnTo>
                    <a:pt x="2068" y="524"/>
                  </a:lnTo>
                  <a:lnTo>
                    <a:pt x="2077" y="517"/>
                  </a:lnTo>
                  <a:lnTo>
                    <a:pt x="2087" y="510"/>
                  </a:lnTo>
                  <a:lnTo>
                    <a:pt x="2171" y="389"/>
                  </a:lnTo>
                  <a:lnTo>
                    <a:pt x="2162" y="389"/>
                  </a:lnTo>
                  <a:lnTo>
                    <a:pt x="2152" y="389"/>
                  </a:lnTo>
                  <a:lnTo>
                    <a:pt x="2139" y="388"/>
                  </a:lnTo>
                  <a:lnTo>
                    <a:pt x="2125" y="387"/>
                  </a:lnTo>
                  <a:lnTo>
                    <a:pt x="2123" y="387"/>
                  </a:lnTo>
                  <a:lnTo>
                    <a:pt x="1866" y="754"/>
                  </a:lnTo>
                  <a:lnTo>
                    <a:pt x="1874" y="759"/>
                  </a:lnTo>
                  <a:lnTo>
                    <a:pt x="1882" y="763"/>
                  </a:lnTo>
                  <a:lnTo>
                    <a:pt x="1890" y="769"/>
                  </a:lnTo>
                  <a:lnTo>
                    <a:pt x="1897" y="774"/>
                  </a:lnTo>
                  <a:lnTo>
                    <a:pt x="2026" y="596"/>
                  </a:lnTo>
                  <a:close/>
                  <a:moveTo>
                    <a:pt x="817" y="2235"/>
                  </a:moveTo>
                  <a:lnTo>
                    <a:pt x="831" y="2233"/>
                  </a:lnTo>
                  <a:lnTo>
                    <a:pt x="844" y="2229"/>
                  </a:lnTo>
                  <a:lnTo>
                    <a:pt x="859" y="2226"/>
                  </a:lnTo>
                  <a:lnTo>
                    <a:pt x="873" y="2223"/>
                  </a:lnTo>
                  <a:lnTo>
                    <a:pt x="1039" y="1988"/>
                  </a:lnTo>
                  <a:lnTo>
                    <a:pt x="1024" y="1974"/>
                  </a:lnTo>
                  <a:lnTo>
                    <a:pt x="1009" y="1963"/>
                  </a:lnTo>
                  <a:lnTo>
                    <a:pt x="817" y="2235"/>
                  </a:lnTo>
                  <a:close/>
                  <a:moveTo>
                    <a:pt x="925" y="2210"/>
                  </a:moveTo>
                  <a:lnTo>
                    <a:pt x="938" y="2205"/>
                  </a:lnTo>
                  <a:lnTo>
                    <a:pt x="949" y="2201"/>
                  </a:lnTo>
                  <a:lnTo>
                    <a:pt x="962" y="2196"/>
                  </a:lnTo>
                  <a:lnTo>
                    <a:pt x="973" y="2191"/>
                  </a:lnTo>
                  <a:lnTo>
                    <a:pt x="983" y="2186"/>
                  </a:lnTo>
                  <a:lnTo>
                    <a:pt x="991" y="2181"/>
                  </a:lnTo>
                  <a:lnTo>
                    <a:pt x="1101" y="2029"/>
                  </a:lnTo>
                  <a:lnTo>
                    <a:pt x="1091" y="2025"/>
                  </a:lnTo>
                  <a:lnTo>
                    <a:pt x="1083" y="2019"/>
                  </a:lnTo>
                  <a:lnTo>
                    <a:pt x="1075" y="2014"/>
                  </a:lnTo>
                  <a:lnTo>
                    <a:pt x="1066" y="2009"/>
                  </a:lnTo>
                  <a:lnTo>
                    <a:pt x="925" y="2210"/>
                  </a:lnTo>
                  <a:close/>
                  <a:moveTo>
                    <a:pt x="2133" y="571"/>
                  </a:moveTo>
                  <a:lnTo>
                    <a:pt x="2119" y="572"/>
                  </a:lnTo>
                  <a:lnTo>
                    <a:pt x="2106" y="573"/>
                  </a:lnTo>
                  <a:lnTo>
                    <a:pt x="2093" y="575"/>
                  </a:lnTo>
                  <a:lnTo>
                    <a:pt x="2080" y="578"/>
                  </a:lnTo>
                  <a:lnTo>
                    <a:pt x="1928" y="795"/>
                  </a:lnTo>
                  <a:lnTo>
                    <a:pt x="1935" y="800"/>
                  </a:lnTo>
                  <a:lnTo>
                    <a:pt x="1942" y="805"/>
                  </a:lnTo>
                  <a:lnTo>
                    <a:pt x="1951" y="811"/>
                  </a:lnTo>
                  <a:lnTo>
                    <a:pt x="1959" y="818"/>
                  </a:lnTo>
                  <a:lnTo>
                    <a:pt x="2133" y="571"/>
                  </a:lnTo>
                  <a:close/>
                  <a:moveTo>
                    <a:pt x="676" y="2558"/>
                  </a:moveTo>
                  <a:lnTo>
                    <a:pt x="674" y="2560"/>
                  </a:lnTo>
                  <a:lnTo>
                    <a:pt x="683" y="2565"/>
                  </a:lnTo>
                  <a:lnTo>
                    <a:pt x="693" y="2570"/>
                  </a:lnTo>
                  <a:lnTo>
                    <a:pt x="703" y="2574"/>
                  </a:lnTo>
                  <a:lnTo>
                    <a:pt x="713" y="2578"/>
                  </a:lnTo>
                  <a:lnTo>
                    <a:pt x="730" y="2551"/>
                  </a:lnTo>
                  <a:lnTo>
                    <a:pt x="719" y="2552"/>
                  </a:lnTo>
                  <a:lnTo>
                    <a:pt x="705" y="2554"/>
                  </a:lnTo>
                  <a:lnTo>
                    <a:pt x="691" y="2557"/>
                  </a:lnTo>
                  <a:lnTo>
                    <a:pt x="676" y="2558"/>
                  </a:lnTo>
                  <a:close/>
                  <a:moveTo>
                    <a:pt x="2165" y="476"/>
                  </a:moveTo>
                  <a:lnTo>
                    <a:pt x="2176" y="472"/>
                  </a:lnTo>
                  <a:lnTo>
                    <a:pt x="2186" y="467"/>
                  </a:lnTo>
                  <a:lnTo>
                    <a:pt x="2197" y="460"/>
                  </a:lnTo>
                  <a:lnTo>
                    <a:pt x="2206" y="453"/>
                  </a:lnTo>
                  <a:lnTo>
                    <a:pt x="2215" y="445"/>
                  </a:lnTo>
                  <a:lnTo>
                    <a:pt x="2224" y="436"/>
                  </a:lnTo>
                  <a:lnTo>
                    <a:pt x="2231" y="426"/>
                  </a:lnTo>
                  <a:lnTo>
                    <a:pt x="2238" y="415"/>
                  </a:lnTo>
                  <a:lnTo>
                    <a:pt x="2244" y="405"/>
                  </a:lnTo>
                  <a:lnTo>
                    <a:pt x="2249" y="395"/>
                  </a:lnTo>
                  <a:lnTo>
                    <a:pt x="2253" y="383"/>
                  </a:lnTo>
                  <a:lnTo>
                    <a:pt x="2257" y="373"/>
                  </a:lnTo>
                  <a:lnTo>
                    <a:pt x="2259" y="362"/>
                  </a:lnTo>
                  <a:lnTo>
                    <a:pt x="2260" y="352"/>
                  </a:lnTo>
                  <a:lnTo>
                    <a:pt x="2259" y="341"/>
                  </a:lnTo>
                  <a:lnTo>
                    <a:pt x="2258" y="332"/>
                  </a:lnTo>
                  <a:lnTo>
                    <a:pt x="2253" y="340"/>
                  </a:lnTo>
                  <a:lnTo>
                    <a:pt x="2246" y="349"/>
                  </a:lnTo>
                  <a:lnTo>
                    <a:pt x="2238" y="356"/>
                  </a:lnTo>
                  <a:lnTo>
                    <a:pt x="2231" y="364"/>
                  </a:lnTo>
                  <a:lnTo>
                    <a:pt x="2148" y="480"/>
                  </a:lnTo>
                  <a:lnTo>
                    <a:pt x="2157" y="478"/>
                  </a:lnTo>
                  <a:lnTo>
                    <a:pt x="2165" y="476"/>
                  </a:lnTo>
                  <a:close/>
                  <a:moveTo>
                    <a:pt x="1045" y="2164"/>
                  </a:moveTo>
                  <a:lnTo>
                    <a:pt x="1060" y="2160"/>
                  </a:lnTo>
                  <a:lnTo>
                    <a:pt x="1075" y="2159"/>
                  </a:lnTo>
                  <a:lnTo>
                    <a:pt x="1087" y="2159"/>
                  </a:lnTo>
                  <a:lnTo>
                    <a:pt x="1098" y="2159"/>
                  </a:lnTo>
                  <a:lnTo>
                    <a:pt x="1164" y="2065"/>
                  </a:lnTo>
                  <a:lnTo>
                    <a:pt x="1155" y="2061"/>
                  </a:lnTo>
                  <a:lnTo>
                    <a:pt x="1147" y="2057"/>
                  </a:lnTo>
                  <a:lnTo>
                    <a:pt x="1138" y="2052"/>
                  </a:lnTo>
                  <a:lnTo>
                    <a:pt x="1130" y="2048"/>
                  </a:lnTo>
                  <a:lnTo>
                    <a:pt x="1045" y="2164"/>
                  </a:lnTo>
                  <a:close/>
                  <a:moveTo>
                    <a:pt x="2135" y="694"/>
                  </a:moveTo>
                  <a:lnTo>
                    <a:pt x="2135" y="685"/>
                  </a:lnTo>
                  <a:lnTo>
                    <a:pt x="2137" y="680"/>
                  </a:lnTo>
                  <a:lnTo>
                    <a:pt x="2140" y="676"/>
                  </a:lnTo>
                  <a:lnTo>
                    <a:pt x="2143" y="670"/>
                  </a:lnTo>
                  <a:lnTo>
                    <a:pt x="2146" y="666"/>
                  </a:lnTo>
                  <a:lnTo>
                    <a:pt x="2156" y="658"/>
                  </a:lnTo>
                  <a:lnTo>
                    <a:pt x="2167" y="652"/>
                  </a:lnTo>
                  <a:lnTo>
                    <a:pt x="2217" y="578"/>
                  </a:lnTo>
                  <a:lnTo>
                    <a:pt x="2207" y="576"/>
                  </a:lnTo>
                  <a:lnTo>
                    <a:pt x="2197" y="574"/>
                  </a:lnTo>
                  <a:lnTo>
                    <a:pt x="2185" y="573"/>
                  </a:lnTo>
                  <a:lnTo>
                    <a:pt x="2174" y="571"/>
                  </a:lnTo>
                  <a:lnTo>
                    <a:pt x="1984" y="840"/>
                  </a:lnTo>
                  <a:lnTo>
                    <a:pt x="2000" y="853"/>
                  </a:lnTo>
                  <a:lnTo>
                    <a:pt x="2015" y="868"/>
                  </a:lnTo>
                  <a:lnTo>
                    <a:pt x="2135" y="694"/>
                  </a:lnTo>
                  <a:close/>
                  <a:moveTo>
                    <a:pt x="781" y="2537"/>
                  </a:moveTo>
                  <a:lnTo>
                    <a:pt x="744" y="2590"/>
                  </a:lnTo>
                  <a:lnTo>
                    <a:pt x="755" y="2593"/>
                  </a:lnTo>
                  <a:lnTo>
                    <a:pt x="765" y="2595"/>
                  </a:lnTo>
                  <a:lnTo>
                    <a:pt x="775" y="2598"/>
                  </a:lnTo>
                  <a:lnTo>
                    <a:pt x="786" y="2601"/>
                  </a:lnTo>
                  <a:lnTo>
                    <a:pt x="852" y="2507"/>
                  </a:lnTo>
                  <a:lnTo>
                    <a:pt x="835" y="2517"/>
                  </a:lnTo>
                  <a:lnTo>
                    <a:pt x="817" y="2525"/>
                  </a:lnTo>
                  <a:lnTo>
                    <a:pt x="800" y="2531"/>
                  </a:lnTo>
                  <a:lnTo>
                    <a:pt x="781" y="2537"/>
                  </a:lnTo>
                  <a:close/>
                  <a:moveTo>
                    <a:pt x="2201" y="731"/>
                  </a:moveTo>
                  <a:lnTo>
                    <a:pt x="2187" y="730"/>
                  </a:lnTo>
                  <a:lnTo>
                    <a:pt x="2176" y="729"/>
                  </a:lnTo>
                  <a:lnTo>
                    <a:pt x="2165" y="727"/>
                  </a:lnTo>
                  <a:lnTo>
                    <a:pt x="2158" y="724"/>
                  </a:lnTo>
                  <a:lnTo>
                    <a:pt x="2037" y="890"/>
                  </a:lnTo>
                  <a:lnTo>
                    <a:pt x="2045" y="898"/>
                  </a:lnTo>
                  <a:lnTo>
                    <a:pt x="2052" y="907"/>
                  </a:lnTo>
                  <a:lnTo>
                    <a:pt x="2059" y="914"/>
                  </a:lnTo>
                  <a:lnTo>
                    <a:pt x="2065" y="922"/>
                  </a:lnTo>
                  <a:lnTo>
                    <a:pt x="2201" y="731"/>
                  </a:lnTo>
                  <a:close/>
                  <a:moveTo>
                    <a:pt x="1134" y="2166"/>
                  </a:moveTo>
                  <a:lnTo>
                    <a:pt x="1144" y="2169"/>
                  </a:lnTo>
                  <a:lnTo>
                    <a:pt x="1150" y="2172"/>
                  </a:lnTo>
                  <a:lnTo>
                    <a:pt x="1156" y="2175"/>
                  </a:lnTo>
                  <a:lnTo>
                    <a:pt x="1161" y="2178"/>
                  </a:lnTo>
                  <a:lnTo>
                    <a:pt x="1167" y="2185"/>
                  </a:lnTo>
                  <a:lnTo>
                    <a:pt x="1169" y="2187"/>
                  </a:lnTo>
                  <a:lnTo>
                    <a:pt x="1235" y="2096"/>
                  </a:lnTo>
                  <a:lnTo>
                    <a:pt x="1224" y="2092"/>
                  </a:lnTo>
                  <a:lnTo>
                    <a:pt x="1215" y="2088"/>
                  </a:lnTo>
                  <a:lnTo>
                    <a:pt x="1205" y="2085"/>
                  </a:lnTo>
                  <a:lnTo>
                    <a:pt x="1196" y="2082"/>
                  </a:lnTo>
                  <a:lnTo>
                    <a:pt x="1134" y="2166"/>
                  </a:lnTo>
                  <a:close/>
                  <a:moveTo>
                    <a:pt x="2283" y="612"/>
                  </a:moveTo>
                  <a:lnTo>
                    <a:pt x="2285" y="612"/>
                  </a:lnTo>
                  <a:lnTo>
                    <a:pt x="2277" y="606"/>
                  </a:lnTo>
                  <a:lnTo>
                    <a:pt x="2269" y="600"/>
                  </a:lnTo>
                  <a:lnTo>
                    <a:pt x="2260" y="596"/>
                  </a:lnTo>
                  <a:lnTo>
                    <a:pt x="2251" y="592"/>
                  </a:lnTo>
                  <a:lnTo>
                    <a:pt x="2226" y="627"/>
                  </a:lnTo>
                  <a:lnTo>
                    <a:pt x="2246" y="621"/>
                  </a:lnTo>
                  <a:lnTo>
                    <a:pt x="2262" y="617"/>
                  </a:lnTo>
                  <a:lnTo>
                    <a:pt x="2275" y="615"/>
                  </a:lnTo>
                  <a:lnTo>
                    <a:pt x="2283" y="612"/>
                  </a:lnTo>
                  <a:close/>
                  <a:moveTo>
                    <a:pt x="911" y="2608"/>
                  </a:moveTo>
                  <a:lnTo>
                    <a:pt x="926" y="2607"/>
                  </a:lnTo>
                  <a:lnTo>
                    <a:pt x="941" y="2606"/>
                  </a:lnTo>
                  <a:lnTo>
                    <a:pt x="954" y="2602"/>
                  </a:lnTo>
                  <a:lnTo>
                    <a:pt x="968" y="2601"/>
                  </a:lnTo>
                  <a:lnTo>
                    <a:pt x="1308" y="2118"/>
                  </a:lnTo>
                  <a:lnTo>
                    <a:pt x="1297" y="2116"/>
                  </a:lnTo>
                  <a:lnTo>
                    <a:pt x="1287" y="2113"/>
                  </a:lnTo>
                  <a:lnTo>
                    <a:pt x="1276" y="2110"/>
                  </a:lnTo>
                  <a:lnTo>
                    <a:pt x="1267" y="2106"/>
                  </a:lnTo>
                  <a:lnTo>
                    <a:pt x="911" y="2608"/>
                  </a:lnTo>
                  <a:close/>
                  <a:moveTo>
                    <a:pt x="2303" y="715"/>
                  </a:moveTo>
                  <a:lnTo>
                    <a:pt x="2270" y="722"/>
                  </a:lnTo>
                  <a:lnTo>
                    <a:pt x="2257" y="725"/>
                  </a:lnTo>
                  <a:lnTo>
                    <a:pt x="2245" y="726"/>
                  </a:lnTo>
                  <a:lnTo>
                    <a:pt x="2087" y="949"/>
                  </a:lnTo>
                  <a:lnTo>
                    <a:pt x="2094" y="958"/>
                  </a:lnTo>
                  <a:lnTo>
                    <a:pt x="2100" y="966"/>
                  </a:lnTo>
                  <a:lnTo>
                    <a:pt x="2107" y="976"/>
                  </a:lnTo>
                  <a:lnTo>
                    <a:pt x="2112" y="984"/>
                  </a:lnTo>
                  <a:lnTo>
                    <a:pt x="2303" y="715"/>
                  </a:lnTo>
                  <a:close/>
                  <a:moveTo>
                    <a:pt x="2411" y="687"/>
                  </a:moveTo>
                  <a:lnTo>
                    <a:pt x="2406" y="689"/>
                  </a:lnTo>
                  <a:lnTo>
                    <a:pt x="2399" y="690"/>
                  </a:lnTo>
                  <a:lnTo>
                    <a:pt x="2353" y="701"/>
                  </a:lnTo>
                  <a:lnTo>
                    <a:pt x="2131" y="1015"/>
                  </a:lnTo>
                  <a:lnTo>
                    <a:pt x="2137" y="1025"/>
                  </a:lnTo>
                  <a:lnTo>
                    <a:pt x="2143" y="1033"/>
                  </a:lnTo>
                  <a:lnTo>
                    <a:pt x="2148" y="1042"/>
                  </a:lnTo>
                  <a:lnTo>
                    <a:pt x="2154" y="1052"/>
                  </a:lnTo>
                  <a:lnTo>
                    <a:pt x="2411" y="687"/>
                  </a:lnTo>
                  <a:close/>
                  <a:moveTo>
                    <a:pt x="1020" y="2585"/>
                  </a:moveTo>
                  <a:lnTo>
                    <a:pt x="1039" y="2576"/>
                  </a:lnTo>
                  <a:lnTo>
                    <a:pt x="1057" y="2568"/>
                  </a:lnTo>
                  <a:lnTo>
                    <a:pt x="1073" y="2560"/>
                  </a:lnTo>
                  <a:lnTo>
                    <a:pt x="1091" y="2551"/>
                  </a:lnTo>
                  <a:lnTo>
                    <a:pt x="1387" y="2134"/>
                  </a:lnTo>
                  <a:lnTo>
                    <a:pt x="1376" y="2132"/>
                  </a:lnTo>
                  <a:lnTo>
                    <a:pt x="1365" y="2131"/>
                  </a:lnTo>
                  <a:lnTo>
                    <a:pt x="1355" y="2130"/>
                  </a:lnTo>
                  <a:lnTo>
                    <a:pt x="1344" y="2127"/>
                  </a:lnTo>
                  <a:lnTo>
                    <a:pt x="1020" y="2585"/>
                  </a:lnTo>
                  <a:close/>
                  <a:moveTo>
                    <a:pt x="2513" y="671"/>
                  </a:moveTo>
                  <a:lnTo>
                    <a:pt x="2500" y="674"/>
                  </a:lnTo>
                  <a:lnTo>
                    <a:pt x="2486" y="675"/>
                  </a:lnTo>
                  <a:lnTo>
                    <a:pt x="2473" y="677"/>
                  </a:lnTo>
                  <a:lnTo>
                    <a:pt x="2459" y="679"/>
                  </a:lnTo>
                  <a:lnTo>
                    <a:pt x="2169" y="1086"/>
                  </a:lnTo>
                  <a:lnTo>
                    <a:pt x="2175" y="1098"/>
                  </a:lnTo>
                  <a:lnTo>
                    <a:pt x="2180" y="1108"/>
                  </a:lnTo>
                  <a:lnTo>
                    <a:pt x="2185" y="1119"/>
                  </a:lnTo>
                  <a:lnTo>
                    <a:pt x="2189" y="1129"/>
                  </a:lnTo>
                  <a:lnTo>
                    <a:pt x="2513" y="671"/>
                  </a:lnTo>
                  <a:close/>
                  <a:moveTo>
                    <a:pt x="1171" y="2498"/>
                  </a:moveTo>
                  <a:lnTo>
                    <a:pt x="1201" y="2473"/>
                  </a:lnTo>
                  <a:lnTo>
                    <a:pt x="1229" y="2447"/>
                  </a:lnTo>
                  <a:lnTo>
                    <a:pt x="1255" y="2421"/>
                  </a:lnTo>
                  <a:lnTo>
                    <a:pt x="1279" y="2396"/>
                  </a:lnTo>
                  <a:lnTo>
                    <a:pt x="1302" y="2369"/>
                  </a:lnTo>
                  <a:lnTo>
                    <a:pt x="1322" y="2345"/>
                  </a:lnTo>
                  <a:lnTo>
                    <a:pt x="1341" y="2321"/>
                  </a:lnTo>
                  <a:lnTo>
                    <a:pt x="1358" y="2301"/>
                  </a:lnTo>
                  <a:lnTo>
                    <a:pt x="1364" y="2291"/>
                  </a:lnTo>
                  <a:lnTo>
                    <a:pt x="1372" y="2282"/>
                  </a:lnTo>
                  <a:lnTo>
                    <a:pt x="1472" y="2143"/>
                  </a:lnTo>
                  <a:lnTo>
                    <a:pt x="1459" y="2142"/>
                  </a:lnTo>
                  <a:lnTo>
                    <a:pt x="1448" y="2142"/>
                  </a:lnTo>
                  <a:lnTo>
                    <a:pt x="1436" y="2141"/>
                  </a:lnTo>
                  <a:lnTo>
                    <a:pt x="1424" y="2141"/>
                  </a:lnTo>
                  <a:lnTo>
                    <a:pt x="1171" y="2498"/>
                  </a:lnTo>
                  <a:close/>
                  <a:moveTo>
                    <a:pt x="1449" y="2232"/>
                  </a:moveTo>
                  <a:lnTo>
                    <a:pt x="1457" y="2229"/>
                  </a:lnTo>
                  <a:lnTo>
                    <a:pt x="1465" y="2227"/>
                  </a:lnTo>
                  <a:lnTo>
                    <a:pt x="1471" y="2225"/>
                  </a:lnTo>
                  <a:lnTo>
                    <a:pt x="1476" y="2225"/>
                  </a:lnTo>
                  <a:lnTo>
                    <a:pt x="1483" y="2224"/>
                  </a:lnTo>
                  <a:lnTo>
                    <a:pt x="1490" y="2225"/>
                  </a:lnTo>
                  <a:lnTo>
                    <a:pt x="1495" y="2226"/>
                  </a:lnTo>
                  <a:lnTo>
                    <a:pt x="1499" y="2229"/>
                  </a:lnTo>
                  <a:lnTo>
                    <a:pt x="1563" y="2141"/>
                  </a:lnTo>
                  <a:lnTo>
                    <a:pt x="1551" y="2142"/>
                  </a:lnTo>
                  <a:lnTo>
                    <a:pt x="1539" y="2142"/>
                  </a:lnTo>
                  <a:lnTo>
                    <a:pt x="1526" y="2143"/>
                  </a:lnTo>
                  <a:lnTo>
                    <a:pt x="1513" y="2143"/>
                  </a:lnTo>
                  <a:lnTo>
                    <a:pt x="1449" y="2232"/>
                  </a:lnTo>
                  <a:close/>
                  <a:moveTo>
                    <a:pt x="2604" y="671"/>
                  </a:moveTo>
                  <a:lnTo>
                    <a:pt x="2592" y="670"/>
                  </a:lnTo>
                  <a:lnTo>
                    <a:pt x="2579" y="669"/>
                  </a:lnTo>
                  <a:lnTo>
                    <a:pt x="2568" y="669"/>
                  </a:lnTo>
                  <a:lnTo>
                    <a:pt x="2556" y="669"/>
                  </a:lnTo>
                  <a:lnTo>
                    <a:pt x="2204" y="1168"/>
                  </a:lnTo>
                  <a:lnTo>
                    <a:pt x="2207" y="1180"/>
                  </a:lnTo>
                  <a:lnTo>
                    <a:pt x="2210" y="1193"/>
                  </a:lnTo>
                  <a:lnTo>
                    <a:pt x="2213" y="1206"/>
                  </a:lnTo>
                  <a:lnTo>
                    <a:pt x="2217" y="1218"/>
                  </a:lnTo>
                  <a:lnTo>
                    <a:pt x="2367" y="1004"/>
                  </a:lnTo>
                  <a:lnTo>
                    <a:pt x="2361" y="999"/>
                  </a:lnTo>
                  <a:lnTo>
                    <a:pt x="2355" y="993"/>
                  </a:lnTo>
                  <a:lnTo>
                    <a:pt x="2351" y="988"/>
                  </a:lnTo>
                  <a:lnTo>
                    <a:pt x="2348" y="983"/>
                  </a:lnTo>
                  <a:lnTo>
                    <a:pt x="2345" y="976"/>
                  </a:lnTo>
                  <a:lnTo>
                    <a:pt x="2345" y="972"/>
                  </a:lnTo>
                  <a:lnTo>
                    <a:pt x="2357" y="973"/>
                  </a:lnTo>
                  <a:lnTo>
                    <a:pt x="2368" y="974"/>
                  </a:lnTo>
                  <a:lnTo>
                    <a:pt x="2379" y="974"/>
                  </a:lnTo>
                  <a:lnTo>
                    <a:pt x="2390" y="974"/>
                  </a:lnTo>
                  <a:lnTo>
                    <a:pt x="2604" y="671"/>
                  </a:lnTo>
                  <a:close/>
                  <a:moveTo>
                    <a:pt x="2492" y="957"/>
                  </a:moveTo>
                  <a:lnTo>
                    <a:pt x="2685" y="683"/>
                  </a:lnTo>
                  <a:lnTo>
                    <a:pt x="2674" y="681"/>
                  </a:lnTo>
                  <a:lnTo>
                    <a:pt x="2664" y="680"/>
                  </a:lnTo>
                  <a:lnTo>
                    <a:pt x="2652" y="678"/>
                  </a:lnTo>
                  <a:lnTo>
                    <a:pt x="2641" y="677"/>
                  </a:lnTo>
                  <a:lnTo>
                    <a:pt x="2434" y="970"/>
                  </a:lnTo>
                  <a:lnTo>
                    <a:pt x="2449" y="968"/>
                  </a:lnTo>
                  <a:lnTo>
                    <a:pt x="2464" y="965"/>
                  </a:lnTo>
                  <a:lnTo>
                    <a:pt x="2479" y="961"/>
                  </a:lnTo>
                  <a:lnTo>
                    <a:pt x="2492" y="957"/>
                  </a:lnTo>
                  <a:close/>
                  <a:moveTo>
                    <a:pt x="1515" y="2266"/>
                  </a:moveTo>
                  <a:lnTo>
                    <a:pt x="1515" y="2274"/>
                  </a:lnTo>
                  <a:lnTo>
                    <a:pt x="1514" y="2283"/>
                  </a:lnTo>
                  <a:lnTo>
                    <a:pt x="1511" y="2291"/>
                  </a:lnTo>
                  <a:lnTo>
                    <a:pt x="1507" y="2299"/>
                  </a:lnTo>
                  <a:lnTo>
                    <a:pt x="1503" y="2308"/>
                  </a:lnTo>
                  <a:lnTo>
                    <a:pt x="1498" y="2317"/>
                  </a:lnTo>
                  <a:lnTo>
                    <a:pt x="1491" y="2326"/>
                  </a:lnTo>
                  <a:lnTo>
                    <a:pt x="1483" y="2335"/>
                  </a:lnTo>
                  <a:lnTo>
                    <a:pt x="1475" y="2344"/>
                  </a:lnTo>
                  <a:lnTo>
                    <a:pt x="1468" y="2355"/>
                  </a:lnTo>
                  <a:lnTo>
                    <a:pt x="1461" y="2366"/>
                  </a:lnTo>
                  <a:lnTo>
                    <a:pt x="1457" y="2379"/>
                  </a:lnTo>
                  <a:lnTo>
                    <a:pt x="1454" y="2391"/>
                  </a:lnTo>
                  <a:lnTo>
                    <a:pt x="1452" y="2404"/>
                  </a:lnTo>
                  <a:lnTo>
                    <a:pt x="1450" y="2418"/>
                  </a:lnTo>
                  <a:lnTo>
                    <a:pt x="1449" y="2430"/>
                  </a:lnTo>
                  <a:lnTo>
                    <a:pt x="1665" y="2123"/>
                  </a:lnTo>
                  <a:lnTo>
                    <a:pt x="1652" y="2126"/>
                  </a:lnTo>
                  <a:lnTo>
                    <a:pt x="1638" y="2129"/>
                  </a:lnTo>
                  <a:lnTo>
                    <a:pt x="1624" y="2132"/>
                  </a:lnTo>
                  <a:lnTo>
                    <a:pt x="1609" y="2134"/>
                  </a:lnTo>
                  <a:lnTo>
                    <a:pt x="1515" y="2266"/>
                  </a:lnTo>
                  <a:close/>
                  <a:moveTo>
                    <a:pt x="2445" y="1023"/>
                  </a:moveTo>
                  <a:lnTo>
                    <a:pt x="2436" y="1022"/>
                  </a:lnTo>
                  <a:lnTo>
                    <a:pt x="2427" y="1020"/>
                  </a:lnTo>
                  <a:lnTo>
                    <a:pt x="2417" y="1019"/>
                  </a:lnTo>
                  <a:lnTo>
                    <a:pt x="2409" y="1018"/>
                  </a:lnTo>
                  <a:lnTo>
                    <a:pt x="2399" y="1018"/>
                  </a:lnTo>
                  <a:lnTo>
                    <a:pt x="2226" y="1262"/>
                  </a:lnTo>
                  <a:lnTo>
                    <a:pt x="2229" y="1276"/>
                  </a:lnTo>
                  <a:lnTo>
                    <a:pt x="2232" y="1291"/>
                  </a:lnTo>
                  <a:lnTo>
                    <a:pt x="2233" y="1305"/>
                  </a:lnTo>
                  <a:lnTo>
                    <a:pt x="2235" y="1318"/>
                  </a:lnTo>
                  <a:lnTo>
                    <a:pt x="2445" y="1023"/>
                  </a:lnTo>
                  <a:close/>
                  <a:moveTo>
                    <a:pt x="2632" y="870"/>
                  </a:moveTo>
                  <a:lnTo>
                    <a:pt x="2644" y="862"/>
                  </a:lnTo>
                  <a:lnTo>
                    <a:pt x="2657" y="851"/>
                  </a:lnTo>
                  <a:lnTo>
                    <a:pt x="2759" y="706"/>
                  </a:lnTo>
                  <a:lnTo>
                    <a:pt x="2750" y="703"/>
                  </a:lnTo>
                  <a:lnTo>
                    <a:pt x="2739" y="699"/>
                  </a:lnTo>
                  <a:lnTo>
                    <a:pt x="2730" y="696"/>
                  </a:lnTo>
                  <a:lnTo>
                    <a:pt x="2720" y="692"/>
                  </a:lnTo>
                  <a:lnTo>
                    <a:pt x="2554" y="930"/>
                  </a:lnTo>
                  <a:lnTo>
                    <a:pt x="2575" y="915"/>
                  </a:lnTo>
                  <a:lnTo>
                    <a:pt x="2595" y="900"/>
                  </a:lnTo>
                  <a:lnTo>
                    <a:pt x="2614" y="885"/>
                  </a:lnTo>
                  <a:lnTo>
                    <a:pt x="2632" y="870"/>
                  </a:lnTo>
                  <a:close/>
                  <a:moveTo>
                    <a:pt x="2376" y="1177"/>
                  </a:moveTo>
                  <a:lnTo>
                    <a:pt x="2384" y="1177"/>
                  </a:lnTo>
                  <a:lnTo>
                    <a:pt x="2396" y="1177"/>
                  </a:lnTo>
                  <a:lnTo>
                    <a:pt x="2411" y="1175"/>
                  </a:lnTo>
                  <a:lnTo>
                    <a:pt x="2429" y="1173"/>
                  </a:lnTo>
                  <a:lnTo>
                    <a:pt x="2525" y="1036"/>
                  </a:lnTo>
                  <a:lnTo>
                    <a:pt x="2515" y="1033"/>
                  </a:lnTo>
                  <a:lnTo>
                    <a:pt x="2506" y="1030"/>
                  </a:lnTo>
                  <a:lnTo>
                    <a:pt x="2496" y="1027"/>
                  </a:lnTo>
                  <a:lnTo>
                    <a:pt x="2484" y="1025"/>
                  </a:lnTo>
                  <a:lnTo>
                    <a:pt x="2376" y="1177"/>
                  </a:lnTo>
                  <a:close/>
                  <a:moveTo>
                    <a:pt x="1449" y="2488"/>
                  </a:moveTo>
                  <a:lnTo>
                    <a:pt x="1451" y="2499"/>
                  </a:lnTo>
                  <a:lnTo>
                    <a:pt x="1454" y="2513"/>
                  </a:lnTo>
                  <a:lnTo>
                    <a:pt x="1458" y="2525"/>
                  </a:lnTo>
                  <a:lnTo>
                    <a:pt x="1462" y="2537"/>
                  </a:lnTo>
                  <a:lnTo>
                    <a:pt x="1563" y="2396"/>
                  </a:lnTo>
                  <a:lnTo>
                    <a:pt x="1571" y="2381"/>
                  </a:lnTo>
                  <a:lnTo>
                    <a:pt x="1581" y="2367"/>
                  </a:lnTo>
                  <a:lnTo>
                    <a:pt x="1590" y="2355"/>
                  </a:lnTo>
                  <a:lnTo>
                    <a:pt x="1599" y="2343"/>
                  </a:lnTo>
                  <a:lnTo>
                    <a:pt x="1781" y="2086"/>
                  </a:lnTo>
                  <a:lnTo>
                    <a:pt x="1766" y="2093"/>
                  </a:lnTo>
                  <a:lnTo>
                    <a:pt x="1750" y="2099"/>
                  </a:lnTo>
                  <a:lnTo>
                    <a:pt x="1733" y="2104"/>
                  </a:lnTo>
                  <a:lnTo>
                    <a:pt x="1718" y="2109"/>
                  </a:lnTo>
                  <a:lnTo>
                    <a:pt x="1449" y="2488"/>
                  </a:lnTo>
                  <a:close/>
                  <a:moveTo>
                    <a:pt x="2237" y="1444"/>
                  </a:moveTo>
                  <a:lnTo>
                    <a:pt x="2404" y="1210"/>
                  </a:lnTo>
                  <a:lnTo>
                    <a:pt x="2393" y="1198"/>
                  </a:lnTo>
                  <a:lnTo>
                    <a:pt x="2385" y="1189"/>
                  </a:lnTo>
                  <a:lnTo>
                    <a:pt x="2380" y="1182"/>
                  </a:lnTo>
                  <a:lnTo>
                    <a:pt x="2376" y="1177"/>
                  </a:lnTo>
                  <a:lnTo>
                    <a:pt x="2237" y="1374"/>
                  </a:lnTo>
                  <a:lnTo>
                    <a:pt x="2238" y="1386"/>
                  </a:lnTo>
                  <a:lnTo>
                    <a:pt x="2239" y="1399"/>
                  </a:lnTo>
                  <a:lnTo>
                    <a:pt x="2239" y="1410"/>
                  </a:lnTo>
                  <a:lnTo>
                    <a:pt x="2238" y="1421"/>
                  </a:lnTo>
                  <a:lnTo>
                    <a:pt x="2238" y="1432"/>
                  </a:lnTo>
                  <a:lnTo>
                    <a:pt x="2237" y="1444"/>
                  </a:lnTo>
                  <a:close/>
                  <a:moveTo>
                    <a:pt x="2556" y="1052"/>
                  </a:moveTo>
                  <a:lnTo>
                    <a:pt x="2484" y="1152"/>
                  </a:lnTo>
                  <a:lnTo>
                    <a:pt x="2491" y="1148"/>
                  </a:lnTo>
                  <a:lnTo>
                    <a:pt x="2499" y="1144"/>
                  </a:lnTo>
                  <a:lnTo>
                    <a:pt x="2505" y="1139"/>
                  </a:lnTo>
                  <a:lnTo>
                    <a:pt x="2511" y="1132"/>
                  </a:lnTo>
                  <a:lnTo>
                    <a:pt x="2526" y="1116"/>
                  </a:lnTo>
                  <a:lnTo>
                    <a:pt x="2542" y="1099"/>
                  </a:lnTo>
                  <a:lnTo>
                    <a:pt x="2550" y="1093"/>
                  </a:lnTo>
                  <a:lnTo>
                    <a:pt x="2559" y="1087"/>
                  </a:lnTo>
                  <a:lnTo>
                    <a:pt x="2565" y="1085"/>
                  </a:lnTo>
                  <a:lnTo>
                    <a:pt x="2570" y="1084"/>
                  </a:lnTo>
                  <a:lnTo>
                    <a:pt x="2575" y="1084"/>
                  </a:lnTo>
                  <a:lnTo>
                    <a:pt x="2581" y="1084"/>
                  </a:lnTo>
                  <a:lnTo>
                    <a:pt x="2585" y="1082"/>
                  </a:lnTo>
                  <a:lnTo>
                    <a:pt x="2571" y="1066"/>
                  </a:lnTo>
                  <a:lnTo>
                    <a:pt x="2556" y="1052"/>
                  </a:lnTo>
                  <a:close/>
                  <a:moveTo>
                    <a:pt x="2799" y="779"/>
                  </a:moveTo>
                  <a:lnTo>
                    <a:pt x="2830" y="733"/>
                  </a:lnTo>
                  <a:lnTo>
                    <a:pt x="2822" y="729"/>
                  </a:lnTo>
                  <a:lnTo>
                    <a:pt x="2812" y="725"/>
                  </a:lnTo>
                  <a:lnTo>
                    <a:pt x="2804" y="721"/>
                  </a:lnTo>
                  <a:lnTo>
                    <a:pt x="2794" y="717"/>
                  </a:lnTo>
                  <a:lnTo>
                    <a:pt x="2734" y="799"/>
                  </a:lnTo>
                  <a:lnTo>
                    <a:pt x="2749" y="793"/>
                  </a:lnTo>
                  <a:lnTo>
                    <a:pt x="2763" y="787"/>
                  </a:lnTo>
                  <a:lnTo>
                    <a:pt x="2780" y="782"/>
                  </a:lnTo>
                  <a:lnTo>
                    <a:pt x="2799" y="779"/>
                  </a:lnTo>
                  <a:close/>
                  <a:moveTo>
                    <a:pt x="1476" y="2578"/>
                  </a:moveTo>
                  <a:lnTo>
                    <a:pt x="1481" y="2591"/>
                  </a:lnTo>
                  <a:lnTo>
                    <a:pt x="1487" y="2604"/>
                  </a:lnTo>
                  <a:lnTo>
                    <a:pt x="1490" y="2614"/>
                  </a:lnTo>
                  <a:lnTo>
                    <a:pt x="1492" y="2621"/>
                  </a:lnTo>
                  <a:lnTo>
                    <a:pt x="1497" y="2617"/>
                  </a:lnTo>
                  <a:lnTo>
                    <a:pt x="1499" y="2598"/>
                  </a:lnTo>
                  <a:lnTo>
                    <a:pt x="1503" y="2575"/>
                  </a:lnTo>
                  <a:lnTo>
                    <a:pt x="1510" y="2549"/>
                  </a:lnTo>
                  <a:lnTo>
                    <a:pt x="1517" y="2519"/>
                  </a:lnTo>
                  <a:lnTo>
                    <a:pt x="1476" y="2578"/>
                  </a:lnTo>
                  <a:close/>
                  <a:moveTo>
                    <a:pt x="1667" y="2307"/>
                  </a:moveTo>
                  <a:lnTo>
                    <a:pt x="1679" y="2305"/>
                  </a:lnTo>
                  <a:lnTo>
                    <a:pt x="1690" y="2304"/>
                  </a:lnTo>
                  <a:lnTo>
                    <a:pt x="1703" y="2305"/>
                  </a:lnTo>
                  <a:lnTo>
                    <a:pt x="1716" y="2307"/>
                  </a:lnTo>
                  <a:lnTo>
                    <a:pt x="1934" y="2000"/>
                  </a:lnTo>
                  <a:lnTo>
                    <a:pt x="1912" y="2014"/>
                  </a:lnTo>
                  <a:lnTo>
                    <a:pt x="1891" y="2029"/>
                  </a:lnTo>
                  <a:lnTo>
                    <a:pt x="1869" y="2042"/>
                  </a:lnTo>
                  <a:lnTo>
                    <a:pt x="1845" y="2057"/>
                  </a:lnTo>
                  <a:lnTo>
                    <a:pt x="1667" y="2307"/>
                  </a:lnTo>
                  <a:close/>
                  <a:moveTo>
                    <a:pt x="2459" y="1260"/>
                  </a:moveTo>
                  <a:lnTo>
                    <a:pt x="2451" y="1252"/>
                  </a:lnTo>
                  <a:lnTo>
                    <a:pt x="2442" y="1246"/>
                  </a:lnTo>
                  <a:lnTo>
                    <a:pt x="2434" y="1240"/>
                  </a:lnTo>
                  <a:lnTo>
                    <a:pt x="2427" y="1235"/>
                  </a:lnTo>
                  <a:lnTo>
                    <a:pt x="2231" y="1513"/>
                  </a:lnTo>
                  <a:lnTo>
                    <a:pt x="2226" y="1538"/>
                  </a:lnTo>
                  <a:lnTo>
                    <a:pt x="2221" y="1563"/>
                  </a:lnTo>
                  <a:lnTo>
                    <a:pt x="2214" y="1588"/>
                  </a:lnTo>
                  <a:lnTo>
                    <a:pt x="2208" y="1612"/>
                  </a:lnTo>
                  <a:lnTo>
                    <a:pt x="2459" y="1260"/>
                  </a:lnTo>
                  <a:close/>
                  <a:moveTo>
                    <a:pt x="2486" y="1278"/>
                  </a:moveTo>
                  <a:lnTo>
                    <a:pt x="2151" y="1754"/>
                  </a:lnTo>
                  <a:lnTo>
                    <a:pt x="2140" y="1773"/>
                  </a:lnTo>
                  <a:lnTo>
                    <a:pt x="2130" y="1791"/>
                  </a:lnTo>
                  <a:lnTo>
                    <a:pt x="2117" y="1808"/>
                  </a:lnTo>
                  <a:lnTo>
                    <a:pt x="2106" y="1826"/>
                  </a:lnTo>
                  <a:lnTo>
                    <a:pt x="2092" y="1844"/>
                  </a:lnTo>
                  <a:lnTo>
                    <a:pt x="2078" y="1861"/>
                  </a:lnTo>
                  <a:lnTo>
                    <a:pt x="2065" y="1877"/>
                  </a:lnTo>
                  <a:lnTo>
                    <a:pt x="2051" y="1893"/>
                  </a:lnTo>
                  <a:lnTo>
                    <a:pt x="1748" y="2323"/>
                  </a:lnTo>
                  <a:lnTo>
                    <a:pt x="1749" y="2323"/>
                  </a:lnTo>
                  <a:lnTo>
                    <a:pt x="1750" y="2326"/>
                  </a:lnTo>
                  <a:lnTo>
                    <a:pt x="1757" y="2333"/>
                  </a:lnTo>
                  <a:lnTo>
                    <a:pt x="1764" y="2341"/>
                  </a:lnTo>
                  <a:lnTo>
                    <a:pt x="1768" y="2350"/>
                  </a:lnTo>
                  <a:lnTo>
                    <a:pt x="1770" y="2359"/>
                  </a:lnTo>
                  <a:lnTo>
                    <a:pt x="2521" y="1298"/>
                  </a:lnTo>
                  <a:lnTo>
                    <a:pt x="2511" y="1293"/>
                  </a:lnTo>
                  <a:lnTo>
                    <a:pt x="2503" y="1288"/>
                  </a:lnTo>
                  <a:lnTo>
                    <a:pt x="2495" y="1283"/>
                  </a:lnTo>
                  <a:lnTo>
                    <a:pt x="2486" y="1278"/>
                  </a:lnTo>
                  <a:close/>
                  <a:moveTo>
                    <a:pt x="2890" y="776"/>
                  </a:moveTo>
                  <a:lnTo>
                    <a:pt x="2890" y="776"/>
                  </a:lnTo>
                  <a:lnTo>
                    <a:pt x="2885" y="770"/>
                  </a:lnTo>
                  <a:lnTo>
                    <a:pt x="2878" y="762"/>
                  </a:lnTo>
                  <a:lnTo>
                    <a:pt x="2870" y="756"/>
                  </a:lnTo>
                  <a:lnTo>
                    <a:pt x="2860" y="749"/>
                  </a:lnTo>
                  <a:lnTo>
                    <a:pt x="2844" y="774"/>
                  </a:lnTo>
                  <a:lnTo>
                    <a:pt x="2854" y="774"/>
                  </a:lnTo>
                  <a:lnTo>
                    <a:pt x="2866" y="775"/>
                  </a:lnTo>
                  <a:lnTo>
                    <a:pt x="2877" y="775"/>
                  </a:lnTo>
                  <a:lnTo>
                    <a:pt x="2890" y="776"/>
                  </a:lnTo>
                  <a:close/>
                  <a:moveTo>
                    <a:pt x="2550" y="1314"/>
                  </a:moveTo>
                  <a:lnTo>
                    <a:pt x="1729" y="2476"/>
                  </a:lnTo>
                  <a:lnTo>
                    <a:pt x="1721" y="2489"/>
                  </a:lnTo>
                  <a:lnTo>
                    <a:pt x="1713" y="2501"/>
                  </a:lnTo>
                  <a:lnTo>
                    <a:pt x="1706" y="2516"/>
                  </a:lnTo>
                  <a:lnTo>
                    <a:pt x="1700" y="2531"/>
                  </a:lnTo>
                  <a:lnTo>
                    <a:pt x="1695" y="2548"/>
                  </a:lnTo>
                  <a:lnTo>
                    <a:pt x="1690" y="2566"/>
                  </a:lnTo>
                  <a:lnTo>
                    <a:pt x="1687" y="2585"/>
                  </a:lnTo>
                  <a:lnTo>
                    <a:pt x="1686" y="2606"/>
                  </a:lnTo>
                  <a:lnTo>
                    <a:pt x="2411" y="1581"/>
                  </a:lnTo>
                  <a:lnTo>
                    <a:pt x="2411" y="1578"/>
                  </a:lnTo>
                  <a:lnTo>
                    <a:pt x="2410" y="1575"/>
                  </a:lnTo>
                  <a:lnTo>
                    <a:pt x="2409" y="1569"/>
                  </a:lnTo>
                  <a:lnTo>
                    <a:pt x="2408" y="1561"/>
                  </a:lnTo>
                  <a:lnTo>
                    <a:pt x="2408" y="1551"/>
                  </a:lnTo>
                  <a:lnTo>
                    <a:pt x="2409" y="1546"/>
                  </a:lnTo>
                  <a:lnTo>
                    <a:pt x="2410" y="1541"/>
                  </a:lnTo>
                  <a:lnTo>
                    <a:pt x="2412" y="1537"/>
                  </a:lnTo>
                  <a:lnTo>
                    <a:pt x="2414" y="1531"/>
                  </a:lnTo>
                  <a:lnTo>
                    <a:pt x="2417" y="1527"/>
                  </a:lnTo>
                  <a:lnTo>
                    <a:pt x="2421" y="1523"/>
                  </a:lnTo>
                  <a:lnTo>
                    <a:pt x="2426" y="1520"/>
                  </a:lnTo>
                  <a:lnTo>
                    <a:pt x="2432" y="1517"/>
                  </a:lnTo>
                  <a:lnTo>
                    <a:pt x="2437" y="1516"/>
                  </a:lnTo>
                  <a:lnTo>
                    <a:pt x="2442" y="1515"/>
                  </a:lnTo>
                  <a:lnTo>
                    <a:pt x="2449" y="1516"/>
                  </a:lnTo>
                  <a:lnTo>
                    <a:pt x="2457" y="1517"/>
                  </a:lnTo>
                  <a:lnTo>
                    <a:pt x="2589" y="1330"/>
                  </a:lnTo>
                  <a:lnTo>
                    <a:pt x="2579" y="1327"/>
                  </a:lnTo>
                  <a:lnTo>
                    <a:pt x="2569" y="1322"/>
                  </a:lnTo>
                  <a:lnTo>
                    <a:pt x="2559" y="1318"/>
                  </a:lnTo>
                  <a:lnTo>
                    <a:pt x="2550" y="1314"/>
                  </a:lnTo>
                  <a:close/>
                  <a:moveTo>
                    <a:pt x="2379" y="1685"/>
                  </a:moveTo>
                  <a:lnTo>
                    <a:pt x="2388" y="1687"/>
                  </a:lnTo>
                  <a:lnTo>
                    <a:pt x="2397" y="1690"/>
                  </a:lnTo>
                  <a:lnTo>
                    <a:pt x="2407" y="1695"/>
                  </a:lnTo>
                  <a:lnTo>
                    <a:pt x="2415" y="1702"/>
                  </a:lnTo>
                  <a:lnTo>
                    <a:pt x="2463" y="1635"/>
                  </a:lnTo>
                  <a:lnTo>
                    <a:pt x="2456" y="1630"/>
                  </a:lnTo>
                  <a:lnTo>
                    <a:pt x="2449" y="1623"/>
                  </a:lnTo>
                  <a:lnTo>
                    <a:pt x="2440" y="1617"/>
                  </a:lnTo>
                  <a:lnTo>
                    <a:pt x="2432" y="1610"/>
                  </a:lnTo>
                  <a:lnTo>
                    <a:pt x="2379" y="1685"/>
                  </a:lnTo>
                  <a:close/>
                  <a:moveTo>
                    <a:pt x="2621" y="1343"/>
                  </a:moveTo>
                  <a:lnTo>
                    <a:pt x="2488" y="1530"/>
                  </a:lnTo>
                  <a:lnTo>
                    <a:pt x="2496" y="1536"/>
                  </a:lnTo>
                  <a:lnTo>
                    <a:pt x="2504" y="1541"/>
                  </a:lnTo>
                  <a:lnTo>
                    <a:pt x="2511" y="1548"/>
                  </a:lnTo>
                  <a:lnTo>
                    <a:pt x="2521" y="1555"/>
                  </a:lnTo>
                  <a:lnTo>
                    <a:pt x="2660" y="1357"/>
                  </a:lnTo>
                  <a:lnTo>
                    <a:pt x="2649" y="1354"/>
                  </a:lnTo>
                  <a:lnTo>
                    <a:pt x="2639" y="1351"/>
                  </a:lnTo>
                  <a:lnTo>
                    <a:pt x="2629" y="1348"/>
                  </a:lnTo>
                  <a:lnTo>
                    <a:pt x="2621" y="1343"/>
                  </a:lnTo>
                  <a:close/>
                  <a:moveTo>
                    <a:pt x="2338" y="1743"/>
                  </a:moveTo>
                  <a:lnTo>
                    <a:pt x="1688" y="2660"/>
                  </a:lnTo>
                  <a:lnTo>
                    <a:pt x="1688" y="2665"/>
                  </a:lnTo>
                  <a:lnTo>
                    <a:pt x="1687" y="2665"/>
                  </a:lnTo>
                  <a:lnTo>
                    <a:pt x="1689" y="2674"/>
                  </a:lnTo>
                  <a:lnTo>
                    <a:pt x="1694" y="2688"/>
                  </a:lnTo>
                  <a:lnTo>
                    <a:pt x="1702" y="2708"/>
                  </a:lnTo>
                  <a:lnTo>
                    <a:pt x="2015" y="2268"/>
                  </a:lnTo>
                  <a:lnTo>
                    <a:pt x="2015" y="2216"/>
                  </a:lnTo>
                  <a:lnTo>
                    <a:pt x="2015" y="2211"/>
                  </a:lnTo>
                  <a:lnTo>
                    <a:pt x="2016" y="2205"/>
                  </a:lnTo>
                  <a:lnTo>
                    <a:pt x="2017" y="2200"/>
                  </a:lnTo>
                  <a:lnTo>
                    <a:pt x="2019" y="2196"/>
                  </a:lnTo>
                  <a:lnTo>
                    <a:pt x="2022" y="2191"/>
                  </a:lnTo>
                  <a:lnTo>
                    <a:pt x="2026" y="2187"/>
                  </a:lnTo>
                  <a:lnTo>
                    <a:pt x="2029" y="2183"/>
                  </a:lnTo>
                  <a:lnTo>
                    <a:pt x="2033" y="2180"/>
                  </a:lnTo>
                  <a:lnTo>
                    <a:pt x="2039" y="2178"/>
                  </a:lnTo>
                  <a:lnTo>
                    <a:pt x="2043" y="2176"/>
                  </a:lnTo>
                  <a:lnTo>
                    <a:pt x="2048" y="2176"/>
                  </a:lnTo>
                  <a:lnTo>
                    <a:pt x="2052" y="2176"/>
                  </a:lnTo>
                  <a:lnTo>
                    <a:pt x="2057" y="2178"/>
                  </a:lnTo>
                  <a:lnTo>
                    <a:pt x="2062" y="2181"/>
                  </a:lnTo>
                  <a:lnTo>
                    <a:pt x="2066" y="2186"/>
                  </a:lnTo>
                  <a:lnTo>
                    <a:pt x="2069" y="2191"/>
                  </a:lnTo>
                  <a:lnTo>
                    <a:pt x="2137" y="2093"/>
                  </a:lnTo>
                  <a:lnTo>
                    <a:pt x="2137" y="2086"/>
                  </a:lnTo>
                  <a:lnTo>
                    <a:pt x="2135" y="2079"/>
                  </a:lnTo>
                  <a:lnTo>
                    <a:pt x="2135" y="2067"/>
                  </a:lnTo>
                  <a:lnTo>
                    <a:pt x="2136" y="2057"/>
                  </a:lnTo>
                  <a:lnTo>
                    <a:pt x="2137" y="2048"/>
                  </a:lnTo>
                  <a:lnTo>
                    <a:pt x="2139" y="2039"/>
                  </a:lnTo>
                  <a:lnTo>
                    <a:pt x="2142" y="2033"/>
                  </a:lnTo>
                  <a:lnTo>
                    <a:pt x="2146" y="2027"/>
                  </a:lnTo>
                  <a:lnTo>
                    <a:pt x="2151" y="2023"/>
                  </a:lnTo>
                  <a:lnTo>
                    <a:pt x="2155" y="2018"/>
                  </a:lnTo>
                  <a:lnTo>
                    <a:pt x="2159" y="2015"/>
                  </a:lnTo>
                  <a:lnTo>
                    <a:pt x="2164" y="2013"/>
                  </a:lnTo>
                  <a:lnTo>
                    <a:pt x="2168" y="2011"/>
                  </a:lnTo>
                  <a:lnTo>
                    <a:pt x="2173" y="2010"/>
                  </a:lnTo>
                  <a:lnTo>
                    <a:pt x="2181" y="2009"/>
                  </a:lnTo>
                  <a:lnTo>
                    <a:pt x="2187" y="2009"/>
                  </a:lnTo>
                  <a:lnTo>
                    <a:pt x="2191" y="2010"/>
                  </a:lnTo>
                  <a:lnTo>
                    <a:pt x="2197" y="2011"/>
                  </a:lnTo>
                  <a:lnTo>
                    <a:pt x="2359" y="1781"/>
                  </a:lnTo>
                  <a:lnTo>
                    <a:pt x="2352" y="1772"/>
                  </a:lnTo>
                  <a:lnTo>
                    <a:pt x="2346" y="1762"/>
                  </a:lnTo>
                  <a:lnTo>
                    <a:pt x="2342" y="1753"/>
                  </a:lnTo>
                  <a:lnTo>
                    <a:pt x="2338" y="1743"/>
                  </a:lnTo>
                  <a:close/>
                  <a:moveTo>
                    <a:pt x="2445" y="1720"/>
                  </a:moveTo>
                  <a:lnTo>
                    <a:pt x="2454" y="1726"/>
                  </a:lnTo>
                  <a:lnTo>
                    <a:pt x="2462" y="1732"/>
                  </a:lnTo>
                  <a:lnTo>
                    <a:pt x="2469" y="1737"/>
                  </a:lnTo>
                  <a:lnTo>
                    <a:pt x="2477" y="1743"/>
                  </a:lnTo>
                  <a:lnTo>
                    <a:pt x="2511" y="1692"/>
                  </a:lnTo>
                  <a:lnTo>
                    <a:pt x="2506" y="1683"/>
                  </a:lnTo>
                  <a:lnTo>
                    <a:pt x="2500" y="1675"/>
                  </a:lnTo>
                  <a:lnTo>
                    <a:pt x="2492" y="1667"/>
                  </a:lnTo>
                  <a:lnTo>
                    <a:pt x="2486" y="1660"/>
                  </a:lnTo>
                  <a:lnTo>
                    <a:pt x="2445" y="1720"/>
                  </a:lnTo>
                  <a:close/>
                  <a:moveTo>
                    <a:pt x="2384" y="1806"/>
                  </a:moveTo>
                  <a:lnTo>
                    <a:pt x="2222" y="2034"/>
                  </a:lnTo>
                  <a:lnTo>
                    <a:pt x="2227" y="2042"/>
                  </a:lnTo>
                  <a:lnTo>
                    <a:pt x="2233" y="2053"/>
                  </a:lnTo>
                  <a:lnTo>
                    <a:pt x="2238" y="2063"/>
                  </a:lnTo>
                  <a:lnTo>
                    <a:pt x="2243" y="2075"/>
                  </a:lnTo>
                  <a:lnTo>
                    <a:pt x="2411" y="1836"/>
                  </a:lnTo>
                  <a:lnTo>
                    <a:pt x="2406" y="1827"/>
                  </a:lnTo>
                  <a:lnTo>
                    <a:pt x="2399" y="1820"/>
                  </a:lnTo>
                  <a:lnTo>
                    <a:pt x="2392" y="1813"/>
                  </a:lnTo>
                  <a:lnTo>
                    <a:pt x="2384" y="1806"/>
                  </a:lnTo>
                  <a:close/>
                  <a:moveTo>
                    <a:pt x="2693" y="1366"/>
                  </a:moveTo>
                  <a:lnTo>
                    <a:pt x="2548" y="1573"/>
                  </a:lnTo>
                  <a:lnTo>
                    <a:pt x="2556" y="1578"/>
                  </a:lnTo>
                  <a:lnTo>
                    <a:pt x="2565" y="1584"/>
                  </a:lnTo>
                  <a:lnTo>
                    <a:pt x="2573" y="1588"/>
                  </a:lnTo>
                  <a:lnTo>
                    <a:pt x="2581" y="1592"/>
                  </a:lnTo>
                  <a:lnTo>
                    <a:pt x="2734" y="1380"/>
                  </a:lnTo>
                  <a:lnTo>
                    <a:pt x="2725" y="1377"/>
                  </a:lnTo>
                  <a:lnTo>
                    <a:pt x="2714" y="1374"/>
                  </a:lnTo>
                  <a:lnTo>
                    <a:pt x="2704" y="1369"/>
                  </a:lnTo>
                  <a:lnTo>
                    <a:pt x="2693" y="1366"/>
                  </a:lnTo>
                  <a:close/>
                  <a:moveTo>
                    <a:pt x="1720" y="2743"/>
                  </a:moveTo>
                  <a:lnTo>
                    <a:pt x="1726" y="2750"/>
                  </a:lnTo>
                  <a:lnTo>
                    <a:pt x="1732" y="2757"/>
                  </a:lnTo>
                  <a:lnTo>
                    <a:pt x="1740" y="2765"/>
                  </a:lnTo>
                  <a:lnTo>
                    <a:pt x="1748" y="2774"/>
                  </a:lnTo>
                  <a:lnTo>
                    <a:pt x="1914" y="2537"/>
                  </a:lnTo>
                  <a:lnTo>
                    <a:pt x="1929" y="2512"/>
                  </a:lnTo>
                  <a:lnTo>
                    <a:pt x="1943" y="2487"/>
                  </a:lnTo>
                  <a:lnTo>
                    <a:pt x="1958" y="2461"/>
                  </a:lnTo>
                  <a:lnTo>
                    <a:pt x="1971" y="2436"/>
                  </a:lnTo>
                  <a:lnTo>
                    <a:pt x="1983" y="2411"/>
                  </a:lnTo>
                  <a:lnTo>
                    <a:pt x="1995" y="2386"/>
                  </a:lnTo>
                  <a:lnTo>
                    <a:pt x="1999" y="2374"/>
                  </a:lnTo>
                  <a:lnTo>
                    <a:pt x="2003" y="2361"/>
                  </a:lnTo>
                  <a:lnTo>
                    <a:pt x="2007" y="2348"/>
                  </a:lnTo>
                  <a:lnTo>
                    <a:pt x="2009" y="2335"/>
                  </a:lnTo>
                  <a:lnTo>
                    <a:pt x="1720" y="2743"/>
                  </a:lnTo>
                  <a:close/>
                  <a:moveTo>
                    <a:pt x="2078" y="2237"/>
                  </a:moveTo>
                  <a:lnTo>
                    <a:pt x="2078" y="2250"/>
                  </a:lnTo>
                  <a:lnTo>
                    <a:pt x="2078" y="2262"/>
                  </a:lnTo>
                  <a:lnTo>
                    <a:pt x="2077" y="2272"/>
                  </a:lnTo>
                  <a:lnTo>
                    <a:pt x="2077" y="2282"/>
                  </a:lnTo>
                  <a:lnTo>
                    <a:pt x="2076" y="2289"/>
                  </a:lnTo>
                  <a:lnTo>
                    <a:pt x="2086" y="2279"/>
                  </a:lnTo>
                  <a:lnTo>
                    <a:pt x="2097" y="2265"/>
                  </a:lnTo>
                  <a:lnTo>
                    <a:pt x="2111" y="2246"/>
                  </a:lnTo>
                  <a:lnTo>
                    <a:pt x="2129" y="2221"/>
                  </a:lnTo>
                  <a:lnTo>
                    <a:pt x="2134" y="2212"/>
                  </a:lnTo>
                  <a:lnTo>
                    <a:pt x="2138" y="2202"/>
                  </a:lnTo>
                  <a:lnTo>
                    <a:pt x="2142" y="2193"/>
                  </a:lnTo>
                  <a:lnTo>
                    <a:pt x="2144" y="2185"/>
                  </a:lnTo>
                  <a:lnTo>
                    <a:pt x="2146" y="2176"/>
                  </a:lnTo>
                  <a:lnTo>
                    <a:pt x="2147" y="2167"/>
                  </a:lnTo>
                  <a:lnTo>
                    <a:pt x="2148" y="2158"/>
                  </a:lnTo>
                  <a:lnTo>
                    <a:pt x="2148" y="2150"/>
                  </a:lnTo>
                  <a:lnTo>
                    <a:pt x="2148" y="2139"/>
                  </a:lnTo>
                  <a:lnTo>
                    <a:pt x="2078" y="2237"/>
                  </a:lnTo>
                  <a:close/>
                  <a:moveTo>
                    <a:pt x="2529" y="1795"/>
                  </a:moveTo>
                  <a:lnTo>
                    <a:pt x="2531" y="1777"/>
                  </a:lnTo>
                  <a:lnTo>
                    <a:pt x="2531" y="1760"/>
                  </a:lnTo>
                  <a:lnTo>
                    <a:pt x="2530" y="1745"/>
                  </a:lnTo>
                  <a:lnTo>
                    <a:pt x="2527" y="1731"/>
                  </a:lnTo>
                  <a:lnTo>
                    <a:pt x="2502" y="1768"/>
                  </a:lnTo>
                  <a:lnTo>
                    <a:pt x="2511" y="1777"/>
                  </a:lnTo>
                  <a:lnTo>
                    <a:pt x="2519" y="1786"/>
                  </a:lnTo>
                  <a:lnTo>
                    <a:pt x="2526" y="1793"/>
                  </a:lnTo>
                  <a:lnTo>
                    <a:pt x="2529" y="1795"/>
                  </a:lnTo>
                  <a:close/>
                  <a:moveTo>
                    <a:pt x="2766" y="1394"/>
                  </a:moveTo>
                  <a:lnTo>
                    <a:pt x="2616" y="1606"/>
                  </a:lnTo>
                  <a:lnTo>
                    <a:pt x="2627" y="1608"/>
                  </a:lnTo>
                  <a:lnTo>
                    <a:pt x="2639" y="1609"/>
                  </a:lnTo>
                  <a:lnTo>
                    <a:pt x="2649" y="1610"/>
                  </a:lnTo>
                  <a:lnTo>
                    <a:pt x="2660" y="1610"/>
                  </a:lnTo>
                  <a:lnTo>
                    <a:pt x="2803" y="1410"/>
                  </a:lnTo>
                  <a:lnTo>
                    <a:pt x="2794" y="1405"/>
                  </a:lnTo>
                  <a:lnTo>
                    <a:pt x="2784" y="1401"/>
                  </a:lnTo>
                  <a:lnTo>
                    <a:pt x="2776" y="1397"/>
                  </a:lnTo>
                  <a:lnTo>
                    <a:pt x="2766" y="1394"/>
                  </a:lnTo>
                  <a:close/>
                  <a:moveTo>
                    <a:pt x="1855" y="2681"/>
                  </a:moveTo>
                  <a:lnTo>
                    <a:pt x="1773" y="2797"/>
                  </a:lnTo>
                  <a:lnTo>
                    <a:pt x="1780" y="2802"/>
                  </a:lnTo>
                  <a:lnTo>
                    <a:pt x="1788" y="2807"/>
                  </a:lnTo>
                  <a:lnTo>
                    <a:pt x="1796" y="2813"/>
                  </a:lnTo>
                  <a:lnTo>
                    <a:pt x="1804" y="2818"/>
                  </a:lnTo>
                  <a:lnTo>
                    <a:pt x="1850" y="2756"/>
                  </a:lnTo>
                  <a:lnTo>
                    <a:pt x="1848" y="2744"/>
                  </a:lnTo>
                  <a:lnTo>
                    <a:pt x="1848" y="2731"/>
                  </a:lnTo>
                  <a:lnTo>
                    <a:pt x="1848" y="2717"/>
                  </a:lnTo>
                  <a:lnTo>
                    <a:pt x="1849" y="2705"/>
                  </a:lnTo>
                  <a:lnTo>
                    <a:pt x="1851" y="2692"/>
                  </a:lnTo>
                  <a:lnTo>
                    <a:pt x="1855" y="2681"/>
                  </a:lnTo>
                  <a:close/>
                  <a:moveTo>
                    <a:pt x="2249" y="2123"/>
                  </a:moveTo>
                  <a:lnTo>
                    <a:pt x="2249" y="2126"/>
                  </a:lnTo>
                  <a:lnTo>
                    <a:pt x="2251" y="2129"/>
                  </a:lnTo>
                  <a:lnTo>
                    <a:pt x="2252" y="2140"/>
                  </a:lnTo>
                  <a:lnTo>
                    <a:pt x="2254" y="2151"/>
                  </a:lnTo>
                  <a:lnTo>
                    <a:pt x="2257" y="2163"/>
                  </a:lnTo>
                  <a:lnTo>
                    <a:pt x="2260" y="2175"/>
                  </a:lnTo>
                  <a:lnTo>
                    <a:pt x="2448" y="1911"/>
                  </a:lnTo>
                  <a:lnTo>
                    <a:pt x="2445" y="1899"/>
                  </a:lnTo>
                  <a:lnTo>
                    <a:pt x="2442" y="1888"/>
                  </a:lnTo>
                  <a:lnTo>
                    <a:pt x="2437" y="1877"/>
                  </a:lnTo>
                  <a:lnTo>
                    <a:pt x="2432" y="1866"/>
                  </a:lnTo>
                  <a:lnTo>
                    <a:pt x="2249" y="2123"/>
                  </a:lnTo>
                  <a:close/>
                  <a:moveTo>
                    <a:pt x="2832" y="1428"/>
                  </a:moveTo>
                  <a:lnTo>
                    <a:pt x="2701" y="1612"/>
                  </a:lnTo>
                  <a:lnTo>
                    <a:pt x="2715" y="1611"/>
                  </a:lnTo>
                  <a:lnTo>
                    <a:pt x="2730" y="1609"/>
                  </a:lnTo>
                  <a:lnTo>
                    <a:pt x="2742" y="1607"/>
                  </a:lnTo>
                  <a:lnTo>
                    <a:pt x="2755" y="1604"/>
                  </a:lnTo>
                  <a:lnTo>
                    <a:pt x="2865" y="1451"/>
                  </a:lnTo>
                  <a:lnTo>
                    <a:pt x="2856" y="1445"/>
                  </a:lnTo>
                  <a:lnTo>
                    <a:pt x="2848" y="1438"/>
                  </a:lnTo>
                  <a:lnTo>
                    <a:pt x="2841" y="1433"/>
                  </a:lnTo>
                  <a:lnTo>
                    <a:pt x="2832" y="1428"/>
                  </a:lnTo>
                  <a:close/>
                  <a:moveTo>
                    <a:pt x="2279" y="2210"/>
                  </a:moveTo>
                  <a:lnTo>
                    <a:pt x="2283" y="2219"/>
                  </a:lnTo>
                  <a:lnTo>
                    <a:pt x="2289" y="2228"/>
                  </a:lnTo>
                  <a:lnTo>
                    <a:pt x="2295" y="2237"/>
                  </a:lnTo>
                  <a:lnTo>
                    <a:pt x="2301" y="2245"/>
                  </a:lnTo>
                  <a:lnTo>
                    <a:pt x="2440" y="2050"/>
                  </a:lnTo>
                  <a:lnTo>
                    <a:pt x="2444" y="2026"/>
                  </a:lnTo>
                  <a:lnTo>
                    <a:pt x="2448" y="2004"/>
                  </a:lnTo>
                  <a:lnTo>
                    <a:pt x="2450" y="1983"/>
                  </a:lnTo>
                  <a:lnTo>
                    <a:pt x="2452" y="1965"/>
                  </a:lnTo>
                  <a:lnTo>
                    <a:pt x="2279" y="2210"/>
                  </a:lnTo>
                  <a:close/>
                  <a:moveTo>
                    <a:pt x="1837" y="2833"/>
                  </a:moveTo>
                  <a:lnTo>
                    <a:pt x="1845" y="2837"/>
                  </a:lnTo>
                  <a:lnTo>
                    <a:pt x="1855" y="2840"/>
                  </a:lnTo>
                  <a:lnTo>
                    <a:pt x="1865" y="2844"/>
                  </a:lnTo>
                  <a:lnTo>
                    <a:pt x="1876" y="2847"/>
                  </a:lnTo>
                  <a:lnTo>
                    <a:pt x="1871" y="2838"/>
                  </a:lnTo>
                  <a:lnTo>
                    <a:pt x="1867" y="2828"/>
                  </a:lnTo>
                  <a:lnTo>
                    <a:pt x="1862" y="2817"/>
                  </a:lnTo>
                  <a:lnTo>
                    <a:pt x="1857" y="2804"/>
                  </a:lnTo>
                  <a:lnTo>
                    <a:pt x="1837" y="2833"/>
                  </a:lnTo>
                  <a:close/>
                  <a:moveTo>
                    <a:pt x="2429" y="2125"/>
                  </a:moveTo>
                  <a:lnTo>
                    <a:pt x="2326" y="2270"/>
                  </a:lnTo>
                  <a:lnTo>
                    <a:pt x="2334" y="2276"/>
                  </a:lnTo>
                  <a:lnTo>
                    <a:pt x="2342" y="2282"/>
                  </a:lnTo>
                  <a:lnTo>
                    <a:pt x="2350" y="2288"/>
                  </a:lnTo>
                  <a:lnTo>
                    <a:pt x="2359" y="2293"/>
                  </a:lnTo>
                  <a:lnTo>
                    <a:pt x="2432" y="2189"/>
                  </a:lnTo>
                  <a:lnTo>
                    <a:pt x="2429" y="2181"/>
                  </a:lnTo>
                  <a:lnTo>
                    <a:pt x="2428" y="2174"/>
                  </a:lnTo>
                  <a:lnTo>
                    <a:pt x="2427" y="2167"/>
                  </a:lnTo>
                  <a:lnTo>
                    <a:pt x="2427" y="2159"/>
                  </a:lnTo>
                  <a:lnTo>
                    <a:pt x="2427" y="2152"/>
                  </a:lnTo>
                  <a:lnTo>
                    <a:pt x="2427" y="2144"/>
                  </a:lnTo>
                  <a:lnTo>
                    <a:pt x="2428" y="2134"/>
                  </a:lnTo>
                  <a:lnTo>
                    <a:pt x="2429" y="2125"/>
                  </a:lnTo>
                  <a:close/>
                  <a:moveTo>
                    <a:pt x="2848" y="1598"/>
                  </a:moveTo>
                  <a:lnTo>
                    <a:pt x="2917" y="1503"/>
                  </a:lnTo>
                  <a:lnTo>
                    <a:pt x="2912" y="1495"/>
                  </a:lnTo>
                  <a:lnTo>
                    <a:pt x="2904" y="1488"/>
                  </a:lnTo>
                  <a:lnTo>
                    <a:pt x="2897" y="1480"/>
                  </a:lnTo>
                  <a:lnTo>
                    <a:pt x="2890" y="1474"/>
                  </a:lnTo>
                  <a:lnTo>
                    <a:pt x="2801" y="1598"/>
                  </a:lnTo>
                  <a:lnTo>
                    <a:pt x="2812" y="1597"/>
                  </a:lnTo>
                  <a:lnTo>
                    <a:pt x="2825" y="1598"/>
                  </a:lnTo>
                  <a:lnTo>
                    <a:pt x="2837" y="1598"/>
                  </a:lnTo>
                  <a:lnTo>
                    <a:pt x="2848" y="1598"/>
                  </a:lnTo>
                  <a:close/>
                  <a:moveTo>
                    <a:pt x="2388" y="2307"/>
                  </a:moveTo>
                  <a:lnTo>
                    <a:pt x="2398" y="2311"/>
                  </a:lnTo>
                  <a:lnTo>
                    <a:pt x="2409" y="2314"/>
                  </a:lnTo>
                  <a:lnTo>
                    <a:pt x="2419" y="2316"/>
                  </a:lnTo>
                  <a:lnTo>
                    <a:pt x="2429" y="2318"/>
                  </a:lnTo>
                  <a:lnTo>
                    <a:pt x="2471" y="2262"/>
                  </a:lnTo>
                  <a:lnTo>
                    <a:pt x="2463" y="2253"/>
                  </a:lnTo>
                  <a:lnTo>
                    <a:pt x="2458" y="2244"/>
                  </a:lnTo>
                  <a:lnTo>
                    <a:pt x="2453" y="2236"/>
                  </a:lnTo>
                  <a:lnTo>
                    <a:pt x="2448" y="2227"/>
                  </a:lnTo>
                  <a:lnTo>
                    <a:pt x="2388" y="2307"/>
                  </a:lnTo>
                  <a:close/>
                  <a:moveTo>
                    <a:pt x="2926" y="1617"/>
                  </a:moveTo>
                  <a:lnTo>
                    <a:pt x="2960" y="1569"/>
                  </a:lnTo>
                  <a:lnTo>
                    <a:pt x="2955" y="1559"/>
                  </a:lnTo>
                  <a:lnTo>
                    <a:pt x="2949" y="1549"/>
                  </a:lnTo>
                  <a:lnTo>
                    <a:pt x="2945" y="1540"/>
                  </a:lnTo>
                  <a:lnTo>
                    <a:pt x="2940" y="1530"/>
                  </a:lnTo>
                  <a:lnTo>
                    <a:pt x="2885" y="1606"/>
                  </a:lnTo>
                  <a:lnTo>
                    <a:pt x="2895" y="1609"/>
                  </a:lnTo>
                  <a:lnTo>
                    <a:pt x="2906" y="1611"/>
                  </a:lnTo>
                  <a:lnTo>
                    <a:pt x="2916" y="1614"/>
                  </a:lnTo>
                  <a:lnTo>
                    <a:pt x="2926" y="1617"/>
                  </a:lnTo>
                  <a:close/>
                  <a:moveTo>
                    <a:pt x="2492" y="2289"/>
                  </a:moveTo>
                  <a:lnTo>
                    <a:pt x="2467" y="2323"/>
                  </a:lnTo>
                  <a:lnTo>
                    <a:pt x="2480" y="2323"/>
                  </a:lnTo>
                  <a:lnTo>
                    <a:pt x="2492" y="2322"/>
                  </a:lnTo>
                  <a:lnTo>
                    <a:pt x="2505" y="2322"/>
                  </a:lnTo>
                  <a:lnTo>
                    <a:pt x="2518" y="2321"/>
                  </a:lnTo>
                  <a:lnTo>
                    <a:pt x="2521" y="2321"/>
                  </a:lnTo>
                  <a:lnTo>
                    <a:pt x="2512" y="2312"/>
                  </a:lnTo>
                  <a:lnTo>
                    <a:pt x="2506" y="2304"/>
                  </a:lnTo>
                  <a:lnTo>
                    <a:pt x="2500" y="2296"/>
                  </a:lnTo>
                  <a:lnTo>
                    <a:pt x="2492" y="2289"/>
                  </a:lnTo>
                  <a:close/>
                  <a:moveTo>
                    <a:pt x="2990" y="1644"/>
                  </a:moveTo>
                  <a:lnTo>
                    <a:pt x="2986" y="1634"/>
                  </a:lnTo>
                  <a:lnTo>
                    <a:pt x="2983" y="1624"/>
                  </a:lnTo>
                  <a:lnTo>
                    <a:pt x="2980" y="1614"/>
                  </a:lnTo>
                  <a:lnTo>
                    <a:pt x="2977" y="1606"/>
                  </a:lnTo>
                  <a:lnTo>
                    <a:pt x="2960" y="1631"/>
                  </a:lnTo>
                  <a:lnTo>
                    <a:pt x="2975" y="1637"/>
                  </a:lnTo>
                  <a:lnTo>
                    <a:pt x="2990" y="1644"/>
                  </a:lnTo>
                  <a:close/>
                  <a:moveTo>
                    <a:pt x="1034" y="2310"/>
                  </a:moveTo>
                  <a:lnTo>
                    <a:pt x="823" y="2608"/>
                  </a:lnTo>
                  <a:lnTo>
                    <a:pt x="834" y="2609"/>
                  </a:lnTo>
                  <a:lnTo>
                    <a:pt x="847" y="2610"/>
                  </a:lnTo>
                  <a:lnTo>
                    <a:pt x="858" y="2610"/>
                  </a:lnTo>
                  <a:lnTo>
                    <a:pt x="870" y="2610"/>
                  </a:lnTo>
                  <a:lnTo>
                    <a:pt x="1169" y="2187"/>
                  </a:lnTo>
                  <a:lnTo>
                    <a:pt x="1156" y="2195"/>
                  </a:lnTo>
                  <a:lnTo>
                    <a:pt x="1126" y="2217"/>
                  </a:lnTo>
                  <a:lnTo>
                    <a:pt x="1105" y="2234"/>
                  </a:lnTo>
                  <a:lnTo>
                    <a:pt x="1083" y="2255"/>
                  </a:lnTo>
                  <a:lnTo>
                    <a:pt x="1071" y="2267"/>
                  </a:lnTo>
                  <a:lnTo>
                    <a:pt x="1059" y="2280"/>
                  </a:lnTo>
                  <a:lnTo>
                    <a:pt x="1046" y="2294"/>
                  </a:lnTo>
                  <a:lnTo>
                    <a:pt x="1034" y="23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35" name="Freeform 28"/>
            <p:cNvSpPr>
              <a:spLocks noEditPoints="1"/>
            </p:cNvSpPr>
            <p:nvPr userDrawn="1"/>
          </p:nvSpPr>
          <p:spPr bwMode="auto">
            <a:xfrm>
              <a:off x="-2544763" y="3767138"/>
              <a:ext cx="246063" cy="244475"/>
            </a:xfrm>
            <a:custGeom>
              <a:avLst/>
              <a:gdLst>
                <a:gd name="T0" fmla="*/ 388 w 1390"/>
                <a:gd name="T1" fmla="*/ 1318 h 1390"/>
                <a:gd name="T2" fmla="*/ 476 w 1390"/>
                <a:gd name="T3" fmla="*/ 1354 h 1390"/>
                <a:gd name="T4" fmla="*/ 571 w 1390"/>
                <a:gd name="T5" fmla="*/ 1378 h 1390"/>
                <a:gd name="T6" fmla="*/ 669 w 1390"/>
                <a:gd name="T7" fmla="*/ 1389 h 1390"/>
                <a:gd name="T8" fmla="*/ 770 w 1390"/>
                <a:gd name="T9" fmla="*/ 1385 h 1390"/>
                <a:gd name="T10" fmla="*/ 869 w 1390"/>
                <a:gd name="T11" fmla="*/ 1368 h 1390"/>
                <a:gd name="T12" fmla="*/ 961 w 1390"/>
                <a:gd name="T13" fmla="*/ 1337 h 1390"/>
                <a:gd name="T14" fmla="*/ 1046 w 1390"/>
                <a:gd name="T15" fmla="*/ 1295 h 1390"/>
                <a:gd name="T16" fmla="*/ 788 w 1390"/>
                <a:gd name="T17" fmla="*/ 763 h 1390"/>
                <a:gd name="T18" fmla="*/ 1062 w 1390"/>
                <a:gd name="T19" fmla="*/ 1174 h 1390"/>
                <a:gd name="T20" fmla="*/ 839 w 1390"/>
                <a:gd name="T21" fmla="*/ 839 h 1390"/>
                <a:gd name="T22" fmla="*/ 827 w 1390"/>
                <a:gd name="T23" fmla="*/ 720 h 1390"/>
                <a:gd name="T24" fmla="*/ 918 w 1390"/>
                <a:gd name="T25" fmla="*/ 620 h 1390"/>
                <a:gd name="T26" fmla="*/ 1264 w 1390"/>
                <a:gd name="T27" fmla="*/ 1096 h 1390"/>
                <a:gd name="T28" fmla="*/ 1328 w 1390"/>
                <a:gd name="T29" fmla="*/ 984 h 1390"/>
                <a:gd name="T30" fmla="*/ 1371 w 1390"/>
                <a:gd name="T31" fmla="*/ 861 h 1390"/>
                <a:gd name="T32" fmla="*/ 1389 w 1390"/>
                <a:gd name="T33" fmla="*/ 728 h 1390"/>
                <a:gd name="T34" fmla="*/ 1384 w 1390"/>
                <a:gd name="T35" fmla="*/ 604 h 1390"/>
                <a:gd name="T36" fmla="*/ 1359 w 1390"/>
                <a:gd name="T37" fmla="*/ 489 h 1390"/>
                <a:gd name="T38" fmla="*/ 1315 w 1390"/>
                <a:gd name="T39" fmla="*/ 381 h 1390"/>
                <a:gd name="T40" fmla="*/ 1254 w 1390"/>
                <a:gd name="T41" fmla="*/ 284 h 1390"/>
                <a:gd name="T42" fmla="*/ 1182 w 1390"/>
                <a:gd name="T43" fmla="*/ 200 h 1390"/>
                <a:gd name="T44" fmla="*/ 1110 w 1390"/>
                <a:gd name="T45" fmla="*/ 139 h 1390"/>
                <a:gd name="T46" fmla="*/ 823 w 1390"/>
                <a:gd name="T47" fmla="*/ 437 h 1390"/>
                <a:gd name="T48" fmla="*/ 850 w 1390"/>
                <a:gd name="T49" fmla="*/ 610 h 1390"/>
                <a:gd name="T50" fmla="*/ 695 w 1390"/>
                <a:gd name="T51" fmla="*/ 784 h 1390"/>
                <a:gd name="T52" fmla="*/ 656 w 1390"/>
                <a:gd name="T53" fmla="*/ 824 h 1390"/>
                <a:gd name="T54" fmla="*/ 562 w 1390"/>
                <a:gd name="T55" fmla="*/ 720 h 1390"/>
                <a:gd name="T56" fmla="*/ 604 w 1390"/>
                <a:gd name="T57" fmla="*/ 489 h 1390"/>
                <a:gd name="T58" fmla="*/ 604 w 1390"/>
                <a:gd name="T59" fmla="*/ 489 h 1390"/>
                <a:gd name="T60" fmla="*/ 695 w 1390"/>
                <a:gd name="T61" fmla="*/ 525 h 1390"/>
                <a:gd name="T62" fmla="*/ 983 w 1390"/>
                <a:gd name="T63" fmla="*/ 64 h 1390"/>
                <a:gd name="T64" fmla="*/ 907 w 1390"/>
                <a:gd name="T65" fmla="*/ 33 h 1390"/>
                <a:gd name="T66" fmla="*/ 726 w 1390"/>
                <a:gd name="T67" fmla="*/ 253 h 1390"/>
                <a:gd name="T68" fmla="*/ 743 w 1390"/>
                <a:gd name="T69" fmla="*/ 2 h 1390"/>
                <a:gd name="T70" fmla="*/ 647 w 1390"/>
                <a:gd name="T71" fmla="*/ 2 h 1390"/>
                <a:gd name="T72" fmla="*/ 790 w 1390"/>
                <a:gd name="T73" fmla="*/ 6 h 1390"/>
                <a:gd name="T74" fmla="*/ 503 w 1390"/>
                <a:gd name="T75" fmla="*/ 28 h 1390"/>
                <a:gd name="T76" fmla="*/ 426 w 1390"/>
                <a:gd name="T77" fmla="*/ 55 h 1390"/>
                <a:gd name="T78" fmla="*/ 663 w 1390"/>
                <a:gd name="T79" fmla="*/ 253 h 1390"/>
                <a:gd name="T80" fmla="*/ 299 w 1390"/>
                <a:gd name="T81" fmla="*/ 125 h 1390"/>
                <a:gd name="T82" fmla="*/ 224 w 1390"/>
                <a:gd name="T83" fmla="*/ 184 h 1390"/>
                <a:gd name="T84" fmla="*/ 567 w 1390"/>
                <a:gd name="T85" fmla="*/ 437 h 1390"/>
                <a:gd name="T86" fmla="*/ 103 w 1390"/>
                <a:gd name="T87" fmla="*/ 330 h 1390"/>
                <a:gd name="T88" fmla="*/ 51 w 1390"/>
                <a:gd name="T89" fmla="*/ 434 h 1390"/>
                <a:gd name="T90" fmla="*/ 15 w 1390"/>
                <a:gd name="T91" fmla="*/ 545 h 1390"/>
                <a:gd name="T92" fmla="*/ 1 w 1390"/>
                <a:gd name="T93" fmla="*/ 663 h 1390"/>
                <a:gd name="T94" fmla="*/ 7 w 1390"/>
                <a:gd name="T95" fmla="*/ 796 h 1390"/>
                <a:gd name="T96" fmla="*/ 39 w 1390"/>
                <a:gd name="T97" fmla="*/ 924 h 1390"/>
                <a:gd name="T98" fmla="*/ 94 w 1390"/>
                <a:gd name="T99" fmla="*/ 1042 h 1390"/>
                <a:gd name="T100" fmla="*/ 168 w 1390"/>
                <a:gd name="T101" fmla="*/ 1146 h 1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390" h="1390">
                  <a:moveTo>
                    <a:pt x="326" y="1282"/>
                  </a:moveTo>
                  <a:lnTo>
                    <a:pt x="346" y="1295"/>
                  </a:lnTo>
                  <a:lnTo>
                    <a:pt x="367" y="1306"/>
                  </a:lnTo>
                  <a:lnTo>
                    <a:pt x="388" y="1318"/>
                  </a:lnTo>
                  <a:lnTo>
                    <a:pt x="410" y="1328"/>
                  </a:lnTo>
                  <a:lnTo>
                    <a:pt x="431" y="1337"/>
                  </a:lnTo>
                  <a:lnTo>
                    <a:pt x="453" y="1346"/>
                  </a:lnTo>
                  <a:lnTo>
                    <a:pt x="476" y="1354"/>
                  </a:lnTo>
                  <a:lnTo>
                    <a:pt x="499" y="1361"/>
                  </a:lnTo>
                  <a:lnTo>
                    <a:pt x="522" y="1368"/>
                  </a:lnTo>
                  <a:lnTo>
                    <a:pt x="547" y="1373"/>
                  </a:lnTo>
                  <a:lnTo>
                    <a:pt x="571" y="1378"/>
                  </a:lnTo>
                  <a:lnTo>
                    <a:pt x="595" y="1382"/>
                  </a:lnTo>
                  <a:lnTo>
                    <a:pt x="619" y="1385"/>
                  </a:lnTo>
                  <a:lnTo>
                    <a:pt x="644" y="1388"/>
                  </a:lnTo>
                  <a:lnTo>
                    <a:pt x="669" y="1389"/>
                  </a:lnTo>
                  <a:lnTo>
                    <a:pt x="695" y="1390"/>
                  </a:lnTo>
                  <a:lnTo>
                    <a:pt x="720" y="1389"/>
                  </a:lnTo>
                  <a:lnTo>
                    <a:pt x="745" y="1388"/>
                  </a:lnTo>
                  <a:lnTo>
                    <a:pt x="770" y="1385"/>
                  </a:lnTo>
                  <a:lnTo>
                    <a:pt x="795" y="1382"/>
                  </a:lnTo>
                  <a:lnTo>
                    <a:pt x="820" y="1378"/>
                  </a:lnTo>
                  <a:lnTo>
                    <a:pt x="845" y="1373"/>
                  </a:lnTo>
                  <a:lnTo>
                    <a:pt x="869" y="1368"/>
                  </a:lnTo>
                  <a:lnTo>
                    <a:pt x="892" y="1361"/>
                  </a:lnTo>
                  <a:lnTo>
                    <a:pt x="915" y="1354"/>
                  </a:lnTo>
                  <a:lnTo>
                    <a:pt x="938" y="1346"/>
                  </a:lnTo>
                  <a:lnTo>
                    <a:pt x="961" y="1337"/>
                  </a:lnTo>
                  <a:lnTo>
                    <a:pt x="983" y="1328"/>
                  </a:lnTo>
                  <a:lnTo>
                    <a:pt x="1005" y="1318"/>
                  </a:lnTo>
                  <a:lnTo>
                    <a:pt x="1025" y="1306"/>
                  </a:lnTo>
                  <a:lnTo>
                    <a:pt x="1046" y="1295"/>
                  </a:lnTo>
                  <a:lnTo>
                    <a:pt x="1066" y="1282"/>
                  </a:lnTo>
                  <a:lnTo>
                    <a:pt x="695" y="867"/>
                  </a:lnTo>
                  <a:lnTo>
                    <a:pt x="326" y="1282"/>
                  </a:lnTo>
                  <a:close/>
                  <a:moveTo>
                    <a:pt x="788" y="763"/>
                  </a:moveTo>
                  <a:lnTo>
                    <a:pt x="734" y="824"/>
                  </a:lnTo>
                  <a:lnTo>
                    <a:pt x="1112" y="1250"/>
                  </a:lnTo>
                  <a:lnTo>
                    <a:pt x="1099" y="1229"/>
                  </a:lnTo>
                  <a:lnTo>
                    <a:pt x="1062" y="1174"/>
                  </a:lnTo>
                  <a:lnTo>
                    <a:pt x="1011" y="1096"/>
                  </a:lnTo>
                  <a:lnTo>
                    <a:pt x="951" y="1006"/>
                  </a:lnTo>
                  <a:lnTo>
                    <a:pt x="892" y="917"/>
                  </a:lnTo>
                  <a:lnTo>
                    <a:pt x="839" y="839"/>
                  </a:lnTo>
                  <a:lnTo>
                    <a:pt x="803" y="784"/>
                  </a:lnTo>
                  <a:lnTo>
                    <a:pt x="788" y="763"/>
                  </a:lnTo>
                  <a:close/>
                  <a:moveTo>
                    <a:pt x="877" y="664"/>
                  </a:moveTo>
                  <a:lnTo>
                    <a:pt x="827" y="720"/>
                  </a:lnTo>
                  <a:lnTo>
                    <a:pt x="1160" y="1211"/>
                  </a:lnTo>
                  <a:lnTo>
                    <a:pt x="877" y="664"/>
                  </a:lnTo>
                  <a:close/>
                  <a:moveTo>
                    <a:pt x="1238" y="261"/>
                  </a:moveTo>
                  <a:lnTo>
                    <a:pt x="918" y="620"/>
                  </a:lnTo>
                  <a:lnTo>
                    <a:pt x="1203" y="1170"/>
                  </a:lnTo>
                  <a:lnTo>
                    <a:pt x="1224" y="1146"/>
                  </a:lnTo>
                  <a:lnTo>
                    <a:pt x="1245" y="1121"/>
                  </a:lnTo>
                  <a:lnTo>
                    <a:pt x="1264" y="1096"/>
                  </a:lnTo>
                  <a:lnTo>
                    <a:pt x="1282" y="1069"/>
                  </a:lnTo>
                  <a:lnTo>
                    <a:pt x="1298" y="1042"/>
                  </a:lnTo>
                  <a:lnTo>
                    <a:pt x="1313" y="1013"/>
                  </a:lnTo>
                  <a:lnTo>
                    <a:pt x="1328" y="984"/>
                  </a:lnTo>
                  <a:lnTo>
                    <a:pt x="1340" y="955"/>
                  </a:lnTo>
                  <a:lnTo>
                    <a:pt x="1352" y="924"/>
                  </a:lnTo>
                  <a:lnTo>
                    <a:pt x="1361" y="893"/>
                  </a:lnTo>
                  <a:lnTo>
                    <a:pt x="1371" y="861"/>
                  </a:lnTo>
                  <a:lnTo>
                    <a:pt x="1377" y="828"/>
                  </a:lnTo>
                  <a:lnTo>
                    <a:pt x="1383" y="796"/>
                  </a:lnTo>
                  <a:lnTo>
                    <a:pt x="1387" y="763"/>
                  </a:lnTo>
                  <a:lnTo>
                    <a:pt x="1389" y="728"/>
                  </a:lnTo>
                  <a:lnTo>
                    <a:pt x="1390" y="695"/>
                  </a:lnTo>
                  <a:lnTo>
                    <a:pt x="1389" y="663"/>
                  </a:lnTo>
                  <a:lnTo>
                    <a:pt x="1387" y="633"/>
                  </a:lnTo>
                  <a:lnTo>
                    <a:pt x="1384" y="604"/>
                  </a:lnTo>
                  <a:lnTo>
                    <a:pt x="1380" y="575"/>
                  </a:lnTo>
                  <a:lnTo>
                    <a:pt x="1374" y="545"/>
                  </a:lnTo>
                  <a:lnTo>
                    <a:pt x="1367" y="516"/>
                  </a:lnTo>
                  <a:lnTo>
                    <a:pt x="1359" y="489"/>
                  </a:lnTo>
                  <a:lnTo>
                    <a:pt x="1350" y="461"/>
                  </a:lnTo>
                  <a:lnTo>
                    <a:pt x="1339" y="434"/>
                  </a:lnTo>
                  <a:lnTo>
                    <a:pt x="1328" y="407"/>
                  </a:lnTo>
                  <a:lnTo>
                    <a:pt x="1315" y="381"/>
                  </a:lnTo>
                  <a:lnTo>
                    <a:pt x="1301" y="356"/>
                  </a:lnTo>
                  <a:lnTo>
                    <a:pt x="1287" y="331"/>
                  </a:lnTo>
                  <a:lnTo>
                    <a:pt x="1271" y="307"/>
                  </a:lnTo>
                  <a:lnTo>
                    <a:pt x="1254" y="284"/>
                  </a:lnTo>
                  <a:lnTo>
                    <a:pt x="1238" y="261"/>
                  </a:lnTo>
                  <a:close/>
                  <a:moveTo>
                    <a:pt x="888" y="564"/>
                  </a:moveTo>
                  <a:lnTo>
                    <a:pt x="1199" y="218"/>
                  </a:lnTo>
                  <a:lnTo>
                    <a:pt x="1182" y="200"/>
                  </a:lnTo>
                  <a:lnTo>
                    <a:pt x="1165" y="184"/>
                  </a:lnTo>
                  <a:lnTo>
                    <a:pt x="1147" y="168"/>
                  </a:lnTo>
                  <a:lnTo>
                    <a:pt x="1129" y="153"/>
                  </a:lnTo>
                  <a:lnTo>
                    <a:pt x="1110" y="139"/>
                  </a:lnTo>
                  <a:lnTo>
                    <a:pt x="1090" y="125"/>
                  </a:lnTo>
                  <a:lnTo>
                    <a:pt x="1070" y="112"/>
                  </a:lnTo>
                  <a:lnTo>
                    <a:pt x="1051" y="100"/>
                  </a:lnTo>
                  <a:lnTo>
                    <a:pt x="823" y="437"/>
                  </a:lnTo>
                  <a:lnTo>
                    <a:pt x="888" y="564"/>
                  </a:lnTo>
                  <a:close/>
                  <a:moveTo>
                    <a:pt x="729" y="576"/>
                  </a:moveTo>
                  <a:lnTo>
                    <a:pt x="795" y="672"/>
                  </a:lnTo>
                  <a:lnTo>
                    <a:pt x="850" y="610"/>
                  </a:lnTo>
                  <a:lnTo>
                    <a:pt x="786" y="489"/>
                  </a:lnTo>
                  <a:lnTo>
                    <a:pt x="729" y="576"/>
                  </a:lnTo>
                  <a:close/>
                  <a:moveTo>
                    <a:pt x="635" y="715"/>
                  </a:moveTo>
                  <a:lnTo>
                    <a:pt x="695" y="784"/>
                  </a:lnTo>
                  <a:lnTo>
                    <a:pt x="757" y="715"/>
                  </a:lnTo>
                  <a:lnTo>
                    <a:pt x="695" y="626"/>
                  </a:lnTo>
                  <a:lnTo>
                    <a:pt x="635" y="715"/>
                  </a:lnTo>
                  <a:close/>
                  <a:moveTo>
                    <a:pt x="656" y="824"/>
                  </a:moveTo>
                  <a:lnTo>
                    <a:pt x="601" y="763"/>
                  </a:lnTo>
                  <a:lnTo>
                    <a:pt x="278" y="1250"/>
                  </a:lnTo>
                  <a:lnTo>
                    <a:pt x="656" y="824"/>
                  </a:lnTo>
                  <a:close/>
                  <a:moveTo>
                    <a:pt x="562" y="720"/>
                  </a:moveTo>
                  <a:lnTo>
                    <a:pt x="512" y="664"/>
                  </a:lnTo>
                  <a:lnTo>
                    <a:pt x="232" y="1211"/>
                  </a:lnTo>
                  <a:lnTo>
                    <a:pt x="562" y="720"/>
                  </a:lnTo>
                  <a:close/>
                  <a:moveTo>
                    <a:pt x="604" y="489"/>
                  </a:moveTo>
                  <a:lnTo>
                    <a:pt x="542" y="610"/>
                  </a:lnTo>
                  <a:lnTo>
                    <a:pt x="597" y="672"/>
                  </a:lnTo>
                  <a:lnTo>
                    <a:pt x="660" y="576"/>
                  </a:lnTo>
                  <a:lnTo>
                    <a:pt x="604" y="489"/>
                  </a:lnTo>
                  <a:close/>
                  <a:moveTo>
                    <a:pt x="757" y="432"/>
                  </a:moveTo>
                  <a:lnTo>
                    <a:pt x="695" y="314"/>
                  </a:lnTo>
                  <a:lnTo>
                    <a:pt x="633" y="432"/>
                  </a:lnTo>
                  <a:lnTo>
                    <a:pt x="695" y="525"/>
                  </a:lnTo>
                  <a:lnTo>
                    <a:pt x="757" y="432"/>
                  </a:lnTo>
                  <a:close/>
                  <a:moveTo>
                    <a:pt x="793" y="380"/>
                  </a:moveTo>
                  <a:lnTo>
                    <a:pt x="1000" y="72"/>
                  </a:lnTo>
                  <a:lnTo>
                    <a:pt x="983" y="64"/>
                  </a:lnTo>
                  <a:lnTo>
                    <a:pt x="964" y="55"/>
                  </a:lnTo>
                  <a:lnTo>
                    <a:pt x="945" y="47"/>
                  </a:lnTo>
                  <a:lnTo>
                    <a:pt x="926" y="40"/>
                  </a:lnTo>
                  <a:lnTo>
                    <a:pt x="907" y="33"/>
                  </a:lnTo>
                  <a:lnTo>
                    <a:pt x="887" y="28"/>
                  </a:lnTo>
                  <a:lnTo>
                    <a:pt x="868" y="23"/>
                  </a:lnTo>
                  <a:lnTo>
                    <a:pt x="848" y="18"/>
                  </a:lnTo>
                  <a:lnTo>
                    <a:pt x="726" y="253"/>
                  </a:lnTo>
                  <a:lnTo>
                    <a:pt x="793" y="380"/>
                  </a:lnTo>
                  <a:close/>
                  <a:moveTo>
                    <a:pt x="790" y="6"/>
                  </a:moveTo>
                  <a:lnTo>
                    <a:pt x="767" y="4"/>
                  </a:lnTo>
                  <a:lnTo>
                    <a:pt x="743" y="2"/>
                  </a:lnTo>
                  <a:lnTo>
                    <a:pt x="719" y="0"/>
                  </a:lnTo>
                  <a:lnTo>
                    <a:pt x="695" y="0"/>
                  </a:lnTo>
                  <a:lnTo>
                    <a:pt x="671" y="0"/>
                  </a:lnTo>
                  <a:lnTo>
                    <a:pt x="647" y="2"/>
                  </a:lnTo>
                  <a:lnTo>
                    <a:pt x="624" y="4"/>
                  </a:lnTo>
                  <a:lnTo>
                    <a:pt x="601" y="6"/>
                  </a:lnTo>
                  <a:lnTo>
                    <a:pt x="695" y="191"/>
                  </a:lnTo>
                  <a:lnTo>
                    <a:pt x="790" y="6"/>
                  </a:lnTo>
                  <a:close/>
                  <a:moveTo>
                    <a:pt x="663" y="253"/>
                  </a:moveTo>
                  <a:lnTo>
                    <a:pt x="542" y="18"/>
                  </a:lnTo>
                  <a:lnTo>
                    <a:pt x="522" y="23"/>
                  </a:lnTo>
                  <a:lnTo>
                    <a:pt x="503" y="28"/>
                  </a:lnTo>
                  <a:lnTo>
                    <a:pt x="484" y="33"/>
                  </a:lnTo>
                  <a:lnTo>
                    <a:pt x="464" y="40"/>
                  </a:lnTo>
                  <a:lnTo>
                    <a:pt x="445" y="47"/>
                  </a:lnTo>
                  <a:lnTo>
                    <a:pt x="426" y="55"/>
                  </a:lnTo>
                  <a:lnTo>
                    <a:pt x="407" y="64"/>
                  </a:lnTo>
                  <a:lnTo>
                    <a:pt x="390" y="72"/>
                  </a:lnTo>
                  <a:lnTo>
                    <a:pt x="597" y="380"/>
                  </a:lnTo>
                  <a:lnTo>
                    <a:pt x="663" y="253"/>
                  </a:lnTo>
                  <a:close/>
                  <a:moveTo>
                    <a:pt x="567" y="437"/>
                  </a:moveTo>
                  <a:lnTo>
                    <a:pt x="339" y="100"/>
                  </a:lnTo>
                  <a:lnTo>
                    <a:pt x="319" y="112"/>
                  </a:lnTo>
                  <a:lnTo>
                    <a:pt x="299" y="125"/>
                  </a:lnTo>
                  <a:lnTo>
                    <a:pt x="280" y="139"/>
                  </a:lnTo>
                  <a:lnTo>
                    <a:pt x="261" y="153"/>
                  </a:lnTo>
                  <a:lnTo>
                    <a:pt x="242" y="168"/>
                  </a:lnTo>
                  <a:lnTo>
                    <a:pt x="224" y="184"/>
                  </a:lnTo>
                  <a:lnTo>
                    <a:pt x="208" y="200"/>
                  </a:lnTo>
                  <a:lnTo>
                    <a:pt x="191" y="218"/>
                  </a:lnTo>
                  <a:lnTo>
                    <a:pt x="502" y="564"/>
                  </a:lnTo>
                  <a:lnTo>
                    <a:pt x="567" y="437"/>
                  </a:lnTo>
                  <a:close/>
                  <a:moveTo>
                    <a:pt x="152" y="259"/>
                  </a:moveTo>
                  <a:lnTo>
                    <a:pt x="134" y="282"/>
                  </a:lnTo>
                  <a:lnTo>
                    <a:pt x="119" y="306"/>
                  </a:lnTo>
                  <a:lnTo>
                    <a:pt x="103" y="330"/>
                  </a:lnTo>
                  <a:lnTo>
                    <a:pt x="88" y="355"/>
                  </a:lnTo>
                  <a:lnTo>
                    <a:pt x="75" y="380"/>
                  </a:lnTo>
                  <a:lnTo>
                    <a:pt x="62" y="406"/>
                  </a:lnTo>
                  <a:lnTo>
                    <a:pt x="51" y="434"/>
                  </a:lnTo>
                  <a:lnTo>
                    <a:pt x="40" y="461"/>
                  </a:lnTo>
                  <a:lnTo>
                    <a:pt x="31" y="488"/>
                  </a:lnTo>
                  <a:lnTo>
                    <a:pt x="23" y="516"/>
                  </a:lnTo>
                  <a:lnTo>
                    <a:pt x="15" y="545"/>
                  </a:lnTo>
                  <a:lnTo>
                    <a:pt x="10" y="575"/>
                  </a:lnTo>
                  <a:lnTo>
                    <a:pt x="6" y="604"/>
                  </a:lnTo>
                  <a:lnTo>
                    <a:pt x="3" y="633"/>
                  </a:lnTo>
                  <a:lnTo>
                    <a:pt x="1" y="663"/>
                  </a:lnTo>
                  <a:lnTo>
                    <a:pt x="0" y="695"/>
                  </a:lnTo>
                  <a:lnTo>
                    <a:pt x="1" y="728"/>
                  </a:lnTo>
                  <a:lnTo>
                    <a:pt x="3" y="763"/>
                  </a:lnTo>
                  <a:lnTo>
                    <a:pt x="7" y="796"/>
                  </a:lnTo>
                  <a:lnTo>
                    <a:pt x="13" y="828"/>
                  </a:lnTo>
                  <a:lnTo>
                    <a:pt x="21" y="861"/>
                  </a:lnTo>
                  <a:lnTo>
                    <a:pt x="29" y="893"/>
                  </a:lnTo>
                  <a:lnTo>
                    <a:pt x="39" y="924"/>
                  </a:lnTo>
                  <a:lnTo>
                    <a:pt x="51" y="955"/>
                  </a:lnTo>
                  <a:lnTo>
                    <a:pt x="63" y="984"/>
                  </a:lnTo>
                  <a:lnTo>
                    <a:pt x="78" y="1013"/>
                  </a:lnTo>
                  <a:lnTo>
                    <a:pt x="94" y="1042"/>
                  </a:lnTo>
                  <a:lnTo>
                    <a:pt x="110" y="1069"/>
                  </a:lnTo>
                  <a:lnTo>
                    <a:pt x="128" y="1096"/>
                  </a:lnTo>
                  <a:lnTo>
                    <a:pt x="147" y="1121"/>
                  </a:lnTo>
                  <a:lnTo>
                    <a:pt x="168" y="1146"/>
                  </a:lnTo>
                  <a:lnTo>
                    <a:pt x="189" y="1170"/>
                  </a:lnTo>
                  <a:lnTo>
                    <a:pt x="473" y="620"/>
                  </a:lnTo>
                  <a:lnTo>
                    <a:pt x="152" y="2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36" name="Freeform 29"/>
            <p:cNvSpPr>
              <a:spLocks/>
            </p:cNvSpPr>
            <p:nvPr userDrawn="1"/>
          </p:nvSpPr>
          <p:spPr bwMode="auto">
            <a:xfrm>
              <a:off x="-2135188" y="3827463"/>
              <a:ext cx="100013" cy="131763"/>
            </a:xfrm>
            <a:custGeom>
              <a:avLst/>
              <a:gdLst>
                <a:gd name="T0" fmla="*/ 555 w 571"/>
                <a:gd name="T1" fmla="*/ 131 h 746"/>
                <a:gd name="T2" fmla="*/ 158 w 571"/>
                <a:gd name="T3" fmla="*/ 131 h 746"/>
                <a:gd name="T4" fmla="*/ 158 w 571"/>
                <a:gd name="T5" fmla="*/ 289 h 746"/>
                <a:gd name="T6" fmla="*/ 521 w 571"/>
                <a:gd name="T7" fmla="*/ 289 h 746"/>
                <a:gd name="T8" fmla="*/ 521 w 571"/>
                <a:gd name="T9" fmla="*/ 419 h 746"/>
                <a:gd name="T10" fmla="*/ 158 w 571"/>
                <a:gd name="T11" fmla="*/ 419 h 746"/>
                <a:gd name="T12" fmla="*/ 158 w 571"/>
                <a:gd name="T13" fmla="*/ 614 h 746"/>
                <a:gd name="T14" fmla="*/ 571 w 571"/>
                <a:gd name="T15" fmla="*/ 614 h 746"/>
                <a:gd name="T16" fmla="*/ 571 w 571"/>
                <a:gd name="T17" fmla="*/ 746 h 746"/>
                <a:gd name="T18" fmla="*/ 0 w 571"/>
                <a:gd name="T19" fmla="*/ 746 h 746"/>
                <a:gd name="T20" fmla="*/ 0 w 571"/>
                <a:gd name="T21" fmla="*/ 0 h 746"/>
                <a:gd name="T22" fmla="*/ 555 w 571"/>
                <a:gd name="T23" fmla="*/ 0 h 746"/>
                <a:gd name="T24" fmla="*/ 555 w 571"/>
                <a:gd name="T25" fmla="*/ 131 h 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1" h="746">
                  <a:moveTo>
                    <a:pt x="555" y="131"/>
                  </a:moveTo>
                  <a:lnTo>
                    <a:pt x="158" y="131"/>
                  </a:lnTo>
                  <a:lnTo>
                    <a:pt x="158" y="289"/>
                  </a:lnTo>
                  <a:lnTo>
                    <a:pt x="521" y="289"/>
                  </a:lnTo>
                  <a:lnTo>
                    <a:pt x="521" y="419"/>
                  </a:lnTo>
                  <a:lnTo>
                    <a:pt x="158" y="419"/>
                  </a:lnTo>
                  <a:lnTo>
                    <a:pt x="158" y="614"/>
                  </a:lnTo>
                  <a:lnTo>
                    <a:pt x="571" y="614"/>
                  </a:lnTo>
                  <a:lnTo>
                    <a:pt x="571" y="746"/>
                  </a:lnTo>
                  <a:lnTo>
                    <a:pt x="0" y="746"/>
                  </a:lnTo>
                  <a:lnTo>
                    <a:pt x="0" y="0"/>
                  </a:lnTo>
                  <a:lnTo>
                    <a:pt x="555" y="0"/>
                  </a:lnTo>
                  <a:lnTo>
                    <a:pt x="555" y="13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37" name="Freeform 30"/>
            <p:cNvSpPr>
              <a:spLocks/>
            </p:cNvSpPr>
            <p:nvPr userDrawn="1"/>
          </p:nvSpPr>
          <p:spPr bwMode="auto">
            <a:xfrm>
              <a:off x="-2020888" y="3822701"/>
              <a:ext cx="117475" cy="139700"/>
            </a:xfrm>
            <a:custGeom>
              <a:avLst/>
              <a:gdLst>
                <a:gd name="T0" fmla="*/ 480 w 669"/>
                <a:gd name="T1" fmla="*/ 243 h 786"/>
                <a:gd name="T2" fmla="*/ 438 w 669"/>
                <a:gd name="T3" fmla="*/ 180 h 786"/>
                <a:gd name="T4" fmla="*/ 388 w 669"/>
                <a:gd name="T5" fmla="*/ 145 h 786"/>
                <a:gd name="T6" fmla="*/ 337 w 669"/>
                <a:gd name="T7" fmla="*/ 132 h 786"/>
                <a:gd name="T8" fmla="*/ 263 w 669"/>
                <a:gd name="T9" fmla="*/ 140 h 786"/>
                <a:gd name="T10" fmla="*/ 207 w 669"/>
                <a:gd name="T11" fmla="*/ 171 h 786"/>
                <a:gd name="T12" fmla="*/ 177 w 669"/>
                <a:gd name="T13" fmla="*/ 214 h 786"/>
                <a:gd name="T14" fmla="*/ 0 w 669"/>
                <a:gd name="T15" fmla="*/ 264 h 786"/>
                <a:gd name="T16" fmla="*/ 23 w 669"/>
                <a:gd name="T17" fmla="*/ 176 h 786"/>
                <a:gd name="T18" fmla="*/ 48 w 669"/>
                <a:gd name="T19" fmla="*/ 131 h 786"/>
                <a:gd name="T20" fmla="*/ 83 w 669"/>
                <a:gd name="T21" fmla="*/ 91 h 786"/>
                <a:gd name="T22" fmla="*/ 127 w 669"/>
                <a:gd name="T23" fmla="*/ 54 h 786"/>
                <a:gd name="T24" fmla="*/ 181 w 669"/>
                <a:gd name="T25" fmla="*/ 25 h 786"/>
                <a:gd name="T26" fmla="*/ 247 w 669"/>
                <a:gd name="T27" fmla="*/ 6 h 786"/>
                <a:gd name="T28" fmla="*/ 325 w 669"/>
                <a:gd name="T29" fmla="*/ 0 h 786"/>
                <a:gd name="T30" fmla="*/ 395 w 669"/>
                <a:gd name="T31" fmla="*/ 6 h 786"/>
                <a:gd name="T32" fmla="*/ 460 w 669"/>
                <a:gd name="T33" fmla="*/ 25 h 786"/>
                <a:gd name="T34" fmla="*/ 519 w 669"/>
                <a:gd name="T35" fmla="*/ 56 h 786"/>
                <a:gd name="T36" fmla="*/ 569 w 669"/>
                <a:gd name="T37" fmla="*/ 100 h 786"/>
                <a:gd name="T38" fmla="*/ 611 w 669"/>
                <a:gd name="T39" fmla="*/ 155 h 786"/>
                <a:gd name="T40" fmla="*/ 642 w 669"/>
                <a:gd name="T41" fmla="*/ 223 h 786"/>
                <a:gd name="T42" fmla="*/ 662 w 669"/>
                <a:gd name="T43" fmla="*/ 304 h 786"/>
                <a:gd name="T44" fmla="*/ 669 w 669"/>
                <a:gd name="T45" fmla="*/ 396 h 786"/>
                <a:gd name="T46" fmla="*/ 662 w 669"/>
                <a:gd name="T47" fmla="*/ 487 h 786"/>
                <a:gd name="T48" fmla="*/ 643 w 669"/>
                <a:gd name="T49" fmla="*/ 565 h 786"/>
                <a:gd name="T50" fmla="*/ 613 w 669"/>
                <a:gd name="T51" fmla="*/ 632 h 786"/>
                <a:gd name="T52" fmla="*/ 571 w 669"/>
                <a:gd name="T53" fmla="*/ 687 h 786"/>
                <a:gd name="T54" fmla="*/ 521 w 669"/>
                <a:gd name="T55" fmla="*/ 731 h 786"/>
                <a:gd name="T56" fmla="*/ 462 w 669"/>
                <a:gd name="T57" fmla="*/ 761 h 786"/>
                <a:gd name="T58" fmla="*/ 398 w 669"/>
                <a:gd name="T59" fmla="*/ 780 h 786"/>
                <a:gd name="T60" fmla="*/ 325 w 669"/>
                <a:gd name="T61" fmla="*/ 786 h 786"/>
                <a:gd name="T62" fmla="*/ 260 w 669"/>
                <a:gd name="T63" fmla="*/ 781 h 786"/>
                <a:gd name="T64" fmla="*/ 201 w 669"/>
                <a:gd name="T65" fmla="*/ 767 h 786"/>
                <a:gd name="T66" fmla="*/ 149 w 669"/>
                <a:gd name="T67" fmla="*/ 743 h 786"/>
                <a:gd name="T68" fmla="*/ 105 w 669"/>
                <a:gd name="T69" fmla="*/ 710 h 786"/>
                <a:gd name="T70" fmla="*/ 68 w 669"/>
                <a:gd name="T71" fmla="*/ 670 h 786"/>
                <a:gd name="T72" fmla="*/ 38 w 669"/>
                <a:gd name="T73" fmla="*/ 623 h 786"/>
                <a:gd name="T74" fmla="*/ 16 w 669"/>
                <a:gd name="T75" fmla="*/ 570 h 786"/>
                <a:gd name="T76" fmla="*/ 162 w 669"/>
                <a:gd name="T77" fmla="*/ 529 h 786"/>
                <a:gd name="T78" fmla="*/ 187 w 669"/>
                <a:gd name="T79" fmla="*/ 586 h 786"/>
                <a:gd name="T80" fmla="*/ 226 w 669"/>
                <a:gd name="T81" fmla="*/ 627 h 786"/>
                <a:gd name="T82" fmla="*/ 277 w 669"/>
                <a:gd name="T83" fmla="*/ 650 h 786"/>
                <a:gd name="T84" fmla="*/ 334 w 669"/>
                <a:gd name="T85" fmla="*/ 654 h 786"/>
                <a:gd name="T86" fmla="*/ 374 w 669"/>
                <a:gd name="T87" fmla="*/ 647 h 786"/>
                <a:gd name="T88" fmla="*/ 408 w 669"/>
                <a:gd name="T89" fmla="*/ 633 h 786"/>
                <a:gd name="T90" fmla="*/ 444 w 669"/>
                <a:gd name="T91" fmla="*/ 604 h 786"/>
                <a:gd name="T92" fmla="*/ 482 w 669"/>
                <a:gd name="T93" fmla="*/ 539 h 786"/>
                <a:gd name="T94" fmla="*/ 503 w 669"/>
                <a:gd name="T95" fmla="*/ 458 h 786"/>
                <a:gd name="T96" fmla="*/ 502 w 669"/>
                <a:gd name="T97" fmla="*/ 311 h 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69" h="786">
                  <a:moveTo>
                    <a:pt x="502" y="311"/>
                  </a:moveTo>
                  <a:lnTo>
                    <a:pt x="496" y="286"/>
                  </a:lnTo>
                  <a:lnTo>
                    <a:pt x="489" y="264"/>
                  </a:lnTo>
                  <a:lnTo>
                    <a:pt x="480" y="243"/>
                  </a:lnTo>
                  <a:lnTo>
                    <a:pt x="471" y="224"/>
                  </a:lnTo>
                  <a:lnTo>
                    <a:pt x="461" y="208"/>
                  </a:lnTo>
                  <a:lnTo>
                    <a:pt x="450" y="193"/>
                  </a:lnTo>
                  <a:lnTo>
                    <a:pt x="438" y="180"/>
                  </a:lnTo>
                  <a:lnTo>
                    <a:pt x="427" y="169"/>
                  </a:lnTo>
                  <a:lnTo>
                    <a:pt x="414" y="159"/>
                  </a:lnTo>
                  <a:lnTo>
                    <a:pt x="402" y="152"/>
                  </a:lnTo>
                  <a:lnTo>
                    <a:pt x="388" y="145"/>
                  </a:lnTo>
                  <a:lnTo>
                    <a:pt x="376" y="140"/>
                  </a:lnTo>
                  <a:lnTo>
                    <a:pt x="363" y="136"/>
                  </a:lnTo>
                  <a:lnTo>
                    <a:pt x="349" y="133"/>
                  </a:lnTo>
                  <a:lnTo>
                    <a:pt x="337" y="132"/>
                  </a:lnTo>
                  <a:lnTo>
                    <a:pt x="325" y="131"/>
                  </a:lnTo>
                  <a:lnTo>
                    <a:pt x="302" y="132"/>
                  </a:lnTo>
                  <a:lnTo>
                    <a:pt x="282" y="135"/>
                  </a:lnTo>
                  <a:lnTo>
                    <a:pt x="263" y="140"/>
                  </a:lnTo>
                  <a:lnTo>
                    <a:pt x="246" y="146"/>
                  </a:lnTo>
                  <a:lnTo>
                    <a:pt x="231" y="153"/>
                  </a:lnTo>
                  <a:lnTo>
                    <a:pt x="219" y="162"/>
                  </a:lnTo>
                  <a:lnTo>
                    <a:pt x="207" y="171"/>
                  </a:lnTo>
                  <a:lnTo>
                    <a:pt x="198" y="181"/>
                  </a:lnTo>
                  <a:lnTo>
                    <a:pt x="189" y="192"/>
                  </a:lnTo>
                  <a:lnTo>
                    <a:pt x="182" y="202"/>
                  </a:lnTo>
                  <a:lnTo>
                    <a:pt x="177" y="214"/>
                  </a:lnTo>
                  <a:lnTo>
                    <a:pt x="172" y="224"/>
                  </a:lnTo>
                  <a:lnTo>
                    <a:pt x="163" y="245"/>
                  </a:lnTo>
                  <a:lnTo>
                    <a:pt x="158" y="264"/>
                  </a:lnTo>
                  <a:lnTo>
                    <a:pt x="0" y="264"/>
                  </a:lnTo>
                  <a:lnTo>
                    <a:pt x="3" y="243"/>
                  </a:lnTo>
                  <a:lnTo>
                    <a:pt x="8" y="221"/>
                  </a:lnTo>
                  <a:lnTo>
                    <a:pt x="15" y="198"/>
                  </a:lnTo>
                  <a:lnTo>
                    <a:pt x="23" y="176"/>
                  </a:lnTo>
                  <a:lnTo>
                    <a:pt x="30" y="165"/>
                  </a:lnTo>
                  <a:lnTo>
                    <a:pt x="35" y="153"/>
                  </a:lnTo>
                  <a:lnTo>
                    <a:pt x="41" y="143"/>
                  </a:lnTo>
                  <a:lnTo>
                    <a:pt x="48" y="131"/>
                  </a:lnTo>
                  <a:lnTo>
                    <a:pt x="56" y="121"/>
                  </a:lnTo>
                  <a:lnTo>
                    <a:pt x="64" y="110"/>
                  </a:lnTo>
                  <a:lnTo>
                    <a:pt x="73" y="100"/>
                  </a:lnTo>
                  <a:lnTo>
                    <a:pt x="83" y="91"/>
                  </a:lnTo>
                  <a:lnTo>
                    <a:pt x="92" y="80"/>
                  </a:lnTo>
                  <a:lnTo>
                    <a:pt x="104" y="71"/>
                  </a:lnTo>
                  <a:lnTo>
                    <a:pt x="114" y="62"/>
                  </a:lnTo>
                  <a:lnTo>
                    <a:pt x="127" y="54"/>
                  </a:lnTo>
                  <a:lnTo>
                    <a:pt x="139" y="46"/>
                  </a:lnTo>
                  <a:lnTo>
                    <a:pt x="153" y="38"/>
                  </a:lnTo>
                  <a:lnTo>
                    <a:pt x="166" y="31"/>
                  </a:lnTo>
                  <a:lnTo>
                    <a:pt x="181" y="25"/>
                  </a:lnTo>
                  <a:lnTo>
                    <a:pt x="197" y="19"/>
                  </a:lnTo>
                  <a:lnTo>
                    <a:pt x="212" y="14"/>
                  </a:lnTo>
                  <a:lnTo>
                    <a:pt x="230" y="10"/>
                  </a:lnTo>
                  <a:lnTo>
                    <a:pt x="247" y="6"/>
                  </a:lnTo>
                  <a:lnTo>
                    <a:pt x="266" y="3"/>
                  </a:lnTo>
                  <a:lnTo>
                    <a:pt x="285" y="1"/>
                  </a:lnTo>
                  <a:lnTo>
                    <a:pt x="305" y="0"/>
                  </a:lnTo>
                  <a:lnTo>
                    <a:pt x="325" y="0"/>
                  </a:lnTo>
                  <a:lnTo>
                    <a:pt x="343" y="0"/>
                  </a:lnTo>
                  <a:lnTo>
                    <a:pt x="361" y="1"/>
                  </a:lnTo>
                  <a:lnTo>
                    <a:pt x="379" y="3"/>
                  </a:lnTo>
                  <a:lnTo>
                    <a:pt x="395" y="6"/>
                  </a:lnTo>
                  <a:lnTo>
                    <a:pt x="412" y="9"/>
                  </a:lnTo>
                  <a:lnTo>
                    <a:pt x="429" y="13"/>
                  </a:lnTo>
                  <a:lnTo>
                    <a:pt x="445" y="18"/>
                  </a:lnTo>
                  <a:lnTo>
                    <a:pt x="460" y="25"/>
                  </a:lnTo>
                  <a:lnTo>
                    <a:pt x="475" y="31"/>
                  </a:lnTo>
                  <a:lnTo>
                    <a:pt x="491" y="38"/>
                  </a:lnTo>
                  <a:lnTo>
                    <a:pt x="504" y="47"/>
                  </a:lnTo>
                  <a:lnTo>
                    <a:pt x="519" y="56"/>
                  </a:lnTo>
                  <a:lnTo>
                    <a:pt x="532" y="65"/>
                  </a:lnTo>
                  <a:lnTo>
                    <a:pt x="545" y="76"/>
                  </a:lnTo>
                  <a:lnTo>
                    <a:pt x="558" y="87"/>
                  </a:lnTo>
                  <a:lnTo>
                    <a:pt x="569" y="100"/>
                  </a:lnTo>
                  <a:lnTo>
                    <a:pt x="581" y="112"/>
                  </a:lnTo>
                  <a:lnTo>
                    <a:pt x="591" y="126"/>
                  </a:lnTo>
                  <a:lnTo>
                    <a:pt x="601" y="141"/>
                  </a:lnTo>
                  <a:lnTo>
                    <a:pt x="611" y="155"/>
                  </a:lnTo>
                  <a:lnTo>
                    <a:pt x="620" y="171"/>
                  </a:lnTo>
                  <a:lnTo>
                    <a:pt x="628" y="188"/>
                  </a:lnTo>
                  <a:lnTo>
                    <a:pt x="636" y="205"/>
                  </a:lnTo>
                  <a:lnTo>
                    <a:pt x="642" y="223"/>
                  </a:lnTo>
                  <a:lnTo>
                    <a:pt x="649" y="243"/>
                  </a:lnTo>
                  <a:lnTo>
                    <a:pt x="654" y="262"/>
                  </a:lnTo>
                  <a:lnTo>
                    <a:pt x="658" y="283"/>
                  </a:lnTo>
                  <a:lnTo>
                    <a:pt x="662" y="304"/>
                  </a:lnTo>
                  <a:lnTo>
                    <a:pt x="665" y="326"/>
                  </a:lnTo>
                  <a:lnTo>
                    <a:pt x="667" y="349"/>
                  </a:lnTo>
                  <a:lnTo>
                    <a:pt x="668" y="372"/>
                  </a:lnTo>
                  <a:lnTo>
                    <a:pt x="669" y="396"/>
                  </a:lnTo>
                  <a:lnTo>
                    <a:pt x="668" y="420"/>
                  </a:lnTo>
                  <a:lnTo>
                    <a:pt x="667" y="443"/>
                  </a:lnTo>
                  <a:lnTo>
                    <a:pt x="665" y="465"/>
                  </a:lnTo>
                  <a:lnTo>
                    <a:pt x="662" y="487"/>
                  </a:lnTo>
                  <a:lnTo>
                    <a:pt x="659" y="506"/>
                  </a:lnTo>
                  <a:lnTo>
                    <a:pt x="655" y="527"/>
                  </a:lnTo>
                  <a:lnTo>
                    <a:pt x="650" y="546"/>
                  </a:lnTo>
                  <a:lnTo>
                    <a:pt x="643" y="565"/>
                  </a:lnTo>
                  <a:lnTo>
                    <a:pt x="637" y="583"/>
                  </a:lnTo>
                  <a:lnTo>
                    <a:pt x="630" y="599"/>
                  </a:lnTo>
                  <a:lnTo>
                    <a:pt x="621" y="616"/>
                  </a:lnTo>
                  <a:lnTo>
                    <a:pt x="613" y="632"/>
                  </a:lnTo>
                  <a:lnTo>
                    <a:pt x="604" y="646"/>
                  </a:lnTo>
                  <a:lnTo>
                    <a:pt x="593" y="661"/>
                  </a:lnTo>
                  <a:lnTo>
                    <a:pt x="583" y="675"/>
                  </a:lnTo>
                  <a:lnTo>
                    <a:pt x="571" y="687"/>
                  </a:lnTo>
                  <a:lnTo>
                    <a:pt x="560" y="699"/>
                  </a:lnTo>
                  <a:lnTo>
                    <a:pt x="547" y="710"/>
                  </a:lnTo>
                  <a:lnTo>
                    <a:pt x="535" y="721"/>
                  </a:lnTo>
                  <a:lnTo>
                    <a:pt x="521" y="731"/>
                  </a:lnTo>
                  <a:lnTo>
                    <a:pt x="507" y="739"/>
                  </a:lnTo>
                  <a:lnTo>
                    <a:pt x="493" y="748"/>
                  </a:lnTo>
                  <a:lnTo>
                    <a:pt x="478" y="755"/>
                  </a:lnTo>
                  <a:lnTo>
                    <a:pt x="462" y="761"/>
                  </a:lnTo>
                  <a:lnTo>
                    <a:pt x="447" y="768"/>
                  </a:lnTo>
                  <a:lnTo>
                    <a:pt x="431" y="773"/>
                  </a:lnTo>
                  <a:lnTo>
                    <a:pt x="414" y="777"/>
                  </a:lnTo>
                  <a:lnTo>
                    <a:pt x="398" y="780"/>
                  </a:lnTo>
                  <a:lnTo>
                    <a:pt x="380" y="783"/>
                  </a:lnTo>
                  <a:lnTo>
                    <a:pt x="362" y="785"/>
                  </a:lnTo>
                  <a:lnTo>
                    <a:pt x="344" y="786"/>
                  </a:lnTo>
                  <a:lnTo>
                    <a:pt x="325" y="786"/>
                  </a:lnTo>
                  <a:lnTo>
                    <a:pt x="308" y="786"/>
                  </a:lnTo>
                  <a:lnTo>
                    <a:pt x="291" y="785"/>
                  </a:lnTo>
                  <a:lnTo>
                    <a:pt x="275" y="784"/>
                  </a:lnTo>
                  <a:lnTo>
                    <a:pt x="260" y="781"/>
                  </a:lnTo>
                  <a:lnTo>
                    <a:pt x="244" y="779"/>
                  </a:lnTo>
                  <a:lnTo>
                    <a:pt x="229" y="775"/>
                  </a:lnTo>
                  <a:lnTo>
                    <a:pt x="215" y="772"/>
                  </a:lnTo>
                  <a:lnTo>
                    <a:pt x="201" y="767"/>
                  </a:lnTo>
                  <a:lnTo>
                    <a:pt x="187" y="761"/>
                  </a:lnTo>
                  <a:lnTo>
                    <a:pt x="174" y="756"/>
                  </a:lnTo>
                  <a:lnTo>
                    <a:pt x="161" y="750"/>
                  </a:lnTo>
                  <a:lnTo>
                    <a:pt x="149" y="743"/>
                  </a:lnTo>
                  <a:lnTo>
                    <a:pt x="137" y="735"/>
                  </a:lnTo>
                  <a:lnTo>
                    <a:pt x="126" y="727"/>
                  </a:lnTo>
                  <a:lnTo>
                    <a:pt x="115" y="719"/>
                  </a:lnTo>
                  <a:lnTo>
                    <a:pt x="105" y="710"/>
                  </a:lnTo>
                  <a:lnTo>
                    <a:pt x="95" y="701"/>
                  </a:lnTo>
                  <a:lnTo>
                    <a:pt x="86" y="691"/>
                  </a:lnTo>
                  <a:lnTo>
                    <a:pt x="77" y="681"/>
                  </a:lnTo>
                  <a:lnTo>
                    <a:pt x="68" y="670"/>
                  </a:lnTo>
                  <a:lnTo>
                    <a:pt x="60" y="659"/>
                  </a:lnTo>
                  <a:lnTo>
                    <a:pt x="53" y="647"/>
                  </a:lnTo>
                  <a:lnTo>
                    <a:pt x="45" y="636"/>
                  </a:lnTo>
                  <a:lnTo>
                    <a:pt x="38" y="623"/>
                  </a:lnTo>
                  <a:lnTo>
                    <a:pt x="32" y="611"/>
                  </a:lnTo>
                  <a:lnTo>
                    <a:pt x="26" y="597"/>
                  </a:lnTo>
                  <a:lnTo>
                    <a:pt x="21" y="585"/>
                  </a:lnTo>
                  <a:lnTo>
                    <a:pt x="16" y="570"/>
                  </a:lnTo>
                  <a:lnTo>
                    <a:pt x="8" y="542"/>
                  </a:lnTo>
                  <a:lnTo>
                    <a:pt x="0" y="513"/>
                  </a:lnTo>
                  <a:lnTo>
                    <a:pt x="158" y="513"/>
                  </a:lnTo>
                  <a:lnTo>
                    <a:pt x="162" y="529"/>
                  </a:lnTo>
                  <a:lnTo>
                    <a:pt x="168" y="545"/>
                  </a:lnTo>
                  <a:lnTo>
                    <a:pt x="173" y="560"/>
                  </a:lnTo>
                  <a:lnTo>
                    <a:pt x="180" y="573"/>
                  </a:lnTo>
                  <a:lnTo>
                    <a:pt x="187" y="586"/>
                  </a:lnTo>
                  <a:lnTo>
                    <a:pt x="196" y="597"/>
                  </a:lnTo>
                  <a:lnTo>
                    <a:pt x="205" y="609"/>
                  </a:lnTo>
                  <a:lnTo>
                    <a:pt x="216" y="618"/>
                  </a:lnTo>
                  <a:lnTo>
                    <a:pt x="226" y="627"/>
                  </a:lnTo>
                  <a:lnTo>
                    <a:pt x="238" y="634"/>
                  </a:lnTo>
                  <a:lnTo>
                    <a:pt x="250" y="640"/>
                  </a:lnTo>
                  <a:lnTo>
                    <a:pt x="264" y="645"/>
                  </a:lnTo>
                  <a:lnTo>
                    <a:pt x="277" y="650"/>
                  </a:lnTo>
                  <a:lnTo>
                    <a:pt x="292" y="652"/>
                  </a:lnTo>
                  <a:lnTo>
                    <a:pt x="307" y="654"/>
                  </a:lnTo>
                  <a:lnTo>
                    <a:pt x="322" y="655"/>
                  </a:lnTo>
                  <a:lnTo>
                    <a:pt x="334" y="654"/>
                  </a:lnTo>
                  <a:lnTo>
                    <a:pt x="344" y="654"/>
                  </a:lnTo>
                  <a:lnTo>
                    <a:pt x="355" y="652"/>
                  </a:lnTo>
                  <a:lnTo>
                    <a:pt x="364" y="650"/>
                  </a:lnTo>
                  <a:lnTo>
                    <a:pt x="374" y="647"/>
                  </a:lnTo>
                  <a:lnTo>
                    <a:pt x="383" y="644"/>
                  </a:lnTo>
                  <a:lnTo>
                    <a:pt x="391" y="641"/>
                  </a:lnTo>
                  <a:lnTo>
                    <a:pt x="400" y="637"/>
                  </a:lnTo>
                  <a:lnTo>
                    <a:pt x="408" y="633"/>
                  </a:lnTo>
                  <a:lnTo>
                    <a:pt x="415" y="628"/>
                  </a:lnTo>
                  <a:lnTo>
                    <a:pt x="423" y="622"/>
                  </a:lnTo>
                  <a:lnTo>
                    <a:pt x="430" y="616"/>
                  </a:lnTo>
                  <a:lnTo>
                    <a:pt x="444" y="604"/>
                  </a:lnTo>
                  <a:lnTo>
                    <a:pt x="455" y="590"/>
                  </a:lnTo>
                  <a:lnTo>
                    <a:pt x="466" y="574"/>
                  </a:lnTo>
                  <a:lnTo>
                    <a:pt x="475" y="558"/>
                  </a:lnTo>
                  <a:lnTo>
                    <a:pt x="482" y="539"/>
                  </a:lnTo>
                  <a:lnTo>
                    <a:pt x="490" y="520"/>
                  </a:lnTo>
                  <a:lnTo>
                    <a:pt x="495" y="500"/>
                  </a:lnTo>
                  <a:lnTo>
                    <a:pt x="499" y="480"/>
                  </a:lnTo>
                  <a:lnTo>
                    <a:pt x="503" y="458"/>
                  </a:lnTo>
                  <a:lnTo>
                    <a:pt x="505" y="437"/>
                  </a:lnTo>
                  <a:lnTo>
                    <a:pt x="291" y="437"/>
                  </a:lnTo>
                  <a:lnTo>
                    <a:pt x="291" y="311"/>
                  </a:lnTo>
                  <a:lnTo>
                    <a:pt x="502" y="3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38" name="Freeform 31"/>
            <p:cNvSpPr>
              <a:spLocks/>
            </p:cNvSpPr>
            <p:nvPr userDrawn="1"/>
          </p:nvSpPr>
          <p:spPr bwMode="auto">
            <a:xfrm>
              <a:off x="-1892300" y="3822701"/>
              <a:ext cx="117475" cy="139700"/>
            </a:xfrm>
            <a:custGeom>
              <a:avLst/>
              <a:gdLst>
                <a:gd name="T0" fmla="*/ 492 w 665"/>
                <a:gd name="T1" fmla="*/ 214 h 786"/>
                <a:gd name="T2" fmla="*/ 460 w 665"/>
                <a:gd name="T3" fmla="*/ 173 h 786"/>
                <a:gd name="T4" fmla="*/ 406 w 665"/>
                <a:gd name="T5" fmla="*/ 143 h 786"/>
                <a:gd name="T6" fmla="*/ 330 w 665"/>
                <a:gd name="T7" fmla="*/ 135 h 786"/>
                <a:gd name="T8" fmla="*/ 267 w 665"/>
                <a:gd name="T9" fmla="*/ 153 h 786"/>
                <a:gd name="T10" fmla="*/ 229 w 665"/>
                <a:gd name="T11" fmla="*/ 180 h 786"/>
                <a:gd name="T12" fmla="*/ 203 w 665"/>
                <a:gd name="T13" fmla="*/ 213 h 786"/>
                <a:gd name="T14" fmla="*/ 181 w 665"/>
                <a:gd name="T15" fmla="*/ 257 h 786"/>
                <a:gd name="T16" fmla="*/ 165 w 665"/>
                <a:gd name="T17" fmla="*/ 311 h 786"/>
                <a:gd name="T18" fmla="*/ 158 w 665"/>
                <a:gd name="T19" fmla="*/ 380 h 786"/>
                <a:gd name="T20" fmla="*/ 163 w 665"/>
                <a:gd name="T21" fmla="*/ 472 h 786"/>
                <a:gd name="T22" fmla="*/ 190 w 665"/>
                <a:gd name="T23" fmla="*/ 557 h 786"/>
                <a:gd name="T24" fmla="*/ 220 w 665"/>
                <a:gd name="T25" fmla="*/ 599 h 786"/>
                <a:gd name="T26" fmla="*/ 250 w 665"/>
                <a:gd name="T27" fmla="*/ 626 h 786"/>
                <a:gd name="T28" fmla="*/ 288 w 665"/>
                <a:gd name="T29" fmla="*/ 643 h 786"/>
                <a:gd name="T30" fmla="*/ 332 w 665"/>
                <a:gd name="T31" fmla="*/ 651 h 786"/>
                <a:gd name="T32" fmla="*/ 389 w 665"/>
                <a:gd name="T33" fmla="*/ 646 h 786"/>
                <a:gd name="T34" fmla="*/ 441 w 665"/>
                <a:gd name="T35" fmla="*/ 624 h 786"/>
                <a:gd name="T36" fmla="*/ 481 w 665"/>
                <a:gd name="T37" fmla="*/ 586 h 786"/>
                <a:gd name="T38" fmla="*/ 507 w 665"/>
                <a:gd name="T39" fmla="*/ 529 h 786"/>
                <a:gd name="T40" fmla="*/ 650 w 665"/>
                <a:gd name="T41" fmla="*/ 571 h 786"/>
                <a:gd name="T42" fmla="*/ 628 w 665"/>
                <a:gd name="T43" fmla="*/ 623 h 786"/>
                <a:gd name="T44" fmla="*/ 598 w 665"/>
                <a:gd name="T45" fmla="*/ 670 h 786"/>
                <a:gd name="T46" fmla="*/ 561 w 665"/>
                <a:gd name="T47" fmla="*/ 710 h 786"/>
                <a:gd name="T48" fmla="*/ 517 w 665"/>
                <a:gd name="T49" fmla="*/ 743 h 786"/>
                <a:gd name="T50" fmla="*/ 465 w 665"/>
                <a:gd name="T51" fmla="*/ 767 h 786"/>
                <a:gd name="T52" fmla="*/ 407 w 665"/>
                <a:gd name="T53" fmla="*/ 781 h 786"/>
                <a:gd name="T54" fmla="*/ 341 w 665"/>
                <a:gd name="T55" fmla="*/ 786 h 786"/>
                <a:gd name="T56" fmla="*/ 269 w 665"/>
                <a:gd name="T57" fmla="*/ 780 h 786"/>
                <a:gd name="T58" fmla="*/ 203 w 665"/>
                <a:gd name="T59" fmla="*/ 761 h 786"/>
                <a:gd name="T60" fmla="*/ 146 w 665"/>
                <a:gd name="T61" fmla="*/ 730 h 786"/>
                <a:gd name="T62" fmla="*/ 95 w 665"/>
                <a:gd name="T63" fmla="*/ 687 h 786"/>
                <a:gd name="T64" fmla="*/ 56 w 665"/>
                <a:gd name="T65" fmla="*/ 632 h 786"/>
                <a:gd name="T66" fmla="*/ 25 w 665"/>
                <a:gd name="T67" fmla="*/ 565 h 786"/>
                <a:gd name="T68" fmla="*/ 6 w 665"/>
                <a:gd name="T69" fmla="*/ 487 h 786"/>
                <a:gd name="T70" fmla="*/ 0 w 665"/>
                <a:gd name="T71" fmla="*/ 396 h 786"/>
                <a:gd name="T72" fmla="*/ 6 w 665"/>
                <a:gd name="T73" fmla="*/ 304 h 786"/>
                <a:gd name="T74" fmla="*/ 26 w 665"/>
                <a:gd name="T75" fmla="*/ 224 h 786"/>
                <a:gd name="T76" fmla="*/ 58 w 665"/>
                <a:gd name="T77" fmla="*/ 155 h 786"/>
                <a:gd name="T78" fmla="*/ 98 w 665"/>
                <a:gd name="T79" fmla="*/ 100 h 786"/>
                <a:gd name="T80" fmla="*/ 149 w 665"/>
                <a:gd name="T81" fmla="*/ 56 h 786"/>
                <a:gd name="T82" fmla="*/ 207 w 665"/>
                <a:gd name="T83" fmla="*/ 25 h 786"/>
                <a:gd name="T84" fmla="*/ 273 w 665"/>
                <a:gd name="T85" fmla="*/ 6 h 786"/>
                <a:gd name="T86" fmla="*/ 344 w 665"/>
                <a:gd name="T87" fmla="*/ 0 h 786"/>
                <a:gd name="T88" fmla="*/ 421 w 665"/>
                <a:gd name="T89" fmla="*/ 6 h 786"/>
                <a:gd name="T90" fmla="*/ 485 w 665"/>
                <a:gd name="T91" fmla="*/ 25 h 786"/>
                <a:gd name="T92" fmla="*/ 540 w 665"/>
                <a:gd name="T93" fmla="*/ 54 h 786"/>
                <a:gd name="T94" fmla="*/ 584 w 665"/>
                <a:gd name="T95" fmla="*/ 91 h 786"/>
                <a:gd name="T96" fmla="*/ 618 w 665"/>
                <a:gd name="T97" fmla="*/ 131 h 786"/>
                <a:gd name="T98" fmla="*/ 642 w 665"/>
                <a:gd name="T99" fmla="*/ 176 h 786"/>
                <a:gd name="T100" fmla="*/ 665 w 665"/>
                <a:gd name="T101" fmla="*/ 264 h 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65" h="786">
                  <a:moveTo>
                    <a:pt x="510" y="264"/>
                  </a:moveTo>
                  <a:lnTo>
                    <a:pt x="504" y="245"/>
                  </a:lnTo>
                  <a:lnTo>
                    <a:pt x="496" y="225"/>
                  </a:lnTo>
                  <a:lnTo>
                    <a:pt x="492" y="214"/>
                  </a:lnTo>
                  <a:lnTo>
                    <a:pt x="485" y="203"/>
                  </a:lnTo>
                  <a:lnTo>
                    <a:pt x="478" y="193"/>
                  </a:lnTo>
                  <a:lnTo>
                    <a:pt x="470" y="182"/>
                  </a:lnTo>
                  <a:lnTo>
                    <a:pt x="460" y="173"/>
                  </a:lnTo>
                  <a:lnTo>
                    <a:pt x="449" y="164"/>
                  </a:lnTo>
                  <a:lnTo>
                    <a:pt x="436" y="155"/>
                  </a:lnTo>
                  <a:lnTo>
                    <a:pt x="423" y="149"/>
                  </a:lnTo>
                  <a:lnTo>
                    <a:pt x="406" y="143"/>
                  </a:lnTo>
                  <a:lnTo>
                    <a:pt x="387" y="139"/>
                  </a:lnTo>
                  <a:lnTo>
                    <a:pt x="367" y="135"/>
                  </a:lnTo>
                  <a:lnTo>
                    <a:pt x="344" y="134"/>
                  </a:lnTo>
                  <a:lnTo>
                    <a:pt x="330" y="135"/>
                  </a:lnTo>
                  <a:lnTo>
                    <a:pt x="314" y="138"/>
                  </a:lnTo>
                  <a:lnTo>
                    <a:pt x="298" y="141"/>
                  </a:lnTo>
                  <a:lnTo>
                    <a:pt x="282" y="146"/>
                  </a:lnTo>
                  <a:lnTo>
                    <a:pt x="267" y="153"/>
                  </a:lnTo>
                  <a:lnTo>
                    <a:pt x="251" y="163"/>
                  </a:lnTo>
                  <a:lnTo>
                    <a:pt x="244" y="168"/>
                  </a:lnTo>
                  <a:lnTo>
                    <a:pt x="236" y="174"/>
                  </a:lnTo>
                  <a:lnTo>
                    <a:pt x="229" y="180"/>
                  </a:lnTo>
                  <a:lnTo>
                    <a:pt x="222" y="188"/>
                  </a:lnTo>
                  <a:lnTo>
                    <a:pt x="216" y="195"/>
                  </a:lnTo>
                  <a:lnTo>
                    <a:pt x="209" y="204"/>
                  </a:lnTo>
                  <a:lnTo>
                    <a:pt x="203" y="213"/>
                  </a:lnTo>
                  <a:lnTo>
                    <a:pt x="197" y="223"/>
                  </a:lnTo>
                  <a:lnTo>
                    <a:pt x="190" y="234"/>
                  </a:lnTo>
                  <a:lnTo>
                    <a:pt x="185" y="244"/>
                  </a:lnTo>
                  <a:lnTo>
                    <a:pt x="181" y="257"/>
                  </a:lnTo>
                  <a:lnTo>
                    <a:pt x="176" y="269"/>
                  </a:lnTo>
                  <a:lnTo>
                    <a:pt x="172" y="282"/>
                  </a:lnTo>
                  <a:lnTo>
                    <a:pt x="169" y="296"/>
                  </a:lnTo>
                  <a:lnTo>
                    <a:pt x="165" y="311"/>
                  </a:lnTo>
                  <a:lnTo>
                    <a:pt x="162" y="328"/>
                  </a:lnTo>
                  <a:lnTo>
                    <a:pt x="160" y="344"/>
                  </a:lnTo>
                  <a:lnTo>
                    <a:pt x="159" y="361"/>
                  </a:lnTo>
                  <a:lnTo>
                    <a:pt x="158" y="380"/>
                  </a:lnTo>
                  <a:lnTo>
                    <a:pt x="158" y="399"/>
                  </a:lnTo>
                  <a:lnTo>
                    <a:pt x="158" y="424"/>
                  </a:lnTo>
                  <a:lnTo>
                    <a:pt x="160" y="448"/>
                  </a:lnTo>
                  <a:lnTo>
                    <a:pt x="163" y="472"/>
                  </a:lnTo>
                  <a:lnTo>
                    <a:pt x="169" y="495"/>
                  </a:lnTo>
                  <a:lnTo>
                    <a:pt x="174" y="517"/>
                  </a:lnTo>
                  <a:lnTo>
                    <a:pt x="182" y="537"/>
                  </a:lnTo>
                  <a:lnTo>
                    <a:pt x="190" y="557"/>
                  </a:lnTo>
                  <a:lnTo>
                    <a:pt x="201" y="575"/>
                  </a:lnTo>
                  <a:lnTo>
                    <a:pt x="207" y="584"/>
                  </a:lnTo>
                  <a:lnTo>
                    <a:pt x="213" y="591"/>
                  </a:lnTo>
                  <a:lnTo>
                    <a:pt x="220" y="599"/>
                  </a:lnTo>
                  <a:lnTo>
                    <a:pt x="227" y="607"/>
                  </a:lnTo>
                  <a:lnTo>
                    <a:pt x="234" y="613"/>
                  </a:lnTo>
                  <a:lnTo>
                    <a:pt x="242" y="619"/>
                  </a:lnTo>
                  <a:lnTo>
                    <a:pt x="250" y="626"/>
                  </a:lnTo>
                  <a:lnTo>
                    <a:pt x="258" y="631"/>
                  </a:lnTo>
                  <a:lnTo>
                    <a:pt x="268" y="635"/>
                  </a:lnTo>
                  <a:lnTo>
                    <a:pt x="277" y="639"/>
                  </a:lnTo>
                  <a:lnTo>
                    <a:pt x="288" y="643"/>
                  </a:lnTo>
                  <a:lnTo>
                    <a:pt x="298" y="646"/>
                  </a:lnTo>
                  <a:lnTo>
                    <a:pt x="309" y="649"/>
                  </a:lnTo>
                  <a:lnTo>
                    <a:pt x="320" y="650"/>
                  </a:lnTo>
                  <a:lnTo>
                    <a:pt x="332" y="651"/>
                  </a:lnTo>
                  <a:lnTo>
                    <a:pt x="344" y="652"/>
                  </a:lnTo>
                  <a:lnTo>
                    <a:pt x="360" y="651"/>
                  </a:lnTo>
                  <a:lnTo>
                    <a:pt x="375" y="650"/>
                  </a:lnTo>
                  <a:lnTo>
                    <a:pt x="389" y="646"/>
                  </a:lnTo>
                  <a:lnTo>
                    <a:pt x="403" y="642"/>
                  </a:lnTo>
                  <a:lnTo>
                    <a:pt x="416" y="638"/>
                  </a:lnTo>
                  <a:lnTo>
                    <a:pt x="429" y="632"/>
                  </a:lnTo>
                  <a:lnTo>
                    <a:pt x="441" y="624"/>
                  </a:lnTo>
                  <a:lnTo>
                    <a:pt x="452" y="616"/>
                  </a:lnTo>
                  <a:lnTo>
                    <a:pt x="462" y="607"/>
                  </a:lnTo>
                  <a:lnTo>
                    <a:pt x="472" y="596"/>
                  </a:lnTo>
                  <a:lnTo>
                    <a:pt x="481" y="586"/>
                  </a:lnTo>
                  <a:lnTo>
                    <a:pt x="488" y="573"/>
                  </a:lnTo>
                  <a:lnTo>
                    <a:pt x="496" y="560"/>
                  </a:lnTo>
                  <a:lnTo>
                    <a:pt x="502" y="545"/>
                  </a:lnTo>
                  <a:lnTo>
                    <a:pt x="507" y="529"/>
                  </a:lnTo>
                  <a:lnTo>
                    <a:pt x="510" y="513"/>
                  </a:lnTo>
                  <a:lnTo>
                    <a:pt x="665" y="513"/>
                  </a:lnTo>
                  <a:lnTo>
                    <a:pt x="659" y="542"/>
                  </a:lnTo>
                  <a:lnTo>
                    <a:pt x="650" y="571"/>
                  </a:lnTo>
                  <a:lnTo>
                    <a:pt x="645" y="585"/>
                  </a:lnTo>
                  <a:lnTo>
                    <a:pt x="640" y="597"/>
                  </a:lnTo>
                  <a:lnTo>
                    <a:pt x="634" y="611"/>
                  </a:lnTo>
                  <a:lnTo>
                    <a:pt x="628" y="623"/>
                  </a:lnTo>
                  <a:lnTo>
                    <a:pt x="620" y="636"/>
                  </a:lnTo>
                  <a:lnTo>
                    <a:pt x="614" y="647"/>
                  </a:lnTo>
                  <a:lnTo>
                    <a:pt x="606" y="659"/>
                  </a:lnTo>
                  <a:lnTo>
                    <a:pt x="598" y="670"/>
                  </a:lnTo>
                  <a:lnTo>
                    <a:pt x="589" y="681"/>
                  </a:lnTo>
                  <a:lnTo>
                    <a:pt x="581" y="691"/>
                  </a:lnTo>
                  <a:lnTo>
                    <a:pt x="571" y="701"/>
                  </a:lnTo>
                  <a:lnTo>
                    <a:pt x="561" y="710"/>
                  </a:lnTo>
                  <a:lnTo>
                    <a:pt x="550" y="719"/>
                  </a:lnTo>
                  <a:lnTo>
                    <a:pt x="540" y="727"/>
                  </a:lnTo>
                  <a:lnTo>
                    <a:pt x="528" y="735"/>
                  </a:lnTo>
                  <a:lnTo>
                    <a:pt x="517" y="743"/>
                  </a:lnTo>
                  <a:lnTo>
                    <a:pt x="504" y="749"/>
                  </a:lnTo>
                  <a:lnTo>
                    <a:pt x="492" y="755"/>
                  </a:lnTo>
                  <a:lnTo>
                    <a:pt x="479" y="761"/>
                  </a:lnTo>
                  <a:lnTo>
                    <a:pt x="465" y="767"/>
                  </a:lnTo>
                  <a:lnTo>
                    <a:pt x="452" y="771"/>
                  </a:lnTo>
                  <a:lnTo>
                    <a:pt x="437" y="775"/>
                  </a:lnTo>
                  <a:lnTo>
                    <a:pt x="422" y="779"/>
                  </a:lnTo>
                  <a:lnTo>
                    <a:pt x="407" y="781"/>
                  </a:lnTo>
                  <a:lnTo>
                    <a:pt x="391" y="784"/>
                  </a:lnTo>
                  <a:lnTo>
                    <a:pt x="375" y="785"/>
                  </a:lnTo>
                  <a:lnTo>
                    <a:pt x="358" y="786"/>
                  </a:lnTo>
                  <a:lnTo>
                    <a:pt x="341" y="786"/>
                  </a:lnTo>
                  <a:lnTo>
                    <a:pt x="322" y="786"/>
                  </a:lnTo>
                  <a:lnTo>
                    <a:pt x="304" y="785"/>
                  </a:lnTo>
                  <a:lnTo>
                    <a:pt x="287" y="783"/>
                  </a:lnTo>
                  <a:lnTo>
                    <a:pt x="269" y="780"/>
                  </a:lnTo>
                  <a:lnTo>
                    <a:pt x="252" y="777"/>
                  </a:lnTo>
                  <a:lnTo>
                    <a:pt x="235" y="773"/>
                  </a:lnTo>
                  <a:lnTo>
                    <a:pt x="220" y="768"/>
                  </a:lnTo>
                  <a:lnTo>
                    <a:pt x="203" y="761"/>
                  </a:lnTo>
                  <a:lnTo>
                    <a:pt x="188" y="755"/>
                  </a:lnTo>
                  <a:lnTo>
                    <a:pt x="174" y="748"/>
                  </a:lnTo>
                  <a:lnTo>
                    <a:pt x="159" y="739"/>
                  </a:lnTo>
                  <a:lnTo>
                    <a:pt x="146" y="730"/>
                  </a:lnTo>
                  <a:lnTo>
                    <a:pt x="132" y="721"/>
                  </a:lnTo>
                  <a:lnTo>
                    <a:pt x="119" y="710"/>
                  </a:lnTo>
                  <a:lnTo>
                    <a:pt x="108" y="699"/>
                  </a:lnTo>
                  <a:lnTo>
                    <a:pt x="95" y="687"/>
                  </a:lnTo>
                  <a:lnTo>
                    <a:pt x="85" y="675"/>
                  </a:lnTo>
                  <a:lnTo>
                    <a:pt x="74" y="661"/>
                  </a:lnTo>
                  <a:lnTo>
                    <a:pt x="65" y="646"/>
                  </a:lnTo>
                  <a:lnTo>
                    <a:pt x="56" y="632"/>
                  </a:lnTo>
                  <a:lnTo>
                    <a:pt x="47" y="616"/>
                  </a:lnTo>
                  <a:lnTo>
                    <a:pt x="39" y="599"/>
                  </a:lnTo>
                  <a:lnTo>
                    <a:pt x="32" y="583"/>
                  </a:lnTo>
                  <a:lnTo>
                    <a:pt x="25" y="565"/>
                  </a:lnTo>
                  <a:lnTo>
                    <a:pt x="20" y="546"/>
                  </a:lnTo>
                  <a:lnTo>
                    <a:pt x="15" y="527"/>
                  </a:lnTo>
                  <a:lnTo>
                    <a:pt x="11" y="507"/>
                  </a:lnTo>
                  <a:lnTo>
                    <a:pt x="6" y="487"/>
                  </a:lnTo>
                  <a:lnTo>
                    <a:pt x="3" y="465"/>
                  </a:lnTo>
                  <a:lnTo>
                    <a:pt x="1" y="443"/>
                  </a:lnTo>
                  <a:lnTo>
                    <a:pt x="0" y="420"/>
                  </a:lnTo>
                  <a:lnTo>
                    <a:pt x="0" y="396"/>
                  </a:lnTo>
                  <a:lnTo>
                    <a:pt x="0" y="372"/>
                  </a:lnTo>
                  <a:lnTo>
                    <a:pt x="2" y="349"/>
                  </a:lnTo>
                  <a:lnTo>
                    <a:pt x="4" y="326"/>
                  </a:lnTo>
                  <a:lnTo>
                    <a:pt x="6" y="304"/>
                  </a:lnTo>
                  <a:lnTo>
                    <a:pt x="11" y="283"/>
                  </a:lnTo>
                  <a:lnTo>
                    <a:pt x="15" y="262"/>
                  </a:lnTo>
                  <a:lnTo>
                    <a:pt x="20" y="243"/>
                  </a:lnTo>
                  <a:lnTo>
                    <a:pt x="26" y="224"/>
                  </a:lnTo>
                  <a:lnTo>
                    <a:pt x="33" y="205"/>
                  </a:lnTo>
                  <a:lnTo>
                    <a:pt x="40" y="188"/>
                  </a:lnTo>
                  <a:lnTo>
                    <a:pt x="48" y="171"/>
                  </a:lnTo>
                  <a:lnTo>
                    <a:pt x="58" y="155"/>
                  </a:lnTo>
                  <a:lnTo>
                    <a:pt x="67" y="141"/>
                  </a:lnTo>
                  <a:lnTo>
                    <a:pt x="76" y="126"/>
                  </a:lnTo>
                  <a:lnTo>
                    <a:pt x="87" y="112"/>
                  </a:lnTo>
                  <a:lnTo>
                    <a:pt x="98" y="100"/>
                  </a:lnTo>
                  <a:lnTo>
                    <a:pt x="110" y="87"/>
                  </a:lnTo>
                  <a:lnTo>
                    <a:pt x="123" y="76"/>
                  </a:lnTo>
                  <a:lnTo>
                    <a:pt x="136" y="65"/>
                  </a:lnTo>
                  <a:lnTo>
                    <a:pt x="149" y="56"/>
                  </a:lnTo>
                  <a:lnTo>
                    <a:pt x="163" y="47"/>
                  </a:lnTo>
                  <a:lnTo>
                    <a:pt x="177" y="38"/>
                  </a:lnTo>
                  <a:lnTo>
                    <a:pt x="193" y="31"/>
                  </a:lnTo>
                  <a:lnTo>
                    <a:pt x="207" y="25"/>
                  </a:lnTo>
                  <a:lnTo>
                    <a:pt x="223" y="18"/>
                  </a:lnTo>
                  <a:lnTo>
                    <a:pt x="240" y="13"/>
                  </a:lnTo>
                  <a:lnTo>
                    <a:pt x="256" y="9"/>
                  </a:lnTo>
                  <a:lnTo>
                    <a:pt x="273" y="6"/>
                  </a:lnTo>
                  <a:lnTo>
                    <a:pt x="290" y="3"/>
                  </a:lnTo>
                  <a:lnTo>
                    <a:pt x="308" y="1"/>
                  </a:lnTo>
                  <a:lnTo>
                    <a:pt x="325" y="0"/>
                  </a:lnTo>
                  <a:lnTo>
                    <a:pt x="344" y="0"/>
                  </a:lnTo>
                  <a:lnTo>
                    <a:pt x="364" y="0"/>
                  </a:lnTo>
                  <a:lnTo>
                    <a:pt x="384" y="1"/>
                  </a:lnTo>
                  <a:lnTo>
                    <a:pt x="403" y="3"/>
                  </a:lnTo>
                  <a:lnTo>
                    <a:pt x="421" y="6"/>
                  </a:lnTo>
                  <a:lnTo>
                    <a:pt x="438" y="10"/>
                  </a:lnTo>
                  <a:lnTo>
                    <a:pt x="455" y="14"/>
                  </a:lnTo>
                  <a:lnTo>
                    <a:pt x="471" y="19"/>
                  </a:lnTo>
                  <a:lnTo>
                    <a:pt x="485" y="25"/>
                  </a:lnTo>
                  <a:lnTo>
                    <a:pt x="500" y="31"/>
                  </a:lnTo>
                  <a:lnTo>
                    <a:pt x="515" y="38"/>
                  </a:lnTo>
                  <a:lnTo>
                    <a:pt x="527" y="46"/>
                  </a:lnTo>
                  <a:lnTo>
                    <a:pt x="540" y="54"/>
                  </a:lnTo>
                  <a:lnTo>
                    <a:pt x="552" y="62"/>
                  </a:lnTo>
                  <a:lnTo>
                    <a:pt x="563" y="71"/>
                  </a:lnTo>
                  <a:lnTo>
                    <a:pt x="574" y="80"/>
                  </a:lnTo>
                  <a:lnTo>
                    <a:pt x="584" y="91"/>
                  </a:lnTo>
                  <a:lnTo>
                    <a:pt x="593" y="100"/>
                  </a:lnTo>
                  <a:lnTo>
                    <a:pt x="601" y="110"/>
                  </a:lnTo>
                  <a:lnTo>
                    <a:pt x="610" y="121"/>
                  </a:lnTo>
                  <a:lnTo>
                    <a:pt x="618" y="131"/>
                  </a:lnTo>
                  <a:lnTo>
                    <a:pt x="624" y="143"/>
                  </a:lnTo>
                  <a:lnTo>
                    <a:pt x="631" y="153"/>
                  </a:lnTo>
                  <a:lnTo>
                    <a:pt x="637" y="165"/>
                  </a:lnTo>
                  <a:lnTo>
                    <a:pt x="642" y="176"/>
                  </a:lnTo>
                  <a:lnTo>
                    <a:pt x="652" y="198"/>
                  </a:lnTo>
                  <a:lnTo>
                    <a:pt x="658" y="221"/>
                  </a:lnTo>
                  <a:lnTo>
                    <a:pt x="663" y="243"/>
                  </a:lnTo>
                  <a:lnTo>
                    <a:pt x="665" y="264"/>
                  </a:lnTo>
                  <a:lnTo>
                    <a:pt x="510" y="2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39" name="Freeform 32"/>
            <p:cNvSpPr>
              <a:spLocks/>
            </p:cNvSpPr>
            <p:nvPr userDrawn="1"/>
          </p:nvSpPr>
          <p:spPr bwMode="auto">
            <a:xfrm>
              <a:off x="-2965450" y="3817938"/>
              <a:ext cx="119063" cy="141288"/>
            </a:xfrm>
            <a:custGeom>
              <a:avLst/>
              <a:gdLst>
                <a:gd name="T0" fmla="*/ 505 w 681"/>
                <a:gd name="T1" fmla="*/ 220 h 807"/>
                <a:gd name="T2" fmla="*/ 473 w 681"/>
                <a:gd name="T3" fmla="*/ 177 h 807"/>
                <a:gd name="T4" fmla="*/ 417 w 681"/>
                <a:gd name="T5" fmla="*/ 146 h 807"/>
                <a:gd name="T6" fmla="*/ 338 w 681"/>
                <a:gd name="T7" fmla="*/ 139 h 807"/>
                <a:gd name="T8" fmla="*/ 274 w 681"/>
                <a:gd name="T9" fmla="*/ 157 h 807"/>
                <a:gd name="T10" fmla="*/ 235 w 681"/>
                <a:gd name="T11" fmla="*/ 185 h 807"/>
                <a:gd name="T12" fmla="*/ 209 w 681"/>
                <a:gd name="T13" fmla="*/ 217 h 807"/>
                <a:gd name="T14" fmla="*/ 186 w 681"/>
                <a:gd name="T15" fmla="*/ 261 h 807"/>
                <a:gd name="T16" fmla="*/ 172 w 681"/>
                <a:gd name="T17" fmla="*/ 317 h 807"/>
                <a:gd name="T18" fmla="*/ 164 w 681"/>
                <a:gd name="T19" fmla="*/ 387 h 807"/>
                <a:gd name="T20" fmla="*/ 170 w 681"/>
                <a:gd name="T21" fmla="*/ 482 h 807"/>
                <a:gd name="T22" fmla="*/ 197 w 681"/>
                <a:gd name="T23" fmla="*/ 571 h 807"/>
                <a:gd name="T24" fmla="*/ 226 w 681"/>
                <a:gd name="T25" fmla="*/ 615 h 807"/>
                <a:gd name="T26" fmla="*/ 257 w 681"/>
                <a:gd name="T27" fmla="*/ 642 h 807"/>
                <a:gd name="T28" fmla="*/ 295 w 681"/>
                <a:gd name="T29" fmla="*/ 659 h 807"/>
                <a:gd name="T30" fmla="*/ 341 w 681"/>
                <a:gd name="T31" fmla="*/ 668 h 807"/>
                <a:gd name="T32" fmla="*/ 400 w 681"/>
                <a:gd name="T33" fmla="*/ 663 h 807"/>
                <a:gd name="T34" fmla="*/ 453 w 681"/>
                <a:gd name="T35" fmla="*/ 640 h 807"/>
                <a:gd name="T36" fmla="*/ 494 w 681"/>
                <a:gd name="T37" fmla="*/ 599 h 807"/>
                <a:gd name="T38" fmla="*/ 519 w 681"/>
                <a:gd name="T39" fmla="*/ 540 h 807"/>
                <a:gd name="T40" fmla="*/ 665 w 681"/>
                <a:gd name="T41" fmla="*/ 583 h 807"/>
                <a:gd name="T42" fmla="*/ 643 w 681"/>
                <a:gd name="T43" fmla="*/ 638 h 807"/>
                <a:gd name="T44" fmla="*/ 613 w 681"/>
                <a:gd name="T45" fmla="*/ 687 h 807"/>
                <a:gd name="T46" fmla="*/ 575 w 681"/>
                <a:gd name="T47" fmla="*/ 727 h 807"/>
                <a:gd name="T48" fmla="*/ 531 w 681"/>
                <a:gd name="T49" fmla="*/ 761 h 807"/>
                <a:gd name="T50" fmla="*/ 478 w 681"/>
                <a:gd name="T51" fmla="*/ 786 h 807"/>
                <a:gd name="T52" fmla="*/ 418 w 681"/>
                <a:gd name="T53" fmla="*/ 802 h 807"/>
                <a:gd name="T54" fmla="*/ 349 w 681"/>
                <a:gd name="T55" fmla="*/ 807 h 807"/>
                <a:gd name="T56" fmla="*/ 276 w 681"/>
                <a:gd name="T57" fmla="*/ 801 h 807"/>
                <a:gd name="T58" fmla="*/ 208 w 681"/>
                <a:gd name="T59" fmla="*/ 781 h 807"/>
                <a:gd name="T60" fmla="*/ 149 w 681"/>
                <a:gd name="T61" fmla="*/ 749 h 807"/>
                <a:gd name="T62" fmla="*/ 97 w 681"/>
                <a:gd name="T63" fmla="*/ 704 h 807"/>
                <a:gd name="T64" fmla="*/ 57 w 681"/>
                <a:gd name="T65" fmla="*/ 647 h 807"/>
                <a:gd name="T66" fmla="*/ 25 w 681"/>
                <a:gd name="T67" fmla="*/ 578 h 807"/>
                <a:gd name="T68" fmla="*/ 6 w 681"/>
                <a:gd name="T69" fmla="*/ 496 h 807"/>
                <a:gd name="T70" fmla="*/ 0 w 681"/>
                <a:gd name="T71" fmla="*/ 403 h 807"/>
                <a:gd name="T72" fmla="*/ 6 w 681"/>
                <a:gd name="T73" fmla="*/ 309 h 807"/>
                <a:gd name="T74" fmla="*/ 27 w 681"/>
                <a:gd name="T75" fmla="*/ 227 h 807"/>
                <a:gd name="T76" fmla="*/ 59 w 681"/>
                <a:gd name="T77" fmla="*/ 158 h 807"/>
                <a:gd name="T78" fmla="*/ 102 w 681"/>
                <a:gd name="T79" fmla="*/ 101 h 807"/>
                <a:gd name="T80" fmla="*/ 153 w 681"/>
                <a:gd name="T81" fmla="*/ 57 h 807"/>
                <a:gd name="T82" fmla="*/ 212 w 681"/>
                <a:gd name="T83" fmla="*/ 25 h 807"/>
                <a:gd name="T84" fmla="*/ 278 w 681"/>
                <a:gd name="T85" fmla="*/ 6 h 807"/>
                <a:gd name="T86" fmla="*/ 349 w 681"/>
                <a:gd name="T87" fmla="*/ 0 h 807"/>
                <a:gd name="T88" fmla="*/ 430 w 681"/>
                <a:gd name="T89" fmla="*/ 6 h 807"/>
                <a:gd name="T90" fmla="*/ 498 w 681"/>
                <a:gd name="T91" fmla="*/ 26 h 807"/>
                <a:gd name="T92" fmla="*/ 554 w 681"/>
                <a:gd name="T93" fmla="*/ 56 h 807"/>
                <a:gd name="T94" fmla="*/ 599 w 681"/>
                <a:gd name="T95" fmla="*/ 93 h 807"/>
                <a:gd name="T96" fmla="*/ 634 w 681"/>
                <a:gd name="T97" fmla="*/ 135 h 807"/>
                <a:gd name="T98" fmla="*/ 659 w 681"/>
                <a:gd name="T99" fmla="*/ 181 h 807"/>
                <a:gd name="T100" fmla="*/ 675 w 681"/>
                <a:gd name="T101" fmla="*/ 227 h 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81" h="807">
                  <a:moveTo>
                    <a:pt x="523" y="271"/>
                  </a:moveTo>
                  <a:lnTo>
                    <a:pt x="518" y="252"/>
                  </a:lnTo>
                  <a:lnTo>
                    <a:pt x="510" y="230"/>
                  </a:lnTo>
                  <a:lnTo>
                    <a:pt x="505" y="220"/>
                  </a:lnTo>
                  <a:lnTo>
                    <a:pt x="499" y="208"/>
                  </a:lnTo>
                  <a:lnTo>
                    <a:pt x="492" y="198"/>
                  </a:lnTo>
                  <a:lnTo>
                    <a:pt x="483" y="187"/>
                  </a:lnTo>
                  <a:lnTo>
                    <a:pt x="473" y="177"/>
                  </a:lnTo>
                  <a:lnTo>
                    <a:pt x="461" y="167"/>
                  </a:lnTo>
                  <a:lnTo>
                    <a:pt x="449" y="160"/>
                  </a:lnTo>
                  <a:lnTo>
                    <a:pt x="434" y="153"/>
                  </a:lnTo>
                  <a:lnTo>
                    <a:pt x="417" y="146"/>
                  </a:lnTo>
                  <a:lnTo>
                    <a:pt x="398" y="142"/>
                  </a:lnTo>
                  <a:lnTo>
                    <a:pt x="377" y="139"/>
                  </a:lnTo>
                  <a:lnTo>
                    <a:pt x="353" y="138"/>
                  </a:lnTo>
                  <a:lnTo>
                    <a:pt x="338" y="139"/>
                  </a:lnTo>
                  <a:lnTo>
                    <a:pt x="322" y="141"/>
                  </a:lnTo>
                  <a:lnTo>
                    <a:pt x="307" y="144"/>
                  </a:lnTo>
                  <a:lnTo>
                    <a:pt x="290" y="151"/>
                  </a:lnTo>
                  <a:lnTo>
                    <a:pt x="274" y="157"/>
                  </a:lnTo>
                  <a:lnTo>
                    <a:pt x="258" y="166"/>
                  </a:lnTo>
                  <a:lnTo>
                    <a:pt x="251" y="173"/>
                  </a:lnTo>
                  <a:lnTo>
                    <a:pt x="243" y="178"/>
                  </a:lnTo>
                  <a:lnTo>
                    <a:pt x="235" y="185"/>
                  </a:lnTo>
                  <a:lnTo>
                    <a:pt x="229" y="192"/>
                  </a:lnTo>
                  <a:lnTo>
                    <a:pt x="222" y="200"/>
                  </a:lnTo>
                  <a:lnTo>
                    <a:pt x="216" y="208"/>
                  </a:lnTo>
                  <a:lnTo>
                    <a:pt x="209" y="217"/>
                  </a:lnTo>
                  <a:lnTo>
                    <a:pt x="203" y="227"/>
                  </a:lnTo>
                  <a:lnTo>
                    <a:pt x="197" y="238"/>
                  </a:lnTo>
                  <a:lnTo>
                    <a:pt x="192" y="249"/>
                  </a:lnTo>
                  <a:lnTo>
                    <a:pt x="186" y="261"/>
                  </a:lnTo>
                  <a:lnTo>
                    <a:pt x="182" y="274"/>
                  </a:lnTo>
                  <a:lnTo>
                    <a:pt x="178" y="287"/>
                  </a:lnTo>
                  <a:lnTo>
                    <a:pt x="175" y="302"/>
                  </a:lnTo>
                  <a:lnTo>
                    <a:pt x="172" y="317"/>
                  </a:lnTo>
                  <a:lnTo>
                    <a:pt x="169" y="333"/>
                  </a:lnTo>
                  <a:lnTo>
                    <a:pt x="166" y="350"/>
                  </a:lnTo>
                  <a:lnTo>
                    <a:pt x="165" y="368"/>
                  </a:lnTo>
                  <a:lnTo>
                    <a:pt x="164" y="387"/>
                  </a:lnTo>
                  <a:lnTo>
                    <a:pt x="163" y="407"/>
                  </a:lnTo>
                  <a:lnTo>
                    <a:pt x="164" y="432"/>
                  </a:lnTo>
                  <a:lnTo>
                    <a:pt x="166" y="458"/>
                  </a:lnTo>
                  <a:lnTo>
                    <a:pt x="170" y="482"/>
                  </a:lnTo>
                  <a:lnTo>
                    <a:pt x="174" y="506"/>
                  </a:lnTo>
                  <a:lnTo>
                    <a:pt x="180" y="529"/>
                  </a:lnTo>
                  <a:lnTo>
                    <a:pt x="188" y="550"/>
                  </a:lnTo>
                  <a:lnTo>
                    <a:pt x="197" y="571"/>
                  </a:lnTo>
                  <a:lnTo>
                    <a:pt x="207" y="589"/>
                  </a:lnTo>
                  <a:lnTo>
                    <a:pt x="213" y="598"/>
                  </a:lnTo>
                  <a:lnTo>
                    <a:pt x="220" y="606"/>
                  </a:lnTo>
                  <a:lnTo>
                    <a:pt x="226" y="615"/>
                  </a:lnTo>
                  <a:lnTo>
                    <a:pt x="233" y="622"/>
                  </a:lnTo>
                  <a:lnTo>
                    <a:pt x="241" y="629"/>
                  </a:lnTo>
                  <a:lnTo>
                    <a:pt x="249" y="635"/>
                  </a:lnTo>
                  <a:lnTo>
                    <a:pt x="257" y="642"/>
                  </a:lnTo>
                  <a:lnTo>
                    <a:pt x="266" y="647"/>
                  </a:lnTo>
                  <a:lnTo>
                    <a:pt x="275" y="651"/>
                  </a:lnTo>
                  <a:lnTo>
                    <a:pt x="286" y="655"/>
                  </a:lnTo>
                  <a:lnTo>
                    <a:pt x="295" y="659"/>
                  </a:lnTo>
                  <a:lnTo>
                    <a:pt x="306" y="663"/>
                  </a:lnTo>
                  <a:lnTo>
                    <a:pt x="317" y="665"/>
                  </a:lnTo>
                  <a:lnTo>
                    <a:pt x="329" y="667"/>
                  </a:lnTo>
                  <a:lnTo>
                    <a:pt x="341" y="668"/>
                  </a:lnTo>
                  <a:lnTo>
                    <a:pt x="353" y="668"/>
                  </a:lnTo>
                  <a:lnTo>
                    <a:pt x="369" y="668"/>
                  </a:lnTo>
                  <a:lnTo>
                    <a:pt x="385" y="666"/>
                  </a:lnTo>
                  <a:lnTo>
                    <a:pt x="400" y="663"/>
                  </a:lnTo>
                  <a:lnTo>
                    <a:pt x="414" y="658"/>
                  </a:lnTo>
                  <a:lnTo>
                    <a:pt x="428" y="653"/>
                  </a:lnTo>
                  <a:lnTo>
                    <a:pt x="440" y="647"/>
                  </a:lnTo>
                  <a:lnTo>
                    <a:pt x="453" y="640"/>
                  </a:lnTo>
                  <a:lnTo>
                    <a:pt x="464" y="631"/>
                  </a:lnTo>
                  <a:lnTo>
                    <a:pt x="475" y="621"/>
                  </a:lnTo>
                  <a:lnTo>
                    <a:pt x="484" y="610"/>
                  </a:lnTo>
                  <a:lnTo>
                    <a:pt x="494" y="599"/>
                  </a:lnTo>
                  <a:lnTo>
                    <a:pt x="501" y="585"/>
                  </a:lnTo>
                  <a:lnTo>
                    <a:pt x="508" y="572"/>
                  </a:lnTo>
                  <a:lnTo>
                    <a:pt x="515" y="556"/>
                  </a:lnTo>
                  <a:lnTo>
                    <a:pt x="519" y="540"/>
                  </a:lnTo>
                  <a:lnTo>
                    <a:pt x="523" y="523"/>
                  </a:lnTo>
                  <a:lnTo>
                    <a:pt x="681" y="523"/>
                  </a:lnTo>
                  <a:lnTo>
                    <a:pt x="675" y="554"/>
                  </a:lnTo>
                  <a:lnTo>
                    <a:pt x="665" y="583"/>
                  </a:lnTo>
                  <a:lnTo>
                    <a:pt x="661" y="598"/>
                  </a:lnTo>
                  <a:lnTo>
                    <a:pt x="655" y="611"/>
                  </a:lnTo>
                  <a:lnTo>
                    <a:pt x="650" y="625"/>
                  </a:lnTo>
                  <a:lnTo>
                    <a:pt x="643" y="638"/>
                  </a:lnTo>
                  <a:lnTo>
                    <a:pt x="636" y="650"/>
                  </a:lnTo>
                  <a:lnTo>
                    <a:pt x="629" y="663"/>
                  </a:lnTo>
                  <a:lnTo>
                    <a:pt x="621" y="675"/>
                  </a:lnTo>
                  <a:lnTo>
                    <a:pt x="613" y="687"/>
                  </a:lnTo>
                  <a:lnTo>
                    <a:pt x="605" y="697"/>
                  </a:lnTo>
                  <a:lnTo>
                    <a:pt x="595" y="708"/>
                  </a:lnTo>
                  <a:lnTo>
                    <a:pt x="586" y="718"/>
                  </a:lnTo>
                  <a:lnTo>
                    <a:pt x="575" y="727"/>
                  </a:lnTo>
                  <a:lnTo>
                    <a:pt x="565" y="737"/>
                  </a:lnTo>
                  <a:lnTo>
                    <a:pt x="554" y="745"/>
                  </a:lnTo>
                  <a:lnTo>
                    <a:pt x="543" y="754"/>
                  </a:lnTo>
                  <a:lnTo>
                    <a:pt x="531" y="761"/>
                  </a:lnTo>
                  <a:lnTo>
                    <a:pt x="519" y="768"/>
                  </a:lnTo>
                  <a:lnTo>
                    <a:pt x="505" y="774"/>
                  </a:lnTo>
                  <a:lnTo>
                    <a:pt x="493" y="781"/>
                  </a:lnTo>
                  <a:lnTo>
                    <a:pt x="478" y="786"/>
                  </a:lnTo>
                  <a:lnTo>
                    <a:pt x="464" y="791"/>
                  </a:lnTo>
                  <a:lnTo>
                    <a:pt x="449" y="795"/>
                  </a:lnTo>
                  <a:lnTo>
                    <a:pt x="434" y="798"/>
                  </a:lnTo>
                  <a:lnTo>
                    <a:pt x="418" y="802"/>
                  </a:lnTo>
                  <a:lnTo>
                    <a:pt x="402" y="804"/>
                  </a:lnTo>
                  <a:lnTo>
                    <a:pt x="385" y="806"/>
                  </a:lnTo>
                  <a:lnTo>
                    <a:pt x="367" y="807"/>
                  </a:lnTo>
                  <a:lnTo>
                    <a:pt x="349" y="807"/>
                  </a:lnTo>
                  <a:lnTo>
                    <a:pt x="331" y="807"/>
                  </a:lnTo>
                  <a:lnTo>
                    <a:pt x="312" y="805"/>
                  </a:lnTo>
                  <a:lnTo>
                    <a:pt x="294" y="803"/>
                  </a:lnTo>
                  <a:lnTo>
                    <a:pt x="276" y="801"/>
                  </a:lnTo>
                  <a:lnTo>
                    <a:pt x="258" y="796"/>
                  </a:lnTo>
                  <a:lnTo>
                    <a:pt x="242" y="792"/>
                  </a:lnTo>
                  <a:lnTo>
                    <a:pt x="225" y="787"/>
                  </a:lnTo>
                  <a:lnTo>
                    <a:pt x="208" y="781"/>
                  </a:lnTo>
                  <a:lnTo>
                    <a:pt x="193" y="774"/>
                  </a:lnTo>
                  <a:lnTo>
                    <a:pt x="178" y="766"/>
                  </a:lnTo>
                  <a:lnTo>
                    <a:pt x="163" y="758"/>
                  </a:lnTo>
                  <a:lnTo>
                    <a:pt x="149" y="749"/>
                  </a:lnTo>
                  <a:lnTo>
                    <a:pt x="135" y="739"/>
                  </a:lnTo>
                  <a:lnTo>
                    <a:pt x="123" y="728"/>
                  </a:lnTo>
                  <a:lnTo>
                    <a:pt x="110" y="717"/>
                  </a:lnTo>
                  <a:lnTo>
                    <a:pt x="97" y="704"/>
                  </a:lnTo>
                  <a:lnTo>
                    <a:pt x="87" y="691"/>
                  </a:lnTo>
                  <a:lnTo>
                    <a:pt x="75" y="677"/>
                  </a:lnTo>
                  <a:lnTo>
                    <a:pt x="66" y="663"/>
                  </a:lnTo>
                  <a:lnTo>
                    <a:pt x="57" y="647"/>
                  </a:lnTo>
                  <a:lnTo>
                    <a:pt x="47" y="631"/>
                  </a:lnTo>
                  <a:lnTo>
                    <a:pt x="40" y="615"/>
                  </a:lnTo>
                  <a:lnTo>
                    <a:pt x="33" y="597"/>
                  </a:lnTo>
                  <a:lnTo>
                    <a:pt x="25" y="578"/>
                  </a:lnTo>
                  <a:lnTo>
                    <a:pt x="20" y="559"/>
                  </a:lnTo>
                  <a:lnTo>
                    <a:pt x="15" y="539"/>
                  </a:lnTo>
                  <a:lnTo>
                    <a:pt x="10" y="518"/>
                  </a:lnTo>
                  <a:lnTo>
                    <a:pt x="6" y="496"/>
                  </a:lnTo>
                  <a:lnTo>
                    <a:pt x="3" y="475"/>
                  </a:lnTo>
                  <a:lnTo>
                    <a:pt x="1" y="452"/>
                  </a:lnTo>
                  <a:lnTo>
                    <a:pt x="0" y="428"/>
                  </a:lnTo>
                  <a:lnTo>
                    <a:pt x="0" y="403"/>
                  </a:lnTo>
                  <a:lnTo>
                    <a:pt x="0" y="378"/>
                  </a:lnTo>
                  <a:lnTo>
                    <a:pt x="1" y="354"/>
                  </a:lnTo>
                  <a:lnTo>
                    <a:pt x="3" y="331"/>
                  </a:lnTo>
                  <a:lnTo>
                    <a:pt x="6" y="309"/>
                  </a:lnTo>
                  <a:lnTo>
                    <a:pt x="11" y="287"/>
                  </a:lnTo>
                  <a:lnTo>
                    <a:pt x="15" y="267"/>
                  </a:lnTo>
                  <a:lnTo>
                    <a:pt x="21" y="247"/>
                  </a:lnTo>
                  <a:lnTo>
                    <a:pt x="27" y="227"/>
                  </a:lnTo>
                  <a:lnTo>
                    <a:pt x="34" y="209"/>
                  </a:lnTo>
                  <a:lnTo>
                    <a:pt x="42" y="191"/>
                  </a:lnTo>
                  <a:lnTo>
                    <a:pt x="50" y="174"/>
                  </a:lnTo>
                  <a:lnTo>
                    <a:pt x="59" y="158"/>
                  </a:lnTo>
                  <a:lnTo>
                    <a:pt x="68" y="142"/>
                  </a:lnTo>
                  <a:lnTo>
                    <a:pt x="79" y="128"/>
                  </a:lnTo>
                  <a:lnTo>
                    <a:pt x="90" y="114"/>
                  </a:lnTo>
                  <a:lnTo>
                    <a:pt x="102" y="101"/>
                  </a:lnTo>
                  <a:lnTo>
                    <a:pt x="113" y="89"/>
                  </a:lnTo>
                  <a:lnTo>
                    <a:pt x="127" y="77"/>
                  </a:lnTo>
                  <a:lnTo>
                    <a:pt x="139" y="67"/>
                  </a:lnTo>
                  <a:lnTo>
                    <a:pt x="153" y="57"/>
                  </a:lnTo>
                  <a:lnTo>
                    <a:pt x="167" y="47"/>
                  </a:lnTo>
                  <a:lnTo>
                    <a:pt x="182" y="40"/>
                  </a:lnTo>
                  <a:lnTo>
                    <a:pt x="197" y="31"/>
                  </a:lnTo>
                  <a:lnTo>
                    <a:pt x="212" y="25"/>
                  </a:lnTo>
                  <a:lnTo>
                    <a:pt x="228" y="19"/>
                  </a:lnTo>
                  <a:lnTo>
                    <a:pt x="245" y="14"/>
                  </a:lnTo>
                  <a:lnTo>
                    <a:pt x="262" y="10"/>
                  </a:lnTo>
                  <a:lnTo>
                    <a:pt x="278" y="6"/>
                  </a:lnTo>
                  <a:lnTo>
                    <a:pt x="296" y="3"/>
                  </a:lnTo>
                  <a:lnTo>
                    <a:pt x="314" y="1"/>
                  </a:lnTo>
                  <a:lnTo>
                    <a:pt x="332" y="0"/>
                  </a:lnTo>
                  <a:lnTo>
                    <a:pt x="349" y="0"/>
                  </a:lnTo>
                  <a:lnTo>
                    <a:pt x="371" y="0"/>
                  </a:lnTo>
                  <a:lnTo>
                    <a:pt x="391" y="1"/>
                  </a:lnTo>
                  <a:lnTo>
                    <a:pt x="411" y="3"/>
                  </a:lnTo>
                  <a:lnTo>
                    <a:pt x="430" y="6"/>
                  </a:lnTo>
                  <a:lnTo>
                    <a:pt x="448" y="11"/>
                  </a:lnTo>
                  <a:lnTo>
                    <a:pt x="465" y="15"/>
                  </a:lnTo>
                  <a:lnTo>
                    <a:pt x="482" y="20"/>
                  </a:lnTo>
                  <a:lnTo>
                    <a:pt x="498" y="26"/>
                  </a:lnTo>
                  <a:lnTo>
                    <a:pt x="513" y="33"/>
                  </a:lnTo>
                  <a:lnTo>
                    <a:pt x="527" y="40"/>
                  </a:lnTo>
                  <a:lnTo>
                    <a:pt x="541" y="47"/>
                  </a:lnTo>
                  <a:lnTo>
                    <a:pt x="554" y="56"/>
                  </a:lnTo>
                  <a:lnTo>
                    <a:pt x="567" y="64"/>
                  </a:lnTo>
                  <a:lnTo>
                    <a:pt x="578" y="73"/>
                  </a:lnTo>
                  <a:lnTo>
                    <a:pt x="589" y="83"/>
                  </a:lnTo>
                  <a:lnTo>
                    <a:pt x="599" y="93"/>
                  </a:lnTo>
                  <a:lnTo>
                    <a:pt x="609" y="103"/>
                  </a:lnTo>
                  <a:lnTo>
                    <a:pt x="618" y="113"/>
                  </a:lnTo>
                  <a:lnTo>
                    <a:pt x="627" y="124"/>
                  </a:lnTo>
                  <a:lnTo>
                    <a:pt x="634" y="135"/>
                  </a:lnTo>
                  <a:lnTo>
                    <a:pt x="641" y="146"/>
                  </a:lnTo>
                  <a:lnTo>
                    <a:pt x="647" y="158"/>
                  </a:lnTo>
                  <a:lnTo>
                    <a:pt x="654" y="169"/>
                  </a:lnTo>
                  <a:lnTo>
                    <a:pt x="659" y="181"/>
                  </a:lnTo>
                  <a:lnTo>
                    <a:pt x="664" y="192"/>
                  </a:lnTo>
                  <a:lnTo>
                    <a:pt x="668" y="204"/>
                  </a:lnTo>
                  <a:lnTo>
                    <a:pt x="671" y="215"/>
                  </a:lnTo>
                  <a:lnTo>
                    <a:pt x="675" y="227"/>
                  </a:lnTo>
                  <a:lnTo>
                    <a:pt x="679" y="249"/>
                  </a:lnTo>
                  <a:lnTo>
                    <a:pt x="681" y="271"/>
                  </a:lnTo>
                  <a:lnTo>
                    <a:pt x="523" y="27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40" name="Freeform 33"/>
            <p:cNvSpPr>
              <a:spLocks/>
            </p:cNvSpPr>
            <p:nvPr userDrawn="1"/>
          </p:nvSpPr>
          <p:spPr bwMode="auto">
            <a:xfrm>
              <a:off x="-2833688" y="3824288"/>
              <a:ext cx="119063" cy="134938"/>
            </a:xfrm>
            <a:custGeom>
              <a:avLst/>
              <a:gdLst>
                <a:gd name="T0" fmla="*/ 158 w 677"/>
                <a:gd name="T1" fmla="*/ 769 h 769"/>
                <a:gd name="T2" fmla="*/ 0 w 677"/>
                <a:gd name="T3" fmla="*/ 769 h 769"/>
                <a:gd name="T4" fmla="*/ 0 w 677"/>
                <a:gd name="T5" fmla="*/ 0 h 769"/>
                <a:gd name="T6" fmla="*/ 158 w 677"/>
                <a:gd name="T7" fmla="*/ 0 h 769"/>
                <a:gd name="T8" fmla="*/ 158 w 677"/>
                <a:gd name="T9" fmla="*/ 311 h 769"/>
                <a:gd name="T10" fmla="*/ 451 w 677"/>
                <a:gd name="T11" fmla="*/ 0 h 769"/>
                <a:gd name="T12" fmla="*/ 659 w 677"/>
                <a:gd name="T13" fmla="*/ 0 h 769"/>
                <a:gd name="T14" fmla="*/ 347 w 677"/>
                <a:gd name="T15" fmla="*/ 314 h 769"/>
                <a:gd name="T16" fmla="*/ 677 w 677"/>
                <a:gd name="T17" fmla="*/ 769 h 769"/>
                <a:gd name="T18" fmla="*/ 469 w 677"/>
                <a:gd name="T19" fmla="*/ 769 h 769"/>
                <a:gd name="T20" fmla="*/ 233 w 677"/>
                <a:gd name="T21" fmla="*/ 431 h 769"/>
                <a:gd name="T22" fmla="*/ 158 w 677"/>
                <a:gd name="T23" fmla="*/ 507 h 769"/>
                <a:gd name="T24" fmla="*/ 158 w 677"/>
                <a:gd name="T25" fmla="*/ 769 h 7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77" h="769">
                  <a:moveTo>
                    <a:pt x="158" y="769"/>
                  </a:moveTo>
                  <a:lnTo>
                    <a:pt x="0" y="769"/>
                  </a:lnTo>
                  <a:lnTo>
                    <a:pt x="0" y="0"/>
                  </a:lnTo>
                  <a:lnTo>
                    <a:pt x="158" y="0"/>
                  </a:lnTo>
                  <a:lnTo>
                    <a:pt x="158" y="311"/>
                  </a:lnTo>
                  <a:lnTo>
                    <a:pt x="451" y="0"/>
                  </a:lnTo>
                  <a:lnTo>
                    <a:pt x="659" y="0"/>
                  </a:lnTo>
                  <a:lnTo>
                    <a:pt x="347" y="314"/>
                  </a:lnTo>
                  <a:lnTo>
                    <a:pt x="677" y="769"/>
                  </a:lnTo>
                  <a:lnTo>
                    <a:pt x="469" y="769"/>
                  </a:lnTo>
                  <a:lnTo>
                    <a:pt x="233" y="431"/>
                  </a:lnTo>
                  <a:lnTo>
                    <a:pt x="158" y="507"/>
                  </a:lnTo>
                  <a:lnTo>
                    <a:pt x="158" y="76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41" name="Freeform 34"/>
            <p:cNvSpPr>
              <a:spLocks noEditPoints="1"/>
            </p:cNvSpPr>
            <p:nvPr userDrawn="1"/>
          </p:nvSpPr>
          <p:spPr bwMode="auto">
            <a:xfrm>
              <a:off x="-3132138" y="3810001"/>
              <a:ext cx="153988" cy="150813"/>
            </a:xfrm>
            <a:custGeom>
              <a:avLst/>
              <a:gdLst>
                <a:gd name="T0" fmla="*/ 167 w 877"/>
                <a:gd name="T1" fmla="*/ 386 h 855"/>
                <a:gd name="T2" fmla="*/ 179 w 877"/>
                <a:gd name="T3" fmla="*/ 339 h 855"/>
                <a:gd name="T4" fmla="*/ 198 w 877"/>
                <a:gd name="T5" fmla="*/ 297 h 855"/>
                <a:gd name="T6" fmla="*/ 244 w 877"/>
                <a:gd name="T7" fmla="*/ 240 h 855"/>
                <a:gd name="T8" fmla="*/ 308 w 877"/>
                <a:gd name="T9" fmla="*/ 202 h 855"/>
                <a:gd name="T10" fmla="*/ 357 w 877"/>
                <a:gd name="T11" fmla="*/ 657 h 855"/>
                <a:gd name="T12" fmla="*/ 292 w 877"/>
                <a:gd name="T13" fmla="*/ 641 h 855"/>
                <a:gd name="T14" fmla="*/ 229 w 877"/>
                <a:gd name="T15" fmla="*/ 597 h 855"/>
                <a:gd name="T16" fmla="*/ 192 w 877"/>
                <a:gd name="T17" fmla="*/ 546 h 855"/>
                <a:gd name="T18" fmla="*/ 175 w 877"/>
                <a:gd name="T19" fmla="*/ 503 h 855"/>
                <a:gd name="T20" fmla="*/ 165 w 877"/>
                <a:gd name="T21" fmla="*/ 454 h 855"/>
                <a:gd name="T22" fmla="*/ 357 w 877"/>
                <a:gd name="T23" fmla="*/ 0 h 855"/>
                <a:gd name="T24" fmla="*/ 316 w 877"/>
                <a:gd name="T25" fmla="*/ 70 h 855"/>
                <a:gd name="T26" fmla="*/ 257 w 877"/>
                <a:gd name="T27" fmla="*/ 85 h 855"/>
                <a:gd name="T28" fmla="*/ 198 w 877"/>
                <a:gd name="T29" fmla="*/ 110 h 855"/>
                <a:gd name="T30" fmla="*/ 140 w 877"/>
                <a:gd name="T31" fmla="*/ 147 h 855"/>
                <a:gd name="T32" fmla="*/ 88 w 877"/>
                <a:gd name="T33" fmla="*/ 195 h 855"/>
                <a:gd name="T34" fmla="*/ 45 w 877"/>
                <a:gd name="T35" fmla="*/ 254 h 855"/>
                <a:gd name="T36" fmla="*/ 15 w 877"/>
                <a:gd name="T37" fmla="*/ 324 h 855"/>
                <a:gd name="T38" fmla="*/ 1 w 877"/>
                <a:gd name="T39" fmla="*/ 405 h 855"/>
                <a:gd name="T40" fmla="*/ 5 w 877"/>
                <a:gd name="T41" fmla="*/ 490 h 855"/>
                <a:gd name="T42" fmla="*/ 28 w 877"/>
                <a:gd name="T43" fmla="*/ 566 h 855"/>
                <a:gd name="T44" fmla="*/ 65 w 877"/>
                <a:gd name="T45" fmla="*/ 630 h 855"/>
                <a:gd name="T46" fmla="*/ 113 w 877"/>
                <a:gd name="T47" fmla="*/ 683 h 855"/>
                <a:gd name="T48" fmla="*/ 168 w 877"/>
                <a:gd name="T49" fmla="*/ 724 h 855"/>
                <a:gd name="T50" fmla="*/ 227 w 877"/>
                <a:gd name="T51" fmla="*/ 755 h 855"/>
                <a:gd name="T52" fmla="*/ 287 w 877"/>
                <a:gd name="T53" fmla="*/ 774 h 855"/>
                <a:gd name="T54" fmla="*/ 343 w 877"/>
                <a:gd name="T55" fmla="*/ 782 h 855"/>
                <a:gd name="T56" fmla="*/ 521 w 877"/>
                <a:gd name="T57" fmla="*/ 783 h 855"/>
                <a:gd name="T58" fmla="*/ 575 w 877"/>
                <a:gd name="T59" fmla="*/ 777 h 855"/>
                <a:gd name="T60" fmla="*/ 635 w 877"/>
                <a:gd name="T61" fmla="*/ 761 h 855"/>
                <a:gd name="T62" fmla="*/ 694 w 877"/>
                <a:gd name="T63" fmla="*/ 733 h 855"/>
                <a:gd name="T64" fmla="*/ 751 w 877"/>
                <a:gd name="T65" fmla="*/ 694 h 855"/>
                <a:gd name="T66" fmla="*/ 801 w 877"/>
                <a:gd name="T67" fmla="*/ 644 h 855"/>
                <a:gd name="T68" fmla="*/ 841 w 877"/>
                <a:gd name="T69" fmla="*/ 583 h 855"/>
                <a:gd name="T70" fmla="*/ 867 w 877"/>
                <a:gd name="T71" fmla="*/ 510 h 855"/>
                <a:gd name="T72" fmla="*/ 877 w 877"/>
                <a:gd name="T73" fmla="*/ 427 h 855"/>
                <a:gd name="T74" fmla="*/ 867 w 877"/>
                <a:gd name="T75" fmla="*/ 343 h 855"/>
                <a:gd name="T76" fmla="*/ 841 w 877"/>
                <a:gd name="T77" fmla="*/ 270 h 855"/>
                <a:gd name="T78" fmla="*/ 801 w 877"/>
                <a:gd name="T79" fmla="*/ 208 h 855"/>
                <a:gd name="T80" fmla="*/ 751 w 877"/>
                <a:gd name="T81" fmla="*/ 158 h 855"/>
                <a:gd name="T82" fmla="*/ 694 w 877"/>
                <a:gd name="T83" fmla="*/ 118 h 855"/>
                <a:gd name="T84" fmla="*/ 635 w 877"/>
                <a:gd name="T85" fmla="*/ 90 h 855"/>
                <a:gd name="T86" fmla="*/ 575 w 877"/>
                <a:gd name="T87" fmla="*/ 72 h 855"/>
                <a:gd name="T88" fmla="*/ 521 w 877"/>
                <a:gd name="T89" fmla="*/ 67 h 855"/>
                <a:gd name="T90" fmla="*/ 712 w 877"/>
                <a:gd name="T91" fmla="*/ 454 h 855"/>
                <a:gd name="T92" fmla="*/ 702 w 877"/>
                <a:gd name="T93" fmla="*/ 503 h 855"/>
                <a:gd name="T94" fmla="*/ 685 w 877"/>
                <a:gd name="T95" fmla="*/ 546 h 855"/>
                <a:gd name="T96" fmla="*/ 647 w 877"/>
                <a:gd name="T97" fmla="*/ 597 h 855"/>
                <a:gd name="T98" fmla="*/ 586 w 877"/>
                <a:gd name="T99" fmla="*/ 641 h 855"/>
                <a:gd name="T100" fmla="*/ 521 w 877"/>
                <a:gd name="T101" fmla="*/ 657 h 855"/>
                <a:gd name="T102" fmla="*/ 569 w 877"/>
                <a:gd name="T103" fmla="*/ 202 h 855"/>
                <a:gd name="T104" fmla="*/ 633 w 877"/>
                <a:gd name="T105" fmla="*/ 240 h 855"/>
                <a:gd name="T106" fmla="*/ 680 w 877"/>
                <a:gd name="T107" fmla="*/ 297 h 855"/>
                <a:gd name="T108" fmla="*/ 699 w 877"/>
                <a:gd name="T109" fmla="*/ 339 h 855"/>
                <a:gd name="T110" fmla="*/ 710 w 877"/>
                <a:gd name="T111" fmla="*/ 386 h 8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77" h="855">
                  <a:moveTo>
                    <a:pt x="164" y="427"/>
                  </a:moveTo>
                  <a:lnTo>
                    <a:pt x="164" y="413"/>
                  </a:lnTo>
                  <a:lnTo>
                    <a:pt x="165" y="399"/>
                  </a:lnTo>
                  <a:lnTo>
                    <a:pt x="167" y="386"/>
                  </a:lnTo>
                  <a:lnTo>
                    <a:pt x="169" y="373"/>
                  </a:lnTo>
                  <a:lnTo>
                    <a:pt x="171" y="362"/>
                  </a:lnTo>
                  <a:lnTo>
                    <a:pt x="175" y="349"/>
                  </a:lnTo>
                  <a:lnTo>
                    <a:pt x="179" y="339"/>
                  </a:lnTo>
                  <a:lnTo>
                    <a:pt x="183" y="327"/>
                  </a:lnTo>
                  <a:lnTo>
                    <a:pt x="187" y="317"/>
                  </a:lnTo>
                  <a:lnTo>
                    <a:pt x="192" y="306"/>
                  </a:lnTo>
                  <a:lnTo>
                    <a:pt x="198" y="297"/>
                  </a:lnTo>
                  <a:lnTo>
                    <a:pt x="203" y="288"/>
                  </a:lnTo>
                  <a:lnTo>
                    <a:pt x="215" y="270"/>
                  </a:lnTo>
                  <a:lnTo>
                    <a:pt x="229" y="254"/>
                  </a:lnTo>
                  <a:lnTo>
                    <a:pt x="244" y="240"/>
                  </a:lnTo>
                  <a:lnTo>
                    <a:pt x="259" y="228"/>
                  </a:lnTo>
                  <a:lnTo>
                    <a:pt x="275" y="218"/>
                  </a:lnTo>
                  <a:lnTo>
                    <a:pt x="292" y="208"/>
                  </a:lnTo>
                  <a:lnTo>
                    <a:pt x="308" y="202"/>
                  </a:lnTo>
                  <a:lnTo>
                    <a:pt x="324" y="197"/>
                  </a:lnTo>
                  <a:lnTo>
                    <a:pt x="341" y="194"/>
                  </a:lnTo>
                  <a:lnTo>
                    <a:pt x="357" y="194"/>
                  </a:lnTo>
                  <a:lnTo>
                    <a:pt x="357" y="657"/>
                  </a:lnTo>
                  <a:lnTo>
                    <a:pt x="341" y="655"/>
                  </a:lnTo>
                  <a:lnTo>
                    <a:pt x="324" y="652"/>
                  </a:lnTo>
                  <a:lnTo>
                    <a:pt x="308" y="648"/>
                  </a:lnTo>
                  <a:lnTo>
                    <a:pt x="292" y="641"/>
                  </a:lnTo>
                  <a:lnTo>
                    <a:pt x="275" y="633"/>
                  </a:lnTo>
                  <a:lnTo>
                    <a:pt x="259" y="623"/>
                  </a:lnTo>
                  <a:lnTo>
                    <a:pt x="244" y="611"/>
                  </a:lnTo>
                  <a:lnTo>
                    <a:pt x="229" y="597"/>
                  </a:lnTo>
                  <a:lnTo>
                    <a:pt x="215" y="581"/>
                  </a:lnTo>
                  <a:lnTo>
                    <a:pt x="203" y="565"/>
                  </a:lnTo>
                  <a:lnTo>
                    <a:pt x="198" y="555"/>
                  </a:lnTo>
                  <a:lnTo>
                    <a:pt x="192" y="546"/>
                  </a:lnTo>
                  <a:lnTo>
                    <a:pt x="187" y="535"/>
                  </a:lnTo>
                  <a:lnTo>
                    <a:pt x="183" y="525"/>
                  </a:lnTo>
                  <a:lnTo>
                    <a:pt x="179" y="513"/>
                  </a:lnTo>
                  <a:lnTo>
                    <a:pt x="175" y="503"/>
                  </a:lnTo>
                  <a:lnTo>
                    <a:pt x="171" y="490"/>
                  </a:lnTo>
                  <a:lnTo>
                    <a:pt x="169" y="479"/>
                  </a:lnTo>
                  <a:lnTo>
                    <a:pt x="167" y="466"/>
                  </a:lnTo>
                  <a:lnTo>
                    <a:pt x="165" y="454"/>
                  </a:lnTo>
                  <a:lnTo>
                    <a:pt x="164" y="440"/>
                  </a:lnTo>
                  <a:lnTo>
                    <a:pt x="164" y="427"/>
                  </a:lnTo>
                  <a:close/>
                  <a:moveTo>
                    <a:pt x="521" y="0"/>
                  </a:moveTo>
                  <a:lnTo>
                    <a:pt x="357" y="0"/>
                  </a:lnTo>
                  <a:lnTo>
                    <a:pt x="357" y="67"/>
                  </a:lnTo>
                  <a:lnTo>
                    <a:pt x="343" y="67"/>
                  </a:lnTo>
                  <a:lnTo>
                    <a:pt x="329" y="68"/>
                  </a:lnTo>
                  <a:lnTo>
                    <a:pt x="316" y="70"/>
                  </a:lnTo>
                  <a:lnTo>
                    <a:pt x="301" y="72"/>
                  </a:lnTo>
                  <a:lnTo>
                    <a:pt x="287" y="76"/>
                  </a:lnTo>
                  <a:lnTo>
                    <a:pt x="272" y="80"/>
                  </a:lnTo>
                  <a:lnTo>
                    <a:pt x="257" y="85"/>
                  </a:lnTo>
                  <a:lnTo>
                    <a:pt x="243" y="90"/>
                  </a:lnTo>
                  <a:lnTo>
                    <a:pt x="227" y="95"/>
                  </a:lnTo>
                  <a:lnTo>
                    <a:pt x="212" y="103"/>
                  </a:lnTo>
                  <a:lnTo>
                    <a:pt x="198" y="110"/>
                  </a:lnTo>
                  <a:lnTo>
                    <a:pt x="183" y="118"/>
                  </a:lnTo>
                  <a:lnTo>
                    <a:pt x="168" y="127"/>
                  </a:lnTo>
                  <a:lnTo>
                    <a:pt x="154" y="137"/>
                  </a:lnTo>
                  <a:lnTo>
                    <a:pt x="140" y="147"/>
                  </a:lnTo>
                  <a:lnTo>
                    <a:pt x="127" y="158"/>
                  </a:lnTo>
                  <a:lnTo>
                    <a:pt x="113" y="170"/>
                  </a:lnTo>
                  <a:lnTo>
                    <a:pt x="100" y="182"/>
                  </a:lnTo>
                  <a:lnTo>
                    <a:pt x="88" y="195"/>
                  </a:lnTo>
                  <a:lnTo>
                    <a:pt x="76" y="208"/>
                  </a:lnTo>
                  <a:lnTo>
                    <a:pt x="65" y="223"/>
                  </a:lnTo>
                  <a:lnTo>
                    <a:pt x="54" y="239"/>
                  </a:lnTo>
                  <a:lnTo>
                    <a:pt x="45" y="254"/>
                  </a:lnTo>
                  <a:lnTo>
                    <a:pt x="37" y="270"/>
                  </a:lnTo>
                  <a:lnTo>
                    <a:pt x="28" y="288"/>
                  </a:lnTo>
                  <a:lnTo>
                    <a:pt x="21" y="305"/>
                  </a:lnTo>
                  <a:lnTo>
                    <a:pt x="15" y="324"/>
                  </a:lnTo>
                  <a:lnTo>
                    <a:pt x="9" y="343"/>
                  </a:lnTo>
                  <a:lnTo>
                    <a:pt x="5" y="363"/>
                  </a:lnTo>
                  <a:lnTo>
                    <a:pt x="2" y="384"/>
                  </a:lnTo>
                  <a:lnTo>
                    <a:pt x="1" y="405"/>
                  </a:lnTo>
                  <a:lnTo>
                    <a:pt x="0" y="427"/>
                  </a:lnTo>
                  <a:lnTo>
                    <a:pt x="1" y="449"/>
                  </a:lnTo>
                  <a:lnTo>
                    <a:pt x="2" y="470"/>
                  </a:lnTo>
                  <a:lnTo>
                    <a:pt x="5" y="490"/>
                  </a:lnTo>
                  <a:lnTo>
                    <a:pt x="9" y="510"/>
                  </a:lnTo>
                  <a:lnTo>
                    <a:pt x="15" y="530"/>
                  </a:lnTo>
                  <a:lnTo>
                    <a:pt x="21" y="548"/>
                  </a:lnTo>
                  <a:lnTo>
                    <a:pt x="28" y="566"/>
                  </a:lnTo>
                  <a:lnTo>
                    <a:pt x="37" y="583"/>
                  </a:lnTo>
                  <a:lnTo>
                    <a:pt x="45" y="599"/>
                  </a:lnTo>
                  <a:lnTo>
                    <a:pt x="54" y="615"/>
                  </a:lnTo>
                  <a:lnTo>
                    <a:pt x="65" y="630"/>
                  </a:lnTo>
                  <a:lnTo>
                    <a:pt x="76" y="644"/>
                  </a:lnTo>
                  <a:lnTo>
                    <a:pt x="88" y="658"/>
                  </a:lnTo>
                  <a:lnTo>
                    <a:pt x="100" y="671"/>
                  </a:lnTo>
                  <a:lnTo>
                    <a:pt x="113" y="683"/>
                  </a:lnTo>
                  <a:lnTo>
                    <a:pt x="127" y="694"/>
                  </a:lnTo>
                  <a:lnTo>
                    <a:pt x="140" y="705"/>
                  </a:lnTo>
                  <a:lnTo>
                    <a:pt x="154" y="715"/>
                  </a:lnTo>
                  <a:lnTo>
                    <a:pt x="168" y="724"/>
                  </a:lnTo>
                  <a:lnTo>
                    <a:pt x="183" y="733"/>
                  </a:lnTo>
                  <a:lnTo>
                    <a:pt x="198" y="741"/>
                  </a:lnTo>
                  <a:lnTo>
                    <a:pt x="212" y="748"/>
                  </a:lnTo>
                  <a:lnTo>
                    <a:pt x="227" y="755"/>
                  </a:lnTo>
                  <a:lnTo>
                    <a:pt x="243" y="761"/>
                  </a:lnTo>
                  <a:lnTo>
                    <a:pt x="257" y="766"/>
                  </a:lnTo>
                  <a:lnTo>
                    <a:pt x="272" y="770"/>
                  </a:lnTo>
                  <a:lnTo>
                    <a:pt x="287" y="774"/>
                  </a:lnTo>
                  <a:lnTo>
                    <a:pt x="301" y="777"/>
                  </a:lnTo>
                  <a:lnTo>
                    <a:pt x="316" y="780"/>
                  </a:lnTo>
                  <a:lnTo>
                    <a:pt x="329" y="781"/>
                  </a:lnTo>
                  <a:lnTo>
                    <a:pt x="343" y="782"/>
                  </a:lnTo>
                  <a:lnTo>
                    <a:pt x="357" y="783"/>
                  </a:lnTo>
                  <a:lnTo>
                    <a:pt x="357" y="855"/>
                  </a:lnTo>
                  <a:lnTo>
                    <a:pt x="521" y="855"/>
                  </a:lnTo>
                  <a:lnTo>
                    <a:pt x="521" y="783"/>
                  </a:lnTo>
                  <a:lnTo>
                    <a:pt x="533" y="782"/>
                  </a:lnTo>
                  <a:lnTo>
                    <a:pt x="547" y="781"/>
                  </a:lnTo>
                  <a:lnTo>
                    <a:pt x="562" y="780"/>
                  </a:lnTo>
                  <a:lnTo>
                    <a:pt x="575" y="777"/>
                  </a:lnTo>
                  <a:lnTo>
                    <a:pt x="590" y="774"/>
                  </a:lnTo>
                  <a:lnTo>
                    <a:pt x="604" y="770"/>
                  </a:lnTo>
                  <a:lnTo>
                    <a:pt x="620" y="766"/>
                  </a:lnTo>
                  <a:lnTo>
                    <a:pt x="635" y="761"/>
                  </a:lnTo>
                  <a:lnTo>
                    <a:pt x="649" y="755"/>
                  </a:lnTo>
                  <a:lnTo>
                    <a:pt x="665" y="748"/>
                  </a:lnTo>
                  <a:lnTo>
                    <a:pt x="680" y="741"/>
                  </a:lnTo>
                  <a:lnTo>
                    <a:pt x="694" y="733"/>
                  </a:lnTo>
                  <a:lnTo>
                    <a:pt x="709" y="724"/>
                  </a:lnTo>
                  <a:lnTo>
                    <a:pt x="723" y="715"/>
                  </a:lnTo>
                  <a:lnTo>
                    <a:pt x="737" y="705"/>
                  </a:lnTo>
                  <a:lnTo>
                    <a:pt x="751" y="694"/>
                  </a:lnTo>
                  <a:lnTo>
                    <a:pt x="764" y="683"/>
                  </a:lnTo>
                  <a:lnTo>
                    <a:pt x="777" y="671"/>
                  </a:lnTo>
                  <a:lnTo>
                    <a:pt x="789" y="658"/>
                  </a:lnTo>
                  <a:lnTo>
                    <a:pt x="801" y="644"/>
                  </a:lnTo>
                  <a:lnTo>
                    <a:pt x="811" y="630"/>
                  </a:lnTo>
                  <a:lnTo>
                    <a:pt x="822" y="615"/>
                  </a:lnTo>
                  <a:lnTo>
                    <a:pt x="832" y="599"/>
                  </a:lnTo>
                  <a:lnTo>
                    <a:pt x="841" y="583"/>
                  </a:lnTo>
                  <a:lnTo>
                    <a:pt x="849" y="566"/>
                  </a:lnTo>
                  <a:lnTo>
                    <a:pt x="856" y="548"/>
                  </a:lnTo>
                  <a:lnTo>
                    <a:pt x="862" y="530"/>
                  </a:lnTo>
                  <a:lnTo>
                    <a:pt x="867" y="510"/>
                  </a:lnTo>
                  <a:lnTo>
                    <a:pt x="871" y="490"/>
                  </a:lnTo>
                  <a:lnTo>
                    <a:pt x="874" y="470"/>
                  </a:lnTo>
                  <a:lnTo>
                    <a:pt x="876" y="449"/>
                  </a:lnTo>
                  <a:lnTo>
                    <a:pt x="877" y="427"/>
                  </a:lnTo>
                  <a:lnTo>
                    <a:pt x="876" y="405"/>
                  </a:lnTo>
                  <a:lnTo>
                    <a:pt x="874" y="384"/>
                  </a:lnTo>
                  <a:lnTo>
                    <a:pt x="871" y="363"/>
                  </a:lnTo>
                  <a:lnTo>
                    <a:pt x="867" y="343"/>
                  </a:lnTo>
                  <a:lnTo>
                    <a:pt x="862" y="324"/>
                  </a:lnTo>
                  <a:lnTo>
                    <a:pt x="856" y="305"/>
                  </a:lnTo>
                  <a:lnTo>
                    <a:pt x="849" y="288"/>
                  </a:lnTo>
                  <a:lnTo>
                    <a:pt x="841" y="270"/>
                  </a:lnTo>
                  <a:lnTo>
                    <a:pt x="832" y="254"/>
                  </a:lnTo>
                  <a:lnTo>
                    <a:pt x="822" y="239"/>
                  </a:lnTo>
                  <a:lnTo>
                    <a:pt x="811" y="223"/>
                  </a:lnTo>
                  <a:lnTo>
                    <a:pt x="801" y="208"/>
                  </a:lnTo>
                  <a:lnTo>
                    <a:pt x="789" y="195"/>
                  </a:lnTo>
                  <a:lnTo>
                    <a:pt x="777" y="182"/>
                  </a:lnTo>
                  <a:lnTo>
                    <a:pt x="764" y="170"/>
                  </a:lnTo>
                  <a:lnTo>
                    <a:pt x="751" y="158"/>
                  </a:lnTo>
                  <a:lnTo>
                    <a:pt x="737" y="147"/>
                  </a:lnTo>
                  <a:lnTo>
                    <a:pt x="723" y="137"/>
                  </a:lnTo>
                  <a:lnTo>
                    <a:pt x="709" y="127"/>
                  </a:lnTo>
                  <a:lnTo>
                    <a:pt x="694" y="118"/>
                  </a:lnTo>
                  <a:lnTo>
                    <a:pt x="680" y="110"/>
                  </a:lnTo>
                  <a:lnTo>
                    <a:pt x="665" y="103"/>
                  </a:lnTo>
                  <a:lnTo>
                    <a:pt x="649" y="95"/>
                  </a:lnTo>
                  <a:lnTo>
                    <a:pt x="635" y="90"/>
                  </a:lnTo>
                  <a:lnTo>
                    <a:pt x="620" y="85"/>
                  </a:lnTo>
                  <a:lnTo>
                    <a:pt x="604" y="80"/>
                  </a:lnTo>
                  <a:lnTo>
                    <a:pt x="590" y="76"/>
                  </a:lnTo>
                  <a:lnTo>
                    <a:pt x="575" y="72"/>
                  </a:lnTo>
                  <a:lnTo>
                    <a:pt x="562" y="70"/>
                  </a:lnTo>
                  <a:lnTo>
                    <a:pt x="547" y="68"/>
                  </a:lnTo>
                  <a:lnTo>
                    <a:pt x="533" y="67"/>
                  </a:lnTo>
                  <a:lnTo>
                    <a:pt x="521" y="67"/>
                  </a:lnTo>
                  <a:lnTo>
                    <a:pt x="521" y="0"/>
                  </a:lnTo>
                  <a:close/>
                  <a:moveTo>
                    <a:pt x="713" y="427"/>
                  </a:moveTo>
                  <a:lnTo>
                    <a:pt x="712" y="440"/>
                  </a:lnTo>
                  <a:lnTo>
                    <a:pt x="712" y="454"/>
                  </a:lnTo>
                  <a:lnTo>
                    <a:pt x="710" y="466"/>
                  </a:lnTo>
                  <a:lnTo>
                    <a:pt x="708" y="479"/>
                  </a:lnTo>
                  <a:lnTo>
                    <a:pt x="706" y="490"/>
                  </a:lnTo>
                  <a:lnTo>
                    <a:pt x="702" y="503"/>
                  </a:lnTo>
                  <a:lnTo>
                    <a:pt x="699" y="513"/>
                  </a:lnTo>
                  <a:lnTo>
                    <a:pt x="694" y="525"/>
                  </a:lnTo>
                  <a:lnTo>
                    <a:pt x="690" y="535"/>
                  </a:lnTo>
                  <a:lnTo>
                    <a:pt x="685" y="546"/>
                  </a:lnTo>
                  <a:lnTo>
                    <a:pt x="680" y="555"/>
                  </a:lnTo>
                  <a:lnTo>
                    <a:pt x="673" y="565"/>
                  </a:lnTo>
                  <a:lnTo>
                    <a:pt x="661" y="581"/>
                  </a:lnTo>
                  <a:lnTo>
                    <a:pt x="647" y="597"/>
                  </a:lnTo>
                  <a:lnTo>
                    <a:pt x="633" y="611"/>
                  </a:lnTo>
                  <a:lnTo>
                    <a:pt x="617" y="623"/>
                  </a:lnTo>
                  <a:lnTo>
                    <a:pt x="601" y="633"/>
                  </a:lnTo>
                  <a:lnTo>
                    <a:pt x="586" y="641"/>
                  </a:lnTo>
                  <a:lnTo>
                    <a:pt x="569" y="648"/>
                  </a:lnTo>
                  <a:lnTo>
                    <a:pt x="552" y="652"/>
                  </a:lnTo>
                  <a:lnTo>
                    <a:pt x="536" y="655"/>
                  </a:lnTo>
                  <a:lnTo>
                    <a:pt x="521" y="657"/>
                  </a:lnTo>
                  <a:lnTo>
                    <a:pt x="521" y="194"/>
                  </a:lnTo>
                  <a:lnTo>
                    <a:pt x="536" y="194"/>
                  </a:lnTo>
                  <a:lnTo>
                    <a:pt x="552" y="197"/>
                  </a:lnTo>
                  <a:lnTo>
                    <a:pt x="569" y="202"/>
                  </a:lnTo>
                  <a:lnTo>
                    <a:pt x="586" y="208"/>
                  </a:lnTo>
                  <a:lnTo>
                    <a:pt x="601" y="218"/>
                  </a:lnTo>
                  <a:lnTo>
                    <a:pt x="617" y="228"/>
                  </a:lnTo>
                  <a:lnTo>
                    <a:pt x="633" y="240"/>
                  </a:lnTo>
                  <a:lnTo>
                    <a:pt x="647" y="254"/>
                  </a:lnTo>
                  <a:lnTo>
                    <a:pt x="661" y="270"/>
                  </a:lnTo>
                  <a:lnTo>
                    <a:pt x="673" y="288"/>
                  </a:lnTo>
                  <a:lnTo>
                    <a:pt x="680" y="297"/>
                  </a:lnTo>
                  <a:lnTo>
                    <a:pt x="685" y="306"/>
                  </a:lnTo>
                  <a:lnTo>
                    <a:pt x="690" y="317"/>
                  </a:lnTo>
                  <a:lnTo>
                    <a:pt x="694" y="327"/>
                  </a:lnTo>
                  <a:lnTo>
                    <a:pt x="699" y="339"/>
                  </a:lnTo>
                  <a:lnTo>
                    <a:pt x="702" y="349"/>
                  </a:lnTo>
                  <a:lnTo>
                    <a:pt x="706" y="362"/>
                  </a:lnTo>
                  <a:lnTo>
                    <a:pt x="708" y="373"/>
                  </a:lnTo>
                  <a:lnTo>
                    <a:pt x="710" y="386"/>
                  </a:lnTo>
                  <a:lnTo>
                    <a:pt x="712" y="399"/>
                  </a:lnTo>
                  <a:lnTo>
                    <a:pt x="712" y="413"/>
                  </a:lnTo>
                  <a:lnTo>
                    <a:pt x="713" y="42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65" name="Freeform 35"/>
            <p:cNvSpPr>
              <a:spLocks noEditPoints="1"/>
            </p:cNvSpPr>
            <p:nvPr userDrawn="1"/>
          </p:nvSpPr>
          <p:spPr bwMode="auto">
            <a:xfrm>
              <a:off x="-903288" y="3827463"/>
              <a:ext cx="84138" cy="131763"/>
            </a:xfrm>
            <a:custGeom>
              <a:avLst/>
              <a:gdLst>
                <a:gd name="T0" fmla="*/ 293 w 479"/>
                <a:gd name="T1" fmla="*/ 315 h 750"/>
                <a:gd name="T2" fmla="*/ 279 w 479"/>
                <a:gd name="T3" fmla="*/ 322 h 750"/>
                <a:gd name="T4" fmla="*/ 263 w 479"/>
                <a:gd name="T5" fmla="*/ 328 h 750"/>
                <a:gd name="T6" fmla="*/ 247 w 479"/>
                <a:gd name="T7" fmla="*/ 331 h 750"/>
                <a:gd name="T8" fmla="*/ 156 w 479"/>
                <a:gd name="T9" fmla="*/ 331 h 750"/>
                <a:gd name="T10" fmla="*/ 237 w 479"/>
                <a:gd name="T11" fmla="*/ 145 h 750"/>
                <a:gd name="T12" fmla="*/ 257 w 479"/>
                <a:gd name="T13" fmla="*/ 146 h 750"/>
                <a:gd name="T14" fmla="*/ 274 w 479"/>
                <a:gd name="T15" fmla="*/ 150 h 750"/>
                <a:gd name="T16" fmla="*/ 290 w 479"/>
                <a:gd name="T17" fmla="*/ 156 h 750"/>
                <a:gd name="T18" fmla="*/ 302 w 479"/>
                <a:gd name="T19" fmla="*/ 166 h 750"/>
                <a:gd name="T20" fmla="*/ 313 w 479"/>
                <a:gd name="T21" fmla="*/ 178 h 750"/>
                <a:gd name="T22" fmla="*/ 320 w 479"/>
                <a:gd name="T23" fmla="*/ 194 h 750"/>
                <a:gd name="T24" fmla="*/ 324 w 479"/>
                <a:gd name="T25" fmla="*/ 213 h 750"/>
                <a:gd name="T26" fmla="*/ 326 w 479"/>
                <a:gd name="T27" fmla="*/ 236 h 750"/>
                <a:gd name="T28" fmla="*/ 324 w 479"/>
                <a:gd name="T29" fmla="*/ 260 h 750"/>
                <a:gd name="T30" fmla="*/ 320 w 479"/>
                <a:gd name="T31" fmla="*/ 281 h 750"/>
                <a:gd name="T32" fmla="*/ 312 w 479"/>
                <a:gd name="T33" fmla="*/ 296 h 750"/>
                <a:gd name="T34" fmla="*/ 300 w 479"/>
                <a:gd name="T35" fmla="*/ 310 h 750"/>
                <a:gd name="T36" fmla="*/ 404 w 479"/>
                <a:gd name="T37" fmla="*/ 51 h 750"/>
                <a:gd name="T38" fmla="*/ 386 w 479"/>
                <a:gd name="T39" fmla="*/ 38 h 750"/>
                <a:gd name="T40" fmla="*/ 367 w 479"/>
                <a:gd name="T41" fmla="*/ 27 h 750"/>
                <a:gd name="T42" fmla="*/ 346 w 479"/>
                <a:gd name="T43" fmla="*/ 18 h 750"/>
                <a:gd name="T44" fmla="*/ 313 w 479"/>
                <a:gd name="T45" fmla="*/ 8 h 750"/>
                <a:gd name="T46" fmla="*/ 263 w 479"/>
                <a:gd name="T47" fmla="*/ 2 h 750"/>
                <a:gd name="T48" fmla="*/ 0 w 479"/>
                <a:gd name="T49" fmla="*/ 0 h 750"/>
                <a:gd name="T50" fmla="*/ 156 w 479"/>
                <a:gd name="T51" fmla="*/ 750 h 750"/>
                <a:gd name="T52" fmla="*/ 247 w 479"/>
                <a:gd name="T53" fmla="*/ 476 h 750"/>
                <a:gd name="T54" fmla="*/ 273 w 479"/>
                <a:gd name="T55" fmla="*/ 475 h 750"/>
                <a:gd name="T56" fmla="*/ 298 w 479"/>
                <a:gd name="T57" fmla="*/ 472 h 750"/>
                <a:gd name="T58" fmla="*/ 321 w 479"/>
                <a:gd name="T59" fmla="*/ 466 h 750"/>
                <a:gd name="T60" fmla="*/ 343 w 479"/>
                <a:gd name="T61" fmla="*/ 459 h 750"/>
                <a:gd name="T62" fmla="*/ 364 w 479"/>
                <a:gd name="T63" fmla="*/ 450 h 750"/>
                <a:gd name="T64" fmla="*/ 383 w 479"/>
                <a:gd name="T65" fmla="*/ 438 h 750"/>
                <a:gd name="T66" fmla="*/ 400 w 479"/>
                <a:gd name="T67" fmla="*/ 426 h 750"/>
                <a:gd name="T68" fmla="*/ 417 w 479"/>
                <a:gd name="T69" fmla="*/ 411 h 750"/>
                <a:gd name="T70" fmla="*/ 431 w 479"/>
                <a:gd name="T71" fmla="*/ 394 h 750"/>
                <a:gd name="T72" fmla="*/ 443 w 479"/>
                <a:gd name="T73" fmla="*/ 377 h 750"/>
                <a:gd name="T74" fmla="*/ 454 w 479"/>
                <a:gd name="T75" fmla="*/ 357 h 750"/>
                <a:gd name="T76" fmla="*/ 463 w 479"/>
                <a:gd name="T77" fmla="*/ 335 h 750"/>
                <a:gd name="T78" fmla="*/ 469 w 479"/>
                <a:gd name="T79" fmla="*/ 313 h 750"/>
                <a:gd name="T80" fmla="*/ 475 w 479"/>
                <a:gd name="T81" fmla="*/ 289 h 750"/>
                <a:gd name="T82" fmla="*/ 478 w 479"/>
                <a:gd name="T83" fmla="*/ 264 h 750"/>
                <a:gd name="T84" fmla="*/ 479 w 479"/>
                <a:gd name="T85" fmla="*/ 238 h 750"/>
                <a:gd name="T86" fmla="*/ 478 w 479"/>
                <a:gd name="T87" fmla="*/ 207 h 750"/>
                <a:gd name="T88" fmla="*/ 475 w 479"/>
                <a:gd name="T89" fmla="*/ 180 h 750"/>
                <a:gd name="T90" fmla="*/ 469 w 479"/>
                <a:gd name="T91" fmla="*/ 155 h 750"/>
                <a:gd name="T92" fmla="*/ 461 w 479"/>
                <a:gd name="T93" fmla="*/ 131 h 750"/>
                <a:gd name="T94" fmla="*/ 452 w 479"/>
                <a:gd name="T95" fmla="*/ 110 h 750"/>
                <a:gd name="T96" fmla="*/ 440 w 479"/>
                <a:gd name="T97" fmla="*/ 90 h 750"/>
                <a:gd name="T98" fmla="*/ 427 w 479"/>
                <a:gd name="T99" fmla="*/ 73 h 750"/>
                <a:gd name="T100" fmla="*/ 412 w 479"/>
                <a:gd name="T101" fmla="*/ 57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79" h="750">
                  <a:moveTo>
                    <a:pt x="300" y="310"/>
                  </a:moveTo>
                  <a:lnTo>
                    <a:pt x="293" y="315"/>
                  </a:lnTo>
                  <a:lnTo>
                    <a:pt x="286" y="319"/>
                  </a:lnTo>
                  <a:lnTo>
                    <a:pt x="279" y="322"/>
                  </a:lnTo>
                  <a:lnTo>
                    <a:pt x="271" y="325"/>
                  </a:lnTo>
                  <a:lnTo>
                    <a:pt x="263" y="328"/>
                  </a:lnTo>
                  <a:lnTo>
                    <a:pt x="255" y="330"/>
                  </a:lnTo>
                  <a:lnTo>
                    <a:pt x="247" y="331"/>
                  </a:lnTo>
                  <a:lnTo>
                    <a:pt x="238" y="331"/>
                  </a:lnTo>
                  <a:lnTo>
                    <a:pt x="156" y="331"/>
                  </a:lnTo>
                  <a:lnTo>
                    <a:pt x="156" y="145"/>
                  </a:lnTo>
                  <a:lnTo>
                    <a:pt x="237" y="145"/>
                  </a:lnTo>
                  <a:lnTo>
                    <a:pt x="248" y="145"/>
                  </a:lnTo>
                  <a:lnTo>
                    <a:pt x="257" y="146"/>
                  </a:lnTo>
                  <a:lnTo>
                    <a:pt x="266" y="148"/>
                  </a:lnTo>
                  <a:lnTo>
                    <a:pt x="274" y="150"/>
                  </a:lnTo>
                  <a:lnTo>
                    <a:pt x="282" y="153"/>
                  </a:lnTo>
                  <a:lnTo>
                    <a:pt x="290" y="156"/>
                  </a:lnTo>
                  <a:lnTo>
                    <a:pt x="296" y="160"/>
                  </a:lnTo>
                  <a:lnTo>
                    <a:pt x="302" y="166"/>
                  </a:lnTo>
                  <a:lnTo>
                    <a:pt x="307" y="172"/>
                  </a:lnTo>
                  <a:lnTo>
                    <a:pt x="313" y="178"/>
                  </a:lnTo>
                  <a:lnTo>
                    <a:pt x="317" y="185"/>
                  </a:lnTo>
                  <a:lnTo>
                    <a:pt x="320" y="194"/>
                  </a:lnTo>
                  <a:lnTo>
                    <a:pt x="323" y="203"/>
                  </a:lnTo>
                  <a:lnTo>
                    <a:pt x="324" y="213"/>
                  </a:lnTo>
                  <a:lnTo>
                    <a:pt x="326" y="223"/>
                  </a:lnTo>
                  <a:lnTo>
                    <a:pt x="326" y="236"/>
                  </a:lnTo>
                  <a:lnTo>
                    <a:pt x="326" y="248"/>
                  </a:lnTo>
                  <a:lnTo>
                    <a:pt x="324" y="260"/>
                  </a:lnTo>
                  <a:lnTo>
                    <a:pt x="322" y="270"/>
                  </a:lnTo>
                  <a:lnTo>
                    <a:pt x="320" y="281"/>
                  </a:lnTo>
                  <a:lnTo>
                    <a:pt x="316" y="289"/>
                  </a:lnTo>
                  <a:lnTo>
                    <a:pt x="312" y="296"/>
                  </a:lnTo>
                  <a:lnTo>
                    <a:pt x="306" y="303"/>
                  </a:lnTo>
                  <a:lnTo>
                    <a:pt x="300" y="310"/>
                  </a:lnTo>
                  <a:close/>
                  <a:moveTo>
                    <a:pt x="412" y="57"/>
                  </a:moveTo>
                  <a:lnTo>
                    <a:pt x="404" y="51"/>
                  </a:lnTo>
                  <a:lnTo>
                    <a:pt x="395" y="43"/>
                  </a:lnTo>
                  <a:lnTo>
                    <a:pt x="386" y="38"/>
                  </a:lnTo>
                  <a:lnTo>
                    <a:pt x="376" y="32"/>
                  </a:lnTo>
                  <a:lnTo>
                    <a:pt x="367" y="27"/>
                  </a:lnTo>
                  <a:lnTo>
                    <a:pt x="357" y="22"/>
                  </a:lnTo>
                  <a:lnTo>
                    <a:pt x="346" y="18"/>
                  </a:lnTo>
                  <a:lnTo>
                    <a:pt x="336" y="14"/>
                  </a:lnTo>
                  <a:lnTo>
                    <a:pt x="313" y="8"/>
                  </a:lnTo>
                  <a:lnTo>
                    <a:pt x="289" y="4"/>
                  </a:lnTo>
                  <a:lnTo>
                    <a:pt x="263" y="2"/>
                  </a:lnTo>
                  <a:lnTo>
                    <a:pt x="237" y="0"/>
                  </a:lnTo>
                  <a:lnTo>
                    <a:pt x="0" y="0"/>
                  </a:lnTo>
                  <a:lnTo>
                    <a:pt x="0" y="750"/>
                  </a:lnTo>
                  <a:lnTo>
                    <a:pt x="156" y="750"/>
                  </a:lnTo>
                  <a:lnTo>
                    <a:pt x="156" y="476"/>
                  </a:lnTo>
                  <a:lnTo>
                    <a:pt x="247" y="476"/>
                  </a:lnTo>
                  <a:lnTo>
                    <a:pt x="259" y="476"/>
                  </a:lnTo>
                  <a:lnTo>
                    <a:pt x="273" y="475"/>
                  </a:lnTo>
                  <a:lnTo>
                    <a:pt x="285" y="474"/>
                  </a:lnTo>
                  <a:lnTo>
                    <a:pt x="298" y="472"/>
                  </a:lnTo>
                  <a:lnTo>
                    <a:pt x="309" y="470"/>
                  </a:lnTo>
                  <a:lnTo>
                    <a:pt x="321" y="466"/>
                  </a:lnTo>
                  <a:lnTo>
                    <a:pt x="332" y="463"/>
                  </a:lnTo>
                  <a:lnTo>
                    <a:pt x="343" y="459"/>
                  </a:lnTo>
                  <a:lnTo>
                    <a:pt x="353" y="455"/>
                  </a:lnTo>
                  <a:lnTo>
                    <a:pt x="364" y="450"/>
                  </a:lnTo>
                  <a:lnTo>
                    <a:pt x="373" y="445"/>
                  </a:lnTo>
                  <a:lnTo>
                    <a:pt x="383" y="438"/>
                  </a:lnTo>
                  <a:lnTo>
                    <a:pt x="392" y="432"/>
                  </a:lnTo>
                  <a:lnTo>
                    <a:pt x="400" y="426"/>
                  </a:lnTo>
                  <a:lnTo>
                    <a:pt x="409" y="418"/>
                  </a:lnTo>
                  <a:lnTo>
                    <a:pt x="417" y="411"/>
                  </a:lnTo>
                  <a:lnTo>
                    <a:pt x="424" y="403"/>
                  </a:lnTo>
                  <a:lnTo>
                    <a:pt x="431" y="394"/>
                  </a:lnTo>
                  <a:lnTo>
                    <a:pt x="437" y="385"/>
                  </a:lnTo>
                  <a:lnTo>
                    <a:pt x="443" y="377"/>
                  </a:lnTo>
                  <a:lnTo>
                    <a:pt x="449" y="366"/>
                  </a:lnTo>
                  <a:lnTo>
                    <a:pt x="454" y="357"/>
                  </a:lnTo>
                  <a:lnTo>
                    <a:pt x="459" y="346"/>
                  </a:lnTo>
                  <a:lnTo>
                    <a:pt x="463" y="335"/>
                  </a:lnTo>
                  <a:lnTo>
                    <a:pt x="466" y="324"/>
                  </a:lnTo>
                  <a:lnTo>
                    <a:pt x="469" y="313"/>
                  </a:lnTo>
                  <a:lnTo>
                    <a:pt x="473" y="300"/>
                  </a:lnTo>
                  <a:lnTo>
                    <a:pt x="475" y="289"/>
                  </a:lnTo>
                  <a:lnTo>
                    <a:pt x="477" y="276"/>
                  </a:lnTo>
                  <a:lnTo>
                    <a:pt x="478" y="264"/>
                  </a:lnTo>
                  <a:lnTo>
                    <a:pt x="479" y="250"/>
                  </a:lnTo>
                  <a:lnTo>
                    <a:pt x="479" y="238"/>
                  </a:lnTo>
                  <a:lnTo>
                    <a:pt x="479" y="222"/>
                  </a:lnTo>
                  <a:lnTo>
                    <a:pt x="478" y="207"/>
                  </a:lnTo>
                  <a:lnTo>
                    <a:pt x="477" y="194"/>
                  </a:lnTo>
                  <a:lnTo>
                    <a:pt x="475" y="180"/>
                  </a:lnTo>
                  <a:lnTo>
                    <a:pt x="473" y="167"/>
                  </a:lnTo>
                  <a:lnTo>
                    <a:pt x="469" y="155"/>
                  </a:lnTo>
                  <a:lnTo>
                    <a:pt x="465" y="143"/>
                  </a:lnTo>
                  <a:lnTo>
                    <a:pt x="461" y="131"/>
                  </a:lnTo>
                  <a:lnTo>
                    <a:pt x="457" y="121"/>
                  </a:lnTo>
                  <a:lnTo>
                    <a:pt x="452" y="110"/>
                  </a:lnTo>
                  <a:lnTo>
                    <a:pt x="446" y="100"/>
                  </a:lnTo>
                  <a:lnTo>
                    <a:pt x="440" y="90"/>
                  </a:lnTo>
                  <a:lnTo>
                    <a:pt x="434" y="81"/>
                  </a:lnTo>
                  <a:lnTo>
                    <a:pt x="427" y="73"/>
                  </a:lnTo>
                  <a:lnTo>
                    <a:pt x="419" y="65"/>
                  </a:lnTo>
                  <a:lnTo>
                    <a:pt x="412" y="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66" name="Freeform 36"/>
            <p:cNvSpPr>
              <a:spLocks noEditPoints="1"/>
            </p:cNvSpPr>
            <p:nvPr userDrawn="1"/>
          </p:nvSpPr>
          <p:spPr bwMode="auto">
            <a:xfrm>
              <a:off x="-798513" y="3825876"/>
              <a:ext cx="84138" cy="134938"/>
            </a:xfrm>
            <a:custGeom>
              <a:avLst/>
              <a:gdLst>
                <a:gd name="T0" fmla="*/ 322 w 481"/>
                <a:gd name="T1" fmla="*/ 548 h 761"/>
                <a:gd name="T2" fmla="*/ 315 w 481"/>
                <a:gd name="T3" fmla="*/ 571 h 761"/>
                <a:gd name="T4" fmla="*/ 299 w 481"/>
                <a:gd name="T5" fmla="*/ 589 h 761"/>
                <a:gd name="T6" fmla="*/ 280 w 481"/>
                <a:gd name="T7" fmla="*/ 602 h 761"/>
                <a:gd name="T8" fmla="*/ 258 w 481"/>
                <a:gd name="T9" fmla="*/ 609 h 761"/>
                <a:gd name="T10" fmla="*/ 231 w 481"/>
                <a:gd name="T11" fmla="*/ 610 h 761"/>
                <a:gd name="T12" fmla="*/ 202 w 481"/>
                <a:gd name="T13" fmla="*/ 603 h 761"/>
                <a:gd name="T14" fmla="*/ 181 w 481"/>
                <a:gd name="T15" fmla="*/ 590 h 761"/>
                <a:gd name="T16" fmla="*/ 167 w 481"/>
                <a:gd name="T17" fmla="*/ 568 h 761"/>
                <a:gd name="T18" fmla="*/ 159 w 481"/>
                <a:gd name="T19" fmla="*/ 542 h 761"/>
                <a:gd name="T20" fmla="*/ 156 w 481"/>
                <a:gd name="T21" fmla="*/ 511 h 761"/>
                <a:gd name="T22" fmla="*/ 160 w 481"/>
                <a:gd name="T23" fmla="*/ 206 h 761"/>
                <a:gd name="T24" fmla="*/ 170 w 481"/>
                <a:gd name="T25" fmla="*/ 185 h 761"/>
                <a:gd name="T26" fmla="*/ 187 w 481"/>
                <a:gd name="T27" fmla="*/ 168 h 761"/>
                <a:gd name="T28" fmla="*/ 210 w 481"/>
                <a:gd name="T29" fmla="*/ 155 h 761"/>
                <a:gd name="T30" fmla="*/ 241 w 481"/>
                <a:gd name="T31" fmla="*/ 151 h 761"/>
                <a:gd name="T32" fmla="*/ 273 w 481"/>
                <a:gd name="T33" fmla="*/ 156 h 761"/>
                <a:gd name="T34" fmla="*/ 296 w 481"/>
                <a:gd name="T35" fmla="*/ 170 h 761"/>
                <a:gd name="T36" fmla="*/ 310 w 481"/>
                <a:gd name="T37" fmla="*/ 188 h 761"/>
                <a:gd name="T38" fmla="*/ 320 w 481"/>
                <a:gd name="T39" fmla="*/ 209 h 761"/>
                <a:gd name="T40" fmla="*/ 323 w 481"/>
                <a:gd name="T41" fmla="*/ 530 h 761"/>
                <a:gd name="T42" fmla="*/ 408 w 481"/>
                <a:gd name="T43" fmla="*/ 60 h 761"/>
                <a:gd name="T44" fmla="*/ 381 w 481"/>
                <a:gd name="T45" fmla="*/ 39 h 761"/>
                <a:gd name="T46" fmla="*/ 348 w 481"/>
                <a:gd name="T47" fmla="*/ 21 h 761"/>
                <a:gd name="T48" fmla="*/ 313 w 481"/>
                <a:gd name="T49" fmla="*/ 9 h 761"/>
                <a:gd name="T50" fmla="*/ 272 w 481"/>
                <a:gd name="T51" fmla="*/ 1 h 761"/>
                <a:gd name="T52" fmla="*/ 226 w 481"/>
                <a:gd name="T53" fmla="*/ 0 h 761"/>
                <a:gd name="T54" fmla="*/ 181 w 481"/>
                <a:gd name="T55" fmla="*/ 5 h 761"/>
                <a:gd name="T56" fmla="*/ 142 w 481"/>
                <a:gd name="T57" fmla="*/ 17 h 761"/>
                <a:gd name="T58" fmla="*/ 109 w 481"/>
                <a:gd name="T59" fmla="*/ 34 h 761"/>
                <a:gd name="T60" fmla="*/ 79 w 481"/>
                <a:gd name="T61" fmla="*/ 55 h 761"/>
                <a:gd name="T62" fmla="*/ 55 w 481"/>
                <a:gd name="T63" fmla="*/ 79 h 761"/>
                <a:gd name="T64" fmla="*/ 35 w 481"/>
                <a:gd name="T65" fmla="*/ 106 h 761"/>
                <a:gd name="T66" fmla="*/ 21 w 481"/>
                <a:gd name="T67" fmla="*/ 135 h 761"/>
                <a:gd name="T68" fmla="*/ 7 w 481"/>
                <a:gd name="T69" fmla="*/ 177 h 761"/>
                <a:gd name="T70" fmla="*/ 0 w 481"/>
                <a:gd name="T71" fmla="*/ 241 h 761"/>
                <a:gd name="T72" fmla="*/ 3 w 481"/>
                <a:gd name="T73" fmla="*/ 557 h 761"/>
                <a:gd name="T74" fmla="*/ 18 w 481"/>
                <a:gd name="T75" fmla="*/ 616 h 761"/>
                <a:gd name="T76" fmla="*/ 31 w 481"/>
                <a:gd name="T77" fmla="*/ 648 h 761"/>
                <a:gd name="T78" fmla="*/ 49 w 481"/>
                <a:gd name="T79" fmla="*/ 676 h 761"/>
                <a:gd name="T80" fmla="*/ 72 w 481"/>
                <a:gd name="T81" fmla="*/ 702 h 761"/>
                <a:gd name="T82" fmla="*/ 99 w 481"/>
                <a:gd name="T83" fmla="*/ 723 h 761"/>
                <a:gd name="T84" fmla="*/ 132 w 481"/>
                <a:gd name="T85" fmla="*/ 741 h 761"/>
                <a:gd name="T86" fmla="*/ 168 w 481"/>
                <a:gd name="T87" fmla="*/ 754 h 761"/>
                <a:gd name="T88" fmla="*/ 211 w 481"/>
                <a:gd name="T89" fmla="*/ 760 h 761"/>
                <a:gd name="T90" fmla="*/ 255 w 481"/>
                <a:gd name="T91" fmla="*/ 761 h 761"/>
                <a:gd name="T92" fmla="*/ 293 w 481"/>
                <a:gd name="T93" fmla="*/ 757 h 761"/>
                <a:gd name="T94" fmla="*/ 327 w 481"/>
                <a:gd name="T95" fmla="*/ 748 h 761"/>
                <a:gd name="T96" fmla="*/ 360 w 481"/>
                <a:gd name="T97" fmla="*/ 736 h 761"/>
                <a:gd name="T98" fmla="*/ 388 w 481"/>
                <a:gd name="T99" fmla="*/ 718 h 761"/>
                <a:gd name="T100" fmla="*/ 414 w 481"/>
                <a:gd name="T101" fmla="*/ 696 h 761"/>
                <a:gd name="T102" fmla="*/ 436 w 481"/>
                <a:gd name="T103" fmla="*/ 670 h 761"/>
                <a:gd name="T104" fmla="*/ 454 w 481"/>
                <a:gd name="T105" fmla="*/ 641 h 761"/>
                <a:gd name="T106" fmla="*/ 467 w 481"/>
                <a:gd name="T107" fmla="*/ 608 h 761"/>
                <a:gd name="T108" fmla="*/ 477 w 481"/>
                <a:gd name="T109" fmla="*/ 572 h 761"/>
                <a:gd name="T110" fmla="*/ 481 w 481"/>
                <a:gd name="T111" fmla="*/ 533 h 761"/>
                <a:gd name="T112" fmla="*/ 480 w 481"/>
                <a:gd name="T113" fmla="*/ 219 h 761"/>
                <a:gd name="T114" fmla="*/ 466 w 481"/>
                <a:gd name="T115" fmla="*/ 153 h 761"/>
                <a:gd name="T116" fmla="*/ 443 w 481"/>
                <a:gd name="T117" fmla="*/ 103 h 761"/>
                <a:gd name="T118" fmla="*/ 423 w 481"/>
                <a:gd name="T119" fmla="*/ 75 h 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81" h="761">
                  <a:moveTo>
                    <a:pt x="323" y="530"/>
                  </a:moveTo>
                  <a:lnTo>
                    <a:pt x="323" y="539"/>
                  </a:lnTo>
                  <a:lnTo>
                    <a:pt x="322" y="548"/>
                  </a:lnTo>
                  <a:lnTo>
                    <a:pt x="320" y="556"/>
                  </a:lnTo>
                  <a:lnTo>
                    <a:pt x="318" y="563"/>
                  </a:lnTo>
                  <a:lnTo>
                    <a:pt x="315" y="571"/>
                  </a:lnTo>
                  <a:lnTo>
                    <a:pt x="310" y="577"/>
                  </a:lnTo>
                  <a:lnTo>
                    <a:pt x="305" y="583"/>
                  </a:lnTo>
                  <a:lnTo>
                    <a:pt x="299" y="589"/>
                  </a:lnTo>
                  <a:lnTo>
                    <a:pt x="293" y="594"/>
                  </a:lnTo>
                  <a:lnTo>
                    <a:pt x="286" y="598"/>
                  </a:lnTo>
                  <a:lnTo>
                    <a:pt x="280" y="602"/>
                  </a:lnTo>
                  <a:lnTo>
                    <a:pt x="273" y="605"/>
                  </a:lnTo>
                  <a:lnTo>
                    <a:pt x="266" y="607"/>
                  </a:lnTo>
                  <a:lnTo>
                    <a:pt x="258" y="609"/>
                  </a:lnTo>
                  <a:lnTo>
                    <a:pt x="250" y="610"/>
                  </a:lnTo>
                  <a:lnTo>
                    <a:pt x="241" y="610"/>
                  </a:lnTo>
                  <a:lnTo>
                    <a:pt x="231" y="610"/>
                  </a:lnTo>
                  <a:lnTo>
                    <a:pt x="221" y="608"/>
                  </a:lnTo>
                  <a:lnTo>
                    <a:pt x="211" y="606"/>
                  </a:lnTo>
                  <a:lnTo>
                    <a:pt x="202" y="603"/>
                  </a:lnTo>
                  <a:lnTo>
                    <a:pt x="194" y="600"/>
                  </a:lnTo>
                  <a:lnTo>
                    <a:pt x="187" y="595"/>
                  </a:lnTo>
                  <a:lnTo>
                    <a:pt x="181" y="590"/>
                  </a:lnTo>
                  <a:lnTo>
                    <a:pt x="176" y="582"/>
                  </a:lnTo>
                  <a:lnTo>
                    <a:pt x="170" y="575"/>
                  </a:lnTo>
                  <a:lnTo>
                    <a:pt x="167" y="568"/>
                  </a:lnTo>
                  <a:lnTo>
                    <a:pt x="163" y="559"/>
                  </a:lnTo>
                  <a:lnTo>
                    <a:pt x="161" y="551"/>
                  </a:lnTo>
                  <a:lnTo>
                    <a:pt x="159" y="542"/>
                  </a:lnTo>
                  <a:lnTo>
                    <a:pt x="157" y="532"/>
                  </a:lnTo>
                  <a:lnTo>
                    <a:pt x="156" y="522"/>
                  </a:lnTo>
                  <a:lnTo>
                    <a:pt x="156" y="511"/>
                  </a:lnTo>
                  <a:lnTo>
                    <a:pt x="156" y="233"/>
                  </a:lnTo>
                  <a:lnTo>
                    <a:pt x="157" y="221"/>
                  </a:lnTo>
                  <a:lnTo>
                    <a:pt x="160" y="206"/>
                  </a:lnTo>
                  <a:lnTo>
                    <a:pt x="163" y="199"/>
                  </a:lnTo>
                  <a:lnTo>
                    <a:pt x="166" y="193"/>
                  </a:lnTo>
                  <a:lnTo>
                    <a:pt x="170" y="185"/>
                  </a:lnTo>
                  <a:lnTo>
                    <a:pt x="176" y="179"/>
                  </a:lnTo>
                  <a:lnTo>
                    <a:pt x="181" y="174"/>
                  </a:lnTo>
                  <a:lnTo>
                    <a:pt x="187" y="168"/>
                  </a:lnTo>
                  <a:lnTo>
                    <a:pt x="194" y="163"/>
                  </a:lnTo>
                  <a:lnTo>
                    <a:pt x="202" y="159"/>
                  </a:lnTo>
                  <a:lnTo>
                    <a:pt x="210" y="155"/>
                  </a:lnTo>
                  <a:lnTo>
                    <a:pt x="221" y="153"/>
                  </a:lnTo>
                  <a:lnTo>
                    <a:pt x="231" y="151"/>
                  </a:lnTo>
                  <a:lnTo>
                    <a:pt x="241" y="151"/>
                  </a:lnTo>
                  <a:lnTo>
                    <a:pt x="253" y="152"/>
                  </a:lnTo>
                  <a:lnTo>
                    <a:pt x="263" y="153"/>
                  </a:lnTo>
                  <a:lnTo>
                    <a:pt x="273" y="156"/>
                  </a:lnTo>
                  <a:lnTo>
                    <a:pt x="281" y="160"/>
                  </a:lnTo>
                  <a:lnTo>
                    <a:pt x="289" y="164"/>
                  </a:lnTo>
                  <a:lnTo>
                    <a:pt x="296" y="170"/>
                  </a:lnTo>
                  <a:lnTo>
                    <a:pt x="301" y="176"/>
                  </a:lnTo>
                  <a:lnTo>
                    <a:pt x="306" y="182"/>
                  </a:lnTo>
                  <a:lnTo>
                    <a:pt x="310" y="188"/>
                  </a:lnTo>
                  <a:lnTo>
                    <a:pt x="315" y="196"/>
                  </a:lnTo>
                  <a:lnTo>
                    <a:pt x="318" y="202"/>
                  </a:lnTo>
                  <a:lnTo>
                    <a:pt x="320" y="209"/>
                  </a:lnTo>
                  <a:lnTo>
                    <a:pt x="323" y="222"/>
                  </a:lnTo>
                  <a:lnTo>
                    <a:pt x="323" y="233"/>
                  </a:lnTo>
                  <a:lnTo>
                    <a:pt x="323" y="530"/>
                  </a:lnTo>
                  <a:close/>
                  <a:moveTo>
                    <a:pt x="423" y="75"/>
                  </a:moveTo>
                  <a:lnTo>
                    <a:pt x="415" y="67"/>
                  </a:lnTo>
                  <a:lnTo>
                    <a:pt x="408" y="60"/>
                  </a:lnTo>
                  <a:lnTo>
                    <a:pt x="398" y="52"/>
                  </a:lnTo>
                  <a:lnTo>
                    <a:pt x="390" y="45"/>
                  </a:lnTo>
                  <a:lnTo>
                    <a:pt x="381" y="39"/>
                  </a:lnTo>
                  <a:lnTo>
                    <a:pt x="370" y="33"/>
                  </a:lnTo>
                  <a:lnTo>
                    <a:pt x="360" y="26"/>
                  </a:lnTo>
                  <a:lnTo>
                    <a:pt x="348" y="21"/>
                  </a:lnTo>
                  <a:lnTo>
                    <a:pt x="337" y="16"/>
                  </a:lnTo>
                  <a:lnTo>
                    <a:pt x="325" y="12"/>
                  </a:lnTo>
                  <a:lnTo>
                    <a:pt x="313" y="9"/>
                  </a:lnTo>
                  <a:lnTo>
                    <a:pt x="299" y="5"/>
                  </a:lnTo>
                  <a:lnTo>
                    <a:pt x="285" y="3"/>
                  </a:lnTo>
                  <a:lnTo>
                    <a:pt x="272" y="1"/>
                  </a:lnTo>
                  <a:lnTo>
                    <a:pt x="257" y="0"/>
                  </a:lnTo>
                  <a:lnTo>
                    <a:pt x="241" y="0"/>
                  </a:lnTo>
                  <a:lnTo>
                    <a:pt x="226" y="0"/>
                  </a:lnTo>
                  <a:lnTo>
                    <a:pt x="210" y="1"/>
                  </a:lnTo>
                  <a:lnTo>
                    <a:pt x="195" y="3"/>
                  </a:lnTo>
                  <a:lnTo>
                    <a:pt x="181" y="5"/>
                  </a:lnTo>
                  <a:lnTo>
                    <a:pt x="167" y="9"/>
                  </a:lnTo>
                  <a:lnTo>
                    <a:pt x="155" y="12"/>
                  </a:lnTo>
                  <a:lnTo>
                    <a:pt x="142" y="17"/>
                  </a:lnTo>
                  <a:lnTo>
                    <a:pt x="131" y="22"/>
                  </a:lnTo>
                  <a:lnTo>
                    <a:pt x="119" y="27"/>
                  </a:lnTo>
                  <a:lnTo>
                    <a:pt x="109" y="34"/>
                  </a:lnTo>
                  <a:lnTo>
                    <a:pt x="98" y="40"/>
                  </a:lnTo>
                  <a:lnTo>
                    <a:pt x="89" y="47"/>
                  </a:lnTo>
                  <a:lnTo>
                    <a:pt x="79" y="55"/>
                  </a:lnTo>
                  <a:lnTo>
                    <a:pt x="71" y="62"/>
                  </a:lnTo>
                  <a:lnTo>
                    <a:pt x="63" y="70"/>
                  </a:lnTo>
                  <a:lnTo>
                    <a:pt x="55" y="79"/>
                  </a:lnTo>
                  <a:lnTo>
                    <a:pt x="49" y="87"/>
                  </a:lnTo>
                  <a:lnTo>
                    <a:pt x="42" y="96"/>
                  </a:lnTo>
                  <a:lnTo>
                    <a:pt x="35" y="106"/>
                  </a:lnTo>
                  <a:lnTo>
                    <a:pt x="30" y="115"/>
                  </a:lnTo>
                  <a:lnTo>
                    <a:pt x="25" y="125"/>
                  </a:lnTo>
                  <a:lnTo>
                    <a:pt x="21" y="135"/>
                  </a:lnTo>
                  <a:lnTo>
                    <a:pt x="17" y="145"/>
                  </a:lnTo>
                  <a:lnTo>
                    <a:pt x="13" y="156"/>
                  </a:lnTo>
                  <a:lnTo>
                    <a:pt x="7" y="177"/>
                  </a:lnTo>
                  <a:lnTo>
                    <a:pt x="3" y="198"/>
                  </a:lnTo>
                  <a:lnTo>
                    <a:pt x="1" y="219"/>
                  </a:lnTo>
                  <a:lnTo>
                    <a:pt x="0" y="241"/>
                  </a:lnTo>
                  <a:lnTo>
                    <a:pt x="0" y="507"/>
                  </a:lnTo>
                  <a:lnTo>
                    <a:pt x="1" y="532"/>
                  </a:lnTo>
                  <a:lnTo>
                    <a:pt x="3" y="557"/>
                  </a:lnTo>
                  <a:lnTo>
                    <a:pt x="8" y="581"/>
                  </a:lnTo>
                  <a:lnTo>
                    <a:pt x="13" y="604"/>
                  </a:lnTo>
                  <a:lnTo>
                    <a:pt x="18" y="616"/>
                  </a:lnTo>
                  <a:lnTo>
                    <a:pt x="22" y="626"/>
                  </a:lnTo>
                  <a:lnTo>
                    <a:pt x="26" y="638"/>
                  </a:lnTo>
                  <a:lnTo>
                    <a:pt x="31" y="648"/>
                  </a:lnTo>
                  <a:lnTo>
                    <a:pt x="37" y="657"/>
                  </a:lnTo>
                  <a:lnTo>
                    <a:pt x="43" y="667"/>
                  </a:lnTo>
                  <a:lnTo>
                    <a:pt x="49" y="676"/>
                  </a:lnTo>
                  <a:lnTo>
                    <a:pt x="56" y="686"/>
                  </a:lnTo>
                  <a:lnTo>
                    <a:pt x="64" y="694"/>
                  </a:lnTo>
                  <a:lnTo>
                    <a:pt x="72" y="702"/>
                  </a:lnTo>
                  <a:lnTo>
                    <a:pt x="80" y="710"/>
                  </a:lnTo>
                  <a:lnTo>
                    <a:pt x="90" y="717"/>
                  </a:lnTo>
                  <a:lnTo>
                    <a:pt x="99" y="723"/>
                  </a:lnTo>
                  <a:lnTo>
                    <a:pt x="110" y="730"/>
                  </a:lnTo>
                  <a:lnTo>
                    <a:pt x="120" y="736"/>
                  </a:lnTo>
                  <a:lnTo>
                    <a:pt x="132" y="741"/>
                  </a:lnTo>
                  <a:lnTo>
                    <a:pt x="143" y="745"/>
                  </a:lnTo>
                  <a:lnTo>
                    <a:pt x="156" y="749"/>
                  </a:lnTo>
                  <a:lnTo>
                    <a:pt x="168" y="754"/>
                  </a:lnTo>
                  <a:lnTo>
                    <a:pt x="182" y="757"/>
                  </a:lnTo>
                  <a:lnTo>
                    <a:pt x="196" y="759"/>
                  </a:lnTo>
                  <a:lnTo>
                    <a:pt x="211" y="760"/>
                  </a:lnTo>
                  <a:lnTo>
                    <a:pt x="226" y="761"/>
                  </a:lnTo>
                  <a:lnTo>
                    <a:pt x="241" y="761"/>
                  </a:lnTo>
                  <a:lnTo>
                    <a:pt x="255" y="761"/>
                  </a:lnTo>
                  <a:lnTo>
                    <a:pt x="268" y="760"/>
                  </a:lnTo>
                  <a:lnTo>
                    <a:pt x="280" y="759"/>
                  </a:lnTo>
                  <a:lnTo>
                    <a:pt x="293" y="757"/>
                  </a:lnTo>
                  <a:lnTo>
                    <a:pt x="304" y="755"/>
                  </a:lnTo>
                  <a:lnTo>
                    <a:pt x="316" y="752"/>
                  </a:lnTo>
                  <a:lnTo>
                    <a:pt x="327" y="748"/>
                  </a:lnTo>
                  <a:lnTo>
                    <a:pt x="339" y="745"/>
                  </a:lnTo>
                  <a:lnTo>
                    <a:pt x="349" y="740"/>
                  </a:lnTo>
                  <a:lnTo>
                    <a:pt x="360" y="736"/>
                  </a:lnTo>
                  <a:lnTo>
                    <a:pt x="369" y="731"/>
                  </a:lnTo>
                  <a:lnTo>
                    <a:pt x="379" y="724"/>
                  </a:lnTo>
                  <a:lnTo>
                    <a:pt x="388" y="718"/>
                  </a:lnTo>
                  <a:lnTo>
                    <a:pt x="397" y="711"/>
                  </a:lnTo>
                  <a:lnTo>
                    <a:pt x="406" y="703"/>
                  </a:lnTo>
                  <a:lnTo>
                    <a:pt x="414" y="696"/>
                  </a:lnTo>
                  <a:lnTo>
                    <a:pt x="421" y="688"/>
                  </a:lnTo>
                  <a:lnTo>
                    <a:pt x="429" y="679"/>
                  </a:lnTo>
                  <a:lnTo>
                    <a:pt x="436" y="670"/>
                  </a:lnTo>
                  <a:lnTo>
                    <a:pt x="442" y="662"/>
                  </a:lnTo>
                  <a:lnTo>
                    <a:pt x="449" y="651"/>
                  </a:lnTo>
                  <a:lnTo>
                    <a:pt x="454" y="641"/>
                  </a:lnTo>
                  <a:lnTo>
                    <a:pt x="459" y="630"/>
                  </a:lnTo>
                  <a:lnTo>
                    <a:pt x="463" y="620"/>
                  </a:lnTo>
                  <a:lnTo>
                    <a:pt x="467" y="608"/>
                  </a:lnTo>
                  <a:lnTo>
                    <a:pt x="470" y="597"/>
                  </a:lnTo>
                  <a:lnTo>
                    <a:pt x="474" y="584"/>
                  </a:lnTo>
                  <a:lnTo>
                    <a:pt x="477" y="572"/>
                  </a:lnTo>
                  <a:lnTo>
                    <a:pt x="479" y="559"/>
                  </a:lnTo>
                  <a:lnTo>
                    <a:pt x="480" y="547"/>
                  </a:lnTo>
                  <a:lnTo>
                    <a:pt x="481" y="533"/>
                  </a:lnTo>
                  <a:lnTo>
                    <a:pt x="481" y="520"/>
                  </a:lnTo>
                  <a:lnTo>
                    <a:pt x="481" y="241"/>
                  </a:lnTo>
                  <a:lnTo>
                    <a:pt x="480" y="219"/>
                  </a:lnTo>
                  <a:lnTo>
                    <a:pt x="478" y="197"/>
                  </a:lnTo>
                  <a:lnTo>
                    <a:pt x="473" y="175"/>
                  </a:lnTo>
                  <a:lnTo>
                    <a:pt x="466" y="153"/>
                  </a:lnTo>
                  <a:lnTo>
                    <a:pt x="458" y="132"/>
                  </a:lnTo>
                  <a:lnTo>
                    <a:pt x="449" y="112"/>
                  </a:lnTo>
                  <a:lnTo>
                    <a:pt x="443" y="103"/>
                  </a:lnTo>
                  <a:lnTo>
                    <a:pt x="437" y="93"/>
                  </a:lnTo>
                  <a:lnTo>
                    <a:pt x="430" y="85"/>
                  </a:lnTo>
                  <a:lnTo>
                    <a:pt x="423" y="7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67" name="Freeform 37"/>
            <p:cNvSpPr>
              <a:spLocks/>
            </p:cNvSpPr>
            <p:nvPr userDrawn="1"/>
          </p:nvSpPr>
          <p:spPr bwMode="auto">
            <a:xfrm>
              <a:off x="-687388" y="3825876"/>
              <a:ext cx="84138" cy="134938"/>
            </a:xfrm>
            <a:custGeom>
              <a:avLst/>
              <a:gdLst>
                <a:gd name="T0" fmla="*/ 167 w 477"/>
                <a:gd name="T1" fmla="*/ 193 h 761"/>
                <a:gd name="T2" fmla="*/ 181 w 477"/>
                <a:gd name="T3" fmla="*/ 174 h 761"/>
                <a:gd name="T4" fmla="*/ 201 w 477"/>
                <a:gd name="T5" fmla="*/ 159 h 761"/>
                <a:gd name="T6" fmla="*/ 230 w 477"/>
                <a:gd name="T7" fmla="*/ 152 h 761"/>
                <a:gd name="T8" fmla="*/ 262 w 477"/>
                <a:gd name="T9" fmla="*/ 153 h 761"/>
                <a:gd name="T10" fmla="*/ 288 w 477"/>
                <a:gd name="T11" fmla="*/ 164 h 761"/>
                <a:gd name="T12" fmla="*/ 307 w 477"/>
                <a:gd name="T13" fmla="*/ 180 h 761"/>
                <a:gd name="T14" fmla="*/ 319 w 477"/>
                <a:gd name="T15" fmla="*/ 199 h 761"/>
                <a:gd name="T16" fmla="*/ 330 w 477"/>
                <a:gd name="T17" fmla="*/ 231 h 761"/>
                <a:gd name="T18" fmla="*/ 467 w 477"/>
                <a:gd name="T19" fmla="*/ 152 h 761"/>
                <a:gd name="T20" fmla="*/ 442 w 477"/>
                <a:gd name="T21" fmla="*/ 101 h 761"/>
                <a:gd name="T22" fmla="*/ 404 w 477"/>
                <a:gd name="T23" fmla="*/ 58 h 761"/>
                <a:gd name="T24" fmla="*/ 354 w 477"/>
                <a:gd name="T25" fmla="*/ 24 h 761"/>
                <a:gd name="T26" fmla="*/ 313 w 477"/>
                <a:gd name="T27" fmla="*/ 9 h 761"/>
                <a:gd name="T28" fmla="*/ 267 w 477"/>
                <a:gd name="T29" fmla="*/ 1 h 761"/>
                <a:gd name="T30" fmla="*/ 210 w 477"/>
                <a:gd name="T31" fmla="*/ 1 h 761"/>
                <a:gd name="T32" fmla="*/ 167 w 477"/>
                <a:gd name="T33" fmla="*/ 9 h 761"/>
                <a:gd name="T34" fmla="*/ 130 w 477"/>
                <a:gd name="T35" fmla="*/ 22 h 761"/>
                <a:gd name="T36" fmla="*/ 98 w 477"/>
                <a:gd name="T37" fmla="*/ 40 h 761"/>
                <a:gd name="T38" fmla="*/ 71 w 477"/>
                <a:gd name="T39" fmla="*/ 62 h 761"/>
                <a:gd name="T40" fmla="*/ 49 w 477"/>
                <a:gd name="T41" fmla="*/ 87 h 761"/>
                <a:gd name="T42" fmla="*/ 31 w 477"/>
                <a:gd name="T43" fmla="*/ 115 h 761"/>
                <a:gd name="T44" fmla="*/ 17 w 477"/>
                <a:gd name="T45" fmla="*/ 145 h 761"/>
                <a:gd name="T46" fmla="*/ 4 w 477"/>
                <a:gd name="T47" fmla="*/ 198 h 761"/>
                <a:gd name="T48" fmla="*/ 0 w 477"/>
                <a:gd name="T49" fmla="*/ 507 h 761"/>
                <a:gd name="T50" fmla="*/ 9 w 477"/>
                <a:gd name="T51" fmla="*/ 581 h 761"/>
                <a:gd name="T52" fmla="*/ 22 w 477"/>
                <a:gd name="T53" fmla="*/ 626 h 761"/>
                <a:gd name="T54" fmla="*/ 37 w 477"/>
                <a:gd name="T55" fmla="*/ 657 h 761"/>
                <a:gd name="T56" fmla="*/ 56 w 477"/>
                <a:gd name="T57" fmla="*/ 686 h 761"/>
                <a:gd name="T58" fmla="*/ 80 w 477"/>
                <a:gd name="T59" fmla="*/ 710 h 761"/>
                <a:gd name="T60" fmla="*/ 109 w 477"/>
                <a:gd name="T61" fmla="*/ 730 h 761"/>
                <a:gd name="T62" fmla="*/ 143 w 477"/>
                <a:gd name="T63" fmla="*/ 745 h 761"/>
                <a:gd name="T64" fmla="*/ 181 w 477"/>
                <a:gd name="T65" fmla="*/ 757 h 761"/>
                <a:gd name="T66" fmla="*/ 225 w 477"/>
                <a:gd name="T67" fmla="*/ 761 h 761"/>
                <a:gd name="T68" fmla="*/ 286 w 477"/>
                <a:gd name="T69" fmla="*/ 758 h 761"/>
                <a:gd name="T70" fmla="*/ 345 w 477"/>
                <a:gd name="T71" fmla="*/ 742 h 761"/>
                <a:gd name="T72" fmla="*/ 397 w 477"/>
                <a:gd name="T73" fmla="*/ 712 h 761"/>
                <a:gd name="T74" fmla="*/ 438 w 477"/>
                <a:gd name="T75" fmla="*/ 669 h 761"/>
                <a:gd name="T76" fmla="*/ 465 w 477"/>
                <a:gd name="T77" fmla="*/ 617 h 761"/>
                <a:gd name="T78" fmla="*/ 328 w 477"/>
                <a:gd name="T79" fmla="*/ 532 h 761"/>
                <a:gd name="T80" fmla="*/ 322 w 477"/>
                <a:gd name="T81" fmla="*/ 557 h 761"/>
                <a:gd name="T82" fmla="*/ 309 w 477"/>
                <a:gd name="T83" fmla="*/ 578 h 761"/>
                <a:gd name="T84" fmla="*/ 292 w 477"/>
                <a:gd name="T85" fmla="*/ 595 h 761"/>
                <a:gd name="T86" fmla="*/ 271 w 477"/>
                <a:gd name="T87" fmla="*/ 605 h 761"/>
                <a:gd name="T88" fmla="*/ 249 w 477"/>
                <a:gd name="T89" fmla="*/ 610 h 761"/>
                <a:gd name="T90" fmla="*/ 220 w 477"/>
                <a:gd name="T91" fmla="*/ 608 h 761"/>
                <a:gd name="T92" fmla="*/ 194 w 477"/>
                <a:gd name="T93" fmla="*/ 600 h 761"/>
                <a:gd name="T94" fmla="*/ 176 w 477"/>
                <a:gd name="T95" fmla="*/ 582 h 761"/>
                <a:gd name="T96" fmla="*/ 165 w 477"/>
                <a:gd name="T97" fmla="*/ 559 h 761"/>
                <a:gd name="T98" fmla="*/ 158 w 477"/>
                <a:gd name="T99" fmla="*/ 532 h 761"/>
                <a:gd name="T100" fmla="*/ 157 w 477"/>
                <a:gd name="T101" fmla="*/ 233 h 761"/>
                <a:gd name="T102" fmla="*/ 159 w 477"/>
                <a:gd name="T103" fmla="*/ 213 h 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77" h="761">
                  <a:moveTo>
                    <a:pt x="162" y="206"/>
                  </a:moveTo>
                  <a:lnTo>
                    <a:pt x="164" y="199"/>
                  </a:lnTo>
                  <a:lnTo>
                    <a:pt x="167" y="193"/>
                  </a:lnTo>
                  <a:lnTo>
                    <a:pt x="171" y="185"/>
                  </a:lnTo>
                  <a:lnTo>
                    <a:pt x="176" y="179"/>
                  </a:lnTo>
                  <a:lnTo>
                    <a:pt x="181" y="174"/>
                  </a:lnTo>
                  <a:lnTo>
                    <a:pt x="187" y="167"/>
                  </a:lnTo>
                  <a:lnTo>
                    <a:pt x="194" y="163"/>
                  </a:lnTo>
                  <a:lnTo>
                    <a:pt x="201" y="159"/>
                  </a:lnTo>
                  <a:lnTo>
                    <a:pt x="210" y="155"/>
                  </a:lnTo>
                  <a:lnTo>
                    <a:pt x="219" y="153"/>
                  </a:lnTo>
                  <a:lnTo>
                    <a:pt x="230" y="152"/>
                  </a:lnTo>
                  <a:lnTo>
                    <a:pt x="241" y="151"/>
                  </a:lnTo>
                  <a:lnTo>
                    <a:pt x="253" y="152"/>
                  </a:lnTo>
                  <a:lnTo>
                    <a:pt x="262" y="153"/>
                  </a:lnTo>
                  <a:lnTo>
                    <a:pt x="271" y="156"/>
                  </a:lnTo>
                  <a:lnTo>
                    <a:pt x="280" y="159"/>
                  </a:lnTo>
                  <a:lnTo>
                    <a:pt x="288" y="164"/>
                  </a:lnTo>
                  <a:lnTo>
                    <a:pt x="294" y="168"/>
                  </a:lnTo>
                  <a:lnTo>
                    <a:pt x="302" y="174"/>
                  </a:lnTo>
                  <a:lnTo>
                    <a:pt x="307" y="180"/>
                  </a:lnTo>
                  <a:lnTo>
                    <a:pt x="312" y="186"/>
                  </a:lnTo>
                  <a:lnTo>
                    <a:pt x="316" y="193"/>
                  </a:lnTo>
                  <a:lnTo>
                    <a:pt x="319" y="199"/>
                  </a:lnTo>
                  <a:lnTo>
                    <a:pt x="323" y="206"/>
                  </a:lnTo>
                  <a:lnTo>
                    <a:pt x="327" y="220"/>
                  </a:lnTo>
                  <a:lnTo>
                    <a:pt x="330" y="231"/>
                  </a:lnTo>
                  <a:lnTo>
                    <a:pt x="477" y="187"/>
                  </a:lnTo>
                  <a:lnTo>
                    <a:pt x="473" y="170"/>
                  </a:lnTo>
                  <a:lnTo>
                    <a:pt x="467" y="152"/>
                  </a:lnTo>
                  <a:lnTo>
                    <a:pt x="460" y="134"/>
                  </a:lnTo>
                  <a:lnTo>
                    <a:pt x="451" y="116"/>
                  </a:lnTo>
                  <a:lnTo>
                    <a:pt x="442" y="101"/>
                  </a:lnTo>
                  <a:lnTo>
                    <a:pt x="430" y="85"/>
                  </a:lnTo>
                  <a:lnTo>
                    <a:pt x="418" y="70"/>
                  </a:lnTo>
                  <a:lnTo>
                    <a:pt x="404" y="58"/>
                  </a:lnTo>
                  <a:lnTo>
                    <a:pt x="388" y="45"/>
                  </a:lnTo>
                  <a:lnTo>
                    <a:pt x="372" y="34"/>
                  </a:lnTo>
                  <a:lnTo>
                    <a:pt x="354" y="24"/>
                  </a:lnTo>
                  <a:lnTo>
                    <a:pt x="334" y="16"/>
                  </a:lnTo>
                  <a:lnTo>
                    <a:pt x="324" y="12"/>
                  </a:lnTo>
                  <a:lnTo>
                    <a:pt x="313" y="9"/>
                  </a:lnTo>
                  <a:lnTo>
                    <a:pt x="302" y="7"/>
                  </a:lnTo>
                  <a:lnTo>
                    <a:pt x="290" y="3"/>
                  </a:lnTo>
                  <a:lnTo>
                    <a:pt x="267" y="1"/>
                  </a:lnTo>
                  <a:lnTo>
                    <a:pt x="241" y="0"/>
                  </a:lnTo>
                  <a:lnTo>
                    <a:pt x="225" y="0"/>
                  </a:lnTo>
                  <a:lnTo>
                    <a:pt x="210" y="1"/>
                  </a:lnTo>
                  <a:lnTo>
                    <a:pt x="195" y="3"/>
                  </a:lnTo>
                  <a:lnTo>
                    <a:pt x="180" y="5"/>
                  </a:lnTo>
                  <a:lnTo>
                    <a:pt x="167" y="9"/>
                  </a:lnTo>
                  <a:lnTo>
                    <a:pt x="154" y="13"/>
                  </a:lnTo>
                  <a:lnTo>
                    <a:pt x="142" y="17"/>
                  </a:lnTo>
                  <a:lnTo>
                    <a:pt x="130" y="22"/>
                  </a:lnTo>
                  <a:lnTo>
                    <a:pt x="119" y="27"/>
                  </a:lnTo>
                  <a:lnTo>
                    <a:pt x="108" y="34"/>
                  </a:lnTo>
                  <a:lnTo>
                    <a:pt x="98" y="40"/>
                  </a:lnTo>
                  <a:lnTo>
                    <a:pt x="88" y="47"/>
                  </a:lnTo>
                  <a:lnTo>
                    <a:pt x="79" y="55"/>
                  </a:lnTo>
                  <a:lnTo>
                    <a:pt x="71" y="62"/>
                  </a:lnTo>
                  <a:lnTo>
                    <a:pt x="63" y="70"/>
                  </a:lnTo>
                  <a:lnTo>
                    <a:pt x="56" y="79"/>
                  </a:lnTo>
                  <a:lnTo>
                    <a:pt x="49" y="87"/>
                  </a:lnTo>
                  <a:lnTo>
                    <a:pt x="42" y="96"/>
                  </a:lnTo>
                  <a:lnTo>
                    <a:pt x="36" y="106"/>
                  </a:lnTo>
                  <a:lnTo>
                    <a:pt x="31" y="115"/>
                  </a:lnTo>
                  <a:lnTo>
                    <a:pt x="26" y="125"/>
                  </a:lnTo>
                  <a:lnTo>
                    <a:pt x="21" y="135"/>
                  </a:lnTo>
                  <a:lnTo>
                    <a:pt x="17" y="145"/>
                  </a:lnTo>
                  <a:lnTo>
                    <a:pt x="14" y="156"/>
                  </a:lnTo>
                  <a:lnTo>
                    <a:pt x="8" y="177"/>
                  </a:lnTo>
                  <a:lnTo>
                    <a:pt x="4" y="198"/>
                  </a:lnTo>
                  <a:lnTo>
                    <a:pt x="2" y="219"/>
                  </a:lnTo>
                  <a:lnTo>
                    <a:pt x="0" y="241"/>
                  </a:lnTo>
                  <a:lnTo>
                    <a:pt x="0" y="507"/>
                  </a:lnTo>
                  <a:lnTo>
                    <a:pt x="2" y="532"/>
                  </a:lnTo>
                  <a:lnTo>
                    <a:pt x="4" y="557"/>
                  </a:lnTo>
                  <a:lnTo>
                    <a:pt x="9" y="581"/>
                  </a:lnTo>
                  <a:lnTo>
                    <a:pt x="14" y="604"/>
                  </a:lnTo>
                  <a:lnTo>
                    <a:pt x="18" y="616"/>
                  </a:lnTo>
                  <a:lnTo>
                    <a:pt x="22" y="626"/>
                  </a:lnTo>
                  <a:lnTo>
                    <a:pt x="27" y="638"/>
                  </a:lnTo>
                  <a:lnTo>
                    <a:pt x="32" y="647"/>
                  </a:lnTo>
                  <a:lnTo>
                    <a:pt x="37" y="657"/>
                  </a:lnTo>
                  <a:lnTo>
                    <a:pt x="43" y="667"/>
                  </a:lnTo>
                  <a:lnTo>
                    <a:pt x="50" y="676"/>
                  </a:lnTo>
                  <a:lnTo>
                    <a:pt x="56" y="686"/>
                  </a:lnTo>
                  <a:lnTo>
                    <a:pt x="63" y="694"/>
                  </a:lnTo>
                  <a:lnTo>
                    <a:pt x="72" y="702"/>
                  </a:lnTo>
                  <a:lnTo>
                    <a:pt x="80" y="710"/>
                  </a:lnTo>
                  <a:lnTo>
                    <a:pt x="89" y="717"/>
                  </a:lnTo>
                  <a:lnTo>
                    <a:pt x="99" y="723"/>
                  </a:lnTo>
                  <a:lnTo>
                    <a:pt x="109" y="730"/>
                  </a:lnTo>
                  <a:lnTo>
                    <a:pt x="120" y="736"/>
                  </a:lnTo>
                  <a:lnTo>
                    <a:pt x="131" y="741"/>
                  </a:lnTo>
                  <a:lnTo>
                    <a:pt x="143" y="745"/>
                  </a:lnTo>
                  <a:lnTo>
                    <a:pt x="155" y="749"/>
                  </a:lnTo>
                  <a:lnTo>
                    <a:pt x="168" y="754"/>
                  </a:lnTo>
                  <a:lnTo>
                    <a:pt x="181" y="757"/>
                  </a:lnTo>
                  <a:lnTo>
                    <a:pt x="195" y="759"/>
                  </a:lnTo>
                  <a:lnTo>
                    <a:pt x="211" y="760"/>
                  </a:lnTo>
                  <a:lnTo>
                    <a:pt x="225" y="761"/>
                  </a:lnTo>
                  <a:lnTo>
                    <a:pt x="241" y="761"/>
                  </a:lnTo>
                  <a:lnTo>
                    <a:pt x="264" y="761"/>
                  </a:lnTo>
                  <a:lnTo>
                    <a:pt x="286" y="758"/>
                  </a:lnTo>
                  <a:lnTo>
                    <a:pt x="306" y="755"/>
                  </a:lnTo>
                  <a:lnTo>
                    <a:pt x="326" y="749"/>
                  </a:lnTo>
                  <a:lnTo>
                    <a:pt x="345" y="742"/>
                  </a:lnTo>
                  <a:lnTo>
                    <a:pt x="363" y="734"/>
                  </a:lnTo>
                  <a:lnTo>
                    <a:pt x="380" y="723"/>
                  </a:lnTo>
                  <a:lnTo>
                    <a:pt x="397" y="712"/>
                  </a:lnTo>
                  <a:lnTo>
                    <a:pt x="411" y="699"/>
                  </a:lnTo>
                  <a:lnTo>
                    <a:pt x="425" y="685"/>
                  </a:lnTo>
                  <a:lnTo>
                    <a:pt x="438" y="669"/>
                  </a:lnTo>
                  <a:lnTo>
                    <a:pt x="448" y="653"/>
                  </a:lnTo>
                  <a:lnTo>
                    <a:pt x="457" y="636"/>
                  </a:lnTo>
                  <a:lnTo>
                    <a:pt x="465" y="617"/>
                  </a:lnTo>
                  <a:lnTo>
                    <a:pt x="471" y="596"/>
                  </a:lnTo>
                  <a:lnTo>
                    <a:pt x="476" y="575"/>
                  </a:lnTo>
                  <a:lnTo>
                    <a:pt x="328" y="532"/>
                  </a:lnTo>
                  <a:lnTo>
                    <a:pt x="326" y="540"/>
                  </a:lnTo>
                  <a:lnTo>
                    <a:pt x="324" y="549"/>
                  </a:lnTo>
                  <a:lnTo>
                    <a:pt x="322" y="557"/>
                  </a:lnTo>
                  <a:lnTo>
                    <a:pt x="318" y="564"/>
                  </a:lnTo>
                  <a:lnTo>
                    <a:pt x="314" y="572"/>
                  </a:lnTo>
                  <a:lnTo>
                    <a:pt x="309" y="578"/>
                  </a:lnTo>
                  <a:lnTo>
                    <a:pt x="304" y="584"/>
                  </a:lnTo>
                  <a:lnTo>
                    <a:pt x="299" y="590"/>
                  </a:lnTo>
                  <a:lnTo>
                    <a:pt x="292" y="595"/>
                  </a:lnTo>
                  <a:lnTo>
                    <a:pt x="286" y="599"/>
                  </a:lnTo>
                  <a:lnTo>
                    <a:pt x="279" y="602"/>
                  </a:lnTo>
                  <a:lnTo>
                    <a:pt x="271" y="605"/>
                  </a:lnTo>
                  <a:lnTo>
                    <a:pt x="264" y="607"/>
                  </a:lnTo>
                  <a:lnTo>
                    <a:pt x="257" y="609"/>
                  </a:lnTo>
                  <a:lnTo>
                    <a:pt x="249" y="610"/>
                  </a:lnTo>
                  <a:lnTo>
                    <a:pt x="241" y="610"/>
                  </a:lnTo>
                  <a:lnTo>
                    <a:pt x="231" y="610"/>
                  </a:lnTo>
                  <a:lnTo>
                    <a:pt x="220" y="608"/>
                  </a:lnTo>
                  <a:lnTo>
                    <a:pt x="211" y="606"/>
                  </a:lnTo>
                  <a:lnTo>
                    <a:pt x="202" y="603"/>
                  </a:lnTo>
                  <a:lnTo>
                    <a:pt x="194" y="600"/>
                  </a:lnTo>
                  <a:lnTo>
                    <a:pt x="188" y="595"/>
                  </a:lnTo>
                  <a:lnTo>
                    <a:pt x="181" y="590"/>
                  </a:lnTo>
                  <a:lnTo>
                    <a:pt x="176" y="582"/>
                  </a:lnTo>
                  <a:lnTo>
                    <a:pt x="172" y="575"/>
                  </a:lnTo>
                  <a:lnTo>
                    <a:pt x="168" y="568"/>
                  </a:lnTo>
                  <a:lnTo>
                    <a:pt x="165" y="559"/>
                  </a:lnTo>
                  <a:lnTo>
                    <a:pt x="162" y="551"/>
                  </a:lnTo>
                  <a:lnTo>
                    <a:pt x="159" y="542"/>
                  </a:lnTo>
                  <a:lnTo>
                    <a:pt x="158" y="532"/>
                  </a:lnTo>
                  <a:lnTo>
                    <a:pt x="157" y="522"/>
                  </a:lnTo>
                  <a:lnTo>
                    <a:pt x="157" y="511"/>
                  </a:lnTo>
                  <a:lnTo>
                    <a:pt x="157" y="233"/>
                  </a:lnTo>
                  <a:lnTo>
                    <a:pt x="157" y="227"/>
                  </a:lnTo>
                  <a:lnTo>
                    <a:pt x="158" y="221"/>
                  </a:lnTo>
                  <a:lnTo>
                    <a:pt x="159" y="213"/>
                  </a:lnTo>
                  <a:lnTo>
                    <a:pt x="162" y="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68" name="Freeform 38"/>
            <p:cNvSpPr>
              <a:spLocks/>
            </p:cNvSpPr>
            <p:nvPr userDrawn="1"/>
          </p:nvSpPr>
          <p:spPr bwMode="auto">
            <a:xfrm>
              <a:off x="-581025" y="3825876"/>
              <a:ext cx="84138" cy="134938"/>
            </a:xfrm>
            <a:custGeom>
              <a:avLst/>
              <a:gdLst>
                <a:gd name="T0" fmla="*/ 166 w 476"/>
                <a:gd name="T1" fmla="*/ 193 h 761"/>
                <a:gd name="T2" fmla="*/ 180 w 476"/>
                <a:gd name="T3" fmla="*/ 174 h 761"/>
                <a:gd name="T4" fmla="*/ 200 w 476"/>
                <a:gd name="T5" fmla="*/ 159 h 761"/>
                <a:gd name="T6" fmla="*/ 229 w 476"/>
                <a:gd name="T7" fmla="*/ 152 h 761"/>
                <a:gd name="T8" fmla="*/ 262 w 476"/>
                <a:gd name="T9" fmla="*/ 153 h 761"/>
                <a:gd name="T10" fmla="*/ 287 w 476"/>
                <a:gd name="T11" fmla="*/ 164 h 761"/>
                <a:gd name="T12" fmla="*/ 305 w 476"/>
                <a:gd name="T13" fmla="*/ 180 h 761"/>
                <a:gd name="T14" fmla="*/ 319 w 476"/>
                <a:gd name="T15" fmla="*/ 199 h 761"/>
                <a:gd name="T16" fmla="*/ 328 w 476"/>
                <a:gd name="T17" fmla="*/ 231 h 761"/>
                <a:gd name="T18" fmla="*/ 465 w 476"/>
                <a:gd name="T19" fmla="*/ 152 h 761"/>
                <a:gd name="T20" fmla="*/ 440 w 476"/>
                <a:gd name="T21" fmla="*/ 101 h 761"/>
                <a:gd name="T22" fmla="*/ 403 w 476"/>
                <a:gd name="T23" fmla="*/ 58 h 761"/>
                <a:gd name="T24" fmla="*/ 352 w 476"/>
                <a:gd name="T25" fmla="*/ 24 h 761"/>
                <a:gd name="T26" fmla="*/ 312 w 476"/>
                <a:gd name="T27" fmla="*/ 9 h 761"/>
                <a:gd name="T28" fmla="*/ 266 w 476"/>
                <a:gd name="T29" fmla="*/ 1 h 761"/>
                <a:gd name="T30" fmla="*/ 208 w 476"/>
                <a:gd name="T31" fmla="*/ 1 h 761"/>
                <a:gd name="T32" fmla="*/ 165 w 476"/>
                <a:gd name="T33" fmla="*/ 9 h 761"/>
                <a:gd name="T34" fmla="*/ 129 w 476"/>
                <a:gd name="T35" fmla="*/ 22 h 761"/>
                <a:gd name="T36" fmla="*/ 96 w 476"/>
                <a:gd name="T37" fmla="*/ 40 h 761"/>
                <a:gd name="T38" fmla="*/ 69 w 476"/>
                <a:gd name="T39" fmla="*/ 62 h 761"/>
                <a:gd name="T40" fmla="*/ 47 w 476"/>
                <a:gd name="T41" fmla="*/ 87 h 761"/>
                <a:gd name="T42" fmla="*/ 29 w 476"/>
                <a:gd name="T43" fmla="*/ 115 h 761"/>
                <a:gd name="T44" fmla="*/ 16 w 476"/>
                <a:gd name="T45" fmla="*/ 145 h 761"/>
                <a:gd name="T46" fmla="*/ 3 w 476"/>
                <a:gd name="T47" fmla="*/ 198 h 761"/>
                <a:gd name="T48" fmla="*/ 0 w 476"/>
                <a:gd name="T49" fmla="*/ 507 h 761"/>
                <a:gd name="T50" fmla="*/ 7 w 476"/>
                <a:gd name="T51" fmla="*/ 581 h 761"/>
                <a:gd name="T52" fmla="*/ 21 w 476"/>
                <a:gd name="T53" fmla="*/ 626 h 761"/>
                <a:gd name="T54" fmla="*/ 36 w 476"/>
                <a:gd name="T55" fmla="*/ 657 h 761"/>
                <a:gd name="T56" fmla="*/ 56 w 476"/>
                <a:gd name="T57" fmla="*/ 686 h 761"/>
                <a:gd name="T58" fmla="*/ 80 w 476"/>
                <a:gd name="T59" fmla="*/ 710 h 761"/>
                <a:gd name="T60" fmla="*/ 108 w 476"/>
                <a:gd name="T61" fmla="*/ 730 h 761"/>
                <a:gd name="T62" fmla="*/ 141 w 476"/>
                <a:gd name="T63" fmla="*/ 745 h 761"/>
                <a:gd name="T64" fmla="*/ 180 w 476"/>
                <a:gd name="T65" fmla="*/ 757 h 761"/>
                <a:gd name="T66" fmla="*/ 224 w 476"/>
                <a:gd name="T67" fmla="*/ 761 h 761"/>
                <a:gd name="T68" fmla="*/ 285 w 476"/>
                <a:gd name="T69" fmla="*/ 758 h 761"/>
                <a:gd name="T70" fmla="*/ 344 w 476"/>
                <a:gd name="T71" fmla="*/ 742 h 761"/>
                <a:gd name="T72" fmla="*/ 395 w 476"/>
                <a:gd name="T73" fmla="*/ 712 h 761"/>
                <a:gd name="T74" fmla="*/ 436 w 476"/>
                <a:gd name="T75" fmla="*/ 669 h 761"/>
                <a:gd name="T76" fmla="*/ 463 w 476"/>
                <a:gd name="T77" fmla="*/ 617 h 761"/>
                <a:gd name="T78" fmla="*/ 326 w 476"/>
                <a:gd name="T79" fmla="*/ 532 h 761"/>
                <a:gd name="T80" fmla="*/ 320 w 476"/>
                <a:gd name="T81" fmla="*/ 557 h 761"/>
                <a:gd name="T82" fmla="*/ 309 w 476"/>
                <a:gd name="T83" fmla="*/ 578 h 761"/>
                <a:gd name="T84" fmla="*/ 291 w 476"/>
                <a:gd name="T85" fmla="*/ 595 h 761"/>
                <a:gd name="T86" fmla="*/ 271 w 476"/>
                <a:gd name="T87" fmla="*/ 605 h 761"/>
                <a:gd name="T88" fmla="*/ 248 w 476"/>
                <a:gd name="T89" fmla="*/ 610 h 761"/>
                <a:gd name="T90" fmla="*/ 219 w 476"/>
                <a:gd name="T91" fmla="*/ 608 h 761"/>
                <a:gd name="T92" fmla="*/ 192 w 476"/>
                <a:gd name="T93" fmla="*/ 600 h 761"/>
                <a:gd name="T94" fmla="*/ 175 w 476"/>
                <a:gd name="T95" fmla="*/ 582 h 761"/>
                <a:gd name="T96" fmla="*/ 163 w 476"/>
                <a:gd name="T97" fmla="*/ 559 h 761"/>
                <a:gd name="T98" fmla="*/ 157 w 476"/>
                <a:gd name="T99" fmla="*/ 532 h 761"/>
                <a:gd name="T100" fmla="*/ 156 w 476"/>
                <a:gd name="T101" fmla="*/ 233 h 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76" h="761">
                  <a:moveTo>
                    <a:pt x="160" y="206"/>
                  </a:moveTo>
                  <a:lnTo>
                    <a:pt x="163" y="199"/>
                  </a:lnTo>
                  <a:lnTo>
                    <a:pt x="166" y="193"/>
                  </a:lnTo>
                  <a:lnTo>
                    <a:pt x="169" y="185"/>
                  </a:lnTo>
                  <a:lnTo>
                    <a:pt x="175" y="179"/>
                  </a:lnTo>
                  <a:lnTo>
                    <a:pt x="180" y="174"/>
                  </a:lnTo>
                  <a:lnTo>
                    <a:pt x="186" y="167"/>
                  </a:lnTo>
                  <a:lnTo>
                    <a:pt x="192" y="163"/>
                  </a:lnTo>
                  <a:lnTo>
                    <a:pt x="200" y="159"/>
                  </a:lnTo>
                  <a:lnTo>
                    <a:pt x="209" y="155"/>
                  </a:lnTo>
                  <a:lnTo>
                    <a:pt x="219" y="153"/>
                  </a:lnTo>
                  <a:lnTo>
                    <a:pt x="229" y="152"/>
                  </a:lnTo>
                  <a:lnTo>
                    <a:pt x="241" y="151"/>
                  </a:lnTo>
                  <a:lnTo>
                    <a:pt x="251" y="152"/>
                  </a:lnTo>
                  <a:lnTo>
                    <a:pt x="262" y="153"/>
                  </a:lnTo>
                  <a:lnTo>
                    <a:pt x="270" y="156"/>
                  </a:lnTo>
                  <a:lnTo>
                    <a:pt x="279" y="159"/>
                  </a:lnTo>
                  <a:lnTo>
                    <a:pt x="287" y="164"/>
                  </a:lnTo>
                  <a:lnTo>
                    <a:pt x="294" y="168"/>
                  </a:lnTo>
                  <a:lnTo>
                    <a:pt x="300" y="174"/>
                  </a:lnTo>
                  <a:lnTo>
                    <a:pt x="305" y="180"/>
                  </a:lnTo>
                  <a:lnTo>
                    <a:pt x="311" y="186"/>
                  </a:lnTo>
                  <a:lnTo>
                    <a:pt x="315" y="193"/>
                  </a:lnTo>
                  <a:lnTo>
                    <a:pt x="319" y="199"/>
                  </a:lnTo>
                  <a:lnTo>
                    <a:pt x="321" y="206"/>
                  </a:lnTo>
                  <a:lnTo>
                    <a:pt x="325" y="220"/>
                  </a:lnTo>
                  <a:lnTo>
                    <a:pt x="328" y="231"/>
                  </a:lnTo>
                  <a:lnTo>
                    <a:pt x="476" y="187"/>
                  </a:lnTo>
                  <a:lnTo>
                    <a:pt x="472" y="170"/>
                  </a:lnTo>
                  <a:lnTo>
                    <a:pt x="465" y="152"/>
                  </a:lnTo>
                  <a:lnTo>
                    <a:pt x="459" y="134"/>
                  </a:lnTo>
                  <a:lnTo>
                    <a:pt x="450" y="116"/>
                  </a:lnTo>
                  <a:lnTo>
                    <a:pt x="440" y="101"/>
                  </a:lnTo>
                  <a:lnTo>
                    <a:pt x="429" y="85"/>
                  </a:lnTo>
                  <a:lnTo>
                    <a:pt x="416" y="70"/>
                  </a:lnTo>
                  <a:lnTo>
                    <a:pt x="403" y="58"/>
                  </a:lnTo>
                  <a:lnTo>
                    <a:pt x="387" y="45"/>
                  </a:lnTo>
                  <a:lnTo>
                    <a:pt x="370" y="34"/>
                  </a:lnTo>
                  <a:lnTo>
                    <a:pt x="352" y="24"/>
                  </a:lnTo>
                  <a:lnTo>
                    <a:pt x="333" y="16"/>
                  </a:lnTo>
                  <a:lnTo>
                    <a:pt x="322" y="12"/>
                  </a:lnTo>
                  <a:lnTo>
                    <a:pt x="312" y="9"/>
                  </a:lnTo>
                  <a:lnTo>
                    <a:pt x="300" y="7"/>
                  </a:lnTo>
                  <a:lnTo>
                    <a:pt x="289" y="3"/>
                  </a:lnTo>
                  <a:lnTo>
                    <a:pt x="266" y="1"/>
                  </a:lnTo>
                  <a:lnTo>
                    <a:pt x="241" y="0"/>
                  </a:lnTo>
                  <a:lnTo>
                    <a:pt x="224" y="0"/>
                  </a:lnTo>
                  <a:lnTo>
                    <a:pt x="208" y="1"/>
                  </a:lnTo>
                  <a:lnTo>
                    <a:pt x="194" y="3"/>
                  </a:lnTo>
                  <a:lnTo>
                    <a:pt x="179" y="5"/>
                  </a:lnTo>
                  <a:lnTo>
                    <a:pt x="165" y="9"/>
                  </a:lnTo>
                  <a:lnTo>
                    <a:pt x="153" y="13"/>
                  </a:lnTo>
                  <a:lnTo>
                    <a:pt x="140" y="17"/>
                  </a:lnTo>
                  <a:lnTo>
                    <a:pt x="129" y="22"/>
                  </a:lnTo>
                  <a:lnTo>
                    <a:pt x="117" y="27"/>
                  </a:lnTo>
                  <a:lnTo>
                    <a:pt x="107" y="34"/>
                  </a:lnTo>
                  <a:lnTo>
                    <a:pt x="96" y="40"/>
                  </a:lnTo>
                  <a:lnTo>
                    <a:pt x="87" y="47"/>
                  </a:lnTo>
                  <a:lnTo>
                    <a:pt x="79" y="55"/>
                  </a:lnTo>
                  <a:lnTo>
                    <a:pt x="69" y="62"/>
                  </a:lnTo>
                  <a:lnTo>
                    <a:pt x="62" y="70"/>
                  </a:lnTo>
                  <a:lnTo>
                    <a:pt x="54" y="79"/>
                  </a:lnTo>
                  <a:lnTo>
                    <a:pt x="47" y="87"/>
                  </a:lnTo>
                  <a:lnTo>
                    <a:pt x="41" y="96"/>
                  </a:lnTo>
                  <a:lnTo>
                    <a:pt x="35" y="106"/>
                  </a:lnTo>
                  <a:lnTo>
                    <a:pt x="29" y="115"/>
                  </a:lnTo>
                  <a:lnTo>
                    <a:pt x="24" y="125"/>
                  </a:lnTo>
                  <a:lnTo>
                    <a:pt x="20" y="135"/>
                  </a:lnTo>
                  <a:lnTo>
                    <a:pt x="16" y="145"/>
                  </a:lnTo>
                  <a:lnTo>
                    <a:pt x="13" y="156"/>
                  </a:lnTo>
                  <a:lnTo>
                    <a:pt x="7" y="177"/>
                  </a:lnTo>
                  <a:lnTo>
                    <a:pt x="3" y="198"/>
                  </a:lnTo>
                  <a:lnTo>
                    <a:pt x="1" y="219"/>
                  </a:lnTo>
                  <a:lnTo>
                    <a:pt x="0" y="241"/>
                  </a:lnTo>
                  <a:lnTo>
                    <a:pt x="0" y="507"/>
                  </a:lnTo>
                  <a:lnTo>
                    <a:pt x="1" y="532"/>
                  </a:lnTo>
                  <a:lnTo>
                    <a:pt x="3" y="557"/>
                  </a:lnTo>
                  <a:lnTo>
                    <a:pt x="7" y="581"/>
                  </a:lnTo>
                  <a:lnTo>
                    <a:pt x="14" y="604"/>
                  </a:lnTo>
                  <a:lnTo>
                    <a:pt x="17" y="616"/>
                  </a:lnTo>
                  <a:lnTo>
                    <a:pt x="21" y="626"/>
                  </a:lnTo>
                  <a:lnTo>
                    <a:pt x="25" y="638"/>
                  </a:lnTo>
                  <a:lnTo>
                    <a:pt x="30" y="647"/>
                  </a:lnTo>
                  <a:lnTo>
                    <a:pt x="36" y="657"/>
                  </a:lnTo>
                  <a:lnTo>
                    <a:pt x="42" y="667"/>
                  </a:lnTo>
                  <a:lnTo>
                    <a:pt x="48" y="676"/>
                  </a:lnTo>
                  <a:lnTo>
                    <a:pt x="56" y="686"/>
                  </a:lnTo>
                  <a:lnTo>
                    <a:pt x="63" y="694"/>
                  </a:lnTo>
                  <a:lnTo>
                    <a:pt x="70" y="702"/>
                  </a:lnTo>
                  <a:lnTo>
                    <a:pt x="80" y="710"/>
                  </a:lnTo>
                  <a:lnTo>
                    <a:pt x="88" y="717"/>
                  </a:lnTo>
                  <a:lnTo>
                    <a:pt x="97" y="723"/>
                  </a:lnTo>
                  <a:lnTo>
                    <a:pt x="108" y="730"/>
                  </a:lnTo>
                  <a:lnTo>
                    <a:pt x="118" y="736"/>
                  </a:lnTo>
                  <a:lnTo>
                    <a:pt x="130" y="741"/>
                  </a:lnTo>
                  <a:lnTo>
                    <a:pt x="141" y="745"/>
                  </a:lnTo>
                  <a:lnTo>
                    <a:pt x="154" y="749"/>
                  </a:lnTo>
                  <a:lnTo>
                    <a:pt x="166" y="754"/>
                  </a:lnTo>
                  <a:lnTo>
                    <a:pt x="180" y="757"/>
                  </a:lnTo>
                  <a:lnTo>
                    <a:pt x="195" y="759"/>
                  </a:lnTo>
                  <a:lnTo>
                    <a:pt x="209" y="760"/>
                  </a:lnTo>
                  <a:lnTo>
                    <a:pt x="224" y="761"/>
                  </a:lnTo>
                  <a:lnTo>
                    <a:pt x="241" y="761"/>
                  </a:lnTo>
                  <a:lnTo>
                    <a:pt x="263" y="761"/>
                  </a:lnTo>
                  <a:lnTo>
                    <a:pt x="285" y="758"/>
                  </a:lnTo>
                  <a:lnTo>
                    <a:pt x="304" y="755"/>
                  </a:lnTo>
                  <a:lnTo>
                    <a:pt x="324" y="749"/>
                  </a:lnTo>
                  <a:lnTo>
                    <a:pt x="344" y="742"/>
                  </a:lnTo>
                  <a:lnTo>
                    <a:pt x="362" y="734"/>
                  </a:lnTo>
                  <a:lnTo>
                    <a:pt x="379" y="723"/>
                  </a:lnTo>
                  <a:lnTo>
                    <a:pt x="395" y="712"/>
                  </a:lnTo>
                  <a:lnTo>
                    <a:pt x="410" y="699"/>
                  </a:lnTo>
                  <a:lnTo>
                    <a:pt x="424" y="685"/>
                  </a:lnTo>
                  <a:lnTo>
                    <a:pt x="436" y="669"/>
                  </a:lnTo>
                  <a:lnTo>
                    <a:pt x="447" y="653"/>
                  </a:lnTo>
                  <a:lnTo>
                    <a:pt x="456" y="636"/>
                  </a:lnTo>
                  <a:lnTo>
                    <a:pt x="463" y="617"/>
                  </a:lnTo>
                  <a:lnTo>
                    <a:pt x="470" y="596"/>
                  </a:lnTo>
                  <a:lnTo>
                    <a:pt x="475" y="575"/>
                  </a:lnTo>
                  <a:lnTo>
                    <a:pt x="326" y="532"/>
                  </a:lnTo>
                  <a:lnTo>
                    <a:pt x="325" y="540"/>
                  </a:lnTo>
                  <a:lnTo>
                    <a:pt x="323" y="549"/>
                  </a:lnTo>
                  <a:lnTo>
                    <a:pt x="320" y="557"/>
                  </a:lnTo>
                  <a:lnTo>
                    <a:pt x="317" y="564"/>
                  </a:lnTo>
                  <a:lnTo>
                    <a:pt x="313" y="572"/>
                  </a:lnTo>
                  <a:lnTo>
                    <a:pt x="309" y="578"/>
                  </a:lnTo>
                  <a:lnTo>
                    <a:pt x="303" y="584"/>
                  </a:lnTo>
                  <a:lnTo>
                    <a:pt x="297" y="590"/>
                  </a:lnTo>
                  <a:lnTo>
                    <a:pt x="291" y="595"/>
                  </a:lnTo>
                  <a:lnTo>
                    <a:pt x="285" y="599"/>
                  </a:lnTo>
                  <a:lnTo>
                    <a:pt x="277" y="602"/>
                  </a:lnTo>
                  <a:lnTo>
                    <a:pt x="271" y="605"/>
                  </a:lnTo>
                  <a:lnTo>
                    <a:pt x="264" y="607"/>
                  </a:lnTo>
                  <a:lnTo>
                    <a:pt x="256" y="609"/>
                  </a:lnTo>
                  <a:lnTo>
                    <a:pt x="248" y="610"/>
                  </a:lnTo>
                  <a:lnTo>
                    <a:pt x="241" y="610"/>
                  </a:lnTo>
                  <a:lnTo>
                    <a:pt x="229" y="610"/>
                  </a:lnTo>
                  <a:lnTo>
                    <a:pt x="219" y="608"/>
                  </a:lnTo>
                  <a:lnTo>
                    <a:pt x="209" y="606"/>
                  </a:lnTo>
                  <a:lnTo>
                    <a:pt x="201" y="603"/>
                  </a:lnTo>
                  <a:lnTo>
                    <a:pt x="192" y="600"/>
                  </a:lnTo>
                  <a:lnTo>
                    <a:pt x="186" y="595"/>
                  </a:lnTo>
                  <a:lnTo>
                    <a:pt x="180" y="590"/>
                  </a:lnTo>
                  <a:lnTo>
                    <a:pt x="175" y="582"/>
                  </a:lnTo>
                  <a:lnTo>
                    <a:pt x="171" y="575"/>
                  </a:lnTo>
                  <a:lnTo>
                    <a:pt x="166" y="568"/>
                  </a:lnTo>
                  <a:lnTo>
                    <a:pt x="163" y="559"/>
                  </a:lnTo>
                  <a:lnTo>
                    <a:pt x="161" y="551"/>
                  </a:lnTo>
                  <a:lnTo>
                    <a:pt x="159" y="542"/>
                  </a:lnTo>
                  <a:lnTo>
                    <a:pt x="157" y="532"/>
                  </a:lnTo>
                  <a:lnTo>
                    <a:pt x="156" y="522"/>
                  </a:lnTo>
                  <a:lnTo>
                    <a:pt x="156" y="511"/>
                  </a:lnTo>
                  <a:lnTo>
                    <a:pt x="156" y="233"/>
                  </a:lnTo>
                  <a:lnTo>
                    <a:pt x="157" y="221"/>
                  </a:lnTo>
                  <a:lnTo>
                    <a:pt x="160" y="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69" name="Freeform 39"/>
            <p:cNvSpPr>
              <a:spLocks/>
            </p:cNvSpPr>
            <p:nvPr userDrawn="1"/>
          </p:nvSpPr>
          <p:spPr bwMode="auto">
            <a:xfrm>
              <a:off x="-469900" y="3827463"/>
              <a:ext cx="76200" cy="131763"/>
            </a:xfrm>
            <a:custGeom>
              <a:avLst/>
              <a:gdLst>
                <a:gd name="T0" fmla="*/ 0 w 436"/>
                <a:gd name="T1" fmla="*/ 750 h 750"/>
                <a:gd name="T2" fmla="*/ 436 w 436"/>
                <a:gd name="T3" fmla="*/ 750 h 750"/>
                <a:gd name="T4" fmla="*/ 436 w 436"/>
                <a:gd name="T5" fmla="*/ 602 h 750"/>
                <a:gd name="T6" fmla="*/ 156 w 436"/>
                <a:gd name="T7" fmla="*/ 602 h 750"/>
                <a:gd name="T8" fmla="*/ 156 w 436"/>
                <a:gd name="T9" fmla="*/ 444 h 750"/>
                <a:gd name="T10" fmla="*/ 398 w 436"/>
                <a:gd name="T11" fmla="*/ 444 h 750"/>
                <a:gd name="T12" fmla="*/ 398 w 436"/>
                <a:gd name="T13" fmla="*/ 299 h 750"/>
                <a:gd name="T14" fmla="*/ 156 w 436"/>
                <a:gd name="T15" fmla="*/ 299 h 750"/>
                <a:gd name="T16" fmla="*/ 156 w 436"/>
                <a:gd name="T17" fmla="*/ 145 h 750"/>
                <a:gd name="T18" fmla="*/ 436 w 436"/>
                <a:gd name="T19" fmla="*/ 145 h 750"/>
                <a:gd name="T20" fmla="*/ 436 w 436"/>
                <a:gd name="T21" fmla="*/ 0 h 750"/>
                <a:gd name="T22" fmla="*/ 0 w 436"/>
                <a:gd name="T23" fmla="*/ 0 h 750"/>
                <a:gd name="T24" fmla="*/ 0 w 436"/>
                <a:gd name="T25" fmla="*/ 750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6" h="750">
                  <a:moveTo>
                    <a:pt x="0" y="750"/>
                  </a:moveTo>
                  <a:lnTo>
                    <a:pt x="436" y="750"/>
                  </a:lnTo>
                  <a:lnTo>
                    <a:pt x="436" y="602"/>
                  </a:lnTo>
                  <a:lnTo>
                    <a:pt x="156" y="602"/>
                  </a:lnTo>
                  <a:lnTo>
                    <a:pt x="156" y="444"/>
                  </a:lnTo>
                  <a:lnTo>
                    <a:pt x="398" y="444"/>
                  </a:lnTo>
                  <a:lnTo>
                    <a:pt x="398" y="299"/>
                  </a:lnTo>
                  <a:lnTo>
                    <a:pt x="156" y="299"/>
                  </a:lnTo>
                  <a:lnTo>
                    <a:pt x="156" y="145"/>
                  </a:lnTo>
                  <a:lnTo>
                    <a:pt x="436" y="145"/>
                  </a:lnTo>
                  <a:lnTo>
                    <a:pt x="436" y="0"/>
                  </a:lnTo>
                  <a:lnTo>
                    <a:pt x="0" y="0"/>
                  </a:lnTo>
                  <a:lnTo>
                    <a:pt x="0" y="7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70" name="Freeform 40"/>
            <p:cNvSpPr>
              <a:spLocks/>
            </p:cNvSpPr>
            <p:nvPr userDrawn="1"/>
          </p:nvSpPr>
          <p:spPr bwMode="auto">
            <a:xfrm>
              <a:off x="-377825" y="3827463"/>
              <a:ext cx="84138" cy="131763"/>
            </a:xfrm>
            <a:custGeom>
              <a:avLst/>
              <a:gdLst>
                <a:gd name="T0" fmla="*/ 0 w 477"/>
                <a:gd name="T1" fmla="*/ 143 h 750"/>
                <a:gd name="T2" fmla="*/ 161 w 477"/>
                <a:gd name="T3" fmla="*/ 143 h 750"/>
                <a:gd name="T4" fmla="*/ 161 w 477"/>
                <a:gd name="T5" fmla="*/ 750 h 750"/>
                <a:gd name="T6" fmla="*/ 316 w 477"/>
                <a:gd name="T7" fmla="*/ 750 h 750"/>
                <a:gd name="T8" fmla="*/ 316 w 477"/>
                <a:gd name="T9" fmla="*/ 143 h 750"/>
                <a:gd name="T10" fmla="*/ 477 w 477"/>
                <a:gd name="T11" fmla="*/ 143 h 750"/>
                <a:gd name="T12" fmla="*/ 477 w 477"/>
                <a:gd name="T13" fmla="*/ 0 h 750"/>
                <a:gd name="T14" fmla="*/ 0 w 477"/>
                <a:gd name="T15" fmla="*/ 0 h 750"/>
                <a:gd name="T16" fmla="*/ 0 w 477"/>
                <a:gd name="T17" fmla="*/ 14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7" h="750">
                  <a:moveTo>
                    <a:pt x="0" y="143"/>
                  </a:moveTo>
                  <a:lnTo>
                    <a:pt x="161" y="143"/>
                  </a:lnTo>
                  <a:lnTo>
                    <a:pt x="161" y="750"/>
                  </a:lnTo>
                  <a:lnTo>
                    <a:pt x="316" y="750"/>
                  </a:lnTo>
                  <a:lnTo>
                    <a:pt x="316" y="143"/>
                  </a:lnTo>
                  <a:lnTo>
                    <a:pt x="477" y="143"/>
                  </a:lnTo>
                  <a:lnTo>
                    <a:pt x="477" y="0"/>
                  </a:lnTo>
                  <a:lnTo>
                    <a:pt x="0" y="0"/>
                  </a:lnTo>
                  <a:lnTo>
                    <a:pt x="0" y="14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71" name="Freeform 41"/>
            <p:cNvSpPr>
              <a:spLocks/>
            </p:cNvSpPr>
            <p:nvPr userDrawn="1"/>
          </p:nvSpPr>
          <p:spPr bwMode="auto">
            <a:xfrm>
              <a:off x="-271463" y="3827463"/>
              <a:ext cx="90488" cy="131763"/>
            </a:xfrm>
            <a:custGeom>
              <a:avLst/>
              <a:gdLst>
                <a:gd name="T0" fmla="*/ 372 w 513"/>
                <a:gd name="T1" fmla="*/ 0 h 750"/>
                <a:gd name="T2" fmla="*/ 157 w 513"/>
                <a:gd name="T3" fmla="*/ 435 h 750"/>
                <a:gd name="T4" fmla="*/ 155 w 513"/>
                <a:gd name="T5" fmla="*/ 435 h 750"/>
                <a:gd name="T6" fmla="*/ 155 w 513"/>
                <a:gd name="T7" fmla="*/ 0 h 750"/>
                <a:gd name="T8" fmla="*/ 0 w 513"/>
                <a:gd name="T9" fmla="*/ 0 h 750"/>
                <a:gd name="T10" fmla="*/ 0 w 513"/>
                <a:gd name="T11" fmla="*/ 750 h 750"/>
                <a:gd name="T12" fmla="*/ 146 w 513"/>
                <a:gd name="T13" fmla="*/ 750 h 750"/>
                <a:gd name="T14" fmla="*/ 355 w 513"/>
                <a:gd name="T15" fmla="*/ 342 h 750"/>
                <a:gd name="T16" fmla="*/ 356 w 513"/>
                <a:gd name="T17" fmla="*/ 342 h 750"/>
                <a:gd name="T18" fmla="*/ 356 w 513"/>
                <a:gd name="T19" fmla="*/ 750 h 750"/>
                <a:gd name="T20" fmla="*/ 513 w 513"/>
                <a:gd name="T21" fmla="*/ 750 h 750"/>
                <a:gd name="T22" fmla="*/ 513 w 513"/>
                <a:gd name="T23" fmla="*/ 0 h 750"/>
                <a:gd name="T24" fmla="*/ 372 w 513"/>
                <a:gd name="T25" fmla="*/ 0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13" h="750">
                  <a:moveTo>
                    <a:pt x="372" y="0"/>
                  </a:moveTo>
                  <a:lnTo>
                    <a:pt x="157" y="435"/>
                  </a:lnTo>
                  <a:lnTo>
                    <a:pt x="155" y="435"/>
                  </a:lnTo>
                  <a:lnTo>
                    <a:pt x="155" y="0"/>
                  </a:lnTo>
                  <a:lnTo>
                    <a:pt x="0" y="0"/>
                  </a:lnTo>
                  <a:lnTo>
                    <a:pt x="0" y="750"/>
                  </a:lnTo>
                  <a:lnTo>
                    <a:pt x="146" y="750"/>
                  </a:lnTo>
                  <a:lnTo>
                    <a:pt x="355" y="342"/>
                  </a:lnTo>
                  <a:lnTo>
                    <a:pt x="356" y="342"/>
                  </a:lnTo>
                  <a:lnTo>
                    <a:pt x="356" y="750"/>
                  </a:lnTo>
                  <a:lnTo>
                    <a:pt x="513" y="750"/>
                  </a:lnTo>
                  <a:lnTo>
                    <a:pt x="513" y="0"/>
                  </a:lnTo>
                  <a:lnTo>
                    <a:pt x="3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72" name="Freeform 42"/>
            <p:cNvSpPr>
              <a:spLocks/>
            </p:cNvSpPr>
            <p:nvPr userDrawn="1"/>
          </p:nvSpPr>
          <p:spPr bwMode="auto">
            <a:xfrm>
              <a:off x="-1189038" y="3829051"/>
              <a:ext cx="120650" cy="225425"/>
            </a:xfrm>
            <a:custGeom>
              <a:avLst/>
              <a:gdLst>
                <a:gd name="T0" fmla="*/ 534 w 691"/>
                <a:gd name="T1" fmla="*/ 0 h 1280"/>
                <a:gd name="T2" fmla="*/ 0 w 691"/>
                <a:gd name="T3" fmla="*/ 1212 h 1280"/>
                <a:gd name="T4" fmla="*/ 41 w 691"/>
                <a:gd name="T5" fmla="*/ 1227 h 1280"/>
                <a:gd name="T6" fmla="*/ 83 w 691"/>
                <a:gd name="T7" fmla="*/ 1241 h 1280"/>
                <a:gd name="T8" fmla="*/ 104 w 691"/>
                <a:gd name="T9" fmla="*/ 1247 h 1280"/>
                <a:gd name="T10" fmla="*/ 125 w 691"/>
                <a:gd name="T11" fmla="*/ 1253 h 1280"/>
                <a:gd name="T12" fmla="*/ 147 w 691"/>
                <a:gd name="T13" fmla="*/ 1258 h 1280"/>
                <a:gd name="T14" fmla="*/ 168 w 691"/>
                <a:gd name="T15" fmla="*/ 1262 h 1280"/>
                <a:gd name="T16" fmla="*/ 190 w 691"/>
                <a:gd name="T17" fmla="*/ 1266 h 1280"/>
                <a:gd name="T18" fmla="*/ 212 w 691"/>
                <a:gd name="T19" fmla="*/ 1270 h 1280"/>
                <a:gd name="T20" fmla="*/ 234 w 691"/>
                <a:gd name="T21" fmla="*/ 1273 h 1280"/>
                <a:gd name="T22" fmla="*/ 257 w 691"/>
                <a:gd name="T23" fmla="*/ 1276 h 1280"/>
                <a:gd name="T24" fmla="*/ 280 w 691"/>
                <a:gd name="T25" fmla="*/ 1278 h 1280"/>
                <a:gd name="T26" fmla="*/ 303 w 691"/>
                <a:gd name="T27" fmla="*/ 1279 h 1280"/>
                <a:gd name="T28" fmla="*/ 326 w 691"/>
                <a:gd name="T29" fmla="*/ 1280 h 1280"/>
                <a:gd name="T30" fmla="*/ 349 w 691"/>
                <a:gd name="T31" fmla="*/ 1280 h 1280"/>
                <a:gd name="T32" fmla="*/ 371 w 691"/>
                <a:gd name="T33" fmla="*/ 1280 h 1280"/>
                <a:gd name="T34" fmla="*/ 394 w 691"/>
                <a:gd name="T35" fmla="*/ 1279 h 1280"/>
                <a:gd name="T36" fmla="*/ 416 w 691"/>
                <a:gd name="T37" fmla="*/ 1278 h 1280"/>
                <a:gd name="T38" fmla="*/ 438 w 691"/>
                <a:gd name="T39" fmla="*/ 1276 h 1280"/>
                <a:gd name="T40" fmla="*/ 460 w 691"/>
                <a:gd name="T41" fmla="*/ 1274 h 1280"/>
                <a:gd name="T42" fmla="*/ 482 w 691"/>
                <a:gd name="T43" fmla="*/ 1271 h 1280"/>
                <a:gd name="T44" fmla="*/ 504 w 691"/>
                <a:gd name="T45" fmla="*/ 1267 h 1280"/>
                <a:gd name="T46" fmla="*/ 526 w 691"/>
                <a:gd name="T47" fmla="*/ 1263 h 1280"/>
                <a:gd name="T48" fmla="*/ 568 w 691"/>
                <a:gd name="T49" fmla="*/ 1254 h 1280"/>
                <a:gd name="T50" fmla="*/ 610 w 691"/>
                <a:gd name="T51" fmla="*/ 1242 h 1280"/>
                <a:gd name="T52" fmla="*/ 651 w 691"/>
                <a:gd name="T53" fmla="*/ 1229 h 1280"/>
                <a:gd name="T54" fmla="*/ 691 w 691"/>
                <a:gd name="T55" fmla="*/ 1214 h 1280"/>
                <a:gd name="T56" fmla="*/ 559 w 691"/>
                <a:gd name="T57" fmla="*/ 3 h 1280"/>
                <a:gd name="T58" fmla="*/ 546 w 691"/>
                <a:gd name="T59" fmla="*/ 2 h 1280"/>
                <a:gd name="T60" fmla="*/ 534 w 691"/>
                <a:gd name="T61" fmla="*/ 0 h 1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691" h="1280">
                  <a:moveTo>
                    <a:pt x="534" y="0"/>
                  </a:moveTo>
                  <a:lnTo>
                    <a:pt x="0" y="1212"/>
                  </a:lnTo>
                  <a:lnTo>
                    <a:pt x="41" y="1227"/>
                  </a:lnTo>
                  <a:lnTo>
                    <a:pt x="83" y="1241"/>
                  </a:lnTo>
                  <a:lnTo>
                    <a:pt x="104" y="1247"/>
                  </a:lnTo>
                  <a:lnTo>
                    <a:pt x="125" y="1253"/>
                  </a:lnTo>
                  <a:lnTo>
                    <a:pt x="147" y="1258"/>
                  </a:lnTo>
                  <a:lnTo>
                    <a:pt x="168" y="1262"/>
                  </a:lnTo>
                  <a:lnTo>
                    <a:pt x="190" y="1266"/>
                  </a:lnTo>
                  <a:lnTo>
                    <a:pt x="212" y="1270"/>
                  </a:lnTo>
                  <a:lnTo>
                    <a:pt x="234" y="1273"/>
                  </a:lnTo>
                  <a:lnTo>
                    <a:pt x="257" y="1276"/>
                  </a:lnTo>
                  <a:lnTo>
                    <a:pt x="280" y="1278"/>
                  </a:lnTo>
                  <a:lnTo>
                    <a:pt x="303" y="1279"/>
                  </a:lnTo>
                  <a:lnTo>
                    <a:pt x="326" y="1280"/>
                  </a:lnTo>
                  <a:lnTo>
                    <a:pt x="349" y="1280"/>
                  </a:lnTo>
                  <a:lnTo>
                    <a:pt x="371" y="1280"/>
                  </a:lnTo>
                  <a:lnTo>
                    <a:pt x="394" y="1279"/>
                  </a:lnTo>
                  <a:lnTo>
                    <a:pt x="416" y="1278"/>
                  </a:lnTo>
                  <a:lnTo>
                    <a:pt x="438" y="1276"/>
                  </a:lnTo>
                  <a:lnTo>
                    <a:pt x="460" y="1274"/>
                  </a:lnTo>
                  <a:lnTo>
                    <a:pt x="482" y="1271"/>
                  </a:lnTo>
                  <a:lnTo>
                    <a:pt x="504" y="1267"/>
                  </a:lnTo>
                  <a:lnTo>
                    <a:pt x="526" y="1263"/>
                  </a:lnTo>
                  <a:lnTo>
                    <a:pt x="568" y="1254"/>
                  </a:lnTo>
                  <a:lnTo>
                    <a:pt x="610" y="1242"/>
                  </a:lnTo>
                  <a:lnTo>
                    <a:pt x="651" y="1229"/>
                  </a:lnTo>
                  <a:lnTo>
                    <a:pt x="691" y="1214"/>
                  </a:lnTo>
                  <a:lnTo>
                    <a:pt x="559" y="3"/>
                  </a:lnTo>
                  <a:lnTo>
                    <a:pt x="546" y="2"/>
                  </a:lnTo>
                  <a:lnTo>
                    <a:pt x="53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73" name="Freeform 43"/>
            <p:cNvSpPr>
              <a:spLocks/>
            </p:cNvSpPr>
            <p:nvPr userDrawn="1"/>
          </p:nvSpPr>
          <p:spPr bwMode="auto">
            <a:xfrm>
              <a:off x="-1282700" y="3822701"/>
              <a:ext cx="179388" cy="211138"/>
            </a:xfrm>
            <a:custGeom>
              <a:avLst/>
              <a:gdLst>
                <a:gd name="T0" fmla="*/ 1004 w 1023"/>
                <a:gd name="T1" fmla="*/ 0 h 1202"/>
                <a:gd name="T2" fmla="*/ 0 w 1023"/>
                <a:gd name="T3" fmla="*/ 662 h 1202"/>
                <a:gd name="T4" fmla="*/ 6 w 1023"/>
                <a:gd name="T5" fmla="*/ 684 h 1202"/>
                <a:gd name="T6" fmla="*/ 14 w 1023"/>
                <a:gd name="T7" fmla="*/ 705 h 1202"/>
                <a:gd name="T8" fmla="*/ 22 w 1023"/>
                <a:gd name="T9" fmla="*/ 726 h 1202"/>
                <a:gd name="T10" fmla="*/ 30 w 1023"/>
                <a:gd name="T11" fmla="*/ 746 h 1202"/>
                <a:gd name="T12" fmla="*/ 39 w 1023"/>
                <a:gd name="T13" fmla="*/ 767 h 1202"/>
                <a:gd name="T14" fmla="*/ 48 w 1023"/>
                <a:gd name="T15" fmla="*/ 788 h 1202"/>
                <a:gd name="T16" fmla="*/ 57 w 1023"/>
                <a:gd name="T17" fmla="*/ 808 h 1202"/>
                <a:gd name="T18" fmla="*/ 68 w 1023"/>
                <a:gd name="T19" fmla="*/ 828 h 1202"/>
                <a:gd name="T20" fmla="*/ 78 w 1023"/>
                <a:gd name="T21" fmla="*/ 847 h 1202"/>
                <a:gd name="T22" fmla="*/ 89 w 1023"/>
                <a:gd name="T23" fmla="*/ 867 h 1202"/>
                <a:gd name="T24" fmla="*/ 100 w 1023"/>
                <a:gd name="T25" fmla="*/ 885 h 1202"/>
                <a:gd name="T26" fmla="*/ 113 w 1023"/>
                <a:gd name="T27" fmla="*/ 904 h 1202"/>
                <a:gd name="T28" fmla="*/ 125 w 1023"/>
                <a:gd name="T29" fmla="*/ 922 h 1202"/>
                <a:gd name="T30" fmla="*/ 138 w 1023"/>
                <a:gd name="T31" fmla="*/ 940 h 1202"/>
                <a:gd name="T32" fmla="*/ 152 w 1023"/>
                <a:gd name="T33" fmla="*/ 958 h 1202"/>
                <a:gd name="T34" fmla="*/ 165 w 1023"/>
                <a:gd name="T35" fmla="*/ 975 h 1202"/>
                <a:gd name="T36" fmla="*/ 179 w 1023"/>
                <a:gd name="T37" fmla="*/ 992 h 1202"/>
                <a:gd name="T38" fmla="*/ 193 w 1023"/>
                <a:gd name="T39" fmla="*/ 1009 h 1202"/>
                <a:gd name="T40" fmla="*/ 208 w 1023"/>
                <a:gd name="T41" fmla="*/ 1025 h 1202"/>
                <a:gd name="T42" fmla="*/ 224 w 1023"/>
                <a:gd name="T43" fmla="*/ 1041 h 1202"/>
                <a:gd name="T44" fmla="*/ 239 w 1023"/>
                <a:gd name="T45" fmla="*/ 1057 h 1202"/>
                <a:gd name="T46" fmla="*/ 255 w 1023"/>
                <a:gd name="T47" fmla="*/ 1071 h 1202"/>
                <a:gd name="T48" fmla="*/ 271 w 1023"/>
                <a:gd name="T49" fmla="*/ 1087 h 1202"/>
                <a:gd name="T50" fmla="*/ 288 w 1023"/>
                <a:gd name="T51" fmla="*/ 1101 h 1202"/>
                <a:gd name="T52" fmla="*/ 305 w 1023"/>
                <a:gd name="T53" fmla="*/ 1115 h 1202"/>
                <a:gd name="T54" fmla="*/ 322 w 1023"/>
                <a:gd name="T55" fmla="*/ 1129 h 1202"/>
                <a:gd name="T56" fmla="*/ 340 w 1023"/>
                <a:gd name="T57" fmla="*/ 1142 h 1202"/>
                <a:gd name="T58" fmla="*/ 358 w 1023"/>
                <a:gd name="T59" fmla="*/ 1155 h 1202"/>
                <a:gd name="T60" fmla="*/ 376 w 1023"/>
                <a:gd name="T61" fmla="*/ 1168 h 1202"/>
                <a:gd name="T62" fmla="*/ 395 w 1023"/>
                <a:gd name="T63" fmla="*/ 1179 h 1202"/>
                <a:gd name="T64" fmla="*/ 414 w 1023"/>
                <a:gd name="T65" fmla="*/ 1191 h 1202"/>
                <a:gd name="T66" fmla="*/ 433 w 1023"/>
                <a:gd name="T67" fmla="*/ 1202 h 1202"/>
                <a:gd name="T68" fmla="*/ 1023 w 1023"/>
                <a:gd name="T69" fmla="*/ 17 h 1202"/>
                <a:gd name="T70" fmla="*/ 1013 w 1023"/>
                <a:gd name="T71" fmla="*/ 10 h 1202"/>
                <a:gd name="T72" fmla="*/ 1004 w 1023"/>
                <a:gd name="T73" fmla="*/ 0 h 1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23" h="1202">
                  <a:moveTo>
                    <a:pt x="1004" y="0"/>
                  </a:moveTo>
                  <a:lnTo>
                    <a:pt x="0" y="662"/>
                  </a:lnTo>
                  <a:lnTo>
                    <a:pt x="6" y="684"/>
                  </a:lnTo>
                  <a:lnTo>
                    <a:pt x="14" y="705"/>
                  </a:lnTo>
                  <a:lnTo>
                    <a:pt x="22" y="726"/>
                  </a:lnTo>
                  <a:lnTo>
                    <a:pt x="30" y="746"/>
                  </a:lnTo>
                  <a:lnTo>
                    <a:pt x="39" y="767"/>
                  </a:lnTo>
                  <a:lnTo>
                    <a:pt x="48" y="788"/>
                  </a:lnTo>
                  <a:lnTo>
                    <a:pt x="57" y="808"/>
                  </a:lnTo>
                  <a:lnTo>
                    <a:pt x="68" y="828"/>
                  </a:lnTo>
                  <a:lnTo>
                    <a:pt x="78" y="847"/>
                  </a:lnTo>
                  <a:lnTo>
                    <a:pt x="89" y="867"/>
                  </a:lnTo>
                  <a:lnTo>
                    <a:pt x="100" y="885"/>
                  </a:lnTo>
                  <a:lnTo>
                    <a:pt x="113" y="904"/>
                  </a:lnTo>
                  <a:lnTo>
                    <a:pt x="125" y="922"/>
                  </a:lnTo>
                  <a:lnTo>
                    <a:pt x="138" y="940"/>
                  </a:lnTo>
                  <a:lnTo>
                    <a:pt x="152" y="958"/>
                  </a:lnTo>
                  <a:lnTo>
                    <a:pt x="165" y="975"/>
                  </a:lnTo>
                  <a:lnTo>
                    <a:pt x="179" y="992"/>
                  </a:lnTo>
                  <a:lnTo>
                    <a:pt x="193" y="1009"/>
                  </a:lnTo>
                  <a:lnTo>
                    <a:pt x="208" y="1025"/>
                  </a:lnTo>
                  <a:lnTo>
                    <a:pt x="224" y="1041"/>
                  </a:lnTo>
                  <a:lnTo>
                    <a:pt x="239" y="1057"/>
                  </a:lnTo>
                  <a:lnTo>
                    <a:pt x="255" y="1071"/>
                  </a:lnTo>
                  <a:lnTo>
                    <a:pt x="271" y="1087"/>
                  </a:lnTo>
                  <a:lnTo>
                    <a:pt x="288" y="1101"/>
                  </a:lnTo>
                  <a:lnTo>
                    <a:pt x="305" y="1115"/>
                  </a:lnTo>
                  <a:lnTo>
                    <a:pt x="322" y="1129"/>
                  </a:lnTo>
                  <a:lnTo>
                    <a:pt x="340" y="1142"/>
                  </a:lnTo>
                  <a:lnTo>
                    <a:pt x="358" y="1155"/>
                  </a:lnTo>
                  <a:lnTo>
                    <a:pt x="376" y="1168"/>
                  </a:lnTo>
                  <a:lnTo>
                    <a:pt x="395" y="1179"/>
                  </a:lnTo>
                  <a:lnTo>
                    <a:pt x="414" y="1191"/>
                  </a:lnTo>
                  <a:lnTo>
                    <a:pt x="433" y="1202"/>
                  </a:lnTo>
                  <a:lnTo>
                    <a:pt x="1023" y="17"/>
                  </a:lnTo>
                  <a:lnTo>
                    <a:pt x="1013" y="10"/>
                  </a:lnTo>
                  <a:lnTo>
                    <a:pt x="10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74" name="Freeform 44"/>
            <p:cNvSpPr>
              <a:spLocks/>
            </p:cNvSpPr>
            <p:nvPr userDrawn="1"/>
          </p:nvSpPr>
          <p:spPr bwMode="auto">
            <a:xfrm>
              <a:off x="-1082675" y="3825876"/>
              <a:ext cx="109538" cy="207963"/>
            </a:xfrm>
            <a:custGeom>
              <a:avLst/>
              <a:gdLst>
                <a:gd name="T0" fmla="*/ 0 w 624"/>
                <a:gd name="T1" fmla="*/ 14 h 1183"/>
                <a:gd name="T2" fmla="*/ 187 w 624"/>
                <a:gd name="T3" fmla="*/ 1183 h 1183"/>
                <a:gd name="T4" fmla="*/ 207 w 624"/>
                <a:gd name="T5" fmla="*/ 1172 h 1183"/>
                <a:gd name="T6" fmla="*/ 225 w 624"/>
                <a:gd name="T7" fmla="*/ 1160 h 1183"/>
                <a:gd name="T8" fmla="*/ 244 w 624"/>
                <a:gd name="T9" fmla="*/ 1149 h 1183"/>
                <a:gd name="T10" fmla="*/ 263 w 624"/>
                <a:gd name="T11" fmla="*/ 1136 h 1183"/>
                <a:gd name="T12" fmla="*/ 281 w 624"/>
                <a:gd name="T13" fmla="*/ 1124 h 1183"/>
                <a:gd name="T14" fmla="*/ 299 w 624"/>
                <a:gd name="T15" fmla="*/ 1110 h 1183"/>
                <a:gd name="T16" fmla="*/ 316 w 624"/>
                <a:gd name="T17" fmla="*/ 1096 h 1183"/>
                <a:gd name="T18" fmla="*/ 334 w 624"/>
                <a:gd name="T19" fmla="*/ 1082 h 1183"/>
                <a:gd name="T20" fmla="*/ 351 w 624"/>
                <a:gd name="T21" fmla="*/ 1068 h 1183"/>
                <a:gd name="T22" fmla="*/ 367 w 624"/>
                <a:gd name="T23" fmla="*/ 1052 h 1183"/>
                <a:gd name="T24" fmla="*/ 383 w 624"/>
                <a:gd name="T25" fmla="*/ 1038 h 1183"/>
                <a:gd name="T26" fmla="*/ 399 w 624"/>
                <a:gd name="T27" fmla="*/ 1022 h 1183"/>
                <a:gd name="T28" fmla="*/ 415 w 624"/>
                <a:gd name="T29" fmla="*/ 1005 h 1183"/>
                <a:gd name="T30" fmla="*/ 429 w 624"/>
                <a:gd name="T31" fmla="*/ 990 h 1183"/>
                <a:gd name="T32" fmla="*/ 444 w 624"/>
                <a:gd name="T33" fmla="*/ 973 h 1183"/>
                <a:gd name="T34" fmla="*/ 458 w 624"/>
                <a:gd name="T35" fmla="*/ 955 h 1183"/>
                <a:gd name="T36" fmla="*/ 471 w 624"/>
                <a:gd name="T37" fmla="*/ 938 h 1183"/>
                <a:gd name="T38" fmla="*/ 485 w 624"/>
                <a:gd name="T39" fmla="*/ 920 h 1183"/>
                <a:gd name="T40" fmla="*/ 498 w 624"/>
                <a:gd name="T41" fmla="*/ 902 h 1183"/>
                <a:gd name="T42" fmla="*/ 510 w 624"/>
                <a:gd name="T43" fmla="*/ 883 h 1183"/>
                <a:gd name="T44" fmla="*/ 522 w 624"/>
                <a:gd name="T45" fmla="*/ 864 h 1183"/>
                <a:gd name="T46" fmla="*/ 534 w 624"/>
                <a:gd name="T47" fmla="*/ 846 h 1183"/>
                <a:gd name="T48" fmla="*/ 545 w 624"/>
                <a:gd name="T49" fmla="*/ 827 h 1183"/>
                <a:gd name="T50" fmla="*/ 556 w 624"/>
                <a:gd name="T51" fmla="*/ 807 h 1183"/>
                <a:gd name="T52" fmla="*/ 566 w 624"/>
                <a:gd name="T53" fmla="*/ 787 h 1183"/>
                <a:gd name="T54" fmla="*/ 576 w 624"/>
                <a:gd name="T55" fmla="*/ 766 h 1183"/>
                <a:gd name="T56" fmla="*/ 585 w 624"/>
                <a:gd name="T57" fmla="*/ 746 h 1183"/>
                <a:gd name="T58" fmla="*/ 593 w 624"/>
                <a:gd name="T59" fmla="*/ 725 h 1183"/>
                <a:gd name="T60" fmla="*/ 602 w 624"/>
                <a:gd name="T61" fmla="*/ 705 h 1183"/>
                <a:gd name="T62" fmla="*/ 609 w 624"/>
                <a:gd name="T63" fmla="*/ 683 h 1183"/>
                <a:gd name="T64" fmla="*/ 616 w 624"/>
                <a:gd name="T65" fmla="*/ 662 h 1183"/>
                <a:gd name="T66" fmla="*/ 624 w 624"/>
                <a:gd name="T67" fmla="*/ 640 h 1183"/>
                <a:gd name="T68" fmla="*/ 29 w 624"/>
                <a:gd name="T69" fmla="*/ 0 h 1183"/>
                <a:gd name="T70" fmla="*/ 22 w 624"/>
                <a:gd name="T71" fmla="*/ 4 h 1183"/>
                <a:gd name="T72" fmla="*/ 14 w 624"/>
                <a:gd name="T73" fmla="*/ 9 h 1183"/>
                <a:gd name="T74" fmla="*/ 7 w 624"/>
                <a:gd name="T75" fmla="*/ 12 h 1183"/>
                <a:gd name="T76" fmla="*/ 0 w 624"/>
                <a:gd name="T77" fmla="*/ 14 h 1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24" h="1183">
                  <a:moveTo>
                    <a:pt x="0" y="14"/>
                  </a:moveTo>
                  <a:lnTo>
                    <a:pt x="187" y="1183"/>
                  </a:lnTo>
                  <a:lnTo>
                    <a:pt x="207" y="1172"/>
                  </a:lnTo>
                  <a:lnTo>
                    <a:pt x="225" y="1160"/>
                  </a:lnTo>
                  <a:lnTo>
                    <a:pt x="244" y="1149"/>
                  </a:lnTo>
                  <a:lnTo>
                    <a:pt x="263" y="1136"/>
                  </a:lnTo>
                  <a:lnTo>
                    <a:pt x="281" y="1124"/>
                  </a:lnTo>
                  <a:lnTo>
                    <a:pt x="299" y="1110"/>
                  </a:lnTo>
                  <a:lnTo>
                    <a:pt x="316" y="1096"/>
                  </a:lnTo>
                  <a:lnTo>
                    <a:pt x="334" y="1082"/>
                  </a:lnTo>
                  <a:lnTo>
                    <a:pt x="351" y="1068"/>
                  </a:lnTo>
                  <a:lnTo>
                    <a:pt x="367" y="1052"/>
                  </a:lnTo>
                  <a:lnTo>
                    <a:pt x="383" y="1038"/>
                  </a:lnTo>
                  <a:lnTo>
                    <a:pt x="399" y="1022"/>
                  </a:lnTo>
                  <a:lnTo>
                    <a:pt x="415" y="1005"/>
                  </a:lnTo>
                  <a:lnTo>
                    <a:pt x="429" y="990"/>
                  </a:lnTo>
                  <a:lnTo>
                    <a:pt x="444" y="973"/>
                  </a:lnTo>
                  <a:lnTo>
                    <a:pt x="458" y="955"/>
                  </a:lnTo>
                  <a:lnTo>
                    <a:pt x="471" y="938"/>
                  </a:lnTo>
                  <a:lnTo>
                    <a:pt x="485" y="920"/>
                  </a:lnTo>
                  <a:lnTo>
                    <a:pt x="498" y="902"/>
                  </a:lnTo>
                  <a:lnTo>
                    <a:pt x="510" y="883"/>
                  </a:lnTo>
                  <a:lnTo>
                    <a:pt x="522" y="864"/>
                  </a:lnTo>
                  <a:lnTo>
                    <a:pt x="534" y="846"/>
                  </a:lnTo>
                  <a:lnTo>
                    <a:pt x="545" y="827"/>
                  </a:lnTo>
                  <a:lnTo>
                    <a:pt x="556" y="807"/>
                  </a:lnTo>
                  <a:lnTo>
                    <a:pt x="566" y="787"/>
                  </a:lnTo>
                  <a:lnTo>
                    <a:pt x="576" y="766"/>
                  </a:lnTo>
                  <a:lnTo>
                    <a:pt x="585" y="746"/>
                  </a:lnTo>
                  <a:lnTo>
                    <a:pt x="593" y="725"/>
                  </a:lnTo>
                  <a:lnTo>
                    <a:pt x="602" y="705"/>
                  </a:lnTo>
                  <a:lnTo>
                    <a:pt x="609" y="683"/>
                  </a:lnTo>
                  <a:lnTo>
                    <a:pt x="616" y="662"/>
                  </a:lnTo>
                  <a:lnTo>
                    <a:pt x="624" y="640"/>
                  </a:lnTo>
                  <a:lnTo>
                    <a:pt x="29" y="0"/>
                  </a:lnTo>
                  <a:lnTo>
                    <a:pt x="22" y="4"/>
                  </a:lnTo>
                  <a:lnTo>
                    <a:pt x="14" y="9"/>
                  </a:lnTo>
                  <a:lnTo>
                    <a:pt x="7" y="12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75" name="Freeform 45"/>
            <p:cNvSpPr>
              <a:spLocks/>
            </p:cNvSpPr>
            <p:nvPr userDrawn="1"/>
          </p:nvSpPr>
          <p:spPr bwMode="auto">
            <a:xfrm>
              <a:off x="-1249363" y="3732213"/>
              <a:ext cx="146050" cy="69850"/>
            </a:xfrm>
            <a:custGeom>
              <a:avLst/>
              <a:gdLst>
                <a:gd name="T0" fmla="*/ 821 w 821"/>
                <a:gd name="T1" fmla="*/ 335 h 396"/>
                <a:gd name="T2" fmla="*/ 629 w 821"/>
                <a:gd name="T3" fmla="*/ 0 h 396"/>
                <a:gd name="T4" fmla="*/ 606 w 821"/>
                <a:gd name="T5" fmla="*/ 1 h 396"/>
                <a:gd name="T6" fmla="*/ 583 w 821"/>
                <a:gd name="T7" fmla="*/ 3 h 396"/>
                <a:gd name="T8" fmla="*/ 560 w 821"/>
                <a:gd name="T9" fmla="*/ 7 h 396"/>
                <a:gd name="T10" fmla="*/ 537 w 821"/>
                <a:gd name="T11" fmla="*/ 10 h 396"/>
                <a:gd name="T12" fmla="*/ 514 w 821"/>
                <a:gd name="T13" fmla="*/ 14 h 396"/>
                <a:gd name="T14" fmla="*/ 492 w 821"/>
                <a:gd name="T15" fmla="*/ 18 h 396"/>
                <a:gd name="T16" fmla="*/ 470 w 821"/>
                <a:gd name="T17" fmla="*/ 23 h 396"/>
                <a:gd name="T18" fmla="*/ 447 w 821"/>
                <a:gd name="T19" fmla="*/ 28 h 396"/>
                <a:gd name="T20" fmla="*/ 426 w 821"/>
                <a:gd name="T21" fmla="*/ 35 h 396"/>
                <a:gd name="T22" fmla="*/ 404 w 821"/>
                <a:gd name="T23" fmla="*/ 41 h 396"/>
                <a:gd name="T24" fmla="*/ 383 w 821"/>
                <a:gd name="T25" fmla="*/ 48 h 396"/>
                <a:gd name="T26" fmla="*/ 361 w 821"/>
                <a:gd name="T27" fmla="*/ 56 h 396"/>
                <a:gd name="T28" fmla="*/ 340 w 821"/>
                <a:gd name="T29" fmla="*/ 64 h 396"/>
                <a:gd name="T30" fmla="*/ 321 w 821"/>
                <a:gd name="T31" fmla="*/ 72 h 396"/>
                <a:gd name="T32" fmla="*/ 300 w 821"/>
                <a:gd name="T33" fmla="*/ 82 h 396"/>
                <a:gd name="T34" fmla="*/ 280 w 821"/>
                <a:gd name="T35" fmla="*/ 91 h 396"/>
                <a:gd name="T36" fmla="*/ 260 w 821"/>
                <a:gd name="T37" fmla="*/ 102 h 396"/>
                <a:gd name="T38" fmla="*/ 240 w 821"/>
                <a:gd name="T39" fmla="*/ 112 h 396"/>
                <a:gd name="T40" fmla="*/ 221 w 821"/>
                <a:gd name="T41" fmla="*/ 123 h 396"/>
                <a:gd name="T42" fmla="*/ 202 w 821"/>
                <a:gd name="T43" fmla="*/ 134 h 396"/>
                <a:gd name="T44" fmla="*/ 184 w 821"/>
                <a:gd name="T45" fmla="*/ 146 h 396"/>
                <a:gd name="T46" fmla="*/ 165 w 821"/>
                <a:gd name="T47" fmla="*/ 158 h 396"/>
                <a:gd name="T48" fmla="*/ 147 w 821"/>
                <a:gd name="T49" fmla="*/ 171 h 396"/>
                <a:gd name="T50" fmla="*/ 129 w 821"/>
                <a:gd name="T51" fmla="*/ 184 h 396"/>
                <a:gd name="T52" fmla="*/ 111 w 821"/>
                <a:gd name="T53" fmla="*/ 198 h 396"/>
                <a:gd name="T54" fmla="*/ 95 w 821"/>
                <a:gd name="T55" fmla="*/ 211 h 396"/>
                <a:gd name="T56" fmla="*/ 78 w 821"/>
                <a:gd name="T57" fmla="*/ 226 h 396"/>
                <a:gd name="T58" fmla="*/ 61 w 821"/>
                <a:gd name="T59" fmla="*/ 241 h 396"/>
                <a:gd name="T60" fmla="*/ 46 w 821"/>
                <a:gd name="T61" fmla="*/ 255 h 396"/>
                <a:gd name="T62" fmla="*/ 30 w 821"/>
                <a:gd name="T63" fmla="*/ 271 h 396"/>
                <a:gd name="T64" fmla="*/ 14 w 821"/>
                <a:gd name="T65" fmla="*/ 288 h 396"/>
                <a:gd name="T66" fmla="*/ 0 w 821"/>
                <a:gd name="T67" fmla="*/ 303 h 396"/>
                <a:gd name="T68" fmla="*/ 781 w 821"/>
                <a:gd name="T69" fmla="*/ 396 h 396"/>
                <a:gd name="T70" fmla="*/ 783 w 821"/>
                <a:gd name="T71" fmla="*/ 388 h 396"/>
                <a:gd name="T72" fmla="*/ 787 w 821"/>
                <a:gd name="T73" fmla="*/ 379 h 396"/>
                <a:gd name="T74" fmla="*/ 791 w 821"/>
                <a:gd name="T75" fmla="*/ 370 h 396"/>
                <a:gd name="T76" fmla="*/ 796 w 821"/>
                <a:gd name="T77" fmla="*/ 363 h 396"/>
                <a:gd name="T78" fmla="*/ 802 w 821"/>
                <a:gd name="T79" fmla="*/ 356 h 396"/>
                <a:gd name="T80" fmla="*/ 808 w 821"/>
                <a:gd name="T81" fmla="*/ 348 h 396"/>
                <a:gd name="T82" fmla="*/ 814 w 821"/>
                <a:gd name="T83" fmla="*/ 341 h 396"/>
                <a:gd name="T84" fmla="*/ 821 w 821"/>
                <a:gd name="T85" fmla="*/ 335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21" h="396">
                  <a:moveTo>
                    <a:pt x="821" y="335"/>
                  </a:moveTo>
                  <a:lnTo>
                    <a:pt x="629" y="0"/>
                  </a:lnTo>
                  <a:lnTo>
                    <a:pt x="606" y="1"/>
                  </a:lnTo>
                  <a:lnTo>
                    <a:pt x="583" y="3"/>
                  </a:lnTo>
                  <a:lnTo>
                    <a:pt x="560" y="7"/>
                  </a:lnTo>
                  <a:lnTo>
                    <a:pt x="537" y="10"/>
                  </a:lnTo>
                  <a:lnTo>
                    <a:pt x="514" y="14"/>
                  </a:lnTo>
                  <a:lnTo>
                    <a:pt x="492" y="18"/>
                  </a:lnTo>
                  <a:lnTo>
                    <a:pt x="470" y="23"/>
                  </a:lnTo>
                  <a:lnTo>
                    <a:pt x="447" y="28"/>
                  </a:lnTo>
                  <a:lnTo>
                    <a:pt x="426" y="35"/>
                  </a:lnTo>
                  <a:lnTo>
                    <a:pt x="404" y="41"/>
                  </a:lnTo>
                  <a:lnTo>
                    <a:pt x="383" y="48"/>
                  </a:lnTo>
                  <a:lnTo>
                    <a:pt x="361" y="56"/>
                  </a:lnTo>
                  <a:lnTo>
                    <a:pt x="340" y="64"/>
                  </a:lnTo>
                  <a:lnTo>
                    <a:pt x="321" y="72"/>
                  </a:lnTo>
                  <a:lnTo>
                    <a:pt x="300" y="82"/>
                  </a:lnTo>
                  <a:lnTo>
                    <a:pt x="280" y="91"/>
                  </a:lnTo>
                  <a:lnTo>
                    <a:pt x="260" y="102"/>
                  </a:lnTo>
                  <a:lnTo>
                    <a:pt x="240" y="112"/>
                  </a:lnTo>
                  <a:lnTo>
                    <a:pt x="221" y="123"/>
                  </a:lnTo>
                  <a:lnTo>
                    <a:pt x="202" y="134"/>
                  </a:lnTo>
                  <a:lnTo>
                    <a:pt x="184" y="146"/>
                  </a:lnTo>
                  <a:lnTo>
                    <a:pt x="165" y="158"/>
                  </a:lnTo>
                  <a:lnTo>
                    <a:pt x="147" y="171"/>
                  </a:lnTo>
                  <a:lnTo>
                    <a:pt x="129" y="184"/>
                  </a:lnTo>
                  <a:lnTo>
                    <a:pt x="111" y="198"/>
                  </a:lnTo>
                  <a:lnTo>
                    <a:pt x="95" y="211"/>
                  </a:lnTo>
                  <a:lnTo>
                    <a:pt x="78" y="226"/>
                  </a:lnTo>
                  <a:lnTo>
                    <a:pt x="61" y="241"/>
                  </a:lnTo>
                  <a:lnTo>
                    <a:pt x="46" y="255"/>
                  </a:lnTo>
                  <a:lnTo>
                    <a:pt x="30" y="271"/>
                  </a:lnTo>
                  <a:lnTo>
                    <a:pt x="14" y="288"/>
                  </a:lnTo>
                  <a:lnTo>
                    <a:pt x="0" y="303"/>
                  </a:lnTo>
                  <a:lnTo>
                    <a:pt x="781" y="396"/>
                  </a:lnTo>
                  <a:lnTo>
                    <a:pt x="783" y="388"/>
                  </a:lnTo>
                  <a:lnTo>
                    <a:pt x="787" y="379"/>
                  </a:lnTo>
                  <a:lnTo>
                    <a:pt x="791" y="370"/>
                  </a:lnTo>
                  <a:lnTo>
                    <a:pt x="796" y="363"/>
                  </a:lnTo>
                  <a:lnTo>
                    <a:pt x="802" y="356"/>
                  </a:lnTo>
                  <a:lnTo>
                    <a:pt x="808" y="348"/>
                  </a:lnTo>
                  <a:lnTo>
                    <a:pt x="814" y="341"/>
                  </a:lnTo>
                  <a:lnTo>
                    <a:pt x="821" y="33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76" name="Freeform 46"/>
            <p:cNvSpPr>
              <a:spLocks/>
            </p:cNvSpPr>
            <p:nvPr userDrawn="1"/>
          </p:nvSpPr>
          <p:spPr bwMode="auto">
            <a:xfrm>
              <a:off x="-1071563" y="3800476"/>
              <a:ext cx="104775" cy="117475"/>
            </a:xfrm>
            <a:custGeom>
              <a:avLst/>
              <a:gdLst>
                <a:gd name="T0" fmla="*/ 0 w 599"/>
                <a:gd name="T1" fmla="*/ 114 h 670"/>
                <a:gd name="T2" fmla="*/ 588 w 599"/>
                <a:gd name="T3" fmla="*/ 670 h 670"/>
                <a:gd name="T4" fmla="*/ 593 w 599"/>
                <a:gd name="T5" fmla="*/ 635 h 670"/>
                <a:gd name="T6" fmla="*/ 596 w 599"/>
                <a:gd name="T7" fmla="*/ 600 h 670"/>
                <a:gd name="T8" fmla="*/ 598 w 599"/>
                <a:gd name="T9" fmla="*/ 564 h 670"/>
                <a:gd name="T10" fmla="*/ 599 w 599"/>
                <a:gd name="T11" fmla="*/ 528 h 670"/>
                <a:gd name="T12" fmla="*/ 598 w 599"/>
                <a:gd name="T13" fmla="*/ 491 h 670"/>
                <a:gd name="T14" fmla="*/ 596 w 599"/>
                <a:gd name="T15" fmla="*/ 454 h 670"/>
                <a:gd name="T16" fmla="*/ 592 w 599"/>
                <a:gd name="T17" fmla="*/ 419 h 670"/>
                <a:gd name="T18" fmla="*/ 588 w 599"/>
                <a:gd name="T19" fmla="*/ 383 h 670"/>
                <a:gd name="T20" fmla="*/ 582 w 599"/>
                <a:gd name="T21" fmla="*/ 348 h 670"/>
                <a:gd name="T22" fmla="*/ 573 w 599"/>
                <a:gd name="T23" fmla="*/ 313 h 670"/>
                <a:gd name="T24" fmla="*/ 565 w 599"/>
                <a:gd name="T25" fmla="*/ 279 h 670"/>
                <a:gd name="T26" fmla="*/ 554 w 599"/>
                <a:gd name="T27" fmla="*/ 245 h 670"/>
                <a:gd name="T28" fmla="*/ 543 w 599"/>
                <a:gd name="T29" fmla="*/ 213 h 670"/>
                <a:gd name="T30" fmla="*/ 530 w 599"/>
                <a:gd name="T31" fmla="*/ 181 h 670"/>
                <a:gd name="T32" fmla="*/ 517 w 599"/>
                <a:gd name="T33" fmla="*/ 148 h 670"/>
                <a:gd name="T34" fmla="*/ 502 w 599"/>
                <a:gd name="T35" fmla="*/ 117 h 670"/>
                <a:gd name="T36" fmla="*/ 485 w 599"/>
                <a:gd name="T37" fmla="*/ 87 h 670"/>
                <a:gd name="T38" fmla="*/ 469 w 599"/>
                <a:gd name="T39" fmla="*/ 57 h 670"/>
                <a:gd name="T40" fmla="*/ 451 w 599"/>
                <a:gd name="T41" fmla="*/ 28 h 670"/>
                <a:gd name="T42" fmla="*/ 431 w 599"/>
                <a:gd name="T43" fmla="*/ 0 h 670"/>
                <a:gd name="T44" fmla="*/ 21 w 599"/>
                <a:gd name="T45" fmla="*/ 49 h 670"/>
                <a:gd name="T46" fmla="*/ 21 w 599"/>
                <a:gd name="T47" fmla="*/ 58 h 670"/>
                <a:gd name="T48" fmla="*/ 19 w 599"/>
                <a:gd name="T49" fmla="*/ 67 h 670"/>
                <a:gd name="T50" fmla="*/ 18 w 599"/>
                <a:gd name="T51" fmla="*/ 75 h 670"/>
                <a:gd name="T52" fmla="*/ 15 w 599"/>
                <a:gd name="T53" fmla="*/ 83 h 670"/>
                <a:gd name="T54" fmla="*/ 13 w 599"/>
                <a:gd name="T55" fmla="*/ 92 h 670"/>
                <a:gd name="T56" fmla="*/ 9 w 599"/>
                <a:gd name="T57" fmla="*/ 99 h 670"/>
                <a:gd name="T58" fmla="*/ 4 w 599"/>
                <a:gd name="T59" fmla="*/ 106 h 670"/>
                <a:gd name="T60" fmla="*/ 0 w 599"/>
                <a:gd name="T61" fmla="*/ 114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99" h="670">
                  <a:moveTo>
                    <a:pt x="0" y="114"/>
                  </a:moveTo>
                  <a:lnTo>
                    <a:pt x="588" y="670"/>
                  </a:lnTo>
                  <a:lnTo>
                    <a:pt x="593" y="635"/>
                  </a:lnTo>
                  <a:lnTo>
                    <a:pt x="596" y="600"/>
                  </a:lnTo>
                  <a:lnTo>
                    <a:pt x="598" y="564"/>
                  </a:lnTo>
                  <a:lnTo>
                    <a:pt x="599" y="528"/>
                  </a:lnTo>
                  <a:lnTo>
                    <a:pt x="598" y="491"/>
                  </a:lnTo>
                  <a:lnTo>
                    <a:pt x="596" y="454"/>
                  </a:lnTo>
                  <a:lnTo>
                    <a:pt x="592" y="419"/>
                  </a:lnTo>
                  <a:lnTo>
                    <a:pt x="588" y="383"/>
                  </a:lnTo>
                  <a:lnTo>
                    <a:pt x="582" y="348"/>
                  </a:lnTo>
                  <a:lnTo>
                    <a:pt x="573" y="313"/>
                  </a:lnTo>
                  <a:lnTo>
                    <a:pt x="565" y="279"/>
                  </a:lnTo>
                  <a:lnTo>
                    <a:pt x="554" y="245"/>
                  </a:lnTo>
                  <a:lnTo>
                    <a:pt x="543" y="213"/>
                  </a:lnTo>
                  <a:lnTo>
                    <a:pt x="530" y="181"/>
                  </a:lnTo>
                  <a:lnTo>
                    <a:pt x="517" y="148"/>
                  </a:lnTo>
                  <a:lnTo>
                    <a:pt x="502" y="117"/>
                  </a:lnTo>
                  <a:lnTo>
                    <a:pt x="485" y="87"/>
                  </a:lnTo>
                  <a:lnTo>
                    <a:pt x="469" y="57"/>
                  </a:lnTo>
                  <a:lnTo>
                    <a:pt x="451" y="28"/>
                  </a:lnTo>
                  <a:lnTo>
                    <a:pt x="431" y="0"/>
                  </a:lnTo>
                  <a:lnTo>
                    <a:pt x="21" y="49"/>
                  </a:lnTo>
                  <a:lnTo>
                    <a:pt x="21" y="58"/>
                  </a:lnTo>
                  <a:lnTo>
                    <a:pt x="19" y="67"/>
                  </a:lnTo>
                  <a:lnTo>
                    <a:pt x="18" y="75"/>
                  </a:lnTo>
                  <a:lnTo>
                    <a:pt x="15" y="83"/>
                  </a:lnTo>
                  <a:lnTo>
                    <a:pt x="13" y="92"/>
                  </a:lnTo>
                  <a:lnTo>
                    <a:pt x="9" y="99"/>
                  </a:lnTo>
                  <a:lnTo>
                    <a:pt x="4" y="106"/>
                  </a:lnTo>
                  <a:lnTo>
                    <a:pt x="0" y="1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77" name="Freeform 47"/>
            <p:cNvSpPr>
              <a:spLocks/>
            </p:cNvSpPr>
            <p:nvPr userDrawn="1"/>
          </p:nvSpPr>
          <p:spPr bwMode="auto">
            <a:xfrm>
              <a:off x="-1290638" y="3802063"/>
              <a:ext cx="179388" cy="117475"/>
            </a:xfrm>
            <a:custGeom>
              <a:avLst/>
              <a:gdLst>
                <a:gd name="T0" fmla="*/ 1010 w 1017"/>
                <a:gd name="T1" fmla="*/ 45 h 667"/>
                <a:gd name="T2" fmla="*/ 158 w 1017"/>
                <a:gd name="T3" fmla="*/ 0 h 667"/>
                <a:gd name="T4" fmla="*/ 139 w 1017"/>
                <a:gd name="T5" fmla="*/ 29 h 667"/>
                <a:gd name="T6" fmla="*/ 123 w 1017"/>
                <a:gd name="T7" fmla="*/ 57 h 667"/>
                <a:gd name="T8" fmla="*/ 106 w 1017"/>
                <a:gd name="T9" fmla="*/ 86 h 667"/>
                <a:gd name="T10" fmla="*/ 91 w 1017"/>
                <a:gd name="T11" fmla="*/ 116 h 667"/>
                <a:gd name="T12" fmla="*/ 78 w 1017"/>
                <a:gd name="T13" fmla="*/ 147 h 667"/>
                <a:gd name="T14" fmla="*/ 64 w 1017"/>
                <a:gd name="T15" fmla="*/ 178 h 667"/>
                <a:gd name="T16" fmla="*/ 53 w 1017"/>
                <a:gd name="T17" fmla="*/ 209 h 667"/>
                <a:gd name="T18" fmla="*/ 41 w 1017"/>
                <a:gd name="T19" fmla="*/ 242 h 667"/>
                <a:gd name="T20" fmla="*/ 32 w 1017"/>
                <a:gd name="T21" fmla="*/ 274 h 667"/>
                <a:gd name="T22" fmla="*/ 23 w 1017"/>
                <a:gd name="T23" fmla="*/ 308 h 667"/>
                <a:gd name="T24" fmla="*/ 17 w 1017"/>
                <a:gd name="T25" fmla="*/ 341 h 667"/>
                <a:gd name="T26" fmla="*/ 11 w 1017"/>
                <a:gd name="T27" fmla="*/ 376 h 667"/>
                <a:gd name="T28" fmla="*/ 6 w 1017"/>
                <a:gd name="T29" fmla="*/ 410 h 667"/>
                <a:gd name="T30" fmla="*/ 2 w 1017"/>
                <a:gd name="T31" fmla="*/ 445 h 667"/>
                <a:gd name="T32" fmla="*/ 0 w 1017"/>
                <a:gd name="T33" fmla="*/ 480 h 667"/>
                <a:gd name="T34" fmla="*/ 0 w 1017"/>
                <a:gd name="T35" fmla="*/ 516 h 667"/>
                <a:gd name="T36" fmla="*/ 0 w 1017"/>
                <a:gd name="T37" fmla="*/ 554 h 667"/>
                <a:gd name="T38" fmla="*/ 3 w 1017"/>
                <a:gd name="T39" fmla="*/ 592 h 667"/>
                <a:gd name="T40" fmla="*/ 7 w 1017"/>
                <a:gd name="T41" fmla="*/ 629 h 667"/>
                <a:gd name="T42" fmla="*/ 13 w 1017"/>
                <a:gd name="T43" fmla="*/ 667 h 667"/>
                <a:gd name="T44" fmla="*/ 1017 w 1017"/>
                <a:gd name="T45" fmla="*/ 77 h 667"/>
                <a:gd name="T46" fmla="*/ 1015 w 1017"/>
                <a:gd name="T47" fmla="*/ 69 h 667"/>
                <a:gd name="T48" fmla="*/ 1013 w 1017"/>
                <a:gd name="T49" fmla="*/ 61 h 667"/>
                <a:gd name="T50" fmla="*/ 1012 w 1017"/>
                <a:gd name="T51" fmla="*/ 54 h 667"/>
                <a:gd name="T52" fmla="*/ 1010 w 1017"/>
                <a:gd name="T53" fmla="*/ 45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17" h="667">
                  <a:moveTo>
                    <a:pt x="1010" y="45"/>
                  </a:moveTo>
                  <a:lnTo>
                    <a:pt x="158" y="0"/>
                  </a:lnTo>
                  <a:lnTo>
                    <a:pt x="139" y="29"/>
                  </a:lnTo>
                  <a:lnTo>
                    <a:pt x="123" y="57"/>
                  </a:lnTo>
                  <a:lnTo>
                    <a:pt x="106" y="86"/>
                  </a:lnTo>
                  <a:lnTo>
                    <a:pt x="91" y="116"/>
                  </a:lnTo>
                  <a:lnTo>
                    <a:pt x="78" y="147"/>
                  </a:lnTo>
                  <a:lnTo>
                    <a:pt x="64" y="178"/>
                  </a:lnTo>
                  <a:lnTo>
                    <a:pt x="53" y="209"/>
                  </a:lnTo>
                  <a:lnTo>
                    <a:pt x="41" y="242"/>
                  </a:lnTo>
                  <a:lnTo>
                    <a:pt x="32" y="274"/>
                  </a:lnTo>
                  <a:lnTo>
                    <a:pt x="23" y="308"/>
                  </a:lnTo>
                  <a:lnTo>
                    <a:pt x="17" y="341"/>
                  </a:lnTo>
                  <a:lnTo>
                    <a:pt x="11" y="376"/>
                  </a:lnTo>
                  <a:lnTo>
                    <a:pt x="6" y="410"/>
                  </a:lnTo>
                  <a:lnTo>
                    <a:pt x="2" y="445"/>
                  </a:lnTo>
                  <a:lnTo>
                    <a:pt x="0" y="480"/>
                  </a:lnTo>
                  <a:lnTo>
                    <a:pt x="0" y="516"/>
                  </a:lnTo>
                  <a:lnTo>
                    <a:pt x="0" y="554"/>
                  </a:lnTo>
                  <a:lnTo>
                    <a:pt x="3" y="592"/>
                  </a:lnTo>
                  <a:lnTo>
                    <a:pt x="7" y="629"/>
                  </a:lnTo>
                  <a:lnTo>
                    <a:pt x="13" y="667"/>
                  </a:lnTo>
                  <a:lnTo>
                    <a:pt x="1017" y="77"/>
                  </a:lnTo>
                  <a:lnTo>
                    <a:pt x="1015" y="69"/>
                  </a:lnTo>
                  <a:lnTo>
                    <a:pt x="1013" y="61"/>
                  </a:lnTo>
                  <a:lnTo>
                    <a:pt x="1012" y="54"/>
                  </a:lnTo>
                  <a:lnTo>
                    <a:pt x="1010" y="4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78" name="Freeform 48"/>
            <p:cNvSpPr>
              <a:spLocks/>
            </p:cNvSpPr>
            <p:nvPr userDrawn="1"/>
          </p:nvSpPr>
          <p:spPr bwMode="auto">
            <a:xfrm>
              <a:off x="-1117600" y="3732213"/>
              <a:ext cx="109538" cy="66675"/>
            </a:xfrm>
            <a:custGeom>
              <a:avLst/>
              <a:gdLst>
                <a:gd name="T0" fmla="*/ 161 w 622"/>
                <a:gd name="T1" fmla="*/ 307 h 384"/>
                <a:gd name="T2" fmla="*/ 170 w 622"/>
                <a:gd name="T3" fmla="*/ 307 h 384"/>
                <a:gd name="T4" fmla="*/ 179 w 622"/>
                <a:gd name="T5" fmla="*/ 309 h 384"/>
                <a:gd name="T6" fmla="*/ 188 w 622"/>
                <a:gd name="T7" fmla="*/ 311 h 384"/>
                <a:gd name="T8" fmla="*/ 196 w 622"/>
                <a:gd name="T9" fmla="*/ 314 h 384"/>
                <a:gd name="T10" fmla="*/ 205 w 622"/>
                <a:gd name="T11" fmla="*/ 317 h 384"/>
                <a:gd name="T12" fmla="*/ 213 w 622"/>
                <a:gd name="T13" fmla="*/ 320 h 384"/>
                <a:gd name="T14" fmla="*/ 222 w 622"/>
                <a:gd name="T15" fmla="*/ 324 h 384"/>
                <a:gd name="T16" fmla="*/ 229 w 622"/>
                <a:gd name="T17" fmla="*/ 329 h 384"/>
                <a:gd name="T18" fmla="*/ 235 w 622"/>
                <a:gd name="T19" fmla="*/ 335 h 384"/>
                <a:gd name="T20" fmla="*/ 243 w 622"/>
                <a:gd name="T21" fmla="*/ 340 h 384"/>
                <a:gd name="T22" fmla="*/ 249 w 622"/>
                <a:gd name="T23" fmla="*/ 346 h 384"/>
                <a:gd name="T24" fmla="*/ 254 w 622"/>
                <a:gd name="T25" fmla="*/ 353 h 384"/>
                <a:gd name="T26" fmla="*/ 259 w 622"/>
                <a:gd name="T27" fmla="*/ 360 h 384"/>
                <a:gd name="T28" fmla="*/ 264 w 622"/>
                <a:gd name="T29" fmla="*/ 368 h 384"/>
                <a:gd name="T30" fmla="*/ 269 w 622"/>
                <a:gd name="T31" fmla="*/ 375 h 384"/>
                <a:gd name="T32" fmla="*/ 273 w 622"/>
                <a:gd name="T33" fmla="*/ 384 h 384"/>
                <a:gd name="T34" fmla="*/ 622 w 622"/>
                <a:gd name="T35" fmla="*/ 300 h 384"/>
                <a:gd name="T36" fmla="*/ 593 w 622"/>
                <a:gd name="T37" fmla="*/ 269 h 384"/>
                <a:gd name="T38" fmla="*/ 561 w 622"/>
                <a:gd name="T39" fmla="*/ 239 h 384"/>
                <a:gd name="T40" fmla="*/ 528 w 622"/>
                <a:gd name="T41" fmla="*/ 210 h 384"/>
                <a:gd name="T42" fmla="*/ 495 w 622"/>
                <a:gd name="T43" fmla="*/ 183 h 384"/>
                <a:gd name="T44" fmla="*/ 459 w 622"/>
                <a:gd name="T45" fmla="*/ 157 h 384"/>
                <a:gd name="T46" fmla="*/ 422 w 622"/>
                <a:gd name="T47" fmla="*/ 134 h 384"/>
                <a:gd name="T48" fmla="*/ 404 w 622"/>
                <a:gd name="T49" fmla="*/ 123 h 384"/>
                <a:gd name="T50" fmla="*/ 385 w 622"/>
                <a:gd name="T51" fmla="*/ 112 h 384"/>
                <a:gd name="T52" fmla="*/ 365 w 622"/>
                <a:gd name="T53" fmla="*/ 102 h 384"/>
                <a:gd name="T54" fmla="*/ 345 w 622"/>
                <a:gd name="T55" fmla="*/ 91 h 384"/>
                <a:gd name="T56" fmla="*/ 325 w 622"/>
                <a:gd name="T57" fmla="*/ 82 h 384"/>
                <a:gd name="T58" fmla="*/ 305 w 622"/>
                <a:gd name="T59" fmla="*/ 73 h 384"/>
                <a:gd name="T60" fmla="*/ 285 w 622"/>
                <a:gd name="T61" fmla="*/ 64 h 384"/>
                <a:gd name="T62" fmla="*/ 264 w 622"/>
                <a:gd name="T63" fmla="*/ 57 h 384"/>
                <a:gd name="T64" fmla="*/ 244 w 622"/>
                <a:gd name="T65" fmla="*/ 49 h 384"/>
                <a:gd name="T66" fmla="*/ 223 w 622"/>
                <a:gd name="T67" fmla="*/ 42 h 384"/>
                <a:gd name="T68" fmla="*/ 201 w 622"/>
                <a:gd name="T69" fmla="*/ 36 h 384"/>
                <a:gd name="T70" fmla="*/ 180 w 622"/>
                <a:gd name="T71" fmla="*/ 30 h 384"/>
                <a:gd name="T72" fmla="*/ 158 w 622"/>
                <a:gd name="T73" fmla="*/ 24 h 384"/>
                <a:gd name="T74" fmla="*/ 136 w 622"/>
                <a:gd name="T75" fmla="*/ 19 h 384"/>
                <a:gd name="T76" fmla="*/ 114 w 622"/>
                <a:gd name="T77" fmla="*/ 14 h 384"/>
                <a:gd name="T78" fmla="*/ 92 w 622"/>
                <a:gd name="T79" fmla="*/ 11 h 384"/>
                <a:gd name="T80" fmla="*/ 69 w 622"/>
                <a:gd name="T81" fmla="*/ 7 h 384"/>
                <a:gd name="T82" fmla="*/ 46 w 622"/>
                <a:gd name="T83" fmla="*/ 4 h 384"/>
                <a:gd name="T84" fmla="*/ 23 w 622"/>
                <a:gd name="T85" fmla="*/ 2 h 384"/>
                <a:gd name="T86" fmla="*/ 0 w 622"/>
                <a:gd name="T87" fmla="*/ 0 h 384"/>
                <a:gd name="T88" fmla="*/ 130 w 622"/>
                <a:gd name="T89" fmla="*/ 311 h 384"/>
                <a:gd name="T90" fmla="*/ 144 w 622"/>
                <a:gd name="T91" fmla="*/ 309 h 384"/>
                <a:gd name="T92" fmla="*/ 161 w 622"/>
                <a:gd name="T93" fmla="*/ 307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22" h="384">
                  <a:moveTo>
                    <a:pt x="161" y="307"/>
                  </a:moveTo>
                  <a:lnTo>
                    <a:pt x="170" y="307"/>
                  </a:lnTo>
                  <a:lnTo>
                    <a:pt x="179" y="309"/>
                  </a:lnTo>
                  <a:lnTo>
                    <a:pt x="188" y="311"/>
                  </a:lnTo>
                  <a:lnTo>
                    <a:pt x="196" y="314"/>
                  </a:lnTo>
                  <a:lnTo>
                    <a:pt x="205" y="317"/>
                  </a:lnTo>
                  <a:lnTo>
                    <a:pt x="213" y="320"/>
                  </a:lnTo>
                  <a:lnTo>
                    <a:pt x="222" y="324"/>
                  </a:lnTo>
                  <a:lnTo>
                    <a:pt x="229" y="329"/>
                  </a:lnTo>
                  <a:lnTo>
                    <a:pt x="235" y="335"/>
                  </a:lnTo>
                  <a:lnTo>
                    <a:pt x="243" y="340"/>
                  </a:lnTo>
                  <a:lnTo>
                    <a:pt x="249" y="346"/>
                  </a:lnTo>
                  <a:lnTo>
                    <a:pt x="254" y="353"/>
                  </a:lnTo>
                  <a:lnTo>
                    <a:pt x="259" y="360"/>
                  </a:lnTo>
                  <a:lnTo>
                    <a:pt x="264" y="368"/>
                  </a:lnTo>
                  <a:lnTo>
                    <a:pt x="269" y="375"/>
                  </a:lnTo>
                  <a:lnTo>
                    <a:pt x="273" y="384"/>
                  </a:lnTo>
                  <a:lnTo>
                    <a:pt x="622" y="300"/>
                  </a:lnTo>
                  <a:lnTo>
                    <a:pt x="593" y="269"/>
                  </a:lnTo>
                  <a:lnTo>
                    <a:pt x="561" y="239"/>
                  </a:lnTo>
                  <a:lnTo>
                    <a:pt x="528" y="210"/>
                  </a:lnTo>
                  <a:lnTo>
                    <a:pt x="495" y="183"/>
                  </a:lnTo>
                  <a:lnTo>
                    <a:pt x="459" y="157"/>
                  </a:lnTo>
                  <a:lnTo>
                    <a:pt x="422" y="134"/>
                  </a:lnTo>
                  <a:lnTo>
                    <a:pt x="404" y="123"/>
                  </a:lnTo>
                  <a:lnTo>
                    <a:pt x="385" y="112"/>
                  </a:lnTo>
                  <a:lnTo>
                    <a:pt x="365" y="102"/>
                  </a:lnTo>
                  <a:lnTo>
                    <a:pt x="345" y="91"/>
                  </a:lnTo>
                  <a:lnTo>
                    <a:pt x="325" y="82"/>
                  </a:lnTo>
                  <a:lnTo>
                    <a:pt x="305" y="73"/>
                  </a:lnTo>
                  <a:lnTo>
                    <a:pt x="285" y="64"/>
                  </a:lnTo>
                  <a:lnTo>
                    <a:pt x="264" y="57"/>
                  </a:lnTo>
                  <a:lnTo>
                    <a:pt x="244" y="49"/>
                  </a:lnTo>
                  <a:lnTo>
                    <a:pt x="223" y="42"/>
                  </a:lnTo>
                  <a:lnTo>
                    <a:pt x="201" y="36"/>
                  </a:lnTo>
                  <a:lnTo>
                    <a:pt x="180" y="30"/>
                  </a:lnTo>
                  <a:lnTo>
                    <a:pt x="158" y="24"/>
                  </a:lnTo>
                  <a:lnTo>
                    <a:pt x="136" y="19"/>
                  </a:lnTo>
                  <a:lnTo>
                    <a:pt x="114" y="14"/>
                  </a:lnTo>
                  <a:lnTo>
                    <a:pt x="92" y="11"/>
                  </a:lnTo>
                  <a:lnTo>
                    <a:pt x="69" y="7"/>
                  </a:lnTo>
                  <a:lnTo>
                    <a:pt x="46" y="4"/>
                  </a:lnTo>
                  <a:lnTo>
                    <a:pt x="23" y="2"/>
                  </a:lnTo>
                  <a:lnTo>
                    <a:pt x="0" y="0"/>
                  </a:lnTo>
                  <a:lnTo>
                    <a:pt x="130" y="311"/>
                  </a:lnTo>
                  <a:lnTo>
                    <a:pt x="144" y="309"/>
                  </a:lnTo>
                  <a:lnTo>
                    <a:pt x="161" y="30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</p:grpSp>
      <p:pic>
        <p:nvPicPr>
          <p:cNvPr id="79" name="Рисунок 7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659"/>
          <a:stretch/>
        </p:blipFill>
        <p:spPr>
          <a:xfrm>
            <a:off x="0" y="2"/>
            <a:ext cx="9144000" cy="4545199"/>
          </a:xfrm>
          <a:prstGeom prst="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083" y="5787164"/>
            <a:ext cx="3036116" cy="540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222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аздел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3"/>
          <p:cNvSpPr>
            <a:spLocks noGrp="1"/>
          </p:cNvSpPr>
          <p:nvPr>
            <p:ph type="body" sz="quarter" idx="10" hasCustomPrompt="1"/>
          </p:nvPr>
        </p:nvSpPr>
        <p:spPr>
          <a:xfrm>
            <a:off x="2412210" y="3690947"/>
            <a:ext cx="6455569" cy="720080"/>
          </a:xfrm>
        </p:spPr>
        <p:txBody>
          <a:bodyPr anchor="ctr"/>
          <a:lstStyle>
            <a:lvl1pPr>
              <a:defRPr sz="2600"/>
            </a:lvl1pPr>
          </a:lstStyle>
          <a:p>
            <a:pPr lvl="0"/>
            <a:r>
              <a:rPr lang="ru-RU" dirty="0" smtClean="0"/>
              <a:t>Введите название раздела</a:t>
            </a:r>
            <a:endParaRPr lang="ru-RU" dirty="0"/>
          </a:p>
        </p:txBody>
      </p:sp>
      <p:sp>
        <p:nvSpPr>
          <p:cNvPr id="7" name="Текст 3"/>
          <p:cNvSpPr>
            <a:spLocks noGrp="1"/>
          </p:cNvSpPr>
          <p:nvPr>
            <p:ph type="body" sz="quarter" idx="11" hasCustomPrompt="1"/>
          </p:nvPr>
        </p:nvSpPr>
        <p:spPr>
          <a:xfrm>
            <a:off x="555195" y="3690947"/>
            <a:ext cx="992470" cy="720080"/>
          </a:xfrm>
        </p:spPr>
        <p:txBody>
          <a:bodyPr/>
          <a:lstStyle>
            <a:lvl1pPr algn="r">
              <a:defRPr sz="4800">
                <a:solidFill>
                  <a:schemeClr val="accent5"/>
                </a:solidFill>
              </a:defRPr>
            </a:lvl1pPr>
          </a:lstStyle>
          <a:p>
            <a:pPr lvl="0"/>
            <a:r>
              <a:rPr lang="ru-RU" dirty="0" smtClean="0"/>
              <a:t>№</a:t>
            </a:r>
            <a:endParaRPr lang="ru-RU" dirty="0"/>
          </a:p>
        </p:txBody>
      </p:sp>
      <p:cxnSp>
        <p:nvCxnSpPr>
          <p:cNvPr id="8" name="Прямая соединительная линия 7"/>
          <p:cNvCxnSpPr/>
          <p:nvPr userDrawn="1"/>
        </p:nvCxnSpPr>
        <p:spPr>
          <a:xfrm>
            <a:off x="1979936" y="3690947"/>
            <a:ext cx="0" cy="72008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Группа 11"/>
          <p:cNvGrpSpPr/>
          <p:nvPr userDrawn="1"/>
        </p:nvGrpSpPr>
        <p:grpSpPr>
          <a:xfrm>
            <a:off x="0" y="692151"/>
            <a:ext cx="9144000" cy="2306648"/>
            <a:chOff x="0" y="692151"/>
            <a:chExt cx="9144000" cy="2306648"/>
          </a:xfrm>
        </p:grpSpPr>
        <p:sp>
          <p:nvSpPr>
            <p:cNvPr id="11" name="Прямоугольник 10"/>
            <p:cNvSpPr/>
            <p:nvPr userDrawn="1"/>
          </p:nvSpPr>
          <p:spPr>
            <a:xfrm>
              <a:off x="6588224" y="692151"/>
              <a:ext cx="2555776" cy="2306648"/>
            </a:xfrm>
            <a:prstGeom prst="rect">
              <a:avLst/>
            </a:prstGeom>
            <a:solidFill>
              <a:srgbClr val="4F81BC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600"/>
                </a:spcBef>
              </a:pPr>
              <a:endParaRPr lang="ru-RU" sz="1400" dirty="0" smtClean="0">
                <a:solidFill>
                  <a:srgbClr val="3C3C3C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10" name="Рисунок 9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875"/>
            <a:stretch/>
          </p:blipFill>
          <p:spPr>
            <a:xfrm>
              <a:off x="0" y="692151"/>
              <a:ext cx="7884367" cy="2306648"/>
            </a:xfrm>
            <a:prstGeom prst="rect">
              <a:avLst/>
            </a:prstGeom>
          </p:spPr>
        </p:pic>
      </p:grpSp>
      <p:pic>
        <p:nvPicPr>
          <p:cNvPr id="38" name="Рисунок 3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083" y="5787164"/>
            <a:ext cx="3036116" cy="540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4565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42112" y="188649"/>
            <a:ext cx="7484292" cy="359993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0"/>
          </p:nvPr>
        </p:nvSpPr>
        <p:spPr>
          <a:xfrm>
            <a:off x="279403" y="765175"/>
            <a:ext cx="8577263" cy="5408613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Первый уровень</a:t>
            </a:r>
          </a:p>
          <a:p>
            <a:pPr lvl="2"/>
            <a:r>
              <a:rPr lang="ru-RU" dirty="0" smtClean="0"/>
              <a:t>Второй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48137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42112" y="188649"/>
            <a:ext cx="7484292" cy="359993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 smtClean="0"/>
              <a:t>Введите заголовок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8731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Контакты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quarter" idx="11"/>
          </p:nvPr>
        </p:nvSpPr>
        <p:spPr>
          <a:xfrm>
            <a:off x="539753" y="3932238"/>
            <a:ext cx="7216775" cy="2241550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Первый уровень</a:t>
            </a:r>
          </a:p>
          <a:p>
            <a:pPr lvl="2"/>
            <a:r>
              <a:rPr lang="ru-RU" dirty="0" smtClean="0"/>
              <a:t>Второй уровень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42109" y="3443333"/>
            <a:ext cx="7204892" cy="288031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grpSp>
        <p:nvGrpSpPr>
          <p:cNvPr id="28" name="Группа 27"/>
          <p:cNvGrpSpPr/>
          <p:nvPr userDrawn="1"/>
        </p:nvGrpSpPr>
        <p:grpSpPr>
          <a:xfrm>
            <a:off x="0" y="692151"/>
            <a:ext cx="9144000" cy="2306648"/>
            <a:chOff x="0" y="692151"/>
            <a:chExt cx="9144000" cy="2306648"/>
          </a:xfrm>
        </p:grpSpPr>
        <p:sp>
          <p:nvSpPr>
            <p:cNvPr id="30" name="Прямоугольник 29"/>
            <p:cNvSpPr/>
            <p:nvPr userDrawn="1"/>
          </p:nvSpPr>
          <p:spPr>
            <a:xfrm>
              <a:off x="6588224" y="692151"/>
              <a:ext cx="2555776" cy="2306648"/>
            </a:xfrm>
            <a:prstGeom prst="rect">
              <a:avLst/>
            </a:prstGeom>
            <a:solidFill>
              <a:srgbClr val="4F81BC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600"/>
                </a:spcBef>
              </a:pPr>
              <a:endParaRPr lang="ru-RU" sz="1400" dirty="0" smtClean="0">
                <a:solidFill>
                  <a:srgbClr val="3C3C3C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31" name="Рисунок 30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875"/>
            <a:stretch/>
          </p:blipFill>
          <p:spPr>
            <a:xfrm>
              <a:off x="0" y="692151"/>
              <a:ext cx="7884367" cy="2306648"/>
            </a:xfrm>
            <a:prstGeom prst="rect">
              <a:avLst/>
            </a:prstGeom>
          </p:spPr>
        </p:pic>
      </p:grpSp>
      <p:pic>
        <p:nvPicPr>
          <p:cNvPr id="32" name="Рисунок 3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422" y="6431913"/>
            <a:ext cx="2347779" cy="418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0301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42112" y="188649"/>
            <a:ext cx="7484292" cy="359993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 smtClean="0"/>
              <a:t>Содержание</a:t>
            </a:r>
            <a:endParaRPr lang="en-US" dirty="0"/>
          </a:p>
        </p:txBody>
      </p:sp>
      <p:sp>
        <p:nvSpPr>
          <p:cNvPr id="28" name="Прямоугольник 27"/>
          <p:cNvSpPr/>
          <p:nvPr userDrawn="1"/>
        </p:nvSpPr>
        <p:spPr>
          <a:xfrm>
            <a:off x="8026402" y="182573"/>
            <a:ext cx="1117600" cy="366111"/>
          </a:xfrm>
          <a:prstGeom prst="rect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ru-RU" sz="1200" dirty="0" smtClean="0">
              <a:solidFill>
                <a:srgbClr val="3C3C3C"/>
              </a:solidFill>
            </a:endParaRPr>
          </a:p>
        </p:txBody>
      </p:sp>
      <p:sp>
        <p:nvSpPr>
          <p:cNvPr id="29" name="Прямоугольник 28"/>
          <p:cNvSpPr/>
          <p:nvPr userDrawn="1"/>
        </p:nvSpPr>
        <p:spPr>
          <a:xfrm>
            <a:off x="0" y="188648"/>
            <a:ext cx="279400" cy="360033"/>
          </a:xfrm>
          <a:prstGeom prst="rect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ru-RU" sz="1200" dirty="0" smtClean="0">
              <a:solidFill>
                <a:srgbClr val="3C3C3C"/>
              </a:solidFill>
            </a:endParaRPr>
          </a:p>
        </p:txBody>
      </p:sp>
      <p:sp>
        <p:nvSpPr>
          <p:cNvPr id="30" name="Прямоугольник 29"/>
          <p:cNvSpPr/>
          <p:nvPr userDrawn="1"/>
        </p:nvSpPr>
        <p:spPr>
          <a:xfrm>
            <a:off x="8474151" y="285058"/>
            <a:ext cx="391144" cy="1611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r"/>
            <a:fld id="{AF528B6D-1001-487C-8FFE-85B114390330}" type="slidenum">
              <a:rPr lang="ru-RU" sz="1400" smtClean="0">
                <a:solidFill>
                  <a:srgbClr val="FFFFFF"/>
                </a:solidFill>
              </a:rPr>
              <a:pPr algn="r"/>
              <a:t>‹#›</a:t>
            </a:fld>
            <a:endParaRPr lang="ru-RU" sz="1400" dirty="0">
              <a:solidFill>
                <a:srgbClr val="FFFFFF"/>
              </a:solidFill>
            </a:endParaRPr>
          </a:p>
        </p:txBody>
      </p:sp>
      <p:pic>
        <p:nvPicPr>
          <p:cNvPr id="56" name="Рисунок 5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422" y="6431913"/>
            <a:ext cx="2347779" cy="418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115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Прило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42112" y="188649"/>
            <a:ext cx="7484292" cy="359993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 smtClean="0"/>
              <a:t>Приложение</a:t>
            </a:r>
            <a:endParaRPr lang="en-US" dirty="0"/>
          </a:p>
        </p:txBody>
      </p:sp>
      <p:sp>
        <p:nvSpPr>
          <p:cNvPr id="28" name="Прямоугольник 27"/>
          <p:cNvSpPr/>
          <p:nvPr userDrawn="1"/>
        </p:nvSpPr>
        <p:spPr>
          <a:xfrm>
            <a:off x="8026402" y="182573"/>
            <a:ext cx="1117600" cy="366111"/>
          </a:xfrm>
          <a:prstGeom prst="rect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ru-RU" sz="1200" dirty="0" smtClean="0">
              <a:solidFill>
                <a:srgbClr val="3C3C3C"/>
              </a:solidFill>
            </a:endParaRPr>
          </a:p>
        </p:txBody>
      </p:sp>
      <p:sp>
        <p:nvSpPr>
          <p:cNvPr id="29" name="Прямоугольник 28"/>
          <p:cNvSpPr/>
          <p:nvPr userDrawn="1"/>
        </p:nvSpPr>
        <p:spPr>
          <a:xfrm>
            <a:off x="0" y="188648"/>
            <a:ext cx="279400" cy="360033"/>
          </a:xfrm>
          <a:prstGeom prst="rect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ru-RU" sz="1200" dirty="0" smtClean="0">
              <a:solidFill>
                <a:srgbClr val="3C3C3C"/>
              </a:solidFill>
            </a:endParaRPr>
          </a:p>
        </p:txBody>
      </p:sp>
      <p:sp>
        <p:nvSpPr>
          <p:cNvPr id="32" name="Объект 31"/>
          <p:cNvSpPr>
            <a:spLocks noGrp="1"/>
          </p:cNvSpPr>
          <p:nvPr>
            <p:ph sz="quarter" idx="10"/>
          </p:nvPr>
        </p:nvSpPr>
        <p:spPr>
          <a:xfrm>
            <a:off x="279403" y="765175"/>
            <a:ext cx="8577263" cy="56276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400"/>
            </a:lvl3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Первый уровень</a:t>
            </a:r>
          </a:p>
          <a:p>
            <a:pPr lvl="2"/>
            <a:r>
              <a:rPr lang="ru-RU" dirty="0" smtClean="0"/>
              <a:t>Второй уровень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8474151" y="285058"/>
            <a:ext cx="391144" cy="1611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r"/>
            <a:fld id="{AF528B6D-1001-487C-8FFE-85B114390330}" type="slidenum">
              <a:rPr lang="ru-RU" sz="1400" smtClean="0">
                <a:solidFill>
                  <a:srgbClr val="FFFFFF"/>
                </a:solidFill>
              </a:rPr>
              <a:pPr algn="r"/>
              <a:t>‹#›</a:t>
            </a:fld>
            <a:endParaRPr lang="ru-RU" sz="1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537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42112" y="188649"/>
            <a:ext cx="7484292" cy="359993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0"/>
          </p:nvPr>
        </p:nvSpPr>
        <p:spPr>
          <a:xfrm>
            <a:off x="279403" y="765175"/>
            <a:ext cx="8577263" cy="5408613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Первый уровень</a:t>
            </a:r>
          </a:p>
          <a:p>
            <a:pPr lvl="2"/>
            <a:r>
              <a:rPr lang="ru-RU" dirty="0" smtClean="0"/>
              <a:t>Второй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16563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ывод на три колонки с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287342" y="2420888"/>
            <a:ext cx="2691331" cy="0"/>
            <a:chOff x="373063" y="3573016"/>
            <a:chExt cx="3325872" cy="0"/>
          </a:xfrm>
        </p:grpSpPr>
        <p:cxnSp>
          <p:nvCxnSpPr>
            <p:cNvPr id="10" name="Прямая соединительная линия 9"/>
            <p:cNvCxnSpPr/>
            <p:nvPr/>
          </p:nvCxnSpPr>
          <p:spPr>
            <a:xfrm>
              <a:off x="373063" y="3573016"/>
              <a:ext cx="3325872" cy="0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>
              <a:off x="373063" y="3573016"/>
              <a:ext cx="314838" cy="0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Текст 21"/>
          <p:cNvSpPr>
            <a:spLocks noGrp="1"/>
          </p:cNvSpPr>
          <p:nvPr>
            <p:ph type="body" sz="quarter" idx="20" hasCustomPrompt="1"/>
          </p:nvPr>
        </p:nvSpPr>
        <p:spPr>
          <a:xfrm>
            <a:off x="279799" y="2636839"/>
            <a:ext cx="2699147" cy="1917700"/>
          </a:xfrm>
        </p:spPr>
        <p:txBody>
          <a:bodyPr/>
          <a:lstStyle>
            <a:lvl1pPr>
              <a:defRPr sz="2400" b="1"/>
            </a:lvl1pPr>
            <a:lvl2pPr>
              <a:defRPr sz="1600" b="1"/>
            </a:lvl2pPr>
            <a:lvl3pPr>
              <a:defRPr sz="1600" b="1"/>
            </a:lvl3pPr>
            <a:lvl4pPr>
              <a:defRPr sz="1600" b="1"/>
            </a:lvl4pPr>
            <a:lvl5pPr>
              <a:defRPr sz="1600" b="1"/>
            </a:lvl5pPr>
          </a:lstStyle>
          <a:p>
            <a:pPr lvl="0"/>
            <a:r>
              <a:rPr lang="ru-RU" dirty="0" smtClean="0"/>
              <a:t>Основная мысль</a:t>
            </a:r>
            <a:endParaRPr lang="ru-RU" dirty="0"/>
          </a:p>
        </p:txBody>
      </p:sp>
      <p:sp>
        <p:nvSpPr>
          <p:cNvPr id="23" name="Текст 21"/>
          <p:cNvSpPr>
            <a:spLocks noGrp="1"/>
          </p:cNvSpPr>
          <p:nvPr>
            <p:ph type="body" sz="quarter" idx="21" hasCustomPrompt="1"/>
          </p:nvPr>
        </p:nvSpPr>
        <p:spPr>
          <a:xfrm>
            <a:off x="3221832" y="2636839"/>
            <a:ext cx="2699147" cy="1917700"/>
          </a:xfrm>
        </p:spPr>
        <p:txBody>
          <a:bodyPr/>
          <a:lstStyle>
            <a:lvl1pPr>
              <a:defRPr sz="2400" b="1"/>
            </a:lvl1pPr>
            <a:lvl2pPr>
              <a:defRPr sz="1600" b="1"/>
            </a:lvl2pPr>
            <a:lvl3pPr>
              <a:defRPr sz="1600" b="1"/>
            </a:lvl3pPr>
            <a:lvl4pPr>
              <a:defRPr sz="1600" b="1"/>
            </a:lvl4pPr>
            <a:lvl5pPr>
              <a:defRPr sz="1600" b="1"/>
            </a:lvl5pPr>
          </a:lstStyle>
          <a:p>
            <a:pPr lvl="0"/>
            <a:r>
              <a:rPr lang="ru-RU" dirty="0" smtClean="0"/>
              <a:t>Основная мысль</a:t>
            </a:r>
            <a:endParaRPr lang="ru-RU" dirty="0"/>
          </a:p>
        </p:txBody>
      </p:sp>
      <p:sp>
        <p:nvSpPr>
          <p:cNvPr id="24" name="Текст 21"/>
          <p:cNvSpPr>
            <a:spLocks noGrp="1"/>
          </p:cNvSpPr>
          <p:nvPr>
            <p:ph type="body" sz="quarter" idx="22" hasCustomPrompt="1"/>
          </p:nvPr>
        </p:nvSpPr>
        <p:spPr>
          <a:xfrm>
            <a:off x="6148510" y="2636843"/>
            <a:ext cx="2699147" cy="1917699"/>
          </a:xfrm>
        </p:spPr>
        <p:txBody>
          <a:bodyPr/>
          <a:lstStyle>
            <a:lvl1pPr>
              <a:defRPr sz="2400" b="1"/>
            </a:lvl1pPr>
            <a:lvl2pPr>
              <a:defRPr sz="1600" b="1"/>
            </a:lvl2pPr>
            <a:lvl3pPr>
              <a:defRPr sz="1600" b="1"/>
            </a:lvl3pPr>
            <a:lvl4pPr>
              <a:defRPr sz="1600" b="1"/>
            </a:lvl4pPr>
            <a:lvl5pPr>
              <a:defRPr sz="1600" b="1"/>
            </a:lvl5pPr>
          </a:lstStyle>
          <a:p>
            <a:pPr lvl="0"/>
            <a:r>
              <a:rPr lang="ru-RU" dirty="0" smtClean="0"/>
              <a:t>Основная мысль</a:t>
            </a:r>
            <a:endParaRPr lang="ru-RU" dirty="0"/>
          </a:p>
        </p:txBody>
      </p:sp>
      <p:sp>
        <p:nvSpPr>
          <p:cNvPr id="26" name="Рисунок 25"/>
          <p:cNvSpPr>
            <a:spLocks noGrp="1"/>
          </p:cNvSpPr>
          <p:nvPr>
            <p:ph type="pic" sz="quarter" idx="23"/>
          </p:nvPr>
        </p:nvSpPr>
        <p:spPr>
          <a:xfrm>
            <a:off x="1117111" y="1071570"/>
            <a:ext cx="1019063" cy="9366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7" name="Рисунок 25"/>
          <p:cNvSpPr>
            <a:spLocks noGrp="1"/>
          </p:cNvSpPr>
          <p:nvPr>
            <p:ph type="pic" sz="quarter" idx="24"/>
          </p:nvPr>
        </p:nvSpPr>
        <p:spPr>
          <a:xfrm>
            <a:off x="4062472" y="1071570"/>
            <a:ext cx="1019063" cy="936625"/>
          </a:xfrm>
        </p:spPr>
        <p:txBody>
          <a:bodyPr/>
          <a:lstStyle/>
          <a:p>
            <a:endParaRPr lang="ru-RU"/>
          </a:p>
        </p:txBody>
      </p:sp>
      <p:sp>
        <p:nvSpPr>
          <p:cNvPr id="28" name="Рисунок 25"/>
          <p:cNvSpPr>
            <a:spLocks noGrp="1"/>
          </p:cNvSpPr>
          <p:nvPr>
            <p:ph type="pic" sz="quarter" idx="25"/>
          </p:nvPr>
        </p:nvSpPr>
        <p:spPr>
          <a:xfrm>
            <a:off x="6988555" y="1071570"/>
            <a:ext cx="1019063" cy="936625"/>
          </a:xfrm>
        </p:spPr>
        <p:txBody>
          <a:bodyPr/>
          <a:lstStyle/>
          <a:p>
            <a:endParaRPr lang="ru-RU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26" hasCustomPrompt="1"/>
          </p:nvPr>
        </p:nvSpPr>
        <p:spPr>
          <a:xfrm>
            <a:off x="279799" y="4737259"/>
            <a:ext cx="2699147" cy="1425575"/>
          </a:xfrm>
        </p:spPr>
        <p:txBody>
          <a:bodyPr/>
          <a:lstStyle>
            <a:lvl1pPr>
              <a:defRPr sz="20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 smtClean="0"/>
              <a:t>Комментарий</a:t>
            </a:r>
            <a:endParaRPr lang="ru-RU" dirty="0"/>
          </a:p>
        </p:txBody>
      </p:sp>
      <p:grpSp>
        <p:nvGrpSpPr>
          <p:cNvPr id="29" name="Группа 28"/>
          <p:cNvGrpSpPr/>
          <p:nvPr userDrawn="1"/>
        </p:nvGrpSpPr>
        <p:grpSpPr>
          <a:xfrm>
            <a:off x="3221835" y="2420888"/>
            <a:ext cx="2691331" cy="0"/>
            <a:chOff x="373063" y="3573016"/>
            <a:chExt cx="3325872" cy="0"/>
          </a:xfrm>
        </p:grpSpPr>
        <p:cxnSp>
          <p:nvCxnSpPr>
            <p:cNvPr id="33" name="Прямая соединительная линия 32"/>
            <p:cNvCxnSpPr/>
            <p:nvPr/>
          </p:nvCxnSpPr>
          <p:spPr>
            <a:xfrm>
              <a:off x="373063" y="3573016"/>
              <a:ext cx="3325872" cy="0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/>
            <p:cNvCxnSpPr/>
            <p:nvPr/>
          </p:nvCxnSpPr>
          <p:spPr>
            <a:xfrm>
              <a:off x="373063" y="3573016"/>
              <a:ext cx="314838" cy="0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Группа 34"/>
          <p:cNvGrpSpPr/>
          <p:nvPr userDrawn="1"/>
        </p:nvGrpSpPr>
        <p:grpSpPr>
          <a:xfrm>
            <a:off x="6148513" y="2420888"/>
            <a:ext cx="2691331" cy="0"/>
            <a:chOff x="373063" y="3573016"/>
            <a:chExt cx="3325872" cy="0"/>
          </a:xfrm>
        </p:grpSpPr>
        <p:cxnSp>
          <p:nvCxnSpPr>
            <p:cNvPr id="36" name="Прямая соединительная линия 35"/>
            <p:cNvCxnSpPr/>
            <p:nvPr/>
          </p:nvCxnSpPr>
          <p:spPr>
            <a:xfrm>
              <a:off x="373063" y="3573016"/>
              <a:ext cx="3325872" cy="0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/>
            <p:cNvCxnSpPr/>
            <p:nvPr/>
          </p:nvCxnSpPr>
          <p:spPr>
            <a:xfrm>
              <a:off x="373063" y="3573016"/>
              <a:ext cx="314838" cy="0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Текст 5"/>
          <p:cNvSpPr>
            <a:spLocks noGrp="1"/>
          </p:cNvSpPr>
          <p:nvPr>
            <p:ph type="body" sz="quarter" idx="27" hasCustomPrompt="1"/>
          </p:nvPr>
        </p:nvSpPr>
        <p:spPr>
          <a:xfrm>
            <a:off x="3222625" y="4737259"/>
            <a:ext cx="2705100" cy="1436535"/>
          </a:xfrm>
        </p:spPr>
        <p:txBody>
          <a:bodyPr/>
          <a:lstStyle/>
          <a:p>
            <a:pPr lvl="0"/>
            <a:r>
              <a:rPr lang="ru-RU" dirty="0" smtClean="0"/>
              <a:t>Комментарий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28" hasCustomPrompt="1"/>
          </p:nvPr>
        </p:nvSpPr>
        <p:spPr>
          <a:xfrm>
            <a:off x="6148391" y="4737259"/>
            <a:ext cx="2708275" cy="1436535"/>
          </a:xfrm>
        </p:spPr>
        <p:txBody>
          <a:bodyPr/>
          <a:lstStyle/>
          <a:p>
            <a:pPr lvl="0"/>
            <a:r>
              <a:rPr lang="ru-RU" dirty="0" smtClean="0"/>
              <a:t>Комментарий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7197714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661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Вывод на две колонки с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287339" y="2420888"/>
            <a:ext cx="4179886" cy="0"/>
            <a:chOff x="373063" y="3573016"/>
            <a:chExt cx="5165387" cy="0"/>
          </a:xfrm>
        </p:grpSpPr>
        <p:cxnSp>
          <p:nvCxnSpPr>
            <p:cNvPr id="10" name="Прямая соединительная линия 9"/>
            <p:cNvCxnSpPr/>
            <p:nvPr/>
          </p:nvCxnSpPr>
          <p:spPr>
            <a:xfrm>
              <a:off x="373063" y="3573016"/>
              <a:ext cx="5165387" cy="0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>
              <a:off x="373063" y="3573016"/>
              <a:ext cx="311922" cy="0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Текст 21"/>
          <p:cNvSpPr>
            <a:spLocks noGrp="1"/>
          </p:cNvSpPr>
          <p:nvPr>
            <p:ph type="body" sz="quarter" idx="20" hasCustomPrompt="1"/>
          </p:nvPr>
        </p:nvSpPr>
        <p:spPr>
          <a:xfrm>
            <a:off x="279797" y="2636844"/>
            <a:ext cx="4187428" cy="1318567"/>
          </a:xfrm>
        </p:spPr>
        <p:txBody>
          <a:bodyPr/>
          <a:lstStyle>
            <a:lvl1pPr>
              <a:defRPr sz="2400" b="1" baseline="0"/>
            </a:lvl1pPr>
            <a:lvl2pPr>
              <a:defRPr sz="1600" b="1"/>
            </a:lvl2pPr>
            <a:lvl3pPr>
              <a:defRPr sz="1600" b="1"/>
            </a:lvl3pPr>
            <a:lvl4pPr>
              <a:defRPr sz="1600" b="1"/>
            </a:lvl4pPr>
            <a:lvl5pPr>
              <a:defRPr sz="1600" b="1"/>
            </a:lvl5pPr>
          </a:lstStyle>
          <a:p>
            <a:pPr lvl="0"/>
            <a:r>
              <a:rPr lang="ru-RU" dirty="0" smtClean="0"/>
              <a:t>Основная мысль</a:t>
            </a:r>
            <a:endParaRPr lang="ru-RU" dirty="0"/>
          </a:p>
        </p:txBody>
      </p:sp>
      <p:sp>
        <p:nvSpPr>
          <p:cNvPr id="24" name="Текст 21"/>
          <p:cNvSpPr>
            <a:spLocks noGrp="1"/>
          </p:cNvSpPr>
          <p:nvPr>
            <p:ph type="body" sz="quarter" idx="22" hasCustomPrompt="1"/>
          </p:nvPr>
        </p:nvSpPr>
        <p:spPr>
          <a:xfrm>
            <a:off x="4676776" y="2636844"/>
            <a:ext cx="4170882" cy="1318567"/>
          </a:xfrm>
        </p:spPr>
        <p:txBody>
          <a:bodyPr/>
          <a:lstStyle>
            <a:lvl1pPr>
              <a:defRPr sz="2400" b="1"/>
            </a:lvl1pPr>
            <a:lvl2pPr>
              <a:defRPr sz="1600" b="1"/>
            </a:lvl2pPr>
            <a:lvl3pPr>
              <a:defRPr sz="1600" b="1"/>
            </a:lvl3pPr>
            <a:lvl4pPr>
              <a:defRPr sz="1600" b="1"/>
            </a:lvl4pPr>
            <a:lvl5pPr>
              <a:defRPr sz="1600" b="1"/>
            </a:lvl5pPr>
          </a:lstStyle>
          <a:p>
            <a:pPr lvl="0"/>
            <a:r>
              <a:rPr lang="ru-RU" dirty="0" smtClean="0"/>
              <a:t>Основная мысль</a:t>
            </a:r>
            <a:endParaRPr lang="ru-RU" dirty="0"/>
          </a:p>
        </p:txBody>
      </p:sp>
      <p:sp>
        <p:nvSpPr>
          <p:cNvPr id="26" name="Рисунок 25"/>
          <p:cNvSpPr>
            <a:spLocks noGrp="1"/>
          </p:cNvSpPr>
          <p:nvPr>
            <p:ph type="pic" sz="quarter" idx="23"/>
          </p:nvPr>
        </p:nvSpPr>
        <p:spPr>
          <a:xfrm>
            <a:off x="1863982" y="1071570"/>
            <a:ext cx="1019063" cy="9366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8" name="Рисунок 25"/>
          <p:cNvSpPr>
            <a:spLocks noGrp="1"/>
          </p:cNvSpPr>
          <p:nvPr>
            <p:ph type="pic" sz="quarter" idx="25"/>
          </p:nvPr>
        </p:nvSpPr>
        <p:spPr>
          <a:xfrm>
            <a:off x="6252688" y="1071570"/>
            <a:ext cx="1019063" cy="936625"/>
          </a:xfrm>
        </p:spPr>
        <p:txBody>
          <a:bodyPr/>
          <a:lstStyle/>
          <a:p>
            <a:endParaRPr lang="ru-RU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26" hasCustomPrompt="1"/>
          </p:nvPr>
        </p:nvSpPr>
        <p:spPr>
          <a:xfrm>
            <a:off x="279797" y="4149081"/>
            <a:ext cx="4187428" cy="2024708"/>
          </a:xfrm>
        </p:spPr>
        <p:txBody>
          <a:bodyPr/>
          <a:lstStyle>
            <a:lvl1pPr>
              <a:defRPr sz="20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 smtClean="0"/>
              <a:t>Комментарий</a:t>
            </a:r>
            <a:endParaRPr lang="ru-RU" dirty="0"/>
          </a:p>
        </p:txBody>
      </p:sp>
      <p:sp>
        <p:nvSpPr>
          <p:cNvPr id="32" name="Текст 29"/>
          <p:cNvSpPr>
            <a:spLocks noGrp="1"/>
          </p:cNvSpPr>
          <p:nvPr>
            <p:ph type="body" sz="quarter" idx="28" hasCustomPrompt="1"/>
          </p:nvPr>
        </p:nvSpPr>
        <p:spPr>
          <a:xfrm>
            <a:off x="4676776" y="4149081"/>
            <a:ext cx="4170882" cy="2024708"/>
          </a:xfrm>
        </p:spPr>
        <p:txBody>
          <a:bodyPr/>
          <a:lstStyle>
            <a:lvl1pPr>
              <a:defRPr sz="20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 smtClean="0"/>
              <a:t>Комментарий</a:t>
            </a:r>
            <a:endParaRPr lang="ru-RU" dirty="0"/>
          </a:p>
        </p:txBody>
      </p:sp>
      <p:grpSp>
        <p:nvGrpSpPr>
          <p:cNvPr id="25" name="Группа 24"/>
          <p:cNvGrpSpPr/>
          <p:nvPr userDrawn="1"/>
        </p:nvGrpSpPr>
        <p:grpSpPr>
          <a:xfrm>
            <a:off x="4676775" y="2420888"/>
            <a:ext cx="4179886" cy="0"/>
            <a:chOff x="373063" y="3573016"/>
            <a:chExt cx="5165387" cy="0"/>
          </a:xfrm>
        </p:grpSpPr>
        <p:cxnSp>
          <p:nvCxnSpPr>
            <p:cNvPr id="29" name="Прямая соединительная линия 28"/>
            <p:cNvCxnSpPr/>
            <p:nvPr/>
          </p:nvCxnSpPr>
          <p:spPr>
            <a:xfrm>
              <a:off x="373063" y="3573016"/>
              <a:ext cx="5165387" cy="0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/>
            <p:cNvCxnSpPr/>
            <p:nvPr/>
          </p:nvCxnSpPr>
          <p:spPr>
            <a:xfrm>
              <a:off x="373063" y="3573016"/>
              <a:ext cx="311922" cy="0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80156396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282">
          <p15:clr>
            <a:srgbClr val="FBAE40"/>
          </p15:clr>
        </p15:guide>
        <p15:guide id="2" orient="horz" pos="1661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став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9" r="54785"/>
          <a:stretch/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422" y="6431913"/>
            <a:ext cx="2347779" cy="418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3507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и 2 объекта с подзаголов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42112" y="188649"/>
            <a:ext cx="7484292" cy="359993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2"/>
          </p:nvPr>
        </p:nvSpPr>
        <p:spPr>
          <a:xfrm>
            <a:off x="290720" y="1723292"/>
            <a:ext cx="4176611" cy="445049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>
          <a:xfrm>
            <a:off x="4680515" y="1723292"/>
            <a:ext cx="4176000" cy="445049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6"/>
          </p:nvPr>
        </p:nvSpPr>
        <p:spPr>
          <a:xfrm>
            <a:off x="290720" y="772121"/>
            <a:ext cx="4176000" cy="740156"/>
          </a:xfrm>
        </p:spPr>
        <p:txBody>
          <a:bodyPr/>
          <a:lstStyle>
            <a:lvl1pPr>
              <a:defRPr sz="2400" b="1"/>
            </a:lvl1pPr>
          </a:lstStyle>
          <a:p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8"/>
          </p:nvPr>
        </p:nvSpPr>
        <p:spPr>
          <a:xfrm>
            <a:off x="4680516" y="780239"/>
            <a:ext cx="4176000" cy="732038"/>
          </a:xfrm>
        </p:spPr>
        <p:txBody>
          <a:bodyPr/>
          <a:lstStyle>
            <a:lvl1pPr>
              <a:defRPr sz="2400" b="1"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49454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04062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80901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33" y="227019"/>
            <a:ext cx="6791325" cy="39687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7048" y="1262063"/>
            <a:ext cx="8378825" cy="45069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487638" y="6626231"/>
            <a:ext cx="187552" cy="18466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E11D69-12B2-41F1-8ACF-65FE3E18BD6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26361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>
          <a:xfrm>
            <a:off x="8852090" y="6571686"/>
            <a:ext cx="292003" cy="286314"/>
          </a:xfrm>
          <a:prstGeom prst="rect">
            <a:avLst/>
          </a:prstGeom>
        </p:spPr>
        <p:txBody>
          <a:bodyPr lIns="0" rIns="0" anchor="ctr" anchorCtr="0"/>
          <a:lstStyle>
            <a:lvl1pPr algn="ctr">
              <a:defRPr sz="1000" b="0">
                <a:solidFill>
                  <a:schemeClr val="tx1"/>
                </a:solidFill>
              </a:defRPr>
            </a:lvl1pPr>
          </a:lstStyle>
          <a:p>
            <a:fld id="{E893A361-5A8E-4789-8762-ADD1AA23B38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754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 txBox="1">
            <a:spLocks/>
          </p:cNvSpPr>
          <p:nvPr userDrawn="1"/>
        </p:nvSpPr>
        <p:spPr>
          <a:xfrm>
            <a:off x="132506" y="6356450"/>
            <a:ext cx="2132707" cy="364628"/>
          </a:xfrm>
          <a:prstGeom prst="rect">
            <a:avLst/>
          </a:prstGeom>
        </p:spPr>
        <p:txBody>
          <a:bodyPr lIns="91018" tIns="45497" rIns="91018" bIns="45497" anchor="ctr"/>
          <a:lstStyle>
            <a:lvl1pPr algn="l">
              <a:defRPr/>
            </a:lvl1pPr>
          </a:lstStyle>
          <a:p>
            <a:pPr defTabSz="910129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dirty="0" smtClea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20653"/>
      </p:ext>
    </p:extLst>
  </p:cSld>
  <p:clrMapOvr>
    <a:masterClrMapping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6572" y="5059820"/>
            <a:ext cx="2265125" cy="716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55"/>
            <a:ext cx="9144000" cy="3975346"/>
          </a:xfrm>
          <a:prstGeom prst="rect">
            <a:avLst/>
          </a:prstGeom>
        </p:spPr>
      </p:pic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685800" y="213044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577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42112" y="188649"/>
            <a:ext cx="7484292" cy="359993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 smtClean="0"/>
              <a:t>Введите заголовок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81676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47956205"/>
              </p:ext>
            </p:extLst>
          </p:nvPr>
        </p:nvGraphicFramePr>
        <p:xfrm>
          <a:off x="1477" y="1592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77" y="1592"/>
                        <a:ext cx="1465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212"/>
          <a:stretch/>
        </p:blipFill>
        <p:spPr>
          <a:xfrm>
            <a:off x="0" y="12"/>
            <a:ext cx="9144000" cy="45451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87343" y="4869160"/>
            <a:ext cx="8569326" cy="1008112"/>
          </a:xfrm>
        </p:spPr>
        <p:txBody>
          <a:bodyPr anchor="t">
            <a:noAutofit/>
          </a:bodyPr>
          <a:lstStyle>
            <a:lvl1pPr>
              <a:defRPr sz="2000" cap="none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Введите название презентации</a:t>
            </a:r>
            <a:br>
              <a:rPr lang="ru-RU" dirty="0" smtClean="0"/>
            </a:br>
            <a:r>
              <a:rPr lang="en-US" dirty="0" smtClean="0"/>
              <a:t>(</a:t>
            </a:r>
            <a:r>
              <a:rPr lang="ru-RU" dirty="0" smtClean="0"/>
              <a:t>оставайтесь в пределах области)</a:t>
            </a:r>
            <a:endParaRPr lang="ru-RU" dirty="0"/>
          </a:p>
        </p:txBody>
      </p:sp>
      <p:sp>
        <p:nvSpPr>
          <p:cNvPr id="19" name="TitleLogoEng" hidden="1"/>
          <p:cNvSpPr>
            <a:spLocks noEditPoints="1"/>
          </p:cNvSpPr>
          <p:nvPr/>
        </p:nvSpPr>
        <p:spPr bwMode="auto">
          <a:xfrm>
            <a:off x="7879611" y="5873922"/>
            <a:ext cx="974190" cy="453600"/>
          </a:xfrm>
          <a:custGeom>
            <a:avLst/>
            <a:gdLst>
              <a:gd name="T0" fmla="*/ 1992 w 4450"/>
              <a:gd name="T1" fmla="*/ 1156 h 2072"/>
              <a:gd name="T2" fmla="*/ 1998 w 4450"/>
              <a:gd name="T3" fmla="*/ 1076 h 2072"/>
              <a:gd name="T4" fmla="*/ 2976 w 4450"/>
              <a:gd name="T5" fmla="*/ 1058 h 2072"/>
              <a:gd name="T6" fmla="*/ 2962 w 4450"/>
              <a:gd name="T7" fmla="*/ 654 h 2072"/>
              <a:gd name="T8" fmla="*/ 2840 w 4450"/>
              <a:gd name="T9" fmla="*/ 716 h 2072"/>
              <a:gd name="T10" fmla="*/ 2854 w 4450"/>
              <a:gd name="T11" fmla="*/ 1018 h 2072"/>
              <a:gd name="T12" fmla="*/ 3376 w 4450"/>
              <a:gd name="T13" fmla="*/ 1072 h 2072"/>
              <a:gd name="T14" fmla="*/ 3386 w 4450"/>
              <a:gd name="T15" fmla="*/ 672 h 2072"/>
              <a:gd name="T16" fmla="*/ 3214 w 4450"/>
              <a:gd name="T17" fmla="*/ 1102 h 2072"/>
              <a:gd name="T18" fmla="*/ 3274 w 4450"/>
              <a:gd name="T19" fmla="*/ 1002 h 2072"/>
              <a:gd name="T20" fmla="*/ 4306 w 4450"/>
              <a:gd name="T21" fmla="*/ 896 h 2072"/>
              <a:gd name="T22" fmla="*/ 3600 w 4450"/>
              <a:gd name="T23" fmla="*/ 1348 h 2072"/>
              <a:gd name="T24" fmla="*/ 3816 w 4450"/>
              <a:gd name="T25" fmla="*/ 1260 h 2072"/>
              <a:gd name="T26" fmla="*/ 3772 w 4450"/>
              <a:gd name="T27" fmla="*/ 638 h 2072"/>
              <a:gd name="T28" fmla="*/ 3524 w 4450"/>
              <a:gd name="T29" fmla="*/ 654 h 2072"/>
              <a:gd name="T30" fmla="*/ 3512 w 4450"/>
              <a:gd name="T31" fmla="*/ 1302 h 2072"/>
              <a:gd name="T32" fmla="*/ 3628 w 4450"/>
              <a:gd name="T33" fmla="*/ 742 h 2072"/>
              <a:gd name="T34" fmla="*/ 3688 w 4450"/>
              <a:gd name="T35" fmla="*/ 742 h 2072"/>
              <a:gd name="T36" fmla="*/ 3646 w 4450"/>
              <a:gd name="T37" fmla="*/ 1256 h 2072"/>
              <a:gd name="T38" fmla="*/ 1696 w 4450"/>
              <a:gd name="T39" fmla="*/ 1344 h 2072"/>
              <a:gd name="T40" fmla="*/ 1600 w 4450"/>
              <a:gd name="T41" fmla="*/ 992 h 2072"/>
              <a:gd name="T42" fmla="*/ 1606 w 4450"/>
              <a:gd name="T43" fmla="*/ 1260 h 2072"/>
              <a:gd name="T44" fmla="*/ 1576 w 4450"/>
              <a:gd name="T45" fmla="*/ 740 h 2072"/>
              <a:gd name="T46" fmla="*/ 1638 w 4450"/>
              <a:gd name="T47" fmla="*/ 856 h 2072"/>
              <a:gd name="T48" fmla="*/ 1710 w 4450"/>
              <a:gd name="T49" fmla="*/ 634 h 2072"/>
              <a:gd name="T50" fmla="*/ 1466 w 4450"/>
              <a:gd name="T51" fmla="*/ 662 h 2072"/>
              <a:gd name="T52" fmla="*/ 1466 w 4450"/>
              <a:gd name="T53" fmla="*/ 1312 h 2072"/>
              <a:gd name="T54" fmla="*/ 4450 w 4450"/>
              <a:gd name="T55" fmla="*/ 1590 h 2072"/>
              <a:gd name="T56" fmla="*/ 1572 w 4450"/>
              <a:gd name="T57" fmla="*/ 1668 h 2072"/>
              <a:gd name="T58" fmla="*/ 2628 w 4450"/>
              <a:gd name="T59" fmla="*/ 1726 h 2072"/>
              <a:gd name="T60" fmla="*/ 2628 w 4450"/>
              <a:gd name="T61" fmla="*/ 1726 h 2072"/>
              <a:gd name="T62" fmla="*/ 4324 w 4450"/>
              <a:gd name="T63" fmla="*/ 1726 h 2072"/>
              <a:gd name="T64" fmla="*/ 936 w 4450"/>
              <a:gd name="T65" fmla="*/ 1218 h 2072"/>
              <a:gd name="T66" fmla="*/ 1170 w 4450"/>
              <a:gd name="T67" fmla="*/ 906 h 2072"/>
              <a:gd name="T68" fmla="*/ 1162 w 4450"/>
              <a:gd name="T69" fmla="*/ 374 h 2072"/>
              <a:gd name="T70" fmla="*/ 944 w 4450"/>
              <a:gd name="T71" fmla="*/ 78 h 2072"/>
              <a:gd name="T72" fmla="*/ 790 w 4450"/>
              <a:gd name="T73" fmla="*/ 684 h 2072"/>
              <a:gd name="T74" fmla="*/ 992 w 4450"/>
              <a:gd name="T75" fmla="*/ 1260 h 2072"/>
              <a:gd name="T76" fmla="*/ 958 w 4450"/>
              <a:gd name="T77" fmla="*/ 870 h 2072"/>
              <a:gd name="T78" fmla="*/ 1050 w 4450"/>
              <a:gd name="T79" fmla="*/ 1012 h 2072"/>
              <a:gd name="T80" fmla="*/ 838 w 4450"/>
              <a:gd name="T81" fmla="*/ 624 h 2072"/>
              <a:gd name="T82" fmla="*/ 992 w 4450"/>
              <a:gd name="T83" fmla="*/ 102 h 2072"/>
              <a:gd name="T84" fmla="*/ 1142 w 4450"/>
              <a:gd name="T85" fmla="*/ 556 h 2072"/>
              <a:gd name="T86" fmla="*/ 1124 w 4450"/>
              <a:gd name="T87" fmla="*/ 760 h 2072"/>
              <a:gd name="T88" fmla="*/ 992 w 4450"/>
              <a:gd name="T89" fmla="*/ 314 h 2072"/>
              <a:gd name="T90" fmla="*/ 864 w 4450"/>
              <a:gd name="T91" fmla="*/ 742 h 2072"/>
              <a:gd name="T92" fmla="*/ 724 w 4450"/>
              <a:gd name="T93" fmla="*/ 1576 h 2072"/>
              <a:gd name="T94" fmla="*/ 908 w 4450"/>
              <a:gd name="T95" fmla="*/ 1520 h 2072"/>
              <a:gd name="T96" fmla="*/ 1064 w 4450"/>
              <a:gd name="T97" fmla="*/ 1660 h 2072"/>
              <a:gd name="T98" fmla="*/ 1012 w 4450"/>
              <a:gd name="T99" fmla="*/ 1862 h 2072"/>
              <a:gd name="T100" fmla="*/ 802 w 4450"/>
              <a:gd name="T101" fmla="*/ 1974 h 2072"/>
              <a:gd name="T102" fmla="*/ 436 w 4450"/>
              <a:gd name="T103" fmla="*/ 1862 h 2072"/>
              <a:gd name="T104" fmla="*/ 330 w 4450"/>
              <a:gd name="T105" fmla="*/ 1478 h 2072"/>
              <a:gd name="T106" fmla="*/ 570 w 4450"/>
              <a:gd name="T107" fmla="*/ 1202 h 2072"/>
              <a:gd name="T108" fmla="*/ 508 w 4450"/>
              <a:gd name="T109" fmla="*/ 662 h 2072"/>
              <a:gd name="T110" fmla="*/ 166 w 4450"/>
              <a:gd name="T111" fmla="*/ 892 h 2072"/>
              <a:gd name="T112" fmla="*/ 4 w 4450"/>
              <a:gd name="T113" fmla="*/ 1276 h 2072"/>
              <a:gd name="T114" fmla="*/ 72 w 4450"/>
              <a:gd name="T115" fmla="*/ 1662 h 2072"/>
              <a:gd name="T116" fmla="*/ 348 w 4450"/>
              <a:gd name="T117" fmla="*/ 1966 h 2072"/>
              <a:gd name="T118" fmla="*/ 724 w 4450"/>
              <a:gd name="T119" fmla="*/ 2072 h 2072"/>
              <a:gd name="T120" fmla="*/ 1144 w 4450"/>
              <a:gd name="T121" fmla="*/ 1938 h 20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450" h="2072">
                <a:moveTo>
                  <a:pt x="2586" y="1256"/>
                </a:moveTo>
                <a:lnTo>
                  <a:pt x="2416" y="1256"/>
                </a:lnTo>
                <a:lnTo>
                  <a:pt x="2578" y="716"/>
                </a:lnTo>
                <a:lnTo>
                  <a:pt x="2578" y="626"/>
                </a:lnTo>
                <a:lnTo>
                  <a:pt x="2268" y="626"/>
                </a:lnTo>
                <a:lnTo>
                  <a:pt x="2268" y="716"/>
                </a:lnTo>
                <a:lnTo>
                  <a:pt x="2428" y="716"/>
                </a:lnTo>
                <a:lnTo>
                  <a:pt x="2266" y="1258"/>
                </a:lnTo>
                <a:lnTo>
                  <a:pt x="2266" y="1348"/>
                </a:lnTo>
                <a:lnTo>
                  <a:pt x="2586" y="1348"/>
                </a:lnTo>
                <a:lnTo>
                  <a:pt x="2586" y="1256"/>
                </a:lnTo>
                <a:close/>
                <a:moveTo>
                  <a:pt x="1992" y="1156"/>
                </a:moveTo>
                <a:lnTo>
                  <a:pt x="2058" y="1156"/>
                </a:lnTo>
                <a:lnTo>
                  <a:pt x="2072" y="1348"/>
                </a:lnTo>
                <a:lnTo>
                  <a:pt x="2208" y="1348"/>
                </a:lnTo>
                <a:lnTo>
                  <a:pt x="2134" y="626"/>
                </a:lnTo>
                <a:lnTo>
                  <a:pt x="1916" y="626"/>
                </a:lnTo>
                <a:lnTo>
                  <a:pt x="1844" y="1348"/>
                </a:lnTo>
                <a:lnTo>
                  <a:pt x="1980" y="1348"/>
                </a:lnTo>
                <a:lnTo>
                  <a:pt x="1992" y="1156"/>
                </a:lnTo>
                <a:close/>
                <a:moveTo>
                  <a:pt x="2022" y="716"/>
                </a:moveTo>
                <a:lnTo>
                  <a:pt x="2030" y="716"/>
                </a:lnTo>
                <a:lnTo>
                  <a:pt x="2054" y="1076"/>
                </a:lnTo>
                <a:lnTo>
                  <a:pt x="1998" y="1076"/>
                </a:lnTo>
                <a:lnTo>
                  <a:pt x="2022" y="716"/>
                </a:lnTo>
                <a:close/>
                <a:moveTo>
                  <a:pt x="2804" y="1102"/>
                </a:moveTo>
                <a:lnTo>
                  <a:pt x="2882" y="1102"/>
                </a:lnTo>
                <a:lnTo>
                  <a:pt x="2882" y="1102"/>
                </a:lnTo>
                <a:lnTo>
                  <a:pt x="2900" y="1102"/>
                </a:lnTo>
                <a:lnTo>
                  <a:pt x="2916" y="1100"/>
                </a:lnTo>
                <a:lnTo>
                  <a:pt x="2930" y="1096"/>
                </a:lnTo>
                <a:lnTo>
                  <a:pt x="2942" y="1090"/>
                </a:lnTo>
                <a:lnTo>
                  <a:pt x="2952" y="1084"/>
                </a:lnTo>
                <a:lnTo>
                  <a:pt x="2962" y="1076"/>
                </a:lnTo>
                <a:lnTo>
                  <a:pt x="2970" y="1066"/>
                </a:lnTo>
                <a:lnTo>
                  <a:pt x="2976" y="1058"/>
                </a:lnTo>
                <a:lnTo>
                  <a:pt x="2986" y="1036"/>
                </a:lnTo>
                <a:lnTo>
                  <a:pt x="2992" y="1016"/>
                </a:lnTo>
                <a:lnTo>
                  <a:pt x="2994" y="994"/>
                </a:lnTo>
                <a:lnTo>
                  <a:pt x="2996" y="974"/>
                </a:lnTo>
                <a:lnTo>
                  <a:pt x="2996" y="756"/>
                </a:lnTo>
                <a:lnTo>
                  <a:pt x="2996" y="756"/>
                </a:lnTo>
                <a:lnTo>
                  <a:pt x="2994" y="734"/>
                </a:lnTo>
                <a:lnTo>
                  <a:pt x="2992" y="714"/>
                </a:lnTo>
                <a:lnTo>
                  <a:pt x="2986" y="692"/>
                </a:lnTo>
                <a:lnTo>
                  <a:pt x="2976" y="672"/>
                </a:lnTo>
                <a:lnTo>
                  <a:pt x="2970" y="662"/>
                </a:lnTo>
                <a:lnTo>
                  <a:pt x="2962" y="654"/>
                </a:lnTo>
                <a:lnTo>
                  <a:pt x="2952" y="646"/>
                </a:lnTo>
                <a:lnTo>
                  <a:pt x="2942" y="638"/>
                </a:lnTo>
                <a:lnTo>
                  <a:pt x="2930" y="634"/>
                </a:lnTo>
                <a:lnTo>
                  <a:pt x="2916" y="630"/>
                </a:lnTo>
                <a:lnTo>
                  <a:pt x="2900" y="626"/>
                </a:lnTo>
                <a:lnTo>
                  <a:pt x="2882" y="626"/>
                </a:lnTo>
                <a:lnTo>
                  <a:pt x="2664" y="626"/>
                </a:lnTo>
                <a:lnTo>
                  <a:pt x="2664" y="1348"/>
                </a:lnTo>
                <a:lnTo>
                  <a:pt x="2804" y="1348"/>
                </a:lnTo>
                <a:lnTo>
                  <a:pt x="2804" y="1102"/>
                </a:lnTo>
                <a:close/>
                <a:moveTo>
                  <a:pt x="2804" y="716"/>
                </a:moveTo>
                <a:lnTo>
                  <a:pt x="2840" y="716"/>
                </a:lnTo>
                <a:lnTo>
                  <a:pt x="2840" y="716"/>
                </a:lnTo>
                <a:lnTo>
                  <a:pt x="2846" y="716"/>
                </a:lnTo>
                <a:lnTo>
                  <a:pt x="2850" y="718"/>
                </a:lnTo>
                <a:lnTo>
                  <a:pt x="2854" y="722"/>
                </a:lnTo>
                <a:lnTo>
                  <a:pt x="2858" y="726"/>
                </a:lnTo>
                <a:lnTo>
                  <a:pt x="2864" y="736"/>
                </a:lnTo>
                <a:lnTo>
                  <a:pt x="2866" y="752"/>
                </a:lnTo>
                <a:lnTo>
                  <a:pt x="2866" y="988"/>
                </a:lnTo>
                <a:lnTo>
                  <a:pt x="2866" y="988"/>
                </a:lnTo>
                <a:lnTo>
                  <a:pt x="2864" y="1002"/>
                </a:lnTo>
                <a:lnTo>
                  <a:pt x="2858" y="1014"/>
                </a:lnTo>
                <a:lnTo>
                  <a:pt x="2854" y="1018"/>
                </a:lnTo>
                <a:lnTo>
                  <a:pt x="2850" y="1020"/>
                </a:lnTo>
                <a:lnTo>
                  <a:pt x="2846" y="1022"/>
                </a:lnTo>
                <a:lnTo>
                  <a:pt x="2840" y="1024"/>
                </a:lnTo>
                <a:lnTo>
                  <a:pt x="2804" y="1024"/>
                </a:lnTo>
                <a:lnTo>
                  <a:pt x="2804" y="716"/>
                </a:lnTo>
                <a:close/>
                <a:moveTo>
                  <a:pt x="3214" y="1102"/>
                </a:moveTo>
                <a:lnTo>
                  <a:pt x="3236" y="1102"/>
                </a:lnTo>
                <a:lnTo>
                  <a:pt x="3282" y="1348"/>
                </a:lnTo>
                <a:lnTo>
                  <a:pt x="3430" y="1348"/>
                </a:lnTo>
                <a:lnTo>
                  <a:pt x="3364" y="1082"/>
                </a:lnTo>
                <a:lnTo>
                  <a:pt x="3364" y="1082"/>
                </a:lnTo>
                <a:lnTo>
                  <a:pt x="3376" y="1072"/>
                </a:lnTo>
                <a:lnTo>
                  <a:pt x="3386" y="1058"/>
                </a:lnTo>
                <a:lnTo>
                  <a:pt x="3392" y="1046"/>
                </a:lnTo>
                <a:lnTo>
                  <a:pt x="3398" y="1030"/>
                </a:lnTo>
                <a:lnTo>
                  <a:pt x="3402" y="1016"/>
                </a:lnTo>
                <a:lnTo>
                  <a:pt x="3404" y="1002"/>
                </a:lnTo>
                <a:lnTo>
                  <a:pt x="3406" y="974"/>
                </a:lnTo>
                <a:lnTo>
                  <a:pt x="3406" y="756"/>
                </a:lnTo>
                <a:lnTo>
                  <a:pt x="3406" y="756"/>
                </a:lnTo>
                <a:lnTo>
                  <a:pt x="3406" y="734"/>
                </a:lnTo>
                <a:lnTo>
                  <a:pt x="3402" y="714"/>
                </a:lnTo>
                <a:lnTo>
                  <a:pt x="3396" y="692"/>
                </a:lnTo>
                <a:lnTo>
                  <a:pt x="3386" y="672"/>
                </a:lnTo>
                <a:lnTo>
                  <a:pt x="3380" y="662"/>
                </a:lnTo>
                <a:lnTo>
                  <a:pt x="3372" y="654"/>
                </a:lnTo>
                <a:lnTo>
                  <a:pt x="3362" y="646"/>
                </a:lnTo>
                <a:lnTo>
                  <a:pt x="3352" y="638"/>
                </a:lnTo>
                <a:lnTo>
                  <a:pt x="3340" y="634"/>
                </a:lnTo>
                <a:lnTo>
                  <a:pt x="3326" y="630"/>
                </a:lnTo>
                <a:lnTo>
                  <a:pt x="3310" y="626"/>
                </a:lnTo>
                <a:lnTo>
                  <a:pt x="3294" y="626"/>
                </a:lnTo>
                <a:lnTo>
                  <a:pt x="3074" y="626"/>
                </a:lnTo>
                <a:lnTo>
                  <a:pt x="3074" y="1348"/>
                </a:lnTo>
                <a:lnTo>
                  <a:pt x="3214" y="1348"/>
                </a:lnTo>
                <a:lnTo>
                  <a:pt x="3214" y="1102"/>
                </a:lnTo>
                <a:close/>
                <a:moveTo>
                  <a:pt x="3214" y="716"/>
                </a:moveTo>
                <a:lnTo>
                  <a:pt x="3250" y="716"/>
                </a:lnTo>
                <a:lnTo>
                  <a:pt x="3250" y="716"/>
                </a:lnTo>
                <a:lnTo>
                  <a:pt x="3256" y="716"/>
                </a:lnTo>
                <a:lnTo>
                  <a:pt x="3260" y="718"/>
                </a:lnTo>
                <a:lnTo>
                  <a:pt x="3266" y="722"/>
                </a:lnTo>
                <a:lnTo>
                  <a:pt x="3268" y="726"/>
                </a:lnTo>
                <a:lnTo>
                  <a:pt x="3274" y="736"/>
                </a:lnTo>
                <a:lnTo>
                  <a:pt x="3276" y="752"/>
                </a:lnTo>
                <a:lnTo>
                  <a:pt x="3276" y="988"/>
                </a:lnTo>
                <a:lnTo>
                  <a:pt x="3276" y="988"/>
                </a:lnTo>
                <a:lnTo>
                  <a:pt x="3274" y="1002"/>
                </a:lnTo>
                <a:lnTo>
                  <a:pt x="3268" y="1014"/>
                </a:lnTo>
                <a:lnTo>
                  <a:pt x="3266" y="1018"/>
                </a:lnTo>
                <a:lnTo>
                  <a:pt x="3260" y="1020"/>
                </a:lnTo>
                <a:lnTo>
                  <a:pt x="3256" y="1022"/>
                </a:lnTo>
                <a:lnTo>
                  <a:pt x="3250" y="1024"/>
                </a:lnTo>
                <a:lnTo>
                  <a:pt x="3214" y="1024"/>
                </a:lnTo>
                <a:lnTo>
                  <a:pt x="3214" y="716"/>
                </a:lnTo>
                <a:close/>
                <a:moveTo>
                  <a:pt x="4046" y="896"/>
                </a:moveTo>
                <a:lnTo>
                  <a:pt x="4052" y="896"/>
                </a:lnTo>
                <a:lnTo>
                  <a:pt x="4124" y="1348"/>
                </a:lnTo>
                <a:lnTo>
                  <a:pt x="4234" y="1348"/>
                </a:lnTo>
                <a:lnTo>
                  <a:pt x="4306" y="896"/>
                </a:lnTo>
                <a:lnTo>
                  <a:pt x="4310" y="896"/>
                </a:lnTo>
                <a:lnTo>
                  <a:pt x="4310" y="1348"/>
                </a:lnTo>
                <a:lnTo>
                  <a:pt x="4450" y="1348"/>
                </a:lnTo>
                <a:lnTo>
                  <a:pt x="4450" y="626"/>
                </a:lnTo>
                <a:lnTo>
                  <a:pt x="4270" y="626"/>
                </a:lnTo>
                <a:lnTo>
                  <a:pt x="4178" y="1134"/>
                </a:lnTo>
                <a:lnTo>
                  <a:pt x="4088" y="626"/>
                </a:lnTo>
                <a:lnTo>
                  <a:pt x="3908" y="626"/>
                </a:lnTo>
                <a:lnTo>
                  <a:pt x="3908" y="1348"/>
                </a:lnTo>
                <a:lnTo>
                  <a:pt x="4046" y="1348"/>
                </a:lnTo>
                <a:lnTo>
                  <a:pt x="4046" y="896"/>
                </a:lnTo>
                <a:close/>
                <a:moveTo>
                  <a:pt x="3600" y="1348"/>
                </a:moveTo>
                <a:lnTo>
                  <a:pt x="3716" y="1348"/>
                </a:lnTo>
                <a:lnTo>
                  <a:pt x="3716" y="1348"/>
                </a:lnTo>
                <a:lnTo>
                  <a:pt x="3732" y="1348"/>
                </a:lnTo>
                <a:lnTo>
                  <a:pt x="3748" y="1344"/>
                </a:lnTo>
                <a:lnTo>
                  <a:pt x="3762" y="1340"/>
                </a:lnTo>
                <a:lnTo>
                  <a:pt x="3772" y="1336"/>
                </a:lnTo>
                <a:lnTo>
                  <a:pt x="3782" y="1328"/>
                </a:lnTo>
                <a:lnTo>
                  <a:pt x="3790" y="1320"/>
                </a:lnTo>
                <a:lnTo>
                  <a:pt x="3798" y="1312"/>
                </a:lnTo>
                <a:lnTo>
                  <a:pt x="3804" y="1302"/>
                </a:lnTo>
                <a:lnTo>
                  <a:pt x="3812" y="1282"/>
                </a:lnTo>
                <a:lnTo>
                  <a:pt x="3816" y="1260"/>
                </a:lnTo>
                <a:lnTo>
                  <a:pt x="3818" y="1240"/>
                </a:lnTo>
                <a:lnTo>
                  <a:pt x="3818" y="1220"/>
                </a:lnTo>
                <a:lnTo>
                  <a:pt x="3818" y="756"/>
                </a:lnTo>
                <a:lnTo>
                  <a:pt x="3818" y="756"/>
                </a:lnTo>
                <a:lnTo>
                  <a:pt x="3818" y="734"/>
                </a:lnTo>
                <a:lnTo>
                  <a:pt x="3816" y="714"/>
                </a:lnTo>
                <a:lnTo>
                  <a:pt x="3812" y="692"/>
                </a:lnTo>
                <a:lnTo>
                  <a:pt x="3804" y="672"/>
                </a:lnTo>
                <a:lnTo>
                  <a:pt x="3798" y="662"/>
                </a:lnTo>
                <a:lnTo>
                  <a:pt x="3790" y="654"/>
                </a:lnTo>
                <a:lnTo>
                  <a:pt x="3782" y="646"/>
                </a:lnTo>
                <a:lnTo>
                  <a:pt x="3772" y="638"/>
                </a:lnTo>
                <a:lnTo>
                  <a:pt x="3762" y="634"/>
                </a:lnTo>
                <a:lnTo>
                  <a:pt x="3748" y="630"/>
                </a:lnTo>
                <a:lnTo>
                  <a:pt x="3732" y="626"/>
                </a:lnTo>
                <a:lnTo>
                  <a:pt x="3716" y="626"/>
                </a:lnTo>
                <a:lnTo>
                  <a:pt x="3600" y="626"/>
                </a:lnTo>
                <a:lnTo>
                  <a:pt x="3600" y="626"/>
                </a:lnTo>
                <a:lnTo>
                  <a:pt x="3582" y="626"/>
                </a:lnTo>
                <a:lnTo>
                  <a:pt x="3568" y="630"/>
                </a:lnTo>
                <a:lnTo>
                  <a:pt x="3554" y="634"/>
                </a:lnTo>
                <a:lnTo>
                  <a:pt x="3542" y="638"/>
                </a:lnTo>
                <a:lnTo>
                  <a:pt x="3534" y="646"/>
                </a:lnTo>
                <a:lnTo>
                  <a:pt x="3524" y="654"/>
                </a:lnTo>
                <a:lnTo>
                  <a:pt x="3518" y="662"/>
                </a:lnTo>
                <a:lnTo>
                  <a:pt x="3512" y="672"/>
                </a:lnTo>
                <a:lnTo>
                  <a:pt x="3504" y="692"/>
                </a:lnTo>
                <a:lnTo>
                  <a:pt x="3500" y="714"/>
                </a:lnTo>
                <a:lnTo>
                  <a:pt x="3498" y="734"/>
                </a:lnTo>
                <a:lnTo>
                  <a:pt x="3496" y="756"/>
                </a:lnTo>
                <a:lnTo>
                  <a:pt x="3496" y="1220"/>
                </a:lnTo>
                <a:lnTo>
                  <a:pt x="3496" y="1220"/>
                </a:lnTo>
                <a:lnTo>
                  <a:pt x="3498" y="1240"/>
                </a:lnTo>
                <a:lnTo>
                  <a:pt x="3500" y="1260"/>
                </a:lnTo>
                <a:lnTo>
                  <a:pt x="3504" y="1282"/>
                </a:lnTo>
                <a:lnTo>
                  <a:pt x="3512" y="1302"/>
                </a:lnTo>
                <a:lnTo>
                  <a:pt x="3518" y="1312"/>
                </a:lnTo>
                <a:lnTo>
                  <a:pt x="3524" y="1320"/>
                </a:lnTo>
                <a:lnTo>
                  <a:pt x="3534" y="1328"/>
                </a:lnTo>
                <a:lnTo>
                  <a:pt x="3542" y="1336"/>
                </a:lnTo>
                <a:lnTo>
                  <a:pt x="3554" y="1340"/>
                </a:lnTo>
                <a:lnTo>
                  <a:pt x="3568" y="1344"/>
                </a:lnTo>
                <a:lnTo>
                  <a:pt x="3582" y="1348"/>
                </a:lnTo>
                <a:lnTo>
                  <a:pt x="3600" y="1348"/>
                </a:lnTo>
                <a:lnTo>
                  <a:pt x="3600" y="1348"/>
                </a:lnTo>
                <a:close/>
                <a:moveTo>
                  <a:pt x="3628" y="1230"/>
                </a:moveTo>
                <a:lnTo>
                  <a:pt x="3628" y="746"/>
                </a:lnTo>
                <a:lnTo>
                  <a:pt x="3628" y="742"/>
                </a:lnTo>
                <a:lnTo>
                  <a:pt x="3628" y="740"/>
                </a:lnTo>
                <a:lnTo>
                  <a:pt x="3628" y="740"/>
                </a:lnTo>
                <a:lnTo>
                  <a:pt x="3630" y="730"/>
                </a:lnTo>
                <a:lnTo>
                  <a:pt x="3638" y="722"/>
                </a:lnTo>
                <a:lnTo>
                  <a:pt x="3646" y="718"/>
                </a:lnTo>
                <a:lnTo>
                  <a:pt x="3658" y="716"/>
                </a:lnTo>
                <a:lnTo>
                  <a:pt x="3658" y="716"/>
                </a:lnTo>
                <a:lnTo>
                  <a:pt x="3670" y="718"/>
                </a:lnTo>
                <a:lnTo>
                  <a:pt x="3678" y="722"/>
                </a:lnTo>
                <a:lnTo>
                  <a:pt x="3686" y="730"/>
                </a:lnTo>
                <a:lnTo>
                  <a:pt x="3688" y="740"/>
                </a:lnTo>
                <a:lnTo>
                  <a:pt x="3688" y="742"/>
                </a:lnTo>
                <a:lnTo>
                  <a:pt x="3688" y="746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6"/>
                </a:lnTo>
                <a:lnTo>
                  <a:pt x="3686" y="1242"/>
                </a:lnTo>
                <a:lnTo>
                  <a:pt x="3680" y="1250"/>
                </a:lnTo>
                <a:lnTo>
                  <a:pt x="3670" y="1256"/>
                </a:lnTo>
                <a:lnTo>
                  <a:pt x="3658" y="1260"/>
                </a:lnTo>
                <a:lnTo>
                  <a:pt x="3658" y="1260"/>
                </a:lnTo>
                <a:lnTo>
                  <a:pt x="3646" y="1256"/>
                </a:lnTo>
                <a:lnTo>
                  <a:pt x="3636" y="1250"/>
                </a:lnTo>
                <a:lnTo>
                  <a:pt x="3630" y="1242"/>
                </a:lnTo>
                <a:lnTo>
                  <a:pt x="3628" y="1236"/>
                </a:lnTo>
                <a:lnTo>
                  <a:pt x="3628" y="1230"/>
                </a:lnTo>
                <a:lnTo>
                  <a:pt x="3628" y="1230"/>
                </a:lnTo>
                <a:lnTo>
                  <a:pt x="3628" y="1230"/>
                </a:lnTo>
                <a:lnTo>
                  <a:pt x="3628" y="1230"/>
                </a:lnTo>
                <a:close/>
                <a:moveTo>
                  <a:pt x="1548" y="1348"/>
                </a:moveTo>
                <a:lnTo>
                  <a:pt x="1664" y="1348"/>
                </a:lnTo>
                <a:lnTo>
                  <a:pt x="1664" y="1348"/>
                </a:lnTo>
                <a:lnTo>
                  <a:pt x="1682" y="1348"/>
                </a:lnTo>
                <a:lnTo>
                  <a:pt x="1696" y="1344"/>
                </a:lnTo>
                <a:lnTo>
                  <a:pt x="1710" y="1340"/>
                </a:lnTo>
                <a:lnTo>
                  <a:pt x="1722" y="1336"/>
                </a:lnTo>
                <a:lnTo>
                  <a:pt x="1732" y="1328"/>
                </a:lnTo>
                <a:lnTo>
                  <a:pt x="1740" y="1320"/>
                </a:lnTo>
                <a:lnTo>
                  <a:pt x="1746" y="1312"/>
                </a:lnTo>
                <a:lnTo>
                  <a:pt x="1752" y="1302"/>
                </a:lnTo>
                <a:lnTo>
                  <a:pt x="1760" y="1282"/>
                </a:lnTo>
                <a:lnTo>
                  <a:pt x="1764" y="1260"/>
                </a:lnTo>
                <a:lnTo>
                  <a:pt x="1766" y="1240"/>
                </a:lnTo>
                <a:lnTo>
                  <a:pt x="1768" y="1220"/>
                </a:lnTo>
                <a:lnTo>
                  <a:pt x="1768" y="992"/>
                </a:lnTo>
                <a:lnTo>
                  <a:pt x="1600" y="992"/>
                </a:lnTo>
                <a:lnTo>
                  <a:pt x="1600" y="1074"/>
                </a:lnTo>
                <a:lnTo>
                  <a:pt x="1638" y="1074"/>
                </a:lnTo>
                <a:lnTo>
                  <a:pt x="1638" y="1230"/>
                </a:lnTo>
                <a:lnTo>
                  <a:pt x="1638" y="1230"/>
                </a:lnTo>
                <a:lnTo>
                  <a:pt x="1638" y="1230"/>
                </a:lnTo>
                <a:lnTo>
                  <a:pt x="1638" y="1230"/>
                </a:lnTo>
                <a:lnTo>
                  <a:pt x="1636" y="1236"/>
                </a:lnTo>
                <a:lnTo>
                  <a:pt x="1634" y="1242"/>
                </a:lnTo>
                <a:lnTo>
                  <a:pt x="1628" y="1250"/>
                </a:lnTo>
                <a:lnTo>
                  <a:pt x="1618" y="1256"/>
                </a:lnTo>
                <a:lnTo>
                  <a:pt x="1606" y="1260"/>
                </a:lnTo>
                <a:lnTo>
                  <a:pt x="1606" y="1260"/>
                </a:lnTo>
                <a:lnTo>
                  <a:pt x="1594" y="1256"/>
                </a:lnTo>
                <a:lnTo>
                  <a:pt x="1584" y="1250"/>
                </a:lnTo>
                <a:lnTo>
                  <a:pt x="1578" y="1242"/>
                </a:lnTo>
                <a:lnTo>
                  <a:pt x="1576" y="1236"/>
                </a:lnTo>
                <a:lnTo>
                  <a:pt x="1576" y="1230"/>
                </a:lnTo>
                <a:lnTo>
                  <a:pt x="1576" y="1230"/>
                </a:lnTo>
                <a:lnTo>
                  <a:pt x="1576" y="1230"/>
                </a:lnTo>
                <a:lnTo>
                  <a:pt x="1576" y="746"/>
                </a:lnTo>
                <a:lnTo>
                  <a:pt x="1576" y="746"/>
                </a:lnTo>
                <a:lnTo>
                  <a:pt x="1576" y="742"/>
                </a:lnTo>
                <a:lnTo>
                  <a:pt x="1576" y="740"/>
                </a:lnTo>
                <a:lnTo>
                  <a:pt x="1576" y="740"/>
                </a:lnTo>
                <a:lnTo>
                  <a:pt x="1578" y="730"/>
                </a:lnTo>
                <a:lnTo>
                  <a:pt x="1586" y="722"/>
                </a:lnTo>
                <a:lnTo>
                  <a:pt x="1596" y="718"/>
                </a:lnTo>
                <a:lnTo>
                  <a:pt x="1606" y="716"/>
                </a:lnTo>
                <a:lnTo>
                  <a:pt x="1606" y="716"/>
                </a:lnTo>
                <a:lnTo>
                  <a:pt x="1618" y="718"/>
                </a:lnTo>
                <a:lnTo>
                  <a:pt x="1628" y="722"/>
                </a:lnTo>
                <a:lnTo>
                  <a:pt x="1634" y="730"/>
                </a:lnTo>
                <a:lnTo>
                  <a:pt x="1636" y="740"/>
                </a:lnTo>
                <a:lnTo>
                  <a:pt x="1638" y="742"/>
                </a:lnTo>
                <a:lnTo>
                  <a:pt x="1638" y="746"/>
                </a:lnTo>
                <a:lnTo>
                  <a:pt x="1638" y="856"/>
                </a:lnTo>
                <a:lnTo>
                  <a:pt x="1768" y="856"/>
                </a:lnTo>
                <a:lnTo>
                  <a:pt x="1768" y="756"/>
                </a:lnTo>
                <a:lnTo>
                  <a:pt x="1768" y="756"/>
                </a:lnTo>
                <a:lnTo>
                  <a:pt x="1766" y="734"/>
                </a:lnTo>
                <a:lnTo>
                  <a:pt x="1764" y="714"/>
                </a:lnTo>
                <a:lnTo>
                  <a:pt x="1760" y="692"/>
                </a:lnTo>
                <a:lnTo>
                  <a:pt x="1752" y="672"/>
                </a:lnTo>
                <a:lnTo>
                  <a:pt x="1746" y="662"/>
                </a:lnTo>
                <a:lnTo>
                  <a:pt x="1740" y="654"/>
                </a:lnTo>
                <a:lnTo>
                  <a:pt x="1732" y="646"/>
                </a:lnTo>
                <a:lnTo>
                  <a:pt x="1722" y="638"/>
                </a:lnTo>
                <a:lnTo>
                  <a:pt x="1710" y="634"/>
                </a:lnTo>
                <a:lnTo>
                  <a:pt x="1696" y="630"/>
                </a:lnTo>
                <a:lnTo>
                  <a:pt x="1682" y="626"/>
                </a:lnTo>
                <a:lnTo>
                  <a:pt x="1664" y="626"/>
                </a:lnTo>
                <a:lnTo>
                  <a:pt x="1548" y="626"/>
                </a:lnTo>
                <a:lnTo>
                  <a:pt x="1548" y="626"/>
                </a:lnTo>
                <a:lnTo>
                  <a:pt x="1532" y="626"/>
                </a:lnTo>
                <a:lnTo>
                  <a:pt x="1516" y="630"/>
                </a:lnTo>
                <a:lnTo>
                  <a:pt x="1502" y="634"/>
                </a:lnTo>
                <a:lnTo>
                  <a:pt x="1492" y="638"/>
                </a:lnTo>
                <a:lnTo>
                  <a:pt x="1482" y="646"/>
                </a:lnTo>
                <a:lnTo>
                  <a:pt x="1474" y="654"/>
                </a:lnTo>
                <a:lnTo>
                  <a:pt x="1466" y="662"/>
                </a:lnTo>
                <a:lnTo>
                  <a:pt x="1460" y="672"/>
                </a:lnTo>
                <a:lnTo>
                  <a:pt x="1452" y="692"/>
                </a:lnTo>
                <a:lnTo>
                  <a:pt x="1448" y="714"/>
                </a:lnTo>
                <a:lnTo>
                  <a:pt x="1446" y="734"/>
                </a:lnTo>
                <a:lnTo>
                  <a:pt x="1446" y="756"/>
                </a:lnTo>
                <a:lnTo>
                  <a:pt x="1446" y="1220"/>
                </a:lnTo>
                <a:lnTo>
                  <a:pt x="1446" y="1220"/>
                </a:lnTo>
                <a:lnTo>
                  <a:pt x="1446" y="1240"/>
                </a:lnTo>
                <a:lnTo>
                  <a:pt x="1448" y="1260"/>
                </a:lnTo>
                <a:lnTo>
                  <a:pt x="1452" y="1282"/>
                </a:lnTo>
                <a:lnTo>
                  <a:pt x="1460" y="1302"/>
                </a:lnTo>
                <a:lnTo>
                  <a:pt x="1466" y="1312"/>
                </a:lnTo>
                <a:lnTo>
                  <a:pt x="1474" y="1320"/>
                </a:lnTo>
                <a:lnTo>
                  <a:pt x="1482" y="1328"/>
                </a:lnTo>
                <a:lnTo>
                  <a:pt x="1492" y="1336"/>
                </a:lnTo>
                <a:lnTo>
                  <a:pt x="1502" y="1340"/>
                </a:lnTo>
                <a:lnTo>
                  <a:pt x="1516" y="1344"/>
                </a:lnTo>
                <a:lnTo>
                  <a:pt x="1532" y="1348"/>
                </a:lnTo>
                <a:lnTo>
                  <a:pt x="1548" y="1348"/>
                </a:lnTo>
                <a:lnTo>
                  <a:pt x="1548" y="1348"/>
                </a:lnTo>
                <a:close/>
                <a:moveTo>
                  <a:pt x="1446" y="1590"/>
                </a:moveTo>
                <a:lnTo>
                  <a:pt x="1446" y="2072"/>
                </a:lnTo>
                <a:lnTo>
                  <a:pt x="4450" y="2072"/>
                </a:lnTo>
                <a:lnTo>
                  <a:pt x="4450" y="1590"/>
                </a:lnTo>
                <a:lnTo>
                  <a:pt x="1446" y="1590"/>
                </a:lnTo>
                <a:close/>
                <a:moveTo>
                  <a:pt x="1770" y="1982"/>
                </a:moveTo>
                <a:lnTo>
                  <a:pt x="1698" y="1982"/>
                </a:lnTo>
                <a:lnTo>
                  <a:pt x="1632" y="1790"/>
                </a:lnTo>
                <a:lnTo>
                  <a:pt x="1632" y="1790"/>
                </a:lnTo>
                <a:lnTo>
                  <a:pt x="1632" y="1790"/>
                </a:lnTo>
                <a:lnTo>
                  <a:pt x="1640" y="1848"/>
                </a:lnTo>
                <a:lnTo>
                  <a:pt x="1642" y="1880"/>
                </a:lnTo>
                <a:lnTo>
                  <a:pt x="1644" y="1908"/>
                </a:lnTo>
                <a:lnTo>
                  <a:pt x="1644" y="1982"/>
                </a:lnTo>
                <a:lnTo>
                  <a:pt x="1572" y="1982"/>
                </a:lnTo>
                <a:lnTo>
                  <a:pt x="1572" y="1668"/>
                </a:lnTo>
                <a:lnTo>
                  <a:pt x="1644" y="1668"/>
                </a:lnTo>
                <a:lnTo>
                  <a:pt x="1710" y="1864"/>
                </a:lnTo>
                <a:lnTo>
                  <a:pt x="1710" y="1864"/>
                </a:lnTo>
                <a:lnTo>
                  <a:pt x="1710" y="1864"/>
                </a:lnTo>
                <a:lnTo>
                  <a:pt x="1708" y="1836"/>
                </a:lnTo>
                <a:lnTo>
                  <a:pt x="1704" y="1806"/>
                </a:lnTo>
                <a:lnTo>
                  <a:pt x="1700" y="1774"/>
                </a:lnTo>
                <a:lnTo>
                  <a:pt x="1698" y="1746"/>
                </a:lnTo>
                <a:lnTo>
                  <a:pt x="1698" y="1668"/>
                </a:lnTo>
                <a:lnTo>
                  <a:pt x="1770" y="1668"/>
                </a:lnTo>
                <a:lnTo>
                  <a:pt x="1770" y="1982"/>
                </a:lnTo>
                <a:close/>
                <a:moveTo>
                  <a:pt x="2628" y="1726"/>
                </a:moveTo>
                <a:lnTo>
                  <a:pt x="2528" y="1726"/>
                </a:lnTo>
                <a:lnTo>
                  <a:pt x="2528" y="1788"/>
                </a:lnTo>
                <a:lnTo>
                  <a:pt x="2618" y="1788"/>
                </a:lnTo>
                <a:lnTo>
                  <a:pt x="2618" y="1848"/>
                </a:lnTo>
                <a:lnTo>
                  <a:pt x="2528" y="1848"/>
                </a:lnTo>
                <a:lnTo>
                  <a:pt x="2528" y="1922"/>
                </a:lnTo>
                <a:lnTo>
                  <a:pt x="2628" y="1922"/>
                </a:lnTo>
                <a:lnTo>
                  <a:pt x="2628" y="1982"/>
                </a:lnTo>
                <a:lnTo>
                  <a:pt x="2452" y="1982"/>
                </a:lnTo>
                <a:lnTo>
                  <a:pt x="2452" y="1668"/>
                </a:lnTo>
                <a:lnTo>
                  <a:pt x="2628" y="1668"/>
                </a:lnTo>
                <a:lnTo>
                  <a:pt x="2628" y="1726"/>
                </a:lnTo>
                <a:close/>
                <a:moveTo>
                  <a:pt x="3476" y="1726"/>
                </a:moveTo>
                <a:lnTo>
                  <a:pt x="3374" y="1726"/>
                </a:lnTo>
                <a:lnTo>
                  <a:pt x="3374" y="1788"/>
                </a:lnTo>
                <a:lnTo>
                  <a:pt x="3464" y="1788"/>
                </a:lnTo>
                <a:lnTo>
                  <a:pt x="3464" y="1848"/>
                </a:lnTo>
                <a:lnTo>
                  <a:pt x="3374" y="1848"/>
                </a:lnTo>
                <a:lnTo>
                  <a:pt x="3374" y="1982"/>
                </a:lnTo>
                <a:lnTo>
                  <a:pt x="3298" y="1982"/>
                </a:lnTo>
                <a:lnTo>
                  <a:pt x="3298" y="1668"/>
                </a:lnTo>
                <a:lnTo>
                  <a:pt x="3476" y="1668"/>
                </a:lnTo>
                <a:lnTo>
                  <a:pt x="3476" y="1726"/>
                </a:lnTo>
                <a:close/>
                <a:moveTo>
                  <a:pt x="4324" y="1726"/>
                </a:moveTo>
                <a:lnTo>
                  <a:pt x="4268" y="1726"/>
                </a:lnTo>
                <a:lnTo>
                  <a:pt x="4268" y="1982"/>
                </a:lnTo>
                <a:lnTo>
                  <a:pt x="4198" y="1982"/>
                </a:lnTo>
                <a:lnTo>
                  <a:pt x="4198" y="1726"/>
                </a:lnTo>
                <a:lnTo>
                  <a:pt x="4138" y="1726"/>
                </a:lnTo>
                <a:lnTo>
                  <a:pt x="4138" y="1668"/>
                </a:lnTo>
                <a:lnTo>
                  <a:pt x="4324" y="1668"/>
                </a:lnTo>
                <a:lnTo>
                  <a:pt x="4324" y="1726"/>
                </a:lnTo>
                <a:close/>
                <a:moveTo>
                  <a:pt x="878" y="1100"/>
                </a:moveTo>
                <a:lnTo>
                  <a:pt x="878" y="1100"/>
                </a:lnTo>
                <a:lnTo>
                  <a:pt x="906" y="1160"/>
                </a:lnTo>
                <a:lnTo>
                  <a:pt x="936" y="1218"/>
                </a:lnTo>
                <a:lnTo>
                  <a:pt x="966" y="1268"/>
                </a:lnTo>
                <a:lnTo>
                  <a:pt x="994" y="1308"/>
                </a:lnTo>
                <a:lnTo>
                  <a:pt x="994" y="1308"/>
                </a:lnTo>
                <a:lnTo>
                  <a:pt x="1014" y="1278"/>
                </a:lnTo>
                <a:lnTo>
                  <a:pt x="1040" y="1240"/>
                </a:lnTo>
                <a:lnTo>
                  <a:pt x="1066" y="1190"/>
                </a:lnTo>
                <a:lnTo>
                  <a:pt x="1094" y="1130"/>
                </a:lnTo>
                <a:lnTo>
                  <a:pt x="1122" y="1064"/>
                </a:lnTo>
                <a:lnTo>
                  <a:pt x="1136" y="1026"/>
                </a:lnTo>
                <a:lnTo>
                  <a:pt x="1148" y="988"/>
                </a:lnTo>
                <a:lnTo>
                  <a:pt x="1160" y="948"/>
                </a:lnTo>
                <a:lnTo>
                  <a:pt x="1170" y="906"/>
                </a:lnTo>
                <a:lnTo>
                  <a:pt x="1178" y="862"/>
                </a:lnTo>
                <a:lnTo>
                  <a:pt x="1186" y="818"/>
                </a:lnTo>
                <a:lnTo>
                  <a:pt x="1186" y="818"/>
                </a:lnTo>
                <a:lnTo>
                  <a:pt x="1192" y="768"/>
                </a:lnTo>
                <a:lnTo>
                  <a:pt x="1196" y="718"/>
                </a:lnTo>
                <a:lnTo>
                  <a:pt x="1198" y="668"/>
                </a:lnTo>
                <a:lnTo>
                  <a:pt x="1198" y="618"/>
                </a:lnTo>
                <a:lnTo>
                  <a:pt x="1194" y="562"/>
                </a:lnTo>
                <a:lnTo>
                  <a:pt x="1186" y="504"/>
                </a:lnTo>
                <a:lnTo>
                  <a:pt x="1176" y="442"/>
                </a:lnTo>
                <a:lnTo>
                  <a:pt x="1162" y="374"/>
                </a:lnTo>
                <a:lnTo>
                  <a:pt x="1162" y="374"/>
                </a:lnTo>
                <a:lnTo>
                  <a:pt x="1152" y="338"/>
                </a:lnTo>
                <a:lnTo>
                  <a:pt x="1142" y="304"/>
                </a:lnTo>
                <a:lnTo>
                  <a:pt x="1132" y="270"/>
                </a:lnTo>
                <a:lnTo>
                  <a:pt x="1120" y="238"/>
                </a:lnTo>
                <a:lnTo>
                  <a:pt x="1094" y="178"/>
                </a:lnTo>
                <a:lnTo>
                  <a:pt x="1066" y="124"/>
                </a:lnTo>
                <a:lnTo>
                  <a:pt x="1042" y="78"/>
                </a:lnTo>
                <a:lnTo>
                  <a:pt x="1020" y="42"/>
                </a:lnTo>
                <a:lnTo>
                  <a:pt x="992" y="0"/>
                </a:lnTo>
                <a:lnTo>
                  <a:pt x="992" y="0"/>
                </a:lnTo>
                <a:lnTo>
                  <a:pt x="964" y="44"/>
                </a:lnTo>
                <a:lnTo>
                  <a:pt x="944" y="78"/>
                </a:lnTo>
                <a:lnTo>
                  <a:pt x="922" y="118"/>
                </a:lnTo>
                <a:lnTo>
                  <a:pt x="900" y="164"/>
                </a:lnTo>
                <a:lnTo>
                  <a:pt x="876" y="216"/>
                </a:lnTo>
                <a:lnTo>
                  <a:pt x="856" y="270"/>
                </a:lnTo>
                <a:lnTo>
                  <a:pt x="836" y="326"/>
                </a:lnTo>
                <a:lnTo>
                  <a:pt x="836" y="326"/>
                </a:lnTo>
                <a:lnTo>
                  <a:pt x="820" y="390"/>
                </a:lnTo>
                <a:lnTo>
                  <a:pt x="808" y="450"/>
                </a:lnTo>
                <a:lnTo>
                  <a:pt x="798" y="510"/>
                </a:lnTo>
                <a:lnTo>
                  <a:pt x="792" y="570"/>
                </a:lnTo>
                <a:lnTo>
                  <a:pt x="790" y="628"/>
                </a:lnTo>
                <a:lnTo>
                  <a:pt x="790" y="684"/>
                </a:lnTo>
                <a:lnTo>
                  <a:pt x="792" y="742"/>
                </a:lnTo>
                <a:lnTo>
                  <a:pt x="798" y="798"/>
                </a:lnTo>
                <a:lnTo>
                  <a:pt x="798" y="798"/>
                </a:lnTo>
                <a:lnTo>
                  <a:pt x="806" y="852"/>
                </a:lnTo>
                <a:lnTo>
                  <a:pt x="818" y="908"/>
                </a:lnTo>
                <a:lnTo>
                  <a:pt x="830" y="958"/>
                </a:lnTo>
                <a:lnTo>
                  <a:pt x="844" y="1004"/>
                </a:lnTo>
                <a:lnTo>
                  <a:pt x="868" y="1074"/>
                </a:lnTo>
                <a:lnTo>
                  <a:pt x="878" y="1100"/>
                </a:lnTo>
                <a:lnTo>
                  <a:pt x="878" y="1100"/>
                </a:lnTo>
                <a:close/>
                <a:moveTo>
                  <a:pt x="992" y="1260"/>
                </a:moveTo>
                <a:lnTo>
                  <a:pt x="992" y="1260"/>
                </a:lnTo>
                <a:lnTo>
                  <a:pt x="976" y="1222"/>
                </a:lnTo>
                <a:lnTo>
                  <a:pt x="966" y="1198"/>
                </a:lnTo>
                <a:lnTo>
                  <a:pt x="956" y="1172"/>
                </a:lnTo>
                <a:lnTo>
                  <a:pt x="948" y="1140"/>
                </a:lnTo>
                <a:lnTo>
                  <a:pt x="942" y="1104"/>
                </a:lnTo>
                <a:lnTo>
                  <a:pt x="938" y="1066"/>
                </a:lnTo>
                <a:lnTo>
                  <a:pt x="934" y="1022"/>
                </a:lnTo>
                <a:lnTo>
                  <a:pt x="934" y="1022"/>
                </a:lnTo>
                <a:lnTo>
                  <a:pt x="936" y="980"/>
                </a:lnTo>
                <a:lnTo>
                  <a:pt x="942" y="940"/>
                </a:lnTo>
                <a:lnTo>
                  <a:pt x="950" y="904"/>
                </a:lnTo>
                <a:lnTo>
                  <a:pt x="958" y="870"/>
                </a:lnTo>
                <a:lnTo>
                  <a:pt x="968" y="840"/>
                </a:lnTo>
                <a:lnTo>
                  <a:pt x="978" y="816"/>
                </a:lnTo>
                <a:lnTo>
                  <a:pt x="988" y="798"/>
                </a:lnTo>
                <a:lnTo>
                  <a:pt x="994" y="788"/>
                </a:lnTo>
                <a:lnTo>
                  <a:pt x="994" y="788"/>
                </a:lnTo>
                <a:lnTo>
                  <a:pt x="1006" y="814"/>
                </a:lnTo>
                <a:lnTo>
                  <a:pt x="1016" y="836"/>
                </a:lnTo>
                <a:lnTo>
                  <a:pt x="1024" y="864"/>
                </a:lnTo>
                <a:lnTo>
                  <a:pt x="1034" y="894"/>
                </a:lnTo>
                <a:lnTo>
                  <a:pt x="1042" y="930"/>
                </a:lnTo>
                <a:lnTo>
                  <a:pt x="1048" y="970"/>
                </a:lnTo>
                <a:lnTo>
                  <a:pt x="1050" y="1012"/>
                </a:lnTo>
                <a:lnTo>
                  <a:pt x="1050" y="1012"/>
                </a:lnTo>
                <a:lnTo>
                  <a:pt x="1050" y="1054"/>
                </a:lnTo>
                <a:lnTo>
                  <a:pt x="1046" y="1094"/>
                </a:lnTo>
                <a:lnTo>
                  <a:pt x="1040" y="1130"/>
                </a:lnTo>
                <a:lnTo>
                  <a:pt x="1032" y="1164"/>
                </a:lnTo>
                <a:lnTo>
                  <a:pt x="1022" y="1194"/>
                </a:lnTo>
                <a:lnTo>
                  <a:pt x="1012" y="1220"/>
                </a:lnTo>
                <a:lnTo>
                  <a:pt x="1002" y="1242"/>
                </a:lnTo>
                <a:lnTo>
                  <a:pt x="992" y="1260"/>
                </a:lnTo>
                <a:lnTo>
                  <a:pt x="992" y="1260"/>
                </a:lnTo>
                <a:close/>
                <a:moveTo>
                  <a:pt x="838" y="624"/>
                </a:moveTo>
                <a:lnTo>
                  <a:pt x="838" y="624"/>
                </a:lnTo>
                <a:lnTo>
                  <a:pt x="840" y="586"/>
                </a:lnTo>
                <a:lnTo>
                  <a:pt x="844" y="550"/>
                </a:lnTo>
                <a:lnTo>
                  <a:pt x="854" y="480"/>
                </a:lnTo>
                <a:lnTo>
                  <a:pt x="868" y="420"/>
                </a:lnTo>
                <a:lnTo>
                  <a:pt x="878" y="376"/>
                </a:lnTo>
                <a:lnTo>
                  <a:pt x="878" y="376"/>
                </a:lnTo>
                <a:lnTo>
                  <a:pt x="896" y="320"/>
                </a:lnTo>
                <a:lnTo>
                  <a:pt x="916" y="268"/>
                </a:lnTo>
                <a:lnTo>
                  <a:pt x="932" y="224"/>
                </a:lnTo>
                <a:lnTo>
                  <a:pt x="950" y="186"/>
                </a:lnTo>
                <a:lnTo>
                  <a:pt x="976" y="130"/>
                </a:lnTo>
                <a:lnTo>
                  <a:pt x="992" y="102"/>
                </a:lnTo>
                <a:lnTo>
                  <a:pt x="992" y="102"/>
                </a:lnTo>
                <a:lnTo>
                  <a:pt x="1010" y="132"/>
                </a:lnTo>
                <a:lnTo>
                  <a:pt x="1040" y="194"/>
                </a:lnTo>
                <a:lnTo>
                  <a:pt x="1058" y="234"/>
                </a:lnTo>
                <a:lnTo>
                  <a:pt x="1076" y="276"/>
                </a:lnTo>
                <a:lnTo>
                  <a:pt x="1092" y="324"/>
                </a:lnTo>
                <a:lnTo>
                  <a:pt x="1108" y="372"/>
                </a:lnTo>
                <a:lnTo>
                  <a:pt x="1108" y="372"/>
                </a:lnTo>
                <a:lnTo>
                  <a:pt x="1120" y="420"/>
                </a:lnTo>
                <a:lnTo>
                  <a:pt x="1130" y="468"/>
                </a:lnTo>
                <a:lnTo>
                  <a:pt x="1138" y="514"/>
                </a:lnTo>
                <a:lnTo>
                  <a:pt x="1142" y="556"/>
                </a:lnTo>
                <a:lnTo>
                  <a:pt x="1146" y="598"/>
                </a:lnTo>
                <a:lnTo>
                  <a:pt x="1148" y="636"/>
                </a:lnTo>
                <a:lnTo>
                  <a:pt x="1150" y="700"/>
                </a:lnTo>
                <a:lnTo>
                  <a:pt x="1150" y="700"/>
                </a:lnTo>
                <a:lnTo>
                  <a:pt x="1146" y="754"/>
                </a:lnTo>
                <a:lnTo>
                  <a:pt x="1142" y="808"/>
                </a:lnTo>
                <a:lnTo>
                  <a:pt x="1136" y="856"/>
                </a:lnTo>
                <a:lnTo>
                  <a:pt x="1128" y="896"/>
                </a:lnTo>
                <a:lnTo>
                  <a:pt x="1128" y="896"/>
                </a:lnTo>
                <a:lnTo>
                  <a:pt x="1128" y="864"/>
                </a:lnTo>
                <a:lnTo>
                  <a:pt x="1128" y="832"/>
                </a:lnTo>
                <a:lnTo>
                  <a:pt x="1124" y="760"/>
                </a:lnTo>
                <a:lnTo>
                  <a:pt x="1116" y="686"/>
                </a:lnTo>
                <a:lnTo>
                  <a:pt x="1104" y="616"/>
                </a:lnTo>
                <a:lnTo>
                  <a:pt x="1104" y="616"/>
                </a:lnTo>
                <a:lnTo>
                  <a:pt x="1096" y="580"/>
                </a:lnTo>
                <a:lnTo>
                  <a:pt x="1084" y="542"/>
                </a:lnTo>
                <a:lnTo>
                  <a:pt x="1072" y="500"/>
                </a:lnTo>
                <a:lnTo>
                  <a:pt x="1056" y="458"/>
                </a:lnTo>
                <a:lnTo>
                  <a:pt x="1040" y="416"/>
                </a:lnTo>
                <a:lnTo>
                  <a:pt x="1024" y="378"/>
                </a:lnTo>
                <a:lnTo>
                  <a:pt x="1008" y="344"/>
                </a:lnTo>
                <a:lnTo>
                  <a:pt x="992" y="314"/>
                </a:lnTo>
                <a:lnTo>
                  <a:pt x="992" y="314"/>
                </a:lnTo>
                <a:lnTo>
                  <a:pt x="978" y="342"/>
                </a:lnTo>
                <a:lnTo>
                  <a:pt x="962" y="374"/>
                </a:lnTo>
                <a:lnTo>
                  <a:pt x="948" y="408"/>
                </a:lnTo>
                <a:lnTo>
                  <a:pt x="932" y="448"/>
                </a:lnTo>
                <a:lnTo>
                  <a:pt x="918" y="488"/>
                </a:lnTo>
                <a:lnTo>
                  <a:pt x="904" y="532"/>
                </a:lnTo>
                <a:lnTo>
                  <a:pt x="892" y="574"/>
                </a:lnTo>
                <a:lnTo>
                  <a:pt x="882" y="616"/>
                </a:lnTo>
                <a:lnTo>
                  <a:pt x="882" y="616"/>
                </a:lnTo>
                <a:lnTo>
                  <a:pt x="874" y="658"/>
                </a:lnTo>
                <a:lnTo>
                  <a:pt x="868" y="700"/>
                </a:lnTo>
                <a:lnTo>
                  <a:pt x="864" y="742"/>
                </a:lnTo>
                <a:lnTo>
                  <a:pt x="860" y="784"/>
                </a:lnTo>
                <a:lnTo>
                  <a:pt x="858" y="854"/>
                </a:lnTo>
                <a:lnTo>
                  <a:pt x="856" y="898"/>
                </a:lnTo>
                <a:lnTo>
                  <a:pt x="856" y="898"/>
                </a:lnTo>
                <a:lnTo>
                  <a:pt x="850" y="858"/>
                </a:lnTo>
                <a:lnTo>
                  <a:pt x="844" y="794"/>
                </a:lnTo>
                <a:lnTo>
                  <a:pt x="838" y="714"/>
                </a:lnTo>
                <a:lnTo>
                  <a:pt x="838" y="670"/>
                </a:lnTo>
                <a:lnTo>
                  <a:pt x="838" y="624"/>
                </a:lnTo>
                <a:lnTo>
                  <a:pt x="838" y="624"/>
                </a:lnTo>
                <a:close/>
                <a:moveTo>
                  <a:pt x="724" y="1576"/>
                </a:moveTo>
                <a:lnTo>
                  <a:pt x="724" y="1576"/>
                </a:lnTo>
                <a:lnTo>
                  <a:pt x="724" y="1574"/>
                </a:lnTo>
                <a:lnTo>
                  <a:pt x="724" y="1574"/>
                </a:lnTo>
                <a:lnTo>
                  <a:pt x="740" y="1560"/>
                </a:lnTo>
                <a:lnTo>
                  <a:pt x="756" y="1548"/>
                </a:lnTo>
                <a:lnTo>
                  <a:pt x="774" y="1538"/>
                </a:lnTo>
                <a:lnTo>
                  <a:pt x="792" y="1530"/>
                </a:lnTo>
                <a:lnTo>
                  <a:pt x="810" y="1524"/>
                </a:lnTo>
                <a:lnTo>
                  <a:pt x="830" y="1520"/>
                </a:lnTo>
                <a:lnTo>
                  <a:pt x="850" y="1516"/>
                </a:lnTo>
                <a:lnTo>
                  <a:pt x="868" y="1516"/>
                </a:lnTo>
                <a:lnTo>
                  <a:pt x="888" y="1516"/>
                </a:lnTo>
                <a:lnTo>
                  <a:pt x="908" y="1520"/>
                </a:lnTo>
                <a:lnTo>
                  <a:pt x="926" y="1524"/>
                </a:lnTo>
                <a:lnTo>
                  <a:pt x="946" y="1530"/>
                </a:lnTo>
                <a:lnTo>
                  <a:pt x="964" y="1538"/>
                </a:lnTo>
                <a:lnTo>
                  <a:pt x="980" y="1548"/>
                </a:lnTo>
                <a:lnTo>
                  <a:pt x="998" y="1560"/>
                </a:lnTo>
                <a:lnTo>
                  <a:pt x="1012" y="1574"/>
                </a:lnTo>
                <a:lnTo>
                  <a:pt x="1012" y="1574"/>
                </a:lnTo>
                <a:lnTo>
                  <a:pt x="1026" y="1590"/>
                </a:lnTo>
                <a:lnTo>
                  <a:pt x="1038" y="1606"/>
                </a:lnTo>
                <a:lnTo>
                  <a:pt x="1048" y="1624"/>
                </a:lnTo>
                <a:lnTo>
                  <a:pt x="1058" y="1642"/>
                </a:lnTo>
                <a:lnTo>
                  <a:pt x="1064" y="1660"/>
                </a:lnTo>
                <a:lnTo>
                  <a:pt x="1068" y="1680"/>
                </a:lnTo>
                <a:lnTo>
                  <a:pt x="1072" y="1698"/>
                </a:lnTo>
                <a:lnTo>
                  <a:pt x="1072" y="1718"/>
                </a:lnTo>
                <a:lnTo>
                  <a:pt x="1072" y="1738"/>
                </a:lnTo>
                <a:lnTo>
                  <a:pt x="1068" y="1756"/>
                </a:lnTo>
                <a:lnTo>
                  <a:pt x="1064" y="1776"/>
                </a:lnTo>
                <a:lnTo>
                  <a:pt x="1058" y="1794"/>
                </a:lnTo>
                <a:lnTo>
                  <a:pt x="1048" y="1812"/>
                </a:lnTo>
                <a:lnTo>
                  <a:pt x="1038" y="1830"/>
                </a:lnTo>
                <a:lnTo>
                  <a:pt x="1026" y="1846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0" y="1864"/>
                </a:lnTo>
                <a:lnTo>
                  <a:pt x="1010" y="1864"/>
                </a:lnTo>
                <a:lnTo>
                  <a:pt x="980" y="1892"/>
                </a:lnTo>
                <a:lnTo>
                  <a:pt x="946" y="1914"/>
                </a:lnTo>
                <a:lnTo>
                  <a:pt x="912" y="1936"/>
                </a:lnTo>
                <a:lnTo>
                  <a:pt x="876" y="1952"/>
                </a:lnTo>
                <a:lnTo>
                  <a:pt x="840" y="1964"/>
                </a:lnTo>
                <a:lnTo>
                  <a:pt x="802" y="1974"/>
                </a:lnTo>
                <a:lnTo>
                  <a:pt x="762" y="1980"/>
                </a:lnTo>
                <a:lnTo>
                  <a:pt x="724" y="1982"/>
                </a:lnTo>
                <a:lnTo>
                  <a:pt x="724" y="1982"/>
                </a:lnTo>
                <a:lnTo>
                  <a:pt x="684" y="1980"/>
                </a:lnTo>
                <a:lnTo>
                  <a:pt x="646" y="1974"/>
                </a:lnTo>
                <a:lnTo>
                  <a:pt x="608" y="1964"/>
                </a:lnTo>
                <a:lnTo>
                  <a:pt x="570" y="1952"/>
                </a:lnTo>
                <a:lnTo>
                  <a:pt x="534" y="1934"/>
                </a:lnTo>
                <a:lnTo>
                  <a:pt x="500" y="1914"/>
                </a:lnTo>
                <a:lnTo>
                  <a:pt x="468" y="1890"/>
                </a:lnTo>
                <a:lnTo>
                  <a:pt x="436" y="1862"/>
                </a:lnTo>
                <a:lnTo>
                  <a:pt x="436" y="1862"/>
                </a:lnTo>
                <a:lnTo>
                  <a:pt x="412" y="1836"/>
                </a:lnTo>
                <a:lnTo>
                  <a:pt x="390" y="1806"/>
                </a:lnTo>
                <a:lnTo>
                  <a:pt x="370" y="1776"/>
                </a:lnTo>
                <a:lnTo>
                  <a:pt x="354" y="1746"/>
                </a:lnTo>
                <a:lnTo>
                  <a:pt x="342" y="1714"/>
                </a:lnTo>
                <a:lnTo>
                  <a:pt x="332" y="1680"/>
                </a:lnTo>
                <a:lnTo>
                  <a:pt x="324" y="1648"/>
                </a:lnTo>
                <a:lnTo>
                  <a:pt x="320" y="1614"/>
                </a:lnTo>
                <a:lnTo>
                  <a:pt x="318" y="1578"/>
                </a:lnTo>
                <a:lnTo>
                  <a:pt x="318" y="1544"/>
                </a:lnTo>
                <a:lnTo>
                  <a:pt x="322" y="1510"/>
                </a:lnTo>
                <a:lnTo>
                  <a:pt x="330" y="1478"/>
                </a:lnTo>
                <a:lnTo>
                  <a:pt x="340" y="1444"/>
                </a:lnTo>
                <a:lnTo>
                  <a:pt x="352" y="1412"/>
                </a:lnTo>
                <a:lnTo>
                  <a:pt x="368" y="1380"/>
                </a:lnTo>
                <a:lnTo>
                  <a:pt x="386" y="1350"/>
                </a:lnTo>
                <a:lnTo>
                  <a:pt x="386" y="1350"/>
                </a:lnTo>
                <a:lnTo>
                  <a:pt x="410" y="1320"/>
                </a:lnTo>
                <a:lnTo>
                  <a:pt x="436" y="1290"/>
                </a:lnTo>
                <a:lnTo>
                  <a:pt x="436" y="1290"/>
                </a:lnTo>
                <a:lnTo>
                  <a:pt x="468" y="1262"/>
                </a:lnTo>
                <a:lnTo>
                  <a:pt x="500" y="1238"/>
                </a:lnTo>
                <a:lnTo>
                  <a:pt x="534" y="1218"/>
                </a:lnTo>
                <a:lnTo>
                  <a:pt x="570" y="1202"/>
                </a:lnTo>
                <a:lnTo>
                  <a:pt x="608" y="1188"/>
                </a:lnTo>
                <a:lnTo>
                  <a:pt x="646" y="1178"/>
                </a:lnTo>
                <a:lnTo>
                  <a:pt x="684" y="1174"/>
                </a:lnTo>
                <a:lnTo>
                  <a:pt x="724" y="1172"/>
                </a:lnTo>
                <a:lnTo>
                  <a:pt x="724" y="630"/>
                </a:lnTo>
                <a:lnTo>
                  <a:pt x="724" y="630"/>
                </a:lnTo>
                <a:lnTo>
                  <a:pt x="686" y="630"/>
                </a:lnTo>
                <a:lnTo>
                  <a:pt x="650" y="634"/>
                </a:lnTo>
                <a:lnTo>
                  <a:pt x="614" y="638"/>
                </a:lnTo>
                <a:lnTo>
                  <a:pt x="578" y="644"/>
                </a:lnTo>
                <a:lnTo>
                  <a:pt x="542" y="652"/>
                </a:lnTo>
                <a:lnTo>
                  <a:pt x="508" y="662"/>
                </a:lnTo>
                <a:lnTo>
                  <a:pt x="474" y="674"/>
                </a:lnTo>
                <a:lnTo>
                  <a:pt x="442" y="686"/>
                </a:lnTo>
                <a:lnTo>
                  <a:pt x="410" y="700"/>
                </a:lnTo>
                <a:lnTo>
                  <a:pt x="378" y="716"/>
                </a:lnTo>
                <a:lnTo>
                  <a:pt x="348" y="734"/>
                </a:lnTo>
                <a:lnTo>
                  <a:pt x="320" y="752"/>
                </a:lnTo>
                <a:lnTo>
                  <a:pt x="290" y="772"/>
                </a:lnTo>
                <a:lnTo>
                  <a:pt x="264" y="794"/>
                </a:lnTo>
                <a:lnTo>
                  <a:pt x="238" y="816"/>
                </a:lnTo>
                <a:lnTo>
                  <a:pt x="212" y="840"/>
                </a:lnTo>
                <a:lnTo>
                  <a:pt x="188" y="866"/>
                </a:lnTo>
                <a:lnTo>
                  <a:pt x="166" y="892"/>
                </a:lnTo>
                <a:lnTo>
                  <a:pt x="144" y="920"/>
                </a:lnTo>
                <a:lnTo>
                  <a:pt x="124" y="948"/>
                </a:lnTo>
                <a:lnTo>
                  <a:pt x="104" y="976"/>
                </a:lnTo>
                <a:lnTo>
                  <a:pt x="88" y="1006"/>
                </a:lnTo>
                <a:lnTo>
                  <a:pt x="72" y="1038"/>
                </a:lnTo>
                <a:lnTo>
                  <a:pt x="56" y="1070"/>
                </a:lnTo>
                <a:lnTo>
                  <a:pt x="44" y="1102"/>
                </a:lnTo>
                <a:lnTo>
                  <a:pt x="32" y="1136"/>
                </a:lnTo>
                <a:lnTo>
                  <a:pt x="22" y="1170"/>
                </a:lnTo>
                <a:lnTo>
                  <a:pt x="14" y="1206"/>
                </a:lnTo>
                <a:lnTo>
                  <a:pt x="8" y="1240"/>
                </a:lnTo>
                <a:lnTo>
                  <a:pt x="4" y="1276"/>
                </a:lnTo>
                <a:lnTo>
                  <a:pt x="0" y="1314"/>
                </a:lnTo>
                <a:lnTo>
                  <a:pt x="0" y="1350"/>
                </a:lnTo>
                <a:lnTo>
                  <a:pt x="0" y="1350"/>
                </a:lnTo>
                <a:lnTo>
                  <a:pt x="0" y="1388"/>
                </a:lnTo>
                <a:lnTo>
                  <a:pt x="4" y="1424"/>
                </a:lnTo>
                <a:lnTo>
                  <a:pt x="8" y="1460"/>
                </a:lnTo>
                <a:lnTo>
                  <a:pt x="14" y="1496"/>
                </a:lnTo>
                <a:lnTo>
                  <a:pt x="22" y="1530"/>
                </a:lnTo>
                <a:lnTo>
                  <a:pt x="32" y="1564"/>
                </a:lnTo>
                <a:lnTo>
                  <a:pt x="44" y="1598"/>
                </a:lnTo>
                <a:lnTo>
                  <a:pt x="56" y="1630"/>
                </a:lnTo>
                <a:lnTo>
                  <a:pt x="72" y="1662"/>
                </a:lnTo>
                <a:lnTo>
                  <a:pt x="88" y="1694"/>
                </a:lnTo>
                <a:lnTo>
                  <a:pt x="104" y="1724"/>
                </a:lnTo>
                <a:lnTo>
                  <a:pt x="124" y="1754"/>
                </a:lnTo>
                <a:lnTo>
                  <a:pt x="144" y="1782"/>
                </a:lnTo>
                <a:lnTo>
                  <a:pt x="166" y="1808"/>
                </a:lnTo>
                <a:lnTo>
                  <a:pt x="188" y="1836"/>
                </a:lnTo>
                <a:lnTo>
                  <a:pt x="212" y="1860"/>
                </a:lnTo>
                <a:lnTo>
                  <a:pt x="238" y="1884"/>
                </a:lnTo>
                <a:lnTo>
                  <a:pt x="264" y="1906"/>
                </a:lnTo>
                <a:lnTo>
                  <a:pt x="290" y="1928"/>
                </a:lnTo>
                <a:lnTo>
                  <a:pt x="320" y="1948"/>
                </a:lnTo>
                <a:lnTo>
                  <a:pt x="348" y="1966"/>
                </a:lnTo>
                <a:lnTo>
                  <a:pt x="378" y="1984"/>
                </a:lnTo>
                <a:lnTo>
                  <a:pt x="410" y="2000"/>
                </a:lnTo>
                <a:lnTo>
                  <a:pt x="442" y="2014"/>
                </a:lnTo>
                <a:lnTo>
                  <a:pt x="474" y="2028"/>
                </a:lnTo>
                <a:lnTo>
                  <a:pt x="508" y="2038"/>
                </a:lnTo>
                <a:lnTo>
                  <a:pt x="542" y="2048"/>
                </a:lnTo>
                <a:lnTo>
                  <a:pt x="578" y="2056"/>
                </a:lnTo>
                <a:lnTo>
                  <a:pt x="614" y="2062"/>
                </a:lnTo>
                <a:lnTo>
                  <a:pt x="650" y="2068"/>
                </a:lnTo>
                <a:lnTo>
                  <a:pt x="686" y="2070"/>
                </a:lnTo>
                <a:lnTo>
                  <a:pt x="724" y="2072"/>
                </a:lnTo>
                <a:lnTo>
                  <a:pt x="724" y="2072"/>
                </a:lnTo>
                <a:lnTo>
                  <a:pt x="762" y="2070"/>
                </a:lnTo>
                <a:lnTo>
                  <a:pt x="800" y="2068"/>
                </a:lnTo>
                <a:lnTo>
                  <a:pt x="838" y="2062"/>
                </a:lnTo>
                <a:lnTo>
                  <a:pt x="876" y="2056"/>
                </a:lnTo>
                <a:lnTo>
                  <a:pt x="912" y="2046"/>
                </a:lnTo>
                <a:lnTo>
                  <a:pt x="948" y="2036"/>
                </a:lnTo>
                <a:lnTo>
                  <a:pt x="982" y="2024"/>
                </a:lnTo>
                <a:lnTo>
                  <a:pt x="1016" y="2010"/>
                </a:lnTo>
                <a:lnTo>
                  <a:pt x="1050" y="1994"/>
                </a:lnTo>
                <a:lnTo>
                  <a:pt x="1082" y="1976"/>
                </a:lnTo>
                <a:lnTo>
                  <a:pt x="1114" y="1958"/>
                </a:lnTo>
                <a:lnTo>
                  <a:pt x="1144" y="1938"/>
                </a:lnTo>
                <a:lnTo>
                  <a:pt x="1172" y="1916"/>
                </a:lnTo>
                <a:lnTo>
                  <a:pt x="1200" y="1894"/>
                </a:lnTo>
                <a:lnTo>
                  <a:pt x="1226" y="1868"/>
                </a:lnTo>
                <a:lnTo>
                  <a:pt x="1252" y="1844"/>
                </a:lnTo>
                <a:lnTo>
                  <a:pt x="1252" y="1348"/>
                </a:lnTo>
                <a:lnTo>
                  <a:pt x="724" y="1348"/>
                </a:lnTo>
                <a:lnTo>
                  <a:pt x="724" y="157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xtLst/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  <a:noAutofit/>
          </a:bodyPr>
          <a:lstStyle/>
          <a:p>
            <a:endParaRPr lang="ru-RU" sz="1801">
              <a:solidFill>
                <a:srgbClr val="3C3C3C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97028" y="6345344"/>
            <a:ext cx="4274972" cy="180000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US" sz="1401" b="0" dirty="0" smtClean="0">
                <a:solidFill>
                  <a:schemeClr val="tx1"/>
                </a:solidFill>
              </a:defRPr>
            </a:lvl1pPr>
            <a:lvl2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2pPr>
            <a:lvl3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3pPr>
            <a:lvl4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4pPr>
            <a:lvl5pPr>
              <a:defRPr lang="ru-RU" dirty="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r>
              <a:rPr lang="ru-RU" dirty="0" smtClean="0"/>
              <a:t>Введите дату</a:t>
            </a:r>
            <a:endParaRPr lang="ru-RU" dirty="0"/>
          </a:p>
        </p:txBody>
      </p:sp>
      <p:sp>
        <p:nvSpPr>
          <p:cNvPr id="24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297028" y="6021308"/>
            <a:ext cx="4274972" cy="180000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US" sz="1401" b="0" baseline="0" dirty="0" smtClean="0">
                <a:solidFill>
                  <a:schemeClr val="tx1"/>
                </a:solidFill>
              </a:defRPr>
            </a:lvl1pPr>
            <a:lvl2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2pPr>
            <a:lvl3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3pPr>
            <a:lvl4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4pPr>
            <a:lvl5pPr>
              <a:defRPr lang="ru-RU" dirty="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>
              <a:spcBef>
                <a:spcPts val="601"/>
              </a:spcBef>
            </a:pPr>
            <a:r>
              <a:rPr lang="ru-RU" dirty="0" smtClean="0"/>
              <a:t>Введите имя автора</a:t>
            </a:r>
            <a:endParaRPr lang="ru-RU" dirty="0"/>
          </a:p>
        </p:txBody>
      </p:sp>
      <p:sp>
        <p:nvSpPr>
          <p:cNvPr id="26" name="TradeSecret" hidden="1"/>
          <p:cNvSpPr txBox="1"/>
          <p:nvPr/>
        </p:nvSpPr>
        <p:spPr>
          <a:xfrm>
            <a:off x="6899893" y="175973"/>
            <a:ext cx="1575816" cy="258532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algn="ctr">
              <a:lnSpc>
                <a:spcPct val="90000"/>
              </a:lnSpc>
              <a:spcAft>
                <a:spcPts val="201"/>
              </a:spcAft>
            </a:pPr>
            <a:r>
              <a:rPr lang="ru-RU" sz="1200" b="1" dirty="0" smtClean="0">
                <a:solidFill>
                  <a:srgbClr val="EEECE1"/>
                </a:solidFill>
              </a:rPr>
              <a:t>Коммерческая тайна</a:t>
            </a:r>
          </a:p>
        </p:txBody>
      </p:sp>
      <p:sp>
        <p:nvSpPr>
          <p:cNvPr id="28" name="Confidential" hidden="1"/>
          <p:cNvSpPr txBox="1"/>
          <p:nvPr/>
        </p:nvSpPr>
        <p:spPr>
          <a:xfrm>
            <a:off x="6967246" y="175973"/>
            <a:ext cx="1441100" cy="258532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algn="ctr">
              <a:lnSpc>
                <a:spcPct val="90000"/>
              </a:lnSpc>
              <a:spcAft>
                <a:spcPts val="201"/>
              </a:spcAft>
            </a:pPr>
            <a:r>
              <a:rPr lang="ru-RU" sz="1200" b="1" dirty="0" smtClean="0">
                <a:solidFill>
                  <a:srgbClr val="EEECE1"/>
                </a:solidFill>
              </a:rPr>
              <a:t>Конфиденциально</a:t>
            </a:r>
            <a:endParaRPr lang="ru-RU" sz="1100" b="1" dirty="0" smtClean="0">
              <a:solidFill>
                <a:srgbClr val="EEECE1"/>
              </a:solidFill>
            </a:endParaRPr>
          </a:p>
        </p:txBody>
      </p:sp>
      <p:sp>
        <p:nvSpPr>
          <p:cNvPr id="25" name="CompanyName" hidden="1"/>
          <p:cNvSpPr txBox="1"/>
          <p:nvPr/>
        </p:nvSpPr>
        <p:spPr>
          <a:xfrm>
            <a:off x="6490353" y="404673"/>
            <a:ext cx="2394886" cy="46628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900" smtClean="0">
                <a:solidFill>
                  <a:srgbClr val="EEECE1"/>
                </a:solidFill>
              </a:rPr>
              <a:t>Публичное акционерное </a:t>
            </a:r>
            <a:r>
              <a:rPr lang="ru-RU" sz="900" dirty="0" smtClean="0">
                <a:solidFill>
                  <a:srgbClr val="EEECE1"/>
                </a:solidFill>
              </a:rPr>
              <a:t>общество</a:t>
            </a:r>
            <a:br>
              <a:rPr lang="ru-RU" sz="900" dirty="0" smtClean="0">
                <a:solidFill>
                  <a:srgbClr val="EEECE1"/>
                </a:solidFill>
              </a:rPr>
            </a:br>
            <a:r>
              <a:rPr lang="ru-RU" sz="900" dirty="0" smtClean="0">
                <a:solidFill>
                  <a:srgbClr val="EEECE1"/>
                </a:solidFill>
              </a:rPr>
              <a:t>«Газпром нефть», ул. Галерная, д. 5, лит. А,</a:t>
            </a:r>
            <a:br>
              <a:rPr lang="ru-RU" sz="900" dirty="0" smtClean="0">
                <a:solidFill>
                  <a:srgbClr val="EEECE1"/>
                </a:solidFill>
              </a:rPr>
            </a:br>
            <a:r>
              <a:rPr lang="ru-RU" sz="900" dirty="0" smtClean="0">
                <a:solidFill>
                  <a:srgbClr val="EEECE1"/>
                </a:solidFill>
              </a:rPr>
              <a:t>г. Санкт-Петербург, 190000</a:t>
            </a:r>
          </a:p>
        </p:txBody>
      </p:sp>
      <p:grpSp>
        <p:nvGrpSpPr>
          <p:cNvPr id="33" name="Группа 32"/>
          <p:cNvGrpSpPr/>
          <p:nvPr userDrawn="1"/>
        </p:nvGrpSpPr>
        <p:grpSpPr>
          <a:xfrm>
            <a:off x="5525791" y="6430956"/>
            <a:ext cx="2228850" cy="378868"/>
            <a:chOff x="-3132138" y="3643313"/>
            <a:chExt cx="2951163" cy="501650"/>
          </a:xfrm>
        </p:grpSpPr>
        <p:sp>
          <p:nvSpPr>
            <p:cNvPr id="34" name="Freeform 27"/>
            <p:cNvSpPr>
              <a:spLocks noEditPoints="1"/>
            </p:cNvSpPr>
            <p:nvPr userDrawn="1"/>
          </p:nvSpPr>
          <p:spPr bwMode="auto">
            <a:xfrm>
              <a:off x="-2686050" y="3643313"/>
              <a:ext cx="527050" cy="501650"/>
            </a:xfrm>
            <a:custGeom>
              <a:avLst/>
              <a:gdLst>
                <a:gd name="T0" fmla="*/ 740 w 2990"/>
                <a:gd name="T1" fmla="*/ 303 h 2847"/>
                <a:gd name="T2" fmla="*/ 514 w 2990"/>
                <a:gd name="T3" fmla="*/ 818 h 2847"/>
                <a:gd name="T4" fmla="*/ 417 w 2990"/>
                <a:gd name="T5" fmla="*/ 1084 h 2847"/>
                <a:gd name="T6" fmla="*/ 659 w 2990"/>
                <a:gd name="T7" fmla="*/ 850 h 2847"/>
                <a:gd name="T8" fmla="*/ 218 w 2990"/>
                <a:gd name="T9" fmla="*/ 1455 h 2847"/>
                <a:gd name="T10" fmla="*/ 280 w 2990"/>
                <a:gd name="T11" fmla="*/ 1517 h 2847"/>
                <a:gd name="T12" fmla="*/ 1067 w 2990"/>
                <a:gd name="T13" fmla="*/ 350 h 2847"/>
                <a:gd name="T14" fmla="*/ 678 w 2990"/>
                <a:gd name="T15" fmla="*/ 945 h 2847"/>
                <a:gd name="T16" fmla="*/ 1285 w 2990"/>
                <a:gd name="T17" fmla="*/ 173 h 2847"/>
                <a:gd name="T18" fmla="*/ 877 w 2990"/>
                <a:gd name="T19" fmla="*/ 766 h 2847"/>
                <a:gd name="T20" fmla="*/ 325 w 2990"/>
                <a:gd name="T21" fmla="*/ 1544 h 2847"/>
                <a:gd name="T22" fmla="*/ 269 w 2990"/>
                <a:gd name="T23" fmla="*/ 1784 h 2847"/>
                <a:gd name="T24" fmla="*/ 592 w 2990"/>
                <a:gd name="T25" fmla="*/ 1436 h 2847"/>
                <a:gd name="T26" fmla="*/ 589 w 2990"/>
                <a:gd name="T27" fmla="*/ 1407 h 2847"/>
                <a:gd name="T28" fmla="*/ 357 w 2990"/>
                <a:gd name="T29" fmla="*/ 1755 h 2847"/>
                <a:gd name="T30" fmla="*/ 542 w 2990"/>
                <a:gd name="T31" fmla="*/ 1601 h 2847"/>
                <a:gd name="T32" fmla="*/ 1346 w 2990"/>
                <a:gd name="T33" fmla="*/ 503 h 2847"/>
                <a:gd name="T34" fmla="*/ 1567 w 2990"/>
                <a:gd name="T35" fmla="*/ 336 h 2847"/>
                <a:gd name="T36" fmla="*/ 1664 w 2990"/>
                <a:gd name="T37" fmla="*/ 322 h 2847"/>
                <a:gd name="T38" fmla="*/ 561 w 2990"/>
                <a:gd name="T39" fmla="*/ 1963 h 2847"/>
                <a:gd name="T40" fmla="*/ 1686 w 2990"/>
                <a:gd name="T41" fmla="*/ 544 h 2847"/>
                <a:gd name="T42" fmla="*/ 1828 w 2990"/>
                <a:gd name="T43" fmla="*/ 360 h 2847"/>
                <a:gd name="T44" fmla="*/ 1868 w 2990"/>
                <a:gd name="T45" fmla="*/ 434 h 2847"/>
                <a:gd name="T46" fmla="*/ 598 w 2990"/>
                <a:gd name="T47" fmla="*/ 2211 h 2847"/>
                <a:gd name="T48" fmla="*/ 931 w 2990"/>
                <a:gd name="T49" fmla="*/ 1886 h 2847"/>
                <a:gd name="T50" fmla="*/ 899 w 2990"/>
                <a:gd name="T51" fmla="*/ 2041 h 2847"/>
                <a:gd name="T52" fmla="*/ 2070 w 2990"/>
                <a:gd name="T53" fmla="*/ 387 h 2847"/>
                <a:gd name="T54" fmla="*/ 2171 w 2990"/>
                <a:gd name="T55" fmla="*/ 389 h 2847"/>
                <a:gd name="T56" fmla="*/ 949 w 2990"/>
                <a:gd name="T57" fmla="*/ 2201 h 2847"/>
                <a:gd name="T58" fmla="*/ 674 w 2990"/>
                <a:gd name="T59" fmla="*/ 2560 h 2847"/>
                <a:gd name="T60" fmla="*/ 2259 w 2990"/>
                <a:gd name="T61" fmla="*/ 362 h 2847"/>
                <a:gd name="T62" fmla="*/ 2135 w 2990"/>
                <a:gd name="T63" fmla="*/ 685 h 2847"/>
                <a:gd name="T64" fmla="*/ 835 w 2990"/>
                <a:gd name="T65" fmla="*/ 2517 h 2847"/>
                <a:gd name="T66" fmla="*/ 1224 w 2990"/>
                <a:gd name="T67" fmla="*/ 2092 h 2847"/>
                <a:gd name="T68" fmla="*/ 1287 w 2990"/>
                <a:gd name="T69" fmla="*/ 2113 h 2847"/>
                <a:gd name="T70" fmla="*/ 2411 w 2990"/>
                <a:gd name="T71" fmla="*/ 687 h 2847"/>
                <a:gd name="T72" fmla="*/ 1171 w 2990"/>
                <a:gd name="T73" fmla="*/ 2498 h 2847"/>
                <a:gd name="T74" fmla="*/ 1490 w 2990"/>
                <a:gd name="T75" fmla="*/ 2225 h 2847"/>
                <a:gd name="T76" fmla="*/ 2348 w 2990"/>
                <a:gd name="T77" fmla="*/ 983 h 2847"/>
                <a:gd name="T78" fmla="*/ 1507 w 2990"/>
                <a:gd name="T79" fmla="*/ 2299 h 2847"/>
                <a:gd name="T80" fmla="*/ 2409 w 2990"/>
                <a:gd name="T81" fmla="*/ 1018 h 2847"/>
                <a:gd name="T82" fmla="*/ 2396 w 2990"/>
                <a:gd name="T83" fmla="*/ 1177 h 2847"/>
                <a:gd name="T84" fmla="*/ 1718 w 2990"/>
                <a:gd name="T85" fmla="*/ 2109 h 2847"/>
                <a:gd name="T86" fmla="*/ 2550 w 2990"/>
                <a:gd name="T87" fmla="*/ 1093 h 2847"/>
                <a:gd name="T88" fmla="*/ 1490 w 2990"/>
                <a:gd name="T89" fmla="*/ 2614 h 2847"/>
                <a:gd name="T90" fmla="*/ 2427 w 2990"/>
                <a:gd name="T91" fmla="*/ 1235 h 2847"/>
                <a:gd name="T92" fmla="*/ 1770 w 2990"/>
                <a:gd name="T93" fmla="*/ 2359 h 2847"/>
                <a:gd name="T94" fmla="*/ 1695 w 2990"/>
                <a:gd name="T95" fmla="*/ 2548 h 2847"/>
                <a:gd name="T96" fmla="*/ 2579 w 2990"/>
                <a:gd name="T97" fmla="*/ 1327 h 2847"/>
                <a:gd name="T98" fmla="*/ 2639 w 2990"/>
                <a:gd name="T99" fmla="*/ 1351 h 2847"/>
                <a:gd name="T100" fmla="*/ 2052 w 2990"/>
                <a:gd name="T101" fmla="*/ 2176 h 2847"/>
                <a:gd name="T102" fmla="*/ 2197 w 2990"/>
                <a:gd name="T103" fmla="*/ 2011 h 2847"/>
                <a:gd name="T104" fmla="*/ 2411 w 2990"/>
                <a:gd name="T105" fmla="*/ 1836 h 2847"/>
                <a:gd name="T106" fmla="*/ 1943 w 2990"/>
                <a:gd name="T107" fmla="*/ 2487 h 2847"/>
                <a:gd name="T108" fmla="*/ 2144 w 2990"/>
                <a:gd name="T109" fmla="*/ 2185 h 2847"/>
                <a:gd name="T110" fmla="*/ 2803 w 2990"/>
                <a:gd name="T111" fmla="*/ 1410 h 2847"/>
                <a:gd name="T112" fmla="*/ 2257 w 2990"/>
                <a:gd name="T113" fmla="*/ 2163 h 2847"/>
                <a:gd name="T114" fmla="*/ 2301 w 2990"/>
                <a:gd name="T115" fmla="*/ 2245 h 2847"/>
                <a:gd name="T116" fmla="*/ 2432 w 2990"/>
                <a:gd name="T117" fmla="*/ 2189 h 2847"/>
                <a:gd name="T118" fmla="*/ 2419 w 2990"/>
                <a:gd name="T119" fmla="*/ 2316 h 2847"/>
                <a:gd name="T120" fmla="*/ 2505 w 2990"/>
                <a:gd name="T121" fmla="*/ 2322 h 2847"/>
                <a:gd name="T122" fmla="*/ 1126 w 2990"/>
                <a:gd name="T123" fmla="*/ 2217 h 28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90" h="2847">
                  <a:moveTo>
                    <a:pt x="494" y="715"/>
                  </a:moveTo>
                  <a:lnTo>
                    <a:pt x="494" y="697"/>
                  </a:lnTo>
                  <a:lnTo>
                    <a:pt x="496" y="680"/>
                  </a:lnTo>
                  <a:lnTo>
                    <a:pt x="498" y="664"/>
                  </a:lnTo>
                  <a:lnTo>
                    <a:pt x="500" y="652"/>
                  </a:lnTo>
                  <a:lnTo>
                    <a:pt x="490" y="664"/>
                  </a:lnTo>
                  <a:lnTo>
                    <a:pt x="478" y="681"/>
                  </a:lnTo>
                  <a:lnTo>
                    <a:pt x="466" y="700"/>
                  </a:lnTo>
                  <a:lnTo>
                    <a:pt x="452" y="723"/>
                  </a:lnTo>
                  <a:lnTo>
                    <a:pt x="439" y="749"/>
                  </a:lnTo>
                  <a:lnTo>
                    <a:pt x="427" y="777"/>
                  </a:lnTo>
                  <a:lnTo>
                    <a:pt x="421" y="793"/>
                  </a:lnTo>
                  <a:lnTo>
                    <a:pt x="416" y="808"/>
                  </a:lnTo>
                  <a:lnTo>
                    <a:pt x="412" y="825"/>
                  </a:lnTo>
                  <a:lnTo>
                    <a:pt x="407" y="843"/>
                  </a:lnTo>
                  <a:lnTo>
                    <a:pt x="494" y="717"/>
                  </a:lnTo>
                  <a:lnTo>
                    <a:pt x="494" y="715"/>
                  </a:lnTo>
                  <a:close/>
                  <a:moveTo>
                    <a:pt x="759" y="345"/>
                  </a:moveTo>
                  <a:lnTo>
                    <a:pt x="779" y="316"/>
                  </a:lnTo>
                  <a:lnTo>
                    <a:pt x="770" y="312"/>
                  </a:lnTo>
                  <a:lnTo>
                    <a:pt x="761" y="308"/>
                  </a:lnTo>
                  <a:lnTo>
                    <a:pt x="751" y="305"/>
                  </a:lnTo>
                  <a:lnTo>
                    <a:pt x="740" y="303"/>
                  </a:lnTo>
                  <a:lnTo>
                    <a:pt x="743" y="307"/>
                  </a:lnTo>
                  <a:lnTo>
                    <a:pt x="746" y="316"/>
                  </a:lnTo>
                  <a:lnTo>
                    <a:pt x="752" y="330"/>
                  </a:lnTo>
                  <a:lnTo>
                    <a:pt x="759" y="345"/>
                  </a:lnTo>
                  <a:close/>
                  <a:moveTo>
                    <a:pt x="761" y="471"/>
                  </a:moveTo>
                  <a:lnTo>
                    <a:pt x="838" y="359"/>
                  </a:lnTo>
                  <a:lnTo>
                    <a:pt x="825" y="345"/>
                  </a:lnTo>
                  <a:lnTo>
                    <a:pt x="809" y="332"/>
                  </a:lnTo>
                  <a:lnTo>
                    <a:pt x="767" y="391"/>
                  </a:lnTo>
                  <a:lnTo>
                    <a:pt x="767" y="405"/>
                  </a:lnTo>
                  <a:lnTo>
                    <a:pt x="767" y="420"/>
                  </a:lnTo>
                  <a:lnTo>
                    <a:pt x="766" y="435"/>
                  </a:lnTo>
                  <a:lnTo>
                    <a:pt x="764" y="453"/>
                  </a:lnTo>
                  <a:lnTo>
                    <a:pt x="761" y="471"/>
                  </a:lnTo>
                  <a:close/>
                  <a:moveTo>
                    <a:pt x="498" y="770"/>
                  </a:moveTo>
                  <a:lnTo>
                    <a:pt x="398" y="913"/>
                  </a:lnTo>
                  <a:lnTo>
                    <a:pt x="397" y="923"/>
                  </a:lnTo>
                  <a:lnTo>
                    <a:pt x="396" y="934"/>
                  </a:lnTo>
                  <a:lnTo>
                    <a:pt x="396" y="944"/>
                  </a:lnTo>
                  <a:lnTo>
                    <a:pt x="396" y="956"/>
                  </a:lnTo>
                  <a:lnTo>
                    <a:pt x="397" y="968"/>
                  </a:lnTo>
                  <a:lnTo>
                    <a:pt x="398" y="982"/>
                  </a:lnTo>
                  <a:lnTo>
                    <a:pt x="514" y="818"/>
                  </a:lnTo>
                  <a:lnTo>
                    <a:pt x="510" y="805"/>
                  </a:lnTo>
                  <a:lnTo>
                    <a:pt x="506" y="794"/>
                  </a:lnTo>
                  <a:lnTo>
                    <a:pt x="501" y="781"/>
                  </a:lnTo>
                  <a:lnTo>
                    <a:pt x="498" y="770"/>
                  </a:lnTo>
                  <a:close/>
                  <a:moveTo>
                    <a:pt x="859" y="391"/>
                  </a:moveTo>
                  <a:lnTo>
                    <a:pt x="715" y="592"/>
                  </a:lnTo>
                  <a:lnTo>
                    <a:pt x="701" y="629"/>
                  </a:lnTo>
                  <a:lnTo>
                    <a:pt x="689" y="662"/>
                  </a:lnTo>
                  <a:lnTo>
                    <a:pt x="679" y="693"/>
                  </a:lnTo>
                  <a:lnTo>
                    <a:pt x="672" y="722"/>
                  </a:lnTo>
                  <a:lnTo>
                    <a:pt x="875" y="434"/>
                  </a:lnTo>
                  <a:lnTo>
                    <a:pt x="871" y="423"/>
                  </a:lnTo>
                  <a:lnTo>
                    <a:pt x="867" y="412"/>
                  </a:lnTo>
                  <a:lnTo>
                    <a:pt x="863" y="402"/>
                  </a:lnTo>
                  <a:lnTo>
                    <a:pt x="859" y="391"/>
                  </a:lnTo>
                  <a:close/>
                  <a:moveTo>
                    <a:pt x="562" y="876"/>
                  </a:moveTo>
                  <a:lnTo>
                    <a:pt x="546" y="863"/>
                  </a:lnTo>
                  <a:lnTo>
                    <a:pt x="533" y="849"/>
                  </a:lnTo>
                  <a:lnTo>
                    <a:pt x="403" y="1034"/>
                  </a:lnTo>
                  <a:lnTo>
                    <a:pt x="406" y="1046"/>
                  </a:lnTo>
                  <a:lnTo>
                    <a:pt x="408" y="1058"/>
                  </a:lnTo>
                  <a:lnTo>
                    <a:pt x="412" y="1071"/>
                  </a:lnTo>
                  <a:lnTo>
                    <a:pt x="417" y="1084"/>
                  </a:lnTo>
                  <a:lnTo>
                    <a:pt x="562" y="876"/>
                  </a:lnTo>
                  <a:close/>
                  <a:moveTo>
                    <a:pt x="161" y="1378"/>
                  </a:moveTo>
                  <a:lnTo>
                    <a:pt x="164" y="1384"/>
                  </a:lnTo>
                  <a:lnTo>
                    <a:pt x="169" y="1392"/>
                  </a:lnTo>
                  <a:lnTo>
                    <a:pt x="176" y="1402"/>
                  </a:lnTo>
                  <a:lnTo>
                    <a:pt x="184" y="1412"/>
                  </a:lnTo>
                  <a:lnTo>
                    <a:pt x="197" y="1391"/>
                  </a:lnTo>
                  <a:lnTo>
                    <a:pt x="187" y="1387"/>
                  </a:lnTo>
                  <a:lnTo>
                    <a:pt x="176" y="1383"/>
                  </a:lnTo>
                  <a:lnTo>
                    <a:pt x="168" y="1380"/>
                  </a:lnTo>
                  <a:lnTo>
                    <a:pt x="161" y="1378"/>
                  </a:lnTo>
                  <a:close/>
                  <a:moveTo>
                    <a:pt x="890" y="515"/>
                  </a:moveTo>
                  <a:lnTo>
                    <a:pt x="888" y="506"/>
                  </a:lnTo>
                  <a:lnTo>
                    <a:pt x="887" y="497"/>
                  </a:lnTo>
                  <a:lnTo>
                    <a:pt x="886" y="489"/>
                  </a:lnTo>
                  <a:lnTo>
                    <a:pt x="886" y="480"/>
                  </a:lnTo>
                  <a:lnTo>
                    <a:pt x="660" y="797"/>
                  </a:lnTo>
                  <a:lnTo>
                    <a:pt x="659" y="807"/>
                  </a:lnTo>
                  <a:lnTo>
                    <a:pt x="658" y="816"/>
                  </a:lnTo>
                  <a:lnTo>
                    <a:pt x="658" y="825"/>
                  </a:lnTo>
                  <a:lnTo>
                    <a:pt x="658" y="833"/>
                  </a:lnTo>
                  <a:lnTo>
                    <a:pt x="658" y="842"/>
                  </a:lnTo>
                  <a:lnTo>
                    <a:pt x="659" y="850"/>
                  </a:lnTo>
                  <a:lnTo>
                    <a:pt x="660" y="859"/>
                  </a:lnTo>
                  <a:lnTo>
                    <a:pt x="660" y="865"/>
                  </a:lnTo>
                  <a:lnTo>
                    <a:pt x="890" y="542"/>
                  </a:lnTo>
                  <a:lnTo>
                    <a:pt x="890" y="515"/>
                  </a:lnTo>
                  <a:close/>
                  <a:moveTo>
                    <a:pt x="0" y="1731"/>
                  </a:moveTo>
                  <a:lnTo>
                    <a:pt x="0" y="1731"/>
                  </a:lnTo>
                  <a:lnTo>
                    <a:pt x="5" y="1741"/>
                  </a:lnTo>
                  <a:lnTo>
                    <a:pt x="9" y="1751"/>
                  </a:lnTo>
                  <a:lnTo>
                    <a:pt x="14" y="1760"/>
                  </a:lnTo>
                  <a:lnTo>
                    <a:pt x="19" y="1770"/>
                  </a:lnTo>
                  <a:lnTo>
                    <a:pt x="33" y="1751"/>
                  </a:lnTo>
                  <a:lnTo>
                    <a:pt x="25" y="1747"/>
                  </a:lnTo>
                  <a:lnTo>
                    <a:pt x="16" y="1741"/>
                  </a:lnTo>
                  <a:lnTo>
                    <a:pt x="8" y="1736"/>
                  </a:lnTo>
                  <a:lnTo>
                    <a:pt x="0" y="1731"/>
                  </a:lnTo>
                  <a:close/>
                  <a:moveTo>
                    <a:pt x="272" y="1412"/>
                  </a:moveTo>
                  <a:lnTo>
                    <a:pt x="262" y="1410"/>
                  </a:lnTo>
                  <a:lnTo>
                    <a:pt x="253" y="1407"/>
                  </a:lnTo>
                  <a:lnTo>
                    <a:pt x="242" y="1405"/>
                  </a:lnTo>
                  <a:lnTo>
                    <a:pt x="232" y="1403"/>
                  </a:lnTo>
                  <a:lnTo>
                    <a:pt x="205" y="1439"/>
                  </a:lnTo>
                  <a:lnTo>
                    <a:pt x="211" y="1448"/>
                  </a:lnTo>
                  <a:lnTo>
                    <a:pt x="218" y="1455"/>
                  </a:lnTo>
                  <a:lnTo>
                    <a:pt x="225" y="1462"/>
                  </a:lnTo>
                  <a:lnTo>
                    <a:pt x="232" y="1471"/>
                  </a:lnTo>
                  <a:lnTo>
                    <a:pt x="272" y="1412"/>
                  </a:lnTo>
                  <a:close/>
                  <a:moveTo>
                    <a:pt x="624" y="918"/>
                  </a:moveTo>
                  <a:lnTo>
                    <a:pt x="615" y="913"/>
                  </a:lnTo>
                  <a:lnTo>
                    <a:pt x="607" y="908"/>
                  </a:lnTo>
                  <a:lnTo>
                    <a:pt x="598" y="902"/>
                  </a:lnTo>
                  <a:lnTo>
                    <a:pt x="589" y="897"/>
                  </a:lnTo>
                  <a:lnTo>
                    <a:pt x="430" y="1121"/>
                  </a:lnTo>
                  <a:lnTo>
                    <a:pt x="436" y="1130"/>
                  </a:lnTo>
                  <a:lnTo>
                    <a:pt x="441" y="1141"/>
                  </a:lnTo>
                  <a:lnTo>
                    <a:pt x="446" y="1151"/>
                  </a:lnTo>
                  <a:lnTo>
                    <a:pt x="453" y="1162"/>
                  </a:lnTo>
                  <a:lnTo>
                    <a:pt x="624" y="918"/>
                  </a:lnTo>
                  <a:close/>
                  <a:moveTo>
                    <a:pt x="286" y="1521"/>
                  </a:moveTo>
                  <a:lnTo>
                    <a:pt x="361" y="1417"/>
                  </a:lnTo>
                  <a:lnTo>
                    <a:pt x="349" y="1418"/>
                  </a:lnTo>
                  <a:lnTo>
                    <a:pt x="336" y="1419"/>
                  </a:lnTo>
                  <a:lnTo>
                    <a:pt x="324" y="1418"/>
                  </a:lnTo>
                  <a:lnTo>
                    <a:pt x="311" y="1417"/>
                  </a:lnTo>
                  <a:lnTo>
                    <a:pt x="257" y="1496"/>
                  </a:lnTo>
                  <a:lnTo>
                    <a:pt x="268" y="1507"/>
                  </a:lnTo>
                  <a:lnTo>
                    <a:pt x="280" y="1517"/>
                  </a:lnTo>
                  <a:lnTo>
                    <a:pt x="283" y="1520"/>
                  </a:lnTo>
                  <a:lnTo>
                    <a:pt x="286" y="1521"/>
                  </a:lnTo>
                  <a:close/>
                  <a:moveTo>
                    <a:pt x="65" y="1766"/>
                  </a:moveTo>
                  <a:lnTo>
                    <a:pt x="40" y="1801"/>
                  </a:lnTo>
                  <a:lnTo>
                    <a:pt x="46" y="1810"/>
                  </a:lnTo>
                  <a:lnTo>
                    <a:pt x="52" y="1818"/>
                  </a:lnTo>
                  <a:lnTo>
                    <a:pt x="58" y="1826"/>
                  </a:lnTo>
                  <a:lnTo>
                    <a:pt x="65" y="1833"/>
                  </a:lnTo>
                  <a:lnTo>
                    <a:pt x="104" y="1779"/>
                  </a:lnTo>
                  <a:lnTo>
                    <a:pt x="95" y="1775"/>
                  </a:lnTo>
                  <a:lnTo>
                    <a:pt x="85" y="1772"/>
                  </a:lnTo>
                  <a:lnTo>
                    <a:pt x="76" y="1769"/>
                  </a:lnTo>
                  <a:lnTo>
                    <a:pt x="65" y="1766"/>
                  </a:lnTo>
                  <a:close/>
                  <a:moveTo>
                    <a:pt x="1007" y="505"/>
                  </a:moveTo>
                  <a:lnTo>
                    <a:pt x="1180" y="260"/>
                  </a:lnTo>
                  <a:lnTo>
                    <a:pt x="1164" y="268"/>
                  </a:lnTo>
                  <a:lnTo>
                    <a:pt x="1149" y="276"/>
                  </a:lnTo>
                  <a:lnTo>
                    <a:pt x="1134" y="287"/>
                  </a:lnTo>
                  <a:lnTo>
                    <a:pt x="1119" y="297"/>
                  </a:lnTo>
                  <a:lnTo>
                    <a:pt x="1106" y="310"/>
                  </a:lnTo>
                  <a:lnTo>
                    <a:pt x="1092" y="322"/>
                  </a:lnTo>
                  <a:lnTo>
                    <a:pt x="1080" y="335"/>
                  </a:lnTo>
                  <a:lnTo>
                    <a:pt x="1067" y="350"/>
                  </a:lnTo>
                  <a:lnTo>
                    <a:pt x="1057" y="365"/>
                  </a:lnTo>
                  <a:lnTo>
                    <a:pt x="1046" y="382"/>
                  </a:lnTo>
                  <a:lnTo>
                    <a:pt x="1037" y="400"/>
                  </a:lnTo>
                  <a:lnTo>
                    <a:pt x="1029" y="419"/>
                  </a:lnTo>
                  <a:lnTo>
                    <a:pt x="1021" y="438"/>
                  </a:lnTo>
                  <a:lnTo>
                    <a:pt x="1015" y="459"/>
                  </a:lnTo>
                  <a:lnTo>
                    <a:pt x="1011" y="481"/>
                  </a:lnTo>
                  <a:lnTo>
                    <a:pt x="1007" y="505"/>
                  </a:lnTo>
                  <a:close/>
                  <a:moveTo>
                    <a:pt x="1312" y="75"/>
                  </a:moveTo>
                  <a:lnTo>
                    <a:pt x="1344" y="29"/>
                  </a:lnTo>
                  <a:lnTo>
                    <a:pt x="1327" y="12"/>
                  </a:lnTo>
                  <a:lnTo>
                    <a:pt x="1317" y="0"/>
                  </a:lnTo>
                  <a:lnTo>
                    <a:pt x="1314" y="2"/>
                  </a:lnTo>
                  <a:lnTo>
                    <a:pt x="1314" y="16"/>
                  </a:lnTo>
                  <a:lnTo>
                    <a:pt x="1314" y="33"/>
                  </a:lnTo>
                  <a:lnTo>
                    <a:pt x="1314" y="53"/>
                  </a:lnTo>
                  <a:lnTo>
                    <a:pt x="1312" y="75"/>
                  </a:lnTo>
                  <a:close/>
                  <a:moveTo>
                    <a:pt x="881" y="612"/>
                  </a:moveTo>
                  <a:lnTo>
                    <a:pt x="670" y="913"/>
                  </a:lnTo>
                  <a:lnTo>
                    <a:pt x="673" y="926"/>
                  </a:lnTo>
                  <a:lnTo>
                    <a:pt x="676" y="937"/>
                  </a:lnTo>
                  <a:lnTo>
                    <a:pt x="678" y="943"/>
                  </a:lnTo>
                  <a:lnTo>
                    <a:pt x="678" y="945"/>
                  </a:lnTo>
                  <a:lnTo>
                    <a:pt x="672" y="942"/>
                  </a:lnTo>
                  <a:lnTo>
                    <a:pt x="653" y="934"/>
                  </a:lnTo>
                  <a:lnTo>
                    <a:pt x="473" y="1189"/>
                  </a:lnTo>
                  <a:lnTo>
                    <a:pt x="480" y="1197"/>
                  </a:lnTo>
                  <a:lnTo>
                    <a:pt x="486" y="1205"/>
                  </a:lnTo>
                  <a:lnTo>
                    <a:pt x="492" y="1214"/>
                  </a:lnTo>
                  <a:lnTo>
                    <a:pt x="498" y="1223"/>
                  </a:lnTo>
                  <a:lnTo>
                    <a:pt x="870" y="697"/>
                  </a:lnTo>
                  <a:lnTo>
                    <a:pt x="872" y="677"/>
                  </a:lnTo>
                  <a:lnTo>
                    <a:pt x="875" y="656"/>
                  </a:lnTo>
                  <a:lnTo>
                    <a:pt x="878" y="635"/>
                  </a:lnTo>
                  <a:lnTo>
                    <a:pt x="881" y="612"/>
                  </a:lnTo>
                  <a:close/>
                  <a:moveTo>
                    <a:pt x="141" y="1787"/>
                  </a:moveTo>
                  <a:lnTo>
                    <a:pt x="88" y="1861"/>
                  </a:lnTo>
                  <a:lnTo>
                    <a:pt x="104" y="1873"/>
                  </a:lnTo>
                  <a:lnTo>
                    <a:pt x="118" y="1886"/>
                  </a:lnTo>
                  <a:lnTo>
                    <a:pt x="186" y="1793"/>
                  </a:lnTo>
                  <a:lnTo>
                    <a:pt x="174" y="1791"/>
                  </a:lnTo>
                  <a:lnTo>
                    <a:pt x="164" y="1791"/>
                  </a:lnTo>
                  <a:lnTo>
                    <a:pt x="152" y="1790"/>
                  </a:lnTo>
                  <a:lnTo>
                    <a:pt x="141" y="1787"/>
                  </a:lnTo>
                  <a:close/>
                  <a:moveTo>
                    <a:pt x="1364" y="59"/>
                  </a:moveTo>
                  <a:lnTo>
                    <a:pt x="1285" y="173"/>
                  </a:lnTo>
                  <a:lnTo>
                    <a:pt x="1278" y="183"/>
                  </a:lnTo>
                  <a:lnTo>
                    <a:pt x="1271" y="193"/>
                  </a:lnTo>
                  <a:lnTo>
                    <a:pt x="1264" y="202"/>
                  </a:lnTo>
                  <a:lnTo>
                    <a:pt x="1255" y="212"/>
                  </a:lnTo>
                  <a:lnTo>
                    <a:pt x="1000" y="573"/>
                  </a:lnTo>
                  <a:lnTo>
                    <a:pt x="995" y="592"/>
                  </a:lnTo>
                  <a:lnTo>
                    <a:pt x="990" y="610"/>
                  </a:lnTo>
                  <a:lnTo>
                    <a:pt x="985" y="629"/>
                  </a:lnTo>
                  <a:lnTo>
                    <a:pt x="977" y="646"/>
                  </a:lnTo>
                  <a:lnTo>
                    <a:pt x="970" y="663"/>
                  </a:lnTo>
                  <a:lnTo>
                    <a:pt x="963" y="680"/>
                  </a:lnTo>
                  <a:lnTo>
                    <a:pt x="955" y="694"/>
                  </a:lnTo>
                  <a:lnTo>
                    <a:pt x="947" y="709"/>
                  </a:lnTo>
                  <a:lnTo>
                    <a:pt x="931" y="735"/>
                  </a:lnTo>
                  <a:lnTo>
                    <a:pt x="918" y="755"/>
                  </a:lnTo>
                  <a:lnTo>
                    <a:pt x="911" y="762"/>
                  </a:lnTo>
                  <a:lnTo>
                    <a:pt x="905" y="768"/>
                  </a:lnTo>
                  <a:lnTo>
                    <a:pt x="901" y="771"/>
                  </a:lnTo>
                  <a:lnTo>
                    <a:pt x="898" y="772"/>
                  </a:lnTo>
                  <a:lnTo>
                    <a:pt x="890" y="772"/>
                  </a:lnTo>
                  <a:lnTo>
                    <a:pt x="885" y="771"/>
                  </a:lnTo>
                  <a:lnTo>
                    <a:pt x="881" y="769"/>
                  </a:lnTo>
                  <a:lnTo>
                    <a:pt x="877" y="766"/>
                  </a:lnTo>
                  <a:lnTo>
                    <a:pt x="875" y="763"/>
                  </a:lnTo>
                  <a:lnTo>
                    <a:pt x="874" y="760"/>
                  </a:lnTo>
                  <a:lnTo>
                    <a:pt x="873" y="757"/>
                  </a:lnTo>
                  <a:lnTo>
                    <a:pt x="873" y="754"/>
                  </a:lnTo>
                  <a:lnTo>
                    <a:pt x="519" y="1252"/>
                  </a:lnTo>
                  <a:lnTo>
                    <a:pt x="524" y="1263"/>
                  </a:lnTo>
                  <a:lnTo>
                    <a:pt x="531" y="1272"/>
                  </a:lnTo>
                  <a:lnTo>
                    <a:pt x="536" y="1282"/>
                  </a:lnTo>
                  <a:lnTo>
                    <a:pt x="542" y="1291"/>
                  </a:lnTo>
                  <a:lnTo>
                    <a:pt x="1376" y="109"/>
                  </a:lnTo>
                  <a:lnTo>
                    <a:pt x="1374" y="96"/>
                  </a:lnTo>
                  <a:lnTo>
                    <a:pt x="1372" y="82"/>
                  </a:lnTo>
                  <a:lnTo>
                    <a:pt x="1368" y="70"/>
                  </a:lnTo>
                  <a:lnTo>
                    <a:pt x="1364" y="59"/>
                  </a:lnTo>
                  <a:close/>
                  <a:moveTo>
                    <a:pt x="469" y="1391"/>
                  </a:moveTo>
                  <a:lnTo>
                    <a:pt x="459" y="1390"/>
                  </a:lnTo>
                  <a:lnTo>
                    <a:pt x="448" y="1391"/>
                  </a:lnTo>
                  <a:lnTo>
                    <a:pt x="437" y="1394"/>
                  </a:lnTo>
                  <a:lnTo>
                    <a:pt x="425" y="1396"/>
                  </a:lnTo>
                  <a:lnTo>
                    <a:pt x="419" y="1400"/>
                  </a:lnTo>
                  <a:lnTo>
                    <a:pt x="412" y="1403"/>
                  </a:lnTo>
                  <a:lnTo>
                    <a:pt x="316" y="1540"/>
                  </a:lnTo>
                  <a:lnTo>
                    <a:pt x="325" y="1544"/>
                  </a:lnTo>
                  <a:lnTo>
                    <a:pt x="334" y="1548"/>
                  </a:lnTo>
                  <a:lnTo>
                    <a:pt x="344" y="1552"/>
                  </a:lnTo>
                  <a:lnTo>
                    <a:pt x="353" y="1555"/>
                  </a:lnTo>
                  <a:lnTo>
                    <a:pt x="469" y="1391"/>
                  </a:lnTo>
                  <a:close/>
                  <a:moveTo>
                    <a:pt x="542" y="1417"/>
                  </a:moveTo>
                  <a:lnTo>
                    <a:pt x="534" y="1410"/>
                  </a:lnTo>
                  <a:lnTo>
                    <a:pt x="526" y="1405"/>
                  </a:lnTo>
                  <a:lnTo>
                    <a:pt x="516" y="1400"/>
                  </a:lnTo>
                  <a:lnTo>
                    <a:pt x="508" y="1396"/>
                  </a:lnTo>
                  <a:lnTo>
                    <a:pt x="386" y="1565"/>
                  </a:lnTo>
                  <a:lnTo>
                    <a:pt x="397" y="1568"/>
                  </a:lnTo>
                  <a:lnTo>
                    <a:pt x="408" y="1570"/>
                  </a:lnTo>
                  <a:lnTo>
                    <a:pt x="420" y="1571"/>
                  </a:lnTo>
                  <a:lnTo>
                    <a:pt x="430" y="1571"/>
                  </a:lnTo>
                  <a:lnTo>
                    <a:pt x="542" y="1417"/>
                  </a:lnTo>
                  <a:close/>
                  <a:moveTo>
                    <a:pt x="228" y="1791"/>
                  </a:moveTo>
                  <a:lnTo>
                    <a:pt x="147" y="1903"/>
                  </a:lnTo>
                  <a:lnTo>
                    <a:pt x="156" y="1909"/>
                  </a:lnTo>
                  <a:lnTo>
                    <a:pt x="165" y="1914"/>
                  </a:lnTo>
                  <a:lnTo>
                    <a:pt x="173" y="1919"/>
                  </a:lnTo>
                  <a:lnTo>
                    <a:pt x="182" y="1924"/>
                  </a:lnTo>
                  <a:lnTo>
                    <a:pt x="282" y="1781"/>
                  </a:lnTo>
                  <a:lnTo>
                    <a:pt x="269" y="1784"/>
                  </a:lnTo>
                  <a:lnTo>
                    <a:pt x="256" y="1786"/>
                  </a:lnTo>
                  <a:lnTo>
                    <a:pt x="242" y="1788"/>
                  </a:lnTo>
                  <a:lnTo>
                    <a:pt x="228" y="1791"/>
                  </a:lnTo>
                  <a:close/>
                  <a:moveTo>
                    <a:pt x="1312" y="320"/>
                  </a:moveTo>
                  <a:lnTo>
                    <a:pt x="1327" y="298"/>
                  </a:lnTo>
                  <a:lnTo>
                    <a:pt x="1339" y="276"/>
                  </a:lnTo>
                  <a:lnTo>
                    <a:pt x="1350" y="257"/>
                  </a:lnTo>
                  <a:lnTo>
                    <a:pt x="1358" y="237"/>
                  </a:lnTo>
                  <a:lnTo>
                    <a:pt x="1364" y="218"/>
                  </a:lnTo>
                  <a:lnTo>
                    <a:pt x="1369" y="200"/>
                  </a:lnTo>
                  <a:lnTo>
                    <a:pt x="1374" y="185"/>
                  </a:lnTo>
                  <a:lnTo>
                    <a:pt x="1376" y="168"/>
                  </a:lnTo>
                  <a:lnTo>
                    <a:pt x="558" y="1324"/>
                  </a:lnTo>
                  <a:lnTo>
                    <a:pt x="564" y="1335"/>
                  </a:lnTo>
                  <a:lnTo>
                    <a:pt x="568" y="1345"/>
                  </a:lnTo>
                  <a:lnTo>
                    <a:pt x="573" y="1356"/>
                  </a:lnTo>
                  <a:lnTo>
                    <a:pt x="576" y="1366"/>
                  </a:lnTo>
                  <a:lnTo>
                    <a:pt x="1306" y="337"/>
                  </a:lnTo>
                  <a:lnTo>
                    <a:pt x="1309" y="330"/>
                  </a:lnTo>
                  <a:lnTo>
                    <a:pt x="1312" y="320"/>
                  </a:lnTo>
                  <a:close/>
                  <a:moveTo>
                    <a:pt x="589" y="1407"/>
                  </a:moveTo>
                  <a:lnTo>
                    <a:pt x="591" y="1423"/>
                  </a:lnTo>
                  <a:lnTo>
                    <a:pt x="592" y="1436"/>
                  </a:lnTo>
                  <a:lnTo>
                    <a:pt x="591" y="1448"/>
                  </a:lnTo>
                  <a:lnTo>
                    <a:pt x="591" y="1456"/>
                  </a:lnTo>
                  <a:lnTo>
                    <a:pt x="588" y="1468"/>
                  </a:lnTo>
                  <a:lnTo>
                    <a:pt x="587" y="1471"/>
                  </a:lnTo>
                  <a:lnTo>
                    <a:pt x="586" y="1469"/>
                  </a:lnTo>
                  <a:lnTo>
                    <a:pt x="582" y="1462"/>
                  </a:lnTo>
                  <a:lnTo>
                    <a:pt x="576" y="1452"/>
                  </a:lnTo>
                  <a:lnTo>
                    <a:pt x="566" y="1439"/>
                  </a:lnTo>
                  <a:lnTo>
                    <a:pt x="469" y="1578"/>
                  </a:lnTo>
                  <a:lnTo>
                    <a:pt x="480" y="1580"/>
                  </a:lnTo>
                  <a:lnTo>
                    <a:pt x="490" y="1582"/>
                  </a:lnTo>
                  <a:lnTo>
                    <a:pt x="500" y="1585"/>
                  </a:lnTo>
                  <a:lnTo>
                    <a:pt x="510" y="1587"/>
                  </a:lnTo>
                  <a:lnTo>
                    <a:pt x="774" y="1216"/>
                  </a:lnTo>
                  <a:lnTo>
                    <a:pt x="779" y="1197"/>
                  </a:lnTo>
                  <a:lnTo>
                    <a:pt x="784" y="1179"/>
                  </a:lnTo>
                  <a:lnTo>
                    <a:pt x="790" y="1160"/>
                  </a:lnTo>
                  <a:lnTo>
                    <a:pt x="796" y="1143"/>
                  </a:lnTo>
                  <a:lnTo>
                    <a:pt x="803" y="1125"/>
                  </a:lnTo>
                  <a:lnTo>
                    <a:pt x="811" y="1107"/>
                  </a:lnTo>
                  <a:lnTo>
                    <a:pt x="818" y="1089"/>
                  </a:lnTo>
                  <a:lnTo>
                    <a:pt x="827" y="1073"/>
                  </a:lnTo>
                  <a:lnTo>
                    <a:pt x="589" y="1407"/>
                  </a:lnTo>
                  <a:close/>
                  <a:moveTo>
                    <a:pt x="1082" y="779"/>
                  </a:moveTo>
                  <a:lnTo>
                    <a:pt x="1308" y="462"/>
                  </a:lnTo>
                  <a:lnTo>
                    <a:pt x="1306" y="460"/>
                  </a:lnTo>
                  <a:lnTo>
                    <a:pt x="1304" y="457"/>
                  </a:lnTo>
                  <a:lnTo>
                    <a:pt x="1299" y="449"/>
                  </a:lnTo>
                  <a:lnTo>
                    <a:pt x="1296" y="438"/>
                  </a:lnTo>
                  <a:lnTo>
                    <a:pt x="1294" y="428"/>
                  </a:lnTo>
                  <a:lnTo>
                    <a:pt x="1292" y="417"/>
                  </a:lnTo>
                  <a:lnTo>
                    <a:pt x="968" y="874"/>
                  </a:lnTo>
                  <a:lnTo>
                    <a:pt x="994" y="849"/>
                  </a:lnTo>
                  <a:lnTo>
                    <a:pt x="1022" y="825"/>
                  </a:lnTo>
                  <a:lnTo>
                    <a:pt x="1052" y="801"/>
                  </a:lnTo>
                  <a:lnTo>
                    <a:pt x="1082" y="779"/>
                  </a:lnTo>
                  <a:close/>
                  <a:moveTo>
                    <a:pt x="336" y="1762"/>
                  </a:moveTo>
                  <a:lnTo>
                    <a:pt x="214" y="1938"/>
                  </a:lnTo>
                  <a:lnTo>
                    <a:pt x="223" y="1941"/>
                  </a:lnTo>
                  <a:lnTo>
                    <a:pt x="234" y="1945"/>
                  </a:lnTo>
                  <a:lnTo>
                    <a:pt x="243" y="1948"/>
                  </a:lnTo>
                  <a:lnTo>
                    <a:pt x="253" y="1952"/>
                  </a:lnTo>
                  <a:lnTo>
                    <a:pt x="412" y="1726"/>
                  </a:lnTo>
                  <a:lnTo>
                    <a:pt x="395" y="1736"/>
                  </a:lnTo>
                  <a:lnTo>
                    <a:pt x="376" y="1747"/>
                  </a:lnTo>
                  <a:lnTo>
                    <a:pt x="357" y="1755"/>
                  </a:lnTo>
                  <a:lnTo>
                    <a:pt x="336" y="1762"/>
                  </a:lnTo>
                  <a:close/>
                  <a:moveTo>
                    <a:pt x="485" y="1681"/>
                  </a:moveTo>
                  <a:lnTo>
                    <a:pt x="289" y="1959"/>
                  </a:lnTo>
                  <a:lnTo>
                    <a:pt x="300" y="1962"/>
                  </a:lnTo>
                  <a:lnTo>
                    <a:pt x="310" y="1964"/>
                  </a:lnTo>
                  <a:lnTo>
                    <a:pt x="322" y="1965"/>
                  </a:lnTo>
                  <a:lnTo>
                    <a:pt x="332" y="1965"/>
                  </a:lnTo>
                  <a:lnTo>
                    <a:pt x="546" y="1665"/>
                  </a:lnTo>
                  <a:lnTo>
                    <a:pt x="532" y="1667"/>
                  </a:lnTo>
                  <a:lnTo>
                    <a:pt x="517" y="1670"/>
                  </a:lnTo>
                  <a:lnTo>
                    <a:pt x="501" y="1675"/>
                  </a:lnTo>
                  <a:lnTo>
                    <a:pt x="485" y="1681"/>
                  </a:lnTo>
                  <a:close/>
                  <a:moveTo>
                    <a:pt x="542" y="1601"/>
                  </a:moveTo>
                  <a:lnTo>
                    <a:pt x="550" y="1608"/>
                  </a:lnTo>
                  <a:lnTo>
                    <a:pt x="557" y="1615"/>
                  </a:lnTo>
                  <a:lnTo>
                    <a:pt x="563" y="1622"/>
                  </a:lnTo>
                  <a:lnTo>
                    <a:pt x="569" y="1631"/>
                  </a:lnTo>
                  <a:lnTo>
                    <a:pt x="751" y="1376"/>
                  </a:lnTo>
                  <a:lnTo>
                    <a:pt x="751" y="1355"/>
                  </a:lnTo>
                  <a:lnTo>
                    <a:pt x="754" y="1336"/>
                  </a:lnTo>
                  <a:lnTo>
                    <a:pt x="756" y="1316"/>
                  </a:lnTo>
                  <a:lnTo>
                    <a:pt x="759" y="1295"/>
                  </a:lnTo>
                  <a:lnTo>
                    <a:pt x="542" y="1601"/>
                  </a:lnTo>
                  <a:close/>
                  <a:moveTo>
                    <a:pt x="1472" y="357"/>
                  </a:moveTo>
                  <a:lnTo>
                    <a:pt x="1460" y="362"/>
                  </a:lnTo>
                  <a:lnTo>
                    <a:pt x="1451" y="366"/>
                  </a:lnTo>
                  <a:lnTo>
                    <a:pt x="1442" y="372"/>
                  </a:lnTo>
                  <a:lnTo>
                    <a:pt x="1432" y="378"/>
                  </a:lnTo>
                  <a:lnTo>
                    <a:pt x="1425" y="383"/>
                  </a:lnTo>
                  <a:lnTo>
                    <a:pt x="1418" y="389"/>
                  </a:lnTo>
                  <a:lnTo>
                    <a:pt x="1411" y="397"/>
                  </a:lnTo>
                  <a:lnTo>
                    <a:pt x="1405" y="403"/>
                  </a:lnTo>
                  <a:lnTo>
                    <a:pt x="1400" y="410"/>
                  </a:lnTo>
                  <a:lnTo>
                    <a:pt x="1396" y="418"/>
                  </a:lnTo>
                  <a:lnTo>
                    <a:pt x="1391" y="426"/>
                  </a:lnTo>
                  <a:lnTo>
                    <a:pt x="1387" y="433"/>
                  </a:lnTo>
                  <a:lnTo>
                    <a:pt x="1381" y="450"/>
                  </a:lnTo>
                  <a:lnTo>
                    <a:pt x="1376" y="467"/>
                  </a:lnTo>
                  <a:lnTo>
                    <a:pt x="1375" y="472"/>
                  </a:lnTo>
                  <a:lnTo>
                    <a:pt x="1372" y="478"/>
                  </a:lnTo>
                  <a:lnTo>
                    <a:pt x="1368" y="484"/>
                  </a:lnTo>
                  <a:lnTo>
                    <a:pt x="1364" y="490"/>
                  </a:lnTo>
                  <a:lnTo>
                    <a:pt x="1359" y="495"/>
                  </a:lnTo>
                  <a:lnTo>
                    <a:pt x="1355" y="499"/>
                  </a:lnTo>
                  <a:lnTo>
                    <a:pt x="1351" y="502"/>
                  </a:lnTo>
                  <a:lnTo>
                    <a:pt x="1346" y="503"/>
                  </a:lnTo>
                  <a:lnTo>
                    <a:pt x="1341" y="501"/>
                  </a:lnTo>
                  <a:lnTo>
                    <a:pt x="1337" y="499"/>
                  </a:lnTo>
                  <a:lnTo>
                    <a:pt x="1333" y="496"/>
                  </a:lnTo>
                  <a:lnTo>
                    <a:pt x="1329" y="492"/>
                  </a:lnTo>
                  <a:lnTo>
                    <a:pt x="1153" y="737"/>
                  </a:lnTo>
                  <a:lnTo>
                    <a:pt x="1171" y="729"/>
                  </a:lnTo>
                  <a:lnTo>
                    <a:pt x="1190" y="721"/>
                  </a:lnTo>
                  <a:lnTo>
                    <a:pt x="1207" y="713"/>
                  </a:lnTo>
                  <a:lnTo>
                    <a:pt x="1225" y="706"/>
                  </a:lnTo>
                  <a:lnTo>
                    <a:pt x="1472" y="357"/>
                  </a:lnTo>
                  <a:close/>
                  <a:moveTo>
                    <a:pt x="585" y="1667"/>
                  </a:moveTo>
                  <a:lnTo>
                    <a:pt x="587" y="1667"/>
                  </a:lnTo>
                  <a:lnTo>
                    <a:pt x="585" y="1667"/>
                  </a:lnTo>
                  <a:lnTo>
                    <a:pt x="373" y="1970"/>
                  </a:lnTo>
                  <a:lnTo>
                    <a:pt x="419" y="1970"/>
                  </a:lnTo>
                  <a:lnTo>
                    <a:pt x="756" y="1494"/>
                  </a:lnTo>
                  <a:lnTo>
                    <a:pt x="755" y="1478"/>
                  </a:lnTo>
                  <a:lnTo>
                    <a:pt x="754" y="1464"/>
                  </a:lnTo>
                  <a:lnTo>
                    <a:pt x="752" y="1448"/>
                  </a:lnTo>
                  <a:lnTo>
                    <a:pt x="751" y="1432"/>
                  </a:lnTo>
                  <a:lnTo>
                    <a:pt x="585" y="1667"/>
                  </a:lnTo>
                  <a:close/>
                  <a:moveTo>
                    <a:pt x="1579" y="335"/>
                  </a:moveTo>
                  <a:lnTo>
                    <a:pt x="1567" y="336"/>
                  </a:lnTo>
                  <a:lnTo>
                    <a:pt x="1557" y="338"/>
                  </a:lnTo>
                  <a:lnTo>
                    <a:pt x="1545" y="339"/>
                  </a:lnTo>
                  <a:lnTo>
                    <a:pt x="1534" y="341"/>
                  </a:lnTo>
                  <a:lnTo>
                    <a:pt x="1524" y="341"/>
                  </a:lnTo>
                  <a:lnTo>
                    <a:pt x="1281" y="687"/>
                  </a:lnTo>
                  <a:lnTo>
                    <a:pt x="1295" y="683"/>
                  </a:lnTo>
                  <a:lnTo>
                    <a:pt x="1310" y="679"/>
                  </a:lnTo>
                  <a:lnTo>
                    <a:pt x="1324" y="675"/>
                  </a:lnTo>
                  <a:lnTo>
                    <a:pt x="1339" y="671"/>
                  </a:lnTo>
                  <a:lnTo>
                    <a:pt x="1579" y="335"/>
                  </a:lnTo>
                  <a:close/>
                  <a:moveTo>
                    <a:pt x="462" y="1970"/>
                  </a:moveTo>
                  <a:lnTo>
                    <a:pt x="475" y="1968"/>
                  </a:lnTo>
                  <a:lnTo>
                    <a:pt x="488" y="1968"/>
                  </a:lnTo>
                  <a:lnTo>
                    <a:pt x="500" y="1967"/>
                  </a:lnTo>
                  <a:lnTo>
                    <a:pt x="512" y="1965"/>
                  </a:lnTo>
                  <a:lnTo>
                    <a:pt x="777" y="1594"/>
                  </a:lnTo>
                  <a:lnTo>
                    <a:pt x="773" y="1581"/>
                  </a:lnTo>
                  <a:lnTo>
                    <a:pt x="770" y="1568"/>
                  </a:lnTo>
                  <a:lnTo>
                    <a:pt x="767" y="1555"/>
                  </a:lnTo>
                  <a:lnTo>
                    <a:pt x="765" y="1542"/>
                  </a:lnTo>
                  <a:lnTo>
                    <a:pt x="462" y="1970"/>
                  </a:lnTo>
                  <a:close/>
                  <a:moveTo>
                    <a:pt x="1677" y="320"/>
                  </a:moveTo>
                  <a:lnTo>
                    <a:pt x="1664" y="322"/>
                  </a:lnTo>
                  <a:lnTo>
                    <a:pt x="1652" y="325"/>
                  </a:lnTo>
                  <a:lnTo>
                    <a:pt x="1638" y="326"/>
                  </a:lnTo>
                  <a:lnTo>
                    <a:pt x="1625" y="328"/>
                  </a:lnTo>
                  <a:lnTo>
                    <a:pt x="1387" y="662"/>
                  </a:lnTo>
                  <a:lnTo>
                    <a:pt x="1401" y="661"/>
                  </a:lnTo>
                  <a:lnTo>
                    <a:pt x="1413" y="659"/>
                  </a:lnTo>
                  <a:lnTo>
                    <a:pt x="1427" y="658"/>
                  </a:lnTo>
                  <a:lnTo>
                    <a:pt x="1439" y="658"/>
                  </a:lnTo>
                  <a:lnTo>
                    <a:pt x="1677" y="320"/>
                  </a:lnTo>
                  <a:close/>
                  <a:moveTo>
                    <a:pt x="1531" y="658"/>
                  </a:moveTo>
                  <a:lnTo>
                    <a:pt x="1791" y="289"/>
                  </a:lnTo>
                  <a:lnTo>
                    <a:pt x="1775" y="296"/>
                  </a:lnTo>
                  <a:lnTo>
                    <a:pt x="1758" y="304"/>
                  </a:lnTo>
                  <a:lnTo>
                    <a:pt x="1742" y="309"/>
                  </a:lnTo>
                  <a:lnTo>
                    <a:pt x="1725" y="314"/>
                  </a:lnTo>
                  <a:lnTo>
                    <a:pt x="1483" y="656"/>
                  </a:lnTo>
                  <a:lnTo>
                    <a:pt x="1495" y="656"/>
                  </a:lnTo>
                  <a:lnTo>
                    <a:pt x="1503" y="656"/>
                  </a:lnTo>
                  <a:lnTo>
                    <a:pt x="1513" y="656"/>
                  </a:lnTo>
                  <a:lnTo>
                    <a:pt x="1522" y="657"/>
                  </a:lnTo>
                  <a:lnTo>
                    <a:pt x="1531" y="658"/>
                  </a:lnTo>
                  <a:close/>
                  <a:moveTo>
                    <a:pt x="558" y="1963"/>
                  </a:moveTo>
                  <a:lnTo>
                    <a:pt x="561" y="1963"/>
                  </a:lnTo>
                  <a:lnTo>
                    <a:pt x="564" y="1961"/>
                  </a:lnTo>
                  <a:lnTo>
                    <a:pt x="589" y="1959"/>
                  </a:lnTo>
                  <a:lnTo>
                    <a:pt x="610" y="1959"/>
                  </a:lnTo>
                  <a:lnTo>
                    <a:pt x="806" y="1681"/>
                  </a:lnTo>
                  <a:lnTo>
                    <a:pt x="802" y="1669"/>
                  </a:lnTo>
                  <a:lnTo>
                    <a:pt x="797" y="1658"/>
                  </a:lnTo>
                  <a:lnTo>
                    <a:pt x="793" y="1646"/>
                  </a:lnTo>
                  <a:lnTo>
                    <a:pt x="790" y="1635"/>
                  </a:lnTo>
                  <a:lnTo>
                    <a:pt x="558" y="1963"/>
                  </a:lnTo>
                  <a:close/>
                  <a:moveTo>
                    <a:pt x="653" y="1957"/>
                  </a:moveTo>
                  <a:lnTo>
                    <a:pt x="666" y="1955"/>
                  </a:lnTo>
                  <a:lnTo>
                    <a:pt x="677" y="1955"/>
                  </a:lnTo>
                  <a:lnTo>
                    <a:pt x="690" y="1954"/>
                  </a:lnTo>
                  <a:lnTo>
                    <a:pt x="701" y="1954"/>
                  </a:lnTo>
                  <a:lnTo>
                    <a:pt x="842" y="1758"/>
                  </a:lnTo>
                  <a:lnTo>
                    <a:pt x="836" y="1748"/>
                  </a:lnTo>
                  <a:lnTo>
                    <a:pt x="832" y="1737"/>
                  </a:lnTo>
                  <a:lnTo>
                    <a:pt x="827" y="1728"/>
                  </a:lnTo>
                  <a:lnTo>
                    <a:pt x="823" y="1717"/>
                  </a:lnTo>
                  <a:lnTo>
                    <a:pt x="653" y="1957"/>
                  </a:lnTo>
                  <a:close/>
                  <a:moveTo>
                    <a:pt x="1698" y="548"/>
                  </a:moveTo>
                  <a:lnTo>
                    <a:pt x="1691" y="546"/>
                  </a:lnTo>
                  <a:lnTo>
                    <a:pt x="1686" y="544"/>
                  </a:lnTo>
                  <a:lnTo>
                    <a:pt x="1682" y="540"/>
                  </a:lnTo>
                  <a:lnTo>
                    <a:pt x="1678" y="536"/>
                  </a:lnTo>
                  <a:lnTo>
                    <a:pt x="1676" y="530"/>
                  </a:lnTo>
                  <a:lnTo>
                    <a:pt x="1674" y="525"/>
                  </a:lnTo>
                  <a:lnTo>
                    <a:pt x="1674" y="519"/>
                  </a:lnTo>
                  <a:lnTo>
                    <a:pt x="1675" y="513"/>
                  </a:lnTo>
                  <a:lnTo>
                    <a:pt x="1570" y="658"/>
                  </a:lnTo>
                  <a:lnTo>
                    <a:pt x="1582" y="660"/>
                  </a:lnTo>
                  <a:lnTo>
                    <a:pt x="1592" y="661"/>
                  </a:lnTo>
                  <a:lnTo>
                    <a:pt x="1604" y="663"/>
                  </a:lnTo>
                  <a:lnTo>
                    <a:pt x="1615" y="665"/>
                  </a:lnTo>
                  <a:lnTo>
                    <a:pt x="1698" y="548"/>
                  </a:lnTo>
                  <a:close/>
                  <a:moveTo>
                    <a:pt x="1716" y="462"/>
                  </a:moveTo>
                  <a:lnTo>
                    <a:pt x="1729" y="454"/>
                  </a:lnTo>
                  <a:lnTo>
                    <a:pt x="1742" y="446"/>
                  </a:lnTo>
                  <a:lnTo>
                    <a:pt x="1754" y="438"/>
                  </a:lnTo>
                  <a:lnTo>
                    <a:pt x="1765" y="430"/>
                  </a:lnTo>
                  <a:lnTo>
                    <a:pt x="1775" y="421"/>
                  </a:lnTo>
                  <a:lnTo>
                    <a:pt x="1786" y="412"/>
                  </a:lnTo>
                  <a:lnTo>
                    <a:pt x="1794" y="404"/>
                  </a:lnTo>
                  <a:lnTo>
                    <a:pt x="1802" y="395"/>
                  </a:lnTo>
                  <a:lnTo>
                    <a:pt x="1817" y="378"/>
                  </a:lnTo>
                  <a:lnTo>
                    <a:pt x="1828" y="360"/>
                  </a:lnTo>
                  <a:lnTo>
                    <a:pt x="1838" y="343"/>
                  </a:lnTo>
                  <a:lnTo>
                    <a:pt x="1846" y="327"/>
                  </a:lnTo>
                  <a:lnTo>
                    <a:pt x="1851" y="311"/>
                  </a:lnTo>
                  <a:lnTo>
                    <a:pt x="1856" y="297"/>
                  </a:lnTo>
                  <a:lnTo>
                    <a:pt x="1859" y="284"/>
                  </a:lnTo>
                  <a:lnTo>
                    <a:pt x="1861" y="272"/>
                  </a:lnTo>
                  <a:lnTo>
                    <a:pt x="1862" y="256"/>
                  </a:lnTo>
                  <a:lnTo>
                    <a:pt x="1862" y="248"/>
                  </a:lnTo>
                  <a:lnTo>
                    <a:pt x="1702" y="474"/>
                  </a:lnTo>
                  <a:lnTo>
                    <a:pt x="1709" y="469"/>
                  </a:lnTo>
                  <a:lnTo>
                    <a:pt x="1716" y="462"/>
                  </a:lnTo>
                  <a:close/>
                  <a:moveTo>
                    <a:pt x="742" y="1957"/>
                  </a:moveTo>
                  <a:lnTo>
                    <a:pt x="755" y="1957"/>
                  </a:lnTo>
                  <a:lnTo>
                    <a:pt x="766" y="1958"/>
                  </a:lnTo>
                  <a:lnTo>
                    <a:pt x="778" y="1959"/>
                  </a:lnTo>
                  <a:lnTo>
                    <a:pt x="788" y="1961"/>
                  </a:lnTo>
                  <a:lnTo>
                    <a:pt x="884" y="1824"/>
                  </a:lnTo>
                  <a:lnTo>
                    <a:pt x="878" y="1816"/>
                  </a:lnTo>
                  <a:lnTo>
                    <a:pt x="873" y="1807"/>
                  </a:lnTo>
                  <a:lnTo>
                    <a:pt x="866" y="1798"/>
                  </a:lnTo>
                  <a:lnTo>
                    <a:pt x="861" y="1787"/>
                  </a:lnTo>
                  <a:lnTo>
                    <a:pt x="742" y="1957"/>
                  </a:lnTo>
                  <a:close/>
                  <a:moveTo>
                    <a:pt x="1868" y="434"/>
                  </a:moveTo>
                  <a:lnTo>
                    <a:pt x="1854" y="443"/>
                  </a:lnTo>
                  <a:lnTo>
                    <a:pt x="1841" y="451"/>
                  </a:lnTo>
                  <a:lnTo>
                    <a:pt x="1828" y="460"/>
                  </a:lnTo>
                  <a:lnTo>
                    <a:pt x="1817" y="469"/>
                  </a:lnTo>
                  <a:lnTo>
                    <a:pt x="1798" y="484"/>
                  </a:lnTo>
                  <a:lnTo>
                    <a:pt x="1782" y="500"/>
                  </a:lnTo>
                  <a:lnTo>
                    <a:pt x="1762" y="523"/>
                  </a:lnTo>
                  <a:lnTo>
                    <a:pt x="1752" y="532"/>
                  </a:lnTo>
                  <a:lnTo>
                    <a:pt x="1752" y="534"/>
                  </a:lnTo>
                  <a:lnTo>
                    <a:pt x="1745" y="540"/>
                  </a:lnTo>
                  <a:lnTo>
                    <a:pt x="1744" y="542"/>
                  </a:lnTo>
                  <a:lnTo>
                    <a:pt x="1743" y="544"/>
                  </a:lnTo>
                  <a:lnTo>
                    <a:pt x="1652" y="671"/>
                  </a:lnTo>
                  <a:lnTo>
                    <a:pt x="1662" y="674"/>
                  </a:lnTo>
                  <a:lnTo>
                    <a:pt x="1673" y="677"/>
                  </a:lnTo>
                  <a:lnTo>
                    <a:pt x="1683" y="680"/>
                  </a:lnTo>
                  <a:lnTo>
                    <a:pt x="1693" y="683"/>
                  </a:lnTo>
                  <a:lnTo>
                    <a:pt x="1868" y="434"/>
                  </a:lnTo>
                  <a:close/>
                  <a:moveTo>
                    <a:pt x="574" y="2193"/>
                  </a:moveTo>
                  <a:lnTo>
                    <a:pt x="574" y="2193"/>
                  </a:lnTo>
                  <a:lnTo>
                    <a:pt x="581" y="2199"/>
                  </a:lnTo>
                  <a:lnTo>
                    <a:pt x="589" y="2205"/>
                  </a:lnTo>
                  <a:lnTo>
                    <a:pt x="598" y="2211"/>
                  </a:lnTo>
                  <a:lnTo>
                    <a:pt x="608" y="2216"/>
                  </a:lnTo>
                  <a:lnTo>
                    <a:pt x="628" y="2187"/>
                  </a:lnTo>
                  <a:lnTo>
                    <a:pt x="613" y="2189"/>
                  </a:lnTo>
                  <a:lnTo>
                    <a:pt x="599" y="2191"/>
                  </a:lnTo>
                  <a:lnTo>
                    <a:pt x="585" y="2193"/>
                  </a:lnTo>
                  <a:lnTo>
                    <a:pt x="574" y="2193"/>
                  </a:lnTo>
                  <a:close/>
                  <a:moveTo>
                    <a:pt x="676" y="2175"/>
                  </a:moveTo>
                  <a:lnTo>
                    <a:pt x="642" y="2227"/>
                  </a:lnTo>
                  <a:lnTo>
                    <a:pt x="651" y="2229"/>
                  </a:lnTo>
                  <a:lnTo>
                    <a:pt x="661" y="2230"/>
                  </a:lnTo>
                  <a:lnTo>
                    <a:pt x="673" y="2233"/>
                  </a:lnTo>
                  <a:lnTo>
                    <a:pt x="683" y="2235"/>
                  </a:lnTo>
                  <a:lnTo>
                    <a:pt x="738" y="2159"/>
                  </a:lnTo>
                  <a:lnTo>
                    <a:pt x="722" y="2164"/>
                  </a:lnTo>
                  <a:lnTo>
                    <a:pt x="707" y="2168"/>
                  </a:lnTo>
                  <a:lnTo>
                    <a:pt x="692" y="2172"/>
                  </a:lnTo>
                  <a:lnTo>
                    <a:pt x="676" y="2175"/>
                  </a:lnTo>
                  <a:close/>
                  <a:moveTo>
                    <a:pt x="825" y="1970"/>
                  </a:moveTo>
                  <a:lnTo>
                    <a:pt x="835" y="1972"/>
                  </a:lnTo>
                  <a:lnTo>
                    <a:pt x="844" y="1976"/>
                  </a:lnTo>
                  <a:lnTo>
                    <a:pt x="853" y="1979"/>
                  </a:lnTo>
                  <a:lnTo>
                    <a:pt x="861" y="1984"/>
                  </a:lnTo>
                  <a:lnTo>
                    <a:pt x="931" y="1886"/>
                  </a:lnTo>
                  <a:lnTo>
                    <a:pt x="925" y="1877"/>
                  </a:lnTo>
                  <a:lnTo>
                    <a:pt x="918" y="1869"/>
                  </a:lnTo>
                  <a:lnTo>
                    <a:pt x="912" y="1861"/>
                  </a:lnTo>
                  <a:lnTo>
                    <a:pt x="906" y="1854"/>
                  </a:lnTo>
                  <a:lnTo>
                    <a:pt x="825" y="1970"/>
                  </a:lnTo>
                  <a:close/>
                  <a:moveTo>
                    <a:pt x="1987" y="394"/>
                  </a:moveTo>
                  <a:lnTo>
                    <a:pt x="1972" y="398"/>
                  </a:lnTo>
                  <a:lnTo>
                    <a:pt x="1956" y="401"/>
                  </a:lnTo>
                  <a:lnTo>
                    <a:pt x="1941" y="405"/>
                  </a:lnTo>
                  <a:lnTo>
                    <a:pt x="1928" y="410"/>
                  </a:lnTo>
                  <a:lnTo>
                    <a:pt x="1727" y="692"/>
                  </a:lnTo>
                  <a:lnTo>
                    <a:pt x="1737" y="696"/>
                  </a:lnTo>
                  <a:lnTo>
                    <a:pt x="1747" y="699"/>
                  </a:lnTo>
                  <a:lnTo>
                    <a:pt x="1756" y="703"/>
                  </a:lnTo>
                  <a:lnTo>
                    <a:pt x="1766" y="706"/>
                  </a:lnTo>
                  <a:lnTo>
                    <a:pt x="1987" y="394"/>
                  </a:lnTo>
                  <a:close/>
                  <a:moveTo>
                    <a:pt x="954" y="1911"/>
                  </a:moveTo>
                  <a:lnTo>
                    <a:pt x="888" y="2004"/>
                  </a:lnTo>
                  <a:lnTo>
                    <a:pt x="894" y="2011"/>
                  </a:lnTo>
                  <a:lnTo>
                    <a:pt x="897" y="2019"/>
                  </a:lnTo>
                  <a:lnTo>
                    <a:pt x="899" y="2027"/>
                  </a:lnTo>
                  <a:lnTo>
                    <a:pt x="900" y="2034"/>
                  </a:lnTo>
                  <a:lnTo>
                    <a:pt x="899" y="2041"/>
                  </a:lnTo>
                  <a:lnTo>
                    <a:pt x="897" y="2049"/>
                  </a:lnTo>
                  <a:lnTo>
                    <a:pt x="895" y="2056"/>
                  </a:lnTo>
                  <a:lnTo>
                    <a:pt x="890" y="2063"/>
                  </a:lnTo>
                  <a:lnTo>
                    <a:pt x="886" y="2071"/>
                  </a:lnTo>
                  <a:lnTo>
                    <a:pt x="882" y="2077"/>
                  </a:lnTo>
                  <a:lnTo>
                    <a:pt x="876" y="2083"/>
                  </a:lnTo>
                  <a:lnTo>
                    <a:pt x="871" y="2089"/>
                  </a:lnTo>
                  <a:lnTo>
                    <a:pt x="859" y="2100"/>
                  </a:lnTo>
                  <a:lnTo>
                    <a:pt x="848" y="2109"/>
                  </a:lnTo>
                  <a:lnTo>
                    <a:pt x="836" y="2118"/>
                  </a:lnTo>
                  <a:lnTo>
                    <a:pt x="824" y="2126"/>
                  </a:lnTo>
                  <a:lnTo>
                    <a:pt x="809" y="2133"/>
                  </a:lnTo>
                  <a:lnTo>
                    <a:pt x="792" y="2141"/>
                  </a:lnTo>
                  <a:lnTo>
                    <a:pt x="724" y="2239"/>
                  </a:lnTo>
                  <a:lnTo>
                    <a:pt x="736" y="2239"/>
                  </a:lnTo>
                  <a:lnTo>
                    <a:pt x="748" y="2239"/>
                  </a:lnTo>
                  <a:lnTo>
                    <a:pt x="760" y="2238"/>
                  </a:lnTo>
                  <a:lnTo>
                    <a:pt x="772" y="2237"/>
                  </a:lnTo>
                  <a:lnTo>
                    <a:pt x="984" y="1938"/>
                  </a:lnTo>
                  <a:lnTo>
                    <a:pt x="969" y="1924"/>
                  </a:lnTo>
                  <a:lnTo>
                    <a:pt x="954" y="1911"/>
                  </a:lnTo>
                  <a:close/>
                  <a:moveTo>
                    <a:pt x="2083" y="387"/>
                  </a:moveTo>
                  <a:lnTo>
                    <a:pt x="2070" y="387"/>
                  </a:lnTo>
                  <a:lnTo>
                    <a:pt x="2057" y="387"/>
                  </a:lnTo>
                  <a:lnTo>
                    <a:pt x="2045" y="388"/>
                  </a:lnTo>
                  <a:lnTo>
                    <a:pt x="2032" y="389"/>
                  </a:lnTo>
                  <a:lnTo>
                    <a:pt x="1797" y="720"/>
                  </a:lnTo>
                  <a:lnTo>
                    <a:pt x="1808" y="724"/>
                  </a:lnTo>
                  <a:lnTo>
                    <a:pt x="1817" y="729"/>
                  </a:lnTo>
                  <a:lnTo>
                    <a:pt x="1825" y="733"/>
                  </a:lnTo>
                  <a:lnTo>
                    <a:pt x="1834" y="737"/>
                  </a:lnTo>
                  <a:lnTo>
                    <a:pt x="2083" y="387"/>
                  </a:lnTo>
                  <a:close/>
                  <a:moveTo>
                    <a:pt x="2026" y="596"/>
                  </a:moveTo>
                  <a:lnTo>
                    <a:pt x="2026" y="592"/>
                  </a:lnTo>
                  <a:lnTo>
                    <a:pt x="2027" y="585"/>
                  </a:lnTo>
                  <a:lnTo>
                    <a:pt x="2030" y="575"/>
                  </a:lnTo>
                  <a:lnTo>
                    <a:pt x="2036" y="564"/>
                  </a:lnTo>
                  <a:lnTo>
                    <a:pt x="2039" y="558"/>
                  </a:lnTo>
                  <a:lnTo>
                    <a:pt x="2043" y="551"/>
                  </a:lnTo>
                  <a:lnTo>
                    <a:pt x="2048" y="545"/>
                  </a:lnTo>
                  <a:lnTo>
                    <a:pt x="2053" y="538"/>
                  </a:lnTo>
                  <a:lnTo>
                    <a:pt x="2061" y="530"/>
                  </a:lnTo>
                  <a:lnTo>
                    <a:pt x="2068" y="524"/>
                  </a:lnTo>
                  <a:lnTo>
                    <a:pt x="2077" y="517"/>
                  </a:lnTo>
                  <a:lnTo>
                    <a:pt x="2087" y="510"/>
                  </a:lnTo>
                  <a:lnTo>
                    <a:pt x="2171" y="389"/>
                  </a:lnTo>
                  <a:lnTo>
                    <a:pt x="2162" y="389"/>
                  </a:lnTo>
                  <a:lnTo>
                    <a:pt x="2152" y="389"/>
                  </a:lnTo>
                  <a:lnTo>
                    <a:pt x="2139" y="388"/>
                  </a:lnTo>
                  <a:lnTo>
                    <a:pt x="2125" y="387"/>
                  </a:lnTo>
                  <a:lnTo>
                    <a:pt x="2123" y="387"/>
                  </a:lnTo>
                  <a:lnTo>
                    <a:pt x="1866" y="754"/>
                  </a:lnTo>
                  <a:lnTo>
                    <a:pt x="1874" y="759"/>
                  </a:lnTo>
                  <a:lnTo>
                    <a:pt x="1882" y="763"/>
                  </a:lnTo>
                  <a:lnTo>
                    <a:pt x="1890" y="769"/>
                  </a:lnTo>
                  <a:lnTo>
                    <a:pt x="1897" y="774"/>
                  </a:lnTo>
                  <a:lnTo>
                    <a:pt x="2026" y="596"/>
                  </a:lnTo>
                  <a:close/>
                  <a:moveTo>
                    <a:pt x="817" y="2235"/>
                  </a:moveTo>
                  <a:lnTo>
                    <a:pt x="831" y="2233"/>
                  </a:lnTo>
                  <a:lnTo>
                    <a:pt x="844" y="2229"/>
                  </a:lnTo>
                  <a:lnTo>
                    <a:pt x="859" y="2226"/>
                  </a:lnTo>
                  <a:lnTo>
                    <a:pt x="873" y="2223"/>
                  </a:lnTo>
                  <a:lnTo>
                    <a:pt x="1039" y="1988"/>
                  </a:lnTo>
                  <a:lnTo>
                    <a:pt x="1024" y="1974"/>
                  </a:lnTo>
                  <a:lnTo>
                    <a:pt x="1009" y="1963"/>
                  </a:lnTo>
                  <a:lnTo>
                    <a:pt x="817" y="2235"/>
                  </a:lnTo>
                  <a:close/>
                  <a:moveTo>
                    <a:pt x="925" y="2210"/>
                  </a:moveTo>
                  <a:lnTo>
                    <a:pt x="938" y="2205"/>
                  </a:lnTo>
                  <a:lnTo>
                    <a:pt x="949" y="2201"/>
                  </a:lnTo>
                  <a:lnTo>
                    <a:pt x="962" y="2196"/>
                  </a:lnTo>
                  <a:lnTo>
                    <a:pt x="973" y="2191"/>
                  </a:lnTo>
                  <a:lnTo>
                    <a:pt x="983" y="2186"/>
                  </a:lnTo>
                  <a:lnTo>
                    <a:pt x="991" y="2181"/>
                  </a:lnTo>
                  <a:lnTo>
                    <a:pt x="1101" y="2029"/>
                  </a:lnTo>
                  <a:lnTo>
                    <a:pt x="1091" y="2025"/>
                  </a:lnTo>
                  <a:lnTo>
                    <a:pt x="1083" y="2019"/>
                  </a:lnTo>
                  <a:lnTo>
                    <a:pt x="1075" y="2014"/>
                  </a:lnTo>
                  <a:lnTo>
                    <a:pt x="1066" y="2009"/>
                  </a:lnTo>
                  <a:lnTo>
                    <a:pt x="925" y="2210"/>
                  </a:lnTo>
                  <a:close/>
                  <a:moveTo>
                    <a:pt x="2133" y="571"/>
                  </a:moveTo>
                  <a:lnTo>
                    <a:pt x="2119" y="572"/>
                  </a:lnTo>
                  <a:lnTo>
                    <a:pt x="2106" y="573"/>
                  </a:lnTo>
                  <a:lnTo>
                    <a:pt x="2093" y="575"/>
                  </a:lnTo>
                  <a:lnTo>
                    <a:pt x="2080" y="578"/>
                  </a:lnTo>
                  <a:lnTo>
                    <a:pt x="1928" y="795"/>
                  </a:lnTo>
                  <a:lnTo>
                    <a:pt x="1935" y="800"/>
                  </a:lnTo>
                  <a:lnTo>
                    <a:pt x="1942" y="805"/>
                  </a:lnTo>
                  <a:lnTo>
                    <a:pt x="1951" y="811"/>
                  </a:lnTo>
                  <a:lnTo>
                    <a:pt x="1959" y="818"/>
                  </a:lnTo>
                  <a:lnTo>
                    <a:pt x="2133" y="571"/>
                  </a:lnTo>
                  <a:close/>
                  <a:moveTo>
                    <a:pt x="676" y="2558"/>
                  </a:moveTo>
                  <a:lnTo>
                    <a:pt x="674" y="2560"/>
                  </a:lnTo>
                  <a:lnTo>
                    <a:pt x="683" y="2565"/>
                  </a:lnTo>
                  <a:lnTo>
                    <a:pt x="693" y="2570"/>
                  </a:lnTo>
                  <a:lnTo>
                    <a:pt x="703" y="2574"/>
                  </a:lnTo>
                  <a:lnTo>
                    <a:pt x="713" y="2578"/>
                  </a:lnTo>
                  <a:lnTo>
                    <a:pt x="730" y="2551"/>
                  </a:lnTo>
                  <a:lnTo>
                    <a:pt x="719" y="2552"/>
                  </a:lnTo>
                  <a:lnTo>
                    <a:pt x="705" y="2554"/>
                  </a:lnTo>
                  <a:lnTo>
                    <a:pt x="691" y="2557"/>
                  </a:lnTo>
                  <a:lnTo>
                    <a:pt x="676" y="2558"/>
                  </a:lnTo>
                  <a:close/>
                  <a:moveTo>
                    <a:pt x="2165" y="476"/>
                  </a:moveTo>
                  <a:lnTo>
                    <a:pt x="2176" y="472"/>
                  </a:lnTo>
                  <a:lnTo>
                    <a:pt x="2186" y="467"/>
                  </a:lnTo>
                  <a:lnTo>
                    <a:pt x="2197" y="460"/>
                  </a:lnTo>
                  <a:lnTo>
                    <a:pt x="2206" y="453"/>
                  </a:lnTo>
                  <a:lnTo>
                    <a:pt x="2215" y="445"/>
                  </a:lnTo>
                  <a:lnTo>
                    <a:pt x="2224" y="436"/>
                  </a:lnTo>
                  <a:lnTo>
                    <a:pt x="2231" y="426"/>
                  </a:lnTo>
                  <a:lnTo>
                    <a:pt x="2238" y="415"/>
                  </a:lnTo>
                  <a:lnTo>
                    <a:pt x="2244" y="405"/>
                  </a:lnTo>
                  <a:lnTo>
                    <a:pt x="2249" y="395"/>
                  </a:lnTo>
                  <a:lnTo>
                    <a:pt x="2253" y="383"/>
                  </a:lnTo>
                  <a:lnTo>
                    <a:pt x="2257" y="373"/>
                  </a:lnTo>
                  <a:lnTo>
                    <a:pt x="2259" y="362"/>
                  </a:lnTo>
                  <a:lnTo>
                    <a:pt x="2260" y="352"/>
                  </a:lnTo>
                  <a:lnTo>
                    <a:pt x="2259" y="341"/>
                  </a:lnTo>
                  <a:lnTo>
                    <a:pt x="2258" y="332"/>
                  </a:lnTo>
                  <a:lnTo>
                    <a:pt x="2253" y="340"/>
                  </a:lnTo>
                  <a:lnTo>
                    <a:pt x="2246" y="349"/>
                  </a:lnTo>
                  <a:lnTo>
                    <a:pt x="2238" y="356"/>
                  </a:lnTo>
                  <a:lnTo>
                    <a:pt x="2231" y="364"/>
                  </a:lnTo>
                  <a:lnTo>
                    <a:pt x="2148" y="480"/>
                  </a:lnTo>
                  <a:lnTo>
                    <a:pt x="2157" y="478"/>
                  </a:lnTo>
                  <a:lnTo>
                    <a:pt x="2165" y="476"/>
                  </a:lnTo>
                  <a:close/>
                  <a:moveTo>
                    <a:pt x="1045" y="2164"/>
                  </a:moveTo>
                  <a:lnTo>
                    <a:pt x="1060" y="2160"/>
                  </a:lnTo>
                  <a:lnTo>
                    <a:pt x="1075" y="2159"/>
                  </a:lnTo>
                  <a:lnTo>
                    <a:pt x="1087" y="2159"/>
                  </a:lnTo>
                  <a:lnTo>
                    <a:pt x="1098" y="2159"/>
                  </a:lnTo>
                  <a:lnTo>
                    <a:pt x="1164" y="2065"/>
                  </a:lnTo>
                  <a:lnTo>
                    <a:pt x="1155" y="2061"/>
                  </a:lnTo>
                  <a:lnTo>
                    <a:pt x="1147" y="2057"/>
                  </a:lnTo>
                  <a:lnTo>
                    <a:pt x="1138" y="2052"/>
                  </a:lnTo>
                  <a:lnTo>
                    <a:pt x="1130" y="2048"/>
                  </a:lnTo>
                  <a:lnTo>
                    <a:pt x="1045" y="2164"/>
                  </a:lnTo>
                  <a:close/>
                  <a:moveTo>
                    <a:pt x="2135" y="694"/>
                  </a:moveTo>
                  <a:lnTo>
                    <a:pt x="2135" y="685"/>
                  </a:lnTo>
                  <a:lnTo>
                    <a:pt x="2137" y="680"/>
                  </a:lnTo>
                  <a:lnTo>
                    <a:pt x="2140" y="676"/>
                  </a:lnTo>
                  <a:lnTo>
                    <a:pt x="2143" y="670"/>
                  </a:lnTo>
                  <a:lnTo>
                    <a:pt x="2146" y="666"/>
                  </a:lnTo>
                  <a:lnTo>
                    <a:pt x="2156" y="658"/>
                  </a:lnTo>
                  <a:lnTo>
                    <a:pt x="2167" y="652"/>
                  </a:lnTo>
                  <a:lnTo>
                    <a:pt x="2217" y="578"/>
                  </a:lnTo>
                  <a:lnTo>
                    <a:pt x="2207" y="576"/>
                  </a:lnTo>
                  <a:lnTo>
                    <a:pt x="2197" y="574"/>
                  </a:lnTo>
                  <a:lnTo>
                    <a:pt x="2185" y="573"/>
                  </a:lnTo>
                  <a:lnTo>
                    <a:pt x="2174" y="571"/>
                  </a:lnTo>
                  <a:lnTo>
                    <a:pt x="1984" y="840"/>
                  </a:lnTo>
                  <a:lnTo>
                    <a:pt x="2000" y="853"/>
                  </a:lnTo>
                  <a:lnTo>
                    <a:pt x="2015" y="868"/>
                  </a:lnTo>
                  <a:lnTo>
                    <a:pt x="2135" y="694"/>
                  </a:lnTo>
                  <a:close/>
                  <a:moveTo>
                    <a:pt x="781" y="2537"/>
                  </a:moveTo>
                  <a:lnTo>
                    <a:pt x="744" y="2590"/>
                  </a:lnTo>
                  <a:lnTo>
                    <a:pt x="755" y="2593"/>
                  </a:lnTo>
                  <a:lnTo>
                    <a:pt x="765" y="2595"/>
                  </a:lnTo>
                  <a:lnTo>
                    <a:pt x="775" y="2598"/>
                  </a:lnTo>
                  <a:lnTo>
                    <a:pt x="786" y="2601"/>
                  </a:lnTo>
                  <a:lnTo>
                    <a:pt x="852" y="2507"/>
                  </a:lnTo>
                  <a:lnTo>
                    <a:pt x="835" y="2517"/>
                  </a:lnTo>
                  <a:lnTo>
                    <a:pt x="817" y="2525"/>
                  </a:lnTo>
                  <a:lnTo>
                    <a:pt x="800" y="2531"/>
                  </a:lnTo>
                  <a:lnTo>
                    <a:pt x="781" y="2537"/>
                  </a:lnTo>
                  <a:close/>
                  <a:moveTo>
                    <a:pt x="2201" y="731"/>
                  </a:moveTo>
                  <a:lnTo>
                    <a:pt x="2187" y="730"/>
                  </a:lnTo>
                  <a:lnTo>
                    <a:pt x="2176" y="729"/>
                  </a:lnTo>
                  <a:lnTo>
                    <a:pt x="2165" y="727"/>
                  </a:lnTo>
                  <a:lnTo>
                    <a:pt x="2158" y="724"/>
                  </a:lnTo>
                  <a:lnTo>
                    <a:pt x="2037" y="890"/>
                  </a:lnTo>
                  <a:lnTo>
                    <a:pt x="2045" y="898"/>
                  </a:lnTo>
                  <a:lnTo>
                    <a:pt x="2052" y="907"/>
                  </a:lnTo>
                  <a:lnTo>
                    <a:pt x="2059" y="914"/>
                  </a:lnTo>
                  <a:lnTo>
                    <a:pt x="2065" y="922"/>
                  </a:lnTo>
                  <a:lnTo>
                    <a:pt x="2201" y="731"/>
                  </a:lnTo>
                  <a:close/>
                  <a:moveTo>
                    <a:pt x="1134" y="2166"/>
                  </a:moveTo>
                  <a:lnTo>
                    <a:pt x="1144" y="2169"/>
                  </a:lnTo>
                  <a:lnTo>
                    <a:pt x="1150" y="2172"/>
                  </a:lnTo>
                  <a:lnTo>
                    <a:pt x="1156" y="2175"/>
                  </a:lnTo>
                  <a:lnTo>
                    <a:pt x="1161" y="2178"/>
                  </a:lnTo>
                  <a:lnTo>
                    <a:pt x="1167" y="2185"/>
                  </a:lnTo>
                  <a:lnTo>
                    <a:pt x="1169" y="2187"/>
                  </a:lnTo>
                  <a:lnTo>
                    <a:pt x="1235" y="2096"/>
                  </a:lnTo>
                  <a:lnTo>
                    <a:pt x="1224" y="2092"/>
                  </a:lnTo>
                  <a:lnTo>
                    <a:pt x="1215" y="2088"/>
                  </a:lnTo>
                  <a:lnTo>
                    <a:pt x="1205" y="2085"/>
                  </a:lnTo>
                  <a:lnTo>
                    <a:pt x="1196" y="2082"/>
                  </a:lnTo>
                  <a:lnTo>
                    <a:pt x="1134" y="2166"/>
                  </a:lnTo>
                  <a:close/>
                  <a:moveTo>
                    <a:pt x="2283" y="612"/>
                  </a:moveTo>
                  <a:lnTo>
                    <a:pt x="2285" y="612"/>
                  </a:lnTo>
                  <a:lnTo>
                    <a:pt x="2277" y="606"/>
                  </a:lnTo>
                  <a:lnTo>
                    <a:pt x="2269" y="600"/>
                  </a:lnTo>
                  <a:lnTo>
                    <a:pt x="2260" y="596"/>
                  </a:lnTo>
                  <a:lnTo>
                    <a:pt x="2251" y="592"/>
                  </a:lnTo>
                  <a:lnTo>
                    <a:pt x="2226" y="627"/>
                  </a:lnTo>
                  <a:lnTo>
                    <a:pt x="2246" y="621"/>
                  </a:lnTo>
                  <a:lnTo>
                    <a:pt x="2262" y="617"/>
                  </a:lnTo>
                  <a:lnTo>
                    <a:pt x="2275" y="615"/>
                  </a:lnTo>
                  <a:lnTo>
                    <a:pt x="2283" y="612"/>
                  </a:lnTo>
                  <a:close/>
                  <a:moveTo>
                    <a:pt x="911" y="2608"/>
                  </a:moveTo>
                  <a:lnTo>
                    <a:pt x="926" y="2607"/>
                  </a:lnTo>
                  <a:lnTo>
                    <a:pt x="941" y="2606"/>
                  </a:lnTo>
                  <a:lnTo>
                    <a:pt x="954" y="2602"/>
                  </a:lnTo>
                  <a:lnTo>
                    <a:pt x="968" y="2601"/>
                  </a:lnTo>
                  <a:lnTo>
                    <a:pt x="1308" y="2118"/>
                  </a:lnTo>
                  <a:lnTo>
                    <a:pt x="1297" y="2116"/>
                  </a:lnTo>
                  <a:lnTo>
                    <a:pt x="1287" y="2113"/>
                  </a:lnTo>
                  <a:lnTo>
                    <a:pt x="1276" y="2110"/>
                  </a:lnTo>
                  <a:lnTo>
                    <a:pt x="1267" y="2106"/>
                  </a:lnTo>
                  <a:lnTo>
                    <a:pt x="911" y="2608"/>
                  </a:lnTo>
                  <a:close/>
                  <a:moveTo>
                    <a:pt x="2303" y="715"/>
                  </a:moveTo>
                  <a:lnTo>
                    <a:pt x="2270" y="722"/>
                  </a:lnTo>
                  <a:lnTo>
                    <a:pt x="2257" y="725"/>
                  </a:lnTo>
                  <a:lnTo>
                    <a:pt x="2245" y="726"/>
                  </a:lnTo>
                  <a:lnTo>
                    <a:pt x="2087" y="949"/>
                  </a:lnTo>
                  <a:lnTo>
                    <a:pt x="2094" y="958"/>
                  </a:lnTo>
                  <a:lnTo>
                    <a:pt x="2100" y="966"/>
                  </a:lnTo>
                  <a:lnTo>
                    <a:pt x="2107" y="976"/>
                  </a:lnTo>
                  <a:lnTo>
                    <a:pt x="2112" y="984"/>
                  </a:lnTo>
                  <a:lnTo>
                    <a:pt x="2303" y="715"/>
                  </a:lnTo>
                  <a:close/>
                  <a:moveTo>
                    <a:pt x="2411" y="687"/>
                  </a:moveTo>
                  <a:lnTo>
                    <a:pt x="2406" y="689"/>
                  </a:lnTo>
                  <a:lnTo>
                    <a:pt x="2399" y="690"/>
                  </a:lnTo>
                  <a:lnTo>
                    <a:pt x="2353" y="701"/>
                  </a:lnTo>
                  <a:lnTo>
                    <a:pt x="2131" y="1015"/>
                  </a:lnTo>
                  <a:lnTo>
                    <a:pt x="2137" y="1025"/>
                  </a:lnTo>
                  <a:lnTo>
                    <a:pt x="2143" y="1033"/>
                  </a:lnTo>
                  <a:lnTo>
                    <a:pt x="2148" y="1042"/>
                  </a:lnTo>
                  <a:lnTo>
                    <a:pt x="2154" y="1052"/>
                  </a:lnTo>
                  <a:lnTo>
                    <a:pt x="2411" y="687"/>
                  </a:lnTo>
                  <a:close/>
                  <a:moveTo>
                    <a:pt x="1020" y="2585"/>
                  </a:moveTo>
                  <a:lnTo>
                    <a:pt x="1039" y="2576"/>
                  </a:lnTo>
                  <a:lnTo>
                    <a:pt x="1057" y="2568"/>
                  </a:lnTo>
                  <a:lnTo>
                    <a:pt x="1073" y="2560"/>
                  </a:lnTo>
                  <a:lnTo>
                    <a:pt x="1091" y="2551"/>
                  </a:lnTo>
                  <a:lnTo>
                    <a:pt x="1387" y="2134"/>
                  </a:lnTo>
                  <a:lnTo>
                    <a:pt x="1376" y="2132"/>
                  </a:lnTo>
                  <a:lnTo>
                    <a:pt x="1365" y="2131"/>
                  </a:lnTo>
                  <a:lnTo>
                    <a:pt x="1355" y="2130"/>
                  </a:lnTo>
                  <a:lnTo>
                    <a:pt x="1344" y="2127"/>
                  </a:lnTo>
                  <a:lnTo>
                    <a:pt x="1020" y="2585"/>
                  </a:lnTo>
                  <a:close/>
                  <a:moveTo>
                    <a:pt x="2513" y="671"/>
                  </a:moveTo>
                  <a:lnTo>
                    <a:pt x="2500" y="674"/>
                  </a:lnTo>
                  <a:lnTo>
                    <a:pt x="2486" y="675"/>
                  </a:lnTo>
                  <a:lnTo>
                    <a:pt x="2473" y="677"/>
                  </a:lnTo>
                  <a:lnTo>
                    <a:pt x="2459" y="679"/>
                  </a:lnTo>
                  <a:lnTo>
                    <a:pt x="2169" y="1086"/>
                  </a:lnTo>
                  <a:lnTo>
                    <a:pt x="2175" y="1098"/>
                  </a:lnTo>
                  <a:lnTo>
                    <a:pt x="2180" y="1108"/>
                  </a:lnTo>
                  <a:lnTo>
                    <a:pt x="2185" y="1119"/>
                  </a:lnTo>
                  <a:lnTo>
                    <a:pt x="2189" y="1129"/>
                  </a:lnTo>
                  <a:lnTo>
                    <a:pt x="2513" y="671"/>
                  </a:lnTo>
                  <a:close/>
                  <a:moveTo>
                    <a:pt x="1171" y="2498"/>
                  </a:moveTo>
                  <a:lnTo>
                    <a:pt x="1201" y="2473"/>
                  </a:lnTo>
                  <a:lnTo>
                    <a:pt x="1229" y="2447"/>
                  </a:lnTo>
                  <a:lnTo>
                    <a:pt x="1255" y="2421"/>
                  </a:lnTo>
                  <a:lnTo>
                    <a:pt x="1279" y="2396"/>
                  </a:lnTo>
                  <a:lnTo>
                    <a:pt x="1302" y="2369"/>
                  </a:lnTo>
                  <a:lnTo>
                    <a:pt x="1322" y="2345"/>
                  </a:lnTo>
                  <a:lnTo>
                    <a:pt x="1341" y="2321"/>
                  </a:lnTo>
                  <a:lnTo>
                    <a:pt x="1358" y="2301"/>
                  </a:lnTo>
                  <a:lnTo>
                    <a:pt x="1364" y="2291"/>
                  </a:lnTo>
                  <a:lnTo>
                    <a:pt x="1372" y="2282"/>
                  </a:lnTo>
                  <a:lnTo>
                    <a:pt x="1472" y="2143"/>
                  </a:lnTo>
                  <a:lnTo>
                    <a:pt x="1459" y="2142"/>
                  </a:lnTo>
                  <a:lnTo>
                    <a:pt x="1448" y="2142"/>
                  </a:lnTo>
                  <a:lnTo>
                    <a:pt x="1436" y="2141"/>
                  </a:lnTo>
                  <a:lnTo>
                    <a:pt x="1424" y="2141"/>
                  </a:lnTo>
                  <a:lnTo>
                    <a:pt x="1171" y="2498"/>
                  </a:lnTo>
                  <a:close/>
                  <a:moveTo>
                    <a:pt x="1449" y="2232"/>
                  </a:moveTo>
                  <a:lnTo>
                    <a:pt x="1457" y="2229"/>
                  </a:lnTo>
                  <a:lnTo>
                    <a:pt x="1465" y="2227"/>
                  </a:lnTo>
                  <a:lnTo>
                    <a:pt x="1471" y="2225"/>
                  </a:lnTo>
                  <a:lnTo>
                    <a:pt x="1476" y="2225"/>
                  </a:lnTo>
                  <a:lnTo>
                    <a:pt x="1483" y="2224"/>
                  </a:lnTo>
                  <a:lnTo>
                    <a:pt x="1490" y="2225"/>
                  </a:lnTo>
                  <a:lnTo>
                    <a:pt x="1495" y="2226"/>
                  </a:lnTo>
                  <a:lnTo>
                    <a:pt x="1499" y="2229"/>
                  </a:lnTo>
                  <a:lnTo>
                    <a:pt x="1563" y="2141"/>
                  </a:lnTo>
                  <a:lnTo>
                    <a:pt x="1551" y="2142"/>
                  </a:lnTo>
                  <a:lnTo>
                    <a:pt x="1539" y="2142"/>
                  </a:lnTo>
                  <a:lnTo>
                    <a:pt x="1526" y="2143"/>
                  </a:lnTo>
                  <a:lnTo>
                    <a:pt x="1513" y="2143"/>
                  </a:lnTo>
                  <a:lnTo>
                    <a:pt x="1449" y="2232"/>
                  </a:lnTo>
                  <a:close/>
                  <a:moveTo>
                    <a:pt x="2604" y="671"/>
                  </a:moveTo>
                  <a:lnTo>
                    <a:pt x="2592" y="670"/>
                  </a:lnTo>
                  <a:lnTo>
                    <a:pt x="2579" y="669"/>
                  </a:lnTo>
                  <a:lnTo>
                    <a:pt x="2568" y="669"/>
                  </a:lnTo>
                  <a:lnTo>
                    <a:pt x="2556" y="669"/>
                  </a:lnTo>
                  <a:lnTo>
                    <a:pt x="2204" y="1168"/>
                  </a:lnTo>
                  <a:lnTo>
                    <a:pt x="2207" y="1180"/>
                  </a:lnTo>
                  <a:lnTo>
                    <a:pt x="2210" y="1193"/>
                  </a:lnTo>
                  <a:lnTo>
                    <a:pt x="2213" y="1206"/>
                  </a:lnTo>
                  <a:lnTo>
                    <a:pt x="2217" y="1218"/>
                  </a:lnTo>
                  <a:lnTo>
                    <a:pt x="2367" y="1004"/>
                  </a:lnTo>
                  <a:lnTo>
                    <a:pt x="2361" y="999"/>
                  </a:lnTo>
                  <a:lnTo>
                    <a:pt x="2355" y="993"/>
                  </a:lnTo>
                  <a:lnTo>
                    <a:pt x="2351" y="988"/>
                  </a:lnTo>
                  <a:lnTo>
                    <a:pt x="2348" y="983"/>
                  </a:lnTo>
                  <a:lnTo>
                    <a:pt x="2345" y="976"/>
                  </a:lnTo>
                  <a:lnTo>
                    <a:pt x="2345" y="972"/>
                  </a:lnTo>
                  <a:lnTo>
                    <a:pt x="2357" y="973"/>
                  </a:lnTo>
                  <a:lnTo>
                    <a:pt x="2368" y="974"/>
                  </a:lnTo>
                  <a:lnTo>
                    <a:pt x="2379" y="974"/>
                  </a:lnTo>
                  <a:lnTo>
                    <a:pt x="2390" y="974"/>
                  </a:lnTo>
                  <a:lnTo>
                    <a:pt x="2604" y="671"/>
                  </a:lnTo>
                  <a:close/>
                  <a:moveTo>
                    <a:pt x="2492" y="957"/>
                  </a:moveTo>
                  <a:lnTo>
                    <a:pt x="2685" y="683"/>
                  </a:lnTo>
                  <a:lnTo>
                    <a:pt x="2674" y="681"/>
                  </a:lnTo>
                  <a:lnTo>
                    <a:pt x="2664" y="680"/>
                  </a:lnTo>
                  <a:lnTo>
                    <a:pt x="2652" y="678"/>
                  </a:lnTo>
                  <a:lnTo>
                    <a:pt x="2641" y="677"/>
                  </a:lnTo>
                  <a:lnTo>
                    <a:pt x="2434" y="970"/>
                  </a:lnTo>
                  <a:lnTo>
                    <a:pt x="2449" y="968"/>
                  </a:lnTo>
                  <a:lnTo>
                    <a:pt x="2464" y="965"/>
                  </a:lnTo>
                  <a:lnTo>
                    <a:pt x="2479" y="961"/>
                  </a:lnTo>
                  <a:lnTo>
                    <a:pt x="2492" y="957"/>
                  </a:lnTo>
                  <a:close/>
                  <a:moveTo>
                    <a:pt x="1515" y="2266"/>
                  </a:moveTo>
                  <a:lnTo>
                    <a:pt x="1515" y="2274"/>
                  </a:lnTo>
                  <a:lnTo>
                    <a:pt x="1514" y="2283"/>
                  </a:lnTo>
                  <a:lnTo>
                    <a:pt x="1511" y="2291"/>
                  </a:lnTo>
                  <a:lnTo>
                    <a:pt x="1507" y="2299"/>
                  </a:lnTo>
                  <a:lnTo>
                    <a:pt x="1503" y="2308"/>
                  </a:lnTo>
                  <a:lnTo>
                    <a:pt x="1498" y="2317"/>
                  </a:lnTo>
                  <a:lnTo>
                    <a:pt x="1491" y="2326"/>
                  </a:lnTo>
                  <a:lnTo>
                    <a:pt x="1483" y="2335"/>
                  </a:lnTo>
                  <a:lnTo>
                    <a:pt x="1475" y="2344"/>
                  </a:lnTo>
                  <a:lnTo>
                    <a:pt x="1468" y="2355"/>
                  </a:lnTo>
                  <a:lnTo>
                    <a:pt x="1461" y="2366"/>
                  </a:lnTo>
                  <a:lnTo>
                    <a:pt x="1457" y="2379"/>
                  </a:lnTo>
                  <a:lnTo>
                    <a:pt x="1454" y="2391"/>
                  </a:lnTo>
                  <a:lnTo>
                    <a:pt x="1452" y="2404"/>
                  </a:lnTo>
                  <a:lnTo>
                    <a:pt x="1450" y="2418"/>
                  </a:lnTo>
                  <a:lnTo>
                    <a:pt x="1449" y="2430"/>
                  </a:lnTo>
                  <a:lnTo>
                    <a:pt x="1665" y="2123"/>
                  </a:lnTo>
                  <a:lnTo>
                    <a:pt x="1652" y="2126"/>
                  </a:lnTo>
                  <a:lnTo>
                    <a:pt x="1638" y="2129"/>
                  </a:lnTo>
                  <a:lnTo>
                    <a:pt x="1624" y="2132"/>
                  </a:lnTo>
                  <a:lnTo>
                    <a:pt x="1609" y="2134"/>
                  </a:lnTo>
                  <a:lnTo>
                    <a:pt x="1515" y="2266"/>
                  </a:lnTo>
                  <a:close/>
                  <a:moveTo>
                    <a:pt x="2445" y="1023"/>
                  </a:moveTo>
                  <a:lnTo>
                    <a:pt x="2436" y="1022"/>
                  </a:lnTo>
                  <a:lnTo>
                    <a:pt x="2427" y="1020"/>
                  </a:lnTo>
                  <a:lnTo>
                    <a:pt x="2417" y="1019"/>
                  </a:lnTo>
                  <a:lnTo>
                    <a:pt x="2409" y="1018"/>
                  </a:lnTo>
                  <a:lnTo>
                    <a:pt x="2399" y="1018"/>
                  </a:lnTo>
                  <a:lnTo>
                    <a:pt x="2226" y="1262"/>
                  </a:lnTo>
                  <a:lnTo>
                    <a:pt x="2229" y="1276"/>
                  </a:lnTo>
                  <a:lnTo>
                    <a:pt x="2232" y="1291"/>
                  </a:lnTo>
                  <a:lnTo>
                    <a:pt x="2233" y="1305"/>
                  </a:lnTo>
                  <a:lnTo>
                    <a:pt x="2235" y="1318"/>
                  </a:lnTo>
                  <a:lnTo>
                    <a:pt x="2445" y="1023"/>
                  </a:lnTo>
                  <a:close/>
                  <a:moveTo>
                    <a:pt x="2632" y="870"/>
                  </a:moveTo>
                  <a:lnTo>
                    <a:pt x="2644" y="862"/>
                  </a:lnTo>
                  <a:lnTo>
                    <a:pt x="2657" y="851"/>
                  </a:lnTo>
                  <a:lnTo>
                    <a:pt x="2759" y="706"/>
                  </a:lnTo>
                  <a:lnTo>
                    <a:pt x="2750" y="703"/>
                  </a:lnTo>
                  <a:lnTo>
                    <a:pt x="2739" y="699"/>
                  </a:lnTo>
                  <a:lnTo>
                    <a:pt x="2730" y="696"/>
                  </a:lnTo>
                  <a:lnTo>
                    <a:pt x="2720" y="692"/>
                  </a:lnTo>
                  <a:lnTo>
                    <a:pt x="2554" y="930"/>
                  </a:lnTo>
                  <a:lnTo>
                    <a:pt x="2575" y="915"/>
                  </a:lnTo>
                  <a:lnTo>
                    <a:pt x="2595" y="900"/>
                  </a:lnTo>
                  <a:lnTo>
                    <a:pt x="2614" y="885"/>
                  </a:lnTo>
                  <a:lnTo>
                    <a:pt x="2632" y="870"/>
                  </a:lnTo>
                  <a:close/>
                  <a:moveTo>
                    <a:pt x="2376" y="1177"/>
                  </a:moveTo>
                  <a:lnTo>
                    <a:pt x="2384" y="1177"/>
                  </a:lnTo>
                  <a:lnTo>
                    <a:pt x="2396" y="1177"/>
                  </a:lnTo>
                  <a:lnTo>
                    <a:pt x="2411" y="1175"/>
                  </a:lnTo>
                  <a:lnTo>
                    <a:pt x="2429" y="1173"/>
                  </a:lnTo>
                  <a:lnTo>
                    <a:pt x="2525" y="1036"/>
                  </a:lnTo>
                  <a:lnTo>
                    <a:pt x="2515" y="1033"/>
                  </a:lnTo>
                  <a:lnTo>
                    <a:pt x="2506" y="1030"/>
                  </a:lnTo>
                  <a:lnTo>
                    <a:pt x="2496" y="1027"/>
                  </a:lnTo>
                  <a:lnTo>
                    <a:pt x="2484" y="1025"/>
                  </a:lnTo>
                  <a:lnTo>
                    <a:pt x="2376" y="1177"/>
                  </a:lnTo>
                  <a:close/>
                  <a:moveTo>
                    <a:pt x="1449" y="2488"/>
                  </a:moveTo>
                  <a:lnTo>
                    <a:pt x="1451" y="2499"/>
                  </a:lnTo>
                  <a:lnTo>
                    <a:pt x="1454" y="2513"/>
                  </a:lnTo>
                  <a:lnTo>
                    <a:pt x="1458" y="2525"/>
                  </a:lnTo>
                  <a:lnTo>
                    <a:pt x="1462" y="2537"/>
                  </a:lnTo>
                  <a:lnTo>
                    <a:pt x="1563" y="2396"/>
                  </a:lnTo>
                  <a:lnTo>
                    <a:pt x="1571" y="2381"/>
                  </a:lnTo>
                  <a:lnTo>
                    <a:pt x="1581" y="2367"/>
                  </a:lnTo>
                  <a:lnTo>
                    <a:pt x="1590" y="2355"/>
                  </a:lnTo>
                  <a:lnTo>
                    <a:pt x="1599" y="2343"/>
                  </a:lnTo>
                  <a:lnTo>
                    <a:pt x="1781" y="2086"/>
                  </a:lnTo>
                  <a:lnTo>
                    <a:pt x="1766" y="2093"/>
                  </a:lnTo>
                  <a:lnTo>
                    <a:pt x="1750" y="2099"/>
                  </a:lnTo>
                  <a:lnTo>
                    <a:pt x="1733" y="2104"/>
                  </a:lnTo>
                  <a:lnTo>
                    <a:pt x="1718" y="2109"/>
                  </a:lnTo>
                  <a:lnTo>
                    <a:pt x="1449" y="2488"/>
                  </a:lnTo>
                  <a:close/>
                  <a:moveTo>
                    <a:pt x="2237" y="1444"/>
                  </a:moveTo>
                  <a:lnTo>
                    <a:pt x="2404" y="1210"/>
                  </a:lnTo>
                  <a:lnTo>
                    <a:pt x="2393" y="1198"/>
                  </a:lnTo>
                  <a:lnTo>
                    <a:pt x="2385" y="1189"/>
                  </a:lnTo>
                  <a:lnTo>
                    <a:pt x="2380" y="1182"/>
                  </a:lnTo>
                  <a:lnTo>
                    <a:pt x="2376" y="1177"/>
                  </a:lnTo>
                  <a:lnTo>
                    <a:pt x="2237" y="1374"/>
                  </a:lnTo>
                  <a:lnTo>
                    <a:pt x="2238" y="1386"/>
                  </a:lnTo>
                  <a:lnTo>
                    <a:pt x="2239" y="1399"/>
                  </a:lnTo>
                  <a:lnTo>
                    <a:pt x="2239" y="1410"/>
                  </a:lnTo>
                  <a:lnTo>
                    <a:pt x="2238" y="1421"/>
                  </a:lnTo>
                  <a:lnTo>
                    <a:pt x="2238" y="1432"/>
                  </a:lnTo>
                  <a:lnTo>
                    <a:pt x="2237" y="1444"/>
                  </a:lnTo>
                  <a:close/>
                  <a:moveTo>
                    <a:pt x="2556" y="1052"/>
                  </a:moveTo>
                  <a:lnTo>
                    <a:pt x="2484" y="1152"/>
                  </a:lnTo>
                  <a:lnTo>
                    <a:pt x="2491" y="1148"/>
                  </a:lnTo>
                  <a:lnTo>
                    <a:pt x="2499" y="1144"/>
                  </a:lnTo>
                  <a:lnTo>
                    <a:pt x="2505" y="1139"/>
                  </a:lnTo>
                  <a:lnTo>
                    <a:pt x="2511" y="1132"/>
                  </a:lnTo>
                  <a:lnTo>
                    <a:pt x="2526" y="1116"/>
                  </a:lnTo>
                  <a:lnTo>
                    <a:pt x="2542" y="1099"/>
                  </a:lnTo>
                  <a:lnTo>
                    <a:pt x="2550" y="1093"/>
                  </a:lnTo>
                  <a:lnTo>
                    <a:pt x="2559" y="1087"/>
                  </a:lnTo>
                  <a:lnTo>
                    <a:pt x="2565" y="1085"/>
                  </a:lnTo>
                  <a:lnTo>
                    <a:pt x="2570" y="1084"/>
                  </a:lnTo>
                  <a:lnTo>
                    <a:pt x="2575" y="1084"/>
                  </a:lnTo>
                  <a:lnTo>
                    <a:pt x="2581" y="1084"/>
                  </a:lnTo>
                  <a:lnTo>
                    <a:pt x="2585" y="1082"/>
                  </a:lnTo>
                  <a:lnTo>
                    <a:pt x="2571" y="1066"/>
                  </a:lnTo>
                  <a:lnTo>
                    <a:pt x="2556" y="1052"/>
                  </a:lnTo>
                  <a:close/>
                  <a:moveTo>
                    <a:pt x="2799" y="779"/>
                  </a:moveTo>
                  <a:lnTo>
                    <a:pt x="2830" y="733"/>
                  </a:lnTo>
                  <a:lnTo>
                    <a:pt x="2822" y="729"/>
                  </a:lnTo>
                  <a:lnTo>
                    <a:pt x="2812" y="725"/>
                  </a:lnTo>
                  <a:lnTo>
                    <a:pt x="2804" y="721"/>
                  </a:lnTo>
                  <a:lnTo>
                    <a:pt x="2794" y="717"/>
                  </a:lnTo>
                  <a:lnTo>
                    <a:pt x="2734" y="799"/>
                  </a:lnTo>
                  <a:lnTo>
                    <a:pt x="2749" y="793"/>
                  </a:lnTo>
                  <a:lnTo>
                    <a:pt x="2763" y="787"/>
                  </a:lnTo>
                  <a:lnTo>
                    <a:pt x="2780" y="782"/>
                  </a:lnTo>
                  <a:lnTo>
                    <a:pt x="2799" y="779"/>
                  </a:lnTo>
                  <a:close/>
                  <a:moveTo>
                    <a:pt x="1476" y="2578"/>
                  </a:moveTo>
                  <a:lnTo>
                    <a:pt x="1481" y="2591"/>
                  </a:lnTo>
                  <a:lnTo>
                    <a:pt x="1487" y="2604"/>
                  </a:lnTo>
                  <a:lnTo>
                    <a:pt x="1490" y="2614"/>
                  </a:lnTo>
                  <a:lnTo>
                    <a:pt x="1492" y="2621"/>
                  </a:lnTo>
                  <a:lnTo>
                    <a:pt x="1497" y="2617"/>
                  </a:lnTo>
                  <a:lnTo>
                    <a:pt x="1499" y="2598"/>
                  </a:lnTo>
                  <a:lnTo>
                    <a:pt x="1503" y="2575"/>
                  </a:lnTo>
                  <a:lnTo>
                    <a:pt x="1510" y="2549"/>
                  </a:lnTo>
                  <a:lnTo>
                    <a:pt x="1517" y="2519"/>
                  </a:lnTo>
                  <a:lnTo>
                    <a:pt x="1476" y="2578"/>
                  </a:lnTo>
                  <a:close/>
                  <a:moveTo>
                    <a:pt x="1667" y="2307"/>
                  </a:moveTo>
                  <a:lnTo>
                    <a:pt x="1679" y="2305"/>
                  </a:lnTo>
                  <a:lnTo>
                    <a:pt x="1690" y="2304"/>
                  </a:lnTo>
                  <a:lnTo>
                    <a:pt x="1703" y="2305"/>
                  </a:lnTo>
                  <a:lnTo>
                    <a:pt x="1716" y="2307"/>
                  </a:lnTo>
                  <a:lnTo>
                    <a:pt x="1934" y="2000"/>
                  </a:lnTo>
                  <a:lnTo>
                    <a:pt x="1912" y="2014"/>
                  </a:lnTo>
                  <a:lnTo>
                    <a:pt x="1891" y="2029"/>
                  </a:lnTo>
                  <a:lnTo>
                    <a:pt x="1869" y="2042"/>
                  </a:lnTo>
                  <a:lnTo>
                    <a:pt x="1845" y="2057"/>
                  </a:lnTo>
                  <a:lnTo>
                    <a:pt x="1667" y="2307"/>
                  </a:lnTo>
                  <a:close/>
                  <a:moveTo>
                    <a:pt x="2459" y="1260"/>
                  </a:moveTo>
                  <a:lnTo>
                    <a:pt x="2451" y="1252"/>
                  </a:lnTo>
                  <a:lnTo>
                    <a:pt x="2442" y="1246"/>
                  </a:lnTo>
                  <a:lnTo>
                    <a:pt x="2434" y="1240"/>
                  </a:lnTo>
                  <a:lnTo>
                    <a:pt x="2427" y="1235"/>
                  </a:lnTo>
                  <a:lnTo>
                    <a:pt x="2231" y="1513"/>
                  </a:lnTo>
                  <a:lnTo>
                    <a:pt x="2226" y="1538"/>
                  </a:lnTo>
                  <a:lnTo>
                    <a:pt x="2221" y="1563"/>
                  </a:lnTo>
                  <a:lnTo>
                    <a:pt x="2214" y="1588"/>
                  </a:lnTo>
                  <a:lnTo>
                    <a:pt x="2208" y="1612"/>
                  </a:lnTo>
                  <a:lnTo>
                    <a:pt x="2459" y="1260"/>
                  </a:lnTo>
                  <a:close/>
                  <a:moveTo>
                    <a:pt x="2486" y="1278"/>
                  </a:moveTo>
                  <a:lnTo>
                    <a:pt x="2151" y="1754"/>
                  </a:lnTo>
                  <a:lnTo>
                    <a:pt x="2140" y="1773"/>
                  </a:lnTo>
                  <a:lnTo>
                    <a:pt x="2130" y="1791"/>
                  </a:lnTo>
                  <a:lnTo>
                    <a:pt x="2117" y="1808"/>
                  </a:lnTo>
                  <a:lnTo>
                    <a:pt x="2106" y="1826"/>
                  </a:lnTo>
                  <a:lnTo>
                    <a:pt x="2092" y="1844"/>
                  </a:lnTo>
                  <a:lnTo>
                    <a:pt x="2078" y="1861"/>
                  </a:lnTo>
                  <a:lnTo>
                    <a:pt x="2065" y="1877"/>
                  </a:lnTo>
                  <a:lnTo>
                    <a:pt x="2051" y="1893"/>
                  </a:lnTo>
                  <a:lnTo>
                    <a:pt x="1748" y="2323"/>
                  </a:lnTo>
                  <a:lnTo>
                    <a:pt x="1749" y="2323"/>
                  </a:lnTo>
                  <a:lnTo>
                    <a:pt x="1750" y="2326"/>
                  </a:lnTo>
                  <a:lnTo>
                    <a:pt x="1757" y="2333"/>
                  </a:lnTo>
                  <a:lnTo>
                    <a:pt x="1764" y="2341"/>
                  </a:lnTo>
                  <a:lnTo>
                    <a:pt x="1768" y="2350"/>
                  </a:lnTo>
                  <a:lnTo>
                    <a:pt x="1770" y="2359"/>
                  </a:lnTo>
                  <a:lnTo>
                    <a:pt x="2521" y="1298"/>
                  </a:lnTo>
                  <a:lnTo>
                    <a:pt x="2511" y="1293"/>
                  </a:lnTo>
                  <a:lnTo>
                    <a:pt x="2503" y="1288"/>
                  </a:lnTo>
                  <a:lnTo>
                    <a:pt x="2495" y="1283"/>
                  </a:lnTo>
                  <a:lnTo>
                    <a:pt x="2486" y="1278"/>
                  </a:lnTo>
                  <a:close/>
                  <a:moveTo>
                    <a:pt x="2890" y="776"/>
                  </a:moveTo>
                  <a:lnTo>
                    <a:pt x="2890" y="776"/>
                  </a:lnTo>
                  <a:lnTo>
                    <a:pt x="2885" y="770"/>
                  </a:lnTo>
                  <a:lnTo>
                    <a:pt x="2878" y="762"/>
                  </a:lnTo>
                  <a:lnTo>
                    <a:pt x="2870" y="756"/>
                  </a:lnTo>
                  <a:lnTo>
                    <a:pt x="2860" y="749"/>
                  </a:lnTo>
                  <a:lnTo>
                    <a:pt x="2844" y="774"/>
                  </a:lnTo>
                  <a:lnTo>
                    <a:pt x="2854" y="774"/>
                  </a:lnTo>
                  <a:lnTo>
                    <a:pt x="2866" y="775"/>
                  </a:lnTo>
                  <a:lnTo>
                    <a:pt x="2877" y="775"/>
                  </a:lnTo>
                  <a:lnTo>
                    <a:pt x="2890" y="776"/>
                  </a:lnTo>
                  <a:close/>
                  <a:moveTo>
                    <a:pt x="2550" y="1314"/>
                  </a:moveTo>
                  <a:lnTo>
                    <a:pt x="1729" y="2476"/>
                  </a:lnTo>
                  <a:lnTo>
                    <a:pt x="1721" y="2489"/>
                  </a:lnTo>
                  <a:lnTo>
                    <a:pt x="1713" y="2501"/>
                  </a:lnTo>
                  <a:lnTo>
                    <a:pt x="1706" y="2516"/>
                  </a:lnTo>
                  <a:lnTo>
                    <a:pt x="1700" y="2531"/>
                  </a:lnTo>
                  <a:lnTo>
                    <a:pt x="1695" y="2548"/>
                  </a:lnTo>
                  <a:lnTo>
                    <a:pt x="1690" y="2566"/>
                  </a:lnTo>
                  <a:lnTo>
                    <a:pt x="1687" y="2585"/>
                  </a:lnTo>
                  <a:lnTo>
                    <a:pt x="1686" y="2606"/>
                  </a:lnTo>
                  <a:lnTo>
                    <a:pt x="2411" y="1581"/>
                  </a:lnTo>
                  <a:lnTo>
                    <a:pt x="2411" y="1578"/>
                  </a:lnTo>
                  <a:lnTo>
                    <a:pt x="2410" y="1575"/>
                  </a:lnTo>
                  <a:lnTo>
                    <a:pt x="2409" y="1569"/>
                  </a:lnTo>
                  <a:lnTo>
                    <a:pt x="2408" y="1561"/>
                  </a:lnTo>
                  <a:lnTo>
                    <a:pt x="2408" y="1551"/>
                  </a:lnTo>
                  <a:lnTo>
                    <a:pt x="2409" y="1546"/>
                  </a:lnTo>
                  <a:lnTo>
                    <a:pt x="2410" y="1541"/>
                  </a:lnTo>
                  <a:lnTo>
                    <a:pt x="2412" y="1537"/>
                  </a:lnTo>
                  <a:lnTo>
                    <a:pt x="2414" y="1531"/>
                  </a:lnTo>
                  <a:lnTo>
                    <a:pt x="2417" y="1527"/>
                  </a:lnTo>
                  <a:lnTo>
                    <a:pt x="2421" y="1523"/>
                  </a:lnTo>
                  <a:lnTo>
                    <a:pt x="2426" y="1520"/>
                  </a:lnTo>
                  <a:lnTo>
                    <a:pt x="2432" y="1517"/>
                  </a:lnTo>
                  <a:lnTo>
                    <a:pt x="2437" y="1516"/>
                  </a:lnTo>
                  <a:lnTo>
                    <a:pt x="2442" y="1515"/>
                  </a:lnTo>
                  <a:lnTo>
                    <a:pt x="2449" y="1516"/>
                  </a:lnTo>
                  <a:lnTo>
                    <a:pt x="2457" y="1517"/>
                  </a:lnTo>
                  <a:lnTo>
                    <a:pt x="2589" y="1330"/>
                  </a:lnTo>
                  <a:lnTo>
                    <a:pt x="2579" y="1327"/>
                  </a:lnTo>
                  <a:lnTo>
                    <a:pt x="2569" y="1322"/>
                  </a:lnTo>
                  <a:lnTo>
                    <a:pt x="2559" y="1318"/>
                  </a:lnTo>
                  <a:lnTo>
                    <a:pt x="2550" y="1314"/>
                  </a:lnTo>
                  <a:close/>
                  <a:moveTo>
                    <a:pt x="2379" y="1685"/>
                  </a:moveTo>
                  <a:lnTo>
                    <a:pt x="2388" y="1687"/>
                  </a:lnTo>
                  <a:lnTo>
                    <a:pt x="2397" y="1690"/>
                  </a:lnTo>
                  <a:lnTo>
                    <a:pt x="2407" y="1695"/>
                  </a:lnTo>
                  <a:lnTo>
                    <a:pt x="2415" y="1702"/>
                  </a:lnTo>
                  <a:lnTo>
                    <a:pt x="2463" y="1635"/>
                  </a:lnTo>
                  <a:lnTo>
                    <a:pt x="2456" y="1630"/>
                  </a:lnTo>
                  <a:lnTo>
                    <a:pt x="2449" y="1623"/>
                  </a:lnTo>
                  <a:lnTo>
                    <a:pt x="2440" y="1617"/>
                  </a:lnTo>
                  <a:lnTo>
                    <a:pt x="2432" y="1610"/>
                  </a:lnTo>
                  <a:lnTo>
                    <a:pt x="2379" y="1685"/>
                  </a:lnTo>
                  <a:close/>
                  <a:moveTo>
                    <a:pt x="2621" y="1343"/>
                  </a:moveTo>
                  <a:lnTo>
                    <a:pt x="2488" y="1530"/>
                  </a:lnTo>
                  <a:lnTo>
                    <a:pt x="2496" y="1536"/>
                  </a:lnTo>
                  <a:lnTo>
                    <a:pt x="2504" y="1541"/>
                  </a:lnTo>
                  <a:lnTo>
                    <a:pt x="2511" y="1548"/>
                  </a:lnTo>
                  <a:lnTo>
                    <a:pt x="2521" y="1555"/>
                  </a:lnTo>
                  <a:lnTo>
                    <a:pt x="2660" y="1357"/>
                  </a:lnTo>
                  <a:lnTo>
                    <a:pt x="2649" y="1354"/>
                  </a:lnTo>
                  <a:lnTo>
                    <a:pt x="2639" y="1351"/>
                  </a:lnTo>
                  <a:lnTo>
                    <a:pt x="2629" y="1348"/>
                  </a:lnTo>
                  <a:lnTo>
                    <a:pt x="2621" y="1343"/>
                  </a:lnTo>
                  <a:close/>
                  <a:moveTo>
                    <a:pt x="2338" y="1743"/>
                  </a:moveTo>
                  <a:lnTo>
                    <a:pt x="1688" y="2660"/>
                  </a:lnTo>
                  <a:lnTo>
                    <a:pt x="1688" y="2665"/>
                  </a:lnTo>
                  <a:lnTo>
                    <a:pt x="1687" y="2665"/>
                  </a:lnTo>
                  <a:lnTo>
                    <a:pt x="1689" y="2674"/>
                  </a:lnTo>
                  <a:lnTo>
                    <a:pt x="1694" y="2688"/>
                  </a:lnTo>
                  <a:lnTo>
                    <a:pt x="1702" y="2708"/>
                  </a:lnTo>
                  <a:lnTo>
                    <a:pt x="2015" y="2268"/>
                  </a:lnTo>
                  <a:lnTo>
                    <a:pt x="2015" y="2216"/>
                  </a:lnTo>
                  <a:lnTo>
                    <a:pt x="2015" y="2211"/>
                  </a:lnTo>
                  <a:lnTo>
                    <a:pt x="2016" y="2205"/>
                  </a:lnTo>
                  <a:lnTo>
                    <a:pt x="2017" y="2200"/>
                  </a:lnTo>
                  <a:lnTo>
                    <a:pt x="2019" y="2196"/>
                  </a:lnTo>
                  <a:lnTo>
                    <a:pt x="2022" y="2191"/>
                  </a:lnTo>
                  <a:lnTo>
                    <a:pt x="2026" y="2187"/>
                  </a:lnTo>
                  <a:lnTo>
                    <a:pt x="2029" y="2183"/>
                  </a:lnTo>
                  <a:lnTo>
                    <a:pt x="2033" y="2180"/>
                  </a:lnTo>
                  <a:lnTo>
                    <a:pt x="2039" y="2178"/>
                  </a:lnTo>
                  <a:lnTo>
                    <a:pt x="2043" y="2176"/>
                  </a:lnTo>
                  <a:lnTo>
                    <a:pt x="2048" y="2176"/>
                  </a:lnTo>
                  <a:lnTo>
                    <a:pt x="2052" y="2176"/>
                  </a:lnTo>
                  <a:lnTo>
                    <a:pt x="2057" y="2178"/>
                  </a:lnTo>
                  <a:lnTo>
                    <a:pt x="2062" y="2181"/>
                  </a:lnTo>
                  <a:lnTo>
                    <a:pt x="2066" y="2186"/>
                  </a:lnTo>
                  <a:lnTo>
                    <a:pt x="2069" y="2191"/>
                  </a:lnTo>
                  <a:lnTo>
                    <a:pt x="2137" y="2093"/>
                  </a:lnTo>
                  <a:lnTo>
                    <a:pt x="2137" y="2086"/>
                  </a:lnTo>
                  <a:lnTo>
                    <a:pt x="2135" y="2079"/>
                  </a:lnTo>
                  <a:lnTo>
                    <a:pt x="2135" y="2067"/>
                  </a:lnTo>
                  <a:lnTo>
                    <a:pt x="2136" y="2057"/>
                  </a:lnTo>
                  <a:lnTo>
                    <a:pt x="2137" y="2048"/>
                  </a:lnTo>
                  <a:lnTo>
                    <a:pt x="2139" y="2039"/>
                  </a:lnTo>
                  <a:lnTo>
                    <a:pt x="2142" y="2033"/>
                  </a:lnTo>
                  <a:lnTo>
                    <a:pt x="2146" y="2027"/>
                  </a:lnTo>
                  <a:lnTo>
                    <a:pt x="2151" y="2023"/>
                  </a:lnTo>
                  <a:lnTo>
                    <a:pt x="2155" y="2018"/>
                  </a:lnTo>
                  <a:lnTo>
                    <a:pt x="2159" y="2015"/>
                  </a:lnTo>
                  <a:lnTo>
                    <a:pt x="2164" y="2013"/>
                  </a:lnTo>
                  <a:lnTo>
                    <a:pt x="2168" y="2011"/>
                  </a:lnTo>
                  <a:lnTo>
                    <a:pt x="2173" y="2010"/>
                  </a:lnTo>
                  <a:lnTo>
                    <a:pt x="2181" y="2009"/>
                  </a:lnTo>
                  <a:lnTo>
                    <a:pt x="2187" y="2009"/>
                  </a:lnTo>
                  <a:lnTo>
                    <a:pt x="2191" y="2010"/>
                  </a:lnTo>
                  <a:lnTo>
                    <a:pt x="2197" y="2011"/>
                  </a:lnTo>
                  <a:lnTo>
                    <a:pt x="2359" y="1781"/>
                  </a:lnTo>
                  <a:lnTo>
                    <a:pt x="2352" y="1772"/>
                  </a:lnTo>
                  <a:lnTo>
                    <a:pt x="2346" y="1762"/>
                  </a:lnTo>
                  <a:lnTo>
                    <a:pt x="2342" y="1753"/>
                  </a:lnTo>
                  <a:lnTo>
                    <a:pt x="2338" y="1743"/>
                  </a:lnTo>
                  <a:close/>
                  <a:moveTo>
                    <a:pt x="2445" y="1720"/>
                  </a:moveTo>
                  <a:lnTo>
                    <a:pt x="2454" y="1726"/>
                  </a:lnTo>
                  <a:lnTo>
                    <a:pt x="2462" y="1732"/>
                  </a:lnTo>
                  <a:lnTo>
                    <a:pt x="2469" y="1737"/>
                  </a:lnTo>
                  <a:lnTo>
                    <a:pt x="2477" y="1743"/>
                  </a:lnTo>
                  <a:lnTo>
                    <a:pt x="2511" y="1692"/>
                  </a:lnTo>
                  <a:lnTo>
                    <a:pt x="2506" y="1683"/>
                  </a:lnTo>
                  <a:lnTo>
                    <a:pt x="2500" y="1675"/>
                  </a:lnTo>
                  <a:lnTo>
                    <a:pt x="2492" y="1667"/>
                  </a:lnTo>
                  <a:lnTo>
                    <a:pt x="2486" y="1660"/>
                  </a:lnTo>
                  <a:lnTo>
                    <a:pt x="2445" y="1720"/>
                  </a:lnTo>
                  <a:close/>
                  <a:moveTo>
                    <a:pt x="2384" y="1806"/>
                  </a:moveTo>
                  <a:lnTo>
                    <a:pt x="2222" y="2034"/>
                  </a:lnTo>
                  <a:lnTo>
                    <a:pt x="2227" y="2042"/>
                  </a:lnTo>
                  <a:lnTo>
                    <a:pt x="2233" y="2053"/>
                  </a:lnTo>
                  <a:lnTo>
                    <a:pt x="2238" y="2063"/>
                  </a:lnTo>
                  <a:lnTo>
                    <a:pt x="2243" y="2075"/>
                  </a:lnTo>
                  <a:lnTo>
                    <a:pt x="2411" y="1836"/>
                  </a:lnTo>
                  <a:lnTo>
                    <a:pt x="2406" y="1827"/>
                  </a:lnTo>
                  <a:lnTo>
                    <a:pt x="2399" y="1820"/>
                  </a:lnTo>
                  <a:lnTo>
                    <a:pt x="2392" y="1813"/>
                  </a:lnTo>
                  <a:lnTo>
                    <a:pt x="2384" y="1806"/>
                  </a:lnTo>
                  <a:close/>
                  <a:moveTo>
                    <a:pt x="2693" y="1366"/>
                  </a:moveTo>
                  <a:lnTo>
                    <a:pt x="2548" y="1573"/>
                  </a:lnTo>
                  <a:lnTo>
                    <a:pt x="2556" y="1578"/>
                  </a:lnTo>
                  <a:lnTo>
                    <a:pt x="2565" y="1584"/>
                  </a:lnTo>
                  <a:lnTo>
                    <a:pt x="2573" y="1588"/>
                  </a:lnTo>
                  <a:lnTo>
                    <a:pt x="2581" y="1592"/>
                  </a:lnTo>
                  <a:lnTo>
                    <a:pt x="2734" y="1380"/>
                  </a:lnTo>
                  <a:lnTo>
                    <a:pt x="2725" y="1377"/>
                  </a:lnTo>
                  <a:lnTo>
                    <a:pt x="2714" y="1374"/>
                  </a:lnTo>
                  <a:lnTo>
                    <a:pt x="2704" y="1369"/>
                  </a:lnTo>
                  <a:lnTo>
                    <a:pt x="2693" y="1366"/>
                  </a:lnTo>
                  <a:close/>
                  <a:moveTo>
                    <a:pt x="1720" y="2743"/>
                  </a:moveTo>
                  <a:lnTo>
                    <a:pt x="1726" y="2750"/>
                  </a:lnTo>
                  <a:lnTo>
                    <a:pt x="1732" y="2757"/>
                  </a:lnTo>
                  <a:lnTo>
                    <a:pt x="1740" y="2765"/>
                  </a:lnTo>
                  <a:lnTo>
                    <a:pt x="1748" y="2774"/>
                  </a:lnTo>
                  <a:lnTo>
                    <a:pt x="1914" y="2537"/>
                  </a:lnTo>
                  <a:lnTo>
                    <a:pt x="1929" y="2512"/>
                  </a:lnTo>
                  <a:lnTo>
                    <a:pt x="1943" y="2487"/>
                  </a:lnTo>
                  <a:lnTo>
                    <a:pt x="1958" y="2461"/>
                  </a:lnTo>
                  <a:lnTo>
                    <a:pt x="1971" y="2436"/>
                  </a:lnTo>
                  <a:lnTo>
                    <a:pt x="1983" y="2411"/>
                  </a:lnTo>
                  <a:lnTo>
                    <a:pt x="1995" y="2386"/>
                  </a:lnTo>
                  <a:lnTo>
                    <a:pt x="1999" y="2374"/>
                  </a:lnTo>
                  <a:lnTo>
                    <a:pt x="2003" y="2361"/>
                  </a:lnTo>
                  <a:lnTo>
                    <a:pt x="2007" y="2348"/>
                  </a:lnTo>
                  <a:lnTo>
                    <a:pt x="2009" y="2335"/>
                  </a:lnTo>
                  <a:lnTo>
                    <a:pt x="1720" y="2743"/>
                  </a:lnTo>
                  <a:close/>
                  <a:moveTo>
                    <a:pt x="2078" y="2237"/>
                  </a:moveTo>
                  <a:lnTo>
                    <a:pt x="2078" y="2250"/>
                  </a:lnTo>
                  <a:lnTo>
                    <a:pt x="2078" y="2262"/>
                  </a:lnTo>
                  <a:lnTo>
                    <a:pt x="2077" y="2272"/>
                  </a:lnTo>
                  <a:lnTo>
                    <a:pt x="2077" y="2282"/>
                  </a:lnTo>
                  <a:lnTo>
                    <a:pt x="2076" y="2289"/>
                  </a:lnTo>
                  <a:lnTo>
                    <a:pt x="2086" y="2279"/>
                  </a:lnTo>
                  <a:lnTo>
                    <a:pt x="2097" y="2265"/>
                  </a:lnTo>
                  <a:lnTo>
                    <a:pt x="2111" y="2246"/>
                  </a:lnTo>
                  <a:lnTo>
                    <a:pt x="2129" y="2221"/>
                  </a:lnTo>
                  <a:lnTo>
                    <a:pt x="2134" y="2212"/>
                  </a:lnTo>
                  <a:lnTo>
                    <a:pt x="2138" y="2202"/>
                  </a:lnTo>
                  <a:lnTo>
                    <a:pt x="2142" y="2193"/>
                  </a:lnTo>
                  <a:lnTo>
                    <a:pt x="2144" y="2185"/>
                  </a:lnTo>
                  <a:lnTo>
                    <a:pt x="2146" y="2176"/>
                  </a:lnTo>
                  <a:lnTo>
                    <a:pt x="2147" y="2167"/>
                  </a:lnTo>
                  <a:lnTo>
                    <a:pt x="2148" y="2158"/>
                  </a:lnTo>
                  <a:lnTo>
                    <a:pt x="2148" y="2150"/>
                  </a:lnTo>
                  <a:lnTo>
                    <a:pt x="2148" y="2139"/>
                  </a:lnTo>
                  <a:lnTo>
                    <a:pt x="2078" y="2237"/>
                  </a:lnTo>
                  <a:close/>
                  <a:moveTo>
                    <a:pt x="2529" y="1795"/>
                  </a:moveTo>
                  <a:lnTo>
                    <a:pt x="2531" y="1777"/>
                  </a:lnTo>
                  <a:lnTo>
                    <a:pt x="2531" y="1760"/>
                  </a:lnTo>
                  <a:lnTo>
                    <a:pt x="2530" y="1745"/>
                  </a:lnTo>
                  <a:lnTo>
                    <a:pt x="2527" y="1731"/>
                  </a:lnTo>
                  <a:lnTo>
                    <a:pt x="2502" y="1768"/>
                  </a:lnTo>
                  <a:lnTo>
                    <a:pt x="2511" y="1777"/>
                  </a:lnTo>
                  <a:lnTo>
                    <a:pt x="2519" y="1786"/>
                  </a:lnTo>
                  <a:lnTo>
                    <a:pt x="2526" y="1793"/>
                  </a:lnTo>
                  <a:lnTo>
                    <a:pt x="2529" y="1795"/>
                  </a:lnTo>
                  <a:close/>
                  <a:moveTo>
                    <a:pt x="2766" y="1394"/>
                  </a:moveTo>
                  <a:lnTo>
                    <a:pt x="2616" y="1606"/>
                  </a:lnTo>
                  <a:lnTo>
                    <a:pt x="2627" y="1608"/>
                  </a:lnTo>
                  <a:lnTo>
                    <a:pt x="2639" y="1609"/>
                  </a:lnTo>
                  <a:lnTo>
                    <a:pt x="2649" y="1610"/>
                  </a:lnTo>
                  <a:lnTo>
                    <a:pt x="2660" y="1610"/>
                  </a:lnTo>
                  <a:lnTo>
                    <a:pt x="2803" y="1410"/>
                  </a:lnTo>
                  <a:lnTo>
                    <a:pt x="2794" y="1405"/>
                  </a:lnTo>
                  <a:lnTo>
                    <a:pt x="2784" y="1401"/>
                  </a:lnTo>
                  <a:lnTo>
                    <a:pt x="2776" y="1397"/>
                  </a:lnTo>
                  <a:lnTo>
                    <a:pt x="2766" y="1394"/>
                  </a:lnTo>
                  <a:close/>
                  <a:moveTo>
                    <a:pt x="1855" y="2681"/>
                  </a:moveTo>
                  <a:lnTo>
                    <a:pt x="1773" y="2797"/>
                  </a:lnTo>
                  <a:lnTo>
                    <a:pt x="1780" y="2802"/>
                  </a:lnTo>
                  <a:lnTo>
                    <a:pt x="1788" y="2807"/>
                  </a:lnTo>
                  <a:lnTo>
                    <a:pt x="1796" y="2813"/>
                  </a:lnTo>
                  <a:lnTo>
                    <a:pt x="1804" y="2818"/>
                  </a:lnTo>
                  <a:lnTo>
                    <a:pt x="1850" y="2756"/>
                  </a:lnTo>
                  <a:lnTo>
                    <a:pt x="1848" y="2744"/>
                  </a:lnTo>
                  <a:lnTo>
                    <a:pt x="1848" y="2731"/>
                  </a:lnTo>
                  <a:lnTo>
                    <a:pt x="1848" y="2717"/>
                  </a:lnTo>
                  <a:lnTo>
                    <a:pt x="1849" y="2705"/>
                  </a:lnTo>
                  <a:lnTo>
                    <a:pt x="1851" y="2692"/>
                  </a:lnTo>
                  <a:lnTo>
                    <a:pt x="1855" y="2681"/>
                  </a:lnTo>
                  <a:close/>
                  <a:moveTo>
                    <a:pt x="2249" y="2123"/>
                  </a:moveTo>
                  <a:lnTo>
                    <a:pt x="2249" y="2126"/>
                  </a:lnTo>
                  <a:lnTo>
                    <a:pt x="2251" y="2129"/>
                  </a:lnTo>
                  <a:lnTo>
                    <a:pt x="2252" y="2140"/>
                  </a:lnTo>
                  <a:lnTo>
                    <a:pt x="2254" y="2151"/>
                  </a:lnTo>
                  <a:lnTo>
                    <a:pt x="2257" y="2163"/>
                  </a:lnTo>
                  <a:lnTo>
                    <a:pt x="2260" y="2175"/>
                  </a:lnTo>
                  <a:lnTo>
                    <a:pt x="2448" y="1911"/>
                  </a:lnTo>
                  <a:lnTo>
                    <a:pt x="2445" y="1899"/>
                  </a:lnTo>
                  <a:lnTo>
                    <a:pt x="2442" y="1888"/>
                  </a:lnTo>
                  <a:lnTo>
                    <a:pt x="2437" y="1877"/>
                  </a:lnTo>
                  <a:lnTo>
                    <a:pt x="2432" y="1866"/>
                  </a:lnTo>
                  <a:lnTo>
                    <a:pt x="2249" y="2123"/>
                  </a:lnTo>
                  <a:close/>
                  <a:moveTo>
                    <a:pt x="2832" y="1428"/>
                  </a:moveTo>
                  <a:lnTo>
                    <a:pt x="2701" y="1612"/>
                  </a:lnTo>
                  <a:lnTo>
                    <a:pt x="2715" y="1611"/>
                  </a:lnTo>
                  <a:lnTo>
                    <a:pt x="2730" y="1609"/>
                  </a:lnTo>
                  <a:lnTo>
                    <a:pt x="2742" y="1607"/>
                  </a:lnTo>
                  <a:lnTo>
                    <a:pt x="2755" y="1604"/>
                  </a:lnTo>
                  <a:lnTo>
                    <a:pt x="2865" y="1451"/>
                  </a:lnTo>
                  <a:lnTo>
                    <a:pt x="2856" y="1445"/>
                  </a:lnTo>
                  <a:lnTo>
                    <a:pt x="2848" y="1438"/>
                  </a:lnTo>
                  <a:lnTo>
                    <a:pt x="2841" y="1433"/>
                  </a:lnTo>
                  <a:lnTo>
                    <a:pt x="2832" y="1428"/>
                  </a:lnTo>
                  <a:close/>
                  <a:moveTo>
                    <a:pt x="2279" y="2210"/>
                  </a:moveTo>
                  <a:lnTo>
                    <a:pt x="2283" y="2219"/>
                  </a:lnTo>
                  <a:lnTo>
                    <a:pt x="2289" y="2228"/>
                  </a:lnTo>
                  <a:lnTo>
                    <a:pt x="2295" y="2237"/>
                  </a:lnTo>
                  <a:lnTo>
                    <a:pt x="2301" y="2245"/>
                  </a:lnTo>
                  <a:lnTo>
                    <a:pt x="2440" y="2050"/>
                  </a:lnTo>
                  <a:lnTo>
                    <a:pt x="2444" y="2026"/>
                  </a:lnTo>
                  <a:lnTo>
                    <a:pt x="2448" y="2004"/>
                  </a:lnTo>
                  <a:lnTo>
                    <a:pt x="2450" y="1983"/>
                  </a:lnTo>
                  <a:lnTo>
                    <a:pt x="2452" y="1965"/>
                  </a:lnTo>
                  <a:lnTo>
                    <a:pt x="2279" y="2210"/>
                  </a:lnTo>
                  <a:close/>
                  <a:moveTo>
                    <a:pt x="1837" y="2833"/>
                  </a:moveTo>
                  <a:lnTo>
                    <a:pt x="1845" y="2837"/>
                  </a:lnTo>
                  <a:lnTo>
                    <a:pt x="1855" y="2840"/>
                  </a:lnTo>
                  <a:lnTo>
                    <a:pt x="1865" y="2844"/>
                  </a:lnTo>
                  <a:lnTo>
                    <a:pt x="1876" y="2847"/>
                  </a:lnTo>
                  <a:lnTo>
                    <a:pt x="1871" y="2838"/>
                  </a:lnTo>
                  <a:lnTo>
                    <a:pt x="1867" y="2828"/>
                  </a:lnTo>
                  <a:lnTo>
                    <a:pt x="1862" y="2817"/>
                  </a:lnTo>
                  <a:lnTo>
                    <a:pt x="1857" y="2804"/>
                  </a:lnTo>
                  <a:lnTo>
                    <a:pt x="1837" y="2833"/>
                  </a:lnTo>
                  <a:close/>
                  <a:moveTo>
                    <a:pt x="2429" y="2125"/>
                  </a:moveTo>
                  <a:lnTo>
                    <a:pt x="2326" y="2270"/>
                  </a:lnTo>
                  <a:lnTo>
                    <a:pt x="2334" y="2276"/>
                  </a:lnTo>
                  <a:lnTo>
                    <a:pt x="2342" y="2282"/>
                  </a:lnTo>
                  <a:lnTo>
                    <a:pt x="2350" y="2288"/>
                  </a:lnTo>
                  <a:lnTo>
                    <a:pt x="2359" y="2293"/>
                  </a:lnTo>
                  <a:lnTo>
                    <a:pt x="2432" y="2189"/>
                  </a:lnTo>
                  <a:lnTo>
                    <a:pt x="2429" y="2181"/>
                  </a:lnTo>
                  <a:lnTo>
                    <a:pt x="2428" y="2174"/>
                  </a:lnTo>
                  <a:lnTo>
                    <a:pt x="2427" y="2167"/>
                  </a:lnTo>
                  <a:lnTo>
                    <a:pt x="2427" y="2159"/>
                  </a:lnTo>
                  <a:lnTo>
                    <a:pt x="2427" y="2152"/>
                  </a:lnTo>
                  <a:lnTo>
                    <a:pt x="2427" y="2144"/>
                  </a:lnTo>
                  <a:lnTo>
                    <a:pt x="2428" y="2134"/>
                  </a:lnTo>
                  <a:lnTo>
                    <a:pt x="2429" y="2125"/>
                  </a:lnTo>
                  <a:close/>
                  <a:moveTo>
                    <a:pt x="2848" y="1598"/>
                  </a:moveTo>
                  <a:lnTo>
                    <a:pt x="2917" y="1503"/>
                  </a:lnTo>
                  <a:lnTo>
                    <a:pt x="2912" y="1495"/>
                  </a:lnTo>
                  <a:lnTo>
                    <a:pt x="2904" y="1488"/>
                  </a:lnTo>
                  <a:lnTo>
                    <a:pt x="2897" y="1480"/>
                  </a:lnTo>
                  <a:lnTo>
                    <a:pt x="2890" y="1474"/>
                  </a:lnTo>
                  <a:lnTo>
                    <a:pt x="2801" y="1598"/>
                  </a:lnTo>
                  <a:lnTo>
                    <a:pt x="2812" y="1597"/>
                  </a:lnTo>
                  <a:lnTo>
                    <a:pt x="2825" y="1598"/>
                  </a:lnTo>
                  <a:lnTo>
                    <a:pt x="2837" y="1598"/>
                  </a:lnTo>
                  <a:lnTo>
                    <a:pt x="2848" y="1598"/>
                  </a:lnTo>
                  <a:close/>
                  <a:moveTo>
                    <a:pt x="2388" y="2307"/>
                  </a:moveTo>
                  <a:lnTo>
                    <a:pt x="2398" y="2311"/>
                  </a:lnTo>
                  <a:lnTo>
                    <a:pt x="2409" y="2314"/>
                  </a:lnTo>
                  <a:lnTo>
                    <a:pt x="2419" y="2316"/>
                  </a:lnTo>
                  <a:lnTo>
                    <a:pt x="2429" y="2318"/>
                  </a:lnTo>
                  <a:lnTo>
                    <a:pt x="2471" y="2262"/>
                  </a:lnTo>
                  <a:lnTo>
                    <a:pt x="2463" y="2253"/>
                  </a:lnTo>
                  <a:lnTo>
                    <a:pt x="2458" y="2244"/>
                  </a:lnTo>
                  <a:lnTo>
                    <a:pt x="2453" y="2236"/>
                  </a:lnTo>
                  <a:lnTo>
                    <a:pt x="2448" y="2227"/>
                  </a:lnTo>
                  <a:lnTo>
                    <a:pt x="2388" y="2307"/>
                  </a:lnTo>
                  <a:close/>
                  <a:moveTo>
                    <a:pt x="2926" y="1617"/>
                  </a:moveTo>
                  <a:lnTo>
                    <a:pt x="2960" y="1569"/>
                  </a:lnTo>
                  <a:lnTo>
                    <a:pt x="2955" y="1559"/>
                  </a:lnTo>
                  <a:lnTo>
                    <a:pt x="2949" y="1549"/>
                  </a:lnTo>
                  <a:lnTo>
                    <a:pt x="2945" y="1540"/>
                  </a:lnTo>
                  <a:lnTo>
                    <a:pt x="2940" y="1530"/>
                  </a:lnTo>
                  <a:lnTo>
                    <a:pt x="2885" y="1606"/>
                  </a:lnTo>
                  <a:lnTo>
                    <a:pt x="2895" y="1609"/>
                  </a:lnTo>
                  <a:lnTo>
                    <a:pt x="2906" y="1611"/>
                  </a:lnTo>
                  <a:lnTo>
                    <a:pt x="2916" y="1614"/>
                  </a:lnTo>
                  <a:lnTo>
                    <a:pt x="2926" y="1617"/>
                  </a:lnTo>
                  <a:close/>
                  <a:moveTo>
                    <a:pt x="2492" y="2289"/>
                  </a:moveTo>
                  <a:lnTo>
                    <a:pt x="2467" y="2323"/>
                  </a:lnTo>
                  <a:lnTo>
                    <a:pt x="2480" y="2323"/>
                  </a:lnTo>
                  <a:lnTo>
                    <a:pt x="2492" y="2322"/>
                  </a:lnTo>
                  <a:lnTo>
                    <a:pt x="2505" y="2322"/>
                  </a:lnTo>
                  <a:lnTo>
                    <a:pt x="2518" y="2321"/>
                  </a:lnTo>
                  <a:lnTo>
                    <a:pt x="2521" y="2321"/>
                  </a:lnTo>
                  <a:lnTo>
                    <a:pt x="2512" y="2312"/>
                  </a:lnTo>
                  <a:lnTo>
                    <a:pt x="2506" y="2304"/>
                  </a:lnTo>
                  <a:lnTo>
                    <a:pt x="2500" y="2296"/>
                  </a:lnTo>
                  <a:lnTo>
                    <a:pt x="2492" y="2289"/>
                  </a:lnTo>
                  <a:close/>
                  <a:moveTo>
                    <a:pt x="2990" y="1644"/>
                  </a:moveTo>
                  <a:lnTo>
                    <a:pt x="2986" y="1634"/>
                  </a:lnTo>
                  <a:lnTo>
                    <a:pt x="2983" y="1624"/>
                  </a:lnTo>
                  <a:lnTo>
                    <a:pt x="2980" y="1614"/>
                  </a:lnTo>
                  <a:lnTo>
                    <a:pt x="2977" y="1606"/>
                  </a:lnTo>
                  <a:lnTo>
                    <a:pt x="2960" y="1631"/>
                  </a:lnTo>
                  <a:lnTo>
                    <a:pt x="2975" y="1637"/>
                  </a:lnTo>
                  <a:lnTo>
                    <a:pt x="2990" y="1644"/>
                  </a:lnTo>
                  <a:close/>
                  <a:moveTo>
                    <a:pt x="1034" y="2310"/>
                  </a:moveTo>
                  <a:lnTo>
                    <a:pt x="823" y="2608"/>
                  </a:lnTo>
                  <a:lnTo>
                    <a:pt x="834" y="2609"/>
                  </a:lnTo>
                  <a:lnTo>
                    <a:pt x="847" y="2610"/>
                  </a:lnTo>
                  <a:lnTo>
                    <a:pt x="858" y="2610"/>
                  </a:lnTo>
                  <a:lnTo>
                    <a:pt x="870" y="2610"/>
                  </a:lnTo>
                  <a:lnTo>
                    <a:pt x="1169" y="2187"/>
                  </a:lnTo>
                  <a:lnTo>
                    <a:pt x="1156" y="2195"/>
                  </a:lnTo>
                  <a:lnTo>
                    <a:pt x="1126" y="2217"/>
                  </a:lnTo>
                  <a:lnTo>
                    <a:pt x="1105" y="2234"/>
                  </a:lnTo>
                  <a:lnTo>
                    <a:pt x="1083" y="2255"/>
                  </a:lnTo>
                  <a:lnTo>
                    <a:pt x="1071" y="2267"/>
                  </a:lnTo>
                  <a:lnTo>
                    <a:pt x="1059" y="2280"/>
                  </a:lnTo>
                  <a:lnTo>
                    <a:pt x="1046" y="2294"/>
                  </a:lnTo>
                  <a:lnTo>
                    <a:pt x="1034" y="23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35" name="Freeform 28"/>
            <p:cNvSpPr>
              <a:spLocks noEditPoints="1"/>
            </p:cNvSpPr>
            <p:nvPr userDrawn="1"/>
          </p:nvSpPr>
          <p:spPr bwMode="auto">
            <a:xfrm>
              <a:off x="-2544763" y="3767138"/>
              <a:ext cx="246063" cy="244475"/>
            </a:xfrm>
            <a:custGeom>
              <a:avLst/>
              <a:gdLst>
                <a:gd name="T0" fmla="*/ 388 w 1390"/>
                <a:gd name="T1" fmla="*/ 1318 h 1390"/>
                <a:gd name="T2" fmla="*/ 476 w 1390"/>
                <a:gd name="T3" fmla="*/ 1354 h 1390"/>
                <a:gd name="T4" fmla="*/ 571 w 1390"/>
                <a:gd name="T5" fmla="*/ 1378 h 1390"/>
                <a:gd name="T6" fmla="*/ 669 w 1390"/>
                <a:gd name="T7" fmla="*/ 1389 h 1390"/>
                <a:gd name="T8" fmla="*/ 770 w 1390"/>
                <a:gd name="T9" fmla="*/ 1385 h 1390"/>
                <a:gd name="T10" fmla="*/ 869 w 1390"/>
                <a:gd name="T11" fmla="*/ 1368 h 1390"/>
                <a:gd name="T12" fmla="*/ 961 w 1390"/>
                <a:gd name="T13" fmla="*/ 1337 h 1390"/>
                <a:gd name="T14" fmla="*/ 1046 w 1390"/>
                <a:gd name="T15" fmla="*/ 1295 h 1390"/>
                <a:gd name="T16" fmla="*/ 788 w 1390"/>
                <a:gd name="T17" fmla="*/ 763 h 1390"/>
                <a:gd name="T18" fmla="*/ 1062 w 1390"/>
                <a:gd name="T19" fmla="*/ 1174 h 1390"/>
                <a:gd name="T20" fmla="*/ 839 w 1390"/>
                <a:gd name="T21" fmla="*/ 839 h 1390"/>
                <a:gd name="T22" fmla="*/ 827 w 1390"/>
                <a:gd name="T23" fmla="*/ 720 h 1390"/>
                <a:gd name="T24" fmla="*/ 918 w 1390"/>
                <a:gd name="T25" fmla="*/ 620 h 1390"/>
                <a:gd name="T26" fmla="*/ 1264 w 1390"/>
                <a:gd name="T27" fmla="*/ 1096 h 1390"/>
                <a:gd name="T28" fmla="*/ 1328 w 1390"/>
                <a:gd name="T29" fmla="*/ 984 h 1390"/>
                <a:gd name="T30" fmla="*/ 1371 w 1390"/>
                <a:gd name="T31" fmla="*/ 861 h 1390"/>
                <a:gd name="T32" fmla="*/ 1389 w 1390"/>
                <a:gd name="T33" fmla="*/ 728 h 1390"/>
                <a:gd name="T34" fmla="*/ 1384 w 1390"/>
                <a:gd name="T35" fmla="*/ 604 h 1390"/>
                <a:gd name="T36" fmla="*/ 1359 w 1390"/>
                <a:gd name="T37" fmla="*/ 489 h 1390"/>
                <a:gd name="T38" fmla="*/ 1315 w 1390"/>
                <a:gd name="T39" fmla="*/ 381 h 1390"/>
                <a:gd name="T40" fmla="*/ 1254 w 1390"/>
                <a:gd name="T41" fmla="*/ 284 h 1390"/>
                <a:gd name="T42" fmla="*/ 1182 w 1390"/>
                <a:gd name="T43" fmla="*/ 200 h 1390"/>
                <a:gd name="T44" fmla="*/ 1110 w 1390"/>
                <a:gd name="T45" fmla="*/ 139 h 1390"/>
                <a:gd name="T46" fmla="*/ 823 w 1390"/>
                <a:gd name="T47" fmla="*/ 437 h 1390"/>
                <a:gd name="T48" fmla="*/ 850 w 1390"/>
                <a:gd name="T49" fmla="*/ 610 h 1390"/>
                <a:gd name="T50" fmla="*/ 695 w 1390"/>
                <a:gd name="T51" fmla="*/ 784 h 1390"/>
                <a:gd name="T52" fmla="*/ 656 w 1390"/>
                <a:gd name="T53" fmla="*/ 824 h 1390"/>
                <a:gd name="T54" fmla="*/ 562 w 1390"/>
                <a:gd name="T55" fmla="*/ 720 h 1390"/>
                <a:gd name="T56" fmla="*/ 604 w 1390"/>
                <a:gd name="T57" fmla="*/ 489 h 1390"/>
                <a:gd name="T58" fmla="*/ 604 w 1390"/>
                <a:gd name="T59" fmla="*/ 489 h 1390"/>
                <a:gd name="T60" fmla="*/ 695 w 1390"/>
                <a:gd name="T61" fmla="*/ 525 h 1390"/>
                <a:gd name="T62" fmla="*/ 983 w 1390"/>
                <a:gd name="T63" fmla="*/ 64 h 1390"/>
                <a:gd name="T64" fmla="*/ 907 w 1390"/>
                <a:gd name="T65" fmla="*/ 33 h 1390"/>
                <a:gd name="T66" fmla="*/ 726 w 1390"/>
                <a:gd name="T67" fmla="*/ 253 h 1390"/>
                <a:gd name="T68" fmla="*/ 743 w 1390"/>
                <a:gd name="T69" fmla="*/ 2 h 1390"/>
                <a:gd name="T70" fmla="*/ 647 w 1390"/>
                <a:gd name="T71" fmla="*/ 2 h 1390"/>
                <a:gd name="T72" fmla="*/ 790 w 1390"/>
                <a:gd name="T73" fmla="*/ 6 h 1390"/>
                <a:gd name="T74" fmla="*/ 503 w 1390"/>
                <a:gd name="T75" fmla="*/ 28 h 1390"/>
                <a:gd name="T76" fmla="*/ 426 w 1390"/>
                <a:gd name="T77" fmla="*/ 55 h 1390"/>
                <a:gd name="T78" fmla="*/ 663 w 1390"/>
                <a:gd name="T79" fmla="*/ 253 h 1390"/>
                <a:gd name="T80" fmla="*/ 299 w 1390"/>
                <a:gd name="T81" fmla="*/ 125 h 1390"/>
                <a:gd name="T82" fmla="*/ 224 w 1390"/>
                <a:gd name="T83" fmla="*/ 184 h 1390"/>
                <a:gd name="T84" fmla="*/ 567 w 1390"/>
                <a:gd name="T85" fmla="*/ 437 h 1390"/>
                <a:gd name="T86" fmla="*/ 103 w 1390"/>
                <a:gd name="T87" fmla="*/ 330 h 1390"/>
                <a:gd name="T88" fmla="*/ 51 w 1390"/>
                <a:gd name="T89" fmla="*/ 434 h 1390"/>
                <a:gd name="T90" fmla="*/ 15 w 1390"/>
                <a:gd name="T91" fmla="*/ 545 h 1390"/>
                <a:gd name="T92" fmla="*/ 1 w 1390"/>
                <a:gd name="T93" fmla="*/ 663 h 1390"/>
                <a:gd name="T94" fmla="*/ 7 w 1390"/>
                <a:gd name="T95" fmla="*/ 796 h 1390"/>
                <a:gd name="T96" fmla="*/ 39 w 1390"/>
                <a:gd name="T97" fmla="*/ 924 h 1390"/>
                <a:gd name="T98" fmla="*/ 94 w 1390"/>
                <a:gd name="T99" fmla="*/ 1042 h 1390"/>
                <a:gd name="T100" fmla="*/ 168 w 1390"/>
                <a:gd name="T101" fmla="*/ 1146 h 1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390" h="1390">
                  <a:moveTo>
                    <a:pt x="326" y="1282"/>
                  </a:moveTo>
                  <a:lnTo>
                    <a:pt x="346" y="1295"/>
                  </a:lnTo>
                  <a:lnTo>
                    <a:pt x="367" y="1306"/>
                  </a:lnTo>
                  <a:lnTo>
                    <a:pt x="388" y="1318"/>
                  </a:lnTo>
                  <a:lnTo>
                    <a:pt x="410" y="1328"/>
                  </a:lnTo>
                  <a:lnTo>
                    <a:pt x="431" y="1337"/>
                  </a:lnTo>
                  <a:lnTo>
                    <a:pt x="453" y="1346"/>
                  </a:lnTo>
                  <a:lnTo>
                    <a:pt x="476" y="1354"/>
                  </a:lnTo>
                  <a:lnTo>
                    <a:pt x="499" y="1361"/>
                  </a:lnTo>
                  <a:lnTo>
                    <a:pt x="522" y="1368"/>
                  </a:lnTo>
                  <a:lnTo>
                    <a:pt x="547" y="1373"/>
                  </a:lnTo>
                  <a:lnTo>
                    <a:pt x="571" y="1378"/>
                  </a:lnTo>
                  <a:lnTo>
                    <a:pt x="595" y="1382"/>
                  </a:lnTo>
                  <a:lnTo>
                    <a:pt x="619" y="1385"/>
                  </a:lnTo>
                  <a:lnTo>
                    <a:pt x="644" y="1388"/>
                  </a:lnTo>
                  <a:lnTo>
                    <a:pt x="669" y="1389"/>
                  </a:lnTo>
                  <a:lnTo>
                    <a:pt x="695" y="1390"/>
                  </a:lnTo>
                  <a:lnTo>
                    <a:pt x="720" y="1389"/>
                  </a:lnTo>
                  <a:lnTo>
                    <a:pt x="745" y="1388"/>
                  </a:lnTo>
                  <a:lnTo>
                    <a:pt x="770" y="1385"/>
                  </a:lnTo>
                  <a:lnTo>
                    <a:pt x="795" y="1382"/>
                  </a:lnTo>
                  <a:lnTo>
                    <a:pt x="820" y="1378"/>
                  </a:lnTo>
                  <a:lnTo>
                    <a:pt x="845" y="1373"/>
                  </a:lnTo>
                  <a:lnTo>
                    <a:pt x="869" y="1368"/>
                  </a:lnTo>
                  <a:lnTo>
                    <a:pt x="892" y="1361"/>
                  </a:lnTo>
                  <a:lnTo>
                    <a:pt x="915" y="1354"/>
                  </a:lnTo>
                  <a:lnTo>
                    <a:pt x="938" y="1346"/>
                  </a:lnTo>
                  <a:lnTo>
                    <a:pt x="961" y="1337"/>
                  </a:lnTo>
                  <a:lnTo>
                    <a:pt x="983" y="1328"/>
                  </a:lnTo>
                  <a:lnTo>
                    <a:pt x="1005" y="1318"/>
                  </a:lnTo>
                  <a:lnTo>
                    <a:pt x="1025" y="1306"/>
                  </a:lnTo>
                  <a:lnTo>
                    <a:pt x="1046" y="1295"/>
                  </a:lnTo>
                  <a:lnTo>
                    <a:pt x="1066" y="1282"/>
                  </a:lnTo>
                  <a:lnTo>
                    <a:pt x="695" y="867"/>
                  </a:lnTo>
                  <a:lnTo>
                    <a:pt x="326" y="1282"/>
                  </a:lnTo>
                  <a:close/>
                  <a:moveTo>
                    <a:pt x="788" y="763"/>
                  </a:moveTo>
                  <a:lnTo>
                    <a:pt x="734" y="824"/>
                  </a:lnTo>
                  <a:lnTo>
                    <a:pt x="1112" y="1250"/>
                  </a:lnTo>
                  <a:lnTo>
                    <a:pt x="1099" y="1229"/>
                  </a:lnTo>
                  <a:lnTo>
                    <a:pt x="1062" y="1174"/>
                  </a:lnTo>
                  <a:lnTo>
                    <a:pt x="1011" y="1096"/>
                  </a:lnTo>
                  <a:lnTo>
                    <a:pt x="951" y="1006"/>
                  </a:lnTo>
                  <a:lnTo>
                    <a:pt x="892" y="917"/>
                  </a:lnTo>
                  <a:lnTo>
                    <a:pt x="839" y="839"/>
                  </a:lnTo>
                  <a:lnTo>
                    <a:pt x="803" y="784"/>
                  </a:lnTo>
                  <a:lnTo>
                    <a:pt x="788" y="763"/>
                  </a:lnTo>
                  <a:close/>
                  <a:moveTo>
                    <a:pt x="877" y="664"/>
                  </a:moveTo>
                  <a:lnTo>
                    <a:pt x="827" y="720"/>
                  </a:lnTo>
                  <a:lnTo>
                    <a:pt x="1160" y="1211"/>
                  </a:lnTo>
                  <a:lnTo>
                    <a:pt x="877" y="664"/>
                  </a:lnTo>
                  <a:close/>
                  <a:moveTo>
                    <a:pt x="1238" y="261"/>
                  </a:moveTo>
                  <a:lnTo>
                    <a:pt x="918" y="620"/>
                  </a:lnTo>
                  <a:lnTo>
                    <a:pt x="1203" y="1170"/>
                  </a:lnTo>
                  <a:lnTo>
                    <a:pt x="1224" y="1146"/>
                  </a:lnTo>
                  <a:lnTo>
                    <a:pt x="1245" y="1121"/>
                  </a:lnTo>
                  <a:lnTo>
                    <a:pt x="1264" y="1096"/>
                  </a:lnTo>
                  <a:lnTo>
                    <a:pt x="1282" y="1069"/>
                  </a:lnTo>
                  <a:lnTo>
                    <a:pt x="1298" y="1042"/>
                  </a:lnTo>
                  <a:lnTo>
                    <a:pt x="1313" y="1013"/>
                  </a:lnTo>
                  <a:lnTo>
                    <a:pt x="1328" y="984"/>
                  </a:lnTo>
                  <a:lnTo>
                    <a:pt x="1340" y="955"/>
                  </a:lnTo>
                  <a:lnTo>
                    <a:pt x="1352" y="924"/>
                  </a:lnTo>
                  <a:lnTo>
                    <a:pt x="1361" y="893"/>
                  </a:lnTo>
                  <a:lnTo>
                    <a:pt x="1371" y="861"/>
                  </a:lnTo>
                  <a:lnTo>
                    <a:pt x="1377" y="828"/>
                  </a:lnTo>
                  <a:lnTo>
                    <a:pt x="1383" y="796"/>
                  </a:lnTo>
                  <a:lnTo>
                    <a:pt x="1387" y="763"/>
                  </a:lnTo>
                  <a:lnTo>
                    <a:pt x="1389" y="728"/>
                  </a:lnTo>
                  <a:lnTo>
                    <a:pt x="1390" y="695"/>
                  </a:lnTo>
                  <a:lnTo>
                    <a:pt x="1389" y="663"/>
                  </a:lnTo>
                  <a:lnTo>
                    <a:pt x="1387" y="633"/>
                  </a:lnTo>
                  <a:lnTo>
                    <a:pt x="1384" y="604"/>
                  </a:lnTo>
                  <a:lnTo>
                    <a:pt x="1380" y="575"/>
                  </a:lnTo>
                  <a:lnTo>
                    <a:pt x="1374" y="545"/>
                  </a:lnTo>
                  <a:lnTo>
                    <a:pt x="1367" y="516"/>
                  </a:lnTo>
                  <a:lnTo>
                    <a:pt x="1359" y="489"/>
                  </a:lnTo>
                  <a:lnTo>
                    <a:pt x="1350" y="461"/>
                  </a:lnTo>
                  <a:lnTo>
                    <a:pt x="1339" y="434"/>
                  </a:lnTo>
                  <a:lnTo>
                    <a:pt x="1328" y="407"/>
                  </a:lnTo>
                  <a:lnTo>
                    <a:pt x="1315" y="381"/>
                  </a:lnTo>
                  <a:lnTo>
                    <a:pt x="1301" y="356"/>
                  </a:lnTo>
                  <a:lnTo>
                    <a:pt x="1287" y="331"/>
                  </a:lnTo>
                  <a:lnTo>
                    <a:pt x="1271" y="307"/>
                  </a:lnTo>
                  <a:lnTo>
                    <a:pt x="1254" y="284"/>
                  </a:lnTo>
                  <a:lnTo>
                    <a:pt x="1238" y="261"/>
                  </a:lnTo>
                  <a:close/>
                  <a:moveTo>
                    <a:pt x="888" y="564"/>
                  </a:moveTo>
                  <a:lnTo>
                    <a:pt x="1199" y="218"/>
                  </a:lnTo>
                  <a:lnTo>
                    <a:pt x="1182" y="200"/>
                  </a:lnTo>
                  <a:lnTo>
                    <a:pt x="1165" y="184"/>
                  </a:lnTo>
                  <a:lnTo>
                    <a:pt x="1147" y="168"/>
                  </a:lnTo>
                  <a:lnTo>
                    <a:pt x="1129" y="153"/>
                  </a:lnTo>
                  <a:lnTo>
                    <a:pt x="1110" y="139"/>
                  </a:lnTo>
                  <a:lnTo>
                    <a:pt x="1090" y="125"/>
                  </a:lnTo>
                  <a:lnTo>
                    <a:pt x="1070" y="112"/>
                  </a:lnTo>
                  <a:lnTo>
                    <a:pt x="1051" y="100"/>
                  </a:lnTo>
                  <a:lnTo>
                    <a:pt x="823" y="437"/>
                  </a:lnTo>
                  <a:lnTo>
                    <a:pt x="888" y="564"/>
                  </a:lnTo>
                  <a:close/>
                  <a:moveTo>
                    <a:pt x="729" y="576"/>
                  </a:moveTo>
                  <a:lnTo>
                    <a:pt x="795" y="672"/>
                  </a:lnTo>
                  <a:lnTo>
                    <a:pt x="850" y="610"/>
                  </a:lnTo>
                  <a:lnTo>
                    <a:pt x="786" y="489"/>
                  </a:lnTo>
                  <a:lnTo>
                    <a:pt x="729" y="576"/>
                  </a:lnTo>
                  <a:close/>
                  <a:moveTo>
                    <a:pt x="635" y="715"/>
                  </a:moveTo>
                  <a:lnTo>
                    <a:pt x="695" y="784"/>
                  </a:lnTo>
                  <a:lnTo>
                    <a:pt x="757" y="715"/>
                  </a:lnTo>
                  <a:lnTo>
                    <a:pt x="695" y="626"/>
                  </a:lnTo>
                  <a:lnTo>
                    <a:pt x="635" y="715"/>
                  </a:lnTo>
                  <a:close/>
                  <a:moveTo>
                    <a:pt x="656" y="824"/>
                  </a:moveTo>
                  <a:lnTo>
                    <a:pt x="601" y="763"/>
                  </a:lnTo>
                  <a:lnTo>
                    <a:pt x="278" y="1250"/>
                  </a:lnTo>
                  <a:lnTo>
                    <a:pt x="656" y="824"/>
                  </a:lnTo>
                  <a:close/>
                  <a:moveTo>
                    <a:pt x="562" y="720"/>
                  </a:moveTo>
                  <a:lnTo>
                    <a:pt x="512" y="664"/>
                  </a:lnTo>
                  <a:lnTo>
                    <a:pt x="232" y="1211"/>
                  </a:lnTo>
                  <a:lnTo>
                    <a:pt x="562" y="720"/>
                  </a:lnTo>
                  <a:close/>
                  <a:moveTo>
                    <a:pt x="604" y="489"/>
                  </a:moveTo>
                  <a:lnTo>
                    <a:pt x="542" y="610"/>
                  </a:lnTo>
                  <a:lnTo>
                    <a:pt x="597" y="672"/>
                  </a:lnTo>
                  <a:lnTo>
                    <a:pt x="660" y="576"/>
                  </a:lnTo>
                  <a:lnTo>
                    <a:pt x="604" y="489"/>
                  </a:lnTo>
                  <a:close/>
                  <a:moveTo>
                    <a:pt x="757" y="432"/>
                  </a:moveTo>
                  <a:lnTo>
                    <a:pt x="695" y="314"/>
                  </a:lnTo>
                  <a:lnTo>
                    <a:pt x="633" y="432"/>
                  </a:lnTo>
                  <a:lnTo>
                    <a:pt x="695" y="525"/>
                  </a:lnTo>
                  <a:lnTo>
                    <a:pt x="757" y="432"/>
                  </a:lnTo>
                  <a:close/>
                  <a:moveTo>
                    <a:pt x="793" y="380"/>
                  </a:moveTo>
                  <a:lnTo>
                    <a:pt x="1000" y="72"/>
                  </a:lnTo>
                  <a:lnTo>
                    <a:pt x="983" y="64"/>
                  </a:lnTo>
                  <a:lnTo>
                    <a:pt x="964" y="55"/>
                  </a:lnTo>
                  <a:lnTo>
                    <a:pt x="945" y="47"/>
                  </a:lnTo>
                  <a:lnTo>
                    <a:pt x="926" y="40"/>
                  </a:lnTo>
                  <a:lnTo>
                    <a:pt x="907" y="33"/>
                  </a:lnTo>
                  <a:lnTo>
                    <a:pt x="887" y="28"/>
                  </a:lnTo>
                  <a:lnTo>
                    <a:pt x="868" y="23"/>
                  </a:lnTo>
                  <a:lnTo>
                    <a:pt x="848" y="18"/>
                  </a:lnTo>
                  <a:lnTo>
                    <a:pt x="726" y="253"/>
                  </a:lnTo>
                  <a:lnTo>
                    <a:pt x="793" y="380"/>
                  </a:lnTo>
                  <a:close/>
                  <a:moveTo>
                    <a:pt x="790" y="6"/>
                  </a:moveTo>
                  <a:lnTo>
                    <a:pt x="767" y="4"/>
                  </a:lnTo>
                  <a:lnTo>
                    <a:pt x="743" y="2"/>
                  </a:lnTo>
                  <a:lnTo>
                    <a:pt x="719" y="0"/>
                  </a:lnTo>
                  <a:lnTo>
                    <a:pt x="695" y="0"/>
                  </a:lnTo>
                  <a:lnTo>
                    <a:pt x="671" y="0"/>
                  </a:lnTo>
                  <a:lnTo>
                    <a:pt x="647" y="2"/>
                  </a:lnTo>
                  <a:lnTo>
                    <a:pt x="624" y="4"/>
                  </a:lnTo>
                  <a:lnTo>
                    <a:pt x="601" y="6"/>
                  </a:lnTo>
                  <a:lnTo>
                    <a:pt x="695" y="191"/>
                  </a:lnTo>
                  <a:lnTo>
                    <a:pt x="790" y="6"/>
                  </a:lnTo>
                  <a:close/>
                  <a:moveTo>
                    <a:pt x="663" y="253"/>
                  </a:moveTo>
                  <a:lnTo>
                    <a:pt x="542" y="18"/>
                  </a:lnTo>
                  <a:lnTo>
                    <a:pt x="522" y="23"/>
                  </a:lnTo>
                  <a:lnTo>
                    <a:pt x="503" y="28"/>
                  </a:lnTo>
                  <a:lnTo>
                    <a:pt x="484" y="33"/>
                  </a:lnTo>
                  <a:lnTo>
                    <a:pt x="464" y="40"/>
                  </a:lnTo>
                  <a:lnTo>
                    <a:pt x="445" y="47"/>
                  </a:lnTo>
                  <a:lnTo>
                    <a:pt x="426" y="55"/>
                  </a:lnTo>
                  <a:lnTo>
                    <a:pt x="407" y="64"/>
                  </a:lnTo>
                  <a:lnTo>
                    <a:pt x="390" y="72"/>
                  </a:lnTo>
                  <a:lnTo>
                    <a:pt x="597" y="380"/>
                  </a:lnTo>
                  <a:lnTo>
                    <a:pt x="663" y="253"/>
                  </a:lnTo>
                  <a:close/>
                  <a:moveTo>
                    <a:pt x="567" y="437"/>
                  </a:moveTo>
                  <a:lnTo>
                    <a:pt x="339" y="100"/>
                  </a:lnTo>
                  <a:lnTo>
                    <a:pt x="319" y="112"/>
                  </a:lnTo>
                  <a:lnTo>
                    <a:pt x="299" y="125"/>
                  </a:lnTo>
                  <a:lnTo>
                    <a:pt x="280" y="139"/>
                  </a:lnTo>
                  <a:lnTo>
                    <a:pt x="261" y="153"/>
                  </a:lnTo>
                  <a:lnTo>
                    <a:pt x="242" y="168"/>
                  </a:lnTo>
                  <a:lnTo>
                    <a:pt x="224" y="184"/>
                  </a:lnTo>
                  <a:lnTo>
                    <a:pt x="208" y="200"/>
                  </a:lnTo>
                  <a:lnTo>
                    <a:pt x="191" y="218"/>
                  </a:lnTo>
                  <a:lnTo>
                    <a:pt x="502" y="564"/>
                  </a:lnTo>
                  <a:lnTo>
                    <a:pt x="567" y="437"/>
                  </a:lnTo>
                  <a:close/>
                  <a:moveTo>
                    <a:pt x="152" y="259"/>
                  </a:moveTo>
                  <a:lnTo>
                    <a:pt x="134" y="282"/>
                  </a:lnTo>
                  <a:lnTo>
                    <a:pt x="119" y="306"/>
                  </a:lnTo>
                  <a:lnTo>
                    <a:pt x="103" y="330"/>
                  </a:lnTo>
                  <a:lnTo>
                    <a:pt x="88" y="355"/>
                  </a:lnTo>
                  <a:lnTo>
                    <a:pt x="75" y="380"/>
                  </a:lnTo>
                  <a:lnTo>
                    <a:pt x="62" y="406"/>
                  </a:lnTo>
                  <a:lnTo>
                    <a:pt x="51" y="434"/>
                  </a:lnTo>
                  <a:lnTo>
                    <a:pt x="40" y="461"/>
                  </a:lnTo>
                  <a:lnTo>
                    <a:pt x="31" y="488"/>
                  </a:lnTo>
                  <a:lnTo>
                    <a:pt x="23" y="516"/>
                  </a:lnTo>
                  <a:lnTo>
                    <a:pt x="15" y="545"/>
                  </a:lnTo>
                  <a:lnTo>
                    <a:pt x="10" y="575"/>
                  </a:lnTo>
                  <a:lnTo>
                    <a:pt x="6" y="604"/>
                  </a:lnTo>
                  <a:lnTo>
                    <a:pt x="3" y="633"/>
                  </a:lnTo>
                  <a:lnTo>
                    <a:pt x="1" y="663"/>
                  </a:lnTo>
                  <a:lnTo>
                    <a:pt x="0" y="695"/>
                  </a:lnTo>
                  <a:lnTo>
                    <a:pt x="1" y="728"/>
                  </a:lnTo>
                  <a:lnTo>
                    <a:pt x="3" y="763"/>
                  </a:lnTo>
                  <a:lnTo>
                    <a:pt x="7" y="796"/>
                  </a:lnTo>
                  <a:lnTo>
                    <a:pt x="13" y="828"/>
                  </a:lnTo>
                  <a:lnTo>
                    <a:pt x="21" y="861"/>
                  </a:lnTo>
                  <a:lnTo>
                    <a:pt x="29" y="893"/>
                  </a:lnTo>
                  <a:lnTo>
                    <a:pt x="39" y="924"/>
                  </a:lnTo>
                  <a:lnTo>
                    <a:pt x="51" y="955"/>
                  </a:lnTo>
                  <a:lnTo>
                    <a:pt x="63" y="984"/>
                  </a:lnTo>
                  <a:lnTo>
                    <a:pt x="78" y="1013"/>
                  </a:lnTo>
                  <a:lnTo>
                    <a:pt x="94" y="1042"/>
                  </a:lnTo>
                  <a:lnTo>
                    <a:pt x="110" y="1069"/>
                  </a:lnTo>
                  <a:lnTo>
                    <a:pt x="128" y="1096"/>
                  </a:lnTo>
                  <a:lnTo>
                    <a:pt x="147" y="1121"/>
                  </a:lnTo>
                  <a:lnTo>
                    <a:pt x="168" y="1146"/>
                  </a:lnTo>
                  <a:lnTo>
                    <a:pt x="189" y="1170"/>
                  </a:lnTo>
                  <a:lnTo>
                    <a:pt x="473" y="620"/>
                  </a:lnTo>
                  <a:lnTo>
                    <a:pt x="152" y="2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36" name="Freeform 29"/>
            <p:cNvSpPr>
              <a:spLocks/>
            </p:cNvSpPr>
            <p:nvPr userDrawn="1"/>
          </p:nvSpPr>
          <p:spPr bwMode="auto">
            <a:xfrm>
              <a:off x="-2135188" y="3827463"/>
              <a:ext cx="100013" cy="131763"/>
            </a:xfrm>
            <a:custGeom>
              <a:avLst/>
              <a:gdLst>
                <a:gd name="T0" fmla="*/ 555 w 571"/>
                <a:gd name="T1" fmla="*/ 131 h 746"/>
                <a:gd name="T2" fmla="*/ 158 w 571"/>
                <a:gd name="T3" fmla="*/ 131 h 746"/>
                <a:gd name="T4" fmla="*/ 158 w 571"/>
                <a:gd name="T5" fmla="*/ 289 h 746"/>
                <a:gd name="T6" fmla="*/ 521 w 571"/>
                <a:gd name="T7" fmla="*/ 289 h 746"/>
                <a:gd name="T8" fmla="*/ 521 w 571"/>
                <a:gd name="T9" fmla="*/ 419 h 746"/>
                <a:gd name="T10" fmla="*/ 158 w 571"/>
                <a:gd name="T11" fmla="*/ 419 h 746"/>
                <a:gd name="T12" fmla="*/ 158 w 571"/>
                <a:gd name="T13" fmla="*/ 614 h 746"/>
                <a:gd name="T14" fmla="*/ 571 w 571"/>
                <a:gd name="T15" fmla="*/ 614 h 746"/>
                <a:gd name="T16" fmla="*/ 571 w 571"/>
                <a:gd name="T17" fmla="*/ 746 h 746"/>
                <a:gd name="T18" fmla="*/ 0 w 571"/>
                <a:gd name="T19" fmla="*/ 746 h 746"/>
                <a:gd name="T20" fmla="*/ 0 w 571"/>
                <a:gd name="T21" fmla="*/ 0 h 746"/>
                <a:gd name="T22" fmla="*/ 555 w 571"/>
                <a:gd name="T23" fmla="*/ 0 h 746"/>
                <a:gd name="T24" fmla="*/ 555 w 571"/>
                <a:gd name="T25" fmla="*/ 131 h 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1" h="746">
                  <a:moveTo>
                    <a:pt x="555" y="131"/>
                  </a:moveTo>
                  <a:lnTo>
                    <a:pt x="158" y="131"/>
                  </a:lnTo>
                  <a:lnTo>
                    <a:pt x="158" y="289"/>
                  </a:lnTo>
                  <a:lnTo>
                    <a:pt x="521" y="289"/>
                  </a:lnTo>
                  <a:lnTo>
                    <a:pt x="521" y="419"/>
                  </a:lnTo>
                  <a:lnTo>
                    <a:pt x="158" y="419"/>
                  </a:lnTo>
                  <a:lnTo>
                    <a:pt x="158" y="614"/>
                  </a:lnTo>
                  <a:lnTo>
                    <a:pt x="571" y="614"/>
                  </a:lnTo>
                  <a:lnTo>
                    <a:pt x="571" y="746"/>
                  </a:lnTo>
                  <a:lnTo>
                    <a:pt x="0" y="746"/>
                  </a:lnTo>
                  <a:lnTo>
                    <a:pt x="0" y="0"/>
                  </a:lnTo>
                  <a:lnTo>
                    <a:pt x="555" y="0"/>
                  </a:lnTo>
                  <a:lnTo>
                    <a:pt x="555" y="13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37" name="Freeform 30"/>
            <p:cNvSpPr>
              <a:spLocks/>
            </p:cNvSpPr>
            <p:nvPr userDrawn="1"/>
          </p:nvSpPr>
          <p:spPr bwMode="auto">
            <a:xfrm>
              <a:off x="-2020888" y="3822701"/>
              <a:ext cx="117475" cy="139700"/>
            </a:xfrm>
            <a:custGeom>
              <a:avLst/>
              <a:gdLst>
                <a:gd name="T0" fmla="*/ 480 w 669"/>
                <a:gd name="T1" fmla="*/ 243 h 786"/>
                <a:gd name="T2" fmla="*/ 438 w 669"/>
                <a:gd name="T3" fmla="*/ 180 h 786"/>
                <a:gd name="T4" fmla="*/ 388 w 669"/>
                <a:gd name="T5" fmla="*/ 145 h 786"/>
                <a:gd name="T6" fmla="*/ 337 w 669"/>
                <a:gd name="T7" fmla="*/ 132 h 786"/>
                <a:gd name="T8" fmla="*/ 263 w 669"/>
                <a:gd name="T9" fmla="*/ 140 h 786"/>
                <a:gd name="T10" fmla="*/ 207 w 669"/>
                <a:gd name="T11" fmla="*/ 171 h 786"/>
                <a:gd name="T12" fmla="*/ 177 w 669"/>
                <a:gd name="T13" fmla="*/ 214 h 786"/>
                <a:gd name="T14" fmla="*/ 0 w 669"/>
                <a:gd name="T15" fmla="*/ 264 h 786"/>
                <a:gd name="T16" fmla="*/ 23 w 669"/>
                <a:gd name="T17" fmla="*/ 176 h 786"/>
                <a:gd name="T18" fmla="*/ 48 w 669"/>
                <a:gd name="T19" fmla="*/ 131 h 786"/>
                <a:gd name="T20" fmla="*/ 83 w 669"/>
                <a:gd name="T21" fmla="*/ 91 h 786"/>
                <a:gd name="T22" fmla="*/ 127 w 669"/>
                <a:gd name="T23" fmla="*/ 54 h 786"/>
                <a:gd name="T24" fmla="*/ 181 w 669"/>
                <a:gd name="T25" fmla="*/ 25 h 786"/>
                <a:gd name="T26" fmla="*/ 247 w 669"/>
                <a:gd name="T27" fmla="*/ 6 h 786"/>
                <a:gd name="T28" fmla="*/ 325 w 669"/>
                <a:gd name="T29" fmla="*/ 0 h 786"/>
                <a:gd name="T30" fmla="*/ 395 w 669"/>
                <a:gd name="T31" fmla="*/ 6 h 786"/>
                <a:gd name="T32" fmla="*/ 460 w 669"/>
                <a:gd name="T33" fmla="*/ 25 h 786"/>
                <a:gd name="T34" fmla="*/ 519 w 669"/>
                <a:gd name="T35" fmla="*/ 56 h 786"/>
                <a:gd name="T36" fmla="*/ 569 w 669"/>
                <a:gd name="T37" fmla="*/ 100 h 786"/>
                <a:gd name="T38" fmla="*/ 611 w 669"/>
                <a:gd name="T39" fmla="*/ 155 h 786"/>
                <a:gd name="T40" fmla="*/ 642 w 669"/>
                <a:gd name="T41" fmla="*/ 223 h 786"/>
                <a:gd name="T42" fmla="*/ 662 w 669"/>
                <a:gd name="T43" fmla="*/ 304 h 786"/>
                <a:gd name="T44" fmla="*/ 669 w 669"/>
                <a:gd name="T45" fmla="*/ 396 h 786"/>
                <a:gd name="T46" fmla="*/ 662 w 669"/>
                <a:gd name="T47" fmla="*/ 487 h 786"/>
                <a:gd name="T48" fmla="*/ 643 w 669"/>
                <a:gd name="T49" fmla="*/ 565 h 786"/>
                <a:gd name="T50" fmla="*/ 613 w 669"/>
                <a:gd name="T51" fmla="*/ 632 h 786"/>
                <a:gd name="T52" fmla="*/ 571 w 669"/>
                <a:gd name="T53" fmla="*/ 687 h 786"/>
                <a:gd name="T54" fmla="*/ 521 w 669"/>
                <a:gd name="T55" fmla="*/ 731 h 786"/>
                <a:gd name="T56" fmla="*/ 462 w 669"/>
                <a:gd name="T57" fmla="*/ 761 h 786"/>
                <a:gd name="T58" fmla="*/ 398 w 669"/>
                <a:gd name="T59" fmla="*/ 780 h 786"/>
                <a:gd name="T60" fmla="*/ 325 w 669"/>
                <a:gd name="T61" fmla="*/ 786 h 786"/>
                <a:gd name="T62" fmla="*/ 260 w 669"/>
                <a:gd name="T63" fmla="*/ 781 h 786"/>
                <a:gd name="T64" fmla="*/ 201 w 669"/>
                <a:gd name="T65" fmla="*/ 767 h 786"/>
                <a:gd name="T66" fmla="*/ 149 w 669"/>
                <a:gd name="T67" fmla="*/ 743 h 786"/>
                <a:gd name="T68" fmla="*/ 105 w 669"/>
                <a:gd name="T69" fmla="*/ 710 h 786"/>
                <a:gd name="T70" fmla="*/ 68 w 669"/>
                <a:gd name="T71" fmla="*/ 670 h 786"/>
                <a:gd name="T72" fmla="*/ 38 w 669"/>
                <a:gd name="T73" fmla="*/ 623 h 786"/>
                <a:gd name="T74" fmla="*/ 16 w 669"/>
                <a:gd name="T75" fmla="*/ 570 h 786"/>
                <a:gd name="T76" fmla="*/ 162 w 669"/>
                <a:gd name="T77" fmla="*/ 529 h 786"/>
                <a:gd name="T78" fmla="*/ 187 w 669"/>
                <a:gd name="T79" fmla="*/ 586 h 786"/>
                <a:gd name="T80" fmla="*/ 226 w 669"/>
                <a:gd name="T81" fmla="*/ 627 h 786"/>
                <a:gd name="T82" fmla="*/ 277 w 669"/>
                <a:gd name="T83" fmla="*/ 650 h 786"/>
                <a:gd name="T84" fmla="*/ 334 w 669"/>
                <a:gd name="T85" fmla="*/ 654 h 786"/>
                <a:gd name="T86" fmla="*/ 374 w 669"/>
                <a:gd name="T87" fmla="*/ 647 h 786"/>
                <a:gd name="T88" fmla="*/ 408 w 669"/>
                <a:gd name="T89" fmla="*/ 633 h 786"/>
                <a:gd name="T90" fmla="*/ 444 w 669"/>
                <a:gd name="T91" fmla="*/ 604 h 786"/>
                <a:gd name="T92" fmla="*/ 482 w 669"/>
                <a:gd name="T93" fmla="*/ 539 h 786"/>
                <a:gd name="T94" fmla="*/ 503 w 669"/>
                <a:gd name="T95" fmla="*/ 458 h 786"/>
                <a:gd name="T96" fmla="*/ 502 w 669"/>
                <a:gd name="T97" fmla="*/ 311 h 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69" h="786">
                  <a:moveTo>
                    <a:pt x="502" y="311"/>
                  </a:moveTo>
                  <a:lnTo>
                    <a:pt x="496" y="286"/>
                  </a:lnTo>
                  <a:lnTo>
                    <a:pt x="489" y="264"/>
                  </a:lnTo>
                  <a:lnTo>
                    <a:pt x="480" y="243"/>
                  </a:lnTo>
                  <a:lnTo>
                    <a:pt x="471" y="224"/>
                  </a:lnTo>
                  <a:lnTo>
                    <a:pt x="461" y="208"/>
                  </a:lnTo>
                  <a:lnTo>
                    <a:pt x="450" y="193"/>
                  </a:lnTo>
                  <a:lnTo>
                    <a:pt x="438" y="180"/>
                  </a:lnTo>
                  <a:lnTo>
                    <a:pt x="427" y="169"/>
                  </a:lnTo>
                  <a:lnTo>
                    <a:pt x="414" y="159"/>
                  </a:lnTo>
                  <a:lnTo>
                    <a:pt x="402" y="152"/>
                  </a:lnTo>
                  <a:lnTo>
                    <a:pt x="388" y="145"/>
                  </a:lnTo>
                  <a:lnTo>
                    <a:pt x="376" y="140"/>
                  </a:lnTo>
                  <a:lnTo>
                    <a:pt x="363" y="136"/>
                  </a:lnTo>
                  <a:lnTo>
                    <a:pt x="349" y="133"/>
                  </a:lnTo>
                  <a:lnTo>
                    <a:pt x="337" y="132"/>
                  </a:lnTo>
                  <a:lnTo>
                    <a:pt x="325" y="131"/>
                  </a:lnTo>
                  <a:lnTo>
                    <a:pt x="302" y="132"/>
                  </a:lnTo>
                  <a:lnTo>
                    <a:pt x="282" y="135"/>
                  </a:lnTo>
                  <a:lnTo>
                    <a:pt x="263" y="140"/>
                  </a:lnTo>
                  <a:lnTo>
                    <a:pt x="246" y="146"/>
                  </a:lnTo>
                  <a:lnTo>
                    <a:pt x="231" y="153"/>
                  </a:lnTo>
                  <a:lnTo>
                    <a:pt x="219" y="162"/>
                  </a:lnTo>
                  <a:lnTo>
                    <a:pt x="207" y="171"/>
                  </a:lnTo>
                  <a:lnTo>
                    <a:pt x="198" y="181"/>
                  </a:lnTo>
                  <a:lnTo>
                    <a:pt x="189" y="192"/>
                  </a:lnTo>
                  <a:lnTo>
                    <a:pt x="182" y="202"/>
                  </a:lnTo>
                  <a:lnTo>
                    <a:pt x="177" y="214"/>
                  </a:lnTo>
                  <a:lnTo>
                    <a:pt x="172" y="224"/>
                  </a:lnTo>
                  <a:lnTo>
                    <a:pt x="163" y="245"/>
                  </a:lnTo>
                  <a:lnTo>
                    <a:pt x="158" y="264"/>
                  </a:lnTo>
                  <a:lnTo>
                    <a:pt x="0" y="264"/>
                  </a:lnTo>
                  <a:lnTo>
                    <a:pt x="3" y="243"/>
                  </a:lnTo>
                  <a:lnTo>
                    <a:pt x="8" y="221"/>
                  </a:lnTo>
                  <a:lnTo>
                    <a:pt x="15" y="198"/>
                  </a:lnTo>
                  <a:lnTo>
                    <a:pt x="23" y="176"/>
                  </a:lnTo>
                  <a:lnTo>
                    <a:pt x="30" y="165"/>
                  </a:lnTo>
                  <a:lnTo>
                    <a:pt x="35" y="153"/>
                  </a:lnTo>
                  <a:lnTo>
                    <a:pt x="41" y="143"/>
                  </a:lnTo>
                  <a:lnTo>
                    <a:pt x="48" y="131"/>
                  </a:lnTo>
                  <a:lnTo>
                    <a:pt x="56" y="121"/>
                  </a:lnTo>
                  <a:lnTo>
                    <a:pt x="64" y="110"/>
                  </a:lnTo>
                  <a:lnTo>
                    <a:pt x="73" y="100"/>
                  </a:lnTo>
                  <a:lnTo>
                    <a:pt x="83" y="91"/>
                  </a:lnTo>
                  <a:lnTo>
                    <a:pt x="92" y="80"/>
                  </a:lnTo>
                  <a:lnTo>
                    <a:pt x="104" y="71"/>
                  </a:lnTo>
                  <a:lnTo>
                    <a:pt x="114" y="62"/>
                  </a:lnTo>
                  <a:lnTo>
                    <a:pt x="127" y="54"/>
                  </a:lnTo>
                  <a:lnTo>
                    <a:pt x="139" y="46"/>
                  </a:lnTo>
                  <a:lnTo>
                    <a:pt x="153" y="38"/>
                  </a:lnTo>
                  <a:lnTo>
                    <a:pt x="166" y="31"/>
                  </a:lnTo>
                  <a:lnTo>
                    <a:pt x="181" y="25"/>
                  </a:lnTo>
                  <a:lnTo>
                    <a:pt x="197" y="19"/>
                  </a:lnTo>
                  <a:lnTo>
                    <a:pt x="212" y="14"/>
                  </a:lnTo>
                  <a:lnTo>
                    <a:pt x="230" y="10"/>
                  </a:lnTo>
                  <a:lnTo>
                    <a:pt x="247" y="6"/>
                  </a:lnTo>
                  <a:lnTo>
                    <a:pt x="266" y="3"/>
                  </a:lnTo>
                  <a:lnTo>
                    <a:pt x="285" y="1"/>
                  </a:lnTo>
                  <a:lnTo>
                    <a:pt x="305" y="0"/>
                  </a:lnTo>
                  <a:lnTo>
                    <a:pt x="325" y="0"/>
                  </a:lnTo>
                  <a:lnTo>
                    <a:pt x="343" y="0"/>
                  </a:lnTo>
                  <a:lnTo>
                    <a:pt x="361" y="1"/>
                  </a:lnTo>
                  <a:lnTo>
                    <a:pt x="379" y="3"/>
                  </a:lnTo>
                  <a:lnTo>
                    <a:pt x="395" y="6"/>
                  </a:lnTo>
                  <a:lnTo>
                    <a:pt x="412" y="9"/>
                  </a:lnTo>
                  <a:lnTo>
                    <a:pt x="429" y="13"/>
                  </a:lnTo>
                  <a:lnTo>
                    <a:pt x="445" y="18"/>
                  </a:lnTo>
                  <a:lnTo>
                    <a:pt x="460" y="25"/>
                  </a:lnTo>
                  <a:lnTo>
                    <a:pt x="475" y="31"/>
                  </a:lnTo>
                  <a:lnTo>
                    <a:pt x="491" y="38"/>
                  </a:lnTo>
                  <a:lnTo>
                    <a:pt x="504" y="47"/>
                  </a:lnTo>
                  <a:lnTo>
                    <a:pt x="519" y="56"/>
                  </a:lnTo>
                  <a:lnTo>
                    <a:pt x="532" y="65"/>
                  </a:lnTo>
                  <a:lnTo>
                    <a:pt x="545" y="76"/>
                  </a:lnTo>
                  <a:lnTo>
                    <a:pt x="558" y="87"/>
                  </a:lnTo>
                  <a:lnTo>
                    <a:pt x="569" y="100"/>
                  </a:lnTo>
                  <a:lnTo>
                    <a:pt x="581" y="112"/>
                  </a:lnTo>
                  <a:lnTo>
                    <a:pt x="591" y="126"/>
                  </a:lnTo>
                  <a:lnTo>
                    <a:pt x="601" y="141"/>
                  </a:lnTo>
                  <a:lnTo>
                    <a:pt x="611" y="155"/>
                  </a:lnTo>
                  <a:lnTo>
                    <a:pt x="620" y="171"/>
                  </a:lnTo>
                  <a:lnTo>
                    <a:pt x="628" y="188"/>
                  </a:lnTo>
                  <a:lnTo>
                    <a:pt x="636" y="205"/>
                  </a:lnTo>
                  <a:lnTo>
                    <a:pt x="642" y="223"/>
                  </a:lnTo>
                  <a:lnTo>
                    <a:pt x="649" y="243"/>
                  </a:lnTo>
                  <a:lnTo>
                    <a:pt x="654" y="262"/>
                  </a:lnTo>
                  <a:lnTo>
                    <a:pt x="658" y="283"/>
                  </a:lnTo>
                  <a:lnTo>
                    <a:pt x="662" y="304"/>
                  </a:lnTo>
                  <a:lnTo>
                    <a:pt x="665" y="326"/>
                  </a:lnTo>
                  <a:lnTo>
                    <a:pt x="667" y="349"/>
                  </a:lnTo>
                  <a:lnTo>
                    <a:pt x="668" y="372"/>
                  </a:lnTo>
                  <a:lnTo>
                    <a:pt x="669" y="396"/>
                  </a:lnTo>
                  <a:lnTo>
                    <a:pt x="668" y="420"/>
                  </a:lnTo>
                  <a:lnTo>
                    <a:pt x="667" y="443"/>
                  </a:lnTo>
                  <a:lnTo>
                    <a:pt x="665" y="465"/>
                  </a:lnTo>
                  <a:lnTo>
                    <a:pt x="662" y="487"/>
                  </a:lnTo>
                  <a:lnTo>
                    <a:pt x="659" y="506"/>
                  </a:lnTo>
                  <a:lnTo>
                    <a:pt x="655" y="527"/>
                  </a:lnTo>
                  <a:lnTo>
                    <a:pt x="650" y="546"/>
                  </a:lnTo>
                  <a:lnTo>
                    <a:pt x="643" y="565"/>
                  </a:lnTo>
                  <a:lnTo>
                    <a:pt x="637" y="583"/>
                  </a:lnTo>
                  <a:lnTo>
                    <a:pt x="630" y="599"/>
                  </a:lnTo>
                  <a:lnTo>
                    <a:pt x="621" y="616"/>
                  </a:lnTo>
                  <a:lnTo>
                    <a:pt x="613" y="632"/>
                  </a:lnTo>
                  <a:lnTo>
                    <a:pt x="604" y="646"/>
                  </a:lnTo>
                  <a:lnTo>
                    <a:pt x="593" y="661"/>
                  </a:lnTo>
                  <a:lnTo>
                    <a:pt x="583" y="675"/>
                  </a:lnTo>
                  <a:lnTo>
                    <a:pt x="571" y="687"/>
                  </a:lnTo>
                  <a:lnTo>
                    <a:pt x="560" y="699"/>
                  </a:lnTo>
                  <a:lnTo>
                    <a:pt x="547" y="710"/>
                  </a:lnTo>
                  <a:lnTo>
                    <a:pt x="535" y="721"/>
                  </a:lnTo>
                  <a:lnTo>
                    <a:pt x="521" y="731"/>
                  </a:lnTo>
                  <a:lnTo>
                    <a:pt x="507" y="739"/>
                  </a:lnTo>
                  <a:lnTo>
                    <a:pt x="493" y="748"/>
                  </a:lnTo>
                  <a:lnTo>
                    <a:pt x="478" y="755"/>
                  </a:lnTo>
                  <a:lnTo>
                    <a:pt x="462" y="761"/>
                  </a:lnTo>
                  <a:lnTo>
                    <a:pt x="447" y="768"/>
                  </a:lnTo>
                  <a:lnTo>
                    <a:pt x="431" y="773"/>
                  </a:lnTo>
                  <a:lnTo>
                    <a:pt x="414" y="777"/>
                  </a:lnTo>
                  <a:lnTo>
                    <a:pt x="398" y="780"/>
                  </a:lnTo>
                  <a:lnTo>
                    <a:pt x="380" y="783"/>
                  </a:lnTo>
                  <a:lnTo>
                    <a:pt x="362" y="785"/>
                  </a:lnTo>
                  <a:lnTo>
                    <a:pt x="344" y="786"/>
                  </a:lnTo>
                  <a:lnTo>
                    <a:pt x="325" y="786"/>
                  </a:lnTo>
                  <a:lnTo>
                    <a:pt x="308" y="786"/>
                  </a:lnTo>
                  <a:lnTo>
                    <a:pt x="291" y="785"/>
                  </a:lnTo>
                  <a:lnTo>
                    <a:pt x="275" y="784"/>
                  </a:lnTo>
                  <a:lnTo>
                    <a:pt x="260" y="781"/>
                  </a:lnTo>
                  <a:lnTo>
                    <a:pt x="244" y="779"/>
                  </a:lnTo>
                  <a:lnTo>
                    <a:pt x="229" y="775"/>
                  </a:lnTo>
                  <a:lnTo>
                    <a:pt x="215" y="772"/>
                  </a:lnTo>
                  <a:lnTo>
                    <a:pt x="201" y="767"/>
                  </a:lnTo>
                  <a:lnTo>
                    <a:pt x="187" y="761"/>
                  </a:lnTo>
                  <a:lnTo>
                    <a:pt x="174" y="756"/>
                  </a:lnTo>
                  <a:lnTo>
                    <a:pt x="161" y="750"/>
                  </a:lnTo>
                  <a:lnTo>
                    <a:pt x="149" y="743"/>
                  </a:lnTo>
                  <a:lnTo>
                    <a:pt x="137" y="735"/>
                  </a:lnTo>
                  <a:lnTo>
                    <a:pt x="126" y="727"/>
                  </a:lnTo>
                  <a:lnTo>
                    <a:pt x="115" y="719"/>
                  </a:lnTo>
                  <a:lnTo>
                    <a:pt x="105" y="710"/>
                  </a:lnTo>
                  <a:lnTo>
                    <a:pt x="95" y="701"/>
                  </a:lnTo>
                  <a:lnTo>
                    <a:pt x="86" y="691"/>
                  </a:lnTo>
                  <a:lnTo>
                    <a:pt x="77" y="681"/>
                  </a:lnTo>
                  <a:lnTo>
                    <a:pt x="68" y="670"/>
                  </a:lnTo>
                  <a:lnTo>
                    <a:pt x="60" y="659"/>
                  </a:lnTo>
                  <a:lnTo>
                    <a:pt x="53" y="647"/>
                  </a:lnTo>
                  <a:lnTo>
                    <a:pt x="45" y="636"/>
                  </a:lnTo>
                  <a:lnTo>
                    <a:pt x="38" y="623"/>
                  </a:lnTo>
                  <a:lnTo>
                    <a:pt x="32" y="611"/>
                  </a:lnTo>
                  <a:lnTo>
                    <a:pt x="26" y="597"/>
                  </a:lnTo>
                  <a:lnTo>
                    <a:pt x="21" y="585"/>
                  </a:lnTo>
                  <a:lnTo>
                    <a:pt x="16" y="570"/>
                  </a:lnTo>
                  <a:lnTo>
                    <a:pt x="8" y="542"/>
                  </a:lnTo>
                  <a:lnTo>
                    <a:pt x="0" y="513"/>
                  </a:lnTo>
                  <a:lnTo>
                    <a:pt x="158" y="513"/>
                  </a:lnTo>
                  <a:lnTo>
                    <a:pt x="162" y="529"/>
                  </a:lnTo>
                  <a:lnTo>
                    <a:pt x="168" y="545"/>
                  </a:lnTo>
                  <a:lnTo>
                    <a:pt x="173" y="560"/>
                  </a:lnTo>
                  <a:lnTo>
                    <a:pt x="180" y="573"/>
                  </a:lnTo>
                  <a:lnTo>
                    <a:pt x="187" y="586"/>
                  </a:lnTo>
                  <a:lnTo>
                    <a:pt x="196" y="597"/>
                  </a:lnTo>
                  <a:lnTo>
                    <a:pt x="205" y="609"/>
                  </a:lnTo>
                  <a:lnTo>
                    <a:pt x="216" y="618"/>
                  </a:lnTo>
                  <a:lnTo>
                    <a:pt x="226" y="627"/>
                  </a:lnTo>
                  <a:lnTo>
                    <a:pt x="238" y="634"/>
                  </a:lnTo>
                  <a:lnTo>
                    <a:pt x="250" y="640"/>
                  </a:lnTo>
                  <a:lnTo>
                    <a:pt x="264" y="645"/>
                  </a:lnTo>
                  <a:lnTo>
                    <a:pt x="277" y="650"/>
                  </a:lnTo>
                  <a:lnTo>
                    <a:pt x="292" y="652"/>
                  </a:lnTo>
                  <a:lnTo>
                    <a:pt x="307" y="654"/>
                  </a:lnTo>
                  <a:lnTo>
                    <a:pt x="322" y="655"/>
                  </a:lnTo>
                  <a:lnTo>
                    <a:pt x="334" y="654"/>
                  </a:lnTo>
                  <a:lnTo>
                    <a:pt x="344" y="654"/>
                  </a:lnTo>
                  <a:lnTo>
                    <a:pt x="355" y="652"/>
                  </a:lnTo>
                  <a:lnTo>
                    <a:pt x="364" y="650"/>
                  </a:lnTo>
                  <a:lnTo>
                    <a:pt x="374" y="647"/>
                  </a:lnTo>
                  <a:lnTo>
                    <a:pt x="383" y="644"/>
                  </a:lnTo>
                  <a:lnTo>
                    <a:pt x="391" y="641"/>
                  </a:lnTo>
                  <a:lnTo>
                    <a:pt x="400" y="637"/>
                  </a:lnTo>
                  <a:lnTo>
                    <a:pt x="408" y="633"/>
                  </a:lnTo>
                  <a:lnTo>
                    <a:pt x="415" y="628"/>
                  </a:lnTo>
                  <a:lnTo>
                    <a:pt x="423" y="622"/>
                  </a:lnTo>
                  <a:lnTo>
                    <a:pt x="430" y="616"/>
                  </a:lnTo>
                  <a:lnTo>
                    <a:pt x="444" y="604"/>
                  </a:lnTo>
                  <a:lnTo>
                    <a:pt x="455" y="590"/>
                  </a:lnTo>
                  <a:lnTo>
                    <a:pt x="466" y="574"/>
                  </a:lnTo>
                  <a:lnTo>
                    <a:pt x="475" y="558"/>
                  </a:lnTo>
                  <a:lnTo>
                    <a:pt x="482" y="539"/>
                  </a:lnTo>
                  <a:lnTo>
                    <a:pt x="490" y="520"/>
                  </a:lnTo>
                  <a:lnTo>
                    <a:pt x="495" y="500"/>
                  </a:lnTo>
                  <a:lnTo>
                    <a:pt x="499" y="480"/>
                  </a:lnTo>
                  <a:lnTo>
                    <a:pt x="503" y="458"/>
                  </a:lnTo>
                  <a:lnTo>
                    <a:pt x="505" y="437"/>
                  </a:lnTo>
                  <a:lnTo>
                    <a:pt x="291" y="437"/>
                  </a:lnTo>
                  <a:lnTo>
                    <a:pt x="291" y="311"/>
                  </a:lnTo>
                  <a:lnTo>
                    <a:pt x="502" y="3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38" name="Freeform 31"/>
            <p:cNvSpPr>
              <a:spLocks/>
            </p:cNvSpPr>
            <p:nvPr userDrawn="1"/>
          </p:nvSpPr>
          <p:spPr bwMode="auto">
            <a:xfrm>
              <a:off x="-1892300" y="3822701"/>
              <a:ext cx="117475" cy="139700"/>
            </a:xfrm>
            <a:custGeom>
              <a:avLst/>
              <a:gdLst>
                <a:gd name="T0" fmla="*/ 492 w 665"/>
                <a:gd name="T1" fmla="*/ 214 h 786"/>
                <a:gd name="T2" fmla="*/ 460 w 665"/>
                <a:gd name="T3" fmla="*/ 173 h 786"/>
                <a:gd name="T4" fmla="*/ 406 w 665"/>
                <a:gd name="T5" fmla="*/ 143 h 786"/>
                <a:gd name="T6" fmla="*/ 330 w 665"/>
                <a:gd name="T7" fmla="*/ 135 h 786"/>
                <a:gd name="T8" fmla="*/ 267 w 665"/>
                <a:gd name="T9" fmla="*/ 153 h 786"/>
                <a:gd name="T10" fmla="*/ 229 w 665"/>
                <a:gd name="T11" fmla="*/ 180 h 786"/>
                <a:gd name="T12" fmla="*/ 203 w 665"/>
                <a:gd name="T13" fmla="*/ 213 h 786"/>
                <a:gd name="T14" fmla="*/ 181 w 665"/>
                <a:gd name="T15" fmla="*/ 257 h 786"/>
                <a:gd name="T16" fmla="*/ 165 w 665"/>
                <a:gd name="T17" fmla="*/ 311 h 786"/>
                <a:gd name="T18" fmla="*/ 158 w 665"/>
                <a:gd name="T19" fmla="*/ 380 h 786"/>
                <a:gd name="T20" fmla="*/ 163 w 665"/>
                <a:gd name="T21" fmla="*/ 472 h 786"/>
                <a:gd name="T22" fmla="*/ 190 w 665"/>
                <a:gd name="T23" fmla="*/ 557 h 786"/>
                <a:gd name="T24" fmla="*/ 220 w 665"/>
                <a:gd name="T25" fmla="*/ 599 h 786"/>
                <a:gd name="T26" fmla="*/ 250 w 665"/>
                <a:gd name="T27" fmla="*/ 626 h 786"/>
                <a:gd name="T28" fmla="*/ 288 w 665"/>
                <a:gd name="T29" fmla="*/ 643 h 786"/>
                <a:gd name="T30" fmla="*/ 332 w 665"/>
                <a:gd name="T31" fmla="*/ 651 h 786"/>
                <a:gd name="T32" fmla="*/ 389 w 665"/>
                <a:gd name="T33" fmla="*/ 646 h 786"/>
                <a:gd name="T34" fmla="*/ 441 w 665"/>
                <a:gd name="T35" fmla="*/ 624 h 786"/>
                <a:gd name="T36" fmla="*/ 481 w 665"/>
                <a:gd name="T37" fmla="*/ 586 h 786"/>
                <a:gd name="T38" fmla="*/ 507 w 665"/>
                <a:gd name="T39" fmla="*/ 529 h 786"/>
                <a:gd name="T40" fmla="*/ 650 w 665"/>
                <a:gd name="T41" fmla="*/ 571 h 786"/>
                <a:gd name="T42" fmla="*/ 628 w 665"/>
                <a:gd name="T43" fmla="*/ 623 h 786"/>
                <a:gd name="T44" fmla="*/ 598 w 665"/>
                <a:gd name="T45" fmla="*/ 670 h 786"/>
                <a:gd name="T46" fmla="*/ 561 w 665"/>
                <a:gd name="T47" fmla="*/ 710 h 786"/>
                <a:gd name="T48" fmla="*/ 517 w 665"/>
                <a:gd name="T49" fmla="*/ 743 h 786"/>
                <a:gd name="T50" fmla="*/ 465 w 665"/>
                <a:gd name="T51" fmla="*/ 767 h 786"/>
                <a:gd name="T52" fmla="*/ 407 w 665"/>
                <a:gd name="T53" fmla="*/ 781 h 786"/>
                <a:gd name="T54" fmla="*/ 341 w 665"/>
                <a:gd name="T55" fmla="*/ 786 h 786"/>
                <a:gd name="T56" fmla="*/ 269 w 665"/>
                <a:gd name="T57" fmla="*/ 780 h 786"/>
                <a:gd name="T58" fmla="*/ 203 w 665"/>
                <a:gd name="T59" fmla="*/ 761 h 786"/>
                <a:gd name="T60" fmla="*/ 146 w 665"/>
                <a:gd name="T61" fmla="*/ 730 h 786"/>
                <a:gd name="T62" fmla="*/ 95 w 665"/>
                <a:gd name="T63" fmla="*/ 687 h 786"/>
                <a:gd name="T64" fmla="*/ 56 w 665"/>
                <a:gd name="T65" fmla="*/ 632 h 786"/>
                <a:gd name="T66" fmla="*/ 25 w 665"/>
                <a:gd name="T67" fmla="*/ 565 h 786"/>
                <a:gd name="T68" fmla="*/ 6 w 665"/>
                <a:gd name="T69" fmla="*/ 487 h 786"/>
                <a:gd name="T70" fmla="*/ 0 w 665"/>
                <a:gd name="T71" fmla="*/ 396 h 786"/>
                <a:gd name="T72" fmla="*/ 6 w 665"/>
                <a:gd name="T73" fmla="*/ 304 h 786"/>
                <a:gd name="T74" fmla="*/ 26 w 665"/>
                <a:gd name="T75" fmla="*/ 224 h 786"/>
                <a:gd name="T76" fmla="*/ 58 w 665"/>
                <a:gd name="T77" fmla="*/ 155 h 786"/>
                <a:gd name="T78" fmla="*/ 98 w 665"/>
                <a:gd name="T79" fmla="*/ 100 h 786"/>
                <a:gd name="T80" fmla="*/ 149 w 665"/>
                <a:gd name="T81" fmla="*/ 56 h 786"/>
                <a:gd name="T82" fmla="*/ 207 w 665"/>
                <a:gd name="T83" fmla="*/ 25 h 786"/>
                <a:gd name="T84" fmla="*/ 273 w 665"/>
                <a:gd name="T85" fmla="*/ 6 h 786"/>
                <a:gd name="T86" fmla="*/ 344 w 665"/>
                <a:gd name="T87" fmla="*/ 0 h 786"/>
                <a:gd name="T88" fmla="*/ 421 w 665"/>
                <a:gd name="T89" fmla="*/ 6 h 786"/>
                <a:gd name="T90" fmla="*/ 485 w 665"/>
                <a:gd name="T91" fmla="*/ 25 h 786"/>
                <a:gd name="T92" fmla="*/ 540 w 665"/>
                <a:gd name="T93" fmla="*/ 54 h 786"/>
                <a:gd name="T94" fmla="*/ 584 w 665"/>
                <a:gd name="T95" fmla="*/ 91 h 786"/>
                <a:gd name="T96" fmla="*/ 618 w 665"/>
                <a:gd name="T97" fmla="*/ 131 h 786"/>
                <a:gd name="T98" fmla="*/ 642 w 665"/>
                <a:gd name="T99" fmla="*/ 176 h 786"/>
                <a:gd name="T100" fmla="*/ 665 w 665"/>
                <a:gd name="T101" fmla="*/ 264 h 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65" h="786">
                  <a:moveTo>
                    <a:pt x="510" y="264"/>
                  </a:moveTo>
                  <a:lnTo>
                    <a:pt x="504" y="245"/>
                  </a:lnTo>
                  <a:lnTo>
                    <a:pt x="496" y="225"/>
                  </a:lnTo>
                  <a:lnTo>
                    <a:pt x="492" y="214"/>
                  </a:lnTo>
                  <a:lnTo>
                    <a:pt x="485" y="203"/>
                  </a:lnTo>
                  <a:lnTo>
                    <a:pt x="478" y="193"/>
                  </a:lnTo>
                  <a:lnTo>
                    <a:pt x="470" y="182"/>
                  </a:lnTo>
                  <a:lnTo>
                    <a:pt x="460" y="173"/>
                  </a:lnTo>
                  <a:lnTo>
                    <a:pt x="449" y="164"/>
                  </a:lnTo>
                  <a:lnTo>
                    <a:pt x="436" y="155"/>
                  </a:lnTo>
                  <a:lnTo>
                    <a:pt x="423" y="149"/>
                  </a:lnTo>
                  <a:lnTo>
                    <a:pt x="406" y="143"/>
                  </a:lnTo>
                  <a:lnTo>
                    <a:pt x="387" y="139"/>
                  </a:lnTo>
                  <a:lnTo>
                    <a:pt x="367" y="135"/>
                  </a:lnTo>
                  <a:lnTo>
                    <a:pt x="344" y="134"/>
                  </a:lnTo>
                  <a:lnTo>
                    <a:pt x="330" y="135"/>
                  </a:lnTo>
                  <a:lnTo>
                    <a:pt x="314" y="138"/>
                  </a:lnTo>
                  <a:lnTo>
                    <a:pt x="298" y="141"/>
                  </a:lnTo>
                  <a:lnTo>
                    <a:pt x="282" y="146"/>
                  </a:lnTo>
                  <a:lnTo>
                    <a:pt x="267" y="153"/>
                  </a:lnTo>
                  <a:lnTo>
                    <a:pt x="251" y="163"/>
                  </a:lnTo>
                  <a:lnTo>
                    <a:pt x="244" y="168"/>
                  </a:lnTo>
                  <a:lnTo>
                    <a:pt x="236" y="174"/>
                  </a:lnTo>
                  <a:lnTo>
                    <a:pt x="229" y="180"/>
                  </a:lnTo>
                  <a:lnTo>
                    <a:pt x="222" y="188"/>
                  </a:lnTo>
                  <a:lnTo>
                    <a:pt x="216" y="195"/>
                  </a:lnTo>
                  <a:lnTo>
                    <a:pt x="209" y="204"/>
                  </a:lnTo>
                  <a:lnTo>
                    <a:pt x="203" y="213"/>
                  </a:lnTo>
                  <a:lnTo>
                    <a:pt x="197" y="223"/>
                  </a:lnTo>
                  <a:lnTo>
                    <a:pt x="190" y="234"/>
                  </a:lnTo>
                  <a:lnTo>
                    <a:pt x="185" y="244"/>
                  </a:lnTo>
                  <a:lnTo>
                    <a:pt x="181" y="257"/>
                  </a:lnTo>
                  <a:lnTo>
                    <a:pt x="176" y="269"/>
                  </a:lnTo>
                  <a:lnTo>
                    <a:pt x="172" y="282"/>
                  </a:lnTo>
                  <a:lnTo>
                    <a:pt x="169" y="296"/>
                  </a:lnTo>
                  <a:lnTo>
                    <a:pt x="165" y="311"/>
                  </a:lnTo>
                  <a:lnTo>
                    <a:pt x="162" y="328"/>
                  </a:lnTo>
                  <a:lnTo>
                    <a:pt x="160" y="344"/>
                  </a:lnTo>
                  <a:lnTo>
                    <a:pt x="159" y="361"/>
                  </a:lnTo>
                  <a:lnTo>
                    <a:pt x="158" y="380"/>
                  </a:lnTo>
                  <a:lnTo>
                    <a:pt x="158" y="399"/>
                  </a:lnTo>
                  <a:lnTo>
                    <a:pt x="158" y="424"/>
                  </a:lnTo>
                  <a:lnTo>
                    <a:pt x="160" y="448"/>
                  </a:lnTo>
                  <a:lnTo>
                    <a:pt x="163" y="472"/>
                  </a:lnTo>
                  <a:lnTo>
                    <a:pt x="169" y="495"/>
                  </a:lnTo>
                  <a:lnTo>
                    <a:pt x="174" y="517"/>
                  </a:lnTo>
                  <a:lnTo>
                    <a:pt x="182" y="537"/>
                  </a:lnTo>
                  <a:lnTo>
                    <a:pt x="190" y="557"/>
                  </a:lnTo>
                  <a:lnTo>
                    <a:pt x="201" y="575"/>
                  </a:lnTo>
                  <a:lnTo>
                    <a:pt x="207" y="584"/>
                  </a:lnTo>
                  <a:lnTo>
                    <a:pt x="213" y="591"/>
                  </a:lnTo>
                  <a:lnTo>
                    <a:pt x="220" y="599"/>
                  </a:lnTo>
                  <a:lnTo>
                    <a:pt x="227" y="607"/>
                  </a:lnTo>
                  <a:lnTo>
                    <a:pt x="234" y="613"/>
                  </a:lnTo>
                  <a:lnTo>
                    <a:pt x="242" y="619"/>
                  </a:lnTo>
                  <a:lnTo>
                    <a:pt x="250" y="626"/>
                  </a:lnTo>
                  <a:lnTo>
                    <a:pt x="258" y="631"/>
                  </a:lnTo>
                  <a:lnTo>
                    <a:pt x="268" y="635"/>
                  </a:lnTo>
                  <a:lnTo>
                    <a:pt x="277" y="639"/>
                  </a:lnTo>
                  <a:lnTo>
                    <a:pt x="288" y="643"/>
                  </a:lnTo>
                  <a:lnTo>
                    <a:pt x="298" y="646"/>
                  </a:lnTo>
                  <a:lnTo>
                    <a:pt x="309" y="649"/>
                  </a:lnTo>
                  <a:lnTo>
                    <a:pt x="320" y="650"/>
                  </a:lnTo>
                  <a:lnTo>
                    <a:pt x="332" y="651"/>
                  </a:lnTo>
                  <a:lnTo>
                    <a:pt x="344" y="652"/>
                  </a:lnTo>
                  <a:lnTo>
                    <a:pt x="360" y="651"/>
                  </a:lnTo>
                  <a:lnTo>
                    <a:pt x="375" y="650"/>
                  </a:lnTo>
                  <a:lnTo>
                    <a:pt x="389" y="646"/>
                  </a:lnTo>
                  <a:lnTo>
                    <a:pt x="403" y="642"/>
                  </a:lnTo>
                  <a:lnTo>
                    <a:pt x="416" y="638"/>
                  </a:lnTo>
                  <a:lnTo>
                    <a:pt x="429" y="632"/>
                  </a:lnTo>
                  <a:lnTo>
                    <a:pt x="441" y="624"/>
                  </a:lnTo>
                  <a:lnTo>
                    <a:pt x="452" y="616"/>
                  </a:lnTo>
                  <a:lnTo>
                    <a:pt x="462" y="607"/>
                  </a:lnTo>
                  <a:lnTo>
                    <a:pt x="472" y="596"/>
                  </a:lnTo>
                  <a:lnTo>
                    <a:pt x="481" y="586"/>
                  </a:lnTo>
                  <a:lnTo>
                    <a:pt x="488" y="573"/>
                  </a:lnTo>
                  <a:lnTo>
                    <a:pt x="496" y="560"/>
                  </a:lnTo>
                  <a:lnTo>
                    <a:pt x="502" y="545"/>
                  </a:lnTo>
                  <a:lnTo>
                    <a:pt x="507" y="529"/>
                  </a:lnTo>
                  <a:lnTo>
                    <a:pt x="510" y="513"/>
                  </a:lnTo>
                  <a:lnTo>
                    <a:pt x="665" y="513"/>
                  </a:lnTo>
                  <a:lnTo>
                    <a:pt x="659" y="542"/>
                  </a:lnTo>
                  <a:lnTo>
                    <a:pt x="650" y="571"/>
                  </a:lnTo>
                  <a:lnTo>
                    <a:pt x="645" y="585"/>
                  </a:lnTo>
                  <a:lnTo>
                    <a:pt x="640" y="597"/>
                  </a:lnTo>
                  <a:lnTo>
                    <a:pt x="634" y="611"/>
                  </a:lnTo>
                  <a:lnTo>
                    <a:pt x="628" y="623"/>
                  </a:lnTo>
                  <a:lnTo>
                    <a:pt x="620" y="636"/>
                  </a:lnTo>
                  <a:lnTo>
                    <a:pt x="614" y="647"/>
                  </a:lnTo>
                  <a:lnTo>
                    <a:pt x="606" y="659"/>
                  </a:lnTo>
                  <a:lnTo>
                    <a:pt x="598" y="670"/>
                  </a:lnTo>
                  <a:lnTo>
                    <a:pt x="589" y="681"/>
                  </a:lnTo>
                  <a:lnTo>
                    <a:pt x="581" y="691"/>
                  </a:lnTo>
                  <a:lnTo>
                    <a:pt x="571" y="701"/>
                  </a:lnTo>
                  <a:lnTo>
                    <a:pt x="561" y="710"/>
                  </a:lnTo>
                  <a:lnTo>
                    <a:pt x="550" y="719"/>
                  </a:lnTo>
                  <a:lnTo>
                    <a:pt x="540" y="727"/>
                  </a:lnTo>
                  <a:lnTo>
                    <a:pt x="528" y="735"/>
                  </a:lnTo>
                  <a:lnTo>
                    <a:pt x="517" y="743"/>
                  </a:lnTo>
                  <a:lnTo>
                    <a:pt x="504" y="749"/>
                  </a:lnTo>
                  <a:lnTo>
                    <a:pt x="492" y="755"/>
                  </a:lnTo>
                  <a:lnTo>
                    <a:pt x="479" y="761"/>
                  </a:lnTo>
                  <a:lnTo>
                    <a:pt x="465" y="767"/>
                  </a:lnTo>
                  <a:lnTo>
                    <a:pt x="452" y="771"/>
                  </a:lnTo>
                  <a:lnTo>
                    <a:pt x="437" y="775"/>
                  </a:lnTo>
                  <a:lnTo>
                    <a:pt x="422" y="779"/>
                  </a:lnTo>
                  <a:lnTo>
                    <a:pt x="407" y="781"/>
                  </a:lnTo>
                  <a:lnTo>
                    <a:pt x="391" y="784"/>
                  </a:lnTo>
                  <a:lnTo>
                    <a:pt x="375" y="785"/>
                  </a:lnTo>
                  <a:lnTo>
                    <a:pt x="358" y="786"/>
                  </a:lnTo>
                  <a:lnTo>
                    <a:pt x="341" y="786"/>
                  </a:lnTo>
                  <a:lnTo>
                    <a:pt x="322" y="786"/>
                  </a:lnTo>
                  <a:lnTo>
                    <a:pt x="304" y="785"/>
                  </a:lnTo>
                  <a:lnTo>
                    <a:pt x="287" y="783"/>
                  </a:lnTo>
                  <a:lnTo>
                    <a:pt x="269" y="780"/>
                  </a:lnTo>
                  <a:lnTo>
                    <a:pt x="252" y="777"/>
                  </a:lnTo>
                  <a:lnTo>
                    <a:pt x="235" y="773"/>
                  </a:lnTo>
                  <a:lnTo>
                    <a:pt x="220" y="768"/>
                  </a:lnTo>
                  <a:lnTo>
                    <a:pt x="203" y="761"/>
                  </a:lnTo>
                  <a:lnTo>
                    <a:pt x="188" y="755"/>
                  </a:lnTo>
                  <a:lnTo>
                    <a:pt x="174" y="748"/>
                  </a:lnTo>
                  <a:lnTo>
                    <a:pt x="159" y="739"/>
                  </a:lnTo>
                  <a:lnTo>
                    <a:pt x="146" y="730"/>
                  </a:lnTo>
                  <a:lnTo>
                    <a:pt x="132" y="721"/>
                  </a:lnTo>
                  <a:lnTo>
                    <a:pt x="119" y="710"/>
                  </a:lnTo>
                  <a:lnTo>
                    <a:pt x="108" y="699"/>
                  </a:lnTo>
                  <a:lnTo>
                    <a:pt x="95" y="687"/>
                  </a:lnTo>
                  <a:lnTo>
                    <a:pt x="85" y="675"/>
                  </a:lnTo>
                  <a:lnTo>
                    <a:pt x="74" y="661"/>
                  </a:lnTo>
                  <a:lnTo>
                    <a:pt x="65" y="646"/>
                  </a:lnTo>
                  <a:lnTo>
                    <a:pt x="56" y="632"/>
                  </a:lnTo>
                  <a:lnTo>
                    <a:pt x="47" y="616"/>
                  </a:lnTo>
                  <a:lnTo>
                    <a:pt x="39" y="599"/>
                  </a:lnTo>
                  <a:lnTo>
                    <a:pt x="32" y="583"/>
                  </a:lnTo>
                  <a:lnTo>
                    <a:pt x="25" y="565"/>
                  </a:lnTo>
                  <a:lnTo>
                    <a:pt x="20" y="546"/>
                  </a:lnTo>
                  <a:lnTo>
                    <a:pt x="15" y="527"/>
                  </a:lnTo>
                  <a:lnTo>
                    <a:pt x="11" y="507"/>
                  </a:lnTo>
                  <a:lnTo>
                    <a:pt x="6" y="487"/>
                  </a:lnTo>
                  <a:lnTo>
                    <a:pt x="3" y="465"/>
                  </a:lnTo>
                  <a:lnTo>
                    <a:pt x="1" y="443"/>
                  </a:lnTo>
                  <a:lnTo>
                    <a:pt x="0" y="420"/>
                  </a:lnTo>
                  <a:lnTo>
                    <a:pt x="0" y="396"/>
                  </a:lnTo>
                  <a:lnTo>
                    <a:pt x="0" y="372"/>
                  </a:lnTo>
                  <a:lnTo>
                    <a:pt x="2" y="349"/>
                  </a:lnTo>
                  <a:lnTo>
                    <a:pt x="4" y="326"/>
                  </a:lnTo>
                  <a:lnTo>
                    <a:pt x="6" y="304"/>
                  </a:lnTo>
                  <a:lnTo>
                    <a:pt x="11" y="283"/>
                  </a:lnTo>
                  <a:lnTo>
                    <a:pt x="15" y="262"/>
                  </a:lnTo>
                  <a:lnTo>
                    <a:pt x="20" y="243"/>
                  </a:lnTo>
                  <a:lnTo>
                    <a:pt x="26" y="224"/>
                  </a:lnTo>
                  <a:lnTo>
                    <a:pt x="33" y="205"/>
                  </a:lnTo>
                  <a:lnTo>
                    <a:pt x="40" y="188"/>
                  </a:lnTo>
                  <a:lnTo>
                    <a:pt x="48" y="171"/>
                  </a:lnTo>
                  <a:lnTo>
                    <a:pt x="58" y="155"/>
                  </a:lnTo>
                  <a:lnTo>
                    <a:pt x="67" y="141"/>
                  </a:lnTo>
                  <a:lnTo>
                    <a:pt x="76" y="126"/>
                  </a:lnTo>
                  <a:lnTo>
                    <a:pt x="87" y="112"/>
                  </a:lnTo>
                  <a:lnTo>
                    <a:pt x="98" y="100"/>
                  </a:lnTo>
                  <a:lnTo>
                    <a:pt x="110" y="87"/>
                  </a:lnTo>
                  <a:lnTo>
                    <a:pt x="123" y="76"/>
                  </a:lnTo>
                  <a:lnTo>
                    <a:pt x="136" y="65"/>
                  </a:lnTo>
                  <a:lnTo>
                    <a:pt x="149" y="56"/>
                  </a:lnTo>
                  <a:lnTo>
                    <a:pt x="163" y="47"/>
                  </a:lnTo>
                  <a:lnTo>
                    <a:pt x="177" y="38"/>
                  </a:lnTo>
                  <a:lnTo>
                    <a:pt x="193" y="31"/>
                  </a:lnTo>
                  <a:lnTo>
                    <a:pt x="207" y="25"/>
                  </a:lnTo>
                  <a:lnTo>
                    <a:pt x="223" y="18"/>
                  </a:lnTo>
                  <a:lnTo>
                    <a:pt x="240" y="13"/>
                  </a:lnTo>
                  <a:lnTo>
                    <a:pt x="256" y="9"/>
                  </a:lnTo>
                  <a:lnTo>
                    <a:pt x="273" y="6"/>
                  </a:lnTo>
                  <a:lnTo>
                    <a:pt x="290" y="3"/>
                  </a:lnTo>
                  <a:lnTo>
                    <a:pt x="308" y="1"/>
                  </a:lnTo>
                  <a:lnTo>
                    <a:pt x="325" y="0"/>
                  </a:lnTo>
                  <a:lnTo>
                    <a:pt x="344" y="0"/>
                  </a:lnTo>
                  <a:lnTo>
                    <a:pt x="364" y="0"/>
                  </a:lnTo>
                  <a:lnTo>
                    <a:pt x="384" y="1"/>
                  </a:lnTo>
                  <a:lnTo>
                    <a:pt x="403" y="3"/>
                  </a:lnTo>
                  <a:lnTo>
                    <a:pt x="421" y="6"/>
                  </a:lnTo>
                  <a:lnTo>
                    <a:pt x="438" y="10"/>
                  </a:lnTo>
                  <a:lnTo>
                    <a:pt x="455" y="14"/>
                  </a:lnTo>
                  <a:lnTo>
                    <a:pt x="471" y="19"/>
                  </a:lnTo>
                  <a:lnTo>
                    <a:pt x="485" y="25"/>
                  </a:lnTo>
                  <a:lnTo>
                    <a:pt x="500" y="31"/>
                  </a:lnTo>
                  <a:lnTo>
                    <a:pt x="515" y="38"/>
                  </a:lnTo>
                  <a:lnTo>
                    <a:pt x="527" y="46"/>
                  </a:lnTo>
                  <a:lnTo>
                    <a:pt x="540" y="54"/>
                  </a:lnTo>
                  <a:lnTo>
                    <a:pt x="552" y="62"/>
                  </a:lnTo>
                  <a:lnTo>
                    <a:pt x="563" y="71"/>
                  </a:lnTo>
                  <a:lnTo>
                    <a:pt x="574" y="80"/>
                  </a:lnTo>
                  <a:lnTo>
                    <a:pt x="584" y="91"/>
                  </a:lnTo>
                  <a:lnTo>
                    <a:pt x="593" y="100"/>
                  </a:lnTo>
                  <a:lnTo>
                    <a:pt x="601" y="110"/>
                  </a:lnTo>
                  <a:lnTo>
                    <a:pt x="610" y="121"/>
                  </a:lnTo>
                  <a:lnTo>
                    <a:pt x="618" y="131"/>
                  </a:lnTo>
                  <a:lnTo>
                    <a:pt x="624" y="143"/>
                  </a:lnTo>
                  <a:lnTo>
                    <a:pt x="631" y="153"/>
                  </a:lnTo>
                  <a:lnTo>
                    <a:pt x="637" y="165"/>
                  </a:lnTo>
                  <a:lnTo>
                    <a:pt x="642" y="176"/>
                  </a:lnTo>
                  <a:lnTo>
                    <a:pt x="652" y="198"/>
                  </a:lnTo>
                  <a:lnTo>
                    <a:pt x="658" y="221"/>
                  </a:lnTo>
                  <a:lnTo>
                    <a:pt x="663" y="243"/>
                  </a:lnTo>
                  <a:lnTo>
                    <a:pt x="665" y="264"/>
                  </a:lnTo>
                  <a:lnTo>
                    <a:pt x="510" y="2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39" name="Freeform 32"/>
            <p:cNvSpPr>
              <a:spLocks/>
            </p:cNvSpPr>
            <p:nvPr userDrawn="1"/>
          </p:nvSpPr>
          <p:spPr bwMode="auto">
            <a:xfrm>
              <a:off x="-2965450" y="3817938"/>
              <a:ext cx="119063" cy="141288"/>
            </a:xfrm>
            <a:custGeom>
              <a:avLst/>
              <a:gdLst>
                <a:gd name="T0" fmla="*/ 505 w 681"/>
                <a:gd name="T1" fmla="*/ 220 h 807"/>
                <a:gd name="T2" fmla="*/ 473 w 681"/>
                <a:gd name="T3" fmla="*/ 177 h 807"/>
                <a:gd name="T4" fmla="*/ 417 w 681"/>
                <a:gd name="T5" fmla="*/ 146 h 807"/>
                <a:gd name="T6" fmla="*/ 338 w 681"/>
                <a:gd name="T7" fmla="*/ 139 h 807"/>
                <a:gd name="T8" fmla="*/ 274 w 681"/>
                <a:gd name="T9" fmla="*/ 157 h 807"/>
                <a:gd name="T10" fmla="*/ 235 w 681"/>
                <a:gd name="T11" fmla="*/ 185 h 807"/>
                <a:gd name="T12" fmla="*/ 209 w 681"/>
                <a:gd name="T13" fmla="*/ 217 h 807"/>
                <a:gd name="T14" fmla="*/ 186 w 681"/>
                <a:gd name="T15" fmla="*/ 261 h 807"/>
                <a:gd name="T16" fmla="*/ 172 w 681"/>
                <a:gd name="T17" fmla="*/ 317 h 807"/>
                <a:gd name="T18" fmla="*/ 164 w 681"/>
                <a:gd name="T19" fmla="*/ 387 h 807"/>
                <a:gd name="T20" fmla="*/ 170 w 681"/>
                <a:gd name="T21" fmla="*/ 482 h 807"/>
                <a:gd name="T22" fmla="*/ 197 w 681"/>
                <a:gd name="T23" fmla="*/ 571 h 807"/>
                <a:gd name="T24" fmla="*/ 226 w 681"/>
                <a:gd name="T25" fmla="*/ 615 h 807"/>
                <a:gd name="T26" fmla="*/ 257 w 681"/>
                <a:gd name="T27" fmla="*/ 642 h 807"/>
                <a:gd name="T28" fmla="*/ 295 w 681"/>
                <a:gd name="T29" fmla="*/ 659 h 807"/>
                <a:gd name="T30" fmla="*/ 341 w 681"/>
                <a:gd name="T31" fmla="*/ 668 h 807"/>
                <a:gd name="T32" fmla="*/ 400 w 681"/>
                <a:gd name="T33" fmla="*/ 663 h 807"/>
                <a:gd name="T34" fmla="*/ 453 w 681"/>
                <a:gd name="T35" fmla="*/ 640 h 807"/>
                <a:gd name="T36" fmla="*/ 494 w 681"/>
                <a:gd name="T37" fmla="*/ 599 h 807"/>
                <a:gd name="T38" fmla="*/ 519 w 681"/>
                <a:gd name="T39" fmla="*/ 540 h 807"/>
                <a:gd name="T40" fmla="*/ 665 w 681"/>
                <a:gd name="T41" fmla="*/ 583 h 807"/>
                <a:gd name="T42" fmla="*/ 643 w 681"/>
                <a:gd name="T43" fmla="*/ 638 h 807"/>
                <a:gd name="T44" fmla="*/ 613 w 681"/>
                <a:gd name="T45" fmla="*/ 687 h 807"/>
                <a:gd name="T46" fmla="*/ 575 w 681"/>
                <a:gd name="T47" fmla="*/ 727 h 807"/>
                <a:gd name="T48" fmla="*/ 531 w 681"/>
                <a:gd name="T49" fmla="*/ 761 h 807"/>
                <a:gd name="T50" fmla="*/ 478 w 681"/>
                <a:gd name="T51" fmla="*/ 786 h 807"/>
                <a:gd name="T52" fmla="*/ 418 w 681"/>
                <a:gd name="T53" fmla="*/ 802 h 807"/>
                <a:gd name="T54" fmla="*/ 349 w 681"/>
                <a:gd name="T55" fmla="*/ 807 h 807"/>
                <a:gd name="T56" fmla="*/ 276 w 681"/>
                <a:gd name="T57" fmla="*/ 801 h 807"/>
                <a:gd name="T58" fmla="*/ 208 w 681"/>
                <a:gd name="T59" fmla="*/ 781 h 807"/>
                <a:gd name="T60" fmla="*/ 149 w 681"/>
                <a:gd name="T61" fmla="*/ 749 h 807"/>
                <a:gd name="T62" fmla="*/ 97 w 681"/>
                <a:gd name="T63" fmla="*/ 704 h 807"/>
                <a:gd name="T64" fmla="*/ 57 w 681"/>
                <a:gd name="T65" fmla="*/ 647 h 807"/>
                <a:gd name="T66" fmla="*/ 25 w 681"/>
                <a:gd name="T67" fmla="*/ 578 h 807"/>
                <a:gd name="T68" fmla="*/ 6 w 681"/>
                <a:gd name="T69" fmla="*/ 496 h 807"/>
                <a:gd name="T70" fmla="*/ 0 w 681"/>
                <a:gd name="T71" fmla="*/ 403 h 807"/>
                <a:gd name="T72" fmla="*/ 6 w 681"/>
                <a:gd name="T73" fmla="*/ 309 h 807"/>
                <a:gd name="T74" fmla="*/ 27 w 681"/>
                <a:gd name="T75" fmla="*/ 227 h 807"/>
                <a:gd name="T76" fmla="*/ 59 w 681"/>
                <a:gd name="T77" fmla="*/ 158 h 807"/>
                <a:gd name="T78" fmla="*/ 102 w 681"/>
                <a:gd name="T79" fmla="*/ 101 h 807"/>
                <a:gd name="T80" fmla="*/ 153 w 681"/>
                <a:gd name="T81" fmla="*/ 57 h 807"/>
                <a:gd name="T82" fmla="*/ 212 w 681"/>
                <a:gd name="T83" fmla="*/ 25 h 807"/>
                <a:gd name="T84" fmla="*/ 278 w 681"/>
                <a:gd name="T85" fmla="*/ 6 h 807"/>
                <a:gd name="T86" fmla="*/ 349 w 681"/>
                <a:gd name="T87" fmla="*/ 0 h 807"/>
                <a:gd name="T88" fmla="*/ 430 w 681"/>
                <a:gd name="T89" fmla="*/ 6 h 807"/>
                <a:gd name="T90" fmla="*/ 498 w 681"/>
                <a:gd name="T91" fmla="*/ 26 h 807"/>
                <a:gd name="T92" fmla="*/ 554 w 681"/>
                <a:gd name="T93" fmla="*/ 56 h 807"/>
                <a:gd name="T94" fmla="*/ 599 w 681"/>
                <a:gd name="T95" fmla="*/ 93 h 807"/>
                <a:gd name="T96" fmla="*/ 634 w 681"/>
                <a:gd name="T97" fmla="*/ 135 h 807"/>
                <a:gd name="T98" fmla="*/ 659 w 681"/>
                <a:gd name="T99" fmla="*/ 181 h 807"/>
                <a:gd name="T100" fmla="*/ 675 w 681"/>
                <a:gd name="T101" fmla="*/ 227 h 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81" h="807">
                  <a:moveTo>
                    <a:pt x="523" y="271"/>
                  </a:moveTo>
                  <a:lnTo>
                    <a:pt x="518" y="252"/>
                  </a:lnTo>
                  <a:lnTo>
                    <a:pt x="510" y="230"/>
                  </a:lnTo>
                  <a:lnTo>
                    <a:pt x="505" y="220"/>
                  </a:lnTo>
                  <a:lnTo>
                    <a:pt x="499" y="208"/>
                  </a:lnTo>
                  <a:lnTo>
                    <a:pt x="492" y="198"/>
                  </a:lnTo>
                  <a:lnTo>
                    <a:pt x="483" y="187"/>
                  </a:lnTo>
                  <a:lnTo>
                    <a:pt x="473" y="177"/>
                  </a:lnTo>
                  <a:lnTo>
                    <a:pt x="461" y="167"/>
                  </a:lnTo>
                  <a:lnTo>
                    <a:pt x="449" y="160"/>
                  </a:lnTo>
                  <a:lnTo>
                    <a:pt x="434" y="153"/>
                  </a:lnTo>
                  <a:lnTo>
                    <a:pt x="417" y="146"/>
                  </a:lnTo>
                  <a:lnTo>
                    <a:pt x="398" y="142"/>
                  </a:lnTo>
                  <a:lnTo>
                    <a:pt x="377" y="139"/>
                  </a:lnTo>
                  <a:lnTo>
                    <a:pt x="353" y="138"/>
                  </a:lnTo>
                  <a:lnTo>
                    <a:pt x="338" y="139"/>
                  </a:lnTo>
                  <a:lnTo>
                    <a:pt x="322" y="141"/>
                  </a:lnTo>
                  <a:lnTo>
                    <a:pt x="307" y="144"/>
                  </a:lnTo>
                  <a:lnTo>
                    <a:pt x="290" y="151"/>
                  </a:lnTo>
                  <a:lnTo>
                    <a:pt x="274" y="157"/>
                  </a:lnTo>
                  <a:lnTo>
                    <a:pt x="258" y="166"/>
                  </a:lnTo>
                  <a:lnTo>
                    <a:pt x="251" y="173"/>
                  </a:lnTo>
                  <a:lnTo>
                    <a:pt x="243" y="178"/>
                  </a:lnTo>
                  <a:lnTo>
                    <a:pt x="235" y="185"/>
                  </a:lnTo>
                  <a:lnTo>
                    <a:pt x="229" y="192"/>
                  </a:lnTo>
                  <a:lnTo>
                    <a:pt x="222" y="200"/>
                  </a:lnTo>
                  <a:lnTo>
                    <a:pt x="216" y="208"/>
                  </a:lnTo>
                  <a:lnTo>
                    <a:pt x="209" y="217"/>
                  </a:lnTo>
                  <a:lnTo>
                    <a:pt x="203" y="227"/>
                  </a:lnTo>
                  <a:lnTo>
                    <a:pt x="197" y="238"/>
                  </a:lnTo>
                  <a:lnTo>
                    <a:pt x="192" y="249"/>
                  </a:lnTo>
                  <a:lnTo>
                    <a:pt x="186" y="261"/>
                  </a:lnTo>
                  <a:lnTo>
                    <a:pt x="182" y="274"/>
                  </a:lnTo>
                  <a:lnTo>
                    <a:pt x="178" y="287"/>
                  </a:lnTo>
                  <a:lnTo>
                    <a:pt x="175" y="302"/>
                  </a:lnTo>
                  <a:lnTo>
                    <a:pt x="172" y="317"/>
                  </a:lnTo>
                  <a:lnTo>
                    <a:pt x="169" y="333"/>
                  </a:lnTo>
                  <a:lnTo>
                    <a:pt x="166" y="350"/>
                  </a:lnTo>
                  <a:lnTo>
                    <a:pt x="165" y="368"/>
                  </a:lnTo>
                  <a:lnTo>
                    <a:pt x="164" y="387"/>
                  </a:lnTo>
                  <a:lnTo>
                    <a:pt x="163" y="407"/>
                  </a:lnTo>
                  <a:lnTo>
                    <a:pt x="164" y="432"/>
                  </a:lnTo>
                  <a:lnTo>
                    <a:pt x="166" y="458"/>
                  </a:lnTo>
                  <a:lnTo>
                    <a:pt x="170" y="482"/>
                  </a:lnTo>
                  <a:lnTo>
                    <a:pt x="174" y="506"/>
                  </a:lnTo>
                  <a:lnTo>
                    <a:pt x="180" y="529"/>
                  </a:lnTo>
                  <a:lnTo>
                    <a:pt x="188" y="550"/>
                  </a:lnTo>
                  <a:lnTo>
                    <a:pt x="197" y="571"/>
                  </a:lnTo>
                  <a:lnTo>
                    <a:pt x="207" y="589"/>
                  </a:lnTo>
                  <a:lnTo>
                    <a:pt x="213" y="598"/>
                  </a:lnTo>
                  <a:lnTo>
                    <a:pt x="220" y="606"/>
                  </a:lnTo>
                  <a:lnTo>
                    <a:pt x="226" y="615"/>
                  </a:lnTo>
                  <a:lnTo>
                    <a:pt x="233" y="622"/>
                  </a:lnTo>
                  <a:lnTo>
                    <a:pt x="241" y="629"/>
                  </a:lnTo>
                  <a:lnTo>
                    <a:pt x="249" y="635"/>
                  </a:lnTo>
                  <a:lnTo>
                    <a:pt x="257" y="642"/>
                  </a:lnTo>
                  <a:lnTo>
                    <a:pt x="266" y="647"/>
                  </a:lnTo>
                  <a:lnTo>
                    <a:pt x="275" y="651"/>
                  </a:lnTo>
                  <a:lnTo>
                    <a:pt x="286" y="655"/>
                  </a:lnTo>
                  <a:lnTo>
                    <a:pt x="295" y="659"/>
                  </a:lnTo>
                  <a:lnTo>
                    <a:pt x="306" y="663"/>
                  </a:lnTo>
                  <a:lnTo>
                    <a:pt x="317" y="665"/>
                  </a:lnTo>
                  <a:lnTo>
                    <a:pt x="329" y="667"/>
                  </a:lnTo>
                  <a:lnTo>
                    <a:pt x="341" y="668"/>
                  </a:lnTo>
                  <a:lnTo>
                    <a:pt x="353" y="668"/>
                  </a:lnTo>
                  <a:lnTo>
                    <a:pt x="369" y="668"/>
                  </a:lnTo>
                  <a:lnTo>
                    <a:pt x="385" y="666"/>
                  </a:lnTo>
                  <a:lnTo>
                    <a:pt x="400" y="663"/>
                  </a:lnTo>
                  <a:lnTo>
                    <a:pt x="414" y="658"/>
                  </a:lnTo>
                  <a:lnTo>
                    <a:pt x="428" y="653"/>
                  </a:lnTo>
                  <a:lnTo>
                    <a:pt x="440" y="647"/>
                  </a:lnTo>
                  <a:lnTo>
                    <a:pt x="453" y="640"/>
                  </a:lnTo>
                  <a:lnTo>
                    <a:pt x="464" y="631"/>
                  </a:lnTo>
                  <a:lnTo>
                    <a:pt x="475" y="621"/>
                  </a:lnTo>
                  <a:lnTo>
                    <a:pt x="484" y="610"/>
                  </a:lnTo>
                  <a:lnTo>
                    <a:pt x="494" y="599"/>
                  </a:lnTo>
                  <a:lnTo>
                    <a:pt x="501" y="585"/>
                  </a:lnTo>
                  <a:lnTo>
                    <a:pt x="508" y="572"/>
                  </a:lnTo>
                  <a:lnTo>
                    <a:pt x="515" y="556"/>
                  </a:lnTo>
                  <a:lnTo>
                    <a:pt x="519" y="540"/>
                  </a:lnTo>
                  <a:lnTo>
                    <a:pt x="523" y="523"/>
                  </a:lnTo>
                  <a:lnTo>
                    <a:pt x="681" y="523"/>
                  </a:lnTo>
                  <a:lnTo>
                    <a:pt x="675" y="554"/>
                  </a:lnTo>
                  <a:lnTo>
                    <a:pt x="665" y="583"/>
                  </a:lnTo>
                  <a:lnTo>
                    <a:pt x="661" y="598"/>
                  </a:lnTo>
                  <a:lnTo>
                    <a:pt x="655" y="611"/>
                  </a:lnTo>
                  <a:lnTo>
                    <a:pt x="650" y="625"/>
                  </a:lnTo>
                  <a:lnTo>
                    <a:pt x="643" y="638"/>
                  </a:lnTo>
                  <a:lnTo>
                    <a:pt x="636" y="650"/>
                  </a:lnTo>
                  <a:lnTo>
                    <a:pt x="629" y="663"/>
                  </a:lnTo>
                  <a:lnTo>
                    <a:pt x="621" y="675"/>
                  </a:lnTo>
                  <a:lnTo>
                    <a:pt x="613" y="687"/>
                  </a:lnTo>
                  <a:lnTo>
                    <a:pt x="605" y="697"/>
                  </a:lnTo>
                  <a:lnTo>
                    <a:pt x="595" y="708"/>
                  </a:lnTo>
                  <a:lnTo>
                    <a:pt x="586" y="718"/>
                  </a:lnTo>
                  <a:lnTo>
                    <a:pt x="575" y="727"/>
                  </a:lnTo>
                  <a:lnTo>
                    <a:pt x="565" y="737"/>
                  </a:lnTo>
                  <a:lnTo>
                    <a:pt x="554" y="745"/>
                  </a:lnTo>
                  <a:lnTo>
                    <a:pt x="543" y="754"/>
                  </a:lnTo>
                  <a:lnTo>
                    <a:pt x="531" y="761"/>
                  </a:lnTo>
                  <a:lnTo>
                    <a:pt x="519" y="768"/>
                  </a:lnTo>
                  <a:lnTo>
                    <a:pt x="505" y="774"/>
                  </a:lnTo>
                  <a:lnTo>
                    <a:pt x="493" y="781"/>
                  </a:lnTo>
                  <a:lnTo>
                    <a:pt x="478" y="786"/>
                  </a:lnTo>
                  <a:lnTo>
                    <a:pt x="464" y="791"/>
                  </a:lnTo>
                  <a:lnTo>
                    <a:pt x="449" y="795"/>
                  </a:lnTo>
                  <a:lnTo>
                    <a:pt x="434" y="798"/>
                  </a:lnTo>
                  <a:lnTo>
                    <a:pt x="418" y="802"/>
                  </a:lnTo>
                  <a:lnTo>
                    <a:pt x="402" y="804"/>
                  </a:lnTo>
                  <a:lnTo>
                    <a:pt x="385" y="806"/>
                  </a:lnTo>
                  <a:lnTo>
                    <a:pt x="367" y="807"/>
                  </a:lnTo>
                  <a:lnTo>
                    <a:pt x="349" y="807"/>
                  </a:lnTo>
                  <a:lnTo>
                    <a:pt x="331" y="807"/>
                  </a:lnTo>
                  <a:lnTo>
                    <a:pt x="312" y="805"/>
                  </a:lnTo>
                  <a:lnTo>
                    <a:pt x="294" y="803"/>
                  </a:lnTo>
                  <a:lnTo>
                    <a:pt x="276" y="801"/>
                  </a:lnTo>
                  <a:lnTo>
                    <a:pt x="258" y="796"/>
                  </a:lnTo>
                  <a:lnTo>
                    <a:pt x="242" y="792"/>
                  </a:lnTo>
                  <a:lnTo>
                    <a:pt x="225" y="787"/>
                  </a:lnTo>
                  <a:lnTo>
                    <a:pt x="208" y="781"/>
                  </a:lnTo>
                  <a:lnTo>
                    <a:pt x="193" y="774"/>
                  </a:lnTo>
                  <a:lnTo>
                    <a:pt x="178" y="766"/>
                  </a:lnTo>
                  <a:lnTo>
                    <a:pt x="163" y="758"/>
                  </a:lnTo>
                  <a:lnTo>
                    <a:pt x="149" y="749"/>
                  </a:lnTo>
                  <a:lnTo>
                    <a:pt x="135" y="739"/>
                  </a:lnTo>
                  <a:lnTo>
                    <a:pt x="123" y="728"/>
                  </a:lnTo>
                  <a:lnTo>
                    <a:pt x="110" y="717"/>
                  </a:lnTo>
                  <a:lnTo>
                    <a:pt x="97" y="704"/>
                  </a:lnTo>
                  <a:lnTo>
                    <a:pt x="87" y="691"/>
                  </a:lnTo>
                  <a:lnTo>
                    <a:pt x="75" y="677"/>
                  </a:lnTo>
                  <a:lnTo>
                    <a:pt x="66" y="663"/>
                  </a:lnTo>
                  <a:lnTo>
                    <a:pt x="57" y="647"/>
                  </a:lnTo>
                  <a:lnTo>
                    <a:pt x="47" y="631"/>
                  </a:lnTo>
                  <a:lnTo>
                    <a:pt x="40" y="615"/>
                  </a:lnTo>
                  <a:lnTo>
                    <a:pt x="33" y="597"/>
                  </a:lnTo>
                  <a:lnTo>
                    <a:pt x="25" y="578"/>
                  </a:lnTo>
                  <a:lnTo>
                    <a:pt x="20" y="559"/>
                  </a:lnTo>
                  <a:lnTo>
                    <a:pt x="15" y="539"/>
                  </a:lnTo>
                  <a:lnTo>
                    <a:pt x="10" y="518"/>
                  </a:lnTo>
                  <a:lnTo>
                    <a:pt x="6" y="496"/>
                  </a:lnTo>
                  <a:lnTo>
                    <a:pt x="3" y="475"/>
                  </a:lnTo>
                  <a:lnTo>
                    <a:pt x="1" y="452"/>
                  </a:lnTo>
                  <a:lnTo>
                    <a:pt x="0" y="428"/>
                  </a:lnTo>
                  <a:lnTo>
                    <a:pt x="0" y="403"/>
                  </a:lnTo>
                  <a:lnTo>
                    <a:pt x="0" y="378"/>
                  </a:lnTo>
                  <a:lnTo>
                    <a:pt x="1" y="354"/>
                  </a:lnTo>
                  <a:lnTo>
                    <a:pt x="3" y="331"/>
                  </a:lnTo>
                  <a:lnTo>
                    <a:pt x="6" y="309"/>
                  </a:lnTo>
                  <a:lnTo>
                    <a:pt x="11" y="287"/>
                  </a:lnTo>
                  <a:lnTo>
                    <a:pt x="15" y="267"/>
                  </a:lnTo>
                  <a:lnTo>
                    <a:pt x="21" y="247"/>
                  </a:lnTo>
                  <a:lnTo>
                    <a:pt x="27" y="227"/>
                  </a:lnTo>
                  <a:lnTo>
                    <a:pt x="34" y="209"/>
                  </a:lnTo>
                  <a:lnTo>
                    <a:pt x="42" y="191"/>
                  </a:lnTo>
                  <a:lnTo>
                    <a:pt x="50" y="174"/>
                  </a:lnTo>
                  <a:lnTo>
                    <a:pt x="59" y="158"/>
                  </a:lnTo>
                  <a:lnTo>
                    <a:pt x="68" y="142"/>
                  </a:lnTo>
                  <a:lnTo>
                    <a:pt x="79" y="128"/>
                  </a:lnTo>
                  <a:lnTo>
                    <a:pt x="90" y="114"/>
                  </a:lnTo>
                  <a:lnTo>
                    <a:pt x="102" y="101"/>
                  </a:lnTo>
                  <a:lnTo>
                    <a:pt x="113" y="89"/>
                  </a:lnTo>
                  <a:lnTo>
                    <a:pt x="127" y="77"/>
                  </a:lnTo>
                  <a:lnTo>
                    <a:pt x="139" y="67"/>
                  </a:lnTo>
                  <a:lnTo>
                    <a:pt x="153" y="57"/>
                  </a:lnTo>
                  <a:lnTo>
                    <a:pt x="167" y="47"/>
                  </a:lnTo>
                  <a:lnTo>
                    <a:pt x="182" y="40"/>
                  </a:lnTo>
                  <a:lnTo>
                    <a:pt x="197" y="31"/>
                  </a:lnTo>
                  <a:lnTo>
                    <a:pt x="212" y="25"/>
                  </a:lnTo>
                  <a:lnTo>
                    <a:pt x="228" y="19"/>
                  </a:lnTo>
                  <a:lnTo>
                    <a:pt x="245" y="14"/>
                  </a:lnTo>
                  <a:lnTo>
                    <a:pt x="262" y="10"/>
                  </a:lnTo>
                  <a:lnTo>
                    <a:pt x="278" y="6"/>
                  </a:lnTo>
                  <a:lnTo>
                    <a:pt x="296" y="3"/>
                  </a:lnTo>
                  <a:lnTo>
                    <a:pt x="314" y="1"/>
                  </a:lnTo>
                  <a:lnTo>
                    <a:pt x="332" y="0"/>
                  </a:lnTo>
                  <a:lnTo>
                    <a:pt x="349" y="0"/>
                  </a:lnTo>
                  <a:lnTo>
                    <a:pt x="371" y="0"/>
                  </a:lnTo>
                  <a:lnTo>
                    <a:pt x="391" y="1"/>
                  </a:lnTo>
                  <a:lnTo>
                    <a:pt x="411" y="3"/>
                  </a:lnTo>
                  <a:lnTo>
                    <a:pt x="430" y="6"/>
                  </a:lnTo>
                  <a:lnTo>
                    <a:pt x="448" y="11"/>
                  </a:lnTo>
                  <a:lnTo>
                    <a:pt x="465" y="15"/>
                  </a:lnTo>
                  <a:lnTo>
                    <a:pt x="482" y="20"/>
                  </a:lnTo>
                  <a:lnTo>
                    <a:pt x="498" y="26"/>
                  </a:lnTo>
                  <a:lnTo>
                    <a:pt x="513" y="33"/>
                  </a:lnTo>
                  <a:lnTo>
                    <a:pt x="527" y="40"/>
                  </a:lnTo>
                  <a:lnTo>
                    <a:pt x="541" y="47"/>
                  </a:lnTo>
                  <a:lnTo>
                    <a:pt x="554" y="56"/>
                  </a:lnTo>
                  <a:lnTo>
                    <a:pt x="567" y="64"/>
                  </a:lnTo>
                  <a:lnTo>
                    <a:pt x="578" y="73"/>
                  </a:lnTo>
                  <a:lnTo>
                    <a:pt x="589" y="83"/>
                  </a:lnTo>
                  <a:lnTo>
                    <a:pt x="599" y="93"/>
                  </a:lnTo>
                  <a:lnTo>
                    <a:pt x="609" y="103"/>
                  </a:lnTo>
                  <a:lnTo>
                    <a:pt x="618" y="113"/>
                  </a:lnTo>
                  <a:lnTo>
                    <a:pt x="627" y="124"/>
                  </a:lnTo>
                  <a:lnTo>
                    <a:pt x="634" y="135"/>
                  </a:lnTo>
                  <a:lnTo>
                    <a:pt x="641" y="146"/>
                  </a:lnTo>
                  <a:lnTo>
                    <a:pt x="647" y="158"/>
                  </a:lnTo>
                  <a:lnTo>
                    <a:pt x="654" y="169"/>
                  </a:lnTo>
                  <a:lnTo>
                    <a:pt x="659" y="181"/>
                  </a:lnTo>
                  <a:lnTo>
                    <a:pt x="664" y="192"/>
                  </a:lnTo>
                  <a:lnTo>
                    <a:pt x="668" y="204"/>
                  </a:lnTo>
                  <a:lnTo>
                    <a:pt x="671" y="215"/>
                  </a:lnTo>
                  <a:lnTo>
                    <a:pt x="675" y="227"/>
                  </a:lnTo>
                  <a:lnTo>
                    <a:pt x="679" y="249"/>
                  </a:lnTo>
                  <a:lnTo>
                    <a:pt x="681" y="271"/>
                  </a:lnTo>
                  <a:lnTo>
                    <a:pt x="523" y="27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40" name="Freeform 33"/>
            <p:cNvSpPr>
              <a:spLocks/>
            </p:cNvSpPr>
            <p:nvPr userDrawn="1"/>
          </p:nvSpPr>
          <p:spPr bwMode="auto">
            <a:xfrm>
              <a:off x="-2833688" y="3824288"/>
              <a:ext cx="119063" cy="134938"/>
            </a:xfrm>
            <a:custGeom>
              <a:avLst/>
              <a:gdLst>
                <a:gd name="T0" fmla="*/ 158 w 677"/>
                <a:gd name="T1" fmla="*/ 769 h 769"/>
                <a:gd name="T2" fmla="*/ 0 w 677"/>
                <a:gd name="T3" fmla="*/ 769 h 769"/>
                <a:gd name="T4" fmla="*/ 0 w 677"/>
                <a:gd name="T5" fmla="*/ 0 h 769"/>
                <a:gd name="T6" fmla="*/ 158 w 677"/>
                <a:gd name="T7" fmla="*/ 0 h 769"/>
                <a:gd name="T8" fmla="*/ 158 w 677"/>
                <a:gd name="T9" fmla="*/ 311 h 769"/>
                <a:gd name="T10" fmla="*/ 451 w 677"/>
                <a:gd name="T11" fmla="*/ 0 h 769"/>
                <a:gd name="T12" fmla="*/ 659 w 677"/>
                <a:gd name="T13" fmla="*/ 0 h 769"/>
                <a:gd name="T14" fmla="*/ 347 w 677"/>
                <a:gd name="T15" fmla="*/ 314 h 769"/>
                <a:gd name="T16" fmla="*/ 677 w 677"/>
                <a:gd name="T17" fmla="*/ 769 h 769"/>
                <a:gd name="T18" fmla="*/ 469 w 677"/>
                <a:gd name="T19" fmla="*/ 769 h 769"/>
                <a:gd name="T20" fmla="*/ 233 w 677"/>
                <a:gd name="T21" fmla="*/ 431 h 769"/>
                <a:gd name="T22" fmla="*/ 158 w 677"/>
                <a:gd name="T23" fmla="*/ 507 h 769"/>
                <a:gd name="T24" fmla="*/ 158 w 677"/>
                <a:gd name="T25" fmla="*/ 769 h 7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77" h="769">
                  <a:moveTo>
                    <a:pt x="158" y="769"/>
                  </a:moveTo>
                  <a:lnTo>
                    <a:pt x="0" y="769"/>
                  </a:lnTo>
                  <a:lnTo>
                    <a:pt x="0" y="0"/>
                  </a:lnTo>
                  <a:lnTo>
                    <a:pt x="158" y="0"/>
                  </a:lnTo>
                  <a:lnTo>
                    <a:pt x="158" y="311"/>
                  </a:lnTo>
                  <a:lnTo>
                    <a:pt x="451" y="0"/>
                  </a:lnTo>
                  <a:lnTo>
                    <a:pt x="659" y="0"/>
                  </a:lnTo>
                  <a:lnTo>
                    <a:pt x="347" y="314"/>
                  </a:lnTo>
                  <a:lnTo>
                    <a:pt x="677" y="769"/>
                  </a:lnTo>
                  <a:lnTo>
                    <a:pt x="469" y="769"/>
                  </a:lnTo>
                  <a:lnTo>
                    <a:pt x="233" y="431"/>
                  </a:lnTo>
                  <a:lnTo>
                    <a:pt x="158" y="507"/>
                  </a:lnTo>
                  <a:lnTo>
                    <a:pt x="158" y="76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41" name="Freeform 34"/>
            <p:cNvSpPr>
              <a:spLocks noEditPoints="1"/>
            </p:cNvSpPr>
            <p:nvPr userDrawn="1"/>
          </p:nvSpPr>
          <p:spPr bwMode="auto">
            <a:xfrm>
              <a:off x="-3132138" y="3810001"/>
              <a:ext cx="153988" cy="150813"/>
            </a:xfrm>
            <a:custGeom>
              <a:avLst/>
              <a:gdLst>
                <a:gd name="T0" fmla="*/ 167 w 877"/>
                <a:gd name="T1" fmla="*/ 386 h 855"/>
                <a:gd name="T2" fmla="*/ 179 w 877"/>
                <a:gd name="T3" fmla="*/ 339 h 855"/>
                <a:gd name="T4" fmla="*/ 198 w 877"/>
                <a:gd name="T5" fmla="*/ 297 h 855"/>
                <a:gd name="T6" fmla="*/ 244 w 877"/>
                <a:gd name="T7" fmla="*/ 240 h 855"/>
                <a:gd name="T8" fmla="*/ 308 w 877"/>
                <a:gd name="T9" fmla="*/ 202 h 855"/>
                <a:gd name="T10" fmla="*/ 357 w 877"/>
                <a:gd name="T11" fmla="*/ 657 h 855"/>
                <a:gd name="T12" fmla="*/ 292 w 877"/>
                <a:gd name="T13" fmla="*/ 641 h 855"/>
                <a:gd name="T14" fmla="*/ 229 w 877"/>
                <a:gd name="T15" fmla="*/ 597 h 855"/>
                <a:gd name="T16" fmla="*/ 192 w 877"/>
                <a:gd name="T17" fmla="*/ 546 h 855"/>
                <a:gd name="T18" fmla="*/ 175 w 877"/>
                <a:gd name="T19" fmla="*/ 503 h 855"/>
                <a:gd name="T20" fmla="*/ 165 w 877"/>
                <a:gd name="T21" fmla="*/ 454 h 855"/>
                <a:gd name="T22" fmla="*/ 357 w 877"/>
                <a:gd name="T23" fmla="*/ 0 h 855"/>
                <a:gd name="T24" fmla="*/ 316 w 877"/>
                <a:gd name="T25" fmla="*/ 70 h 855"/>
                <a:gd name="T26" fmla="*/ 257 w 877"/>
                <a:gd name="T27" fmla="*/ 85 h 855"/>
                <a:gd name="T28" fmla="*/ 198 w 877"/>
                <a:gd name="T29" fmla="*/ 110 h 855"/>
                <a:gd name="T30" fmla="*/ 140 w 877"/>
                <a:gd name="T31" fmla="*/ 147 h 855"/>
                <a:gd name="T32" fmla="*/ 88 w 877"/>
                <a:gd name="T33" fmla="*/ 195 h 855"/>
                <a:gd name="T34" fmla="*/ 45 w 877"/>
                <a:gd name="T35" fmla="*/ 254 h 855"/>
                <a:gd name="T36" fmla="*/ 15 w 877"/>
                <a:gd name="T37" fmla="*/ 324 h 855"/>
                <a:gd name="T38" fmla="*/ 1 w 877"/>
                <a:gd name="T39" fmla="*/ 405 h 855"/>
                <a:gd name="T40" fmla="*/ 5 w 877"/>
                <a:gd name="T41" fmla="*/ 490 h 855"/>
                <a:gd name="T42" fmla="*/ 28 w 877"/>
                <a:gd name="T43" fmla="*/ 566 h 855"/>
                <a:gd name="T44" fmla="*/ 65 w 877"/>
                <a:gd name="T45" fmla="*/ 630 h 855"/>
                <a:gd name="T46" fmla="*/ 113 w 877"/>
                <a:gd name="T47" fmla="*/ 683 h 855"/>
                <a:gd name="T48" fmla="*/ 168 w 877"/>
                <a:gd name="T49" fmla="*/ 724 h 855"/>
                <a:gd name="T50" fmla="*/ 227 w 877"/>
                <a:gd name="T51" fmla="*/ 755 h 855"/>
                <a:gd name="T52" fmla="*/ 287 w 877"/>
                <a:gd name="T53" fmla="*/ 774 h 855"/>
                <a:gd name="T54" fmla="*/ 343 w 877"/>
                <a:gd name="T55" fmla="*/ 782 h 855"/>
                <a:gd name="T56" fmla="*/ 521 w 877"/>
                <a:gd name="T57" fmla="*/ 783 h 855"/>
                <a:gd name="T58" fmla="*/ 575 w 877"/>
                <a:gd name="T59" fmla="*/ 777 h 855"/>
                <a:gd name="T60" fmla="*/ 635 w 877"/>
                <a:gd name="T61" fmla="*/ 761 h 855"/>
                <a:gd name="T62" fmla="*/ 694 w 877"/>
                <a:gd name="T63" fmla="*/ 733 h 855"/>
                <a:gd name="T64" fmla="*/ 751 w 877"/>
                <a:gd name="T65" fmla="*/ 694 h 855"/>
                <a:gd name="T66" fmla="*/ 801 w 877"/>
                <a:gd name="T67" fmla="*/ 644 h 855"/>
                <a:gd name="T68" fmla="*/ 841 w 877"/>
                <a:gd name="T69" fmla="*/ 583 h 855"/>
                <a:gd name="T70" fmla="*/ 867 w 877"/>
                <a:gd name="T71" fmla="*/ 510 h 855"/>
                <a:gd name="T72" fmla="*/ 877 w 877"/>
                <a:gd name="T73" fmla="*/ 427 h 855"/>
                <a:gd name="T74" fmla="*/ 867 w 877"/>
                <a:gd name="T75" fmla="*/ 343 h 855"/>
                <a:gd name="T76" fmla="*/ 841 w 877"/>
                <a:gd name="T77" fmla="*/ 270 h 855"/>
                <a:gd name="T78" fmla="*/ 801 w 877"/>
                <a:gd name="T79" fmla="*/ 208 h 855"/>
                <a:gd name="T80" fmla="*/ 751 w 877"/>
                <a:gd name="T81" fmla="*/ 158 h 855"/>
                <a:gd name="T82" fmla="*/ 694 w 877"/>
                <a:gd name="T83" fmla="*/ 118 h 855"/>
                <a:gd name="T84" fmla="*/ 635 w 877"/>
                <a:gd name="T85" fmla="*/ 90 h 855"/>
                <a:gd name="T86" fmla="*/ 575 w 877"/>
                <a:gd name="T87" fmla="*/ 72 h 855"/>
                <a:gd name="T88" fmla="*/ 521 w 877"/>
                <a:gd name="T89" fmla="*/ 67 h 855"/>
                <a:gd name="T90" fmla="*/ 712 w 877"/>
                <a:gd name="T91" fmla="*/ 454 h 855"/>
                <a:gd name="T92" fmla="*/ 702 w 877"/>
                <a:gd name="T93" fmla="*/ 503 h 855"/>
                <a:gd name="T94" fmla="*/ 685 w 877"/>
                <a:gd name="T95" fmla="*/ 546 h 855"/>
                <a:gd name="T96" fmla="*/ 647 w 877"/>
                <a:gd name="T97" fmla="*/ 597 h 855"/>
                <a:gd name="T98" fmla="*/ 586 w 877"/>
                <a:gd name="T99" fmla="*/ 641 h 855"/>
                <a:gd name="T100" fmla="*/ 521 w 877"/>
                <a:gd name="T101" fmla="*/ 657 h 855"/>
                <a:gd name="T102" fmla="*/ 569 w 877"/>
                <a:gd name="T103" fmla="*/ 202 h 855"/>
                <a:gd name="T104" fmla="*/ 633 w 877"/>
                <a:gd name="T105" fmla="*/ 240 h 855"/>
                <a:gd name="T106" fmla="*/ 680 w 877"/>
                <a:gd name="T107" fmla="*/ 297 h 855"/>
                <a:gd name="T108" fmla="*/ 699 w 877"/>
                <a:gd name="T109" fmla="*/ 339 h 855"/>
                <a:gd name="T110" fmla="*/ 710 w 877"/>
                <a:gd name="T111" fmla="*/ 386 h 8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77" h="855">
                  <a:moveTo>
                    <a:pt x="164" y="427"/>
                  </a:moveTo>
                  <a:lnTo>
                    <a:pt x="164" y="413"/>
                  </a:lnTo>
                  <a:lnTo>
                    <a:pt x="165" y="399"/>
                  </a:lnTo>
                  <a:lnTo>
                    <a:pt x="167" y="386"/>
                  </a:lnTo>
                  <a:lnTo>
                    <a:pt x="169" y="373"/>
                  </a:lnTo>
                  <a:lnTo>
                    <a:pt x="171" y="362"/>
                  </a:lnTo>
                  <a:lnTo>
                    <a:pt x="175" y="349"/>
                  </a:lnTo>
                  <a:lnTo>
                    <a:pt x="179" y="339"/>
                  </a:lnTo>
                  <a:lnTo>
                    <a:pt x="183" y="327"/>
                  </a:lnTo>
                  <a:lnTo>
                    <a:pt x="187" y="317"/>
                  </a:lnTo>
                  <a:lnTo>
                    <a:pt x="192" y="306"/>
                  </a:lnTo>
                  <a:lnTo>
                    <a:pt x="198" y="297"/>
                  </a:lnTo>
                  <a:lnTo>
                    <a:pt x="203" y="288"/>
                  </a:lnTo>
                  <a:lnTo>
                    <a:pt x="215" y="270"/>
                  </a:lnTo>
                  <a:lnTo>
                    <a:pt x="229" y="254"/>
                  </a:lnTo>
                  <a:lnTo>
                    <a:pt x="244" y="240"/>
                  </a:lnTo>
                  <a:lnTo>
                    <a:pt x="259" y="228"/>
                  </a:lnTo>
                  <a:lnTo>
                    <a:pt x="275" y="218"/>
                  </a:lnTo>
                  <a:lnTo>
                    <a:pt x="292" y="208"/>
                  </a:lnTo>
                  <a:lnTo>
                    <a:pt x="308" y="202"/>
                  </a:lnTo>
                  <a:lnTo>
                    <a:pt x="324" y="197"/>
                  </a:lnTo>
                  <a:lnTo>
                    <a:pt x="341" y="194"/>
                  </a:lnTo>
                  <a:lnTo>
                    <a:pt x="357" y="194"/>
                  </a:lnTo>
                  <a:lnTo>
                    <a:pt x="357" y="657"/>
                  </a:lnTo>
                  <a:lnTo>
                    <a:pt x="341" y="655"/>
                  </a:lnTo>
                  <a:lnTo>
                    <a:pt x="324" y="652"/>
                  </a:lnTo>
                  <a:lnTo>
                    <a:pt x="308" y="648"/>
                  </a:lnTo>
                  <a:lnTo>
                    <a:pt x="292" y="641"/>
                  </a:lnTo>
                  <a:lnTo>
                    <a:pt x="275" y="633"/>
                  </a:lnTo>
                  <a:lnTo>
                    <a:pt x="259" y="623"/>
                  </a:lnTo>
                  <a:lnTo>
                    <a:pt x="244" y="611"/>
                  </a:lnTo>
                  <a:lnTo>
                    <a:pt x="229" y="597"/>
                  </a:lnTo>
                  <a:lnTo>
                    <a:pt x="215" y="581"/>
                  </a:lnTo>
                  <a:lnTo>
                    <a:pt x="203" y="565"/>
                  </a:lnTo>
                  <a:lnTo>
                    <a:pt x="198" y="555"/>
                  </a:lnTo>
                  <a:lnTo>
                    <a:pt x="192" y="546"/>
                  </a:lnTo>
                  <a:lnTo>
                    <a:pt x="187" y="535"/>
                  </a:lnTo>
                  <a:lnTo>
                    <a:pt x="183" y="525"/>
                  </a:lnTo>
                  <a:lnTo>
                    <a:pt x="179" y="513"/>
                  </a:lnTo>
                  <a:lnTo>
                    <a:pt x="175" y="503"/>
                  </a:lnTo>
                  <a:lnTo>
                    <a:pt x="171" y="490"/>
                  </a:lnTo>
                  <a:lnTo>
                    <a:pt x="169" y="479"/>
                  </a:lnTo>
                  <a:lnTo>
                    <a:pt x="167" y="466"/>
                  </a:lnTo>
                  <a:lnTo>
                    <a:pt x="165" y="454"/>
                  </a:lnTo>
                  <a:lnTo>
                    <a:pt x="164" y="440"/>
                  </a:lnTo>
                  <a:lnTo>
                    <a:pt x="164" y="427"/>
                  </a:lnTo>
                  <a:close/>
                  <a:moveTo>
                    <a:pt x="521" y="0"/>
                  </a:moveTo>
                  <a:lnTo>
                    <a:pt x="357" y="0"/>
                  </a:lnTo>
                  <a:lnTo>
                    <a:pt x="357" y="67"/>
                  </a:lnTo>
                  <a:lnTo>
                    <a:pt x="343" y="67"/>
                  </a:lnTo>
                  <a:lnTo>
                    <a:pt x="329" y="68"/>
                  </a:lnTo>
                  <a:lnTo>
                    <a:pt x="316" y="70"/>
                  </a:lnTo>
                  <a:lnTo>
                    <a:pt x="301" y="72"/>
                  </a:lnTo>
                  <a:lnTo>
                    <a:pt x="287" y="76"/>
                  </a:lnTo>
                  <a:lnTo>
                    <a:pt x="272" y="80"/>
                  </a:lnTo>
                  <a:lnTo>
                    <a:pt x="257" y="85"/>
                  </a:lnTo>
                  <a:lnTo>
                    <a:pt x="243" y="90"/>
                  </a:lnTo>
                  <a:lnTo>
                    <a:pt x="227" y="95"/>
                  </a:lnTo>
                  <a:lnTo>
                    <a:pt x="212" y="103"/>
                  </a:lnTo>
                  <a:lnTo>
                    <a:pt x="198" y="110"/>
                  </a:lnTo>
                  <a:lnTo>
                    <a:pt x="183" y="118"/>
                  </a:lnTo>
                  <a:lnTo>
                    <a:pt x="168" y="127"/>
                  </a:lnTo>
                  <a:lnTo>
                    <a:pt x="154" y="137"/>
                  </a:lnTo>
                  <a:lnTo>
                    <a:pt x="140" y="147"/>
                  </a:lnTo>
                  <a:lnTo>
                    <a:pt x="127" y="158"/>
                  </a:lnTo>
                  <a:lnTo>
                    <a:pt x="113" y="170"/>
                  </a:lnTo>
                  <a:lnTo>
                    <a:pt x="100" y="182"/>
                  </a:lnTo>
                  <a:lnTo>
                    <a:pt x="88" y="195"/>
                  </a:lnTo>
                  <a:lnTo>
                    <a:pt x="76" y="208"/>
                  </a:lnTo>
                  <a:lnTo>
                    <a:pt x="65" y="223"/>
                  </a:lnTo>
                  <a:lnTo>
                    <a:pt x="54" y="239"/>
                  </a:lnTo>
                  <a:lnTo>
                    <a:pt x="45" y="254"/>
                  </a:lnTo>
                  <a:lnTo>
                    <a:pt x="37" y="270"/>
                  </a:lnTo>
                  <a:lnTo>
                    <a:pt x="28" y="288"/>
                  </a:lnTo>
                  <a:lnTo>
                    <a:pt x="21" y="305"/>
                  </a:lnTo>
                  <a:lnTo>
                    <a:pt x="15" y="324"/>
                  </a:lnTo>
                  <a:lnTo>
                    <a:pt x="9" y="343"/>
                  </a:lnTo>
                  <a:lnTo>
                    <a:pt x="5" y="363"/>
                  </a:lnTo>
                  <a:lnTo>
                    <a:pt x="2" y="384"/>
                  </a:lnTo>
                  <a:lnTo>
                    <a:pt x="1" y="405"/>
                  </a:lnTo>
                  <a:lnTo>
                    <a:pt x="0" y="427"/>
                  </a:lnTo>
                  <a:lnTo>
                    <a:pt x="1" y="449"/>
                  </a:lnTo>
                  <a:lnTo>
                    <a:pt x="2" y="470"/>
                  </a:lnTo>
                  <a:lnTo>
                    <a:pt x="5" y="490"/>
                  </a:lnTo>
                  <a:lnTo>
                    <a:pt x="9" y="510"/>
                  </a:lnTo>
                  <a:lnTo>
                    <a:pt x="15" y="530"/>
                  </a:lnTo>
                  <a:lnTo>
                    <a:pt x="21" y="548"/>
                  </a:lnTo>
                  <a:lnTo>
                    <a:pt x="28" y="566"/>
                  </a:lnTo>
                  <a:lnTo>
                    <a:pt x="37" y="583"/>
                  </a:lnTo>
                  <a:lnTo>
                    <a:pt x="45" y="599"/>
                  </a:lnTo>
                  <a:lnTo>
                    <a:pt x="54" y="615"/>
                  </a:lnTo>
                  <a:lnTo>
                    <a:pt x="65" y="630"/>
                  </a:lnTo>
                  <a:lnTo>
                    <a:pt x="76" y="644"/>
                  </a:lnTo>
                  <a:lnTo>
                    <a:pt x="88" y="658"/>
                  </a:lnTo>
                  <a:lnTo>
                    <a:pt x="100" y="671"/>
                  </a:lnTo>
                  <a:lnTo>
                    <a:pt x="113" y="683"/>
                  </a:lnTo>
                  <a:lnTo>
                    <a:pt x="127" y="694"/>
                  </a:lnTo>
                  <a:lnTo>
                    <a:pt x="140" y="705"/>
                  </a:lnTo>
                  <a:lnTo>
                    <a:pt x="154" y="715"/>
                  </a:lnTo>
                  <a:lnTo>
                    <a:pt x="168" y="724"/>
                  </a:lnTo>
                  <a:lnTo>
                    <a:pt x="183" y="733"/>
                  </a:lnTo>
                  <a:lnTo>
                    <a:pt x="198" y="741"/>
                  </a:lnTo>
                  <a:lnTo>
                    <a:pt x="212" y="748"/>
                  </a:lnTo>
                  <a:lnTo>
                    <a:pt x="227" y="755"/>
                  </a:lnTo>
                  <a:lnTo>
                    <a:pt x="243" y="761"/>
                  </a:lnTo>
                  <a:lnTo>
                    <a:pt x="257" y="766"/>
                  </a:lnTo>
                  <a:lnTo>
                    <a:pt x="272" y="770"/>
                  </a:lnTo>
                  <a:lnTo>
                    <a:pt x="287" y="774"/>
                  </a:lnTo>
                  <a:lnTo>
                    <a:pt x="301" y="777"/>
                  </a:lnTo>
                  <a:lnTo>
                    <a:pt x="316" y="780"/>
                  </a:lnTo>
                  <a:lnTo>
                    <a:pt x="329" y="781"/>
                  </a:lnTo>
                  <a:lnTo>
                    <a:pt x="343" y="782"/>
                  </a:lnTo>
                  <a:lnTo>
                    <a:pt x="357" y="783"/>
                  </a:lnTo>
                  <a:lnTo>
                    <a:pt x="357" y="855"/>
                  </a:lnTo>
                  <a:lnTo>
                    <a:pt x="521" y="855"/>
                  </a:lnTo>
                  <a:lnTo>
                    <a:pt x="521" y="783"/>
                  </a:lnTo>
                  <a:lnTo>
                    <a:pt x="533" y="782"/>
                  </a:lnTo>
                  <a:lnTo>
                    <a:pt x="547" y="781"/>
                  </a:lnTo>
                  <a:lnTo>
                    <a:pt x="562" y="780"/>
                  </a:lnTo>
                  <a:lnTo>
                    <a:pt x="575" y="777"/>
                  </a:lnTo>
                  <a:lnTo>
                    <a:pt x="590" y="774"/>
                  </a:lnTo>
                  <a:lnTo>
                    <a:pt x="604" y="770"/>
                  </a:lnTo>
                  <a:lnTo>
                    <a:pt x="620" y="766"/>
                  </a:lnTo>
                  <a:lnTo>
                    <a:pt x="635" y="761"/>
                  </a:lnTo>
                  <a:lnTo>
                    <a:pt x="649" y="755"/>
                  </a:lnTo>
                  <a:lnTo>
                    <a:pt x="665" y="748"/>
                  </a:lnTo>
                  <a:lnTo>
                    <a:pt x="680" y="741"/>
                  </a:lnTo>
                  <a:lnTo>
                    <a:pt x="694" y="733"/>
                  </a:lnTo>
                  <a:lnTo>
                    <a:pt x="709" y="724"/>
                  </a:lnTo>
                  <a:lnTo>
                    <a:pt x="723" y="715"/>
                  </a:lnTo>
                  <a:lnTo>
                    <a:pt x="737" y="705"/>
                  </a:lnTo>
                  <a:lnTo>
                    <a:pt x="751" y="694"/>
                  </a:lnTo>
                  <a:lnTo>
                    <a:pt x="764" y="683"/>
                  </a:lnTo>
                  <a:lnTo>
                    <a:pt x="777" y="671"/>
                  </a:lnTo>
                  <a:lnTo>
                    <a:pt x="789" y="658"/>
                  </a:lnTo>
                  <a:lnTo>
                    <a:pt x="801" y="644"/>
                  </a:lnTo>
                  <a:lnTo>
                    <a:pt x="811" y="630"/>
                  </a:lnTo>
                  <a:lnTo>
                    <a:pt x="822" y="615"/>
                  </a:lnTo>
                  <a:lnTo>
                    <a:pt x="832" y="599"/>
                  </a:lnTo>
                  <a:lnTo>
                    <a:pt x="841" y="583"/>
                  </a:lnTo>
                  <a:lnTo>
                    <a:pt x="849" y="566"/>
                  </a:lnTo>
                  <a:lnTo>
                    <a:pt x="856" y="548"/>
                  </a:lnTo>
                  <a:lnTo>
                    <a:pt x="862" y="530"/>
                  </a:lnTo>
                  <a:lnTo>
                    <a:pt x="867" y="510"/>
                  </a:lnTo>
                  <a:lnTo>
                    <a:pt x="871" y="490"/>
                  </a:lnTo>
                  <a:lnTo>
                    <a:pt x="874" y="470"/>
                  </a:lnTo>
                  <a:lnTo>
                    <a:pt x="876" y="449"/>
                  </a:lnTo>
                  <a:lnTo>
                    <a:pt x="877" y="427"/>
                  </a:lnTo>
                  <a:lnTo>
                    <a:pt x="876" y="405"/>
                  </a:lnTo>
                  <a:lnTo>
                    <a:pt x="874" y="384"/>
                  </a:lnTo>
                  <a:lnTo>
                    <a:pt x="871" y="363"/>
                  </a:lnTo>
                  <a:lnTo>
                    <a:pt x="867" y="343"/>
                  </a:lnTo>
                  <a:lnTo>
                    <a:pt x="862" y="324"/>
                  </a:lnTo>
                  <a:lnTo>
                    <a:pt x="856" y="305"/>
                  </a:lnTo>
                  <a:lnTo>
                    <a:pt x="849" y="288"/>
                  </a:lnTo>
                  <a:lnTo>
                    <a:pt x="841" y="270"/>
                  </a:lnTo>
                  <a:lnTo>
                    <a:pt x="832" y="254"/>
                  </a:lnTo>
                  <a:lnTo>
                    <a:pt x="822" y="239"/>
                  </a:lnTo>
                  <a:lnTo>
                    <a:pt x="811" y="223"/>
                  </a:lnTo>
                  <a:lnTo>
                    <a:pt x="801" y="208"/>
                  </a:lnTo>
                  <a:lnTo>
                    <a:pt x="789" y="195"/>
                  </a:lnTo>
                  <a:lnTo>
                    <a:pt x="777" y="182"/>
                  </a:lnTo>
                  <a:lnTo>
                    <a:pt x="764" y="170"/>
                  </a:lnTo>
                  <a:lnTo>
                    <a:pt x="751" y="158"/>
                  </a:lnTo>
                  <a:lnTo>
                    <a:pt x="737" y="147"/>
                  </a:lnTo>
                  <a:lnTo>
                    <a:pt x="723" y="137"/>
                  </a:lnTo>
                  <a:lnTo>
                    <a:pt x="709" y="127"/>
                  </a:lnTo>
                  <a:lnTo>
                    <a:pt x="694" y="118"/>
                  </a:lnTo>
                  <a:lnTo>
                    <a:pt x="680" y="110"/>
                  </a:lnTo>
                  <a:lnTo>
                    <a:pt x="665" y="103"/>
                  </a:lnTo>
                  <a:lnTo>
                    <a:pt x="649" y="95"/>
                  </a:lnTo>
                  <a:lnTo>
                    <a:pt x="635" y="90"/>
                  </a:lnTo>
                  <a:lnTo>
                    <a:pt x="620" y="85"/>
                  </a:lnTo>
                  <a:lnTo>
                    <a:pt x="604" y="80"/>
                  </a:lnTo>
                  <a:lnTo>
                    <a:pt x="590" y="76"/>
                  </a:lnTo>
                  <a:lnTo>
                    <a:pt x="575" y="72"/>
                  </a:lnTo>
                  <a:lnTo>
                    <a:pt x="562" y="70"/>
                  </a:lnTo>
                  <a:lnTo>
                    <a:pt x="547" y="68"/>
                  </a:lnTo>
                  <a:lnTo>
                    <a:pt x="533" y="67"/>
                  </a:lnTo>
                  <a:lnTo>
                    <a:pt x="521" y="67"/>
                  </a:lnTo>
                  <a:lnTo>
                    <a:pt x="521" y="0"/>
                  </a:lnTo>
                  <a:close/>
                  <a:moveTo>
                    <a:pt x="713" y="427"/>
                  </a:moveTo>
                  <a:lnTo>
                    <a:pt x="712" y="440"/>
                  </a:lnTo>
                  <a:lnTo>
                    <a:pt x="712" y="454"/>
                  </a:lnTo>
                  <a:lnTo>
                    <a:pt x="710" y="466"/>
                  </a:lnTo>
                  <a:lnTo>
                    <a:pt x="708" y="479"/>
                  </a:lnTo>
                  <a:lnTo>
                    <a:pt x="706" y="490"/>
                  </a:lnTo>
                  <a:lnTo>
                    <a:pt x="702" y="503"/>
                  </a:lnTo>
                  <a:lnTo>
                    <a:pt x="699" y="513"/>
                  </a:lnTo>
                  <a:lnTo>
                    <a:pt x="694" y="525"/>
                  </a:lnTo>
                  <a:lnTo>
                    <a:pt x="690" y="535"/>
                  </a:lnTo>
                  <a:lnTo>
                    <a:pt x="685" y="546"/>
                  </a:lnTo>
                  <a:lnTo>
                    <a:pt x="680" y="555"/>
                  </a:lnTo>
                  <a:lnTo>
                    <a:pt x="673" y="565"/>
                  </a:lnTo>
                  <a:lnTo>
                    <a:pt x="661" y="581"/>
                  </a:lnTo>
                  <a:lnTo>
                    <a:pt x="647" y="597"/>
                  </a:lnTo>
                  <a:lnTo>
                    <a:pt x="633" y="611"/>
                  </a:lnTo>
                  <a:lnTo>
                    <a:pt x="617" y="623"/>
                  </a:lnTo>
                  <a:lnTo>
                    <a:pt x="601" y="633"/>
                  </a:lnTo>
                  <a:lnTo>
                    <a:pt x="586" y="641"/>
                  </a:lnTo>
                  <a:lnTo>
                    <a:pt x="569" y="648"/>
                  </a:lnTo>
                  <a:lnTo>
                    <a:pt x="552" y="652"/>
                  </a:lnTo>
                  <a:lnTo>
                    <a:pt x="536" y="655"/>
                  </a:lnTo>
                  <a:lnTo>
                    <a:pt x="521" y="657"/>
                  </a:lnTo>
                  <a:lnTo>
                    <a:pt x="521" y="194"/>
                  </a:lnTo>
                  <a:lnTo>
                    <a:pt x="536" y="194"/>
                  </a:lnTo>
                  <a:lnTo>
                    <a:pt x="552" y="197"/>
                  </a:lnTo>
                  <a:lnTo>
                    <a:pt x="569" y="202"/>
                  </a:lnTo>
                  <a:lnTo>
                    <a:pt x="586" y="208"/>
                  </a:lnTo>
                  <a:lnTo>
                    <a:pt x="601" y="218"/>
                  </a:lnTo>
                  <a:lnTo>
                    <a:pt x="617" y="228"/>
                  </a:lnTo>
                  <a:lnTo>
                    <a:pt x="633" y="240"/>
                  </a:lnTo>
                  <a:lnTo>
                    <a:pt x="647" y="254"/>
                  </a:lnTo>
                  <a:lnTo>
                    <a:pt x="661" y="270"/>
                  </a:lnTo>
                  <a:lnTo>
                    <a:pt x="673" y="288"/>
                  </a:lnTo>
                  <a:lnTo>
                    <a:pt x="680" y="297"/>
                  </a:lnTo>
                  <a:lnTo>
                    <a:pt x="685" y="306"/>
                  </a:lnTo>
                  <a:lnTo>
                    <a:pt x="690" y="317"/>
                  </a:lnTo>
                  <a:lnTo>
                    <a:pt x="694" y="327"/>
                  </a:lnTo>
                  <a:lnTo>
                    <a:pt x="699" y="339"/>
                  </a:lnTo>
                  <a:lnTo>
                    <a:pt x="702" y="349"/>
                  </a:lnTo>
                  <a:lnTo>
                    <a:pt x="706" y="362"/>
                  </a:lnTo>
                  <a:lnTo>
                    <a:pt x="708" y="373"/>
                  </a:lnTo>
                  <a:lnTo>
                    <a:pt x="710" y="386"/>
                  </a:lnTo>
                  <a:lnTo>
                    <a:pt x="712" y="399"/>
                  </a:lnTo>
                  <a:lnTo>
                    <a:pt x="712" y="413"/>
                  </a:lnTo>
                  <a:lnTo>
                    <a:pt x="713" y="42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65" name="Freeform 35"/>
            <p:cNvSpPr>
              <a:spLocks noEditPoints="1"/>
            </p:cNvSpPr>
            <p:nvPr userDrawn="1"/>
          </p:nvSpPr>
          <p:spPr bwMode="auto">
            <a:xfrm>
              <a:off x="-903288" y="3827463"/>
              <a:ext cx="84138" cy="131763"/>
            </a:xfrm>
            <a:custGeom>
              <a:avLst/>
              <a:gdLst>
                <a:gd name="T0" fmla="*/ 293 w 479"/>
                <a:gd name="T1" fmla="*/ 315 h 750"/>
                <a:gd name="T2" fmla="*/ 279 w 479"/>
                <a:gd name="T3" fmla="*/ 322 h 750"/>
                <a:gd name="T4" fmla="*/ 263 w 479"/>
                <a:gd name="T5" fmla="*/ 328 h 750"/>
                <a:gd name="T6" fmla="*/ 247 w 479"/>
                <a:gd name="T7" fmla="*/ 331 h 750"/>
                <a:gd name="T8" fmla="*/ 156 w 479"/>
                <a:gd name="T9" fmla="*/ 331 h 750"/>
                <a:gd name="T10" fmla="*/ 237 w 479"/>
                <a:gd name="T11" fmla="*/ 145 h 750"/>
                <a:gd name="T12" fmla="*/ 257 w 479"/>
                <a:gd name="T13" fmla="*/ 146 h 750"/>
                <a:gd name="T14" fmla="*/ 274 w 479"/>
                <a:gd name="T15" fmla="*/ 150 h 750"/>
                <a:gd name="T16" fmla="*/ 290 w 479"/>
                <a:gd name="T17" fmla="*/ 156 h 750"/>
                <a:gd name="T18" fmla="*/ 302 w 479"/>
                <a:gd name="T19" fmla="*/ 166 h 750"/>
                <a:gd name="T20" fmla="*/ 313 w 479"/>
                <a:gd name="T21" fmla="*/ 178 h 750"/>
                <a:gd name="T22" fmla="*/ 320 w 479"/>
                <a:gd name="T23" fmla="*/ 194 h 750"/>
                <a:gd name="T24" fmla="*/ 324 w 479"/>
                <a:gd name="T25" fmla="*/ 213 h 750"/>
                <a:gd name="T26" fmla="*/ 326 w 479"/>
                <a:gd name="T27" fmla="*/ 236 h 750"/>
                <a:gd name="T28" fmla="*/ 324 w 479"/>
                <a:gd name="T29" fmla="*/ 260 h 750"/>
                <a:gd name="T30" fmla="*/ 320 w 479"/>
                <a:gd name="T31" fmla="*/ 281 h 750"/>
                <a:gd name="T32" fmla="*/ 312 w 479"/>
                <a:gd name="T33" fmla="*/ 296 h 750"/>
                <a:gd name="T34" fmla="*/ 300 w 479"/>
                <a:gd name="T35" fmla="*/ 310 h 750"/>
                <a:gd name="T36" fmla="*/ 404 w 479"/>
                <a:gd name="T37" fmla="*/ 51 h 750"/>
                <a:gd name="T38" fmla="*/ 386 w 479"/>
                <a:gd name="T39" fmla="*/ 38 h 750"/>
                <a:gd name="T40" fmla="*/ 367 w 479"/>
                <a:gd name="T41" fmla="*/ 27 h 750"/>
                <a:gd name="T42" fmla="*/ 346 w 479"/>
                <a:gd name="T43" fmla="*/ 18 h 750"/>
                <a:gd name="T44" fmla="*/ 313 w 479"/>
                <a:gd name="T45" fmla="*/ 8 h 750"/>
                <a:gd name="T46" fmla="*/ 263 w 479"/>
                <a:gd name="T47" fmla="*/ 2 h 750"/>
                <a:gd name="T48" fmla="*/ 0 w 479"/>
                <a:gd name="T49" fmla="*/ 0 h 750"/>
                <a:gd name="T50" fmla="*/ 156 w 479"/>
                <a:gd name="T51" fmla="*/ 750 h 750"/>
                <a:gd name="T52" fmla="*/ 247 w 479"/>
                <a:gd name="T53" fmla="*/ 476 h 750"/>
                <a:gd name="T54" fmla="*/ 273 w 479"/>
                <a:gd name="T55" fmla="*/ 475 h 750"/>
                <a:gd name="T56" fmla="*/ 298 w 479"/>
                <a:gd name="T57" fmla="*/ 472 h 750"/>
                <a:gd name="T58" fmla="*/ 321 w 479"/>
                <a:gd name="T59" fmla="*/ 466 h 750"/>
                <a:gd name="T60" fmla="*/ 343 w 479"/>
                <a:gd name="T61" fmla="*/ 459 h 750"/>
                <a:gd name="T62" fmla="*/ 364 w 479"/>
                <a:gd name="T63" fmla="*/ 450 h 750"/>
                <a:gd name="T64" fmla="*/ 383 w 479"/>
                <a:gd name="T65" fmla="*/ 438 h 750"/>
                <a:gd name="T66" fmla="*/ 400 w 479"/>
                <a:gd name="T67" fmla="*/ 426 h 750"/>
                <a:gd name="T68" fmla="*/ 417 w 479"/>
                <a:gd name="T69" fmla="*/ 411 h 750"/>
                <a:gd name="T70" fmla="*/ 431 w 479"/>
                <a:gd name="T71" fmla="*/ 394 h 750"/>
                <a:gd name="T72" fmla="*/ 443 w 479"/>
                <a:gd name="T73" fmla="*/ 377 h 750"/>
                <a:gd name="T74" fmla="*/ 454 w 479"/>
                <a:gd name="T75" fmla="*/ 357 h 750"/>
                <a:gd name="T76" fmla="*/ 463 w 479"/>
                <a:gd name="T77" fmla="*/ 335 h 750"/>
                <a:gd name="T78" fmla="*/ 469 w 479"/>
                <a:gd name="T79" fmla="*/ 313 h 750"/>
                <a:gd name="T80" fmla="*/ 475 w 479"/>
                <a:gd name="T81" fmla="*/ 289 h 750"/>
                <a:gd name="T82" fmla="*/ 478 w 479"/>
                <a:gd name="T83" fmla="*/ 264 h 750"/>
                <a:gd name="T84" fmla="*/ 479 w 479"/>
                <a:gd name="T85" fmla="*/ 238 h 750"/>
                <a:gd name="T86" fmla="*/ 478 w 479"/>
                <a:gd name="T87" fmla="*/ 207 h 750"/>
                <a:gd name="T88" fmla="*/ 475 w 479"/>
                <a:gd name="T89" fmla="*/ 180 h 750"/>
                <a:gd name="T90" fmla="*/ 469 w 479"/>
                <a:gd name="T91" fmla="*/ 155 h 750"/>
                <a:gd name="T92" fmla="*/ 461 w 479"/>
                <a:gd name="T93" fmla="*/ 131 h 750"/>
                <a:gd name="T94" fmla="*/ 452 w 479"/>
                <a:gd name="T95" fmla="*/ 110 h 750"/>
                <a:gd name="T96" fmla="*/ 440 w 479"/>
                <a:gd name="T97" fmla="*/ 90 h 750"/>
                <a:gd name="T98" fmla="*/ 427 w 479"/>
                <a:gd name="T99" fmla="*/ 73 h 750"/>
                <a:gd name="T100" fmla="*/ 412 w 479"/>
                <a:gd name="T101" fmla="*/ 57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79" h="750">
                  <a:moveTo>
                    <a:pt x="300" y="310"/>
                  </a:moveTo>
                  <a:lnTo>
                    <a:pt x="293" y="315"/>
                  </a:lnTo>
                  <a:lnTo>
                    <a:pt x="286" y="319"/>
                  </a:lnTo>
                  <a:lnTo>
                    <a:pt x="279" y="322"/>
                  </a:lnTo>
                  <a:lnTo>
                    <a:pt x="271" y="325"/>
                  </a:lnTo>
                  <a:lnTo>
                    <a:pt x="263" y="328"/>
                  </a:lnTo>
                  <a:lnTo>
                    <a:pt x="255" y="330"/>
                  </a:lnTo>
                  <a:lnTo>
                    <a:pt x="247" y="331"/>
                  </a:lnTo>
                  <a:lnTo>
                    <a:pt x="238" y="331"/>
                  </a:lnTo>
                  <a:lnTo>
                    <a:pt x="156" y="331"/>
                  </a:lnTo>
                  <a:lnTo>
                    <a:pt x="156" y="145"/>
                  </a:lnTo>
                  <a:lnTo>
                    <a:pt x="237" y="145"/>
                  </a:lnTo>
                  <a:lnTo>
                    <a:pt x="248" y="145"/>
                  </a:lnTo>
                  <a:lnTo>
                    <a:pt x="257" y="146"/>
                  </a:lnTo>
                  <a:lnTo>
                    <a:pt x="266" y="148"/>
                  </a:lnTo>
                  <a:lnTo>
                    <a:pt x="274" y="150"/>
                  </a:lnTo>
                  <a:lnTo>
                    <a:pt x="282" y="153"/>
                  </a:lnTo>
                  <a:lnTo>
                    <a:pt x="290" y="156"/>
                  </a:lnTo>
                  <a:lnTo>
                    <a:pt x="296" y="160"/>
                  </a:lnTo>
                  <a:lnTo>
                    <a:pt x="302" y="166"/>
                  </a:lnTo>
                  <a:lnTo>
                    <a:pt x="307" y="172"/>
                  </a:lnTo>
                  <a:lnTo>
                    <a:pt x="313" y="178"/>
                  </a:lnTo>
                  <a:lnTo>
                    <a:pt x="317" y="185"/>
                  </a:lnTo>
                  <a:lnTo>
                    <a:pt x="320" y="194"/>
                  </a:lnTo>
                  <a:lnTo>
                    <a:pt x="323" y="203"/>
                  </a:lnTo>
                  <a:lnTo>
                    <a:pt x="324" y="213"/>
                  </a:lnTo>
                  <a:lnTo>
                    <a:pt x="326" y="223"/>
                  </a:lnTo>
                  <a:lnTo>
                    <a:pt x="326" y="236"/>
                  </a:lnTo>
                  <a:lnTo>
                    <a:pt x="326" y="248"/>
                  </a:lnTo>
                  <a:lnTo>
                    <a:pt x="324" y="260"/>
                  </a:lnTo>
                  <a:lnTo>
                    <a:pt x="322" y="270"/>
                  </a:lnTo>
                  <a:lnTo>
                    <a:pt x="320" y="281"/>
                  </a:lnTo>
                  <a:lnTo>
                    <a:pt x="316" y="289"/>
                  </a:lnTo>
                  <a:lnTo>
                    <a:pt x="312" y="296"/>
                  </a:lnTo>
                  <a:lnTo>
                    <a:pt x="306" y="303"/>
                  </a:lnTo>
                  <a:lnTo>
                    <a:pt x="300" y="310"/>
                  </a:lnTo>
                  <a:close/>
                  <a:moveTo>
                    <a:pt x="412" y="57"/>
                  </a:moveTo>
                  <a:lnTo>
                    <a:pt x="404" y="51"/>
                  </a:lnTo>
                  <a:lnTo>
                    <a:pt x="395" y="43"/>
                  </a:lnTo>
                  <a:lnTo>
                    <a:pt x="386" y="38"/>
                  </a:lnTo>
                  <a:lnTo>
                    <a:pt x="376" y="32"/>
                  </a:lnTo>
                  <a:lnTo>
                    <a:pt x="367" y="27"/>
                  </a:lnTo>
                  <a:lnTo>
                    <a:pt x="357" y="22"/>
                  </a:lnTo>
                  <a:lnTo>
                    <a:pt x="346" y="18"/>
                  </a:lnTo>
                  <a:lnTo>
                    <a:pt x="336" y="14"/>
                  </a:lnTo>
                  <a:lnTo>
                    <a:pt x="313" y="8"/>
                  </a:lnTo>
                  <a:lnTo>
                    <a:pt x="289" y="4"/>
                  </a:lnTo>
                  <a:lnTo>
                    <a:pt x="263" y="2"/>
                  </a:lnTo>
                  <a:lnTo>
                    <a:pt x="237" y="0"/>
                  </a:lnTo>
                  <a:lnTo>
                    <a:pt x="0" y="0"/>
                  </a:lnTo>
                  <a:lnTo>
                    <a:pt x="0" y="750"/>
                  </a:lnTo>
                  <a:lnTo>
                    <a:pt x="156" y="750"/>
                  </a:lnTo>
                  <a:lnTo>
                    <a:pt x="156" y="476"/>
                  </a:lnTo>
                  <a:lnTo>
                    <a:pt x="247" y="476"/>
                  </a:lnTo>
                  <a:lnTo>
                    <a:pt x="259" y="476"/>
                  </a:lnTo>
                  <a:lnTo>
                    <a:pt x="273" y="475"/>
                  </a:lnTo>
                  <a:lnTo>
                    <a:pt x="285" y="474"/>
                  </a:lnTo>
                  <a:lnTo>
                    <a:pt x="298" y="472"/>
                  </a:lnTo>
                  <a:lnTo>
                    <a:pt x="309" y="470"/>
                  </a:lnTo>
                  <a:lnTo>
                    <a:pt x="321" y="466"/>
                  </a:lnTo>
                  <a:lnTo>
                    <a:pt x="332" y="463"/>
                  </a:lnTo>
                  <a:lnTo>
                    <a:pt x="343" y="459"/>
                  </a:lnTo>
                  <a:lnTo>
                    <a:pt x="353" y="455"/>
                  </a:lnTo>
                  <a:lnTo>
                    <a:pt x="364" y="450"/>
                  </a:lnTo>
                  <a:lnTo>
                    <a:pt x="373" y="445"/>
                  </a:lnTo>
                  <a:lnTo>
                    <a:pt x="383" y="438"/>
                  </a:lnTo>
                  <a:lnTo>
                    <a:pt x="392" y="432"/>
                  </a:lnTo>
                  <a:lnTo>
                    <a:pt x="400" y="426"/>
                  </a:lnTo>
                  <a:lnTo>
                    <a:pt x="409" y="418"/>
                  </a:lnTo>
                  <a:lnTo>
                    <a:pt x="417" y="411"/>
                  </a:lnTo>
                  <a:lnTo>
                    <a:pt x="424" y="403"/>
                  </a:lnTo>
                  <a:lnTo>
                    <a:pt x="431" y="394"/>
                  </a:lnTo>
                  <a:lnTo>
                    <a:pt x="437" y="385"/>
                  </a:lnTo>
                  <a:lnTo>
                    <a:pt x="443" y="377"/>
                  </a:lnTo>
                  <a:lnTo>
                    <a:pt x="449" y="366"/>
                  </a:lnTo>
                  <a:lnTo>
                    <a:pt x="454" y="357"/>
                  </a:lnTo>
                  <a:lnTo>
                    <a:pt x="459" y="346"/>
                  </a:lnTo>
                  <a:lnTo>
                    <a:pt x="463" y="335"/>
                  </a:lnTo>
                  <a:lnTo>
                    <a:pt x="466" y="324"/>
                  </a:lnTo>
                  <a:lnTo>
                    <a:pt x="469" y="313"/>
                  </a:lnTo>
                  <a:lnTo>
                    <a:pt x="473" y="300"/>
                  </a:lnTo>
                  <a:lnTo>
                    <a:pt x="475" y="289"/>
                  </a:lnTo>
                  <a:lnTo>
                    <a:pt x="477" y="276"/>
                  </a:lnTo>
                  <a:lnTo>
                    <a:pt x="478" y="264"/>
                  </a:lnTo>
                  <a:lnTo>
                    <a:pt x="479" y="250"/>
                  </a:lnTo>
                  <a:lnTo>
                    <a:pt x="479" y="238"/>
                  </a:lnTo>
                  <a:lnTo>
                    <a:pt x="479" y="222"/>
                  </a:lnTo>
                  <a:lnTo>
                    <a:pt x="478" y="207"/>
                  </a:lnTo>
                  <a:lnTo>
                    <a:pt x="477" y="194"/>
                  </a:lnTo>
                  <a:lnTo>
                    <a:pt x="475" y="180"/>
                  </a:lnTo>
                  <a:lnTo>
                    <a:pt x="473" y="167"/>
                  </a:lnTo>
                  <a:lnTo>
                    <a:pt x="469" y="155"/>
                  </a:lnTo>
                  <a:lnTo>
                    <a:pt x="465" y="143"/>
                  </a:lnTo>
                  <a:lnTo>
                    <a:pt x="461" y="131"/>
                  </a:lnTo>
                  <a:lnTo>
                    <a:pt x="457" y="121"/>
                  </a:lnTo>
                  <a:lnTo>
                    <a:pt x="452" y="110"/>
                  </a:lnTo>
                  <a:lnTo>
                    <a:pt x="446" y="100"/>
                  </a:lnTo>
                  <a:lnTo>
                    <a:pt x="440" y="90"/>
                  </a:lnTo>
                  <a:lnTo>
                    <a:pt x="434" y="81"/>
                  </a:lnTo>
                  <a:lnTo>
                    <a:pt x="427" y="73"/>
                  </a:lnTo>
                  <a:lnTo>
                    <a:pt x="419" y="65"/>
                  </a:lnTo>
                  <a:lnTo>
                    <a:pt x="412" y="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66" name="Freeform 36"/>
            <p:cNvSpPr>
              <a:spLocks noEditPoints="1"/>
            </p:cNvSpPr>
            <p:nvPr userDrawn="1"/>
          </p:nvSpPr>
          <p:spPr bwMode="auto">
            <a:xfrm>
              <a:off x="-798513" y="3825876"/>
              <a:ext cx="84138" cy="134938"/>
            </a:xfrm>
            <a:custGeom>
              <a:avLst/>
              <a:gdLst>
                <a:gd name="T0" fmla="*/ 322 w 481"/>
                <a:gd name="T1" fmla="*/ 548 h 761"/>
                <a:gd name="T2" fmla="*/ 315 w 481"/>
                <a:gd name="T3" fmla="*/ 571 h 761"/>
                <a:gd name="T4" fmla="*/ 299 w 481"/>
                <a:gd name="T5" fmla="*/ 589 h 761"/>
                <a:gd name="T6" fmla="*/ 280 w 481"/>
                <a:gd name="T7" fmla="*/ 602 h 761"/>
                <a:gd name="T8" fmla="*/ 258 w 481"/>
                <a:gd name="T9" fmla="*/ 609 h 761"/>
                <a:gd name="T10" fmla="*/ 231 w 481"/>
                <a:gd name="T11" fmla="*/ 610 h 761"/>
                <a:gd name="T12" fmla="*/ 202 w 481"/>
                <a:gd name="T13" fmla="*/ 603 h 761"/>
                <a:gd name="T14" fmla="*/ 181 w 481"/>
                <a:gd name="T15" fmla="*/ 590 h 761"/>
                <a:gd name="T16" fmla="*/ 167 w 481"/>
                <a:gd name="T17" fmla="*/ 568 h 761"/>
                <a:gd name="T18" fmla="*/ 159 w 481"/>
                <a:gd name="T19" fmla="*/ 542 h 761"/>
                <a:gd name="T20" fmla="*/ 156 w 481"/>
                <a:gd name="T21" fmla="*/ 511 h 761"/>
                <a:gd name="T22" fmla="*/ 160 w 481"/>
                <a:gd name="T23" fmla="*/ 206 h 761"/>
                <a:gd name="T24" fmla="*/ 170 w 481"/>
                <a:gd name="T25" fmla="*/ 185 h 761"/>
                <a:gd name="T26" fmla="*/ 187 w 481"/>
                <a:gd name="T27" fmla="*/ 168 h 761"/>
                <a:gd name="T28" fmla="*/ 210 w 481"/>
                <a:gd name="T29" fmla="*/ 155 h 761"/>
                <a:gd name="T30" fmla="*/ 241 w 481"/>
                <a:gd name="T31" fmla="*/ 151 h 761"/>
                <a:gd name="T32" fmla="*/ 273 w 481"/>
                <a:gd name="T33" fmla="*/ 156 h 761"/>
                <a:gd name="T34" fmla="*/ 296 w 481"/>
                <a:gd name="T35" fmla="*/ 170 h 761"/>
                <a:gd name="T36" fmla="*/ 310 w 481"/>
                <a:gd name="T37" fmla="*/ 188 h 761"/>
                <a:gd name="T38" fmla="*/ 320 w 481"/>
                <a:gd name="T39" fmla="*/ 209 h 761"/>
                <a:gd name="T40" fmla="*/ 323 w 481"/>
                <a:gd name="T41" fmla="*/ 530 h 761"/>
                <a:gd name="T42" fmla="*/ 408 w 481"/>
                <a:gd name="T43" fmla="*/ 60 h 761"/>
                <a:gd name="T44" fmla="*/ 381 w 481"/>
                <a:gd name="T45" fmla="*/ 39 h 761"/>
                <a:gd name="T46" fmla="*/ 348 w 481"/>
                <a:gd name="T47" fmla="*/ 21 h 761"/>
                <a:gd name="T48" fmla="*/ 313 w 481"/>
                <a:gd name="T49" fmla="*/ 9 h 761"/>
                <a:gd name="T50" fmla="*/ 272 w 481"/>
                <a:gd name="T51" fmla="*/ 1 h 761"/>
                <a:gd name="T52" fmla="*/ 226 w 481"/>
                <a:gd name="T53" fmla="*/ 0 h 761"/>
                <a:gd name="T54" fmla="*/ 181 w 481"/>
                <a:gd name="T55" fmla="*/ 5 h 761"/>
                <a:gd name="T56" fmla="*/ 142 w 481"/>
                <a:gd name="T57" fmla="*/ 17 h 761"/>
                <a:gd name="T58" fmla="*/ 109 w 481"/>
                <a:gd name="T59" fmla="*/ 34 h 761"/>
                <a:gd name="T60" fmla="*/ 79 w 481"/>
                <a:gd name="T61" fmla="*/ 55 h 761"/>
                <a:gd name="T62" fmla="*/ 55 w 481"/>
                <a:gd name="T63" fmla="*/ 79 h 761"/>
                <a:gd name="T64" fmla="*/ 35 w 481"/>
                <a:gd name="T65" fmla="*/ 106 h 761"/>
                <a:gd name="T66" fmla="*/ 21 w 481"/>
                <a:gd name="T67" fmla="*/ 135 h 761"/>
                <a:gd name="T68" fmla="*/ 7 w 481"/>
                <a:gd name="T69" fmla="*/ 177 h 761"/>
                <a:gd name="T70" fmla="*/ 0 w 481"/>
                <a:gd name="T71" fmla="*/ 241 h 761"/>
                <a:gd name="T72" fmla="*/ 3 w 481"/>
                <a:gd name="T73" fmla="*/ 557 h 761"/>
                <a:gd name="T74" fmla="*/ 18 w 481"/>
                <a:gd name="T75" fmla="*/ 616 h 761"/>
                <a:gd name="T76" fmla="*/ 31 w 481"/>
                <a:gd name="T77" fmla="*/ 648 h 761"/>
                <a:gd name="T78" fmla="*/ 49 w 481"/>
                <a:gd name="T79" fmla="*/ 676 h 761"/>
                <a:gd name="T80" fmla="*/ 72 w 481"/>
                <a:gd name="T81" fmla="*/ 702 h 761"/>
                <a:gd name="T82" fmla="*/ 99 w 481"/>
                <a:gd name="T83" fmla="*/ 723 h 761"/>
                <a:gd name="T84" fmla="*/ 132 w 481"/>
                <a:gd name="T85" fmla="*/ 741 h 761"/>
                <a:gd name="T86" fmla="*/ 168 w 481"/>
                <a:gd name="T87" fmla="*/ 754 h 761"/>
                <a:gd name="T88" fmla="*/ 211 w 481"/>
                <a:gd name="T89" fmla="*/ 760 h 761"/>
                <a:gd name="T90" fmla="*/ 255 w 481"/>
                <a:gd name="T91" fmla="*/ 761 h 761"/>
                <a:gd name="T92" fmla="*/ 293 w 481"/>
                <a:gd name="T93" fmla="*/ 757 h 761"/>
                <a:gd name="T94" fmla="*/ 327 w 481"/>
                <a:gd name="T95" fmla="*/ 748 h 761"/>
                <a:gd name="T96" fmla="*/ 360 w 481"/>
                <a:gd name="T97" fmla="*/ 736 h 761"/>
                <a:gd name="T98" fmla="*/ 388 w 481"/>
                <a:gd name="T99" fmla="*/ 718 h 761"/>
                <a:gd name="T100" fmla="*/ 414 w 481"/>
                <a:gd name="T101" fmla="*/ 696 h 761"/>
                <a:gd name="T102" fmla="*/ 436 w 481"/>
                <a:gd name="T103" fmla="*/ 670 h 761"/>
                <a:gd name="T104" fmla="*/ 454 w 481"/>
                <a:gd name="T105" fmla="*/ 641 h 761"/>
                <a:gd name="T106" fmla="*/ 467 w 481"/>
                <a:gd name="T107" fmla="*/ 608 h 761"/>
                <a:gd name="T108" fmla="*/ 477 w 481"/>
                <a:gd name="T109" fmla="*/ 572 h 761"/>
                <a:gd name="T110" fmla="*/ 481 w 481"/>
                <a:gd name="T111" fmla="*/ 533 h 761"/>
                <a:gd name="T112" fmla="*/ 480 w 481"/>
                <a:gd name="T113" fmla="*/ 219 h 761"/>
                <a:gd name="T114" fmla="*/ 466 w 481"/>
                <a:gd name="T115" fmla="*/ 153 h 761"/>
                <a:gd name="T116" fmla="*/ 443 w 481"/>
                <a:gd name="T117" fmla="*/ 103 h 761"/>
                <a:gd name="T118" fmla="*/ 423 w 481"/>
                <a:gd name="T119" fmla="*/ 75 h 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81" h="761">
                  <a:moveTo>
                    <a:pt x="323" y="530"/>
                  </a:moveTo>
                  <a:lnTo>
                    <a:pt x="323" y="539"/>
                  </a:lnTo>
                  <a:lnTo>
                    <a:pt x="322" y="548"/>
                  </a:lnTo>
                  <a:lnTo>
                    <a:pt x="320" y="556"/>
                  </a:lnTo>
                  <a:lnTo>
                    <a:pt x="318" y="563"/>
                  </a:lnTo>
                  <a:lnTo>
                    <a:pt x="315" y="571"/>
                  </a:lnTo>
                  <a:lnTo>
                    <a:pt x="310" y="577"/>
                  </a:lnTo>
                  <a:lnTo>
                    <a:pt x="305" y="583"/>
                  </a:lnTo>
                  <a:lnTo>
                    <a:pt x="299" y="589"/>
                  </a:lnTo>
                  <a:lnTo>
                    <a:pt x="293" y="594"/>
                  </a:lnTo>
                  <a:lnTo>
                    <a:pt x="286" y="598"/>
                  </a:lnTo>
                  <a:lnTo>
                    <a:pt x="280" y="602"/>
                  </a:lnTo>
                  <a:lnTo>
                    <a:pt x="273" y="605"/>
                  </a:lnTo>
                  <a:lnTo>
                    <a:pt x="266" y="607"/>
                  </a:lnTo>
                  <a:lnTo>
                    <a:pt x="258" y="609"/>
                  </a:lnTo>
                  <a:lnTo>
                    <a:pt x="250" y="610"/>
                  </a:lnTo>
                  <a:lnTo>
                    <a:pt x="241" y="610"/>
                  </a:lnTo>
                  <a:lnTo>
                    <a:pt x="231" y="610"/>
                  </a:lnTo>
                  <a:lnTo>
                    <a:pt x="221" y="608"/>
                  </a:lnTo>
                  <a:lnTo>
                    <a:pt x="211" y="606"/>
                  </a:lnTo>
                  <a:lnTo>
                    <a:pt x="202" y="603"/>
                  </a:lnTo>
                  <a:lnTo>
                    <a:pt x="194" y="600"/>
                  </a:lnTo>
                  <a:lnTo>
                    <a:pt x="187" y="595"/>
                  </a:lnTo>
                  <a:lnTo>
                    <a:pt x="181" y="590"/>
                  </a:lnTo>
                  <a:lnTo>
                    <a:pt x="176" y="582"/>
                  </a:lnTo>
                  <a:lnTo>
                    <a:pt x="170" y="575"/>
                  </a:lnTo>
                  <a:lnTo>
                    <a:pt x="167" y="568"/>
                  </a:lnTo>
                  <a:lnTo>
                    <a:pt x="163" y="559"/>
                  </a:lnTo>
                  <a:lnTo>
                    <a:pt x="161" y="551"/>
                  </a:lnTo>
                  <a:lnTo>
                    <a:pt x="159" y="542"/>
                  </a:lnTo>
                  <a:lnTo>
                    <a:pt x="157" y="532"/>
                  </a:lnTo>
                  <a:lnTo>
                    <a:pt x="156" y="522"/>
                  </a:lnTo>
                  <a:lnTo>
                    <a:pt x="156" y="511"/>
                  </a:lnTo>
                  <a:lnTo>
                    <a:pt x="156" y="233"/>
                  </a:lnTo>
                  <a:lnTo>
                    <a:pt x="157" y="221"/>
                  </a:lnTo>
                  <a:lnTo>
                    <a:pt x="160" y="206"/>
                  </a:lnTo>
                  <a:lnTo>
                    <a:pt x="163" y="199"/>
                  </a:lnTo>
                  <a:lnTo>
                    <a:pt x="166" y="193"/>
                  </a:lnTo>
                  <a:lnTo>
                    <a:pt x="170" y="185"/>
                  </a:lnTo>
                  <a:lnTo>
                    <a:pt x="176" y="179"/>
                  </a:lnTo>
                  <a:lnTo>
                    <a:pt x="181" y="174"/>
                  </a:lnTo>
                  <a:lnTo>
                    <a:pt x="187" y="168"/>
                  </a:lnTo>
                  <a:lnTo>
                    <a:pt x="194" y="163"/>
                  </a:lnTo>
                  <a:lnTo>
                    <a:pt x="202" y="159"/>
                  </a:lnTo>
                  <a:lnTo>
                    <a:pt x="210" y="155"/>
                  </a:lnTo>
                  <a:lnTo>
                    <a:pt x="221" y="153"/>
                  </a:lnTo>
                  <a:lnTo>
                    <a:pt x="231" y="151"/>
                  </a:lnTo>
                  <a:lnTo>
                    <a:pt x="241" y="151"/>
                  </a:lnTo>
                  <a:lnTo>
                    <a:pt x="253" y="152"/>
                  </a:lnTo>
                  <a:lnTo>
                    <a:pt x="263" y="153"/>
                  </a:lnTo>
                  <a:lnTo>
                    <a:pt x="273" y="156"/>
                  </a:lnTo>
                  <a:lnTo>
                    <a:pt x="281" y="160"/>
                  </a:lnTo>
                  <a:lnTo>
                    <a:pt x="289" y="164"/>
                  </a:lnTo>
                  <a:lnTo>
                    <a:pt x="296" y="170"/>
                  </a:lnTo>
                  <a:lnTo>
                    <a:pt x="301" y="176"/>
                  </a:lnTo>
                  <a:lnTo>
                    <a:pt x="306" y="182"/>
                  </a:lnTo>
                  <a:lnTo>
                    <a:pt x="310" y="188"/>
                  </a:lnTo>
                  <a:lnTo>
                    <a:pt x="315" y="196"/>
                  </a:lnTo>
                  <a:lnTo>
                    <a:pt x="318" y="202"/>
                  </a:lnTo>
                  <a:lnTo>
                    <a:pt x="320" y="209"/>
                  </a:lnTo>
                  <a:lnTo>
                    <a:pt x="323" y="222"/>
                  </a:lnTo>
                  <a:lnTo>
                    <a:pt x="323" y="233"/>
                  </a:lnTo>
                  <a:lnTo>
                    <a:pt x="323" y="530"/>
                  </a:lnTo>
                  <a:close/>
                  <a:moveTo>
                    <a:pt x="423" y="75"/>
                  </a:moveTo>
                  <a:lnTo>
                    <a:pt x="415" y="67"/>
                  </a:lnTo>
                  <a:lnTo>
                    <a:pt x="408" y="60"/>
                  </a:lnTo>
                  <a:lnTo>
                    <a:pt x="398" y="52"/>
                  </a:lnTo>
                  <a:lnTo>
                    <a:pt x="390" y="45"/>
                  </a:lnTo>
                  <a:lnTo>
                    <a:pt x="381" y="39"/>
                  </a:lnTo>
                  <a:lnTo>
                    <a:pt x="370" y="33"/>
                  </a:lnTo>
                  <a:lnTo>
                    <a:pt x="360" y="26"/>
                  </a:lnTo>
                  <a:lnTo>
                    <a:pt x="348" y="21"/>
                  </a:lnTo>
                  <a:lnTo>
                    <a:pt x="337" y="16"/>
                  </a:lnTo>
                  <a:lnTo>
                    <a:pt x="325" y="12"/>
                  </a:lnTo>
                  <a:lnTo>
                    <a:pt x="313" y="9"/>
                  </a:lnTo>
                  <a:lnTo>
                    <a:pt x="299" y="5"/>
                  </a:lnTo>
                  <a:lnTo>
                    <a:pt x="285" y="3"/>
                  </a:lnTo>
                  <a:lnTo>
                    <a:pt x="272" y="1"/>
                  </a:lnTo>
                  <a:lnTo>
                    <a:pt x="257" y="0"/>
                  </a:lnTo>
                  <a:lnTo>
                    <a:pt x="241" y="0"/>
                  </a:lnTo>
                  <a:lnTo>
                    <a:pt x="226" y="0"/>
                  </a:lnTo>
                  <a:lnTo>
                    <a:pt x="210" y="1"/>
                  </a:lnTo>
                  <a:lnTo>
                    <a:pt x="195" y="3"/>
                  </a:lnTo>
                  <a:lnTo>
                    <a:pt x="181" y="5"/>
                  </a:lnTo>
                  <a:lnTo>
                    <a:pt x="167" y="9"/>
                  </a:lnTo>
                  <a:lnTo>
                    <a:pt x="155" y="12"/>
                  </a:lnTo>
                  <a:lnTo>
                    <a:pt x="142" y="17"/>
                  </a:lnTo>
                  <a:lnTo>
                    <a:pt x="131" y="22"/>
                  </a:lnTo>
                  <a:lnTo>
                    <a:pt x="119" y="27"/>
                  </a:lnTo>
                  <a:lnTo>
                    <a:pt x="109" y="34"/>
                  </a:lnTo>
                  <a:lnTo>
                    <a:pt x="98" y="40"/>
                  </a:lnTo>
                  <a:lnTo>
                    <a:pt x="89" y="47"/>
                  </a:lnTo>
                  <a:lnTo>
                    <a:pt x="79" y="55"/>
                  </a:lnTo>
                  <a:lnTo>
                    <a:pt x="71" y="62"/>
                  </a:lnTo>
                  <a:lnTo>
                    <a:pt x="63" y="70"/>
                  </a:lnTo>
                  <a:lnTo>
                    <a:pt x="55" y="79"/>
                  </a:lnTo>
                  <a:lnTo>
                    <a:pt x="49" y="87"/>
                  </a:lnTo>
                  <a:lnTo>
                    <a:pt x="42" y="96"/>
                  </a:lnTo>
                  <a:lnTo>
                    <a:pt x="35" y="106"/>
                  </a:lnTo>
                  <a:lnTo>
                    <a:pt x="30" y="115"/>
                  </a:lnTo>
                  <a:lnTo>
                    <a:pt x="25" y="125"/>
                  </a:lnTo>
                  <a:lnTo>
                    <a:pt x="21" y="135"/>
                  </a:lnTo>
                  <a:lnTo>
                    <a:pt x="17" y="145"/>
                  </a:lnTo>
                  <a:lnTo>
                    <a:pt x="13" y="156"/>
                  </a:lnTo>
                  <a:lnTo>
                    <a:pt x="7" y="177"/>
                  </a:lnTo>
                  <a:lnTo>
                    <a:pt x="3" y="198"/>
                  </a:lnTo>
                  <a:lnTo>
                    <a:pt x="1" y="219"/>
                  </a:lnTo>
                  <a:lnTo>
                    <a:pt x="0" y="241"/>
                  </a:lnTo>
                  <a:lnTo>
                    <a:pt x="0" y="507"/>
                  </a:lnTo>
                  <a:lnTo>
                    <a:pt x="1" y="532"/>
                  </a:lnTo>
                  <a:lnTo>
                    <a:pt x="3" y="557"/>
                  </a:lnTo>
                  <a:lnTo>
                    <a:pt x="8" y="581"/>
                  </a:lnTo>
                  <a:lnTo>
                    <a:pt x="13" y="604"/>
                  </a:lnTo>
                  <a:lnTo>
                    <a:pt x="18" y="616"/>
                  </a:lnTo>
                  <a:lnTo>
                    <a:pt x="22" y="626"/>
                  </a:lnTo>
                  <a:lnTo>
                    <a:pt x="26" y="638"/>
                  </a:lnTo>
                  <a:lnTo>
                    <a:pt x="31" y="648"/>
                  </a:lnTo>
                  <a:lnTo>
                    <a:pt x="37" y="657"/>
                  </a:lnTo>
                  <a:lnTo>
                    <a:pt x="43" y="667"/>
                  </a:lnTo>
                  <a:lnTo>
                    <a:pt x="49" y="676"/>
                  </a:lnTo>
                  <a:lnTo>
                    <a:pt x="56" y="686"/>
                  </a:lnTo>
                  <a:lnTo>
                    <a:pt x="64" y="694"/>
                  </a:lnTo>
                  <a:lnTo>
                    <a:pt x="72" y="702"/>
                  </a:lnTo>
                  <a:lnTo>
                    <a:pt x="80" y="710"/>
                  </a:lnTo>
                  <a:lnTo>
                    <a:pt x="90" y="717"/>
                  </a:lnTo>
                  <a:lnTo>
                    <a:pt x="99" y="723"/>
                  </a:lnTo>
                  <a:lnTo>
                    <a:pt x="110" y="730"/>
                  </a:lnTo>
                  <a:lnTo>
                    <a:pt x="120" y="736"/>
                  </a:lnTo>
                  <a:lnTo>
                    <a:pt x="132" y="741"/>
                  </a:lnTo>
                  <a:lnTo>
                    <a:pt x="143" y="745"/>
                  </a:lnTo>
                  <a:lnTo>
                    <a:pt x="156" y="749"/>
                  </a:lnTo>
                  <a:lnTo>
                    <a:pt x="168" y="754"/>
                  </a:lnTo>
                  <a:lnTo>
                    <a:pt x="182" y="757"/>
                  </a:lnTo>
                  <a:lnTo>
                    <a:pt x="196" y="759"/>
                  </a:lnTo>
                  <a:lnTo>
                    <a:pt x="211" y="760"/>
                  </a:lnTo>
                  <a:lnTo>
                    <a:pt x="226" y="761"/>
                  </a:lnTo>
                  <a:lnTo>
                    <a:pt x="241" y="761"/>
                  </a:lnTo>
                  <a:lnTo>
                    <a:pt x="255" y="761"/>
                  </a:lnTo>
                  <a:lnTo>
                    <a:pt x="268" y="760"/>
                  </a:lnTo>
                  <a:lnTo>
                    <a:pt x="280" y="759"/>
                  </a:lnTo>
                  <a:lnTo>
                    <a:pt x="293" y="757"/>
                  </a:lnTo>
                  <a:lnTo>
                    <a:pt x="304" y="755"/>
                  </a:lnTo>
                  <a:lnTo>
                    <a:pt x="316" y="752"/>
                  </a:lnTo>
                  <a:lnTo>
                    <a:pt x="327" y="748"/>
                  </a:lnTo>
                  <a:lnTo>
                    <a:pt x="339" y="745"/>
                  </a:lnTo>
                  <a:lnTo>
                    <a:pt x="349" y="740"/>
                  </a:lnTo>
                  <a:lnTo>
                    <a:pt x="360" y="736"/>
                  </a:lnTo>
                  <a:lnTo>
                    <a:pt x="369" y="731"/>
                  </a:lnTo>
                  <a:lnTo>
                    <a:pt x="379" y="724"/>
                  </a:lnTo>
                  <a:lnTo>
                    <a:pt x="388" y="718"/>
                  </a:lnTo>
                  <a:lnTo>
                    <a:pt x="397" y="711"/>
                  </a:lnTo>
                  <a:lnTo>
                    <a:pt x="406" y="703"/>
                  </a:lnTo>
                  <a:lnTo>
                    <a:pt x="414" y="696"/>
                  </a:lnTo>
                  <a:lnTo>
                    <a:pt x="421" y="688"/>
                  </a:lnTo>
                  <a:lnTo>
                    <a:pt x="429" y="679"/>
                  </a:lnTo>
                  <a:lnTo>
                    <a:pt x="436" y="670"/>
                  </a:lnTo>
                  <a:lnTo>
                    <a:pt x="442" y="662"/>
                  </a:lnTo>
                  <a:lnTo>
                    <a:pt x="449" y="651"/>
                  </a:lnTo>
                  <a:lnTo>
                    <a:pt x="454" y="641"/>
                  </a:lnTo>
                  <a:lnTo>
                    <a:pt x="459" y="630"/>
                  </a:lnTo>
                  <a:lnTo>
                    <a:pt x="463" y="620"/>
                  </a:lnTo>
                  <a:lnTo>
                    <a:pt x="467" y="608"/>
                  </a:lnTo>
                  <a:lnTo>
                    <a:pt x="470" y="597"/>
                  </a:lnTo>
                  <a:lnTo>
                    <a:pt x="474" y="584"/>
                  </a:lnTo>
                  <a:lnTo>
                    <a:pt x="477" y="572"/>
                  </a:lnTo>
                  <a:lnTo>
                    <a:pt x="479" y="559"/>
                  </a:lnTo>
                  <a:lnTo>
                    <a:pt x="480" y="547"/>
                  </a:lnTo>
                  <a:lnTo>
                    <a:pt x="481" y="533"/>
                  </a:lnTo>
                  <a:lnTo>
                    <a:pt x="481" y="520"/>
                  </a:lnTo>
                  <a:lnTo>
                    <a:pt x="481" y="241"/>
                  </a:lnTo>
                  <a:lnTo>
                    <a:pt x="480" y="219"/>
                  </a:lnTo>
                  <a:lnTo>
                    <a:pt x="478" y="197"/>
                  </a:lnTo>
                  <a:lnTo>
                    <a:pt x="473" y="175"/>
                  </a:lnTo>
                  <a:lnTo>
                    <a:pt x="466" y="153"/>
                  </a:lnTo>
                  <a:lnTo>
                    <a:pt x="458" y="132"/>
                  </a:lnTo>
                  <a:lnTo>
                    <a:pt x="449" y="112"/>
                  </a:lnTo>
                  <a:lnTo>
                    <a:pt x="443" y="103"/>
                  </a:lnTo>
                  <a:lnTo>
                    <a:pt x="437" y="93"/>
                  </a:lnTo>
                  <a:lnTo>
                    <a:pt x="430" y="85"/>
                  </a:lnTo>
                  <a:lnTo>
                    <a:pt x="423" y="7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67" name="Freeform 37"/>
            <p:cNvSpPr>
              <a:spLocks/>
            </p:cNvSpPr>
            <p:nvPr userDrawn="1"/>
          </p:nvSpPr>
          <p:spPr bwMode="auto">
            <a:xfrm>
              <a:off x="-687388" y="3825876"/>
              <a:ext cx="84138" cy="134938"/>
            </a:xfrm>
            <a:custGeom>
              <a:avLst/>
              <a:gdLst>
                <a:gd name="T0" fmla="*/ 167 w 477"/>
                <a:gd name="T1" fmla="*/ 193 h 761"/>
                <a:gd name="T2" fmla="*/ 181 w 477"/>
                <a:gd name="T3" fmla="*/ 174 h 761"/>
                <a:gd name="T4" fmla="*/ 201 w 477"/>
                <a:gd name="T5" fmla="*/ 159 h 761"/>
                <a:gd name="T6" fmla="*/ 230 w 477"/>
                <a:gd name="T7" fmla="*/ 152 h 761"/>
                <a:gd name="T8" fmla="*/ 262 w 477"/>
                <a:gd name="T9" fmla="*/ 153 h 761"/>
                <a:gd name="T10" fmla="*/ 288 w 477"/>
                <a:gd name="T11" fmla="*/ 164 h 761"/>
                <a:gd name="T12" fmla="*/ 307 w 477"/>
                <a:gd name="T13" fmla="*/ 180 h 761"/>
                <a:gd name="T14" fmla="*/ 319 w 477"/>
                <a:gd name="T15" fmla="*/ 199 h 761"/>
                <a:gd name="T16" fmla="*/ 330 w 477"/>
                <a:gd name="T17" fmla="*/ 231 h 761"/>
                <a:gd name="T18" fmla="*/ 467 w 477"/>
                <a:gd name="T19" fmla="*/ 152 h 761"/>
                <a:gd name="T20" fmla="*/ 442 w 477"/>
                <a:gd name="T21" fmla="*/ 101 h 761"/>
                <a:gd name="T22" fmla="*/ 404 w 477"/>
                <a:gd name="T23" fmla="*/ 58 h 761"/>
                <a:gd name="T24" fmla="*/ 354 w 477"/>
                <a:gd name="T25" fmla="*/ 24 h 761"/>
                <a:gd name="T26" fmla="*/ 313 w 477"/>
                <a:gd name="T27" fmla="*/ 9 h 761"/>
                <a:gd name="T28" fmla="*/ 267 w 477"/>
                <a:gd name="T29" fmla="*/ 1 h 761"/>
                <a:gd name="T30" fmla="*/ 210 w 477"/>
                <a:gd name="T31" fmla="*/ 1 h 761"/>
                <a:gd name="T32" fmla="*/ 167 w 477"/>
                <a:gd name="T33" fmla="*/ 9 h 761"/>
                <a:gd name="T34" fmla="*/ 130 w 477"/>
                <a:gd name="T35" fmla="*/ 22 h 761"/>
                <a:gd name="T36" fmla="*/ 98 w 477"/>
                <a:gd name="T37" fmla="*/ 40 h 761"/>
                <a:gd name="T38" fmla="*/ 71 w 477"/>
                <a:gd name="T39" fmla="*/ 62 h 761"/>
                <a:gd name="T40" fmla="*/ 49 w 477"/>
                <a:gd name="T41" fmla="*/ 87 h 761"/>
                <a:gd name="T42" fmla="*/ 31 w 477"/>
                <a:gd name="T43" fmla="*/ 115 h 761"/>
                <a:gd name="T44" fmla="*/ 17 w 477"/>
                <a:gd name="T45" fmla="*/ 145 h 761"/>
                <a:gd name="T46" fmla="*/ 4 w 477"/>
                <a:gd name="T47" fmla="*/ 198 h 761"/>
                <a:gd name="T48" fmla="*/ 0 w 477"/>
                <a:gd name="T49" fmla="*/ 507 h 761"/>
                <a:gd name="T50" fmla="*/ 9 w 477"/>
                <a:gd name="T51" fmla="*/ 581 h 761"/>
                <a:gd name="T52" fmla="*/ 22 w 477"/>
                <a:gd name="T53" fmla="*/ 626 h 761"/>
                <a:gd name="T54" fmla="*/ 37 w 477"/>
                <a:gd name="T55" fmla="*/ 657 h 761"/>
                <a:gd name="T56" fmla="*/ 56 w 477"/>
                <a:gd name="T57" fmla="*/ 686 h 761"/>
                <a:gd name="T58" fmla="*/ 80 w 477"/>
                <a:gd name="T59" fmla="*/ 710 h 761"/>
                <a:gd name="T60" fmla="*/ 109 w 477"/>
                <a:gd name="T61" fmla="*/ 730 h 761"/>
                <a:gd name="T62" fmla="*/ 143 w 477"/>
                <a:gd name="T63" fmla="*/ 745 h 761"/>
                <a:gd name="T64" fmla="*/ 181 w 477"/>
                <a:gd name="T65" fmla="*/ 757 h 761"/>
                <a:gd name="T66" fmla="*/ 225 w 477"/>
                <a:gd name="T67" fmla="*/ 761 h 761"/>
                <a:gd name="T68" fmla="*/ 286 w 477"/>
                <a:gd name="T69" fmla="*/ 758 h 761"/>
                <a:gd name="T70" fmla="*/ 345 w 477"/>
                <a:gd name="T71" fmla="*/ 742 h 761"/>
                <a:gd name="T72" fmla="*/ 397 w 477"/>
                <a:gd name="T73" fmla="*/ 712 h 761"/>
                <a:gd name="T74" fmla="*/ 438 w 477"/>
                <a:gd name="T75" fmla="*/ 669 h 761"/>
                <a:gd name="T76" fmla="*/ 465 w 477"/>
                <a:gd name="T77" fmla="*/ 617 h 761"/>
                <a:gd name="T78" fmla="*/ 328 w 477"/>
                <a:gd name="T79" fmla="*/ 532 h 761"/>
                <a:gd name="T80" fmla="*/ 322 w 477"/>
                <a:gd name="T81" fmla="*/ 557 h 761"/>
                <a:gd name="T82" fmla="*/ 309 w 477"/>
                <a:gd name="T83" fmla="*/ 578 h 761"/>
                <a:gd name="T84" fmla="*/ 292 w 477"/>
                <a:gd name="T85" fmla="*/ 595 h 761"/>
                <a:gd name="T86" fmla="*/ 271 w 477"/>
                <a:gd name="T87" fmla="*/ 605 h 761"/>
                <a:gd name="T88" fmla="*/ 249 w 477"/>
                <a:gd name="T89" fmla="*/ 610 h 761"/>
                <a:gd name="T90" fmla="*/ 220 w 477"/>
                <a:gd name="T91" fmla="*/ 608 h 761"/>
                <a:gd name="T92" fmla="*/ 194 w 477"/>
                <a:gd name="T93" fmla="*/ 600 h 761"/>
                <a:gd name="T94" fmla="*/ 176 w 477"/>
                <a:gd name="T95" fmla="*/ 582 h 761"/>
                <a:gd name="T96" fmla="*/ 165 w 477"/>
                <a:gd name="T97" fmla="*/ 559 h 761"/>
                <a:gd name="T98" fmla="*/ 158 w 477"/>
                <a:gd name="T99" fmla="*/ 532 h 761"/>
                <a:gd name="T100" fmla="*/ 157 w 477"/>
                <a:gd name="T101" fmla="*/ 233 h 761"/>
                <a:gd name="T102" fmla="*/ 159 w 477"/>
                <a:gd name="T103" fmla="*/ 213 h 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77" h="761">
                  <a:moveTo>
                    <a:pt x="162" y="206"/>
                  </a:moveTo>
                  <a:lnTo>
                    <a:pt x="164" y="199"/>
                  </a:lnTo>
                  <a:lnTo>
                    <a:pt x="167" y="193"/>
                  </a:lnTo>
                  <a:lnTo>
                    <a:pt x="171" y="185"/>
                  </a:lnTo>
                  <a:lnTo>
                    <a:pt x="176" y="179"/>
                  </a:lnTo>
                  <a:lnTo>
                    <a:pt x="181" y="174"/>
                  </a:lnTo>
                  <a:lnTo>
                    <a:pt x="187" y="167"/>
                  </a:lnTo>
                  <a:lnTo>
                    <a:pt x="194" y="163"/>
                  </a:lnTo>
                  <a:lnTo>
                    <a:pt x="201" y="159"/>
                  </a:lnTo>
                  <a:lnTo>
                    <a:pt x="210" y="155"/>
                  </a:lnTo>
                  <a:lnTo>
                    <a:pt x="219" y="153"/>
                  </a:lnTo>
                  <a:lnTo>
                    <a:pt x="230" y="152"/>
                  </a:lnTo>
                  <a:lnTo>
                    <a:pt x="241" y="151"/>
                  </a:lnTo>
                  <a:lnTo>
                    <a:pt x="253" y="152"/>
                  </a:lnTo>
                  <a:lnTo>
                    <a:pt x="262" y="153"/>
                  </a:lnTo>
                  <a:lnTo>
                    <a:pt x="271" y="156"/>
                  </a:lnTo>
                  <a:lnTo>
                    <a:pt x="280" y="159"/>
                  </a:lnTo>
                  <a:lnTo>
                    <a:pt x="288" y="164"/>
                  </a:lnTo>
                  <a:lnTo>
                    <a:pt x="294" y="168"/>
                  </a:lnTo>
                  <a:lnTo>
                    <a:pt x="302" y="174"/>
                  </a:lnTo>
                  <a:lnTo>
                    <a:pt x="307" y="180"/>
                  </a:lnTo>
                  <a:lnTo>
                    <a:pt x="312" y="186"/>
                  </a:lnTo>
                  <a:lnTo>
                    <a:pt x="316" y="193"/>
                  </a:lnTo>
                  <a:lnTo>
                    <a:pt x="319" y="199"/>
                  </a:lnTo>
                  <a:lnTo>
                    <a:pt x="323" y="206"/>
                  </a:lnTo>
                  <a:lnTo>
                    <a:pt x="327" y="220"/>
                  </a:lnTo>
                  <a:lnTo>
                    <a:pt x="330" y="231"/>
                  </a:lnTo>
                  <a:lnTo>
                    <a:pt x="477" y="187"/>
                  </a:lnTo>
                  <a:lnTo>
                    <a:pt x="473" y="170"/>
                  </a:lnTo>
                  <a:lnTo>
                    <a:pt x="467" y="152"/>
                  </a:lnTo>
                  <a:lnTo>
                    <a:pt x="460" y="134"/>
                  </a:lnTo>
                  <a:lnTo>
                    <a:pt x="451" y="116"/>
                  </a:lnTo>
                  <a:lnTo>
                    <a:pt x="442" y="101"/>
                  </a:lnTo>
                  <a:lnTo>
                    <a:pt x="430" y="85"/>
                  </a:lnTo>
                  <a:lnTo>
                    <a:pt x="418" y="70"/>
                  </a:lnTo>
                  <a:lnTo>
                    <a:pt x="404" y="58"/>
                  </a:lnTo>
                  <a:lnTo>
                    <a:pt x="388" y="45"/>
                  </a:lnTo>
                  <a:lnTo>
                    <a:pt x="372" y="34"/>
                  </a:lnTo>
                  <a:lnTo>
                    <a:pt x="354" y="24"/>
                  </a:lnTo>
                  <a:lnTo>
                    <a:pt x="334" y="16"/>
                  </a:lnTo>
                  <a:lnTo>
                    <a:pt x="324" y="12"/>
                  </a:lnTo>
                  <a:lnTo>
                    <a:pt x="313" y="9"/>
                  </a:lnTo>
                  <a:lnTo>
                    <a:pt x="302" y="7"/>
                  </a:lnTo>
                  <a:lnTo>
                    <a:pt x="290" y="3"/>
                  </a:lnTo>
                  <a:lnTo>
                    <a:pt x="267" y="1"/>
                  </a:lnTo>
                  <a:lnTo>
                    <a:pt x="241" y="0"/>
                  </a:lnTo>
                  <a:lnTo>
                    <a:pt x="225" y="0"/>
                  </a:lnTo>
                  <a:lnTo>
                    <a:pt x="210" y="1"/>
                  </a:lnTo>
                  <a:lnTo>
                    <a:pt x="195" y="3"/>
                  </a:lnTo>
                  <a:lnTo>
                    <a:pt x="180" y="5"/>
                  </a:lnTo>
                  <a:lnTo>
                    <a:pt x="167" y="9"/>
                  </a:lnTo>
                  <a:lnTo>
                    <a:pt x="154" y="13"/>
                  </a:lnTo>
                  <a:lnTo>
                    <a:pt x="142" y="17"/>
                  </a:lnTo>
                  <a:lnTo>
                    <a:pt x="130" y="22"/>
                  </a:lnTo>
                  <a:lnTo>
                    <a:pt x="119" y="27"/>
                  </a:lnTo>
                  <a:lnTo>
                    <a:pt x="108" y="34"/>
                  </a:lnTo>
                  <a:lnTo>
                    <a:pt x="98" y="40"/>
                  </a:lnTo>
                  <a:lnTo>
                    <a:pt x="88" y="47"/>
                  </a:lnTo>
                  <a:lnTo>
                    <a:pt x="79" y="55"/>
                  </a:lnTo>
                  <a:lnTo>
                    <a:pt x="71" y="62"/>
                  </a:lnTo>
                  <a:lnTo>
                    <a:pt x="63" y="70"/>
                  </a:lnTo>
                  <a:lnTo>
                    <a:pt x="56" y="79"/>
                  </a:lnTo>
                  <a:lnTo>
                    <a:pt x="49" y="87"/>
                  </a:lnTo>
                  <a:lnTo>
                    <a:pt x="42" y="96"/>
                  </a:lnTo>
                  <a:lnTo>
                    <a:pt x="36" y="106"/>
                  </a:lnTo>
                  <a:lnTo>
                    <a:pt x="31" y="115"/>
                  </a:lnTo>
                  <a:lnTo>
                    <a:pt x="26" y="125"/>
                  </a:lnTo>
                  <a:lnTo>
                    <a:pt x="21" y="135"/>
                  </a:lnTo>
                  <a:lnTo>
                    <a:pt x="17" y="145"/>
                  </a:lnTo>
                  <a:lnTo>
                    <a:pt x="14" y="156"/>
                  </a:lnTo>
                  <a:lnTo>
                    <a:pt x="8" y="177"/>
                  </a:lnTo>
                  <a:lnTo>
                    <a:pt x="4" y="198"/>
                  </a:lnTo>
                  <a:lnTo>
                    <a:pt x="2" y="219"/>
                  </a:lnTo>
                  <a:lnTo>
                    <a:pt x="0" y="241"/>
                  </a:lnTo>
                  <a:lnTo>
                    <a:pt x="0" y="507"/>
                  </a:lnTo>
                  <a:lnTo>
                    <a:pt x="2" y="532"/>
                  </a:lnTo>
                  <a:lnTo>
                    <a:pt x="4" y="557"/>
                  </a:lnTo>
                  <a:lnTo>
                    <a:pt x="9" y="581"/>
                  </a:lnTo>
                  <a:lnTo>
                    <a:pt x="14" y="604"/>
                  </a:lnTo>
                  <a:lnTo>
                    <a:pt x="18" y="616"/>
                  </a:lnTo>
                  <a:lnTo>
                    <a:pt x="22" y="626"/>
                  </a:lnTo>
                  <a:lnTo>
                    <a:pt x="27" y="638"/>
                  </a:lnTo>
                  <a:lnTo>
                    <a:pt x="32" y="647"/>
                  </a:lnTo>
                  <a:lnTo>
                    <a:pt x="37" y="657"/>
                  </a:lnTo>
                  <a:lnTo>
                    <a:pt x="43" y="667"/>
                  </a:lnTo>
                  <a:lnTo>
                    <a:pt x="50" y="676"/>
                  </a:lnTo>
                  <a:lnTo>
                    <a:pt x="56" y="686"/>
                  </a:lnTo>
                  <a:lnTo>
                    <a:pt x="63" y="694"/>
                  </a:lnTo>
                  <a:lnTo>
                    <a:pt x="72" y="702"/>
                  </a:lnTo>
                  <a:lnTo>
                    <a:pt x="80" y="710"/>
                  </a:lnTo>
                  <a:lnTo>
                    <a:pt x="89" y="717"/>
                  </a:lnTo>
                  <a:lnTo>
                    <a:pt x="99" y="723"/>
                  </a:lnTo>
                  <a:lnTo>
                    <a:pt x="109" y="730"/>
                  </a:lnTo>
                  <a:lnTo>
                    <a:pt x="120" y="736"/>
                  </a:lnTo>
                  <a:lnTo>
                    <a:pt x="131" y="741"/>
                  </a:lnTo>
                  <a:lnTo>
                    <a:pt x="143" y="745"/>
                  </a:lnTo>
                  <a:lnTo>
                    <a:pt x="155" y="749"/>
                  </a:lnTo>
                  <a:lnTo>
                    <a:pt x="168" y="754"/>
                  </a:lnTo>
                  <a:lnTo>
                    <a:pt x="181" y="757"/>
                  </a:lnTo>
                  <a:lnTo>
                    <a:pt x="195" y="759"/>
                  </a:lnTo>
                  <a:lnTo>
                    <a:pt x="211" y="760"/>
                  </a:lnTo>
                  <a:lnTo>
                    <a:pt x="225" y="761"/>
                  </a:lnTo>
                  <a:lnTo>
                    <a:pt x="241" y="761"/>
                  </a:lnTo>
                  <a:lnTo>
                    <a:pt x="264" y="761"/>
                  </a:lnTo>
                  <a:lnTo>
                    <a:pt x="286" y="758"/>
                  </a:lnTo>
                  <a:lnTo>
                    <a:pt x="306" y="755"/>
                  </a:lnTo>
                  <a:lnTo>
                    <a:pt x="326" y="749"/>
                  </a:lnTo>
                  <a:lnTo>
                    <a:pt x="345" y="742"/>
                  </a:lnTo>
                  <a:lnTo>
                    <a:pt x="363" y="734"/>
                  </a:lnTo>
                  <a:lnTo>
                    <a:pt x="380" y="723"/>
                  </a:lnTo>
                  <a:lnTo>
                    <a:pt x="397" y="712"/>
                  </a:lnTo>
                  <a:lnTo>
                    <a:pt x="411" y="699"/>
                  </a:lnTo>
                  <a:lnTo>
                    <a:pt x="425" y="685"/>
                  </a:lnTo>
                  <a:lnTo>
                    <a:pt x="438" y="669"/>
                  </a:lnTo>
                  <a:lnTo>
                    <a:pt x="448" y="653"/>
                  </a:lnTo>
                  <a:lnTo>
                    <a:pt x="457" y="636"/>
                  </a:lnTo>
                  <a:lnTo>
                    <a:pt x="465" y="617"/>
                  </a:lnTo>
                  <a:lnTo>
                    <a:pt x="471" y="596"/>
                  </a:lnTo>
                  <a:lnTo>
                    <a:pt x="476" y="575"/>
                  </a:lnTo>
                  <a:lnTo>
                    <a:pt x="328" y="532"/>
                  </a:lnTo>
                  <a:lnTo>
                    <a:pt x="326" y="540"/>
                  </a:lnTo>
                  <a:lnTo>
                    <a:pt x="324" y="549"/>
                  </a:lnTo>
                  <a:lnTo>
                    <a:pt x="322" y="557"/>
                  </a:lnTo>
                  <a:lnTo>
                    <a:pt x="318" y="564"/>
                  </a:lnTo>
                  <a:lnTo>
                    <a:pt x="314" y="572"/>
                  </a:lnTo>
                  <a:lnTo>
                    <a:pt x="309" y="578"/>
                  </a:lnTo>
                  <a:lnTo>
                    <a:pt x="304" y="584"/>
                  </a:lnTo>
                  <a:lnTo>
                    <a:pt x="299" y="590"/>
                  </a:lnTo>
                  <a:lnTo>
                    <a:pt x="292" y="595"/>
                  </a:lnTo>
                  <a:lnTo>
                    <a:pt x="286" y="599"/>
                  </a:lnTo>
                  <a:lnTo>
                    <a:pt x="279" y="602"/>
                  </a:lnTo>
                  <a:lnTo>
                    <a:pt x="271" y="605"/>
                  </a:lnTo>
                  <a:lnTo>
                    <a:pt x="264" y="607"/>
                  </a:lnTo>
                  <a:lnTo>
                    <a:pt x="257" y="609"/>
                  </a:lnTo>
                  <a:lnTo>
                    <a:pt x="249" y="610"/>
                  </a:lnTo>
                  <a:lnTo>
                    <a:pt x="241" y="610"/>
                  </a:lnTo>
                  <a:lnTo>
                    <a:pt x="231" y="610"/>
                  </a:lnTo>
                  <a:lnTo>
                    <a:pt x="220" y="608"/>
                  </a:lnTo>
                  <a:lnTo>
                    <a:pt x="211" y="606"/>
                  </a:lnTo>
                  <a:lnTo>
                    <a:pt x="202" y="603"/>
                  </a:lnTo>
                  <a:lnTo>
                    <a:pt x="194" y="600"/>
                  </a:lnTo>
                  <a:lnTo>
                    <a:pt x="188" y="595"/>
                  </a:lnTo>
                  <a:lnTo>
                    <a:pt x="181" y="590"/>
                  </a:lnTo>
                  <a:lnTo>
                    <a:pt x="176" y="582"/>
                  </a:lnTo>
                  <a:lnTo>
                    <a:pt x="172" y="575"/>
                  </a:lnTo>
                  <a:lnTo>
                    <a:pt x="168" y="568"/>
                  </a:lnTo>
                  <a:lnTo>
                    <a:pt x="165" y="559"/>
                  </a:lnTo>
                  <a:lnTo>
                    <a:pt x="162" y="551"/>
                  </a:lnTo>
                  <a:lnTo>
                    <a:pt x="159" y="542"/>
                  </a:lnTo>
                  <a:lnTo>
                    <a:pt x="158" y="532"/>
                  </a:lnTo>
                  <a:lnTo>
                    <a:pt x="157" y="522"/>
                  </a:lnTo>
                  <a:lnTo>
                    <a:pt x="157" y="511"/>
                  </a:lnTo>
                  <a:lnTo>
                    <a:pt x="157" y="233"/>
                  </a:lnTo>
                  <a:lnTo>
                    <a:pt x="157" y="227"/>
                  </a:lnTo>
                  <a:lnTo>
                    <a:pt x="158" y="221"/>
                  </a:lnTo>
                  <a:lnTo>
                    <a:pt x="159" y="213"/>
                  </a:lnTo>
                  <a:lnTo>
                    <a:pt x="162" y="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68" name="Freeform 38"/>
            <p:cNvSpPr>
              <a:spLocks/>
            </p:cNvSpPr>
            <p:nvPr userDrawn="1"/>
          </p:nvSpPr>
          <p:spPr bwMode="auto">
            <a:xfrm>
              <a:off x="-581025" y="3825876"/>
              <a:ext cx="84138" cy="134938"/>
            </a:xfrm>
            <a:custGeom>
              <a:avLst/>
              <a:gdLst>
                <a:gd name="T0" fmla="*/ 166 w 476"/>
                <a:gd name="T1" fmla="*/ 193 h 761"/>
                <a:gd name="T2" fmla="*/ 180 w 476"/>
                <a:gd name="T3" fmla="*/ 174 h 761"/>
                <a:gd name="T4" fmla="*/ 200 w 476"/>
                <a:gd name="T5" fmla="*/ 159 h 761"/>
                <a:gd name="T6" fmla="*/ 229 w 476"/>
                <a:gd name="T7" fmla="*/ 152 h 761"/>
                <a:gd name="T8" fmla="*/ 262 w 476"/>
                <a:gd name="T9" fmla="*/ 153 h 761"/>
                <a:gd name="T10" fmla="*/ 287 w 476"/>
                <a:gd name="T11" fmla="*/ 164 h 761"/>
                <a:gd name="T12" fmla="*/ 305 w 476"/>
                <a:gd name="T13" fmla="*/ 180 h 761"/>
                <a:gd name="T14" fmla="*/ 319 w 476"/>
                <a:gd name="T15" fmla="*/ 199 h 761"/>
                <a:gd name="T16" fmla="*/ 328 w 476"/>
                <a:gd name="T17" fmla="*/ 231 h 761"/>
                <a:gd name="T18" fmla="*/ 465 w 476"/>
                <a:gd name="T19" fmla="*/ 152 h 761"/>
                <a:gd name="T20" fmla="*/ 440 w 476"/>
                <a:gd name="T21" fmla="*/ 101 h 761"/>
                <a:gd name="T22" fmla="*/ 403 w 476"/>
                <a:gd name="T23" fmla="*/ 58 h 761"/>
                <a:gd name="T24" fmla="*/ 352 w 476"/>
                <a:gd name="T25" fmla="*/ 24 h 761"/>
                <a:gd name="T26" fmla="*/ 312 w 476"/>
                <a:gd name="T27" fmla="*/ 9 h 761"/>
                <a:gd name="T28" fmla="*/ 266 w 476"/>
                <a:gd name="T29" fmla="*/ 1 h 761"/>
                <a:gd name="T30" fmla="*/ 208 w 476"/>
                <a:gd name="T31" fmla="*/ 1 h 761"/>
                <a:gd name="T32" fmla="*/ 165 w 476"/>
                <a:gd name="T33" fmla="*/ 9 h 761"/>
                <a:gd name="T34" fmla="*/ 129 w 476"/>
                <a:gd name="T35" fmla="*/ 22 h 761"/>
                <a:gd name="T36" fmla="*/ 96 w 476"/>
                <a:gd name="T37" fmla="*/ 40 h 761"/>
                <a:gd name="T38" fmla="*/ 69 w 476"/>
                <a:gd name="T39" fmla="*/ 62 h 761"/>
                <a:gd name="T40" fmla="*/ 47 w 476"/>
                <a:gd name="T41" fmla="*/ 87 h 761"/>
                <a:gd name="T42" fmla="*/ 29 w 476"/>
                <a:gd name="T43" fmla="*/ 115 h 761"/>
                <a:gd name="T44" fmla="*/ 16 w 476"/>
                <a:gd name="T45" fmla="*/ 145 h 761"/>
                <a:gd name="T46" fmla="*/ 3 w 476"/>
                <a:gd name="T47" fmla="*/ 198 h 761"/>
                <a:gd name="T48" fmla="*/ 0 w 476"/>
                <a:gd name="T49" fmla="*/ 507 h 761"/>
                <a:gd name="T50" fmla="*/ 7 w 476"/>
                <a:gd name="T51" fmla="*/ 581 h 761"/>
                <a:gd name="T52" fmla="*/ 21 w 476"/>
                <a:gd name="T53" fmla="*/ 626 h 761"/>
                <a:gd name="T54" fmla="*/ 36 w 476"/>
                <a:gd name="T55" fmla="*/ 657 h 761"/>
                <a:gd name="T56" fmla="*/ 56 w 476"/>
                <a:gd name="T57" fmla="*/ 686 h 761"/>
                <a:gd name="T58" fmla="*/ 80 w 476"/>
                <a:gd name="T59" fmla="*/ 710 h 761"/>
                <a:gd name="T60" fmla="*/ 108 w 476"/>
                <a:gd name="T61" fmla="*/ 730 h 761"/>
                <a:gd name="T62" fmla="*/ 141 w 476"/>
                <a:gd name="T63" fmla="*/ 745 h 761"/>
                <a:gd name="T64" fmla="*/ 180 w 476"/>
                <a:gd name="T65" fmla="*/ 757 h 761"/>
                <a:gd name="T66" fmla="*/ 224 w 476"/>
                <a:gd name="T67" fmla="*/ 761 h 761"/>
                <a:gd name="T68" fmla="*/ 285 w 476"/>
                <a:gd name="T69" fmla="*/ 758 h 761"/>
                <a:gd name="T70" fmla="*/ 344 w 476"/>
                <a:gd name="T71" fmla="*/ 742 h 761"/>
                <a:gd name="T72" fmla="*/ 395 w 476"/>
                <a:gd name="T73" fmla="*/ 712 h 761"/>
                <a:gd name="T74" fmla="*/ 436 w 476"/>
                <a:gd name="T75" fmla="*/ 669 h 761"/>
                <a:gd name="T76" fmla="*/ 463 w 476"/>
                <a:gd name="T77" fmla="*/ 617 h 761"/>
                <a:gd name="T78" fmla="*/ 326 w 476"/>
                <a:gd name="T79" fmla="*/ 532 h 761"/>
                <a:gd name="T80" fmla="*/ 320 w 476"/>
                <a:gd name="T81" fmla="*/ 557 h 761"/>
                <a:gd name="T82" fmla="*/ 309 w 476"/>
                <a:gd name="T83" fmla="*/ 578 h 761"/>
                <a:gd name="T84" fmla="*/ 291 w 476"/>
                <a:gd name="T85" fmla="*/ 595 h 761"/>
                <a:gd name="T86" fmla="*/ 271 w 476"/>
                <a:gd name="T87" fmla="*/ 605 h 761"/>
                <a:gd name="T88" fmla="*/ 248 w 476"/>
                <a:gd name="T89" fmla="*/ 610 h 761"/>
                <a:gd name="T90" fmla="*/ 219 w 476"/>
                <a:gd name="T91" fmla="*/ 608 h 761"/>
                <a:gd name="T92" fmla="*/ 192 w 476"/>
                <a:gd name="T93" fmla="*/ 600 h 761"/>
                <a:gd name="T94" fmla="*/ 175 w 476"/>
                <a:gd name="T95" fmla="*/ 582 h 761"/>
                <a:gd name="T96" fmla="*/ 163 w 476"/>
                <a:gd name="T97" fmla="*/ 559 h 761"/>
                <a:gd name="T98" fmla="*/ 157 w 476"/>
                <a:gd name="T99" fmla="*/ 532 h 761"/>
                <a:gd name="T100" fmla="*/ 156 w 476"/>
                <a:gd name="T101" fmla="*/ 233 h 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76" h="761">
                  <a:moveTo>
                    <a:pt x="160" y="206"/>
                  </a:moveTo>
                  <a:lnTo>
                    <a:pt x="163" y="199"/>
                  </a:lnTo>
                  <a:lnTo>
                    <a:pt x="166" y="193"/>
                  </a:lnTo>
                  <a:lnTo>
                    <a:pt x="169" y="185"/>
                  </a:lnTo>
                  <a:lnTo>
                    <a:pt x="175" y="179"/>
                  </a:lnTo>
                  <a:lnTo>
                    <a:pt x="180" y="174"/>
                  </a:lnTo>
                  <a:lnTo>
                    <a:pt x="186" y="167"/>
                  </a:lnTo>
                  <a:lnTo>
                    <a:pt x="192" y="163"/>
                  </a:lnTo>
                  <a:lnTo>
                    <a:pt x="200" y="159"/>
                  </a:lnTo>
                  <a:lnTo>
                    <a:pt x="209" y="155"/>
                  </a:lnTo>
                  <a:lnTo>
                    <a:pt x="219" y="153"/>
                  </a:lnTo>
                  <a:lnTo>
                    <a:pt x="229" y="152"/>
                  </a:lnTo>
                  <a:lnTo>
                    <a:pt x="241" y="151"/>
                  </a:lnTo>
                  <a:lnTo>
                    <a:pt x="251" y="152"/>
                  </a:lnTo>
                  <a:lnTo>
                    <a:pt x="262" y="153"/>
                  </a:lnTo>
                  <a:lnTo>
                    <a:pt x="270" y="156"/>
                  </a:lnTo>
                  <a:lnTo>
                    <a:pt x="279" y="159"/>
                  </a:lnTo>
                  <a:lnTo>
                    <a:pt x="287" y="164"/>
                  </a:lnTo>
                  <a:lnTo>
                    <a:pt x="294" y="168"/>
                  </a:lnTo>
                  <a:lnTo>
                    <a:pt x="300" y="174"/>
                  </a:lnTo>
                  <a:lnTo>
                    <a:pt x="305" y="180"/>
                  </a:lnTo>
                  <a:lnTo>
                    <a:pt x="311" y="186"/>
                  </a:lnTo>
                  <a:lnTo>
                    <a:pt x="315" y="193"/>
                  </a:lnTo>
                  <a:lnTo>
                    <a:pt x="319" y="199"/>
                  </a:lnTo>
                  <a:lnTo>
                    <a:pt x="321" y="206"/>
                  </a:lnTo>
                  <a:lnTo>
                    <a:pt x="325" y="220"/>
                  </a:lnTo>
                  <a:lnTo>
                    <a:pt x="328" y="231"/>
                  </a:lnTo>
                  <a:lnTo>
                    <a:pt x="476" y="187"/>
                  </a:lnTo>
                  <a:lnTo>
                    <a:pt x="472" y="170"/>
                  </a:lnTo>
                  <a:lnTo>
                    <a:pt x="465" y="152"/>
                  </a:lnTo>
                  <a:lnTo>
                    <a:pt x="459" y="134"/>
                  </a:lnTo>
                  <a:lnTo>
                    <a:pt x="450" y="116"/>
                  </a:lnTo>
                  <a:lnTo>
                    <a:pt x="440" y="101"/>
                  </a:lnTo>
                  <a:lnTo>
                    <a:pt x="429" y="85"/>
                  </a:lnTo>
                  <a:lnTo>
                    <a:pt x="416" y="70"/>
                  </a:lnTo>
                  <a:lnTo>
                    <a:pt x="403" y="58"/>
                  </a:lnTo>
                  <a:lnTo>
                    <a:pt x="387" y="45"/>
                  </a:lnTo>
                  <a:lnTo>
                    <a:pt x="370" y="34"/>
                  </a:lnTo>
                  <a:lnTo>
                    <a:pt x="352" y="24"/>
                  </a:lnTo>
                  <a:lnTo>
                    <a:pt x="333" y="16"/>
                  </a:lnTo>
                  <a:lnTo>
                    <a:pt x="322" y="12"/>
                  </a:lnTo>
                  <a:lnTo>
                    <a:pt x="312" y="9"/>
                  </a:lnTo>
                  <a:lnTo>
                    <a:pt x="300" y="7"/>
                  </a:lnTo>
                  <a:lnTo>
                    <a:pt x="289" y="3"/>
                  </a:lnTo>
                  <a:lnTo>
                    <a:pt x="266" y="1"/>
                  </a:lnTo>
                  <a:lnTo>
                    <a:pt x="241" y="0"/>
                  </a:lnTo>
                  <a:lnTo>
                    <a:pt x="224" y="0"/>
                  </a:lnTo>
                  <a:lnTo>
                    <a:pt x="208" y="1"/>
                  </a:lnTo>
                  <a:lnTo>
                    <a:pt x="194" y="3"/>
                  </a:lnTo>
                  <a:lnTo>
                    <a:pt x="179" y="5"/>
                  </a:lnTo>
                  <a:lnTo>
                    <a:pt x="165" y="9"/>
                  </a:lnTo>
                  <a:lnTo>
                    <a:pt x="153" y="13"/>
                  </a:lnTo>
                  <a:lnTo>
                    <a:pt x="140" y="17"/>
                  </a:lnTo>
                  <a:lnTo>
                    <a:pt x="129" y="22"/>
                  </a:lnTo>
                  <a:lnTo>
                    <a:pt x="117" y="27"/>
                  </a:lnTo>
                  <a:lnTo>
                    <a:pt x="107" y="34"/>
                  </a:lnTo>
                  <a:lnTo>
                    <a:pt x="96" y="40"/>
                  </a:lnTo>
                  <a:lnTo>
                    <a:pt x="87" y="47"/>
                  </a:lnTo>
                  <a:lnTo>
                    <a:pt x="79" y="55"/>
                  </a:lnTo>
                  <a:lnTo>
                    <a:pt x="69" y="62"/>
                  </a:lnTo>
                  <a:lnTo>
                    <a:pt x="62" y="70"/>
                  </a:lnTo>
                  <a:lnTo>
                    <a:pt x="54" y="79"/>
                  </a:lnTo>
                  <a:lnTo>
                    <a:pt x="47" y="87"/>
                  </a:lnTo>
                  <a:lnTo>
                    <a:pt x="41" y="96"/>
                  </a:lnTo>
                  <a:lnTo>
                    <a:pt x="35" y="106"/>
                  </a:lnTo>
                  <a:lnTo>
                    <a:pt x="29" y="115"/>
                  </a:lnTo>
                  <a:lnTo>
                    <a:pt x="24" y="125"/>
                  </a:lnTo>
                  <a:lnTo>
                    <a:pt x="20" y="135"/>
                  </a:lnTo>
                  <a:lnTo>
                    <a:pt x="16" y="145"/>
                  </a:lnTo>
                  <a:lnTo>
                    <a:pt x="13" y="156"/>
                  </a:lnTo>
                  <a:lnTo>
                    <a:pt x="7" y="177"/>
                  </a:lnTo>
                  <a:lnTo>
                    <a:pt x="3" y="198"/>
                  </a:lnTo>
                  <a:lnTo>
                    <a:pt x="1" y="219"/>
                  </a:lnTo>
                  <a:lnTo>
                    <a:pt x="0" y="241"/>
                  </a:lnTo>
                  <a:lnTo>
                    <a:pt x="0" y="507"/>
                  </a:lnTo>
                  <a:lnTo>
                    <a:pt x="1" y="532"/>
                  </a:lnTo>
                  <a:lnTo>
                    <a:pt x="3" y="557"/>
                  </a:lnTo>
                  <a:lnTo>
                    <a:pt x="7" y="581"/>
                  </a:lnTo>
                  <a:lnTo>
                    <a:pt x="14" y="604"/>
                  </a:lnTo>
                  <a:lnTo>
                    <a:pt x="17" y="616"/>
                  </a:lnTo>
                  <a:lnTo>
                    <a:pt x="21" y="626"/>
                  </a:lnTo>
                  <a:lnTo>
                    <a:pt x="25" y="638"/>
                  </a:lnTo>
                  <a:lnTo>
                    <a:pt x="30" y="647"/>
                  </a:lnTo>
                  <a:lnTo>
                    <a:pt x="36" y="657"/>
                  </a:lnTo>
                  <a:lnTo>
                    <a:pt x="42" y="667"/>
                  </a:lnTo>
                  <a:lnTo>
                    <a:pt x="48" y="676"/>
                  </a:lnTo>
                  <a:lnTo>
                    <a:pt x="56" y="686"/>
                  </a:lnTo>
                  <a:lnTo>
                    <a:pt x="63" y="694"/>
                  </a:lnTo>
                  <a:lnTo>
                    <a:pt x="70" y="702"/>
                  </a:lnTo>
                  <a:lnTo>
                    <a:pt x="80" y="710"/>
                  </a:lnTo>
                  <a:lnTo>
                    <a:pt x="88" y="717"/>
                  </a:lnTo>
                  <a:lnTo>
                    <a:pt x="97" y="723"/>
                  </a:lnTo>
                  <a:lnTo>
                    <a:pt x="108" y="730"/>
                  </a:lnTo>
                  <a:lnTo>
                    <a:pt x="118" y="736"/>
                  </a:lnTo>
                  <a:lnTo>
                    <a:pt x="130" y="741"/>
                  </a:lnTo>
                  <a:lnTo>
                    <a:pt x="141" y="745"/>
                  </a:lnTo>
                  <a:lnTo>
                    <a:pt x="154" y="749"/>
                  </a:lnTo>
                  <a:lnTo>
                    <a:pt x="166" y="754"/>
                  </a:lnTo>
                  <a:lnTo>
                    <a:pt x="180" y="757"/>
                  </a:lnTo>
                  <a:lnTo>
                    <a:pt x="195" y="759"/>
                  </a:lnTo>
                  <a:lnTo>
                    <a:pt x="209" y="760"/>
                  </a:lnTo>
                  <a:lnTo>
                    <a:pt x="224" y="761"/>
                  </a:lnTo>
                  <a:lnTo>
                    <a:pt x="241" y="761"/>
                  </a:lnTo>
                  <a:lnTo>
                    <a:pt x="263" y="761"/>
                  </a:lnTo>
                  <a:lnTo>
                    <a:pt x="285" y="758"/>
                  </a:lnTo>
                  <a:lnTo>
                    <a:pt x="304" y="755"/>
                  </a:lnTo>
                  <a:lnTo>
                    <a:pt x="324" y="749"/>
                  </a:lnTo>
                  <a:lnTo>
                    <a:pt x="344" y="742"/>
                  </a:lnTo>
                  <a:lnTo>
                    <a:pt x="362" y="734"/>
                  </a:lnTo>
                  <a:lnTo>
                    <a:pt x="379" y="723"/>
                  </a:lnTo>
                  <a:lnTo>
                    <a:pt x="395" y="712"/>
                  </a:lnTo>
                  <a:lnTo>
                    <a:pt x="410" y="699"/>
                  </a:lnTo>
                  <a:lnTo>
                    <a:pt x="424" y="685"/>
                  </a:lnTo>
                  <a:lnTo>
                    <a:pt x="436" y="669"/>
                  </a:lnTo>
                  <a:lnTo>
                    <a:pt x="447" y="653"/>
                  </a:lnTo>
                  <a:lnTo>
                    <a:pt x="456" y="636"/>
                  </a:lnTo>
                  <a:lnTo>
                    <a:pt x="463" y="617"/>
                  </a:lnTo>
                  <a:lnTo>
                    <a:pt x="470" y="596"/>
                  </a:lnTo>
                  <a:lnTo>
                    <a:pt x="475" y="575"/>
                  </a:lnTo>
                  <a:lnTo>
                    <a:pt x="326" y="532"/>
                  </a:lnTo>
                  <a:lnTo>
                    <a:pt x="325" y="540"/>
                  </a:lnTo>
                  <a:lnTo>
                    <a:pt x="323" y="549"/>
                  </a:lnTo>
                  <a:lnTo>
                    <a:pt x="320" y="557"/>
                  </a:lnTo>
                  <a:lnTo>
                    <a:pt x="317" y="564"/>
                  </a:lnTo>
                  <a:lnTo>
                    <a:pt x="313" y="572"/>
                  </a:lnTo>
                  <a:lnTo>
                    <a:pt x="309" y="578"/>
                  </a:lnTo>
                  <a:lnTo>
                    <a:pt x="303" y="584"/>
                  </a:lnTo>
                  <a:lnTo>
                    <a:pt x="297" y="590"/>
                  </a:lnTo>
                  <a:lnTo>
                    <a:pt x="291" y="595"/>
                  </a:lnTo>
                  <a:lnTo>
                    <a:pt x="285" y="599"/>
                  </a:lnTo>
                  <a:lnTo>
                    <a:pt x="277" y="602"/>
                  </a:lnTo>
                  <a:lnTo>
                    <a:pt x="271" y="605"/>
                  </a:lnTo>
                  <a:lnTo>
                    <a:pt x="264" y="607"/>
                  </a:lnTo>
                  <a:lnTo>
                    <a:pt x="256" y="609"/>
                  </a:lnTo>
                  <a:lnTo>
                    <a:pt x="248" y="610"/>
                  </a:lnTo>
                  <a:lnTo>
                    <a:pt x="241" y="610"/>
                  </a:lnTo>
                  <a:lnTo>
                    <a:pt x="229" y="610"/>
                  </a:lnTo>
                  <a:lnTo>
                    <a:pt x="219" y="608"/>
                  </a:lnTo>
                  <a:lnTo>
                    <a:pt x="209" y="606"/>
                  </a:lnTo>
                  <a:lnTo>
                    <a:pt x="201" y="603"/>
                  </a:lnTo>
                  <a:lnTo>
                    <a:pt x="192" y="600"/>
                  </a:lnTo>
                  <a:lnTo>
                    <a:pt x="186" y="595"/>
                  </a:lnTo>
                  <a:lnTo>
                    <a:pt x="180" y="590"/>
                  </a:lnTo>
                  <a:lnTo>
                    <a:pt x="175" y="582"/>
                  </a:lnTo>
                  <a:lnTo>
                    <a:pt x="171" y="575"/>
                  </a:lnTo>
                  <a:lnTo>
                    <a:pt x="166" y="568"/>
                  </a:lnTo>
                  <a:lnTo>
                    <a:pt x="163" y="559"/>
                  </a:lnTo>
                  <a:lnTo>
                    <a:pt x="161" y="551"/>
                  </a:lnTo>
                  <a:lnTo>
                    <a:pt x="159" y="542"/>
                  </a:lnTo>
                  <a:lnTo>
                    <a:pt x="157" y="532"/>
                  </a:lnTo>
                  <a:lnTo>
                    <a:pt x="156" y="522"/>
                  </a:lnTo>
                  <a:lnTo>
                    <a:pt x="156" y="511"/>
                  </a:lnTo>
                  <a:lnTo>
                    <a:pt x="156" y="233"/>
                  </a:lnTo>
                  <a:lnTo>
                    <a:pt x="157" y="221"/>
                  </a:lnTo>
                  <a:lnTo>
                    <a:pt x="160" y="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69" name="Freeform 39"/>
            <p:cNvSpPr>
              <a:spLocks/>
            </p:cNvSpPr>
            <p:nvPr userDrawn="1"/>
          </p:nvSpPr>
          <p:spPr bwMode="auto">
            <a:xfrm>
              <a:off x="-469900" y="3827463"/>
              <a:ext cx="76200" cy="131763"/>
            </a:xfrm>
            <a:custGeom>
              <a:avLst/>
              <a:gdLst>
                <a:gd name="T0" fmla="*/ 0 w 436"/>
                <a:gd name="T1" fmla="*/ 750 h 750"/>
                <a:gd name="T2" fmla="*/ 436 w 436"/>
                <a:gd name="T3" fmla="*/ 750 h 750"/>
                <a:gd name="T4" fmla="*/ 436 w 436"/>
                <a:gd name="T5" fmla="*/ 602 h 750"/>
                <a:gd name="T6" fmla="*/ 156 w 436"/>
                <a:gd name="T7" fmla="*/ 602 h 750"/>
                <a:gd name="T8" fmla="*/ 156 w 436"/>
                <a:gd name="T9" fmla="*/ 444 h 750"/>
                <a:gd name="T10" fmla="*/ 398 w 436"/>
                <a:gd name="T11" fmla="*/ 444 h 750"/>
                <a:gd name="T12" fmla="*/ 398 w 436"/>
                <a:gd name="T13" fmla="*/ 299 h 750"/>
                <a:gd name="T14" fmla="*/ 156 w 436"/>
                <a:gd name="T15" fmla="*/ 299 h 750"/>
                <a:gd name="T16" fmla="*/ 156 w 436"/>
                <a:gd name="T17" fmla="*/ 145 h 750"/>
                <a:gd name="T18" fmla="*/ 436 w 436"/>
                <a:gd name="T19" fmla="*/ 145 h 750"/>
                <a:gd name="T20" fmla="*/ 436 w 436"/>
                <a:gd name="T21" fmla="*/ 0 h 750"/>
                <a:gd name="T22" fmla="*/ 0 w 436"/>
                <a:gd name="T23" fmla="*/ 0 h 750"/>
                <a:gd name="T24" fmla="*/ 0 w 436"/>
                <a:gd name="T25" fmla="*/ 750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6" h="750">
                  <a:moveTo>
                    <a:pt x="0" y="750"/>
                  </a:moveTo>
                  <a:lnTo>
                    <a:pt x="436" y="750"/>
                  </a:lnTo>
                  <a:lnTo>
                    <a:pt x="436" y="602"/>
                  </a:lnTo>
                  <a:lnTo>
                    <a:pt x="156" y="602"/>
                  </a:lnTo>
                  <a:lnTo>
                    <a:pt x="156" y="444"/>
                  </a:lnTo>
                  <a:lnTo>
                    <a:pt x="398" y="444"/>
                  </a:lnTo>
                  <a:lnTo>
                    <a:pt x="398" y="299"/>
                  </a:lnTo>
                  <a:lnTo>
                    <a:pt x="156" y="299"/>
                  </a:lnTo>
                  <a:lnTo>
                    <a:pt x="156" y="145"/>
                  </a:lnTo>
                  <a:lnTo>
                    <a:pt x="436" y="145"/>
                  </a:lnTo>
                  <a:lnTo>
                    <a:pt x="436" y="0"/>
                  </a:lnTo>
                  <a:lnTo>
                    <a:pt x="0" y="0"/>
                  </a:lnTo>
                  <a:lnTo>
                    <a:pt x="0" y="7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70" name="Freeform 40"/>
            <p:cNvSpPr>
              <a:spLocks/>
            </p:cNvSpPr>
            <p:nvPr userDrawn="1"/>
          </p:nvSpPr>
          <p:spPr bwMode="auto">
            <a:xfrm>
              <a:off x="-377825" y="3827463"/>
              <a:ext cx="84138" cy="131763"/>
            </a:xfrm>
            <a:custGeom>
              <a:avLst/>
              <a:gdLst>
                <a:gd name="T0" fmla="*/ 0 w 477"/>
                <a:gd name="T1" fmla="*/ 143 h 750"/>
                <a:gd name="T2" fmla="*/ 161 w 477"/>
                <a:gd name="T3" fmla="*/ 143 h 750"/>
                <a:gd name="T4" fmla="*/ 161 w 477"/>
                <a:gd name="T5" fmla="*/ 750 h 750"/>
                <a:gd name="T6" fmla="*/ 316 w 477"/>
                <a:gd name="T7" fmla="*/ 750 h 750"/>
                <a:gd name="T8" fmla="*/ 316 w 477"/>
                <a:gd name="T9" fmla="*/ 143 h 750"/>
                <a:gd name="T10" fmla="*/ 477 w 477"/>
                <a:gd name="T11" fmla="*/ 143 h 750"/>
                <a:gd name="T12" fmla="*/ 477 w 477"/>
                <a:gd name="T13" fmla="*/ 0 h 750"/>
                <a:gd name="T14" fmla="*/ 0 w 477"/>
                <a:gd name="T15" fmla="*/ 0 h 750"/>
                <a:gd name="T16" fmla="*/ 0 w 477"/>
                <a:gd name="T17" fmla="*/ 14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7" h="750">
                  <a:moveTo>
                    <a:pt x="0" y="143"/>
                  </a:moveTo>
                  <a:lnTo>
                    <a:pt x="161" y="143"/>
                  </a:lnTo>
                  <a:lnTo>
                    <a:pt x="161" y="750"/>
                  </a:lnTo>
                  <a:lnTo>
                    <a:pt x="316" y="750"/>
                  </a:lnTo>
                  <a:lnTo>
                    <a:pt x="316" y="143"/>
                  </a:lnTo>
                  <a:lnTo>
                    <a:pt x="477" y="143"/>
                  </a:lnTo>
                  <a:lnTo>
                    <a:pt x="477" y="0"/>
                  </a:lnTo>
                  <a:lnTo>
                    <a:pt x="0" y="0"/>
                  </a:lnTo>
                  <a:lnTo>
                    <a:pt x="0" y="14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71" name="Freeform 41"/>
            <p:cNvSpPr>
              <a:spLocks/>
            </p:cNvSpPr>
            <p:nvPr userDrawn="1"/>
          </p:nvSpPr>
          <p:spPr bwMode="auto">
            <a:xfrm>
              <a:off x="-271463" y="3827463"/>
              <a:ext cx="90488" cy="131763"/>
            </a:xfrm>
            <a:custGeom>
              <a:avLst/>
              <a:gdLst>
                <a:gd name="T0" fmla="*/ 372 w 513"/>
                <a:gd name="T1" fmla="*/ 0 h 750"/>
                <a:gd name="T2" fmla="*/ 157 w 513"/>
                <a:gd name="T3" fmla="*/ 435 h 750"/>
                <a:gd name="T4" fmla="*/ 155 w 513"/>
                <a:gd name="T5" fmla="*/ 435 h 750"/>
                <a:gd name="T6" fmla="*/ 155 w 513"/>
                <a:gd name="T7" fmla="*/ 0 h 750"/>
                <a:gd name="T8" fmla="*/ 0 w 513"/>
                <a:gd name="T9" fmla="*/ 0 h 750"/>
                <a:gd name="T10" fmla="*/ 0 w 513"/>
                <a:gd name="T11" fmla="*/ 750 h 750"/>
                <a:gd name="T12" fmla="*/ 146 w 513"/>
                <a:gd name="T13" fmla="*/ 750 h 750"/>
                <a:gd name="T14" fmla="*/ 355 w 513"/>
                <a:gd name="T15" fmla="*/ 342 h 750"/>
                <a:gd name="T16" fmla="*/ 356 w 513"/>
                <a:gd name="T17" fmla="*/ 342 h 750"/>
                <a:gd name="T18" fmla="*/ 356 w 513"/>
                <a:gd name="T19" fmla="*/ 750 h 750"/>
                <a:gd name="T20" fmla="*/ 513 w 513"/>
                <a:gd name="T21" fmla="*/ 750 h 750"/>
                <a:gd name="T22" fmla="*/ 513 w 513"/>
                <a:gd name="T23" fmla="*/ 0 h 750"/>
                <a:gd name="T24" fmla="*/ 372 w 513"/>
                <a:gd name="T25" fmla="*/ 0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13" h="750">
                  <a:moveTo>
                    <a:pt x="372" y="0"/>
                  </a:moveTo>
                  <a:lnTo>
                    <a:pt x="157" y="435"/>
                  </a:lnTo>
                  <a:lnTo>
                    <a:pt x="155" y="435"/>
                  </a:lnTo>
                  <a:lnTo>
                    <a:pt x="155" y="0"/>
                  </a:lnTo>
                  <a:lnTo>
                    <a:pt x="0" y="0"/>
                  </a:lnTo>
                  <a:lnTo>
                    <a:pt x="0" y="750"/>
                  </a:lnTo>
                  <a:lnTo>
                    <a:pt x="146" y="750"/>
                  </a:lnTo>
                  <a:lnTo>
                    <a:pt x="355" y="342"/>
                  </a:lnTo>
                  <a:lnTo>
                    <a:pt x="356" y="342"/>
                  </a:lnTo>
                  <a:lnTo>
                    <a:pt x="356" y="750"/>
                  </a:lnTo>
                  <a:lnTo>
                    <a:pt x="513" y="750"/>
                  </a:lnTo>
                  <a:lnTo>
                    <a:pt x="513" y="0"/>
                  </a:lnTo>
                  <a:lnTo>
                    <a:pt x="3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72" name="Freeform 42"/>
            <p:cNvSpPr>
              <a:spLocks/>
            </p:cNvSpPr>
            <p:nvPr userDrawn="1"/>
          </p:nvSpPr>
          <p:spPr bwMode="auto">
            <a:xfrm>
              <a:off x="-1189038" y="3829051"/>
              <a:ext cx="120650" cy="225425"/>
            </a:xfrm>
            <a:custGeom>
              <a:avLst/>
              <a:gdLst>
                <a:gd name="T0" fmla="*/ 534 w 691"/>
                <a:gd name="T1" fmla="*/ 0 h 1280"/>
                <a:gd name="T2" fmla="*/ 0 w 691"/>
                <a:gd name="T3" fmla="*/ 1212 h 1280"/>
                <a:gd name="T4" fmla="*/ 41 w 691"/>
                <a:gd name="T5" fmla="*/ 1227 h 1280"/>
                <a:gd name="T6" fmla="*/ 83 w 691"/>
                <a:gd name="T7" fmla="*/ 1241 h 1280"/>
                <a:gd name="T8" fmla="*/ 104 w 691"/>
                <a:gd name="T9" fmla="*/ 1247 h 1280"/>
                <a:gd name="T10" fmla="*/ 125 w 691"/>
                <a:gd name="T11" fmla="*/ 1253 h 1280"/>
                <a:gd name="T12" fmla="*/ 147 w 691"/>
                <a:gd name="T13" fmla="*/ 1258 h 1280"/>
                <a:gd name="T14" fmla="*/ 168 w 691"/>
                <a:gd name="T15" fmla="*/ 1262 h 1280"/>
                <a:gd name="T16" fmla="*/ 190 w 691"/>
                <a:gd name="T17" fmla="*/ 1266 h 1280"/>
                <a:gd name="T18" fmla="*/ 212 w 691"/>
                <a:gd name="T19" fmla="*/ 1270 h 1280"/>
                <a:gd name="T20" fmla="*/ 234 w 691"/>
                <a:gd name="T21" fmla="*/ 1273 h 1280"/>
                <a:gd name="T22" fmla="*/ 257 w 691"/>
                <a:gd name="T23" fmla="*/ 1276 h 1280"/>
                <a:gd name="T24" fmla="*/ 280 w 691"/>
                <a:gd name="T25" fmla="*/ 1278 h 1280"/>
                <a:gd name="T26" fmla="*/ 303 w 691"/>
                <a:gd name="T27" fmla="*/ 1279 h 1280"/>
                <a:gd name="T28" fmla="*/ 326 w 691"/>
                <a:gd name="T29" fmla="*/ 1280 h 1280"/>
                <a:gd name="T30" fmla="*/ 349 w 691"/>
                <a:gd name="T31" fmla="*/ 1280 h 1280"/>
                <a:gd name="T32" fmla="*/ 371 w 691"/>
                <a:gd name="T33" fmla="*/ 1280 h 1280"/>
                <a:gd name="T34" fmla="*/ 394 w 691"/>
                <a:gd name="T35" fmla="*/ 1279 h 1280"/>
                <a:gd name="T36" fmla="*/ 416 w 691"/>
                <a:gd name="T37" fmla="*/ 1278 h 1280"/>
                <a:gd name="T38" fmla="*/ 438 w 691"/>
                <a:gd name="T39" fmla="*/ 1276 h 1280"/>
                <a:gd name="T40" fmla="*/ 460 w 691"/>
                <a:gd name="T41" fmla="*/ 1274 h 1280"/>
                <a:gd name="T42" fmla="*/ 482 w 691"/>
                <a:gd name="T43" fmla="*/ 1271 h 1280"/>
                <a:gd name="T44" fmla="*/ 504 w 691"/>
                <a:gd name="T45" fmla="*/ 1267 h 1280"/>
                <a:gd name="T46" fmla="*/ 526 w 691"/>
                <a:gd name="T47" fmla="*/ 1263 h 1280"/>
                <a:gd name="T48" fmla="*/ 568 w 691"/>
                <a:gd name="T49" fmla="*/ 1254 h 1280"/>
                <a:gd name="T50" fmla="*/ 610 w 691"/>
                <a:gd name="T51" fmla="*/ 1242 h 1280"/>
                <a:gd name="T52" fmla="*/ 651 w 691"/>
                <a:gd name="T53" fmla="*/ 1229 h 1280"/>
                <a:gd name="T54" fmla="*/ 691 w 691"/>
                <a:gd name="T55" fmla="*/ 1214 h 1280"/>
                <a:gd name="T56" fmla="*/ 559 w 691"/>
                <a:gd name="T57" fmla="*/ 3 h 1280"/>
                <a:gd name="T58" fmla="*/ 546 w 691"/>
                <a:gd name="T59" fmla="*/ 2 h 1280"/>
                <a:gd name="T60" fmla="*/ 534 w 691"/>
                <a:gd name="T61" fmla="*/ 0 h 1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691" h="1280">
                  <a:moveTo>
                    <a:pt x="534" y="0"/>
                  </a:moveTo>
                  <a:lnTo>
                    <a:pt x="0" y="1212"/>
                  </a:lnTo>
                  <a:lnTo>
                    <a:pt x="41" y="1227"/>
                  </a:lnTo>
                  <a:lnTo>
                    <a:pt x="83" y="1241"/>
                  </a:lnTo>
                  <a:lnTo>
                    <a:pt x="104" y="1247"/>
                  </a:lnTo>
                  <a:lnTo>
                    <a:pt x="125" y="1253"/>
                  </a:lnTo>
                  <a:lnTo>
                    <a:pt x="147" y="1258"/>
                  </a:lnTo>
                  <a:lnTo>
                    <a:pt x="168" y="1262"/>
                  </a:lnTo>
                  <a:lnTo>
                    <a:pt x="190" y="1266"/>
                  </a:lnTo>
                  <a:lnTo>
                    <a:pt x="212" y="1270"/>
                  </a:lnTo>
                  <a:lnTo>
                    <a:pt x="234" y="1273"/>
                  </a:lnTo>
                  <a:lnTo>
                    <a:pt x="257" y="1276"/>
                  </a:lnTo>
                  <a:lnTo>
                    <a:pt x="280" y="1278"/>
                  </a:lnTo>
                  <a:lnTo>
                    <a:pt x="303" y="1279"/>
                  </a:lnTo>
                  <a:lnTo>
                    <a:pt x="326" y="1280"/>
                  </a:lnTo>
                  <a:lnTo>
                    <a:pt x="349" y="1280"/>
                  </a:lnTo>
                  <a:lnTo>
                    <a:pt x="371" y="1280"/>
                  </a:lnTo>
                  <a:lnTo>
                    <a:pt x="394" y="1279"/>
                  </a:lnTo>
                  <a:lnTo>
                    <a:pt x="416" y="1278"/>
                  </a:lnTo>
                  <a:lnTo>
                    <a:pt x="438" y="1276"/>
                  </a:lnTo>
                  <a:lnTo>
                    <a:pt x="460" y="1274"/>
                  </a:lnTo>
                  <a:lnTo>
                    <a:pt x="482" y="1271"/>
                  </a:lnTo>
                  <a:lnTo>
                    <a:pt x="504" y="1267"/>
                  </a:lnTo>
                  <a:lnTo>
                    <a:pt x="526" y="1263"/>
                  </a:lnTo>
                  <a:lnTo>
                    <a:pt x="568" y="1254"/>
                  </a:lnTo>
                  <a:lnTo>
                    <a:pt x="610" y="1242"/>
                  </a:lnTo>
                  <a:lnTo>
                    <a:pt x="651" y="1229"/>
                  </a:lnTo>
                  <a:lnTo>
                    <a:pt x="691" y="1214"/>
                  </a:lnTo>
                  <a:lnTo>
                    <a:pt x="559" y="3"/>
                  </a:lnTo>
                  <a:lnTo>
                    <a:pt x="546" y="2"/>
                  </a:lnTo>
                  <a:lnTo>
                    <a:pt x="53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73" name="Freeform 43"/>
            <p:cNvSpPr>
              <a:spLocks/>
            </p:cNvSpPr>
            <p:nvPr userDrawn="1"/>
          </p:nvSpPr>
          <p:spPr bwMode="auto">
            <a:xfrm>
              <a:off x="-1282700" y="3822701"/>
              <a:ext cx="179388" cy="211138"/>
            </a:xfrm>
            <a:custGeom>
              <a:avLst/>
              <a:gdLst>
                <a:gd name="T0" fmla="*/ 1004 w 1023"/>
                <a:gd name="T1" fmla="*/ 0 h 1202"/>
                <a:gd name="T2" fmla="*/ 0 w 1023"/>
                <a:gd name="T3" fmla="*/ 662 h 1202"/>
                <a:gd name="T4" fmla="*/ 6 w 1023"/>
                <a:gd name="T5" fmla="*/ 684 h 1202"/>
                <a:gd name="T6" fmla="*/ 14 w 1023"/>
                <a:gd name="T7" fmla="*/ 705 h 1202"/>
                <a:gd name="T8" fmla="*/ 22 w 1023"/>
                <a:gd name="T9" fmla="*/ 726 h 1202"/>
                <a:gd name="T10" fmla="*/ 30 w 1023"/>
                <a:gd name="T11" fmla="*/ 746 h 1202"/>
                <a:gd name="T12" fmla="*/ 39 w 1023"/>
                <a:gd name="T13" fmla="*/ 767 h 1202"/>
                <a:gd name="T14" fmla="*/ 48 w 1023"/>
                <a:gd name="T15" fmla="*/ 788 h 1202"/>
                <a:gd name="T16" fmla="*/ 57 w 1023"/>
                <a:gd name="T17" fmla="*/ 808 h 1202"/>
                <a:gd name="T18" fmla="*/ 68 w 1023"/>
                <a:gd name="T19" fmla="*/ 828 h 1202"/>
                <a:gd name="T20" fmla="*/ 78 w 1023"/>
                <a:gd name="T21" fmla="*/ 847 h 1202"/>
                <a:gd name="T22" fmla="*/ 89 w 1023"/>
                <a:gd name="T23" fmla="*/ 867 h 1202"/>
                <a:gd name="T24" fmla="*/ 100 w 1023"/>
                <a:gd name="T25" fmla="*/ 885 h 1202"/>
                <a:gd name="T26" fmla="*/ 113 w 1023"/>
                <a:gd name="T27" fmla="*/ 904 h 1202"/>
                <a:gd name="T28" fmla="*/ 125 w 1023"/>
                <a:gd name="T29" fmla="*/ 922 h 1202"/>
                <a:gd name="T30" fmla="*/ 138 w 1023"/>
                <a:gd name="T31" fmla="*/ 940 h 1202"/>
                <a:gd name="T32" fmla="*/ 152 w 1023"/>
                <a:gd name="T33" fmla="*/ 958 h 1202"/>
                <a:gd name="T34" fmla="*/ 165 w 1023"/>
                <a:gd name="T35" fmla="*/ 975 h 1202"/>
                <a:gd name="T36" fmla="*/ 179 w 1023"/>
                <a:gd name="T37" fmla="*/ 992 h 1202"/>
                <a:gd name="T38" fmla="*/ 193 w 1023"/>
                <a:gd name="T39" fmla="*/ 1009 h 1202"/>
                <a:gd name="T40" fmla="*/ 208 w 1023"/>
                <a:gd name="T41" fmla="*/ 1025 h 1202"/>
                <a:gd name="T42" fmla="*/ 224 w 1023"/>
                <a:gd name="T43" fmla="*/ 1041 h 1202"/>
                <a:gd name="T44" fmla="*/ 239 w 1023"/>
                <a:gd name="T45" fmla="*/ 1057 h 1202"/>
                <a:gd name="T46" fmla="*/ 255 w 1023"/>
                <a:gd name="T47" fmla="*/ 1071 h 1202"/>
                <a:gd name="T48" fmla="*/ 271 w 1023"/>
                <a:gd name="T49" fmla="*/ 1087 h 1202"/>
                <a:gd name="T50" fmla="*/ 288 w 1023"/>
                <a:gd name="T51" fmla="*/ 1101 h 1202"/>
                <a:gd name="T52" fmla="*/ 305 w 1023"/>
                <a:gd name="T53" fmla="*/ 1115 h 1202"/>
                <a:gd name="T54" fmla="*/ 322 w 1023"/>
                <a:gd name="T55" fmla="*/ 1129 h 1202"/>
                <a:gd name="T56" fmla="*/ 340 w 1023"/>
                <a:gd name="T57" fmla="*/ 1142 h 1202"/>
                <a:gd name="T58" fmla="*/ 358 w 1023"/>
                <a:gd name="T59" fmla="*/ 1155 h 1202"/>
                <a:gd name="T60" fmla="*/ 376 w 1023"/>
                <a:gd name="T61" fmla="*/ 1168 h 1202"/>
                <a:gd name="T62" fmla="*/ 395 w 1023"/>
                <a:gd name="T63" fmla="*/ 1179 h 1202"/>
                <a:gd name="T64" fmla="*/ 414 w 1023"/>
                <a:gd name="T65" fmla="*/ 1191 h 1202"/>
                <a:gd name="T66" fmla="*/ 433 w 1023"/>
                <a:gd name="T67" fmla="*/ 1202 h 1202"/>
                <a:gd name="T68" fmla="*/ 1023 w 1023"/>
                <a:gd name="T69" fmla="*/ 17 h 1202"/>
                <a:gd name="T70" fmla="*/ 1013 w 1023"/>
                <a:gd name="T71" fmla="*/ 10 h 1202"/>
                <a:gd name="T72" fmla="*/ 1004 w 1023"/>
                <a:gd name="T73" fmla="*/ 0 h 1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23" h="1202">
                  <a:moveTo>
                    <a:pt x="1004" y="0"/>
                  </a:moveTo>
                  <a:lnTo>
                    <a:pt x="0" y="662"/>
                  </a:lnTo>
                  <a:lnTo>
                    <a:pt x="6" y="684"/>
                  </a:lnTo>
                  <a:lnTo>
                    <a:pt x="14" y="705"/>
                  </a:lnTo>
                  <a:lnTo>
                    <a:pt x="22" y="726"/>
                  </a:lnTo>
                  <a:lnTo>
                    <a:pt x="30" y="746"/>
                  </a:lnTo>
                  <a:lnTo>
                    <a:pt x="39" y="767"/>
                  </a:lnTo>
                  <a:lnTo>
                    <a:pt x="48" y="788"/>
                  </a:lnTo>
                  <a:lnTo>
                    <a:pt x="57" y="808"/>
                  </a:lnTo>
                  <a:lnTo>
                    <a:pt x="68" y="828"/>
                  </a:lnTo>
                  <a:lnTo>
                    <a:pt x="78" y="847"/>
                  </a:lnTo>
                  <a:lnTo>
                    <a:pt x="89" y="867"/>
                  </a:lnTo>
                  <a:lnTo>
                    <a:pt x="100" y="885"/>
                  </a:lnTo>
                  <a:lnTo>
                    <a:pt x="113" y="904"/>
                  </a:lnTo>
                  <a:lnTo>
                    <a:pt x="125" y="922"/>
                  </a:lnTo>
                  <a:lnTo>
                    <a:pt x="138" y="940"/>
                  </a:lnTo>
                  <a:lnTo>
                    <a:pt x="152" y="958"/>
                  </a:lnTo>
                  <a:lnTo>
                    <a:pt x="165" y="975"/>
                  </a:lnTo>
                  <a:lnTo>
                    <a:pt x="179" y="992"/>
                  </a:lnTo>
                  <a:lnTo>
                    <a:pt x="193" y="1009"/>
                  </a:lnTo>
                  <a:lnTo>
                    <a:pt x="208" y="1025"/>
                  </a:lnTo>
                  <a:lnTo>
                    <a:pt x="224" y="1041"/>
                  </a:lnTo>
                  <a:lnTo>
                    <a:pt x="239" y="1057"/>
                  </a:lnTo>
                  <a:lnTo>
                    <a:pt x="255" y="1071"/>
                  </a:lnTo>
                  <a:lnTo>
                    <a:pt x="271" y="1087"/>
                  </a:lnTo>
                  <a:lnTo>
                    <a:pt x="288" y="1101"/>
                  </a:lnTo>
                  <a:lnTo>
                    <a:pt x="305" y="1115"/>
                  </a:lnTo>
                  <a:lnTo>
                    <a:pt x="322" y="1129"/>
                  </a:lnTo>
                  <a:lnTo>
                    <a:pt x="340" y="1142"/>
                  </a:lnTo>
                  <a:lnTo>
                    <a:pt x="358" y="1155"/>
                  </a:lnTo>
                  <a:lnTo>
                    <a:pt x="376" y="1168"/>
                  </a:lnTo>
                  <a:lnTo>
                    <a:pt x="395" y="1179"/>
                  </a:lnTo>
                  <a:lnTo>
                    <a:pt x="414" y="1191"/>
                  </a:lnTo>
                  <a:lnTo>
                    <a:pt x="433" y="1202"/>
                  </a:lnTo>
                  <a:lnTo>
                    <a:pt x="1023" y="17"/>
                  </a:lnTo>
                  <a:lnTo>
                    <a:pt x="1013" y="10"/>
                  </a:lnTo>
                  <a:lnTo>
                    <a:pt x="10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74" name="Freeform 44"/>
            <p:cNvSpPr>
              <a:spLocks/>
            </p:cNvSpPr>
            <p:nvPr userDrawn="1"/>
          </p:nvSpPr>
          <p:spPr bwMode="auto">
            <a:xfrm>
              <a:off x="-1082675" y="3825876"/>
              <a:ext cx="109538" cy="207963"/>
            </a:xfrm>
            <a:custGeom>
              <a:avLst/>
              <a:gdLst>
                <a:gd name="T0" fmla="*/ 0 w 624"/>
                <a:gd name="T1" fmla="*/ 14 h 1183"/>
                <a:gd name="T2" fmla="*/ 187 w 624"/>
                <a:gd name="T3" fmla="*/ 1183 h 1183"/>
                <a:gd name="T4" fmla="*/ 207 w 624"/>
                <a:gd name="T5" fmla="*/ 1172 h 1183"/>
                <a:gd name="T6" fmla="*/ 225 w 624"/>
                <a:gd name="T7" fmla="*/ 1160 h 1183"/>
                <a:gd name="T8" fmla="*/ 244 w 624"/>
                <a:gd name="T9" fmla="*/ 1149 h 1183"/>
                <a:gd name="T10" fmla="*/ 263 w 624"/>
                <a:gd name="T11" fmla="*/ 1136 h 1183"/>
                <a:gd name="T12" fmla="*/ 281 w 624"/>
                <a:gd name="T13" fmla="*/ 1124 h 1183"/>
                <a:gd name="T14" fmla="*/ 299 w 624"/>
                <a:gd name="T15" fmla="*/ 1110 h 1183"/>
                <a:gd name="T16" fmla="*/ 316 w 624"/>
                <a:gd name="T17" fmla="*/ 1096 h 1183"/>
                <a:gd name="T18" fmla="*/ 334 w 624"/>
                <a:gd name="T19" fmla="*/ 1082 h 1183"/>
                <a:gd name="T20" fmla="*/ 351 w 624"/>
                <a:gd name="T21" fmla="*/ 1068 h 1183"/>
                <a:gd name="T22" fmla="*/ 367 w 624"/>
                <a:gd name="T23" fmla="*/ 1052 h 1183"/>
                <a:gd name="T24" fmla="*/ 383 w 624"/>
                <a:gd name="T25" fmla="*/ 1038 h 1183"/>
                <a:gd name="T26" fmla="*/ 399 w 624"/>
                <a:gd name="T27" fmla="*/ 1022 h 1183"/>
                <a:gd name="T28" fmla="*/ 415 w 624"/>
                <a:gd name="T29" fmla="*/ 1005 h 1183"/>
                <a:gd name="T30" fmla="*/ 429 w 624"/>
                <a:gd name="T31" fmla="*/ 990 h 1183"/>
                <a:gd name="T32" fmla="*/ 444 w 624"/>
                <a:gd name="T33" fmla="*/ 973 h 1183"/>
                <a:gd name="T34" fmla="*/ 458 w 624"/>
                <a:gd name="T35" fmla="*/ 955 h 1183"/>
                <a:gd name="T36" fmla="*/ 471 w 624"/>
                <a:gd name="T37" fmla="*/ 938 h 1183"/>
                <a:gd name="T38" fmla="*/ 485 w 624"/>
                <a:gd name="T39" fmla="*/ 920 h 1183"/>
                <a:gd name="T40" fmla="*/ 498 w 624"/>
                <a:gd name="T41" fmla="*/ 902 h 1183"/>
                <a:gd name="T42" fmla="*/ 510 w 624"/>
                <a:gd name="T43" fmla="*/ 883 h 1183"/>
                <a:gd name="T44" fmla="*/ 522 w 624"/>
                <a:gd name="T45" fmla="*/ 864 h 1183"/>
                <a:gd name="T46" fmla="*/ 534 w 624"/>
                <a:gd name="T47" fmla="*/ 846 h 1183"/>
                <a:gd name="T48" fmla="*/ 545 w 624"/>
                <a:gd name="T49" fmla="*/ 827 h 1183"/>
                <a:gd name="T50" fmla="*/ 556 w 624"/>
                <a:gd name="T51" fmla="*/ 807 h 1183"/>
                <a:gd name="T52" fmla="*/ 566 w 624"/>
                <a:gd name="T53" fmla="*/ 787 h 1183"/>
                <a:gd name="T54" fmla="*/ 576 w 624"/>
                <a:gd name="T55" fmla="*/ 766 h 1183"/>
                <a:gd name="T56" fmla="*/ 585 w 624"/>
                <a:gd name="T57" fmla="*/ 746 h 1183"/>
                <a:gd name="T58" fmla="*/ 593 w 624"/>
                <a:gd name="T59" fmla="*/ 725 h 1183"/>
                <a:gd name="T60" fmla="*/ 602 w 624"/>
                <a:gd name="T61" fmla="*/ 705 h 1183"/>
                <a:gd name="T62" fmla="*/ 609 w 624"/>
                <a:gd name="T63" fmla="*/ 683 h 1183"/>
                <a:gd name="T64" fmla="*/ 616 w 624"/>
                <a:gd name="T65" fmla="*/ 662 h 1183"/>
                <a:gd name="T66" fmla="*/ 624 w 624"/>
                <a:gd name="T67" fmla="*/ 640 h 1183"/>
                <a:gd name="T68" fmla="*/ 29 w 624"/>
                <a:gd name="T69" fmla="*/ 0 h 1183"/>
                <a:gd name="T70" fmla="*/ 22 w 624"/>
                <a:gd name="T71" fmla="*/ 4 h 1183"/>
                <a:gd name="T72" fmla="*/ 14 w 624"/>
                <a:gd name="T73" fmla="*/ 9 h 1183"/>
                <a:gd name="T74" fmla="*/ 7 w 624"/>
                <a:gd name="T75" fmla="*/ 12 h 1183"/>
                <a:gd name="T76" fmla="*/ 0 w 624"/>
                <a:gd name="T77" fmla="*/ 14 h 1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24" h="1183">
                  <a:moveTo>
                    <a:pt x="0" y="14"/>
                  </a:moveTo>
                  <a:lnTo>
                    <a:pt x="187" y="1183"/>
                  </a:lnTo>
                  <a:lnTo>
                    <a:pt x="207" y="1172"/>
                  </a:lnTo>
                  <a:lnTo>
                    <a:pt x="225" y="1160"/>
                  </a:lnTo>
                  <a:lnTo>
                    <a:pt x="244" y="1149"/>
                  </a:lnTo>
                  <a:lnTo>
                    <a:pt x="263" y="1136"/>
                  </a:lnTo>
                  <a:lnTo>
                    <a:pt x="281" y="1124"/>
                  </a:lnTo>
                  <a:lnTo>
                    <a:pt x="299" y="1110"/>
                  </a:lnTo>
                  <a:lnTo>
                    <a:pt x="316" y="1096"/>
                  </a:lnTo>
                  <a:lnTo>
                    <a:pt x="334" y="1082"/>
                  </a:lnTo>
                  <a:lnTo>
                    <a:pt x="351" y="1068"/>
                  </a:lnTo>
                  <a:lnTo>
                    <a:pt x="367" y="1052"/>
                  </a:lnTo>
                  <a:lnTo>
                    <a:pt x="383" y="1038"/>
                  </a:lnTo>
                  <a:lnTo>
                    <a:pt x="399" y="1022"/>
                  </a:lnTo>
                  <a:lnTo>
                    <a:pt x="415" y="1005"/>
                  </a:lnTo>
                  <a:lnTo>
                    <a:pt x="429" y="990"/>
                  </a:lnTo>
                  <a:lnTo>
                    <a:pt x="444" y="973"/>
                  </a:lnTo>
                  <a:lnTo>
                    <a:pt x="458" y="955"/>
                  </a:lnTo>
                  <a:lnTo>
                    <a:pt x="471" y="938"/>
                  </a:lnTo>
                  <a:lnTo>
                    <a:pt x="485" y="920"/>
                  </a:lnTo>
                  <a:lnTo>
                    <a:pt x="498" y="902"/>
                  </a:lnTo>
                  <a:lnTo>
                    <a:pt x="510" y="883"/>
                  </a:lnTo>
                  <a:lnTo>
                    <a:pt x="522" y="864"/>
                  </a:lnTo>
                  <a:lnTo>
                    <a:pt x="534" y="846"/>
                  </a:lnTo>
                  <a:lnTo>
                    <a:pt x="545" y="827"/>
                  </a:lnTo>
                  <a:lnTo>
                    <a:pt x="556" y="807"/>
                  </a:lnTo>
                  <a:lnTo>
                    <a:pt x="566" y="787"/>
                  </a:lnTo>
                  <a:lnTo>
                    <a:pt x="576" y="766"/>
                  </a:lnTo>
                  <a:lnTo>
                    <a:pt x="585" y="746"/>
                  </a:lnTo>
                  <a:lnTo>
                    <a:pt x="593" y="725"/>
                  </a:lnTo>
                  <a:lnTo>
                    <a:pt x="602" y="705"/>
                  </a:lnTo>
                  <a:lnTo>
                    <a:pt x="609" y="683"/>
                  </a:lnTo>
                  <a:lnTo>
                    <a:pt x="616" y="662"/>
                  </a:lnTo>
                  <a:lnTo>
                    <a:pt x="624" y="640"/>
                  </a:lnTo>
                  <a:lnTo>
                    <a:pt x="29" y="0"/>
                  </a:lnTo>
                  <a:lnTo>
                    <a:pt x="22" y="4"/>
                  </a:lnTo>
                  <a:lnTo>
                    <a:pt x="14" y="9"/>
                  </a:lnTo>
                  <a:lnTo>
                    <a:pt x="7" y="12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75" name="Freeform 45"/>
            <p:cNvSpPr>
              <a:spLocks/>
            </p:cNvSpPr>
            <p:nvPr userDrawn="1"/>
          </p:nvSpPr>
          <p:spPr bwMode="auto">
            <a:xfrm>
              <a:off x="-1249363" y="3732213"/>
              <a:ext cx="146050" cy="69850"/>
            </a:xfrm>
            <a:custGeom>
              <a:avLst/>
              <a:gdLst>
                <a:gd name="T0" fmla="*/ 821 w 821"/>
                <a:gd name="T1" fmla="*/ 335 h 396"/>
                <a:gd name="T2" fmla="*/ 629 w 821"/>
                <a:gd name="T3" fmla="*/ 0 h 396"/>
                <a:gd name="T4" fmla="*/ 606 w 821"/>
                <a:gd name="T5" fmla="*/ 1 h 396"/>
                <a:gd name="T6" fmla="*/ 583 w 821"/>
                <a:gd name="T7" fmla="*/ 3 h 396"/>
                <a:gd name="T8" fmla="*/ 560 w 821"/>
                <a:gd name="T9" fmla="*/ 7 h 396"/>
                <a:gd name="T10" fmla="*/ 537 w 821"/>
                <a:gd name="T11" fmla="*/ 10 h 396"/>
                <a:gd name="T12" fmla="*/ 514 w 821"/>
                <a:gd name="T13" fmla="*/ 14 h 396"/>
                <a:gd name="T14" fmla="*/ 492 w 821"/>
                <a:gd name="T15" fmla="*/ 18 h 396"/>
                <a:gd name="T16" fmla="*/ 470 w 821"/>
                <a:gd name="T17" fmla="*/ 23 h 396"/>
                <a:gd name="T18" fmla="*/ 447 w 821"/>
                <a:gd name="T19" fmla="*/ 28 h 396"/>
                <a:gd name="T20" fmla="*/ 426 w 821"/>
                <a:gd name="T21" fmla="*/ 35 h 396"/>
                <a:gd name="T22" fmla="*/ 404 w 821"/>
                <a:gd name="T23" fmla="*/ 41 h 396"/>
                <a:gd name="T24" fmla="*/ 383 w 821"/>
                <a:gd name="T25" fmla="*/ 48 h 396"/>
                <a:gd name="T26" fmla="*/ 361 w 821"/>
                <a:gd name="T27" fmla="*/ 56 h 396"/>
                <a:gd name="T28" fmla="*/ 340 w 821"/>
                <a:gd name="T29" fmla="*/ 64 h 396"/>
                <a:gd name="T30" fmla="*/ 321 w 821"/>
                <a:gd name="T31" fmla="*/ 72 h 396"/>
                <a:gd name="T32" fmla="*/ 300 w 821"/>
                <a:gd name="T33" fmla="*/ 82 h 396"/>
                <a:gd name="T34" fmla="*/ 280 w 821"/>
                <a:gd name="T35" fmla="*/ 91 h 396"/>
                <a:gd name="T36" fmla="*/ 260 w 821"/>
                <a:gd name="T37" fmla="*/ 102 h 396"/>
                <a:gd name="T38" fmla="*/ 240 w 821"/>
                <a:gd name="T39" fmla="*/ 112 h 396"/>
                <a:gd name="T40" fmla="*/ 221 w 821"/>
                <a:gd name="T41" fmla="*/ 123 h 396"/>
                <a:gd name="T42" fmla="*/ 202 w 821"/>
                <a:gd name="T43" fmla="*/ 134 h 396"/>
                <a:gd name="T44" fmla="*/ 184 w 821"/>
                <a:gd name="T45" fmla="*/ 146 h 396"/>
                <a:gd name="T46" fmla="*/ 165 w 821"/>
                <a:gd name="T47" fmla="*/ 158 h 396"/>
                <a:gd name="T48" fmla="*/ 147 w 821"/>
                <a:gd name="T49" fmla="*/ 171 h 396"/>
                <a:gd name="T50" fmla="*/ 129 w 821"/>
                <a:gd name="T51" fmla="*/ 184 h 396"/>
                <a:gd name="T52" fmla="*/ 111 w 821"/>
                <a:gd name="T53" fmla="*/ 198 h 396"/>
                <a:gd name="T54" fmla="*/ 95 w 821"/>
                <a:gd name="T55" fmla="*/ 211 h 396"/>
                <a:gd name="T56" fmla="*/ 78 w 821"/>
                <a:gd name="T57" fmla="*/ 226 h 396"/>
                <a:gd name="T58" fmla="*/ 61 w 821"/>
                <a:gd name="T59" fmla="*/ 241 h 396"/>
                <a:gd name="T60" fmla="*/ 46 w 821"/>
                <a:gd name="T61" fmla="*/ 255 h 396"/>
                <a:gd name="T62" fmla="*/ 30 w 821"/>
                <a:gd name="T63" fmla="*/ 271 h 396"/>
                <a:gd name="T64" fmla="*/ 14 w 821"/>
                <a:gd name="T65" fmla="*/ 288 h 396"/>
                <a:gd name="T66" fmla="*/ 0 w 821"/>
                <a:gd name="T67" fmla="*/ 303 h 396"/>
                <a:gd name="T68" fmla="*/ 781 w 821"/>
                <a:gd name="T69" fmla="*/ 396 h 396"/>
                <a:gd name="T70" fmla="*/ 783 w 821"/>
                <a:gd name="T71" fmla="*/ 388 h 396"/>
                <a:gd name="T72" fmla="*/ 787 w 821"/>
                <a:gd name="T73" fmla="*/ 379 h 396"/>
                <a:gd name="T74" fmla="*/ 791 w 821"/>
                <a:gd name="T75" fmla="*/ 370 h 396"/>
                <a:gd name="T76" fmla="*/ 796 w 821"/>
                <a:gd name="T77" fmla="*/ 363 h 396"/>
                <a:gd name="T78" fmla="*/ 802 w 821"/>
                <a:gd name="T79" fmla="*/ 356 h 396"/>
                <a:gd name="T80" fmla="*/ 808 w 821"/>
                <a:gd name="T81" fmla="*/ 348 h 396"/>
                <a:gd name="T82" fmla="*/ 814 w 821"/>
                <a:gd name="T83" fmla="*/ 341 h 396"/>
                <a:gd name="T84" fmla="*/ 821 w 821"/>
                <a:gd name="T85" fmla="*/ 335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21" h="396">
                  <a:moveTo>
                    <a:pt x="821" y="335"/>
                  </a:moveTo>
                  <a:lnTo>
                    <a:pt x="629" y="0"/>
                  </a:lnTo>
                  <a:lnTo>
                    <a:pt x="606" y="1"/>
                  </a:lnTo>
                  <a:lnTo>
                    <a:pt x="583" y="3"/>
                  </a:lnTo>
                  <a:lnTo>
                    <a:pt x="560" y="7"/>
                  </a:lnTo>
                  <a:lnTo>
                    <a:pt x="537" y="10"/>
                  </a:lnTo>
                  <a:lnTo>
                    <a:pt x="514" y="14"/>
                  </a:lnTo>
                  <a:lnTo>
                    <a:pt x="492" y="18"/>
                  </a:lnTo>
                  <a:lnTo>
                    <a:pt x="470" y="23"/>
                  </a:lnTo>
                  <a:lnTo>
                    <a:pt x="447" y="28"/>
                  </a:lnTo>
                  <a:lnTo>
                    <a:pt x="426" y="35"/>
                  </a:lnTo>
                  <a:lnTo>
                    <a:pt x="404" y="41"/>
                  </a:lnTo>
                  <a:lnTo>
                    <a:pt x="383" y="48"/>
                  </a:lnTo>
                  <a:lnTo>
                    <a:pt x="361" y="56"/>
                  </a:lnTo>
                  <a:lnTo>
                    <a:pt x="340" y="64"/>
                  </a:lnTo>
                  <a:lnTo>
                    <a:pt x="321" y="72"/>
                  </a:lnTo>
                  <a:lnTo>
                    <a:pt x="300" y="82"/>
                  </a:lnTo>
                  <a:lnTo>
                    <a:pt x="280" y="91"/>
                  </a:lnTo>
                  <a:lnTo>
                    <a:pt x="260" y="102"/>
                  </a:lnTo>
                  <a:lnTo>
                    <a:pt x="240" y="112"/>
                  </a:lnTo>
                  <a:lnTo>
                    <a:pt x="221" y="123"/>
                  </a:lnTo>
                  <a:lnTo>
                    <a:pt x="202" y="134"/>
                  </a:lnTo>
                  <a:lnTo>
                    <a:pt x="184" y="146"/>
                  </a:lnTo>
                  <a:lnTo>
                    <a:pt x="165" y="158"/>
                  </a:lnTo>
                  <a:lnTo>
                    <a:pt x="147" y="171"/>
                  </a:lnTo>
                  <a:lnTo>
                    <a:pt x="129" y="184"/>
                  </a:lnTo>
                  <a:lnTo>
                    <a:pt x="111" y="198"/>
                  </a:lnTo>
                  <a:lnTo>
                    <a:pt x="95" y="211"/>
                  </a:lnTo>
                  <a:lnTo>
                    <a:pt x="78" y="226"/>
                  </a:lnTo>
                  <a:lnTo>
                    <a:pt x="61" y="241"/>
                  </a:lnTo>
                  <a:lnTo>
                    <a:pt x="46" y="255"/>
                  </a:lnTo>
                  <a:lnTo>
                    <a:pt x="30" y="271"/>
                  </a:lnTo>
                  <a:lnTo>
                    <a:pt x="14" y="288"/>
                  </a:lnTo>
                  <a:lnTo>
                    <a:pt x="0" y="303"/>
                  </a:lnTo>
                  <a:lnTo>
                    <a:pt x="781" y="396"/>
                  </a:lnTo>
                  <a:lnTo>
                    <a:pt x="783" y="388"/>
                  </a:lnTo>
                  <a:lnTo>
                    <a:pt x="787" y="379"/>
                  </a:lnTo>
                  <a:lnTo>
                    <a:pt x="791" y="370"/>
                  </a:lnTo>
                  <a:lnTo>
                    <a:pt x="796" y="363"/>
                  </a:lnTo>
                  <a:lnTo>
                    <a:pt x="802" y="356"/>
                  </a:lnTo>
                  <a:lnTo>
                    <a:pt x="808" y="348"/>
                  </a:lnTo>
                  <a:lnTo>
                    <a:pt x="814" y="341"/>
                  </a:lnTo>
                  <a:lnTo>
                    <a:pt x="821" y="33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76" name="Freeform 46"/>
            <p:cNvSpPr>
              <a:spLocks/>
            </p:cNvSpPr>
            <p:nvPr userDrawn="1"/>
          </p:nvSpPr>
          <p:spPr bwMode="auto">
            <a:xfrm>
              <a:off x="-1071563" y="3800476"/>
              <a:ext cx="104775" cy="117475"/>
            </a:xfrm>
            <a:custGeom>
              <a:avLst/>
              <a:gdLst>
                <a:gd name="T0" fmla="*/ 0 w 599"/>
                <a:gd name="T1" fmla="*/ 114 h 670"/>
                <a:gd name="T2" fmla="*/ 588 w 599"/>
                <a:gd name="T3" fmla="*/ 670 h 670"/>
                <a:gd name="T4" fmla="*/ 593 w 599"/>
                <a:gd name="T5" fmla="*/ 635 h 670"/>
                <a:gd name="T6" fmla="*/ 596 w 599"/>
                <a:gd name="T7" fmla="*/ 600 h 670"/>
                <a:gd name="T8" fmla="*/ 598 w 599"/>
                <a:gd name="T9" fmla="*/ 564 h 670"/>
                <a:gd name="T10" fmla="*/ 599 w 599"/>
                <a:gd name="T11" fmla="*/ 528 h 670"/>
                <a:gd name="T12" fmla="*/ 598 w 599"/>
                <a:gd name="T13" fmla="*/ 491 h 670"/>
                <a:gd name="T14" fmla="*/ 596 w 599"/>
                <a:gd name="T15" fmla="*/ 454 h 670"/>
                <a:gd name="T16" fmla="*/ 592 w 599"/>
                <a:gd name="T17" fmla="*/ 419 h 670"/>
                <a:gd name="T18" fmla="*/ 588 w 599"/>
                <a:gd name="T19" fmla="*/ 383 h 670"/>
                <a:gd name="T20" fmla="*/ 582 w 599"/>
                <a:gd name="T21" fmla="*/ 348 h 670"/>
                <a:gd name="T22" fmla="*/ 573 w 599"/>
                <a:gd name="T23" fmla="*/ 313 h 670"/>
                <a:gd name="T24" fmla="*/ 565 w 599"/>
                <a:gd name="T25" fmla="*/ 279 h 670"/>
                <a:gd name="T26" fmla="*/ 554 w 599"/>
                <a:gd name="T27" fmla="*/ 245 h 670"/>
                <a:gd name="T28" fmla="*/ 543 w 599"/>
                <a:gd name="T29" fmla="*/ 213 h 670"/>
                <a:gd name="T30" fmla="*/ 530 w 599"/>
                <a:gd name="T31" fmla="*/ 181 h 670"/>
                <a:gd name="T32" fmla="*/ 517 w 599"/>
                <a:gd name="T33" fmla="*/ 148 h 670"/>
                <a:gd name="T34" fmla="*/ 502 w 599"/>
                <a:gd name="T35" fmla="*/ 117 h 670"/>
                <a:gd name="T36" fmla="*/ 485 w 599"/>
                <a:gd name="T37" fmla="*/ 87 h 670"/>
                <a:gd name="T38" fmla="*/ 469 w 599"/>
                <a:gd name="T39" fmla="*/ 57 h 670"/>
                <a:gd name="T40" fmla="*/ 451 w 599"/>
                <a:gd name="T41" fmla="*/ 28 h 670"/>
                <a:gd name="T42" fmla="*/ 431 w 599"/>
                <a:gd name="T43" fmla="*/ 0 h 670"/>
                <a:gd name="T44" fmla="*/ 21 w 599"/>
                <a:gd name="T45" fmla="*/ 49 h 670"/>
                <a:gd name="T46" fmla="*/ 21 w 599"/>
                <a:gd name="T47" fmla="*/ 58 h 670"/>
                <a:gd name="T48" fmla="*/ 19 w 599"/>
                <a:gd name="T49" fmla="*/ 67 h 670"/>
                <a:gd name="T50" fmla="*/ 18 w 599"/>
                <a:gd name="T51" fmla="*/ 75 h 670"/>
                <a:gd name="T52" fmla="*/ 15 w 599"/>
                <a:gd name="T53" fmla="*/ 83 h 670"/>
                <a:gd name="T54" fmla="*/ 13 w 599"/>
                <a:gd name="T55" fmla="*/ 92 h 670"/>
                <a:gd name="T56" fmla="*/ 9 w 599"/>
                <a:gd name="T57" fmla="*/ 99 h 670"/>
                <a:gd name="T58" fmla="*/ 4 w 599"/>
                <a:gd name="T59" fmla="*/ 106 h 670"/>
                <a:gd name="T60" fmla="*/ 0 w 599"/>
                <a:gd name="T61" fmla="*/ 114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99" h="670">
                  <a:moveTo>
                    <a:pt x="0" y="114"/>
                  </a:moveTo>
                  <a:lnTo>
                    <a:pt x="588" y="670"/>
                  </a:lnTo>
                  <a:lnTo>
                    <a:pt x="593" y="635"/>
                  </a:lnTo>
                  <a:lnTo>
                    <a:pt x="596" y="600"/>
                  </a:lnTo>
                  <a:lnTo>
                    <a:pt x="598" y="564"/>
                  </a:lnTo>
                  <a:lnTo>
                    <a:pt x="599" y="528"/>
                  </a:lnTo>
                  <a:lnTo>
                    <a:pt x="598" y="491"/>
                  </a:lnTo>
                  <a:lnTo>
                    <a:pt x="596" y="454"/>
                  </a:lnTo>
                  <a:lnTo>
                    <a:pt x="592" y="419"/>
                  </a:lnTo>
                  <a:lnTo>
                    <a:pt x="588" y="383"/>
                  </a:lnTo>
                  <a:lnTo>
                    <a:pt x="582" y="348"/>
                  </a:lnTo>
                  <a:lnTo>
                    <a:pt x="573" y="313"/>
                  </a:lnTo>
                  <a:lnTo>
                    <a:pt x="565" y="279"/>
                  </a:lnTo>
                  <a:lnTo>
                    <a:pt x="554" y="245"/>
                  </a:lnTo>
                  <a:lnTo>
                    <a:pt x="543" y="213"/>
                  </a:lnTo>
                  <a:lnTo>
                    <a:pt x="530" y="181"/>
                  </a:lnTo>
                  <a:lnTo>
                    <a:pt x="517" y="148"/>
                  </a:lnTo>
                  <a:lnTo>
                    <a:pt x="502" y="117"/>
                  </a:lnTo>
                  <a:lnTo>
                    <a:pt x="485" y="87"/>
                  </a:lnTo>
                  <a:lnTo>
                    <a:pt x="469" y="57"/>
                  </a:lnTo>
                  <a:lnTo>
                    <a:pt x="451" y="28"/>
                  </a:lnTo>
                  <a:lnTo>
                    <a:pt x="431" y="0"/>
                  </a:lnTo>
                  <a:lnTo>
                    <a:pt x="21" y="49"/>
                  </a:lnTo>
                  <a:lnTo>
                    <a:pt x="21" y="58"/>
                  </a:lnTo>
                  <a:lnTo>
                    <a:pt x="19" y="67"/>
                  </a:lnTo>
                  <a:lnTo>
                    <a:pt x="18" y="75"/>
                  </a:lnTo>
                  <a:lnTo>
                    <a:pt x="15" y="83"/>
                  </a:lnTo>
                  <a:lnTo>
                    <a:pt x="13" y="92"/>
                  </a:lnTo>
                  <a:lnTo>
                    <a:pt x="9" y="99"/>
                  </a:lnTo>
                  <a:lnTo>
                    <a:pt x="4" y="106"/>
                  </a:lnTo>
                  <a:lnTo>
                    <a:pt x="0" y="1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77" name="Freeform 47"/>
            <p:cNvSpPr>
              <a:spLocks/>
            </p:cNvSpPr>
            <p:nvPr userDrawn="1"/>
          </p:nvSpPr>
          <p:spPr bwMode="auto">
            <a:xfrm>
              <a:off x="-1290638" y="3802063"/>
              <a:ext cx="179388" cy="117475"/>
            </a:xfrm>
            <a:custGeom>
              <a:avLst/>
              <a:gdLst>
                <a:gd name="T0" fmla="*/ 1010 w 1017"/>
                <a:gd name="T1" fmla="*/ 45 h 667"/>
                <a:gd name="T2" fmla="*/ 158 w 1017"/>
                <a:gd name="T3" fmla="*/ 0 h 667"/>
                <a:gd name="T4" fmla="*/ 139 w 1017"/>
                <a:gd name="T5" fmla="*/ 29 h 667"/>
                <a:gd name="T6" fmla="*/ 123 w 1017"/>
                <a:gd name="T7" fmla="*/ 57 h 667"/>
                <a:gd name="T8" fmla="*/ 106 w 1017"/>
                <a:gd name="T9" fmla="*/ 86 h 667"/>
                <a:gd name="T10" fmla="*/ 91 w 1017"/>
                <a:gd name="T11" fmla="*/ 116 h 667"/>
                <a:gd name="T12" fmla="*/ 78 w 1017"/>
                <a:gd name="T13" fmla="*/ 147 h 667"/>
                <a:gd name="T14" fmla="*/ 64 w 1017"/>
                <a:gd name="T15" fmla="*/ 178 h 667"/>
                <a:gd name="T16" fmla="*/ 53 w 1017"/>
                <a:gd name="T17" fmla="*/ 209 h 667"/>
                <a:gd name="T18" fmla="*/ 41 w 1017"/>
                <a:gd name="T19" fmla="*/ 242 h 667"/>
                <a:gd name="T20" fmla="*/ 32 w 1017"/>
                <a:gd name="T21" fmla="*/ 274 h 667"/>
                <a:gd name="T22" fmla="*/ 23 w 1017"/>
                <a:gd name="T23" fmla="*/ 308 h 667"/>
                <a:gd name="T24" fmla="*/ 17 w 1017"/>
                <a:gd name="T25" fmla="*/ 341 h 667"/>
                <a:gd name="T26" fmla="*/ 11 w 1017"/>
                <a:gd name="T27" fmla="*/ 376 h 667"/>
                <a:gd name="T28" fmla="*/ 6 w 1017"/>
                <a:gd name="T29" fmla="*/ 410 h 667"/>
                <a:gd name="T30" fmla="*/ 2 w 1017"/>
                <a:gd name="T31" fmla="*/ 445 h 667"/>
                <a:gd name="T32" fmla="*/ 0 w 1017"/>
                <a:gd name="T33" fmla="*/ 480 h 667"/>
                <a:gd name="T34" fmla="*/ 0 w 1017"/>
                <a:gd name="T35" fmla="*/ 516 h 667"/>
                <a:gd name="T36" fmla="*/ 0 w 1017"/>
                <a:gd name="T37" fmla="*/ 554 h 667"/>
                <a:gd name="T38" fmla="*/ 3 w 1017"/>
                <a:gd name="T39" fmla="*/ 592 h 667"/>
                <a:gd name="T40" fmla="*/ 7 w 1017"/>
                <a:gd name="T41" fmla="*/ 629 h 667"/>
                <a:gd name="T42" fmla="*/ 13 w 1017"/>
                <a:gd name="T43" fmla="*/ 667 h 667"/>
                <a:gd name="T44" fmla="*/ 1017 w 1017"/>
                <a:gd name="T45" fmla="*/ 77 h 667"/>
                <a:gd name="T46" fmla="*/ 1015 w 1017"/>
                <a:gd name="T47" fmla="*/ 69 h 667"/>
                <a:gd name="T48" fmla="*/ 1013 w 1017"/>
                <a:gd name="T49" fmla="*/ 61 h 667"/>
                <a:gd name="T50" fmla="*/ 1012 w 1017"/>
                <a:gd name="T51" fmla="*/ 54 h 667"/>
                <a:gd name="T52" fmla="*/ 1010 w 1017"/>
                <a:gd name="T53" fmla="*/ 45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17" h="667">
                  <a:moveTo>
                    <a:pt x="1010" y="45"/>
                  </a:moveTo>
                  <a:lnTo>
                    <a:pt x="158" y="0"/>
                  </a:lnTo>
                  <a:lnTo>
                    <a:pt x="139" y="29"/>
                  </a:lnTo>
                  <a:lnTo>
                    <a:pt x="123" y="57"/>
                  </a:lnTo>
                  <a:lnTo>
                    <a:pt x="106" y="86"/>
                  </a:lnTo>
                  <a:lnTo>
                    <a:pt x="91" y="116"/>
                  </a:lnTo>
                  <a:lnTo>
                    <a:pt x="78" y="147"/>
                  </a:lnTo>
                  <a:lnTo>
                    <a:pt x="64" y="178"/>
                  </a:lnTo>
                  <a:lnTo>
                    <a:pt x="53" y="209"/>
                  </a:lnTo>
                  <a:lnTo>
                    <a:pt x="41" y="242"/>
                  </a:lnTo>
                  <a:lnTo>
                    <a:pt x="32" y="274"/>
                  </a:lnTo>
                  <a:lnTo>
                    <a:pt x="23" y="308"/>
                  </a:lnTo>
                  <a:lnTo>
                    <a:pt x="17" y="341"/>
                  </a:lnTo>
                  <a:lnTo>
                    <a:pt x="11" y="376"/>
                  </a:lnTo>
                  <a:lnTo>
                    <a:pt x="6" y="410"/>
                  </a:lnTo>
                  <a:lnTo>
                    <a:pt x="2" y="445"/>
                  </a:lnTo>
                  <a:lnTo>
                    <a:pt x="0" y="480"/>
                  </a:lnTo>
                  <a:lnTo>
                    <a:pt x="0" y="516"/>
                  </a:lnTo>
                  <a:lnTo>
                    <a:pt x="0" y="554"/>
                  </a:lnTo>
                  <a:lnTo>
                    <a:pt x="3" y="592"/>
                  </a:lnTo>
                  <a:lnTo>
                    <a:pt x="7" y="629"/>
                  </a:lnTo>
                  <a:lnTo>
                    <a:pt x="13" y="667"/>
                  </a:lnTo>
                  <a:lnTo>
                    <a:pt x="1017" y="77"/>
                  </a:lnTo>
                  <a:lnTo>
                    <a:pt x="1015" y="69"/>
                  </a:lnTo>
                  <a:lnTo>
                    <a:pt x="1013" y="61"/>
                  </a:lnTo>
                  <a:lnTo>
                    <a:pt x="1012" y="54"/>
                  </a:lnTo>
                  <a:lnTo>
                    <a:pt x="1010" y="4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78" name="Freeform 48"/>
            <p:cNvSpPr>
              <a:spLocks/>
            </p:cNvSpPr>
            <p:nvPr userDrawn="1"/>
          </p:nvSpPr>
          <p:spPr bwMode="auto">
            <a:xfrm>
              <a:off x="-1117600" y="3732213"/>
              <a:ext cx="109538" cy="66675"/>
            </a:xfrm>
            <a:custGeom>
              <a:avLst/>
              <a:gdLst>
                <a:gd name="T0" fmla="*/ 161 w 622"/>
                <a:gd name="T1" fmla="*/ 307 h 384"/>
                <a:gd name="T2" fmla="*/ 170 w 622"/>
                <a:gd name="T3" fmla="*/ 307 h 384"/>
                <a:gd name="T4" fmla="*/ 179 w 622"/>
                <a:gd name="T5" fmla="*/ 309 h 384"/>
                <a:gd name="T6" fmla="*/ 188 w 622"/>
                <a:gd name="T7" fmla="*/ 311 h 384"/>
                <a:gd name="T8" fmla="*/ 196 w 622"/>
                <a:gd name="T9" fmla="*/ 314 h 384"/>
                <a:gd name="T10" fmla="*/ 205 w 622"/>
                <a:gd name="T11" fmla="*/ 317 h 384"/>
                <a:gd name="T12" fmla="*/ 213 w 622"/>
                <a:gd name="T13" fmla="*/ 320 h 384"/>
                <a:gd name="T14" fmla="*/ 222 w 622"/>
                <a:gd name="T15" fmla="*/ 324 h 384"/>
                <a:gd name="T16" fmla="*/ 229 w 622"/>
                <a:gd name="T17" fmla="*/ 329 h 384"/>
                <a:gd name="T18" fmla="*/ 235 w 622"/>
                <a:gd name="T19" fmla="*/ 335 h 384"/>
                <a:gd name="T20" fmla="*/ 243 w 622"/>
                <a:gd name="T21" fmla="*/ 340 h 384"/>
                <a:gd name="T22" fmla="*/ 249 w 622"/>
                <a:gd name="T23" fmla="*/ 346 h 384"/>
                <a:gd name="T24" fmla="*/ 254 w 622"/>
                <a:gd name="T25" fmla="*/ 353 h 384"/>
                <a:gd name="T26" fmla="*/ 259 w 622"/>
                <a:gd name="T27" fmla="*/ 360 h 384"/>
                <a:gd name="T28" fmla="*/ 264 w 622"/>
                <a:gd name="T29" fmla="*/ 368 h 384"/>
                <a:gd name="T30" fmla="*/ 269 w 622"/>
                <a:gd name="T31" fmla="*/ 375 h 384"/>
                <a:gd name="T32" fmla="*/ 273 w 622"/>
                <a:gd name="T33" fmla="*/ 384 h 384"/>
                <a:gd name="T34" fmla="*/ 622 w 622"/>
                <a:gd name="T35" fmla="*/ 300 h 384"/>
                <a:gd name="T36" fmla="*/ 593 w 622"/>
                <a:gd name="T37" fmla="*/ 269 h 384"/>
                <a:gd name="T38" fmla="*/ 561 w 622"/>
                <a:gd name="T39" fmla="*/ 239 h 384"/>
                <a:gd name="T40" fmla="*/ 528 w 622"/>
                <a:gd name="T41" fmla="*/ 210 h 384"/>
                <a:gd name="T42" fmla="*/ 495 w 622"/>
                <a:gd name="T43" fmla="*/ 183 h 384"/>
                <a:gd name="T44" fmla="*/ 459 w 622"/>
                <a:gd name="T45" fmla="*/ 157 h 384"/>
                <a:gd name="T46" fmla="*/ 422 w 622"/>
                <a:gd name="T47" fmla="*/ 134 h 384"/>
                <a:gd name="T48" fmla="*/ 404 w 622"/>
                <a:gd name="T49" fmla="*/ 123 h 384"/>
                <a:gd name="T50" fmla="*/ 385 w 622"/>
                <a:gd name="T51" fmla="*/ 112 h 384"/>
                <a:gd name="T52" fmla="*/ 365 w 622"/>
                <a:gd name="T53" fmla="*/ 102 h 384"/>
                <a:gd name="T54" fmla="*/ 345 w 622"/>
                <a:gd name="T55" fmla="*/ 91 h 384"/>
                <a:gd name="T56" fmla="*/ 325 w 622"/>
                <a:gd name="T57" fmla="*/ 82 h 384"/>
                <a:gd name="T58" fmla="*/ 305 w 622"/>
                <a:gd name="T59" fmla="*/ 73 h 384"/>
                <a:gd name="T60" fmla="*/ 285 w 622"/>
                <a:gd name="T61" fmla="*/ 64 h 384"/>
                <a:gd name="T62" fmla="*/ 264 w 622"/>
                <a:gd name="T63" fmla="*/ 57 h 384"/>
                <a:gd name="T64" fmla="*/ 244 w 622"/>
                <a:gd name="T65" fmla="*/ 49 h 384"/>
                <a:gd name="T66" fmla="*/ 223 w 622"/>
                <a:gd name="T67" fmla="*/ 42 h 384"/>
                <a:gd name="T68" fmla="*/ 201 w 622"/>
                <a:gd name="T69" fmla="*/ 36 h 384"/>
                <a:gd name="T70" fmla="*/ 180 w 622"/>
                <a:gd name="T71" fmla="*/ 30 h 384"/>
                <a:gd name="T72" fmla="*/ 158 w 622"/>
                <a:gd name="T73" fmla="*/ 24 h 384"/>
                <a:gd name="T74" fmla="*/ 136 w 622"/>
                <a:gd name="T75" fmla="*/ 19 h 384"/>
                <a:gd name="T76" fmla="*/ 114 w 622"/>
                <a:gd name="T77" fmla="*/ 14 h 384"/>
                <a:gd name="T78" fmla="*/ 92 w 622"/>
                <a:gd name="T79" fmla="*/ 11 h 384"/>
                <a:gd name="T80" fmla="*/ 69 w 622"/>
                <a:gd name="T81" fmla="*/ 7 h 384"/>
                <a:gd name="T82" fmla="*/ 46 w 622"/>
                <a:gd name="T83" fmla="*/ 4 h 384"/>
                <a:gd name="T84" fmla="*/ 23 w 622"/>
                <a:gd name="T85" fmla="*/ 2 h 384"/>
                <a:gd name="T86" fmla="*/ 0 w 622"/>
                <a:gd name="T87" fmla="*/ 0 h 384"/>
                <a:gd name="T88" fmla="*/ 130 w 622"/>
                <a:gd name="T89" fmla="*/ 311 h 384"/>
                <a:gd name="T90" fmla="*/ 144 w 622"/>
                <a:gd name="T91" fmla="*/ 309 h 384"/>
                <a:gd name="T92" fmla="*/ 161 w 622"/>
                <a:gd name="T93" fmla="*/ 307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22" h="384">
                  <a:moveTo>
                    <a:pt x="161" y="307"/>
                  </a:moveTo>
                  <a:lnTo>
                    <a:pt x="170" y="307"/>
                  </a:lnTo>
                  <a:lnTo>
                    <a:pt x="179" y="309"/>
                  </a:lnTo>
                  <a:lnTo>
                    <a:pt x="188" y="311"/>
                  </a:lnTo>
                  <a:lnTo>
                    <a:pt x="196" y="314"/>
                  </a:lnTo>
                  <a:lnTo>
                    <a:pt x="205" y="317"/>
                  </a:lnTo>
                  <a:lnTo>
                    <a:pt x="213" y="320"/>
                  </a:lnTo>
                  <a:lnTo>
                    <a:pt x="222" y="324"/>
                  </a:lnTo>
                  <a:lnTo>
                    <a:pt x="229" y="329"/>
                  </a:lnTo>
                  <a:lnTo>
                    <a:pt x="235" y="335"/>
                  </a:lnTo>
                  <a:lnTo>
                    <a:pt x="243" y="340"/>
                  </a:lnTo>
                  <a:lnTo>
                    <a:pt x="249" y="346"/>
                  </a:lnTo>
                  <a:lnTo>
                    <a:pt x="254" y="353"/>
                  </a:lnTo>
                  <a:lnTo>
                    <a:pt x="259" y="360"/>
                  </a:lnTo>
                  <a:lnTo>
                    <a:pt x="264" y="368"/>
                  </a:lnTo>
                  <a:lnTo>
                    <a:pt x="269" y="375"/>
                  </a:lnTo>
                  <a:lnTo>
                    <a:pt x="273" y="384"/>
                  </a:lnTo>
                  <a:lnTo>
                    <a:pt x="622" y="300"/>
                  </a:lnTo>
                  <a:lnTo>
                    <a:pt x="593" y="269"/>
                  </a:lnTo>
                  <a:lnTo>
                    <a:pt x="561" y="239"/>
                  </a:lnTo>
                  <a:lnTo>
                    <a:pt x="528" y="210"/>
                  </a:lnTo>
                  <a:lnTo>
                    <a:pt x="495" y="183"/>
                  </a:lnTo>
                  <a:lnTo>
                    <a:pt x="459" y="157"/>
                  </a:lnTo>
                  <a:lnTo>
                    <a:pt x="422" y="134"/>
                  </a:lnTo>
                  <a:lnTo>
                    <a:pt x="404" y="123"/>
                  </a:lnTo>
                  <a:lnTo>
                    <a:pt x="385" y="112"/>
                  </a:lnTo>
                  <a:lnTo>
                    <a:pt x="365" y="102"/>
                  </a:lnTo>
                  <a:lnTo>
                    <a:pt x="345" y="91"/>
                  </a:lnTo>
                  <a:lnTo>
                    <a:pt x="325" y="82"/>
                  </a:lnTo>
                  <a:lnTo>
                    <a:pt x="305" y="73"/>
                  </a:lnTo>
                  <a:lnTo>
                    <a:pt x="285" y="64"/>
                  </a:lnTo>
                  <a:lnTo>
                    <a:pt x="264" y="57"/>
                  </a:lnTo>
                  <a:lnTo>
                    <a:pt x="244" y="49"/>
                  </a:lnTo>
                  <a:lnTo>
                    <a:pt x="223" y="42"/>
                  </a:lnTo>
                  <a:lnTo>
                    <a:pt x="201" y="36"/>
                  </a:lnTo>
                  <a:lnTo>
                    <a:pt x="180" y="30"/>
                  </a:lnTo>
                  <a:lnTo>
                    <a:pt x="158" y="24"/>
                  </a:lnTo>
                  <a:lnTo>
                    <a:pt x="136" y="19"/>
                  </a:lnTo>
                  <a:lnTo>
                    <a:pt x="114" y="14"/>
                  </a:lnTo>
                  <a:lnTo>
                    <a:pt x="92" y="11"/>
                  </a:lnTo>
                  <a:lnTo>
                    <a:pt x="69" y="7"/>
                  </a:lnTo>
                  <a:lnTo>
                    <a:pt x="46" y="4"/>
                  </a:lnTo>
                  <a:lnTo>
                    <a:pt x="23" y="2"/>
                  </a:lnTo>
                  <a:lnTo>
                    <a:pt x="0" y="0"/>
                  </a:lnTo>
                  <a:lnTo>
                    <a:pt x="130" y="311"/>
                  </a:lnTo>
                  <a:lnTo>
                    <a:pt x="144" y="309"/>
                  </a:lnTo>
                  <a:lnTo>
                    <a:pt x="161" y="30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</p:grpSp>
      <p:grpSp>
        <p:nvGrpSpPr>
          <p:cNvPr id="56" name="Группа 55"/>
          <p:cNvGrpSpPr/>
          <p:nvPr userDrawn="1"/>
        </p:nvGrpSpPr>
        <p:grpSpPr>
          <a:xfrm>
            <a:off x="6155252" y="5804293"/>
            <a:ext cx="2705543" cy="505061"/>
            <a:chOff x="8786404" y="4598116"/>
            <a:chExt cx="3027970" cy="505061"/>
          </a:xfrm>
        </p:grpSpPr>
        <p:grpSp>
          <p:nvGrpSpPr>
            <p:cNvPr id="57" name="Группа 56"/>
            <p:cNvGrpSpPr/>
            <p:nvPr userDrawn="1"/>
          </p:nvGrpSpPr>
          <p:grpSpPr>
            <a:xfrm>
              <a:off x="8786404" y="4598116"/>
              <a:ext cx="1366543" cy="505061"/>
              <a:chOff x="8547157" y="4598116"/>
              <a:chExt cx="1366543" cy="505061"/>
            </a:xfrm>
          </p:grpSpPr>
          <p:sp>
            <p:nvSpPr>
              <p:cNvPr id="110" name="Freeform 5"/>
              <p:cNvSpPr>
                <a:spLocks noEditPoints="1"/>
              </p:cNvSpPr>
              <p:nvPr userDrawn="1"/>
            </p:nvSpPr>
            <p:spPr bwMode="auto">
              <a:xfrm>
                <a:off x="8996278" y="4598116"/>
                <a:ext cx="530634" cy="505061"/>
              </a:xfrm>
              <a:custGeom>
                <a:avLst/>
                <a:gdLst>
                  <a:gd name="T0" fmla="*/ 740 w 2990"/>
                  <a:gd name="T1" fmla="*/ 303 h 2847"/>
                  <a:gd name="T2" fmla="*/ 514 w 2990"/>
                  <a:gd name="T3" fmla="*/ 818 h 2847"/>
                  <a:gd name="T4" fmla="*/ 417 w 2990"/>
                  <a:gd name="T5" fmla="*/ 1085 h 2847"/>
                  <a:gd name="T6" fmla="*/ 659 w 2990"/>
                  <a:gd name="T7" fmla="*/ 851 h 2847"/>
                  <a:gd name="T8" fmla="*/ 218 w 2990"/>
                  <a:gd name="T9" fmla="*/ 1456 h 2847"/>
                  <a:gd name="T10" fmla="*/ 280 w 2990"/>
                  <a:gd name="T11" fmla="*/ 1517 h 2847"/>
                  <a:gd name="T12" fmla="*/ 1067 w 2990"/>
                  <a:gd name="T13" fmla="*/ 350 h 2847"/>
                  <a:gd name="T14" fmla="*/ 678 w 2990"/>
                  <a:gd name="T15" fmla="*/ 946 h 2847"/>
                  <a:gd name="T16" fmla="*/ 1285 w 2990"/>
                  <a:gd name="T17" fmla="*/ 173 h 2847"/>
                  <a:gd name="T18" fmla="*/ 877 w 2990"/>
                  <a:gd name="T19" fmla="*/ 765 h 2847"/>
                  <a:gd name="T20" fmla="*/ 325 w 2990"/>
                  <a:gd name="T21" fmla="*/ 1544 h 2847"/>
                  <a:gd name="T22" fmla="*/ 269 w 2990"/>
                  <a:gd name="T23" fmla="*/ 1785 h 2847"/>
                  <a:gd name="T24" fmla="*/ 592 w 2990"/>
                  <a:gd name="T25" fmla="*/ 1437 h 2847"/>
                  <a:gd name="T26" fmla="*/ 589 w 2990"/>
                  <a:gd name="T27" fmla="*/ 1408 h 2847"/>
                  <a:gd name="T28" fmla="*/ 357 w 2990"/>
                  <a:gd name="T29" fmla="*/ 1755 h 2847"/>
                  <a:gd name="T30" fmla="*/ 542 w 2990"/>
                  <a:gd name="T31" fmla="*/ 1602 h 2847"/>
                  <a:gd name="T32" fmla="*/ 1346 w 2990"/>
                  <a:gd name="T33" fmla="*/ 504 h 2847"/>
                  <a:gd name="T34" fmla="*/ 1567 w 2990"/>
                  <a:gd name="T35" fmla="*/ 336 h 2847"/>
                  <a:gd name="T36" fmla="*/ 1664 w 2990"/>
                  <a:gd name="T37" fmla="*/ 323 h 2847"/>
                  <a:gd name="T38" fmla="*/ 561 w 2990"/>
                  <a:gd name="T39" fmla="*/ 1963 h 2847"/>
                  <a:gd name="T40" fmla="*/ 1686 w 2990"/>
                  <a:gd name="T41" fmla="*/ 544 h 2847"/>
                  <a:gd name="T42" fmla="*/ 1828 w 2990"/>
                  <a:gd name="T43" fmla="*/ 360 h 2847"/>
                  <a:gd name="T44" fmla="*/ 1868 w 2990"/>
                  <a:gd name="T45" fmla="*/ 435 h 2847"/>
                  <a:gd name="T46" fmla="*/ 598 w 2990"/>
                  <a:gd name="T47" fmla="*/ 2211 h 2847"/>
                  <a:gd name="T48" fmla="*/ 931 w 2990"/>
                  <a:gd name="T49" fmla="*/ 1886 h 2847"/>
                  <a:gd name="T50" fmla="*/ 899 w 2990"/>
                  <a:gd name="T51" fmla="*/ 2042 h 2847"/>
                  <a:gd name="T52" fmla="*/ 2070 w 2990"/>
                  <a:gd name="T53" fmla="*/ 388 h 2847"/>
                  <a:gd name="T54" fmla="*/ 2171 w 2990"/>
                  <a:gd name="T55" fmla="*/ 390 h 2847"/>
                  <a:gd name="T56" fmla="*/ 949 w 2990"/>
                  <a:gd name="T57" fmla="*/ 2202 h 2847"/>
                  <a:gd name="T58" fmla="*/ 674 w 2990"/>
                  <a:gd name="T59" fmla="*/ 2560 h 2847"/>
                  <a:gd name="T60" fmla="*/ 2259 w 2990"/>
                  <a:gd name="T61" fmla="*/ 363 h 2847"/>
                  <a:gd name="T62" fmla="*/ 2135 w 2990"/>
                  <a:gd name="T63" fmla="*/ 685 h 2847"/>
                  <a:gd name="T64" fmla="*/ 835 w 2990"/>
                  <a:gd name="T65" fmla="*/ 2517 h 2847"/>
                  <a:gd name="T66" fmla="*/ 1224 w 2990"/>
                  <a:gd name="T67" fmla="*/ 2092 h 2847"/>
                  <a:gd name="T68" fmla="*/ 1287 w 2990"/>
                  <a:gd name="T69" fmla="*/ 2114 h 2847"/>
                  <a:gd name="T70" fmla="*/ 2411 w 2990"/>
                  <a:gd name="T71" fmla="*/ 688 h 2847"/>
                  <a:gd name="T72" fmla="*/ 1171 w 2990"/>
                  <a:gd name="T73" fmla="*/ 2498 h 2847"/>
                  <a:gd name="T74" fmla="*/ 1490 w 2990"/>
                  <a:gd name="T75" fmla="*/ 2226 h 2847"/>
                  <a:gd name="T76" fmla="*/ 2348 w 2990"/>
                  <a:gd name="T77" fmla="*/ 983 h 2847"/>
                  <a:gd name="T78" fmla="*/ 1507 w 2990"/>
                  <a:gd name="T79" fmla="*/ 2300 h 2847"/>
                  <a:gd name="T80" fmla="*/ 2409 w 2990"/>
                  <a:gd name="T81" fmla="*/ 1018 h 2847"/>
                  <a:gd name="T82" fmla="*/ 2396 w 2990"/>
                  <a:gd name="T83" fmla="*/ 1178 h 2847"/>
                  <a:gd name="T84" fmla="*/ 1718 w 2990"/>
                  <a:gd name="T85" fmla="*/ 2110 h 2847"/>
                  <a:gd name="T86" fmla="*/ 2550 w 2990"/>
                  <a:gd name="T87" fmla="*/ 1093 h 2847"/>
                  <a:gd name="T88" fmla="*/ 1490 w 2990"/>
                  <a:gd name="T89" fmla="*/ 2613 h 2847"/>
                  <a:gd name="T90" fmla="*/ 2427 w 2990"/>
                  <a:gd name="T91" fmla="*/ 1234 h 2847"/>
                  <a:gd name="T92" fmla="*/ 1770 w 2990"/>
                  <a:gd name="T93" fmla="*/ 2359 h 2847"/>
                  <a:gd name="T94" fmla="*/ 1695 w 2990"/>
                  <a:gd name="T95" fmla="*/ 2549 h 2847"/>
                  <a:gd name="T96" fmla="*/ 2579 w 2990"/>
                  <a:gd name="T97" fmla="*/ 1327 h 2847"/>
                  <a:gd name="T98" fmla="*/ 2639 w 2990"/>
                  <a:gd name="T99" fmla="*/ 1351 h 2847"/>
                  <a:gd name="T100" fmla="*/ 2052 w 2990"/>
                  <a:gd name="T101" fmla="*/ 2177 h 2847"/>
                  <a:gd name="T102" fmla="*/ 2197 w 2990"/>
                  <a:gd name="T103" fmla="*/ 2011 h 2847"/>
                  <a:gd name="T104" fmla="*/ 2411 w 2990"/>
                  <a:gd name="T105" fmla="*/ 1836 h 2847"/>
                  <a:gd name="T106" fmla="*/ 1943 w 2990"/>
                  <a:gd name="T107" fmla="*/ 2487 h 2847"/>
                  <a:gd name="T108" fmla="*/ 2144 w 2990"/>
                  <a:gd name="T109" fmla="*/ 2185 h 2847"/>
                  <a:gd name="T110" fmla="*/ 2803 w 2990"/>
                  <a:gd name="T111" fmla="*/ 1410 h 2847"/>
                  <a:gd name="T112" fmla="*/ 2257 w 2990"/>
                  <a:gd name="T113" fmla="*/ 2163 h 2847"/>
                  <a:gd name="T114" fmla="*/ 2301 w 2990"/>
                  <a:gd name="T115" fmla="*/ 2246 h 2847"/>
                  <a:gd name="T116" fmla="*/ 2432 w 2990"/>
                  <a:gd name="T117" fmla="*/ 2189 h 2847"/>
                  <a:gd name="T118" fmla="*/ 2419 w 2990"/>
                  <a:gd name="T119" fmla="*/ 2317 h 2847"/>
                  <a:gd name="T120" fmla="*/ 2505 w 2990"/>
                  <a:gd name="T121" fmla="*/ 2323 h 2847"/>
                  <a:gd name="T122" fmla="*/ 1126 w 2990"/>
                  <a:gd name="T123" fmla="*/ 2217 h 28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990" h="2847">
                    <a:moveTo>
                      <a:pt x="494" y="715"/>
                    </a:moveTo>
                    <a:lnTo>
                      <a:pt x="494" y="697"/>
                    </a:lnTo>
                    <a:lnTo>
                      <a:pt x="496" y="680"/>
                    </a:lnTo>
                    <a:lnTo>
                      <a:pt x="498" y="665"/>
                    </a:lnTo>
                    <a:lnTo>
                      <a:pt x="500" y="651"/>
                    </a:lnTo>
                    <a:lnTo>
                      <a:pt x="490" y="665"/>
                    </a:lnTo>
                    <a:lnTo>
                      <a:pt x="478" y="680"/>
                    </a:lnTo>
                    <a:lnTo>
                      <a:pt x="466" y="700"/>
                    </a:lnTo>
                    <a:lnTo>
                      <a:pt x="452" y="723"/>
                    </a:lnTo>
                    <a:lnTo>
                      <a:pt x="439" y="749"/>
                    </a:lnTo>
                    <a:lnTo>
                      <a:pt x="427" y="777"/>
                    </a:lnTo>
                    <a:lnTo>
                      <a:pt x="421" y="793"/>
                    </a:lnTo>
                    <a:lnTo>
                      <a:pt x="416" y="809"/>
                    </a:lnTo>
                    <a:lnTo>
                      <a:pt x="412" y="825"/>
                    </a:lnTo>
                    <a:lnTo>
                      <a:pt x="407" y="843"/>
                    </a:lnTo>
                    <a:lnTo>
                      <a:pt x="494" y="718"/>
                    </a:lnTo>
                    <a:lnTo>
                      <a:pt x="494" y="715"/>
                    </a:lnTo>
                    <a:close/>
                    <a:moveTo>
                      <a:pt x="759" y="346"/>
                    </a:moveTo>
                    <a:lnTo>
                      <a:pt x="779" y="317"/>
                    </a:lnTo>
                    <a:lnTo>
                      <a:pt x="770" y="311"/>
                    </a:lnTo>
                    <a:lnTo>
                      <a:pt x="761" y="308"/>
                    </a:lnTo>
                    <a:lnTo>
                      <a:pt x="751" y="305"/>
                    </a:lnTo>
                    <a:lnTo>
                      <a:pt x="740" y="303"/>
                    </a:lnTo>
                    <a:lnTo>
                      <a:pt x="743" y="307"/>
                    </a:lnTo>
                    <a:lnTo>
                      <a:pt x="746" y="317"/>
                    </a:lnTo>
                    <a:lnTo>
                      <a:pt x="752" y="330"/>
                    </a:lnTo>
                    <a:lnTo>
                      <a:pt x="759" y="346"/>
                    </a:lnTo>
                    <a:close/>
                    <a:moveTo>
                      <a:pt x="761" y="471"/>
                    </a:moveTo>
                    <a:lnTo>
                      <a:pt x="838" y="359"/>
                    </a:lnTo>
                    <a:lnTo>
                      <a:pt x="825" y="346"/>
                    </a:lnTo>
                    <a:lnTo>
                      <a:pt x="809" y="332"/>
                    </a:lnTo>
                    <a:lnTo>
                      <a:pt x="767" y="392"/>
                    </a:lnTo>
                    <a:lnTo>
                      <a:pt x="767" y="405"/>
                    </a:lnTo>
                    <a:lnTo>
                      <a:pt x="767" y="420"/>
                    </a:lnTo>
                    <a:lnTo>
                      <a:pt x="766" y="436"/>
                    </a:lnTo>
                    <a:lnTo>
                      <a:pt x="764" y="453"/>
                    </a:lnTo>
                    <a:lnTo>
                      <a:pt x="761" y="471"/>
                    </a:lnTo>
                    <a:close/>
                    <a:moveTo>
                      <a:pt x="498" y="770"/>
                    </a:moveTo>
                    <a:lnTo>
                      <a:pt x="398" y="913"/>
                    </a:lnTo>
                    <a:lnTo>
                      <a:pt x="397" y="924"/>
                    </a:lnTo>
                    <a:lnTo>
                      <a:pt x="396" y="934"/>
                    </a:lnTo>
                    <a:lnTo>
                      <a:pt x="396" y="945"/>
                    </a:lnTo>
                    <a:lnTo>
                      <a:pt x="396" y="956"/>
                    </a:lnTo>
                    <a:lnTo>
                      <a:pt x="397" y="969"/>
                    </a:lnTo>
                    <a:lnTo>
                      <a:pt x="398" y="982"/>
                    </a:lnTo>
                    <a:lnTo>
                      <a:pt x="514" y="818"/>
                    </a:lnTo>
                    <a:lnTo>
                      <a:pt x="510" y="806"/>
                    </a:lnTo>
                    <a:lnTo>
                      <a:pt x="506" y="794"/>
                    </a:lnTo>
                    <a:lnTo>
                      <a:pt x="501" y="782"/>
                    </a:lnTo>
                    <a:lnTo>
                      <a:pt x="498" y="770"/>
                    </a:lnTo>
                    <a:close/>
                    <a:moveTo>
                      <a:pt x="859" y="392"/>
                    </a:moveTo>
                    <a:lnTo>
                      <a:pt x="715" y="592"/>
                    </a:lnTo>
                    <a:lnTo>
                      <a:pt x="701" y="629"/>
                    </a:lnTo>
                    <a:lnTo>
                      <a:pt x="689" y="662"/>
                    </a:lnTo>
                    <a:lnTo>
                      <a:pt x="679" y="694"/>
                    </a:lnTo>
                    <a:lnTo>
                      <a:pt x="672" y="722"/>
                    </a:lnTo>
                    <a:lnTo>
                      <a:pt x="875" y="435"/>
                    </a:lnTo>
                    <a:lnTo>
                      <a:pt x="871" y="423"/>
                    </a:lnTo>
                    <a:lnTo>
                      <a:pt x="867" y="413"/>
                    </a:lnTo>
                    <a:lnTo>
                      <a:pt x="863" y="402"/>
                    </a:lnTo>
                    <a:lnTo>
                      <a:pt x="859" y="392"/>
                    </a:lnTo>
                    <a:close/>
                    <a:moveTo>
                      <a:pt x="562" y="877"/>
                    </a:moveTo>
                    <a:lnTo>
                      <a:pt x="546" y="863"/>
                    </a:lnTo>
                    <a:lnTo>
                      <a:pt x="533" y="850"/>
                    </a:lnTo>
                    <a:lnTo>
                      <a:pt x="403" y="1034"/>
                    </a:lnTo>
                    <a:lnTo>
                      <a:pt x="406" y="1046"/>
                    </a:lnTo>
                    <a:lnTo>
                      <a:pt x="408" y="1059"/>
                    </a:lnTo>
                    <a:lnTo>
                      <a:pt x="412" y="1071"/>
                    </a:lnTo>
                    <a:lnTo>
                      <a:pt x="417" y="1085"/>
                    </a:lnTo>
                    <a:lnTo>
                      <a:pt x="562" y="877"/>
                    </a:lnTo>
                    <a:close/>
                    <a:moveTo>
                      <a:pt x="161" y="1378"/>
                    </a:moveTo>
                    <a:lnTo>
                      <a:pt x="164" y="1385"/>
                    </a:lnTo>
                    <a:lnTo>
                      <a:pt x="169" y="1393"/>
                    </a:lnTo>
                    <a:lnTo>
                      <a:pt x="176" y="1402"/>
                    </a:lnTo>
                    <a:lnTo>
                      <a:pt x="184" y="1413"/>
                    </a:lnTo>
                    <a:lnTo>
                      <a:pt x="197" y="1392"/>
                    </a:lnTo>
                    <a:lnTo>
                      <a:pt x="187" y="1387"/>
                    </a:lnTo>
                    <a:lnTo>
                      <a:pt x="176" y="1383"/>
                    </a:lnTo>
                    <a:lnTo>
                      <a:pt x="168" y="1380"/>
                    </a:lnTo>
                    <a:lnTo>
                      <a:pt x="161" y="1378"/>
                    </a:lnTo>
                    <a:close/>
                    <a:moveTo>
                      <a:pt x="890" y="515"/>
                    </a:moveTo>
                    <a:lnTo>
                      <a:pt x="888" y="506"/>
                    </a:lnTo>
                    <a:lnTo>
                      <a:pt x="887" y="497"/>
                    </a:lnTo>
                    <a:lnTo>
                      <a:pt x="886" y="489"/>
                    </a:lnTo>
                    <a:lnTo>
                      <a:pt x="886" y="481"/>
                    </a:lnTo>
                    <a:lnTo>
                      <a:pt x="660" y="797"/>
                    </a:lnTo>
                    <a:lnTo>
                      <a:pt x="659" y="807"/>
                    </a:lnTo>
                    <a:lnTo>
                      <a:pt x="658" y="816"/>
                    </a:lnTo>
                    <a:lnTo>
                      <a:pt x="658" y="825"/>
                    </a:lnTo>
                    <a:lnTo>
                      <a:pt x="658" y="834"/>
                    </a:lnTo>
                    <a:lnTo>
                      <a:pt x="658" y="842"/>
                    </a:lnTo>
                    <a:lnTo>
                      <a:pt x="659" y="851"/>
                    </a:lnTo>
                    <a:lnTo>
                      <a:pt x="660" y="858"/>
                    </a:lnTo>
                    <a:lnTo>
                      <a:pt x="660" y="865"/>
                    </a:lnTo>
                    <a:lnTo>
                      <a:pt x="890" y="542"/>
                    </a:lnTo>
                    <a:lnTo>
                      <a:pt x="890" y="515"/>
                    </a:lnTo>
                    <a:close/>
                    <a:moveTo>
                      <a:pt x="0" y="1731"/>
                    </a:moveTo>
                    <a:lnTo>
                      <a:pt x="0" y="1731"/>
                    </a:lnTo>
                    <a:lnTo>
                      <a:pt x="5" y="1741"/>
                    </a:lnTo>
                    <a:lnTo>
                      <a:pt x="9" y="1751"/>
                    </a:lnTo>
                    <a:lnTo>
                      <a:pt x="14" y="1761"/>
                    </a:lnTo>
                    <a:lnTo>
                      <a:pt x="19" y="1770"/>
                    </a:lnTo>
                    <a:lnTo>
                      <a:pt x="33" y="1751"/>
                    </a:lnTo>
                    <a:lnTo>
                      <a:pt x="25" y="1746"/>
                    </a:lnTo>
                    <a:lnTo>
                      <a:pt x="16" y="1742"/>
                    </a:lnTo>
                    <a:lnTo>
                      <a:pt x="8" y="1737"/>
                    </a:lnTo>
                    <a:lnTo>
                      <a:pt x="0" y="1731"/>
                    </a:lnTo>
                    <a:close/>
                    <a:moveTo>
                      <a:pt x="272" y="1413"/>
                    </a:moveTo>
                    <a:lnTo>
                      <a:pt x="262" y="1411"/>
                    </a:lnTo>
                    <a:lnTo>
                      <a:pt x="253" y="1408"/>
                    </a:lnTo>
                    <a:lnTo>
                      <a:pt x="242" y="1405"/>
                    </a:lnTo>
                    <a:lnTo>
                      <a:pt x="232" y="1403"/>
                    </a:lnTo>
                    <a:lnTo>
                      <a:pt x="205" y="1440"/>
                    </a:lnTo>
                    <a:lnTo>
                      <a:pt x="211" y="1448"/>
                    </a:lnTo>
                    <a:lnTo>
                      <a:pt x="218" y="1456"/>
                    </a:lnTo>
                    <a:lnTo>
                      <a:pt x="225" y="1463"/>
                    </a:lnTo>
                    <a:lnTo>
                      <a:pt x="232" y="1471"/>
                    </a:lnTo>
                    <a:lnTo>
                      <a:pt x="272" y="1413"/>
                    </a:lnTo>
                    <a:close/>
                    <a:moveTo>
                      <a:pt x="624" y="918"/>
                    </a:moveTo>
                    <a:lnTo>
                      <a:pt x="615" y="913"/>
                    </a:lnTo>
                    <a:lnTo>
                      <a:pt x="607" y="908"/>
                    </a:lnTo>
                    <a:lnTo>
                      <a:pt x="598" y="903"/>
                    </a:lnTo>
                    <a:lnTo>
                      <a:pt x="589" y="898"/>
                    </a:lnTo>
                    <a:lnTo>
                      <a:pt x="430" y="1121"/>
                    </a:lnTo>
                    <a:lnTo>
                      <a:pt x="436" y="1131"/>
                    </a:lnTo>
                    <a:lnTo>
                      <a:pt x="441" y="1141"/>
                    </a:lnTo>
                    <a:lnTo>
                      <a:pt x="446" y="1152"/>
                    </a:lnTo>
                    <a:lnTo>
                      <a:pt x="453" y="1162"/>
                    </a:lnTo>
                    <a:lnTo>
                      <a:pt x="624" y="918"/>
                    </a:lnTo>
                    <a:close/>
                    <a:moveTo>
                      <a:pt x="286" y="1521"/>
                    </a:moveTo>
                    <a:lnTo>
                      <a:pt x="361" y="1417"/>
                    </a:lnTo>
                    <a:lnTo>
                      <a:pt x="349" y="1418"/>
                    </a:lnTo>
                    <a:lnTo>
                      <a:pt x="336" y="1419"/>
                    </a:lnTo>
                    <a:lnTo>
                      <a:pt x="324" y="1418"/>
                    </a:lnTo>
                    <a:lnTo>
                      <a:pt x="311" y="1417"/>
                    </a:lnTo>
                    <a:lnTo>
                      <a:pt x="257" y="1496"/>
                    </a:lnTo>
                    <a:lnTo>
                      <a:pt x="268" y="1508"/>
                    </a:lnTo>
                    <a:lnTo>
                      <a:pt x="280" y="1517"/>
                    </a:lnTo>
                    <a:lnTo>
                      <a:pt x="283" y="1520"/>
                    </a:lnTo>
                    <a:lnTo>
                      <a:pt x="286" y="1521"/>
                    </a:lnTo>
                    <a:close/>
                    <a:moveTo>
                      <a:pt x="65" y="1765"/>
                    </a:moveTo>
                    <a:lnTo>
                      <a:pt x="40" y="1801"/>
                    </a:lnTo>
                    <a:lnTo>
                      <a:pt x="46" y="1810"/>
                    </a:lnTo>
                    <a:lnTo>
                      <a:pt x="52" y="1818"/>
                    </a:lnTo>
                    <a:lnTo>
                      <a:pt x="58" y="1827"/>
                    </a:lnTo>
                    <a:lnTo>
                      <a:pt x="65" y="1834"/>
                    </a:lnTo>
                    <a:lnTo>
                      <a:pt x="104" y="1780"/>
                    </a:lnTo>
                    <a:lnTo>
                      <a:pt x="95" y="1775"/>
                    </a:lnTo>
                    <a:lnTo>
                      <a:pt x="85" y="1772"/>
                    </a:lnTo>
                    <a:lnTo>
                      <a:pt x="76" y="1769"/>
                    </a:lnTo>
                    <a:lnTo>
                      <a:pt x="65" y="1765"/>
                    </a:lnTo>
                    <a:close/>
                    <a:moveTo>
                      <a:pt x="1007" y="506"/>
                    </a:moveTo>
                    <a:lnTo>
                      <a:pt x="1180" y="259"/>
                    </a:lnTo>
                    <a:lnTo>
                      <a:pt x="1164" y="269"/>
                    </a:lnTo>
                    <a:lnTo>
                      <a:pt x="1149" y="277"/>
                    </a:lnTo>
                    <a:lnTo>
                      <a:pt x="1134" y="287"/>
                    </a:lnTo>
                    <a:lnTo>
                      <a:pt x="1119" y="298"/>
                    </a:lnTo>
                    <a:lnTo>
                      <a:pt x="1106" y="309"/>
                    </a:lnTo>
                    <a:lnTo>
                      <a:pt x="1092" y="322"/>
                    </a:lnTo>
                    <a:lnTo>
                      <a:pt x="1080" y="335"/>
                    </a:lnTo>
                    <a:lnTo>
                      <a:pt x="1067" y="350"/>
                    </a:lnTo>
                    <a:lnTo>
                      <a:pt x="1057" y="366"/>
                    </a:lnTo>
                    <a:lnTo>
                      <a:pt x="1046" y="382"/>
                    </a:lnTo>
                    <a:lnTo>
                      <a:pt x="1037" y="400"/>
                    </a:lnTo>
                    <a:lnTo>
                      <a:pt x="1029" y="419"/>
                    </a:lnTo>
                    <a:lnTo>
                      <a:pt x="1021" y="439"/>
                    </a:lnTo>
                    <a:lnTo>
                      <a:pt x="1015" y="460"/>
                    </a:lnTo>
                    <a:lnTo>
                      <a:pt x="1011" y="482"/>
                    </a:lnTo>
                    <a:lnTo>
                      <a:pt x="1007" y="506"/>
                    </a:lnTo>
                    <a:close/>
                    <a:moveTo>
                      <a:pt x="1312" y="75"/>
                    </a:moveTo>
                    <a:lnTo>
                      <a:pt x="1344" y="29"/>
                    </a:lnTo>
                    <a:lnTo>
                      <a:pt x="1327" y="13"/>
                    </a:lnTo>
                    <a:lnTo>
                      <a:pt x="1317" y="0"/>
                    </a:lnTo>
                    <a:lnTo>
                      <a:pt x="1314" y="2"/>
                    </a:lnTo>
                    <a:lnTo>
                      <a:pt x="1314" y="17"/>
                    </a:lnTo>
                    <a:lnTo>
                      <a:pt x="1314" y="33"/>
                    </a:lnTo>
                    <a:lnTo>
                      <a:pt x="1314" y="53"/>
                    </a:lnTo>
                    <a:lnTo>
                      <a:pt x="1312" y="75"/>
                    </a:lnTo>
                    <a:close/>
                    <a:moveTo>
                      <a:pt x="881" y="612"/>
                    </a:moveTo>
                    <a:lnTo>
                      <a:pt x="670" y="913"/>
                    </a:lnTo>
                    <a:lnTo>
                      <a:pt x="673" y="927"/>
                    </a:lnTo>
                    <a:lnTo>
                      <a:pt x="676" y="937"/>
                    </a:lnTo>
                    <a:lnTo>
                      <a:pt x="678" y="944"/>
                    </a:lnTo>
                    <a:lnTo>
                      <a:pt x="678" y="946"/>
                    </a:lnTo>
                    <a:lnTo>
                      <a:pt x="672" y="943"/>
                    </a:lnTo>
                    <a:lnTo>
                      <a:pt x="653" y="934"/>
                    </a:lnTo>
                    <a:lnTo>
                      <a:pt x="473" y="1189"/>
                    </a:lnTo>
                    <a:lnTo>
                      <a:pt x="480" y="1197"/>
                    </a:lnTo>
                    <a:lnTo>
                      <a:pt x="486" y="1206"/>
                    </a:lnTo>
                    <a:lnTo>
                      <a:pt x="492" y="1214"/>
                    </a:lnTo>
                    <a:lnTo>
                      <a:pt x="498" y="1224"/>
                    </a:lnTo>
                    <a:lnTo>
                      <a:pt x="870" y="697"/>
                    </a:lnTo>
                    <a:lnTo>
                      <a:pt x="872" y="677"/>
                    </a:lnTo>
                    <a:lnTo>
                      <a:pt x="875" y="656"/>
                    </a:lnTo>
                    <a:lnTo>
                      <a:pt x="878" y="635"/>
                    </a:lnTo>
                    <a:lnTo>
                      <a:pt x="881" y="612"/>
                    </a:lnTo>
                    <a:close/>
                    <a:moveTo>
                      <a:pt x="141" y="1788"/>
                    </a:moveTo>
                    <a:lnTo>
                      <a:pt x="88" y="1861"/>
                    </a:lnTo>
                    <a:lnTo>
                      <a:pt x="104" y="1874"/>
                    </a:lnTo>
                    <a:lnTo>
                      <a:pt x="118" y="1886"/>
                    </a:lnTo>
                    <a:lnTo>
                      <a:pt x="186" y="1793"/>
                    </a:lnTo>
                    <a:lnTo>
                      <a:pt x="174" y="1791"/>
                    </a:lnTo>
                    <a:lnTo>
                      <a:pt x="164" y="1790"/>
                    </a:lnTo>
                    <a:lnTo>
                      <a:pt x="152" y="1790"/>
                    </a:lnTo>
                    <a:lnTo>
                      <a:pt x="141" y="1788"/>
                    </a:lnTo>
                    <a:close/>
                    <a:moveTo>
                      <a:pt x="1364" y="60"/>
                    </a:moveTo>
                    <a:lnTo>
                      <a:pt x="1285" y="173"/>
                    </a:lnTo>
                    <a:lnTo>
                      <a:pt x="1278" y="183"/>
                    </a:lnTo>
                    <a:lnTo>
                      <a:pt x="1271" y="193"/>
                    </a:lnTo>
                    <a:lnTo>
                      <a:pt x="1264" y="203"/>
                    </a:lnTo>
                    <a:lnTo>
                      <a:pt x="1255" y="212"/>
                    </a:lnTo>
                    <a:lnTo>
                      <a:pt x="1000" y="574"/>
                    </a:lnTo>
                    <a:lnTo>
                      <a:pt x="995" y="592"/>
                    </a:lnTo>
                    <a:lnTo>
                      <a:pt x="990" y="610"/>
                    </a:lnTo>
                    <a:lnTo>
                      <a:pt x="985" y="629"/>
                    </a:lnTo>
                    <a:lnTo>
                      <a:pt x="977" y="646"/>
                    </a:lnTo>
                    <a:lnTo>
                      <a:pt x="970" y="664"/>
                    </a:lnTo>
                    <a:lnTo>
                      <a:pt x="963" y="680"/>
                    </a:lnTo>
                    <a:lnTo>
                      <a:pt x="955" y="695"/>
                    </a:lnTo>
                    <a:lnTo>
                      <a:pt x="947" y="710"/>
                    </a:lnTo>
                    <a:lnTo>
                      <a:pt x="931" y="736"/>
                    </a:lnTo>
                    <a:lnTo>
                      <a:pt x="918" y="755"/>
                    </a:lnTo>
                    <a:lnTo>
                      <a:pt x="911" y="762"/>
                    </a:lnTo>
                    <a:lnTo>
                      <a:pt x="905" y="768"/>
                    </a:lnTo>
                    <a:lnTo>
                      <a:pt x="901" y="771"/>
                    </a:lnTo>
                    <a:lnTo>
                      <a:pt x="898" y="772"/>
                    </a:lnTo>
                    <a:lnTo>
                      <a:pt x="890" y="772"/>
                    </a:lnTo>
                    <a:lnTo>
                      <a:pt x="885" y="771"/>
                    </a:lnTo>
                    <a:lnTo>
                      <a:pt x="881" y="769"/>
                    </a:lnTo>
                    <a:lnTo>
                      <a:pt x="877" y="765"/>
                    </a:lnTo>
                    <a:lnTo>
                      <a:pt x="875" y="763"/>
                    </a:lnTo>
                    <a:lnTo>
                      <a:pt x="874" y="761"/>
                    </a:lnTo>
                    <a:lnTo>
                      <a:pt x="873" y="758"/>
                    </a:lnTo>
                    <a:lnTo>
                      <a:pt x="873" y="754"/>
                    </a:lnTo>
                    <a:lnTo>
                      <a:pt x="519" y="1253"/>
                    </a:lnTo>
                    <a:lnTo>
                      <a:pt x="524" y="1262"/>
                    </a:lnTo>
                    <a:lnTo>
                      <a:pt x="531" y="1272"/>
                    </a:lnTo>
                    <a:lnTo>
                      <a:pt x="536" y="1282"/>
                    </a:lnTo>
                    <a:lnTo>
                      <a:pt x="542" y="1292"/>
                    </a:lnTo>
                    <a:lnTo>
                      <a:pt x="1376" y="110"/>
                    </a:lnTo>
                    <a:lnTo>
                      <a:pt x="1374" y="96"/>
                    </a:lnTo>
                    <a:lnTo>
                      <a:pt x="1372" y="83"/>
                    </a:lnTo>
                    <a:lnTo>
                      <a:pt x="1368" y="70"/>
                    </a:lnTo>
                    <a:lnTo>
                      <a:pt x="1364" y="60"/>
                    </a:lnTo>
                    <a:close/>
                    <a:moveTo>
                      <a:pt x="469" y="1392"/>
                    </a:moveTo>
                    <a:lnTo>
                      <a:pt x="459" y="1391"/>
                    </a:lnTo>
                    <a:lnTo>
                      <a:pt x="448" y="1392"/>
                    </a:lnTo>
                    <a:lnTo>
                      <a:pt x="437" y="1393"/>
                    </a:lnTo>
                    <a:lnTo>
                      <a:pt x="425" y="1396"/>
                    </a:lnTo>
                    <a:lnTo>
                      <a:pt x="419" y="1400"/>
                    </a:lnTo>
                    <a:lnTo>
                      <a:pt x="412" y="1403"/>
                    </a:lnTo>
                    <a:lnTo>
                      <a:pt x="316" y="1540"/>
                    </a:lnTo>
                    <a:lnTo>
                      <a:pt x="325" y="1544"/>
                    </a:lnTo>
                    <a:lnTo>
                      <a:pt x="334" y="1549"/>
                    </a:lnTo>
                    <a:lnTo>
                      <a:pt x="344" y="1553"/>
                    </a:lnTo>
                    <a:lnTo>
                      <a:pt x="353" y="1556"/>
                    </a:lnTo>
                    <a:lnTo>
                      <a:pt x="469" y="1392"/>
                    </a:lnTo>
                    <a:close/>
                    <a:moveTo>
                      <a:pt x="542" y="1417"/>
                    </a:moveTo>
                    <a:lnTo>
                      <a:pt x="534" y="1411"/>
                    </a:lnTo>
                    <a:lnTo>
                      <a:pt x="526" y="1404"/>
                    </a:lnTo>
                    <a:lnTo>
                      <a:pt x="516" y="1400"/>
                    </a:lnTo>
                    <a:lnTo>
                      <a:pt x="508" y="1396"/>
                    </a:lnTo>
                    <a:lnTo>
                      <a:pt x="386" y="1565"/>
                    </a:lnTo>
                    <a:lnTo>
                      <a:pt x="397" y="1567"/>
                    </a:lnTo>
                    <a:lnTo>
                      <a:pt x="408" y="1569"/>
                    </a:lnTo>
                    <a:lnTo>
                      <a:pt x="420" y="1572"/>
                    </a:lnTo>
                    <a:lnTo>
                      <a:pt x="430" y="1572"/>
                    </a:lnTo>
                    <a:lnTo>
                      <a:pt x="542" y="1417"/>
                    </a:lnTo>
                    <a:close/>
                    <a:moveTo>
                      <a:pt x="228" y="1790"/>
                    </a:moveTo>
                    <a:lnTo>
                      <a:pt x="147" y="1904"/>
                    </a:lnTo>
                    <a:lnTo>
                      <a:pt x="156" y="1909"/>
                    </a:lnTo>
                    <a:lnTo>
                      <a:pt x="165" y="1914"/>
                    </a:lnTo>
                    <a:lnTo>
                      <a:pt x="173" y="1920"/>
                    </a:lnTo>
                    <a:lnTo>
                      <a:pt x="182" y="1925"/>
                    </a:lnTo>
                    <a:lnTo>
                      <a:pt x="282" y="1782"/>
                    </a:lnTo>
                    <a:lnTo>
                      <a:pt x="269" y="1785"/>
                    </a:lnTo>
                    <a:lnTo>
                      <a:pt x="256" y="1787"/>
                    </a:lnTo>
                    <a:lnTo>
                      <a:pt x="242" y="1789"/>
                    </a:lnTo>
                    <a:lnTo>
                      <a:pt x="228" y="1790"/>
                    </a:lnTo>
                    <a:close/>
                    <a:moveTo>
                      <a:pt x="1312" y="321"/>
                    </a:moveTo>
                    <a:lnTo>
                      <a:pt x="1327" y="299"/>
                    </a:lnTo>
                    <a:lnTo>
                      <a:pt x="1339" y="277"/>
                    </a:lnTo>
                    <a:lnTo>
                      <a:pt x="1350" y="257"/>
                    </a:lnTo>
                    <a:lnTo>
                      <a:pt x="1358" y="237"/>
                    </a:lnTo>
                    <a:lnTo>
                      <a:pt x="1364" y="218"/>
                    </a:lnTo>
                    <a:lnTo>
                      <a:pt x="1369" y="201"/>
                    </a:lnTo>
                    <a:lnTo>
                      <a:pt x="1374" y="184"/>
                    </a:lnTo>
                    <a:lnTo>
                      <a:pt x="1376" y="168"/>
                    </a:lnTo>
                    <a:lnTo>
                      <a:pt x="558" y="1324"/>
                    </a:lnTo>
                    <a:lnTo>
                      <a:pt x="564" y="1335"/>
                    </a:lnTo>
                    <a:lnTo>
                      <a:pt x="568" y="1346"/>
                    </a:lnTo>
                    <a:lnTo>
                      <a:pt x="573" y="1356"/>
                    </a:lnTo>
                    <a:lnTo>
                      <a:pt x="576" y="1367"/>
                    </a:lnTo>
                    <a:lnTo>
                      <a:pt x="1306" y="338"/>
                    </a:lnTo>
                    <a:lnTo>
                      <a:pt x="1309" y="330"/>
                    </a:lnTo>
                    <a:lnTo>
                      <a:pt x="1312" y="321"/>
                    </a:lnTo>
                    <a:close/>
                    <a:moveTo>
                      <a:pt x="589" y="1408"/>
                    </a:moveTo>
                    <a:lnTo>
                      <a:pt x="591" y="1423"/>
                    </a:lnTo>
                    <a:lnTo>
                      <a:pt x="592" y="1437"/>
                    </a:lnTo>
                    <a:lnTo>
                      <a:pt x="591" y="1448"/>
                    </a:lnTo>
                    <a:lnTo>
                      <a:pt x="591" y="1457"/>
                    </a:lnTo>
                    <a:lnTo>
                      <a:pt x="588" y="1468"/>
                    </a:lnTo>
                    <a:lnTo>
                      <a:pt x="587" y="1471"/>
                    </a:lnTo>
                    <a:lnTo>
                      <a:pt x="586" y="1469"/>
                    </a:lnTo>
                    <a:lnTo>
                      <a:pt x="582" y="1463"/>
                    </a:lnTo>
                    <a:lnTo>
                      <a:pt x="576" y="1452"/>
                    </a:lnTo>
                    <a:lnTo>
                      <a:pt x="566" y="1440"/>
                    </a:lnTo>
                    <a:lnTo>
                      <a:pt x="469" y="1579"/>
                    </a:lnTo>
                    <a:lnTo>
                      <a:pt x="480" y="1580"/>
                    </a:lnTo>
                    <a:lnTo>
                      <a:pt x="490" y="1582"/>
                    </a:lnTo>
                    <a:lnTo>
                      <a:pt x="500" y="1584"/>
                    </a:lnTo>
                    <a:lnTo>
                      <a:pt x="510" y="1587"/>
                    </a:lnTo>
                    <a:lnTo>
                      <a:pt x="774" y="1216"/>
                    </a:lnTo>
                    <a:lnTo>
                      <a:pt x="779" y="1197"/>
                    </a:lnTo>
                    <a:lnTo>
                      <a:pt x="784" y="1180"/>
                    </a:lnTo>
                    <a:lnTo>
                      <a:pt x="790" y="1161"/>
                    </a:lnTo>
                    <a:lnTo>
                      <a:pt x="796" y="1143"/>
                    </a:lnTo>
                    <a:lnTo>
                      <a:pt x="803" y="1125"/>
                    </a:lnTo>
                    <a:lnTo>
                      <a:pt x="811" y="1108"/>
                    </a:lnTo>
                    <a:lnTo>
                      <a:pt x="818" y="1090"/>
                    </a:lnTo>
                    <a:lnTo>
                      <a:pt x="827" y="1073"/>
                    </a:lnTo>
                    <a:lnTo>
                      <a:pt x="589" y="1408"/>
                    </a:lnTo>
                    <a:close/>
                    <a:moveTo>
                      <a:pt x="1082" y="778"/>
                    </a:moveTo>
                    <a:lnTo>
                      <a:pt x="1308" y="463"/>
                    </a:lnTo>
                    <a:lnTo>
                      <a:pt x="1306" y="461"/>
                    </a:lnTo>
                    <a:lnTo>
                      <a:pt x="1304" y="458"/>
                    </a:lnTo>
                    <a:lnTo>
                      <a:pt x="1299" y="449"/>
                    </a:lnTo>
                    <a:lnTo>
                      <a:pt x="1296" y="439"/>
                    </a:lnTo>
                    <a:lnTo>
                      <a:pt x="1294" y="428"/>
                    </a:lnTo>
                    <a:lnTo>
                      <a:pt x="1292" y="417"/>
                    </a:lnTo>
                    <a:lnTo>
                      <a:pt x="968" y="875"/>
                    </a:lnTo>
                    <a:lnTo>
                      <a:pt x="994" y="850"/>
                    </a:lnTo>
                    <a:lnTo>
                      <a:pt x="1022" y="825"/>
                    </a:lnTo>
                    <a:lnTo>
                      <a:pt x="1052" y="801"/>
                    </a:lnTo>
                    <a:lnTo>
                      <a:pt x="1082" y="778"/>
                    </a:lnTo>
                    <a:close/>
                    <a:moveTo>
                      <a:pt x="336" y="1763"/>
                    </a:moveTo>
                    <a:lnTo>
                      <a:pt x="214" y="1938"/>
                    </a:lnTo>
                    <a:lnTo>
                      <a:pt x="223" y="1941"/>
                    </a:lnTo>
                    <a:lnTo>
                      <a:pt x="234" y="1946"/>
                    </a:lnTo>
                    <a:lnTo>
                      <a:pt x="243" y="1949"/>
                    </a:lnTo>
                    <a:lnTo>
                      <a:pt x="253" y="1952"/>
                    </a:lnTo>
                    <a:lnTo>
                      <a:pt x="412" y="1726"/>
                    </a:lnTo>
                    <a:lnTo>
                      <a:pt x="395" y="1737"/>
                    </a:lnTo>
                    <a:lnTo>
                      <a:pt x="376" y="1746"/>
                    </a:lnTo>
                    <a:lnTo>
                      <a:pt x="357" y="1755"/>
                    </a:lnTo>
                    <a:lnTo>
                      <a:pt x="336" y="1763"/>
                    </a:lnTo>
                    <a:close/>
                    <a:moveTo>
                      <a:pt x="485" y="1681"/>
                    </a:moveTo>
                    <a:lnTo>
                      <a:pt x="289" y="1959"/>
                    </a:lnTo>
                    <a:lnTo>
                      <a:pt x="300" y="1962"/>
                    </a:lnTo>
                    <a:lnTo>
                      <a:pt x="310" y="1964"/>
                    </a:lnTo>
                    <a:lnTo>
                      <a:pt x="322" y="1965"/>
                    </a:lnTo>
                    <a:lnTo>
                      <a:pt x="332" y="1965"/>
                    </a:lnTo>
                    <a:lnTo>
                      <a:pt x="546" y="1666"/>
                    </a:lnTo>
                    <a:lnTo>
                      <a:pt x="532" y="1668"/>
                    </a:lnTo>
                    <a:lnTo>
                      <a:pt x="517" y="1671"/>
                    </a:lnTo>
                    <a:lnTo>
                      <a:pt x="501" y="1675"/>
                    </a:lnTo>
                    <a:lnTo>
                      <a:pt x="485" y="1681"/>
                    </a:lnTo>
                    <a:close/>
                    <a:moveTo>
                      <a:pt x="542" y="1602"/>
                    </a:moveTo>
                    <a:lnTo>
                      <a:pt x="550" y="1608"/>
                    </a:lnTo>
                    <a:lnTo>
                      <a:pt x="557" y="1615"/>
                    </a:lnTo>
                    <a:lnTo>
                      <a:pt x="563" y="1623"/>
                    </a:lnTo>
                    <a:lnTo>
                      <a:pt x="569" y="1631"/>
                    </a:lnTo>
                    <a:lnTo>
                      <a:pt x="751" y="1376"/>
                    </a:lnTo>
                    <a:lnTo>
                      <a:pt x="751" y="1355"/>
                    </a:lnTo>
                    <a:lnTo>
                      <a:pt x="754" y="1336"/>
                    </a:lnTo>
                    <a:lnTo>
                      <a:pt x="756" y="1317"/>
                    </a:lnTo>
                    <a:lnTo>
                      <a:pt x="759" y="1296"/>
                    </a:lnTo>
                    <a:lnTo>
                      <a:pt x="542" y="1602"/>
                    </a:lnTo>
                    <a:close/>
                    <a:moveTo>
                      <a:pt x="1472" y="357"/>
                    </a:moveTo>
                    <a:lnTo>
                      <a:pt x="1460" y="362"/>
                    </a:lnTo>
                    <a:lnTo>
                      <a:pt x="1451" y="367"/>
                    </a:lnTo>
                    <a:lnTo>
                      <a:pt x="1442" y="372"/>
                    </a:lnTo>
                    <a:lnTo>
                      <a:pt x="1432" y="378"/>
                    </a:lnTo>
                    <a:lnTo>
                      <a:pt x="1425" y="383"/>
                    </a:lnTo>
                    <a:lnTo>
                      <a:pt x="1418" y="390"/>
                    </a:lnTo>
                    <a:lnTo>
                      <a:pt x="1411" y="397"/>
                    </a:lnTo>
                    <a:lnTo>
                      <a:pt x="1405" y="403"/>
                    </a:lnTo>
                    <a:lnTo>
                      <a:pt x="1400" y="411"/>
                    </a:lnTo>
                    <a:lnTo>
                      <a:pt x="1396" y="418"/>
                    </a:lnTo>
                    <a:lnTo>
                      <a:pt x="1391" y="426"/>
                    </a:lnTo>
                    <a:lnTo>
                      <a:pt x="1387" y="434"/>
                    </a:lnTo>
                    <a:lnTo>
                      <a:pt x="1381" y="450"/>
                    </a:lnTo>
                    <a:lnTo>
                      <a:pt x="1376" y="467"/>
                    </a:lnTo>
                    <a:lnTo>
                      <a:pt x="1375" y="472"/>
                    </a:lnTo>
                    <a:lnTo>
                      <a:pt x="1372" y="479"/>
                    </a:lnTo>
                    <a:lnTo>
                      <a:pt x="1368" y="485"/>
                    </a:lnTo>
                    <a:lnTo>
                      <a:pt x="1364" y="490"/>
                    </a:lnTo>
                    <a:lnTo>
                      <a:pt x="1359" y="495"/>
                    </a:lnTo>
                    <a:lnTo>
                      <a:pt x="1355" y="499"/>
                    </a:lnTo>
                    <a:lnTo>
                      <a:pt x="1351" y="503"/>
                    </a:lnTo>
                    <a:lnTo>
                      <a:pt x="1346" y="504"/>
                    </a:lnTo>
                    <a:lnTo>
                      <a:pt x="1341" y="502"/>
                    </a:lnTo>
                    <a:lnTo>
                      <a:pt x="1337" y="499"/>
                    </a:lnTo>
                    <a:lnTo>
                      <a:pt x="1333" y="496"/>
                    </a:lnTo>
                    <a:lnTo>
                      <a:pt x="1329" y="492"/>
                    </a:lnTo>
                    <a:lnTo>
                      <a:pt x="1153" y="738"/>
                    </a:lnTo>
                    <a:lnTo>
                      <a:pt x="1171" y="729"/>
                    </a:lnTo>
                    <a:lnTo>
                      <a:pt x="1190" y="721"/>
                    </a:lnTo>
                    <a:lnTo>
                      <a:pt x="1207" y="714"/>
                    </a:lnTo>
                    <a:lnTo>
                      <a:pt x="1225" y="706"/>
                    </a:lnTo>
                    <a:lnTo>
                      <a:pt x="1472" y="357"/>
                    </a:lnTo>
                    <a:close/>
                    <a:moveTo>
                      <a:pt x="585" y="1668"/>
                    </a:moveTo>
                    <a:lnTo>
                      <a:pt x="587" y="1668"/>
                    </a:lnTo>
                    <a:lnTo>
                      <a:pt x="585" y="1668"/>
                    </a:lnTo>
                    <a:lnTo>
                      <a:pt x="373" y="1971"/>
                    </a:lnTo>
                    <a:lnTo>
                      <a:pt x="419" y="1971"/>
                    </a:lnTo>
                    <a:lnTo>
                      <a:pt x="756" y="1494"/>
                    </a:lnTo>
                    <a:lnTo>
                      <a:pt x="755" y="1479"/>
                    </a:lnTo>
                    <a:lnTo>
                      <a:pt x="754" y="1464"/>
                    </a:lnTo>
                    <a:lnTo>
                      <a:pt x="752" y="1448"/>
                    </a:lnTo>
                    <a:lnTo>
                      <a:pt x="751" y="1433"/>
                    </a:lnTo>
                    <a:lnTo>
                      <a:pt x="585" y="1668"/>
                    </a:lnTo>
                    <a:close/>
                    <a:moveTo>
                      <a:pt x="1579" y="334"/>
                    </a:moveTo>
                    <a:lnTo>
                      <a:pt x="1567" y="336"/>
                    </a:lnTo>
                    <a:lnTo>
                      <a:pt x="1557" y="339"/>
                    </a:lnTo>
                    <a:lnTo>
                      <a:pt x="1545" y="340"/>
                    </a:lnTo>
                    <a:lnTo>
                      <a:pt x="1534" y="342"/>
                    </a:lnTo>
                    <a:lnTo>
                      <a:pt x="1524" y="342"/>
                    </a:lnTo>
                    <a:lnTo>
                      <a:pt x="1281" y="688"/>
                    </a:lnTo>
                    <a:lnTo>
                      <a:pt x="1295" y="683"/>
                    </a:lnTo>
                    <a:lnTo>
                      <a:pt x="1310" y="679"/>
                    </a:lnTo>
                    <a:lnTo>
                      <a:pt x="1324" y="675"/>
                    </a:lnTo>
                    <a:lnTo>
                      <a:pt x="1339" y="672"/>
                    </a:lnTo>
                    <a:lnTo>
                      <a:pt x="1579" y="334"/>
                    </a:lnTo>
                    <a:close/>
                    <a:moveTo>
                      <a:pt x="462" y="1971"/>
                    </a:moveTo>
                    <a:lnTo>
                      <a:pt x="475" y="1969"/>
                    </a:lnTo>
                    <a:lnTo>
                      <a:pt x="488" y="1968"/>
                    </a:lnTo>
                    <a:lnTo>
                      <a:pt x="500" y="1968"/>
                    </a:lnTo>
                    <a:lnTo>
                      <a:pt x="512" y="1965"/>
                    </a:lnTo>
                    <a:lnTo>
                      <a:pt x="777" y="1595"/>
                    </a:lnTo>
                    <a:lnTo>
                      <a:pt x="773" y="1581"/>
                    </a:lnTo>
                    <a:lnTo>
                      <a:pt x="770" y="1568"/>
                    </a:lnTo>
                    <a:lnTo>
                      <a:pt x="767" y="1556"/>
                    </a:lnTo>
                    <a:lnTo>
                      <a:pt x="765" y="1542"/>
                    </a:lnTo>
                    <a:lnTo>
                      <a:pt x="462" y="1971"/>
                    </a:lnTo>
                    <a:close/>
                    <a:moveTo>
                      <a:pt x="1677" y="321"/>
                    </a:moveTo>
                    <a:lnTo>
                      <a:pt x="1664" y="323"/>
                    </a:lnTo>
                    <a:lnTo>
                      <a:pt x="1652" y="325"/>
                    </a:lnTo>
                    <a:lnTo>
                      <a:pt x="1638" y="326"/>
                    </a:lnTo>
                    <a:lnTo>
                      <a:pt x="1625" y="328"/>
                    </a:lnTo>
                    <a:lnTo>
                      <a:pt x="1387" y="662"/>
                    </a:lnTo>
                    <a:lnTo>
                      <a:pt x="1401" y="661"/>
                    </a:lnTo>
                    <a:lnTo>
                      <a:pt x="1413" y="659"/>
                    </a:lnTo>
                    <a:lnTo>
                      <a:pt x="1427" y="658"/>
                    </a:lnTo>
                    <a:lnTo>
                      <a:pt x="1439" y="658"/>
                    </a:lnTo>
                    <a:lnTo>
                      <a:pt x="1677" y="321"/>
                    </a:lnTo>
                    <a:close/>
                    <a:moveTo>
                      <a:pt x="1531" y="658"/>
                    </a:moveTo>
                    <a:lnTo>
                      <a:pt x="1791" y="289"/>
                    </a:lnTo>
                    <a:lnTo>
                      <a:pt x="1775" y="297"/>
                    </a:lnTo>
                    <a:lnTo>
                      <a:pt x="1758" y="303"/>
                    </a:lnTo>
                    <a:lnTo>
                      <a:pt x="1742" y="309"/>
                    </a:lnTo>
                    <a:lnTo>
                      <a:pt x="1725" y="315"/>
                    </a:lnTo>
                    <a:lnTo>
                      <a:pt x="1483" y="656"/>
                    </a:lnTo>
                    <a:lnTo>
                      <a:pt x="1495" y="656"/>
                    </a:lnTo>
                    <a:lnTo>
                      <a:pt x="1503" y="656"/>
                    </a:lnTo>
                    <a:lnTo>
                      <a:pt x="1513" y="656"/>
                    </a:lnTo>
                    <a:lnTo>
                      <a:pt x="1522" y="657"/>
                    </a:lnTo>
                    <a:lnTo>
                      <a:pt x="1531" y="658"/>
                    </a:lnTo>
                    <a:close/>
                    <a:moveTo>
                      <a:pt x="558" y="1963"/>
                    </a:moveTo>
                    <a:lnTo>
                      <a:pt x="561" y="1963"/>
                    </a:lnTo>
                    <a:lnTo>
                      <a:pt x="564" y="1961"/>
                    </a:lnTo>
                    <a:lnTo>
                      <a:pt x="589" y="1959"/>
                    </a:lnTo>
                    <a:lnTo>
                      <a:pt x="610" y="1959"/>
                    </a:lnTo>
                    <a:lnTo>
                      <a:pt x="806" y="1681"/>
                    </a:lnTo>
                    <a:lnTo>
                      <a:pt x="802" y="1670"/>
                    </a:lnTo>
                    <a:lnTo>
                      <a:pt x="797" y="1658"/>
                    </a:lnTo>
                    <a:lnTo>
                      <a:pt x="793" y="1647"/>
                    </a:lnTo>
                    <a:lnTo>
                      <a:pt x="790" y="1635"/>
                    </a:lnTo>
                    <a:lnTo>
                      <a:pt x="558" y="1963"/>
                    </a:lnTo>
                    <a:close/>
                    <a:moveTo>
                      <a:pt x="653" y="1957"/>
                    </a:moveTo>
                    <a:lnTo>
                      <a:pt x="666" y="1955"/>
                    </a:lnTo>
                    <a:lnTo>
                      <a:pt x="677" y="1955"/>
                    </a:lnTo>
                    <a:lnTo>
                      <a:pt x="690" y="1954"/>
                    </a:lnTo>
                    <a:lnTo>
                      <a:pt x="701" y="1954"/>
                    </a:lnTo>
                    <a:lnTo>
                      <a:pt x="842" y="1759"/>
                    </a:lnTo>
                    <a:lnTo>
                      <a:pt x="836" y="1748"/>
                    </a:lnTo>
                    <a:lnTo>
                      <a:pt x="832" y="1738"/>
                    </a:lnTo>
                    <a:lnTo>
                      <a:pt x="827" y="1727"/>
                    </a:lnTo>
                    <a:lnTo>
                      <a:pt x="823" y="1718"/>
                    </a:lnTo>
                    <a:lnTo>
                      <a:pt x="653" y="1957"/>
                    </a:lnTo>
                    <a:close/>
                    <a:moveTo>
                      <a:pt x="1698" y="549"/>
                    </a:moveTo>
                    <a:lnTo>
                      <a:pt x="1691" y="546"/>
                    </a:lnTo>
                    <a:lnTo>
                      <a:pt x="1686" y="544"/>
                    </a:lnTo>
                    <a:lnTo>
                      <a:pt x="1682" y="540"/>
                    </a:lnTo>
                    <a:lnTo>
                      <a:pt x="1678" y="536"/>
                    </a:lnTo>
                    <a:lnTo>
                      <a:pt x="1676" y="531"/>
                    </a:lnTo>
                    <a:lnTo>
                      <a:pt x="1674" y="526"/>
                    </a:lnTo>
                    <a:lnTo>
                      <a:pt x="1674" y="519"/>
                    </a:lnTo>
                    <a:lnTo>
                      <a:pt x="1675" y="512"/>
                    </a:lnTo>
                    <a:lnTo>
                      <a:pt x="1570" y="658"/>
                    </a:lnTo>
                    <a:lnTo>
                      <a:pt x="1582" y="660"/>
                    </a:lnTo>
                    <a:lnTo>
                      <a:pt x="1592" y="661"/>
                    </a:lnTo>
                    <a:lnTo>
                      <a:pt x="1604" y="664"/>
                    </a:lnTo>
                    <a:lnTo>
                      <a:pt x="1615" y="666"/>
                    </a:lnTo>
                    <a:lnTo>
                      <a:pt x="1698" y="549"/>
                    </a:lnTo>
                    <a:close/>
                    <a:moveTo>
                      <a:pt x="1716" y="463"/>
                    </a:moveTo>
                    <a:lnTo>
                      <a:pt x="1729" y="455"/>
                    </a:lnTo>
                    <a:lnTo>
                      <a:pt x="1742" y="446"/>
                    </a:lnTo>
                    <a:lnTo>
                      <a:pt x="1754" y="438"/>
                    </a:lnTo>
                    <a:lnTo>
                      <a:pt x="1765" y="429"/>
                    </a:lnTo>
                    <a:lnTo>
                      <a:pt x="1775" y="421"/>
                    </a:lnTo>
                    <a:lnTo>
                      <a:pt x="1786" y="413"/>
                    </a:lnTo>
                    <a:lnTo>
                      <a:pt x="1794" y="404"/>
                    </a:lnTo>
                    <a:lnTo>
                      <a:pt x="1802" y="395"/>
                    </a:lnTo>
                    <a:lnTo>
                      <a:pt x="1817" y="378"/>
                    </a:lnTo>
                    <a:lnTo>
                      <a:pt x="1828" y="360"/>
                    </a:lnTo>
                    <a:lnTo>
                      <a:pt x="1838" y="344"/>
                    </a:lnTo>
                    <a:lnTo>
                      <a:pt x="1846" y="327"/>
                    </a:lnTo>
                    <a:lnTo>
                      <a:pt x="1851" y="311"/>
                    </a:lnTo>
                    <a:lnTo>
                      <a:pt x="1856" y="298"/>
                    </a:lnTo>
                    <a:lnTo>
                      <a:pt x="1859" y="284"/>
                    </a:lnTo>
                    <a:lnTo>
                      <a:pt x="1861" y="273"/>
                    </a:lnTo>
                    <a:lnTo>
                      <a:pt x="1862" y="256"/>
                    </a:lnTo>
                    <a:lnTo>
                      <a:pt x="1862" y="249"/>
                    </a:lnTo>
                    <a:lnTo>
                      <a:pt x="1702" y="473"/>
                    </a:lnTo>
                    <a:lnTo>
                      <a:pt x="1709" y="469"/>
                    </a:lnTo>
                    <a:lnTo>
                      <a:pt x="1716" y="463"/>
                    </a:lnTo>
                    <a:close/>
                    <a:moveTo>
                      <a:pt x="742" y="1957"/>
                    </a:moveTo>
                    <a:lnTo>
                      <a:pt x="755" y="1957"/>
                    </a:lnTo>
                    <a:lnTo>
                      <a:pt x="766" y="1958"/>
                    </a:lnTo>
                    <a:lnTo>
                      <a:pt x="778" y="1959"/>
                    </a:lnTo>
                    <a:lnTo>
                      <a:pt x="788" y="1961"/>
                    </a:lnTo>
                    <a:lnTo>
                      <a:pt x="884" y="1824"/>
                    </a:lnTo>
                    <a:lnTo>
                      <a:pt x="878" y="1816"/>
                    </a:lnTo>
                    <a:lnTo>
                      <a:pt x="873" y="1807"/>
                    </a:lnTo>
                    <a:lnTo>
                      <a:pt x="866" y="1798"/>
                    </a:lnTo>
                    <a:lnTo>
                      <a:pt x="861" y="1788"/>
                    </a:lnTo>
                    <a:lnTo>
                      <a:pt x="742" y="1957"/>
                    </a:lnTo>
                    <a:close/>
                    <a:moveTo>
                      <a:pt x="1868" y="435"/>
                    </a:moveTo>
                    <a:lnTo>
                      <a:pt x="1854" y="443"/>
                    </a:lnTo>
                    <a:lnTo>
                      <a:pt x="1841" y="451"/>
                    </a:lnTo>
                    <a:lnTo>
                      <a:pt x="1828" y="460"/>
                    </a:lnTo>
                    <a:lnTo>
                      <a:pt x="1817" y="468"/>
                    </a:lnTo>
                    <a:lnTo>
                      <a:pt x="1798" y="485"/>
                    </a:lnTo>
                    <a:lnTo>
                      <a:pt x="1782" y="501"/>
                    </a:lnTo>
                    <a:lnTo>
                      <a:pt x="1762" y="524"/>
                    </a:lnTo>
                    <a:lnTo>
                      <a:pt x="1752" y="533"/>
                    </a:lnTo>
                    <a:lnTo>
                      <a:pt x="1752" y="534"/>
                    </a:lnTo>
                    <a:lnTo>
                      <a:pt x="1745" y="540"/>
                    </a:lnTo>
                    <a:lnTo>
                      <a:pt x="1744" y="542"/>
                    </a:lnTo>
                    <a:lnTo>
                      <a:pt x="1743" y="544"/>
                    </a:lnTo>
                    <a:lnTo>
                      <a:pt x="1652" y="672"/>
                    </a:lnTo>
                    <a:lnTo>
                      <a:pt x="1662" y="674"/>
                    </a:lnTo>
                    <a:lnTo>
                      <a:pt x="1673" y="677"/>
                    </a:lnTo>
                    <a:lnTo>
                      <a:pt x="1683" y="680"/>
                    </a:lnTo>
                    <a:lnTo>
                      <a:pt x="1693" y="683"/>
                    </a:lnTo>
                    <a:lnTo>
                      <a:pt x="1868" y="435"/>
                    </a:lnTo>
                    <a:close/>
                    <a:moveTo>
                      <a:pt x="574" y="2193"/>
                    </a:moveTo>
                    <a:lnTo>
                      <a:pt x="574" y="2193"/>
                    </a:lnTo>
                    <a:lnTo>
                      <a:pt x="581" y="2200"/>
                    </a:lnTo>
                    <a:lnTo>
                      <a:pt x="589" y="2206"/>
                    </a:lnTo>
                    <a:lnTo>
                      <a:pt x="598" y="2211"/>
                    </a:lnTo>
                    <a:lnTo>
                      <a:pt x="608" y="2216"/>
                    </a:lnTo>
                    <a:lnTo>
                      <a:pt x="628" y="2187"/>
                    </a:lnTo>
                    <a:lnTo>
                      <a:pt x="613" y="2189"/>
                    </a:lnTo>
                    <a:lnTo>
                      <a:pt x="599" y="2191"/>
                    </a:lnTo>
                    <a:lnTo>
                      <a:pt x="585" y="2192"/>
                    </a:lnTo>
                    <a:lnTo>
                      <a:pt x="574" y="2193"/>
                    </a:lnTo>
                    <a:close/>
                    <a:moveTo>
                      <a:pt x="676" y="2176"/>
                    </a:moveTo>
                    <a:lnTo>
                      <a:pt x="642" y="2228"/>
                    </a:lnTo>
                    <a:lnTo>
                      <a:pt x="651" y="2230"/>
                    </a:lnTo>
                    <a:lnTo>
                      <a:pt x="661" y="2231"/>
                    </a:lnTo>
                    <a:lnTo>
                      <a:pt x="673" y="2233"/>
                    </a:lnTo>
                    <a:lnTo>
                      <a:pt x="683" y="2234"/>
                    </a:lnTo>
                    <a:lnTo>
                      <a:pt x="738" y="2159"/>
                    </a:lnTo>
                    <a:lnTo>
                      <a:pt x="722" y="2164"/>
                    </a:lnTo>
                    <a:lnTo>
                      <a:pt x="707" y="2168"/>
                    </a:lnTo>
                    <a:lnTo>
                      <a:pt x="692" y="2171"/>
                    </a:lnTo>
                    <a:lnTo>
                      <a:pt x="676" y="2176"/>
                    </a:lnTo>
                    <a:close/>
                    <a:moveTo>
                      <a:pt x="825" y="1971"/>
                    </a:moveTo>
                    <a:lnTo>
                      <a:pt x="835" y="1973"/>
                    </a:lnTo>
                    <a:lnTo>
                      <a:pt x="844" y="1976"/>
                    </a:lnTo>
                    <a:lnTo>
                      <a:pt x="853" y="1979"/>
                    </a:lnTo>
                    <a:lnTo>
                      <a:pt x="861" y="1984"/>
                    </a:lnTo>
                    <a:lnTo>
                      <a:pt x="931" y="1886"/>
                    </a:lnTo>
                    <a:lnTo>
                      <a:pt x="925" y="1878"/>
                    </a:lnTo>
                    <a:lnTo>
                      <a:pt x="918" y="1869"/>
                    </a:lnTo>
                    <a:lnTo>
                      <a:pt x="912" y="1861"/>
                    </a:lnTo>
                    <a:lnTo>
                      <a:pt x="906" y="1854"/>
                    </a:lnTo>
                    <a:lnTo>
                      <a:pt x="825" y="1971"/>
                    </a:lnTo>
                    <a:close/>
                    <a:moveTo>
                      <a:pt x="1987" y="394"/>
                    </a:moveTo>
                    <a:lnTo>
                      <a:pt x="1972" y="397"/>
                    </a:lnTo>
                    <a:lnTo>
                      <a:pt x="1956" y="401"/>
                    </a:lnTo>
                    <a:lnTo>
                      <a:pt x="1941" y="405"/>
                    </a:lnTo>
                    <a:lnTo>
                      <a:pt x="1928" y="410"/>
                    </a:lnTo>
                    <a:lnTo>
                      <a:pt x="1727" y="693"/>
                    </a:lnTo>
                    <a:lnTo>
                      <a:pt x="1737" y="696"/>
                    </a:lnTo>
                    <a:lnTo>
                      <a:pt x="1747" y="699"/>
                    </a:lnTo>
                    <a:lnTo>
                      <a:pt x="1756" y="702"/>
                    </a:lnTo>
                    <a:lnTo>
                      <a:pt x="1766" y="706"/>
                    </a:lnTo>
                    <a:lnTo>
                      <a:pt x="1987" y="394"/>
                    </a:lnTo>
                    <a:close/>
                    <a:moveTo>
                      <a:pt x="954" y="1911"/>
                    </a:moveTo>
                    <a:lnTo>
                      <a:pt x="888" y="2004"/>
                    </a:lnTo>
                    <a:lnTo>
                      <a:pt x="894" y="2011"/>
                    </a:lnTo>
                    <a:lnTo>
                      <a:pt x="897" y="2019"/>
                    </a:lnTo>
                    <a:lnTo>
                      <a:pt x="899" y="2027"/>
                    </a:lnTo>
                    <a:lnTo>
                      <a:pt x="900" y="2034"/>
                    </a:lnTo>
                    <a:lnTo>
                      <a:pt x="899" y="2042"/>
                    </a:lnTo>
                    <a:lnTo>
                      <a:pt x="897" y="2049"/>
                    </a:lnTo>
                    <a:lnTo>
                      <a:pt x="895" y="2056"/>
                    </a:lnTo>
                    <a:lnTo>
                      <a:pt x="890" y="2064"/>
                    </a:lnTo>
                    <a:lnTo>
                      <a:pt x="886" y="2071"/>
                    </a:lnTo>
                    <a:lnTo>
                      <a:pt x="882" y="2077"/>
                    </a:lnTo>
                    <a:lnTo>
                      <a:pt x="876" y="2084"/>
                    </a:lnTo>
                    <a:lnTo>
                      <a:pt x="871" y="2090"/>
                    </a:lnTo>
                    <a:lnTo>
                      <a:pt x="859" y="2100"/>
                    </a:lnTo>
                    <a:lnTo>
                      <a:pt x="848" y="2110"/>
                    </a:lnTo>
                    <a:lnTo>
                      <a:pt x="836" y="2118"/>
                    </a:lnTo>
                    <a:lnTo>
                      <a:pt x="824" y="2126"/>
                    </a:lnTo>
                    <a:lnTo>
                      <a:pt x="809" y="2134"/>
                    </a:lnTo>
                    <a:lnTo>
                      <a:pt x="792" y="2141"/>
                    </a:lnTo>
                    <a:lnTo>
                      <a:pt x="724" y="2239"/>
                    </a:lnTo>
                    <a:lnTo>
                      <a:pt x="736" y="2239"/>
                    </a:lnTo>
                    <a:lnTo>
                      <a:pt x="748" y="2239"/>
                    </a:lnTo>
                    <a:lnTo>
                      <a:pt x="760" y="2238"/>
                    </a:lnTo>
                    <a:lnTo>
                      <a:pt x="772" y="2237"/>
                    </a:lnTo>
                    <a:lnTo>
                      <a:pt x="984" y="1938"/>
                    </a:lnTo>
                    <a:lnTo>
                      <a:pt x="969" y="1925"/>
                    </a:lnTo>
                    <a:lnTo>
                      <a:pt x="954" y="1911"/>
                    </a:lnTo>
                    <a:close/>
                    <a:moveTo>
                      <a:pt x="2083" y="388"/>
                    </a:moveTo>
                    <a:lnTo>
                      <a:pt x="2070" y="388"/>
                    </a:lnTo>
                    <a:lnTo>
                      <a:pt x="2057" y="388"/>
                    </a:lnTo>
                    <a:lnTo>
                      <a:pt x="2045" y="388"/>
                    </a:lnTo>
                    <a:lnTo>
                      <a:pt x="2032" y="390"/>
                    </a:lnTo>
                    <a:lnTo>
                      <a:pt x="1797" y="720"/>
                    </a:lnTo>
                    <a:lnTo>
                      <a:pt x="1808" y="724"/>
                    </a:lnTo>
                    <a:lnTo>
                      <a:pt x="1817" y="729"/>
                    </a:lnTo>
                    <a:lnTo>
                      <a:pt x="1825" y="734"/>
                    </a:lnTo>
                    <a:lnTo>
                      <a:pt x="1834" y="738"/>
                    </a:lnTo>
                    <a:lnTo>
                      <a:pt x="2083" y="388"/>
                    </a:lnTo>
                    <a:close/>
                    <a:moveTo>
                      <a:pt x="2026" y="597"/>
                    </a:moveTo>
                    <a:lnTo>
                      <a:pt x="2026" y="592"/>
                    </a:lnTo>
                    <a:lnTo>
                      <a:pt x="2027" y="585"/>
                    </a:lnTo>
                    <a:lnTo>
                      <a:pt x="2030" y="576"/>
                    </a:lnTo>
                    <a:lnTo>
                      <a:pt x="2036" y="564"/>
                    </a:lnTo>
                    <a:lnTo>
                      <a:pt x="2039" y="558"/>
                    </a:lnTo>
                    <a:lnTo>
                      <a:pt x="2043" y="552"/>
                    </a:lnTo>
                    <a:lnTo>
                      <a:pt x="2048" y="545"/>
                    </a:lnTo>
                    <a:lnTo>
                      <a:pt x="2053" y="538"/>
                    </a:lnTo>
                    <a:lnTo>
                      <a:pt x="2061" y="531"/>
                    </a:lnTo>
                    <a:lnTo>
                      <a:pt x="2068" y="525"/>
                    </a:lnTo>
                    <a:lnTo>
                      <a:pt x="2077" y="517"/>
                    </a:lnTo>
                    <a:lnTo>
                      <a:pt x="2087" y="510"/>
                    </a:lnTo>
                    <a:lnTo>
                      <a:pt x="2171" y="390"/>
                    </a:lnTo>
                    <a:lnTo>
                      <a:pt x="2162" y="390"/>
                    </a:lnTo>
                    <a:lnTo>
                      <a:pt x="2152" y="389"/>
                    </a:lnTo>
                    <a:lnTo>
                      <a:pt x="2139" y="389"/>
                    </a:lnTo>
                    <a:lnTo>
                      <a:pt x="2125" y="388"/>
                    </a:lnTo>
                    <a:lnTo>
                      <a:pt x="2123" y="388"/>
                    </a:lnTo>
                    <a:lnTo>
                      <a:pt x="1866" y="754"/>
                    </a:lnTo>
                    <a:lnTo>
                      <a:pt x="1874" y="759"/>
                    </a:lnTo>
                    <a:lnTo>
                      <a:pt x="1882" y="764"/>
                    </a:lnTo>
                    <a:lnTo>
                      <a:pt x="1890" y="769"/>
                    </a:lnTo>
                    <a:lnTo>
                      <a:pt x="1897" y="774"/>
                    </a:lnTo>
                    <a:lnTo>
                      <a:pt x="2026" y="597"/>
                    </a:lnTo>
                    <a:close/>
                    <a:moveTo>
                      <a:pt x="817" y="2234"/>
                    </a:moveTo>
                    <a:lnTo>
                      <a:pt x="831" y="2232"/>
                    </a:lnTo>
                    <a:lnTo>
                      <a:pt x="844" y="2230"/>
                    </a:lnTo>
                    <a:lnTo>
                      <a:pt x="859" y="2227"/>
                    </a:lnTo>
                    <a:lnTo>
                      <a:pt x="873" y="2224"/>
                    </a:lnTo>
                    <a:lnTo>
                      <a:pt x="1039" y="1988"/>
                    </a:lnTo>
                    <a:lnTo>
                      <a:pt x="1024" y="1975"/>
                    </a:lnTo>
                    <a:lnTo>
                      <a:pt x="1009" y="1963"/>
                    </a:lnTo>
                    <a:lnTo>
                      <a:pt x="817" y="2234"/>
                    </a:lnTo>
                    <a:close/>
                    <a:moveTo>
                      <a:pt x="925" y="2210"/>
                    </a:moveTo>
                    <a:lnTo>
                      <a:pt x="938" y="2206"/>
                    </a:lnTo>
                    <a:lnTo>
                      <a:pt x="949" y="2202"/>
                    </a:lnTo>
                    <a:lnTo>
                      <a:pt x="962" y="2196"/>
                    </a:lnTo>
                    <a:lnTo>
                      <a:pt x="973" y="2191"/>
                    </a:lnTo>
                    <a:lnTo>
                      <a:pt x="983" y="2186"/>
                    </a:lnTo>
                    <a:lnTo>
                      <a:pt x="991" y="2182"/>
                    </a:lnTo>
                    <a:lnTo>
                      <a:pt x="1101" y="2029"/>
                    </a:lnTo>
                    <a:lnTo>
                      <a:pt x="1091" y="2024"/>
                    </a:lnTo>
                    <a:lnTo>
                      <a:pt x="1083" y="2020"/>
                    </a:lnTo>
                    <a:lnTo>
                      <a:pt x="1075" y="2015"/>
                    </a:lnTo>
                    <a:lnTo>
                      <a:pt x="1066" y="2009"/>
                    </a:lnTo>
                    <a:lnTo>
                      <a:pt x="925" y="2210"/>
                    </a:lnTo>
                    <a:close/>
                    <a:moveTo>
                      <a:pt x="2133" y="572"/>
                    </a:moveTo>
                    <a:lnTo>
                      <a:pt x="2119" y="572"/>
                    </a:lnTo>
                    <a:lnTo>
                      <a:pt x="2106" y="574"/>
                    </a:lnTo>
                    <a:lnTo>
                      <a:pt x="2093" y="576"/>
                    </a:lnTo>
                    <a:lnTo>
                      <a:pt x="2080" y="579"/>
                    </a:lnTo>
                    <a:lnTo>
                      <a:pt x="1928" y="795"/>
                    </a:lnTo>
                    <a:lnTo>
                      <a:pt x="1935" y="800"/>
                    </a:lnTo>
                    <a:lnTo>
                      <a:pt x="1942" y="806"/>
                    </a:lnTo>
                    <a:lnTo>
                      <a:pt x="1951" y="811"/>
                    </a:lnTo>
                    <a:lnTo>
                      <a:pt x="1959" y="818"/>
                    </a:lnTo>
                    <a:lnTo>
                      <a:pt x="2133" y="572"/>
                    </a:lnTo>
                    <a:close/>
                    <a:moveTo>
                      <a:pt x="676" y="2558"/>
                    </a:moveTo>
                    <a:lnTo>
                      <a:pt x="674" y="2560"/>
                    </a:lnTo>
                    <a:lnTo>
                      <a:pt x="683" y="2565"/>
                    </a:lnTo>
                    <a:lnTo>
                      <a:pt x="693" y="2571"/>
                    </a:lnTo>
                    <a:lnTo>
                      <a:pt x="703" y="2575"/>
                    </a:lnTo>
                    <a:lnTo>
                      <a:pt x="713" y="2579"/>
                    </a:lnTo>
                    <a:lnTo>
                      <a:pt x="730" y="2552"/>
                    </a:lnTo>
                    <a:lnTo>
                      <a:pt x="719" y="2553"/>
                    </a:lnTo>
                    <a:lnTo>
                      <a:pt x="705" y="2555"/>
                    </a:lnTo>
                    <a:lnTo>
                      <a:pt x="691" y="2556"/>
                    </a:lnTo>
                    <a:lnTo>
                      <a:pt x="676" y="2558"/>
                    </a:lnTo>
                    <a:close/>
                    <a:moveTo>
                      <a:pt x="2165" y="476"/>
                    </a:moveTo>
                    <a:lnTo>
                      <a:pt x="2176" y="472"/>
                    </a:lnTo>
                    <a:lnTo>
                      <a:pt x="2186" y="467"/>
                    </a:lnTo>
                    <a:lnTo>
                      <a:pt x="2197" y="461"/>
                    </a:lnTo>
                    <a:lnTo>
                      <a:pt x="2206" y="453"/>
                    </a:lnTo>
                    <a:lnTo>
                      <a:pt x="2215" y="445"/>
                    </a:lnTo>
                    <a:lnTo>
                      <a:pt x="2224" y="436"/>
                    </a:lnTo>
                    <a:lnTo>
                      <a:pt x="2231" y="426"/>
                    </a:lnTo>
                    <a:lnTo>
                      <a:pt x="2238" y="416"/>
                    </a:lnTo>
                    <a:lnTo>
                      <a:pt x="2244" y="405"/>
                    </a:lnTo>
                    <a:lnTo>
                      <a:pt x="2249" y="395"/>
                    </a:lnTo>
                    <a:lnTo>
                      <a:pt x="2253" y="383"/>
                    </a:lnTo>
                    <a:lnTo>
                      <a:pt x="2257" y="373"/>
                    </a:lnTo>
                    <a:lnTo>
                      <a:pt x="2259" y="363"/>
                    </a:lnTo>
                    <a:lnTo>
                      <a:pt x="2260" y="352"/>
                    </a:lnTo>
                    <a:lnTo>
                      <a:pt x="2259" y="342"/>
                    </a:lnTo>
                    <a:lnTo>
                      <a:pt x="2258" y="332"/>
                    </a:lnTo>
                    <a:lnTo>
                      <a:pt x="2253" y="341"/>
                    </a:lnTo>
                    <a:lnTo>
                      <a:pt x="2246" y="349"/>
                    </a:lnTo>
                    <a:lnTo>
                      <a:pt x="2238" y="356"/>
                    </a:lnTo>
                    <a:lnTo>
                      <a:pt x="2231" y="365"/>
                    </a:lnTo>
                    <a:lnTo>
                      <a:pt x="2148" y="481"/>
                    </a:lnTo>
                    <a:lnTo>
                      <a:pt x="2157" y="479"/>
                    </a:lnTo>
                    <a:lnTo>
                      <a:pt x="2165" y="476"/>
                    </a:lnTo>
                    <a:close/>
                    <a:moveTo>
                      <a:pt x="1045" y="2164"/>
                    </a:moveTo>
                    <a:lnTo>
                      <a:pt x="1060" y="2161"/>
                    </a:lnTo>
                    <a:lnTo>
                      <a:pt x="1075" y="2160"/>
                    </a:lnTo>
                    <a:lnTo>
                      <a:pt x="1087" y="2160"/>
                    </a:lnTo>
                    <a:lnTo>
                      <a:pt x="1098" y="2159"/>
                    </a:lnTo>
                    <a:lnTo>
                      <a:pt x="1164" y="2066"/>
                    </a:lnTo>
                    <a:lnTo>
                      <a:pt x="1155" y="2062"/>
                    </a:lnTo>
                    <a:lnTo>
                      <a:pt x="1147" y="2056"/>
                    </a:lnTo>
                    <a:lnTo>
                      <a:pt x="1138" y="2052"/>
                    </a:lnTo>
                    <a:lnTo>
                      <a:pt x="1130" y="2048"/>
                    </a:lnTo>
                    <a:lnTo>
                      <a:pt x="1045" y="2164"/>
                    </a:lnTo>
                    <a:close/>
                    <a:moveTo>
                      <a:pt x="2135" y="695"/>
                    </a:moveTo>
                    <a:lnTo>
                      <a:pt x="2135" y="685"/>
                    </a:lnTo>
                    <a:lnTo>
                      <a:pt x="2137" y="680"/>
                    </a:lnTo>
                    <a:lnTo>
                      <a:pt x="2140" y="676"/>
                    </a:lnTo>
                    <a:lnTo>
                      <a:pt x="2143" y="671"/>
                    </a:lnTo>
                    <a:lnTo>
                      <a:pt x="2146" y="667"/>
                    </a:lnTo>
                    <a:lnTo>
                      <a:pt x="2156" y="658"/>
                    </a:lnTo>
                    <a:lnTo>
                      <a:pt x="2167" y="651"/>
                    </a:lnTo>
                    <a:lnTo>
                      <a:pt x="2217" y="579"/>
                    </a:lnTo>
                    <a:lnTo>
                      <a:pt x="2207" y="577"/>
                    </a:lnTo>
                    <a:lnTo>
                      <a:pt x="2197" y="575"/>
                    </a:lnTo>
                    <a:lnTo>
                      <a:pt x="2185" y="574"/>
                    </a:lnTo>
                    <a:lnTo>
                      <a:pt x="2174" y="572"/>
                    </a:lnTo>
                    <a:lnTo>
                      <a:pt x="1984" y="840"/>
                    </a:lnTo>
                    <a:lnTo>
                      <a:pt x="2000" y="854"/>
                    </a:lnTo>
                    <a:lnTo>
                      <a:pt x="2015" y="867"/>
                    </a:lnTo>
                    <a:lnTo>
                      <a:pt x="2135" y="695"/>
                    </a:lnTo>
                    <a:close/>
                    <a:moveTo>
                      <a:pt x="781" y="2537"/>
                    </a:moveTo>
                    <a:lnTo>
                      <a:pt x="744" y="2590"/>
                    </a:lnTo>
                    <a:lnTo>
                      <a:pt x="755" y="2592"/>
                    </a:lnTo>
                    <a:lnTo>
                      <a:pt x="765" y="2596"/>
                    </a:lnTo>
                    <a:lnTo>
                      <a:pt x="775" y="2599"/>
                    </a:lnTo>
                    <a:lnTo>
                      <a:pt x="786" y="2601"/>
                    </a:lnTo>
                    <a:lnTo>
                      <a:pt x="852" y="2508"/>
                    </a:lnTo>
                    <a:lnTo>
                      <a:pt x="835" y="2517"/>
                    </a:lnTo>
                    <a:lnTo>
                      <a:pt x="817" y="2526"/>
                    </a:lnTo>
                    <a:lnTo>
                      <a:pt x="800" y="2532"/>
                    </a:lnTo>
                    <a:lnTo>
                      <a:pt x="781" y="2537"/>
                    </a:lnTo>
                    <a:close/>
                    <a:moveTo>
                      <a:pt x="2201" y="731"/>
                    </a:moveTo>
                    <a:lnTo>
                      <a:pt x="2187" y="730"/>
                    </a:lnTo>
                    <a:lnTo>
                      <a:pt x="2176" y="729"/>
                    </a:lnTo>
                    <a:lnTo>
                      <a:pt x="2165" y="727"/>
                    </a:lnTo>
                    <a:lnTo>
                      <a:pt x="2158" y="724"/>
                    </a:lnTo>
                    <a:lnTo>
                      <a:pt x="2037" y="890"/>
                    </a:lnTo>
                    <a:lnTo>
                      <a:pt x="2045" y="899"/>
                    </a:lnTo>
                    <a:lnTo>
                      <a:pt x="2052" y="907"/>
                    </a:lnTo>
                    <a:lnTo>
                      <a:pt x="2059" y="914"/>
                    </a:lnTo>
                    <a:lnTo>
                      <a:pt x="2065" y="923"/>
                    </a:lnTo>
                    <a:lnTo>
                      <a:pt x="2201" y="731"/>
                    </a:lnTo>
                    <a:close/>
                    <a:moveTo>
                      <a:pt x="1134" y="2166"/>
                    </a:moveTo>
                    <a:lnTo>
                      <a:pt x="1144" y="2169"/>
                    </a:lnTo>
                    <a:lnTo>
                      <a:pt x="1150" y="2172"/>
                    </a:lnTo>
                    <a:lnTo>
                      <a:pt x="1156" y="2176"/>
                    </a:lnTo>
                    <a:lnTo>
                      <a:pt x="1161" y="2179"/>
                    </a:lnTo>
                    <a:lnTo>
                      <a:pt x="1167" y="2185"/>
                    </a:lnTo>
                    <a:lnTo>
                      <a:pt x="1169" y="2187"/>
                    </a:lnTo>
                    <a:lnTo>
                      <a:pt x="1235" y="2096"/>
                    </a:lnTo>
                    <a:lnTo>
                      <a:pt x="1224" y="2092"/>
                    </a:lnTo>
                    <a:lnTo>
                      <a:pt x="1215" y="2089"/>
                    </a:lnTo>
                    <a:lnTo>
                      <a:pt x="1205" y="2086"/>
                    </a:lnTo>
                    <a:lnTo>
                      <a:pt x="1196" y="2081"/>
                    </a:lnTo>
                    <a:lnTo>
                      <a:pt x="1134" y="2166"/>
                    </a:lnTo>
                    <a:close/>
                    <a:moveTo>
                      <a:pt x="2283" y="612"/>
                    </a:moveTo>
                    <a:lnTo>
                      <a:pt x="2285" y="612"/>
                    </a:lnTo>
                    <a:lnTo>
                      <a:pt x="2277" y="606"/>
                    </a:lnTo>
                    <a:lnTo>
                      <a:pt x="2269" y="601"/>
                    </a:lnTo>
                    <a:lnTo>
                      <a:pt x="2260" y="596"/>
                    </a:lnTo>
                    <a:lnTo>
                      <a:pt x="2251" y="592"/>
                    </a:lnTo>
                    <a:lnTo>
                      <a:pt x="2226" y="626"/>
                    </a:lnTo>
                    <a:lnTo>
                      <a:pt x="2246" y="622"/>
                    </a:lnTo>
                    <a:lnTo>
                      <a:pt x="2262" y="618"/>
                    </a:lnTo>
                    <a:lnTo>
                      <a:pt x="2275" y="614"/>
                    </a:lnTo>
                    <a:lnTo>
                      <a:pt x="2283" y="612"/>
                    </a:lnTo>
                    <a:close/>
                    <a:moveTo>
                      <a:pt x="911" y="2608"/>
                    </a:moveTo>
                    <a:lnTo>
                      <a:pt x="926" y="2607"/>
                    </a:lnTo>
                    <a:lnTo>
                      <a:pt x="941" y="2606"/>
                    </a:lnTo>
                    <a:lnTo>
                      <a:pt x="954" y="2603"/>
                    </a:lnTo>
                    <a:lnTo>
                      <a:pt x="968" y="2601"/>
                    </a:lnTo>
                    <a:lnTo>
                      <a:pt x="1308" y="2118"/>
                    </a:lnTo>
                    <a:lnTo>
                      <a:pt x="1297" y="2116"/>
                    </a:lnTo>
                    <a:lnTo>
                      <a:pt x="1287" y="2114"/>
                    </a:lnTo>
                    <a:lnTo>
                      <a:pt x="1276" y="2111"/>
                    </a:lnTo>
                    <a:lnTo>
                      <a:pt x="1267" y="2107"/>
                    </a:lnTo>
                    <a:lnTo>
                      <a:pt x="911" y="2608"/>
                    </a:lnTo>
                    <a:close/>
                    <a:moveTo>
                      <a:pt x="2303" y="715"/>
                    </a:moveTo>
                    <a:lnTo>
                      <a:pt x="2270" y="722"/>
                    </a:lnTo>
                    <a:lnTo>
                      <a:pt x="2257" y="725"/>
                    </a:lnTo>
                    <a:lnTo>
                      <a:pt x="2245" y="726"/>
                    </a:lnTo>
                    <a:lnTo>
                      <a:pt x="2087" y="950"/>
                    </a:lnTo>
                    <a:lnTo>
                      <a:pt x="2094" y="958"/>
                    </a:lnTo>
                    <a:lnTo>
                      <a:pt x="2100" y="967"/>
                    </a:lnTo>
                    <a:lnTo>
                      <a:pt x="2107" y="976"/>
                    </a:lnTo>
                    <a:lnTo>
                      <a:pt x="2112" y="984"/>
                    </a:lnTo>
                    <a:lnTo>
                      <a:pt x="2303" y="715"/>
                    </a:lnTo>
                    <a:close/>
                    <a:moveTo>
                      <a:pt x="2411" y="688"/>
                    </a:moveTo>
                    <a:lnTo>
                      <a:pt x="2406" y="690"/>
                    </a:lnTo>
                    <a:lnTo>
                      <a:pt x="2399" y="691"/>
                    </a:lnTo>
                    <a:lnTo>
                      <a:pt x="2353" y="701"/>
                    </a:lnTo>
                    <a:lnTo>
                      <a:pt x="2131" y="1016"/>
                    </a:lnTo>
                    <a:lnTo>
                      <a:pt x="2137" y="1024"/>
                    </a:lnTo>
                    <a:lnTo>
                      <a:pt x="2143" y="1033"/>
                    </a:lnTo>
                    <a:lnTo>
                      <a:pt x="2148" y="1043"/>
                    </a:lnTo>
                    <a:lnTo>
                      <a:pt x="2154" y="1052"/>
                    </a:lnTo>
                    <a:lnTo>
                      <a:pt x="2411" y="688"/>
                    </a:lnTo>
                    <a:close/>
                    <a:moveTo>
                      <a:pt x="1020" y="2585"/>
                    </a:moveTo>
                    <a:lnTo>
                      <a:pt x="1039" y="2577"/>
                    </a:lnTo>
                    <a:lnTo>
                      <a:pt x="1057" y="2568"/>
                    </a:lnTo>
                    <a:lnTo>
                      <a:pt x="1073" y="2560"/>
                    </a:lnTo>
                    <a:lnTo>
                      <a:pt x="1091" y="2552"/>
                    </a:lnTo>
                    <a:lnTo>
                      <a:pt x="1387" y="2135"/>
                    </a:lnTo>
                    <a:lnTo>
                      <a:pt x="1376" y="2133"/>
                    </a:lnTo>
                    <a:lnTo>
                      <a:pt x="1365" y="2132"/>
                    </a:lnTo>
                    <a:lnTo>
                      <a:pt x="1355" y="2131"/>
                    </a:lnTo>
                    <a:lnTo>
                      <a:pt x="1344" y="2127"/>
                    </a:lnTo>
                    <a:lnTo>
                      <a:pt x="1020" y="2585"/>
                    </a:lnTo>
                    <a:close/>
                    <a:moveTo>
                      <a:pt x="2513" y="672"/>
                    </a:moveTo>
                    <a:lnTo>
                      <a:pt x="2500" y="674"/>
                    </a:lnTo>
                    <a:lnTo>
                      <a:pt x="2486" y="675"/>
                    </a:lnTo>
                    <a:lnTo>
                      <a:pt x="2473" y="677"/>
                    </a:lnTo>
                    <a:lnTo>
                      <a:pt x="2459" y="679"/>
                    </a:lnTo>
                    <a:lnTo>
                      <a:pt x="2169" y="1087"/>
                    </a:lnTo>
                    <a:lnTo>
                      <a:pt x="2175" y="1098"/>
                    </a:lnTo>
                    <a:lnTo>
                      <a:pt x="2180" y="1109"/>
                    </a:lnTo>
                    <a:lnTo>
                      <a:pt x="2185" y="1119"/>
                    </a:lnTo>
                    <a:lnTo>
                      <a:pt x="2189" y="1130"/>
                    </a:lnTo>
                    <a:lnTo>
                      <a:pt x="2513" y="672"/>
                    </a:lnTo>
                    <a:close/>
                    <a:moveTo>
                      <a:pt x="1171" y="2498"/>
                    </a:moveTo>
                    <a:lnTo>
                      <a:pt x="1201" y="2473"/>
                    </a:lnTo>
                    <a:lnTo>
                      <a:pt x="1229" y="2447"/>
                    </a:lnTo>
                    <a:lnTo>
                      <a:pt x="1255" y="2421"/>
                    </a:lnTo>
                    <a:lnTo>
                      <a:pt x="1279" y="2395"/>
                    </a:lnTo>
                    <a:lnTo>
                      <a:pt x="1302" y="2370"/>
                    </a:lnTo>
                    <a:lnTo>
                      <a:pt x="1322" y="2345"/>
                    </a:lnTo>
                    <a:lnTo>
                      <a:pt x="1341" y="2322"/>
                    </a:lnTo>
                    <a:lnTo>
                      <a:pt x="1358" y="2301"/>
                    </a:lnTo>
                    <a:lnTo>
                      <a:pt x="1364" y="2292"/>
                    </a:lnTo>
                    <a:lnTo>
                      <a:pt x="1372" y="2282"/>
                    </a:lnTo>
                    <a:lnTo>
                      <a:pt x="1472" y="2143"/>
                    </a:lnTo>
                    <a:lnTo>
                      <a:pt x="1459" y="2142"/>
                    </a:lnTo>
                    <a:lnTo>
                      <a:pt x="1448" y="2141"/>
                    </a:lnTo>
                    <a:lnTo>
                      <a:pt x="1436" y="2141"/>
                    </a:lnTo>
                    <a:lnTo>
                      <a:pt x="1424" y="2141"/>
                    </a:lnTo>
                    <a:lnTo>
                      <a:pt x="1171" y="2498"/>
                    </a:lnTo>
                    <a:close/>
                    <a:moveTo>
                      <a:pt x="1449" y="2232"/>
                    </a:moveTo>
                    <a:lnTo>
                      <a:pt x="1457" y="2229"/>
                    </a:lnTo>
                    <a:lnTo>
                      <a:pt x="1465" y="2227"/>
                    </a:lnTo>
                    <a:lnTo>
                      <a:pt x="1471" y="2226"/>
                    </a:lnTo>
                    <a:lnTo>
                      <a:pt x="1476" y="2226"/>
                    </a:lnTo>
                    <a:lnTo>
                      <a:pt x="1483" y="2225"/>
                    </a:lnTo>
                    <a:lnTo>
                      <a:pt x="1490" y="2226"/>
                    </a:lnTo>
                    <a:lnTo>
                      <a:pt x="1495" y="2227"/>
                    </a:lnTo>
                    <a:lnTo>
                      <a:pt x="1499" y="2230"/>
                    </a:lnTo>
                    <a:lnTo>
                      <a:pt x="1563" y="2141"/>
                    </a:lnTo>
                    <a:lnTo>
                      <a:pt x="1551" y="2141"/>
                    </a:lnTo>
                    <a:lnTo>
                      <a:pt x="1539" y="2142"/>
                    </a:lnTo>
                    <a:lnTo>
                      <a:pt x="1526" y="2143"/>
                    </a:lnTo>
                    <a:lnTo>
                      <a:pt x="1513" y="2143"/>
                    </a:lnTo>
                    <a:lnTo>
                      <a:pt x="1449" y="2232"/>
                    </a:lnTo>
                    <a:close/>
                    <a:moveTo>
                      <a:pt x="2604" y="672"/>
                    </a:moveTo>
                    <a:lnTo>
                      <a:pt x="2592" y="671"/>
                    </a:lnTo>
                    <a:lnTo>
                      <a:pt x="2579" y="670"/>
                    </a:lnTo>
                    <a:lnTo>
                      <a:pt x="2568" y="670"/>
                    </a:lnTo>
                    <a:lnTo>
                      <a:pt x="2556" y="670"/>
                    </a:lnTo>
                    <a:lnTo>
                      <a:pt x="2204" y="1168"/>
                    </a:lnTo>
                    <a:lnTo>
                      <a:pt x="2207" y="1181"/>
                    </a:lnTo>
                    <a:lnTo>
                      <a:pt x="2210" y="1193"/>
                    </a:lnTo>
                    <a:lnTo>
                      <a:pt x="2213" y="1206"/>
                    </a:lnTo>
                    <a:lnTo>
                      <a:pt x="2217" y="1218"/>
                    </a:lnTo>
                    <a:lnTo>
                      <a:pt x="2367" y="1004"/>
                    </a:lnTo>
                    <a:lnTo>
                      <a:pt x="2361" y="999"/>
                    </a:lnTo>
                    <a:lnTo>
                      <a:pt x="2355" y="994"/>
                    </a:lnTo>
                    <a:lnTo>
                      <a:pt x="2351" y="988"/>
                    </a:lnTo>
                    <a:lnTo>
                      <a:pt x="2348" y="983"/>
                    </a:lnTo>
                    <a:lnTo>
                      <a:pt x="2345" y="976"/>
                    </a:lnTo>
                    <a:lnTo>
                      <a:pt x="2345" y="973"/>
                    </a:lnTo>
                    <a:lnTo>
                      <a:pt x="2357" y="974"/>
                    </a:lnTo>
                    <a:lnTo>
                      <a:pt x="2368" y="975"/>
                    </a:lnTo>
                    <a:lnTo>
                      <a:pt x="2379" y="975"/>
                    </a:lnTo>
                    <a:lnTo>
                      <a:pt x="2390" y="975"/>
                    </a:lnTo>
                    <a:lnTo>
                      <a:pt x="2604" y="672"/>
                    </a:lnTo>
                    <a:close/>
                    <a:moveTo>
                      <a:pt x="2492" y="957"/>
                    </a:moveTo>
                    <a:lnTo>
                      <a:pt x="2685" y="683"/>
                    </a:lnTo>
                    <a:lnTo>
                      <a:pt x="2674" y="681"/>
                    </a:lnTo>
                    <a:lnTo>
                      <a:pt x="2664" y="680"/>
                    </a:lnTo>
                    <a:lnTo>
                      <a:pt x="2652" y="678"/>
                    </a:lnTo>
                    <a:lnTo>
                      <a:pt x="2641" y="676"/>
                    </a:lnTo>
                    <a:lnTo>
                      <a:pt x="2434" y="971"/>
                    </a:lnTo>
                    <a:lnTo>
                      <a:pt x="2449" y="969"/>
                    </a:lnTo>
                    <a:lnTo>
                      <a:pt x="2464" y="966"/>
                    </a:lnTo>
                    <a:lnTo>
                      <a:pt x="2479" y="961"/>
                    </a:lnTo>
                    <a:lnTo>
                      <a:pt x="2492" y="957"/>
                    </a:lnTo>
                    <a:close/>
                    <a:moveTo>
                      <a:pt x="1515" y="2266"/>
                    </a:moveTo>
                    <a:lnTo>
                      <a:pt x="1515" y="2275"/>
                    </a:lnTo>
                    <a:lnTo>
                      <a:pt x="1514" y="2282"/>
                    </a:lnTo>
                    <a:lnTo>
                      <a:pt x="1511" y="2292"/>
                    </a:lnTo>
                    <a:lnTo>
                      <a:pt x="1507" y="2300"/>
                    </a:lnTo>
                    <a:lnTo>
                      <a:pt x="1503" y="2308"/>
                    </a:lnTo>
                    <a:lnTo>
                      <a:pt x="1498" y="2318"/>
                    </a:lnTo>
                    <a:lnTo>
                      <a:pt x="1491" y="2326"/>
                    </a:lnTo>
                    <a:lnTo>
                      <a:pt x="1483" y="2334"/>
                    </a:lnTo>
                    <a:lnTo>
                      <a:pt x="1475" y="2345"/>
                    </a:lnTo>
                    <a:lnTo>
                      <a:pt x="1468" y="2355"/>
                    </a:lnTo>
                    <a:lnTo>
                      <a:pt x="1461" y="2367"/>
                    </a:lnTo>
                    <a:lnTo>
                      <a:pt x="1457" y="2379"/>
                    </a:lnTo>
                    <a:lnTo>
                      <a:pt x="1454" y="2392"/>
                    </a:lnTo>
                    <a:lnTo>
                      <a:pt x="1452" y="2404"/>
                    </a:lnTo>
                    <a:lnTo>
                      <a:pt x="1450" y="2418"/>
                    </a:lnTo>
                    <a:lnTo>
                      <a:pt x="1449" y="2430"/>
                    </a:lnTo>
                    <a:lnTo>
                      <a:pt x="1665" y="2123"/>
                    </a:lnTo>
                    <a:lnTo>
                      <a:pt x="1652" y="2126"/>
                    </a:lnTo>
                    <a:lnTo>
                      <a:pt x="1638" y="2130"/>
                    </a:lnTo>
                    <a:lnTo>
                      <a:pt x="1624" y="2133"/>
                    </a:lnTo>
                    <a:lnTo>
                      <a:pt x="1609" y="2135"/>
                    </a:lnTo>
                    <a:lnTo>
                      <a:pt x="1515" y="2266"/>
                    </a:lnTo>
                    <a:close/>
                    <a:moveTo>
                      <a:pt x="2445" y="1023"/>
                    </a:moveTo>
                    <a:lnTo>
                      <a:pt x="2436" y="1022"/>
                    </a:lnTo>
                    <a:lnTo>
                      <a:pt x="2427" y="1021"/>
                    </a:lnTo>
                    <a:lnTo>
                      <a:pt x="2417" y="1020"/>
                    </a:lnTo>
                    <a:lnTo>
                      <a:pt x="2409" y="1018"/>
                    </a:lnTo>
                    <a:lnTo>
                      <a:pt x="2399" y="1018"/>
                    </a:lnTo>
                    <a:lnTo>
                      <a:pt x="2226" y="1262"/>
                    </a:lnTo>
                    <a:lnTo>
                      <a:pt x="2229" y="1277"/>
                    </a:lnTo>
                    <a:lnTo>
                      <a:pt x="2232" y="1292"/>
                    </a:lnTo>
                    <a:lnTo>
                      <a:pt x="2233" y="1305"/>
                    </a:lnTo>
                    <a:lnTo>
                      <a:pt x="2235" y="1319"/>
                    </a:lnTo>
                    <a:lnTo>
                      <a:pt x="2445" y="1023"/>
                    </a:lnTo>
                    <a:close/>
                    <a:moveTo>
                      <a:pt x="2632" y="870"/>
                    </a:moveTo>
                    <a:lnTo>
                      <a:pt x="2644" y="862"/>
                    </a:lnTo>
                    <a:lnTo>
                      <a:pt x="2657" y="852"/>
                    </a:lnTo>
                    <a:lnTo>
                      <a:pt x="2759" y="706"/>
                    </a:lnTo>
                    <a:lnTo>
                      <a:pt x="2750" y="702"/>
                    </a:lnTo>
                    <a:lnTo>
                      <a:pt x="2739" y="699"/>
                    </a:lnTo>
                    <a:lnTo>
                      <a:pt x="2730" y="696"/>
                    </a:lnTo>
                    <a:lnTo>
                      <a:pt x="2720" y="693"/>
                    </a:lnTo>
                    <a:lnTo>
                      <a:pt x="2554" y="929"/>
                    </a:lnTo>
                    <a:lnTo>
                      <a:pt x="2575" y="915"/>
                    </a:lnTo>
                    <a:lnTo>
                      <a:pt x="2595" y="901"/>
                    </a:lnTo>
                    <a:lnTo>
                      <a:pt x="2614" y="885"/>
                    </a:lnTo>
                    <a:lnTo>
                      <a:pt x="2632" y="870"/>
                    </a:lnTo>
                    <a:close/>
                    <a:moveTo>
                      <a:pt x="2376" y="1178"/>
                    </a:moveTo>
                    <a:lnTo>
                      <a:pt x="2384" y="1178"/>
                    </a:lnTo>
                    <a:lnTo>
                      <a:pt x="2396" y="1178"/>
                    </a:lnTo>
                    <a:lnTo>
                      <a:pt x="2411" y="1176"/>
                    </a:lnTo>
                    <a:lnTo>
                      <a:pt x="2429" y="1173"/>
                    </a:lnTo>
                    <a:lnTo>
                      <a:pt x="2525" y="1037"/>
                    </a:lnTo>
                    <a:lnTo>
                      <a:pt x="2515" y="1033"/>
                    </a:lnTo>
                    <a:lnTo>
                      <a:pt x="2506" y="1030"/>
                    </a:lnTo>
                    <a:lnTo>
                      <a:pt x="2496" y="1027"/>
                    </a:lnTo>
                    <a:lnTo>
                      <a:pt x="2484" y="1025"/>
                    </a:lnTo>
                    <a:lnTo>
                      <a:pt x="2376" y="1178"/>
                    </a:lnTo>
                    <a:close/>
                    <a:moveTo>
                      <a:pt x="1449" y="2488"/>
                    </a:moveTo>
                    <a:lnTo>
                      <a:pt x="1451" y="2499"/>
                    </a:lnTo>
                    <a:lnTo>
                      <a:pt x="1454" y="2512"/>
                    </a:lnTo>
                    <a:lnTo>
                      <a:pt x="1458" y="2526"/>
                    </a:lnTo>
                    <a:lnTo>
                      <a:pt x="1462" y="2537"/>
                    </a:lnTo>
                    <a:lnTo>
                      <a:pt x="1563" y="2396"/>
                    </a:lnTo>
                    <a:lnTo>
                      <a:pt x="1571" y="2381"/>
                    </a:lnTo>
                    <a:lnTo>
                      <a:pt x="1581" y="2368"/>
                    </a:lnTo>
                    <a:lnTo>
                      <a:pt x="1590" y="2355"/>
                    </a:lnTo>
                    <a:lnTo>
                      <a:pt x="1599" y="2344"/>
                    </a:lnTo>
                    <a:lnTo>
                      <a:pt x="1781" y="2087"/>
                    </a:lnTo>
                    <a:lnTo>
                      <a:pt x="1766" y="2093"/>
                    </a:lnTo>
                    <a:lnTo>
                      <a:pt x="1750" y="2099"/>
                    </a:lnTo>
                    <a:lnTo>
                      <a:pt x="1733" y="2104"/>
                    </a:lnTo>
                    <a:lnTo>
                      <a:pt x="1718" y="2110"/>
                    </a:lnTo>
                    <a:lnTo>
                      <a:pt x="1449" y="2488"/>
                    </a:lnTo>
                    <a:close/>
                    <a:moveTo>
                      <a:pt x="2237" y="1444"/>
                    </a:moveTo>
                    <a:lnTo>
                      <a:pt x="2404" y="1210"/>
                    </a:lnTo>
                    <a:lnTo>
                      <a:pt x="2393" y="1199"/>
                    </a:lnTo>
                    <a:lnTo>
                      <a:pt x="2385" y="1189"/>
                    </a:lnTo>
                    <a:lnTo>
                      <a:pt x="2380" y="1182"/>
                    </a:lnTo>
                    <a:lnTo>
                      <a:pt x="2376" y="1178"/>
                    </a:lnTo>
                    <a:lnTo>
                      <a:pt x="2237" y="1373"/>
                    </a:lnTo>
                    <a:lnTo>
                      <a:pt x="2238" y="1387"/>
                    </a:lnTo>
                    <a:lnTo>
                      <a:pt x="2239" y="1398"/>
                    </a:lnTo>
                    <a:lnTo>
                      <a:pt x="2239" y="1411"/>
                    </a:lnTo>
                    <a:lnTo>
                      <a:pt x="2238" y="1421"/>
                    </a:lnTo>
                    <a:lnTo>
                      <a:pt x="2238" y="1433"/>
                    </a:lnTo>
                    <a:lnTo>
                      <a:pt x="2237" y="1444"/>
                    </a:lnTo>
                    <a:close/>
                    <a:moveTo>
                      <a:pt x="2556" y="1052"/>
                    </a:moveTo>
                    <a:lnTo>
                      <a:pt x="2484" y="1153"/>
                    </a:lnTo>
                    <a:lnTo>
                      <a:pt x="2491" y="1148"/>
                    </a:lnTo>
                    <a:lnTo>
                      <a:pt x="2499" y="1144"/>
                    </a:lnTo>
                    <a:lnTo>
                      <a:pt x="2505" y="1139"/>
                    </a:lnTo>
                    <a:lnTo>
                      <a:pt x="2511" y="1132"/>
                    </a:lnTo>
                    <a:lnTo>
                      <a:pt x="2526" y="1116"/>
                    </a:lnTo>
                    <a:lnTo>
                      <a:pt x="2542" y="1099"/>
                    </a:lnTo>
                    <a:lnTo>
                      <a:pt x="2550" y="1093"/>
                    </a:lnTo>
                    <a:lnTo>
                      <a:pt x="2559" y="1088"/>
                    </a:lnTo>
                    <a:lnTo>
                      <a:pt x="2565" y="1086"/>
                    </a:lnTo>
                    <a:lnTo>
                      <a:pt x="2570" y="1085"/>
                    </a:lnTo>
                    <a:lnTo>
                      <a:pt x="2575" y="1085"/>
                    </a:lnTo>
                    <a:lnTo>
                      <a:pt x="2581" y="1085"/>
                    </a:lnTo>
                    <a:lnTo>
                      <a:pt x="2585" y="1081"/>
                    </a:lnTo>
                    <a:lnTo>
                      <a:pt x="2571" y="1066"/>
                    </a:lnTo>
                    <a:lnTo>
                      <a:pt x="2556" y="1052"/>
                    </a:lnTo>
                    <a:close/>
                    <a:moveTo>
                      <a:pt x="2799" y="778"/>
                    </a:moveTo>
                    <a:lnTo>
                      <a:pt x="2830" y="734"/>
                    </a:lnTo>
                    <a:lnTo>
                      <a:pt x="2822" y="729"/>
                    </a:lnTo>
                    <a:lnTo>
                      <a:pt x="2812" y="725"/>
                    </a:lnTo>
                    <a:lnTo>
                      <a:pt x="2804" y="721"/>
                    </a:lnTo>
                    <a:lnTo>
                      <a:pt x="2794" y="718"/>
                    </a:lnTo>
                    <a:lnTo>
                      <a:pt x="2734" y="799"/>
                    </a:lnTo>
                    <a:lnTo>
                      <a:pt x="2749" y="793"/>
                    </a:lnTo>
                    <a:lnTo>
                      <a:pt x="2763" y="788"/>
                    </a:lnTo>
                    <a:lnTo>
                      <a:pt x="2780" y="783"/>
                    </a:lnTo>
                    <a:lnTo>
                      <a:pt x="2799" y="778"/>
                    </a:lnTo>
                    <a:close/>
                    <a:moveTo>
                      <a:pt x="1476" y="2579"/>
                    </a:moveTo>
                    <a:lnTo>
                      <a:pt x="1481" y="2591"/>
                    </a:lnTo>
                    <a:lnTo>
                      <a:pt x="1487" y="2604"/>
                    </a:lnTo>
                    <a:lnTo>
                      <a:pt x="1490" y="2613"/>
                    </a:lnTo>
                    <a:lnTo>
                      <a:pt x="1492" y="2622"/>
                    </a:lnTo>
                    <a:lnTo>
                      <a:pt x="1497" y="2618"/>
                    </a:lnTo>
                    <a:lnTo>
                      <a:pt x="1499" y="2599"/>
                    </a:lnTo>
                    <a:lnTo>
                      <a:pt x="1503" y="2576"/>
                    </a:lnTo>
                    <a:lnTo>
                      <a:pt x="1510" y="2549"/>
                    </a:lnTo>
                    <a:lnTo>
                      <a:pt x="1517" y="2519"/>
                    </a:lnTo>
                    <a:lnTo>
                      <a:pt x="1476" y="2579"/>
                    </a:lnTo>
                    <a:close/>
                    <a:moveTo>
                      <a:pt x="1667" y="2307"/>
                    </a:moveTo>
                    <a:lnTo>
                      <a:pt x="1679" y="2305"/>
                    </a:lnTo>
                    <a:lnTo>
                      <a:pt x="1690" y="2304"/>
                    </a:lnTo>
                    <a:lnTo>
                      <a:pt x="1703" y="2305"/>
                    </a:lnTo>
                    <a:lnTo>
                      <a:pt x="1716" y="2307"/>
                    </a:lnTo>
                    <a:lnTo>
                      <a:pt x="1934" y="2000"/>
                    </a:lnTo>
                    <a:lnTo>
                      <a:pt x="1912" y="2015"/>
                    </a:lnTo>
                    <a:lnTo>
                      <a:pt x="1891" y="2029"/>
                    </a:lnTo>
                    <a:lnTo>
                      <a:pt x="1869" y="2043"/>
                    </a:lnTo>
                    <a:lnTo>
                      <a:pt x="1845" y="2056"/>
                    </a:lnTo>
                    <a:lnTo>
                      <a:pt x="1667" y="2307"/>
                    </a:lnTo>
                    <a:close/>
                    <a:moveTo>
                      <a:pt x="2459" y="1259"/>
                    </a:moveTo>
                    <a:lnTo>
                      <a:pt x="2451" y="1253"/>
                    </a:lnTo>
                    <a:lnTo>
                      <a:pt x="2442" y="1247"/>
                    </a:lnTo>
                    <a:lnTo>
                      <a:pt x="2434" y="1240"/>
                    </a:lnTo>
                    <a:lnTo>
                      <a:pt x="2427" y="1234"/>
                    </a:lnTo>
                    <a:lnTo>
                      <a:pt x="2231" y="1512"/>
                    </a:lnTo>
                    <a:lnTo>
                      <a:pt x="2226" y="1538"/>
                    </a:lnTo>
                    <a:lnTo>
                      <a:pt x="2221" y="1563"/>
                    </a:lnTo>
                    <a:lnTo>
                      <a:pt x="2214" y="1588"/>
                    </a:lnTo>
                    <a:lnTo>
                      <a:pt x="2208" y="1612"/>
                    </a:lnTo>
                    <a:lnTo>
                      <a:pt x="2459" y="1259"/>
                    </a:lnTo>
                    <a:close/>
                    <a:moveTo>
                      <a:pt x="2486" y="1278"/>
                    </a:moveTo>
                    <a:lnTo>
                      <a:pt x="2151" y="1754"/>
                    </a:lnTo>
                    <a:lnTo>
                      <a:pt x="2140" y="1772"/>
                    </a:lnTo>
                    <a:lnTo>
                      <a:pt x="2130" y="1791"/>
                    </a:lnTo>
                    <a:lnTo>
                      <a:pt x="2117" y="1809"/>
                    </a:lnTo>
                    <a:lnTo>
                      <a:pt x="2106" y="1827"/>
                    </a:lnTo>
                    <a:lnTo>
                      <a:pt x="2092" y="1844"/>
                    </a:lnTo>
                    <a:lnTo>
                      <a:pt x="2078" y="1861"/>
                    </a:lnTo>
                    <a:lnTo>
                      <a:pt x="2065" y="1877"/>
                    </a:lnTo>
                    <a:lnTo>
                      <a:pt x="2051" y="1892"/>
                    </a:lnTo>
                    <a:lnTo>
                      <a:pt x="1748" y="2324"/>
                    </a:lnTo>
                    <a:lnTo>
                      <a:pt x="1749" y="2324"/>
                    </a:lnTo>
                    <a:lnTo>
                      <a:pt x="1750" y="2326"/>
                    </a:lnTo>
                    <a:lnTo>
                      <a:pt x="1757" y="2333"/>
                    </a:lnTo>
                    <a:lnTo>
                      <a:pt x="1764" y="2341"/>
                    </a:lnTo>
                    <a:lnTo>
                      <a:pt x="1768" y="2350"/>
                    </a:lnTo>
                    <a:lnTo>
                      <a:pt x="1770" y="2359"/>
                    </a:lnTo>
                    <a:lnTo>
                      <a:pt x="2521" y="1299"/>
                    </a:lnTo>
                    <a:lnTo>
                      <a:pt x="2511" y="1294"/>
                    </a:lnTo>
                    <a:lnTo>
                      <a:pt x="2503" y="1288"/>
                    </a:lnTo>
                    <a:lnTo>
                      <a:pt x="2495" y="1283"/>
                    </a:lnTo>
                    <a:lnTo>
                      <a:pt x="2486" y="1278"/>
                    </a:lnTo>
                    <a:close/>
                    <a:moveTo>
                      <a:pt x="2890" y="776"/>
                    </a:moveTo>
                    <a:lnTo>
                      <a:pt x="2890" y="776"/>
                    </a:lnTo>
                    <a:lnTo>
                      <a:pt x="2885" y="770"/>
                    </a:lnTo>
                    <a:lnTo>
                      <a:pt x="2878" y="763"/>
                    </a:lnTo>
                    <a:lnTo>
                      <a:pt x="2870" y="757"/>
                    </a:lnTo>
                    <a:lnTo>
                      <a:pt x="2860" y="749"/>
                    </a:lnTo>
                    <a:lnTo>
                      <a:pt x="2844" y="774"/>
                    </a:lnTo>
                    <a:lnTo>
                      <a:pt x="2854" y="774"/>
                    </a:lnTo>
                    <a:lnTo>
                      <a:pt x="2866" y="774"/>
                    </a:lnTo>
                    <a:lnTo>
                      <a:pt x="2877" y="775"/>
                    </a:lnTo>
                    <a:lnTo>
                      <a:pt x="2890" y="776"/>
                    </a:lnTo>
                    <a:close/>
                    <a:moveTo>
                      <a:pt x="2550" y="1315"/>
                    </a:moveTo>
                    <a:lnTo>
                      <a:pt x="1729" y="2476"/>
                    </a:lnTo>
                    <a:lnTo>
                      <a:pt x="1721" y="2488"/>
                    </a:lnTo>
                    <a:lnTo>
                      <a:pt x="1713" y="2502"/>
                    </a:lnTo>
                    <a:lnTo>
                      <a:pt x="1706" y="2516"/>
                    </a:lnTo>
                    <a:lnTo>
                      <a:pt x="1700" y="2532"/>
                    </a:lnTo>
                    <a:lnTo>
                      <a:pt x="1695" y="2549"/>
                    </a:lnTo>
                    <a:lnTo>
                      <a:pt x="1690" y="2566"/>
                    </a:lnTo>
                    <a:lnTo>
                      <a:pt x="1687" y="2585"/>
                    </a:lnTo>
                    <a:lnTo>
                      <a:pt x="1686" y="2606"/>
                    </a:lnTo>
                    <a:lnTo>
                      <a:pt x="2411" y="1581"/>
                    </a:lnTo>
                    <a:lnTo>
                      <a:pt x="2411" y="1579"/>
                    </a:lnTo>
                    <a:lnTo>
                      <a:pt x="2410" y="1575"/>
                    </a:lnTo>
                    <a:lnTo>
                      <a:pt x="2409" y="1569"/>
                    </a:lnTo>
                    <a:lnTo>
                      <a:pt x="2408" y="1561"/>
                    </a:lnTo>
                    <a:lnTo>
                      <a:pt x="2408" y="1552"/>
                    </a:lnTo>
                    <a:lnTo>
                      <a:pt x="2409" y="1546"/>
                    </a:lnTo>
                    <a:lnTo>
                      <a:pt x="2410" y="1541"/>
                    </a:lnTo>
                    <a:lnTo>
                      <a:pt x="2412" y="1536"/>
                    </a:lnTo>
                    <a:lnTo>
                      <a:pt x="2414" y="1532"/>
                    </a:lnTo>
                    <a:lnTo>
                      <a:pt x="2417" y="1528"/>
                    </a:lnTo>
                    <a:lnTo>
                      <a:pt x="2421" y="1523"/>
                    </a:lnTo>
                    <a:lnTo>
                      <a:pt x="2426" y="1520"/>
                    </a:lnTo>
                    <a:lnTo>
                      <a:pt x="2432" y="1517"/>
                    </a:lnTo>
                    <a:lnTo>
                      <a:pt x="2437" y="1516"/>
                    </a:lnTo>
                    <a:lnTo>
                      <a:pt x="2442" y="1515"/>
                    </a:lnTo>
                    <a:lnTo>
                      <a:pt x="2449" y="1516"/>
                    </a:lnTo>
                    <a:lnTo>
                      <a:pt x="2457" y="1517"/>
                    </a:lnTo>
                    <a:lnTo>
                      <a:pt x="2589" y="1330"/>
                    </a:lnTo>
                    <a:lnTo>
                      <a:pt x="2579" y="1327"/>
                    </a:lnTo>
                    <a:lnTo>
                      <a:pt x="2569" y="1323"/>
                    </a:lnTo>
                    <a:lnTo>
                      <a:pt x="2559" y="1319"/>
                    </a:lnTo>
                    <a:lnTo>
                      <a:pt x="2550" y="1315"/>
                    </a:lnTo>
                    <a:close/>
                    <a:moveTo>
                      <a:pt x="2379" y="1685"/>
                    </a:moveTo>
                    <a:lnTo>
                      <a:pt x="2388" y="1688"/>
                    </a:lnTo>
                    <a:lnTo>
                      <a:pt x="2397" y="1691"/>
                    </a:lnTo>
                    <a:lnTo>
                      <a:pt x="2407" y="1696"/>
                    </a:lnTo>
                    <a:lnTo>
                      <a:pt x="2415" y="1701"/>
                    </a:lnTo>
                    <a:lnTo>
                      <a:pt x="2463" y="1635"/>
                    </a:lnTo>
                    <a:lnTo>
                      <a:pt x="2456" y="1630"/>
                    </a:lnTo>
                    <a:lnTo>
                      <a:pt x="2449" y="1624"/>
                    </a:lnTo>
                    <a:lnTo>
                      <a:pt x="2440" y="1618"/>
                    </a:lnTo>
                    <a:lnTo>
                      <a:pt x="2432" y="1610"/>
                    </a:lnTo>
                    <a:lnTo>
                      <a:pt x="2379" y="1685"/>
                    </a:lnTo>
                    <a:close/>
                    <a:moveTo>
                      <a:pt x="2621" y="1344"/>
                    </a:moveTo>
                    <a:lnTo>
                      <a:pt x="2488" y="1531"/>
                    </a:lnTo>
                    <a:lnTo>
                      <a:pt x="2496" y="1536"/>
                    </a:lnTo>
                    <a:lnTo>
                      <a:pt x="2504" y="1541"/>
                    </a:lnTo>
                    <a:lnTo>
                      <a:pt x="2511" y="1548"/>
                    </a:lnTo>
                    <a:lnTo>
                      <a:pt x="2521" y="1556"/>
                    </a:lnTo>
                    <a:lnTo>
                      <a:pt x="2660" y="1357"/>
                    </a:lnTo>
                    <a:lnTo>
                      <a:pt x="2649" y="1354"/>
                    </a:lnTo>
                    <a:lnTo>
                      <a:pt x="2639" y="1351"/>
                    </a:lnTo>
                    <a:lnTo>
                      <a:pt x="2629" y="1347"/>
                    </a:lnTo>
                    <a:lnTo>
                      <a:pt x="2621" y="1344"/>
                    </a:lnTo>
                    <a:close/>
                    <a:moveTo>
                      <a:pt x="2338" y="1743"/>
                    </a:moveTo>
                    <a:lnTo>
                      <a:pt x="1688" y="2660"/>
                    </a:lnTo>
                    <a:lnTo>
                      <a:pt x="1688" y="2666"/>
                    </a:lnTo>
                    <a:lnTo>
                      <a:pt x="1687" y="2666"/>
                    </a:lnTo>
                    <a:lnTo>
                      <a:pt x="1689" y="2674"/>
                    </a:lnTo>
                    <a:lnTo>
                      <a:pt x="1694" y="2689"/>
                    </a:lnTo>
                    <a:lnTo>
                      <a:pt x="1702" y="2708"/>
                    </a:lnTo>
                    <a:lnTo>
                      <a:pt x="2015" y="2269"/>
                    </a:lnTo>
                    <a:lnTo>
                      <a:pt x="2015" y="2216"/>
                    </a:lnTo>
                    <a:lnTo>
                      <a:pt x="2015" y="2211"/>
                    </a:lnTo>
                    <a:lnTo>
                      <a:pt x="2016" y="2206"/>
                    </a:lnTo>
                    <a:lnTo>
                      <a:pt x="2017" y="2201"/>
                    </a:lnTo>
                    <a:lnTo>
                      <a:pt x="2019" y="2196"/>
                    </a:lnTo>
                    <a:lnTo>
                      <a:pt x="2022" y="2191"/>
                    </a:lnTo>
                    <a:lnTo>
                      <a:pt x="2026" y="2187"/>
                    </a:lnTo>
                    <a:lnTo>
                      <a:pt x="2029" y="2184"/>
                    </a:lnTo>
                    <a:lnTo>
                      <a:pt x="2033" y="2181"/>
                    </a:lnTo>
                    <a:lnTo>
                      <a:pt x="2039" y="2179"/>
                    </a:lnTo>
                    <a:lnTo>
                      <a:pt x="2043" y="2177"/>
                    </a:lnTo>
                    <a:lnTo>
                      <a:pt x="2048" y="2177"/>
                    </a:lnTo>
                    <a:lnTo>
                      <a:pt x="2052" y="2177"/>
                    </a:lnTo>
                    <a:lnTo>
                      <a:pt x="2057" y="2179"/>
                    </a:lnTo>
                    <a:lnTo>
                      <a:pt x="2062" y="2182"/>
                    </a:lnTo>
                    <a:lnTo>
                      <a:pt x="2066" y="2186"/>
                    </a:lnTo>
                    <a:lnTo>
                      <a:pt x="2069" y="2191"/>
                    </a:lnTo>
                    <a:lnTo>
                      <a:pt x="2137" y="2093"/>
                    </a:lnTo>
                    <a:lnTo>
                      <a:pt x="2137" y="2087"/>
                    </a:lnTo>
                    <a:lnTo>
                      <a:pt x="2135" y="2079"/>
                    </a:lnTo>
                    <a:lnTo>
                      <a:pt x="2135" y="2068"/>
                    </a:lnTo>
                    <a:lnTo>
                      <a:pt x="2136" y="2057"/>
                    </a:lnTo>
                    <a:lnTo>
                      <a:pt x="2137" y="2048"/>
                    </a:lnTo>
                    <a:lnTo>
                      <a:pt x="2139" y="2040"/>
                    </a:lnTo>
                    <a:lnTo>
                      <a:pt x="2142" y="2033"/>
                    </a:lnTo>
                    <a:lnTo>
                      <a:pt x="2146" y="2027"/>
                    </a:lnTo>
                    <a:lnTo>
                      <a:pt x="2151" y="2023"/>
                    </a:lnTo>
                    <a:lnTo>
                      <a:pt x="2155" y="2019"/>
                    </a:lnTo>
                    <a:lnTo>
                      <a:pt x="2159" y="2016"/>
                    </a:lnTo>
                    <a:lnTo>
                      <a:pt x="2164" y="2014"/>
                    </a:lnTo>
                    <a:lnTo>
                      <a:pt x="2168" y="2011"/>
                    </a:lnTo>
                    <a:lnTo>
                      <a:pt x="2173" y="2010"/>
                    </a:lnTo>
                    <a:lnTo>
                      <a:pt x="2181" y="2009"/>
                    </a:lnTo>
                    <a:lnTo>
                      <a:pt x="2187" y="2009"/>
                    </a:lnTo>
                    <a:lnTo>
                      <a:pt x="2191" y="2010"/>
                    </a:lnTo>
                    <a:lnTo>
                      <a:pt x="2197" y="2011"/>
                    </a:lnTo>
                    <a:lnTo>
                      <a:pt x="2359" y="1782"/>
                    </a:lnTo>
                    <a:lnTo>
                      <a:pt x="2352" y="1772"/>
                    </a:lnTo>
                    <a:lnTo>
                      <a:pt x="2346" y="1763"/>
                    </a:lnTo>
                    <a:lnTo>
                      <a:pt x="2342" y="1752"/>
                    </a:lnTo>
                    <a:lnTo>
                      <a:pt x="2338" y="1743"/>
                    </a:lnTo>
                    <a:close/>
                    <a:moveTo>
                      <a:pt x="2445" y="1720"/>
                    </a:moveTo>
                    <a:lnTo>
                      <a:pt x="2454" y="1726"/>
                    </a:lnTo>
                    <a:lnTo>
                      <a:pt x="2462" y="1732"/>
                    </a:lnTo>
                    <a:lnTo>
                      <a:pt x="2469" y="1738"/>
                    </a:lnTo>
                    <a:lnTo>
                      <a:pt x="2477" y="1743"/>
                    </a:lnTo>
                    <a:lnTo>
                      <a:pt x="2511" y="1693"/>
                    </a:lnTo>
                    <a:lnTo>
                      <a:pt x="2506" y="1683"/>
                    </a:lnTo>
                    <a:lnTo>
                      <a:pt x="2500" y="1675"/>
                    </a:lnTo>
                    <a:lnTo>
                      <a:pt x="2492" y="1668"/>
                    </a:lnTo>
                    <a:lnTo>
                      <a:pt x="2486" y="1660"/>
                    </a:lnTo>
                    <a:lnTo>
                      <a:pt x="2445" y="1720"/>
                    </a:lnTo>
                    <a:close/>
                    <a:moveTo>
                      <a:pt x="2384" y="1807"/>
                    </a:moveTo>
                    <a:lnTo>
                      <a:pt x="2222" y="2034"/>
                    </a:lnTo>
                    <a:lnTo>
                      <a:pt x="2227" y="2043"/>
                    </a:lnTo>
                    <a:lnTo>
                      <a:pt x="2233" y="2053"/>
                    </a:lnTo>
                    <a:lnTo>
                      <a:pt x="2238" y="2064"/>
                    </a:lnTo>
                    <a:lnTo>
                      <a:pt x="2243" y="2075"/>
                    </a:lnTo>
                    <a:lnTo>
                      <a:pt x="2411" y="1836"/>
                    </a:lnTo>
                    <a:lnTo>
                      <a:pt x="2406" y="1828"/>
                    </a:lnTo>
                    <a:lnTo>
                      <a:pt x="2399" y="1820"/>
                    </a:lnTo>
                    <a:lnTo>
                      <a:pt x="2392" y="1813"/>
                    </a:lnTo>
                    <a:lnTo>
                      <a:pt x="2384" y="1807"/>
                    </a:lnTo>
                    <a:close/>
                    <a:moveTo>
                      <a:pt x="2693" y="1367"/>
                    </a:moveTo>
                    <a:lnTo>
                      <a:pt x="2548" y="1574"/>
                    </a:lnTo>
                    <a:lnTo>
                      <a:pt x="2556" y="1579"/>
                    </a:lnTo>
                    <a:lnTo>
                      <a:pt x="2565" y="1584"/>
                    </a:lnTo>
                    <a:lnTo>
                      <a:pt x="2573" y="1588"/>
                    </a:lnTo>
                    <a:lnTo>
                      <a:pt x="2581" y="1592"/>
                    </a:lnTo>
                    <a:lnTo>
                      <a:pt x="2734" y="1380"/>
                    </a:lnTo>
                    <a:lnTo>
                      <a:pt x="2725" y="1377"/>
                    </a:lnTo>
                    <a:lnTo>
                      <a:pt x="2714" y="1373"/>
                    </a:lnTo>
                    <a:lnTo>
                      <a:pt x="2704" y="1370"/>
                    </a:lnTo>
                    <a:lnTo>
                      <a:pt x="2693" y="1367"/>
                    </a:lnTo>
                    <a:close/>
                    <a:moveTo>
                      <a:pt x="1720" y="2743"/>
                    </a:moveTo>
                    <a:lnTo>
                      <a:pt x="1726" y="2750"/>
                    </a:lnTo>
                    <a:lnTo>
                      <a:pt x="1732" y="2758"/>
                    </a:lnTo>
                    <a:lnTo>
                      <a:pt x="1740" y="2766"/>
                    </a:lnTo>
                    <a:lnTo>
                      <a:pt x="1748" y="2774"/>
                    </a:lnTo>
                    <a:lnTo>
                      <a:pt x="1914" y="2537"/>
                    </a:lnTo>
                    <a:lnTo>
                      <a:pt x="1929" y="2512"/>
                    </a:lnTo>
                    <a:lnTo>
                      <a:pt x="1943" y="2487"/>
                    </a:lnTo>
                    <a:lnTo>
                      <a:pt x="1958" y="2462"/>
                    </a:lnTo>
                    <a:lnTo>
                      <a:pt x="1971" y="2437"/>
                    </a:lnTo>
                    <a:lnTo>
                      <a:pt x="1983" y="2412"/>
                    </a:lnTo>
                    <a:lnTo>
                      <a:pt x="1995" y="2387"/>
                    </a:lnTo>
                    <a:lnTo>
                      <a:pt x="1999" y="2374"/>
                    </a:lnTo>
                    <a:lnTo>
                      <a:pt x="2003" y="2360"/>
                    </a:lnTo>
                    <a:lnTo>
                      <a:pt x="2007" y="2348"/>
                    </a:lnTo>
                    <a:lnTo>
                      <a:pt x="2009" y="2334"/>
                    </a:lnTo>
                    <a:lnTo>
                      <a:pt x="1720" y="2743"/>
                    </a:lnTo>
                    <a:close/>
                    <a:moveTo>
                      <a:pt x="2078" y="2237"/>
                    </a:moveTo>
                    <a:lnTo>
                      <a:pt x="2078" y="2251"/>
                    </a:lnTo>
                    <a:lnTo>
                      <a:pt x="2078" y="2262"/>
                    </a:lnTo>
                    <a:lnTo>
                      <a:pt x="2077" y="2273"/>
                    </a:lnTo>
                    <a:lnTo>
                      <a:pt x="2077" y="2281"/>
                    </a:lnTo>
                    <a:lnTo>
                      <a:pt x="2076" y="2289"/>
                    </a:lnTo>
                    <a:lnTo>
                      <a:pt x="2086" y="2279"/>
                    </a:lnTo>
                    <a:lnTo>
                      <a:pt x="2097" y="2265"/>
                    </a:lnTo>
                    <a:lnTo>
                      <a:pt x="2111" y="2247"/>
                    </a:lnTo>
                    <a:lnTo>
                      <a:pt x="2129" y="2220"/>
                    </a:lnTo>
                    <a:lnTo>
                      <a:pt x="2134" y="2212"/>
                    </a:lnTo>
                    <a:lnTo>
                      <a:pt x="2138" y="2203"/>
                    </a:lnTo>
                    <a:lnTo>
                      <a:pt x="2142" y="2193"/>
                    </a:lnTo>
                    <a:lnTo>
                      <a:pt x="2144" y="2185"/>
                    </a:lnTo>
                    <a:lnTo>
                      <a:pt x="2146" y="2176"/>
                    </a:lnTo>
                    <a:lnTo>
                      <a:pt x="2147" y="2167"/>
                    </a:lnTo>
                    <a:lnTo>
                      <a:pt x="2148" y="2159"/>
                    </a:lnTo>
                    <a:lnTo>
                      <a:pt x="2148" y="2150"/>
                    </a:lnTo>
                    <a:lnTo>
                      <a:pt x="2148" y="2139"/>
                    </a:lnTo>
                    <a:lnTo>
                      <a:pt x="2078" y="2237"/>
                    </a:lnTo>
                    <a:close/>
                    <a:moveTo>
                      <a:pt x="2529" y="1795"/>
                    </a:moveTo>
                    <a:lnTo>
                      <a:pt x="2531" y="1777"/>
                    </a:lnTo>
                    <a:lnTo>
                      <a:pt x="2531" y="1761"/>
                    </a:lnTo>
                    <a:lnTo>
                      <a:pt x="2530" y="1745"/>
                    </a:lnTo>
                    <a:lnTo>
                      <a:pt x="2527" y="1731"/>
                    </a:lnTo>
                    <a:lnTo>
                      <a:pt x="2502" y="1768"/>
                    </a:lnTo>
                    <a:lnTo>
                      <a:pt x="2511" y="1777"/>
                    </a:lnTo>
                    <a:lnTo>
                      <a:pt x="2519" y="1787"/>
                    </a:lnTo>
                    <a:lnTo>
                      <a:pt x="2526" y="1793"/>
                    </a:lnTo>
                    <a:lnTo>
                      <a:pt x="2529" y="1795"/>
                    </a:lnTo>
                    <a:close/>
                    <a:moveTo>
                      <a:pt x="2766" y="1394"/>
                    </a:moveTo>
                    <a:lnTo>
                      <a:pt x="2616" y="1606"/>
                    </a:lnTo>
                    <a:lnTo>
                      <a:pt x="2627" y="1607"/>
                    </a:lnTo>
                    <a:lnTo>
                      <a:pt x="2639" y="1609"/>
                    </a:lnTo>
                    <a:lnTo>
                      <a:pt x="2649" y="1610"/>
                    </a:lnTo>
                    <a:lnTo>
                      <a:pt x="2660" y="1610"/>
                    </a:lnTo>
                    <a:lnTo>
                      <a:pt x="2803" y="1410"/>
                    </a:lnTo>
                    <a:lnTo>
                      <a:pt x="2794" y="1405"/>
                    </a:lnTo>
                    <a:lnTo>
                      <a:pt x="2784" y="1401"/>
                    </a:lnTo>
                    <a:lnTo>
                      <a:pt x="2776" y="1397"/>
                    </a:lnTo>
                    <a:lnTo>
                      <a:pt x="2766" y="1394"/>
                    </a:lnTo>
                    <a:close/>
                    <a:moveTo>
                      <a:pt x="1855" y="2681"/>
                    </a:moveTo>
                    <a:lnTo>
                      <a:pt x="1773" y="2797"/>
                    </a:lnTo>
                    <a:lnTo>
                      <a:pt x="1780" y="2802"/>
                    </a:lnTo>
                    <a:lnTo>
                      <a:pt x="1788" y="2808"/>
                    </a:lnTo>
                    <a:lnTo>
                      <a:pt x="1796" y="2813"/>
                    </a:lnTo>
                    <a:lnTo>
                      <a:pt x="1804" y="2818"/>
                    </a:lnTo>
                    <a:lnTo>
                      <a:pt x="1850" y="2757"/>
                    </a:lnTo>
                    <a:lnTo>
                      <a:pt x="1848" y="2744"/>
                    </a:lnTo>
                    <a:lnTo>
                      <a:pt x="1848" y="2731"/>
                    </a:lnTo>
                    <a:lnTo>
                      <a:pt x="1848" y="2718"/>
                    </a:lnTo>
                    <a:lnTo>
                      <a:pt x="1849" y="2705"/>
                    </a:lnTo>
                    <a:lnTo>
                      <a:pt x="1851" y="2693"/>
                    </a:lnTo>
                    <a:lnTo>
                      <a:pt x="1855" y="2681"/>
                    </a:lnTo>
                    <a:close/>
                    <a:moveTo>
                      <a:pt x="2249" y="2123"/>
                    </a:moveTo>
                    <a:lnTo>
                      <a:pt x="2249" y="2126"/>
                    </a:lnTo>
                    <a:lnTo>
                      <a:pt x="2251" y="2130"/>
                    </a:lnTo>
                    <a:lnTo>
                      <a:pt x="2252" y="2140"/>
                    </a:lnTo>
                    <a:lnTo>
                      <a:pt x="2254" y="2151"/>
                    </a:lnTo>
                    <a:lnTo>
                      <a:pt x="2257" y="2163"/>
                    </a:lnTo>
                    <a:lnTo>
                      <a:pt x="2260" y="2176"/>
                    </a:lnTo>
                    <a:lnTo>
                      <a:pt x="2448" y="1911"/>
                    </a:lnTo>
                    <a:lnTo>
                      <a:pt x="2445" y="1900"/>
                    </a:lnTo>
                    <a:lnTo>
                      <a:pt x="2442" y="1888"/>
                    </a:lnTo>
                    <a:lnTo>
                      <a:pt x="2437" y="1877"/>
                    </a:lnTo>
                    <a:lnTo>
                      <a:pt x="2432" y="1865"/>
                    </a:lnTo>
                    <a:lnTo>
                      <a:pt x="2249" y="2123"/>
                    </a:lnTo>
                    <a:close/>
                    <a:moveTo>
                      <a:pt x="2832" y="1428"/>
                    </a:moveTo>
                    <a:lnTo>
                      <a:pt x="2701" y="1612"/>
                    </a:lnTo>
                    <a:lnTo>
                      <a:pt x="2715" y="1611"/>
                    </a:lnTo>
                    <a:lnTo>
                      <a:pt x="2730" y="1609"/>
                    </a:lnTo>
                    <a:lnTo>
                      <a:pt x="2742" y="1607"/>
                    </a:lnTo>
                    <a:lnTo>
                      <a:pt x="2755" y="1604"/>
                    </a:lnTo>
                    <a:lnTo>
                      <a:pt x="2865" y="1451"/>
                    </a:lnTo>
                    <a:lnTo>
                      <a:pt x="2856" y="1444"/>
                    </a:lnTo>
                    <a:lnTo>
                      <a:pt x="2848" y="1439"/>
                    </a:lnTo>
                    <a:lnTo>
                      <a:pt x="2841" y="1434"/>
                    </a:lnTo>
                    <a:lnTo>
                      <a:pt x="2832" y="1428"/>
                    </a:lnTo>
                    <a:close/>
                    <a:moveTo>
                      <a:pt x="2279" y="2210"/>
                    </a:moveTo>
                    <a:lnTo>
                      <a:pt x="2283" y="2219"/>
                    </a:lnTo>
                    <a:lnTo>
                      <a:pt x="2289" y="2229"/>
                    </a:lnTo>
                    <a:lnTo>
                      <a:pt x="2295" y="2237"/>
                    </a:lnTo>
                    <a:lnTo>
                      <a:pt x="2301" y="2246"/>
                    </a:lnTo>
                    <a:lnTo>
                      <a:pt x="2440" y="2050"/>
                    </a:lnTo>
                    <a:lnTo>
                      <a:pt x="2444" y="2026"/>
                    </a:lnTo>
                    <a:lnTo>
                      <a:pt x="2448" y="2004"/>
                    </a:lnTo>
                    <a:lnTo>
                      <a:pt x="2450" y="1983"/>
                    </a:lnTo>
                    <a:lnTo>
                      <a:pt x="2452" y="1965"/>
                    </a:lnTo>
                    <a:lnTo>
                      <a:pt x="2279" y="2210"/>
                    </a:lnTo>
                    <a:close/>
                    <a:moveTo>
                      <a:pt x="1837" y="2834"/>
                    </a:moveTo>
                    <a:lnTo>
                      <a:pt x="1845" y="2837"/>
                    </a:lnTo>
                    <a:lnTo>
                      <a:pt x="1855" y="2840"/>
                    </a:lnTo>
                    <a:lnTo>
                      <a:pt x="1865" y="2844"/>
                    </a:lnTo>
                    <a:lnTo>
                      <a:pt x="1876" y="2847"/>
                    </a:lnTo>
                    <a:lnTo>
                      <a:pt x="1871" y="2838"/>
                    </a:lnTo>
                    <a:lnTo>
                      <a:pt x="1867" y="2829"/>
                    </a:lnTo>
                    <a:lnTo>
                      <a:pt x="1862" y="2817"/>
                    </a:lnTo>
                    <a:lnTo>
                      <a:pt x="1857" y="2804"/>
                    </a:lnTo>
                    <a:lnTo>
                      <a:pt x="1837" y="2834"/>
                    </a:lnTo>
                    <a:close/>
                    <a:moveTo>
                      <a:pt x="2429" y="2125"/>
                    </a:moveTo>
                    <a:lnTo>
                      <a:pt x="2326" y="2271"/>
                    </a:lnTo>
                    <a:lnTo>
                      <a:pt x="2334" y="2277"/>
                    </a:lnTo>
                    <a:lnTo>
                      <a:pt x="2342" y="2282"/>
                    </a:lnTo>
                    <a:lnTo>
                      <a:pt x="2350" y="2288"/>
                    </a:lnTo>
                    <a:lnTo>
                      <a:pt x="2359" y="2294"/>
                    </a:lnTo>
                    <a:lnTo>
                      <a:pt x="2432" y="2189"/>
                    </a:lnTo>
                    <a:lnTo>
                      <a:pt x="2429" y="2182"/>
                    </a:lnTo>
                    <a:lnTo>
                      <a:pt x="2428" y="2174"/>
                    </a:lnTo>
                    <a:lnTo>
                      <a:pt x="2427" y="2166"/>
                    </a:lnTo>
                    <a:lnTo>
                      <a:pt x="2427" y="2159"/>
                    </a:lnTo>
                    <a:lnTo>
                      <a:pt x="2427" y="2153"/>
                    </a:lnTo>
                    <a:lnTo>
                      <a:pt x="2427" y="2144"/>
                    </a:lnTo>
                    <a:lnTo>
                      <a:pt x="2428" y="2135"/>
                    </a:lnTo>
                    <a:lnTo>
                      <a:pt x="2429" y="2125"/>
                    </a:lnTo>
                    <a:close/>
                    <a:moveTo>
                      <a:pt x="2848" y="1599"/>
                    </a:moveTo>
                    <a:lnTo>
                      <a:pt x="2917" y="1504"/>
                    </a:lnTo>
                    <a:lnTo>
                      <a:pt x="2912" y="1495"/>
                    </a:lnTo>
                    <a:lnTo>
                      <a:pt x="2904" y="1488"/>
                    </a:lnTo>
                    <a:lnTo>
                      <a:pt x="2897" y="1481"/>
                    </a:lnTo>
                    <a:lnTo>
                      <a:pt x="2890" y="1473"/>
                    </a:lnTo>
                    <a:lnTo>
                      <a:pt x="2801" y="1599"/>
                    </a:lnTo>
                    <a:lnTo>
                      <a:pt x="2812" y="1598"/>
                    </a:lnTo>
                    <a:lnTo>
                      <a:pt x="2825" y="1598"/>
                    </a:lnTo>
                    <a:lnTo>
                      <a:pt x="2837" y="1599"/>
                    </a:lnTo>
                    <a:lnTo>
                      <a:pt x="2848" y="1599"/>
                    </a:lnTo>
                    <a:close/>
                    <a:moveTo>
                      <a:pt x="2388" y="2307"/>
                    </a:moveTo>
                    <a:lnTo>
                      <a:pt x="2398" y="2310"/>
                    </a:lnTo>
                    <a:lnTo>
                      <a:pt x="2409" y="2315"/>
                    </a:lnTo>
                    <a:lnTo>
                      <a:pt x="2419" y="2317"/>
                    </a:lnTo>
                    <a:lnTo>
                      <a:pt x="2429" y="2319"/>
                    </a:lnTo>
                    <a:lnTo>
                      <a:pt x="2471" y="2262"/>
                    </a:lnTo>
                    <a:lnTo>
                      <a:pt x="2463" y="2253"/>
                    </a:lnTo>
                    <a:lnTo>
                      <a:pt x="2458" y="2244"/>
                    </a:lnTo>
                    <a:lnTo>
                      <a:pt x="2453" y="2236"/>
                    </a:lnTo>
                    <a:lnTo>
                      <a:pt x="2448" y="2228"/>
                    </a:lnTo>
                    <a:lnTo>
                      <a:pt x="2388" y="2307"/>
                    </a:lnTo>
                    <a:close/>
                    <a:moveTo>
                      <a:pt x="2926" y="1618"/>
                    </a:moveTo>
                    <a:lnTo>
                      <a:pt x="2960" y="1569"/>
                    </a:lnTo>
                    <a:lnTo>
                      <a:pt x="2955" y="1559"/>
                    </a:lnTo>
                    <a:lnTo>
                      <a:pt x="2949" y="1550"/>
                    </a:lnTo>
                    <a:lnTo>
                      <a:pt x="2945" y="1539"/>
                    </a:lnTo>
                    <a:lnTo>
                      <a:pt x="2940" y="1531"/>
                    </a:lnTo>
                    <a:lnTo>
                      <a:pt x="2885" y="1606"/>
                    </a:lnTo>
                    <a:lnTo>
                      <a:pt x="2895" y="1609"/>
                    </a:lnTo>
                    <a:lnTo>
                      <a:pt x="2906" y="1611"/>
                    </a:lnTo>
                    <a:lnTo>
                      <a:pt x="2916" y="1614"/>
                    </a:lnTo>
                    <a:lnTo>
                      <a:pt x="2926" y="1618"/>
                    </a:lnTo>
                    <a:close/>
                    <a:moveTo>
                      <a:pt x="2492" y="2289"/>
                    </a:moveTo>
                    <a:lnTo>
                      <a:pt x="2467" y="2324"/>
                    </a:lnTo>
                    <a:lnTo>
                      <a:pt x="2480" y="2323"/>
                    </a:lnTo>
                    <a:lnTo>
                      <a:pt x="2492" y="2323"/>
                    </a:lnTo>
                    <a:lnTo>
                      <a:pt x="2505" y="2323"/>
                    </a:lnTo>
                    <a:lnTo>
                      <a:pt x="2518" y="2321"/>
                    </a:lnTo>
                    <a:lnTo>
                      <a:pt x="2521" y="2321"/>
                    </a:lnTo>
                    <a:lnTo>
                      <a:pt x="2512" y="2312"/>
                    </a:lnTo>
                    <a:lnTo>
                      <a:pt x="2506" y="2304"/>
                    </a:lnTo>
                    <a:lnTo>
                      <a:pt x="2500" y="2297"/>
                    </a:lnTo>
                    <a:lnTo>
                      <a:pt x="2492" y="2289"/>
                    </a:lnTo>
                    <a:close/>
                    <a:moveTo>
                      <a:pt x="2990" y="1645"/>
                    </a:moveTo>
                    <a:lnTo>
                      <a:pt x="2986" y="1634"/>
                    </a:lnTo>
                    <a:lnTo>
                      <a:pt x="2983" y="1625"/>
                    </a:lnTo>
                    <a:lnTo>
                      <a:pt x="2980" y="1614"/>
                    </a:lnTo>
                    <a:lnTo>
                      <a:pt x="2977" y="1606"/>
                    </a:lnTo>
                    <a:lnTo>
                      <a:pt x="2960" y="1631"/>
                    </a:lnTo>
                    <a:lnTo>
                      <a:pt x="2975" y="1637"/>
                    </a:lnTo>
                    <a:lnTo>
                      <a:pt x="2990" y="1645"/>
                    </a:lnTo>
                    <a:close/>
                    <a:moveTo>
                      <a:pt x="1034" y="2309"/>
                    </a:moveTo>
                    <a:lnTo>
                      <a:pt x="823" y="2608"/>
                    </a:lnTo>
                    <a:lnTo>
                      <a:pt x="834" y="2609"/>
                    </a:lnTo>
                    <a:lnTo>
                      <a:pt x="847" y="2610"/>
                    </a:lnTo>
                    <a:lnTo>
                      <a:pt x="858" y="2610"/>
                    </a:lnTo>
                    <a:lnTo>
                      <a:pt x="870" y="2610"/>
                    </a:lnTo>
                    <a:lnTo>
                      <a:pt x="1169" y="2187"/>
                    </a:lnTo>
                    <a:lnTo>
                      <a:pt x="1156" y="2195"/>
                    </a:lnTo>
                    <a:lnTo>
                      <a:pt x="1126" y="2217"/>
                    </a:lnTo>
                    <a:lnTo>
                      <a:pt x="1105" y="2234"/>
                    </a:lnTo>
                    <a:lnTo>
                      <a:pt x="1083" y="2255"/>
                    </a:lnTo>
                    <a:lnTo>
                      <a:pt x="1071" y="2267"/>
                    </a:lnTo>
                    <a:lnTo>
                      <a:pt x="1059" y="2280"/>
                    </a:lnTo>
                    <a:lnTo>
                      <a:pt x="1046" y="2295"/>
                    </a:lnTo>
                    <a:lnTo>
                      <a:pt x="1034" y="2309"/>
                    </a:lnTo>
                    <a:close/>
                  </a:path>
                </a:pathLst>
              </a:custGeom>
              <a:solidFill>
                <a:srgbClr val="B7B6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1">
                  <a:solidFill>
                    <a:srgbClr val="3C3C3C"/>
                  </a:solidFill>
                </a:endParaRPr>
              </a:p>
            </p:txBody>
          </p:sp>
          <p:sp>
            <p:nvSpPr>
              <p:cNvPr id="111" name="Freeform 6"/>
              <p:cNvSpPr>
                <a:spLocks noEditPoints="1"/>
              </p:cNvSpPr>
              <p:nvPr userDrawn="1"/>
            </p:nvSpPr>
            <p:spPr bwMode="auto">
              <a:xfrm>
                <a:off x="9138526" y="4722783"/>
                <a:ext cx="247736" cy="247736"/>
              </a:xfrm>
              <a:custGeom>
                <a:avLst/>
                <a:gdLst>
                  <a:gd name="T0" fmla="*/ 388 w 1390"/>
                  <a:gd name="T1" fmla="*/ 1318 h 1389"/>
                  <a:gd name="T2" fmla="*/ 476 w 1390"/>
                  <a:gd name="T3" fmla="*/ 1354 h 1389"/>
                  <a:gd name="T4" fmla="*/ 571 w 1390"/>
                  <a:gd name="T5" fmla="*/ 1379 h 1389"/>
                  <a:gd name="T6" fmla="*/ 669 w 1390"/>
                  <a:gd name="T7" fmla="*/ 1389 h 1389"/>
                  <a:gd name="T8" fmla="*/ 770 w 1390"/>
                  <a:gd name="T9" fmla="*/ 1386 h 1389"/>
                  <a:gd name="T10" fmla="*/ 869 w 1390"/>
                  <a:gd name="T11" fmla="*/ 1368 h 1389"/>
                  <a:gd name="T12" fmla="*/ 961 w 1390"/>
                  <a:gd name="T13" fmla="*/ 1338 h 1389"/>
                  <a:gd name="T14" fmla="*/ 1046 w 1390"/>
                  <a:gd name="T15" fmla="*/ 1295 h 1389"/>
                  <a:gd name="T16" fmla="*/ 788 w 1390"/>
                  <a:gd name="T17" fmla="*/ 763 h 1389"/>
                  <a:gd name="T18" fmla="*/ 1062 w 1390"/>
                  <a:gd name="T19" fmla="*/ 1174 h 1389"/>
                  <a:gd name="T20" fmla="*/ 839 w 1390"/>
                  <a:gd name="T21" fmla="*/ 839 h 1389"/>
                  <a:gd name="T22" fmla="*/ 827 w 1390"/>
                  <a:gd name="T23" fmla="*/ 719 h 1389"/>
                  <a:gd name="T24" fmla="*/ 918 w 1390"/>
                  <a:gd name="T25" fmla="*/ 619 h 1389"/>
                  <a:gd name="T26" fmla="*/ 1264 w 1390"/>
                  <a:gd name="T27" fmla="*/ 1096 h 1389"/>
                  <a:gd name="T28" fmla="*/ 1328 w 1390"/>
                  <a:gd name="T29" fmla="*/ 985 h 1389"/>
                  <a:gd name="T30" fmla="*/ 1371 w 1390"/>
                  <a:gd name="T31" fmla="*/ 861 h 1389"/>
                  <a:gd name="T32" fmla="*/ 1389 w 1390"/>
                  <a:gd name="T33" fmla="*/ 729 h 1389"/>
                  <a:gd name="T34" fmla="*/ 1384 w 1390"/>
                  <a:gd name="T35" fmla="*/ 604 h 1389"/>
                  <a:gd name="T36" fmla="*/ 1359 w 1390"/>
                  <a:gd name="T37" fmla="*/ 488 h 1389"/>
                  <a:gd name="T38" fmla="*/ 1315 w 1390"/>
                  <a:gd name="T39" fmla="*/ 382 h 1389"/>
                  <a:gd name="T40" fmla="*/ 1254 w 1390"/>
                  <a:gd name="T41" fmla="*/ 284 h 1389"/>
                  <a:gd name="T42" fmla="*/ 1182 w 1390"/>
                  <a:gd name="T43" fmla="*/ 201 h 1389"/>
                  <a:gd name="T44" fmla="*/ 1110 w 1390"/>
                  <a:gd name="T45" fmla="*/ 139 h 1389"/>
                  <a:gd name="T46" fmla="*/ 823 w 1390"/>
                  <a:gd name="T47" fmla="*/ 437 h 1389"/>
                  <a:gd name="T48" fmla="*/ 850 w 1390"/>
                  <a:gd name="T49" fmla="*/ 611 h 1389"/>
                  <a:gd name="T50" fmla="*/ 695 w 1390"/>
                  <a:gd name="T51" fmla="*/ 783 h 1389"/>
                  <a:gd name="T52" fmla="*/ 656 w 1390"/>
                  <a:gd name="T53" fmla="*/ 825 h 1389"/>
                  <a:gd name="T54" fmla="*/ 562 w 1390"/>
                  <a:gd name="T55" fmla="*/ 719 h 1389"/>
                  <a:gd name="T56" fmla="*/ 604 w 1390"/>
                  <a:gd name="T57" fmla="*/ 489 h 1389"/>
                  <a:gd name="T58" fmla="*/ 604 w 1390"/>
                  <a:gd name="T59" fmla="*/ 489 h 1389"/>
                  <a:gd name="T60" fmla="*/ 695 w 1390"/>
                  <a:gd name="T61" fmla="*/ 526 h 1389"/>
                  <a:gd name="T62" fmla="*/ 983 w 1390"/>
                  <a:gd name="T63" fmla="*/ 64 h 1389"/>
                  <a:gd name="T64" fmla="*/ 907 w 1390"/>
                  <a:gd name="T65" fmla="*/ 34 h 1389"/>
                  <a:gd name="T66" fmla="*/ 726 w 1390"/>
                  <a:gd name="T67" fmla="*/ 253 h 1389"/>
                  <a:gd name="T68" fmla="*/ 743 w 1390"/>
                  <a:gd name="T69" fmla="*/ 2 h 1389"/>
                  <a:gd name="T70" fmla="*/ 647 w 1390"/>
                  <a:gd name="T71" fmla="*/ 2 h 1389"/>
                  <a:gd name="T72" fmla="*/ 790 w 1390"/>
                  <a:gd name="T73" fmla="*/ 7 h 1389"/>
                  <a:gd name="T74" fmla="*/ 503 w 1390"/>
                  <a:gd name="T75" fmla="*/ 27 h 1389"/>
                  <a:gd name="T76" fmla="*/ 426 w 1390"/>
                  <a:gd name="T77" fmla="*/ 56 h 1389"/>
                  <a:gd name="T78" fmla="*/ 663 w 1390"/>
                  <a:gd name="T79" fmla="*/ 253 h 1389"/>
                  <a:gd name="T80" fmla="*/ 299 w 1390"/>
                  <a:gd name="T81" fmla="*/ 126 h 1389"/>
                  <a:gd name="T82" fmla="*/ 224 w 1390"/>
                  <a:gd name="T83" fmla="*/ 184 h 1389"/>
                  <a:gd name="T84" fmla="*/ 567 w 1390"/>
                  <a:gd name="T85" fmla="*/ 437 h 1389"/>
                  <a:gd name="T86" fmla="*/ 103 w 1390"/>
                  <a:gd name="T87" fmla="*/ 330 h 1389"/>
                  <a:gd name="T88" fmla="*/ 51 w 1390"/>
                  <a:gd name="T89" fmla="*/ 434 h 1389"/>
                  <a:gd name="T90" fmla="*/ 15 w 1390"/>
                  <a:gd name="T91" fmla="*/ 546 h 1389"/>
                  <a:gd name="T92" fmla="*/ 1 w 1390"/>
                  <a:gd name="T93" fmla="*/ 664 h 1389"/>
                  <a:gd name="T94" fmla="*/ 7 w 1390"/>
                  <a:gd name="T95" fmla="*/ 797 h 1389"/>
                  <a:gd name="T96" fmla="*/ 39 w 1390"/>
                  <a:gd name="T97" fmla="*/ 924 h 1389"/>
                  <a:gd name="T98" fmla="*/ 94 w 1390"/>
                  <a:gd name="T99" fmla="*/ 1042 h 1389"/>
                  <a:gd name="T100" fmla="*/ 168 w 1390"/>
                  <a:gd name="T101" fmla="*/ 1147 h 13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390" h="1389">
                    <a:moveTo>
                      <a:pt x="326" y="1282"/>
                    </a:moveTo>
                    <a:lnTo>
                      <a:pt x="346" y="1295"/>
                    </a:lnTo>
                    <a:lnTo>
                      <a:pt x="367" y="1306"/>
                    </a:lnTo>
                    <a:lnTo>
                      <a:pt x="388" y="1318"/>
                    </a:lnTo>
                    <a:lnTo>
                      <a:pt x="410" y="1327"/>
                    </a:lnTo>
                    <a:lnTo>
                      <a:pt x="431" y="1338"/>
                    </a:lnTo>
                    <a:lnTo>
                      <a:pt x="453" y="1346"/>
                    </a:lnTo>
                    <a:lnTo>
                      <a:pt x="476" y="1354"/>
                    </a:lnTo>
                    <a:lnTo>
                      <a:pt x="499" y="1362"/>
                    </a:lnTo>
                    <a:lnTo>
                      <a:pt x="522" y="1368"/>
                    </a:lnTo>
                    <a:lnTo>
                      <a:pt x="547" y="1373"/>
                    </a:lnTo>
                    <a:lnTo>
                      <a:pt x="571" y="1379"/>
                    </a:lnTo>
                    <a:lnTo>
                      <a:pt x="595" y="1383"/>
                    </a:lnTo>
                    <a:lnTo>
                      <a:pt x="619" y="1386"/>
                    </a:lnTo>
                    <a:lnTo>
                      <a:pt x="644" y="1388"/>
                    </a:lnTo>
                    <a:lnTo>
                      <a:pt x="669" y="1389"/>
                    </a:lnTo>
                    <a:lnTo>
                      <a:pt x="695" y="1389"/>
                    </a:lnTo>
                    <a:lnTo>
                      <a:pt x="720" y="1389"/>
                    </a:lnTo>
                    <a:lnTo>
                      <a:pt x="745" y="1388"/>
                    </a:lnTo>
                    <a:lnTo>
                      <a:pt x="770" y="1386"/>
                    </a:lnTo>
                    <a:lnTo>
                      <a:pt x="795" y="1383"/>
                    </a:lnTo>
                    <a:lnTo>
                      <a:pt x="820" y="1379"/>
                    </a:lnTo>
                    <a:lnTo>
                      <a:pt x="845" y="1373"/>
                    </a:lnTo>
                    <a:lnTo>
                      <a:pt x="869" y="1368"/>
                    </a:lnTo>
                    <a:lnTo>
                      <a:pt x="892" y="1362"/>
                    </a:lnTo>
                    <a:lnTo>
                      <a:pt x="915" y="1354"/>
                    </a:lnTo>
                    <a:lnTo>
                      <a:pt x="938" y="1346"/>
                    </a:lnTo>
                    <a:lnTo>
                      <a:pt x="961" y="1338"/>
                    </a:lnTo>
                    <a:lnTo>
                      <a:pt x="983" y="1327"/>
                    </a:lnTo>
                    <a:lnTo>
                      <a:pt x="1005" y="1318"/>
                    </a:lnTo>
                    <a:lnTo>
                      <a:pt x="1025" y="1306"/>
                    </a:lnTo>
                    <a:lnTo>
                      <a:pt x="1046" y="1295"/>
                    </a:lnTo>
                    <a:lnTo>
                      <a:pt x="1066" y="1282"/>
                    </a:lnTo>
                    <a:lnTo>
                      <a:pt x="695" y="868"/>
                    </a:lnTo>
                    <a:lnTo>
                      <a:pt x="326" y="1282"/>
                    </a:lnTo>
                    <a:close/>
                    <a:moveTo>
                      <a:pt x="788" y="763"/>
                    </a:moveTo>
                    <a:lnTo>
                      <a:pt x="734" y="825"/>
                    </a:lnTo>
                    <a:lnTo>
                      <a:pt x="1112" y="1250"/>
                    </a:lnTo>
                    <a:lnTo>
                      <a:pt x="1099" y="1229"/>
                    </a:lnTo>
                    <a:lnTo>
                      <a:pt x="1062" y="1174"/>
                    </a:lnTo>
                    <a:lnTo>
                      <a:pt x="1011" y="1096"/>
                    </a:lnTo>
                    <a:lnTo>
                      <a:pt x="951" y="1007"/>
                    </a:lnTo>
                    <a:lnTo>
                      <a:pt x="892" y="917"/>
                    </a:lnTo>
                    <a:lnTo>
                      <a:pt x="839" y="839"/>
                    </a:lnTo>
                    <a:lnTo>
                      <a:pt x="803" y="784"/>
                    </a:lnTo>
                    <a:lnTo>
                      <a:pt x="788" y="763"/>
                    </a:lnTo>
                    <a:close/>
                    <a:moveTo>
                      <a:pt x="877" y="665"/>
                    </a:moveTo>
                    <a:lnTo>
                      <a:pt x="827" y="719"/>
                    </a:lnTo>
                    <a:lnTo>
                      <a:pt x="1160" y="1211"/>
                    </a:lnTo>
                    <a:lnTo>
                      <a:pt x="877" y="665"/>
                    </a:lnTo>
                    <a:close/>
                    <a:moveTo>
                      <a:pt x="1238" y="262"/>
                    </a:moveTo>
                    <a:lnTo>
                      <a:pt x="918" y="619"/>
                    </a:lnTo>
                    <a:lnTo>
                      <a:pt x="1203" y="1171"/>
                    </a:lnTo>
                    <a:lnTo>
                      <a:pt x="1224" y="1147"/>
                    </a:lnTo>
                    <a:lnTo>
                      <a:pt x="1245" y="1121"/>
                    </a:lnTo>
                    <a:lnTo>
                      <a:pt x="1264" y="1096"/>
                    </a:lnTo>
                    <a:lnTo>
                      <a:pt x="1282" y="1069"/>
                    </a:lnTo>
                    <a:lnTo>
                      <a:pt x="1298" y="1042"/>
                    </a:lnTo>
                    <a:lnTo>
                      <a:pt x="1313" y="1014"/>
                    </a:lnTo>
                    <a:lnTo>
                      <a:pt x="1328" y="985"/>
                    </a:lnTo>
                    <a:lnTo>
                      <a:pt x="1340" y="955"/>
                    </a:lnTo>
                    <a:lnTo>
                      <a:pt x="1352" y="924"/>
                    </a:lnTo>
                    <a:lnTo>
                      <a:pt x="1361" y="894"/>
                    </a:lnTo>
                    <a:lnTo>
                      <a:pt x="1371" y="861"/>
                    </a:lnTo>
                    <a:lnTo>
                      <a:pt x="1377" y="829"/>
                    </a:lnTo>
                    <a:lnTo>
                      <a:pt x="1383" y="797"/>
                    </a:lnTo>
                    <a:lnTo>
                      <a:pt x="1387" y="763"/>
                    </a:lnTo>
                    <a:lnTo>
                      <a:pt x="1389" y="729"/>
                    </a:lnTo>
                    <a:lnTo>
                      <a:pt x="1390" y="694"/>
                    </a:lnTo>
                    <a:lnTo>
                      <a:pt x="1389" y="664"/>
                    </a:lnTo>
                    <a:lnTo>
                      <a:pt x="1387" y="634"/>
                    </a:lnTo>
                    <a:lnTo>
                      <a:pt x="1384" y="604"/>
                    </a:lnTo>
                    <a:lnTo>
                      <a:pt x="1380" y="574"/>
                    </a:lnTo>
                    <a:lnTo>
                      <a:pt x="1374" y="546"/>
                    </a:lnTo>
                    <a:lnTo>
                      <a:pt x="1367" y="516"/>
                    </a:lnTo>
                    <a:lnTo>
                      <a:pt x="1359" y="488"/>
                    </a:lnTo>
                    <a:lnTo>
                      <a:pt x="1350" y="461"/>
                    </a:lnTo>
                    <a:lnTo>
                      <a:pt x="1339" y="434"/>
                    </a:lnTo>
                    <a:lnTo>
                      <a:pt x="1328" y="408"/>
                    </a:lnTo>
                    <a:lnTo>
                      <a:pt x="1315" y="382"/>
                    </a:lnTo>
                    <a:lnTo>
                      <a:pt x="1301" y="357"/>
                    </a:lnTo>
                    <a:lnTo>
                      <a:pt x="1287" y="332"/>
                    </a:lnTo>
                    <a:lnTo>
                      <a:pt x="1271" y="307"/>
                    </a:lnTo>
                    <a:lnTo>
                      <a:pt x="1254" y="284"/>
                    </a:lnTo>
                    <a:lnTo>
                      <a:pt x="1238" y="262"/>
                    </a:lnTo>
                    <a:close/>
                    <a:moveTo>
                      <a:pt x="888" y="565"/>
                    </a:moveTo>
                    <a:lnTo>
                      <a:pt x="1199" y="219"/>
                    </a:lnTo>
                    <a:lnTo>
                      <a:pt x="1182" y="201"/>
                    </a:lnTo>
                    <a:lnTo>
                      <a:pt x="1165" y="184"/>
                    </a:lnTo>
                    <a:lnTo>
                      <a:pt x="1147" y="169"/>
                    </a:lnTo>
                    <a:lnTo>
                      <a:pt x="1129" y="153"/>
                    </a:lnTo>
                    <a:lnTo>
                      <a:pt x="1110" y="139"/>
                    </a:lnTo>
                    <a:lnTo>
                      <a:pt x="1090" y="126"/>
                    </a:lnTo>
                    <a:lnTo>
                      <a:pt x="1070" y="112"/>
                    </a:lnTo>
                    <a:lnTo>
                      <a:pt x="1051" y="100"/>
                    </a:lnTo>
                    <a:lnTo>
                      <a:pt x="823" y="437"/>
                    </a:lnTo>
                    <a:lnTo>
                      <a:pt x="888" y="565"/>
                    </a:lnTo>
                    <a:close/>
                    <a:moveTo>
                      <a:pt x="729" y="576"/>
                    </a:moveTo>
                    <a:lnTo>
                      <a:pt x="795" y="672"/>
                    </a:lnTo>
                    <a:lnTo>
                      <a:pt x="850" y="611"/>
                    </a:lnTo>
                    <a:lnTo>
                      <a:pt x="786" y="489"/>
                    </a:lnTo>
                    <a:lnTo>
                      <a:pt x="729" y="576"/>
                    </a:lnTo>
                    <a:close/>
                    <a:moveTo>
                      <a:pt x="635" y="715"/>
                    </a:moveTo>
                    <a:lnTo>
                      <a:pt x="695" y="783"/>
                    </a:lnTo>
                    <a:lnTo>
                      <a:pt x="757" y="715"/>
                    </a:lnTo>
                    <a:lnTo>
                      <a:pt x="695" y="626"/>
                    </a:lnTo>
                    <a:lnTo>
                      <a:pt x="635" y="715"/>
                    </a:lnTo>
                    <a:close/>
                    <a:moveTo>
                      <a:pt x="656" y="825"/>
                    </a:moveTo>
                    <a:lnTo>
                      <a:pt x="601" y="763"/>
                    </a:lnTo>
                    <a:lnTo>
                      <a:pt x="278" y="1250"/>
                    </a:lnTo>
                    <a:lnTo>
                      <a:pt x="656" y="825"/>
                    </a:lnTo>
                    <a:close/>
                    <a:moveTo>
                      <a:pt x="562" y="719"/>
                    </a:moveTo>
                    <a:lnTo>
                      <a:pt x="512" y="665"/>
                    </a:lnTo>
                    <a:lnTo>
                      <a:pt x="232" y="1211"/>
                    </a:lnTo>
                    <a:lnTo>
                      <a:pt x="562" y="719"/>
                    </a:lnTo>
                    <a:close/>
                    <a:moveTo>
                      <a:pt x="604" y="489"/>
                    </a:moveTo>
                    <a:lnTo>
                      <a:pt x="542" y="611"/>
                    </a:lnTo>
                    <a:lnTo>
                      <a:pt x="597" y="672"/>
                    </a:lnTo>
                    <a:lnTo>
                      <a:pt x="660" y="576"/>
                    </a:lnTo>
                    <a:lnTo>
                      <a:pt x="604" y="489"/>
                    </a:lnTo>
                    <a:close/>
                    <a:moveTo>
                      <a:pt x="757" y="433"/>
                    </a:moveTo>
                    <a:lnTo>
                      <a:pt x="695" y="314"/>
                    </a:lnTo>
                    <a:lnTo>
                      <a:pt x="633" y="433"/>
                    </a:lnTo>
                    <a:lnTo>
                      <a:pt x="695" y="526"/>
                    </a:lnTo>
                    <a:lnTo>
                      <a:pt x="757" y="433"/>
                    </a:lnTo>
                    <a:close/>
                    <a:moveTo>
                      <a:pt x="793" y="381"/>
                    </a:moveTo>
                    <a:lnTo>
                      <a:pt x="1000" y="72"/>
                    </a:lnTo>
                    <a:lnTo>
                      <a:pt x="983" y="64"/>
                    </a:lnTo>
                    <a:lnTo>
                      <a:pt x="964" y="56"/>
                    </a:lnTo>
                    <a:lnTo>
                      <a:pt x="945" y="47"/>
                    </a:lnTo>
                    <a:lnTo>
                      <a:pt x="926" y="40"/>
                    </a:lnTo>
                    <a:lnTo>
                      <a:pt x="907" y="34"/>
                    </a:lnTo>
                    <a:lnTo>
                      <a:pt x="887" y="27"/>
                    </a:lnTo>
                    <a:lnTo>
                      <a:pt x="868" y="22"/>
                    </a:lnTo>
                    <a:lnTo>
                      <a:pt x="848" y="18"/>
                    </a:lnTo>
                    <a:lnTo>
                      <a:pt x="726" y="253"/>
                    </a:lnTo>
                    <a:lnTo>
                      <a:pt x="793" y="381"/>
                    </a:lnTo>
                    <a:close/>
                    <a:moveTo>
                      <a:pt x="790" y="7"/>
                    </a:moveTo>
                    <a:lnTo>
                      <a:pt x="767" y="4"/>
                    </a:lnTo>
                    <a:lnTo>
                      <a:pt x="743" y="2"/>
                    </a:lnTo>
                    <a:lnTo>
                      <a:pt x="719" y="0"/>
                    </a:lnTo>
                    <a:lnTo>
                      <a:pt x="695" y="0"/>
                    </a:lnTo>
                    <a:lnTo>
                      <a:pt x="671" y="0"/>
                    </a:lnTo>
                    <a:lnTo>
                      <a:pt x="647" y="2"/>
                    </a:lnTo>
                    <a:lnTo>
                      <a:pt x="624" y="4"/>
                    </a:lnTo>
                    <a:lnTo>
                      <a:pt x="601" y="7"/>
                    </a:lnTo>
                    <a:lnTo>
                      <a:pt x="695" y="191"/>
                    </a:lnTo>
                    <a:lnTo>
                      <a:pt x="790" y="7"/>
                    </a:lnTo>
                    <a:close/>
                    <a:moveTo>
                      <a:pt x="663" y="253"/>
                    </a:moveTo>
                    <a:lnTo>
                      <a:pt x="542" y="18"/>
                    </a:lnTo>
                    <a:lnTo>
                      <a:pt x="522" y="22"/>
                    </a:lnTo>
                    <a:lnTo>
                      <a:pt x="503" y="27"/>
                    </a:lnTo>
                    <a:lnTo>
                      <a:pt x="484" y="34"/>
                    </a:lnTo>
                    <a:lnTo>
                      <a:pt x="464" y="40"/>
                    </a:lnTo>
                    <a:lnTo>
                      <a:pt x="445" y="47"/>
                    </a:lnTo>
                    <a:lnTo>
                      <a:pt x="426" y="56"/>
                    </a:lnTo>
                    <a:lnTo>
                      <a:pt x="407" y="64"/>
                    </a:lnTo>
                    <a:lnTo>
                      <a:pt x="390" y="72"/>
                    </a:lnTo>
                    <a:lnTo>
                      <a:pt x="597" y="381"/>
                    </a:lnTo>
                    <a:lnTo>
                      <a:pt x="663" y="253"/>
                    </a:lnTo>
                    <a:close/>
                    <a:moveTo>
                      <a:pt x="567" y="437"/>
                    </a:moveTo>
                    <a:lnTo>
                      <a:pt x="339" y="100"/>
                    </a:lnTo>
                    <a:lnTo>
                      <a:pt x="319" y="112"/>
                    </a:lnTo>
                    <a:lnTo>
                      <a:pt x="299" y="126"/>
                    </a:lnTo>
                    <a:lnTo>
                      <a:pt x="280" y="139"/>
                    </a:lnTo>
                    <a:lnTo>
                      <a:pt x="261" y="153"/>
                    </a:lnTo>
                    <a:lnTo>
                      <a:pt x="242" y="169"/>
                    </a:lnTo>
                    <a:lnTo>
                      <a:pt x="224" y="184"/>
                    </a:lnTo>
                    <a:lnTo>
                      <a:pt x="208" y="201"/>
                    </a:lnTo>
                    <a:lnTo>
                      <a:pt x="191" y="219"/>
                    </a:lnTo>
                    <a:lnTo>
                      <a:pt x="502" y="565"/>
                    </a:lnTo>
                    <a:lnTo>
                      <a:pt x="567" y="437"/>
                    </a:lnTo>
                    <a:close/>
                    <a:moveTo>
                      <a:pt x="152" y="259"/>
                    </a:moveTo>
                    <a:lnTo>
                      <a:pt x="134" y="282"/>
                    </a:lnTo>
                    <a:lnTo>
                      <a:pt x="119" y="306"/>
                    </a:lnTo>
                    <a:lnTo>
                      <a:pt x="103" y="330"/>
                    </a:lnTo>
                    <a:lnTo>
                      <a:pt x="88" y="356"/>
                    </a:lnTo>
                    <a:lnTo>
                      <a:pt x="75" y="381"/>
                    </a:lnTo>
                    <a:lnTo>
                      <a:pt x="62" y="407"/>
                    </a:lnTo>
                    <a:lnTo>
                      <a:pt x="51" y="434"/>
                    </a:lnTo>
                    <a:lnTo>
                      <a:pt x="40" y="461"/>
                    </a:lnTo>
                    <a:lnTo>
                      <a:pt x="31" y="488"/>
                    </a:lnTo>
                    <a:lnTo>
                      <a:pt x="23" y="516"/>
                    </a:lnTo>
                    <a:lnTo>
                      <a:pt x="15" y="546"/>
                    </a:lnTo>
                    <a:lnTo>
                      <a:pt x="10" y="574"/>
                    </a:lnTo>
                    <a:lnTo>
                      <a:pt x="6" y="604"/>
                    </a:lnTo>
                    <a:lnTo>
                      <a:pt x="3" y="634"/>
                    </a:lnTo>
                    <a:lnTo>
                      <a:pt x="1" y="664"/>
                    </a:lnTo>
                    <a:lnTo>
                      <a:pt x="0" y="694"/>
                    </a:lnTo>
                    <a:lnTo>
                      <a:pt x="1" y="729"/>
                    </a:lnTo>
                    <a:lnTo>
                      <a:pt x="3" y="763"/>
                    </a:lnTo>
                    <a:lnTo>
                      <a:pt x="7" y="797"/>
                    </a:lnTo>
                    <a:lnTo>
                      <a:pt x="13" y="829"/>
                    </a:lnTo>
                    <a:lnTo>
                      <a:pt x="21" y="861"/>
                    </a:lnTo>
                    <a:lnTo>
                      <a:pt x="29" y="894"/>
                    </a:lnTo>
                    <a:lnTo>
                      <a:pt x="39" y="924"/>
                    </a:lnTo>
                    <a:lnTo>
                      <a:pt x="51" y="955"/>
                    </a:lnTo>
                    <a:lnTo>
                      <a:pt x="63" y="985"/>
                    </a:lnTo>
                    <a:lnTo>
                      <a:pt x="78" y="1014"/>
                    </a:lnTo>
                    <a:lnTo>
                      <a:pt x="94" y="1042"/>
                    </a:lnTo>
                    <a:lnTo>
                      <a:pt x="110" y="1069"/>
                    </a:lnTo>
                    <a:lnTo>
                      <a:pt x="128" y="1096"/>
                    </a:lnTo>
                    <a:lnTo>
                      <a:pt x="147" y="1121"/>
                    </a:lnTo>
                    <a:lnTo>
                      <a:pt x="168" y="1147"/>
                    </a:lnTo>
                    <a:lnTo>
                      <a:pt x="189" y="1171"/>
                    </a:lnTo>
                    <a:lnTo>
                      <a:pt x="473" y="619"/>
                    </a:lnTo>
                    <a:lnTo>
                      <a:pt x="152" y="259"/>
                    </a:lnTo>
                    <a:close/>
                  </a:path>
                </a:pathLst>
              </a:custGeom>
              <a:solidFill>
                <a:srgbClr val="0042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1">
                  <a:solidFill>
                    <a:srgbClr val="3C3C3C"/>
                  </a:solidFill>
                </a:endParaRPr>
              </a:p>
            </p:txBody>
          </p:sp>
          <p:sp>
            <p:nvSpPr>
              <p:cNvPr id="112" name="Freeform 7"/>
              <p:cNvSpPr>
                <a:spLocks/>
              </p:cNvSpPr>
              <p:nvPr userDrawn="1"/>
            </p:nvSpPr>
            <p:spPr bwMode="auto">
              <a:xfrm>
                <a:off x="9550886" y="4783518"/>
                <a:ext cx="100693" cy="132659"/>
              </a:xfrm>
              <a:custGeom>
                <a:avLst/>
                <a:gdLst>
                  <a:gd name="T0" fmla="*/ 555 w 571"/>
                  <a:gd name="T1" fmla="*/ 132 h 746"/>
                  <a:gd name="T2" fmla="*/ 158 w 571"/>
                  <a:gd name="T3" fmla="*/ 132 h 746"/>
                  <a:gd name="T4" fmla="*/ 158 w 571"/>
                  <a:gd name="T5" fmla="*/ 289 h 746"/>
                  <a:gd name="T6" fmla="*/ 521 w 571"/>
                  <a:gd name="T7" fmla="*/ 289 h 746"/>
                  <a:gd name="T8" fmla="*/ 521 w 571"/>
                  <a:gd name="T9" fmla="*/ 419 h 746"/>
                  <a:gd name="T10" fmla="*/ 158 w 571"/>
                  <a:gd name="T11" fmla="*/ 419 h 746"/>
                  <a:gd name="T12" fmla="*/ 158 w 571"/>
                  <a:gd name="T13" fmla="*/ 614 h 746"/>
                  <a:gd name="T14" fmla="*/ 571 w 571"/>
                  <a:gd name="T15" fmla="*/ 614 h 746"/>
                  <a:gd name="T16" fmla="*/ 571 w 571"/>
                  <a:gd name="T17" fmla="*/ 746 h 746"/>
                  <a:gd name="T18" fmla="*/ 0 w 571"/>
                  <a:gd name="T19" fmla="*/ 746 h 746"/>
                  <a:gd name="T20" fmla="*/ 0 w 571"/>
                  <a:gd name="T21" fmla="*/ 0 h 746"/>
                  <a:gd name="T22" fmla="*/ 555 w 571"/>
                  <a:gd name="T23" fmla="*/ 0 h 746"/>
                  <a:gd name="T24" fmla="*/ 555 w 571"/>
                  <a:gd name="T25" fmla="*/ 132 h 7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71" h="746">
                    <a:moveTo>
                      <a:pt x="555" y="132"/>
                    </a:moveTo>
                    <a:lnTo>
                      <a:pt x="158" y="132"/>
                    </a:lnTo>
                    <a:lnTo>
                      <a:pt x="158" y="289"/>
                    </a:lnTo>
                    <a:lnTo>
                      <a:pt x="521" y="289"/>
                    </a:lnTo>
                    <a:lnTo>
                      <a:pt x="521" y="419"/>
                    </a:lnTo>
                    <a:lnTo>
                      <a:pt x="158" y="419"/>
                    </a:lnTo>
                    <a:lnTo>
                      <a:pt x="158" y="614"/>
                    </a:lnTo>
                    <a:lnTo>
                      <a:pt x="571" y="614"/>
                    </a:lnTo>
                    <a:lnTo>
                      <a:pt x="571" y="746"/>
                    </a:lnTo>
                    <a:lnTo>
                      <a:pt x="0" y="746"/>
                    </a:lnTo>
                    <a:lnTo>
                      <a:pt x="0" y="0"/>
                    </a:lnTo>
                    <a:lnTo>
                      <a:pt x="555" y="0"/>
                    </a:lnTo>
                    <a:lnTo>
                      <a:pt x="555" y="132"/>
                    </a:lnTo>
                    <a:close/>
                  </a:path>
                </a:pathLst>
              </a:custGeom>
              <a:solidFill>
                <a:srgbClr val="B7B6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1">
                  <a:solidFill>
                    <a:srgbClr val="3C3C3C"/>
                  </a:solidFill>
                </a:endParaRPr>
              </a:p>
            </p:txBody>
          </p:sp>
          <p:sp>
            <p:nvSpPr>
              <p:cNvPr id="113" name="Freeform 8"/>
              <p:cNvSpPr>
                <a:spLocks/>
              </p:cNvSpPr>
              <p:nvPr userDrawn="1"/>
            </p:nvSpPr>
            <p:spPr bwMode="auto">
              <a:xfrm>
                <a:off x="9665963" y="4780322"/>
                <a:ext cx="118274" cy="139052"/>
              </a:xfrm>
              <a:custGeom>
                <a:avLst/>
                <a:gdLst>
                  <a:gd name="T0" fmla="*/ 480 w 669"/>
                  <a:gd name="T1" fmla="*/ 244 h 788"/>
                  <a:gd name="T2" fmla="*/ 438 w 669"/>
                  <a:gd name="T3" fmla="*/ 182 h 788"/>
                  <a:gd name="T4" fmla="*/ 388 w 669"/>
                  <a:gd name="T5" fmla="*/ 146 h 788"/>
                  <a:gd name="T6" fmla="*/ 337 w 669"/>
                  <a:gd name="T7" fmla="*/ 134 h 788"/>
                  <a:gd name="T8" fmla="*/ 263 w 669"/>
                  <a:gd name="T9" fmla="*/ 141 h 788"/>
                  <a:gd name="T10" fmla="*/ 207 w 669"/>
                  <a:gd name="T11" fmla="*/ 172 h 788"/>
                  <a:gd name="T12" fmla="*/ 177 w 669"/>
                  <a:gd name="T13" fmla="*/ 215 h 788"/>
                  <a:gd name="T14" fmla="*/ 0 w 669"/>
                  <a:gd name="T15" fmla="*/ 265 h 788"/>
                  <a:gd name="T16" fmla="*/ 23 w 669"/>
                  <a:gd name="T17" fmla="*/ 178 h 788"/>
                  <a:gd name="T18" fmla="*/ 48 w 669"/>
                  <a:gd name="T19" fmla="*/ 133 h 788"/>
                  <a:gd name="T20" fmla="*/ 83 w 669"/>
                  <a:gd name="T21" fmla="*/ 91 h 788"/>
                  <a:gd name="T22" fmla="*/ 127 w 669"/>
                  <a:gd name="T23" fmla="*/ 55 h 788"/>
                  <a:gd name="T24" fmla="*/ 181 w 669"/>
                  <a:gd name="T25" fmla="*/ 26 h 788"/>
                  <a:gd name="T26" fmla="*/ 247 w 669"/>
                  <a:gd name="T27" fmla="*/ 7 h 788"/>
                  <a:gd name="T28" fmla="*/ 325 w 669"/>
                  <a:gd name="T29" fmla="*/ 0 h 788"/>
                  <a:gd name="T30" fmla="*/ 395 w 669"/>
                  <a:gd name="T31" fmla="*/ 6 h 788"/>
                  <a:gd name="T32" fmla="*/ 460 w 669"/>
                  <a:gd name="T33" fmla="*/ 26 h 788"/>
                  <a:gd name="T34" fmla="*/ 519 w 669"/>
                  <a:gd name="T35" fmla="*/ 57 h 788"/>
                  <a:gd name="T36" fmla="*/ 569 w 669"/>
                  <a:gd name="T37" fmla="*/ 101 h 788"/>
                  <a:gd name="T38" fmla="*/ 611 w 669"/>
                  <a:gd name="T39" fmla="*/ 157 h 788"/>
                  <a:gd name="T40" fmla="*/ 642 w 669"/>
                  <a:gd name="T41" fmla="*/ 225 h 788"/>
                  <a:gd name="T42" fmla="*/ 662 w 669"/>
                  <a:gd name="T43" fmla="*/ 305 h 788"/>
                  <a:gd name="T44" fmla="*/ 669 w 669"/>
                  <a:gd name="T45" fmla="*/ 397 h 788"/>
                  <a:gd name="T46" fmla="*/ 662 w 669"/>
                  <a:gd name="T47" fmla="*/ 488 h 788"/>
                  <a:gd name="T48" fmla="*/ 643 w 669"/>
                  <a:gd name="T49" fmla="*/ 566 h 788"/>
                  <a:gd name="T50" fmla="*/ 613 w 669"/>
                  <a:gd name="T51" fmla="*/ 633 h 788"/>
                  <a:gd name="T52" fmla="*/ 571 w 669"/>
                  <a:gd name="T53" fmla="*/ 689 h 788"/>
                  <a:gd name="T54" fmla="*/ 521 w 669"/>
                  <a:gd name="T55" fmla="*/ 731 h 788"/>
                  <a:gd name="T56" fmla="*/ 462 w 669"/>
                  <a:gd name="T57" fmla="*/ 763 h 788"/>
                  <a:gd name="T58" fmla="*/ 398 w 669"/>
                  <a:gd name="T59" fmla="*/ 782 h 788"/>
                  <a:gd name="T60" fmla="*/ 325 w 669"/>
                  <a:gd name="T61" fmla="*/ 788 h 788"/>
                  <a:gd name="T62" fmla="*/ 260 w 669"/>
                  <a:gd name="T63" fmla="*/ 783 h 788"/>
                  <a:gd name="T64" fmla="*/ 201 w 669"/>
                  <a:gd name="T65" fmla="*/ 768 h 788"/>
                  <a:gd name="T66" fmla="*/ 149 w 669"/>
                  <a:gd name="T67" fmla="*/ 744 h 788"/>
                  <a:gd name="T68" fmla="*/ 105 w 669"/>
                  <a:gd name="T69" fmla="*/ 712 h 788"/>
                  <a:gd name="T70" fmla="*/ 68 w 669"/>
                  <a:gd name="T71" fmla="*/ 672 h 788"/>
                  <a:gd name="T72" fmla="*/ 38 w 669"/>
                  <a:gd name="T73" fmla="*/ 625 h 788"/>
                  <a:gd name="T74" fmla="*/ 16 w 669"/>
                  <a:gd name="T75" fmla="*/ 572 h 788"/>
                  <a:gd name="T76" fmla="*/ 162 w 669"/>
                  <a:gd name="T77" fmla="*/ 531 h 788"/>
                  <a:gd name="T78" fmla="*/ 187 w 669"/>
                  <a:gd name="T79" fmla="*/ 587 h 788"/>
                  <a:gd name="T80" fmla="*/ 226 w 669"/>
                  <a:gd name="T81" fmla="*/ 628 h 788"/>
                  <a:gd name="T82" fmla="*/ 277 w 669"/>
                  <a:gd name="T83" fmla="*/ 651 h 788"/>
                  <a:gd name="T84" fmla="*/ 334 w 669"/>
                  <a:gd name="T85" fmla="*/ 655 h 788"/>
                  <a:gd name="T86" fmla="*/ 374 w 669"/>
                  <a:gd name="T87" fmla="*/ 649 h 788"/>
                  <a:gd name="T88" fmla="*/ 408 w 669"/>
                  <a:gd name="T89" fmla="*/ 634 h 788"/>
                  <a:gd name="T90" fmla="*/ 444 w 669"/>
                  <a:gd name="T91" fmla="*/ 605 h 788"/>
                  <a:gd name="T92" fmla="*/ 482 w 669"/>
                  <a:gd name="T93" fmla="*/ 540 h 788"/>
                  <a:gd name="T94" fmla="*/ 503 w 669"/>
                  <a:gd name="T95" fmla="*/ 460 h 788"/>
                  <a:gd name="T96" fmla="*/ 502 w 669"/>
                  <a:gd name="T97" fmla="*/ 312 h 7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669" h="788">
                    <a:moveTo>
                      <a:pt x="502" y="312"/>
                    </a:moveTo>
                    <a:lnTo>
                      <a:pt x="496" y="287"/>
                    </a:lnTo>
                    <a:lnTo>
                      <a:pt x="489" y="264"/>
                    </a:lnTo>
                    <a:lnTo>
                      <a:pt x="480" y="244"/>
                    </a:lnTo>
                    <a:lnTo>
                      <a:pt x="471" y="226"/>
                    </a:lnTo>
                    <a:lnTo>
                      <a:pt x="461" y="209"/>
                    </a:lnTo>
                    <a:lnTo>
                      <a:pt x="450" y="194"/>
                    </a:lnTo>
                    <a:lnTo>
                      <a:pt x="438" y="182"/>
                    </a:lnTo>
                    <a:lnTo>
                      <a:pt x="427" y="170"/>
                    </a:lnTo>
                    <a:lnTo>
                      <a:pt x="414" y="161"/>
                    </a:lnTo>
                    <a:lnTo>
                      <a:pt x="402" y="153"/>
                    </a:lnTo>
                    <a:lnTo>
                      <a:pt x="388" y="146"/>
                    </a:lnTo>
                    <a:lnTo>
                      <a:pt x="376" y="141"/>
                    </a:lnTo>
                    <a:lnTo>
                      <a:pt x="363" y="138"/>
                    </a:lnTo>
                    <a:lnTo>
                      <a:pt x="349" y="135"/>
                    </a:lnTo>
                    <a:lnTo>
                      <a:pt x="337" y="134"/>
                    </a:lnTo>
                    <a:lnTo>
                      <a:pt x="325" y="133"/>
                    </a:lnTo>
                    <a:lnTo>
                      <a:pt x="302" y="134"/>
                    </a:lnTo>
                    <a:lnTo>
                      <a:pt x="282" y="137"/>
                    </a:lnTo>
                    <a:lnTo>
                      <a:pt x="263" y="141"/>
                    </a:lnTo>
                    <a:lnTo>
                      <a:pt x="246" y="147"/>
                    </a:lnTo>
                    <a:lnTo>
                      <a:pt x="231" y="155"/>
                    </a:lnTo>
                    <a:lnTo>
                      <a:pt x="219" y="163"/>
                    </a:lnTo>
                    <a:lnTo>
                      <a:pt x="207" y="172"/>
                    </a:lnTo>
                    <a:lnTo>
                      <a:pt x="198" y="183"/>
                    </a:lnTo>
                    <a:lnTo>
                      <a:pt x="189" y="193"/>
                    </a:lnTo>
                    <a:lnTo>
                      <a:pt x="182" y="204"/>
                    </a:lnTo>
                    <a:lnTo>
                      <a:pt x="177" y="215"/>
                    </a:lnTo>
                    <a:lnTo>
                      <a:pt x="172" y="226"/>
                    </a:lnTo>
                    <a:lnTo>
                      <a:pt x="163" y="247"/>
                    </a:lnTo>
                    <a:lnTo>
                      <a:pt x="158" y="265"/>
                    </a:lnTo>
                    <a:lnTo>
                      <a:pt x="0" y="265"/>
                    </a:lnTo>
                    <a:lnTo>
                      <a:pt x="3" y="243"/>
                    </a:lnTo>
                    <a:lnTo>
                      <a:pt x="8" y="223"/>
                    </a:lnTo>
                    <a:lnTo>
                      <a:pt x="15" y="200"/>
                    </a:lnTo>
                    <a:lnTo>
                      <a:pt x="23" y="178"/>
                    </a:lnTo>
                    <a:lnTo>
                      <a:pt x="30" y="166"/>
                    </a:lnTo>
                    <a:lnTo>
                      <a:pt x="35" y="155"/>
                    </a:lnTo>
                    <a:lnTo>
                      <a:pt x="41" y="144"/>
                    </a:lnTo>
                    <a:lnTo>
                      <a:pt x="48" y="133"/>
                    </a:lnTo>
                    <a:lnTo>
                      <a:pt x="56" y="122"/>
                    </a:lnTo>
                    <a:lnTo>
                      <a:pt x="64" y="112"/>
                    </a:lnTo>
                    <a:lnTo>
                      <a:pt x="73" y="101"/>
                    </a:lnTo>
                    <a:lnTo>
                      <a:pt x="83" y="91"/>
                    </a:lnTo>
                    <a:lnTo>
                      <a:pt x="92" y="81"/>
                    </a:lnTo>
                    <a:lnTo>
                      <a:pt x="104" y="72"/>
                    </a:lnTo>
                    <a:lnTo>
                      <a:pt x="114" y="64"/>
                    </a:lnTo>
                    <a:lnTo>
                      <a:pt x="127" y="55"/>
                    </a:lnTo>
                    <a:lnTo>
                      <a:pt x="139" y="47"/>
                    </a:lnTo>
                    <a:lnTo>
                      <a:pt x="153" y="40"/>
                    </a:lnTo>
                    <a:lnTo>
                      <a:pt x="166" y="32"/>
                    </a:lnTo>
                    <a:lnTo>
                      <a:pt x="181" y="26"/>
                    </a:lnTo>
                    <a:lnTo>
                      <a:pt x="197" y="21"/>
                    </a:lnTo>
                    <a:lnTo>
                      <a:pt x="212" y="16"/>
                    </a:lnTo>
                    <a:lnTo>
                      <a:pt x="230" y="11"/>
                    </a:lnTo>
                    <a:lnTo>
                      <a:pt x="247" y="7"/>
                    </a:lnTo>
                    <a:lnTo>
                      <a:pt x="266" y="4"/>
                    </a:lnTo>
                    <a:lnTo>
                      <a:pt x="285" y="2"/>
                    </a:lnTo>
                    <a:lnTo>
                      <a:pt x="305" y="1"/>
                    </a:lnTo>
                    <a:lnTo>
                      <a:pt x="325" y="0"/>
                    </a:lnTo>
                    <a:lnTo>
                      <a:pt x="343" y="1"/>
                    </a:lnTo>
                    <a:lnTo>
                      <a:pt x="361" y="2"/>
                    </a:lnTo>
                    <a:lnTo>
                      <a:pt x="379" y="4"/>
                    </a:lnTo>
                    <a:lnTo>
                      <a:pt x="395" y="6"/>
                    </a:lnTo>
                    <a:lnTo>
                      <a:pt x="412" y="10"/>
                    </a:lnTo>
                    <a:lnTo>
                      <a:pt x="429" y="15"/>
                    </a:lnTo>
                    <a:lnTo>
                      <a:pt x="445" y="20"/>
                    </a:lnTo>
                    <a:lnTo>
                      <a:pt x="460" y="26"/>
                    </a:lnTo>
                    <a:lnTo>
                      <a:pt x="475" y="32"/>
                    </a:lnTo>
                    <a:lnTo>
                      <a:pt x="491" y="40"/>
                    </a:lnTo>
                    <a:lnTo>
                      <a:pt x="504" y="48"/>
                    </a:lnTo>
                    <a:lnTo>
                      <a:pt x="519" y="57"/>
                    </a:lnTo>
                    <a:lnTo>
                      <a:pt x="532" y="67"/>
                    </a:lnTo>
                    <a:lnTo>
                      <a:pt x="545" y="77"/>
                    </a:lnTo>
                    <a:lnTo>
                      <a:pt x="558" y="89"/>
                    </a:lnTo>
                    <a:lnTo>
                      <a:pt x="569" y="101"/>
                    </a:lnTo>
                    <a:lnTo>
                      <a:pt x="581" y="114"/>
                    </a:lnTo>
                    <a:lnTo>
                      <a:pt x="591" y="127"/>
                    </a:lnTo>
                    <a:lnTo>
                      <a:pt x="601" y="142"/>
                    </a:lnTo>
                    <a:lnTo>
                      <a:pt x="611" y="157"/>
                    </a:lnTo>
                    <a:lnTo>
                      <a:pt x="620" y="172"/>
                    </a:lnTo>
                    <a:lnTo>
                      <a:pt x="628" y="189"/>
                    </a:lnTo>
                    <a:lnTo>
                      <a:pt x="636" y="207"/>
                    </a:lnTo>
                    <a:lnTo>
                      <a:pt x="642" y="225"/>
                    </a:lnTo>
                    <a:lnTo>
                      <a:pt x="649" y="243"/>
                    </a:lnTo>
                    <a:lnTo>
                      <a:pt x="654" y="263"/>
                    </a:lnTo>
                    <a:lnTo>
                      <a:pt x="658" y="284"/>
                    </a:lnTo>
                    <a:lnTo>
                      <a:pt x="662" y="305"/>
                    </a:lnTo>
                    <a:lnTo>
                      <a:pt x="665" y="327"/>
                    </a:lnTo>
                    <a:lnTo>
                      <a:pt x="667" y="350"/>
                    </a:lnTo>
                    <a:lnTo>
                      <a:pt x="668" y="373"/>
                    </a:lnTo>
                    <a:lnTo>
                      <a:pt x="669" y="397"/>
                    </a:lnTo>
                    <a:lnTo>
                      <a:pt x="668" y="421"/>
                    </a:lnTo>
                    <a:lnTo>
                      <a:pt x="667" y="444"/>
                    </a:lnTo>
                    <a:lnTo>
                      <a:pt x="665" y="466"/>
                    </a:lnTo>
                    <a:lnTo>
                      <a:pt x="662" y="488"/>
                    </a:lnTo>
                    <a:lnTo>
                      <a:pt x="659" y="508"/>
                    </a:lnTo>
                    <a:lnTo>
                      <a:pt x="655" y="529"/>
                    </a:lnTo>
                    <a:lnTo>
                      <a:pt x="650" y="548"/>
                    </a:lnTo>
                    <a:lnTo>
                      <a:pt x="643" y="566"/>
                    </a:lnTo>
                    <a:lnTo>
                      <a:pt x="637" y="584"/>
                    </a:lnTo>
                    <a:lnTo>
                      <a:pt x="630" y="601"/>
                    </a:lnTo>
                    <a:lnTo>
                      <a:pt x="621" y="618"/>
                    </a:lnTo>
                    <a:lnTo>
                      <a:pt x="613" y="633"/>
                    </a:lnTo>
                    <a:lnTo>
                      <a:pt x="604" y="648"/>
                    </a:lnTo>
                    <a:lnTo>
                      <a:pt x="593" y="662"/>
                    </a:lnTo>
                    <a:lnTo>
                      <a:pt x="583" y="676"/>
                    </a:lnTo>
                    <a:lnTo>
                      <a:pt x="571" y="689"/>
                    </a:lnTo>
                    <a:lnTo>
                      <a:pt x="560" y="700"/>
                    </a:lnTo>
                    <a:lnTo>
                      <a:pt x="547" y="712"/>
                    </a:lnTo>
                    <a:lnTo>
                      <a:pt x="535" y="722"/>
                    </a:lnTo>
                    <a:lnTo>
                      <a:pt x="521" y="731"/>
                    </a:lnTo>
                    <a:lnTo>
                      <a:pt x="507" y="741"/>
                    </a:lnTo>
                    <a:lnTo>
                      <a:pt x="493" y="749"/>
                    </a:lnTo>
                    <a:lnTo>
                      <a:pt x="478" y="757"/>
                    </a:lnTo>
                    <a:lnTo>
                      <a:pt x="462" y="763"/>
                    </a:lnTo>
                    <a:lnTo>
                      <a:pt x="447" y="769"/>
                    </a:lnTo>
                    <a:lnTo>
                      <a:pt x="431" y="774"/>
                    </a:lnTo>
                    <a:lnTo>
                      <a:pt x="414" y="778"/>
                    </a:lnTo>
                    <a:lnTo>
                      <a:pt x="398" y="782"/>
                    </a:lnTo>
                    <a:lnTo>
                      <a:pt x="380" y="785"/>
                    </a:lnTo>
                    <a:lnTo>
                      <a:pt x="362" y="787"/>
                    </a:lnTo>
                    <a:lnTo>
                      <a:pt x="344" y="788"/>
                    </a:lnTo>
                    <a:lnTo>
                      <a:pt x="325" y="788"/>
                    </a:lnTo>
                    <a:lnTo>
                      <a:pt x="308" y="788"/>
                    </a:lnTo>
                    <a:lnTo>
                      <a:pt x="291" y="787"/>
                    </a:lnTo>
                    <a:lnTo>
                      <a:pt x="275" y="786"/>
                    </a:lnTo>
                    <a:lnTo>
                      <a:pt x="260" y="783"/>
                    </a:lnTo>
                    <a:lnTo>
                      <a:pt x="244" y="781"/>
                    </a:lnTo>
                    <a:lnTo>
                      <a:pt x="229" y="776"/>
                    </a:lnTo>
                    <a:lnTo>
                      <a:pt x="215" y="772"/>
                    </a:lnTo>
                    <a:lnTo>
                      <a:pt x="201" y="768"/>
                    </a:lnTo>
                    <a:lnTo>
                      <a:pt x="187" y="763"/>
                    </a:lnTo>
                    <a:lnTo>
                      <a:pt x="174" y="757"/>
                    </a:lnTo>
                    <a:lnTo>
                      <a:pt x="161" y="750"/>
                    </a:lnTo>
                    <a:lnTo>
                      <a:pt x="149" y="744"/>
                    </a:lnTo>
                    <a:lnTo>
                      <a:pt x="137" y="737"/>
                    </a:lnTo>
                    <a:lnTo>
                      <a:pt x="126" y="728"/>
                    </a:lnTo>
                    <a:lnTo>
                      <a:pt x="115" y="720"/>
                    </a:lnTo>
                    <a:lnTo>
                      <a:pt x="105" y="712"/>
                    </a:lnTo>
                    <a:lnTo>
                      <a:pt x="95" y="702"/>
                    </a:lnTo>
                    <a:lnTo>
                      <a:pt x="86" y="693"/>
                    </a:lnTo>
                    <a:lnTo>
                      <a:pt x="77" y="682"/>
                    </a:lnTo>
                    <a:lnTo>
                      <a:pt x="68" y="672"/>
                    </a:lnTo>
                    <a:lnTo>
                      <a:pt x="60" y="660"/>
                    </a:lnTo>
                    <a:lnTo>
                      <a:pt x="53" y="649"/>
                    </a:lnTo>
                    <a:lnTo>
                      <a:pt x="45" y="637"/>
                    </a:lnTo>
                    <a:lnTo>
                      <a:pt x="38" y="625"/>
                    </a:lnTo>
                    <a:lnTo>
                      <a:pt x="32" y="612"/>
                    </a:lnTo>
                    <a:lnTo>
                      <a:pt x="26" y="599"/>
                    </a:lnTo>
                    <a:lnTo>
                      <a:pt x="21" y="585"/>
                    </a:lnTo>
                    <a:lnTo>
                      <a:pt x="16" y="572"/>
                    </a:lnTo>
                    <a:lnTo>
                      <a:pt x="8" y="543"/>
                    </a:lnTo>
                    <a:lnTo>
                      <a:pt x="0" y="514"/>
                    </a:lnTo>
                    <a:lnTo>
                      <a:pt x="158" y="514"/>
                    </a:lnTo>
                    <a:lnTo>
                      <a:pt x="162" y="531"/>
                    </a:lnTo>
                    <a:lnTo>
                      <a:pt x="168" y="546"/>
                    </a:lnTo>
                    <a:lnTo>
                      <a:pt x="173" y="561"/>
                    </a:lnTo>
                    <a:lnTo>
                      <a:pt x="180" y="575"/>
                    </a:lnTo>
                    <a:lnTo>
                      <a:pt x="187" y="587"/>
                    </a:lnTo>
                    <a:lnTo>
                      <a:pt x="196" y="599"/>
                    </a:lnTo>
                    <a:lnTo>
                      <a:pt x="205" y="609"/>
                    </a:lnTo>
                    <a:lnTo>
                      <a:pt x="216" y="620"/>
                    </a:lnTo>
                    <a:lnTo>
                      <a:pt x="226" y="628"/>
                    </a:lnTo>
                    <a:lnTo>
                      <a:pt x="238" y="635"/>
                    </a:lnTo>
                    <a:lnTo>
                      <a:pt x="250" y="642"/>
                    </a:lnTo>
                    <a:lnTo>
                      <a:pt x="264" y="647"/>
                    </a:lnTo>
                    <a:lnTo>
                      <a:pt x="277" y="651"/>
                    </a:lnTo>
                    <a:lnTo>
                      <a:pt x="292" y="653"/>
                    </a:lnTo>
                    <a:lnTo>
                      <a:pt x="307" y="655"/>
                    </a:lnTo>
                    <a:lnTo>
                      <a:pt x="322" y="656"/>
                    </a:lnTo>
                    <a:lnTo>
                      <a:pt x="334" y="655"/>
                    </a:lnTo>
                    <a:lnTo>
                      <a:pt x="344" y="654"/>
                    </a:lnTo>
                    <a:lnTo>
                      <a:pt x="355" y="653"/>
                    </a:lnTo>
                    <a:lnTo>
                      <a:pt x="364" y="651"/>
                    </a:lnTo>
                    <a:lnTo>
                      <a:pt x="374" y="649"/>
                    </a:lnTo>
                    <a:lnTo>
                      <a:pt x="383" y="646"/>
                    </a:lnTo>
                    <a:lnTo>
                      <a:pt x="391" y="643"/>
                    </a:lnTo>
                    <a:lnTo>
                      <a:pt x="400" y="638"/>
                    </a:lnTo>
                    <a:lnTo>
                      <a:pt x="408" y="634"/>
                    </a:lnTo>
                    <a:lnTo>
                      <a:pt x="415" y="629"/>
                    </a:lnTo>
                    <a:lnTo>
                      <a:pt x="423" y="624"/>
                    </a:lnTo>
                    <a:lnTo>
                      <a:pt x="430" y="618"/>
                    </a:lnTo>
                    <a:lnTo>
                      <a:pt x="444" y="605"/>
                    </a:lnTo>
                    <a:lnTo>
                      <a:pt x="455" y="590"/>
                    </a:lnTo>
                    <a:lnTo>
                      <a:pt x="466" y="576"/>
                    </a:lnTo>
                    <a:lnTo>
                      <a:pt x="475" y="558"/>
                    </a:lnTo>
                    <a:lnTo>
                      <a:pt x="482" y="540"/>
                    </a:lnTo>
                    <a:lnTo>
                      <a:pt x="490" y="521"/>
                    </a:lnTo>
                    <a:lnTo>
                      <a:pt x="495" y="502"/>
                    </a:lnTo>
                    <a:lnTo>
                      <a:pt x="499" y="482"/>
                    </a:lnTo>
                    <a:lnTo>
                      <a:pt x="503" y="460"/>
                    </a:lnTo>
                    <a:lnTo>
                      <a:pt x="505" y="439"/>
                    </a:lnTo>
                    <a:lnTo>
                      <a:pt x="291" y="439"/>
                    </a:lnTo>
                    <a:lnTo>
                      <a:pt x="291" y="312"/>
                    </a:lnTo>
                    <a:lnTo>
                      <a:pt x="502" y="312"/>
                    </a:lnTo>
                    <a:close/>
                  </a:path>
                </a:pathLst>
              </a:custGeom>
              <a:solidFill>
                <a:srgbClr val="B7B6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1">
                  <a:solidFill>
                    <a:srgbClr val="3C3C3C"/>
                  </a:solidFill>
                </a:endParaRPr>
              </a:p>
            </p:txBody>
          </p:sp>
          <p:sp>
            <p:nvSpPr>
              <p:cNvPr id="114" name="Freeform 9"/>
              <p:cNvSpPr>
                <a:spLocks/>
              </p:cNvSpPr>
              <p:nvPr userDrawn="1"/>
            </p:nvSpPr>
            <p:spPr bwMode="auto">
              <a:xfrm>
                <a:off x="9795426" y="4780322"/>
                <a:ext cx="118274" cy="139052"/>
              </a:xfrm>
              <a:custGeom>
                <a:avLst/>
                <a:gdLst>
                  <a:gd name="T0" fmla="*/ 492 w 665"/>
                  <a:gd name="T1" fmla="*/ 215 h 788"/>
                  <a:gd name="T2" fmla="*/ 460 w 665"/>
                  <a:gd name="T3" fmla="*/ 174 h 788"/>
                  <a:gd name="T4" fmla="*/ 406 w 665"/>
                  <a:gd name="T5" fmla="*/ 144 h 788"/>
                  <a:gd name="T6" fmla="*/ 330 w 665"/>
                  <a:gd name="T7" fmla="*/ 137 h 788"/>
                  <a:gd name="T8" fmla="*/ 267 w 665"/>
                  <a:gd name="T9" fmla="*/ 155 h 788"/>
                  <a:gd name="T10" fmla="*/ 229 w 665"/>
                  <a:gd name="T11" fmla="*/ 182 h 788"/>
                  <a:gd name="T12" fmla="*/ 203 w 665"/>
                  <a:gd name="T13" fmla="*/ 214 h 788"/>
                  <a:gd name="T14" fmla="*/ 181 w 665"/>
                  <a:gd name="T15" fmla="*/ 257 h 788"/>
                  <a:gd name="T16" fmla="*/ 165 w 665"/>
                  <a:gd name="T17" fmla="*/ 312 h 788"/>
                  <a:gd name="T18" fmla="*/ 158 w 665"/>
                  <a:gd name="T19" fmla="*/ 381 h 788"/>
                  <a:gd name="T20" fmla="*/ 163 w 665"/>
                  <a:gd name="T21" fmla="*/ 473 h 788"/>
                  <a:gd name="T22" fmla="*/ 190 w 665"/>
                  <a:gd name="T23" fmla="*/ 558 h 788"/>
                  <a:gd name="T24" fmla="*/ 220 w 665"/>
                  <a:gd name="T25" fmla="*/ 601 h 788"/>
                  <a:gd name="T26" fmla="*/ 250 w 665"/>
                  <a:gd name="T27" fmla="*/ 627 h 788"/>
                  <a:gd name="T28" fmla="*/ 288 w 665"/>
                  <a:gd name="T29" fmla="*/ 645 h 788"/>
                  <a:gd name="T30" fmla="*/ 332 w 665"/>
                  <a:gd name="T31" fmla="*/ 652 h 788"/>
                  <a:gd name="T32" fmla="*/ 389 w 665"/>
                  <a:gd name="T33" fmla="*/ 648 h 788"/>
                  <a:gd name="T34" fmla="*/ 441 w 665"/>
                  <a:gd name="T35" fmla="*/ 626 h 788"/>
                  <a:gd name="T36" fmla="*/ 481 w 665"/>
                  <a:gd name="T37" fmla="*/ 586 h 788"/>
                  <a:gd name="T38" fmla="*/ 507 w 665"/>
                  <a:gd name="T39" fmla="*/ 531 h 788"/>
                  <a:gd name="T40" fmla="*/ 650 w 665"/>
                  <a:gd name="T41" fmla="*/ 572 h 788"/>
                  <a:gd name="T42" fmla="*/ 628 w 665"/>
                  <a:gd name="T43" fmla="*/ 625 h 788"/>
                  <a:gd name="T44" fmla="*/ 598 w 665"/>
                  <a:gd name="T45" fmla="*/ 672 h 788"/>
                  <a:gd name="T46" fmla="*/ 561 w 665"/>
                  <a:gd name="T47" fmla="*/ 712 h 788"/>
                  <a:gd name="T48" fmla="*/ 517 w 665"/>
                  <a:gd name="T49" fmla="*/ 744 h 788"/>
                  <a:gd name="T50" fmla="*/ 465 w 665"/>
                  <a:gd name="T51" fmla="*/ 768 h 788"/>
                  <a:gd name="T52" fmla="*/ 407 w 665"/>
                  <a:gd name="T53" fmla="*/ 783 h 788"/>
                  <a:gd name="T54" fmla="*/ 341 w 665"/>
                  <a:gd name="T55" fmla="*/ 788 h 788"/>
                  <a:gd name="T56" fmla="*/ 269 w 665"/>
                  <a:gd name="T57" fmla="*/ 782 h 788"/>
                  <a:gd name="T58" fmla="*/ 203 w 665"/>
                  <a:gd name="T59" fmla="*/ 763 h 788"/>
                  <a:gd name="T60" fmla="*/ 146 w 665"/>
                  <a:gd name="T61" fmla="*/ 731 h 788"/>
                  <a:gd name="T62" fmla="*/ 95 w 665"/>
                  <a:gd name="T63" fmla="*/ 689 h 788"/>
                  <a:gd name="T64" fmla="*/ 56 w 665"/>
                  <a:gd name="T65" fmla="*/ 633 h 788"/>
                  <a:gd name="T66" fmla="*/ 25 w 665"/>
                  <a:gd name="T67" fmla="*/ 566 h 788"/>
                  <a:gd name="T68" fmla="*/ 6 w 665"/>
                  <a:gd name="T69" fmla="*/ 488 h 788"/>
                  <a:gd name="T70" fmla="*/ 0 w 665"/>
                  <a:gd name="T71" fmla="*/ 397 h 788"/>
                  <a:gd name="T72" fmla="*/ 6 w 665"/>
                  <a:gd name="T73" fmla="*/ 305 h 788"/>
                  <a:gd name="T74" fmla="*/ 26 w 665"/>
                  <a:gd name="T75" fmla="*/ 225 h 788"/>
                  <a:gd name="T76" fmla="*/ 58 w 665"/>
                  <a:gd name="T77" fmla="*/ 157 h 788"/>
                  <a:gd name="T78" fmla="*/ 98 w 665"/>
                  <a:gd name="T79" fmla="*/ 101 h 788"/>
                  <a:gd name="T80" fmla="*/ 149 w 665"/>
                  <a:gd name="T81" fmla="*/ 57 h 788"/>
                  <a:gd name="T82" fmla="*/ 207 w 665"/>
                  <a:gd name="T83" fmla="*/ 26 h 788"/>
                  <a:gd name="T84" fmla="*/ 273 w 665"/>
                  <a:gd name="T85" fmla="*/ 7 h 788"/>
                  <a:gd name="T86" fmla="*/ 344 w 665"/>
                  <a:gd name="T87" fmla="*/ 0 h 788"/>
                  <a:gd name="T88" fmla="*/ 421 w 665"/>
                  <a:gd name="T89" fmla="*/ 7 h 788"/>
                  <a:gd name="T90" fmla="*/ 485 w 665"/>
                  <a:gd name="T91" fmla="*/ 26 h 788"/>
                  <a:gd name="T92" fmla="*/ 540 w 665"/>
                  <a:gd name="T93" fmla="*/ 55 h 788"/>
                  <a:gd name="T94" fmla="*/ 584 w 665"/>
                  <a:gd name="T95" fmla="*/ 92 h 788"/>
                  <a:gd name="T96" fmla="*/ 618 w 665"/>
                  <a:gd name="T97" fmla="*/ 133 h 788"/>
                  <a:gd name="T98" fmla="*/ 642 w 665"/>
                  <a:gd name="T99" fmla="*/ 178 h 788"/>
                  <a:gd name="T100" fmla="*/ 665 w 665"/>
                  <a:gd name="T101" fmla="*/ 265 h 7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665" h="788">
                    <a:moveTo>
                      <a:pt x="510" y="265"/>
                    </a:moveTo>
                    <a:lnTo>
                      <a:pt x="504" y="247"/>
                    </a:lnTo>
                    <a:lnTo>
                      <a:pt x="496" y="227"/>
                    </a:lnTo>
                    <a:lnTo>
                      <a:pt x="492" y="215"/>
                    </a:lnTo>
                    <a:lnTo>
                      <a:pt x="485" y="205"/>
                    </a:lnTo>
                    <a:lnTo>
                      <a:pt x="478" y="194"/>
                    </a:lnTo>
                    <a:lnTo>
                      <a:pt x="470" y="184"/>
                    </a:lnTo>
                    <a:lnTo>
                      <a:pt x="460" y="174"/>
                    </a:lnTo>
                    <a:lnTo>
                      <a:pt x="449" y="165"/>
                    </a:lnTo>
                    <a:lnTo>
                      <a:pt x="436" y="157"/>
                    </a:lnTo>
                    <a:lnTo>
                      <a:pt x="423" y="149"/>
                    </a:lnTo>
                    <a:lnTo>
                      <a:pt x="406" y="144"/>
                    </a:lnTo>
                    <a:lnTo>
                      <a:pt x="387" y="140"/>
                    </a:lnTo>
                    <a:lnTo>
                      <a:pt x="367" y="137"/>
                    </a:lnTo>
                    <a:lnTo>
                      <a:pt x="344" y="136"/>
                    </a:lnTo>
                    <a:lnTo>
                      <a:pt x="330" y="137"/>
                    </a:lnTo>
                    <a:lnTo>
                      <a:pt x="314" y="139"/>
                    </a:lnTo>
                    <a:lnTo>
                      <a:pt x="298" y="142"/>
                    </a:lnTo>
                    <a:lnTo>
                      <a:pt x="282" y="147"/>
                    </a:lnTo>
                    <a:lnTo>
                      <a:pt x="267" y="155"/>
                    </a:lnTo>
                    <a:lnTo>
                      <a:pt x="251" y="164"/>
                    </a:lnTo>
                    <a:lnTo>
                      <a:pt x="244" y="169"/>
                    </a:lnTo>
                    <a:lnTo>
                      <a:pt x="236" y="176"/>
                    </a:lnTo>
                    <a:lnTo>
                      <a:pt x="229" y="182"/>
                    </a:lnTo>
                    <a:lnTo>
                      <a:pt x="222" y="189"/>
                    </a:lnTo>
                    <a:lnTo>
                      <a:pt x="216" y="196"/>
                    </a:lnTo>
                    <a:lnTo>
                      <a:pt x="209" y="205"/>
                    </a:lnTo>
                    <a:lnTo>
                      <a:pt x="203" y="214"/>
                    </a:lnTo>
                    <a:lnTo>
                      <a:pt x="197" y="224"/>
                    </a:lnTo>
                    <a:lnTo>
                      <a:pt x="190" y="234"/>
                    </a:lnTo>
                    <a:lnTo>
                      <a:pt x="185" y="246"/>
                    </a:lnTo>
                    <a:lnTo>
                      <a:pt x="181" y="257"/>
                    </a:lnTo>
                    <a:lnTo>
                      <a:pt x="176" y="271"/>
                    </a:lnTo>
                    <a:lnTo>
                      <a:pt x="172" y="283"/>
                    </a:lnTo>
                    <a:lnTo>
                      <a:pt x="169" y="298"/>
                    </a:lnTo>
                    <a:lnTo>
                      <a:pt x="165" y="312"/>
                    </a:lnTo>
                    <a:lnTo>
                      <a:pt x="162" y="328"/>
                    </a:lnTo>
                    <a:lnTo>
                      <a:pt x="160" y="345"/>
                    </a:lnTo>
                    <a:lnTo>
                      <a:pt x="159" y="363"/>
                    </a:lnTo>
                    <a:lnTo>
                      <a:pt x="158" y="381"/>
                    </a:lnTo>
                    <a:lnTo>
                      <a:pt x="158" y="400"/>
                    </a:lnTo>
                    <a:lnTo>
                      <a:pt x="158" y="425"/>
                    </a:lnTo>
                    <a:lnTo>
                      <a:pt x="160" y="449"/>
                    </a:lnTo>
                    <a:lnTo>
                      <a:pt x="163" y="473"/>
                    </a:lnTo>
                    <a:lnTo>
                      <a:pt x="169" y="495"/>
                    </a:lnTo>
                    <a:lnTo>
                      <a:pt x="174" y="517"/>
                    </a:lnTo>
                    <a:lnTo>
                      <a:pt x="182" y="538"/>
                    </a:lnTo>
                    <a:lnTo>
                      <a:pt x="190" y="558"/>
                    </a:lnTo>
                    <a:lnTo>
                      <a:pt x="201" y="576"/>
                    </a:lnTo>
                    <a:lnTo>
                      <a:pt x="207" y="585"/>
                    </a:lnTo>
                    <a:lnTo>
                      <a:pt x="213" y="592"/>
                    </a:lnTo>
                    <a:lnTo>
                      <a:pt x="220" y="601"/>
                    </a:lnTo>
                    <a:lnTo>
                      <a:pt x="227" y="608"/>
                    </a:lnTo>
                    <a:lnTo>
                      <a:pt x="234" y="614"/>
                    </a:lnTo>
                    <a:lnTo>
                      <a:pt x="242" y="621"/>
                    </a:lnTo>
                    <a:lnTo>
                      <a:pt x="250" y="627"/>
                    </a:lnTo>
                    <a:lnTo>
                      <a:pt x="258" y="632"/>
                    </a:lnTo>
                    <a:lnTo>
                      <a:pt x="268" y="636"/>
                    </a:lnTo>
                    <a:lnTo>
                      <a:pt x="277" y="641"/>
                    </a:lnTo>
                    <a:lnTo>
                      <a:pt x="288" y="645"/>
                    </a:lnTo>
                    <a:lnTo>
                      <a:pt x="298" y="647"/>
                    </a:lnTo>
                    <a:lnTo>
                      <a:pt x="309" y="650"/>
                    </a:lnTo>
                    <a:lnTo>
                      <a:pt x="320" y="651"/>
                    </a:lnTo>
                    <a:lnTo>
                      <a:pt x="332" y="652"/>
                    </a:lnTo>
                    <a:lnTo>
                      <a:pt x="344" y="653"/>
                    </a:lnTo>
                    <a:lnTo>
                      <a:pt x="360" y="652"/>
                    </a:lnTo>
                    <a:lnTo>
                      <a:pt x="375" y="651"/>
                    </a:lnTo>
                    <a:lnTo>
                      <a:pt x="389" y="648"/>
                    </a:lnTo>
                    <a:lnTo>
                      <a:pt x="403" y="644"/>
                    </a:lnTo>
                    <a:lnTo>
                      <a:pt x="416" y="638"/>
                    </a:lnTo>
                    <a:lnTo>
                      <a:pt x="429" y="633"/>
                    </a:lnTo>
                    <a:lnTo>
                      <a:pt x="441" y="626"/>
                    </a:lnTo>
                    <a:lnTo>
                      <a:pt x="452" y="618"/>
                    </a:lnTo>
                    <a:lnTo>
                      <a:pt x="462" y="608"/>
                    </a:lnTo>
                    <a:lnTo>
                      <a:pt x="472" y="598"/>
                    </a:lnTo>
                    <a:lnTo>
                      <a:pt x="481" y="586"/>
                    </a:lnTo>
                    <a:lnTo>
                      <a:pt x="488" y="575"/>
                    </a:lnTo>
                    <a:lnTo>
                      <a:pt x="496" y="561"/>
                    </a:lnTo>
                    <a:lnTo>
                      <a:pt x="502" y="546"/>
                    </a:lnTo>
                    <a:lnTo>
                      <a:pt x="507" y="531"/>
                    </a:lnTo>
                    <a:lnTo>
                      <a:pt x="510" y="514"/>
                    </a:lnTo>
                    <a:lnTo>
                      <a:pt x="665" y="514"/>
                    </a:lnTo>
                    <a:lnTo>
                      <a:pt x="659" y="543"/>
                    </a:lnTo>
                    <a:lnTo>
                      <a:pt x="650" y="572"/>
                    </a:lnTo>
                    <a:lnTo>
                      <a:pt x="645" y="586"/>
                    </a:lnTo>
                    <a:lnTo>
                      <a:pt x="640" y="599"/>
                    </a:lnTo>
                    <a:lnTo>
                      <a:pt x="634" y="612"/>
                    </a:lnTo>
                    <a:lnTo>
                      <a:pt x="628" y="625"/>
                    </a:lnTo>
                    <a:lnTo>
                      <a:pt x="620" y="637"/>
                    </a:lnTo>
                    <a:lnTo>
                      <a:pt x="614" y="649"/>
                    </a:lnTo>
                    <a:lnTo>
                      <a:pt x="606" y="660"/>
                    </a:lnTo>
                    <a:lnTo>
                      <a:pt x="598" y="672"/>
                    </a:lnTo>
                    <a:lnTo>
                      <a:pt x="589" y="682"/>
                    </a:lnTo>
                    <a:lnTo>
                      <a:pt x="581" y="693"/>
                    </a:lnTo>
                    <a:lnTo>
                      <a:pt x="571" y="702"/>
                    </a:lnTo>
                    <a:lnTo>
                      <a:pt x="561" y="712"/>
                    </a:lnTo>
                    <a:lnTo>
                      <a:pt x="550" y="720"/>
                    </a:lnTo>
                    <a:lnTo>
                      <a:pt x="540" y="728"/>
                    </a:lnTo>
                    <a:lnTo>
                      <a:pt x="528" y="737"/>
                    </a:lnTo>
                    <a:lnTo>
                      <a:pt x="517" y="744"/>
                    </a:lnTo>
                    <a:lnTo>
                      <a:pt x="504" y="750"/>
                    </a:lnTo>
                    <a:lnTo>
                      <a:pt x="492" y="757"/>
                    </a:lnTo>
                    <a:lnTo>
                      <a:pt x="479" y="763"/>
                    </a:lnTo>
                    <a:lnTo>
                      <a:pt x="465" y="768"/>
                    </a:lnTo>
                    <a:lnTo>
                      <a:pt x="452" y="772"/>
                    </a:lnTo>
                    <a:lnTo>
                      <a:pt x="437" y="776"/>
                    </a:lnTo>
                    <a:lnTo>
                      <a:pt x="422" y="781"/>
                    </a:lnTo>
                    <a:lnTo>
                      <a:pt x="407" y="783"/>
                    </a:lnTo>
                    <a:lnTo>
                      <a:pt x="391" y="785"/>
                    </a:lnTo>
                    <a:lnTo>
                      <a:pt x="375" y="787"/>
                    </a:lnTo>
                    <a:lnTo>
                      <a:pt x="358" y="788"/>
                    </a:lnTo>
                    <a:lnTo>
                      <a:pt x="341" y="788"/>
                    </a:lnTo>
                    <a:lnTo>
                      <a:pt x="322" y="788"/>
                    </a:lnTo>
                    <a:lnTo>
                      <a:pt x="304" y="787"/>
                    </a:lnTo>
                    <a:lnTo>
                      <a:pt x="287" y="785"/>
                    </a:lnTo>
                    <a:lnTo>
                      <a:pt x="269" y="782"/>
                    </a:lnTo>
                    <a:lnTo>
                      <a:pt x="252" y="778"/>
                    </a:lnTo>
                    <a:lnTo>
                      <a:pt x="235" y="774"/>
                    </a:lnTo>
                    <a:lnTo>
                      <a:pt x="220" y="769"/>
                    </a:lnTo>
                    <a:lnTo>
                      <a:pt x="203" y="763"/>
                    </a:lnTo>
                    <a:lnTo>
                      <a:pt x="188" y="757"/>
                    </a:lnTo>
                    <a:lnTo>
                      <a:pt x="174" y="749"/>
                    </a:lnTo>
                    <a:lnTo>
                      <a:pt x="159" y="741"/>
                    </a:lnTo>
                    <a:lnTo>
                      <a:pt x="146" y="731"/>
                    </a:lnTo>
                    <a:lnTo>
                      <a:pt x="132" y="722"/>
                    </a:lnTo>
                    <a:lnTo>
                      <a:pt x="119" y="712"/>
                    </a:lnTo>
                    <a:lnTo>
                      <a:pt x="108" y="700"/>
                    </a:lnTo>
                    <a:lnTo>
                      <a:pt x="95" y="689"/>
                    </a:lnTo>
                    <a:lnTo>
                      <a:pt x="85" y="676"/>
                    </a:lnTo>
                    <a:lnTo>
                      <a:pt x="74" y="662"/>
                    </a:lnTo>
                    <a:lnTo>
                      <a:pt x="65" y="648"/>
                    </a:lnTo>
                    <a:lnTo>
                      <a:pt x="56" y="633"/>
                    </a:lnTo>
                    <a:lnTo>
                      <a:pt x="47" y="618"/>
                    </a:lnTo>
                    <a:lnTo>
                      <a:pt x="39" y="601"/>
                    </a:lnTo>
                    <a:lnTo>
                      <a:pt x="32" y="584"/>
                    </a:lnTo>
                    <a:lnTo>
                      <a:pt x="25" y="566"/>
                    </a:lnTo>
                    <a:lnTo>
                      <a:pt x="20" y="548"/>
                    </a:lnTo>
                    <a:lnTo>
                      <a:pt x="15" y="529"/>
                    </a:lnTo>
                    <a:lnTo>
                      <a:pt x="11" y="508"/>
                    </a:lnTo>
                    <a:lnTo>
                      <a:pt x="6" y="488"/>
                    </a:lnTo>
                    <a:lnTo>
                      <a:pt x="3" y="466"/>
                    </a:lnTo>
                    <a:lnTo>
                      <a:pt x="1" y="444"/>
                    </a:lnTo>
                    <a:lnTo>
                      <a:pt x="0" y="421"/>
                    </a:lnTo>
                    <a:lnTo>
                      <a:pt x="0" y="397"/>
                    </a:lnTo>
                    <a:lnTo>
                      <a:pt x="0" y="373"/>
                    </a:lnTo>
                    <a:lnTo>
                      <a:pt x="2" y="350"/>
                    </a:lnTo>
                    <a:lnTo>
                      <a:pt x="4" y="327"/>
                    </a:lnTo>
                    <a:lnTo>
                      <a:pt x="6" y="305"/>
                    </a:lnTo>
                    <a:lnTo>
                      <a:pt x="11" y="284"/>
                    </a:lnTo>
                    <a:lnTo>
                      <a:pt x="15" y="263"/>
                    </a:lnTo>
                    <a:lnTo>
                      <a:pt x="20" y="244"/>
                    </a:lnTo>
                    <a:lnTo>
                      <a:pt x="26" y="225"/>
                    </a:lnTo>
                    <a:lnTo>
                      <a:pt x="33" y="207"/>
                    </a:lnTo>
                    <a:lnTo>
                      <a:pt x="40" y="189"/>
                    </a:lnTo>
                    <a:lnTo>
                      <a:pt x="48" y="172"/>
                    </a:lnTo>
                    <a:lnTo>
                      <a:pt x="58" y="157"/>
                    </a:lnTo>
                    <a:lnTo>
                      <a:pt x="67" y="142"/>
                    </a:lnTo>
                    <a:lnTo>
                      <a:pt x="76" y="127"/>
                    </a:lnTo>
                    <a:lnTo>
                      <a:pt x="87" y="114"/>
                    </a:lnTo>
                    <a:lnTo>
                      <a:pt x="98" y="101"/>
                    </a:lnTo>
                    <a:lnTo>
                      <a:pt x="110" y="89"/>
                    </a:lnTo>
                    <a:lnTo>
                      <a:pt x="123" y="77"/>
                    </a:lnTo>
                    <a:lnTo>
                      <a:pt x="136" y="67"/>
                    </a:lnTo>
                    <a:lnTo>
                      <a:pt x="149" y="57"/>
                    </a:lnTo>
                    <a:lnTo>
                      <a:pt x="163" y="48"/>
                    </a:lnTo>
                    <a:lnTo>
                      <a:pt x="177" y="40"/>
                    </a:lnTo>
                    <a:lnTo>
                      <a:pt x="193" y="32"/>
                    </a:lnTo>
                    <a:lnTo>
                      <a:pt x="207" y="26"/>
                    </a:lnTo>
                    <a:lnTo>
                      <a:pt x="223" y="20"/>
                    </a:lnTo>
                    <a:lnTo>
                      <a:pt x="240" y="15"/>
                    </a:lnTo>
                    <a:lnTo>
                      <a:pt x="256" y="10"/>
                    </a:lnTo>
                    <a:lnTo>
                      <a:pt x="273" y="7"/>
                    </a:lnTo>
                    <a:lnTo>
                      <a:pt x="290" y="4"/>
                    </a:lnTo>
                    <a:lnTo>
                      <a:pt x="308" y="2"/>
                    </a:lnTo>
                    <a:lnTo>
                      <a:pt x="325" y="1"/>
                    </a:lnTo>
                    <a:lnTo>
                      <a:pt x="344" y="0"/>
                    </a:lnTo>
                    <a:lnTo>
                      <a:pt x="364" y="1"/>
                    </a:lnTo>
                    <a:lnTo>
                      <a:pt x="384" y="2"/>
                    </a:lnTo>
                    <a:lnTo>
                      <a:pt x="403" y="4"/>
                    </a:lnTo>
                    <a:lnTo>
                      <a:pt x="421" y="7"/>
                    </a:lnTo>
                    <a:lnTo>
                      <a:pt x="438" y="11"/>
                    </a:lnTo>
                    <a:lnTo>
                      <a:pt x="455" y="16"/>
                    </a:lnTo>
                    <a:lnTo>
                      <a:pt x="471" y="21"/>
                    </a:lnTo>
                    <a:lnTo>
                      <a:pt x="485" y="26"/>
                    </a:lnTo>
                    <a:lnTo>
                      <a:pt x="500" y="32"/>
                    </a:lnTo>
                    <a:lnTo>
                      <a:pt x="515" y="40"/>
                    </a:lnTo>
                    <a:lnTo>
                      <a:pt x="527" y="47"/>
                    </a:lnTo>
                    <a:lnTo>
                      <a:pt x="540" y="55"/>
                    </a:lnTo>
                    <a:lnTo>
                      <a:pt x="552" y="64"/>
                    </a:lnTo>
                    <a:lnTo>
                      <a:pt x="563" y="72"/>
                    </a:lnTo>
                    <a:lnTo>
                      <a:pt x="574" y="81"/>
                    </a:lnTo>
                    <a:lnTo>
                      <a:pt x="584" y="92"/>
                    </a:lnTo>
                    <a:lnTo>
                      <a:pt x="593" y="101"/>
                    </a:lnTo>
                    <a:lnTo>
                      <a:pt x="601" y="112"/>
                    </a:lnTo>
                    <a:lnTo>
                      <a:pt x="610" y="122"/>
                    </a:lnTo>
                    <a:lnTo>
                      <a:pt x="618" y="133"/>
                    </a:lnTo>
                    <a:lnTo>
                      <a:pt x="624" y="144"/>
                    </a:lnTo>
                    <a:lnTo>
                      <a:pt x="631" y="155"/>
                    </a:lnTo>
                    <a:lnTo>
                      <a:pt x="637" y="166"/>
                    </a:lnTo>
                    <a:lnTo>
                      <a:pt x="642" y="178"/>
                    </a:lnTo>
                    <a:lnTo>
                      <a:pt x="652" y="200"/>
                    </a:lnTo>
                    <a:lnTo>
                      <a:pt x="658" y="223"/>
                    </a:lnTo>
                    <a:lnTo>
                      <a:pt x="663" y="243"/>
                    </a:lnTo>
                    <a:lnTo>
                      <a:pt x="665" y="265"/>
                    </a:lnTo>
                    <a:lnTo>
                      <a:pt x="510" y="265"/>
                    </a:lnTo>
                    <a:close/>
                  </a:path>
                </a:pathLst>
              </a:custGeom>
              <a:solidFill>
                <a:srgbClr val="B7B6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1">
                  <a:solidFill>
                    <a:srgbClr val="3C3C3C"/>
                  </a:solidFill>
                </a:endParaRPr>
              </a:p>
            </p:txBody>
          </p:sp>
          <p:sp>
            <p:nvSpPr>
              <p:cNvPr id="115" name="Freeform 10"/>
              <p:cNvSpPr>
                <a:spLocks/>
              </p:cNvSpPr>
              <p:nvPr userDrawn="1"/>
            </p:nvSpPr>
            <p:spPr bwMode="auto">
              <a:xfrm>
                <a:off x="8714978" y="4773928"/>
                <a:ext cx="119873" cy="143846"/>
              </a:xfrm>
              <a:custGeom>
                <a:avLst/>
                <a:gdLst>
                  <a:gd name="T0" fmla="*/ 505 w 681"/>
                  <a:gd name="T1" fmla="*/ 221 h 808"/>
                  <a:gd name="T2" fmla="*/ 473 w 681"/>
                  <a:gd name="T3" fmla="*/ 178 h 808"/>
                  <a:gd name="T4" fmla="*/ 417 w 681"/>
                  <a:gd name="T5" fmla="*/ 148 h 808"/>
                  <a:gd name="T6" fmla="*/ 338 w 681"/>
                  <a:gd name="T7" fmla="*/ 141 h 808"/>
                  <a:gd name="T8" fmla="*/ 274 w 681"/>
                  <a:gd name="T9" fmla="*/ 158 h 808"/>
                  <a:gd name="T10" fmla="*/ 235 w 681"/>
                  <a:gd name="T11" fmla="*/ 186 h 808"/>
                  <a:gd name="T12" fmla="*/ 209 w 681"/>
                  <a:gd name="T13" fmla="*/ 219 h 808"/>
                  <a:gd name="T14" fmla="*/ 186 w 681"/>
                  <a:gd name="T15" fmla="*/ 263 h 808"/>
                  <a:gd name="T16" fmla="*/ 172 w 681"/>
                  <a:gd name="T17" fmla="*/ 318 h 808"/>
                  <a:gd name="T18" fmla="*/ 164 w 681"/>
                  <a:gd name="T19" fmla="*/ 388 h 808"/>
                  <a:gd name="T20" fmla="*/ 170 w 681"/>
                  <a:gd name="T21" fmla="*/ 483 h 808"/>
                  <a:gd name="T22" fmla="*/ 197 w 681"/>
                  <a:gd name="T23" fmla="*/ 572 h 808"/>
                  <a:gd name="T24" fmla="*/ 226 w 681"/>
                  <a:gd name="T25" fmla="*/ 616 h 808"/>
                  <a:gd name="T26" fmla="*/ 257 w 681"/>
                  <a:gd name="T27" fmla="*/ 642 h 808"/>
                  <a:gd name="T28" fmla="*/ 295 w 681"/>
                  <a:gd name="T29" fmla="*/ 661 h 808"/>
                  <a:gd name="T30" fmla="*/ 341 w 681"/>
                  <a:gd name="T31" fmla="*/ 669 h 808"/>
                  <a:gd name="T32" fmla="*/ 400 w 681"/>
                  <a:gd name="T33" fmla="*/ 664 h 808"/>
                  <a:gd name="T34" fmla="*/ 453 w 681"/>
                  <a:gd name="T35" fmla="*/ 641 h 808"/>
                  <a:gd name="T36" fmla="*/ 494 w 681"/>
                  <a:gd name="T37" fmla="*/ 600 h 808"/>
                  <a:gd name="T38" fmla="*/ 519 w 681"/>
                  <a:gd name="T39" fmla="*/ 542 h 808"/>
                  <a:gd name="T40" fmla="*/ 665 w 681"/>
                  <a:gd name="T41" fmla="*/ 585 h 808"/>
                  <a:gd name="T42" fmla="*/ 643 w 681"/>
                  <a:gd name="T43" fmla="*/ 639 h 808"/>
                  <a:gd name="T44" fmla="*/ 613 w 681"/>
                  <a:gd name="T45" fmla="*/ 687 h 808"/>
                  <a:gd name="T46" fmla="*/ 575 w 681"/>
                  <a:gd name="T47" fmla="*/ 729 h 808"/>
                  <a:gd name="T48" fmla="*/ 531 w 681"/>
                  <a:gd name="T49" fmla="*/ 762 h 808"/>
                  <a:gd name="T50" fmla="*/ 478 w 681"/>
                  <a:gd name="T51" fmla="*/ 787 h 808"/>
                  <a:gd name="T52" fmla="*/ 418 w 681"/>
                  <a:gd name="T53" fmla="*/ 803 h 808"/>
                  <a:gd name="T54" fmla="*/ 349 w 681"/>
                  <a:gd name="T55" fmla="*/ 808 h 808"/>
                  <a:gd name="T56" fmla="*/ 276 w 681"/>
                  <a:gd name="T57" fmla="*/ 802 h 808"/>
                  <a:gd name="T58" fmla="*/ 208 w 681"/>
                  <a:gd name="T59" fmla="*/ 782 h 808"/>
                  <a:gd name="T60" fmla="*/ 149 w 681"/>
                  <a:gd name="T61" fmla="*/ 750 h 808"/>
                  <a:gd name="T62" fmla="*/ 97 w 681"/>
                  <a:gd name="T63" fmla="*/ 706 h 808"/>
                  <a:gd name="T64" fmla="*/ 57 w 681"/>
                  <a:gd name="T65" fmla="*/ 648 h 808"/>
                  <a:gd name="T66" fmla="*/ 25 w 681"/>
                  <a:gd name="T67" fmla="*/ 579 h 808"/>
                  <a:gd name="T68" fmla="*/ 6 w 681"/>
                  <a:gd name="T69" fmla="*/ 498 h 808"/>
                  <a:gd name="T70" fmla="*/ 0 w 681"/>
                  <a:gd name="T71" fmla="*/ 405 h 808"/>
                  <a:gd name="T72" fmla="*/ 6 w 681"/>
                  <a:gd name="T73" fmla="*/ 311 h 808"/>
                  <a:gd name="T74" fmla="*/ 27 w 681"/>
                  <a:gd name="T75" fmla="*/ 228 h 808"/>
                  <a:gd name="T76" fmla="*/ 59 w 681"/>
                  <a:gd name="T77" fmla="*/ 159 h 808"/>
                  <a:gd name="T78" fmla="*/ 102 w 681"/>
                  <a:gd name="T79" fmla="*/ 102 h 808"/>
                  <a:gd name="T80" fmla="*/ 153 w 681"/>
                  <a:gd name="T81" fmla="*/ 58 h 808"/>
                  <a:gd name="T82" fmla="*/ 212 w 681"/>
                  <a:gd name="T83" fmla="*/ 27 h 808"/>
                  <a:gd name="T84" fmla="*/ 278 w 681"/>
                  <a:gd name="T85" fmla="*/ 8 h 808"/>
                  <a:gd name="T86" fmla="*/ 349 w 681"/>
                  <a:gd name="T87" fmla="*/ 0 h 808"/>
                  <a:gd name="T88" fmla="*/ 430 w 681"/>
                  <a:gd name="T89" fmla="*/ 8 h 808"/>
                  <a:gd name="T90" fmla="*/ 498 w 681"/>
                  <a:gd name="T91" fmla="*/ 28 h 808"/>
                  <a:gd name="T92" fmla="*/ 554 w 681"/>
                  <a:gd name="T93" fmla="*/ 57 h 808"/>
                  <a:gd name="T94" fmla="*/ 599 w 681"/>
                  <a:gd name="T95" fmla="*/ 95 h 808"/>
                  <a:gd name="T96" fmla="*/ 634 w 681"/>
                  <a:gd name="T97" fmla="*/ 136 h 808"/>
                  <a:gd name="T98" fmla="*/ 659 w 681"/>
                  <a:gd name="T99" fmla="*/ 182 h 808"/>
                  <a:gd name="T100" fmla="*/ 675 w 681"/>
                  <a:gd name="T101" fmla="*/ 228 h 8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681" h="808">
                    <a:moveTo>
                      <a:pt x="523" y="272"/>
                    </a:moveTo>
                    <a:lnTo>
                      <a:pt x="518" y="253"/>
                    </a:lnTo>
                    <a:lnTo>
                      <a:pt x="510" y="231"/>
                    </a:lnTo>
                    <a:lnTo>
                      <a:pt x="505" y="221"/>
                    </a:lnTo>
                    <a:lnTo>
                      <a:pt x="499" y="209"/>
                    </a:lnTo>
                    <a:lnTo>
                      <a:pt x="492" y="199"/>
                    </a:lnTo>
                    <a:lnTo>
                      <a:pt x="483" y="189"/>
                    </a:lnTo>
                    <a:lnTo>
                      <a:pt x="473" y="178"/>
                    </a:lnTo>
                    <a:lnTo>
                      <a:pt x="461" y="169"/>
                    </a:lnTo>
                    <a:lnTo>
                      <a:pt x="449" y="160"/>
                    </a:lnTo>
                    <a:lnTo>
                      <a:pt x="434" y="154"/>
                    </a:lnTo>
                    <a:lnTo>
                      <a:pt x="417" y="148"/>
                    </a:lnTo>
                    <a:lnTo>
                      <a:pt x="398" y="144"/>
                    </a:lnTo>
                    <a:lnTo>
                      <a:pt x="377" y="141"/>
                    </a:lnTo>
                    <a:lnTo>
                      <a:pt x="353" y="139"/>
                    </a:lnTo>
                    <a:lnTo>
                      <a:pt x="338" y="141"/>
                    </a:lnTo>
                    <a:lnTo>
                      <a:pt x="322" y="143"/>
                    </a:lnTo>
                    <a:lnTo>
                      <a:pt x="307" y="146"/>
                    </a:lnTo>
                    <a:lnTo>
                      <a:pt x="290" y="151"/>
                    </a:lnTo>
                    <a:lnTo>
                      <a:pt x="274" y="158"/>
                    </a:lnTo>
                    <a:lnTo>
                      <a:pt x="258" y="168"/>
                    </a:lnTo>
                    <a:lnTo>
                      <a:pt x="251" y="173"/>
                    </a:lnTo>
                    <a:lnTo>
                      <a:pt x="243" y="179"/>
                    </a:lnTo>
                    <a:lnTo>
                      <a:pt x="235" y="186"/>
                    </a:lnTo>
                    <a:lnTo>
                      <a:pt x="229" y="193"/>
                    </a:lnTo>
                    <a:lnTo>
                      <a:pt x="222" y="201"/>
                    </a:lnTo>
                    <a:lnTo>
                      <a:pt x="216" y="209"/>
                    </a:lnTo>
                    <a:lnTo>
                      <a:pt x="209" y="219"/>
                    </a:lnTo>
                    <a:lnTo>
                      <a:pt x="203" y="228"/>
                    </a:lnTo>
                    <a:lnTo>
                      <a:pt x="197" y="239"/>
                    </a:lnTo>
                    <a:lnTo>
                      <a:pt x="192" y="250"/>
                    </a:lnTo>
                    <a:lnTo>
                      <a:pt x="186" y="263"/>
                    </a:lnTo>
                    <a:lnTo>
                      <a:pt x="182" y="275"/>
                    </a:lnTo>
                    <a:lnTo>
                      <a:pt x="178" y="289"/>
                    </a:lnTo>
                    <a:lnTo>
                      <a:pt x="175" y="304"/>
                    </a:lnTo>
                    <a:lnTo>
                      <a:pt x="172" y="318"/>
                    </a:lnTo>
                    <a:lnTo>
                      <a:pt x="169" y="335"/>
                    </a:lnTo>
                    <a:lnTo>
                      <a:pt x="166" y="352"/>
                    </a:lnTo>
                    <a:lnTo>
                      <a:pt x="165" y="369"/>
                    </a:lnTo>
                    <a:lnTo>
                      <a:pt x="164" y="388"/>
                    </a:lnTo>
                    <a:lnTo>
                      <a:pt x="163" y="408"/>
                    </a:lnTo>
                    <a:lnTo>
                      <a:pt x="164" y="433"/>
                    </a:lnTo>
                    <a:lnTo>
                      <a:pt x="166" y="459"/>
                    </a:lnTo>
                    <a:lnTo>
                      <a:pt x="170" y="483"/>
                    </a:lnTo>
                    <a:lnTo>
                      <a:pt x="174" y="507"/>
                    </a:lnTo>
                    <a:lnTo>
                      <a:pt x="180" y="530"/>
                    </a:lnTo>
                    <a:lnTo>
                      <a:pt x="188" y="551"/>
                    </a:lnTo>
                    <a:lnTo>
                      <a:pt x="197" y="572"/>
                    </a:lnTo>
                    <a:lnTo>
                      <a:pt x="207" y="591"/>
                    </a:lnTo>
                    <a:lnTo>
                      <a:pt x="213" y="599"/>
                    </a:lnTo>
                    <a:lnTo>
                      <a:pt x="220" y="608"/>
                    </a:lnTo>
                    <a:lnTo>
                      <a:pt x="226" y="616"/>
                    </a:lnTo>
                    <a:lnTo>
                      <a:pt x="233" y="623"/>
                    </a:lnTo>
                    <a:lnTo>
                      <a:pt x="241" y="631"/>
                    </a:lnTo>
                    <a:lnTo>
                      <a:pt x="249" y="637"/>
                    </a:lnTo>
                    <a:lnTo>
                      <a:pt x="257" y="642"/>
                    </a:lnTo>
                    <a:lnTo>
                      <a:pt x="266" y="648"/>
                    </a:lnTo>
                    <a:lnTo>
                      <a:pt x="275" y="653"/>
                    </a:lnTo>
                    <a:lnTo>
                      <a:pt x="286" y="657"/>
                    </a:lnTo>
                    <a:lnTo>
                      <a:pt x="295" y="661"/>
                    </a:lnTo>
                    <a:lnTo>
                      <a:pt x="306" y="664"/>
                    </a:lnTo>
                    <a:lnTo>
                      <a:pt x="317" y="666"/>
                    </a:lnTo>
                    <a:lnTo>
                      <a:pt x="329" y="668"/>
                    </a:lnTo>
                    <a:lnTo>
                      <a:pt x="341" y="669"/>
                    </a:lnTo>
                    <a:lnTo>
                      <a:pt x="353" y="669"/>
                    </a:lnTo>
                    <a:lnTo>
                      <a:pt x="369" y="668"/>
                    </a:lnTo>
                    <a:lnTo>
                      <a:pt x="385" y="667"/>
                    </a:lnTo>
                    <a:lnTo>
                      <a:pt x="400" y="664"/>
                    </a:lnTo>
                    <a:lnTo>
                      <a:pt x="414" y="660"/>
                    </a:lnTo>
                    <a:lnTo>
                      <a:pt x="428" y="655"/>
                    </a:lnTo>
                    <a:lnTo>
                      <a:pt x="440" y="648"/>
                    </a:lnTo>
                    <a:lnTo>
                      <a:pt x="453" y="641"/>
                    </a:lnTo>
                    <a:lnTo>
                      <a:pt x="464" y="633"/>
                    </a:lnTo>
                    <a:lnTo>
                      <a:pt x="475" y="622"/>
                    </a:lnTo>
                    <a:lnTo>
                      <a:pt x="484" y="612"/>
                    </a:lnTo>
                    <a:lnTo>
                      <a:pt x="494" y="600"/>
                    </a:lnTo>
                    <a:lnTo>
                      <a:pt x="501" y="587"/>
                    </a:lnTo>
                    <a:lnTo>
                      <a:pt x="508" y="573"/>
                    </a:lnTo>
                    <a:lnTo>
                      <a:pt x="515" y="557"/>
                    </a:lnTo>
                    <a:lnTo>
                      <a:pt x="519" y="542"/>
                    </a:lnTo>
                    <a:lnTo>
                      <a:pt x="523" y="524"/>
                    </a:lnTo>
                    <a:lnTo>
                      <a:pt x="681" y="524"/>
                    </a:lnTo>
                    <a:lnTo>
                      <a:pt x="675" y="555"/>
                    </a:lnTo>
                    <a:lnTo>
                      <a:pt x="665" y="585"/>
                    </a:lnTo>
                    <a:lnTo>
                      <a:pt x="661" y="598"/>
                    </a:lnTo>
                    <a:lnTo>
                      <a:pt x="655" y="613"/>
                    </a:lnTo>
                    <a:lnTo>
                      <a:pt x="650" y="626"/>
                    </a:lnTo>
                    <a:lnTo>
                      <a:pt x="643" y="639"/>
                    </a:lnTo>
                    <a:lnTo>
                      <a:pt x="636" y="651"/>
                    </a:lnTo>
                    <a:lnTo>
                      <a:pt x="629" y="664"/>
                    </a:lnTo>
                    <a:lnTo>
                      <a:pt x="621" y="677"/>
                    </a:lnTo>
                    <a:lnTo>
                      <a:pt x="613" y="687"/>
                    </a:lnTo>
                    <a:lnTo>
                      <a:pt x="605" y="699"/>
                    </a:lnTo>
                    <a:lnTo>
                      <a:pt x="595" y="709"/>
                    </a:lnTo>
                    <a:lnTo>
                      <a:pt x="586" y="719"/>
                    </a:lnTo>
                    <a:lnTo>
                      <a:pt x="575" y="729"/>
                    </a:lnTo>
                    <a:lnTo>
                      <a:pt x="565" y="738"/>
                    </a:lnTo>
                    <a:lnTo>
                      <a:pt x="554" y="747"/>
                    </a:lnTo>
                    <a:lnTo>
                      <a:pt x="543" y="755"/>
                    </a:lnTo>
                    <a:lnTo>
                      <a:pt x="531" y="762"/>
                    </a:lnTo>
                    <a:lnTo>
                      <a:pt x="519" y="770"/>
                    </a:lnTo>
                    <a:lnTo>
                      <a:pt x="505" y="776"/>
                    </a:lnTo>
                    <a:lnTo>
                      <a:pt x="493" y="782"/>
                    </a:lnTo>
                    <a:lnTo>
                      <a:pt x="478" y="787"/>
                    </a:lnTo>
                    <a:lnTo>
                      <a:pt x="464" y="792"/>
                    </a:lnTo>
                    <a:lnTo>
                      <a:pt x="449" y="796"/>
                    </a:lnTo>
                    <a:lnTo>
                      <a:pt x="434" y="800"/>
                    </a:lnTo>
                    <a:lnTo>
                      <a:pt x="418" y="803"/>
                    </a:lnTo>
                    <a:lnTo>
                      <a:pt x="402" y="805"/>
                    </a:lnTo>
                    <a:lnTo>
                      <a:pt x="385" y="807"/>
                    </a:lnTo>
                    <a:lnTo>
                      <a:pt x="367" y="808"/>
                    </a:lnTo>
                    <a:lnTo>
                      <a:pt x="349" y="808"/>
                    </a:lnTo>
                    <a:lnTo>
                      <a:pt x="331" y="807"/>
                    </a:lnTo>
                    <a:lnTo>
                      <a:pt x="312" y="806"/>
                    </a:lnTo>
                    <a:lnTo>
                      <a:pt x="294" y="804"/>
                    </a:lnTo>
                    <a:lnTo>
                      <a:pt x="276" y="802"/>
                    </a:lnTo>
                    <a:lnTo>
                      <a:pt x="258" y="798"/>
                    </a:lnTo>
                    <a:lnTo>
                      <a:pt x="242" y="794"/>
                    </a:lnTo>
                    <a:lnTo>
                      <a:pt x="225" y="788"/>
                    </a:lnTo>
                    <a:lnTo>
                      <a:pt x="208" y="782"/>
                    </a:lnTo>
                    <a:lnTo>
                      <a:pt x="193" y="776"/>
                    </a:lnTo>
                    <a:lnTo>
                      <a:pt x="178" y="767"/>
                    </a:lnTo>
                    <a:lnTo>
                      <a:pt x="163" y="759"/>
                    </a:lnTo>
                    <a:lnTo>
                      <a:pt x="149" y="750"/>
                    </a:lnTo>
                    <a:lnTo>
                      <a:pt x="135" y="740"/>
                    </a:lnTo>
                    <a:lnTo>
                      <a:pt x="123" y="730"/>
                    </a:lnTo>
                    <a:lnTo>
                      <a:pt x="110" y="718"/>
                    </a:lnTo>
                    <a:lnTo>
                      <a:pt x="97" y="706"/>
                    </a:lnTo>
                    <a:lnTo>
                      <a:pt x="87" y="692"/>
                    </a:lnTo>
                    <a:lnTo>
                      <a:pt x="75" y="679"/>
                    </a:lnTo>
                    <a:lnTo>
                      <a:pt x="66" y="664"/>
                    </a:lnTo>
                    <a:lnTo>
                      <a:pt x="57" y="648"/>
                    </a:lnTo>
                    <a:lnTo>
                      <a:pt x="47" y="633"/>
                    </a:lnTo>
                    <a:lnTo>
                      <a:pt x="40" y="616"/>
                    </a:lnTo>
                    <a:lnTo>
                      <a:pt x="33" y="598"/>
                    </a:lnTo>
                    <a:lnTo>
                      <a:pt x="25" y="579"/>
                    </a:lnTo>
                    <a:lnTo>
                      <a:pt x="20" y="561"/>
                    </a:lnTo>
                    <a:lnTo>
                      <a:pt x="15" y="540"/>
                    </a:lnTo>
                    <a:lnTo>
                      <a:pt x="10" y="520"/>
                    </a:lnTo>
                    <a:lnTo>
                      <a:pt x="6" y="498"/>
                    </a:lnTo>
                    <a:lnTo>
                      <a:pt x="3" y="476"/>
                    </a:lnTo>
                    <a:lnTo>
                      <a:pt x="1" y="453"/>
                    </a:lnTo>
                    <a:lnTo>
                      <a:pt x="0" y="429"/>
                    </a:lnTo>
                    <a:lnTo>
                      <a:pt x="0" y="405"/>
                    </a:lnTo>
                    <a:lnTo>
                      <a:pt x="0" y="380"/>
                    </a:lnTo>
                    <a:lnTo>
                      <a:pt x="1" y="356"/>
                    </a:lnTo>
                    <a:lnTo>
                      <a:pt x="3" y="333"/>
                    </a:lnTo>
                    <a:lnTo>
                      <a:pt x="6" y="311"/>
                    </a:lnTo>
                    <a:lnTo>
                      <a:pt x="11" y="289"/>
                    </a:lnTo>
                    <a:lnTo>
                      <a:pt x="15" y="268"/>
                    </a:lnTo>
                    <a:lnTo>
                      <a:pt x="21" y="248"/>
                    </a:lnTo>
                    <a:lnTo>
                      <a:pt x="27" y="228"/>
                    </a:lnTo>
                    <a:lnTo>
                      <a:pt x="34" y="211"/>
                    </a:lnTo>
                    <a:lnTo>
                      <a:pt x="42" y="193"/>
                    </a:lnTo>
                    <a:lnTo>
                      <a:pt x="50" y="175"/>
                    </a:lnTo>
                    <a:lnTo>
                      <a:pt x="59" y="159"/>
                    </a:lnTo>
                    <a:lnTo>
                      <a:pt x="68" y="144"/>
                    </a:lnTo>
                    <a:lnTo>
                      <a:pt x="79" y="129"/>
                    </a:lnTo>
                    <a:lnTo>
                      <a:pt x="90" y="115"/>
                    </a:lnTo>
                    <a:lnTo>
                      <a:pt x="102" y="102"/>
                    </a:lnTo>
                    <a:lnTo>
                      <a:pt x="113" y="90"/>
                    </a:lnTo>
                    <a:lnTo>
                      <a:pt x="127" y="79"/>
                    </a:lnTo>
                    <a:lnTo>
                      <a:pt x="139" y="68"/>
                    </a:lnTo>
                    <a:lnTo>
                      <a:pt x="153" y="58"/>
                    </a:lnTo>
                    <a:lnTo>
                      <a:pt x="167" y="49"/>
                    </a:lnTo>
                    <a:lnTo>
                      <a:pt x="182" y="40"/>
                    </a:lnTo>
                    <a:lnTo>
                      <a:pt x="197" y="33"/>
                    </a:lnTo>
                    <a:lnTo>
                      <a:pt x="212" y="27"/>
                    </a:lnTo>
                    <a:lnTo>
                      <a:pt x="228" y="20"/>
                    </a:lnTo>
                    <a:lnTo>
                      <a:pt x="245" y="15"/>
                    </a:lnTo>
                    <a:lnTo>
                      <a:pt x="262" y="11"/>
                    </a:lnTo>
                    <a:lnTo>
                      <a:pt x="278" y="8"/>
                    </a:lnTo>
                    <a:lnTo>
                      <a:pt x="296" y="5"/>
                    </a:lnTo>
                    <a:lnTo>
                      <a:pt x="314" y="3"/>
                    </a:lnTo>
                    <a:lnTo>
                      <a:pt x="332" y="2"/>
                    </a:lnTo>
                    <a:lnTo>
                      <a:pt x="349" y="0"/>
                    </a:lnTo>
                    <a:lnTo>
                      <a:pt x="371" y="2"/>
                    </a:lnTo>
                    <a:lnTo>
                      <a:pt x="391" y="3"/>
                    </a:lnTo>
                    <a:lnTo>
                      <a:pt x="411" y="5"/>
                    </a:lnTo>
                    <a:lnTo>
                      <a:pt x="430" y="8"/>
                    </a:lnTo>
                    <a:lnTo>
                      <a:pt x="448" y="12"/>
                    </a:lnTo>
                    <a:lnTo>
                      <a:pt x="465" y="16"/>
                    </a:lnTo>
                    <a:lnTo>
                      <a:pt x="482" y="21"/>
                    </a:lnTo>
                    <a:lnTo>
                      <a:pt x="498" y="28"/>
                    </a:lnTo>
                    <a:lnTo>
                      <a:pt x="513" y="34"/>
                    </a:lnTo>
                    <a:lnTo>
                      <a:pt x="527" y="41"/>
                    </a:lnTo>
                    <a:lnTo>
                      <a:pt x="541" y="49"/>
                    </a:lnTo>
                    <a:lnTo>
                      <a:pt x="554" y="57"/>
                    </a:lnTo>
                    <a:lnTo>
                      <a:pt x="567" y="65"/>
                    </a:lnTo>
                    <a:lnTo>
                      <a:pt x="578" y="75"/>
                    </a:lnTo>
                    <a:lnTo>
                      <a:pt x="589" y="84"/>
                    </a:lnTo>
                    <a:lnTo>
                      <a:pt x="599" y="95"/>
                    </a:lnTo>
                    <a:lnTo>
                      <a:pt x="609" y="104"/>
                    </a:lnTo>
                    <a:lnTo>
                      <a:pt x="618" y="114"/>
                    </a:lnTo>
                    <a:lnTo>
                      <a:pt x="627" y="126"/>
                    </a:lnTo>
                    <a:lnTo>
                      <a:pt x="634" y="136"/>
                    </a:lnTo>
                    <a:lnTo>
                      <a:pt x="641" y="148"/>
                    </a:lnTo>
                    <a:lnTo>
                      <a:pt x="647" y="159"/>
                    </a:lnTo>
                    <a:lnTo>
                      <a:pt x="654" y="171"/>
                    </a:lnTo>
                    <a:lnTo>
                      <a:pt x="659" y="182"/>
                    </a:lnTo>
                    <a:lnTo>
                      <a:pt x="664" y="194"/>
                    </a:lnTo>
                    <a:lnTo>
                      <a:pt x="668" y="205"/>
                    </a:lnTo>
                    <a:lnTo>
                      <a:pt x="671" y="217"/>
                    </a:lnTo>
                    <a:lnTo>
                      <a:pt x="675" y="228"/>
                    </a:lnTo>
                    <a:lnTo>
                      <a:pt x="679" y="250"/>
                    </a:lnTo>
                    <a:lnTo>
                      <a:pt x="681" y="272"/>
                    </a:lnTo>
                    <a:lnTo>
                      <a:pt x="523" y="272"/>
                    </a:lnTo>
                    <a:close/>
                  </a:path>
                </a:pathLst>
              </a:custGeom>
              <a:solidFill>
                <a:srgbClr val="0042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1">
                  <a:solidFill>
                    <a:srgbClr val="3C3C3C"/>
                  </a:solidFill>
                </a:endParaRPr>
              </a:p>
            </p:txBody>
          </p:sp>
          <p:sp>
            <p:nvSpPr>
              <p:cNvPr id="116" name="Freeform 11"/>
              <p:cNvSpPr>
                <a:spLocks/>
              </p:cNvSpPr>
              <p:nvPr userDrawn="1"/>
            </p:nvSpPr>
            <p:spPr bwMode="auto">
              <a:xfrm>
                <a:off x="8847636" y="4780322"/>
                <a:ext cx="119873" cy="137453"/>
              </a:xfrm>
              <a:custGeom>
                <a:avLst/>
                <a:gdLst>
                  <a:gd name="T0" fmla="*/ 158 w 677"/>
                  <a:gd name="T1" fmla="*/ 769 h 769"/>
                  <a:gd name="T2" fmla="*/ 0 w 677"/>
                  <a:gd name="T3" fmla="*/ 769 h 769"/>
                  <a:gd name="T4" fmla="*/ 0 w 677"/>
                  <a:gd name="T5" fmla="*/ 0 h 769"/>
                  <a:gd name="T6" fmla="*/ 158 w 677"/>
                  <a:gd name="T7" fmla="*/ 0 h 769"/>
                  <a:gd name="T8" fmla="*/ 158 w 677"/>
                  <a:gd name="T9" fmla="*/ 312 h 769"/>
                  <a:gd name="T10" fmla="*/ 451 w 677"/>
                  <a:gd name="T11" fmla="*/ 0 h 769"/>
                  <a:gd name="T12" fmla="*/ 659 w 677"/>
                  <a:gd name="T13" fmla="*/ 0 h 769"/>
                  <a:gd name="T14" fmla="*/ 347 w 677"/>
                  <a:gd name="T15" fmla="*/ 315 h 769"/>
                  <a:gd name="T16" fmla="*/ 677 w 677"/>
                  <a:gd name="T17" fmla="*/ 769 h 769"/>
                  <a:gd name="T18" fmla="*/ 469 w 677"/>
                  <a:gd name="T19" fmla="*/ 769 h 769"/>
                  <a:gd name="T20" fmla="*/ 233 w 677"/>
                  <a:gd name="T21" fmla="*/ 432 h 769"/>
                  <a:gd name="T22" fmla="*/ 158 w 677"/>
                  <a:gd name="T23" fmla="*/ 507 h 769"/>
                  <a:gd name="T24" fmla="*/ 158 w 677"/>
                  <a:gd name="T25" fmla="*/ 769 h 7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77" h="769">
                    <a:moveTo>
                      <a:pt x="158" y="769"/>
                    </a:moveTo>
                    <a:lnTo>
                      <a:pt x="0" y="769"/>
                    </a:lnTo>
                    <a:lnTo>
                      <a:pt x="0" y="0"/>
                    </a:lnTo>
                    <a:lnTo>
                      <a:pt x="158" y="0"/>
                    </a:lnTo>
                    <a:lnTo>
                      <a:pt x="158" y="312"/>
                    </a:lnTo>
                    <a:lnTo>
                      <a:pt x="451" y="0"/>
                    </a:lnTo>
                    <a:lnTo>
                      <a:pt x="659" y="0"/>
                    </a:lnTo>
                    <a:lnTo>
                      <a:pt x="347" y="315"/>
                    </a:lnTo>
                    <a:lnTo>
                      <a:pt x="677" y="769"/>
                    </a:lnTo>
                    <a:lnTo>
                      <a:pt x="469" y="769"/>
                    </a:lnTo>
                    <a:lnTo>
                      <a:pt x="233" y="432"/>
                    </a:lnTo>
                    <a:lnTo>
                      <a:pt x="158" y="507"/>
                    </a:lnTo>
                    <a:lnTo>
                      <a:pt x="158" y="769"/>
                    </a:lnTo>
                    <a:close/>
                  </a:path>
                </a:pathLst>
              </a:custGeom>
              <a:solidFill>
                <a:srgbClr val="0042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1">
                  <a:solidFill>
                    <a:srgbClr val="3C3C3C"/>
                  </a:solidFill>
                </a:endParaRPr>
              </a:p>
            </p:txBody>
          </p:sp>
          <p:sp>
            <p:nvSpPr>
              <p:cNvPr id="117" name="Freeform 12"/>
              <p:cNvSpPr>
                <a:spLocks noEditPoints="1"/>
              </p:cNvSpPr>
              <p:nvPr userDrawn="1"/>
            </p:nvSpPr>
            <p:spPr bwMode="auto">
              <a:xfrm>
                <a:off x="8547157" y="4765937"/>
                <a:ext cx="155035" cy="151838"/>
              </a:xfrm>
              <a:custGeom>
                <a:avLst/>
                <a:gdLst>
                  <a:gd name="T0" fmla="*/ 167 w 877"/>
                  <a:gd name="T1" fmla="*/ 385 h 854"/>
                  <a:gd name="T2" fmla="*/ 179 w 877"/>
                  <a:gd name="T3" fmla="*/ 337 h 854"/>
                  <a:gd name="T4" fmla="*/ 198 w 877"/>
                  <a:gd name="T5" fmla="*/ 297 h 854"/>
                  <a:gd name="T6" fmla="*/ 244 w 877"/>
                  <a:gd name="T7" fmla="*/ 239 h 854"/>
                  <a:gd name="T8" fmla="*/ 308 w 877"/>
                  <a:gd name="T9" fmla="*/ 201 h 854"/>
                  <a:gd name="T10" fmla="*/ 357 w 877"/>
                  <a:gd name="T11" fmla="*/ 656 h 854"/>
                  <a:gd name="T12" fmla="*/ 292 w 877"/>
                  <a:gd name="T13" fmla="*/ 640 h 854"/>
                  <a:gd name="T14" fmla="*/ 229 w 877"/>
                  <a:gd name="T15" fmla="*/ 596 h 854"/>
                  <a:gd name="T16" fmla="*/ 192 w 877"/>
                  <a:gd name="T17" fmla="*/ 544 h 854"/>
                  <a:gd name="T18" fmla="*/ 175 w 877"/>
                  <a:gd name="T19" fmla="*/ 502 h 854"/>
                  <a:gd name="T20" fmla="*/ 165 w 877"/>
                  <a:gd name="T21" fmla="*/ 452 h 854"/>
                  <a:gd name="T22" fmla="*/ 357 w 877"/>
                  <a:gd name="T23" fmla="*/ 0 h 854"/>
                  <a:gd name="T24" fmla="*/ 316 w 877"/>
                  <a:gd name="T25" fmla="*/ 70 h 854"/>
                  <a:gd name="T26" fmla="*/ 257 w 877"/>
                  <a:gd name="T27" fmla="*/ 83 h 854"/>
                  <a:gd name="T28" fmla="*/ 198 w 877"/>
                  <a:gd name="T29" fmla="*/ 109 h 854"/>
                  <a:gd name="T30" fmla="*/ 140 w 877"/>
                  <a:gd name="T31" fmla="*/ 146 h 854"/>
                  <a:gd name="T32" fmla="*/ 88 w 877"/>
                  <a:gd name="T33" fmla="*/ 194 h 854"/>
                  <a:gd name="T34" fmla="*/ 45 w 877"/>
                  <a:gd name="T35" fmla="*/ 254 h 854"/>
                  <a:gd name="T36" fmla="*/ 15 w 877"/>
                  <a:gd name="T37" fmla="*/ 324 h 854"/>
                  <a:gd name="T38" fmla="*/ 1 w 877"/>
                  <a:gd name="T39" fmla="*/ 404 h 854"/>
                  <a:gd name="T40" fmla="*/ 5 w 877"/>
                  <a:gd name="T41" fmla="*/ 490 h 854"/>
                  <a:gd name="T42" fmla="*/ 28 w 877"/>
                  <a:gd name="T43" fmla="*/ 565 h 854"/>
                  <a:gd name="T44" fmla="*/ 65 w 877"/>
                  <a:gd name="T45" fmla="*/ 630 h 854"/>
                  <a:gd name="T46" fmla="*/ 113 w 877"/>
                  <a:gd name="T47" fmla="*/ 682 h 854"/>
                  <a:gd name="T48" fmla="*/ 168 w 877"/>
                  <a:gd name="T49" fmla="*/ 724 h 854"/>
                  <a:gd name="T50" fmla="*/ 227 w 877"/>
                  <a:gd name="T51" fmla="*/ 754 h 854"/>
                  <a:gd name="T52" fmla="*/ 287 w 877"/>
                  <a:gd name="T53" fmla="*/ 773 h 854"/>
                  <a:gd name="T54" fmla="*/ 343 w 877"/>
                  <a:gd name="T55" fmla="*/ 781 h 854"/>
                  <a:gd name="T56" fmla="*/ 521 w 877"/>
                  <a:gd name="T57" fmla="*/ 782 h 854"/>
                  <a:gd name="T58" fmla="*/ 575 w 877"/>
                  <a:gd name="T59" fmla="*/ 776 h 854"/>
                  <a:gd name="T60" fmla="*/ 635 w 877"/>
                  <a:gd name="T61" fmla="*/ 760 h 854"/>
                  <a:gd name="T62" fmla="*/ 694 w 877"/>
                  <a:gd name="T63" fmla="*/ 732 h 854"/>
                  <a:gd name="T64" fmla="*/ 751 w 877"/>
                  <a:gd name="T65" fmla="*/ 694 h 854"/>
                  <a:gd name="T66" fmla="*/ 801 w 877"/>
                  <a:gd name="T67" fmla="*/ 643 h 854"/>
                  <a:gd name="T68" fmla="*/ 841 w 877"/>
                  <a:gd name="T69" fmla="*/ 583 h 854"/>
                  <a:gd name="T70" fmla="*/ 867 w 877"/>
                  <a:gd name="T71" fmla="*/ 510 h 854"/>
                  <a:gd name="T72" fmla="*/ 877 w 877"/>
                  <a:gd name="T73" fmla="*/ 426 h 854"/>
                  <a:gd name="T74" fmla="*/ 867 w 877"/>
                  <a:gd name="T75" fmla="*/ 342 h 854"/>
                  <a:gd name="T76" fmla="*/ 841 w 877"/>
                  <a:gd name="T77" fmla="*/ 269 h 854"/>
                  <a:gd name="T78" fmla="*/ 801 w 877"/>
                  <a:gd name="T79" fmla="*/ 208 h 854"/>
                  <a:gd name="T80" fmla="*/ 751 w 877"/>
                  <a:gd name="T81" fmla="*/ 158 h 854"/>
                  <a:gd name="T82" fmla="*/ 694 w 877"/>
                  <a:gd name="T83" fmla="*/ 118 h 854"/>
                  <a:gd name="T84" fmla="*/ 635 w 877"/>
                  <a:gd name="T85" fmla="*/ 90 h 854"/>
                  <a:gd name="T86" fmla="*/ 575 w 877"/>
                  <a:gd name="T87" fmla="*/ 72 h 854"/>
                  <a:gd name="T88" fmla="*/ 521 w 877"/>
                  <a:gd name="T89" fmla="*/ 67 h 854"/>
                  <a:gd name="T90" fmla="*/ 712 w 877"/>
                  <a:gd name="T91" fmla="*/ 452 h 854"/>
                  <a:gd name="T92" fmla="*/ 702 w 877"/>
                  <a:gd name="T93" fmla="*/ 502 h 854"/>
                  <a:gd name="T94" fmla="*/ 685 w 877"/>
                  <a:gd name="T95" fmla="*/ 544 h 854"/>
                  <a:gd name="T96" fmla="*/ 647 w 877"/>
                  <a:gd name="T97" fmla="*/ 596 h 854"/>
                  <a:gd name="T98" fmla="*/ 586 w 877"/>
                  <a:gd name="T99" fmla="*/ 640 h 854"/>
                  <a:gd name="T100" fmla="*/ 521 w 877"/>
                  <a:gd name="T101" fmla="*/ 656 h 854"/>
                  <a:gd name="T102" fmla="*/ 569 w 877"/>
                  <a:gd name="T103" fmla="*/ 201 h 854"/>
                  <a:gd name="T104" fmla="*/ 633 w 877"/>
                  <a:gd name="T105" fmla="*/ 239 h 854"/>
                  <a:gd name="T106" fmla="*/ 680 w 877"/>
                  <a:gd name="T107" fmla="*/ 297 h 854"/>
                  <a:gd name="T108" fmla="*/ 699 w 877"/>
                  <a:gd name="T109" fmla="*/ 337 h 854"/>
                  <a:gd name="T110" fmla="*/ 710 w 877"/>
                  <a:gd name="T111" fmla="*/ 385 h 8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877" h="854">
                    <a:moveTo>
                      <a:pt x="164" y="426"/>
                    </a:moveTo>
                    <a:lnTo>
                      <a:pt x="164" y="411"/>
                    </a:lnTo>
                    <a:lnTo>
                      <a:pt x="165" y="399"/>
                    </a:lnTo>
                    <a:lnTo>
                      <a:pt x="167" y="385"/>
                    </a:lnTo>
                    <a:lnTo>
                      <a:pt x="169" y="373"/>
                    </a:lnTo>
                    <a:lnTo>
                      <a:pt x="171" y="361"/>
                    </a:lnTo>
                    <a:lnTo>
                      <a:pt x="175" y="349"/>
                    </a:lnTo>
                    <a:lnTo>
                      <a:pt x="179" y="337"/>
                    </a:lnTo>
                    <a:lnTo>
                      <a:pt x="183" y="327"/>
                    </a:lnTo>
                    <a:lnTo>
                      <a:pt x="187" y="316"/>
                    </a:lnTo>
                    <a:lnTo>
                      <a:pt x="192" y="306"/>
                    </a:lnTo>
                    <a:lnTo>
                      <a:pt x="198" y="297"/>
                    </a:lnTo>
                    <a:lnTo>
                      <a:pt x="203" y="287"/>
                    </a:lnTo>
                    <a:lnTo>
                      <a:pt x="215" y="269"/>
                    </a:lnTo>
                    <a:lnTo>
                      <a:pt x="229" y="254"/>
                    </a:lnTo>
                    <a:lnTo>
                      <a:pt x="244" y="239"/>
                    </a:lnTo>
                    <a:lnTo>
                      <a:pt x="259" y="228"/>
                    </a:lnTo>
                    <a:lnTo>
                      <a:pt x="275" y="217"/>
                    </a:lnTo>
                    <a:lnTo>
                      <a:pt x="292" y="208"/>
                    </a:lnTo>
                    <a:lnTo>
                      <a:pt x="308" y="201"/>
                    </a:lnTo>
                    <a:lnTo>
                      <a:pt x="324" y="196"/>
                    </a:lnTo>
                    <a:lnTo>
                      <a:pt x="341" y="193"/>
                    </a:lnTo>
                    <a:lnTo>
                      <a:pt x="357" y="192"/>
                    </a:lnTo>
                    <a:lnTo>
                      <a:pt x="357" y="656"/>
                    </a:lnTo>
                    <a:lnTo>
                      <a:pt x="341" y="655"/>
                    </a:lnTo>
                    <a:lnTo>
                      <a:pt x="324" y="652"/>
                    </a:lnTo>
                    <a:lnTo>
                      <a:pt x="308" y="648"/>
                    </a:lnTo>
                    <a:lnTo>
                      <a:pt x="292" y="640"/>
                    </a:lnTo>
                    <a:lnTo>
                      <a:pt x="275" y="632"/>
                    </a:lnTo>
                    <a:lnTo>
                      <a:pt x="259" y="623"/>
                    </a:lnTo>
                    <a:lnTo>
                      <a:pt x="244" y="610"/>
                    </a:lnTo>
                    <a:lnTo>
                      <a:pt x="229" y="596"/>
                    </a:lnTo>
                    <a:lnTo>
                      <a:pt x="215" y="581"/>
                    </a:lnTo>
                    <a:lnTo>
                      <a:pt x="203" y="564"/>
                    </a:lnTo>
                    <a:lnTo>
                      <a:pt x="198" y="555"/>
                    </a:lnTo>
                    <a:lnTo>
                      <a:pt x="192" y="544"/>
                    </a:lnTo>
                    <a:lnTo>
                      <a:pt x="187" y="535"/>
                    </a:lnTo>
                    <a:lnTo>
                      <a:pt x="183" y="524"/>
                    </a:lnTo>
                    <a:lnTo>
                      <a:pt x="179" y="513"/>
                    </a:lnTo>
                    <a:lnTo>
                      <a:pt x="175" y="502"/>
                    </a:lnTo>
                    <a:lnTo>
                      <a:pt x="171" y="490"/>
                    </a:lnTo>
                    <a:lnTo>
                      <a:pt x="169" y="478"/>
                    </a:lnTo>
                    <a:lnTo>
                      <a:pt x="167" y="466"/>
                    </a:lnTo>
                    <a:lnTo>
                      <a:pt x="165" y="452"/>
                    </a:lnTo>
                    <a:lnTo>
                      <a:pt x="164" y="440"/>
                    </a:lnTo>
                    <a:lnTo>
                      <a:pt x="164" y="426"/>
                    </a:lnTo>
                    <a:close/>
                    <a:moveTo>
                      <a:pt x="521" y="0"/>
                    </a:moveTo>
                    <a:lnTo>
                      <a:pt x="357" y="0"/>
                    </a:lnTo>
                    <a:lnTo>
                      <a:pt x="357" y="67"/>
                    </a:lnTo>
                    <a:lnTo>
                      <a:pt x="343" y="67"/>
                    </a:lnTo>
                    <a:lnTo>
                      <a:pt x="329" y="68"/>
                    </a:lnTo>
                    <a:lnTo>
                      <a:pt x="316" y="70"/>
                    </a:lnTo>
                    <a:lnTo>
                      <a:pt x="301" y="72"/>
                    </a:lnTo>
                    <a:lnTo>
                      <a:pt x="287" y="75"/>
                    </a:lnTo>
                    <a:lnTo>
                      <a:pt x="272" y="79"/>
                    </a:lnTo>
                    <a:lnTo>
                      <a:pt x="257" y="83"/>
                    </a:lnTo>
                    <a:lnTo>
                      <a:pt x="243" y="90"/>
                    </a:lnTo>
                    <a:lnTo>
                      <a:pt x="227" y="95"/>
                    </a:lnTo>
                    <a:lnTo>
                      <a:pt x="212" y="102"/>
                    </a:lnTo>
                    <a:lnTo>
                      <a:pt x="198" y="109"/>
                    </a:lnTo>
                    <a:lnTo>
                      <a:pt x="183" y="118"/>
                    </a:lnTo>
                    <a:lnTo>
                      <a:pt x="168" y="126"/>
                    </a:lnTo>
                    <a:lnTo>
                      <a:pt x="154" y="136"/>
                    </a:lnTo>
                    <a:lnTo>
                      <a:pt x="140" y="146"/>
                    </a:lnTo>
                    <a:lnTo>
                      <a:pt x="127" y="158"/>
                    </a:lnTo>
                    <a:lnTo>
                      <a:pt x="113" y="169"/>
                    </a:lnTo>
                    <a:lnTo>
                      <a:pt x="100" y="182"/>
                    </a:lnTo>
                    <a:lnTo>
                      <a:pt x="88" y="194"/>
                    </a:lnTo>
                    <a:lnTo>
                      <a:pt x="76" y="208"/>
                    </a:lnTo>
                    <a:lnTo>
                      <a:pt x="65" y="222"/>
                    </a:lnTo>
                    <a:lnTo>
                      <a:pt x="54" y="238"/>
                    </a:lnTo>
                    <a:lnTo>
                      <a:pt x="45" y="254"/>
                    </a:lnTo>
                    <a:lnTo>
                      <a:pt x="37" y="269"/>
                    </a:lnTo>
                    <a:lnTo>
                      <a:pt x="28" y="287"/>
                    </a:lnTo>
                    <a:lnTo>
                      <a:pt x="21" y="305"/>
                    </a:lnTo>
                    <a:lnTo>
                      <a:pt x="15" y="324"/>
                    </a:lnTo>
                    <a:lnTo>
                      <a:pt x="9" y="342"/>
                    </a:lnTo>
                    <a:lnTo>
                      <a:pt x="5" y="362"/>
                    </a:lnTo>
                    <a:lnTo>
                      <a:pt x="2" y="382"/>
                    </a:lnTo>
                    <a:lnTo>
                      <a:pt x="1" y="404"/>
                    </a:lnTo>
                    <a:lnTo>
                      <a:pt x="0" y="426"/>
                    </a:lnTo>
                    <a:lnTo>
                      <a:pt x="1" y="448"/>
                    </a:lnTo>
                    <a:lnTo>
                      <a:pt x="2" y="469"/>
                    </a:lnTo>
                    <a:lnTo>
                      <a:pt x="5" y="490"/>
                    </a:lnTo>
                    <a:lnTo>
                      <a:pt x="9" y="510"/>
                    </a:lnTo>
                    <a:lnTo>
                      <a:pt x="15" y="528"/>
                    </a:lnTo>
                    <a:lnTo>
                      <a:pt x="21" y="547"/>
                    </a:lnTo>
                    <a:lnTo>
                      <a:pt x="28" y="565"/>
                    </a:lnTo>
                    <a:lnTo>
                      <a:pt x="37" y="583"/>
                    </a:lnTo>
                    <a:lnTo>
                      <a:pt x="45" y="598"/>
                    </a:lnTo>
                    <a:lnTo>
                      <a:pt x="54" y="614"/>
                    </a:lnTo>
                    <a:lnTo>
                      <a:pt x="65" y="630"/>
                    </a:lnTo>
                    <a:lnTo>
                      <a:pt x="76" y="643"/>
                    </a:lnTo>
                    <a:lnTo>
                      <a:pt x="88" y="657"/>
                    </a:lnTo>
                    <a:lnTo>
                      <a:pt x="100" y="670"/>
                    </a:lnTo>
                    <a:lnTo>
                      <a:pt x="113" y="682"/>
                    </a:lnTo>
                    <a:lnTo>
                      <a:pt x="127" y="694"/>
                    </a:lnTo>
                    <a:lnTo>
                      <a:pt x="140" y="704"/>
                    </a:lnTo>
                    <a:lnTo>
                      <a:pt x="154" y="714"/>
                    </a:lnTo>
                    <a:lnTo>
                      <a:pt x="168" y="724"/>
                    </a:lnTo>
                    <a:lnTo>
                      <a:pt x="183" y="732"/>
                    </a:lnTo>
                    <a:lnTo>
                      <a:pt x="198" y="741"/>
                    </a:lnTo>
                    <a:lnTo>
                      <a:pt x="212" y="748"/>
                    </a:lnTo>
                    <a:lnTo>
                      <a:pt x="227" y="754"/>
                    </a:lnTo>
                    <a:lnTo>
                      <a:pt x="243" y="760"/>
                    </a:lnTo>
                    <a:lnTo>
                      <a:pt x="257" y="765"/>
                    </a:lnTo>
                    <a:lnTo>
                      <a:pt x="272" y="770"/>
                    </a:lnTo>
                    <a:lnTo>
                      <a:pt x="287" y="773"/>
                    </a:lnTo>
                    <a:lnTo>
                      <a:pt x="301" y="776"/>
                    </a:lnTo>
                    <a:lnTo>
                      <a:pt x="316" y="779"/>
                    </a:lnTo>
                    <a:lnTo>
                      <a:pt x="329" y="780"/>
                    </a:lnTo>
                    <a:lnTo>
                      <a:pt x="343" y="781"/>
                    </a:lnTo>
                    <a:lnTo>
                      <a:pt x="357" y="782"/>
                    </a:lnTo>
                    <a:lnTo>
                      <a:pt x="357" y="854"/>
                    </a:lnTo>
                    <a:lnTo>
                      <a:pt x="521" y="854"/>
                    </a:lnTo>
                    <a:lnTo>
                      <a:pt x="521" y="782"/>
                    </a:lnTo>
                    <a:lnTo>
                      <a:pt x="533" y="781"/>
                    </a:lnTo>
                    <a:lnTo>
                      <a:pt x="547" y="780"/>
                    </a:lnTo>
                    <a:lnTo>
                      <a:pt x="562" y="779"/>
                    </a:lnTo>
                    <a:lnTo>
                      <a:pt x="575" y="776"/>
                    </a:lnTo>
                    <a:lnTo>
                      <a:pt x="590" y="773"/>
                    </a:lnTo>
                    <a:lnTo>
                      <a:pt x="604" y="770"/>
                    </a:lnTo>
                    <a:lnTo>
                      <a:pt x="620" y="765"/>
                    </a:lnTo>
                    <a:lnTo>
                      <a:pt x="635" y="760"/>
                    </a:lnTo>
                    <a:lnTo>
                      <a:pt x="649" y="754"/>
                    </a:lnTo>
                    <a:lnTo>
                      <a:pt x="665" y="748"/>
                    </a:lnTo>
                    <a:lnTo>
                      <a:pt x="680" y="741"/>
                    </a:lnTo>
                    <a:lnTo>
                      <a:pt x="694" y="732"/>
                    </a:lnTo>
                    <a:lnTo>
                      <a:pt x="709" y="724"/>
                    </a:lnTo>
                    <a:lnTo>
                      <a:pt x="723" y="714"/>
                    </a:lnTo>
                    <a:lnTo>
                      <a:pt x="737" y="704"/>
                    </a:lnTo>
                    <a:lnTo>
                      <a:pt x="751" y="694"/>
                    </a:lnTo>
                    <a:lnTo>
                      <a:pt x="764" y="682"/>
                    </a:lnTo>
                    <a:lnTo>
                      <a:pt x="777" y="670"/>
                    </a:lnTo>
                    <a:lnTo>
                      <a:pt x="789" y="657"/>
                    </a:lnTo>
                    <a:lnTo>
                      <a:pt x="801" y="643"/>
                    </a:lnTo>
                    <a:lnTo>
                      <a:pt x="811" y="630"/>
                    </a:lnTo>
                    <a:lnTo>
                      <a:pt x="822" y="614"/>
                    </a:lnTo>
                    <a:lnTo>
                      <a:pt x="832" y="598"/>
                    </a:lnTo>
                    <a:lnTo>
                      <a:pt x="841" y="583"/>
                    </a:lnTo>
                    <a:lnTo>
                      <a:pt x="849" y="565"/>
                    </a:lnTo>
                    <a:lnTo>
                      <a:pt x="856" y="547"/>
                    </a:lnTo>
                    <a:lnTo>
                      <a:pt x="862" y="528"/>
                    </a:lnTo>
                    <a:lnTo>
                      <a:pt x="867" y="510"/>
                    </a:lnTo>
                    <a:lnTo>
                      <a:pt x="871" y="490"/>
                    </a:lnTo>
                    <a:lnTo>
                      <a:pt x="874" y="469"/>
                    </a:lnTo>
                    <a:lnTo>
                      <a:pt x="876" y="448"/>
                    </a:lnTo>
                    <a:lnTo>
                      <a:pt x="877" y="426"/>
                    </a:lnTo>
                    <a:lnTo>
                      <a:pt x="876" y="404"/>
                    </a:lnTo>
                    <a:lnTo>
                      <a:pt x="874" y="382"/>
                    </a:lnTo>
                    <a:lnTo>
                      <a:pt x="871" y="362"/>
                    </a:lnTo>
                    <a:lnTo>
                      <a:pt x="867" y="342"/>
                    </a:lnTo>
                    <a:lnTo>
                      <a:pt x="862" y="324"/>
                    </a:lnTo>
                    <a:lnTo>
                      <a:pt x="856" y="305"/>
                    </a:lnTo>
                    <a:lnTo>
                      <a:pt x="849" y="287"/>
                    </a:lnTo>
                    <a:lnTo>
                      <a:pt x="841" y="269"/>
                    </a:lnTo>
                    <a:lnTo>
                      <a:pt x="832" y="254"/>
                    </a:lnTo>
                    <a:lnTo>
                      <a:pt x="822" y="238"/>
                    </a:lnTo>
                    <a:lnTo>
                      <a:pt x="811" y="222"/>
                    </a:lnTo>
                    <a:lnTo>
                      <a:pt x="801" y="208"/>
                    </a:lnTo>
                    <a:lnTo>
                      <a:pt x="789" y="194"/>
                    </a:lnTo>
                    <a:lnTo>
                      <a:pt x="777" y="182"/>
                    </a:lnTo>
                    <a:lnTo>
                      <a:pt x="764" y="169"/>
                    </a:lnTo>
                    <a:lnTo>
                      <a:pt x="751" y="158"/>
                    </a:lnTo>
                    <a:lnTo>
                      <a:pt x="737" y="146"/>
                    </a:lnTo>
                    <a:lnTo>
                      <a:pt x="723" y="136"/>
                    </a:lnTo>
                    <a:lnTo>
                      <a:pt x="709" y="126"/>
                    </a:lnTo>
                    <a:lnTo>
                      <a:pt x="694" y="118"/>
                    </a:lnTo>
                    <a:lnTo>
                      <a:pt x="680" y="109"/>
                    </a:lnTo>
                    <a:lnTo>
                      <a:pt x="665" y="102"/>
                    </a:lnTo>
                    <a:lnTo>
                      <a:pt x="649" y="95"/>
                    </a:lnTo>
                    <a:lnTo>
                      <a:pt x="635" y="90"/>
                    </a:lnTo>
                    <a:lnTo>
                      <a:pt x="620" y="83"/>
                    </a:lnTo>
                    <a:lnTo>
                      <a:pt x="604" y="79"/>
                    </a:lnTo>
                    <a:lnTo>
                      <a:pt x="590" y="75"/>
                    </a:lnTo>
                    <a:lnTo>
                      <a:pt x="575" y="72"/>
                    </a:lnTo>
                    <a:lnTo>
                      <a:pt x="562" y="70"/>
                    </a:lnTo>
                    <a:lnTo>
                      <a:pt x="547" y="68"/>
                    </a:lnTo>
                    <a:lnTo>
                      <a:pt x="533" y="67"/>
                    </a:lnTo>
                    <a:lnTo>
                      <a:pt x="521" y="67"/>
                    </a:lnTo>
                    <a:lnTo>
                      <a:pt x="521" y="0"/>
                    </a:lnTo>
                    <a:close/>
                    <a:moveTo>
                      <a:pt x="713" y="426"/>
                    </a:moveTo>
                    <a:lnTo>
                      <a:pt x="712" y="440"/>
                    </a:lnTo>
                    <a:lnTo>
                      <a:pt x="712" y="452"/>
                    </a:lnTo>
                    <a:lnTo>
                      <a:pt x="710" y="466"/>
                    </a:lnTo>
                    <a:lnTo>
                      <a:pt x="708" y="478"/>
                    </a:lnTo>
                    <a:lnTo>
                      <a:pt x="706" y="490"/>
                    </a:lnTo>
                    <a:lnTo>
                      <a:pt x="702" y="502"/>
                    </a:lnTo>
                    <a:lnTo>
                      <a:pt x="699" y="513"/>
                    </a:lnTo>
                    <a:lnTo>
                      <a:pt x="694" y="524"/>
                    </a:lnTo>
                    <a:lnTo>
                      <a:pt x="690" y="535"/>
                    </a:lnTo>
                    <a:lnTo>
                      <a:pt x="685" y="544"/>
                    </a:lnTo>
                    <a:lnTo>
                      <a:pt x="680" y="555"/>
                    </a:lnTo>
                    <a:lnTo>
                      <a:pt x="673" y="564"/>
                    </a:lnTo>
                    <a:lnTo>
                      <a:pt x="661" y="581"/>
                    </a:lnTo>
                    <a:lnTo>
                      <a:pt x="647" y="596"/>
                    </a:lnTo>
                    <a:lnTo>
                      <a:pt x="633" y="610"/>
                    </a:lnTo>
                    <a:lnTo>
                      <a:pt x="617" y="623"/>
                    </a:lnTo>
                    <a:lnTo>
                      <a:pt x="601" y="632"/>
                    </a:lnTo>
                    <a:lnTo>
                      <a:pt x="586" y="640"/>
                    </a:lnTo>
                    <a:lnTo>
                      <a:pt x="569" y="648"/>
                    </a:lnTo>
                    <a:lnTo>
                      <a:pt x="552" y="652"/>
                    </a:lnTo>
                    <a:lnTo>
                      <a:pt x="536" y="655"/>
                    </a:lnTo>
                    <a:lnTo>
                      <a:pt x="521" y="656"/>
                    </a:lnTo>
                    <a:lnTo>
                      <a:pt x="521" y="192"/>
                    </a:lnTo>
                    <a:lnTo>
                      <a:pt x="536" y="193"/>
                    </a:lnTo>
                    <a:lnTo>
                      <a:pt x="552" y="196"/>
                    </a:lnTo>
                    <a:lnTo>
                      <a:pt x="569" y="201"/>
                    </a:lnTo>
                    <a:lnTo>
                      <a:pt x="586" y="208"/>
                    </a:lnTo>
                    <a:lnTo>
                      <a:pt x="601" y="217"/>
                    </a:lnTo>
                    <a:lnTo>
                      <a:pt x="617" y="228"/>
                    </a:lnTo>
                    <a:lnTo>
                      <a:pt x="633" y="239"/>
                    </a:lnTo>
                    <a:lnTo>
                      <a:pt x="647" y="254"/>
                    </a:lnTo>
                    <a:lnTo>
                      <a:pt x="661" y="269"/>
                    </a:lnTo>
                    <a:lnTo>
                      <a:pt x="673" y="287"/>
                    </a:lnTo>
                    <a:lnTo>
                      <a:pt x="680" y="297"/>
                    </a:lnTo>
                    <a:lnTo>
                      <a:pt x="685" y="306"/>
                    </a:lnTo>
                    <a:lnTo>
                      <a:pt x="690" y="316"/>
                    </a:lnTo>
                    <a:lnTo>
                      <a:pt x="694" y="327"/>
                    </a:lnTo>
                    <a:lnTo>
                      <a:pt x="699" y="337"/>
                    </a:lnTo>
                    <a:lnTo>
                      <a:pt x="702" y="349"/>
                    </a:lnTo>
                    <a:lnTo>
                      <a:pt x="706" y="361"/>
                    </a:lnTo>
                    <a:lnTo>
                      <a:pt x="708" y="373"/>
                    </a:lnTo>
                    <a:lnTo>
                      <a:pt x="710" y="385"/>
                    </a:lnTo>
                    <a:lnTo>
                      <a:pt x="712" y="399"/>
                    </a:lnTo>
                    <a:lnTo>
                      <a:pt x="712" y="411"/>
                    </a:lnTo>
                    <a:lnTo>
                      <a:pt x="713" y="426"/>
                    </a:lnTo>
                    <a:close/>
                  </a:path>
                </a:pathLst>
              </a:custGeom>
              <a:solidFill>
                <a:srgbClr val="0042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1">
                  <a:solidFill>
                    <a:srgbClr val="3C3C3C"/>
                  </a:solidFill>
                </a:endParaRPr>
              </a:p>
            </p:txBody>
          </p:sp>
        </p:grpSp>
        <p:grpSp>
          <p:nvGrpSpPr>
            <p:cNvPr id="58" name="Группа 57"/>
            <p:cNvGrpSpPr/>
            <p:nvPr userDrawn="1"/>
          </p:nvGrpSpPr>
          <p:grpSpPr>
            <a:xfrm>
              <a:off x="10697166" y="4687620"/>
              <a:ext cx="1117208" cy="324455"/>
              <a:chOff x="10697166" y="4687620"/>
              <a:chExt cx="1117208" cy="324455"/>
            </a:xfrm>
          </p:grpSpPr>
          <p:sp>
            <p:nvSpPr>
              <p:cNvPr id="59" name="Freeform 13"/>
              <p:cNvSpPr>
                <a:spLocks noEditPoints="1"/>
              </p:cNvSpPr>
              <p:nvPr userDrawn="1"/>
            </p:nvSpPr>
            <p:spPr bwMode="auto">
              <a:xfrm>
                <a:off x="11087149" y="4783518"/>
                <a:ext cx="84710" cy="132659"/>
              </a:xfrm>
              <a:custGeom>
                <a:avLst/>
                <a:gdLst>
                  <a:gd name="T0" fmla="*/ 293 w 479"/>
                  <a:gd name="T1" fmla="*/ 313 h 749"/>
                  <a:gd name="T2" fmla="*/ 279 w 479"/>
                  <a:gd name="T3" fmla="*/ 322 h 749"/>
                  <a:gd name="T4" fmla="*/ 263 w 479"/>
                  <a:gd name="T5" fmla="*/ 327 h 749"/>
                  <a:gd name="T6" fmla="*/ 247 w 479"/>
                  <a:gd name="T7" fmla="*/ 330 h 749"/>
                  <a:gd name="T8" fmla="*/ 156 w 479"/>
                  <a:gd name="T9" fmla="*/ 330 h 749"/>
                  <a:gd name="T10" fmla="*/ 237 w 479"/>
                  <a:gd name="T11" fmla="*/ 144 h 749"/>
                  <a:gd name="T12" fmla="*/ 257 w 479"/>
                  <a:gd name="T13" fmla="*/ 145 h 749"/>
                  <a:gd name="T14" fmla="*/ 274 w 479"/>
                  <a:gd name="T15" fmla="*/ 149 h 749"/>
                  <a:gd name="T16" fmla="*/ 290 w 479"/>
                  <a:gd name="T17" fmla="*/ 156 h 749"/>
                  <a:gd name="T18" fmla="*/ 302 w 479"/>
                  <a:gd name="T19" fmla="*/ 165 h 749"/>
                  <a:gd name="T20" fmla="*/ 313 w 479"/>
                  <a:gd name="T21" fmla="*/ 178 h 749"/>
                  <a:gd name="T22" fmla="*/ 320 w 479"/>
                  <a:gd name="T23" fmla="*/ 193 h 749"/>
                  <a:gd name="T24" fmla="*/ 324 w 479"/>
                  <a:gd name="T25" fmla="*/ 212 h 749"/>
                  <a:gd name="T26" fmla="*/ 326 w 479"/>
                  <a:gd name="T27" fmla="*/ 234 h 749"/>
                  <a:gd name="T28" fmla="*/ 324 w 479"/>
                  <a:gd name="T29" fmla="*/ 259 h 749"/>
                  <a:gd name="T30" fmla="*/ 320 w 479"/>
                  <a:gd name="T31" fmla="*/ 279 h 749"/>
                  <a:gd name="T32" fmla="*/ 312 w 479"/>
                  <a:gd name="T33" fmla="*/ 296 h 749"/>
                  <a:gd name="T34" fmla="*/ 300 w 479"/>
                  <a:gd name="T35" fmla="*/ 309 h 749"/>
                  <a:gd name="T36" fmla="*/ 404 w 479"/>
                  <a:gd name="T37" fmla="*/ 50 h 749"/>
                  <a:gd name="T38" fmla="*/ 386 w 479"/>
                  <a:gd name="T39" fmla="*/ 36 h 749"/>
                  <a:gd name="T40" fmla="*/ 367 w 479"/>
                  <a:gd name="T41" fmla="*/ 26 h 749"/>
                  <a:gd name="T42" fmla="*/ 346 w 479"/>
                  <a:gd name="T43" fmla="*/ 18 h 749"/>
                  <a:gd name="T44" fmla="*/ 313 w 479"/>
                  <a:gd name="T45" fmla="*/ 7 h 749"/>
                  <a:gd name="T46" fmla="*/ 263 w 479"/>
                  <a:gd name="T47" fmla="*/ 1 h 749"/>
                  <a:gd name="T48" fmla="*/ 0 w 479"/>
                  <a:gd name="T49" fmla="*/ 0 h 749"/>
                  <a:gd name="T50" fmla="*/ 156 w 479"/>
                  <a:gd name="T51" fmla="*/ 749 h 749"/>
                  <a:gd name="T52" fmla="*/ 247 w 479"/>
                  <a:gd name="T53" fmla="*/ 475 h 749"/>
                  <a:gd name="T54" fmla="*/ 273 w 479"/>
                  <a:gd name="T55" fmla="*/ 474 h 749"/>
                  <a:gd name="T56" fmla="*/ 298 w 479"/>
                  <a:gd name="T57" fmla="*/ 471 h 749"/>
                  <a:gd name="T58" fmla="*/ 321 w 479"/>
                  <a:gd name="T59" fmla="*/ 466 h 749"/>
                  <a:gd name="T60" fmla="*/ 343 w 479"/>
                  <a:gd name="T61" fmla="*/ 459 h 749"/>
                  <a:gd name="T62" fmla="*/ 364 w 479"/>
                  <a:gd name="T63" fmla="*/ 449 h 749"/>
                  <a:gd name="T64" fmla="*/ 383 w 479"/>
                  <a:gd name="T65" fmla="*/ 438 h 749"/>
                  <a:gd name="T66" fmla="*/ 400 w 479"/>
                  <a:gd name="T67" fmla="*/ 425 h 749"/>
                  <a:gd name="T68" fmla="*/ 417 w 479"/>
                  <a:gd name="T69" fmla="*/ 411 h 749"/>
                  <a:gd name="T70" fmla="*/ 431 w 479"/>
                  <a:gd name="T71" fmla="*/ 394 h 749"/>
                  <a:gd name="T72" fmla="*/ 443 w 479"/>
                  <a:gd name="T73" fmla="*/ 375 h 749"/>
                  <a:gd name="T74" fmla="*/ 454 w 479"/>
                  <a:gd name="T75" fmla="*/ 355 h 749"/>
                  <a:gd name="T76" fmla="*/ 463 w 479"/>
                  <a:gd name="T77" fmla="*/ 334 h 749"/>
                  <a:gd name="T78" fmla="*/ 469 w 479"/>
                  <a:gd name="T79" fmla="*/ 311 h 749"/>
                  <a:gd name="T80" fmla="*/ 475 w 479"/>
                  <a:gd name="T81" fmla="*/ 288 h 749"/>
                  <a:gd name="T82" fmla="*/ 478 w 479"/>
                  <a:gd name="T83" fmla="*/ 263 h 749"/>
                  <a:gd name="T84" fmla="*/ 479 w 479"/>
                  <a:gd name="T85" fmla="*/ 237 h 749"/>
                  <a:gd name="T86" fmla="*/ 478 w 479"/>
                  <a:gd name="T87" fmla="*/ 207 h 749"/>
                  <a:gd name="T88" fmla="*/ 475 w 479"/>
                  <a:gd name="T89" fmla="*/ 180 h 749"/>
                  <a:gd name="T90" fmla="*/ 469 w 479"/>
                  <a:gd name="T91" fmla="*/ 153 h 749"/>
                  <a:gd name="T92" fmla="*/ 461 w 479"/>
                  <a:gd name="T93" fmla="*/ 130 h 749"/>
                  <a:gd name="T94" fmla="*/ 452 w 479"/>
                  <a:gd name="T95" fmla="*/ 109 h 749"/>
                  <a:gd name="T96" fmla="*/ 440 w 479"/>
                  <a:gd name="T97" fmla="*/ 90 h 749"/>
                  <a:gd name="T98" fmla="*/ 427 w 479"/>
                  <a:gd name="T99" fmla="*/ 72 h 749"/>
                  <a:gd name="T100" fmla="*/ 412 w 479"/>
                  <a:gd name="T101" fmla="*/ 56 h 7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479" h="749">
                    <a:moveTo>
                      <a:pt x="300" y="309"/>
                    </a:moveTo>
                    <a:lnTo>
                      <a:pt x="293" y="313"/>
                    </a:lnTo>
                    <a:lnTo>
                      <a:pt x="286" y="319"/>
                    </a:lnTo>
                    <a:lnTo>
                      <a:pt x="279" y="322"/>
                    </a:lnTo>
                    <a:lnTo>
                      <a:pt x="271" y="325"/>
                    </a:lnTo>
                    <a:lnTo>
                      <a:pt x="263" y="327"/>
                    </a:lnTo>
                    <a:lnTo>
                      <a:pt x="255" y="329"/>
                    </a:lnTo>
                    <a:lnTo>
                      <a:pt x="247" y="330"/>
                    </a:lnTo>
                    <a:lnTo>
                      <a:pt x="238" y="330"/>
                    </a:lnTo>
                    <a:lnTo>
                      <a:pt x="156" y="330"/>
                    </a:lnTo>
                    <a:lnTo>
                      <a:pt x="156" y="144"/>
                    </a:lnTo>
                    <a:lnTo>
                      <a:pt x="237" y="144"/>
                    </a:lnTo>
                    <a:lnTo>
                      <a:pt x="248" y="144"/>
                    </a:lnTo>
                    <a:lnTo>
                      <a:pt x="257" y="145"/>
                    </a:lnTo>
                    <a:lnTo>
                      <a:pt x="266" y="147"/>
                    </a:lnTo>
                    <a:lnTo>
                      <a:pt x="274" y="149"/>
                    </a:lnTo>
                    <a:lnTo>
                      <a:pt x="282" y="152"/>
                    </a:lnTo>
                    <a:lnTo>
                      <a:pt x="290" y="156"/>
                    </a:lnTo>
                    <a:lnTo>
                      <a:pt x="296" y="160"/>
                    </a:lnTo>
                    <a:lnTo>
                      <a:pt x="302" y="165"/>
                    </a:lnTo>
                    <a:lnTo>
                      <a:pt x="307" y="171"/>
                    </a:lnTo>
                    <a:lnTo>
                      <a:pt x="313" y="178"/>
                    </a:lnTo>
                    <a:lnTo>
                      <a:pt x="317" y="185"/>
                    </a:lnTo>
                    <a:lnTo>
                      <a:pt x="320" y="193"/>
                    </a:lnTo>
                    <a:lnTo>
                      <a:pt x="323" y="202"/>
                    </a:lnTo>
                    <a:lnTo>
                      <a:pt x="324" y="212"/>
                    </a:lnTo>
                    <a:lnTo>
                      <a:pt x="326" y="222"/>
                    </a:lnTo>
                    <a:lnTo>
                      <a:pt x="326" y="234"/>
                    </a:lnTo>
                    <a:lnTo>
                      <a:pt x="326" y="248"/>
                    </a:lnTo>
                    <a:lnTo>
                      <a:pt x="324" y="259"/>
                    </a:lnTo>
                    <a:lnTo>
                      <a:pt x="322" y="269"/>
                    </a:lnTo>
                    <a:lnTo>
                      <a:pt x="320" y="279"/>
                    </a:lnTo>
                    <a:lnTo>
                      <a:pt x="316" y="288"/>
                    </a:lnTo>
                    <a:lnTo>
                      <a:pt x="312" y="296"/>
                    </a:lnTo>
                    <a:lnTo>
                      <a:pt x="306" y="303"/>
                    </a:lnTo>
                    <a:lnTo>
                      <a:pt x="300" y="309"/>
                    </a:lnTo>
                    <a:close/>
                    <a:moveTo>
                      <a:pt x="412" y="56"/>
                    </a:moveTo>
                    <a:lnTo>
                      <a:pt x="404" y="50"/>
                    </a:lnTo>
                    <a:lnTo>
                      <a:pt x="395" y="43"/>
                    </a:lnTo>
                    <a:lnTo>
                      <a:pt x="386" y="36"/>
                    </a:lnTo>
                    <a:lnTo>
                      <a:pt x="376" y="31"/>
                    </a:lnTo>
                    <a:lnTo>
                      <a:pt x="367" y="26"/>
                    </a:lnTo>
                    <a:lnTo>
                      <a:pt x="357" y="22"/>
                    </a:lnTo>
                    <a:lnTo>
                      <a:pt x="346" y="18"/>
                    </a:lnTo>
                    <a:lnTo>
                      <a:pt x="336" y="13"/>
                    </a:lnTo>
                    <a:lnTo>
                      <a:pt x="313" y="7"/>
                    </a:lnTo>
                    <a:lnTo>
                      <a:pt x="289" y="3"/>
                    </a:lnTo>
                    <a:lnTo>
                      <a:pt x="263" y="1"/>
                    </a:lnTo>
                    <a:lnTo>
                      <a:pt x="237" y="0"/>
                    </a:lnTo>
                    <a:lnTo>
                      <a:pt x="0" y="0"/>
                    </a:lnTo>
                    <a:lnTo>
                      <a:pt x="0" y="749"/>
                    </a:lnTo>
                    <a:lnTo>
                      <a:pt x="156" y="749"/>
                    </a:lnTo>
                    <a:lnTo>
                      <a:pt x="156" y="475"/>
                    </a:lnTo>
                    <a:lnTo>
                      <a:pt x="247" y="475"/>
                    </a:lnTo>
                    <a:lnTo>
                      <a:pt x="259" y="475"/>
                    </a:lnTo>
                    <a:lnTo>
                      <a:pt x="273" y="474"/>
                    </a:lnTo>
                    <a:lnTo>
                      <a:pt x="285" y="473"/>
                    </a:lnTo>
                    <a:lnTo>
                      <a:pt x="298" y="471"/>
                    </a:lnTo>
                    <a:lnTo>
                      <a:pt x="309" y="469"/>
                    </a:lnTo>
                    <a:lnTo>
                      <a:pt x="321" y="466"/>
                    </a:lnTo>
                    <a:lnTo>
                      <a:pt x="332" y="463"/>
                    </a:lnTo>
                    <a:lnTo>
                      <a:pt x="343" y="459"/>
                    </a:lnTo>
                    <a:lnTo>
                      <a:pt x="353" y="453"/>
                    </a:lnTo>
                    <a:lnTo>
                      <a:pt x="364" y="449"/>
                    </a:lnTo>
                    <a:lnTo>
                      <a:pt x="373" y="444"/>
                    </a:lnTo>
                    <a:lnTo>
                      <a:pt x="383" y="438"/>
                    </a:lnTo>
                    <a:lnTo>
                      <a:pt x="392" y="431"/>
                    </a:lnTo>
                    <a:lnTo>
                      <a:pt x="400" y="425"/>
                    </a:lnTo>
                    <a:lnTo>
                      <a:pt x="409" y="418"/>
                    </a:lnTo>
                    <a:lnTo>
                      <a:pt x="417" y="411"/>
                    </a:lnTo>
                    <a:lnTo>
                      <a:pt x="424" y="402"/>
                    </a:lnTo>
                    <a:lnTo>
                      <a:pt x="431" y="394"/>
                    </a:lnTo>
                    <a:lnTo>
                      <a:pt x="437" y="384"/>
                    </a:lnTo>
                    <a:lnTo>
                      <a:pt x="443" y="375"/>
                    </a:lnTo>
                    <a:lnTo>
                      <a:pt x="449" y="366"/>
                    </a:lnTo>
                    <a:lnTo>
                      <a:pt x="454" y="355"/>
                    </a:lnTo>
                    <a:lnTo>
                      <a:pt x="459" y="345"/>
                    </a:lnTo>
                    <a:lnTo>
                      <a:pt x="463" y="334"/>
                    </a:lnTo>
                    <a:lnTo>
                      <a:pt x="466" y="323"/>
                    </a:lnTo>
                    <a:lnTo>
                      <a:pt x="469" y="311"/>
                    </a:lnTo>
                    <a:lnTo>
                      <a:pt x="473" y="300"/>
                    </a:lnTo>
                    <a:lnTo>
                      <a:pt x="475" y="288"/>
                    </a:lnTo>
                    <a:lnTo>
                      <a:pt x="477" y="276"/>
                    </a:lnTo>
                    <a:lnTo>
                      <a:pt x="478" y="263"/>
                    </a:lnTo>
                    <a:lnTo>
                      <a:pt x="479" y="250"/>
                    </a:lnTo>
                    <a:lnTo>
                      <a:pt x="479" y="237"/>
                    </a:lnTo>
                    <a:lnTo>
                      <a:pt x="479" y="221"/>
                    </a:lnTo>
                    <a:lnTo>
                      <a:pt x="478" y="207"/>
                    </a:lnTo>
                    <a:lnTo>
                      <a:pt x="477" y="193"/>
                    </a:lnTo>
                    <a:lnTo>
                      <a:pt x="475" y="180"/>
                    </a:lnTo>
                    <a:lnTo>
                      <a:pt x="473" y="166"/>
                    </a:lnTo>
                    <a:lnTo>
                      <a:pt x="469" y="153"/>
                    </a:lnTo>
                    <a:lnTo>
                      <a:pt x="465" y="142"/>
                    </a:lnTo>
                    <a:lnTo>
                      <a:pt x="461" y="130"/>
                    </a:lnTo>
                    <a:lnTo>
                      <a:pt x="457" y="119"/>
                    </a:lnTo>
                    <a:lnTo>
                      <a:pt x="452" y="109"/>
                    </a:lnTo>
                    <a:lnTo>
                      <a:pt x="446" y="99"/>
                    </a:lnTo>
                    <a:lnTo>
                      <a:pt x="440" y="90"/>
                    </a:lnTo>
                    <a:lnTo>
                      <a:pt x="434" y="80"/>
                    </a:lnTo>
                    <a:lnTo>
                      <a:pt x="427" y="72"/>
                    </a:lnTo>
                    <a:lnTo>
                      <a:pt x="419" y="65"/>
                    </a:lnTo>
                    <a:lnTo>
                      <a:pt x="412" y="56"/>
                    </a:lnTo>
                    <a:close/>
                  </a:path>
                </a:pathLst>
              </a:custGeom>
              <a:solidFill>
                <a:srgbClr val="0049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1">
                  <a:solidFill>
                    <a:srgbClr val="3C3C3C"/>
                  </a:solidFill>
                </a:endParaRPr>
              </a:p>
            </p:txBody>
          </p:sp>
          <p:sp>
            <p:nvSpPr>
              <p:cNvPr id="60" name="Freeform 14"/>
              <p:cNvSpPr>
                <a:spLocks noEditPoints="1"/>
              </p:cNvSpPr>
              <p:nvPr userDrawn="1"/>
            </p:nvSpPr>
            <p:spPr bwMode="auto">
              <a:xfrm>
                <a:off x="11192637" y="4781920"/>
                <a:ext cx="84710" cy="135856"/>
              </a:xfrm>
              <a:custGeom>
                <a:avLst/>
                <a:gdLst>
                  <a:gd name="T0" fmla="*/ 322 w 481"/>
                  <a:gd name="T1" fmla="*/ 547 h 760"/>
                  <a:gd name="T2" fmla="*/ 315 w 481"/>
                  <a:gd name="T3" fmla="*/ 570 h 760"/>
                  <a:gd name="T4" fmla="*/ 299 w 481"/>
                  <a:gd name="T5" fmla="*/ 588 h 760"/>
                  <a:gd name="T6" fmla="*/ 280 w 481"/>
                  <a:gd name="T7" fmla="*/ 602 h 760"/>
                  <a:gd name="T8" fmla="*/ 258 w 481"/>
                  <a:gd name="T9" fmla="*/ 609 h 760"/>
                  <a:gd name="T10" fmla="*/ 231 w 481"/>
                  <a:gd name="T11" fmla="*/ 610 h 760"/>
                  <a:gd name="T12" fmla="*/ 202 w 481"/>
                  <a:gd name="T13" fmla="*/ 603 h 760"/>
                  <a:gd name="T14" fmla="*/ 181 w 481"/>
                  <a:gd name="T15" fmla="*/ 589 h 760"/>
                  <a:gd name="T16" fmla="*/ 167 w 481"/>
                  <a:gd name="T17" fmla="*/ 567 h 760"/>
                  <a:gd name="T18" fmla="*/ 159 w 481"/>
                  <a:gd name="T19" fmla="*/ 541 h 760"/>
                  <a:gd name="T20" fmla="*/ 156 w 481"/>
                  <a:gd name="T21" fmla="*/ 511 h 760"/>
                  <a:gd name="T22" fmla="*/ 160 w 481"/>
                  <a:gd name="T23" fmla="*/ 206 h 760"/>
                  <a:gd name="T24" fmla="*/ 170 w 481"/>
                  <a:gd name="T25" fmla="*/ 185 h 760"/>
                  <a:gd name="T26" fmla="*/ 187 w 481"/>
                  <a:gd name="T27" fmla="*/ 167 h 760"/>
                  <a:gd name="T28" fmla="*/ 210 w 481"/>
                  <a:gd name="T29" fmla="*/ 154 h 760"/>
                  <a:gd name="T30" fmla="*/ 241 w 481"/>
                  <a:gd name="T31" fmla="*/ 150 h 760"/>
                  <a:gd name="T32" fmla="*/ 273 w 481"/>
                  <a:gd name="T33" fmla="*/ 155 h 760"/>
                  <a:gd name="T34" fmla="*/ 296 w 481"/>
                  <a:gd name="T35" fmla="*/ 169 h 760"/>
                  <a:gd name="T36" fmla="*/ 310 w 481"/>
                  <a:gd name="T37" fmla="*/ 188 h 760"/>
                  <a:gd name="T38" fmla="*/ 320 w 481"/>
                  <a:gd name="T39" fmla="*/ 209 h 760"/>
                  <a:gd name="T40" fmla="*/ 323 w 481"/>
                  <a:gd name="T41" fmla="*/ 529 h 760"/>
                  <a:gd name="T42" fmla="*/ 408 w 481"/>
                  <a:gd name="T43" fmla="*/ 59 h 760"/>
                  <a:gd name="T44" fmla="*/ 381 w 481"/>
                  <a:gd name="T45" fmla="*/ 38 h 760"/>
                  <a:gd name="T46" fmla="*/ 348 w 481"/>
                  <a:gd name="T47" fmla="*/ 21 h 760"/>
                  <a:gd name="T48" fmla="*/ 313 w 481"/>
                  <a:gd name="T49" fmla="*/ 7 h 760"/>
                  <a:gd name="T50" fmla="*/ 272 w 481"/>
                  <a:gd name="T51" fmla="*/ 1 h 760"/>
                  <a:gd name="T52" fmla="*/ 226 w 481"/>
                  <a:gd name="T53" fmla="*/ 0 h 760"/>
                  <a:gd name="T54" fmla="*/ 181 w 481"/>
                  <a:gd name="T55" fmla="*/ 5 h 760"/>
                  <a:gd name="T56" fmla="*/ 142 w 481"/>
                  <a:gd name="T57" fmla="*/ 16 h 760"/>
                  <a:gd name="T58" fmla="*/ 109 w 481"/>
                  <a:gd name="T59" fmla="*/ 33 h 760"/>
                  <a:gd name="T60" fmla="*/ 79 w 481"/>
                  <a:gd name="T61" fmla="*/ 54 h 760"/>
                  <a:gd name="T62" fmla="*/ 55 w 481"/>
                  <a:gd name="T63" fmla="*/ 78 h 760"/>
                  <a:gd name="T64" fmla="*/ 35 w 481"/>
                  <a:gd name="T65" fmla="*/ 105 h 760"/>
                  <a:gd name="T66" fmla="*/ 21 w 481"/>
                  <a:gd name="T67" fmla="*/ 134 h 760"/>
                  <a:gd name="T68" fmla="*/ 7 w 481"/>
                  <a:gd name="T69" fmla="*/ 176 h 760"/>
                  <a:gd name="T70" fmla="*/ 0 w 481"/>
                  <a:gd name="T71" fmla="*/ 240 h 760"/>
                  <a:gd name="T72" fmla="*/ 3 w 481"/>
                  <a:gd name="T73" fmla="*/ 557 h 760"/>
                  <a:gd name="T74" fmla="*/ 18 w 481"/>
                  <a:gd name="T75" fmla="*/ 615 h 760"/>
                  <a:gd name="T76" fmla="*/ 31 w 481"/>
                  <a:gd name="T77" fmla="*/ 646 h 760"/>
                  <a:gd name="T78" fmla="*/ 49 w 481"/>
                  <a:gd name="T79" fmla="*/ 676 h 760"/>
                  <a:gd name="T80" fmla="*/ 72 w 481"/>
                  <a:gd name="T81" fmla="*/ 702 h 760"/>
                  <a:gd name="T82" fmla="*/ 99 w 481"/>
                  <a:gd name="T83" fmla="*/ 723 h 760"/>
                  <a:gd name="T84" fmla="*/ 132 w 481"/>
                  <a:gd name="T85" fmla="*/ 741 h 760"/>
                  <a:gd name="T86" fmla="*/ 168 w 481"/>
                  <a:gd name="T87" fmla="*/ 753 h 760"/>
                  <a:gd name="T88" fmla="*/ 211 w 481"/>
                  <a:gd name="T89" fmla="*/ 759 h 760"/>
                  <a:gd name="T90" fmla="*/ 255 w 481"/>
                  <a:gd name="T91" fmla="*/ 760 h 760"/>
                  <a:gd name="T92" fmla="*/ 293 w 481"/>
                  <a:gd name="T93" fmla="*/ 756 h 760"/>
                  <a:gd name="T94" fmla="*/ 327 w 481"/>
                  <a:gd name="T95" fmla="*/ 748 h 760"/>
                  <a:gd name="T96" fmla="*/ 360 w 481"/>
                  <a:gd name="T97" fmla="*/ 735 h 760"/>
                  <a:gd name="T98" fmla="*/ 388 w 481"/>
                  <a:gd name="T99" fmla="*/ 718 h 760"/>
                  <a:gd name="T100" fmla="*/ 414 w 481"/>
                  <a:gd name="T101" fmla="*/ 696 h 760"/>
                  <a:gd name="T102" fmla="*/ 436 w 481"/>
                  <a:gd name="T103" fmla="*/ 669 h 760"/>
                  <a:gd name="T104" fmla="*/ 454 w 481"/>
                  <a:gd name="T105" fmla="*/ 640 h 760"/>
                  <a:gd name="T106" fmla="*/ 467 w 481"/>
                  <a:gd name="T107" fmla="*/ 608 h 760"/>
                  <a:gd name="T108" fmla="*/ 477 w 481"/>
                  <a:gd name="T109" fmla="*/ 571 h 760"/>
                  <a:gd name="T110" fmla="*/ 481 w 481"/>
                  <a:gd name="T111" fmla="*/ 533 h 760"/>
                  <a:gd name="T112" fmla="*/ 480 w 481"/>
                  <a:gd name="T113" fmla="*/ 218 h 760"/>
                  <a:gd name="T114" fmla="*/ 466 w 481"/>
                  <a:gd name="T115" fmla="*/ 152 h 760"/>
                  <a:gd name="T116" fmla="*/ 443 w 481"/>
                  <a:gd name="T117" fmla="*/ 102 h 760"/>
                  <a:gd name="T118" fmla="*/ 423 w 481"/>
                  <a:gd name="T119" fmla="*/ 75 h 7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481" h="760">
                    <a:moveTo>
                      <a:pt x="323" y="529"/>
                    </a:moveTo>
                    <a:lnTo>
                      <a:pt x="323" y="539"/>
                    </a:lnTo>
                    <a:lnTo>
                      <a:pt x="322" y="547"/>
                    </a:lnTo>
                    <a:lnTo>
                      <a:pt x="320" y="556"/>
                    </a:lnTo>
                    <a:lnTo>
                      <a:pt x="318" y="563"/>
                    </a:lnTo>
                    <a:lnTo>
                      <a:pt x="315" y="570"/>
                    </a:lnTo>
                    <a:lnTo>
                      <a:pt x="310" y="576"/>
                    </a:lnTo>
                    <a:lnTo>
                      <a:pt x="305" y="583"/>
                    </a:lnTo>
                    <a:lnTo>
                      <a:pt x="299" y="588"/>
                    </a:lnTo>
                    <a:lnTo>
                      <a:pt x="293" y="593"/>
                    </a:lnTo>
                    <a:lnTo>
                      <a:pt x="286" y="597"/>
                    </a:lnTo>
                    <a:lnTo>
                      <a:pt x="280" y="602"/>
                    </a:lnTo>
                    <a:lnTo>
                      <a:pt x="273" y="605"/>
                    </a:lnTo>
                    <a:lnTo>
                      <a:pt x="266" y="607"/>
                    </a:lnTo>
                    <a:lnTo>
                      <a:pt x="258" y="609"/>
                    </a:lnTo>
                    <a:lnTo>
                      <a:pt x="250" y="610"/>
                    </a:lnTo>
                    <a:lnTo>
                      <a:pt x="241" y="610"/>
                    </a:lnTo>
                    <a:lnTo>
                      <a:pt x="231" y="610"/>
                    </a:lnTo>
                    <a:lnTo>
                      <a:pt x="221" y="608"/>
                    </a:lnTo>
                    <a:lnTo>
                      <a:pt x="211" y="606"/>
                    </a:lnTo>
                    <a:lnTo>
                      <a:pt x="202" y="603"/>
                    </a:lnTo>
                    <a:lnTo>
                      <a:pt x="194" y="599"/>
                    </a:lnTo>
                    <a:lnTo>
                      <a:pt x="187" y="594"/>
                    </a:lnTo>
                    <a:lnTo>
                      <a:pt x="181" y="589"/>
                    </a:lnTo>
                    <a:lnTo>
                      <a:pt x="176" y="582"/>
                    </a:lnTo>
                    <a:lnTo>
                      <a:pt x="170" y="574"/>
                    </a:lnTo>
                    <a:lnTo>
                      <a:pt x="167" y="567"/>
                    </a:lnTo>
                    <a:lnTo>
                      <a:pt x="163" y="559"/>
                    </a:lnTo>
                    <a:lnTo>
                      <a:pt x="161" y="550"/>
                    </a:lnTo>
                    <a:lnTo>
                      <a:pt x="159" y="541"/>
                    </a:lnTo>
                    <a:lnTo>
                      <a:pt x="157" y="532"/>
                    </a:lnTo>
                    <a:lnTo>
                      <a:pt x="156" y="521"/>
                    </a:lnTo>
                    <a:lnTo>
                      <a:pt x="156" y="511"/>
                    </a:lnTo>
                    <a:lnTo>
                      <a:pt x="156" y="233"/>
                    </a:lnTo>
                    <a:lnTo>
                      <a:pt x="157" y="219"/>
                    </a:lnTo>
                    <a:lnTo>
                      <a:pt x="160" y="206"/>
                    </a:lnTo>
                    <a:lnTo>
                      <a:pt x="163" y="198"/>
                    </a:lnTo>
                    <a:lnTo>
                      <a:pt x="166" y="192"/>
                    </a:lnTo>
                    <a:lnTo>
                      <a:pt x="170" y="185"/>
                    </a:lnTo>
                    <a:lnTo>
                      <a:pt x="176" y="178"/>
                    </a:lnTo>
                    <a:lnTo>
                      <a:pt x="181" y="173"/>
                    </a:lnTo>
                    <a:lnTo>
                      <a:pt x="187" y="167"/>
                    </a:lnTo>
                    <a:lnTo>
                      <a:pt x="194" y="163"/>
                    </a:lnTo>
                    <a:lnTo>
                      <a:pt x="202" y="158"/>
                    </a:lnTo>
                    <a:lnTo>
                      <a:pt x="210" y="154"/>
                    </a:lnTo>
                    <a:lnTo>
                      <a:pt x="221" y="152"/>
                    </a:lnTo>
                    <a:lnTo>
                      <a:pt x="231" y="150"/>
                    </a:lnTo>
                    <a:lnTo>
                      <a:pt x="241" y="150"/>
                    </a:lnTo>
                    <a:lnTo>
                      <a:pt x="253" y="150"/>
                    </a:lnTo>
                    <a:lnTo>
                      <a:pt x="263" y="152"/>
                    </a:lnTo>
                    <a:lnTo>
                      <a:pt x="273" y="155"/>
                    </a:lnTo>
                    <a:lnTo>
                      <a:pt x="281" y="160"/>
                    </a:lnTo>
                    <a:lnTo>
                      <a:pt x="289" y="164"/>
                    </a:lnTo>
                    <a:lnTo>
                      <a:pt x="296" y="169"/>
                    </a:lnTo>
                    <a:lnTo>
                      <a:pt x="301" y="175"/>
                    </a:lnTo>
                    <a:lnTo>
                      <a:pt x="306" y="181"/>
                    </a:lnTo>
                    <a:lnTo>
                      <a:pt x="310" y="188"/>
                    </a:lnTo>
                    <a:lnTo>
                      <a:pt x="315" y="194"/>
                    </a:lnTo>
                    <a:lnTo>
                      <a:pt x="318" y="201"/>
                    </a:lnTo>
                    <a:lnTo>
                      <a:pt x="320" y="209"/>
                    </a:lnTo>
                    <a:lnTo>
                      <a:pt x="323" y="221"/>
                    </a:lnTo>
                    <a:lnTo>
                      <a:pt x="323" y="233"/>
                    </a:lnTo>
                    <a:lnTo>
                      <a:pt x="323" y="529"/>
                    </a:lnTo>
                    <a:close/>
                    <a:moveTo>
                      <a:pt x="423" y="75"/>
                    </a:moveTo>
                    <a:lnTo>
                      <a:pt x="415" y="67"/>
                    </a:lnTo>
                    <a:lnTo>
                      <a:pt x="408" y="59"/>
                    </a:lnTo>
                    <a:lnTo>
                      <a:pt x="398" y="52"/>
                    </a:lnTo>
                    <a:lnTo>
                      <a:pt x="390" y="45"/>
                    </a:lnTo>
                    <a:lnTo>
                      <a:pt x="381" y="38"/>
                    </a:lnTo>
                    <a:lnTo>
                      <a:pt x="370" y="32"/>
                    </a:lnTo>
                    <a:lnTo>
                      <a:pt x="360" y="26"/>
                    </a:lnTo>
                    <a:lnTo>
                      <a:pt x="348" y="21"/>
                    </a:lnTo>
                    <a:lnTo>
                      <a:pt x="337" y="15"/>
                    </a:lnTo>
                    <a:lnTo>
                      <a:pt x="325" y="11"/>
                    </a:lnTo>
                    <a:lnTo>
                      <a:pt x="313" y="7"/>
                    </a:lnTo>
                    <a:lnTo>
                      <a:pt x="299" y="5"/>
                    </a:lnTo>
                    <a:lnTo>
                      <a:pt x="285" y="2"/>
                    </a:lnTo>
                    <a:lnTo>
                      <a:pt x="272" y="1"/>
                    </a:lnTo>
                    <a:lnTo>
                      <a:pt x="257" y="0"/>
                    </a:lnTo>
                    <a:lnTo>
                      <a:pt x="241" y="0"/>
                    </a:lnTo>
                    <a:lnTo>
                      <a:pt x="226" y="0"/>
                    </a:lnTo>
                    <a:lnTo>
                      <a:pt x="210" y="1"/>
                    </a:lnTo>
                    <a:lnTo>
                      <a:pt x="195" y="3"/>
                    </a:lnTo>
                    <a:lnTo>
                      <a:pt x="181" y="5"/>
                    </a:lnTo>
                    <a:lnTo>
                      <a:pt x="167" y="8"/>
                    </a:lnTo>
                    <a:lnTo>
                      <a:pt x="155" y="11"/>
                    </a:lnTo>
                    <a:lnTo>
                      <a:pt x="142" y="16"/>
                    </a:lnTo>
                    <a:lnTo>
                      <a:pt x="131" y="22"/>
                    </a:lnTo>
                    <a:lnTo>
                      <a:pt x="119" y="27"/>
                    </a:lnTo>
                    <a:lnTo>
                      <a:pt x="109" y="33"/>
                    </a:lnTo>
                    <a:lnTo>
                      <a:pt x="98" y="39"/>
                    </a:lnTo>
                    <a:lnTo>
                      <a:pt x="89" y="47"/>
                    </a:lnTo>
                    <a:lnTo>
                      <a:pt x="79" y="54"/>
                    </a:lnTo>
                    <a:lnTo>
                      <a:pt x="71" y="61"/>
                    </a:lnTo>
                    <a:lnTo>
                      <a:pt x="63" y="70"/>
                    </a:lnTo>
                    <a:lnTo>
                      <a:pt x="55" y="78"/>
                    </a:lnTo>
                    <a:lnTo>
                      <a:pt x="49" y="86"/>
                    </a:lnTo>
                    <a:lnTo>
                      <a:pt x="42" y="96"/>
                    </a:lnTo>
                    <a:lnTo>
                      <a:pt x="35" y="105"/>
                    </a:lnTo>
                    <a:lnTo>
                      <a:pt x="30" y="115"/>
                    </a:lnTo>
                    <a:lnTo>
                      <a:pt x="25" y="124"/>
                    </a:lnTo>
                    <a:lnTo>
                      <a:pt x="21" y="134"/>
                    </a:lnTo>
                    <a:lnTo>
                      <a:pt x="17" y="144"/>
                    </a:lnTo>
                    <a:lnTo>
                      <a:pt x="13" y="155"/>
                    </a:lnTo>
                    <a:lnTo>
                      <a:pt x="7" y="176"/>
                    </a:lnTo>
                    <a:lnTo>
                      <a:pt x="3" y="197"/>
                    </a:lnTo>
                    <a:lnTo>
                      <a:pt x="1" y="218"/>
                    </a:lnTo>
                    <a:lnTo>
                      <a:pt x="0" y="240"/>
                    </a:lnTo>
                    <a:lnTo>
                      <a:pt x="0" y="506"/>
                    </a:lnTo>
                    <a:lnTo>
                      <a:pt x="1" y="532"/>
                    </a:lnTo>
                    <a:lnTo>
                      <a:pt x="3" y="557"/>
                    </a:lnTo>
                    <a:lnTo>
                      <a:pt x="8" y="580"/>
                    </a:lnTo>
                    <a:lnTo>
                      <a:pt x="13" y="604"/>
                    </a:lnTo>
                    <a:lnTo>
                      <a:pt x="18" y="615"/>
                    </a:lnTo>
                    <a:lnTo>
                      <a:pt x="22" y="626"/>
                    </a:lnTo>
                    <a:lnTo>
                      <a:pt x="26" y="637"/>
                    </a:lnTo>
                    <a:lnTo>
                      <a:pt x="31" y="646"/>
                    </a:lnTo>
                    <a:lnTo>
                      <a:pt x="37" y="657"/>
                    </a:lnTo>
                    <a:lnTo>
                      <a:pt x="43" y="666"/>
                    </a:lnTo>
                    <a:lnTo>
                      <a:pt x="49" y="676"/>
                    </a:lnTo>
                    <a:lnTo>
                      <a:pt x="56" y="685"/>
                    </a:lnTo>
                    <a:lnTo>
                      <a:pt x="64" y="693"/>
                    </a:lnTo>
                    <a:lnTo>
                      <a:pt x="72" y="702"/>
                    </a:lnTo>
                    <a:lnTo>
                      <a:pt x="80" y="709"/>
                    </a:lnTo>
                    <a:lnTo>
                      <a:pt x="90" y="716"/>
                    </a:lnTo>
                    <a:lnTo>
                      <a:pt x="99" y="723"/>
                    </a:lnTo>
                    <a:lnTo>
                      <a:pt x="110" y="729"/>
                    </a:lnTo>
                    <a:lnTo>
                      <a:pt x="120" y="734"/>
                    </a:lnTo>
                    <a:lnTo>
                      <a:pt x="132" y="741"/>
                    </a:lnTo>
                    <a:lnTo>
                      <a:pt x="143" y="745"/>
                    </a:lnTo>
                    <a:lnTo>
                      <a:pt x="156" y="749"/>
                    </a:lnTo>
                    <a:lnTo>
                      <a:pt x="168" y="753"/>
                    </a:lnTo>
                    <a:lnTo>
                      <a:pt x="182" y="755"/>
                    </a:lnTo>
                    <a:lnTo>
                      <a:pt x="196" y="758"/>
                    </a:lnTo>
                    <a:lnTo>
                      <a:pt x="211" y="759"/>
                    </a:lnTo>
                    <a:lnTo>
                      <a:pt x="226" y="760"/>
                    </a:lnTo>
                    <a:lnTo>
                      <a:pt x="241" y="760"/>
                    </a:lnTo>
                    <a:lnTo>
                      <a:pt x="255" y="760"/>
                    </a:lnTo>
                    <a:lnTo>
                      <a:pt x="268" y="759"/>
                    </a:lnTo>
                    <a:lnTo>
                      <a:pt x="280" y="758"/>
                    </a:lnTo>
                    <a:lnTo>
                      <a:pt x="293" y="756"/>
                    </a:lnTo>
                    <a:lnTo>
                      <a:pt x="304" y="754"/>
                    </a:lnTo>
                    <a:lnTo>
                      <a:pt x="316" y="751"/>
                    </a:lnTo>
                    <a:lnTo>
                      <a:pt x="327" y="748"/>
                    </a:lnTo>
                    <a:lnTo>
                      <a:pt x="339" y="744"/>
                    </a:lnTo>
                    <a:lnTo>
                      <a:pt x="349" y="739"/>
                    </a:lnTo>
                    <a:lnTo>
                      <a:pt x="360" y="735"/>
                    </a:lnTo>
                    <a:lnTo>
                      <a:pt x="369" y="729"/>
                    </a:lnTo>
                    <a:lnTo>
                      <a:pt x="379" y="724"/>
                    </a:lnTo>
                    <a:lnTo>
                      <a:pt x="388" y="718"/>
                    </a:lnTo>
                    <a:lnTo>
                      <a:pt x="397" y="710"/>
                    </a:lnTo>
                    <a:lnTo>
                      <a:pt x="406" y="703"/>
                    </a:lnTo>
                    <a:lnTo>
                      <a:pt x="414" y="696"/>
                    </a:lnTo>
                    <a:lnTo>
                      <a:pt x="421" y="687"/>
                    </a:lnTo>
                    <a:lnTo>
                      <a:pt x="429" y="679"/>
                    </a:lnTo>
                    <a:lnTo>
                      <a:pt x="436" y="669"/>
                    </a:lnTo>
                    <a:lnTo>
                      <a:pt x="442" y="660"/>
                    </a:lnTo>
                    <a:lnTo>
                      <a:pt x="449" y="651"/>
                    </a:lnTo>
                    <a:lnTo>
                      <a:pt x="454" y="640"/>
                    </a:lnTo>
                    <a:lnTo>
                      <a:pt x="459" y="630"/>
                    </a:lnTo>
                    <a:lnTo>
                      <a:pt x="463" y="619"/>
                    </a:lnTo>
                    <a:lnTo>
                      <a:pt x="467" y="608"/>
                    </a:lnTo>
                    <a:lnTo>
                      <a:pt x="470" y="596"/>
                    </a:lnTo>
                    <a:lnTo>
                      <a:pt x="474" y="584"/>
                    </a:lnTo>
                    <a:lnTo>
                      <a:pt x="477" y="571"/>
                    </a:lnTo>
                    <a:lnTo>
                      <a:pt x="479" y="559"/>
                    </a:lnTo>
                    <a:lnTo>
                      <a:pt x="480" y="545"/>
                    </a:lnTo>
                    <a:lnTo>
                      <a:pt x="481" y="533"/>
                    </a:lnTo>
                    <a:lnTo>
                      <a:pt x="481" y="518"/>
                    </a:lnTo>
                    <a:lnTo>
                      <a:pt x="481" y="240"/>
                    </a:lnTo>
                    <a:lnTo>
                      <a:pt x="480" y="218"/>
                    </a:lnTo>
                    <a:lnTo>
                      <a:pt x="478" y="196"/>
                    </a:lnTo>
                    <a:lnTo>
                      <a:pt x="473" y="174"/>
                    </a:lnTo>
                    <a:lnTo>
                      <a:pt x="466" y="152"/>
                    </a:lnTo>
                    <a:lnTo>
                      <a:pt x="458" y="131"/>
                    </a:lnTo>
                    <a:lnTo>
                      <a:pt x="449" y="111"/>
                    </a:lnTo>
                    <a:lnTo>
                      <a:pt x="443" y="102"/>
                    </a:lnTo>
                    <a:lnTo>
                      <a:pt x="437" y="93"/>
                    </a:lnTo>
                    <a:lnTo>
                      <a:pt x="430" y="83"/>
                    </a:lnTo>
                    <a:lnTo>
                      <a:pt x="423" y="75"/>
                    </a:lnTo>
                    <a:close/>
                  </a:path>
                </a:pathLst>
              </a:custGeom>
              <a:solidFill>
                <a:srgbClr val="0049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1">
                  <a:solidFill>
                    <a:srgbClr val="3C3C3C"/>
                  </a:solidFill>
                </a:endParaRPr>
              </a:p>
            </p:txBody>
          </p:sp>
          <p:sp>
            <p:nvSpPr>
              <p:cNvPr id="61" name="Freeform 15"/>
              <p:cNvSpPr>
                <a:spLocks/>
              </p:cNvSpPr>
              <p:nvPr userDrawn="1"/>
            </p:nvSpPr>
            <p:spPr bwMode="auto">
              <a:xfrm>
                <a:off x="11304518" y="4781920"/>
                <a:ext cx="84710" cy="135856"/>
              </a:xfrm>
              <a:custGeom>
                <a:avLst/>
                <a:gdLst>
                  <a:gd name="T0" fmla="*/ 167 w 477"/>
                  <a:gd name="T1" fmla="*/ 192 h 760"/>
                  <a:gd name="T2" fmla="*/ 181 w 477"/>
                  <a:gd name="T3" fmla="*/ 173 h 760"/>
                  <a:gd name="T4" fmla="*/ 201 w 477"/>
                  <a:gd name="T5" fmla="*/ 158 h 760"/>
                  <a:gd name="T6" fmla="*/ 230 w 477"/>
                  <a:gd name="T7" fmla="*/ 150 h 760"/>
                  <a:gd name="T8" fmla="*/ 262 w 477"/>
                  <a:gd name="T9" fmla="*/ 152 h 760"/>
                  <a:gd name="T10" fmla="*/ 288 w 477"/>
                  <a:gd name="T11" fmla="*/ 163 h 760"/>
                  <a:gd name="T12" fmla="*/ 307 w 477"/>
                  <a:gd name="T13" fmla="*/ 179 h 760"/>
                  <a:gd name="T14" fmla="*/ 319 w 477"/>
                  <a:gd name="T15" fmla="*/ 198 h 760"/>
                  <a:gd name="T16" fmla="*/ 330 w 477"/>
                  <a:gd name="T17" fmla="*/ 231 h 760"/>
                  <a:gd name="T18" fmla="*/ 467 w 477"/>
                  <a:gd name="T19" fmla="*/ 151 h 760"/>
                  <a:gd name="T20" fmla="*/ 442 w 477"/>
                  <a:gd name="T21" fmla="*/ 100 h 760"/>
                  <a:gd name="T22" fmla="*/ 404 w 477"/>
                  <a:gd name="T23" fmla="*/ 56 h 760"/>
                  <a:gd name="T24" fmla="*/ 354 w 477"/>
                  <a:gd name="T25" fmla="*/ 24 h 760"/>
                  <a:gd name="T26" fmla="*/ 313 w 477"/>
                  <a:gd name="T27" fmla="*/ 8 h 760"/>
                  <a:gd name="T28" fmla="*/ 267 w 477"/>
                  <a:gd name="T29" fmla="*/ 1 h 760"/>
                  <a:gd name="T30" fmla="*/ 210 w 477"/>
                  <a:gd name="T31" fmla="*/ 1 h 760"/>
                  <a:gd name="T32" fmla="*/ 167 w 477"/>
                  <a:gd name="T33" fmla="*/ 8 h 760"/>
                  <a:gd name="T34" fmla="*/ 130 w 477"/>
                  <a:gd name="T35" fmla="*/ 22 h 760"/>
                  <a:gd name="T36" fmla="*/ 98 w 477"/>
                  <a:gd name="T37" fmla="*/ 39 h 760"/>
                  <a:gd name="T38" fmla="*/ 71 w 477"/>
                  <a:gd name="T39" fmla="*/ 61 h 760"/>
                  <a:gd name="T40" fmla="*/ 49 w 477"/>
                  <a:gd name="T41" fmla="*/ 86 h 760"/>
                  <a:gd name="T42" fmla="*/ 31 w 477"/>
                  <a:gd name="T43" fmla="*/ 115 h 760"/>
                  <a:gd name="T44" fmla="*/ 17 w 477"/>
                  <a:gd name="T45" fmla="*/ 145 h 760"/>
                  <a:gd name="T46" fmla="*/ 4 w 477"/>
                  <a:gd name="T47" fmla="*/ 197 h 760"/>
                  <a:gd name="T48" fmla="*/ 0 w 477"/>
                  <a:gd name="T49" fmla="*/ 506 h 760"/>
                  <a:gd name="T50" fmla="*/ 9 w 477"/>
                  <a:gd name="T51" fmla="*/ 580 h 760"/>
                  <a:gd name="T52" fmla="*/ 22 w 477"/>
                  <a:gd name="T53" fmla="*/ 626 h 760"/>
                  <a:gd name="T54" fmla="*/ 37 w 477"/>
                  <a:gd name="T55" fmla="*/ 657 h 760"/>
                  <a:gd name="T56" fmla="*/ 56 w 477"/>
                  <a:gd name="T57" fmla="*/ 685 h 760"/>
                  <a:gd name="T58" fmla="*/ 80 w 477"/>
                  <a:gd name="T59" fmla="*/ 709 h 760"/>
                  <a:gd name="T60" fmla="*/ 109 w 477"/>
                  <a:gd name="T61" fmla="*/ 729 h 760"/>
                  <a:gd name="T62" fmla="*/ 143 w 477"/>
                  <a:gd name="T63" fmla="*/ 745 h 760"/>
                  <a:gd name="T64" fmla="*/ 181 w 477"/>
                  <a:gd name="T65" fmla="*/ 755 h 760"/>
                  <a:gd name="T66" fmla="*/ 225 w 477"/>
                  <a:gd name="T67" fmla="*/ 760 h 760"/>
                  <a:gd name="T68" fmla="*/ 286 w 477"/>
                  <a:gd name="T69" fmla="*/ 757 h 760"/>
                  <a:gd name="T70" fmla="*/ 345 w 477"/>
                  <a:gd name="T71" fmla="*/ 742 h 760"/>
                  <a:gd name="T72" fmla="*/ 397 w 477"/>
                  <a:gd name="T73" fmla="*/ 711 h 760"/>
                  <a:gd name="T74" fmla="*/ 438 w 477"/>
                  <a:gd name="T75" fmla="*/ 668 h 760"/>
                  <a:gd name="T76" fmla="*/ 465 w 477"/>
                  <a:gd name="T77" fmla="*/ 615 h 760"/>
                  <a:gd name="T78" fmla="*/ 328 w 477"/>
                  <a:gd name="T79" fmla="*/ 532 h 760"/>
                  <a:gd name="T80" fmla="*/ 322 w 477"/>
                  <a:gd name="T81" fmla="*/ 557 h 760"/>
                  <a:gd name="T82" fmla="*/ 309 w 477"/>
                  <a:gd name="T83" fmla="*/ 577 h 760"/>
                  <a:gd name="T84" fmla="*/ 292 w 477"/>
                  <a:gd name="T85" fmla="*/ 594 h 760"/>
                  <a:gd name="T86" fmla="*/ 271 w 477"/>
                  <a:gd name="T87" fmla="*/ 605 h 760"/>
                  <a:gd name="T88" fmla="*/ 249 w 477"/>
                  <a:gd name="T89" fmla="*/ 610 h 760"/>
                  <a:gd name="T90" fmla="*/ 220 w 477"/>
                  <a:gd name="T91" fmla="*/ 608 h 760"/>
                  <a:gd name="T92" fmla="*/ 194 w 477"/>
                  <a:gd name="T93" fmla="*/ 599 h 760"/>
                  <a:gd name="T94" fmla="*/ 176 w 477"/>
                  <a:gd name="T95" fmla="*/ 582 h 760"/>
                  <a:gd name="T96" fmla="*/ 165 w 477"/>
                  <a:gd name="T97" fmla="*/ 559 h 760"/>
                  <a:gd name="T98" fmla="*/ 158 w 477"/>
                  <a:gd name="T99" fmla="*/ 532 h 760"/>
                  <a:gd name="T100" fmla="*/ 157 w 477"/>
                  <a:gd name="T101" fmla="*/ 233 h 760"/>
                  <a:gd name="T102" fmla="*/ 159 w 477"/>
                  <a:gd name="T103" fmla="*/ 213 h 7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477" h="760">
                    <a:moveTo>
                      <a:pt x="162" y="206"/>
                    </a:moveTo>
                    <a:lnTo>
                      <a:pt x="164" y="198"/>
                    </a:lnTo>
                    <a:lnTo>
                      <a:pt x="167" y="192"/>
                    </a:lnTo>
                    <a:lnTo>
                      <a:pt x="171" y="185"/>
                    </a:lnTo>
                    <a:lnTo>
                      <a:pt x="176" y="178"/>
                    </a:lnTo>
                    <a:lnTo>
                      <a:pt x="181" y="173"/>
                    </a:lnTo>
                    <a:lnTo>
                      <a:pt x="187" y="167"/>
                    </a:lnTo>
                    <a:lnTo>
                      <a:pt x="194" y="163"/>
                    </a:lnTo>
                    <a:lnTo>
                      <a:pt x="201" y="158"/>
                    </a:lnTo>
                    <a:lnTo>
                      <a:pt x="210" y="154"/>
                    </a:lnTo>
                    <a:lnTo>
                      <a:pt x="219" y="152"/>
                    </a:lnTo>
                    <a:lnTo>
                      <a:pt x="230" y="150"/>
                    </a:lnTo>
                    <a:lnTo>
                      <a:pt x="241" y="150"/>
                    </a:lnTo>
                    <a:lnTo>
                      <a:pt x="253" y="150"/>
                    </a:lnTo>
                    <a:lnTo>
                      <a:pt x="262" y="152"/>
                    </a:lnTo>
                    <a:lnTo>
                      <a:pt x="271" y="155"/>
                    </a:lnTo>
                    <a:lnTo>
                      <a:pt x="280" y="158"/>
                    </a:lnTo>
                    <a:lnTo>
                      <a:pt x="288" y="163"/>
                    </a:lnTo>
                    <a:lnTo>
                      <a:pt x="294" y="168"/>
                    </a:lnTo>
                    <a:lnTo>
                      <a:pt x="302" y="173"/>
                    </a:lnTo>
                    <a:lnTo>
                      <a:pt x="307" y="179"/>
                    </a:lnTo>
                    <a:lnTo>
                      <a:pt x="312" y="185"/>
                    </a:lnTo>
                    <a:lnTo>
                      <a:pt x="316" y="192"/>
                    </a:lnTo>
                    <a:lnTo>
                      <a:pt x="319" y="198"/>
                    </a:lnTo>
                    <a:lnTo>
                      <a:pt x="323" y="206"/>
                    </a:lnTo>
                    <a:lnTo>
                      <a:pt x="327" y="219"/>
                    </a:lnTo>
                    <a:lnTo>
                      <a:pt x="330" y="231"/>
                    </a:lnTo>
                    <a:lnTo>
                      <a:pt x="477" y="187"/>
                    </a:lnTo>
                    <a:lnTo>
                      <a:pt x="473" y="169"/>
                    </a:lnTo>
                    <a:lnTo>
                      <a:pt x="467" y="151"/>
                    </a:lnTo>
                    <a:lnTo>
                      <a:pt x="460" y="133"/>
                    </a:lnTo>
                    <a:lnTo>
                      <a:pt x="451" y="116"/>
                    </a:lnTo>
                    <a:lnTo>
                      <a:pt x="442" y="100"/>
                    </a:lnTo>
                    <a:lnTo>
                      <a:pt x="430" y="84"/>
                    </a:lnTo>
                    <a:lnTo>
                      <a:pt x="418" y="70"/>
                    </a:lnTo>
                    <a:lnTo>
                      <a:pt x="404" y="56"/>
                    </a:lnTo>
                    <a:lnTo>
                      <a:pt x="388" y="45"/>
                    </a:lnTo>
                    <a:lnTo>
                      <a:pt x="372" y="33"/>
                    </a:lnTo>
                    <a:lnTo>
                      <a:pt x="354" y="24"/>
                    </a:lnTo>
                    <a:lnTo>
                      <a:pt x="334" y="15"/>
                    </a:lnTo>
                    <a:lnTo>
                      <a:pt x="324" y="11"/>
                    </a:lnTo>
                    <a:lnTo>
                      <a:pt x="313" y="8"/>
                    </a:lnTo>
                    <a:lnTo>
                      <a:pt x="302" y="5"/>
                    </a:lnTo>
                    <a:lnTo>
                      <a:pt x="290" y="3"/>
                    </a:lnTo>
                    <a:lnTo>
                      <a:pt x="267" y="1"/>
                    </a:lnTo>
                    <a:lnTo>
                      <a:pt x="241" y="0"/>
                    </a:lnTo>
                    <a:lnTo>
                      <a:pt x="225" y="0"/>
                    </a:lnTo>
                    <a:lnTo>
                      <a:pt x="210" y="1"/>
                    </a:lnTo>
                    <a:lnTo>
                      <a:pt x="195" y="3"/>
                    </a:lnTo>
                    <a:lnTo>
                      <a:pt x="180" y="5"/>
                    </a:lnTo>
                    <a:lnTo>
                      <a:pt x="167" y="8"/>
                    </a:lnTo>
                    <a:lnTo>
                      <a:pt x="154" y="11"/>
                    </a:lnTo>
                    <a:lnTo>
                      <a:pt x="142" y="16"/>
                    </a:lnTo>
                    <a:lnTo>
                      <a:pt x="130" y="22"/>
                    </a:lnTo>
                    <a:lnTo>
                      <a:pt x="119" y="27"/>
                    </a:lnTo>
                    <a:lnTo>
                      <a:pt x="108" y="33"/>
                    </a:lnTo>
                    <a:lnTo>
                      <a:pt x="98" y="39"/>
                    </a:lnTo>
                    <a:lnTo>
                      <a:pt x="88" y="47"/>
                    </a:lnTo>
                    <a:lnTo>
                      <a:pt x="79" y="54"/>
                    </a:lnTo>
                    <a:lnTo>
                      <a:pt x="71" y="61"/>
                    </a:lnTo>
                    <a:lnTo>
                      <a:pt x="63" y="70"/>
                    </a:lnTo>
                    <a:lnTo>
                      <a:pt x="56" y="78"/>
                    </a:lnTo>
                    <a:lnTo>
                      <a:pt x="49" y="86"/>
                    </a:lnTo>
                    <a:lnTo>
                      <a:pt x="42" y="96"/>
                    </a:lnTo>
                    <a:lnTo>
                      <a:pt x="36" y="105"/>
                    </a:lnTo>
                    <a:lnTo>
                      <a:pt x="31" y="115"/>
                    </a:lnTo>
                    <a:lnTo>
                      <a:pt x="26" y="124"/>
                    </a:lnTo>
                    <a:lnTo>
                      <a:pt x="21" y="134"/>
                    </a:lnTo>
                    <a:lnTo>
                      <a:pt x="17" y="145"/>
                    </a:lnTo>
                    <a:lnTo>
                      <a:pt x="14" y="155"/>
                    </a:lnTo>
                    <a:lnTo>
                      <a:pt x="8" y="176"/>
                    </a:lnTo>
                    <a:lnTo>
                      <a:pt x="4" y="197"/>
                    </a:lnTo>
                    <a:lnTo>
                      <a:pt x="2" y="218"/>
                    </a:lnTo>
                    <a:lnTo>
                      <a:pt x="0" y="240"/>
                    </a:lnTo>
                    <a:lnTo>
                      <a:pt x="0" y="506"/>
                    </a:lnTo>
                    <a:lnTo>
                      <a:pt x="2" y="532"/>
                    </a:lnTo>
                    <a:lnTo>
                      <a:pt x="4" y="557"/>
                    </a:lnTo>
                    <a:lnTo>
                      <a:pt x="9" y="580"/>
                    </a:lnTo>
                    <a:lnTo>
                      <a:pt x="14" y="604"/>
                    </a:lnTo>
                    <a:lnTo>
                      <a:pt x="18" y="615"/>
                    </a:lnTo>
                    <a:lnTo>
                      <a:pt x="22" y="626"/>
                    </a:lnTo>
                    <a:lnTo>
                      <a:pt x="27" y="636"/>
                    </a:lnTo>
                    <a:lnTo>
                      <a:pt x="32" y="646"/>
                    </a:lnTo>
                    <a:lnTo>
                      <a:pt x="37" y="657"/>
                    </a:lnTo>
                    <a:lnTo>
                      <a:pt x="43" y="666"/>
                    </a:lnTo>
                    <a:lnTo>
                      <a:pt x="50" y="676"/>
                    </a:lnTo>
                    <a:lnTo>
                      <a:pt x="56" y="685"/>
                    </a:lnTo>
                    <a:lnTo>
                      <a:pt x="63" y="693"/>
                    </a:lnTo>
                    <a:lnTo>
                      <a:pt x="72" y="701"/>
                    </a:lnTo>
                    <a:lnTo>
                      <a:pt x="80" y="709"/>
                    </a:lnTo>
                    <a:lnTo>
                      <a:pt x="89" y="716"/>
                    </a:lnTo>
                    <a:lnTo>
                      <a:pt x="99" y="723"/>
                    </a:lnTo>
                    <a:lnTo>
                      <a:pt x="109" y="729"/>
                    </a:lnTo>
                    <a:lnTo>
                      <a:pt x="120" y="734"/>
                    </a:lnTo>
                    <a:lnTo>
                      <a:pt x="131" y="739"/>
                    </a:lnTo>
                    <a:lnTo>
                      <a:pt x="143" y="745"/>
                    </a:lnTo>
                    <a:lnTo>
                      <a:pt x="155" y="749"/>
                    </a:lnTo>
                    <a:lnTo>
                      <a:pt x="168" y="753"/>
                    </a:lnTo>
                    <a:lnTo>
                      <a:pt x="181" y="755"/>
                    </a:lnTo>
                    <a:lnTo>
                      <a:pt x="195" y="758"/>
                    </a:lnTo>
                    <a:lnTo>
                      <a:pt x="211" y="759"/>
                    </a:lnTo>
                    <a:lnTo>
                      <a:pt x="225" y="760"/>
                    </a:lnTo>
                    <a:lnTo>
                      <a:pt x="241" y="760"/>
                    </a:lnTo>
                    <a:lnTo>
                      <a:pt x="264" y="760"/>
                    </a:lnTo>
                    <a:lnTo>
                      <a:pt x="286" y="757"/>
                    </a:lnTo>
                    <a:lnTo>
                      <a:pt x="306" y="754"/>
                    </a:lnTo>
                    <a:lnTo>
                      <a:pt x="326" y="748"/>
                    </a:lnTo>
                    <a:lnTo>
                      <a:pt x="345" y="742"/>
                    </a:lnTo>
                    <a:lnTo>
                      <a:pt x="363" y="733"/>
                    </a:lnTo>
                    <a:lnTo>
                      <a:pt x="380" y="723"/>
                    </a:lnTo>
                    <a:lnTo>
                      <a:pt x="397" y="711"/>
                    </a:lnTo>
                    <a:lnTo>
                      <a:pt x="411" y="699"/>
                    </a:lnTo>
                    <a:lnTo>
                      <a:pt x="425" y="684"/>
                    </a:lnTo>
                    <a:lnTo>
                      <a:pt x="438" y="668"/>
                    </a:lnTo>
                    <a:lnTo>
                      <a:pt x="448" y="652"/>
                    </a:lnTo>
                    <a:lnTo>
                      <a:pt x="457" y="635"/>
                    </a:lnTo>
                    <a:lnTo>
                      <a:pt x="465" y="615"/>
                    </a:lnTo>
                    <a:lnTo>
                      <a:pt x="471" y="595"/>
                    </a:lnTo>
                    <a:lnTo>
                      <a:pt x="476" y="574"/>
                    </a:lnTo>
                    <a:lnTo>
                      <a:pt x="328" y="532"/>
                    </a:lnTo>
                    <a:lnTo>
                      <a:pt x="326" y="540"/>
                    </a:lnTo>
                    <a:lnTo>
                      <a:pt x="324" y="548"/>
                    </a:lnTo>
                    <a:lnTo>
                      <a:pt x="322" y="557"/>
                    </a:lnTo>
                    <a:lnTo>
                      <a:pt x="318" y="564"/>
                    </a:lnTo>
                    <a:lnTo>
                      <a:pt x="314" y="571"/>
                    </a:lnTo>
                    <a:lnTo>
                      <a:pt x="309" y="577"/>
                    </a:lnTo>
                    <a:lnTo>
                      <a:pt x="304" y="584"/>
                    </a:lnTo>
                    <a:lnTo>
                      <a:pt x="299" y="589"/>
                    </a:lnTo>
                    <a:lnTo>
                      <a:pt x="292" y="594"/>
                    </a:lnTo>
                    <a:lnTo>
                      <a:pt x="286" y="598"/>
                    </a:lnTo>
                    <a:lnTo>
                      <a:pt x="279" y="602"/>
                    </a:lnTo>
                    <a:lnTo>
                      <a:pt x="271" y="605"/>
                    </a:lnTo>
                    <a:lnTo>
                      <a:pt x="264" y="607"/>
                    </a:lnTo>
                    <a:lnTo>
                      <a:pt x="257" y="609"/>
                    </a:lnTo>
                    <a:lnTo>
                      <a:pt x="249" y="610"/>
                    </a:lnTo>
                    <a:lnTo>
                      <a:pt x="241" y="610"/>
                    </a:lnTo>
                    <a:lnTo>
                      <a:pt x="231" y="609"/>
                    </a:lnTo>
                    <a:lnTo>
                      <a:pt x="220" y="608"/>
                    </a:lnTo>
                    <a:lnTo>
                      <a:pt x="211" y="606"/>
                    </a:lnTo>
                    <a:lnTo>
                      <a:pt x="202" y="603"/>
                    </a:lnTo>
                    <a:lnTo>
                      <a:pt x="194" y="599"/>
                    </a:lnTo>
                    <a:lnTo>
                      <a:pt x="188" y="594"/>
                    </a:lnTo>
                    <a:lnTo>
                      <a:pt x="181" y="589"/>
                    </a:lnTo>
                    <a:lnTo>
                      <a:pt x="176" y="582"/>
                    </a:lnTo>
                    <a:lnTo>
                      <a:pt x="172" y="574"/>
                    </a:lnTo>
                    <a:lnTo>
                      <a:pt x="168" y="567"/>
                    </a:lnTo>
                    <a:lnTo>
                      <a:pt x="165" y="559"/>
                    </a:lnTo>
                    <a:lnTo>
                      <a:pt x="162" y="550"/>
                    </a:lnTo>
                    <a:lnTo>
                      <a:pt x="159" y="541"/>
                    </a:lnTo>
                    <a:lnTo>
                      <a:pt x="158" y="532"/>
                    </a:lnTo>
                    <a:lnTo>
                      <a:pt x="157" y="521"/>
                    </a:lnTo>
                    <a:lnTo>
                      <a:pt x="157" y="511"/>
                    </a:lnTo>
                    <a:lnTo>
                      <a:pt x="157" y="233"/>
                    </a:lnTo>
                    <a:lnTo>
                      <a:pt x="157" y="226"/>
                    </a:lnTo>
                    <a:lnTo>
                      <a:pt x="158" y="219"/>
                    </a:lnTo>
                    <a:lnTo>
                      <a:pt x="159" y="213"/>
                    </a:lnTo>
                    <a:lnTo>
                      <a:pt x="162" y="206"/>
                    </a:lnTo>
                    <a:close/>
                  </a:path>
                </a:pathLst>
              </a:custGeom>
              <a:solidFill>
                <a:srgbClr val="0049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1">
                  <a:solidFill>
                    <a:srgbClr val="3C3C3C"/>
                  </a:solidFill>
                </a:endParaRPr>
              </a:p>
            </p:txBody>
          </p:sp>
          <p:sp>
            <p:nvSpPr>
              <p:cNvPr id="62" name="Freeform 16"/>
              <p:cNvSpPr>
                <a:spLocks/>
              </p:cNvSpPr>
              <p:nvPr userDrawn="1"/>
            </p:nvSpPr>
            <p:spPr bwMode="auto">
              <a:xfrm>
                <a:off x="11411604" y="4781920"/>
                <a:ext cx="84710" cy="135856"/>
              </a:xfrm>
              <a:custGeom>
                <a:avLst/>
                <a:gdLst>
                  <a:gd name="T0" fmla="*/ 166 w 476"/>
                  <a:gd name="T1" fmla="*/ 192 h 760"/>
                  <a:gd name="T2" fmla="*/ 180 w 476"/>
                  <a:gd name="T3" fmla="*/ 173 h 760"/>
                  <a:gd name="T4" fmla="*/ 200 w 476"/>
                  <a:gd name="T5" fmla="*/ 158 h 760"/>
                  <a:gd name="T6" fmla="*/ 229 w 476"/>
                  <a:gd name="T7" fmla="*/ 150 h 760"/>
                  <a:gd name="T8" fmla="*/ 262 w 476"/>
                  <a:gd name="T9" fmla="*/ 152 h 760"/>
                  <a:gd name="T10" fmla="*/ 287 w 476"/>
                  <a:gd name="T11" fmla="*/ 163 h 760"/>
                  <a:gd name="T12" fmla="*/ 305 w 476"/>
                  <a:gd name="T13" fmla="*/ 179 h 760"/>
                  <a:gd name="T14" fmla="*/ 319 w 476"/>
                  <a:gd name="T15" fmla="*/ 198 h 760"/>
                  <a:gd name="T16" fmla="*/ 328 w 476"/>
                  <a:gd name="T17" fmla="*/ 231 h 760"/>
                  <a:gd name="T18" fmla="*/ 465 w 476"/>
                  <a:gd name="T19" fmla="*/ 151 h 760"/>
                  <a:gd name="T20" fmla="*/ 440 w 476"/>
                  <a:gd name="T21" fmla="*/ 100 h 760"/>
                  <a:gd name="T22" fmla="*/ 403 w 476"/>
                  <a:gd name="T23" fmla="*/ 56 h 760"/>
                  <a:gd name="T24" fmla="*/ 352 w 476"/>
                  <a:gd name="T25" fmla="*/ 24 h 760"/>
                  <a:gd name="T26" fmla="*/ 312 w 476"/>
                  <a:gd name="T27" fmla="*/ 8 h 760"/>
                  <a:gd name="T28" fmla="*/ 266 w 476"/>
                  <a:gd name="T29" fmla="*/ 1 h 760"/>
                  <a:gd name="T30" fmla="*/ 208 w 476"/>
                  <a:gd name="T31" fmla="*/ 1 h 760"/>
                  <a:gd name="T32" fmla="*/ 165 w 476"/>
                  <a:gd name="T33" fmla="*/ 8 h 760"/>
                  <a:gd name="T34" fmla="*/ 129 w 476"/>
                  <a:gd name="T35" fmla="*/ 22 h 760"/>
                  <a:gd name="T36" fmla="*/ 96 w 476"/>
                  <a:gd name="T37" fmla="*/ 39 h 760"/>
                  <a:gd name="T38" fmla="*/ 69 w 476"/>
                  <a:gd name="T39" fmla="*/ 61 h 760"/>
                  <a:gd name="T40" fmla="*/ 47 w 476"/>
                  <a:gd name="T41" fmla="*/ 86 h 760"/>
                  <a:gd name="T42" fmla="*/ 29 w 476"/>
                  <a:gd name="T43" fmla="*/ 115 h 760"/>
                  <a:gd name="T44" fmla="*/ 16 w 476"/>
                  <a:gd name="T45" fmla="*/ 145 h 760"/>
                  <a:gd name="T46" fmla="*/ 3 w 476"/>
                  <a:gd name="T47" fmla="*/ 197 h 760"/>
                  <a:gd name="T48" fmla="*/ 0 w 476"/>
                  <a:gd name="T49" fmla="*/ 506 h 760"/>
                  <a:gd name="T50" fmla="*/ 7 w 476"/>
                  <a:gd name="T51" fmla="*/ 580 h 760"/>
                  <a:gd name="T52" fmla="*/ 21 w 476"/>
                  <a:gd name="T53" fmla="*/ 626 h 760"/>
                  <a:gd name="T54" fmla="*/ 36 w 476"/>
                  <a:gd name="T55" fmla="*/ 657 h 760"/>
                  <a:gd name="T56" fmla="*/ 56 w 476"/>
                  <a:gd name="T57" fmla="*/ 685 h 760"/>
                  <a:gd name="T58" fmla="*/ 80 w 476"/>
                  <a:gd name="T59" fmla="*/ 709 h 760"/>
                  <a:gd name="T60" fmla="*/ 108 w 476"/>
                  <a:gd name="T61" fmla="*/ 729 h 760"/>
                  <a:gd name="T62" fmla="*/ 141 w 476"/>
                  <a:gd name="T63" fmla="*/ 745 h 760"/>
                  <a:gd name="T64" fmla="*/ 180 w 476"/>
                  <a:gd name="T65" fmla="*/ 755 h 760"/>
                  <a:gd name="T66" fmla="*/ 224 w 476"/>
                  <a:gd name="T67" fmla="*/ 760 h 760"/>
                  <a:gd name="T68" fmla="*/ 285 w 476"/>
                  <a:gd name="T69" fmla="*/ 757 h 760"/>
                  <a:gd name="T70" fmla="*/ 344 w 476"/>
                  <a:gd name="T71" fmla="*/ 742 h 760"/>
                  <a:gd name="T72" fmla="*/ 395 w 476"/>
                  <a:gd name="T73" fmla="*/ 711 h 760"/>
                  <a:gd name="T74" fmla="*/ 436 w 476"/>
                  <a:gd name="T75" fmla="*/ 668 h 760"/>
                  <a:gd name="T76" fmla="*/ 463 w 476"/>
                  <a:gd name="T77" fmla="*/ 615 h 760"/>
                  <a:gd name="T78" fmla="*/ 326 w 476"/>
                  <a:gd name="T79" fmla="*/ 532 h 760"/>
                  <a:gd name="T80" fmla="*/ 320 w 476"/>
                  <a:gd name="T81" fmla="*/ 557 h 760"/>
                  <a:gd name="T82" fmla="*/ 309 w 476"/>
                  <a:gd name="T83" fmla="*/ 577 h 760"/>
                  <a:gd name="T84" fmla="*/ 291 w 476"/>
                  <a:gd name="T85" fmla="*/ 594 h 760"/>
                  <a:gd name="T86" fmla="*/ 271 w 476"/>
                  <a:gd name="T87" fmla="*/ 605 h 760"/>
                  <a:gd name="T88" fmla="*/ 248 w 476"/>
                  <a:gd name="T89" fmla="*/ 610 h 760"/>
                  <a:gd name="T90" fmla="*/ 219 w 476"/>
                  <a:gd name="T91" fmla="*/ 608 h 760"/>
                  <a:gd name="T92" fmla="*/ 192 w 476"/>
                  <a:gd name="T93" fmla="*/ 599 h 760"/>
                  <a:gd name="T94" fmla="*/ 175 w 476"/>
                  <a:gd name="T95" fmla="*/ 582 h 760"/>
                  <a:gd name="T96" fmla="*/ 163 w 476"/>
                  <a:gd name="T97" fmla="*/ 559 h 760"/>
                  <a:gd name="T98" fmla="*/ 157 w 476"/>
                  <a:gd name="T99" fmla="*/ 532 h 760"/>
                  <a:gd name="T100" fmla="*/ 156 w 476"/>
                  <a:gd name="T101" fmla="*/ 233 h 7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476" h="760">
                    <a:moveTo>
                      <a:pt x="160" y="206"/>
                    </a:moveTo>
                    <a:lnTo>
                      <a:pt x="163" y="198"/>
                    </a:lnTo>
                    <a:lnTo>
                      <a:pt x="166" y="192"/>
                    </a:lnTo>
                    <a:lnTo>
                      <a:pt x="169" y="185"/>
                    </a:lnTo>
                    <a:lnTo>
                      <a:pt x="175" y="178"/>
                    </a:lnTo>
                    <a:lnTo>
                      <a:pt x="180" y="173"/>
                    </a:lnTo>
                    <a:lnTo>
                      <a:pt x="186" y="167"/>
                    </a:lnTo>
                    <a:lnTo>
                      <a:pt x="192" y="163"/>
                    </a:lnTo>
                    <a:lnTo>
                      <a:pt x="200" y="158"/>
                    </a:lnTo>
                    <a:lnTo>
                      <a:pt x="209" y="154"/>
                    </a:lnTo>
                    <a:lnTo>
                      <a:pt x="219" y="152"/>
                    </a:lnTo>
                    <a:lnTo>
                      <a:pt x="229" y="150"/>
                    </a:lnTo>
                    <a:lnTo>
                      <a:pt x="241" y="150"/>
                    </a:lnTo>
                    <a:lnTo>
                      <a:pt x="251" y="150"/>
                    </a:lnTo>
                    <a:lnTo>
                      <a:pt x="262" y="152"/>
                    </a:lnTo>
                    <a:lnTo>
                      <a:pt x="270" y="155"/>
                    </a:lnTo>
                    <a:lnTo>
                      <a:pt x="279" y="158"/>
                    </a:lnTo>
                    <a:lnTo>
                      <a:pt x="287" y="163"/>
                    </a:lnTo>
                    <a:lnTo>
                      <a:pt x="294" y="168"/>
                    </a:lnTo>
                    <a:lnTo>
                      <a:pt x="300" y="173"/>
                    </a:lnTo>
                    <a:lnTo>
                      <a:pt x="305" y="179"/>
                    </a:lnTo>
                    <a:lnTo>
                      <a:pt x="311" y="185"/>
                    </a:lnTo>
                    <a:lnTo>
                      <a:pt x="315" y="192"/>
                    </a:lnTo>
                    <a:lnTo>
                      <a:pt x="319" y="198"/>
                    </a:lnTo>
                    <a:lnTo>
                      <a:pt x="321" y="206"/>
                    </a:lnTo>
                    <a:lnTo>
                      <a:pt x="325" y="219"/>
                    </a:lnTo>
                    <a:lnTo>
                      <a:pt x="328" y="231"/>
                    </a:lnTo>
                    <a:lnTo>
                      <a:pt x="476" y="187"/>
                    </a:lnTo>
                    <a:lnTo>
                      <a:pt x="472" y="169"/>
                    </a:lnTo>
                    <a:lnTo>
                      <a:pt x="465" y="151"/>
                    </a:lnTo>
                    <a:lnTo>
                      <a:pt x="459" y="133"/>
                    </a:lnTo>
                    <a:lnTo>
                      <a:pt x="450" y="116"/>
                    </a:lnTo>
                    <a:lnTo>
                      <a:pt x="440" y="100"/>
                    </a:lnTo>
                    <a:lnTo>
                      <a:pt x="429" y="84"/>
                    </a:lnTo>
                    <a:lnTo>
                      <a:pt x="416" y="70"/>
                    </a:lnTo>
                    <a:lnTo>
                      <a:pt x="403" y="56"/>
                    </a:lnTo>
                    <a:lnTo>
                      <a:pt x="387" y="45"/>
                    </a:lnTo>
                    <a:lnTo>
                      <a:pt x="370" y="33"/>
                    </a:lnTo>
                    <a:lnTo>
                      <a:pt x="352" y="24"/>
                    </a:lnTo>
                    <a:lnTo>
                      <a:pt x="333" y="15"/>
                    </a:lnTo>
                    <a:lnTo>
                      <a:pt x="322" y="11"/>
                    </a:lnTo>
                    <a:lnTo>
                      <a:pt x="312" y="8"/>
                    </a:lnTo>
                    <a:lnTo>
                      <a:pt x="300" y="5"/>
                    </a:lnTo>
                    <a:lnTo>
                      <a:pt x="289" y="3"/>
                    </a:lnTo>
                    <a:lnTo>
                      <a:pt x="266" y="1"/>
                    </a:lnTo>
                    <a:lnTo>
                      <a:pt x="241" y="0"/>
                    </a:lnTo>
                    <a:lnTo>
                      <a:pt x="224" y="0"/>
                    </a:lnTo>
                    <a:lnTo>
                      <a:pt x="208" y="1"/>
                    </a:lnTo>
                    <a:lnTo>
                      <a:pt x="194" y="3"/>
                    </a:lnTo>
                    <a:lnTo>
                      <a:pt x="179" y="5"/>
                    </a:lnTo>
                    <a:lnTo>
                      <a:pt x="165" y="8"/>
                    </a:lnTo>
                    <a:lnTo>
                      <a:pt x="153" y="11"/>
                    </a:lnTo>
                    <a:lnTo>
                      <a:pt x="140" y="16"/>
                    </a:lnTo>
                    <a:lnTo>
                      <a:pt x="129" y="22"/>
                    </a:lnTo>
                    <a:lnTo>
                      <a:pt x="117" y="27"/>
                    </a:lnTo>
                    <a:lnTo>
                      <a:pt x="107" y="33"/>
                    </a:lnTo>
                    <a:lnTo>
                      <a:pt x="96" y="39"/>
                    </a:lnTo>
                    <a:lnTo>
                      <a:pt x="87" y="47"/>
                    </a:lnTo>
                    <a:lnTo>
                      <a:pt x="79" y="54"/>
                    </a:lnTo>
                    <a:lnTo>
                      <a:pt x="69" y="61"/>
                    </a:lnTo>
                    <a:lnTo>
                      <a:pt x="62" y="70"/>
                    </a:lnTo>
                    <a:lnTo>
                      <a:pt x="54" y="78"/>
                    </a:lnTo>
                    <a:lnTo>
                      <a:pt x="47" y="86"/>
                    </a:lnTo>
                    <a:lnTo>
                      <a:pt x="41" y="96"/>
                    </a:lnTo>
                    <a:lnTo>
                      <a:pt x="35" y="105"/>
                    </a:lnTo>
                    <a:lnTo>
                      <a:pt x="29" y="115"/>
                    </a:lnTo>
                    <a:lnTo>
                      <a:pt x="24" y="124"/>
                    </a:lnTo>
                    <a:lnTo>
                      <a:pt x="20" y="134"/>
                    </a:lnTo>
                    <a:lnTo>
                      <a:pt x="16" y="145"/>
                    </a:lnTo>
                    <a:lnTo>
                      <a:pt x="13" y="155"/>
                    </a:lnTo>
                    <a:lnTo>
                      <a:pt x="7" y="176"/>
                    </a:lnTo>
                    <a:lnTo>
                      <a:pt x="3" y="197"/>
                    </a:lnTo>
                    <a:lnTo>
                      <a:pt x="1" y="218"/>
                    </a:lnTo>
                    <a:lnTo>
                      <a:pt x="0" y="240"/>
                    </a:lnTo>
                    <a:lnTo>
                      <a:pt x="0" y="506"/>
                    </a:lnTo>
                    <a:lnTo>
                      <a:pt x="1" y="532"/>
                    </a:lnTo>
                    <a:lnTo>
                      <a:pt x="3" y="557"/>
                    </a:lnTo>
                    <a:lnTo>
                      <a:pt x="7" y="580"/>
                    </a:lnTo>
                    <a:lnTo>
                      <a:pt x="14" y="604"/>
                    </a:lnTo>
                    <a:lnTo>
                      <a:pt x="17" y="615"/>
                    </a:lnTo>
                    <a:lnTo>
                      <a:pt x="21" y="626"/>
                    </a:lnTo>
                    <a:lnTo>
                      <a:pt x="25" y="636"/>
                    </a:lnTo>
                    <a:lnTo>
                      <a:pt x="30" y="646"/>
                    </a:lnTo>
                    <a:lnTo>
                      <a:pt x="36" y="657"/>
                    </a:lnTo>
                    <a:lnTo>
                      <a:pt x="42" y="666"/>
                    </a:lnTo>
                    <a:lnTo>
                      <a:pt x="48" y="676"/>
                    </a:lnTo>
                    <a:lnTo>
                      <a:pt x="56" y="685"/>
                    </a:lnTo>
                    <a:lnTo>
                      <a:pt x="63" y="693"/>
                    </a:lnTo>
                    <a:lnTo>
                      <a:pt x="70" y="701"/>
                    </a:lnTo>
                    <a:lnTo>
                      <a:pt x="80" y="709"/>
                    </a:lnTo>
                    <a:lnTo>
                      <a:pt x="88" y="716"/>
                    </a:lnTo>
                    <a:lnTo>
                      <a:pt x="97" y="723"/>
                    </a:lnTo>
                    <a:lnTo>
                      <a:pt x="108" y="729"/>
                    </a:lnTo>
                    <a:lnTo>
                      <a:pt x="118" y="734"/>
                    </a:lnTo>
                    <a:lnTo>
                      <a:pt x="130" y="739"/>
                    </a:lnTo>
                    <a:lnTo>
                      <a:pt x="141" y="745"/>
                    </a:lnTo>
                    <a:lnTo>
                      <a:pt x="154" y="749"/>
                    </a:lnTo>
                    <a:lnTo>
                      <a:pt x="166" y="753"/>
                    </a:lnTo>
                    <a:lnTo>
                      <a:pt x="180" y="755"/>
                    </a:lnTo>
                    <a:lnTo>
                      <a:pt x="195" y="758"/>
                    </a:lnTo>
                    <a:lnTo>
                      <a:pt x="209" y="759"/>
                    </a:lnTo>
                    <a:lnTo>
                      <a:pt x="224" y="760"/>
                    </a:lnTo>
                    <a:lnTo>
                      <a:pt x="241" y="760"/>
                    </a:lnTo>
                    <a:lnTo>
                      <a:pt x="263" y="760"/>
                    </a:lnTo>
                    <a:lnTo>
                      <a:pt x="285" y="757"/>
                    </a:lnTo>
                    <a:lnTo>
                      <a:pt x="304" y="754"/>
                    </a:lnTo>
                    <a:lnTo>
                      <a:pt x="324" y="748"/>
                    </a:lnTo>
                    <a:lnTo>
                      <a:pt x="344" y="742"/>
                    </a:lnTo>
                    <a:lnTo>
                      <a:pt x="362" y="733"/>
                    </a:lnTo>
                    <a:lnTo>
                      <a:pt x="379" y="723"/>
                    </a:lnTo>
                    <a:lnTo>
                      <a:pt x="395" y="711"/>
                    </a:lnTo>
                    <a:lnTo>
                      <a:pt x="410" y="699"/>
                    </a:lnTo>
                    <a:lnTo>
                      <a:pt x="424" y="684"/>
                    </a:lnTo>
                    <a:lnTo>
                      <a:pt x="436" y="668"/>
                    </a:lnTo>
                    <a:lnTo>
                      <a:pt x="447" y="652"/>
                    </a:lnTo>
                    <a:lnTo>
                      <a:pt x="456" y="635"/>
                    </a:lnTo>
                    <a:lnTo>
                      <a:pt x="463" y="615"/>
                    </a:lnTo>
                    <a:lnTo>
                      <a:pt x="470" y="595"/>
                    </a:lnTo>
                    <a:lnTo>
                      <a:pt x="475" y="574"/>
                    </a:lnTo>
                    <a:lnTo>
                      <a:pt x="326" y="532"/>
                    </a:lnTo>
                    <a:lnTo>
                      <a:pt x="325" y="540"/>
                    </a:lnTo>
                    <a:lnTo>
                      <a:pt x="323" y="548"/>
                    </a:lnTo>
                    <a:lnTo>
                      <a:pt x="320" y="557"/>
                    </a:lnTo>
                    <a:lnTo>
                      <a:pt x="317" y="564"/>
                    </a:lnTo>
                    <a:lnTo>
                      <a:pt x="313" y="571"/>
                    </a:lnTo>
                    <a:lnTo>
                      <a:pt x="309" y="577"/>
                    </a:lnTo>
                    <a:lnTo>
                      <a:pt x="303" y="584"/>
                    </a:lnTo>
                    <a:lnTo>
                      <a:pt x="297" y="589"/>
                    </a:lnTo>
                    <a:lnTo>
                      <a:pt x="291" y="594"/>
                    </a:lnTo>
                    <a:lnTo>
                      <a:pt x="285" y="598"/>
                    </a:lnTo>
                    <a:lnTo>
                      <a:pt x="277" y="602"/>
                    </a:lnTo>
                    <a:lnTo>
                      <a:pt x="271" y="605"/>
                    </a:lnTo>
                    <a:lnTo>
                      <a:pt x="264" y="607"/>
                    </a:lnTo>
                    <a:lnTo>
                      <a:pt x="256" y="609"/>
                    </a:lnTo>
                    <a:lnTo>
                      <a:pt x="248" y="610"/>
                    </a:lnTo>
                    <a:lnTo>
                      <a:pt x="241" y="610"/>
                    </a:lnTo>
                    <a:lnTo>
                      <a:pt x="229" y="609"/>
                    </a:lnTo>
                    <a:lnTo>
                      <a:pt x="219" y="608"/>
                    </a:lnTo>
                    <a:lnTo>
                      <a:pt x="209" y="606"/>
                    </a:lnTo>
                    <a:lnTo>
                      <a:pt x="201" y="603"/>
                    </a:lnTo>
                    <a:lnTo>
                      <a:pt x="192" y="599"/>
                    </a:lnTo>
                    <a:lnTo>
                      <a:pt x="186" y="594"/>
                    </a:lnTo>
                    <a:lnTo>
                      <a:pt x="180" y="589"/>
                    </a:lnTo>
                    <a:lnTo>
                      <a:pt x="175" y="582"/>
                    </a:lnTo>
                    <a:lnTo>
                      <a:pt x="171" y="574"/>
                    </a:lnTo>
                    <a:lnTo>
                      <a:pt x="166" y="567"/>
                    </a:lnTo>
                    <a:lnTo>
                      <a:pt x="163" y="559"/>
                    </a:lnTo>
                    <a:lnTo>
                      <a:pt x="161" y="550"/>
                    </a:lnTo>
                    <a:lnTo>
                      <a:pt x="159" y="541"/>
                    </a:lnTo>
                    <a:lnTo>
                      <a:pt x="157" y="532"/>
                    </a:lnTo>
                    <a:lnTo>
                      <a:pt x="156" y="521"/>
                    </a:lnTo>
                    <a:lnTo>
                      <a:pt x="156" y="511"/>
                    </a:lnTo>
                    <a:lnTo>
                      <a:pt x="156" y="233"/>
                    </a:lnTo>
                    <a:lnTo>
                      <a:pt x="157" y="219"/>
                    </a:lnTo>
                    <a:lnTo>
                      <a:pt x="160" y="206"/>
                    </a:lnTo>
                    <a:close/>
                  </a:path>
                </a:pathLst>
              </a:custGeom>
              <a:solidFill>
                <a:srgbClr val="0049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1">
                  <a:solidFill>
                    <a:srgbClr val="3C3C3C"/>
                  </a:solidFill>
                </a:endParaRPr>
              </a:p>
            </p:txBody>
          </p:sp>
          <p:sp>
            <p:nvSpPr>
              <p:cNvPr id="63" name="Freeform 17"/>
              <p:cNvSpPr>
                <a:spLocks/>
              </p:cNvSpPr>
              <p:nvPr userDrawn="1"/>
            </p:nvSpPr>
            <p:spPr bwMode="auto">
              <a:xfrm>
                <a:off x="11523484" y="4783518"/>
                <a:ext cx="76718" cy="132659"/>
              </a:xfrm>
              <a:custGeom>
                <a:avLst/>
                <a:gdLst>
                  <a:gd name="T0" fmla="*/ 0 w 436"/>
                  <a:gd name="T1" fmla="*/ 749 h 749"/>
                  <a:gd name="T2" fmla="*/ 436 w 436"/>
                  <a:gd name="T3" fmla="*/ 749 h 749"/>
                  <a:gd name="T4" fmla="*/ 436 w 436"/>
                  <a:gd name="T5" fmla="*/ 602 h 749"/>
                  <a:gd name="T6" fmla="*/ 156 w 436"/>
                  <a:gd name="T7" fmla="*/ 602 h 749"/>
                  <a:gd name="T8" fmla="*/ 156 w 436"/>
                  <a:gd name="T9" fmla="*/ 442 h 749"/>
                  <a:gd name="T10" fmla="*/ 398 w 436"/>
                  <a:gd name="T11" fmla="*/ 442 h 749"/>
                  <a:gd name="T12" fmla="*/ 398 w 436"/>
                  <a:gd name="T13" fmla="*/ 299 h 749"/>
                  <a:gd name="T14" fmla="*/ 156 w 436"/>
                  <a:gd name="T15" fmla="*/ 299 h 749"/>
                  <a:gd name="T16" fmla="*/ 156 w 436"/>
                  <a:gd name="T17" fmla="*/ 144 h 749"/>
                  <a:gd name="T18" fmla="*/ 436 w 436"/>
                  <a:gd name="T19" fmla="*/ 144 h 749"/>
                  <a:gd name="T20" fmla="*/ 436 w 436"/>
                  <a:gd name="T21" fmla="*/ 0 h 749"/>
                  <a:gd name="T22" fmla="*/ 0 w 436"/>
                  <a:gd name="T23" fmla="*/ 0 h 749"/>
                  <a:gd name="T24" fmla="*/ 0 w 436"/>
                  <a:gd name="T25" fmla="*/ 749 h 7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36" h="749">
                    <a:moveTo>
                      <a:pt x="0" y="749"/>
                    </a:moveTo>
                    <a:lnTo>
                      <a:pt x="436" y="749"/>
                    </a:lnTo>
                    <a:lnTo>
                      <a:pt x="436" y="602"/>
                    </a:lnTo>
                    <a:lnTo>
                      <a:pt x="156" y="602"/>
                    </a:lnTo>
                    <a:lnTo>
                      <a:pt x="156" y="442"/>
                    </a:lnTo>
                    <a:lnTo>
                      <a:pt x="398" y="442"/>
                    </a:lnTo>
                    <a:lnTo>
                      <a:pt x="398" y="299"/>
                    </a:lnTo>
                    <a:lnTo>
                      <a:pt x="156" y="299"/>
                    </a:lnTo>
                    <a:lnTo>
                      <a:pt x="156" y="144"/>
                    </a:lnTo>
                    <a:lnTo>
                      <a:pt x="436" y="144"/>
                    </a:lnTo>
                    <a:lnTo>
                      <a:pt x="436" y="0"/>
                    </a:lnTo>
                    <a:lnTo>
                      <a:pt x="0" y="0"/>
                    </a:lnTo>
                    <a:lnTo>
                      <a:pt x="0" y="749"/>
                    </a:lnTo>
                    <a:close/>
                  </a:path>
                </a:pathLst>
              </a:custGeom>
              <a:solidFill>
                <a:srgbClr val="0049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1">
                  <a:solidFill>
                    <a:srgbClr val="3C3C3C"/>
                  </a:solidFill>
                </a:endParaRPr>
              </a:p>
            </p:txBody>
          </p:sp>
          <p:sp>
            <p:nvSpPr>
              <p:cNvPr id="64" name="Freeform 18"/>
              <p:cNvSpPr>
                <a:spLocks/>
              </p:cNvSpPr>
              <p:nvPr userDrawn="1"/>
            </p:nvSpPr>
            <p:spPr bwMode="auto">
              <a:xfrm>
                <a:off x="11616185" y="4783518"/>
                <a:ext cx="84710" cy="132659"/>
              </a:xfrm>
              <a:custGeom>
                <a:avLst/>
                <a:gdLst>
                  <a:gd name="T0" fmla="*/ 0 w 477"/>
                  <a:gd name="T1" fmla="*/ 142 h 749"/>
                  <a:gd name="T2" fmla="*/ 161 w 477"/>
                  <a:gd name="T3" fmla="*/ 142 h 749"/>
                  <a:gd name="T4" fmla="*/ 161 w 477"/>
                  <a:gd name="T5" fmla="*/ 749 h 749"/>
                  <a:gd name="T6" fmla="*/ 316 w 477"/>
                  <a:gd name="T7" fmla="*/ 749 h 749"/>
                  <a:gd name="T8" fmla="*/ 316 w 477"/>
                  <a:gd name="T9" fmla="*/ 142 h 749"/>
                  <a:gd name="T10" fmla="*/ 477 w 477"/>
                  <a:gd name="T11" fmla="*/ 142 h 749"/>
                  <a:gd name="T12" fmla="*/ 477 w 477"/>
                  <a:gd name="T13" fmla="*/ 0 h 749"/>
                  <a:gd name="T14" fmla="*/ 0 w 477"/>
                  <a:gd name="T15" fmla="*/ 0 h 749"/>
                  <a:gd name="T16" fmla="*/ 0 w 477"/>
                  <a:gd name="T17" fmla="*/ 142 h 7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7" h="749">
                    <a:moveTo>
                      <a:pt x="0" y="142"/>
                    </a:moveTo>
                    <a:lnTo>
                      <a:pt x="161" y="142"/>
                    </a:lnTo>
                    <a:lnTo>
                      <a:pt x="161" y="749"/>
                    </a:lnTo>
                    <a:lnTo>
                      <a:pt x="316" y="749"/>
                    </a:lnTo>
                    <a:lnTo>
                      <a:pt x="316" y="142"/>
                    </a:lnTo>
                    <a:lnTo>
                      <a:pt x="477" y="142"/>
                    </a:lnTo>
                    <a:lnTo>
                      <a:pt x="477" y="0"/>
                    </a:lnTo>
                    <a:lnTo>
                      <a:pt x="0" y="0"/>
                    </a:lnTo>
                    <a:lnTo>
                      <a:pt x="0" y="142"/>
                    </a:lnTo>
                    <a:close/>
                  </a:path>
                </a:pathLst>
              </a:custGeom>
              <a:solidFill>
                <a:srgbClr val="0049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1">
                  <a:solidFill>
                    <a:srgbClr val="3C3C3C"/>
                  </a:solidFill>
                </a:endParaRPr>
              </a:p>
            </p:txBody>
          </p:sp>
          <p:sp>
            <p:nvSpPr>
              <p:cNvPr id="102" name="Freeform 19"/>
              <p:cNvSpPr>
                <a:spLocks/>
              </p:cNvSpPr>
              <p:nvPr userDrawn="1"/>
            </p:nvSpPr>
            <p:spPr bwMode="auto">
              <a:xfrm>
                <a:off x="11723271" y="4783518"/>
                <a:ext cx="91103" cy="132659"/>
              </a:xfrm>
              <a:custGeom>
                <a:avLst/>
                <a:gdLst>
                  <a:gd name="T0" fmla="*/ 372 w 513"/>
                  <a:gd name="T1" fmla="*/ 0 h 749"/>
                  <a:gd name="T2" fmla="*/ 157 w 513"/>
                  <a:gd name="T3" fmla="*/ 435 h 749"/>
                  <a:gd name="T4" fmla="*/ 155 w 513"/>
                  <a:gd name="T5" fmla="*/ 435 h 749"/>
                  <a:gd name="T6" fmla="*/ 155 w 513"/>
                  <a:gd name="T7" fmla="*/ 0 h 749"/>
                  <a:gd name="T8" fmla="*/ 0 w 513"/>
                  <a:gd name="T9" fmla="*/ 0 h 749"/>
                  <a:gd name="T10" fmla="*/ 0 w 513"/>
                  <a:gd name="T11" fmla="*/ 749 h 749"/>
                  <a:gd name="T12" fmla="*/ 146 w 513"/>
                  <a:gd name="T13" fmla="*/ 749 h 749"/>
                  <a:gd name="T14" fmla="*/ 355 w 513"/>
                  <a:gd name="T15" fmla="*/ 342 h 749"/>
                  <a:gd name="T16" fmla="*/ 356 w 513"/>
                  <a:gd name="T17" fmla="*/ 342 h 749"/>
                  <a:gd name="T18" fmla="*/ 356 w 513"/>
                  <a:gd name="T19" fmla="*/ 749 h 749"/>
                  <a:gd name="T20" fmla="*/ 513 w 513"/>
                  <a:gd name="T21" fmla="*/ 749 h 749"/>
                  <a:gd name="T22" fmla="*/ 513 w 513"/>
                  <a:gd name="T23" fmla="*/ 0 h 749"/>
                  <a:gd name="T24" fmla="*/ 372 w 513"/>
                  <a:gd name="T25" fmla="*/ 0 h 7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13" h="749">
                    <a:moveTo>
                      <a:pt x="372" y="0"/>
                    </a:moveTo>
                    <a:lnTo>
                      <a:pt x="157" y="435"/>
                    </a:lnTo>
                    <a:lnTo>
                      <a:pt x="155" y="435"/>
                    </a:lnTo>
                    <a:lnTo>
                      <a:pt x="155" y="0"/>
                    </a:lnTo>
                    <a:lnTo>
                      <a:pt x="0" y="0"/>
                    </a:lnTo>
                    <a:lnTo>
                      <a:pt x="0" y="749"/>
                    </a:lnTo>
                    <a:lnTo>
                      <a:pt x="146" y="749"/>
                    </a:lnTo>
                    <a:lnTo>
                      <a:pt x="355" y="342"/>
                    </a:lnTo>
                    <a:lnTo>
                      <a:pt x="356" y="342"/>
                    </a:lnTo>
                    <a:lnTo>
                      <a:pt x="356" y="749"/>
                    </a:lnTo>
                    <a:lnTo>
                      <a:pt x="513" y="749"/>
                    </a:lnTo>
                    <a:lnTo>
                      <a:pt x="513" y="0"/>
                    </a:lnTo>
                    <a:lnTo>
                      <a:pt x="372" y="0"/>
                    </a:lnTo>
                    <a:close/>
                  </a:path>
                </a:pathLst>
              </a:custGeom>
              <a:solidFill>
                <a:srgbClr val="0049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1">
                  <a:solidFill>
                    <a:srgbClr val="3C3C3C"/>
                  </a:solidFill>
                </a:endParaRPr>
              </a:p>
            </p:txBody>
          </p:sp>
          <p:sp>
            <p:nvSpPr>
              <p:cNvPr id="103" name="Freeform 20"/>
              <p:cNvSpPr>
                <a:spLocks/>
              </p:cNvSpPr>
              <p:nvPr userDrawn="1"/>
            </p:nvSpPr>
            <p:spPr bwMode="auto">
              <a:xfrm>
                <a:off x="10799456" y="4785117"/>
                <a:ext cx="121470" cy="226958"/>
              </a:xfrm>
              <a:custGeom>
                <a:avLst/>
                <a:gdLst>
                  <a:gd name="T0" fmla="*/ 534 w 691"/>
                  <a:gd name="T1" fmla="*/ 0 h 1280"/>
                  <a:gd name="T2" fmla="*/ 0 w 691"/>
                  <a:gd name="T3" fmla="*/ 1211 h 1280"/>
                  <a:gd name="T4" fmla="*/ 41 w 691"/>
                  <a:gd name="T5" fmla="*/ 1227 h 1280"/>
                  <a:gd name="T6" fmla="*/ 83 w 691"/>
                  <a:gd name="T7" fmla="*/ 1241 h 1280"/>
                  <a:gd name="T8" fmla="*/ 104 w 691"/>
                  <a:gd name="T9" fmla="*/ 1247 h 1280"/>
                  <a:gd name="T10" fmla="*/ 125 w 691"/>
                  <a:gd name="T11" fmla="*/ 1253 h 1280"/>
                  <a:gd name="T12" fmla="*/ 147 w 691"/>
                  <a:gd name="T13" fmla="*/ 1258 h 1280"/>
                  <a:gd name="T14" fmla="*/ 168 w 691"/>
                  <a:gd name="T15" fmla="*/ 1263 h 1280"/>
                  <a:gd name="T16" fmla="*/ 190 w 691"/>
                  <a:gd name="T17" fmla="*/ 1267 h 1280"/>
                  <a:gd name="T18" fmla="*/ 212 w 691"/>
                  <a:gd name="T19" fmla="*/ 1270 h 1280"/>
                  <a:gd name="T20" fmla="*/ 234 w 691"/>
                  <a:gd name="T21" fmla="*/ 1273 h 1280"/>
                  <a:gd name="T22" fmla="*/ 257 w 691"/>
                  <a:gd name="T23" fmla="*/ 1276 h 1280"/>
                  <a:gd name="T24" fmla="*/ 280 w 691"/>
                  <a:gd name="T25" fmla="*/ 1278 h 1280"/>
                  <a:gd name="T26" fmla="*/ 303 w 691"/>
                  <a:gd name="T27" fmla="*/ 1279 h 1280"/>
                  <a:gd name="T28" fmla="*/ 326 w 691"/>
                  <a:gd name="T29" fmla="*/ 1280 h 1280"/>
                  <a:gd name="T30" fmla="*/ 349 w 691"/>
                  <a:gd name="T31" fmla="*/ 1280 h 1280"/>
                  <a:gd name="T32" fmla="*/ 371 w 691"/>
                  <a:gd name="T33" fmla="*/ 1280 h 1280"/>
                  <a:gd name="T34" fmla="*/ 394 w 691"/>
                  <a:gd name="T35" fmla="*/ 1279 h 1280"/>
                  <a:gd name="T36" fmla="*/ 416 w 691"/>
                  <a:gd name="T37" fmla="*/ 1278 h 1280"/>
                  <a:gd name="T38" fmla="*/ 438 w 691"/>
                  <a:gd name="T39" fmla="*/ 1276 h 1280"/>
                  <a:gd name="T40" fmla="*/ 460 w 691"/>
                  <a:gd name="T41" fmla="*/ 1274 h 1280"/>
                  <a:gd name="T42" fmla="*/ 482 w 691"/>
                  <a:gd name="T43" fmla="*/ 1271 h 1280"/>
                  <a:gd name="T44" fmla="*/ 504 w 691"/>
                  <a:gd name="T45" fmla="*/ 1267 h 1280"/>
                  <a:gd name="T46" fmla="*/ 526 w 691"/>
                  <a:gd name="T47" fmla="*/ 1264 h 1280"/>
                  <a:gd name="T48" fmla="*/ 568 w 691"/>
                  <a:gd name="T49" fmla="*/ 1254 h 1280"/>
                  <a:gd name="T50" fmla="*/ 610 w 691"/>
                  <a:gd name="T51" fmla="*/ 1243 h 1280"/>
                  <a:gd name="T52" fmla="*/ 651 w 691"/>
                  <a:gd name="T53" fmla="*/ 1229 h 1280"/>
                  <a:gd name="T54" fmla="*/ 691 w 691"/>
                  <a:gd name="T55" fmla="*/ 1215 h 1280"/>
                  <a:gd name="T56" fmla="*/ 559 w 691"/>
                  <a:gd name="T57" fmla="*/ 4 h 1280"/>
                  <a:gd name="T58" fmla="*/ 546 w 691"/>
                  <a:gd name="T59" fmla="*/ 2 h 1280"/>
                  <a:gd name="T60" fmla="*/ 534 w 691"/>
                  <a:gd name="T61" fmla="*/ 0 h 12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691" h="1280">
                    <a:moveTo>
                      <a:pt x="534" y="0"/>
                    </a:moveTo>
                    <a:lnTo>
                      <a:pt x="0" y="1211"/>
                    </a:lnTo>
                    <a:lnTo>
                      <a:pt x="41" y="1227"/>
                    </a:lnTo>
                    <a:lnTo>
                      <a:pt x="83" y="1241"/>
                    </a:lnTo>
                    <a:lnTo>
                      <a:pt x="104" y="1247"/>
                    </a:lnTo>
                    <a:lnTo>
                      <a:pt x="125" y="1253"/>
                    </a:lnTo>
                    <a:lnTo>
                      <a:pt x="147" y="1258"/>
                    </a:lnTo>
                    <a:lnTo>
                      <a:pt x="168" y="1263"/>
                    </a:lnTo>
                    <a:lnTo>
                      <a:pt x="190" y="1267"/>
                    </a:lnTo>
                    <a:lnTo>
                      <a:pt x="212" y="1270"/>
                    </a:lnTo>
                    <a:lnTo>
                      <a:pt x="234" y="1273"/>
                    </a:lnTo>
                    <a:lnTo>
                      <a:pt x="257" y="1276"/>
                    </a:lnTo>
                    <a:lnTo>
                      <a:pt x="280" y="1278"/>
                    </a:lnTo>
                    <a:lnTo>
                      <a:pt x="303" y="1279"/>
                    </a:lnTo>
                    <a:lnTo>
                      <a:pt x="326" y="1280"/>
                    </a:lnTo>
                    <a:lnTo>
                      <a:pt x="349" y="1280"/>
                    </a:lnTo>
                    <a:lnTo>
                      <a:pt x="371" y="1280"/>
                    </a:lnTo>
                    <a:lnTo>
                      <a:pt x="394" y="1279"/>
                    </a:lnTo>
                    <a:lnTo>
                      <a:pt x="416" y="1278"/>
                    </a:lnTo>
                    <a:lnTo>
                      <a:pt x="438" y="1276"/>
                    </a:lnTo>
                    <a:lnTo>
                      <a:pt x="460" y="1274"/>
                    </a:lnTo>
                    <a:lnTo>
                      <a:pt x="482" y="1271"/>
                    </a:lnTo>
                    <a:lnTo>
                      <a:pt x="504" y="1267"/>
                    </a:lnTo>
                    <a:lnTo>
                      <a:pt x="526" y="1264"/>
                    </a:lnTo>
                    <a:lnTo>
                      <a:pt x="568" y="1254"/>
                    </a:lnTo>
                    <a:lnTo>
                      <a:pt x="610" y="1243"/>
                    </a:lnTo>
                    <a:lnTo>
                      <a:pt x="651" y="1229"/>
                    </a:lnTo>
                    <a:lnTo>
                      <a:pt x="691" y="1215"/>
                    </a:lnTo>
                    <a:lnTo>
                      <a:pt x="559" y="4"/>
                    </a:lnTo>
                    <a:lnTo>
                      <a:pt x="546" y="2"/>
                    </a:lnTo>
                    <a:lnTo>
                      <a:pt x="534" y="0"/>
                    </a:lnTo>
                    <a:close/>
                  </a:path>
                </a:pathLst>
              </a:custGeom>
              <a:solidFill>
                <a:srgbClr val="0049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1">
                  <a:solidFill>
                    <a:srgbClr val="3C3C3C"/>
                  </a:solidFill>
                </a:endParaRPr>
              </a:p>
            </p:txBody>
          </p:sp>
          <p:sp>
            <p:nvSpPr>
              <p:cNvPr id="104" name="Freeform 21"/>
              <p:cNvSpPr>
                <a:spLocks/>
              </p:cNvSpPr>
              <p:nvPr userDrawn="1"/>
            </p:nvSpPr>
            <p:spPr bwMode="auto">
              <a:xfrm>
                <a:off x="10705158" y="4778724"/>
                <a:ext cx="180608" cy="214171"/>
              </a:xfrm>
              <a:custGeom>
                <a:avLst/>
                <a:gdLst>
                  <a:gd name="T0" fmla="*/ 1004 w 1023"/>
                  <a:gd name="T1" fmla="*/ 0 h 1200"/>
                  <a:gd name="T2" fmla="*/ 0 w 1023"/>
                  <a:gd name="T3" fmla="*/ 661 h 1200"/>
                  <a:gd name="T4" fmla="*/ 6 w 1023"/>
                  <a:gd name="T5" fmla="*/ 683 h 1200"/>
                  <a:gd name="T6" fmla="*/ 14 w 1023"/>
                  <a:gd name="T7" fmla="*/ 704 h 1200"/>
                  <a:gd name="T8" fmla="*/ 22 w 1023"/>
                  <a:gd name="T9" fmla="*/ 725 h 1200"/>
                  <a:gd name="T10" fmla="*/ 30 w 1023"/>
                  <a:gd name="T11" fmla="*/ 746 h 1200"/>
                  <a:gd name="T12" fmla="*/ 39 w 1023"/>
                  <a:gd name="T13" fmla="*/ 767 h 1200"/>
                  <a:gd name="T14" fmla="*/ 48 w 1023"/>
                  <a:gd name="T15" fmla="*/ 787 h 1200"/>
                  <a:gd name="T16" fmla="*/ 57 w 1023"/>
                  <a:gd name="T17" fmla="*/ 808 h 1200"/>
                  <a:gd name="T18" fmla="*/ 68 w 1023"/>
                  <a:gd name="T19" fmla="*/ 827 h 1200"/>
                  <a:gd name="T20" fmla="*/ 78 w 1023"/>
                  <a:gd name="T21" fmla="*/ 846 h 1200"/>
                  <a:gd name="T22" fmla="*/ 89 w 1023"/>
                  <a:gd name="T23" fmla="*/ 866 h 1200"/>
                  <a:gd name="T24" fmla="*/ 100 w 1023"/>
                  <a:gd name="T25" fmla="*/ 885 h 1200"/>
                  <a:gd name="T26" fmla="*/ 113 w 1023"/>
                  <a:gd name="T27" fmla="*/ 904 h 1200"/>
                  <a:gd name="T28" fmla="*/ 125 w 1023"/>
                  <a:gd name="T29" fmla="*/ 921 h 1200"/>
                  <a:gd name="T30" fmla="*/ 138 w 1023"/>
                  <a:gd name="T31" fmla="*/ 939 h 1200"/>
                  <a:gd name="T32" fmla="*/ 152 w 1023"/>
                  <a:gd name="T33" fmla="*/ 957 h 1200"/>
                  <a:gd name="T34" fmla="*/ 165 w 1023"/>
                  <a:gd name="T35" fmla="*/ 975 h 1200"/>
                  <a:gd name="T36" fmla="*/ 179 w 1023"/>
                  <a:gd name="T37" fmla="*/ 991 h 1200"/>
                  <a:gd name="T38" fmla="*/ 193 w 1023"/>
                  <a:gd name="T39" fmla="*/ 1008 h 1200"/>
                  <a:gd name="T40" fmla="*/ 208 w 1023"/>
                  <a:gd name="T41" fmla="*/ 1025 h 1200"/>
                  <a:gd name="T42" fmla="*/ 224 w 1023"/>
                  <a:gd name="T43" fmla="*/ 1041 h 1200"/>
                  <a:gd name="T44" fmla="*/ 239 w 1023"/>
                  <a:gd name="T45" fmla="*/ 1056 h 1200"/>
                  <a:gd name="T46" fmla="*/ 255 w 1023"/>
                  <a:gd name="T47" fmla="*/ 1071 h 1200"/>
                  <a:gd name="T48" fmla="*/ 271 w 1023"/>
                  <a:gd name="T49" fmla="*/ 1087 h 1200"/>
                  <a:gd name="T50" fmla="*/ 288 w 1023"/>
                  <a:gd name="T51" fmla="*/ 1100 h 1200"/>
                  <a:gd name="T52" fmla="*/ 305 w 1023"/>
                  <a:gd name="T53" fmla="*/ 1115 h 1200"/>
                  <a:gd name="T54" fmla="*/ 322 w 1023"/>
                  <a:gd name="T55" fmla="*/ 1128 h 1200"/>
                  <a:gd name="T56" fmla="*/ 340 w 1023"/>
                  <a:gd name="T57" fmla="*/ 1141 h 1200"/>
                  <a:gd name="T58" fmla="*/ 358 w 1023"/>
                  <a:gd name="T59" fmla="*/ 1154 h 1200"/>
                  <a:gd name="T60" fmla="*/ 376 w 1023"/>
                  <a:gd name="T61" fmla="*/ 1166 h 1200"/>
                  <a:gd name="T62" fmla="*/ 395 w 1023"/>
                  <a:gd name="T63" fmla="*/ 1178 h 1200"/>
                  <a:gd name="T64" fmla="*/ 414 w 1023"/>
                  <a:gd name="T65" fmla="*/ 1190 h 1200"/>
                  <a:gd name="T66" fmla="*/ 433 w 1023"/>
                  <a:gd name="T67" fmla="*/ 1200 h 1200"/>
                  <a:gd name="T68" fmla="*/ 1023 w 1023"/>
                  <a:gd name="T69" fmla="*/ 17 h 1200"/>
                  <a:gd name="T70" fmla="*/ 1013 w 1023"/>
                  <a:gd name="T71" fmla="*/ 9 h 1200"/>
                  <a:gd name="T72" fmla="*/ 1004 w 1023"/>
                  <a:gd name="T73" fmla="*/ 0 h 1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023" h="1200">
                    <a:moveTo>
                      <a:pt x="1004" y="0"/>
                    </a:moveTo>
                    <a:lnTo>
                      <a:pt x="0" y="661"/>
                    </a:lnTo>
                    <a:lnTo>
                      <a:pt x="6" y="683"/>
                    </a:lnTo>
                    <a:lnTo>
                      <a:pt x="14" y="704"/>
                    </a:lnTo>
                    <a:lnTo>
                      <a:pt x="22" y="725"/>
                    </a:lnTo>
                    <a:lnTo>
                      <a:pt x="30" y="746"/>
                    </a:lnTo>
                    <a:lnTo>
                      <a:pt x="39" y="767"/>
                    </a:lnTo>
                    <a:lnTo>
                      <a:pt x="48" y="787"/>
                    </a:lnTo>
                    <a:lnTo>
                      <a:pt x="57" y="808"/>
                    </a:lnTo>
                    <a:lnTo>
                      <a:pt x="68" y="827"/>
                    </a:lnTo>
                    <a:lnTo>
                      <a:pt x="78" y="846"/>
                    </a:lnTo>
                    <a:lnTo>
                      <a:pt x="89" y="866"/>
                    </a:lnTo>
                    <a:lnTo>
                      <a:pt x="100" y="885"/>
                    </a:lnTo>
                    <a:lnTo>
                      <a:pt x="113" y="904"/>
                    </a:lnTo>
                    <a:lnTo>
                      <a:pt x="125" y="921"/>
                    </a:lnTo>
                    <a:lnTo>
                      <a:pt x="138" y="939"/>
                    </a:lnTo>
                    <a:lnTo>
                      <a:pt x="152" y="957"/>
                    </a:lnTo>
                    <a:lnTo>
                      <a:pt x="165" y="975"/>
                    </a:lnTo>
                    <a:lnTo>
                      <a:pt x="179" y="991"/>
                    </a:lnTo>
                    <a:lnTo>
                      <a:pt x="193" y="1008"/>
                    </a:lnTo>
                    <a:lnTo>
                      <a:pt x="208" y="1025"/>
                    </a:lnTo>
                    <a:lnTo>
                      <a:pt x="224" y="1041"/>
                    </a:lnTo>
                    <a:lnTo>
                      <a:pt x="239" y="1056"/>
                    </a:lnTo>
                    <a:lnTo>
                      <a:pt x="255" y="1071"/>
                    </a:lnTo>
                    <a:lnTo>
                      <a:pt x="271" y="1087"/>
                    </a:lnTo>
                    <a:lnTo>
                      <a:pt x="288" y="1100"/>
                    </a:lnTo>
                    <a:lnTo>
                      <a:pt x="305" y="1115"/>
                    </a:lnTo>
                    <a:lnTo>
                      <a:pt x="322" y="1128"/>
                    </a:lnTo>
                    <a:lnTo>
                      <a:pt x="340" y="1141"/>
                    </a:lnTo>
                    <a:lnTo>
                      <a:pt x="358" y="1154"/>
                    </a:lnTo>
                    <a:lnTo>
                      <a:pt x="376" y="1166"/>
                    </a:lnTo>
                    <a:lnTo>
                      <a:pt x="395" y="1178"/>
                    </a:lnTo>
                    <a:lnTo>
                      <a:pt x="414" y="1190"/>
                    </a:lnTo>
                    <a:lnTo>
                      <a:pt x="433" y="1200"/>
                    </a:lnTo>
                    <a:lnTo>
                      <a:pt x="1023" y="17"/>
                    </a:lnTo>
                    <a:lnTo>
                      <a:pt x="1013" y="9"/>
                    </a:lnTo>
                    <a:lnTo>
                      <a:pt x="1004" y="0"/>
                    </a:lnTo>
                    <a:close/>
                  </a:path>
                </a:pathLst>
              </a:custGeom>
              <a:solidFill>
                <a:srgbClr val="0049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1">
                  <a:solidFill>
                    <a:srgbClr val="3C3C3C"/>
                  </a:solidFill>
                </a:endParaRPr>
              </a:p>
            </p:txBody>
          </p:sp>
          <p:sp>
            <p:nvSpPr>
              <p:cNvPr id="105" name="Freeform 22"/>
              <p:cNvSpPr>
                <a:spLocks/>
              </p:cNvSpPr>
              <p:nvPr userDrawn="1"/>
            </p:nvSpPr>
            <p:spPr bwMode="auto">
              <a:xfrm>
                <a:off x="10906543" y="4781920"/>
                <a:ext cx="110283" cy="210975"/>
              </a:xfrm>
              <a:custGeom>
                <a:avLst/>
                <a:gdLst>
                  <a:gd name="T0" fmla="*/ 0 w 624"/>
                  <a:gd name="T1" fmla="*/ 13 h 1183"/>
                  <a:gd name="T2" fmla="*/ 187 w 624"/>
                  <a:gd name="T3" fmla="*/ 1183 h 1183"/>
                  <a:gd name="T4" fmla="*/ 207 w 624"/>
                  <a:gd name="T5" fmla="*/ 1171 h 1183"/>
                  <a:gd name="T6" fmla="*/ 225 w 624"/>
                  <a:gd name="T7" fmla="*/ 1160 h 1183"/>
                  <a:gd name="T8" fmla="*/ 244 w 624"/>
                  <a:gd name="T9" fmla="*/ 1148 h 1183"/>
                  <a:gd name="T10" fmla="*/ 263 w 624"/>
                  <a:gd name="T11" fmla="*/ 1135 h 1183"/>
                  <a:gd name="T12" fmla="*/ 281 w 624"/>
                  <a:gd name="T13" fmla="*/ 1123 h 1183"/>
                  <a:gd name="T14" fmla="*/ 299 w 624"/>
                  <a:gd name="T15" fmla="*/ 1109 h 1183"/>
                  <a:gd name="T16" fmla="*/ 316 w 624"/>
                  <a:gd name="T17" fmla="*/ 1096 h 1183"/>
                  <a:gd name="T18" fmla="*/ 334 w 624"/>
                  <a:gd name="T19" fmla="*/ 1081 h 1183"/>
                  <a:gd name="T20" fmla="*/ 351 w 624"/>
                  <a:gd name="T21" fmla="*/ 1067 h 1183"/>
                  <a:gd name="T22" fmla="*/ 367 w 624"/>
                  <a:gd name="T23" fmla="*/ 1052 h 1183"/>
                  <a:gd name="T24" fmla="*/ 383 w 624"/>
                  <a:gd name="T25" fmla="*/ 1037 h 1183"/>
                  <a:gd name="T26" fmla="*/ 399 w 624"/>
                  <a:gd name="T27" fmla="*/ 1022 h 1183"/>
                  <a:gd name="T28" fmla="*/ 415 w 624"/>
                  <a:gd name="T29" fmla="*/ 1005 h 1183"/>
                  <a:gd name="T30" fmla="*/ 429 w 624"/>
                  <a:gd name="T31" fmla="*/ 988 h 1183"/>
                  <a:gd name="T32" fmla="*/ 444 w 624"/>
                  <a:gd name="T33" fmla="*/ 971 h 1183"/>
                  <a:gd name="T34" fmla="*/ 458 w 624"/>
                  <a:gd name="T35" fmla="*/ 955 h 1183"/>
                  <a:gd name="T36" fmla="*/ 471 w 624"/>
                  <a:gd name="T37" fmla="*/ 937 h 1183"/>
                  <a:gd name="T38" fmla="*/ 485 w 624"/>
                  <a:gd name="T39" fmla="*/ 919 h 1183"/>
                  <a:gd name="T40" fmla="*/ 498 w 624"/>
                  <a:gd name="T41" fmla="*/ 901 h 1183"/>
                  <a:gd name="T42" fmla="*/ 510 w 624"/>
                  <a:gd name="T43" fmla="*/ 883 h 1183"/>
                  <a:gd name="T44" fmla="*/ 522 w 624"/>
                  <a:gd name="T45" fmla="*/ 864 h 1183"/>
                  <a:gd name="T46" fmla="*/ 534 w 624"/>
                  <a:gd name="T47" fmla="*/ 845 h 1183"/>
                  <a:gd name="T48" fmla="*/ 545 w 624"/>
                  <a:gd name="T49" fmla="*/ 825 h 1183"/>
                  <a:gd name="T50" fmla="*/ 556 w 624"/>
                  <a:gd name="T51" fmla="*/ 806 h 1183"/>
                  <a:gd name="T52" fmla="*/ 566 w 624"/>
                  <a:gd name="T53" fmla="*/ 786 h 1183"/>
                  <a:gd name="T54" fmla="*/ 576 w 624"/>
                  <a:gd name="T55" fmla="*/ 766 h 1183"/>
                  <a:gd name="T56" fmla="*/ 585 w 624"/>
                  <a:gd name="T57" fmla="*/ 746 h 1183"/>
                  <a:gd name="T58" fmla="*/ 593 w 624"/>
                  <a:gd name="T59" fmla="*/ 725 h 1183"/>
                  <a:gd name="T60" fmla="*/ 602 w 624"/>
                  <a:gd name="T61" fmla="*/ 703 h 1183"/>
                  <a:gd name="T62" fmla="*/ 609 w 624"/>
                  <a:gd name="T63" fmla="*/ 682 h 1183"/>
                  <a:gd name="T64" fmla="*/ 616 w 624"/>
                  <a:gd name="T65" fmla="*/ 660 h 1183"/>
                  <a:gd name="T66" fmla="*/ 624 w 624"/>
                  <a:gd name="T67" fmla="*/ 639 h 1183"/>
                  <a:gd name="T68" fmla="*/ 29 w 624"/>
                  <a:gd name="T69" fmla="*/ 0 h 1183"/>
                  <a:gd name="T70" fmla="*/ 22 w 624"/>
                  <a:gd name="T71" fmla="*/ 4 h 1183"/>
                  <a:gd name="T72" fmla="*/ 14 w 624"/>
                  <a:gd name="T73" fmla="*/ 7 h 1183"/>
                  <a:gd name="T74" fmla="*/ 7 w 624"/>
                  <a:gd name="T75" fmla="*/ 11 h 1183"/>
                  <a:gd name="T76" fmla="*/ 0 w 624"/>
                  <a:gd name="T77" fmla="*/ 13 h 1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624" h="1183">
                    <a:moveTo>
                      <a:pt x="0" y="13"/>
                    </a:moveTo>
                    <a:lnTo>
                      <a:pt x="187" y="1183"/>
                    </a:lnTo>
                    <a:lnTo>
                      <a:pt x="207" y="1171"/>
                    </a:lnTo>
                    <a:lnTo>
                      <a:pt x="225" y="1160"/>
                    </a:lnTo>
                    <a:lnTo>
                      <a:pt x="244" y="1148"/>
                    </a:lnTo>
                    <a:lnTo>
                      <a:pt x="263" y="1135"/>
                    </a:lnTo>
                    <a:lnTo>
                      <a:pt x="281" y="1123"/>
                    </a:lnTo>
                    <a:lnTo>
                      <a:pt x="299" y="1109"/>
                    </a:lnTo>
                    <a:lnTo>
                      <a:pt x="316" y="1096"/>
                    </a:lnTo>
                    <a:lnTo>
                      <a:pt x="334" y="1081"/>
                    </a:lnTo>
                    <a:lnTo>
                      <a:pt x="351" y="1067"/>
                    </a:lnTo>
                    <a:lnTo>
                      <a:pt x="367" y="1052"/>
                    </a:lnTo>
                    <a:lnTo>
                      <a:pt x="383" y="1037"/>
                    </a:lnTo>
                    <a:lnTo>
                      <a:pt x="399" y="1022"/>
                    </a:lnTo>
                    <a:lnTo>
                      <a:pt x="415" y="1005"/>
                    </a:lnTo>
                    <a:lnTo>
                      <a:pt x="429" y="988"/>
                    </a:lnTo>
                    <a:lnTo>
                      <a:pt x="444" y="971"/>
                    </a:lnTo>
                    <a:lnTo>
                      <a:pt x="458" y="955"/>
                    </a:lnTo>
                    <a:lnTo>
                      <a:pt x="471" y="937"/>
                    </a:lnTo>
                    <a:lnTo>
                      <a:pt x="485" y="919"/>
                    </a:lnTo>
                    <a:lnTo>
                      <a:pt x="498" y="901"/>
                    </a:lnTo>
                    <a:lnTo>
                      <a:pt x="510" y="883"/>
                    </a:lnTo>
                    <a:lnTo>
                      <a:pt x="522" y="864"/>
                    </a:lnTo>
                    <a:lnTo>
                      <a:pt x="534" y="845"/>
                    </a:lnTo>
                    <a:lnTo>
                      <a:pt x="545" y="825"/>
                    </a:lnTo>
                    <a:lnTo>
                      <a:pt x="556" y="806"/>
                    </a:lnTo>
                    <a:lnTo>
                      <a:pt x="566" y="786"/>
                    </a:lnTo>
                    <a:lnTo>
                      <a:pt x="576" y="766"/>
                    </a:lnTo>
                    <a:lnTo>
                      <a:pt x="585" y="746"/>
                    </a:lnTo>
                    <a:lnTo>
                      <a:pt x="593" y="725"/>
                    </a:lnTo>
                    <a:lnTo>
                      <a:pt x="602" y="703"/>
                    </a:lnTo>
                    <a:lnTo>
                      <a:pt x="609" y="682"/>
                    </a:lnTo>
                    <a:lnTo>
                      <a:pt x="616" y="660"/>
                    </a:lnTo>
                    <a:lnTo>
                      <a:pt x="624" y="639"/>
                    </a:lnTo>
                    <a:lnTo>
                      <a:pt x="29" y="0"/>
                    </a:lnTo>
                    <a:lnTo>
                      <a:pt x="22" y="4"/>
                    </a:lnTo>
                    <a:lnTo>
                      <a:pt x="14" y="7"/>
                    </a:lnTo>
                    <a:lnTo>
                      <a:pt x="7" y="11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0049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1">
                  <a:solidFill>
                    <a:srgbClr val="3C3C3C"/>
                  </a:solidFill>
                </a:endParaRPr>
              </a:p>
            </p:txBody>
          </p:sp>
          <p:sp>
            <p:nvSpPr>
              <p:cNvPr id="106" name="Freeform 23"/>
              <p:cNvSpPr>
                <a:spLocks/>
              </p:cNvSpPr>
              <p:nvPr userDrawn="1"/>
            </p:nvSpPr>
            <p:spPr bwMode="auto">
              <a:xfrm>
                <a:off x="10738721" y="4687620"/>
                <a:ext cx="147043" cy="70325"/>
              </a:xfrm>
              <a:custGeom>
                <a:avLst/>
                <a:gdLst>
                  <a:gd name="T0" fmla="*/ 821 w 821"/>
                  <a:gd name="T1" fmla="*/ 334 h 396"/>
                  <a:gd name="T2" fmla="*/ 629 w 821"/>
                  <a:gd name="T3" fmla="*/ 0 h 396"/>
                  <a:gd name="T4" fmla="*/ 606 w 821"/>
                  <a:gd name="T5" fmla="*/ 1 h 396"/>
                  <a:gd name="T6" fmla="*/ 583 w 821"/>
                  <a:gd name="T7" fmla="*/ 3 h 396"/>
                  <a:gd name="T8" fmla="*/ 560 w 821"/>
                  <a:gd name="T9" fmla="*/ 6 h 396"/>
                  <a:gd name="T10" fmla="*/ 537 w 821"/>
                  <a:gd name="T11" fmla="*/ 9 h 396"/>
                  <a:gd name="T12" fmla="*/ 514 w 821"/>
                  <a:gd name="T13" fmla="*/ 13 h 396"/>
                  <a:gd name="T14" fmla="*/ 492 w 821"/>
                  <a:gd name="T15" fmla="*/ 17 h 396"/>
                  <a:gd name="T16" fmla="*/ 470 w 821"/>
                  <a:gd name="T17" fmla="*/ 23 h 396"/>
                  <a:gd name="T18" fmla="*/ 447 w 821"/>
                  <a:gd name="T19" fmla="*/ 28 h 396"/>
                  <a:gd name="T20" fmla="*/ 426 w 821"/>
                  <a:gd name="T21" fmla="*/ 34 h 396"/>
                  <a:gd name="T22" fmla="*/ 404 w 821"/>
                  <a:gd name="T23" fmla="*/ 40 h 396"/>
                  <a:gd name="T24" fmla="*/ 383 w 821"/>
                  <a:gd name="T25" fmla="*/ 48 h 396"/>
                  <a:gd name="T26" fmla="*/ 361 w 821"/>
                  <a:gd name="T27" fmla="*/ 55 h 396"/>
                  <a:gd name="T28" fmla="*/ 340 w 821"/>
                  <a:gd name="T29" fmla="*/ 63 h 396"/>
                  <a:gd name="T30" fmla="*/ 321 w 821"/>
                  <a:gd name="T31" fmla="*/ 72 h 396"/>
                  <a:gd name="T32" fmla="*/ 300 w 821"/>
                  <a:gd name="T33" fmla="*/ 81 h 396"/>
                  <a:gd name="T34" fmla="*/ 280 w 821"/>
                  <a:gd name="T35" fmla="*/ 91 h 396"/>
                  <a:gd name="T36" fmla="*/ 260 w 821"/>
                  <a:gd name="T37" fmla="*/ 101 h 396"/>
                  <a:gd name="T38" fmla="*/ 240 w 821"/>
                  <a:gd name="T39" fmla="*/ 112 h 396"/>
                  <a:gd name="T40" fmla="*/ 221 w 821"/>
                  <a:gd name="T41" fmla="*/ 122 h 396"/>
                  <a:gd name="T42" fmla="*/ 202 w 821"/>
                  <a:gd name="T43" fmla="*/ 133 h 396"/>
                  <a:gd name="T44" fmla="*/ 184 w 821"/>
                  <a:gd name="T45" fmla="*/ 145 h 396"/>
                  <a:gd name="T46" fmla="*/ 165 w 821"/>
                  <a:gd name="T47" fmla="*/ 157 h 396"/>
                  <a:gd name="T48" fmla="*/ 147 w 821"/>
                  <a:gd name="T49" fmla="*/ 170 h 396"/>
                  <a:gd name="T50" fmla="*/ 129 w 821"/>
                  <a:gd name="T51" fmla="*/ 184 h 396"/>
                  <a:gd name="T52" fmla="*/ 111 w 821"/>
                  <a:gd name="T53" fmla="*/ 197 h 396"/>
                  <a:gd name="T54" fmla="*/ 95 w 821"/>
                  <a:gd name="T55" fmla="*/ 211 h 396"/>
                  <a:gd name="T56" fmla="*/ 78 w 821"/>
                  <a:gd name="T57" fmla="*/ 225 h 396"/>
                  <a:gd name="T58" fmla="*/ 61 w 821"/>
                  <a:gd name="T59" fmla="*/ 240 h 396"/>
                  <a:gd name="T60" fmla="*/ 46 w 821"/>
                  <a:gd name="T61" fmla="*/ 255 h 396"/>
                  <a:gd name="T62" fmla="*/ 30 w 821"/>
                  <a:gd name="T63" fmla="*/ 270 h 396"/>
                  <a:gd name="T64" fmla="*/ 14 w 821"/>
                  <a:gd name="T65" fmla="*/ 286 h 396"/>
                  <a:gd name="T66" fmla="*/ 0 w 821"/>
                  <a:gd name="T67" fmla="*/ 303 h 396"/>
                  <a:gd name="T68" fmla="*/ 781 w 821"/>
                  <a:gd name="T69" fmla="*/ 396 h 396"/>
                  <a:gd name="T70" fmla="*/ 783 w 821"/>
                  <a:gd name="T71" fmla="*/ 387 h 396"/>
                  <a:gd name="T72" fmla="*/ 787 w 821"/>
                  <a:gd name="T73" fmla="*/ 378 h 396"/>
                  <a:gd name="T74" fmla="*/ 791 w 821"/>
                  <a:gd name="T75" fmla="*/ 370 h 396"/>
                  <a:gd name="T76" fmla="*/ 796 w 821"/>
                  <a:gd name="T77" fmla="*/ 362 h 396"/>
                  <a:gd name="T78" fmla="*/ 802 w 821"/>
                  <a:gd name="T79" fmla="*/ 354 h 396"/>
                  <a:gd name="T80" fmla="*/ 808 w 821"/>
                  <a:gd name="T81" fmla="*/ 348 h 396"/>
                  <a:gd name="T82" fmla="*/ 814 w 821"/>
                  <a:gd name="T83" fmla="*/ 340 h 396"/>
                  <a:gd name="T84" fmla="*/ 821 w 821"/>
                  <a:gd name="T85" fmla="*/ 334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821" h="396">
                    <a:moveTo>
                      <a:pt x="821" y="334"/>
                    </a:moveTo>
                    <a:lnTo>
                      <a:pt x="629" y="0"/>
                    </a:lnTo>
                    <a:lnTo>
                      <a:pt x="606" y="1"/>
                    </a:lnTo>
                    <a:lnTo>
                      <a:pt x="583" y="3"/>
                    </a:lnTo>
                    <a:lnTo>
                      <a:pt x="560" y="6"/>
                    </a:lnTo>
                    <a:lnTo>
                      <a:pt x="537" y="9"/>
                    </a:lnTo>
                    <a:lnTo>
                      <a:pt x="514" y="13"/>
                    </a:lnTo>
                    <a:lnTo>
                      <a:pt x="492" y="17"/>
                    </a:lnTo>
                    <a:lnTo>
                      <a:pt x="470" y="23"/>
                    </a:lnTo>
                    <a:lnTo>
                      <a:pt x="447" y="28"/>
                    </a:lnTo>
                    <a:lnTo>
                      <a:pt x="426" y="34"/>
                    </a:lnTo>
                    <a:lnTo>
                      <a:pt x="404" y="40"/>
                    </a:lnTo>
                    <a:lnTo>
                      <a:pt x="383" y="48"/>
                    </a:lnTo>
                    <a:lnTo>
                      <a:pt x="361" y="55"/>
                    </a:lnTo>
                    <a:lnTo>
                      <a:pt x="340" y="63"/>
                    </a:lnTo>
                    <a:lnTo>
                      <a:pt x="321" y="72"/>
                    </a:lnTo>
                    <a:lnTo>
                      <a:pt x="300" y="81"/>
                    </a:lnTo>
                    <a:lnTo>
                      <a:pt x="280" y="91"/>
                    </a:lnTo>
                    <a:lnTo>
                      <a:pt x="260" y="101"/>
                    </a:lnTo>
                    <a:lnTo>
                      <a:pt x="240" y="112"/>
                    </a:lnTo>
                    <a:lnTo>
                      <a:pt x="221" y="122"/>
                    </a:lnTo>
                    <a:lnTo>
                      <a:pt x="202" y="133"/>
                    </a:lnTo>
                    <a:lnTo>
                      <a:pt x="184" y="145"/>
                    </a:lnTo>
                    <a:lnTo>
                      <a:pt x="165" y="157"/>
                    </a:lnTo>
                    <a:lnTo>
                      <a:pt x="147" y="170"/>
                    </a:lnTo>
                    <a:lnTo>
                      <a:pt x="129" y="184"/>
                    </a:lnTo>
                    <a:lnTo>
                      <a:pt x="111" y="197"/>
                    </a:lnTo>
                    <a:lnTo>
                      <a:pt x="95" y="211"/>
                    </a:lnTo>
                    <a:lnTo>
                      <a:pt x="78" y="225"/>
                    </a:lnTo>
                    <a:lnTo>
                      <a:pt x="61" y="240"/>
                    </a:lnTo>
                    <a:lnTo>
                      <a:pt x="46" y="255"/>
                    </a:lnTo>
                    <a:lnTo>
                      <a:pt x="30" y="270"/>
                    </a:lnTo>
                    <a:lnTo>
                      <a:pt x="14" y="286"/>
                    </a:lnTo>
                    <a:lnTo>
                      <a:pt x="0" y="303"/>
                    </a:lnTo>
                    <a:lnTo>
                      <a:pt x="781" y="396"/>
                    </a:lnTo>
                    <a:lnTo>
                      <a:pt x="783" y="387"/>
                    </a:lnTo>
                    <a:lnTo>
                      <a:pt x="787" y="378"/>
                    </a:lnTo>
                    <a:lnTo>
                      <a:pt x="791" y="370"/>
                    </a:lnTo>
                    <a:lnTo>
                      <a:pt x="796" y="362"/>
                    </a:lnTo>
                    <a:lnTo>
                      <a:pt x="802" y="354"/>
                    </a:lnTo>
                    <a:lnTo>
                      <a:pt x="808" y="348"/>
                    </a:lnTo>
                    <a:lnTo>
                      <a:pt x="814" y="340"/>
                    </a:lnTo>
                    <a:lnTo>
                      <a:pt x="821" y="334"/>
                    </a:lnTo>
                    <a:close/>
                  </a:path>
                </a:pathLst>
              </a:custGeom>
              <a:solidFill>
                <a:srgbClr val="0049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1">
                  <a:solidFill>
                    <a:srgbClr val="3C3C3C"/>
                  </a:solidFill>
                </a:endParaRPr>
              </a:p>
            </p:txBody>
          </p:sp>
          <p:sp>
            <p:nvSpPr>
              <p:cNvPr id="107" name="Freeform 24"/>
              <p:cNvSpPr>
                <a:spLocks/>
              </p:cNvSpPr>
              <p:nvPr userDrawn="1"/>
            </p:nvSpPr>
            <p:spPr bwMode="auto">
              <a:xfrm>
                <a:off x="10917730" y="4756348"/>
                <a:ext cx="105487" cy="118274"/>
              </a:xfrm>
              <a:custGeom>
                <a:avLst/>
                <a:gdLst>
                  <a:gd name="T0" fmla="*/ 0 w 599"/>
                  <a:gd name="T1" fmla="*/ 114 h 670"/>
                  <a:gd name="T2" fmla="*/ 588 w 599"/>
                  <a:gd name="T3" fmla="*/ 670 h 670"/>
                  <a:gd name="T4" fmla="*/ 593 w 599"/>
                  <a:gd name="T5" fmla="*/ 636 h 670"/>
                  <a:gd name="T6" fmla="*/ 596 w 599"/>
                  <a:gd name="T7" fmla="*/ 600 h 670"/>
                  <a:gd name="T8" fmla="*/ 598 w 599"/>
                  <a:gd name="T9" fmla="*/ 565 h 670"/>
                  <a:gd name="T10" fmla="*/ 599 w 599"/>
                  <a:gd name="T11" fmla="*/ 528 h 670"/>
                  <a:gd name="T12" fmla="*/ 598 w 599"/>
                  <a:gd name="T13" fmla="*/ 491 h 670"/>
                  <a:gd name="T14" fmla="*/ 596 w 599"/>
                  <a:gd name="T15" fmla="*/ 455 h 670"/>
                  <a:gd name="T16" fmla="*/ 592 w 599"/>
                  <a:gd name="T17" fmla="*/ 419 h 670"/>
                  <a:gd name="T18" fmla="*/ 588 w 599"/>
                  <a:gd name="T19" fmla="*/ 384 h 670"/>
                  <a:gd name="T20" fmla="*/ 582 w 599"/>
                  <a:gd name="T21" fmla="*/ 348 h 670"/>
                  <a:gd name="T22" fmla="*/ 573 w 599"/>
                  <a:gd name="T23" fmla="*/ 314 h 670"/>
                  <a:gd name="T24" fmla="*/ 565 w 599"/>
                  <a:gd name="T25" fmla="*/ 279 h 670"/>
                  <a:gd name="T26" fmla="*/ 554 w 599"/>
                  <a:gd name="T27" fmla="*/ 246 h 670"/>
                  <a:gd name="T28" fmla="*/ 543 w 599"/>
                  <a:gd name="T29" fmla="*/ 213 h 670"/>
                  <a:gd name="T30" fmla="*/ 530 w 599"/>
                  <a:gd name="T31" fmla="*/ 181 h 670"/>
                  <a:gd name="T32" fmla="*/ 517 w 599"/>
                  <a:gd name="T33" fmla="*/ 149 h 670"/>
                  <a:gd name="T34" fmla="*/ 502 w 599"/>
                  <a:gd name="T35" fmla="*/ 117 h 670"/>
                  <a:gd name="T36" fmla="*/ 485 w 599"/>
                  <a:gd name="T37" fmla="*/ 87 h 670"/>
                  <a:gd name="T38" fmla="*/ 469 w 599"/>
                  <a:gd name="T39" fmla="*/ 58 h 670"/>
                  <a:gd name="T40" fmla="*/ 451 w 599"/>
                  <a:gd name="T41" fmla="*/ 29 h 670"/>
                  <a:gd name="T42" fmla="*/ 431 w 599"/>
                  <a:gd name="T43" fmla="*/ 0 h 670"/>
                  <a:gd name="T44" fmla="*/ 21 w 599"/>
                  <a:gd name="T45" fmla="*/ 49 h 670"/>
                  <a:gd name="T46" fmla="*/ 21 w 599"/>
                  <a:gd name="T47" fmla="*/ 58 h 670"/>
                  <a:gd name="T48" fmla="*/ 19 w 599"/>
                  <a:gd name="T49" fmla="*/ 67 h 670"/>
                  <a:gd name="T50" fmla="*/ 18 w 599"/>
                  <a:gd name="T51" fmla="*/ 76 h 670"/>
                  <a:gd name="T52" fmla="*/ 15 w 599"/>
                  <a:gd name="T53" fmla="*/ 84 h 670"/>
                  <a:gd name="T54" fmla="*/ 13 w 599"/>
                  <a:gd name="T55" fmla="*/ 91 h 670"/>
                  <a:gd name="T56" fmla="*/ 9 w 599"/>
                  <a:gd name="T57" fmla="*/ 100 h 670"/>
                  <a:gd name="T58" fmla="*/ 4 w 599"/>
                  <a:gd name="T59" fmla="*/ 107 h 670"/>
                  <a:gd name="T60" fmla="*/ 0 w 599"/>
                  <a:gd name="T61" fmla="*/ 114 h 6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599" h="670">
                    <a:moveTo>
                      <a:pt x="0" y="114"/>
                    </a:moveTo>
                    <a:lnTo>
                      <a:pt x="588" y="670"/>
                    </a:lnTo>
                    <a:lnTo>
                      <a:pt x="593" y="636"/>
                    </a:lnTo>
                    <a:lnTo>
                      <a:pt x="596" y="600"/>
                    </a:lnTo>
                    <a:lnTo>
                      <a:pt x="598" y="565"/>
                    </a:lnTo>
                    <a:lnTo>
                      <a:pt x="599" y="528"/>
                    </a:lnTo>
                    <a:lnTo>
                      <a:pt x="598" y="491"/>
                    </a:lnTo>
                    <a:lnTo>
                      <a:pt x="596" y="455"/>
                    </a:lnTo>
                    <a:lnTo>
                      <a:pt x="592" y="419"/>
                    </a:lnTo>
                    <a:lnTo>
                      <a:pt x="588" y="384"/>
                    </a:lnTo>
                    <a:lnTo>
                      <a:pt x="582" y="348"/>
                    </a:lnTo>
                    <a:lnTo>
                      <a:pt x="573" y="314"/>
                    </a:lnTo>
                    <a:lnTo>
                      <a:pt x="565" y="279"/>
                    </a:lnTo>
                    <a:lnTo>
                      <a:pt x="554" y="246"/>
                    </a:lnTo>
                    <a:lnTo>
                      <a:pt x="543" y="213"/>
                    </a:lnTo>
                    <a:lnTo>
                      <a:pt x="530" y="181"/>
                    </a:lnTo>
                    <a:lnTo>
                      <a:pt x="517" y="149"/>
                    </a:lnTo>
                    <a:lnTo>
                      <a:pt x="502" y="117"/>
                    </a:lnTo>
                    <a:lnTo>
                      <a:pt x="485" y="87"/>
                    </a:lnTo>
                    <a:lnTo>
                      <a:pt x="469" y="58"/>
                    </a:lnTo>
                    <a:lnTo>
                      <a:pt x="451" y="29"/>
                    </a:lnTo>
                    <a:lnTo>
                      <a:pt x="431" y="0"/>
                    </a:lnTo>
                    <a:lnTo>
                      <a:pt x="21" y="49"/>
                    </a:lnTo>
                    <a:lnTo>
                      <a:pt x="21" y="58"/>
                    </a:lnTo>
                    <a:lnTo>
                      <a:pt x="19" y="67"/>
                    </a:lnTo>
                    <a:lnTo>
                      <a:pt x="18" y="76"/>
                    </a:lnTo>
                    <a:lnTo>
                      <a:pt x="15" y="84"/>
                    </a:lnTo>
                    <a:lnTo>
                      <a:pt x="13" y="91"/>
                    </a:lnTo>
                    <a:lnTo>
                      <a:pt x="9" y="100"/>
                    </a:lnTo>
                    <a:lnTo>
                      <a:pt x="4" y="107"/>
                    </a:lnTo>
                    <a:lnTo>
                      <a:pt x="0" y="114"/>
                    </a:lnTo>
                    <a:close/>
                  </a:path>
                </a:pathLst>
              </a:custGeom>
              <a:solidFill>
                <a:srgbClr val="0049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1">
                  <a:solidFill>
                    <a:srgbClr val="3C3C3C"/>
                  </a:solidFill>
                </a:endParaRPr>
              </a:p>
            </p:txBody>
          </p:sp>
          <p:sp>
            <p:nvSpPr>
              <p:cNvPr id="108" name="Freeform 25"/>
              <p:cNvSpPr>
                <a:spLocks/>
              </p:cNvSpPr>
              <p:nvPr userDrawn="1"/>
            </p:nvSpPr>
            <p:spPr bwMode="auto">
              <a:xfrm>
                <a:off x="10697166" y="4757945"/>
                <a:ext cx="180608" cy="118274"/>
              </a:xfrm>
              <a:custGeom>
                <a:avLst/>
                <a:gdLst>
                  <a:gd name="T0" fmla="*/ 1010 w 1017"/>
                  <a:gd name="T1" fmla="*/ 45 h 665"/>
                  <a:gd name="T2" fmla="*/ 158 w 1017"/>
                  <a:gd name="T3" fmla="*/ 0 h 665"/>
                  <a:gd name="T4" fmla="*/ 139 w 1017"/>
                  <a:gd name="T5" fmla="*/ 28 h 665"/>
                  <a:gd name="T6" fmla="*/ 123 w 1017"/>
                  <a:gd name="T7" fmla="*/ 56 h 665"/>
                  <a:gd name="T8" fmla="*/ 106 w 1017"/>
                  <a:gd name="T9" fmla="*/ 86 h 665"/>
                  <a:gd name="T10" fmla="*/ 91 w 1017"/>
                  <a:gd name="T11" fmla="*/ 116 h 665"/>
                  <a:gd name="T12" fmla="*/ 78 w 1017"/>
                  <a:gd name="T13" fmla="*/ 146 h 665"/>
                  <a:gd name="T14" fmla="*/ 64 w 1017"/>
                  <a:gd name="T15" fmla="*/ 177 h 665"/>
                  <a:gd name="T16" fmla="*/ 53 w 1017"/>
                  <a:gd name="T17" fmla="*/ 209 h 665"/>
                  <a:gd name="T18" fmla="*/ 41 w 1017"/>
                  <a:gd name="T19" fmla="*/ 241 h 665"/>
                  <a:gd name="T20" fmla="*/ 32 w 1017"/>
                  <a:gd name="T21" fmla="*/ 274 h 665"/>
                  <a:gd name="T22" fmla="*/ 23 w 1017"/>
                  <a:gd name="T23" fmla="*/ 307 h 665"/>
                  <a:gd name="T24" fmla="*/ 17 w 1017"/>
                  <a:gd name="T25" fmla="*/ 341 h 665"/>
                  <a:gd name="T26" fmla="*/ 11 w 1017"/>
                  <a:gd name="T27" fmla="*/ 375 h 665"/>
                  <a:gd name="T28" fmla="*/ 6 w 1017"/>
                  <a:gd name="T29" fmla="*/ 409 h 665"/>
                  <a:gd name="T30" fmla="*/ 2 w 1017"/>
                  <a:gd name="T31" fmla="*/ 444 h 665"/>
                  <a:gd name="T32" fmla="*/ 0 w 1017"/>
                  <a:gd name="T33" fmla="*/ 479 h 665"/>
                  <a:gd name="T34" fmla="*/ 0 w 1017"/>
                  <a:gd name="T35" fmla="*/ 515 h 665"/>
                  <a:gd name="T36" fmla="*/ 0 w 1017"/>
                  <a:gd name="T37" fmla="*/ 554 h 665"/>
                  <a:gd name="T38" fmla="*/ 3 w 1017"/>
                  <a:gd name="T39" fmla="*/ 591 h 665"/>
                  <a:gd name="T40" fmla="*/ 7 w 1017"/>
                  <a:gd name="T41" fmla="*/ 629 h 665"/>
                  <a:gd name="T42" fmla="*/ 13 w 1017"/>
                  <a:gd name="T43" fmla="*/ 665 h 665"/>
                  <a:gd name="T44" fmla="*/ 1017 w 1017"/>
                  <a:gd name="T45" fmla="*/ 76 h 665"/>
                  <a:gd name="T46" fmla="*/ 1015 w 1017"/>
                  <a:gd name="T47" fmla="*/ 69 h 665"/>
                  <a:gd name="T48" fmla="*/ 1013 w 1017"/>
                  <a:gd name="T49" fmla="*/ 60 h 665"/>
                  <a:gd name="T50" fmla="*/ 1012 w 1017"/>
                  <a:gd name="T51" fmla="*/ 53 h 665"/>
                  <a:gd name="T52" fmla="*/ 1010 w 1017"/>
                  <a:gd name="T53" fmla="*/ 45 h 6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017" h="665">
                    <a:moveTo>
                      <a:pt x="1010" y="45"/>
                    </a:moveTo>
                    <a:lnTo>
                      <a:pt x="158" y="0"/>
                    </a:lnTo>
                    <a:lnTo>
                      <a:pt x="139" y="28"/>
                    </a:lnTo>
                    <a:lnTo>
                      <a:pt x="123" y="56"/>
                    </a:lnTo>
                    <a:lnTo>
                      <a:pt x="106" y="86"/>
                    </a:lnTo>
                    <a:lnTo>
                      <a:pt x="91" y="116"/>
                    </a:lnTo>
                    <a:lnTo>
                      <a:pt x="78" y="146"/>
                    </a:lnTo>
                    <a:lnTo>
                      <a:pt x="64" y="177"/>
                    </a:lnTo>
                    <a:lnTo>
                      <a:pt x="53" y="209"/>
                    </a:lnTo>
                    <a:lnTo>
                      <a:pt x="41" y="241"/>
                    </a:lnTo>
                    <a:lnTo>
                      <a:pt x="32" y="274"/>
                    </a:lnTo>
                    <a:lnTo>
                      <a:pt x="23" y="307"/>
                    </a:lnTo>
                    <a:lnTo>
                      <a:pt x="17" y="341"/>
                    </a:lnTo>
                    <a:lnTo>
                      <a:pt x="11" y="375"/>
                    </a:lnTo>
                    <a:lnTo>
                      <a:pt x="6" y="409"/>
                    </a:lnTo>
                    <a:lnTo>
                      <a:pt x="2" y="444"/>
                    </a:lnTo>
                    <a:lnTo>
                      <a:pt x="0" y="479"/>
                    </a:lnTo>
                    <a:lnTo>
                      <a:pt x="0" y="515"/>
                    </a:lnTo>
                    <a:lnTo>
                      <a:pt x="0" y="554"/>
                    </a:lnTo>
                    <a:lnTo>
                      <a:pt x="3" y="591"/>
                    </a:lnTo>
                    <a:lnTo>
                      <a:pt x="7" y="629"/>
                    </a:lnTo>
                    <a:lnTo>
                      <a:pt x="13" y="665"/>
                    </a:lnTo>
                    <a:lnTo>
                      <a:pt x="1017" y="76"/>
                    </a:lnTo>
                    <a:lnTo>
                      <a:pt x="1015" y="69"/>
                    </a:lnTo>
                    <a:lnTo>
                      <a:pt x="1013" y="60"/>
                    </a:lnTo>
                    <a:lnTo>
                      <a:pt x="1012" y="53"/>
                    </a:lnTo>
                    <a:lnTo>
                      <a:pt x="1010" y="45"/>
                    </a:lnTo>
                    <a:close/>
                  </a:path>
                </a:pathLst>
              </a:custGeom>
              <a:solidFill>
                <a:srgbClr val="0049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1">
                  <a:solidFill>
                    <a:srgbClr val="3C3C3C"/>
                  </a:solidFill>
                </a:endParaRPr>
              </a:p>
            </p:txBody>
          </p:sp>
          <p:sp>
            <p:nvSpPr>
              <p:cNvPr id="109" name="Freeform 26"/>
              <p:cNvSpPr>
                <a:spLocks/>
              </p:cNvSpPr>
              <p:nvPr userDrawn="1"/>
            </p:nvSpPr>
            <p:spPr bwMode="auto">
              <a:xfrm>
                <a:off x="10871380" y="4687620"/>
                <a:ext cx="110283" cy="68727"/>
              </a:xfrm>
              <a:custGeom>
                <a:avLst/>
                <a:gdLst>
                  <a:gd name="T0" fmla="*/ 161 w 622"/>
                  <a:gd name="T1" fmla="*/ 306 h 383"/>
                  <a:gd name="T2" fmla="*/ 170 w 622"/>
                  <a:gd name="T3" fmla="*/ 307 h 383"/>
                  <a:gd name="T4" fmla="*/ 179 w 622"/>
                  <a:gd name="T5" fmla="*/ 308 h 383"/>
                  <a:gd name="T6" fmla="*/ 188 w 622"/>
                  <a:gd name="T7" fmla="*/ 310 h 383"/>
                  <a:gd name="T8" fmla="*/ 196 w 622"/>
                  <a:gd name="T9" fmla="*/ 312 h 383"/>
                  <a:gd name="T10" fmla="*/ 205 w 622"/>
                  <a:gd name="T11" fmla="*/ 315 h 383"/>
                  <a:gd name="T12" fmla="*/ 213 w 622"/>
                  <a:gd name="T13" fmla="*/ 319 h 383"/>
                  <a:gd name="T14" fmla="*/ 222 w 622"/>
                  <a:gd name="T15" fmla="*/ 324 h 383"/>
                  <a:gd name="T16" fmla="*/ 229 w 622"/>
                  <a:gd name="T17" fmla="*/ 329 h 383"/>
                  <a:gd name="T18" fmla="*/ 235 w 622"/>
                  <a:gd name="T19" fmla="*/ 334 h 383"/>
                  <a:gd name="T20" fmla="*/ 243 w 622"/>
                  <a:gd name="T21" fmla="*/ 339 h 383"/>
                  <a:gd name="T22" fmla="*/ 249 w 622"/>
                  <a:gd name="T23" fmla="*/ 346 h 383"/>
                  <a:gd name="T24" fmla="*/ 254 w 622"/>
                  <a:gd name="T25" fmla="*/ 353 h 383"/>
                  <a:gd name="T26" fmla="*/ 259 w 622"/>
                  <a:gd name="T27" fmla="*/ 359 h 383"/>
                  <a:gd name="T28" fmla="*/ 264 w 622"/>
                  <a:gd name="T29" fmla="*/ 366 h 383"/>
                  <a:gd name="T30" fmla="*/ 269 w 622"/>
                  <a:gd name="T31" fmla="*/ 375 h 383"/>
                  <a:gd name="T32" fmla="*/ 273 w 622"/>
                  <a:gd name="T33" fmla="*/ 383 h 383"/>
                  <a:gd name="T34" fmla="*/ 622 w 622"/>
                  <a:gd name="T35" fmla="*/ 300 h 383"/>
                  <a:gd name="T36" fmla="*/ 593 w 622"/>
                  <a:gd name="T37" fmla="*/ 268 h 383"/>
                  <a:gd name="T38" fmla="*/ 561 w 622"/>
                  <a:gd name="T39" fmla="*/ 238 h 383"/>
                  <a:gd name="T40" fmla="*/ 528 w 622"/>
                  <a:gd name="T41" fmla="*/ 210 h 383"/>
                  <a:gd name="T42" fmla="*/ 495 w 622"/>
                  <a:gd name="T43" fmla="*/ 183 h 383"/>
                  <a:gd name="T44" fmla="*/ 459 w 622"/>
                  <a:gd name="T45" fmla="*/ 156 h 383"/>
                  <a:gd name="T46" fmla="*/ 422 w 622"/>
                  <a:gd name="T47" fmla="*/ 133 h 383"/>
                  <a:gd name="T48" fmla="*/ 404 w 622"/>
                  <a:gd name="T49" fmla="*/ 122 h 383"/>
                  <a:gd name="T50" fmla="*/ 385 w 622"/>
                  <a:gd name="T51" fmla="*/ 112 h 383"/>
                  <a:gd name="T52" fmla="*/ 365 w 622"/>
                  <a:gd name="T53" fmla="*/ 101 h 383"/>
                  <a:gd name="T54" fmla="*/ 345 w 622"/>
                  <a:gd name="T55" fmla="*/ 91 h 383"/>
                  <a:gd name="T56" fmla="*/ 325 w 622"/>
                  <a:gd name="T57" fmla="*/ 81 h 383"/>
                  <a:gd name="T58" fmla="*/ 305 w 622"/>
                  <a:gd name="T59" fmla="*/ 73 h 383"/>
                  <a:gd name="T60" fmla="*/ 285 w 622"/>
                  <a:gd name="T61" fmla="*/ 63 h 383"/>
                  <a:gd name="T62" fmla="*/ 264 w 622"/>
                  <a:gd name="T63" fmla="*/ 56 h 383"/>
                  <a:gd name="T64" fmla="*/ 244 w 622"/>
                  <a:gd name="T65" fmla="*/ 49 h 383"/>
                  <a:gd name="T66" fmla="*/ 223 w 622"/>
                  <a:gd name="T67" fmla="*/ 41 h 383"/>
                  <a:gd name="T68" fmla="*/ 201 w 622"/>
                  <a:gd name="T69" fmla="*/ 35 h 383"/>
                  <a:gd name="T70" fmla="*/ 180 w 622"/>
                  <a:gd name="T71" fmla="*/ 29 h 383"/>
                  <a:gd name="T72" fmla="*/ 158 w 622"/>
                  <a:gd name="T73" fmla="*/ 23 h 383"/>
                  <a:gd name="T74" fmla="*/ 136 w 622"/>
                  <a:gd name="T75" fmla="*/ 19 h 383"/>
                  <a:gd name="T76" fmla="*/ 114 w 622"/>
                  <a:gd name="T77" fmla="*/ 13 h 383"/>
                  <a:gd name="T78" fmla="*/ 92 w 622"/>
                  <a:gd name="T79" fmla="*/ 10 h 383"/>
                  <a:gd name="T80" fmla="*/ 69 w 622"/>
                  <a:gd name="T81" fmla="*/ 6 h 383"/>
                  <a:gd name="T82" fmla="*/ 46 w 622"/>
                  <a:gd name="T83" fmla="*/ 4 h 383"/>
                  <a:gd name="T84" fmla="*/ 23 w 622"/>
                  <a:gd name="T85" fmla="*/ 1 h 383"/>
                  <a:gd name="T86" fmla="*/ 0 w 622"/>
                  <a:gd name="T87" fmla="*/ 0 h 383"/>
                  <a:gd name="T88" fmla="*/ 130 w 622"/>
                  <a:gd name="T89" fmla="*/ 310 h 383"/>
                  <a:gd name="T90" fmla="*/ 144 w 622"/>
                  <a:gd name="T91" fmla="*/ 307 h 383"/>
                  <a:gd name="T92" fmla="*/ 161 w 622"/>
                  <a:gd name="T93" fmla="*/ 306 h 3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622" h="383">
                    <a:moveTo>
                      <a:pt x="161" y="306"/>
                    </a:moveTo>
                    <a:lnTo>
                      <a:pt x="170" y="307"/>
                    </a:lnTo>
                    <a:lnTo>
                      <a:pt x="179" y="308"/>
                    </a:lnTo>
                    <a:lnTo>
                      <a:pt x="188" y="310"/>
                    </a:lnTo>
                    <a:lnTo>
                      <a:pt x="196" y="312"/>
                    </a:lnTo>
                    <a:lnTo>
                      <a:pt x="205" y="315"/>
                    </a:lnTo>
                    <a:lnTo>
                      <a:pt x="213" y="319"/>
                    </a:lnTo>
                    <a:lnTo>
                      <a:pt x="222" y="324"/>
                    </a:lnTo>
                    <a:lnTo>
                      <a:pt x="229" y="329"/>
                    </a:lnTo>
                    <a:lnTo>
                      <a:pt x="235" y="334"/>
                    </a:lnTo>
                    <a:lnTo>
                      <a:pt x="243" y="339"/>
                    </a:lnTo>
                    <a:lnTo>
                      <a:pt x="249" y="346"/>
                    </a:lnTo>
                    <a:lnTo>
                      <a:pt x="254" y="353"/>
                    </a:lnTo>
                    <a:lnTo>
                      <a:pt x="259" y="359"/>
                    </a:lnTo>
                    <a:lnTo>
                      <a:pt x="264" y="366"/>
                    </a:lnTo>
                    <a:lnTo>
                      <a:pt x="269" y="375"/>
                    </a:lnTo>
                    <a:lnTo>
                      <a:pt x="273" y="383"/>
                    </a:lnTo>
                    <a:lnTo>
                      <a:pt x="622" y="300"/>
                    </a:lnTo>
                    <a:lnTo>
                      <a:pt x="593" y="268"/>
                    </a:lnTo>
                    <a:lnTo>
                      <a:pt x="561" y="238"/>
                    </a:lnTo>
                    <a:lnTo>
                      <a:pt x="528" y="210"/>
                    </a:lnTo>
                    <a:lnTo>
                      <a:pt x="495" y="183"/>
                    </a:lnTo>
                    <a:lnTo>
                      <a:pt x="459" y="156"/>
                    </a:lnTo>
                    <a:lnTo>
                      <a:pt x="422" y="133"/>
                    </a:lnTo>
                    <a:lnTo>
                      <a:pt x="404" y="122"/>
                    </a:lnTo>
                    <a:lnTo>
                      <a:pt x="385" y="112"/>
                    </a:lnTo>
                    <a:lnTo>
                      <a:pt x="365" y="101"/>
                    </a:lnTo>
                    <a:lnTo>
                      <a:pt x="345" y="91"/>
                    </a:lnTo>
                    <a:lnTo>
                      <a:pt x="325" y="81"/>
                    </a:lnTo>
                    <a:lnTo>
                      <a:pt x="305" y="73"/>
                    </a:lnTo>
                    <a:lnTo>
                      <a:pt x="285" y="63"/>
                    </a:lnTo>
                    <a:lnTo>
                      <a:pt x="264" y="56"/>
                    </a:lnTo>
                    <a:lnTo>
                      <a:pt x="244" y="49"/>
                    </a:lnTo>
                    <a:lnTo>
                      <a:pt x="223" y="41"/>
                    </a:lnTo>
                    <a:lnTo>
                      <a:pt x="201" y="35"/>
                    </a:lnTo>
                    <a:lnTo>
                      <a:pt x="180" y="29"/>
                    </a:lnTo>
                    <a:lnTo>
                      <a:pt x="158" y="23"/>
                    </a:lnTo>
                    <a:lnTo>
                      <a:pt x="136" y="19"/>
                    </a:lnTo>
                    <a:lnTo>
                      <a:pt x="114" y="13"/>
                    </a:lnTo>
                    <a:lnTo>
                      <a:pt x="92" y="10"/>
                    </a:lnTo>
                    <a:lnTo>
                      <a:pt x="69" y="6"/>
                    </a:lnTo>
                    <a:lnTo>
                      <a:pt x="46" y="4"/>
                    </a:lnTo>
                    <a:lnTo>
                      <a:pt x="23" y="1"/>
                    </a:lnTo>
                    <a:lnTo>
                      <a:pt x="0" y="0"/>
                    </a:lnTo>
                    <a:lnTo>
                      <a:pt x="130" y="310"/>
                    </a:lnTo>
                    <a:lnTo>
                      <a:pt x="144" y="307"/>
                    </a:lnTo>
                    <a:lnTo>
                      <a:pt x="161" y="306"/>
                    </a:lnTo>
                    <a:close/>
                  </a:path>
                </a:pathLst>
              </a:custGeom>
              <a:solidFill>
                <a:srgbClr val="0049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1">
                  <a:solidFill>
                    <a:srgbClr val="3C3C3C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30782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Контакты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97248984"/>
              </p:ext>
            </p:extLst>
          </p:nvPr>
        </p:nvGraphicFramePr>
        <p:xfrm>
          <a:off x="1477" y="1592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77" y="1592"/>
                        <a:ext cx="1465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42109" y="3443333"/>
            <a:ext cx="7204892" cy="288031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0"/>
          </p:nvPr>
        </p:nvSpPr>
        <p:spPr>
          <a:xfrm>
            <a:off x="539356" y="3932578"/>
            <a:ext cx="7207647" cy="224121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</p:txBody>
      </p:sp>
      <p:pic>
        <p:nvPicPr>
          <p:cNvPr id="29" name="Рисунок 28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76" b="10084"/>
          <a:stretch/>
        </p:blipFill>
        <p:spPr>
          <a:xfrm>
            <a:off x="0" y="692151"/>
            <a:ext cx="9144000" cy="2306647"/>
          </a:xfrm>
          <a:prstGeom prst="rect">
            <a:avLst/>
          </a:prstGeom>
        </p:spPr>
      </p:pic>
      <p:grpSp>
        <p:nvGrpSpPr>
          <p:cNvPr id="78" name="Группа 77"/>
          <p:cNvGrpSpPr/>
          <p:nvPr userDrawn="1"/>
        </p:nvGrpSpPr>
        <p:grpSpPr>
          <a:xfrm>
            <a:off x="6062127" y="6429748"/>
            <a:ext cx="1698966" cy="324000"/>
            <a:chOff x="-3132138" y="2713038"/>
            <a:chExt cx="2951163" cy="501650"/>
          </a:xfrm>
        </p:grpSpPr>
        <p:sp>
          <p:nvSpPr>
            <p:cNvPr id="79" name="Freeform 5"/>
            <p:cNvSpPr>
              <a:spLocks noEditPoints="1"/>
            </p:cNvSpPr>
            <p:nvPr userDrawn="1"/>
          </p:nvSpPr>
          <p:spPr bwMode="auto">
            <a:xfrm>
              <a:off x="-2686050" y="2713038"/>
              <a:ext cx="527050" cy="501650"/>
            </a:xfrm>
            <a:custGeom>
              <a:avLst/>
              <a:gdLst>
                <a:gd name="T0" fmla="*/ 740 w 2990"/>
                <a:gd name="T1" fmla="*/ 303 h 2847"/>
                <a:gd name="T2" fmla="*/ 514 w 2990"/>
                <a:gd name="T3" fmla="*/ 818 h 2847"/>
                <a:gd name="T4" fmla="*/ 417 w 2990"/>
                <a:gd name="T5" fmla="*/ 1085 h 2847"/>
                <a:gd name="T6" fmla="*/ 659 w 2990"/>
                <a:gd name="T7" fmla="*/ 851 h 2847"/>
                <a:gd name="T8" fmla="*/ 218 w 2990"/>
                <a:gd name="T9" fmla="*/ 1456 h 2847"/>
                <a:gd name="T10" fmla="*/ 280 w 2990"/>
                <a:gd name="T11" fmla="*/ 1517 h 2847"/>
                <a:gd name="T12" fmla="*/ 1067 w 2990"/>
                <a:gd name="T13" fmla="*/ 350 h 2847"/>
                <a:gd name="T14" fmla="*/ 678 w 2990"/>
                <a:gd name="T15" fmla="*/ 946 h 2847"/>
                <a:gd name="T16" fmla="*/ 1285 w 2990"/>
                <a:gd name="T17" fmla="*/ 173 h 2847"/>
                <a:gd name="T18" fmla="*/ 877 w 2990"/>
                <a:gd name="T19" fmla="*/ 765 h 2847"/>
                <a:gd name="T20" fmla="*/ 325 w 2990"/>
                <a:gd name="T21" fmla="*/ 1544 h 2847"/>
                <a:gd name="T22" fmla="*/ 269 w 2990"/>
                <a:gd name="T23" fmla="*/ 1785 h 2847"/>
                <a:gd name="T24" fmla="*/ 592 w 2990"/>
                <a:gd name="T25" fmla="*/ 1437 h 2847"/>
                <a:gd name="T26" fmla="*/ 589 w 2990"/>
                <a:gd name="T27" fmla="*/ 1408 h 2847"/>
                <a:gd name="T28" fmla="*/ 357 w 2990"/>
                <a:gd name="T29" fmla="*/ 1755 h 2847"/>
                <a:gd name="T30" fmla="*/ 542 w 2990"/>
                <a:gd name="T31" fmla="*/ 1602 h 2847"/>
                <a:gd name="T32" fmla="*/ 1346 w 2990"/>
                <a:gd name="T33" fmla="*/ 504 h 2847"/>
                <a:gd name="T34" fmla="*/ 1567 w 2990"/>
                <a:gd name="T35" fmla="*/ 336 h 2847"/>
                <a:gd name="T36" fmla="*/ 1664 w 2990"/>
                <a:gd name="T37" fmla="*/ 323 h 2847"/>
                <a:gd name="T38" fmla="*/ 561 w 2990"/>
                <a:gd name="T39" fmla="*/ 1963 h 2847"/>
                <a:gd name="T40" fmla="*/ 1686 w 2990"/>
                <a:gd name="T41" fmla="*/ 544 h 2847"/>
                <a:gd name="T42" fmla="*/ 1828 w 2990"/>
                <a:gd name="T43" fmla="*/ 360 h 2847"/>
                <a:gd name="T44" fmla="*/ 1868 w 2990"/>
                <a:gd name="T45" fmla="*/ 435 h 2847"/>
                <a:gd name="T46" fmla="*/ 598 w 2990"/>
                <a:gd name="T47" fmla="*/ 2211 h 2847"/>
                <a:gd name="T48" fmla="*/ 931 w 2990"/>
                <a:gd name="T49" fmla="*/ 1886 h 2847"/>
                <a:gd name="T50" fmla="*/ 899 w 2990"/>
                <a:gd name="T51" fmla="*/ 2042 h 2847"/>
                <a:gd name="T52" fmla="*/ 2070 w 2990"/>
                <a:gd name="T53" fmla="*/ 388 h 2847"/>
                <a:gd name="T54" fmla="*/ 2171 w 2990"/>
                <a:gd name="T55" fmla="*/ 390 h 2847"/>
                <a:gd name="T56" fmla="*/ 949 w 2990"/>
                <a:gd name="T57" fmla="*/ 2202 h 2847"/>
                <a:gd name="T58" fmla="*/ 674 w 2990"/>
                <a:gd name="T59" fmla="*/ 2560 h 2847"/>
                <a:gd name="T60" fmla="*/ 2259 w 2990"/>
                <a:gd name="T61" fmla="*/ 363 h 2847"/>
                <a:gd name="T62" fmla="*/ 2135 w 2990"/>
                <a:gd name="T63" fmla="*/ 685 h 2847"/>
                <a:gd name="T64" fmla="*/ 835 w 2990"/>
                <a:gd name="T65" fmla="*/ 2517 h 2847"/>
                <a:gd name="T66" fmla="*/ 1224 w 2990"/>
                <a:gd name="T67" fmla="*/ 2092 h 2847"/>
                <a:gd name="T68" fmla="*/ 1287 w 2990"/>
                <a:gd name="T69" fmla="*/ 2114 h 2847"/>
                <a:gd name="T70" fmla="*/ 2411 w 2990"/>
                <a:gd name="T71" fmla="*/ 688 h 2847"/>
                <a:gd name="T72" fmla="*/ 1171 w 2990"/>
                <a:gd name="T73" fmla="*/ 2498 h 2847"/>
                <a:gd name="T74" fmla="*/ 1490 w 2990"/>
                <a:gd name="T75" fmla="*/ 2226 h 2847"/>
                <a:gd name="T76" fmla="*/ 2348 w 2990"/>
                <a:gd name="T77" fmla="*/ 983 h 2847"/>
                <a:gd name="T78" fmla="*/ 1507 w 2990"/>
                <a:gd name="T79" fmla="*/ 2300 h 2847"/>
                <a:gd name="T80" fmla="*/ 2409 w 2990"/>
                <a:gd name="T81" fmla="*/ 1018 h 2847"/>
                <a:gd name="T82" fmla="*/ 2396 w 2990"/>
                <a:gd name="T83" fmla="*/ 1178 h 2847"/>
                <a:gd name="T84" fmla="*/ 1718 w 2990"/>
                <a:gd name="T85" fmla="*/ 2110 h 2847"/>
                <a:gd name="T86" fmla="*/ 2550 w 2990"/>
                <a:gd name="T87" fmla="*/ 1093 h 2847"/>
                <a:gd name="T88" fmla="*/ 1490 w 2990"/>
                <a:gd name="T89" fmla="*/ 2613 h 2847"/>
                <a:gd name="T90" fmla="*/ 2427 w 2990"/>
                <a:gd name="T91" fmla="*/ 1234 h 2847"/>
                <a:gd name="T92" fmla="*/ 1770 w 2990"/>
                <a:gd name="T93" fmla="*/ 2359 h 2847"/>
                <a:gd name="T94" fmla="*/ 1695 w 2990"/>
                <a:gd name="T95" fmla="*/ 2549 h 2847"/>
                <a:gd name="T96" fmla="*/ 2579 w 2990"/>
                <a:gd name="T97" fmla="*/ 1327 h 2847"/>
                <a:gd name="T98" fmla="*/ 2639 w 2990"/>
                <a:gd name="T99" fmla="*/ 1351 h 2847"/>
                <a:gd name="T100" fmla="*/ 2052 w 2990"/>
                <a:gd name="T101" fmla="*/ 2177 h 2847"/>
                <a:gd name="T102" fmla="*/ 2197 w 2990"/>
                <a:gd name="T103" fmla="*/ 2011 h 2847"/>
                <a:gd name="T104" fmla="*/ 2411 w 2990"/>
                <a:gd name="T105" fmla="*/ 1836 h 2847"/>
                <a:gd name="T106" fmla="*/ 1943 w 2990"/>
                <a:gd name="T107" fmla="*/ 2487 h 2847"/>
                <a:gd name="T108" fmla="*/ 2144 w 2990"/>
                <a:gd name="T109" fmla="*/ 2185 h 2847"/>
                <a:gd name="T110" fmla="*/ 2803 w 2990"/>
                <a:gd name="T111" fmla="*/ 1410 h 2847"/>
                <a:gd name="T112" fmla="*/ 2257 w 2990"/>
                <a:gd name="T113" fmla="*/ 2163 h 2847"/>
                <a:gd name="T114" fmla="*/ 2301 w 2990"/>
                <a:gd name="T115" fmla="*/ 2246 h 2847"/>
                <a:gd name="T116" fmla="*/ 2432 w 2990"/>
                <a:gd name="T117" fmla="*/ 2189 h 2847"/>
                <a:gd name="T118" fmla="*/ 2419 w 2990"/>
                <a:gd name="T119" fmla="*/ 2317 h 2847"/>
                <a:gd name="T120" fmla="*/ 2505 w 2990"/>
                <a:gd name="T121" fmla="*/ 2323 h 2847"/>
                <a:gd name="T122" fmla="*/ 1126 w 2990"/>
                <a:gd name="T123" fmla="*/ 2217 h 28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90" h="2847">
                  <a:moveTo>
                    <a:pt x="494" y="715"/>
                  </a:moveTo>
                  <a:lnTo>
                    <a:pt x="494" y="697"/>
                  </a:lnTo>
                  <a:lnTo>
                    <a:pt x="496" y="680"/>
                  </a:lnTo>
                  <a:lnTo>
                    <a:pt x="498" y="665"/>
                  </a:lnTo>
                  <a:lnTo>
                    <a:pt x="500" y="651"/>
                  </a:lnTo>
                  <a:lnTo>
                    <a:pt x="490" y="665"/>
                  </a:lnTo>
                  <a:lnTo>
                    <a:pt x="478" y="680"/>
                  </a:lnTo>
                  <a:lnTo>
                    <a:pt x="466" y="700"/>
                  </a:lnTo>
                  <a:lnTo>
                    <a:pt x="452" y="723"/>
                  </a:lnTo>
                  <a:lnTo>
                    <a:pt x="439" y="749"/>
                  </a:lnTo>
                  <a:lnTo>
                    <a:pt x="427" y="777"/>
                  </a:lnTo>
                  <a:lnTo>
                    <a:pt x="421" y="793"/>
                  </a:lnTo>
                  <a:lnTo>
                    <a:pt x="416" y="809"/>
                  </a:lnTo>
                  <a:lnTo>
                    <a:pt x="412" y="825"/>
                  </a:lnTo>
                  <a:lnTo>
                    <a:pt x="407" y="843"/>
                  </a:lnTo>
                  <a:lnTo>
                    <a:pt x="494" y="718"/>
                  </a:lnTo>
                  <a:lnTo>
                    <a:pt x="494" y="715"/>
                  </a:lnTo>
                  <a:close/>
                  <a:moveTo>
                    <a:pt x="759" y="346"/>
                  </a:moveTo>
                  <a:lnTo>
                    <a:pt x="779" y="317"/>
                  </a:lnTo>
                  <a:lnTo>
                    <a:pt x="770" y="311"/>
                  </a:lnTo>
                  <a:lnTo>
                    <a:pt x="761" y="308"/>
                  </a:lnTo>
                  <a:lnTo>
                    <a:pt x="751" y="305"/>
                  </a:lnTo>
                  <a:lnTo>
                    <a:pt x="740" y="303"/>
                  </a:lnTo>
                  <a:lnTo>
                    <a:pt x="743" y="307"/>
                  </a:lnTo>
                  <a:lnTo>
                    <a:pt x="746" y="317"/>
                  </a:lnTo>
                  <a:lnTo>
                    <a:pt x="752" y="330"/>
                  </a:lnTo>
                  <a:lnTo>
                    <a:pt x="759" y="346"/>
                  </a:lnTo>
                  <a:close/>
                  <a:moveTo>
                    <a:pt x="761" y="471"/>
                  </a:moveTo>
                  <a:lnTo>
                    <a:pt x="838" y="359"/>
                  </a:lnTo>
                  <a:lnTo>
                    <a:pt x="825" y="346"/>
                  </a:lnTo>
                  <a:lnTo>
                    <a:pt x="809" y="332"/>
                  </a:lnTo>
                  <a:lnTo>
                    <a:pt x="767" y="392"/>
                  </a:lnTo>
                  <a:lnTo>
                    <a:pt x="767" y="405"/>
                  </a:lnTo>
                  <a:lnTo>
                    <a:pt x="767" y="420"/>
                  </a:lnTo>
                  <a:lnTo>
                    <a:pt x="766" y="436"/>
                  </a:lnTo>
                  <a:lnTo>
                    <a:pt x="764" y="453"/>
                  </a:lnTo>
                  <a:lnTo>
                    <a:pt x="761" y="471"/>
                  </a:lnTo>
                  <a:close/>
                  <a:moveTo>
                    <a:pt x="498" y="770"/>
                  </a:moveTo>
                  <a:lnTo>
                    <a:pt x="398" y="913"/>
                  </a:lnTo>
                  <a:lnTo>
                    <a:pt x="397" y="924"/>
                  </a:lnTo>
                  <a:lnTo>
                    <a:pt x="396" y="934"/>
                  </a:lnTo>
                  <a:lnTo>
                    <a:pt x="396" y="945"/>
                  </a:lnTo>
                  <a:lnTo>
                    <a:pt x="396" y="956"/>
                  </a:lnTo>
                  <a:lnTo>
                    <a:pt x="397" y="969"/>
                  </a:lnTo>
                  <a:lnTo>
                    <a:pt x="398" y="982"/>
                  </a:lnTo>
                  <a:lnTo>
                    <a:pt x="514" y="818"/>
                  </a:lnTo>
                  <a:lnTo>
                    <a:pt x="510" y="806"/>
                  </a:lnTo>
                  <a:lnTo>
                    <a:pt x="506" y="794"/>
                  </a:lnTo>
                  <a:lnTo>
                    <a:pt x="501" y="782"/>
                  </a:lnTo>
                  <a:lnTo>
                    <a:pt x="498" y="770"/>
                  </a:lnTo>
                  <a:close/>
                  <a:moveTo>
                    <a:pt x="859" y="392"/>
                  </a:moveTo>
                  <a:lnTo>
                    <a:pt x="715" y="592"/>
                  </a:lnTo>
                  <a:lnTo>
                    <a:pt x="701" y="629"/>
                  </a:lnTo>
                  <a:lnTo>
                    <a:pt x="689" y="662"/>
                  </a:lnTo>
                  <a:lnTo>
                    <a:pt x="679" y="694"/>
                  </a:lnTo>
                  <a:lnTo>
                    <a:pt x="672" y="722"/>
                  </a:lnTo>
                  <a:lnTo>
                    <a:pt x="875" y="435"/>
                  </a:lnTo>
                  <a:lnTo>
                    <a:pt x="871" y="423"/>
                  </a:lnTo>
                  <a:lnTo>
                    <a:pt x="867" y="413"/>
                  </a:lnTo>
                  <a:lnTo>
                    <a:pt x="863" y="402"/>
                  </a:lnTo>
                  <a:lnTo>
                    <a:pt x="859" y="392"/>
                  </a:lnTo>
                  <a:close/>
                  <a:moveTo>
                    <a:pt x="562" y="877"/>
                  </a:moveTo>
                  <a:lnTo>
                    <a:pt x="546" y="863"/>
                  </a:lnTo>
                  <a:lnTo>
                    <a:pt x="533" y="850"/>
                  </a:lnTo>
                  <a:lnTo>
                    <a:pt x="403" y="1034"/>
                  </a:lnTo>
                  <a:lnTo>
                    <a:pt x="406" y="1046"/>
                  </a:lnTo>
                  <a:lnTo>
                    <a:pt x="408" y="1059"/>
                  </a:lnTo>
                  <a:lnTo>
                    <a:pt x="412" y="1071"/>
                  </a:lnTo>
                  <a:lnTo>
                    <a:pt x="417" y="1085"/>
                  </a:lnTo>
                  <a:lnTo>
                    <a:pt x="562" y="877"/>
                  </a:lnTo>
                  <a:close/>
                  <a:moveTo>
                    <a:pt x="161" y="1378"/>
                  </a:moveTo>
                  <a:lnTo>
                    <a:pt x="164" y="1385"/>
                  </a:lnTo>
                  <a:lnTo>
                    <a:pt x="169" y="1393"/>
                  </a:lnTo>
                  <a:lnTo>
                    <a:pt x="176" y="1402"/>
                  </a:lnTo>
                  <a:lnTo>
                    <a:pt x="184" y="1413"/>
                  </a:lnTo>
                  <a:lnTo>
                    <a:pt x="197" y="1392"/>
                  </a:lnTo>
                  <a:lnTo>
                    <a:pt x="187" y="1387"/>
                  </a:lnTo>
                  <a:lnTo>
                    <a:pt x="176" y="1383"/>
                  </a:lnTo>
                  <a:lnTo>
                    <a:pt x="168" y="1380"/>
                  </a:lnTo>
                  <a:lnTo>
                    <a:pt x="161" y="1378"/>
                  </a:lnTo>
                  <a:close/>
                  <a:moveTo>
                    <a:pt x="890" y="515"/>
                  </a:moveTo>
                  <a:lnTo>
                    <a:pt x="888" y="506"/>
                  </a:lnTo>
                  <a:lnTo>
                    <a:pt x="887" y="497"/>
                  </a:lnTo>
                  <a:lnTo>
                    <a:pt x="886" y="489"/>
                  </a:lnTo>
                  <a:lnTo>
                    <a:pt x="886" y="481"/>
                  </a:lnTo>
                  <a:lnTo>
                    <a:pt x="660" y="797"/>
                  </a:lnTo>
                  <a:lnTo>
                    <a:pt x="659" y="807"/>
                  </a:lnTo>
                  <a:lnTo>
                    <a:pt x="658" y="816"/>
                  </a:lnTo>
                  <a:lnTo>
                    <a:pt x="658" y="825"/>
                  </a:lnTo>
                  <a:lnTo>
                    <a:pt x="658" y="834"/>
                  </a:lnTo>
                  <a:lnTo>
                    <a:pt x="658" y="842"/>
                  </a:lnTo>
                  <a:lnTo>
                    <a:pt x="659" y="851"/>
                  </a:lnTo>
                  <a:lnTo>
                    <a:pt x="660" y="858"/>
                  </a:lnTo>
                  <a:lnTo>
                    <a:pt x="660" y="865"/>
                  </a:lnTo>
                  <a:lnTo>
                    <a:pt x="890" y="542"/>
                  </a:lnTo>
                  <a:lnTo>
                    <a:pt x="890" y="515"/>
                  </a:lnTo>
                  <a:close/>
                  <a:moveTo>
                    <a:pt x="0" y="1731"/>
                  </a:moveTo>
                  <a:lnTo>
                    <a:pt x="0" y="1731"/>
                  </a:lnTo>
                  <a:lnTo>
                    <a:pt x="5" y="1741"/>
                  </a:lnTo>
                  <a:lnTo>
                    <a:pt x="9" y="1751"/>
                  </a:lnTo>
                  <a:lnTo>
                    <a:pt x="14" y="1761"/>
                  </a:lnTo>
                  <a:lnTo>
                    <a:pt x="19" y="1770"/>
                  </a:lnTo>
                  <a:lnTo>
                    <a:pt x="33" y="1751"/>
                  </a:lnTo>
                  <a:lnTo>
                    <a:pt x="25" y="1746"/>
                  </a:lnTo>
                  <a:lnTo>
                    <a:pt x="16" y="1742"/>
                  </a:lnTo>
                  <a:lnTo>
                    <a:pt x="8" y="1737"/>
                  </a:lnTo>
                  <a:lnTo>
                    <a:pt x="0" y="1731"/>
                  </a:lnTo>
                  <a:close/>
                  <a:moveTo>
                    <a:pt x="272" y="1413"/>
                  </a:moveTo>
                  <a:lnTo>
                    <a:pt x="262" y="1411"/>
                  </a:lnTo>
                  <a:lnTo>
                    <a:pt x="253" y="1408"/>
                  </a:lnTo>
                  <a:lnTo>
                    <a:pt x="242" y="1405"/>
                  </a:lnTo>
                  <a:lnTo>
                    <a:pt x="232" y="1403"/>
                  </a:lnTo>
                  <a:lnTo>
                    <a:pt x="205" y="1440"/>
                  </a:lnTo>
                  <a:lnTo>
                    <a:pt x="211" y="1448"/>
                  </a:lnTo>
                  <a:lnTo>
                    <a:pt x="218" y="1456"/>
                  </a:lnTo>
                  <a:lnTo>
                    <a:pt x="225" y="1463"/>
                  </a:lnTo>
                  <a:lnTo>
                    <a:pt x="232" y="1471"/>
                  </a:lnTo>
                  <a:lnTo>
                    <a:pt x="272" y="1413"/>
                  </a:lnTo>
                  <a:close/>
                  <a:moveTo>
                    <a:pt x="624" y="918"/>
                  </a:moveTo>
                  <a:lnTo>
                    <a:pt x="615" y="913"/>
                  </a:lnTo>
                  <a:lnTo>
                    <a:pt x="607" y="908"/>
                  </a:lnTo>
                  <a:lnTo>
                    <a:pt x="598" y="903"/>
                  </a:lnTo>
                  <a:lnTo>
                    <a:pt x="589" y="898"/>
                  </a:lnTo>
                  <a:lnTo>
                    <a:pt x="430" y="1121"/>
                  </a:lnTo>
                  <a:lnTo>
                    <a:pt x="436" y="1131"/>
                  </a:lnTo>
                  <a:lnTo>
                    <a:pt x="441" y="1141"/>
                  </a:lnTo>
                  <a:lnTo>
                    <a:pt x="446" y="1152"/>
                  </a:lnTo>
                  <a:lnTo>
                    <a:pt x="453" y="1162"/>
                  </a:lnTo>
                  <a:lnTo>
                    <a:pt x="624" y="918"/>
                  </a:lnTo>
                  <a:close/>
                  <a:moveTo>
                    <a:pt x="286" y="1521"/>
                  </a:moveTo>
                  <a:lnTo>
                    <a:pt x="361" y="1417"/>
                  </a:lnTo>
                  <a:lnTo>
                    <a:pt x="349" y="1418"/>
                  </a:lnTo>
                  <a:lnTo>
                    <a:pt x="336" y="1419"/>
                  </a:lnTo>
                  <a:lnTo>
                    <a:pt x="324" y="1418"/>
                  </a:lnTo>
                  <a:lnTo>
                    <a:pt x="311" y="1417"/>
                  </a:lnTo>
                  <a:lnTo>
                    <a:pt x="257" y="1496"/>
                  </a:lnTo>
                  <a:lnTo>
                    <a:pt x="268" y="1508"/>
                  </a:lnTo>
                  <a:lnTo>
                    <a:pt x="280" y="1517"/>
                  </a:lnTo>
                  <a:lnTo>
                    <a:pt x="283" y="1520"/>
                  </a:lnTo>
                  <a:lnTo>
                    <a:pt x="286" y="1521"/>
                  </a:lnTo>
                  <a:close/>
                  <a:moveTo>
                    <a:pt x="65" y="1765"/>
                  </a:moveTo>
                  <a:lnTo>
                    <a:pt x="40" y="1801"/>
                  </a:lnTo>
                  <a:lnTo>
                    <a:pt x="46" y="1810"/>
                  </a:lnTo>
                  <a:lnTo>
                    <a:pt x="52" y="1818"/>
                  </a:lnTo>
                  <a:lnTo>
                    <a:pt x="58" y="1827"/>
                  </a:lnTo>
                  <a:lnTo>
                    <a:pt x="65" y="1834"/>
                  </a:lnTo>
                  <a:lnTo>
                    <a:pt x="104" y="1780"/>
                  </a:lnTo>
                  <a:lnTo>
                    <a:pt x="95" y="1775"/>
                  </a:lnTo>
                  <a:lnTo>
                    <a:pt x="85" y="1772"/>
                  </a:lnTo>
                  <a:lnTo>
                    <a:pt x="76" y="1769"/>
                  </a:lnTo>
                  <a:lnTo>
                    <a:pt x="65" y="1765"/>
                  </a:lnTo>
                  <a:close/>
                  <a:moveTo>
                    <a:pt x="1007" y="506"/>
                  </a:moveTo>
                  <a:lnTo>
                    <a:pt x="1180" y="259"/>
                  </a:lnTo>
                  <a:lnTo>
                    <a:pt x="1164" y="269"/>
                  </a:lnTo>
                  <a:lnTo>
                    <a:pt x="1149" y="277"/>
                  </a:lnTo>
                  <a:lnTo>
                    <a:pt x="1134" y="287"/>
                  </a:lnTo>
                  <a:lnTo>
                    <a:pt x="1119" y="298"/>
                  </a:lnTo>
                  <a:lnTo>
                    <a:pt x="1106" y="309"/>
                  </a:lnTo>
                  <a:lnTo>
                    <a:pt x="1092" y="322"/>
                  </a:lnTo>
                  <a:lnTo>
                    <a:pt x="1080" y="335"/>
                  </a:lnTo>
                  <a:lnTo>
                    <a:pt x="1067" y="350"/>
                  </a:lnTo>
                  <a:lnTo>
                    <a:pt x="1057" y="366"/>
                  </a:lnTo>
                  <a:lnTo>
                    <a:pt x="1046" y="382"/>
                  </a:lnTo>
                  <a:lnTo>
                    <a:pt x="1037" y="400"/>
                  </a:lnTo>
                  <a:lnTo>
                    <a:pt x="1029" y="419"/>
                  </a:lnTo>
                  <a:lnTo>
                    <a:pt x="1021" y="439"/>
                  </a:lnTo>
                  <a:lnTo>
                    <a:pt x="1015" y="460"/>
                  </a:lnTo>
                  <a:lnTo>
                    <a:pt x="1011" y="482"/>
                  </a:lnTo>
                  <a:lnTo>
                    <a:pt x="1007" y="506"/>
                  </a:lnTo>
                  <a:close/>
                  <a:moveTo>
                    <a:pt x="1312" y="75"/>
                  </a:moveTo>
                  <a:lnTo>
                    <a:pt x="1344" y="29"/>
                  </a:lnTo>
                  <a:lnTo>
                    <a:pt x="1327" y="13"/>
                  </a:lnTo>
                  <a:lnTo>
                    <a:pt x="1317" y="0"/>
                  </a:lnTo>
                  <a:lnTo>
                    <a:pt x="1314" y="2"/>
                  </a:lnTo>
                  <a:lnTo>
                    <a:pt x="1314" y="17"/>
                  </a:lnTo>
                  <a:lnTo>
                    <a:pt x="1314" y="33"/>
                  </a:lnTo>
                  <a:lnTo>
                    <a:pt x="1314" y="53"/>
                  </a:lnTo>
                  <a:lnTo>
                    <a:pt x="1312" y="75"/>
                  </a:lnTo>
                  <a:close/>
                  <a:moveTo>
                    <a:pt x="881" y="612"/>
                  </a:moveTo>
                  <a:lnTo>
                    <a:pt x="670" y="913"/>
                  </a:lnTo>
                  <a:lnTo>
                    <a:pt x="673" y="927"/>
                  </a:lnTo>
                  <a:lnTo>
                    <a:pt x="676" y="937"/>
                  </a:lnTo>
                  <a:lnTo>
                    <a:pt x="678" y="944"/>
                  </a:lnTo>
                  <a:lnTo>
                    <a:pt x="678" y="946"/>
                  </a:lnTo>
                  <a:lnTo>
                    <a:pt x="672" y="943"/>
                  </a:lnTo>
                  <a:lnTo>
                    <a:pt x="653" y="934"/>
                  </a:lnTo>
                  <a:lnTo>
                    <a:pt x="473" y="1189"/>
                  </a:lnTo>
                  <a:lnTo>
                    <a:pt x="480" y="1197"/>
                  </a:lnTo>
                  <a:lnTo>
                    <a:pt x="486" y="1206"/>
                  </a:lnTo>
                  <a:lnTo>
                    <a:pt x="492" y="1214"/>
                  </a:lnTo>
                  <a:lnTo>
                    <a:pt x="498" y="1224"/>
                  </a:lnTo>
                  <a:lnTo>
                    <a:pt x="870" y="697"/>
                  </a:lnTo>
                  <a:lnTo>
                    <a:pt x="872" y="677"/>
                  </a:lnTo>
                  <a:lnTo>
                    <a:pt x="875" y="656"/>
                  </a:lnTo>
                  <a:lnTo>
                    <a:pt x="878" y="635"/>
                  </a:lnTo>
                  <a:lnTo>
                    <a:pt x="881" y="612"/>
                  </a:lnTo>
                  <a:close/>
                  <a:moveTo>
                    <a:pt x="141" y="1788"/>
                  </a:moveTo>
                  <a:lnTo>
                    <a:pt x="88" y="1861"/>
                  </a:lnTo>
                  <a:lnTo>
                    <a:pt x="104" y="1874"/>
                  </a:lnTo>
                  <a:lnTo>
                    <a:pt x="118" y="1886"/>
                  </a:lnTo>
                  <a:lnTo>
                    <a:pt x="186" y="1793"/>
                  </a:lnTo>
                  <a:lnTo>
                    <a:pt x="174" y="1791"/>
                  </a:lnTo>
                  <a:lnTo>
                    <a:pt x="164" y="1790"/>
                  </a:lnTo>
                  <a:lnTo>
                    <a:pt x="152" y="1790"/>
                  </a:lnTo>
                  <a:lnTo>
                    <a:pt x="141" y="1788"/>
                  </a:lnTo>
                  <a:close/>
                  <a:moveTo>
                    <a:pt x="1364" y="60"/>
                  </a:moveTo>
                  <a:lnTo>
                    <a:pt x="1285" y="173"/>
                  </a:lnTo>
                  <a:lnTo>
                    <a:pt x="1278" y="183"/>
                  </a:lnTo>
                  <a:lnTo>
                    <a:pt x="1271" y="193"/>
                  </a:lnTo>
                  <a:lnTo>
                    <a:pt x="1264" y="203"/>
                  </a:lnTo>
                  <a:lnTo>
                    <a:pt x="1255" y="212"/>
                  </a:lnTo>
                  <a:lnTo>
                    <a:pt x="1000" y="574"/>
                  </a:lnTo>
                  <a:lnTo>
                    <a:pt x="995" y="592"/>
                  </a:lnTo>
                  <a:lnTo>
                    <a:pt x="990" y="610"/>
                  </a:lnTo>
                  <a:lnTo>
                    <a:pt x="985" y="629"/>
                  </a:lnTo>
                  <a:lnTo>
                    <a:pt x="977" y="646"/>
                  </a:lnTo>
                  <a:lnTo>
                    <a:pt x="970" y="664"/>
                  </a:lnTo>
                  <a:lnTo>
                    <a:pt x="963" y="680"/>
                  </a:lnTo>
                  <a:lnTo>
                    <a:pt x="955" y="695"/>
                  </a:lnTo>
                  <a:lnTo>
                    <a:pt x="947" y="710"/>
                  </a:lnTo>
                  <a:lnTo>
                    <a:pt x="931" y="736"/>
                  </a:lnTo>
                  <a:lnTo>
                    <a:pt x="918" y="755"/>
                  </a:lnTo>
                  <a:lnTo>
                    <a:pt x="911" y="762"/>
                  </a:lnTo>
                  <a:lnTo>
                    <a:pt x="905" y="768"/>
                  </a:lnTo>
                  <a:lnTo>
                    <a:pt x="901" y="771"/>
                  </a:lnTo>
                  <a:lnTo>
                    <a:pt x="898" y="772"/>
                  </a:lnTo>
                  <a:lnTo>
                    <a:pt x="890" y="772"/>
                  </a:lnTo>
                  <a:lnTo>
                    <a:pt x="885" y="771"/>
                  </a:lnTo>
                  <a:lnTo>
                    <a:pt x="881" y="769"/>
                  </a:lnTo>
                  <a:lnTo>
                    <a:pt x="877" y="765"/>
                  </a:lnTo>
                  <a:lnTo>
                    <a:pt x="875" y="763"/>
                  </a:lnTo>
                  <a:lnTo>
                    <a:pt x="874" y="761"/>
                  </a:lnTo>
                  <a:lnTo>
                    <a:pt x="873" y="758"/>
                  </a:lnTo>
                  <a:lnTo>
                    <a:pt x="873" y="754"/>
                  </a:lnTo>
                  <a:lnTo>
                    <a:pt x="519" y="1253"/>
                  </a:lnTo>
                  <a:lnTo>
                    <a:pt x="524" y="1262"/>
                  </a:lnTo>
                  <a:lnTo>
                    <a:pt x="531" y="1272"/>
                  </a:lnTo>
                  <a:lnTo>
                    <a:pt x="536" y="1282"/>
                  </a:lnTo>
                  <a:lnTo>
                    <a:pt x="542" y="1292"/>
                  </a:lnTo>
                  <a:lnTo>
                    <a:pt x="1376" y="110"/>
                  </a:lnTo>
                  <a:lnTo>
                    <a:pt x="1374" y="96"/>
                  </a:lnTo>
                  <a:lnTo>
                    <a:pt x="1372" y="83"/>
                  </a:lnTo>
                  <a:lnTo>
                    <a:pt x="1368" y="70"/>
                  </a:lnTo>
                  <a:lnTo>
                    <a:pt x="1364" y="60"/>
                  </a:lnTo>
                  <a:close/>
                  <a:moveTo>
                    <a:pt x="469" y="1392"/>
                  </a:moveTo>
                  <a:lnTo>
                    <a:pt x="459" y="1391"/>
                  </a:lnTo>
                  <a:lnTo>
                    <a:pt x="448" y="1392"/>
                  </a:lnTo>
                  <a:lnTo>
                    <a:pt x="437" y="1393"/>
                  </a:lnTo>
                  <a:lnTo>
                    <a:pt x="425" y="1396"/>
                  </a:lnTo>
                  <a:lnTo>
                    <a:pt x="419" y="1400"/>
                  </a:lnTo>
                  <a:lnTo>
                    <a:pt x="412" y="1403"/>
                  </a:lnTo>
                  <a:lnTo>
                    <a:pt x="316" y="1540"/>
                  </a:lnTo>
                  <a:lnTo>
                    <a:pt x="325" y="1544"/>
                  </a:lnTo>
                  <a:lnTo>
                    <a:pt x="334" y="1549"/>
                  </a:lnTo>
                  <a:lnTo>
                    <a:pt x="344" y="1553"/>
                  </a:lnTo>
                  <a:lnTo>
                    <a:pt x="353" y="1556"/>
                  </a:lnTo>
                  <a:lnTo>
                    <a:pt x="469" y="1392"/>
                  </a:lnTo>
                  <a:close/>
                  <a:moveTo>
                    <a:pt x="542" y="1417"/>
                  </a:moveTo>
                  <a:lnTo>
                    <a:pt x="534" y="1411"/>
                  </a:lnTo>
                  <a:lnTo>
                    <a:pt x="526" y="1404"/>
                  </a:lnTo>
                  <a:lnTo>
                    <a:pt x="516" y="1400"/>
                  </a:lnTo>
                  <a:lnTo>
                    <a:pt x="508" y="1396"/>
                  </a:lnTo>
                  <a:lnTo>
                    <a:pt x="386" y="1565"/>
                  </a:lnTo>
                  <a:lnTo>
                    <a:pt x="397" y="1567"/>
                  </a:lnTo>
                  <a:lnTo>
                    <a:pt x="408" y="1569"/>
                  </a:lnTo>
                  <a:lnTo>
                    <a:pt x="420" y="1572"/>
                  </a:lnTo>
                  <a:lnTo>
                    <a:pt x="430" y="1572"/>
                  </a:lnTo>
                  <a:lnTo>
                    <a:pt x="542" y="1417"/>
                  </a:lnTo>
                  <a:close/>
                  <a:moveTo>
                    <a:pt x="228" y="1790"/>
                  </a:moveTo>
                  <a:lnTo>
                    <a:pt x="147" y="1904"/>
                  </a:lnTo>
                  <a:lnTo>
                    <a:pt x="156" y="1909"/>
                  </a:lnTo>
                  <a:lnTo>
                    <a:pt x="165" y="1914"/>
                  </a:lnTo>
                  <a:lnTo>
                    <a:pt x="173" y="1920"/>
                  </a:lnTo>
                  <a:lnTo>
                    <a:pt x="182" y="1925"/>
                  </a:lnTo>
                  <a:lnTo>
                    <a:pt x="282" y="1782"/>
                  </a:lnTo>
                  <a:lnTo>
                    <a:pt x="269" y="1785"/>
                  </a:lnTo>
                  <a:lnTo>
                    <a:pt x="256" y="1787"/>
                  </a:lnTo>
                  <a:lnTo>
                    <a:pt x="242" y="1789"/>
                  </a:lnTo>
                  <a:lnTo>
                    <a:pt x="228" y="1790"/>
                  </a:lnTo>
                  <a:close/>
                  <a:moveTo>
                    <a:pt x="1312" y="321"/>
                  </a:moveTo>
                  <a:lnTo>
                    <a:pt x="1327" y="299"/>
                  </a:lnTo>
                  <a:lnTo>
                    <a:pt x="1339" y="277"/>
                  </a:lnTo>
                  <a:lnTo>
                    <a:pt x="1350" y="257"/>
                  </a:lnTo>
                  <a:lnTo>
                    <a:pt x="1358" y="237"/>
                  </a:lnTo>
                  <a:lnTo>
                    <a:pt x="1364" y="218"/>
                  </a:lnTo>
                  <a:lnTo>
                    <a:pt x="1369" y="201"/>
                  </a:lnTo>
                  <a:lnTo>
                    <a:pt x="1374" y="184"/>
                  </a:lnTo>
                  <a:lnTo>
                    <a:pt x="1376" y="168"/>
                  </a:lnTo>
                  <a:lnTo>
                    <a:pt x="558" y="1324"/>
                  </a:lnTo>
                  <a:lnTo>
                    <a:pt x="564" y="1335"/>
                  </a:lnTo>
                  <a:lnTo>
                    <a:pt x="568" y="1346"/>
                  </a:lnTo>
                  <a:lnTo>
                    <a:pt x="573" y="1356"/>
                  </a:lnTo>
                  <a:lnTo>
                    <a:pt x="576" y="1367"/>
                  </a:lnTo>
                  <a:lnTo>
                    <a:pt x="1306" y="338"/>
                  </a:lnTo>
                  <a:lnTo>
                    <a:pt x="1309" y="330"/>
                  </a:lnTo>
                  <a:lnTo>
                    <a:pt x="1312" y="321"/>
                  </a:lnTo>
                  <a:close/>
                  <a:moveTo>
                    <a:pt x="589" y="1408"/>
                  </a:moveTo>
                  <a:lnTo>
                    <a:pt x="591" y="1423"/>
                  </a:lnTo>
                  <a:lnTo>
                    <a:pt x="592" y="1437"/>
                  </a:lnTo>
                  <a:lnTo>
                    <a:pt x="591" y="1448"/>
                  </a:lnTo>
                  <a:lnTo>
                    <a:pt x="591" y="1457"/>
                  </a:lnTo>
                  <a:lnTo>
                    <a:pt x="588" y="1468"/>
                  </a:lnTo>
                  <a:lnTo>
                    <a:pt x="587" y="1471"/>
                  </a:lnTo>
                  <a:lnTo>
                    <a:pt x="586" y="1469"/>
                  </a:lnTo>
                  <a:lnTo>
                    <a:pt x="582" y="1463"/>
                  </a:lnTo>
                  <a:lnTo>
                    <a:pt x="576" y="1452"/>
                  </a:lnTo>
                  <a:lnTo>
                    <a:pt x="566" y="1440"/>
                  </a:lnTo>
                  <a:lnTo>
                    <a:pt x="469" y="1579"/>
                  </a:lnTo>
                  <a:lnTo>
                    <a:pt x="480" y="1580"/>
                  </a:lnTo>
                  <a:lnTo>
                    <a:pt x="490" y="1582"/>
                  </a:lnTo>
                  <a:lnTo>
                    <a:pt x="500" y="1584"/>
                  </a:lnTo>
                  <a:lnTo>
                    <a:pt x="510" y="1587"/>
                  </a:lnTo>
                  <a:lnTo>
                    <a:pt x="774" y="1216"/>
                  </a:lnTo>
                  <a:lnTo>
                    <a:pt x="779" y="1197"/>
                  </a:lnTo>
                  <a:lnTo>
                    <a:pt x="784" y="1180"/>
                  </a:lnTo>
                  <a:lnTo>
                    <a:pt x="790" y="1161"/>
                  </a:lnTo>
                  <a:lnTo>
                    <a:pt x="796" y="1143"/>
                  </a:lnTo>
                  <a:lnTo>
                    <a:pt x="803" y="1125"/>
                  </a:lnTo>
                  <a:lnTo>
                    <a:pt x="811" y="1108"/>
                  </a:lnTo>
                  <a:lnTo>
                    <a:pt x="818" y="1090"/>
                  </a:lnTo>
                  <a:lnTo>
                    <a:pt x="827" y="1073"/>
                  </a:lnTo>
                  <a:lnTo>
                    <a:pt x="589" y="1408"/>
                  </a:lnTo>
                  <a:close/>
                  <a:moveTo>
                    <a:pt x="1082" y="778"/>
                  </a:moveTo>
                  <a:lnTo>
                    <a:pt x="1308" y="463"/>
                  </a:lnTo>
                  <a:lnTo>
                    <a:pt x="1306" y="461"/>
                  </a:lnTo>
                  <a:lnTo>
                    <a:pt x="1304" y="458"/>
                  </a:lnTo>
                  <a:lnTo>
                    <a:pt x="1299" y="449"/>
                  </a:lnTo>
                  <a:lnTo>
                    <a:pt x="1296" y="439"/>
                  </a:lnTo>
                  <a:lnTo>
                    <a:pt x="1294" y="428"/>
                  </a:lnTo>
                  <a:lnTo>
                    <a:pt x="1292" y="417"/>
                  </a:lnTo>
                  <a:lnTo>
                    <a:pt x="968" y="875"/>
                  </a:lnTo>
                  <a:lnTo>
                    <a:pt x="994" y="850"/>
                  </a:lnTo>
                  <a:lnTo>
                    <a:pt x="1022" y="825"/>
                  </a:lnTo>
                  <a:lnTo>
                    <a:pt x="1052" y="801"/>
                  </a:lnTo>
                  <a:lnTo>
                    <a:pt x="1082" y="778"/>
                  </a:lnTo>
                  <a:close/>
                  <a:moveTo>
                    <a:pt x="336" y="1763"/>
                  </a:moveTo>
                  <a:lnTo>
                    <a:pt x="214" y="1938"/>
                  </a:lnTo>
                  <a:lnTo>
                    <a:pt x="223" y="1941"/>
                  </a:lnTo>
                  <a:lnTo>
                    <a:pt x="234" y="1946"/>
                  </a:lnTo>
                  <a:lnTo>
                    <a:pt x="243" y="1949"/>
                  </a:lnTo>
                  <a:lnTo>
                    <a:pt x="253" y="1952"/>
                  </a:lnTo>
                  <a:lnTo>
                    <a:pt x="412" y="1726"/>
                  </a:lnTo>
                  <a:lnTo>
                    <a:pt x="395" y="1737"/>
                  </a:lnTo>
                  <a:lnTo>
                    <a:pt x="376" y="1746"/>
                  </a:lnTo>
                  <a:lnTo>
                    <a:pt x="357" y="1755"/>
                  </a:lnTo>
                  <a:lnTo>
                    <a:pt x="336" y="1763"/>
                  </a:lnTo>
                  <a:close/>
                  <a:moveTo>
                    <a:pt x="485" y="1681"/>
                  </a:moveTo>
                  <a:lnTo>
                    <a:pt x="289" y="1959"/>
                  </a:lnTo>
                  <a:lnTo>
                    <a:pt x="300" y="1962"/>
                  </a:lnTo>
                  <a:lnTo>
                    <a:pt x="310" y="1964"/>
                  </a:lnTo>
                  <a:lnTo>
                    <a:pt x="322" y="1965"/>
                  </a:lnTo>
                  <a:lnTo>
                    <a:pt x="332" y="1965"/>
                  </a:lnTo>
                  <a:lnTo>
                    <a:pt x="546" y="1666"/>
                  </a:lnTo>
                  <a:lnTo>
                    <a:pt x="532" y="1668"/>
                  </a:lnTo>
                  <a:lnTo>
                    <a:pt x="517" y="1671"/>
                  </a:lnTo>
                  <a:lnTo>
                    <a:pt x="501" y="1675"/>
                  </a:lnTo>
                  <a:lnTo>
                    <a:pt x="485" y="1681"/>
                  </a:lnTo>
                  <a:close/>
                  <a:moveTo>
                    <a:pt x="542" y="1602"/>
                  </a:moveTo>
                  <a:lnTo>
                    <a:pt x="550" y="1608"/>
                  </a:lnTo>
                  <a:lnTo>
                    <a:pt x="557" y="1615"/>
                  </a:lnTo>
                  <a:lnTo>
                    <a:pt x="563" y="1623"/>
                  </a:lnTo>
                  <a:lnTo>
                    <a:pt x="569" y="1631"/>
                  </a:lnTo>
                  <a:lnTo>
                    <a:pt x="751" y="1376"/>
                  </a:lnTo>
                  <a:lnTo>
                    <a:pt x="751" y="1355"/>
                  </a:lnTo>
                  <a:lnTo>
                    <a:pt x="754" y="1336"/>
                  </a:lnTo>
                  <a:lnTo>
                    <a:pt x="756" y="1317"/>
                  </a:lnTo>
                  <a:lnTo>
                    <a:pt x="759" y="1296"/>
                  </a:lnTo>
                  <a:lnTo>
                    <a:pt x="542" y="1602"/>
                  </a:lnTo>
                  <a:close/>
                  <a:moveTo>
                    <a:pt x="1472" y="357"/>
                  </a:moveTo>
                  <a:lnTo>
                    <a:pt x="1460" y="362"/>
                  </a:lnTo>
                  <a:lnTo>
                    <a:pt x="1451" y="367"/>
                  </a:lnTo>
                  <a:lnTo>
                    <a:pt x="1442" y="372"/>
                  </a:lnTo>
                  <a:lnTo>
                    <a:pt x="1432" y="378"/>
                  </a:lnTo>
                  <a:lnTo>
                    <a:pt x="1425" y="383"/>
                  </a:lnTo>
                  <a:lnTo>
                    <a:pt x="1418" y="390"/>
                  </a:lnTo>
                  <a:lnTo>
                    <a:pt x="1411" y="397"/>
                  </a:lnTo>
                  <a:lnTo>
                    <a:pt x="1405" y="403"/>
                  </a:lnTo>
                  <a:lnTo>
                    <a:pt x="1400" y="411"/>
                  </a:lnTo>
                  <a:lnTo>
                    <a:pt x="1396" y="418"/>
                  </a:lnTo>
                  <a:lnTo>
                    <a:pt x="1391" y="426"/>
                  </a:lnTo>
                  <a:lnTo>
                    <a:pt x="1387" y="434"/>
                  </a:lnTo>
                  <a:lnTo>
                    <a:pt x="1381" y="450"/>
                  </a:lnTo>
                  <a:lnTo>
                    <a:pt x="1376" y="467"/>
                  </a:lnTo>
                  <a:lnTo>
                    <a:pt x="1375" y="472"/>
                  </a:lnTo>
                  <a:lnTo>
                    <a:pt x="1372" y="479"/>
                  </a:lnTo>
                  <a:lnTo>
                    <a:pt x="1368" y="485"/>
                  </a:lnTo>
                  <a:lnTo>
                    <a:pt x="1364" y="490"/>
                  </a:lnTo>
                  <a:lnTo>
                    <a:pt x="1359" y="495"/>
                  </a:lnTo>
                  <a:lnTo>
                    <a:pt x="1355" y="499"/>
                  </a:lnTo>
                  <a:lnTo>
                    <a:pt x="1351" y="503"/>
                  </a:lnTo>
                  <a:lnTo>
                    <a:pt x="1346" y="504"/>
                  </a:lnTo>
                  <a:lnTo>
                    <a:pt x="1341" y="502"/>
                  </a:lnTo>
                  <a:lnTo>
                    <a:pt x="1337" y="499"/>
                  </a:lnTo>
                  <a:lnTo>
                    <a:pt x="1333" y="496"/>
                  </a:lnTo>
                  <a:lnTo>
                    <a:pt x="1329" y="492"/>
                  </a:lnTo>
                  <a:lnTo>
                    <a:pt x="1153" y="738"/>
                  </a:lnTo>
                  <a:lnTo>
                    <a:pt x="1171" y="729"/>
                  </a:lnTo>
                  <a:lnTo>
                    <a:pt x="1190" y="721"/>
                  </a:lnTo>
                  <a:lnTo>
                    <a:pt x="1207" y="714"/>
                  </a:lnTo>
                  <a:lnTo>
                    <a:pt x="1225" y="706"/>
                  </a:lnTo>
                  <a:lnTo>
                    <a:pt x="1472" y="357"/>
                  </a:lnTo>
                  <a:close/>
                  <a:moveTo>
                    <a:pt x="585" y="1668"/>
                  </a:moveTo>
                  <a:lnTo>
                    <a:pt x="587" y="1668"/>
                  </a:lnTo>
                  <a:lnTo>
                    <a:pt x="585" y="1668"/>
                  </a:lnTo>
                  <a:lnTo>
                    <a:pt x="373" y="1971"/>
                  </a:lnTo>
                  <a:lnTo>
                    <a:pt x="419" y="1971"/>
                  </a:lnTo>
                  <a:lnTo>
                    <a:pt x="756" y="1494"/>
                  </a:lnTo>
                  <a:lnTo>
                    <a:pt x="755" y="1479"/>
                  </a:lnTo>
                  <a:lnTo>
                    <a:pt x="754" y="1464"/>
                  </a:lnTo>
                  <a:lnTo>
                    <a:pt x="752" y="1448"/>
                  </a:lnTo>
                  <a:lnTo>
                    <a:pt x="751" y="1433"/>
                  </a:lnTo>
                  <a:lnTo>
                    <a:pt x="585" y="1668"/>
                  </a:lnTo>
                  <a:close/>
                  <a:moveTo>
                    <a:pt x="1579" y="334"/>
                  </a:moveTo>
                  <a:lnTo>
                    <a:pt x="1567" y="336"/>
                  </a:lnTo>
                  <a:lnTo>
                    <a:pt x="1557" y="339"/>
                  </a:lnTo>
                  <a:lnTo>
                    <a:pt x="1545" y="340"/>
                  </a:lnTo>
                  <a:lnTo>
                    <a:pt x="1534" y="342"/>
                  </a:lnTo>
                  <a:lnTo>
                    <a:pt x="1524" y="342"/>
                  </a:lnTo>
                  <a:lnTo>
                    <a:pt x="1281" y="688"/>
                  </a:lnTo>
                  <a:lnTo>
                    <a:pt x="1295" y="683"/>
                  </a:lnTo>
                  <a:lnTo>
                    <a:pt x="1310" y="679"/>
                  </a:lnTo>
                  <a:lnTo>
                    <a:pt x="1324" y="675"/>
                  </a:lnTo>
                  <a:lnTo>
                    <a:pt x="1339" y="672"/>
                  </a:lnTo>
                  <a:lnTo>
                    <a:pt x="1579" y="334"/>
                  </a:lnTo>
                  <a:close/>
                  <a:moveTo>
                    <a:pt x="462" y="1971"/>
                  </a:moveTo>
                  <a:lnTo>
                    <a:pt x="475" y="1969"/>
                  </a:lnTo>
                  <a:lnTo>
                    <a:pt x="488" y="1968"/>
                  </a:lnTo>
                  <a:lnTo>
                    <a:pt x="500" y="1968"/>
                  </a:lnTo>
                  <a:lnTo>
                    <a:pt x="512" y="1965"/>
                  </a:lnTo>
                  <a:lnTo>
                    <a:pt x="777" y="1595"/>
                  </a:lnTo>
                  <a:lnTo>
                    <a:pt x="773" y="1581"/>
                  </a:lnTo>
                  <a:lnTo>
                    <a:pt x="770" y="1568"/>
                  </a:lnTo>
                  <a:lnTo>
                    <a:pt x="767" y="1556"/>
                  </a:lnTo>
                  <a:lnTo>
                    <a:pt x="765" y="1542"/>
                  </a:lnTo>
                  <a:lnTo>
                    <a:pt x="462" y="1971"/>
                  </a:lnTo>
                  <a:close/>
                  <a:moveTo>
                    <a:pt x="1677" y="321"/>
                  </a:moveTo>
                  <a:lnTo>
                    <a:pt x="1664" y="323"/>
                  </a:lnTo>
                  <a:lnTo>
                    <a:pt x="1652" y="325"/>
                  </a:lnTo>
                  <a:lnTo>
                    <a:pt x="1638" y="326"/>
                  </a:lnTo>
                  <a:lnTo>
                    <a:pt x="1625" y="328"/>
                  </a:lnTo>
                  <a:lnTo>
                    <a:pt x="1387" y="662"/>
                  </a:lnTo>
                  <a:lnTo>
                    <a:pt x="1401" y="661"/>
                  </a:lnTo>
                  <a:lnTo>
                    <a:pt x="1413" y="659"/>
                  </a:lnTo>
                  <a:lnTo>
                    <a:pt x="1427" y="658"/>
                  </a:lnTo>
                  <a:lnTo>
                    <a:pt x="1439" y="658"/>
                  </a:lnTo>
                  <a:lnTo>
                    <a:pt x="1677" y="321"/>
                  </a:lnTo>
                  <a:close/>
                  <a:moveTo>
                    <a:pt x="1531" y="658"/>
                  </a:moveTo>
                  <a:lnTo>
                    <a:pt x="1791" y="289"/>
                  </a:lnTo>
                  <a:lnTo>
                    <a:pt x="1775" y="297"/>
                  </a:lnTo>
                  <a:lnTo>
                    <a:pt x="1758" y="303"/>
                  </a:lnTo>
                  <a:lnTo>
                    <a:pt x="1742" y="309"/>
                  </a:lnTo>
                  <a:lnTo>
                    <a:pt x="1725" y="315"/>
                  </a:lnTo>
                  <a:lnTo>
                    <a:pt x="1483" y="656"/>
                  </a:lnTo>
                  <a:lnTo>
                    <a:pt x="1495" y="656"/>
                  </a:lnTo>
                  <a:lnTo>
                    <a:pt x="1503" y="656"/>
                  </a:lnTo>
                  <a:lnTo>
                    <a:pt x="1513" y="656"/>
                  </a:lnTo>
                  <a:lnTo>
                    <a:pt x="1522" y="657"/>
                  </a:lnTo>
                  <a:lnTo>
                    <a:pt x="1531" y="658"/>
                  </a:lnTo>
                  <a:close/>
                  <a:moveTo>
                    <a:pt x="558" y="1963"/>
                  </a:moveTo>
                  <a:lnTo>
                    <a:pt x="561" y="1963"/>
                  </a:lnTo>
                  <a:lnTo>
                    <a:pt x="564" y="1961"/>
                  </a:lnTo>
                  <a:lnTo>
                    <a:pt x="589" y="1959"/>
                  </a:lnTo>
                  <a:lnTo>
                    <a:pt x="610" y="1959"/>
                  </a:lnTo>
                  <a:lnTo>
                    <a:pt x="806" y="1681"/>
                  </a:lnTo>
                  <a:lnTo>
                    <a:pt x="802" y="1670"/>
                  </a:lnTo>
                  <a:lnTo>
                    <a:pt x="797" y="1658"/>
                  </a:lnTo>
                  <a:lnTo>
                    <a:pt x="793" y="1647"/>
                  </a:lnTo>
                  <a:lnTo>
                    <a:pt x="790" y="1635"/>
                  </a:lnTo>
                  <a:lnTo>
                    <a:pt x="558" y="1963"/>
                  </a:lnTo>
                  <a:close/>
                  <a:moveTo>
                    <a:pt x="653" y="1957"/>
                  </a:moveTo>
                  <a:lnTo>
                    <a:pt x="666" y="1955"/>
                  </a:lnTo>
                  <a:lnTo>
                    <a:pt x="677" y="1955"/>
                  </a:lnTo>
                  <a:lnTo>
                    <a:pt x="690" y="1954"/>
                  </a:lnTo>
                  <a:lnTo>
                    <a:pt x="701" y="1954"/>
                  </a:lnTo>
                  <a:lnTo>
                    <a:pt x="842" y="1759"/>
                  </a:lnTo>
                  <a:lnTo>
                    <a:pt x="836" y="1748"/>
                  </a:lnTo>
                  <a:lnTo>
                    <a:pt x="832" y="1738"/>
                  </a:lnTo>
                  <a:lnTo>
                    <a:pt x="827" y="1727"/>
                  </a:lnTo>
                  <a:lnTo>
                    <a:pt x="823" y="1718"/>
                  </a:lnTo>
                  <a:lnTo>
                    <a:pt x="653" y="1957"/>
                  </a:lnTo>
                  <a:close/>
                  <a:moveTo>
                    <a:pt x="1698" y="549"/>
                  </a:moveTo>
                  <a:lnTo>
                    <a:pt x="1691" y="546"/>
                  </a:lnTo>
                  <a:lnTo>
                    <a:pt x="1686" y="544"/>
                  </a:lnTo>
                  <a:lnTo>
                    <a:pt x="1682" y="540"/>
                  </a:lnTo>
                  <a:lnTo>
                    <a:pt x="1678" y="536"/>
                  </a:lnTo>
                  <a:lnTo>
                    <a:pt x="1676" y="531"/>
                  </a:lnTo>
                  <a:lnTo>
                    <a:pt x="1674" y="526"/>
                  </a:lnTo>
                  <a:lnTo>
                    <a:pt x="1674" y="519"/>
                  </a:lnTo>
                  <a:lnTo>
                    <a:pt x="1675" y="512"/>
                  </a:lnTo>
                  <a:lnTo>
                    <a:pt x="1570" y="658"/>
                  </a:lnTo>
                  <a:lnTo>
                    <a:pt x="1582" y="660"/>
                  </a:lnTo>
                  <a:lnTo>
                    <a:pt x="1592" y="661"/>
                  </a:lnTo>
                  <a:lnTo>
                    <a:pt x="1604" y="664"/>
                  </a:lnTo>
                  <a:lnTo>
                    <a:pt x="1615" y="666"/>
                  </a:lnTo>
                  <a:lnTo>
                    <a:pt x="1698" y="549"/>
                  </a:lnTo>
                  <a:close/>
                  <a:moveTo>
                    <a:pt x="1716" y="463"/>
                  </a:moveTo>
                  <a:lnTo>
                    <a:pt x="1729" y="455"/>
                  </a:lnTo>
                  <a:lnTo>
                    <a:pt x="1742" y="446"/>
                  </a:lnTo>
                  <a:lnTo>
                    <a:pt x="1754" y="438"/>
                  </a:lnTo>
                  <a:lnTo>
                    <a:pt x="1765" y="429"/>
                  </a:lnTo>
                  <a:lnTo>
                    <a:pt x="1775" y="421"/>
                  </a:lnTo>
                  <a:lnTo>
                    <a:pt x="1786" y="413"/>
                  </a:lnTo>
                  <a:lnTo>
                    <a:pt x="1794" y="404"/>
                  </a:lnTo>
                  <a:lnTo>
                    <a:pt x="1802" y="395"/>
                  </a:lnTo>
                  <a:lnTo>
                    <a:pt x="1817" y="378"/>
                  </a:lnTo>
                  <a:lnTo>
                    <a:pt x="1828" y="360"/>
                  </a:lnTo>
                  <a:lnTo>
                    <a:pt x="1838" y="344"/>
                  </a:lnTo>
                  <a:lnTo>
                    <a:pt x="1846" y="327"/>
                  </a:lnTo>
                  <a:lnTo>
                    <a:pt x="1851" y="311"/>
                  </a:lnTo>
                  <a:lnTo>
                    <a:pt x="1856" y="298"/>
                  </a:lnTo>
                  <a:lnTo>
                    <a:pt x="1859" y="284"/>
                  </a:lnTo>
                  <a:lnTo>
                    <a:pt x="1861" y="273"/>
                  </a:lnTo>
                  <a:lnTo>
                    <a:pt x="1862" y="256"/>
                  </a:lnTo>
                  <a:lnTo>
                    <a:pt x="1862" y="249"/>
                  </a:lnTo>
                  <a:lnTo>
                    <a:pt x="1702" y="473"/>
                  </a:lnTo>
                  <a:lnTo>
                    <a:pt x="1709" y="469"/>
                  </a:lnTo>
                  <a:lnTo>
                    <a:pt x="1716" y="463"/>
                  </a:lnTo>
                  <a:close/>
                  <a:moveTo>
                    <a:pt x="742" y="1957"/>
                  </a:moveTo>
                  <a:lnTo>
                    <a:pt x="755" y="1957"/>
                  </a:lnTo>
                  <a:lnTo>
                    <a:pt x="766" y="1958"/>
                  </a:lnTo>
                  <a:lnTo>
                    <a:pt x="778" y="1959"/>
                  </a:lnTo>
                  <a:lnTo>
                    <a:pt x="788" y="1961"/>
                  </a:lnTo>
                  <a:lnTo>
                    <a:pt x="884" y="1824"/>
                  </a:lnTo>
                  <a:lnTo>
                    <a:pt x="878" y="1816"/>
                  </a:lnTo>
                  <a:lnTo>
                    <a:pt x="873" y="1807"/>
                  </a:lnTo>
                  <a:lnTo>
                    <a:pt x="866" y="1798"/>
                  </a:lnTo>
                  <a:lnTo>
                    <a:pt x="861" y="1788"/>
                  </a:lnTo>
                  <a:lnTo>
                    <a:pt x="742" y="1957"/>
                  </a:lnTo>
                  <a:close/>
                  <a:moveTo>
                    <a:pt x="1868" y="435"/>
                  </a:moveTo>
                  <a:lnTo>
                    <a:pt x="1854" y="443"/>
                  </a:lnTo>
                  <a:lnTo>
                    <a:pt x="1841" y="451"/>
                  </a:lnTo>
                  <a:lnTo>
                    <a:pt x="1828" y="460"/>
                  </a:lnTo>
                  <a:lnTo>
                    <a:pt x="1817" y="468"/>
                  </a:lnTo>
                  <a:lnTo>
                    <a:pt x="1798" y="485"/>
                  </a:lnTo>
                  <a:lnTo>
                    <a:pt x="1782" y="501"/>
                  </a:lnTo>
                  <a:lnTo>
                    <a:pt x="1762" y="524"/>
                  </a:lnTo>
                  <a:lnTo>
                    <a:pt x="1752" y="533"/>
                  </a:lnTo>
                  <a:lnTo>
                    <a:pt x="1752" y="534"/>
                  </a:lnTo>
                  <a:lnTo>
                    <a:pt x="1745" y="540"/>
                  </a:lnTo>
                  <a:lnTo>
                    <a:pt x="1744" y="542"/>
                  </a:lnTo>
                  <a:lnTo>
                    <a:pt x="1743" y="544"/>
                  </a:lnTo>
                  <a:lnTo>
                    <a:pt x="1652" y="672"/>
                  </a:lnTo>
                  <a:lnTo>
                    <a:pt x="1662" y="674"/>
                  </a:lnTo>
                  <a:lnTo>
                    <a:pt x="1673" y="677"/>
                  </a:lnTo>
                  <a:lnTo>
                    <a:pt x="1683" y="680"/>
                  </a:lnTo>
                  <a:lnTo>
                    <a:pt x="1693" y="683"/>
                  </a:lnTo>
                  <a:lnTo>
                    <a:pt x="1868" y="435"/>
                  </a:lnTo>
                  <a:close/>
                  <a:moveTo>
                    <a:pt x="574" y="2193"/>
                  </a:moveTo>
                  <a:lnTo>
                    <a:pt x="574" y="2193"/>
                  </a:lnTo>
                  <a:lnTo>
                    <a:pt x="581" y="2200"/>
                  </a:lnTo>
                  <a:lnTo>
                    <a:pt x="589" y="2206"/>
                  </a:lnTo>
                  <a:lnTo>
                    <a:pt x="598" y="2211"/>
                  </a:lnTo>
                  <a:lnTo>
                    <a:pt x="608" y="2216"/>
                  </a:lnTo>
                  <a:lnTo>
                    <a:pt x="628" y="2187"/>
                  </a:lnTo>
                  <a:lnTo>
                    <a:pt x="613" y="2189"/>
                  </a:lnTo>
                  <a:lnTo>
                    <a:pt x="599" y="2191"/>
                  </a:lnTo>
                  <a:lnTo>
                    <a:pt x="585" y="2192"/>
                  </a:lnTo>
                  <a:lnTo>
                    <a:pt x="574" y="2193"/>
                  </a:lnTo>
                  <a:close/>
                  <a:moveTo>
                    <a:pt x="676" y="2176"/>
                  </a:moveTo>
                  <a:lnTo>
                    <a:pt x="642" y="2228"/>
                  </a:lnTo>
                  <a:lnTo>
                    <a:pt x="651" y="2230"/>
                  </a:lnTo>
                  <a:lnTo>
                    <a:pt x="661" y="2231"/>
                  </a:lnTo>
                  <a:lnTo>
                    <a:pt x="673" y="2233"/>
                  </a:lnTo>
                  <a:lnTo>
                    <a:pt x="683" y="2234"/>
                  </a:lnTo>
                  <a:lnTo>
                    <a:pt x="738" y="2159"/>
                  </a:lnTo>
                  <a:lnTo>
                    <a:pt x="722" y="2164"/>
                  </a:lnTo>
                  <a:lnTo>
                    <a:pt x="707" y="2168"/>
                  </a:lnTo>
                  <a:lnTo>
                    <a:pt x="692" y="2171"/>
                  </a:lnTo>
                  <a:lnTo>
                    <a:pt x="676" y="2176"/>
                  </a:lnTo>
                  <a:close/>
                  <a:moveTo>
                    <a:pt x="825" y="1971"/>
                  </a:moveTo>
                  <a:lnTo>
                    <a:pt x="835" y="1973"/>
                  </a:lnTo>
                  <a:lnTo>
                    <a:pt x="844" y="1976"/>
                  </a:lnTo>
                  <a:lnTo>
                    <a:pt x="853" y="1979"/>
                  </a:lnTo>
                  <a:lnTo>
                    <a:pt x="861" y="1984"/>
                  </a:lnTo>
                  <a:lnTo>
                    <a:pt x="931" y="1886"/>
                  </a:lnTo>
                  <a:lnTo>
                    <a:pt x="925" y="1878"/>
                  </a:lnTo>
                  <a:lnTo>
                    <a:pt x="918" y="1869"/>
                  </a:lnTo>
                  <a:lnTo>
                    <a:pt x="912" y="1861"/>
                  </a:lnTo>
                  <a:lnTo>
                    <a:pt x="906" y="1854"/>
                  </a:lnTo>
                  <a:lnTo>
                    <a:pt x="825" y="1971"/>
                  </a:lnTo>
                  <a:close/>
                  <a:moveTo>
                    <a:pt x="1987" y="394"/>
                  </a:moveTo>
                  <a:lnTo>
                    <a:pt x="1972" y="397"/>
                  </a:lnTo>
                  <a:lnTo>
                    <a:pt x="1956" y="401"/>
                  </a:lnTo>
                  <a:lnTo>
                    <a:pt x="1941" y="405"/>
                  </a:lnTo>
                  <a:lnTo>
                    <a:pt x="1928" y="410"/>
                  </a:lnTo>
                  <a:lnTo>
                    <a:pt x="1727" y="693"/>
                  </a:lnTo>
                  <a:lnTo>
                    <a:pt x="1737" y="696"/>
                  </a:lnTo>
                  <a:lnTo>
                    <a:pt x="1747" y="699"/>
                  </a:lnTo>
                  <a:lnTo>
                    <a:pt x="1756" y="702"/>
                  </a:lnTo>
                  <a:lnTo>
                    <a:pt x="1766" y="706"/>
                  </a:lnTo>
                  <a:lnTo>
                    <a:pt x="1987" y="394"/>
                  </a:lnTo>
                  <a:close/>
                  <a:moveTo>
                    <a:pt x="954" y="1911"/>
                  </a:moveTo>
                  <a:lnTo>
                    <a:pt x="888" y="2004"/>
                  </a:lnTo>
                  <a:lnTo>
                    <a:pt x="894" y="2011"/>
                  </a:lnTo>
                  <a:lnTo>
                    <a:pt x="897" y="2019"/>
                  </a:lnTo>
                  <a:lnTo>
                    <a:pt x="899" y="2027"/>
                  </a:lnTo>
                  <a:lnTo>
                    <a:pt x="900" y="2034"/>
                  </a:lnTo>
                  <a:lnTo>
                    <a:pt x="899" y="2042"/>
                  </a:lnTo>
                  <a:lnTo>
                    <a:pt x="897" y="2049"/>
                  </a:lnTo>
                  <a:lnTo>
                    <a:pt x="895" y="2056"/>
                  </a:lnTo>
                  <a:lnTo>
                    <a:pt x="890" y="2064"/>
                  </a:lnTo>
                  <a:lnTo>
                    <a:pt x="886" y="2071"/>
                  </a:lnTo>
                  <a:lnTo>
                    <a:pt x="882" y="2077"/>
                  </a:lnTo>
                  <a:lnTo>
                    <a:pt x="876" y="2084"/>
                  </a:lnTo>
                  <a:lnTo>
                    <a:pt x="871" y="2090"/>
                  </a:lnTo>
                  <a:lnTo>
                    <a:pt x="859" y="2100"/>
                  </a:lnTo>
                  <a:lnTo>
                    <a:pt x="848" y="2110"/>
                  </a:lnTo>
                  <a:lnTo>
                    <a:pt x="836" y="2118"/>
                  </a:lnTo>
                  <a:lnTo>
                    <a:pt x="824" y="2126"/>
                  </a:lnTo>
                  <a:lnTo>
                    <a:pt x="809" y="2134"/>
                  </a:lnTo>
                  <a:lnTo>
                    <a:pt x="792" y="2141"/>
                  </a:lnTo>
                  <a:lnTo>
                    <a:pt x="724" y="2239"/>
                  </a:lnTo>
                  <a:lnTo>
                    <a:pt x="736" y="2239"/>
                  </a:lnTo>
                  <a:lnTo>
                    <a:pt x="748" y="2239"/>
                  </a:lnTo>
                  <a:lnTo>
                    <a:pt x="760" y="2238"/>
                  </a:lnTo>
                  <a:lnTo>
                    <a:pt x="772" y="2237"/>
                  </a:lnTo>
                  <a:lnTo>
                    <a:pt x="984" y="1938"/>
                  </a:lnTo>
                  <a:lnTo>
                    <a:pt x="969" y="1925"/>
                  </a:lnTo>
                  <a:lnTo>
                    <a:pt x="954" y="1911"/>
                  </a:lnTo>
                  <a:close/>
                  <a:moveTo>
                    <a:pt x="2083" y="388"/>
                  </a:moveTo>
                  <a:lnTo>
                    <a:pt x="2070" y="388"/>
                  </a:lnTo>
                  <a:lnTo>
                    <a:pt x="2057" y="388"/>
                  </a:lnTo>
                  <a:lnTo>
                    <a:pt x="2045" y="388"/>
                  </a:lnTo>
                  <a:lnTo>
                    <a:pt x="2032" y="390"/>
                  </a:lnTo>
                  <a:lnTo>
                    <a:pt x="1797" y="720"/>
                  </a:lnTo>
                  <a:lnTo>
                    <a:pt x="1808" y="724"/>
                  </a:lnTo>
                  <a:lnTo>
                    <a:pt x="1817" y="729"/>
                  </a:lnTo>
                  <a:lnTo>
                    <a:pt x="1825" y="734"/>
                  </a:lnTo>
                  <a:lnTo>
                    <a:pt x="1834" y="738"/>
                  </a:lnTo>
                  <a:lnTo>
                    <a:pt x="2083" y="388"/>
                  </a:lnTo>
                  <a:close/>
                  <a:moveTo>
                    <a:pt x="2026" y="597"/>
                  </a:moveTo>
                  <a:lnTo>
                    <a:pt x="2026" y="592"/>
                  </a:lnTo>
                  <a:lnTo>
                    <a:pt x="2027" y="585"/>
                  </a:lnTo>
                  <a:lnTo>
                    <a:pt x="2030" y="576"/>
                  </a:lnTo>
                  <a:lnTo>
                    <a:pt x="2036" y="564"/>
                  </a:lnTo>
                  <a:lnTo>
                    <a:pt x="2039" y="558"/>
                  </a:lnTo>
                  <a:lnTo>
                    <a:pt x="2043" y="552"/>
                  </a:lnTo>
                  <a:lnTo>
                    <a:pt x="2048" y="545"/>
                  </a:lnTo>
                  <a:lnTo>
                    <a:pt x="2053" y="538"/>
                  </a:lnTo>
                  <a:lnTo>
                    <a:pt x="2061" y="531"/>
                  </a:lnTo>
                  <a:lnTo>
                    <a:pt x="2068" y="525"/>
                  </a:lnTo>
                  <a:lnTo>
                    <a:pt x="2077" y="517"/>
                  </a:lnTo>
                  <a:lnTo>
                    <a:pt x="2087" y="510"/>
                  </a:lnTo>
                  <a:lnTo>
                    <a:pt x="2171" y="390"/>
                  </a:lnTo>
                  <a:lnTo>
                    <a:pt x="2162" y="390"/>
                  </a:lnTo>
                  <a:lnTo>
                    <a:pt x="2152" y="389"/>
                  </a:lnTo>
                  <a:lnTo>
                    <a:pt x="2139" y="389"/>
                  </a:lnTo>
                  <a:lnTo>
                    <a:pt x="2125" y="388"/>
                  </a:lnTo>
                  <a:lnTo>
                    <a:pt x="2123" y="388"/>
                  </a:lnTo>
                  <a:lnTo>
                    <a:pt x="1866" y="754"/>
                  </a:lnTo>
                  <a:lnTo>
                    <a:pt x="1874" y="759"/>
                  </a:lnTo>
                  <a:lnTo>
                    <a:pt x="1882" y="764"/>
                  </a:lnTo>
                  <a:lnTo>
                    <a:pt x="1890" y="769"/>
                  </a:lnTo>
                  <a:lnTo>
                    <a:pt x="1897" y="774"/>
                  </a:lnTo>
                  <a:lnTo>
                    <a:pt x="2026" y="597"/>
                  </a:lnTo>
                  <a:close/>
                  <a:moveTo>
                    <a:pt x="817" y="2234"/>
                  </a:moveTo>
                  <a:lnTo>
                    <a:pt x="831" y="2232"/>
                  </a:lnTo>
                  <a:lnTo>
                    <a:pt x="844" y="2230"/>
                  </a:lnTo>
                  <a:lnTo>
                    <a:pt x="859" y="2227"/>
                  </a:lnTo>
                  <a:lnTo>
                    <a:pt x="873" y="2224"/>
                  </a:lnTo>
                  <a:lnTo>
                    <a:pt x="1039" y="1988"/>
                  </a:lnTo>
                  <a:lnTo>
                    <a:pt x="1024" y="1975"/>
                  </a:lnTo>
                  <a:lnTo>
                    <a:pt x="1009" y="1963"/>
                  </a:lnTo>
                  <a:lnTo>
                    <a:pt x="817" y="2234"/>
                  </a:lnTo>
                  <a:close/>
                  <a:moveTo>
                    <a:pt x="925" y="2210"/>
                  </a:moveTo>
                  <a:lnTo>
                    <a:pt x="938" y="2206"/>
                  </a:lnTo>
                  <a:lnTo>
                    <a:pt x="949" y="2202"/>
                  </a:lnTo>
                  <a:lnTo>
                    <a:pt x="962" y="2196"/>
                  </a:lnTo>
                  <a:lnTo>
                    <a:pt x="973" y="2191"/>
                  </a:lnTo>
                  <a:lnTo>
                    <a:pt x="983" y="2186"/>
                  </a:lnTo>
                  <a:lnTo>
                    <a:pt x="991" y="2182"/>
                  </a:lnTo>
                  <a:lnTo>
                    <a:pt x="1101" y="2029"/>
                  </a:lnTo>
                  <a:lnTo>
                    <a:pt x="1091" y="2024"/>
                  </a:lnTo>
                  <a:lnTo>
                    <a:pt x="1083" y="2020"/>
                  </a:lnTo>
                  <a:lnTo>
                    <a:pt x="1075" y="2015"/>
                  </a:lnTo>
                  <a:lnTo>
                    <a:pt x="1066" y="2009"/>
                  </a:lnTo>
                  <a:lnTo>
                    <a:pt x="925" y="2210"/>
                  </a:lnTo>
                  <a:close/>
                  <a:moveTo>
                    <a:pt x="2133" y="572"/>
                  </a:moveTo>
                  <a:lnTo>
                    <a:pt x="2119" y="572"/>
                  </a:lnTo>
                  <a:lnTo>
                    <a:pt x="2106" y="574"/>
                  </a:lnTo>
                  <a:lnTo>
                    <a:pt x="2093" y="576"/>
                  </a:lnTo>
                  <a:lnTo>
                    <a:pt x="2080" y="579"/>
                  </a:lnTo>
                  <a:lnTo>
                    <a:pt x="1928" y="795"/>
                  </a:lnTo>
                  <a:lnTo>
                    <a:pt x="1935" y="800"/>
                  </a:lnTo>
                  <a:lnTo>
                    <a:pt x="1942" y="806"/>
                  </a:lnTo>
                  <a:lnTo>
                    <a:pt x="1951" y="811"/>
                  </a:lnTo>
                  <a:lnTo>
                    <a:pt x="1959" y="818"/>
                  </a:lnTo>
                  <a:lnTo>
                    <a:pt x="2133" y="572"/>
                  </a:lnTo>
                  <a:close/>
                  <a:moveTo>
                    <a:pt x="676" y="2558"/>
                  </a:moveTo>
                  <a:lnTo>
                    <a:pt x="674" y="2560"/>
                  </a:lnTo>
                  <a:lnTo>
                    <a:pt x="683" y="2565"/>
                  </a:lnTo>
                  <a:lnTo>
                    <a:pt x="693" y="2571"/>
                  </a:lnTo>
                  <a:lnTo>
                    <a:pt x="703" y="2575"/>
                  </a:lnTo>
                  <a:lnTo>
                    <a:pt x="713" y="2579"/>
                  </a:lnTo>
                  <a:lnTo>
                    <a:pt x="730" y="2552"/>
                  </a:lnTo>
                  <a:lnTo>
                    <a:pt x="719" y="2553"/>
                  </a:lnTo>
                  <a:lnTo>
                    <a:pt x="705" y="2555"/>
                  </a:lnTo>
                  <a:lnTo>
                    <a:pt x="691" y="2556"/>
                  </a:lnTo>
                  <a:lnTo>
                    <a:pt x="676" y="2558"/>
                  </a:lnTo>
                  <a:close/>
                  <a:moveTo>
                    <a:pt x="2165" y="476"/>
                  </a:moveTo>
                  <a:lnTo>
                    <a:pt x="2176" y="472"/>
                  </a:lnTo>
                  <a:lnTo>
                    <a:pt x="2186" y="467"/>
                  </a:lnTo>
                  <a:lnTo>
                    <a:pt x="2197" y="461"/>
                  </a:lnTo>
                  <a:lnTo>
                    <a:pt x="2206" y="453"/>
                  </a:lnTo>
                  <a:lnTo>
                    <a:pt x="2215" y="445"/>
                  </a:lnTo>
                  <a:lnTo>
                    <a:pt x="2224" y="436"/>
                  </a:lnTo>
                  <a:lnTo>
                    <a:pt x="2231" y="426"/>
                  </a:lnTo>
                  <a:lnTo>
                    <a:pt x="2238" y="416"/>
                  </a:lnTo>
                  <a:lnTo>
                    <a:pt x="2244" y="405"/>
                  </a:lnTo>
                  <a:lnTo>
                    <a:pt x="2249" y="395"/>
                  </a:lnTo>
                  <a:lnTo>
                    <a:pt x="2253" y="383"/>
                  </a:lnTo>
                  <a:lnTo>
                    <a:pt x="2257" y="373"/>
                  </a:lnTo>
                  <a:lnTo>
                    <a:pt x="2259" y="363"/>
                  </a:lnTo>
                  <a:lnTo>
                    <a:pt x="2260" y="352"/>
                  </a:lnTo>
                  <a:lnTo>
                    <a:pt x="2259" y="342"/>
                  </a:lnTo>
                  <a:lnTo>
                    <a:pt x="2258" y="332"/>
                  </a:lnTo>
                  <a:lnTo>
                    <a:pt x="2253" y="341"/>
                  </a:lnTo>
                  <a:lnTo>
                    <a:pt x="2246" y="349"/>
                  </a:lnTo>
                  <a:lnTo>
                    <a:pt x="2238" y="356"/>
                  </a:lnTo>
                  <a:lnTo>
                    <a:pt x="2231" y="365"/>
                  </a:lnTo>
                  <a:lnTo>
                    <a:pt x="2148" y="481"/>
                  </a:lnTo>
                  <a:lnTo>
                    <a:pt x="2157" y="479"/>
                  </a:lnTo>
                  <a:lnTo>
                    <a:pt x="2165" y="476"/>
                  </a:lnTo>
                  <a:close/>
                  <a:moveTo>
                    <a:pt x="1045" y="2164"/>
                  </a:moveTo>
                  <a:lnTo>
                    <a:pt x="1060" y="2161"/>
                  </a:lnTo>
                  <a:lnTo>
                    <a:pt x="1075" y="2160"/>
                  </a:lnTo>
                  <a:lnTo>
                    <a:pt x="1087" y="2160"/>
                  </a:lnTo>
                  <a:lnTo>
                    <a:pt x="1098" y="2159"/>
                  </a:lnTo>
                  <a:lnTo>
                    <a:pt x="1164" y="2066"/>
                  </a:lnTo>
                  <a:lnTo>
                    <a:pt x="1155" y="2062"/>
                  </a:lnTo>
                  <a:lnTo>
                    <a:pt x="1147" y="2056"/>
                  </a:lnTo>
                  <a:lnTo>
                    <a:pt x="1138" y="2052"/>
                  </a:lnTo>
                  <a:lnTo>
                    <a:pt x="1130" y="2048"/>
                  </a:lnTo>
                  <a:lnTo>
                    <a:pt x="1045" y="2164"/>
                  </a:lnTo>
                  <a:close/>
                  <a:moveTo>
                    <a:pt x="2135" y="695"/>
                  </a:moveTo>
                  <a:lnTo>
                    <a:pt x="2135" y="685"/>
                  </a:lnTo>
                  <a:lnTo>
                    <a:pt x="2137" y="680"/>
                  </a:lnTo>
                  <a:lnTo>
                    <a:pt x="2140" y="676"/>
                  </a:lnTo>
                  <a:lnTo>
                    <a:pt x="2143" y="671"/>
                  </a:lnTo>
                  <a:lnTo>
                    <a:pt x="2146" y="667"/>
                  </a:lnTo>
                  <a:lnTo>
                    <a:pt x="2156" y="658"/>
                  </a:lnTo>
                  <a:lnTo>
                    <a:pt x="2167" y="651"/>
                  </a:lnTo>
                  <a:lnTo>
                    <a:pt x="2217" y="579"/>
                  </a:lnTo>
                  <a:lnTo>
                    <a:pt x="2207" y="577"/>
                  </a:lnTo>
                  <a:lnTo>
                    <a:pt x="2197" y="575"/>
                  </a:lnTo>
                  <a:lnTo>
                    <a:pt x="2185" y="574"/>
                  </a:lnTo>
                  <a:lnTo>
                    <a:pt x="2174" y="572"/>
                  </a:lnTo>
                  <a:lnTo>
                    <a:pt x="1984" y="840"/>
                  </a:lnTo>
                  <a:lnTo>
                    <a:pt x="2000" y="854"/>
                  </a:lnTo>
                  <a:lnTo>
                    <a:pt x="2015" y="867"/>
                  </a:lnTo>
                  <a:lnTo>
                    <a:pt x="2135" y="695"/>
                  </a:lnTo>
                  <a:close/>
                  <a:moveTo>
                    <a:pt x="781" y="2537"/>
                  </a:moveTo>
                  <a:lnTo>
                    <a:pt x="744" y="2590"/>
                  </a:lnTo>
                  <a:lnTo>
                    <a:pt x="755" y="2592"/>
                  </a:lnTo>
                  <a:lnTo>
                    <a:pt x="765" y="2596"/>
                  </a:lnTo>
                  <a:lnTo>
                    <a:pt x="775" y="2599"/>
                  </a:lnTo>
                  <a:lnTo>
                    <a:pt x="786" y="2601"/>
                  </a:lnTo>
                  <a:lnTo>
                    <a:pt x="852" y="2508"/>
                  </a:lnTo>
                  <a:lnTo>
                    <a:pt x="835" y="2517"/>
                  </a:lnTo>
                  <a:lnTo>
                    <a:pt x="817" y="2526"/>
                  </a:lnTo>
                  <a:lnTo>
                    <a:pt x="800" y="2532"/>
                  </a:lnTo>
                  <a:lnTo>
                    <a:pt x="781" y="2537"/>
                  </a:lnTo>
                  <a:close/>
                  <a:moveTo>
                    <a:pt x="2201" y="731"/>
                  </a:moveTo>
                  <a:lnTo>
                    <a:pt x="2187" y="730"/>
                  </a:lnTo>
                  <a:lnTo>
                    <a:pt x="2176" y="729"/>
                  </a:lnTo>
                  <a:lnTo>
                    <a:pt x="2165" y="727"/>
                  </a:lnTo>
                  <a:lnTo>
                    <a:pt x="2158" y="724"/>
                  </a:lnTo>
                  <a:lnTo>
                    <a:pt x="2037" y="890"/>
                  </a:lnTo>
                  <a:lnTo>
                    <a:pt x="2045" y="899"/>
                  </a:lnTo>
                  <a:lnTo>
                    <a:pt x="2052" y="907"/>
                  </a:lnTo>
                  <a:lnTo>
                    <a:pt x="2059" y="914"/>
                  </a:lnTo>
                  <a:lnTo>
                    <a:pt x="2065" y="923"/>
                  </a:lnTo>
                  <a:lnTo>
                    <a:pt x="2201" y="731"/>
                  </a:lnTo>
                  <a:close/>
                  <a:moveTo>
                    <a:pt x="1134" y="2166"/>
                  </a:moveTo>
                  <a:lnTo>
                    <a:pt x="1144" y="2169"/>
                  </a:lnTo>
                  <a:lnTo>
                    <a:pt x="1150" y="2172"/>
                  </a:lnTo>
                  <a:lnTo>
                    <a:pt x="1156" y="2176"/>
                  </a:lnTo>
                  <a:lnTo>
                    <a:pt x="1161" y="2179"/>
                  </a:lnTo>
                  <a:lnTo>
                    <a:pt x="1167" y="2185"/>
                  </a:lnTo>
                  <a:lnTo>
                    <a:pt x="1169" y="2187"/>
                  </a:lnTo>
                  <a:lnTo>
                    <a:pt x="1235" y="2096"/>
                  </a:lnTo>
                  <a:lnTo>
                    <a:pt x="1224" y="2092"/>
                  </a:lnTo>
                  <a:lnTo>
                    <a:pt x="1215" y="2089"/>
                  </a:lnTo>
                  <a:lnTo>
                    <a:pt x="1205" y="2086"/>
                  </a:lnTo>
                  <a:lnTo>
                    <a:pt x="1196" y="2081"/>
                  </a:lnTo>
                  <a:lnTo>
                    <a:pt x="1134" y="2166"/>
                  </a:lnTo>
                  <a:close/>
                  <a:moveTo>
                    <a:pt x="2283" y="612"/>
                  </a:moveTo>
                  <a:lnTo>
                    <a:pt x="2285" y="612"/>
                  </a:lnTo>
                  <a:lnTo>
                    <a:pt x="2277" y="606"/>
                  </a:lnTo>
                  <a:lnTo>
                    <a:pt x="2269" y="601"/>
                  </a:lnTo>
                  <a:lnTo>
                    <a:pt x="2260" y="596"/>
                  </a:lnTo>
                  <a:lnTo>
                    <a:pt x="2251" y="592"/>
                  </a:lnTo>
                  <a:lnTo>
                    <a:pt x="2226" y="626"/>
                  </a:lnTo>
                  <a:lnTo>
                    <a:pt x="2246" y="622"/>
                  </a:lnTo>
                  <a:lnTo>
                    <a:pt x="2262" y="618"/>
                  </a:lnTo>
                  <a:lnTo>
                    <a:pt x="2275" y="614"/>
                  </a:lnTo>
                  <a:lnTo>
                    <a:pt x="2283" y="612"/>
                  </a:lnTo>
                  <a:close/>
                  <a:moveTo>
                    <a:pt x="911" y="2608"/>
                  </a:moveTo>
                  <a:lnTo>
                    <a:pt x="926" y="2607"/>
                  </a:lnTo>
                  <a:lnTo>
                    <a:pt x="941" y="2606"/>
                  </a:lnTo>
                  <a:lnTo>
                    <a:pt x="954" y="2603"/>
                  </a:lnTo>
                  <a:lnTo>
                    <a:pt x="968" y="2601"/>
                  </a:lnTo>
                  <a:lnTo>
                    <a:pt x="1308" y="2118"/>
                  </a:lnTo>
                  <a:lnTo>
                    <a:pt x="1297" y="2116"/>
                  </a:lnTo>
                  <a:lnTo>
                    <a:pt x="1287" y="2114"/>
                  </a:lnTo>
                  <a:lnTo>
                    <a:pt x="1276" y="2111"/>
                  </a:lnTo>
                  <a:lnTo>
                    <a:pt x="1267" y="2107"/>
                  </a:lnTo>
                  <a:lnTo>
                    <a:pt x="911" y="2608"/>
                  </a:lnTo>
                  <a:close/>
                  <a:moveTo>
                    <a:pt x="2303" y="715"/>
                  </a:moveTo>
                  <a:lnTo>
                    <a:pt x="2270" y="722"/>
                  </a:lnTo>
                  <a:lnTo>
                    <a:pt x="2257" y="725"/>
                  </a:lnTo>
                  <a:lnTo>
                    <a:pt x="2245" y="726"/>
                  </a:lnTo>
                  <a:lnTo>
                    <a:pt x="2087" y="950"/>
                  </a:lnTo>
                  <a:lnTo>
                    <a:pt x="2094" y="958"/>
                  </a:lnTo>
                  <a:lnTo>
                    <a:pt x="2100" y="967"/>
                  </a:lnTo>
                  <a:lnTo>
                    <a:pt x="2107" y="976"/>
                  </a:lnTo>
                  <a:lnTo>
                    <a:pt x="2112" y="984"/>
                  </a:lnTo>
                  <a:lnTo>
                    <a:pt x="2303" y="715"/>
                  </a:lnTo>
                  <a:close/>
                  <a:moveTo>
                    <a:pt x="2411" y="688"/>
                  </a:moveTo>
                  <a:lnTo>
                    <a:pt x="2406" y="690"/>
                  </a:lnTo>
                  <a:lnTo>
                    <a:pt x="2399" y="691"/>
                  </a:lnTo>
                  <a:lnTo>
                    <a:pt x="2353" y="701"/>
                  </a:lnTo>
                  <a:lnTo>
                    <a:pt x="2131" y="1016"/>
                  </a:lnTo>
                  <a:lnTo>
                    <a:pt x="2137" y="1024"/>
                  </a:lnTo>
                  <a:lnTo>
                    <a:pt x="2143" y="1033"/>
                  </a:lnTo>
                  <a:lnTo>
                    <a:pt x="2148" y="1043"/>
                  </a:lnTo>
                  <a:lnTo>
                    <a:pt x="2154" y="1052"/>
                  </a:lnTo>
                  <a:lnTo>
                    <a:pt x="2411" y="688"/>
                  </a:lnTo>
                  <a:close/>
                  <a:moveTo>
                    <a:pt x="1020" y="2585"/>
                  </a:moveTo>
                  <a:lnTo>
                    <a:pt x="1039" y="2577"/>
                  </a:lnTo>
                  <a:lnTo>
                    <a:pt x="1057" y="2568"/>
                  </a:lnTo>
                  <a:lnTo>
                    <a:pt x="1073" y="2560"/>
                  </a:lnTo>
                  <a:lnTo>
                    <a:pt x="1091" y="2552"/>
                  </a:lnTo>
                  <a:lnTo>
                    <a:pt x="1387" y="2135"/>
                  </a:lnTo>
                  <a:lnTo>
                    <a:pt x="1376" y="2133"/>
                  </a:lnTo>
                  <a:lnTo>
                    <a:pt x="1365" y="2132"/>
                  </a:lnTo>
                  <a:lnTo>
                    <a:pt x="1355" y="2131"/>
                  </a:lnTo>
                  <a:lnTo>
                    <a:pt x="1344" y="2127"/>
                  </a:lnTo>
                  <a:lnTo>
                    <a:pt x="1020" y="2585"/>
                  </a:lnTo>
                  <a:close/>
                  <a:moveTo>
                    <a:pt x="2513" y="672"/>
                  </a:moveTo>
                  <a:lnTo>
                    <a:pt x="2500" y="674"/>
                  </a:lnTo>
                  <a:lnTo>
                    <a:pt x="2486" y="675"/>
                  </a:lnTo>
                  <a:lnTo>
                    <a:pt x="2473" y="677"/>
                  </a:lnTo>
                  <a:lnTo>
                    <a:pt x="2459" y="679"/>
                  </a:lnTo>
                  <a:lnTo>
                    <a:pt x="2169" y="1087"/>
                  </a:lnTo>
                  <a:lnTo>
                    <a:pt x="2175" y="1098"/>
                  </a:lnTo>
                  <a:lnTo>
                    <a:pt x="2180" y="1109"/>
                  </a:lnTo>
                  <a:lnTo>
                    <a:pt x="2185" y="1119"/>
                  </a:lnTo>
                  <a:lnTo>
                    <a:pt x="2189" y="1130"/>
                  </a:lnTo>
                  <a:lnTo>
                    <a:pt x="2513" y="672"/>
                  </a:lnTo>
                  <a:close/>
                  <a:moveTo>
                    <a:pt x="1171" y="2498"/>
                  </a:moveTo>
                  <a:lnTo>
                    <a:pt x="1201" y="2473"/>
                  </a:lnTo>
                  <a:lnTo>
                    <a:pt x="1229" y="2447"/>
                  </a:lnTo>
                  <a:lnTo>
                    <a:pt x="1255" y="2421"/>
                  </a:lnTo>
                  <a:lnTo>
                    <a:pt x="1279" y="2395"/>
                  </a:lnTo>
                  <a:lnTo>
                    <a:pt x="1302" y="2370"/>
                  </a:lnTo>
                  <a:lnTo>
                    <a:pt x="1322" y="2345"/>
                  </a:lnTo>
                  <a:lnTo>
                    <a:pt x="1341" y="2322"/>
                  </a:lnTo>
                  <a:lnTo>
                    <a:pt x="1358" y="2301"/>
                  </a:lnTo>
                  <a:lnTo>
                    <a:pt x="1364" y="2292"/>
                  </a:lnTo>
                  <a:lnTo>
                    <a:pt x="1372" y="2282"/>
                  </a:lnTo>
                  <a:lnTo>
                    <a:pt x="1472" y="2143"/>
                  </a:lnTo>
                  <a:lnTo>
                    <a:pt x="1459" y="2142"/>
                  </a:lnTo>
                  <a:lnTo>
                    <a:pt x="1448" y="2141"/>
                  </a:lnTo>
                  <a:lnTo>
                    <a:pt x="1436" y="2141"/>
                  </a:lnTo>
                  <a:lnTo>
                    <a:pt x="1424" y="2141"/>
                  </a:lnTo>
                  <a:lnTo>
                    <a:pt x="1171" y="2498"/>
                  </a:lnTo>
                  <a:close/>
                  <a:moveTo>
                    <a:pt x="1449" y="2232"/>
                  </a:moveTo>
                  <a:lnTo>
                    <a:pt x="1457" y="2229"/>
                  </a:lnTo>
                  <a:lnTo>
                    <a:pt x="1465" y="2227"/>
                  </a:lnTo>
                  <a:lnTo>
                    <a:pt x="1471" y="2226"/>
                  </a:lnTo>
                  <a:lnTo>
                    <a:pt x="1476" y="2226"/>
                  </a:lnTo>
                  <a:lnTo>
                    <a:pt x="1483" y="2225"/>
                  </a:lnTo>
                  <a:lnTo>
                    <a:pt x="1490" y="2226"/>
                  </a:lnTo>
                  <a:lnTo>
                    <a:pt x="1495" y="2227"/>
                  </a:lnTo>
                  <a:lnTo>
                    <a:pt x="1499" y="2230"/>
                  </a:lnTo>
                  <a:lnTo>
                    <a:pt x="1563" y="2141"/>
                  </a:lnTo>
                  <a:lnTo>
                    <a:pt x="1551" y="2141"/>
                  </a:lnTo>
                  <a:lnTo>
                    <a:pt x="1539" y="2142"/>
                  </a:lnTo>
                  <a:lnTo>
                    <a:pt x="1526" y="2143"/>
                  </a:lnTo>
                  <a:lnTo>
                    <a:pt x="1513" y="2143"/>
                  </a:lnTo>
                  <a:lnTo>
                    <a:pt x="1449" y="2232"/>
                  </a:lnTo>
                  <a:close/>
                  <a:moveTo>
                    <a:pt x="2604" y="672"/>
                  </a:moveTo>
                  <a:lnTo>
                    <a:pt x="2592" y="671"/>
                  </a:lnTo>
                  <a:lnTo>
                    <a:pt x="2579" y="670"/>
                  </a:lnTo>
                  <a:lnTo>
                    <a:pt x="2568" y="670"/>
                  </a:lnTo>
                  <a:lnTo>
                    <a:pt x="2556" y="670"/>
                  </a:lnTo>
                  <a:lnTo>
                    <a:pt x="2204" y="1168"/>
                  </a:lnTo>
                  <a:lnTo>
                    <a:pt x="2207" y="1181"/>
                  </a:lnTo>
                  <a:lnTo>
                    <a:pt x="2210" y="1193"/>
                  </a:lnTo>
                  <a:lnTo>
                    <a:pt x="2213" y="1206"/>
                  </a:lnTo>
                  <a:lnTo>
                    <a:pt x="2217" y="1218"/>
                  </a:lnTo>
                  <a:lnTo>
                    <a:pt x="2367" y="1004"/>
                  </a:lnTo>
                  <a:lnTo>
                    <a:pt x="2361" y="999"/>
                  </a:lnTo>
                  <a:lnTo>
                    <a:pt x="2355" y="994"/>
                  </a:lnTo>
                  <a:lnTo>
                    <a:pt x="2351" y="988"/>
                  </a:lnTo>
                  <a:lnTo>
                    <a:pt x="2348" y="983"/>
                  </a:lnTo>
                  <a:lnTo>
                    <a:pt x="2345" y="976"/>
                  </a:lnTo>
                  <a:lnTo>
                    <a:pt x="2345" y="973"/>
                  </a:lnTo>
                  <a:lnTo>
                    <a:pt x="2357" y="974"/>
                  </a:lnTo>
                  <a:lnTo>
                    <a:pt x="2368" y="975"/>
                  </a:lnTo>
                  <a:lnTo>
                    <a:pt x="2379" y="975"/>
                  </a:lnTo>
                  <a:lnTo>
                    <a:pt x="2390" y="975"/>
                  </a:lnTo>
                  <a:lnTo>
                    <a:pt x="2604" y="672"/>
                  </a:lnTo>
                  <a:close/>
                  <a:moveTo>
                    <a:pt x="2492" y="957"/>
                  </a:moveTo>
                  <a:lnTo>
                    <a:pt x="2685" y="683"/>
                  </a:lnTo>
                  <a:lnTo>
                    <a:pt x="2674" y="681"/>
                  </a:lnTo>
                  <a:lnTo>
                    <a:pt x="2664" y="680"/>
                  </a:lnTo>
                  <a:lnTo>
                    <a:pt x="2652" y="678"/>
                  </a:lnTo>
                  <a:lnTo>
                    <a:pt x="2641" y="676"/>
                  </a:lnTo>
                  <a:lnTo>
                    <a:pt x="2434" y="971"/>
                  </a:lnTo>
                  <a:lnTo>
                    <a:pt x="2449" y="969"/>
                  </a:lnTo>
                  <a:lnTo>
                    <a:pt x="2464" y="966"/>
                  </a:lnTo>
                  <a:lnTo>
                    <a:pt x="2479" y="961"/>
                  </a:lnTo>
                  <a:lnTo>
                    <a:pt x="2492" y="957"/>
                  </a:lnTo>
                  <a:close/>
                  <a:moveTo>
                    <a:pt x="1515" y="2266"/>
                  </a:moveTo>
                  <a:lnTo>
                    <a:pt x="1515" y="2275"/>
                  </a:lnTo>
                  <a:lnTo>
                    <a:pt x="1514" y="2282"/>
                  </a:lnTo>
                  <a:lnTo>
                    <a:pt x="1511" y="2292"/>
                  </a:lnTo>
                  <a:lnTo>
                    <a:pt x="1507" y="2300"/>
                  </a:lnTo>
                  <a:lnTo>
                    <a:pt x="1503" y="2308"/>
                  </a:lnTo>
                  <a:lnTo>
                    <a:pt x="1498" y="2318"/>
                  </a:lnTo>
                  <a:lnTo>
                    <a:pt x="1491" y="2326"/>
                  </a:lnTo>
                  <a:lnTo>
                    <a:pt x="1483" y="2334"/>
                  </a:lnTo>
                  <a:lnTo>
                    <a:pt x="1475" y="2345"/>
                  </a:lnTo>
                  <a:lnTo>
                    <a:pt x="1468" y="2355"/>
                  </a:lnTo>
                  <a:lnTo>
                    <a:pt x="1461" y="2367"/>
                  </a:lnTo>
                  <a:lnTo>
                    <a:pt x="1457" y="2379"/>
                  </a:lnTo>
                  <a:lnTo>
                    <a:pt x="1454" y="2392"/>
                  </a:lnTo>
                  <a:lnTo>
                    <a:pt x="1452" y="2404"/>
                  </a:lnTo>
                  <a:lnTo>
                    <a:pt x="1450" y="2418"/>
                  </a:lnTo>
                  <a:lnTo>
                    <a:pt x="1449" y="2430"/>
                  </a:lnTo>
                  <a:lnTo>
                    <a:pt x="1665" y="2123"/>
                  </a:lnTo>
                  <a:lnTo>
                    <a:pt x="1652" y="2126"/>
                  </a:lnTo>
                  <a:lnTo>
                    <a:pt x="1638" y="2130"/>
                  </a:lnTo>
                  <a:lnTo>
                    <a:pt x="1624" y="2133"/>
                  </a:lnTo>
                  <a:lnTo>
                    <a:pt x="1609" y="2135"/>
                  </a:lnTo>
                  <a:lnTo>
                    <a:pt x="1515" y="2266"/>
                  </a:lnTo>
                  <a:close/>
                  <a:moveTo>
                    <a:pt x="2445" y="1023"/>
                  </a:moveTo>
                  <a:lnTo>
                    <a:pt x="2436" y="1022"/>
                  </a:lnTo>
                  <a:lnTo>
                    <a:pt x="2427" y="1021"/>
                  </a:lnTo>
                  <a:lnTo>
                    <a:pt x="2417" y="1020"/>
                  </a:lnTo>
                  <a:lnTo>
                    <a:pt x="2409" y="1018"/>
                  </a:lnTo>
                  <a:lnTo>
                    <a:pt x="2399" y="1018"/>
                  </a:lnTo>
                  <a:lnTo>
                    <a:pt x="2226" y="1262"/>
                  </a:lnTo>
                  <a:lnTo>
                    <a:pt x="2229" y="1277"/>
                  </a:lnTo>
                  <a:lnTo>
                    <a:pt x="2232" y="1292"/>
                  </a:lnTo>
                  <a:lnTo>
                    <a:pt x="2233" y="1305"/>
                  </a:lnTo>
                  <a:lnTo>
                    <a:pt x="2235" y="1319"/>
                  </a:lnTo>
                  <a:lnTo>
                    <a:pt x="2445" y="1023"/>
                  </a:lnTo>
                  <a:close/>
                  <a:moveTo>
                    <a:pt x="2632" y="870"/>
                  </a:moveTo>
                  <a:lnTo>
                    <a:pt x="2644" y="862"/>
                  </a:lnTo>
                  <a:lnTo>
                    <a:pt x="2657" y="852"/>
                  </a:lnTo>
                  <a:lnTo>
                    <a:pt x="2759" y="706"/>
                  </a:lnTo>
                  <a:lnTo>
                    <a:pt x="2750" y="702"/>
                  </a:lnTo>
                  <a:lnTo>
                    <a:pt x="2739" y="699"/>
                  </a:lnTo>
                  <a:lnTo>
                    <a:pt x="2730" y="696"/>
                  </a:lnTo>
                  <a:lnTo>
                    <a:pt x="2720" y="693"/>
                  </a:lnTo>
                  <a:lnTo>
                    <a:pt x="2554" y="929"/>
                  </a:lnTo>
                  <a:lnTo>
                    <a:pt x="2575" y="915"/>
                  </a:lnTo>
                  <a:lnTo>
                    <a:pt x="2595" y="901"/>
                  </a:lnTo>
                  <a:lnTo>
                    <a:pt x="2614" y="885"/>
                  </a:lnTo>
                  <a:lnTo>
                    <a:pt x="2632" y="870"/>
                  </a:lnTo>
                  <a:close/>
                  <a:moveTo>
                    <a:pt x="2376" y="1178"/>
                  </a:moveTo>
                  <a:lnTo>
                    <a:pt x="2384" y="1178"/>
                  </a:lnTo>
                  <a:lnTo>
                    <a:pt x="2396" y="1178"/>
                  </a:lnTo>
                  <a:lnTo>
                    <a:pt x="2411" y="1176"/>
                  </a:lnTo>
                  <a:lnTo>
                    <a:pt x="2429" y="1173"/>
                  </a:lnTo>
                  <a:lnTo>
                    <a:pt x="2525" y="1037"/>
                  </a:lnTo>
                  <a:lnTo>
                    <a:pt x="2515" y="1033"/>
                  </a:lnTo>
                  <a:lnTo>
                    <a:pt x="2506" y="1030"/>
                  </a:lnTo>
                  <a:lnTo>
                    <a:pt x="2496" y="1027"/>
                  </a:lnTo>
                  <a:lnTo>
                    <a:pt x="2484" y="1025"/>
                  </a:lnTo>
                  <a:lnTo>
                    <a:pt x="2376" y="1178"/>
                  </a:lnTo>
                  <a:close/>
                  <a:moveTo>
                    <a:pt x="1449" y="2488"/>
                  </a:moveTo>
                  <a:lnTo>
                    <a:pt x="1451" y="2499"/>
                  </a:lnTo>
                  <a:lnTo>
                    <a:pt x="1454" y="2512"/>
                  </a:lnTo>
                  <a:lnTo>
                    <a:pt x="1458" y="2526"/>
                  </a:lnTo>
                  <a:lnTo>
                    <a:pt x="1462" y="2537"/>
                  </a:lnTo>
                  <a:lnTo>
                    <a:pt x="1563" y="2396"/>
                  </a:lnTo>
                  <a:lnTo>
                    <a:pt x="1571" y="2381"/>
                  </a:lnTo>
                  <a:lnTo>
                    <a:pt x="1581" y="2368"/>
                  </a:lnTo>
                  <a:lnTo>
                    <a:pt x="1590" y="2355"/>
                  </a:lnTo>
                  <a:lnTo>
                    <a:pt x="1599" y="2344"/>
                  </a:lnTo>
                  <a:lnTo>
                    <a:pt x="1781" y="2087"/>
                  </a:lnTo>
                  <a:lnTo>
                    <a:pt x="1766" y="2093"/>
                  </a:lnTo>
                  <a:lnTo>
                    <a:pt x="1750" y="2099"/>
                  </a:lnTo>
                  <a:lnTo>
                    <a:pt x="1733" y="2104"/>
                  </a:lnTo>
                  <a:lnTo>
                    <a:pt x="1718" y="2110"/>
                  </a:lnTo>
                  <a:lnTo>
                    <a:pt x="1449" y="2488"/>
                  </a:lnTo>
                  <a:close/>
                  <a:moveTo>
                    <a:pt x="2237" y="1444"/>
                  </a:moveTo>
                  <a:lnTo>
                    <a:pt x="2404" y="1210"/>
                  </a:lnTo>
                  <a:lnTo>
                    <a:pt x="2393" y="1199"/>
                  </a:lnTo>
                  <a:lnTo>
                    <a:pt x="2385" y="1189"/>
                  </a:lnTo>
                  <a:lnTo>
                    <a:pt x="2380" y="1182"/>
                  </a:lnTo>
                  <a:lnTo>
                    <a:pt x="2376" y="1178"/>
                  </a:lnTo>
                  <a:lnTo>
                    <a:pt x="2237" y="1373"/>
                  </a:lnTo>
                  <a:lnTo>
                    <a:pt x="2238" y="1387"/>
                  </a:lnTo>
                  <a:lnTo>
                    <a:pt x="2239" y="1398"/>
                  </a:lnTo>
                  <a:lnTo>
                    <a:pt x="2239" y="1411"/>
                  </a:lnTo>
                  <a:lnTo>
                    <a:pt x="2238" y="1421"/>
                  </a:lnTo>
                  <a:lnTo>
                    <a:pt x="2238" y="1433"/>
                  </a:lnTo>
                  <a:lnTo>
                    <a:pt x="2237" y="1444"/>
                  </a:lnTo>
                  <a:close/>
                  <a:moveTo>
                    <a:pt x="2556" y="1052"/>
                  </a:moveTo>
                  <a:lnTo>
                    <a:pt x="2484" y="1153"/>
                  </a:lnTo>
                  <a:lnTo>
                    <a:pt x="2491" y="1148"/>
                  </a:lnTo>
                  <a:lnTo>
                    <a:pt x="2499" y="1144"/>
                  </a:lnTo>
                  <a:lnTo>
                    <a:pt x="2505" y="1139"/>
                  </a:lnTo>
                  <a:lnTo>
                    <a:pt x="2511" y="1132"/>
                  </a:lnTo>
                  <a:lnTo>
                    <a:pt x="2526" y="1116"/>
                  </a:lnTo>
                  <a:lnTo>
                    <a:pt x="2542" y="1099"/>
                  </a:lnTo>
                  <a:lnTo>
                    <a:pt x="2550" y="1093"/>
                  </a:lnTo>
                  <a:lnTo>
                    <a:pt x="2559" y="1088"/>
                  </a:lnTo>
                  <a:lnTo>
                    <a:pt x="2565" y="1086"/>
                  </a:lnTo>
                  <a:lnTo>
                    <a:pt x="2570" y="1085"/>
                  </a:lnTo>
                  <a:lnTo>
                    <a:pt x="2575" y="1085"/>
                  </a:lnTo>
                  <a:lnTo>
                    <a:pt x="2581" y="1085"/>
                  </a:lnTo>
                  <a:lnTo>
                    <a:pt x="2585" y="1081"/>
                  </a:lnTo>
                  <a:lnTo>
                    <a:pt x="2571" y="1066"/>
                  </a:lnTo>
                  <a:lnTo>
                    <a:pt x="2556" y="1052"/>
                  </a:lnTo>
                  <a:close/>
                  <a:moveTo>
                    <a:pt x="2799" y="778"/>
                  </a:moveTo>
                  <a:lnTo>
                    <a:pt x="2830" y="734"/>
                  </a:lnTo>
                  <a:lnTo>
                    <a:pt x="2822" y="729"/>
                  </a:lnTo>
                  <a:lnTo>
                    <a:pt x="2812" y="725"/>
                  </a:lnTo>
                  <a:lnTo>
                    <a:pt x="2804" y="721"/>
                  </a:lnTo>
                  <a:lnTo>
                    <a:pt x="2794" y="718"/>
                  </a:lnTo>
                  <a:lnTo>
                    <a:pt x="2734" y="799"/>
                  </a:lnTo>
                  <a:lnTo>
                    <a:pt x="2749" y="793"/>
                  </a:lnTo>
                  <a:lnTo>
                    <a:pt x="2763" y="788"/>
                  </a:lnTo>
                  <a:lnTo>
                    <a:pt x="2780" y="783"/>
                  </a:lnTo>
                  <a:lnTo>
                    <a:pt x="2799" y="778"/>
                  </a:lnTo>
                  <a:close/>
                  <a:moveTo>
                    <a:pt x="1476" y="2579"/>
                  </a:moveTo>
                  <a:lnTo>
                    <a:pt x="1481" y="2591"/>
                  </a:lnTo>
                  <a:lnTo>
                    <a:pt x="1487" y="2604"/>
                  </a:lnTo>
                  <a:lnTo>
                    <a:pt x="1490" y="2613"/>
                  </a:lnTo>
                  <a:lnTo>
                    <a:pt x="1492" y="2622"/>
                  </a:lnTo>
                  <a:lnTo>
                    <a:pt x="1497" y="2618"/>
                  </a:lnTo>
                  <a:lnTo>
                    <a:pt x="1499" y="2599"/>
                  </a:lnTo>
                  <a:lnTo>
                    <a:pt x="1503" y="2576"/>
                  </a:lnTo>
                  <a:lnTo>
                    <a:pt x="1510" y="2549"/>
                  </a:lnTo>
                  <a:lnTo>
                    <a:pt x="1517" y="2519"/>
                  </a:lnTo>
                  <a:lnTo>
                    <a:pt x="1476" y="2579"/>
                  </a:lnTo>
                  <a:close/>
                  <a:moveTo>
                    <a:pt x="1667" y="2307"/>
                  </a:moveTo>
                  <a:lnTo>
                    <a:pt x="1679" y="2305"/>
                  </a:lnTo>
                  <a:lnTo>
                    <a:pt x="1690" y="2304"/>
                  </a:lnTo>
                  <a:lnTo>
                    <a:pt x="1703" y="2305"/>
                  </a:lnTo>
                  <a:lnTo>
                    <a:pt x="1716" y="2307"/>
                  </a:lnTo>
                  <a:lnTo>
                    <a:pt x="1934" y="2000"/>
                  </a:lnTo>
                  <a:lnTo>
                    <a:pt x="1912" y="2015"/>
                  </a:lnTo>
                  <a:lnTo>
                    <a:pt x="1891" y="2029"/>
                  </a:lnTo>
                  <a:lnTo>
                    <a:pt x="1869" y="2043"/>
                  </a:lnTo>
                  <a:lnTo>
                    <a:pt x="1845" y="2056"/>
                  </a:lnTo>
                  <a:lnTo>
                    <a:pt x="1667" y="2307"/>
                  </a:lnTo>
                  <a:close/>
                  <a:moveTo>
                    <a:pt x="2459" y="1259"/>
                  </a:moveTo>
                  <a:lnTo>
                    <a:pt x="2451" y="1253"/>
                  </a:lnTo>
                  <a:lnTo>
                    <a:pt x="2442" y="1247"/>
                  </a:lnTo>
                  <a:lnTo>
                    <a:pt x="2434" y="1240"/>
                  </a:lnTo>
                  <a:lnTo>
                    <a:pt x="2427" y="1234"/>
                  </a:lnTo>
                  <a:lnTo>
                    <a:pt x="2231" y="1512"/>
                  </a:lnTo>
                  <a:lnTo>
                    <a:pt x="2226" y="1538"/>
                  </a:lnTo>
                  <a:lnTo>
                    <a:pt x="2221" y="1563"/>
                  </a:lnTo>
                  <a:lnTo>
                    <a:pt x="2214" y="1588"/>
                  </a:lnTo>
                  <a:lnTo>
                    <a:pt x="2208" y="1612"/>
                  </a:lnTo>
                  <a:lnTo>
                    <a:pt x="2459" y="1259"/>
                  </a:lnTo>
                  <a:close/>
                  <a:moveTo>
                    <a:pt x="2486" y="1278"/>
                  </a:moveTo>
                  <a:lnTo>
                    <a:pt x="2151" y="1754"/>
                  </a:lnTo>
                  <a:lnTo>
                    <a:pt x="2140" y="1772"/>
                  </a:lnTo>
                  <a:lnTo>
                    <a:pt x="2130" y="1791"/>
                  </a:lnTo>
                  <a:lnTo>
                    <a:pt x="2117" y="1809"/>
                  </a:lnTo>
                  <a:lnTo>
                    <a:pt x="2106" y="1827"/>
                  </a:lnTo>
                  <a:lnTo>
                    <a:pt x="2092" y="1844"/>
                  </a:lnTo>
                  <a:lnTo>
                    <a:pt x="2078" y="1861"/>
                  </a:lnTo>
                  <a:lnTo>
                    <a:pt x="2065" y="1877"/>
                  </a:lnTo>
                  <a:lnTo>
                    <a:pt x="2051" y="1892"/>
                  </a:lnTo>
                  <a:lnTo>
                    <a:pt x="1748" y="2324"/>
                  </a:lnTo>
                  <a:lnTo>
                    <a:pt x="1749" y="2324"/>
                  </a:lnTo>
                  <a:lnTo>
                    <a:pt x="1750" y="2326"/>
                  </a:lnTo>
                  <a:lnTo>
                    <a:pt x="1757" y="2333"/>
                  </a:lnTo>
                  <a:lnTo>
                    <a:pt x="1764" y="2341"/>
                  </a:lnTo>
                  <a:lnTo>
                    <a:pt x="1768" y="2350"/>
                  </a:lnTo>
                  <a:lnTo>
                    <a:pt x="1770" y="2359"/>
                  </a:lnTo>
                  <a:lnTo>
                    <a:pt x="2521" y="1299"/>
                  </a:lnTo>
                  <a:lnTo>
                    <a:pt x="2511" y="1294"/>
                  </a:lnTo>
                  <a:lnTo>
                    <a:pt x="2503" y="1288"/>
                  </a:lnTo>
                  <a:lnTo>
                    <a:pt x="2495" y="1283"/>
                  </a:lnTo>
                  <a:lnTo>
                    <a:pt x="2486" y="1278"/>
                  </a:lnTo>
                  <a:close/>
                  <a:moveTo>
                    <a:pt x="2890" y="776"/>
                  </a:moveTo>
                  <a:lnTo>
                    <a:pt x="2890" y="776"/>
                  </a:lnTo>
                  <a:lnTo>
                    <a:pt x="2885" y="770"/>
                  </a:lnTo>
                  <a:lnTo>
                    <a:pt x="2878" y="763"/>
                  </a:lnTo>
                  <a:lnTo>
                    <a:pt x="2870" y="757"/>
                  </a:lnTo>
                  <a:lnTo>
                    <a:pt x="2860" y="749"/>
                  </a:lnTo>
                  <a:lnTo>
                    <a:pt x="2844" y="774"/>
                  </a:lnTo>
                  <a:lnTo>
                    <a:pt x="2854" y="774"/>
                  </a:lnTo>
                  <a:lnTo>
                    <a:pt x="2866" y="774"/>
                  </a:lnTo>
                  <a:lnTo>
                    <a:pt x="2877" y="775"/>
                  </a:lnTo>
                  <a:lnTo>
                    <a:pt x="2890" y="776"/>
                  </a:lnTo>
                  <a:close/>
                  <a:moveTo>
                    <a:pt x="2550" y="1315"/>
                  </a:moveTo>
                  <a:lnTo>
                    <a:pt x="1729" y="2476"/>
                  </a:lnTo>
                  <a:lnTo>
                    <a:pt x="1721" y="2488"/>
                  </a:lnTo>
                  <a:lnTo>
                    <a:pt x="1713" y="2502"/>
                  </a:lnTo>
                  <a:lnTo>
                    <a:pt x="1706" y="2516"/>
                  </a:lnTo>
                  <a:lnTo>
                    <a:pt x="1700" y="2532"/>
                  </a:lnTo>
                  <a:lnTo>
                    <a:pt x="1695" y="2549"/>
                  </a:lnTo>
                  <a:lnTo>
                    <a:pt x="1690" y="2566"/>
                  </a:lnTo>
                  <a:lnTo>
                    <a:pt x="1687" y="2585"/>
                  </a:lnTo>
                  <a:lnTo>
                    <a:pt x="1686" y="2606"/>
                  </a:lnTo>
                  <a:lnTo>
                    <a:pt x="2411" y="1581"/>
                  </a:lnTo>
                  <a:lnTo>
                    <a:pt x="2411" y="1579"/>
                  </a:lnTo>
                  <a:lnTo>
                    <a:pt x="2410" y="1575"/>
                  </a:lnTo>
                  <a:lnTo>
                    <a:pt x="2409" y="1569"/>
                  </a:lnTo>
                  <a:lnTo>
                    <a:pt x="2408" y="1561"/>
                  </a:lnTo>
                  <a:lnTo>
                    <a:pt x="2408" y="1552"/>
                  </a:lnTo>
                  <a:lnTo>
                    <a:pt x="2409" y="1546"/>
                  </a:lnTo>
                  <a:lnTo>
                    <a:pt x="2410" y="1541"/>
                  </a:lnTo>
                  <a:lnTo>
                    <a:pt x="2412" y="1536"/>
                  </a:lnTo>
                  <a:lnTo>
                    <a:pt x="2414" y="1532"/>
                  </a:lnTo>
                  <a:lnTo>
                    <a:pt x="2417" y="1528"/>
                  </a:lnTo>
                  <a:lnTo>
                    <a:pt x="2421" y="1523"/>
                  </a:lnTo>
                  <a:lnTo>
                    <a:pt x="2426" y="1520"/>
                  </a:lnTo>
                  <a:lnTo>
                    <a:pt x="2432" y="1517"/>
                  </a:lnTo>
                  <a:lnTo>
                    <a:pt x="2437" y="1516"/>
                  </a:lnTo>
                  <a:lnTo>
                    <a:pt x="2442" y="1515"/>
                  </a:lnTo>
                  <a:lnTo>
                    <a:pt x="2449" y="1516"/>
                  </a:lnTo>
                  <a:lnTo>
                    <a:pt x="2457" y="1517"/>
                  </a:lnTo>
                  <a:lnTo>
                    <a:pt x="2589" y="1330"/>
                  </a:lnTo>
                  <a:lnTo>
                    <a:pt x="2579" y="1327"/>
                  </a:lnTo>
                  <a:lnTo>
                    <a:pt x="2569" y="1323"/>
                  </a:lnTo>
                  <a:lnTo>
                    <a:pt x="2559" y="1319"/>
                  </a:lnTo>
                  <a:lnTo>
                    <a:pt x="2550" y="1315"/>
                  </a:lnTo>
                  <a:close/>
                  <a:moveTo>
                    <a:pt x="2379" y="1685"/>
                  </a:moveTo>
                  <a:lnTo>
                    <a:pt x="2388" y="1688"/>
                  </a:lnTo>
                  <a:lnTo>
                    <a:pt x="2397" y="1691"/>
                  </a:lnTo>
                  <a:lnTo>
                    <a:pt x="2407" y="1696"/>
                  </a:lnTo>
                  <a:lnTo>
                    <a:pt x="2415" y="1701"/>
                  </a:lnTo>
                  <a:lnTo>
                    <a:pt x="2463" y="1635"/>
                  </a:lnTo>
                  <a:lnTo>
                    <a:pt x="2456" y="1630"/>
                  </a:lnTo>
                  <a:lnTo>
                    <a:pt x="2449" y="1624"/>
                  </a:lnTo>
                  <a:lnTo>
                    <a:pt x="2440" y="1618"/>
                  </a:lnTo>
                  <a:lnTo>
                    <a:pt x="2432" y="1610"/>
                  </a:lnTo>
                  <a:lnTo>
                    <a:pt x="2379" y="1685"/>
                  </a:lnTo>
                  <a:close/>
                  <a:moveTo>
                    <a:pt x="2621" y="1344"/>
                  </a:moveTo>
                  <a:lnTo>
                    <a:pt x="2488" y="1531"/>
                  </a:lnTo>
                  <a:lnTo>
                    <a:pt x="2496" y="1536"/>
                  </a:lnTo>
                  <a:lnTo>
                    <a:pt x="2504" y="1541"/>
                  </a:lnTo>
                  <a:lnTo>
                    <a:pt x="2511" y="1548"/>
                  </a:lnTo>
                  <a:lnTo>
                    <a:pt x="2521" y="1556"/>
                  </a:lnTo>
                  <a:lnTo>
                    <a:pt x="2660" y="1357"/>
                  </a:lnTo>
                  <a:lnTo>
                    <a:pt x="2649" y="1354"/>
                  </a:lnTo>
                  <a:lnTo>
                    <a:pt x="2639" y="1351"/>
                  </a:lnTo>
                  <a:lnTo>
                    <a:pt x="2629" y="1347"/>
                  </a:lnTo>
                  <a:lnTo>
                    <a:pt x="2621" y="1344"/>
                  </a:lnTo>
                  <a:close/>
                  <a:moveTo>
                    <a:pt x="2338" y="1743"/>
                  </a:moveTo>
                  <a:lnTo>
                    <a:pt x="1688" y="2660"/>
                  </a:lnTo>
                  <a:lnTo>
                    <a:pt x="1688" y="2666"/>
                  </a:lnTo>
                  <a:lnTo>
                    <a:pt x="1687" y="2666"/>
                  </a:lnTo>
                  <a:lnTo>
                    <a:pt x="1689" y="2674"/>
                  </a:lnTo>
                  <a:lnTo>
                    <a:pt x="1694" y="2689"/>
                  </a:lnTo>
                  <a:lnTo>
                    <a:pt x="1702" y="2708"/>
                  </a:lnTo>
                  <a:lnTo>
                    <a:pt x="2015" y="2269"/>
                  </a:lnTo>
                  <a:lnTo>
                    <a:pt x="2015" y="2216"/>
                  </a:lnTo>
                  <a:lnTo>
                    <a:pt x="2015" y="2211"/>
                  </a:lnTo>
                  <a:lnTo>
                    <a:pt x="2016" y="2206"/>
                  </a:lnTo>
                  <a:lnTo>
                    <a:pt x="2017" y="2201"/>
                  </a:lnTo>
                  <a:lnTo>
                    <a:pt x="2019" y="2196"/>
                  </a:lnTo>
                  <a:lnTo>
                    <a:pt x="2022" y="2191"/>
                  </a:lnTo>
                  <a:lnTo>
                    <a:pt x="2026" y="2187"/>
                  </a:lnTo>
                  <a:lnTo>
                    <a:pt x="2029" y="2184"/>
                  </a:lnTo>
                  <a:lnTo>
                    <a:pt x="2033" y="2181"/>
                  </a:lnTo>
                  <a:lnTo>
                    <a:pt x="2039" y="2179"/>
                  </a:lnTo>
                  <a:lnTo>
                    <a:pt x="2043" y="2177"/>
                  </a:lnTo>
                  <a:lnTo>
                    <a:pt x="2048" y="2177"/>
                  </a:lnTo>
                  <a:lnTo>
                    <a:pt x="2052" y="2177"/>
                  </a:lnTo>
                  <a:lnTo>
                    <a:pt x="2057" y="2179"/>
                  </a:lnTo>
                  <a:lnTo>
                    <a:pt x="2062" y="2182"/>
                  </a:lnTo>
                  <a:lnTo>
                    <a:pt x="2066" y="2186"/>
                  </a:lnTo>
                  <a:lnTo>
                    <a:pt x="2069" y="2191"/>
                  </a:lnTo>
                  <a:lnTo>
                    <a:pt x="2137" y="2093"/>
                  </a:lnTo>
                  <a:lnTo>
                    <a:pt x="2137" y="2087"/>
                  </a:lnTo>
                  <a:lnTo>
                    <a:pt x="2135" y="2079"/>
                  </a:lnTo>
                  <a:lnTo>
                    <a:pt x="2135" y="2068"/>
                  </a:lnTo>
                  <a:lnTo>
                    <a:pt x="2136" y="2057"/>
                  </a:lnTo>
                  <a:lnTo>
                    <a:pt x="2137" y="2048"/>
                  </a:lnTo>
                  <a:lnTo>
                    <a:pt x="2139" y="2040"/>
                  </a:lnTo>
                  <a:lnTo>
                    <a:pt x="2142" y="2033"/>
                  </a:lnTo>
                  <a:lnTo>
                    <a:pt x="2146" y="2027"/>
                  </a:lnTo>
                  <a:lnTo>
                    <a:pt x="2151" y="2023"/>
                  </a:lnTo>
                  <a:lnTo>
                    <a:pt x="2155" y="2019"/>
                  </a:lnTo>
                  <a:lnTo>
                    <a:pt x="2159" y="2016"/>
                  </a:lnTo>
                  <a:lnTo>
                    <a:pt x="2164" y="2014"/>
                  </a:lnTo>
                  <a:lnTo>
                    <a:pt x="2168" y="2011"/>
                  </a:lnTo>
                  <a:lnTo>
                    <a:pt x="2173" y="2010"/>
                  </a:lnTo>
                  <a:lnTo>
                    <a:pt x="2181" y="2009"/>
                  </a:lnTo>
                  <a:lnTo>
                    <a:pt x="2187" y="2009"/>
                  </a:lnTo>
                  <a:lnTo>
                    <a:pt x="2191" y="2010"/>
                  </a:lnTo>
                  <a:lnTo>
                    <a:pt x="2197" y="2011"/>
                  </a:lnTo>
                  <a:lnTo>
                    <a:pt x="2359" y="1782"/>
                  </a:lnTo>
                  <a:lnTo>
                    <a:pt x="2352" y="1772"/>
                  </a:lnTo>
                  <a:lnTo>
                    <a:pt x="2346" y="1763"/>
                  </a:lnTo>
                  <a:lnTo>
                    <a:pt x="2342" y="1752"/>
                  </a:lnTo>
                  <a:lnTo>
                    <a:pt x="2338" y="1743"/>
                  </a:lnTo>
                  <a:close/>
                  <a:moveTo>
                    <a:pt x="2445" y="1720"/>
                  </a:moveTo>
                  <a:lnTo>
                    <a:pt x="2454" y="1726"/>
                  </a:lnTo>
                  <a:lnTo>
                    <a:pt x="2462" y="1732"/>
                  </a:lnTo>
                  <a:lnTo>
                    <a:pt x="2469" y="1738"/>
                  </a:lnTo>
                  <a:lnTo>
                    <a:pt x="2477" y="1743"/>
                  </a:lnTo>
                  <a:lnTo>
                    <a:pt x="2511" y="1693"/>
                  </a:lnTo>
                  <a:lnTo>
                    <a:pt x="2506" y="1683"/>
                  </a:lnTo>
                  <a:lnTo>
                    <a:pt x="2500" y="1675"/>
                  </a:lnTo>
                  <a:lnTo>
                    <a:pt x="2492" y="1668"/>
                  </a:lnTo>
                  <a:lnTo>
                    <a:pt x="2486" y="1660"/>
                  </a:lnTo>
                  <a:lnTo>
                    <a:pt x="2445" y="1720"/>
                  </a:lnTo>
                  <a:close/>
                  <a:moveTo>
                    <a:pt x="2384" y="1807"/>
                  </a:moveTo>
                  <a:lnTo>
                    <a:pt x="2222" y="2034"/>
                  </a:lnTo>
                  <a:lnTo>
                    <a:pt x="2227" y="2043"/>
                  </a:lnTo>
                  <a:lnTo>
                    <a:pt x="2233" y="2053"/>
                  </a:lnTo>
                  <a:lnTo>
                    <a:pt x="2238" y="2064"/>
                  </a:lnTo>
                  <a:lnTo>
                    <a:pt x="2243" y="2075"/>
                  </a:lnTo>
                  <a:lnTo>
                    <a:pt x="2411" y="1836"/>
                  </a:lnTo>
                  <a:lnTo>
                    <a:pt x="2406" y="1828"/>
                  </a:lnTo>
                  <a:lnTo>
                    <a:pt x="2399" y="1820"/>
                  </a:lnTo>
                  <a:lnTo>
                    <a:pt x="2392" y="1813"/>
                  </a:lnTo>
                  <a:lnTo>
                    <a:pt x="2384" y="1807"/>
                  </a:lnTo>
                  <a:close/>
                  <a:moveTo>
                    <a:pt x="2693" y="1367"/>
                  </a:moveTo>
                  <a:lnTo>
                    <a:pt x="2548" y="1574"/>
                  </a:lnTo>
                  <a:lnTo>
                    <a:pt x="2556" y="1579"/>
                  </a:lnTo>
                  <a:lnTo>
                    <a:pt x="2565" y="1584"/>
                  </a:lnTo>
                  <a:lnTo>
                    <a:pt x="2573" y="1588"/>
                  </a:lnTo>
                  <a:lnTo>
                    <a:pt x="2581" y="1592"/>
                  </a:lnTo>
                  <a:lnTo>
                    <a:pt x="2734" y="1380"/>
                  </a:lnTo>
                  <a:lnTo>
                    <a:pt x="2725" y="1377"/>
                  </a:lnTo>
                  <a:lnTo>
                    <a:pt x="2714" y="1373"/>
                  </a:lnTo>
                  <a:lnTo>
                    <a:pt x="2704" y="1370"/>
                  </a:lnTo>
                  <a:lnTo>
                    <a:pt x="2693" y="1367"/>
                  </a:lnTo>
                  <a:close/>
                  <a:moveTo>
                    <a:pt x="1720" y="2743"/>
                  </a:moveTo>
                  <a:lnTo>
                    <a:pt x="1726" y="2750"/>
                  </a:lnTo>
                  <a:lnTo>
                    <a:pt x="1732" y="2758"/>
                  </a:lnTo>
                  <a:lnTo>
                    <a:pt x="1740" y="2766"/>
                  </a:lnTo>
                  <a:lnTo>
                    <a:pt x="1748" y="2774"/>
                  </a:lnTo>
                  <a:lnTo>
                    <a:pt x="1914" y="2537"/>
                  </a:lnTo>
                  <a:lnTo>
                    <a:pt x="1929" y="2512"/>
                  </a:lnTo>
                  <a:lnTo>
                    <a:pt x="1943" y="2487"/>
                  </a:lnTo>
                  <a:lnTo>
                    <a:pt x="1958" y="2462"/>
                  </a:lnTo>
                  <a:lnTo>
                    <a:pt x="1971" y="2437"/>
                  </a:lnTo>
                  <a:lnTo>
                    <a:pt x="1983" y="2412"/>
                  </a:lnTo>
                  <a:lnTo>
                    <a:pt x="1995" y="2387"/>
                  </a:lnTo>
                  <a:lnTo>
                    <a:pt x="1999" y="2374"/>
                  </a:lnTo>
                  <a:lnTo>
                    <a:pt x="2003" y="2360"/>
                  </a:lnTo>
                  <a:lnTo>
                    <a:pt x="2007" y="2348"/>
                  </a:lnTo>
                  <a:lnTo>
                    <a:pt x="2009" y="2334"/>
                  </a:lnTo>
                  <a:lnTo>
                    <a:pt x="1720" y="2743"/>
                  </a:lnTo>
                  <a:close/>
                  <a:moveTo>
                    <a:pt x="2078" y="2237"/>
                  </a:moveTo>
                  <a:lnTo>
                    <a:pt x="2078" y="2251"/>
                  </a:lnTo>
                  <a:lnTo>
                    <a:pt x="2078" y="2262"/>
                  </a:lnTo>
                  <a:lnTo>
                    <a:pt x="2077" y="2273"/>
                  </a:lnTo>
                  <a:lnTo>
                    <a:pt x="2077" y="2281"/>
                  </a:lnTo>
                  <a:lnTo>
                    <a:pt x="2076" y="2289"/>
                  </a:lnTo>
                  <a:lnTo>
                    <a:pt x="2086" y="2279"/>
                  </a:lnTo>
                  <a:lnTo>
                    <a:pt x="2097" y="2265"/>
                  </a:lnTo>
                  <a:lnTo>
                    <a:pt x="2111" y="2247"/>
                  </a:lnTo>
                  <a:lnTo>
                    <a:pt x="2129" y="2220"/>
                  </a:lnTo>
                  <a:lnTo>
                    <a:pt x="2134" y="2212"/>
                  </a:lnTo>
                  <a:lnTo>
                    <a:pt x="2138" y="2203"/>
                  </a:lnTo>
                  <a:lnTo>
                    <a:pt x="2142" y="2193"/>
                  </a:lnTo>
                  <a:lnTo>
                    <a:pt x="2144" y="2185"/>
                  </a:lnTo>
                  <a:lnTo>
                    <a:pt x="2146" y="2176"/>
                  </a:lnTo>
                  <a:lnTo>
                    <a:pt x="2147" y="2167"/>
                  </a:lnTo>
                  <a:lnTo>
                    <a:pt x="2148" y="2159"/>
                  </a:lnTo>
                  <a:lnTo>
                    <a:pt x="2148" y="2150"/>
                  </a:lnTo>
                  <a:lnTo>
                    <a:pt x="2148" y="2139"/>
                  </a:lnTo>
                  <a:lnTo>
                    <a:pt x="2078" y="2237"/>
                  </a:lnTo>
                  <a:close/>
                  <a:moveTo>
                    <a:pt x="2529" y="1795"/>
                  </a:moveTo>
                  <a:lnTo>
                    <a:pt x="2531" y="1777"/>
                  </a:lnTo>
                  <a:lnTo>
                    <a:pt x="2531" y="1761"/>
                  </a:lnTo>
                  <a:lnTo>
                    <a:pt x="2530" y="1745"/>
                  </a:lnTo>
                  <a:lnTo>
                    <a:pt x="2527" y="1731"/>
                  </a:lnTo>
                  <a:lnTo>
                    <a:pt x="2502" y="1768"/>
                  </a:lnTo>
                  <a:lnTo>
                    <a:pt x="2511" y="1777"/>
                  </a:lnTo>
                  <a:lnTo>
                    <a:pt x="2519" y="1787"/>
                  </a:lnTo>
                  <a:lnTo>
                    <a:pt x="2526" y="1793"/>
                  </a:lnTo>
                  <a:lnTo>
                    <a:pt x="2529" y="1795"/>
                  </a:lnTo>
                  <a:close/>
                  <a:moveTo>
                    <a:pt x="2766" y="1394"/>
                  </a:moveTo>
                  <a:lnTo>
                    <a:pt x="2616" y="1606"/>
                  </a:lnTo>
                  <a:lnTo>
                    <a:pt x="2627" y="1607"/>
                  </a:lnTo>
                  <a:lnTo>
                    <a:pt x="2639" y="1609"/>
                  </a:lnTo>
                  <a:lnTo>
                    <a:pt x="2649" y="1610"/>
                  </a:lnTo>
                  <a:lnTo>
                    <a:pt x="2660" y="1610"/>
                  </a:lnTo>
                  <a:lnTo>
                    <a:pt x="2803" y="1410"/>
                  </a:lnTo>
                  <a:lnTo>
                    <a:pt x="2794" y="1405"/>
                  </a:lnTo>
                  <a:lnTo>
                    <a:pt x="2784" y="1401"/>
                  </a:lnTo>
                  <a:lnTo>
                    <a:pt x="2776" y="1397"/>
                  </a:lnTo>
                  <a:lnTo>
                    <a:pt x="2766" y="1394"/>
                  </a:lnTo>
                  <a:close/>
                  <a:moveTo>
                    <a:pt x="1855" y="2681"/>
                  </a:moveTo>
                  <a:lnTo>
                    <a:pt x="1773" y="2797"/>
                  </a:lnTo>
                  <a:lnTo>
                    <a:pt x="1780" y="2802"/>
                  </a:lnTo>
                  <a:lnTo>
                    <a:pt x="1788" y="2808"/>
                  </a:lnTo>
                  <a:lnTo>
                    <a:pt x="1796" y="2813"/>
                  </a:lnTo>
                  <a:lnTo>
                    <a:pt x="1804" y="2818"/>
                  </a:lnTo>
                  <a:lnTo>
                    <a:pt x="1850" y="2757"/>
                  </a:lnTo>
                  <a:lnTo>
                    <a:pt x="1848" y="2744"/>
                  </a:lnTo>
                  <a:lnTo>
                    <a:pt x="1848" y="2731"/>
                  </a:lnTo>
                  <a:lnTo>
                    <a:pt x="1848" y="2718"/>
                  </a:lnTo>
                  <a:lnTo>
                    <a:pt x="1849" y="2705"/>
                  </a:lnTo>
                  <a:lnTo>
                    <a:pt x="1851" y="2693"/>
                  </a:lnTo>
                  <a:lnTo>
                    <a:pt x="1855" y="2681"/>
                  </a:lnTo>
                  <a:close/>
                  <a:moveTo>
                    <a:pt x="2249" y="2123"/>
                  </a:moveTo>
                  <a:lnTo>
                    <a:pt x="2249" y="2126"/>
                  </a:lnTo>
                  <a:lnTo>
                    <a:pt x="2251" y="2130"/>
                  </a:lnTo>
                  <a:lnTo>
                    <a:pt x="2252" y="2140"/>
                  </a:lnTo>
                  <a:lnTo>
                    <a:pt x="2254" y="2151"/>
                  </a:lnTo>
                  <a:lnTo>
                    <a:pt x="2257" y="2163"/>
                  </a:lnTo>
                  <a:lnTo>
                    <a:pt x="2260" y="2176"/>
                  </a:lnTo>
                  <a:lnTo>
                    <a:pt x="2448" y="1911"/>
                  </a:lnTo>
                  <a:lnTo>
                    <a:pt x="2445" y="1900"/>
                  </a:lnTo>
                  <a:lnTo>
                    <a:pt x="2442" y="1888"/>
                  </a:lnTo>
                  <a:lnTo>
                    <a:pt x="2437" y="1877"/>
                  </a:lnTo>
                  <a:lnTo>
                    <a:pt x="2432" y="1865"/>
                  </a:lnTo>
                  <a:lnTo>
                    <a:pt x="2249" y="2123"/>
                  </a:lnTo>
                  <a:close/>
                  <a:moveTo>
                    <a:pt x="2832" y="1428"/>
                  </a:moveTo>
                  <a:lnTo>
                    <a:pt x="2701" y="1612"/>
                  </a:lnTo>
                  <a:lnTo>
                    <a:pt x="2715" y="1611"/>
                  </a:lnTo>
                  <a:lnTo>
                    <a:pt x="2730" y="1609"/>
                  </a:lnTo>
                  <a:lnTo>
                    <a:pt x="2742" y="1607"/>
                  </a:lnTo>
                  <a:lnTo>
                    <a:pt x="2755" y="1604"/>
                  </a:lnTo>
                  <a:lnTo>
                    <a:pt x="2865" y="1451"/>
                  </a:lnTo>
                  <a:lnTo>
                    <a:pt x="2856" y="1444"/>
                  </a:lnTo>
                  <a:lnTo>
                    <a:pt x="2848" y="1439"/>
                  </a:lnTo>
                  <a:lnTo>
                    <a:pt x="2841" y="1434"/>
                  </a:lnTo>
                  <a:lnTo>
                    <a:pt x="2832" y="1428"/>
                  </a:lnTo>
                  <a:close/>
                  <a:moveTo>
                    <a:pt x="2279" y="2210"/>
                  </a:moveTo>
                  <a:lnTo>
                    <a:pt x="2283" y="2219"/>
                  </a:lnTo>
                  <a:lnTo>
                    <a:pt x="2289" y="2229"/>
                  </a:lnTo>
                  <a:lnTo>
                    <a:pt x="2295" y="2237"/>
                  </a:lnTo>
                  <a:lnTo>
                    <a:pt x="2301" y="2246"/>
                  </a:lnTo>
                  <a:lnTo>
                    <a:pt x="2440" y="2050"/>
                  </a:lnTo>
                  <a:lnTo>
                    <a:pt x="2444" y="2026"/>
                  </a:lnTo>
                  <a:lnTo>
                    <a:pt x="2448" y="2004"/>
                  </a:lnTo>
                  <a:lnTo>
                    <a:pt x="2450" y="1983"/>
                  </a:lnTo>
                  <a:lnTo>
                    <a:pt x="2452" y="1965"/>
                  </a:lnTo>
                  <a:lnTo>
                    <a:pt x="2279" y="2210"/>
                  </a:lnTo>
                  <a:close/>
                  <a:moveTo>
                    <a:pt x="1837" y="2834"/>
                  </a:moveTo>
                  <a:lnTo>
                    <a:pt x="1845" y="2837"/>
                  </a:lnTo>
                  <a:lnTo>
                    <a:pt x="1855" y="2840"/>
                  </a:lnTo>
                  <a:lnTo>
                    <a:pt x="1865" y="2844"/>
                  </a:lnTo>
                  <a:lnTo>
                    <a:pt x="1876" y="2847"/>
                  </a:lnTo>
                  <a:lnTo>
                    <a:pt x="1871" y="2838"/>
                  </a:lnTo>
                  <a:lnTo>
                    <a:pt x="1867" y="2829"/>
                  </a:lnTo>
                  <a:lnTo>
                    <a:pt x="1862" y="2817"/>
                  </a:lnTo>
                  <a:lnTo>
                    <a:pt x="1857" y="2804"/>
                  </a:lnTo>
                  <a:lnTo>
                    <a:pt x="1837" y="2834"/>
                  </a:lnTo>
                  <a:close/>
                  <a:moveTo>
                    <a:pt x="2429" y="2125"/>
                  </a:moveTo>
                  <a:lnTo>
                    <a:pt x="2326" y="2271"/>
                  </a:lnTo>
                  <a:lnTo>
                    <a:pt x="2334" y="2277"/>
                  </a:lnTo>
                  <a:lnTo>
                    <a:pt x="2342" y="2282"/>
                  </a:lnTo>
                  <a:lnTo>
                    <a:pt x="2350" y="2288"/>
                  </a:lnTo>
                  <a:lnTo>
                    <a:pt x="2359" y="2294"/>
                  </a:lnTo>
                  <a:lnTo>
                    <a:pt x="2432" y="2189"/>
                  </a:lnTo>
                  <a:lnTo>
                    <a:pt x="2429" y="2182"/>
                  </a:lnTo>
                  <a:lnTo>
                    <a:pt x="2428" y="2174"/>
                  </a:lnTo>
                  <a:lnTo>
                    <a:pt x="2427" y="2166"/>
                  </a:lnTo>
                  <a:lnTo>
                    <a:pt x="2427" y="2159"/>
                  </a:lnTo>
                  <a:lnTo>
                    <a:pt x="2427" y="2153"/>
                  </a:lnTo>
                  <a:lnTo>
                    <a:pt x="2427" y="2144"/>
                  </a:lnTo>
                  <a:lnTo>
                    <a:pt x="2428" y="2135"/>
                  </a:lnTo>
                  <a:lnTo>
                    <a:pt x="2429" y="2125"/>
                  </a:lnTo>
                  <a:close/>
                  <a:moveTo>
                    <a:pt x="2848" y="1599"/>
                  </a:moveTo>
                  <a:lnTo>
                    <a:pt x="2917" y="1504"/>
                  </a:lnTo>
                  <a:lnTo>
                    <a:pt x="2912" y="1495"/>
                  </a:lnTo>
                  <a:lnTo>
                    <a:pt x="2904" y="1488"/>
                  </a:lnTo>
                  <a:lnTo>
                    <a:pt x="2897" y="1481"/>
                  </a:lnTo>
                  <a:lnTo>
                    <a:pt x="2890" y="1473"/>
                  </a:lnTo>
                  <a:lnTo>
                    <a:pt x="2801" y="1599"/>
                  </a:lnTo>
                  <a:lnTo>
                    <a:pt x="2812" y="1598"/>
                  </a:lnTo>
                  <a:lnTo>
                    <a:pt x="2825" y="1598"/>
                  </a:lnTo>
                  <a:lnTo>
                    <a:pt x="2837" y="1599"/>
                  </a:lnTo>
                  <a:lnTo>
                    <a:pt x="2848" y="1599"/>
                  </a:lnTo>
                  <a:close/>
                  <a:moveTo>
                    <a:pt x="2388" y="2307"/>
                  </a:moveTo>
                  <a:lnTo>
                    <a:pt x="2398" y="2310"/>
                  </a:lnTo>
                  <a:lnTo>
                    <a:pt x="2409" y="2315"/>
                  </a:lnTo>
                  <a:lnTo>
                    <a:pt x="2419" y="2317"/>
                  </a:lnTo>
                  <a:lnTo>
                    <a:pt x="2429" y="2319"/>
                  </a:lnTo>
                  <a:lnTo>
                    <a:pt x="2471" y="2262"/>
                  </a:lnTo>
                  <a:lnTo>
                    <a:pt x="2463" y="2253"/>
                  </a:lnTo>
                  <a:lnTo>
                    <a:pt x="2458" y="2244"/>
                  </a:lnTo>
                  <a:lnTo>
                    <a:pt x="2453" y="2236"/>
                  </a:lnTo>
                  <a:lnTo>
                    <a:pt x="2448" y="2228"/>
                  </a:lnTo>
                  <a:lnTo>
                    <a:pt x="2388" y="2307"/>
                  </a:lnTo>
                  <a:close/>
                  <a:moveTo>
                    <a:pt x="2926" y="1618"/>
                  </a:moveTo>
                  <a:lnTo>
                    <a:pt x="2960" y="1569"/>
                  </a:lnTo>
                  <a:lnTo>
                    <a:pt x="2955" y="1559"/>
                  </a:lnTo>
                  <a:lnTo>
                    <a:pt x="2949" y="1550"/>
                  </a:lnTo>
                  <a:lnTo>
                    <a:pt x="2945" y="1539"/>
                  </a:lnTo>
                  <a:lnTo>
                    <a:pt x="2940" y="1531"/>
                  </a:lnTo>
                  <a:lnTo>
                    <a:pt x="2885" y="1606"/>
                  </a:lnTo>
                  <a:lnTo>
                    <a:pt x="2895" y="1609"/>
                  </a:lnTo>
                  <a:lnTo>
                    <a:pt x="2906" y="1611"/>
                  </a:lnTo>
                  <a:lnTo>
                    <a:pt x="2916" y="1614"/>
                  </a:lnTo>
                  <a:lnTo>
                    <a:pt x="2926" y="1618"/>
                  </a:lnTo>
                  <a:close/>
                  <a:moveTo>
                    <a:pt x="2492" y="2289"/>
                  </a:moveTo>
                  <a:lnTo>
                    <a:pt x="2467" y="2324"/>
                  </a:lnTo>
                  <a:lnTo>
                    <a:pt x="2480" y="2323"/>
                  </a:lnTo>
                  <a:lnTo>
                    <a:pt x="2492" y="2323"/>
                  </a:lnTo>
                  <a:lnTo>
                    <a:pt x="2505" y="2323"/>
                  </a:lnTo>
                  <a:lnTo>
                    <a:pt x="2518" y="2321"/>
                  </a:lnTo>
                  <a:lnTo>
                    <a:pt x="2521" y="2321"/>
                  </a:lnTo>
                  <a:lnTo>
                    <a:pt x="2512" y="2312"/>
                  </a:lnTo>
                  <a:lnTo>
                    <a:pt x="2506" y="2304"/>
                  </a:lnTo>
                  <a:lnTo>
                    <a:pt x="2500" y="2297"/>
                  </a:lnTo>
                  <a:lnTo>
                    <a:pt x="2492" y="2289"/>
                  </a:lnTo>
                  <a:close/>
                  <a:moveTo>
                    <a:pt x="2990" y="1645"/>
                  </a:moveTo>
                  <a:lnTo>
                    <a:pt x="2986" y="1634"/>
                  </a:lnTo>
                  <a:lnTo>
                    <a:pt x="2983" y="1625"/>
                  </a:lnTo>
                  <a:lnTo>
                    <a:pt x="2980" y="1614"/>
                  </a:lnTo>
                  <a:lnTo>
                    <a:pt x="2977" y="1606"/>
                  </a:lnTo>
                  <a:lnTo>
                    <a:pt x="2960" y="1631"/>
                  </a:lnTo>
                  <a:lnTo>
                    <a:pt x="2975" y="1637"/>
                  </a:lnTo>
                  <a:lnTo>
                    <a:pt x="2990" y="1645"/>
                  </a:lnTo>
                  <a:close/>
                  <a:moveTo>
                    <a:pt x="1034" y="2309"/>
                  </a:moveTo>
                  <a:lnTo>
                    <a:pt x="823" y="2608"/>
                  </a:lnTo>
                  <a:lnTo>
                    <a:pt x="834" y="2609"/>
                  </a:lnTo>
                  <a:lnTo>
                    <a:pt x="847" y="2610"/>
                  </a:lnTo>
                  <a:lnTo>
                    <a:pt x="858" y="2610"/>
                  </a:lnTo>
                  <a:lnTo>
                    <a:pt x="870" y="2610"/>
                  </a:lnTo>
                  <a:lnTo>
                    <a:pt x="1169" y="2187"/>
                  </a:lnTo>
                  <a:lnTo>
                    <a:pt x="1156" y="2195"/>
                  </a:lnTo>
                  <a:lnTo>
                    <a:pt x="1126" y="2217"/>
                  </a:lnTo>
                  <a:lnTo>
                    <a:pt x="1105" y="2234"/>
                  </a:lnTo>
                  <a:lnTo>
                    <a:pt x="1083" y="2255"/>
                  </a:lnTo>
                  <a:lnTo>
                    <a:pt x="1071" y="2267"/>
                  </a:lnTo>
                  <a:lnTo>
                    <a:pt x="1059" y="2280"/>
                  </a:lnTo>
                  <a:lnTo>
                    <a:pt x="1046" y="2295"/>
                  </a:lnTo>
                  <a:lnTo>
                    <a:pt x="1034" y="2309"/>
                  </a:lnTo>
                  <a:close/>
                </a:path>
              </a:pathLst>
            </a:custGeom>
            <a:solidFill>
              <a:srgbClr val="B7B6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80" name="Freeform 6"/>
            <p:cNvSpPr>
              <a:spLocks noEditPoints="1"/>
            </p:cNvSpPr>
            <p:nvPr userDrawn="1"/>
          </p:nvSpPr>
          <p:spPr bwMode="auto">
            <a:xfrm>
              <a:off x="-2544763" y="2836863"/>
              <a:ext cx="246063" cy="246063"/>
            </a:xfrm>
            <a:custGeom>
              <a:avLst/>
              <a:gdLst>
                <a:gd name="T0" fmla="*/ 388 w 1390"/>
                <a:gd name="T1" fmla="*/ 1318 h 1389"/>
                <a:gd name="T2" fmla="*/ 476 w 1390"/>
                <a:gd name="T3" fmla="*/ 1354 h 1389"/>
                <a:gd name="T4" fmla="*/ 571 w 1390"/>
                <a:gd name="T5" fmla="*/ 1379 h 1389"/>
                <a:gd name="T6" fmla="*/ 669 w 1390"/>
                <a:gd name="T7" fmla="*/ 1389 h 1389"/>
                <a:gd name="T8" fmla="*/ 770 w 1390"/>
                <a:gd name="T9" fmla="*/ 1386 h 1389"/>
                <a:gd name="T10" fmla="*/ 869 w 1390"/>
                <a:gd name="T11" fmla="*/ 1368 h 1389"/>
                <a:gd name="T12" fmla="*/ 961 w 1390"/>
                <a:gd name="T13" fmla="*/ 1338 h 1389"/>
                <a:gd name="T14" fmla="*/ 1046 w 1390"/>
                <a:gd name="T15" fmla="*/ 1295 h 1389"/>
                <a:gd name="T16" fmla="*/ 788 w 1390"/>
                <a:gd name="T17" fmla="*/ 763 h 1389"/>
                <a:gd name="T18" fmla="*/ 1062 w 1390"/>
                <a:gd name="T19" fmla="*/ 1174 h 1389"/>
                <a:gd name="T20" fmla="*/ 839 w 1390"/>
                <a:gd name="T21" fmla="*/ 839 h 1389"/>
                <a:gd name="T22" fmla="*/ 827 w 1390"/>
                <a:gd name="T23" fmla="*/ 719 h 1389"/>
                <a:gd name="T24" fmla="*/ 918 w 1390"/>
                <a:gd name="T25" fmla="*/ 619 h 1389"/>
                <a:gd name="T26" fmla="*/ 1264 w 1390"/>
                <a:gd name="T27" fmla="*/ 1096 h 1389"/>
                <a:gd name="T28" fmla="*/ 1328 w 1390"/>
                <a:gd name="T29" fmla="*/ 985 h 1389"/>
                <a:gd name="T30" fmla="*/ 1371 w 1390"/>
                <a:gd name="T31" fmla="*/ 861 h 1389"/>
                <a:gd name="T32" fmla="*/ 1389 w 1390"/>
                <a:gd name="T33" fmla="*/ 729 h 1389"/>
                <a:gd name="T34" fmla="*/ 1384 w 1390"/>
                <a:gd name="T35" fmla="*/ 604 h 1389"/>
                <a:gd name="T36" fmla="*/ 1359 w 1390"/>
                <a:gd name="T37" fmla="*/ 488 h 1389"/>
                <a:gd name="T38" fmla="*/ 1315 w 1390"/>
                <a:gd name="T39" fmla="*/ 382 h 1389"/>
                <a:gd name="T40" fmla="*/ 1254 w 1390"/>
                <a:gd name="T41" fmla="*/ 284 h 1389"/>
                <a:gd name="T42" fmla="*/ 1182 w 1390"/>
                <a:gd name="T43" fmla="*/ 201 h 1389"/>
                <a:gd name="T44" fmla="*/ 1110 w 1390"/>
                <a:gd name="T45" fmla="*/ 139 h 1389"/>
                <a:gd name="T46" fmla="*/ 823 w 1390"/>
                <a:gd name="T47" fmla="*/ 437 h 1389"/>
                <a:gd name="T48" fmla="*/ 850 w 1390"/>
                <a:gd name="T49" fmla="*/ 611 h 1389"/>
                <a:gd name="T50" fmla="*/ 695 w 1390"/>
                <a:gd name="T51" fmla="*/ 783 h 1389"/>
                <a:gd name="T52" fmla="*/ 656 w 1390"/>
                <a:gd name="T53" fmla="*/ 825 h 1389"/>
                <a:gd name="T54" fmla="*/ 562 w 1390"/>
                <a:gd name="T55" fmla="*/ 719 h 1389"/>
                <a:gd name="T56" fmla="*/ 604 w 1390"/>
                <a:gd name="T57" fmla="*/ 489 h 1389"/>
                <a:gd name="T58" fmla="*/ 604 w 1390"/>
                <a:gd name="T59" fmla="*/ 489 h 1389"/>
                <a:gd name="T60" fmla="*/ 695 w 1390"/>
                <a:gd name="T61" fmla="*/ 526 h 1389"/>
                <a:gd name="T62" fmla="*/ 983 w 1390"/>
                <a:gd name="T63" fmla="*/ 64 h 1389"/>
                <a:gd name="T64" fmla="*/ 907 w 1390"/>
                <a:gd name="T65" fmla="*/ 34 h 1389"/>
                <a:gd name="T66" fmla="*/ 726 w 1390"/>
                <a:gd name="T67" fmla="*/ 253 h 1389"/>
                <a:gd name="T68" fmla="*/ 743 w 1390"/>
                <a:gd name="T69" fmla="*/ 2 h 1389"/>
                <a:gd name="T70" fmla="*/ 647 w 1390"/>
                <a:gd name="T71" fmla="*/ 2 h 1389"/>
                <a:gd name="T72" fmla="*/ 790 w 1390"/>
                <a:gd name="T73" fmla="*/ 7 h 1389"/>
                <a:gd name="T74" fmla="*/ 503 w 1390"/>
                <a:gd name="T75" fmla="*/ 27 h 1389"/>
                <a:gd name="T76" fmla="*/ 426 w 1390"/>
                <a:gd name="T77" fmla="*/ 56 h 1389"/>
                <a:gd name="T78" fmla="*/ 663 w 1390"/>
                <a:gd name="T79" fmla="*/ 253 h 1389"/>
                <a:gd name="T80" fmla="*/ 299 w 1390"/>
                <a:gd name="T81" fmla="*/ 126 h 1389"/>
                <a:gd name="T82" fmla="*/ 224 w 1390"/>
                <a:gd name="T83" fmla="*/ 184 h 1389"/>
                <a:gd name="T84" fmla="*/ 567 w 1390"/>
                <a:gd name="T85" fmla="*/ 437 h 1389"/>
                <a:gd name="T86" fmla="*/ 103 w 1390"/>
                <a:gd name="T87" fmla="*/ 330 h 1389"/>
                <a:gd name="T88" fmla="*/ 51 w 1390"/>
                <a:gd name="T89" fmla="*/ 434 h 1389"/>
                <a:gd name="T90" fmla="*/ 15 w 1390"/>
                <a:gd name="T91" fmla="*/ 546 h 1389"/>
                <a:gd name="T92" fmla="*/ 1 w 1390"/>
                <a:gd name="T93" fmla="*/ 664 h 1389"/>
                <a:gd name="T94" fmla="*/ 7 w 1390"/>
                <a:gd name="T95" fmla="*/ 797 h 1389"/>
                <a:gd name="T96" fmla="*/ 39 w 1390"/>
                <a:gd name="T97" fmla="*/ 924 h 1389"/>
                <a:gd name="T98" fmla="*/ 94 w 1390"/>
                <a:gd name="T99" fmla="*/ 1042 h 1389"/>
                <a:gd name="T100" fmla="*/ 168 w 1390"/>
                <a:gd name="T101" fmla="*/ 1147 h 1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390" h="1389">
                  <a:moveTo>
                    <a:pt x="326" y="1282"/>
                  </a:moveTo>
                  <a:lnTo>
                    <a:pt x="346" y="1295"/>
                  </a:lnTo>
                  <a:lnTo>
                    <a:pt x="367" y="1306"/>
                  </a:lnTo>
                  <a:lnTo>
                    <a:pt x="388" y="1318"/>
                  </a:lnTo>
                  <a:lnTo>
                    <a:pt x="410" y="1327"/>
                  </a:lnTo>
                  <a:lnTo>
                    <a:pt x="431" y="1338"/>
                  </a:lnTo>
                  <a:lnTo>
                    <a:pt x="453" y="1346"/>
                  </a:lnTo>
                  <a:lnTo>
                    <a:pt x="476" y="1354"/>
                  </a:lnTo>
                  <a:lnTo>
                    <a:pt x="499" y="1362"/>
                  </a:lnTo>
                  <a:lnTo>
                    <a:pt x="522" y="1368"/>
                  </a:lnTo>
                  <a:lnTo>
                    <a:pt x="547" y="1373"/>
                  </a:lnTo>
                  <a:lnTo>
                    <a:pt x="571" y="1379"/>
                  </a:lnTo>
                  <a:lnTo>
                    <a:pt x="595" y="1383"/>
                  </a:lnTo>
                  <a:lnTo>
                    <a:pt x="619" y="1386"/>
                  </a:lnTo>
                  <a:lnTo>
                    <a:pt x="644" y="1388"/>
                  </a:lnTo>
                  <a:lnTo>
                    <a:pt x="669" y="1389"/>
                  </a:lnTo>
                  <a:lnTo>
                    <a:pt x="695" y="1389"/>
                  </a:lnTo>
                  <a:lnTo>
                    <a:pt x="720" y="1389"/>
                  </a:lnTo>
                  <a:lnTo>
                    <a:pt x="745" y="1388"/>
                  </a:lnTo>
                  <a:lnTo>
                    <a:pt x="770" y="1386"/>
                  </a:lnTo>
                  <a:lnTo>
                    <a:pt x="795" y="1383"/>
                  </a:lnTo>
                  <a:lnTo>
                    <a:pt x="820" y="1379"/>
                  </a:lnTo>
                  <a:lnTo>
                    <a:pt x="845" y="1373"/>
                  </a:lnTo>
                  <a:lnTo>
                    <a:pt x="869" y="1368"/>
                  </a:lnTo>
                  <a:lnTo>
                    <a:pt x="892" y="1362"/>
                  </a:lnTo>
                  <a:lnTo>
                    <a:pt x="915" y="1354"/>
                  </a:lnTo>
                  <a:lnTo>
                    <a:pt x="938" y="1346"/>
                  </a:lnTo>
                  <a:lnTo>
                    <a:pt x="961" y="1338"/>
                  </a:lnTo>
                  <a:lnTo>
                    <a:pt x="983" y="1327"/>
                  </a:lnTo>
                  <a:lnTo>
                    <a:pt x="1005" y="1318"/>
                  </a:lnTo>
                  <a:lnTo>
                    <a:pt x="1025" y="1306"/>
                  </a:lnTo>
                  <a:lnTo>
                    <a:pt x="1046" y="1295"/>
                  </a:lnTo>
                  <a:lnTo>
                    <a:pt x="1066" y="1282"/>
                  </a:lnTo>
                  <a:lnTo>
                    <a:pt x="695" y="868"/>
                  </a:lnTo>
                  <a:lnTo>
                    <a:pt x="326" y="1282"/>
                  </a:lnTo>
                  <a:close/>
                  <a:moveTo>
                    <a:pt x="788" y="763"/>
                  </a:moveTo>
                  <a:lnTo>
                    <a:pt x="734" y="825"/>
                  </a:lnTo>
                  <a:lnTo>
                    <a:pt x="1112" y="1250"/>
                  </a:lnTo>
                  <a:lnTo>
                    <a:pt x="1099" y="1229"/>
                  </a:lnTo>
                  <a:lnTo>
                    <a:pt x="1062" y="1174"/>
                  </a:lnTo>
                  <a:lnTo>
                    <a:pt x="1011" y="1096"/>
                  </a:lnTo>
                  <a:lnTo>
                    <a:pt x="951" y="1007"/>
                  </a:lnTo>
                  <a:lnTo>
                    <a:pt x="892" y="917"/>
                  </a:lnTo>
                  <a:lnTo>
                    <a:pt x="839" y="839"/>
                  </a:lnTo>
                  <a:lnTo>
                    <a:pt x="803" y="784"/>
                  </a:lnTo>
                  <a:lnTo>
                    <a:pt x="788" y="763"/>
                  </a:lnTo>
                  <a:close/>
                  <a:moveTo>
                    <a:pt x="877" y="665"/>
                  </a:moveTo>
                  <a:lnTo>
                    <a:pt x="827" y="719"/>
                  </a:lnTo>
                  <a:lnTo>
                    <a:pt x="1160" y="1211"/>
                  </a:lnTo>
                  <a:lnTo>
                    <a:pt x="877" y="665"/>
                  </a:lnTo>
                  <a:close/>
                  <a:moveTo>
                    <a:pt x="1238" y="262"/>
                  </a:moveTo>
                  <a:lnTo>
                    <a:pt x="918" y="619"/>
                  </a:lnTo>
                  <a:lnTo>
                    <a:pt x="1203" y="1171"/>
                  </a:lnTo>
                  <a:lnTo>
                    <a:pt x="1224" y="1147"/>
                  </a:lnTo>
                  <a:lnTo>
                    <a:pt x="1245" y="1121"/>
                  </a:lnTo>
                  <a:lnTo>
                    <a:pt x="1264" y="1096"/>
                  </a:lnTo>
                  <a:lnTo>
                    <a:pt x="1282" y="1069"/>
                  </a:lnTo>
                  <a:lnTo>
                    <a:pt x="1298" y="1042"/>
                  </a:lnTo>
                  <a:lnTo>
                    <a:pt x="1313" y="1014"/>
                  </a:lnTo>
                  <a:lnTo>
                    <a:pt x="1328" y="985"/>
                  </a:lnTo>
                  <a:lnTo>
                    <a:pt x="1340" y="955"/>
                  </a:lnTo>
                  <a:lnTo>
                    <a:pt x="1352" y="924"/>
                  </a:lnTo>
                  <a:lnTo>
                    <a:pt x="1361" y="894"/>
                  </a:lnTo>
                  <a:lnTo>
                    <a:pt x="1371" y="861"/>
                  </a:lnTo>
                  <a:lnTo>
                    <a:pt x="1377" y="829"/>
                  </a:lnTo>
                  <a:lnTo>
                    <a:pt x="1383" y="797"/>
                  </a:lnTo>
                  <a:lnTo>
                    <a:pt x="1387" y="763"/>
                  </a:lnTo>
                  <a:lnTo>
                    <a:pt x="1389" y="729"/>
                  </a:lnTo>
                  <a:lnTo>
                    <a:pt x="1390" y="694"/>
                  </a:lnTo>
                  <a:lnTo>
                    <a:pt x="1389" y="664"/>
                  </a:lnTo>
                  <a:lnTo>
                    <a:pt x="1387" y="634"/>
                  </a:lnTo>
                  <a:lnTo>
                    <a:pt x="1384" y="604"/>
                  </a:lnTo>
                  <a:lnTo>
                    <a:pt x="1380" y="574"/>
                  </a:lnTo>
                  <a:lnTo>
                    <a:pt x="1374" y="546"/>
                  </a:lnTo>
                  <a:lnTo>
                    <a:pt x="1367" y="516"/>
                  </a:lnTo>
                  <a:lnTo>
                    <a:pt x="1359" y="488"/>
                  </a:lnTo>
                  <a:lnTo>
                    <a:pt x="1350" y="461"/>
                  </a:lnTo>
                  <a:lnTo>
                    <a:pt x="1339" y="434"/>
                  </a:lnTo>
                  <a:lnTo>
                    <a:pt x="1328" y="408"/>
                  </a:lnTo>
                  <a:lnTo>
                    <a:pt x="1315" y="382"/>
                  </a:lnTo>
                  <a:lnTo>
                    <a:pt x="1301" y="357"/>
                  </a:lnTo>
                  <a:lnTo>
                    <a:pt x="1287" y="332"/>
                  </a:lnTo>
                  <a:lnTo>
                    <a:pt x="1271" y="307"/>
                  </a:lnTo>
                  <a:lnTo>
                    <a:pt x="1254" y="284"/>
                  </a:lnTo>
                  <a:lnTo>
                    <a:pt x="1238" y="262"/>
                  </a:lnTo>
                  <a:close/>
                  <a:moveTo>
                    <a:pt x="888" y="565"/>
                  </a:moveTo>
                  <a:lnTo>
                    <a:pt x="1199" y="219"/>
                  </a:lnTo>
                  <a:lnTo>
                    <a:pt x="1182" y="201"/>
                  </a:lnTo>
                  <a:lnTo>
                    <a:pt x="1165" y="184"/>
                  </a:lnTo>
                  <a:lnTo>
                    <a:pt x="1147" y="169"/>
                  </a:lnTo>
                  <a:lnTo>
                    <a:pt x="1129" y="153"/>
                  </a:lnTo>
                  <a:lnTo>
                    <a:pt x="1110" y="139"/>
                  </a:lnTo>
                  <a:lnTo>
                    <a:pt x="1090" y="126"/>
                  </a:lnTo>
                  <a:lnTo>
                    <a:pt x="1070" y="112"/>
                  </a:lnTo>
                  <a:lnTo>
                    <a:pt x="1051" y="100"/>
                  </a:lnTo>
                  <a:lnTo>
                    <a:pt x="823" y="437"/>
                  </a:lnTo>
                  <a:lnTo>
                    <a:pt x="888" y="565"/>
                  </a:lnTo>
                  <a:close/>
                  <a:moveTo>
                    <a:pt x="729" y="576"/>
                  </a:moveTo>
                  <a:lnTo>
                    <a:pt x="795" y="672"/>
                  </a:lnTo>
                  <a:lnTo>
                    <a:pt x="850" y="611"/>
                  </a:lnTo>
                  <a:lnTo>
                    <a:pt x="786" y="489"/>
                  </a:lnTo>
                  <a:lnTo>
                    <a:pt x="729" y="576"/>
                  </a:lnTo>
                  <a:close/>
                  <a:moveTo>
                    <a:pt x="635" y="715"/>
                  </a:moveTo>
                  <a:lnTo>
                    <a:pt x="695" y="783"/>
                  </a:lnTo>
                  <a:lnTo>
                    <a:pt x="757" y="715"/>
                  </a:lnTo>
                  <a:lnTo>
                    <a:pt x="695" y="626"/>
                  </a:lnTo>
                  <a:lnTo>
                    <a:pt x="635" y="715"/>
                  </a:lnTo>
                  <a:close/>
                  <a:moveTo>
                    <a:pt x="656" y="825"/>
                  </a:moveTo>
                  <a:lnTo>
                    <a:pt x="601" y="763"/>
                  </a:lnTo>
                  <a:lnTo>
                    <a:pt x="278" y="1250"/>
                  </a:lnTo>
                  <a:lnTo>
                    <a:pt x="656" y="825"/>
                  </a:lnTo>
                  <a:close/>
                  <a:moveTo>
                    <a:pt x="562" y="719"/>
                  </a:moveTo>
                  <a:lnTo>
                    <a:pt x="512" y="665"/>
                  </a:lnTo>
                  <a:lnTo>
                    <a:pt x="232" y="1211"/>
                  </a:lnTo>
                  <a:lnTo>
                    <a:pt x="562" y="719"/>
                  </a:lnTo>
                  <a:close/>
                  <a:moveTo>
                    <a:pt x="604" y="489"/>
                  </a:moveTo>
                  <a:lnTo>
                    <a:pt x="542" y="611"/>
                  </a:lnTo>
                  <a:lnTo>
                    <a:pt x="597" y="672"/>
                  </a:lnTo>
                  <a:lnTo>
                    <a:pt x="660" y="576"/>
                  </a:lnTo>
                  <a:lnTo>
                    <a:pt x="604" y="489"/>
                  </a:lnTo>
                  <a:close/>
                  <a:moveTo>
                    <a:pt x="757" y="433"/>
                  </a:moveTo>
                  <a:lnTo>
                    <a:pt x="695" y="314"/>
                  </a:lnTo>
                  <a:lnTo>
                    <a:pt x="633" y="433"/>
                  </a:lnTo>
                  <a:lnTo>
                    <a:pt x="695" y="526"/>
                  </a:lnTo>
                  <a:lnTo>
                    <a:pt x="757" y="433"/>
                  </a:lnTo>
                  <a:close/>
                  <a:moveTo>
                    <a:pt x="793" y="381"/>
                  </a:moveTo>
                  <a:lnTo>
                    <a:pt x="1000" y="72"/>
                  </a:lnTo>
                  <a:lnTo>
                    <a:pt x="983" y="64"/>
                  </a:lnTo>
                  <a:lnTo>
                    <a:pt x="964" y="56"/>
                  </a:lnTo>
                  <a:lnTo>
                    <a:pt x="945" y="47"/>
                  </a:lnTo>
                  <a:lnTo>
                    <a:pt x="926" y="40"/>
                  </a:lnTo>
                  <a:lnTo>
                    <a:pt x="907" y="34"/>
                  </a:lnTo>
                  <a:lnTo>
                    <a:pt x="887" y="27"/>
                  </a:lnTo>
                  <a:lnTo>
                    <a:pt x="868" y="22"/>
                  </a:lnTo>
                  <a:lnTo>
                    <a:pt x="848" y="18"/>
                  </a:lnTo>
                  <a:lnTo>
                    <a:pt x="726" y="253"/>
                  </a:lnTo>
                  <a:lnTo>
                    <a:pt x="793" y="381"/>
                  </a:lnTo>
                  <a:close/>
                  <a:moveTo>
                    <a:pt x="790" y="7"/>
                  </a:moveTo>
                  <a:lnTo>
                    <a:pt x="767" y="4"/>
                  </a:lnTo>
                  <a:lnTo>
                    <a:pt x="743" y="2"/>
                  </a:lnTo>
                  <a:lnTo>
                    <a:pt x="719" y="0"/>
                  </a:lnTo>
                  <a:lnTo>
                    <a:pt x="695" y="0"/>
                  </a:lnTo>
                  <a:lnTo>
                    <a:pt x="671" y="0"/>
                  </a:lnTo>
                  <a:lnTo>
                    <a:pt x="647" y="2"/>
                  </a:lnTo>
                  <a:lnTo>
                    <a:pt x="624" y="4"/>
                  </a:lnTo>
                  <a:lnTo>
                    <a:pt x="601" y="7"/>
                  </a:lnTo>
                  <a:lnTo>
                    <a:pt x="695" y="191"/>
                  </a:lnTo>
                  <a:lnTo>
                    <a:pt x="790" y="7"/>
                  </a:lnTo>
                  <a:close/>
                  <a:moveTo>
                    <a:pt x="663" y="253"/>
                  </a:moveTo>
                  <a:lnTo>
                    <a:pt x="542" y="18"/>
                  </a:lnTo>
                  <a:lnTo>
                    <a:pt x="522" y="22"/>
                  </a:lnTo>
                  <a:lnTo>
                    <a:pt x="503" y="27"/>
                  </a:lnTo>
                  <a:lnTo>
                    <a:pt x="484" y="34"/>
                  </a:lnTo>
                  <a:lnTo>
                    <a:pt x="464" y="40"/>
                  </a:lnTo>
                  <a:lnTo>
                    <a:pt x="445" y="47"/>
                  </a:lnTo>
                  <a:lnTo>
                    <a:pt x="426" y="56"/>
                  </a:lnTo>
                  <a:lnTo>
                    <a:pt x="407" y="64"/>
                  </a:lnTo>
                  <a:lnTo>
                    <a:pt x="390" y="72"/>
                  </a:lnTo>
                  <a:lnTo>
                    <a:pt x="597" y="381"/>
                  </a:lnTo>
                  <a:lnTo>
                    <a:pt x="663" y="253"/>
                  </a:lnTo>
                  <a:close/>
                  <a:moveTo>
                    <a:pt x="567" y="437"/>
                  </a:moveTo>
                  <a:lnTo>
                    <a:pt x="339" y="100"/>
                  </a:lnTo>
                  <a:lnTo>
                    <a:pt x="319" y="112"/>
                  </a:lnTo>
                  <a:lnTo>
                    <a:pt x="299" y="126"/>
                  </a:lnTo>
                  <a:lnTo>
                    <a:pt x="280" y="139"/>
                  </a:lnTo>
                  <a:lnTo>
                    <a:pt x="261" y="153"/>
                  </a:lnTo>
                  <a:lnTo>
                    <a:pt x="242" y="169"/>
                  </a:lnTo>
                  <a:lnTo>
                    <a:pt x="224" y="184"/>
                  </a:lnTo>
                  <a:lnTo>
                    <a:pt x="208" y="201"/>
                  </a:lnTo>
                  <a:lnTo>
                    <a:pt x="191" y="219"/>
                  </a:lnTo>
                  <a:lnTo>
                    <a:pt x="502" y="565"/>
                  </a:lnTo>
                  <a:lnTo>
                    <a:pt x="567" y="437"/>
                  </a:lnTo>
                  <a:close/>
                  <a:moveTo>
                    <a:pt x="152" y="259"/>
                  </a:moveTo>
                  <a:lnTo>
                    <a:pt x="134" y="282"/>
                  </a:lnTo>
                  <a:lnTo>
                    <a:pt x="119" y="306"/>
                  </a:lnTo>
                  <a:lnTo>
                    <a:pt x="103" y="330"/>
                  </a:lnTo>
                  <a:lnTo>
                    <a:pt x="88" y="356"/>
                  </a:lnTo>
                  <a:lnTo>
                    <a:pt x="75" y="381"/>
                  </a:lnTo>
                  <a:lnTo>
                    <a:pt x="62" y="407"/>
                  </a:lnTo>
                  <a:lnTo>
                    <a:pt x="51" y="434"/>
                  </a:lnTo>
                  <a:lnTo>
                    <a:pt x="40" y="461"/>
                  </a:lnTo>
                  <a:lnTo>
                    <a:pt x="31" y="488"/>
                  </a:lnTo>
                  <a:lnTo>
                    <a:pt x="23" y="516"/>
                  </a:lnTo>
                  <a:lnTo>
                    <a:pt x="15" y="546"/>
                  </a:lnTo>
                  <a:lnTo>
                    <a:pt x="10" y="574"/>
                  </a:lnTo>
                  <a:lnTo>
                    <a:pt x="6" y="604"/>
                  </a:lnTo>
                  <a:lnTo>
                    <a:pt x="3" y="634"/>
                  </a:lnTo>
                  <a:lnTo>
                    <a:pt x="1" y="664"/>
                  </a:lnTo>
                  <a:lnTo>
                    <a:pt x="0" y="694"/>
                  </a:lnTo>
                  <a:lnTo>
                    <a:pt x="1" y="729"/>
                  </a:lnTo>
                  <a:lnTo>
                    <a:pt x="3" y="763"/>
                  </a:lnTo>
                  <a:lnTo>
                    <a:pt x="7" y="797"/>
                  </a:lnTo>
                  <a:lnTo>
                    <a:pt x="13" y="829"/>
                  </a:lnTo>
                  <a:lnTo>
                    <a:pt x="21" y="861"/>
                  </a:lnTo>
                  <a:lnTo>
                    <a:pt x="29" y="894"/>
                  </a:lnTo>
                  <a:lnTo>
                    <a:pt x="39" y="924"/>
                  </a:lnTo>
                  <a:lnTo>
                    <a:pt x="51" y="955"/>
                  </a:lnTo>
                  <a:lnTo>
                    <a:pt x="63" y="985"/>
                  </a:lnTo>
                  <a:lnTo>
                    <a:pt x="78" y="1014"/>
                  </a:lnTo>
                  <a:lnTo>
                    <a:pt x="94" y="1042"/>
                  </a:lnTo>
                  <a:lnTo>
                    <a:pt x="110" y="1069"/>
                  </a:lnTo>
                  <a:lnTo>
                    <a:pt x="128" y="1096"/>
                  </a:lnTo>
                  <a:lnTo>
                    <a:pt x="147" y="1121"/>
                  </a:lnTo>
                  <a:lnTo>
                    <a:pt x="168" y="1147"/>
                  </a:lnTo>
                  <a:lnTo>
                    <a:pt x="189" y="1171"/>
                  </a:lnTo>
                  <a:lnTo>
                    <a:pt x="473" y="619"/>
                  </a:lnTo>
                  <a:lnTo>
                    <a:pt x="152" y="259"/>
                  </a:lnTo>
                  <a:close/>
                </a:path>
              </a:pathLst>
            </a:custGeom>
            <a:solidFill>
              <a:srgbClr val="0042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81" name="Freeform 7"/>
            <p:cNvSpPr>
              <a:spLocks/>
            </p:cNvSpPr>
            <p:nvPr userDrawn="1"/>
          </p:nvSpPr>
          <p:spPr bwMode="auto">
            <a:xfrm>
              <a:off x="-2135188" y="2897188"/>
              <a:ext cx="100013" cy="131763"/>
            </a:xfrm>
            <a:custGeom>
              <a:avLst/>
              <a:gdLst>
                <a:gd name="T0" fmla="*/ 555 w 571"/>
                <a:gd name="T1" fmla="*/ 132 h 746"/>
                <a:gd name="T2" fmla="*/ 158 w 571"/>
                <a:gd name="T3" fmla="*/ 132 h 746"/>
                <a:gd name="T4" fmla="*/ 158 w 571"/>
                <a:gd name="T5" fmla="*/ 289 h 746"/>
                <a:gd name="T6" fmla="*/ 521 w 571"/>
                <a:gd name="T7" fmla="*/ 289 h 746"/>
                <a:gd name="T8" fmla="*/ 521 w 571"/>
                <a:gd name="T9" fmla="*/ 419 h 746"/>
                <a:gd name="T10" fmla="*/ 158 w 571"/>
                <a:gd name="T11" fmla="*/ 419 h 746"/>
                <a:gd name="T12" fmla="*/ 158 w 571"/>
                <a:gd name="T13" fmla="*/ 614 h 746"/>
                <a:gd name="T14" fmla="*/ 571 w 571"/>
                <a:gd name="T15" fmla="*/ 614 h 746"/>
                <a:gd name="T16" fmla="*/ 571 w 571"/>
                <a:gd name="T17" fmla="*/ 746 h 746"/>
                <a:gd name="T18" fmla="*/ 0 w 571"/>
                <a:gd name="T19" fmla="*/ 746 h 746"/>
                <a:gd name="T20" fmla="*/ 0 w 571"/>
                <a:gd name="T21" fmla="*/ 0 h 746"/>
                <a:gd name="T22" fmla="*/ 555 w 571"/>
                <a:gd name="T23" fmla="*/ 0 h 746"/>
                <a:gd name="T24" fmla="*/ 555 w 571"/>
                <a:gd name="T25" fmla="*/ 132 h 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1" h="746">
                  <a:moveTo>
                    <a:pt x="555" y="132"/>
                  </a:moveTo>
                  <a:lnTo>
                    <a:pt x="158" y="132"/>
                  </a:lnTo>
                  <a:lnTo>
                    <a:pt x="158" y="289"/>
                  </a:lnTo>
                  <a:lnTo>
                    <a:pt x="521" y="289"/>
                  </a:lnTo>
                  <a:lnTo>
                    <a:pt x="521" y="419"/>
                  </a:lnTo>
                  <a:lnTo>
                    <a:pt x="158" y="419"/>
                  </a:lnTo>
                  <a:lnTo>
                    <a:pt x="158" y="614"/>
                  </a:lnTo>
                  <a:lnTo>
                    <a:pt x="571" y="614"/>
                  </a:lnTo>
                  <a:lnTo>
                    <a:pt x="571" y="746"/>
                  </a:lnTo>
                  <a:lnTo>
                    <a:pt x="0" y="746"/>
                  </a:lnTo>
                  <a:lnTo>
                    <a:pt x="0" y="0"/>
                  </a:lnTo>
                  <a:lnTo>
                    <a:pt x="555" y="0"/>
                  </a:lnTo>
                  <a:lnTo>
                    <a:pt x="555" y="132"/>
                  </a:lnTo>
                  <a:close/>
                </a:path>
              </a:pathLst>
            </a:custGeom>
            <a:solidFill>
              <a:srgbClr val="B7B6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82" name="Freeform 8"/>
            <p:cNvSpPr>
              <a:spLocks/>
            </p:cNvSpPr>
            <p:nvPr userDrawn="1"/>
          </p:nvSpPr>
          <p:spPr bwMode="auto">
            <a:xfrm>
              <a:off x="-2020888" y="2894013"/>
              <a:ext cx="117475" cy="138113"/>
            </a:xfrm>
            <a:custGeom>
              <a:avLst/>
              <a:gdLst>
                <a:gd name="T0" fmla="*/ 480 w 669"/>
                <a:gd name="T1" fmla="*/ 244 h 788"/>
                <a:gd name="T2" fmla="*/ 438 w 669"/>
                <a:gd name="T3" fmla="*/ 182 h 788"/>
                <a:gd name="T4" fmla="*/ 388 w 669"/>
                <a:gd name="T5" fmla="*/ 146 h 788"/>
                <a:gd name="T6" fmla="*/ 337 w 669"/>
                <a:gd name="T7" fmla="*/ 134 h 788"/>
                <a:gd name="T8" fmla="*/ 263 w 669"/>
                <a:gd name="T9" fmla="*/ 141 h 788"/>
                <a:gd name="T10" fmla="*/ 207 w 669"/>
                <a:gd name="T11" fmla="*/ 172 h 788"/>
                <a:gd name="T12" fmla="*/ 177 w 669"/>
                <a:gd name="T13" fmla="*/ 215 h 788"/>
                <a:gd name="T14" fmla="*/ 0 w 669"/>
                <a:gd name="T15" fmla="*/ 265 h 788"/>
                <a:gd name="T16" fmla="*/ 23 w 669"/>
                <a:gd name="T17" fmla="*/ 178 h 788"/>
                <a:gd name="T18" fmla="*/ 48 w 669"/>
                <a:gd name="T19" fmla="*/ 133 h 788"/>
                <a:gd name="T20" fmla="*/ 83 w 669"/>
                <a:gd name="T21" fmla="*/ 91 h 788"/>
                <a:gd name="T22" fmla="*/ 127 w 669"/>
                <a:gd name="T23" fmla="*/ 55 h 788"/>
                <a:gd name="T24" fmla="*/ 181 w 669"/>
                <a:gd name="T25" fmla="*/ 26 h 788"/>
                <a:gd name="T26" fmla="*/ 247 w 669"/>
                <a:gd name="T27" fmla="*/ 7 h 788"/>
                <a:gd name="T28" fmla="*/ 325 w 669"/>
                <a:gd name="T29" fmla="*/ 0 h 788"/>
                <a:gd name="T30" fmla="*/ 395 w 669"/>
                <a:gd name="T31" fmla="*/ 6 h 788"/>
                <a:gd name="T32" fmla="*/ 460 w 669"/>
                <a:gd name="T33" fmla="*/ 26 h 788"/>
                <a:gd name="T34" fmla="*/ 519 w 669"/>
                <a:gd name="T35" fmla="*/ 57 h 788"/>
                <a:gd name="T36" fmla="*/ 569 w 669"/>
                <a:gd name="T37" fmla="*/ 101 h 788"/>
                <a:gd name="T38" fmla="*/ 611 w 669"/>
                <a:gd name="T39" fmla="*/ 157 h 788"/>
                <a:gd name="T40" fmla="*/ 642 w 669"/>
                <a:gd name="T41" fmla="*/ 225 h 788"/>
                <a:gd name="T42" fmla="*/ 662 w 669"/>
                <a:gd name="T43" fmla="*/ 305 h 788"/>
                <a:gd name="T44" fmla="*/ 669 w 669"/>
                <a:gd name="T45" fmla="*/ 397 h 788"/>
                <a:gd name="T46" fmla="*/ 662 w 669"/>
                <a:gd name="T47" fmla="*/ 488 h 788"/>
                <a:gd name="T48" fmla="*/ 643 w 669"/>
                <a:gd name="T49" fmla="*/ 566 h 788"/>
                <a:gd name="T50" fmla="*/ 613 w 669"/>
                <a:gd name="T51" fmla="*/ 633 h 788"/>
                <a:gd name="T52" fmla="*/ 571 w 669"/>
                <a:gd name="T53" fmla="*/ 689 h 788"/>
                <a:gd name="T54" fmla="*/ 521 w 669"/>
                <a:gd name="T55" fmla="*/ 731 h 788"/>
                <a:gd name="T56" fmla="*/ 462 w 669"/>
                <a:gd name="T57" fmla="*/ 763 h 788"/>
                <a:gd name="T58" fmla="*/ 398 w 669"/>
                <a:gd name="T59" fmla="*/ 782 h 788"/>
                <a:gd name="T60" fmla="*/ 325 w 669"/>
                <a:gd name="T61" fmla="*/ 788 h 788"/>
                <a:gd name="T62" fmla="*/ 260 w 669"/>
                <a:gd name="T63" fmla="*/ 783 h 788"/>
                <a:gd name="T64" fmla="*/ 201 w 669"/>
                <a:gd name="T65" fmla="*/ 768 h 788"/>
                <a:gd name="T66" fmla="*/ 149 w 669"/>
                <a:gd name="T67" fmla="*/ 744 h 788"/>
                <a:gd name="T68" fmla="*/ 105 w 669"/>
                <a:gd name="T69" fmla="*/ 712 h 788"/>
                <a:gd name="T70" fmla="*/ 68 w 669"/>
                <a:gd name="T71" fmla="*/ 672 h 788"/>
                <a:gd name="T72" fmla="*/ 38 w 669"/>
                <a:gd name="T73" fmla="*/ 625 h 788"/>
                <a:gd name="T74" fmla="*/ 16 w 669"/>
                <a:gd name="T75" fmla="*/ 572 h 788"/>
                <a:gd name="T76" fmla="*/ 162 w 669"/>
                <a:gd name="T77" fmla="*/ 531 h 788"/>
                <a:gd name="T78" fmla="*/ 187 w 669"/>
                <a:gd name="T79" fmla="*/ 587 h 788"/>
                <a:gd name="T80" fmla="*/ 226 w 669"/>
                <a:gd name="T81" fmla="*/ 628 h 788"/>
                <a:gd name="T82" fmla="*/ 277 w 669"/>
                <a:gd name="T83" fmla="*/ 651 h 788"/>
                <a:gd name="T84" fmla="*/ 334 w 669"/>
                <a:gd name="T85" fmla="*/ 655 h 788"/>
                <a:gd name="T86" fmla="*/ 374 w 669"/>
                <a:gd name="T87" fmla="*/ 649 h 788"/>
                <a:gd name="T88" fmla="*/ 408 w 669"/>
                <a:gd name="T89" fmla="*/ 634 h 788"/>
                <a:gd name="T90" fmla="*/ 444 w 669"/>
                <a:gd name="T91" fmla="*/ 605 h 788"/>
                <a:gd name="T92" fmla="*/ 482 w 669"/>
                <a:gd name="T93" fmla="*/ 540 h 788"/>
                <a:gd name="T94" fmla="*/ 503 w 669"/>
                <a:gd name="T95" fmla="*/ 460 h 788"/>
                <a:gd name="T96" fmla="*/ 502 w 669"/>
                <a:gd name="T97" fmla="*/ 312 h 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69" h="788">
                  <a:moveTo>
                    <a:pt x="502" y="312"/>
                  </a:moveTo>
                  <a:lnTo>
                    <a:pt x="496" y="287"/>
                  </a:lnTo>
                  <a:lnTo>
                    <a:pt x="489" y="264"/>
                  </a:lnTo>
                  <a:lnTo>
                    <a:pt x="480" y="244"/>
                  </a:lnTo>
                  <a:lnTo>
                    <a:pt x="471" y="226"/>
                  </a:lnTo>
                  <a:lnTo>
                    <a:pt x="461" y="209"/>
                  </a:lnTo>
                  <a:lnTo>
                    <a:pt x="450" y="194"/>
                  </a:lnTo>
                  <a:lnTo>
                    <a:pt x="438" y="182"/>
                  </a:lnTo>
                  <a:lnTo>
                    <a:pt x="427" y="170"/>
                  </a:lnTo>
                  <a:lnTo>
                    <a:pt x="414" y="161"/>
                  </a:lnTo>
                  <a:lnTo>
                    <a:pt x="402" y="153"/>
                  </a:lnTo>
                  <a:lnTo>
                    <a:pt x="388" y="146"/>
                  </a:lnTo>
                  <a:lnTo>
                    <a:pt x="376" y="141"/>
                  </a:lnTo>
                  <a:lnTo>
                    <a:pt x="363" y="138"/>
                  </a:lnTo>
                  <a:lnTo>
                    <a:pt x="349" y="135"/>
                  </a:lnTo>
                  <a:lnTo>
                    <a:pt x="337" y="134"/>
                  </a:lnTo>
                  <a:lnTo>
                    <a:pt x="325" y="133"/>
                  </a:lnTo>
                  <a:lnTo>
                    <a:pt x="302" y="134"/>
                  </a:lnTo>
                  <a:lnTo>
                    <a:pt x="282" y="137"/>
                  </a:lnTo>
                  <a:lnTo>
                    <a:pt x="263" y="141"/>
                  </a:lnTo>
                  <a:lnTo>
                    <a:pt x="246" y="147"/>
                  </a:lnTo>
                  <a:lnTo>
                    <a:pt x="231" y="155"/>
                  </a:lnTo>
                  <a:lnTo>
                    <a:pt x="219" y="163"/>
                  </a:lnTo>
                  <a:lnTo>
                    <a:pt x="207" y="172"/>
                  </a:lnTo>
                  <a:lnTo>
                    <a:pt x="198" y="183"/>
                  </a:lnTo>
                  <a:lnTo>
                    <a:pt x="189" y="193"/>
                  </a:lnTo>
                  <a:lnTo>
                    <a:pt x="182" y="204"/>
                  </a:lnTo>
                  <a:lnTo>
                    <a:pt x="177" y="215"/>
                  </a:lnTo>
                  <a:lnTo>
                    <a:pt x="172" y="226"/>
                  </a:lnTo>
                  <a:lnTo>
                    <a:pt x="163" y="247"/>
                  </a:lnTo>
                  <a:lnTo>
                    <a:pt x="158" y="265"/>
                  </a:lnTo>
                  <a:lnTo>
                    <a:pt x="0" y="265"/>
                  </a:lnTo>
                  <a:lnTo>
                    <a:pt x="3" y="243"/>
                  </a:lnTo>
                  <a:lnTo>
                    <a:pt x="8" y="223"/>
                  </a:lnTo>
                  <a:lnTo>
                    <a:pt x="15" y="200"/>
                  </a:lnTo>
                  <a:lnTo>
                    <a:pt x="23" y="178"/>
                  </a:lnTo>
                  <a:lnTo>
                    <a:pt x="30" y="166"/>
                  </a:lnTo>
                  <a:lnTo>
                    <a:pt x="35" y="155"/>
                  </a:lnTo>
                  <a:lnTo>
                    <a:pt x="41" y="144"/>
                  </a:lnTo>
                  <a:lnTo>
                    <a:pt x="48" y="133"/>
                  </a:lnTo>
                  <a:lnTo>
                    <a:pt x="56" y="122"/>
                  </a:lnTo>
                  <a:lnTo>
                    <a:pt x="64" y="112"/>
                  </a:lnTo>
                  <a:lnTo>
                    <a:pt x="73" y="101"/>
                  </a:lnTo>
                  <a:lnTo>
                    <a:pt x="83" y="91"/>
                  </a:lnTo>
                  <a:lnTo>
                    <a:pt x="92" y="81"/>
                  </a:lnTo>
                  <a:lnTo>
                    <a:pt x="104" y="72"/>
                  </a:lnTo>
                  <a:lnTo>
                    <a:pt x="114" y="64"/>
                  </a:lnTo>
                  <a:lnTo>
                    <a:pt x="127" y="55"/>
                  </a:lnTo>
                  <a:lnTo>
                    <a:pt x="139" y="47"/>
                  </a:lnTo>
                  <a:lnTo>
                    <a:pt x="153" y="40"/>
                  </a:lnTo>
                  <a:lnTo>
                    <a:pt x="166" y="32"/>
                  </a:lnTo>
                  <a:lnTo>
                    <a:pt x="181" y="26"/>
                  </a:lnTo>
                  <a:lnTo>
                    <a:pt x="197" y="21"/>
                  </a:lnTo>
                  <a:lnTo>
                    <a:pt x="212" y="16"/>
                  </a:lnTo>
                  <a:lnTo>
                    <a:pt x="230" y="11"/>
                  </a:lnTo>
                  <a:lnTo>
                    <a:pt x="247" y="7"/>
                  </a:lnTo>
                  <a:lnTo>
                    <a:pt x="266" y="4"/>
                  </a:lnTo>
                  <a:lnTo>
                    <a:pt x="285" y="2"/>
                  </a:lnTo>
                  <a:lnTo>
                    <a:pt x="305" y="1"/>
                  </a:lnTo>
                  <a:lnTo>
                    <a:pt x="325" y="0"/>
                  </a:lnTo>
                  <a:lnTo>
                    <a:pt x="343" y="1"/>
                  </a:lnTo>
                  <a:lnTo>
                    <a:pt x="361" y="2"/>
                  </a:lnTo>
                  <a:lnTo>
                    <a:pt x="379" y="4"/>
                  </a:lnTo>
                  <a:lnTo>
                    <a:pt x="395" y="6"/>
                  </a:lnTo>
                  <a:lnTo>
                    <a:pt x="412" y="10"/>
                  </a:lnTo>
                  <a:lnTo>
                    <a:pt x="429" y="15"/>
                  </a:lnTo>
                  <a:lnTo>
                    <a:pt x="445" y="20"/>
                  </a:lnTo>
                  <a:lnTo>
                    <a:pt x="460" y="26"/>
                  </a:lnTo>
                  <a:lnTo>
                    <a:pt x="475" y="32"/>
                  </a:lnTo>
                  <a:lnTo>
                    <a:pt x="491" y="40"/>
                  </a:lnTo>
                  <a:lnTo>
                    <a:pt x="504" y="48"/>
                  </a:lnTo>
                  <a:lnTo>
                    <a:pt x="519" y="57"/>
                  </a:lnTo>
                  <a:lnTo>
                    <a:pt x="532" y="67"/>
                  </a:lnTo>
                  <a:lnTo>
                    <a:pt x="545" y="77"/>
                  </a:lnTo>
                  <a:lnTo>
                    <a:pt x="558" y="89"/>
                  </a:lnTo>
                  <a:lnTo>
                    <a:pt x="569" y="101"/>
                  </a:lnTo>
                  <a:lnTo>
                    <a:pt x="581" y="114"/>
                  </a:lnTo>
                  <a:lnTo>
                    <a:pt x="591" y="127"/>
                  </a:lnTo>
                  <a:lnTo>
                    <a:pt x="601" y="142"/>
                  </a:lnTo>
                  <a:lnTo>
                    <a:pt x="611" y="157"/>
                  </a:lnTo>
                  <a:lnTo>
                    <a:pt x="620" y="172"/>
                  </a:lnTo>
                  <a:lnTo>
                    <a:pt x="628" y="189"/>
                  </a:lnTo>
                  <a:lnTo>
                    <a:pt x="636" y="207"/>
                  </a:lnTo>
                  <a:lnTo>
                    <a:pt x="642" y="225"/>
                  </a:lnTo>
                  <a:lnTo>
                    <a:pt x="649" y="243"/>
                  </a:lnTo>
                  <a:lnTo>
                    <a:pt x="654" y="263"/>
                  </a:lnTo>
                  <a:lnTo>
                    <a:pt x="658" y="284"/>
                  </a:lnTo>
                  <a:lnTo>
                    <a:pt x="662" y="305"/>
                  </a:lnTo>
                  <a:lnTo>
                    <a:pt x="665" y="327"/>
                  </a:lnTo>
                  <a:lnTo>
                    <a:pt x="667" y="350"/>
                  </a:lnTo>
                  <a:lnTo>
                    <a:pt x="668" y="373"/>
                  </a:lnTo>
                  <a:lnTo>
                    <a:pt x="669" y="397"/>
                  </a:lnTo>
                  <a:lnTo>
                    <a:pt x="668" y="421"/>
                  </a:lnTo>
                  <a:lnTo>
                    <a:pt x="667" y="444"/>
                  </a:lnTo>
                  <a:lnTo>
                    <a:pt x="665" y="466"/>
                  </a:lnTo>
                  <a:lnTo>
                    <a:pt x="662" y="488"/>
                  </a:lnTo>
                  <a:lnTo>
                    <a:pt x="659" y="508"/>
                  </a:lnTo>
                  <a:lnTo>
                    <a:pt x="655" y="529"/>
                  </a:lnTo>
                  <a:lnTo>
                    <a:pt x="650" y="548"/>
                  </a:lnTo>
                  <a:lnTo>
                    <a:pt x="643" y="566"/>
                  </a:lnTo>
                  <a:lnTo>
                    <a:pt x="637" y="584"/>
                  </a:lnTo>
                  <a:lnTo>
                    <a:pt x="630" y="601"/>
                  </a:lnTo>
                  <a:lnTo>
                    <a:pt x="621" y="618"/>
                  </a:lnTo>
                  <a:lnTo>
                    <a:pt x="613" y="633"/>
                  </a:lnTo>
                  <a:lnTo>
                    <a:pt x="604" y="648"/>
                  </a:lnTo>
                  <a:lnTo>
                    <a:pt x="593" y="662"/>
                  </a:lnTo>
                  <a:lnTo>
                    <a:pt x="583" y="676"/>
                  </a:lnTo>
                  <a:lnTo>
                    <a:pt x="571" y="689"/>
                  </a:lnTo>
                  <a:lnTo>
                    <a:pt x="560" y="700"/>
                  </a:lnTo>
                  <a:lnTo>
                    <a:pt x="547" y="712"/>
                  </a:lnTo>
                  <a:lnTo>
                    <a:pt x="535" y="722"/>
                  </a:lnTo>
                  <a:lnTo>
                    <a:pt x="521" y="731"/>
                  </a:lnTo>
                  <a:lnTo>
                    <a:pt x="507" y="741"/>
                  </a:lnTo>
                  <a:lnTo>
                    <a:pt x="493" y="749"/>
                  </a:lnTo>
                  <a:lnTo>
                    <a:pt x="478" y="757"/>
                  </a:lnTo>
                  <a:lnTo>
                    <a:pt x="462" y="763"/>
                  </a:lnTo>
                  <a:lnTo>
                    <a:pt x="447" y="769"/>
                  </a:lnTo>
                  <a:lnTo>
                    <a:pt x="431" y="774"/>
                  </a:lnTo>
                  <a:lnTo>
                    <a:pt x="414" y="778"/>
                  </a:lnTo>
                  <a:lnTo>
                    <a:pt x="398" y="782"/>
                  </a:lnTo>
                  <a:lnTo>
                    <a:pt x="380" y="785"/>
                  </a:lnTo>
                  <a:lnTo>
                    <a:pt x="362" y="787"/>
                  </a:lnTo>
                  <a:lnTo>
                    <a:pt x="344" y="788"/>
                  </a:lnTo>
                  <a:lnTo>
                    <a:pt x="325" y="788"/>
                  </a:lnTo>
                  <a:lnTo>
                    <a:pt x="308" y="788"/>
                  </a:lnTo>
                  <a:lnTo>
                    <a:pt x="291" y="787"/>
                  </a:lnTo>
                  <a:lnTo>
                    <a:pt x="275" y="786"/>
                  </a:lnTo>
                  <a:lnTo>
                    <a:pt x="260" y="783"/>
                  </a:lnTo>
                  <a:lnTo>
                    <a:pt x="244" y="781"/>
                  </a:lnTo>
                  <a:lnTo>
                    <a:pt x="229" y="776"/>
                  </a:lnTo>
                  <a:lnTo>
                    <a:pt x="215" y="772"/>
                  </a:lnTo>
                  <a:lnTo>
                    <a:pt x="201" y="768"/>
                  </a:lnTo>
                  <a:lnTo>
                    <a:pt x="187" y="763"/>
                  </a:lnTo>
                  <a:lnTo>
                    <a:pt x="174" y="757"/>
                  </a:lnTo>
                  <a:lnTo>
                    <a:pt x="161" y="750"/>
                  </a:lnTo>
                  <a:lnTo>
                    <a:pt x="149" y="744"/>
                  </a:lnTo>
                  <a:lnTo>
                    <a:pt x="137" y="737"/>
                  </a:lnTo>
                  <a:lnTo>
                    <a:pt x="126" y="728"/>
                  </a:lnTo>
                  <a:lnTo>
                    <a:pt x="115" y="720"/>
                  </a:lnTo>
                  <a:lnTo>
                    <a:pt x="105" y="712"/>
                  </a:lnTo>
                  <a:lnTo>
                    <a:pt x="95" y="702"/>
                  </a:lnTo>
                  <a:lnTo>
                    <a:pt x="86" y="693"/>
                  </a:lnTo>
                  <a:lnTo>
                    <a:pt x="77" y="682"/>
                  </a:lnTo>
                  <a:lnTo>
                    <a:pt x="68" y="672"/>
                  </a:lnTo>
                  <a:lnTo>
                    <a:pt x="60" y="660"/>
                  </a:lnTo>
                  <a:lnTo>
                    <a:pt x="53" y="649"/>
                  </a:lnTo>
                  <a:lnTo>
                    <a:pt x="45" y="637"/>
                  </a:lnTo>
                  <a:lnTo>
                    <a:pt x="38" y="625"/>
                  </a:lnTo>
                  <a:lnTo>
                    <a:pt x="32" y="612"/>
                  </a:lnTo>
                  <a:lnTo>
                    <a:pt x="26" y="599"/>
                  </a:lnTo>
                  <a:lnTo>
                    <a:pt x="21" y="585"/>
                  </a:lnTo>
                  <a:lnTo>
                    <a:pt x="16" y="572"/>
                  </a:lnTo>
                  <a:lnTo>
                    <a:pt x="8" y="543"/>
                  </a:lnTo>
                  <a:lnTo>
                    <a:pt x="0" y="514"/>
                  </a:lnTo>
                  <a:lnTo>
                    <a:pt x="158" y="514"/>
                  </a:lnTo>
                  <a:lnTo>
                    <a:pt x="162" y="531"/>
                  </a:lnTo>
                  <a:lnTo>
                    <a:pt x="168" y="546"/>
                  </a:lnTo>
                  <a:lnTo>
                    <a:pt x="173" y="561"/>
                  </a:lnTo>
                  <a:lnTo>
                    <a:pt x="180" y="575"/>
                  </a:lnTo>
                  <a:lnTo>
                    <a:pt x="187" y="587"/>
                  </a:lnTo>
                  <a:lnTo>
                    <a:pt x="196" y="599"/>
                  </a:lnTo>
                  <a:lnTo>
                    <a:pt x="205" y="609"/>
                  </a:lnTo>
                  <a:lnTo>
                    <a:pt x="216" y="620"/>
                  </a:lnTo>
                  <a:lnTo>
                    <a:pt x="226" y="628"/>
                  </a:lnTo>
                  <a:lnTo>
                    <a:pt x="238" y="635"/>
                  </a:lnTo>
                  <a:lnTo>
                    <a:pt x="250" y="642"/>
                  </a:lnTo>
                  <a:lnTo>
                    <a:pt x="264" y="647"/>
                  </a:lnTo>
                  <a:lnTo>
                    <a:pt x="277" y="651"/>
                  </a:lnTo>
                  <a:lnTo>
                    <a:pt x="292" y="653"/>
                  </a:lnTo>
                  <a:lnTo>
                    <a:pt x="307" y="655"/>
                  </a:lnTo>
                  <a:lnTo>
                    <a:pt x="322" y="656"/>
                  </a:lnTo>
                  <a:lnTo>
                    <a:pt x="334" y="655"/>
                  </a:lnTo>
                  <a:lnTo>
                    <a:pt x="344" y="654"/>
                  </a:lnTo>
                  <a:lnTo>
                    <a:pt x="355" y="653"/>
                  </a:lnTo>
                  <a:lnTo>
                    <a:pt x="364" y="651"/>
                  </a:lnTo>
                  <a:lnTo>
                    <a:pt x="374" y="649"/>
                  </a:lnTo>
                  <a:lnTo>
                    <a:pt x="383" y="646"/>
                  </a:lnTo>
                  <a:lnTo>
                    <a:pt x="391" y="643"/>
                  </a:lnTo>
                  <a:lnTo>
                    <a:pt x="400" y="638"/>
                  </a:lnTo>
                  <a:lnTo>
                    <a:pt x="408" y="634"/>
                  </a:lnTo>
                  <a:lnTo>
                    <a:pt x="415" y="629"/>
                  </a:lnTo>
                  <a:lnTo>
                    <a:pt x="423" y="624"/>
                  </a:lnTo>
                  <a:lnTo>
                    <a:pt x="430" y="618"/>
                  </a:lnTo>
                  <a:lnTo>
                    <a:pt x="444" y="605"/>
                  </a:lnTo>
                  <a:lnTo>
                    <a:pt x="455" y="590"/>
                  </a:lnTo>
                  <a:lnTo>
                    <a:pt x="466" y="576"/>
                  </a:lnTo>
                  <a:lnTo>
                    <a:pt x="475" y="558"/>
                  </a:lnTo>
                  <a:lnTo>
                    <a:pt x="482" y="540"/>
                  </a:lnTo>
                  <a:lnTo>
                    <a:pt x="490" y="521"/>
                  </a:lnTo>
                  <a:lnTo>
                    <a:pt x="495" y="502"/>
                  </a:lnTo>
                  <a:lnTo>
                    <a:pt x="499" y="482"/>
                  </a:lnTo>
                  <a:lnTo>
                    <a:pt x="503" y="460"/>
                  </a:lnTo>
                  <a:lnTo>
                    <a:pt x="505" y="439"/>
                  </a:lnTo>
                  <a:lnTo>
                    <a:pt x="291" y="439"/>
                  </a:lnTo>
                  <a:lnTo>
                    <a:pt x="291" y="312"/>
                  </a:lnTo>
                  <a:lnTo>
                    <a:pt x="502" y="312"/>
                  </a:lnTo>
                  <a:close/>
                </a:path>
              </a:pathLst>
            </a:custGeom>
            <a:solidFill>
              <a:srgbClr val="B7B6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83" name="Freeform 9"/>
            <p:cNvSpPr>
              <a:spLocks/>
            </p:cNvSpPr>
            <p:nvPr userDrawn="1"/>
          </p:nvSpPr>
          <p:spPr bwMode="auto">
            <a:xfrm>
              <a:off x="-1892300" y="2894013"/>
              <a:ext cx="117475" cy="138113"/>
            </a:xfrm>
            <a:custGeom>
              <a:avLst/>
              <a:gdLst>
                <a:gd name="T0" fmla="*/ 492 w 665"/>
                <a:gd name="T1" fmla="*/ 215 h 788"/>
                <a:gd name="T2" fmla="*/ 460 w 665"/>
                <a:gd name="T3" fmla="*/ 174 h 788"/>
                <a:gd name="T4" fmla="*/ 406 w 665"/>
                <a:gd name="T5" fmla="*/ 144 h 788"/>
                <a:gd name="T6" fmla="*/ 330 w 665"/>
                <a:gd name="T7" fmla="*/ 137 h 788"/>
                <a:gd name="T8" fmla="*/ 267 w 665"/>
                <a:gd name="T9" fmla="*/ 155 h 788"/>
                <a:gd name="T10" fmla="*/ 229 w 665"/>
                <a:gd name="T11" fmla="*/ 182 h 788"/>
                <a:gd name="T12" fmla="*/ 203 w 665"/>
                <a:gd name="T13" fmla="*/ 214 h 788"/>
                <a:gd name="T14" fmla="*/ 181 w 665"/>
                <a:gd name="T15" fmla="*/ 257 h 788"/>
                <a:gd name="T16" fmla="*/ 165 w 665"/>
                <a:gd name="T17" fmla="*/ 312 h 788"/>
                <a:gd name="T18" fmla="*/ 158 w 665"/>
                <a:gd name="T19" fmla="*/ 381 h 788"/>
                <a:gd name="T20" fmla="*/ 163 w 665"/>
                <a:gd name="T21" fmla="*/ 473 h 788"/>
                <a:gd name="T22" fmla="*/ 190 w 665"/>
                <a:gd name="T23" fmla="*/ 558 h 788"/>
                <a:gd name="T24" fmla="*/ 220 w 665"/>
                <a:gd name="T25" fmla="*/ 601 h 788"/>
                <a:gd name="T26" fmla="*/ 250 w 665"/>
                <a:gd name="T27" fmla="*/ 627 h 788"/>
                <a:gd name="T28" fmla="*/ 288 w 665"/>
                <a:gd name="T29" fmla="*/ 645 h 788"/>
                <a:gd name="T30" fmla="*/ 332 w 665"/>
                <a:gd name="T31" fmla="*/ 652 h 788"/>
                <a:gd name="T32" fmla="*/ 389 w 665"/>
                <a:gd name="T33" fmla="*/ 648 h 788"/>
                <a:gd name="T34" fmla="*/ 441 w 665"/>
                <a:gd name="T35" fmla="*/ 626 h 788"/>
                <a:gd name="T36" fmla="*/ 481 w 665"/>
                <a:gd name="T37" fmla="*/ 586 h 788"/>
                <a:gd name="T38" fmla="*/ 507 w 665"/>
                <a:gd name="T39" fmla="*/ 531 h 788"/>
                <a:gd name="T40" fmla="*/ 650 w 665"/>
                <a:gd name="T41" fmla="*/ 572 h 788"/>
                <a:gd name="T42" fmla="*/ 628 w 665"/>
                <a:gd name="T43" fmla="*/ 625 h 788"/>
                <a:gd name="T44" fmla="*/ 598 w 665"/>
                <a:gd name="T45" fmla="*/ 672 h 788"/>
                <a:gd name="T46" fmla="*/ 561 w 665"/>
                <a:gd name="T47" fmla="*/ 712 h 788"/>
                <a:gd name="T48" fmla="*/ 517 w 665"/>
                <a:gd name="T49" fmla="*/ 744 h 788"/>
                <a:gd name="T50" fmla="*/ 465 w 665"/>
                <a:gd name="T51" fmla="*/ 768 h 788"/>
                <a:gd name="T52" fmla="*/ 407 w 665"/>
                <a:gd name="T53" fmla="*/ 783 h 788"/>
                <a:gd name="T54" fmla="*/ 341 w 665"/>
                <a:gd name="T55" fmla="*/ 788 h 788"/>
                <a:gd name="T56" fmla="*/ 269 w 665"/>
                <a:gd name="T57" fmla="*/ 782 h 788"/>
                <a:gd name="T58" fmla="*/ 203 w 665"/>
                <a:gd name="T59" fmla="*/ 763 h 788"/>
                <a:gd name="T60" fmla="*/ 146 w 665"/>
                <a:gd name="T61" fmla="*/ 731 h 788"/>
                <a:gd name="T62" fmla="*/ 95 w 665"/>
                <a:gd name="T63" fmla="*/ 689 h 788"/>
                <a:gd name="T64" fmla="*/ 56 w 665"/>
                <a:gd name="T65" fmla="*/ 633 h 788"/>
                <a:gd name="T66" fmla="*/ 25 w 665"/>
                <a:gd name="T67" fmla="*/ 566 h 788"/>
                <a:gd name="T68" fmla="*/ 6 w 665"/>
                <a:gd name="T69" fmla="*/ 488 h 788"/>
                <a:gd name="T70" fmla="*/ 0 w 665"/>
                <a:gd name="T71" fmla="*/ 397 h 788"/>
                <a:gd name="T72" fmla="*/ 6 w 665"/>
                <a:gd name="T73" fmla="*/ 305 h 788"/>
                <a:gd name="T74" fmla="*/ 26 w 665"/>
                <a:gd name="T75" fmla="*/ 225 h 788"/>
                <a:gd name="T76" fmla="*/ 58 w 665"/>
                <a:gd name="T77" fmla="*/ 157 h 788"/>
                <a:gd name="T78" fmla="*/ 98 w 665"/>
                <a:gd name="T79" fmla="*/ 101 h 788"/>
                <a:gd name="T80" fmla="*/ 149 w 665"/>
                <a:gd name="T81" fmla="*/ 57 h 788"/>
                <a:gd name="T82" fmla="*/ 207 w 665"/>
                <a:gd name="T83" fmla="*/ 26 h 788"/>
                <a:gd name="T84" fmla="*/ 273 w 665"/>
                <a:gd name="T85" fmla="*/ 7 h 788"/>
                <a:gd name="T86" fmla="*/ 344 w 665"/>
                <a:gd name="T87" fmla="*/ 0 h 788"/>
                <a:gd name="T88" fmla="*/ 421 w 665"/>
                <a:gd name="T89" fmla="*/ 7 h 788"/>
                <a:gd name="T90" fmla="*/ 485 w 665"/>
                <a:gd name="T91" fmla="*/ 26 h 788"/>
                <a:gd name="T92" fmla="*/ 540 w 665"/>
                <a:gd name="T93" fmla="*/ 55 h 788"/>
                <a:gd name="T94" fmla="*/ 584 w 665"/>
                <a:gd name="T95" fmla="*/ 92 h 788"/>
                <a:gd name="T96" fmla="*/ 618 w 665"/>
                <a:gd name="T97" fmla="*/ 133 h 788"/>
                <a:gd name="T98" fmla="*/ 642 w 665"/>
                <a:gd name="T99" fmla="*/ 178 h 788"/>
                <a:gd name="T100" fmla="*/ 665 w 665"/>
                <a:gd name="T101" fmla="*/ 265 h 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65" h="788">
                  <a:moveTo>
                    <a:pt x="510" y="265"/>
                  </a:moveTo>
                  <a:lnTo>
                    <a:pt x="504" y="247"/>
                  </a:lnTo>
                  <a:lnTo>
                    <a:pt x="496" y="227"/>
                  </a:lnTo>
                  <a:lnTo>
                    <a:pt x="492" y="215"/>
                  </a:lnTo>
                  <a:lnTo>
                    <a:pt x="485" y="205"/>
                  </a:lnTo>
                  <a:lnTo>
                    <a:pt x="478" y="194"/>
                  </a:lnTo>
                  <a:lnTo>
                    <a:pt x="470" y="184"/>
                  </a:lnTo>
                  <a:lnTo>
                    <a:pt x="460" y="174"/>
                  </a:lnTo>
                  <a:lnTo>
                    <a:pt x="449" y="165"/>
                  </a:lnTo>
                  <a:lnTo>
                    <a:pt x="436" y="157"/>
                  </a:lnTo>
                  <a:lnTo>
                    <a:pt x="423" y="149"/>
                  </a:lnTo>
                  <a:lnTo>
                    <a:pt x="406" y="144"/>
                  </a:lnTo>
                  <a:lnTo>
                    <a:pt x="387" y="140"/>
                  </a:lnTo>
                  <a:lnTo>
                    <a:pt x="367" y="137"/>
                  </a:lnTo>
                  <a:lnTo>
                    <a:pt x="344" y="136"/>
                  </a:lnTo>
                  <a:lnTo>
                    <a:pt x="330" y="137"/>
                  </a:lnTo>
                  <a:lnTo>
                    <a:pt x="314" y="139"/>
                  </a:lnTo>
                  <a:lnTo>
                    <a:pt x="298" y="142"/>
                  </a:lnTo>
                  <a:lnTo>
                    <a:pt x="282" y="147"/>
                  </a:lnTo>
                  <a:lnTo>
                    <a:pt x="267" y="155"/>
                  </a:lnTo>
                  <a:lnTo>
                    <a:pt x="251" y="164"/>
                  </a:lnTo>
                  <a:lnTo>
                    <a:pt x="244" y="169"/>
                  </a:lnTo>
                  <a:lnTo>
                    <a:pt x="236" y="176"/>
                  </a:lnTo>
                  <a:lnTo>
                    <a:pt x="229" y="182"/>
                  </a:lnTo>
                  <a:lnTo>
                    <a:pt x="222" y="189"/>
                  </a:lnTo>
                  <a:lnTo>
                    <a:pt x="216" y="196"/>
                  </a:lnTo>
                  <a:lnTo>
                    <a:pt x="209" y="205"/>
                  </a:lnTo>
                  <a:lnTo>
                    <a:pt x="203" y="214"/>
                  </a:lnTo>
                  <a:lnTo>
                    <a:pt x="197" y="224"/>
                  </a:lnTo>
                  <a:lnTo>
                    <a:pt x="190" y="234"/>
                  </a:lnTo>
                  <a:lnTo>
                    <a:pt x="185" y="246"/>
                  </a:lnTo>
                  <a:lnTo>
                    <a:pt x="181" y="257"/>
                  </a:lnTo>
                  <a:lnTo>
                    <a:pt x="176" y="271"/>
                  </a:lnTo>
                  <a:lnTo>
                    <a:pt x="172" y="283"/>
                  </a:lnTo>
                  <a:lnTo>
                    <a:pt x="169" y="298"/>
                  </a:lnTo>
                  <a:lnTo>
                    <a:pt x="165" y="312"/>
                  </a:lnTo>
                  <a:lnTo>
                    <a:pt x="162" y="328"/>
                  </a:lnTo>
                  <a:lnTo>
                    <a:pt x="160" y="345"/>
                  </a:lnTo>
                  <a:lnTo>
                    <a:pt x="159" y="363"/>
                  </a:lnTo>
                  <a:lnTo>
                    <a:pt x="158" y="381"/>
                  </a:lnTo>
                  <a:lnTo>
                    <a:pt x="158" y="400"/>
                  </a:lnTo>
                  <a:lnTo>
                    <a:pt x="158" y="425"/>
                  </a:lnTo>
                  <a:lnTo>
                    <a:pt x="160" y="449"/>
                  </a:lnTo>
                  <a:lnTo>
                    <a:pt x="163" y="473"/>
                  </a:lnTo>
                  <a:lnTo>
                    <a:pt x="169" y="495"/>
                  </a:lnTo>
                  <a:lnTo>
                    <a:pt x="174" y="517"/>
                  </a:lnTo>
                  <a:lnTo>
                    <a:pt x="182" y="538"/>
                  </a:lnTo>
                  <a:lnTo>
                    <a:pt x="190" y="558"/>
                  </a:lnTo>
                  <a:lnTo>
                    <a:pt x="201" y="576"/>
                  </a:lnTo>
                  <a:lnTo>
                    <a:pt x="207" y="585"/>
                  </a:lnTo>
                  <a:lnTo>
                    <a:pt x="213" y="592"/>
                  </a:lnTo>
                  <a:lnTo>
                    <a:pt x="220" y="601"/>
                  </a:lnTo>
                  <a:lnTo>
                    <a:pt x="227" y="608"/>
                  </a:lnTo>
                  <a:lnTo>
                    <a:pt x="234" y="614"/>
                  </a:lnTo>
                  <a:lnTo>
                    <a:pt x="242" y="621"/>
                  </a:lnTo>
                  <a:lnTo>
                    <a:pt x="250" y="627"/>
                  </a:lnTo>
                  <a:lnTo>
                    <a:pt x="258" y="632"/>
                  </a:lnTo>
                  <a:lnTo>
                    <a:pt x="268" y="636"/>
                  </a:lnTo>
                  <a:lnTo>
                    <a:pt x="277" y="641"/>
                  </a:lnTo>
                  <a:lnTo>
                    <a:pt x="288" y="645"/>
                  </a:lnTo>
                  <a:lnTo>
                    <a:pt x="298" y="647"/>
                  </a:lnTo>
                  <a:lnTo>
                    <a:pt x="309" y="650"/>
                  </a:lnTo>
                  <a:lnTo>
                    <a:pt x="320" y="651"/>
                  </a:lnTo>
                  <a:lnTo>
                    <a:pt x="332" y="652"/>
                  </a:lnTo>
                  <a:lnTo>
                    <a:pt x="344" y="653"/>
                  </a:lnTo>
                  <a:lnTo>
                    <a:pt x="360" y="652"/>
                  </a:lnTo>
                  <a:lnTo>
                    <a:pt x="375" y="651"/>
                  </a:lnTo>
                  <a:lnTo>
                    <a:pt x="389" y="648"/>
                  </a:lnTo>
                  <a:lnTo>
                    <a:pt x="403" y="644"/>
                  </a:lnTo>
                  <a:lnTo>
                    <a:pt x="416" y="638"/>
                  </a:lnTo>
                  <a:lnTo>
                    <a:pt x="429" y="633"/>
                  </a:lnTo>
                  <a:lnTo>
                    <a:pt x="441" y="626"/>
                  </a:lnTo>
                  <a:lnTo>
                    <a:pt x="452" y="618"/>
                  </a:lnTo>
                  <a:lnTo>
                    <a:pt x="462" y="608"/>
                  </a:lnTo>
                  <a:lnTo>
                    <a:pt x="472" y="598"/>
                  </a:lnTo>
                  <a:lnTo>
                    <a:pt x="481" y="586"/>
                  </a:lnTo>
                  <a:lnTo>
                    <a:pt x="488" y="575"/>
                  </a:lnTo>
                  <a:lnTo>
                    <a:pt x="496" y="561"/>
                  </a:lnTo>
                  <a:lnTo>
                    <a:pt x="502" y="546"/>
                  </a:lnTo>
                  <a:lnTo>
                    <a:pt x="507" y="531"/>
                  </a:lnTo>
                  <a:lnTo>
                    <a:pt x="510" y="514"/>
                  </a:lnTo>
                  <a:lnTo>
                    <a:pt x="665" y="514"/>
                  </a:lnTo>
                  <a:lnTo>
                    <a:pt x="659" y="543"/>
                  </a:lnTo>
                  <a:lnTo>
                    <a:pt x="650" y="572"/>
                  </a:lnTo>
                  <a:lnTo>
                    <a:pt x="645" y="586"/>
                  </a:lnTo>
                  <a:lnTo>
                    <a:pt x="640" y="599"/>
                  </a:lnTo>
                  <a:lnTo>
                    <a:pt x="634" y="612"/>
                  </a:lnTo>
                  <a:lnTo>
                    <a:pt x="628" y="625"/>
                  </a:lnTo>
                  <a:lnTo>
                    <a:pt x="620" y="637"/>
                  </a:lnTo>
                  <a:lnTo>
                    <a:pt x="614" y="649"/>
                  </a:lnTo>
                  <a:lnTo>
                    <a:pt x="606" y="660"/>
                  </a:lnTo>
                  <a:lnTo>
                    <a:pt x="598" y="672"/>
                  </a:lnTo>
                  <a:lnTo>
                    <a:pt x="589" y="682"/>
                  </a:lnTo>
                  <a:lnTo>
                    <a:pt x="581" y="693"/>
                  </a:lnTo>
                  <a:lnTo>
                    <a:pt x="571" y="702"/>
                  </a:lnTo>
                  <a:lnTo>
                    <a:pt x="561" y="712"/>
                  </a:lnTo>
                  <a:lnTo>
                    <a:pt x="550" y="720"/>
                  </a:lnTo>
                  <a:lnTo>
                    <a:pt x="540" y="728"/>
                  </a:lnTo>
                  <a:lnTo>
                    <a:pt x="528" y="737"/>
                  </a:lnTo>
                  <a:lnTo>
                    <a:pt x="517" y="744"/>
                  </a:lnTo>
                  <a:lnTo>
                    <a:pt x="504" y="750"/>
                  </a:lnTo>
                  <a:lnTo>
                    <a:pt x="492" y="757"/>
                  </a:lnTo>
                  <a:lnTo>
                    <a:pt x="479" y="763"/>
                  </a:lnTo>
                  <a:lnTo>
                    <a:pt x="465" y="768"/>
                  </a:lnTo>
                  <a:lnTo>
                    <a:pt x="452" y="772"/>
                  </a:lnTo>
                  <a:lnTo>
                    <a:pt x="437" y="776"/>
                  </a:lnTo>
                  <a:lnTo>
                    <a:pt x="422" y="781"/>
                  </a:lnTo>
                  <a:lnTo>
                    <a:pt x="407" y="783"/>
                  </a:lnTo>
                  <a:lnTo>
                    <a:pt x="391" y="785"/>
                  </a:lnTo>
                  <a:lnTo>
                    <a:pt x="375" y="787"/>
                  </a:lnTo>
                  <a:lnTo>
                    <a:pt x="358" y="788"/>
                  </a:lnTo>
                  <a:lnTo>
                    <a:pt x="341" y="788"/>
                  </a:lnTo>
                  <a:lnTo>
                    <a:pt x="322" y="788"/>
                  </a:lnTo>
                  <a:lnTo>
                    <a:pt x="304" y="787"/>
                  </a:lnTo>
                  <a:lnTo>
                    <a:pt x="287" y="785"/>
                  </a:lnTo>
                  <a:lnTo>
                    <a:pt x="269" y="782"/>
                  </a:lnTo>
                  <a:lnTo>
                    <a:pt x="252" y="778"/>
                  </a:lnTo>
                  <a:lnTo>
                    <a:pt x="235" y="774"/>
                  </a:lnTo>
                  <a:lnTo>
                    <a:pt x="220" y="769"/>
                  </a:lnTo>
                  <a:lnTo>
                    <a:pt x="203" y="763"/>
                  </a:lnTo>
                  <a:lnTo>
                    <a:pt x="188" y="757"/>
                  </a:lnTo>
                  <a:lnTo>
                    <a:pt x="174" y="749"/>
                  </a:lnTo>
                  <a:lnTo>
                    <a:pt x="159" y="741"/>
                  </a:lnTo>
                  <a:lnTo>
                    <a:pt x="146" y="731"/>
                  </a:lnTo>
                  <a:lnTo>
                    <a:pt x="132" y="722"/>
                  </a:lnTo>
                  <a:lnTo>
                    <a:pt x="119" y="712"/>
                  </a:lnTo>
                  <a:lnTo>
                    <a:pt x="108" y="700"/>
                  </a:lnTo>
                  <a:lnTo>
                    <a:pt x="95" y="689"/>
                  </a:lnTo>
                  <a:lnTo>
                    <a:pt x="85" y="676"/>
                  </a:lnTo>
                  <a:lnTo>
                    <a:pt x="74" y="662"/>
                  </a:lnTo>
                  <a:lnTo>
                    <a:pt x="65" y="648"/>
                  </a:lnTo>
                  <a:lnTo>
                    <a:pt x="56" y="633"/>
                  </a:lnTo>
                  <a:lnTo>
                    <a:pt x="47" y="618"/>
                  </a:lnTo>
                  <a:lnTo>
                    <a:pt x="39" y="601"/>
                  </a:lnTo>
                  <a:lnTo>
                    <a:pt x="32" y="584"/>
                  </a:lnTo>
                  <a:lnTo>
                    <a:pt x="25" y="566"/>
                  </a:lnTo>
                  <a:lnTo>
                    <a:pt x="20" y="548"/>
                  </a:lnTo>
                  <a:lnTo>
                    <a:pt x="15" y="529"/>
                  </a:lnTo>
                  <a:lnTo>
                    <a:pt x="11" y="508"/>
                  </a:lnTo>
                  <a:lnTo>
                    <a:pt x="6" y="488"/>
                  </a:lnTo>
                  <a:lnTo>
                    <a:pt x="3" y="466"/>
                  </a:lnTo>
                  <a:lnTo>
                    <a:pt x="1" y="444"/>
                  </a:lnTo>
                  <a:lnTo>
                    <a:pt x="0" y="421"/>
                  </a:lnTo>
                  <a:lnTo>
                    <a:pt x="0" y="397"/>
                  </a:lnTo>
                  <a:lnTo>
                    <a:pt x="0" y="373"/>
                  </a:lnTo>
                  <a:lnTo>
                    <a:pt x="2" y="350"/>
                  </a:lnTo>
                  <a:lnTo>
                    <a:pt x="4" y="327"/>
                  </a:lnTo>
                  <a:lnTo>
                    <a:pt x="6" y="305"/>
                  </a:lnTo>
                  <a:lnTo>
                    <a:pt x="11" y="284"/>
                  </a:lnTo>
                  <a:lnTo>
                    <a:pt x="15" y="263"/>
                  </a:lnTo>
                  <a:lnTo>
                    <a:pt x="20" y="244"/>
                  </a:lnTo>
                  <a:lnTo>
                    <a:pt x="26" y="225"/>
                  </a:lnTo>
                  <a:lnTo>
                    <a:pt x="33" y="207"/>
                  </a:lnTo>
                  <a:lnTo>
                    <a:pt x="40" y="189"/>
                  </a:lnTo>
                  <a:lnTo>
                    <a:pt x="48" y="172"/>
                  </a:lnTo>
                  <a:lnTo>
                    <a:pt x="58" y="157"/>
                  </a:lnTo>
                  <a:lnTo>
                    <a:pt x="67" y="142"/>
                  </a:lnTo>
                  <a:lnTo>
                    <a:pt x="76" y="127"/>
                  </a:lnTo>
                  <a:lnTo>
                    <a:pt x="87" y="114"/>
                  </a:lnTo>
                  <a:lnTo>
                    <a:pt x="98" y="101"/>
                  </a:lnTo>
                  <a:lnTo>
                    <a:pt x="110" y="89"/>
                  </a:lnTo>
                  <a:lnTo>
                    <a:pt x="123" y="77"/>
                  </a:lnTo>
                  <a:lnTo>
                    <a:pt x="136" y="67"/>
                  </a:lnTo>
                  <a:lnTo>
                    <a:pt x="149" y="57"/>
                  </a:lnTo>
                  <a:lnTo>
                    <a:pt x="163" y="48"/>
                  </a:lnTo>
                  <a:lnTo>
                    <a:pt x="177" y="40"/>
                  </a:lnTo>
                  <a:lnTo>
                    <a:pt x="193" y="32"/>
                  </a:lnTo>
                  <a:lnTo>
                    <a:pt x="207" y="26"/>
                  </a:lnTo>
                  <a:lnTo>
                    <a:pt x="223" y="20"/>
                  </a:lnTo>
                  <a:lnTo>
                    <a:pt x="240" y="15"/>
                  </a:lnTo>
                  <a:lnTo>
                    <a:pt x="256" y="10"/>
                  </a:lnTo>
                  <a:lnTo>
                    <a:pt x="273" y="7"/>
                  </a:lnTo>
                  <a:lnTo>
                    <a:pt x="290" y="4"/>
                  </a:lnTo>
                  <a:lnTo>
                    <a:pt x="308" y="2"/>
                  </a:lnTo>
                  <a:lnTo>
                    <a:pt x="325" y="1"/>
                  </a:lnTo>
                  <a:lnTo>
                    <a:pt x="344" y="0"/>
                  </a:lnTo>
                  <a:lnTo>
                    <a:pt x="364" y="1"/>
                  </a:lnTo>
                  <a:lnTo>
                    <a:pt x="384" y="2"/>
                  </a:lnTo>
                  <a:lnTo>
                    <a:pt x="403" y="4"/>
                  </a:lnTo>
                  <a:lnTo>
                    <a:pt x="421" y="7"/>
                  </a:lnTo>
                  <a:lnTo>
                    <a:pt x="438" y="11"/>
                  </a:lnTo>
                  <a:lnTo>
                    <a:pt x="455" y="16"/>
                  </a:lnTo>
                  <a:lnTo>
                    <a:pt x="471" y="21"/>
                  </a:lnTo>
                  <a:lnTo>
                    <a:pt x="485" y="26"/>
                  </a:lnTo>
                  <a:lnTo>
                    <a:pt x="500" y="32"/>
                  </a:lnTo>
                  <a:lnTo>
                    <a:pt x="515" y="40"/>
                  </a:lnTo>
                  <a:lnTo>
                    <a:pt x="527" y="47"/>
                  </a:lnTo>
                  <a:lnTo>
                    <a:pt x="540" y="55"/>
                  </a:lnTo>
                  <a:lnTo>
                    <a:pt x="552" y="64"/>
                  </a:lnTo>
                  <a:lnTo>
                    <a:pt x="563" y="72"/>
                  </a:lnTo>
                  <a:lnTo>
                    <a:pt x="574" y="81"/>
                  </a:lnTo>
                  <a:lnTo>
                    <a:pt x="584" y="92"/>
                  </a:lnTo>
                  <a:lnTo>
                    <a:pt x="593" y="101"/>
                  </a:lnTo>
                  <a:lnTo>
                    <a:pt x="601" y="112"/>
                  </a:lnTo>
                  <a:lnTo>
                    <a:pt x="610" y="122"/>
                  </a:lnTo>
                  <a:lnTo>
                    <a:pt x="618" y="133"/>
                  </a:lnTo>
                  <a:lnTo>
                    <a:pt x="624" y="144"/>
                  </a:lnTo>
                  <a:lnTo>
                    <a:pt x="631" y="155"/>
                  </a:lnTo>
                  <a:lnTo>
                    <a:pt x="637" y="166"/>
                  </a:lnTo>
                  <a:lnTo>
                    <a:pt x="642" y="178"/>
                  </a:lnTo>
                  <a:lnTo>
                    <a:pt x="652" y="200"/>
                  </a:lnTo>
                  <a:lnTo>
                    <a:pt x="658" y="223"/>
                  </a:lnTo>
                  <a:lnTo>
                    <a:pt x="663" y="243"/>
                  </a:lnTo>
                  <a:lnTo>
                    <a:pt x="665" y="265"/>
                  </a:lnTo>
                  <a:lnTo>
                    <a:pt x="510" y="265"/>
                  </a:lnTo>
                  <a:close/>
                </a:path>
              </a:pathLst>
            </a:custGeom>
            <a:solidFill>
              <a:srgbClr val="B7B6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84" name="Freeform 10"/>
            <p:cNvSpPr>
              <a:spLocks/>
            </p:cNvSpPr>
            <p:nvPr userDrawn="1"/>
          </p:nvSpPr>
          <p:spPr bwMode="auto">
            <a:xfrm>
              <a:off x="-2965450" y="2887663"/>
              <a:ext cx="119063" cy="142875"/>
            </a:xfrm>
            <a:custGeom>
              <a:avLst/>
              <a:gdLst>
                <a:gd name="T0" fmla="*/ 505 w 681"/>
                <a:gd name="T1" fmla="*/ 221 h 808"/>
                <a:gd name="T2" fmla="*/ 473 w 681"/>
                <a:gd name="T3" fmla="*/ 178 h 808"/>
                <a:gd name="T4" fmla="*/ 417 w 681"/>
                <a:gd name="T5" fmla="*/ 148 h 808"/>
                <a:gd name="T6" fmla="*/ 338 w 681"/>
                <a:gd name="T7" fmla="*/ 141 h 808"/>
                <a:gd name="T8" fmla="*/ 274 w 681"/>
                <a:gd name="T9" fmla="*/ 158 h 808"/>
                <a:gd name="T10" fmla="*/ 235 w 681"/>
                <a:gd name="T11" fmla="*/ 186 h 808"/>
                <a:gd name="T12" fmla="*/ 209 w 681"/>
                <a:gd name="T13" fmla="*/ 219 h 808"/>
                <a:gd name="T14" fmla="*/ 186 w 681"/>
                <a:gd name="T15" fmla="*/ 263 h 808"/>
                <a:gd name="T16" fmla="*/ 172 w 681"/>
                <a:gd name="T17" fmla="*/ 318 h 808"/>
                <a:gd name="T18" fmla="*/ 164 w 681"/>
                <a:gd name="T19" fmla="*/ 388 h 808"/>
                <a:gd name="T20" fmla="*/ 170 w 681"/>
                <a:gd name="T21" fmla="*/ 483 h 808"/>
                <a:gd name="T22" fmla="*/ 197 w 681"/>
                <a:gd name="T23" fmla="*/ 572 h 808"/>
                <a:gd name="T24" fmla="*/ 226 w 681"/>
                <a:gd name="T25" fmla="*/ 616 h 808"/>
                <a:gd name="T26" fmla="*/ 257 w 681"/>
                <a:gd name="T27" fmla="*/ 642 h 808"/>
                <a:gd name="T28" fmla="*/ 295 w 681"/>
                <a:gd name="T29" fmla="*/ 661 h 808"/>
                <a:gd name="T30" fmla="*/ 341 w 681"/>
                <a:gd name="T31" fmla="*/ 669 h 808"/>
                <a:gd name="T32" fmla="*/ 400 w 681"/>
                <a:gd name="T33" fmla="*/ 664 h 808"/>
                <a:gd name="T34" fmla="*/ 453 w 681"/>
                <a:gd name="T35" fmla="*/ 641 h 808"/>
                <a:gd name="T36" fmla="*/ 494 w 681"/>
                <a:gd name="T37" fmla="*/ 600 h 808"/>
                <a:gd name="T38" fmla="*/ 519 w 681"/>
                <a:gd name="T39" fmla="*/ 542 h 808"/>
                <a:gd name="T40" fmla="*/ 665 w 681"/>
                <a:gd name="T41" fmla="*/ 585 h 808"/>
                <a:gd name="T42" fmla="*/ 643 w 681"/>
                <a:gd name="T43" fmla="*/ 639 h 808"/>
                <a:gd name="T44" fmla="*/ 613 w 681"/>
                <a:gd name="T45" fmla="*/ 687 h 808"/>
                <a:gd name="T46" fmla="*/ 575 w 681"/>
                <a:gd name="T47" fmla="*/ 729 h 808"/>
                <a:gd name="T48" fmla="*/ 531 w 681"/>
                <a:gd name="T49" fmla="*/ 762 h 808"/>
                <a:gd name="T50" fmla="*/ 478 w 681"/>
                <a:gd name="T51" fmla="*/ 787 h 808"/>
                <a:gd name="T52" fmla="*/ 418 w 681"/>
                <a:gd name="T53" fmla="*/ 803 h 808"/>
                <a:gd name="T54" fmla="*/ 349 w 681"/>
                <a:gd name="T55" fmla="*/ 808 h 808"/>
                <a:gd name="T56" fmla="*/ 276 w 681"/>
                <a:gd name="T57" fmla="*/ 802 h 808"/>
                <a:gd name="T58" fmla="*/ 208 w 681"/>
                <a:gd name="T59" fmla="*/ 782 h 808"/>
                <a:gd name="T60" fmla="*/ 149 w 681"/>
                <a:gd name="T61" fmla="*/ 750 h 808"/>
                <a:gd name="T62" fmla="*/ 97 w 681"/>
                <a:gd name="T63" fmla="*/ 706 h 808"/>
                <a:gd name="T64" fmla="*/ 57 w 681"/>
                <a:gd name="T65" fmla="*/ 648 h 808"/>
                <a:gd name="T66" fmla="*/ 25 w 681"/>
                <a:gd name="T67" fmla="*/ 579 h 808"/>
                <a:gd name="T68" fmla="*/ 6 w 681"/>
                <a:gd name="T69" fmla="*/ 498 h 808"/>
                <a:gd name="T70" fmla="*/ 0 w 681"/>
                <a:gd name="T71" fmla="*/ 405 h 808"/>
                <a:gd name="T72" fmla="*/ 6 w 681"/>
                <a:gd name="T73" fmla="*/ 311 h 808"/>
                <a:gd name="T74" fmla="*/ 27 w 681"/>
                <a:gd name="T75" fmla="*/ 228 h 808"/>
                <a:gd name="T76" fmla="*/ 59 w 681"/>
                <a:gd name="T77" fmla="*/ 159 h 808"/>
                <a:gd name="T78" fmla="*/ 102 w 681"/>
                <a:gd name="T79" fmla="*/ 102 h 808"/>
                <a:gd name="T80" fmla="*/ 153 w 681"/>
                <a:gd name="T81" fmla="*/ 58 h 808"/>
                <a:gd name="T82" fmla="*/ 212 w 681"/>
                <a:gd name="T83" fmla="*/ 27 h 808"/>
                <a:gd name="T84" fmla="*/ 278 w 681"/>
                <a:gd name="T85" fmla="*/ 8 h 808"/>
                <a:gd name="T86" fmla="*/ 349 w 681"/>
                <a:gd name="T87" fmla="*/ 0 h 808"/>
                <a:gd name="T88" fmla="*/ 430 w 681"/>
                <a:gd name="T89" fmla="*/ 8 h 808"/>
                <a:gd name="T90" fmla="*/ 498 w 681"/>
                <a:gd name="T91" fmla="*/ 28 h 808"/>
                <a:gd name="T92" fmla="*/ 554 w 681"/>
                <a:gd name="T93" fmla="*/ 57 h 808"/>
                <a:gd name="T94" fmla="*/ 599 w 681"/>
                <a:gd name="T95" fmla="*/ 95 h 808"/>
                <a:gd name="T96" fmla="*/ 634 w 681"/>
                <a:gd name="T97" fmla="*/ 136 h 808"/>
                <a:gd name="T98" fmla="*/ 659 w 681"/>
                <a:gd name="T99" fmla="*/ 182 h 808"/>
                <a:gd name="T100" fmla="*/ 675 w 681"/>
                <a:gd name="T101" fmla="*/ 228 h 8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81" h="808">
                  <a:moveTo>
                    <a:pt x="523" y="272"/>
                  </a:moveTo>
                  <a:lnTo>
                    <a:pt x="518" y="253"/>
                  </a:lnTo>
                  <a:lnTo>
                    <a:pt x="510" y="231"/>
                  </a:lnTo>
                  <a:lnTo>
                    <a:pt x="505" y="221"/>
                  </a:lnTo>
                  <a:lnTo>
                    <a:pt x="499" y="209"/>
                  </a:lnTo>
                  <a:lnTo>
                    <a:pt x="492" y="199"/>
                  </a:lnTo>
                  <a:lnTo>
                    <a:pt x="483" y="189"/>
                  </a:lnTo>
                  <a:lnTo>
                    <a:pt x="473" y="178"/>
                  </a:lnTo>
                  <a:lnTo>
                    <a:pt x="461" y="169"/>
                  </a:lnTo>
                  <a:lnTo>
                    <a:pt x="449" y="160"/>
                  </a:lnTo>
                  <a:lnTo>
                    <a:pt x="434" y="154"/>
                  </a:lnTo>
                  <a:lnTo>
                    <a:pt x="417" y="148"/>
                  </a:lnTo>
                  <a:lnTo>
                    <a:pt x="398" y="144"/>
                  </a:lnTo>
                  <a:lnTo>
                    <a:pt x="377" y="141"/>
                  </a:lnTo>
                  <a:lnTo>
                    <a:pt x="353" y="139"/>
                  </a:lnTo>
                  <a:lnTo>
                    <a:pt x="338" y="141"/>
                  </a:lnTo>
                  <a:lnTo>
                    <a:pt x="322" y="143"/>
                  </a:lnTo>
                  <a:lnTo>
                    <a:pt x="307" y="146"/>
                  </a:lnTo>
                  <a:lnTo>
                    <a:pt x="290" y="151"/>
                  </a:lnTo>
                  <a:lnTo>
                    <a:pt x="274" y="158"/>
                  </a:lnTo>
                  <a:lnTo>
                    <a:pt x="258" y="168"/>
                  </a:lnTo>
                  <a:lnTo>
                    <a:pt x="251" y="173"/>
                  </a:lnTo>
                  <a:lnTo>
                    <a:pt x="243" y="179"/>
                  </a:lnTo>
                  <a:lnTo>
                    <a:pt x="235" y="186"/>
                  </a:lnTo>
                  <a:lnTo>
                    <a:pt x="229" y="193"/>
                  </a:lnTo>
                  <a:lnTo>
                    <a:pt x="222" y="201"/>
                  </a:lnTo>
                  <a:lnTo>
                    <a:pt x="216" y="209"/>
                  </a:lnTo>
                  <a:lnTo>
                    <a:pt x="209" y="219"/>
                  </a:lnTo>
                  <a:lnTo>
                    <a:pt x="203" y="228"/>
                  </a:lnTo>
                  <a:lnTo>
                    <a:pt x="197" y="239"/>
                  </a:lnTo>
                  <a:lnTo>
                    <a:pt x="192" y="250"/>
                  </a:lnTo>
                  <a:lnTo>
                    <a:pt x="186" y="263"/>
                  </a:lnTo>
                  <a:lnTo>
                    <a:pt x="182" y="275"/>
                  </a:lnTo>
                  <a:lnTo>
                    <a:pt x="178" y="289"/>
                  </a:lnTo>
                  <a:lnTo>
                    <a:pt x="175" y="304"/>
                  </a:lnTo>
                  <a:lnTo>
                    <a:pt x="172" y="318"/>
                  </a:lnTo>
                  <a:lnTo>
                    <a:pt x="169" y="335"/>
                  </a:lnTo>
                  <a:lnTo>
                    <a:pt x="166" y="352"/>
                  </a:lnTo>
                  <a:lnTo>
                    <a:pt x="165" y="369"/>
                  </a:lnTo>
                  <a:lnTo>
                    <a:pt x="164" y="388"/>
                  </a:lnTo>
                  <a:lnTo>
                    <a:pt x="163" y="408"/>
                  </a:lnTo>
                  <a:lnTo>
                    <a:pt x="164" y="433"/>
                  </a:lnTo>
                  <a:lnTo>
                    <a:pt x="166" y="459"/>
                  </a:lnTo>
                  <a:lnTo>
                    <a:pt x="170" y="483"/>
                  </a:lnTo>
                  <a:lnTo>
                    <a:pt x="174" y="507"/>
                  </a:lnTo>
                  <a:lnTo>
                    <a:pt x="180" y="530"/>
                  </a:lnTo>
                  <a:lnTo>
                    <a:pt x="188" y="551"/>
                  </a:lnTo>
                  <a:lnTo>
                    <a:pt x="197" y="572"/>
                  </a:lnTo>
                  <a:lnTo>
                    <a:pt x="207" y="591"/>
                  </a:lnTo>
                  <a:lnTo>
                    <a:pt x="213" y="599"/>
                  </a:lnTo>
                  <a:lnTo>
                    <a:pt x="220" y="608"/>
                  </a:lnTo>
                  <a:lnTo>
                    <a:pt x="226" y="616"/>
                  </a:lnTo>
                  <a:lnTo>
                    <a:pt x="233" y="623"/>
                  </a:lnTo>
                  <a:lnTo>
                    <a:pt x="241" y="631"/>
                  </a:lnTo>
                  <a:lnTo>
                    <a:pt x="249" y="637"/>
                  </a:lnTo>
                  <a:lnTo>
                    <a:pt x="257" y="642"/>
                  </a:lnTo>
                  <a:lnTo>
                    <a:pt x="266" y="648"/>
                  </a:lnTo>
                  <a:lnTo>
                    <a:pt x="275" y="653"/>
                  </a:lnTo>
                  <a:lnTo>
                    <a:pt x="286" y="657"/>
                  </a:lnTo>
                  <a:lnTo>
                    <a:pt x="295" y="661"/>
                  </a:lnTo>
                  <a:lnTo>
                    <a:pt x="306" y="664"/>
                  </a:lnTo>
                  <a:lnTo>
                    <a:pt x="317" y="666"/>
                  </a:lnTo>
                  <a:lnTo>
                    <a:pt x="329" y="668"/>
                  </a:lnTo>
                  <a:lnTo>
                    <a:pt x="341" y="669"/>
                  </a:lnTo>
                  <a:lnTo>
                    <a:pt x="353" y="669"/>
                  </a:lnTo>
                  <a:lnTo>
                    <a:pt x="369" y="668"/>
                  </a:lnTo>
                  <a:lnTo>
                    <a:pt x="385" y="667"/>
                  </a:lnTo>
                  <a:lnTo>
                    <a:pt x="400" y="664"/>
                  </a:lnTo>
                  <a:lnTo>
                    <a:pt x="414" y="660"/>
                  </a:lnTo>
                  <a:lnTo>
                    <a:pt x="428" y="655"/>
                  </a:lnTo>
                  <a:lnTo>
                    <a:pt x="440" y="648"/>
                  </a:lnTo>
                  <a:lnTo>
                    <a:pt x="453" y="641"/>
                  </a:lnTo>
                  <a:lnTo>
                    <a:pt x="464" y="633"/>
                  </a:lnTo>
                  <a:lnTo>
                    <a:pt x="475" y="622"/>
                  </a:lnTo>
                  <a:lnTo>
                    <a:pt x="484" y="612"/>
                  </a:lnTo>
                  <a:lnTo>
                    <a:pt x="494" y="600"/>
                  </a:lnTo>
                  <a:lnTo>
                    <a:pt x="501" y="587"/>
                  </a:lnTo>
                  <a:lnTo>
                    <a:pt x="508" y="573"/>
                  </a:lnTo>
                  <a:lnTo>
                    <a:pt x="515" y="557"/>
                  </a:lnTo>
                  <a:lnTo>
                    <a:pt x="519" y="542"/>
                  </a:lnTo>
                  <a:lnTo>
                    <a:pt x="523" y="524"/>
                  </a:lnTo>
                  <a:lnTo>
                    <a:pt x="681" y="524"/>
                  </a:lnTo>
                  <a:lnTo>
                    <a:pt x="675" y="555"/>
                  </a:lnTo>
                  <a:lnTo>
                    <a:pt x="665" y="585"/>
                  </a:lnTo>
                  <a:lnTo>
                    <a:pt x="661" y="598"/>
                  </a:lnTo>
                  <a:lnTo>
                    <a:pt x="655" y="613"/>
                  </a:lnTo>
                  <a:lnTo>
                    <a:pt x="650" y="626"/>
                  </a:lnTo>
                  <a:lnTo>
                    <a:pt x="643" y="639"/>
                  </a:lnTo>
                  <a:lnTo>
                    <a:pt x="636" y="651"/>
                  </a:lnTo>
                  <a:lnTo>
                    <a:pt x="629" y="664"/>
                  </a:lnTo>
                  <a:lnTo>
                    <a:pt x="621" y="677"/>
                  </a:lnTo>
                  <a:lnTo>
                    <a:pt x="613" y="687"/>
                  </a:lnTo>
                  <a:lnTo>
                    <a:pt x="605" y="699"/>
                  </a:lnTo>
                  <a:lnTo>
                    <a:pt x="595" y="709"/>
                  </a:lnTo>
                  <a:lnTo>
                    <a:pt x="586" y="719"/>
                  </a:lnTo>
                  <a:lnTo>
                    <a:pt x="575" y="729"/>
                  </a:lnTo>
                  <a:lnTo>
                    <a:pt x="565" y="738"/>
                  </a:lnTo>
                  <a:lnTo>
                    <a:pt x="554" y="747"/>
                  </a:lnTo>
                  <a:lnTo>
                    <a:pt x="543" y="755"/>
                  </a:lnTo>
                  <a:lnTo>
                    <a:pt x="531" y="762"/>
                  </a:lnTo>
                  <a:lnTo>
                    <a:pt x="519" y="770"/>
                  </a:lnTo>
                  <a:lnTo>
                    <a:pt x="505" y="776"/>
                  </a:lnTo>
                  <a:lnTo>
                    <a:pt x="493" y="782"/>
                  </a:lnTo>
                  <a:lnTo>
                    <a:pt x="478" y="787"/>
                  </a:lnTo>
                  <a:lnTo>
                    <a:pt x="464" y="792"/>
                  </a:lnTo>
                  <a:lnTo>
                    <a:pt x="449" y="796"/>
                  </a:lnTo>
                  <a:lnTo>
                    <a:pt x="434" y="800"/>
                  </a:lnTo>
                  <a:lnTo>
                    <a:pt x="418" y="803"/>
                  </a:lnTo>
                  <a:lnTo>
                    <a:pt x="402" y="805"/>
                  </a:lnTo>
                  <a:lnTo>
                    <a:pt x="385" y="807"/>
                  </a:lnTo>
                  <a:lnTo>
                    <a:pt x="367" y="808"/>
                  </a:lnTo>
                  <a:lnTo>
                    <a:pt x="349" y="808"/>
                  </a:lnTo>
                  <a:lnTo>
                    <a:pt x="331" y="807"/>
                  </a:lnTo>
                  <a:lnTo>
                    <a:pt x="312" y="806"/>
                  </a:lnTo>
                  <a:lnTo>
                    <a:pt x="294" y="804"/>
                  </a:lnTo>
                  <a:lnTo>
                    <a:pt x="276" y="802"/>
                  </a:lnTo>
                  <a:lnTo>
                    <a:pt x="258" y="798"/>
                  </a:lnTo>
                  <a:lnTo>
                    <a:pt x="242" y="794"/>
                  </a:lnTo>
                  <a:lnTo>
                    <a:pt x="225" y="788"/>
                  </a:lnTo>
                  <a:lnTo>
                    <a:pt x="208" y="782"/>
                  </a:lnTo>
                  <a:lnTo>
                    <a:pt x="193" y="776"/>
                  </a:lnTo>
                  <a:lnTo>
                    <a:pt x="178" y="767"/>
                  </a:lnTo>
                  <a:lnTo>
                    <a:pt x="163" y="759"/>
                  </a:lnTo>
                  <a:lnTo>
                    <a:pt x="149" y="750"/>
                  </a:lnTo>
                  <a:lnTo>
                    <a:pt x="135" y="740"/>
                  </a:lnTo>
                  <a:lnTo>
                    <a:pt x="123" y="730"/>
                  </a:lnTo>
                  <a:lnTo>
                    <a:pt x="110" y="718"/>
                  </a:lnTo>
                  <a:lnTo>
                    <a:pt x="97" y="706"/>
                  </a:lnTo>
                  <a:lnTo>
                    <a:pt x="87" y="692"/>
                  </a:lnTo>
                  <a:lnTo>
                    <a:pt x="75" y="679"/>
                  </a:lnTo>
                  <a:lnTo>
                    <a:pt x="66" y="664"/>
                  </a:lnTo>
                  <a:lnTo>
                    <a:pt x="57" y="648"/>
                  </a:lnTo>
                  <a:lnTo>
                    <a:pt x="47" y="633"/>
                  </a:lnTo>
                  <a:lnTo>
                    <a:pt x="40" y="616"/>
                  </a:lnTo>
                  <a:lnTo>
                    <a:pt x="33" y="598"/>
                  </a:lnTo>
                  <a:lnTo>
                    <a:pt x="25" y="579"/>
                  </a:lnTo>
                  <a:lnTo>
                    <a:pt x="20" y="561"/>
                  </a:lnTo>
                  <a:lnTo>
                    <a:pt x="15" y="540"/>
                  </a:lnTo>
                  <a:lnTo>
                    <a:pt x="10" y="520"/>
                  </a:lnTo>
                  <a:lnTo>
                    <a:pt x="6" y="498"/>
                  </a:lnTo>
                  <a:lnTo>
                    <a:pt x="3" y="476"/>
                  </a:lnTo>
                  <a:lnTo>
                    <a:pt x="1" y="453"/>
                  </a:lnTo>
                  <a:lnTo>
                    <a:pt x="0" y="429"/>
                  </a:lnTo>
                  <a:lnTo>
                    <a:pt x="0" y="405"/>
                  </a:lnTo>
                  <a:lnTo>
                    <a:pt x="0" y="380"/>
                  </a:lnTo>
                  <a:lnTo>
                    <a:pt x="1" y="356"/>
                  </a:lnTo>
                  <a:lnTo>
                    <a:pt x="3" y="333"/>
                  </a:lnTo>
                  <a:lnTo>
                    <a:pt x="6" y="311"/>
                  </a:lnTo>
                  <a:lnTo>
                    <a:pt x="11" y="289"/>
                  </a:lnTo>
                  <a:lnTo>
                    <a:pt x="15" y="268"/>
                  </a:lnTo>
                  <a:lnTo>
                    <a:pt x="21" y="248"/>
                  </a:lnTo>
                  <a:lnTo>
                    <a:pt x="27" y="228"/>
                  </a:lnTo>
                  <a:lnTo>
                    <a:pt x="34" y="211"/>
                  </a:lnTo>
                  <a:lnTo>
                    <a:pt x="42" y="193"/>
                  </a:lnTo>
                  <a:lnTo>
                    <a:pt x="50" y="175"/>
                  </a:lnTo>
                  <a:lnTo>
                    <a:pt x="59" y="159"/>
                  </a:lnTo>
                  <a:lnTo>
                    <a:pt x="68" y="144"/>
                  </a:lnTo>
                  <a:lnTo>
                    <a:pt x="79" y="129"/>
                  </a:lnTo>
                  <a:lnTo>
                    <a:pt x="90" y="115"/>
                  </a:lnTo>
                  <a:lnTo>
                    <a:pt x="102" y="102"/>
                  </a:lnTo>
                  <a:lnTo>
                    <a:pt x="113" y="90"/>
                  </a:lnTo>
                  <a:lnTo>
                    <a:pt x="127" y="79"/>
                  </a:lnTo>
                  <a:lnTo>
                    <a:pt x="139" y="68"/>
                  </a:lnTo>
                  <a:lnTo>
                    <a:pt x="153" y="58"/>
                  </a:lnTo>
                  <a:lnTo>
                    <a:pt x="167" y="49"/>
                  </a:lnTo>
                  <a:lnTo>
                    <a:pt x="182" y="40"/>
                  </a:lnTo>
                  <a:lnTo>
                    <a:pt x="197" y="33"/>
                  </a:lnTo>
                  <a:lnTo>
                    <a:pt x="212" y="27"/>
                  </a:lnTo>
                  <a:lnTo>
                    <a:pt x="228" y="20"/>
                  </a:lnTo>
                  <a:lnTo>
                    <a:pt x="245" y="15"/>
                  </a:lnTo>
                  <a:lnTo>
                    <a:pt x="262" y="11"/>
                  </a:lnTo>
                  <a:lnTo>
                    <a:pt x="278" y="8"/>
                  </a:lnTo>
                  <a:lnTo>
                    <a:pt x="296" y="5"/>
                  </a:lnTo>
                  <a:lnTo>
                    <a:pt x="314" y="3"/>
                  </a:lnTo>
                  <a:lnTo>
                    <a:pt x="332" y="2"/>
                  </a:lnTo>
                  <a:lnTo>
                    <a:pt x="349" y="0"/>
                  </a:lnTo>
                  <a:lnTo>
                    <a:pt x="371" y="2"/>
                  </a:lnTo>
                  <a:lnTo>
                    <a:pt x="391" y="3"/>
                  </a:lnTo>
                  <a:lnTo>
                    <a:pt x="411" y="5"/>
                  </a:lnTo>
                  <a:lnTo>
                    <a:pt x="430" y="8"/>
                  </a:lnTo>
                  <a:lnTo>
                    <a:pt x="448" y="12"/>
                  </a:lnTo>
                  <a:lnTo>
                    <a:pt x="465" y="16"/>
                  </a:lnTo>
                  <a:lnTo>
                    <a:pt x="482" y="21"/>
                  </a:lnTo>
                  <a:lnTo>
                    <a:pt x="498" y="28"/>
                  </a:lnTo>
                  <a:lnTo>
                    <a:pt x="513" y="34"/>
                  </a:lnTo>
                  <a:lnTo>
                    <a:pt x="527" y="41"/>
                  </a:lnTo>
                  <a:lnTo>
                    <a:pt x="541" y="49"/>
                  </a:lnTo>
                  <a:lnTo>
                    <a:pt x="554" y="57"/>
                  </a:lnTo>
                  <a:lnTo>
                    <a:pt x="567" y="65"/>
                  </a:lnTo>
                  <a:lnTo>
                    <a:pt x="578" y="75"/>
                  </a:lnTo>
                  <a:lnTo>
                    <a:pt x="589" y="84"/>
                  </a:lnTo>
                  <a:lnTo>
                    <a:pt x="599" y="95"/>
                  </a:lnTo>
                  <a:lnTo>
                    <a:pt x="609" y="104"/>
                  </a:lnTo>
                  <a:lnTo>
                    <a:pt x="618" y="114"/>
                  </a:lnTo>
                  <a:lnTo>
                    <a:pt x="627" y="126"/>
                  </a:lnTo>
                  <a:lnTo>
                    <a:pt x="634" y="136"/>
                  </a:lnTo>
                  <a:lnTo>
                    <a:pt x="641" y="148"/>
                  </a:lnTo>
                  <a:lnTo>
                    <a:pt x="647" y="159"/>
                  </a:lnTo>
                  <a:lnTo>
                    <a:pt x="654" y="171"/>
                  </a:lnTo>
                  <a:lnTo>
                    <a:pt x="659" y="182"/>
                  </a:lnTo>
                  <a:lnTo>
                    <a:pt x="664" y="194"/>
                  </a:lnTo>
                  <a:lnTo>
                    <a:pt x="668" y="205"/>
                  </a:lnTo>
                  <a:lnTo>
                    <a:pt x="671" y="217"/>
                  </a:lnTo>
                  <a:lnTo>
                    <a:pt x="675" y="228"/>
                  </a:lnTo>
                  <a:lnTo>
                    <a:pt x="679" y="250"/>
                  </a:lnTo>
                  <a:lnTo>
                    <a:pt x="681" y="272"/>
                  </a:lnTo>
                  <a:lnTo>
                    <a:pt x="523" y="272"/>
                  </a:lnTo>
                  <a:close/>
                </a:path>
              </a:pathLst>
            </a:custGeom>
            <a:solidFill>
              <a:srgbClr val="0042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85" name="Freeform 11"/>
            <p:cNvSpPr>
              <a:spLocks/>
            </p:cNvSpPr>
            <p:nvPr userDrawn="1"/>
          </p:nvSpPr>
          <p:spPr bwMode="auto">
            <a:xfrm>
              <a:off x="-2833688" y="2894013"/>
              <a:ext cx="119063" cy="136525"/>
            </a:xfrm>
            <a:custGeom>
              <a:avLst/>
              <a:gdLst>
                <a:gd name="T0" fmla="*/ 158 w 677"/>
                <a:gd name="T1" fmla="*/ 769 h 769"/>
                <a:gd name="T2" fmla="*/ 0 w 677"/>
                <a:gd name="T3" fmla="*/ 769 h 769"/>
                <a:gd name="T4" fmla="*/ 0 w 677"/>
                <a:gd name="T5" fmla="*/ 0 h 769"/>
                <a:gd name="T6" fmla="*/ 158 w 677"/>
                <a:gd name="T7" fmla="*/ 0 h 769"/>
                <a:gd name="T8" fmla="*/ 158 w 677"/>
                <a:gd name="T9" fmla="*/ 312 h 769"/>
                <a:gd name="T10" fmla="*/ 451 w 677"/>
                <a:gd name="T11" fmla="*/ 0 h 769"/>
                <a:gd name="T12" fmla="*/ 659 w 677"/>
                <a:gd name="T13" fmla="*/ 0 h 769"/>
                <a:gd name="T14" fmla="*/ 347 w 677"/>
                <a:gd name="T15" fmla="*/ 315 h 769"/>
                <a:gd name="T16" fmla="*/ 677 w 677"/>
                <a:gd name="T17" fmla="*/ 769 h 769"/>
                <a:gd name="T18" fmla="*/ 469 w 677"/>
                <a:gd name="T19" fmla="*/ 769 h 769"/>
                <a:gd name="T20" fmla="*/ 233 w 677"/>
                <a:gd name="T21" fmla="*/ 432 h 769"/>
                <a:gd name="T22" fmla="*/ 158 w 677"/>
                <a:gd name="T23" fmla="*/ 507 h 769"/>
                <a:gd name="T24" fmla="*/ 158 w 677"/>
                <a:gd name="T25" fmla="*/ 769 h 7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77" h="769">
                  <a:moveTo>
                    <a:pt x="158" y="769"/>
                  </a:moveTo>
                  <a:lnTo>
                    <a:pt x="0" y="769"/>
                  </a:lnTo>
                  <a:lnTo>
                    <a:pt x="0" y="0"/>
                  </a:lnTo>
                  <a:lnTo>
                    <a:pt x="158" y="0"/>
                  </a:lnTo>
                  <a:lnTo>
                    <a:pt x="158" y="312"/>
                  </a:lnTo>
                  <a:lnTo>
                    <a:pt x="451" y="0"/>
                  </a:lnTo>
                  <a:lnTo>
                    <a:pt x="659" y="0"/>
                  </a:lnTo>
                  <a:lnTo>
                    <a:pt x="347" y="315"/>
                  </a:lnTo>
                  <a:lnTo>
                    <a:pt x="677" y="769"/>
                  </a:lnTo>
                  <a:lnTo>
                    <a:pt x="469" y="769"/>
                  </a:lnTo>
                  <a:lnTo>
                    <a:pt x="233" y="432"/>
                  </a:lnTo>
                  <a:lnTo>
                    <a:pt x="158" y="507"/>
                  </a:lnTo>
                  <a:lnTo>
                    <a:pt x="158" y="769"/>
                  </a:lnTo>
                  <a:close/>
                </a:path>
              </a:pathLst>
            </a:custGeom>
            <a:solidFill>
              <a:srgbClr val="0042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86" name="Freeform 12"/>
            <p:cNvSpPr>
              <a:spLocks noEditPoints="1"/>
            </p:cNvSpPr>
            <p:nvPr userDrawn="1"/>
          </p:nvSpPr>
          <p:spPr bwMode="auto">
            <a:xfrm>
              <a:off x="-3132138" y="2879726"/>
              <a:ext cx="153988" cy="150813"/>
            </a:xfrm>
            <a:custGeom>
              <a:avLst/>
              <a:gdLst>
                <a:gd name="T0" fmla="*/ 167 w 877"/>
                <a:gd name="T1" fmla="*/ 385 h 854"/>
                <a:gd name="T2" fmla="*/ 179 w 877"/>
                <a:gd name="T3" fmla="*/ 337 h 854"/>
                <a:gd name="T4" fmla="*/ 198 w 877"/>
                <a:gd name="T5" fmla="*/ 297 h 854"/>
                <a:gd name="T6" fmla="*/ 244 w 877"/>
                <a:gd name="T7" fmla="*/ 239 h 854"/>
                <a:gd name="T8" fmla="*/ 308 w 877"/>
                <a:gd name="T9" fmla="*/ 201 h 854"/>
                <a:gd name="T10" fmla="*/ 357 w 877"/>
                <a:gd name="T11" fmla="*/ 656 h 854"/>
                <a:gd name="T12" fmla="*/ 292 w 877"/>
                <a:gd name="T13" fmla="*/ 640 h 854"/>
                <a:gd name="T14" fmla="*/ 229 w 877"/>
                <a:gd name="T15" fmla="*/ 596 h 854"/>
                <a:gd name="T16" fmla="*/ 192 w 877"/>
                <a:gd name="T17" fmla="*/ 544 h 854"/>
                <a:gd name="T18" fmla="*/ 175 w 877"/>
                <a:gd name="T19" fmla="*/ 502 h 854"/>
                <a:gd name="T20" fmla="*/ 165 w 877"/>
                <a:gd name="T21" fmla="*/ 452 h 854"/>
                <a:gd name="T22" fmla="*/ 357 w 877"/>
                <a:gd name="T23" fmla="*/ 0 h 854"/>
                <a:gd name="T24" fmla="*/ 316 w 877"/>
                <a:gd name="T25" fmla="*/ 70 h 854"/>
                <a:gd name="T26" fmla="*/ 257 w 877"/>
                <a:gd name="T27" fmla="*/ 83 h 854"/>
                <a:gd name="T28" fmla="*/ 198 w 877"/>
                <a:gd name="T29" fmla="*/ 109 h 854"/>
                <a:gd name="T30" fmla="*/ 140 w 877"/>
                <a:gd name="T31" fmla="*/ 146 h 854"/>
                <a:gd name="T32" fmla="*/ 88 w 877"/>
                <a:gd name="T33" fmla="*/ 194 h 854"/>
                <a:gd name="T34" fmla="*/ 45 w 877"/>
                <a:gd name="T35" fmla="*/ 254 h 854"/>
                <a:gd name="T36" fmla="*/ 15 w 877"/>
                <a:gd name="T37" fmla="*/ 324 h 854"/>
                <a:gd name="T38" fmla="*/ 1 w 877"/>
                <a:gd name="T39" fmla="*/ 404 h 854"/>
                <a:gd name="T40" fmla="*/ 5 w 877"/>
                <a:gd name="T41" fmla="*/ 490 h 854"/>
                <a:gd name="T42" fmla="*/ 28 w 877"/>
                <a:gd name="T43" fmla="*/ 565 h 854"/>
                <a:gd name="T44" fmla="*/ 65 w 877"/>
                <a:gd name="T45" fmla="*/ 630 h 854"/>
                <a:gd name="T46" fmla="*/ 113 w 877"/>
                <a:gd name="T47" fmla="*/ 682 h 854"/>
                <a:gd name="T48" fmla="*/ 168 w 877"/>
                <a:gd name="T49" fmla="*/ 724 h 854"/>
                <a:gd name="T50" fmla="*/ 227 w 877"/>
                <a:gd name="T51" fmla="*/ 754 h 854"/>
                <a:gd name="T52" fmla="*/ 287 w 877"/>
                <a:gd name="T53" fmla="*/ 773 h 854"/>
                <a:gd name="T54" fmla="*/ 343 w 877"/>
                <a:gd name="T55" fmla="*/ 781 h 854"/>
                <a:gd name="T56" fmla="*/ 521 w 877"/>
                <a:gd name="T57" fmla="*/ 782 h 854"/>
                <a:gd name="T58" fmla="*/ 575 w 877"/>
                <a:gd name="T59" fmla="*/ 776 h 854"/>
                <a:gd name="T60" fmla="*/ 635 w 877"/>
                <a:gd name="T61" fmla="*/ 760 h 854"/>
                <a:gd name="T62" fmla="*/ 694 w 877"/>
                <a:gd name="T63" fmla="*/ 732 h 854"/>
                <a:gd name="T64" fmla="*/ 751 w 877"/>
                <a:gd name="T65" fmla="*/ 694 h 854"/>
                <a:gd name="T66" fmla="*/ 801 w 877"/>
                <a:gd name="T67" fmla="*/ 643 h 854"/>
                <a:gd name="T68" fmla="*/ 841 w 877"/>
                <a:gd name="T69" fmla="*/ 583 h 854"/>
                <a:gd name="T70" fmla="*/ 867 w 877"/>
                <a:gd name="T71" fmla="*/ 510 h 854"/>
                <a:gd name="T72" fmla="*/ 877 w 877"/>
                <a:gd name="T73" fmla="*/ 426 h 854"/>
                <a:gd name="T74" fmla="*/ 867 w 877"/>
                <a:gd name="T75" fmla="*/ 342 h 854"/>
                <a:gd name="T76" fmla="*/ 841 w 877"/>
                <a:gd name="T77" fmla="*/ 269 h 854"/>
                <a:gd name="T78" fmla="*/ 801 w 877"/>
                <a:gd name="T79" fmla="*/ 208 h 854"/>
                <a:gd name="T80" fmla="*/ 751 w 877"/>
                <a:gd name="T81" fmla="*/ 158 h 854"/>
                <a:gd name="T82" fmla="*/ 694 w 877"/>
                <a:gd name="T83" fmla="*/ 118 h 854"/>
                <a:gd name="T84" fmla="*/ 635 w 877"/>
                <a:gd name="T85" fmla="*/ 90 h 854"/>
                <a:gd name="T86" fmla="*/ 575 w 877"/>
                <a:gd name="T87" fmla="*/ 72 h 854"/>
                <a:gd name="T88" fmla="*/ 521 w 877"/>
                <a:gd name="T89" fmla="*/ 67 h 854"/>
                <a:gd name="T90" fmla="*/ 712 w 877"/>
                <a:gd name="T91" fmla="*/ 452 h 854"/>
                <a:gd name="T92" fmla="*/ 702 w 877"/>
                <a:gd name="T93" fmla="*/ 502 h 854"/>
                <a:gd name="T94" fmla="*/ 685 w 877"/>
                <a:gd name="T95" fmla="*/ 544 h 854"/>
                <a:gd name="T96" fmla="*/ 647 w 877"/>
                <a:gd name="T97" fmla="*/ 596 h 854"/>
                <a:gd name="T98" fmla="*/ 586 w 877"/>
                <a:gd name="T99" fmla="*/ 640 h 854"/>
                <a:gd name="T100" fmla="*/ 521 w 877"/>
                <a:gd name="T101" fmla="*/ 656 h 854"/>
                <a:gd name="T102" fmla="*/ 569 w 877"/>
                <a:gd name="T103" fmla="*/ 201 h 854"/>
                <a:gd name="T104" fmla="*/ 633 w 877"/>
                <a:gd name="T105" fmla="*/ 239 h 854"/>
                <a:gd name="T106" fmla="*/ 680 w 877"/>
                <a:gd name="T107" fmla="*/ 297 h 854"/>
                <a:gd name="T108" fmla="*/ 699 w 877"/>
                <a:gd name="T109" fmla="*/ 337 h 854"/>
                <a:gd name="T110" fmla="*/ 710 w 877"/>
                <a:gd name="T111" fmla="*/ 385 h 8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77" h="854">
                  <a:moveTo>
                    <a:pt x="164" y="426"/>
                  </a:moveTo>
                  <a:lnTo>
                    <a:pt x="164" y="411"/>
                  </a:lnTo>
                  <a:lnTo>
                    <a:pt x="165" y="399"/>
                  </a:lnTo>
                  <a:lnTo>
                    <a:pt x="167" y="385"/>
                  </a:lnTo>
                  <a:lnTo>
                    <a:pt x="169" y="373"/>
                  </a:lnTo>
                  <a:lnTo>
                    <a:pt x="171" y="361"/>
                  </a:lnTo>
                  <a:lnTo>
                    <a:pt x="175" y="349"/>
                  </a:lnTo>
                  <a:lnTo>
                    <a:pt x="179" y="337"/>
                  </a:lnTo>
                  <a:lnTo>
                    <a:pt x="183" y="327"/>
                  </a:lnTo>
                  <a:lnTo>
                    <a:pt x="187" y="316"/>
                  </a:lnTo>
                  <a:lnTo>
                    <a:pt x="192" y="306"/>
                  </a:lnTo>
                  <a:lnTo>
                    <a:pt x="198" y="297"/>
                  </a:lnTo>
                  <a:lnTo>
                    <a:pt x="203" y="287"/>
                  </a:lnTo>
                  <a:lnTo>
                    <a:pt x="215" y="269"/>
                  </a:lnTo>
                  <a:lnTo>
                    <a:pt x="229" y="254"/>
                  </a:lnTo>
                  <a:lnTo>
                    <a:pt x="244" y="239"/>
                  </a:lnTo>
                  <a:lnTo>
                    <a:pt x="259" y="228"/>
                  </a:lnTo>
                  <a:lnTo>
                    <a:pt x="275" y="217"/>
                  </a:lnTo>
                  <a:lnTo>
                    <a:pt x="292" y="208"/>
                  </a:lnTo>
                  <a:lnTo>
                    <a:pt x="308" y="201"/>
                  </a:lnTo>
                  <a:lnTo>
                    <a:pt x="324" y="196"/>
                  </a:lnTo>
                  <a:lnTo>
                    <a:pt x="341" y="193"/>
                  </a:lnTo>
                  <a:lnTo>
                    <a:pt x="357" y="192"/>
                  </a:lnTo>
                  <a:lnTo>
                    <a:pt x="357" y="656"/>
                  </a:lnTo>
                  <a:lnTo>
                    <a:pt x="341" y="655"/>
                  </a:lnTo>
                  <a:lnTo>
                    <a:pt x="324" y="652"/>
                  </a:lnTo>
                  <a:lnTo>
                    <a:pt x="308" y="648"/>
                  </a:lnTo>
                  <a:lnTo>
                    <a:pt x="292" y="640"/>
                  </a:lnTo>
                  <a:lnTo>
                    <a:pt x="275" y="632"/>
                  </a:lnTo>
                  <a:lnTo>
                    <a:pt x="259" y="623"/>
                  </a:lnTo>
                  <a:lnTo>
                    <a:pt x="244" y="610"/>
                  </a:lnTo>
                  <a:lnTo>
                    <a:pt x="229" y="596"/>
                  </a:lnTo>
                  <a:lnTo>
                    <a:pt x="215" y="581"/>
                  </a:lnTo>
                  <a:lnTo>
                    <a:pt x="203" y="564"/>
                  </a:lnTo>
                  <a:lnTo>
                    <a:pt x="198" y="555"/>
                  </a:lnTo>
                  <a:lnTo>
                    <a:pt x="192" y="544"/>
                  </a:lnTo>
                  <a:lnTo>
                    <a:pt x="187" y="535"/>
                  </a:lnTo>
                  <a:lnTo>
                    <a:pt x="183" y="524"/>
                  </a:lnTo>
                  <a:lnTo>
                    <a:pt x="179" y="513"/>
                  </a:lnTo>
                  <a:lnTo>
                    <a:pt x="175" y="502"/>
                  </a:lnTo>
                  <a:lnTo>
                    <a:pt x="171" y="490"/>
                  </a:lnTo>
                  <a:lnTo>
                    <a:pt x="169" y="478"/>
                  </a:lnTo>
                  <a:lnTo>
                    <a:pt x="167" y="466"/>
                  </a:lnTo>
                  <a:lnTo>
                    <a:pt x="165" y="452"/>
                  </a:lnTo>
                  <a:lnTo>
                    <a:pt x="164" y="440"/>
                  </a:lnTo>
                  <a:lnTo>
                    <a:pt x="164" y="426"/>
                  </a:lnTo>
                  <a:close/>
                  <a:moveTo>
                    <a:pt x="521" y="0"/>
                  </a:moveTo>
                  <a:lnTo>
                    <a:pt x="357" y="0"/>
                  </a:lnTo>
                  <a:lnTo>
                    <a:pt x="357" y="67"/>
                  </a:lnTo>
                  <a:lnTo>
                    <a:pt x="343" y="67"/>
                  </a:lnTo>
                  <a:lnTo>
                    <a:pt x="329" y="68"/>
                  </a:lnTo>
                  <a:lnTo>
                    <a:pt x="316" y="70"/>
                  </a:lnTo>
                  <a:lnTo>
                    <a:pt x="301" y="72"/>
                  </a:lnTo>
                  <a:lnTo>
                    <a:pt x="287" y="75"/>
                  </a:lnTo>
                  <a:lnTo>
                    <a:pt x="272" y="79"/>
                  </a:lnTo>
                  <a:lnTo>
                    <a:pt x="257" y="83"/>
                  </a:lnTo>
                  <a:lnTo>
                    <a:pt x="243" y="90"/>
                  </a:lnTo>
                  <a:lnTo>
                    <a:pt x="227" y="95"/>
                  </a:lnTo>
                  <a:lnTo>
                    <a:pt x="212" y="102"/>
                  </a:lnTo>
                  <a:lnTo>
                    <a:pt x="198" y="109"/>
                  </a:lnTo>
                  <a:lnTo>
                    <a:pt x="183" y="118"/>
                  </a:lnTo>
                  <a:lnTo>
                    <a:pt x="168" y="126"/>
                  </a:lnTo>
                  <a:lnTo>
                    <a:pt x="154" y="136"/>
                  </a:lnTo>
                  <a:lnTo>
                    <a:pt x="140" y="146"/>
                  </a:lnTo>
                  <a:lnTo>
                    <a:pt x="127" y="158"/>
                  </a:lnTo>
                  <a:lnTo>
                    <a:pt x="113" y="169"/>
                  </a:lnTo>
                  <a:lnTo>
                    <a:pt x="100" y="182"/>
                  </a:lnTo>
                  <a:lnTo>
                    <a:pt x="88" y="194"/>
                  </a:lnTo>
                  <a:lnTo>
                    <a:pt x="76" y="208"/>
                  </a:lnTo>
                  <a:lnTo>
                    <a:pt x="65" y="222"/>
                  </a:lnTo>
                  <a:lnTo>
                    <a:pt x="54" y="238"/>
                  </a:lnTo>
                  <a:lnTo>
                    <a:pt x="45" y="254"/>
                  </a:lnTo>
                  <a:lnTo>
                    <a:pt x="37" y="269"/>
                  </a:lnTo>
                  <a:lnTo>
                    <a:pt x="28" y="287"/>
                  </a:lnTo>
                  <a:lnTo>
                    <a:pt x="21" y="305"/>
                  </a:lnTo>
                  <a:lnTo>
                    <a:pt x="15" y="324"/>
                  </a:lnTo>
                  <a:lnTo>
                    <a:pt x="9" y="342"/>
                  </a:lnTo>
                  <a:lnTo>
                    <a:pt x="5" y="362"/>
                  </a:lnTo>
                  <a:lnTo>
                    <a:pt x="2" y="382"/>
                  </a:lnTo>
                  <a:lnTo>
                    <a:pt x="1" y="404"/>
                  </a:lnTo>
                  <a:lnTo>
                    <a:pt x="0" y="426"/>
                  </a:lnTo>
                  <a:lnTo>
                    <a:pt x="1" y="448"/>
                  </a:lnTo>
                  <a:lnTo>
                    <a:pt x="2" y="469"/>
                  </a:lnTo>
                  <a:lnTo>
                    <a:pt x="5" y="490"/>
                  </a:lnTo>
                  <a:lnTo>
                    <a:pt x="9" y="510"/>
                  </a:lnTo>
                  <a:lnTo>
                    <a:pt x="15" y="528"/>
                  </a:lnTo>
                  <a:lnTo>
                    <a:pt x="21" y="547"/>
                  </a:lnTo>
                  <a:lnTo>
                    <a:pt x="28" y="565"/>
                  </a:lnTo>
                  <a:lnTo>
                    <a:pt x="37" y="583"/>
                  </a:lnTo>
                  <a:lnTo>
                    <a:pt x="45" y="598"/>
                  </a:lnTo>
                  <a:lnTo>
                    <a:pt x="54" y="614"/>
                  </a:lnTo>
                  <a:lnTo>
                    <a:pt x="65" y="630"/>
                  </a:lnTo>
                  <a:lnTo>
                    <a:pt x="76" y="643"/>
                  </a:lnTo>
                  <a:lnTo>
                    <a:pt x="88" y="657"/>
                  </a:lnTo>
                  <a:lnTo>
                    <a:pt x="100" y="670"/>
                  </a:lnTo>
                  <a:lnTo>
                    <a:pt x="113" y="682"/>
                  </a:lnTo>
                  <a:lnTo>
                    <a:pt x="127" y="694"/>
                  </a:lnTo>
                  <a:lnTo>
                    <a:pt x="140" y="704"/>
                  </a:lnTo>
                  <a:lnTo>
                    <a:pt x="154" y="714"/>
                  </a:lnTo>
                  <a:lnTo>
                    <a:pt x="168" y="724"/>
                  </a:lnTo>
                  <a:lnTo>
                    <a:pt x="183" y="732"/>
                  </a:lnTo>
                  <a:lnTo>
                    <a:pt x="198" y="741"/>
                  </a:lnTo>
                  <a:lnTo>
                    <a:pt x="212" y="748"/>
                  </a:lnTo>
                  <a:lnTo>
                    <a:pt x="227" y="754"/>
                  </a:lnTo>
                  <a:lnTo>
                    <a:pt x="243" y="760"/>
                  </a:lnTo>
                  <a:lnTo>
                    <a:pt x="257" y="765"/>
                  </a:lnTo>
                  <a:lnTo>
                    <a:pt x="272" y="770"/>
                  </a:lnTo>
                  <a:lnTo>
                    <a:pt x="287" y="773"/>
                  </a:lnTo>
                  <a:lnTo>
                    <a:pt x="301" y="776"/>
                  </a:lnTo>
                  <a:lnTo>
                    <a:pt x="316" y="779"/>
                  </a:lnTo>
                  <a:lnTo>
                    <a:pt x="329" y="780"/>
                  </a:lnTo>
                  <a:lnTo>
                    <a:pt x="343" y="781"/>
                  </a:lnTo>
                  <a:lnTo>
                    <a:pt x="357" y="782"/>
                  </a:lnTo>
                  <a:lnTo>
                    <a:pt x="357" y="854"/>
                  </a:lnTo>
                  <a:lnTo>
                    <a:pt x="521" y="854"/>
                  </a:lnTo>
                  <a:lnTo>
                    <a:pt x="521" y="782"/>
                  </a:lnTo>
                  <a:lnTo>
                    <a:pt x="533" y="781"/>
                  </a:lnTo>
                  <a:lnTo>
                    <a:pt x="547" y="780"/>
                  </a:lnTo>
                  <a:lnTo>
                    <a:pt x="562" y="779"/>
                  </a:lnTo>
                  <a:lnTo>
                    <a:pt x="575" y="776"/>
                  </a:lnTo>
                  <a:lnTo>
                    <a:pt x="590" y="773"/>
                  </a:lnTo>
                  <a:lnTo>
                    <a:pt x="604" y="770"/>
                  </a:lnTo>
                  <a:lnTo>
                    <a:pt x="620" y="765"/>
                  </a:lnTo>
                  <a:lnTo>
                    <a:pt x="635" y="760"/>
                  </a:lnTo>
                  <a:lnTo>
                    <a:pt x="649" y="754"/>
                  </a:lnTo>
                  <a:lnTo>
                    <a:pt x="665" y="748"/>
                  </a:lnTo>
                  <a:lnTo>
                    <a:pt x="680" y="741"/>
                  </a:lnTo>
                  <a:lnTo>
                    <a:pt x="694" y="732"/>
                  </a:lnTo>
                  <a:lnTo>
                    <a:pt x="709" y="724"/>
                  </a:lnTo>
                  <a:lnTo>
                    <a:pt x="723" y="714"/>
                  </a:lnTo>
                  <a:lnTo>
                    <a:pt x="737" y="704"/>
                  </a:lnTo>
                  <a:lnTo>
                    <a:pt x="751" y="694"/>
                  </a:lnTo>
                  <a:lnTo>
                    <a:pt x="764" y="682"/>
                  </a:lnTo>
                  <a:lnTo>
                    <a:pt x="777" y="670"/>
                  </a:lnTo>
                  <a:lnTo>
                    <a:pt x="789" y="657"/>
                  </a:lnTo>
                  <a:lnTo>
                    <a:pt x="801" y="643"/>
                  </a:lnTo>
                  <a:lnTo>
                    <a:pt x="811" y="630"/>
                  </a:lnTo>
                  <a:lnTo>
                    <a:pt x="822" y="614"/>
                  </a:lnTo>
                  <a:lnTo>
                    <a:pt x="832" y="598"/>
                  </a:lnTo>
                  <a:lnTo>
                    <a:pt x="841" y="583"/>
                  </a:lnTo>
                  <a:lnTo>
                    <a:pt x="849" y="565"/>
                  </a:lnTo>
                  <a:lnTo>
                    <a:pt x="856" y="547"/>
                  </a:lnTo>
                  <a:lnTo>
                    <a:pt x="862" y="528"/>
                  </a:lnTo>
                  <a:lnTo>
                    <a:pt x="867" y="510"/>
                  </a:lnTo>
                  <a:lnTo>
                    <a:pt x="871" y="490"/>
                  </a:lnTo>
                  <a:lnTo>
                    <a:pt x="874" y="469"/>
                  </a:lnTo>
                  <a:lnTo>
                    <a:pt x="876" y="448"/>
                  </a:lnTo>
                  <a:lnTo>
                    <a:pt x="877" y="426"/>
                  </a:lnTo>
                  <a:lnTo>
                    <a:pt x="876" y="404"/>
                  </a:lnTo>
                  <a:lnTo>
                    <a:pt x="874" y="382"/>
                  </a:lnTo>
                  <a:lnTo>
                    <a:pt x="871" y="362"/>
                  </a:lnTo>
                  <a:lnTo>
                    <a:pt x="867" y="342"/>
                  </a:lnTo>
                  <a:lnTo>
                    <a:pt x="862" y="324"/>
                  </a:lnTo>
                  <a:lnTo>
                    <a:pt x="856" y="305"/>
                  </a:lnTo>
                  <a:lnTo>
                    <a:pt x="849" y="287"/>
                  </a:lnTo>
                  <a:lnTo>
                    <a:pt x="841" y="269"/>
                  </a:lnTo>
                  <a:lnTo>
                    <a:pt x="832" y="254"/>
                  </a:lnTo>
                  <a:lnTo>
                    <a:pt x="822" y="238"/>
                  </a:lnTo>
                  <a:lnTo>
                    <a:pt x="811" y="222"/>
                  </a:lnTo>
                  <a:lnTo>
                    <a:pt x="801" y="208"/>
                  </a:lnTo>
                  <a:lnTo>
                    <a:pt x="789" y="194"/>
                  </a:lnTo>
                  <a:lnTo>
                    <a:pt x="777" y="182"/>
                  </a:lnTo>
                  <a:lnTo>
                    <a:pt x="764" y="169"/>
                  </a:lnTo>
                  <a:lnTo>
                    <a:pt x="751" y="158"/>
                  </a:lnTo>
                  <a:lnTo>
                    <a:pt x="737" y="146"/>
                  </a:lnTo>
                  <a:lnTo>
                    <a:pt x="723" y="136"/>
                  </a:lnTo>
                  <a:lnTo>
                    <a:pt x="709" y="126"/>
                  </a:lnTo>
                  <a:lnTo>
                    <a:pt x="694" y="118"/>
                  </a:lnTo>
                  <a:lnTo>
                    <a:pt x="680" y="109"/>
                  </a:lnTo>
                  <a:lnTo>
                    <a:pt x="665" y="102"/>
                  </a:lnTo>
                  <a:lnTo>
                    <a:pt x="649" y="95"/>
                  </a:lnTo>
                  <a:lnTo>
                    <a:pt x="635" y="90"/>
                  </a:lnTo>
                  <a:lnTo>
                    <a:pt x="620" y="83"/>
                  </a:lnTo>
                  <a:lnTo>
                    <a:pt x="604" y="79"/>
                  </a:lnTo>
                  <a:lnTo>
                    <a:pt x="590" y="75"/>
                  </a:lnTo>
                  <a:lnTo>
                    <a:pt x="575" y="72"/>
                  </a:lnTo>
                  <a:lnTo>
                    <a:pt x="562" y="70"/>
                  </a:lnTo>
                  <a:lnTo>
                    <a:pt x="547" y="68"/>
                  </a:lnTo>
                  <a:lnTo>
                    <a:pt x="533" y="67"/>
                  </a:lnTo>
                  <a:lnTo>
                    <a:pt x="521" y="67"/>
                  </a:lnTo>
                  <a:lnTo>
                    <a:pt x="521" y="0"/>
                  </a:lnTo>
                  <a:close/>
                  <a:moveTo>
                    <a:pt x="713" y="426"/>
                  </a:moveTo>
                  <a:lnTo>
                    <a:pt x="712" y="440"/>
                  </a:lnTo>
                  <a:lnTo>
                    <a:pt x="712" y="452"/>
                  </a:lnTo>
                  <a:lnTo>
                    <a:pt x="710" y="466"/>
                  </a:lnTo>
                  <a:lnTo>
                    <a:pt x="708" y="478"/>
                  </a:lnTo>
                  <a:lnTo>
                    <a:pt x="706" y="490"/>
                  </a:lnTo>
                  <a:lnTo>
                    <a:pt x="702" y="502"/>
                  </a:lnTo>
                  <a:lnTo>
                    <a:pt x="699" y="513"/>
                  </a:lnTo>
                  <a:lnTo>
                    <a:pt x="694" y="524"/>
                  </a:lnTo>
                  <a:lnTo>
                    <a:pt x="690" y="535"/>
                  </a:lnTo>
                  <a:lnTo>
                    <a:pt x="685" y="544"/>
                  </a:lnTo>
                  <a:lnTo>
                    <a:pt x="680" y="555"/>
                  </a:lnTo>
                  <a:lnTo>
                    <a:pt x="673" y="564"/>
                  </a:lnTo>
                  <a:lnTo>
                    <a:pt x="661" y="581"/>
                  </a:lnTo>
                  <a:lnTo>
                    <a:pt x="647" y="596"/>
                  </a:lnTo>
                  <a:lnTo>
                    <a:pt x="633" y="610"/>
                  </a:lnTo>
                  <a:lnTo>
                    <a:pt x="617" y="623"/>
                  </a:lnTo>
                  <a:lnTo>
                    <a:pt x="601" y="632"/>
                  </a:lnTo>
                  <a:lnTo>
                    <a:pt x="586" y="640"/>
                  </a:lnTo>
                  <a:lnTo>
                    <a:pt x="569" y="648"/>
                  </a:lnTo>
                  <a:lnTo>
                    <a:pt x="552" y="652"/>
                  </a:lnTo>
                  <a:lnTo>
                    <a:pt x="536" y="655"/>
                  </a:lnTo>
                  <a:lnTo>
                    <a:pt x="521" y="656"/>
                  </a:lnTo>
                  <a:lnTo>
                    <a:pt x="521" y="192"/>
                  </a:lnTo>
                  <a:lnTo>
                    <a:pt x="536" y="193"/>
                  </a:lnTo>
                  <a:lnTo>
                    <a:pt x="552" y="196"/>
                  </a:lnTo>
                  <a:lnTo>
                    <a:pt x="569" y="201"/>
                  </a:lnTo>
                  <a:lnTo>
                    <a:pt x="586" y="208"/>
                  </a:lnTo>
                  <a:lnTo>
                    <a:pt x="601" y="217"/>
                  </a:lnTo>
                  <a:lnTo>
                    <a:pt x="617" y="228"/>
                  </a:lnTo>
                  <a:lnTo>
                    <a:pt x="633" y="239"/>
                  </a:lnTo>
                  <a:lnTo>
                    <a:pt x="647" y="254"/>
                  </a:lnTo>
                  <a:lnTo>
                    <a:pt x="661" y="269"/>
                  </a:lnTo>
                  <a:lnTo>
                    <a:pt x="673" y="287"/>
                  </a:lnTo>
                  <a:lnTo>
                    <a:pt x="680" y="297"/>
                  </a:lnTo>
                  <a:lnTo>
                    <a:pt x="685" y="306"/>
                  </a:lnTo>
                  <a:lnTo>
                    <a:pt x="690" y="316"/>
                  </a:lnTo>
                  <a:lnTo>
                    <a:pt x="694" y="327"/>
                  </a:lnTo>
                  <a:lnTo>
                    <a:pt x="699" y="337"/>
                  </a:lnTo>
                  <a:lnTo>
                    <a:pt x="702" y="349"/>
                  </a:lnTo>
                  <a:lnTo>
                    <a:pt x="706" y="361"/>
                  </a:lnTo>
                  <a:lnTo>
                    <a:pt x="708" y="373"/>
                  </a:lnTo>
                  <a:lnTo>
                    <a:pt x="710" y="385"/>
                  </a:lnTo>
                  <a:lnTo>
                    <a:pt x="712" y="399"/>
                  </a:lnTo>
                  <a:lnTo>
                    <a:pt x="712" y="411"/>
                  </a:lnTo>
                  <a:lnTo>
                    <a:pt x="713" y="426"/>
                  </a:lnTo>
                  <a:close/>
                </a:path>
              </a:pathLst>
            </a:custGeom>
            <a:solidFill>
              <a:srgbClr val="0042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87" name="Freeform 13"/>
            <p:cNvSpPr>
              <a:spLocks noEditPoints="1"/>
            </p:cNvSpPr>
            <p:nvPr userDrawn="1"/>
          </p:nvSpPr>
          <p:spPr bwMode="auto">
            <a:xfrm>
              <a:off x="-903288" y="2897188"/>
              <a:ext cx="84138" cy="131763"/>
            </a:xfrm>
            <a:custGeom>
              <a:avLst/>
              <a:gdLst>
                <a:gd name="T0" fmla="*/ 293 w 479"/>
                <a:gd name="T1" fmla="*/ 313 h 749"/>
                <a:gd name="T2" fmla="*/ 279 w 479"/>
                <a:gd name="T3" fmla="*/ 322 h 749"/>
                <a:gd name="T4" fmla="*/ 263 w 479"/>
                <a:gd name="T5" fmla="*/ 327 h 749"/>
                <a:gd name="T6" fmla="*/ 247 w 479"/>
                <a:gd name="T7" fmla="*/ 330 h 749"/>
                <a:gd name="T8" fmla="*/ 156 w 479"/>
                <a:gd name="T9" fmla="*/ 330 h 749"/>
                <a:gd name="T10" fmla="*/ 237 w 479"/>
                <a:gd name="T11" fmla="*/ 144 h 749"/>
                <a:gd name="T12" fmla="*/ 257 w 479"/>
                <a:gd name="T13" fmla="*/ 145 h 749"/>
                <a:gd name="T14" fmla="*/ 274 w 479"/>
                <a:gd name="T15" fmla="*/ 149 h 749"/>
                <a:gd name="T16" fmla="*/ 290 w 479"/>
                <a:gd name="T17" fmla="*/ 156 h 749"/>
                <a:gd name="T18" fmla="*/ 302 w 479"/>
                <a:gd name="T19" fmla="*/ 165 h 749"/>
                <a:gd name="T20" fmla="*/ 313 w 479"/>
                <a:gd name="T21" fmla="*/ 178 h 749"/>
                <a:gd name="T22" fmla="*/ 320 w 479"/>
                <a:gd name="T23" fmla="*/ 193 h 749"/>
                <a:gd name="T24" fmla="*/ 324 w 479"/>
                <a:gd name="T25" fmla="*/ 212 h 749"/>
                <a:gd name="T26" fmla="*/ 326 w 479"/>
                <a:gd name="T27" fmla="*/ 234 h 749"/>
                <a:gd name="T28" fmla="*/ 324 w 479"/>
                <a:gd name="T29" fmla="*/ 259 h 749"/>
                <a:gd name="T30" fmla="*/ 320 w 479"/>
                <a:gd name="T31" fmla="*/ 279 h 749"/>
                <a:gd name="T32" fmla="*/ 312 w 479"/>
                <a:gd name="T33" fmla="*/ 296 h 749"/>
                <a:gd name="T34" fmla="*/ 300 w 479"/>
                <a:gd name="T35" fmla="*/ 309 h 749"/>
                <a:gd name="T36" fmla="*/ 404 w 479"/>
                <a:gd name="T37" fmla="*/ 50 h 749"/>
                <a:gd name="T38" fmla="*/ 386 w 479"/>
                <a:gd name="T39" fmla="*/ 36 h 749"/>
                <a:gd name="T40" fmla="*/ 367 w 479"/>
                <a:gd name="T41" fmla="*/ 26 h 749"/>
                <a:gd name="T42" fmla="*/ 346 w 479"/>
                <a:gd name="T43" fmla="*/ 18 h 749"/>
                <a:gd name="T44" fmla="*/ 313 w 479"/>
                <a:gd name="T45" fmla="*/ 7 h 749"/>
                <a:gd name="T46" fmla="*/ 263 w 479"/>
                <a:gd name="T47" fmla="*/ 1 h 749"/>
                <a:gd name="T48" fmla="*/ 0 w 479"/>
                <a:gd name="T49" fmla="*/ 0 h 749"/>
                <a:gd name="T50" fmla="*/ 156 w 479"/>
                <a:gd name="T51" fmla="*/ 749 h 749"/>
                <a:gd name="T52" fmla="*/ 247 w 479"/>
                <a:gd name="T53" fmla="*/ 475 h 749"/>
                <a:gd name="T54" fmla="*/ 273 w 479"/>
                <a:gd name="T55" fmla="*/ 474 h 749"/>
                <a:gd name="T56" fmla="*/ 298 w 479"/>
                <a:gd name="T57" fmla="*/ 471 h 749"/>
                <a:gd name="T58" fmla="*/ 321 w 479"/>
                <a:gd name="T59" fmla="*/ 466 h 749"/>
                <a:gd name="T60" fmla="*/ 343 w 479"/>
                <a:gd name="T61" fmla="*/ 459 h 749"/>
                <a:gd name="T62" fmla="*/ 364 w 479"/>
                <a:gd name="T63" fmla="*/ 449 h 749"/>
                <a:gd name="T64" fmla="*/ 383 w 479"/>
                <a:gd name="T65" fmla="*/ 438 h 749"/>
                <a:gd name="T66" fmla="*/ 400 w 479"/>
                <a:gd name="T67" fmla="*/ 425 h 749"/>
                <a:gd name="T68" fmla="*/ 417 w 479"/>
                <a:gd name="T69" fmla="*/ 411 h 749"/>
                <a:gd name="T70" fmla="*/ 431 w 479"/>
                <a:gd name="T71" fmla="*/ 394 h 749"/>
                <a:gd name="T72" fmla="*/ 443 w 479"/>
                <a:gd name="T73" fmla="*/ 375 h 749"/>
                <a:gd name="T74" fmla="*/ 454 w 479"/>
                <a:gd name="T75" fmla="*/ 355 h 749"/>
                <a:gd name="T76" fmla="*/ 463 w 479"/>
                <a:gd name="T77" fmla="*/ 334 h 749"/>
                <a:gd name="T78" fmla="*/ 469 w 479"/>
                <a:gd name="T79" fmla="*/ 311 h 749"/>
                <a:gd name="T80" fmla="*/ 475 w 479"/>
                <a:gd name="T81" fmla="*/ 288 h 749"/>
                <a:gd name="T82" fmla="*/ 478 w 479"/>
                <a:gd name="T83" fmla="*/ 263 h 749"/>
                <a:gd name="T84" fmla="*/ 479 w 479"/>
                <a:gd name="T85" fmla="*/ 237 h 749"/>
                <a:gd name="T86" fmla="*/ 478 w 479"/>
                <a:gd name="T87" fmla="*/ 207 h 749"/>
                <a:gd name="T88" fmla="*/ 475 w 479"/>
                <a:gd name="T89" fmla="*/ 180 h 749"/>
                <a:gd name="T90" fmla="*/ 469 w 479"/>
                <a:gd name="T91" fmla="*/ 153 h 749"/>
                <a:gd name="T92" fmla="*/ 461 w 479"/>
                <a:gd name="T93" fmla="*/ 130 h 749"/>
                <a:gd name="T94" fmla="*/ 452 w 479"/>
                <a:gd name="T95" fmla="*/ 109 h 749"/>
                <a:gd name="T96" fmla="*/ 440 w 479"/>
                <a:gd name="T97" fmla="*/ 90 h 749"/>
                <a:gd name="T98" fmla="*/ 427 w 479"/>
                <a:gd name="T99" fmla="*/ 72 h 749"/>
                <a:gd name="T100" fmla="*/ 412 w 479"/>
                <a:gd name="T101" fmla="*/ 56 h 7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79" h="749">
                  <a:moveTo>
                    <a:pt x="300" y="309"/>
                  </a:moveTo>
                  <a:lnTo>
                    <a:pt x="293" y="313"/>
                  </a:lnTo>
                  <a:lnTo>
                    <a:pt x="286" y="319"/>
                  </a:lnTo>
                  <a:lnTo>
                    <a:pt x="279" y="322"/>
                  </a:lnTo>
                  <a:lnTo>
                    <a:pt x="271" y="325"/>
                  </a:lnTo>
                  <a:lnTo>
                    <a:pt x="263" y="327"/>
                  </a:lnTo>
                  <a:lnTo>
                    <a:pt x="255" y="329"/>
                  </a:lnTo>
                  <a:lnTo>
                    <a:pt x="247" y="330"/>
                  </a:lnTo>
                  <a:lnTo>
                    <a:pt x="238" y="330"/>
                  </a:lnTo>
                  <a:lnTo>
                    <a:pt x="156" y="330"/>
                  </a:lnTo>
                  <a:lnTo>
                    <a:pt x="156" y="144"/>
                  </a:lnTo>
                  <a:lnTo>
                    <a:pt x="237" y="144"/>
                  </a:lnTo>
                  <a:lnTo>
                    <a:pt x="248" y="144"/>
                  </a:lnTo>
                  <a:lnTo>
                    <a:pt x="257" y="145"/>
                  </a:lnTo>
                  <a:lnTo>
                    <a:pt x="266" y="147"/>
                  </a:lnTo>
                  <a:lnTo>
                    <a:pt x="274" y="149"/>
                  </a:lnTo>
                  <a:lnTo>
                    <a:pt x="282" y="152"/>
                  </a:lnTo>
                  <a:lnTo>
                    <a:pt x="290" y="156"/>
                  </a:lnTo>
                  <a:lnTo>
                    <a:pt x="296" y="160"/>
                  </a:lnTo>
                  <a:lnTo>
                    <a:pt x="302" y="165"/>
                  </a:lnTo>
                  <a:lnTo>
                    <a:pt x="307" y="171"/>
                  </a:lnTo>
                  <a:lnTo>
                    <a:pt x="313" y="178"/>
                  </a:lnTo>
                  <a:lnTo>
                    <a:pt x="317" y="185"/>
                  </a:lnTo>
                  <a:lnTo>
                    <a:pt x="320" y="193"/>
                  </a:lnTo>
                  <a:lnTo>
                    <a:pt x="323" y="202"/>
                  </a:lnTo>
                  <a:lnTo>
                    <a:pt x="324" y="212"/>
                  </a:lnTo>
                  <a:lnTo>
                    <a:pt x="326" y="222"/>
                  </a:lnTo>
                  <a:lnTo>
                    <a:pt x="326" y="234"/>
                  </a:lnTo>
                  <a:lnTo>
                    <a:pt x="326" y="248"/>
                  </a:lnTo>
                  <a:lnTo>
                    <a:pt x="324" y="259"/>
                  </a:lnTo>
                  <a:lnTo>
                    <a:pt x="322" y="269"/>
                  </a:lnTo>
                  <a:lnTo>
                    <a:pt x="320" y="279"/>
                  </a:lnTo>
                  <a:lnTo>
                    <a:pt x="316" y="288"/>
                  </a:lnTo>
                  <a:lnTo>
                    <a:pt x="312" y="296"/>
                  </a:lnTo>
                  <a:lnTo>
                    <a:pt x="306" y="303"/>
                  </a:lnTo>
                  <a:lnTo>
                    <a:pt x="300" y="309"/>
                  </a:lnTo>
                  <a:close/>
                  <a:moveTo>
                    <a:pt x="412" y="56"/>
                  </a:moveTo>
                  <a:lnTo>
                    <a:pt x="404" y="50"/>
                  </a:lnTo>
                  <a:lnTo>
                    <a:pt x="395" y="43"/>
                  </a:lnTo>
                  <a:lnTo>
                    <a:pt x="386" y="36"/>
                  </a:lnTo>
                  <a:lnTo>
                    <a:pt x="376" y="31"/>
                  </a:lnTo>
                  <a:lnTo>
                    <a:pt x="367" y="26"/>
                  </a:lnTo>
                  <a:lnTo>
                    <a:pt x="357" y="22"/>
                  </a:lnTo>
                  <a:lnTo>
                    <a:pt x="346" y="18"/>
                  </a:lnTo>
                  <a:lnTo>
                    <a:pt x="336" y="13"/>
                  </a:lnTo>
                  <a:lnTo>
                    <a:pt x="313" y="7"/>
                  </a:lnTo>
                  <a:lnTo>
                    <a:pt x="289" y="3"/>
                  </a:lnTo>
                  <a:lnTo>
                    <a:pt x="263" y="1"/>
                  </a:lnTo>
                  <a:lnTo>
                    <a:pt x="237" y="0"/>
                  </a:lnTo>
                  <a:lnTo>
                    <a:pt x="0" y="0"/>
                  </a:lnTo>
                  <a:lnTo>
                    <a:pt x="0" y="749"/>
                  </a:lnTo>
                  <a:lnTo>
                    <a:pt x="156" y="749"/>
                  </a:lnTo>
                  <a:lnTo>
                    <a:pt x="156" y="475"/>
                  </a:lnTo>
                  <a:lnTo>
                    <a:pt x="247" y="475"/>
                  </a:lnTo>
                  <a:lnTo>
                    <a:pt x="259" y="475"/>
                  </a:lnTo>
                  <a:lnTo>
                    <a:pt x="273" y="474"/>
                  </a:lnTo>
                  <a:lnTo>
                    <a:pt x="285" y="473"/>
                  </a:lnTo>
                  <a:lnTo>
                    <a:pt x="298" y="471"/>
                  </a:lnTo>
                  <a:lnTo>
                    <a:pt x="309" y="469"/>
                  </a:lnTo>
                  <a:lnTo>
                    <a:pt x="321" y="466"/>
                  </a:lnTo>
                  <a:lnTo>
                    <a:pt x="332" y="463"/>
                  </a:lnTo>
                  <a:lnTo>
                    <a:pt x="343" y="459"/>
                  </a:lnTo>
                  <a:lnTo>
                    <a:pt x="353" y="453"/>
                  </a:lnTo>
                  <a:lnTo>
                    <a:pt x="364" y="449"/>
                  </a:lnTo>
                  <a:lnTo>
                    <a:pt x="373" y="444"/>
                  </a:lnTo>
                  <a:lnTo>
                    <a:pt x="383" y="438"/>
                  </a:lnTo>
                  <a:lnTo>
                    <a:pt x="392" y="431"/>
                  </a:lnTo>
                  <a:lnTo>
                    <a:pt x="400" y="425"/>
                  </a:lnTo>
                  <a:lnTo>
                    <a:pt x="409" y="418"/>
                  </a:lnTo>
                  <a:lnTo>
                    <a:pt x="417" y="411"/>
                  </a:lnTo>
                  <a:lnTo>
                    <a:pt x="424" y="402"/>
                  </a:lnTo>
                  <a:lnTo>
                    <a:pt x="431" y="394"/>
                  </a:lnTo>
                  <a:lnTo>
                    <a:pt x="437" y="384"/>
                  </a:lnTo>
                  <a:lnTo>
                    <a:pt x="443" y="375"/>
                  </a:lnTo>
                  <a:lnTo>
                    <a:pt x="449" y="366"/>
                  </a:lnTo>
                  <a:lnTo>
                    <a:pt x="454" y="355"/>
                  </a:lnTo>
                  <a:lnTo>
                    <a:pt x="459" y="345"/>
                  </a:lnTo>
                  <a:lnTo>
                    <a:pt x="463" y="334"/>
                  </a:lnTo>
                  <a:lnTo>
                    <a:pt x="466" y="323"/>
                  </a:lnTo>
                  <a:lnTo>
                    <a:pt x="469" y="311"/>
                  </a:lnTo>
                  <a:lnTo>
                    <a:pt x="473" y="300"/>
                  </a:lnTo>
                  <a:lnTo>
                    <a:pt x="475" y="288"/>
                  </a:lnTo>
                  <a:lnTo>
                    <a:pt x="477" y="276"/>
                  </a:lnTo>
                  <a:lnTo>
                    <a:pt x="478" y="263"/>
                  </a:lnTo>
                  <a:lnTo>
                    <a:pt x="479" y="250"/>
                  </a:lnTo>
                  <a:lnTo>
                    <a:pt x="479" y="237"/>
                  </a:lnTo>
                  <a:lnTo>
                    <a:pt x="479" y="221"/>
                  </a:lnTo>
                  <a:lnTo>
                    <a:pt x="478" y="207"/>
                  </a:lnTo>
                  <a:lnTo>
                    <a:pt x="477" y="193"/>
                  </a:lnTo>
                  <a:lnTo>
                    <a:pt x="475" y="180"/>
                  </a:lnTo>
                  <a:lnTo>
                    <a:pt x="473" y="166"/>
                  </a:lnTo>
                  <a:lnTo>
                    <a:pt x="469" y="153"/>
                  </a:lnTo>
                  <a:lnTo>
                    <a:pt x="465" y="142"/>
                  </a:lnTo>
                  <a:lnTo>
                    <a:pt x="461" y="130"/>
                  </a:lnTo>
                  <a:lnTo>
                    <a:pt x="457" y="119"/>
                  </a:lnTo>
                  <a:lnTo>
                    <a:pt x="452" y="109"/>
                  </a:lnTo>
                  <a:lnTo>
                    <a:pt x="446" y="99"/>
                  </a:lnTo>
                  <a:lnTo>
                    <a:pt x="440" y="90"/>
                  </a:lnTo>
                  <a:lnTo>
                    <a:pt x="434" y="80"/>
                  </a:lnTo>
                  <a:lnTo>
                    <a:pt x="427" y="72"/>
                  </a:lnTo>
                  <a:lnTo>
                    <a:pt x="419" y="65"/>
                  </a:lnTo>
                  <a:lnTo>
                    <a:pt x="412" y="56"/>
                  </a:lnTo>
                  <a:close/>
                </a:path>
              </a:pathLst>
            </a:custGeom>
            <a:solidFill>
              <a:srgbClr val="0049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88" name="Freeform 14"/>
            <p:cNvSpPr>
              <a:spLocks noEditPoints="1"/>
            </p:cNvSpPr>
            <p:nvPr userDrawn="1"/>
          </p:nvSpPr>
          <p:spPr bwMode="auto">
            <a:xfrm>
              <a:off x="-798513" y="2895601"/>
              <a:ext cx="84138" cy="134938"/>
            </a:xfrm>
            <a:custGeom>
              <a:avLst/>
              <a:gdLst>
                <a:gd name="T0" fmla="*/ 322 w 481"/>
                <a:gd name="T1" fmla="*/ 547 h 760"/>
                <a:gd name="T2" fmla="*/ 315 w 481"/>
                <a:gd name="T3" fmla="*/ 570 h 760"/>
                <a:gd name="T4" fmla="*/ 299 w 481"/>
                <a:gd name="T5" fmla="*/ 588 h 760"/>
                <a:gd name="T6" fmla="*/ 280 w 481"/>
                <a:gd name="T7" fmla="*/ 602 h 760"/>
                <a:gd name="T8" fmla="*/ 258 w 481"/>
                <a:gd name="T9" fmla="*/ 609 h 760"/>
                <a:gd name="T10" fmla="*/ 231 w 481"/>
                <a:gd name="T11" fmla="*/ 610 h 760"/>
                <a:gd name="T12" fmla="*/ 202 w 481"/>
                <a:gd name="T13" fmla="*/ 603 h 760"/>
                <a:gd name="T14" fmla="*/ 181 w 481"/>
                <a:gd name="T15" fmla="*/ 589 h 760"/>
                <a:gd name="T16" fmla="*/ 167 w 481"/>
                <a:gd name="T17" fmla="*/ 567 h 760"/>
                <a:gd name="T18" fmla="*/ 159 w 481"/>
                <a:gd name="T19" fmla="*/ 541 h 760"/>
                <a:gd name="T20" fmla="*/ 156 w 481"/>
                <a:gd name="T21" fmla="*/ 511 h 760"/>
                <a:gd name="T22" fmla="*/ 160 w 481"/>
                <a:gd name="T23" fmla="*/ 206 h 760"/>
                <a:gd name="T24" fmla="*/ 170 w 481"/>
                <a:gd name="T25" fmla="*/ 185 h 760"/>
                <a:gd name="T26" fmla="*/ 187 w 481"/>
                <a:gd name="T27" fmla="*/ 167 h 760"/>
                <a:gd name="T28" fmla="*/ 210 w 481"/>
                <a:gd name="T29" fmla="*/ 154 h 760"/>
                <a:gd name="T30" fmla="*/ 241 w 481"/>
                <a:gd name="T31" fmla="*/ 150 h 760"/>
                <a:gd name="T32" fmla="*/ 273 w 481"/>
                <a:gd name="T33" fmla="*/ 155 h 760"/>
                <a:gd name="T34" fmla="*/ 296 w 481"/>
                <a:gd name="T35" fmla="*/ 169 h 760"/>
                <a:gd name="T36" fmla="*/ 310 w 481"/>
                <a:gd name="T37" fmla="*/ 188 h 760"/>
                <a:gd name="T38" fmla="*/ 320 w 481"/>
                <a:gd name="T39" fmla="*/ 209 h 760"/>
                <a:gd name="T40" fmla="*/ 323 w 481"/>
                <a:gd name="T41" fmla="*/ 529 h 760"/>
                <a:gd name="T42" fmla="*/ 408 w 481"/>
                <a:gd name="T43" fmla="*/ 59 h 760"/>
                <a:gd name="T44" fmla="*/ 381 w 481"/>
                <a:gd name="T45" fmla="*/ 38 h 760"/>
                <a:gd name="T46" fmla="*/ 348 w 481"/>
                <a:gd name="T47" fmla="*/ 21 h 760"/>
                <a:gd name="T48" fmla="*/ 313 w 481"/>
                <a:gd name="T49" fmla="*/ 7 h 760"/>
                <a:gd name="T50" fmla="*/ 272 w 481"/>
                <a:gd name="T51" fmla="*/ 1 h 760"/>
                <a:gd name="T52" fmla="*/ 226 w 481"/>
                <a:gd name="T53" fmla="*/ 0 h 760"/>
                <a:gd name="T54" fmla="*/ 181 w 481"/>
                <a:gd name="T55" fmla="*/ 5 h 760"/>
                <a:gd name="T56" fmla="*/ 142 w 481"/>
                <a:gd name="T57" fmla="*/ 16 h 760"/>
                <a:gd name="T58" fmla="*/ 109 w 481"/>
                <a:gd name="T59" fmla="*/ 33 h 760"/>
                <a:gd name="T60" fmla="*/ 79 w 481"/>
                <a:gd name="T61" fmla="*/ 54 h 760"/>
                <a:gd name="T62" fmla="*/ 55 w 481"/>
                <a:gd name="T63" fmla="*/ 78 h 760"/>
                <a:gd name="T64" fmla="*/ 35 w 481"/>
                <a:gd name="T65" fmla="*/ 105 h 760"/>
                <a:gd name="T66" fmla="*/ 21 w 481"/>
                <a:gd name="T67" fmla="*/ 134 h 760"/>
                <a:gd name="T68" fmla="*/ 7 w 481"/>
                <a:gd name="T69" fmla="*/ 176 h 760"/>
                <a:gd name="T70" fmla="*/ 0 w 481"/>
                <a:gd name="T71" fmla="*/ 240 h 760"/>
                <a:gd name="T72" fmla="*/ 3 w 481"/>
                <a:gd name="T73" fmla="*/ 557 h 760"/>
                <a:gd name="T74" fmla="*/ 18 w 481"/>
                <a:gd name="T75" fmla="*/ 615 h 760"/>
                <a:gd name="T76" fmla="*/ 31 w 481"/>
                <a:gd name="T77" fmla="*/ 646 h 760"/>
                <a:gd name="T78" fmla="*/ 49 w 481"/>
                <a:gd name="T79" fmla="*/ 676 h 760"/>
                <a:gd name="T80" fmla="*/ 72 w 481"/>
                <a:gd name="T81" fmla="*/ 702 h 760"/>
                <a:gd name="T82" fmla="*/ 99 w 481"/>
                <a:gd name="T83" fmla="*/ 723 h 760"/>
                <a:gd name="T84" fmla="*/ 132 w 481"/>
                <a:gd name="T85" fmla="*/ 741 h 760"/>
                <a:gd name="T86" fmla="*/ 168 w 481"/>
                <a:gd name="T87" fmla="*/ 753 h 760"/>
                <a:gd name="T88" fmla="*/ 211 w 481"/>
                <a:gd name="T89" fmla="*/ 759 h 760"/>
                <a:gd name="T90" fmla="*/ 255 w 481"/>
                <a:gd name="T91" fmla="*/ 760 h 760"/>
                <a:gd name="T92" fmla="*/ 293 w 481"/>
                <a:gd name="T93" fmla="*/ 756 h 760"/>
                <a:gd name="T94" fmla="*/ 327 w 481"/>
                <a:gd name="T95" fmla="*/ 748 h 760"/>
                <a:gd name="T96" fmla="*/ 360 w 481"/>
                <a:gd name="T97" fmla="*/ 735 h 760"/>
                <a:gd name="T98" fmla="*/ 388 w 481"/>
                <a:gd name="T99" fmla="*/ 718 h 760"/>
                <a:gd name="T100" fmla="*/ 414 w 481"/>
                <a:gd name="T101" fmla="*/ 696 h 760"/>
                <a:gd name="T102" fmla="*/ 436 w 481"/>
                <a:gd name="T103" fmla="*/ 669 h 760"/>
                <a:gd name="T104" fmla="*/ 454 w 481"/>
                <a:gd name="T105" fmla="*/ 640 h 760"/>
                <a:gd name="T106" fmla="*/ 467 w 481"/>
                <a:gd name="T107" fmla="*/ 608 h 760"/>
                <a:gd name="T108" fmla="*/ 477 w 481"/>
                <a:gd name="T109" fmla="*/ 571 h 760"/>
                <a:gd name="T110" fmla="*/ 481 w 481"/>
                <a:gd name="T111" fmla="*/ 533 h 760"/>
                <a:gd name="T112" fmla="*/ 480 w 481"/>
                <a:gd name="T113" fmla="*/ 218 h 760"/>
                <a:gd name="T114" fmla="*/ 466 w 481"/>
                <a:gd name="T115" fmla="*/ 152 h 760"/>
                <a:gd name="T116" fmla="*/ 443 w 481"/>
                <a:gd name="T117" fmla="*/ 102 h 760"/>
                <a:gd name="T118" fmla="*/ 423 w 481"/>
                <a:gd name="T119" fmla="*/ 75 h 7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81" h="760">
                  <a:moveTo>
                    <a:pt x="323" y="529"/>
                  </a:moveTo>
                  <a:lnTo>
                    <a:pt x="323" y="539"/>
                  </a:lnTo>
                  <a:lnTo>
                    <a:pt x="322" y="547"/>
                  </a:lnTo>
                  <a:lnTo>
                    <a:pt x="320" y="556"/>
                  </a:lnTo>
                  <a:lnTo>
                    <a:pt x="318" y="563"/>
                  </a:lnTo>
                  <a:lnTo>
                    <a:pt x="315" y="570"/>
                  </a:lnTo>
                  <a:lnTo>
                    <a:pt x="310" y="576"/>
                  </a:lnTo>
                  <a:lnTo>
                    <a:pt x="305" y="583"/>
                  </a:lnTo>
                  <a:lnTo>
                    <a:pt x="299" y="588"/>
                  </a:lnTo>
                  <a:lnTo>
                    <a:pt x="293" y="593"/>
                  </a:lnTo>
                  <a:lnTo>
                    <a:pt x="286" y="597"/>
                  </a:lnTo>
                  <a:lnTo>
                    <a:pt x="280" y="602"/>
                  </a:lnTo>
                  <a:lnTo>
                    <a:pt x="273" y="605"/>
                  </a:lnTo>
                  <a:lnTo>
                    <a:pt x="266" y="607"/>
                  </a:lnTo>
                  <a:lnTo>
                    <a:pt x="258" y="609"/>
                  </a:lnTo>
                  <a:lnTo>
                    <a:pt x="250" y="610"/>
                  </a:lnTo>
                  <a:lnTo>
                    <a:pt x="241" y="610"/>
                  </a:lnTo>
                  <a:lnTo>
                    <a:pt x="231" y="610"/>
                  </a:lnTo>
                  <a:lnTo>
                    <a:pt x="221" y="608"/>
                  </a:lnTo>
                  <a:lnTo>
                    <a:pt x="211" y="606"/>
                  </a:lnTo>
                  <a:lnTo>
                    <a:pt x="202" y="603"/>
                  </a:lnTo>
                  <a:lnTo>
                    <a:pt x="194" y="599"/>
                  </a:lnTo>
                  <a:lnTo>
                    <a:pt x="187" y="594"/>
                  </a:lnTo>
                  <a:lnTo>
                    <a:pt x="181" y="589"/>
                  </a:lnTo>
                  <a:lnTo>
                    <a:pt x="176" y="582"/>
                  </a:lnTo>
                  <a:lnTo>
                    <a:pt x="170" y="574"/>
                  </a:lnTo>
                  <a:lnTo>
                    <a:pt x="167" y="567"/>
                  </a:lnTo>
                  <a:lnTo>
                    <a:pt x="163" y="559"/>
                  </a:lnTo>
                  <a:lnTo>
                    <a:pt x="161" y="550"/>
                  </a:lnTo>
                  <a:lnTo>
                    <a:pt x="159" y="541"/>
                  </a:lnTo>
                  <a:lnTo>
                    <a:pt x="157" y="532"/>
                  </a:lnTo>
                  <a:lnTo>
                    <a:pt x="156" y="521"/>
                  </a:lnTo>
                  <a:lnTo>
                    <a:pt x="156" y="511"/>
                  </a:lnTo>
                  <a:lnTo>
                    <a:pt x="156" y="233"/>
                  </a:lnTo>
                  <a:lnTo>
                    <a:pt x="157" y="219"/>
                  </a:lnTo>
                  <a:lnTo>
                    <a:pt x="160" y="206"/>
                  </a:lnTo>
                  <a:lnTo>
                    <a:pt x="163" y="198"/>
                  </a:lnTo>
                  <a:lnTo>
                    <a:pt x="166" y="192"/>
                  </a:lnTo>
                  <a:lnTo>
                    <a:pt x="170" y="185"/>
                  </a:lnTo>
                  <a:lnTo>
                    <a:pt x="176" y="178"/>
                  </a:lnTo>
                  <a:lnTo>
                    <a:pt x="181" y="173"/>
                  </a:lnTo>
                  <a:lnTo>
                    <a:pt x="187" y="167"/>
                  </a:lnTo>
                  <a:lnTo>
                    <a:pt x="194" y="163"/>
                  </a:lnTo>
                  <a:lnTo>
                    <a:pt x="202" y="158"/>
                  </a:lnTo>
                  <a:lnTo>
                    <a:pt x="210" y="154"/>
                  </a:lnTo>
                  <a:lnTo>
                    <a:pt x="221" y="152"/>
                  </a:lnTo>
                  <a:lnTo>
                    <a:pt x="231" y="150"/>
                  </a:lnTo>
                  <a:lnTo>
                    <a:pt x="241" y="150"/>
                  </a:lnTo>
                  <a:lnTo>
                    <a:pt x="253" y="150"/>
                  </a:lnTo>
                  <a:lnTo>
                    <a:pt x="263" y="152"/>
                  </a:lnTo>
                  <a:lnTo>
                    <a:pt x="273" y="155"/>
                  </a:lnTo>
                  <a:lnTo>
                    <a:pt x="281" y="160"/>
                  </a:lnTo>
                  <a:lnTo>
                    <a:pt x="289" y="164"/>
                  </a:lnTo>
                  <a:lnTo>
                    <a:pt x="296" y="169"/>
                  </a:lnTo>
                  <a:lnTo>
                    <a:pt x="301" y="175"/>
                  </a:lnTo>
                  <a:lnTo>
                    <a:pt x="306" y="181"/>
                  </a:lnTo>
                  <a:lnTo>
                    <a:pt x="310" y="188"/>
                  </a:lnTo>
                  <a:lnTo>
                    <a:pt x="315" y="194"/>
                  </a:lnTo>
                  <a:lnTo>
                    <a:pt x="318" y="201"/>
                  </a:lnTo>
                  <a:lnTo>
                    <a:pt x="320" y="209"/>
                  </a:lnTo>
                  <a:lnTo>
                    <a:pt x="323" y="221"/>
                  </a:lnTo>
                  <a:lnTo>
                    <a:pt x="323" y="233"/>
                  </a:lnTo>
                  <a:lnTo>
                    <a:pt x="323" y="529"/>
                  </a:lnTo>
                  <a:close/>
                  <a:moveTo>
                    <a:pt x="423" y="75"/>
                  </a:moveTo>
                  <a:lnTo>
                    <a:pt x="415" y="67"/>
                  </a:lnTo>
                  <a:lnTo>
                    <a:pt x="408" y="59"/>
                  </a:lnTo>
                  <a:lnTo>
                    <a:pt x="398" y="52"/>
                  </a:lnTo>
                  <a:lnTo>
                    <a:pt x="390" y="45"/>
                  </a:lnTo>
                  <a:lnTo>
                    <a:pt x="381" y="38"/>
                  </a:lnTo>
                  <a:lnTo>
                    <a:pt x="370" y="32"/>
                  </a:lnTo>
                  <a:lnTo>
                    <a:pt x="360" y="26"/>
                  </a:lnTo>
                  <a:lnTo>
                    <a:pt x="348" y="21"/>
                  </a:lnTo>
                  <a:lnTo>
                    <a:pt x="337" y="15"/>
                  </a:lnTo>
                  <a:lnTo>
                    <a:pt x="325" y="11"/>
                  </a:lnTo>
                  <a:lnTo>
                    <a:pt x="313" y="7"/>
                  </a:lnTo>
                  <a:lnTo>
                    <a:pt x="299" y="5"/>
                  </a:lnTo>
                  <a:lnTo>
                    <a:pt x="285" y="2"/>
                  </a:lnTo>
                  <a:lnTo>
                    <a:pt x="272" y="1"/>
                  </a:lnTo>
                  <a:lnTo>
                    <a:pt x="257" y="0"/>
                  </a:lnTo>
                  <a:lnTo>
                    <a:pt x="241" y="0"/>
                  </a:lnTo>
                  <a:lnTo>
                    <a:pt x="226" y="0"/>
                  </a:lnTo>
                  <a:lnTo>
                    <a:pt x="210" y="1"/>
                  </a:lnTo>
                  <a:lnTo>
                    <a:pt x="195" y="3"/>
                  </a:lnTo>
                  <a:lnTo>
                    <a:pt x="181" y="5"/>
                  </a:lnTo>
                  <a:lnTo>
                    <a:pt x="167" y="8"/>
                  </a:lnTo>
                  <a:lnTo>
                    <a:pt x="155" y="11"/>
                  </a:lnTo>
                  <a:lnTo>
                    <a:pt x="142" y="16"/>
                  </a:lnTo>
                  <a:lnTo>
                    <a:pt x="131" y="22"/>
                  </a:lnTo>
                  <a:lnTo>
                    <a:pt x="119" y="27"/>
                  </a:lnTo>
                  <a:lnTo>
                    <a:pt x="109" y="33"/>
                  </a:lnTo>
                  <a:lnTo>
                    <a:pt x="98" y="39"/>
                  </a:lnTo>
                  <a:lnTo>
                    <a:pt x="89" y="47"/>
                  </a:lnTo>
                  <a:lnTo>
                    <a:pt x="79" y="54"/>
                  </a:lnTo>
                  <a:lnTo>
                    <a:pt x="71" y="61"/>
                  </a:lnTo>
                  <a:lnTo>
                    <a:pt x="63" y="70"/>
                  </a:lnTo>
                  <a:lnTo>
                    <a:pt x="55" y="78"/>
                  </a:lnTo>
                  <a:lnTo>
                    <a:pt x="49" y="86"/>
                  </a:lnTo>
                  <a:lnTo>
                    <a:pt x="42" y="96"/>
                  </a:lnTo>
                  <a:lnTo>
                    <a:pt x="35" y="105"/>
                  </a:lnTo>
                  <a:lnTo>
                    <a:pt x="30" y="115"/>
                  </a:lnTo>
                  <a:lnTo>
                    <a:pt x="25" y="124"/>
                  </a:lnTo>
                  <a:lnTo>
                    <a:pt x="21" y="134"/>
                  </a:lnTo>
                  <a:lnTo>
                    <a:pt x="17" y="144"/>
                  </a:lnTo>
                  <a:lnTo>
                    <a:pt x="13" y="155"/>
                  </a:lnTo>
                  <a:lnTo>
                    <a:pt x="7" y="176"/>
                  </a:lnTo>
                  <a:lnTo>
                    <a:pt x="3" y="197"/>
                  </a:lnTo>
                  <a:lnTo>
                    <a:pt x="1" y="218"/>
                  </a:lnTo>
                  <a:lnTo>
                    <a:pt x="0" y="240"/>
                  </a:lnTo>
                  <a:lnTo>
                    <a:pt x="0" y="506"/>
                  </a:lnTo>
                  <a:lnTo>
                    <a:pt x="1" y="532"/>
                  </a:lnTo>
                  <a:lnTo>
                    <a:pt x="3" y="557"/>
                  </a:lnTo>
                  <a:lnTo>
                    <a:pt x="8" y="580"/>
                  </a:lnTo>
                  <a:lnTo>
                    <a:pt x="13" y="604"/>
                  </a:lnTo>
                  <a:lnTo>
                    <a:pt x="18" y="615"/>
                  </a:lnTo>
                  <a:lnTo>
                    <a:pt x="22" y="626"/>
                  </a:lnTo>
                  <a:lnTo>
                    <a:pt x="26" y="637"/>
                  </a:lnTo>
                  <a:lnTo>
                    <a:pt x="31" y="646"/>
                  </a:lnTo>
                  <a:lnTo>
                    <a:pt x="37" y="657"/>
                  </a:lnTo>
                  <a:lnTo>
                    <a:pt x="43" y="666"/>
                  </a:lnTo>
                  <a:lnTo>
                    <a:pt x="49" y="676"/>
                  </a:lnTo>
                  <a:lnTo>
                    <a:pt x="56" y="685"/>
                  </a:lnTo>
                  <a:lnTo>
                    <a:pt x="64" y="693"/>
                  </a:lnTo>
                  <a:lnTo>
                    <a:pt x="72" y="702"/>
                  </a:lnTo>
                  <a:lnTo>
                    <a:pt x="80" y="709"/>
                  </a:lnTo>
                  <a:lnTo>
                    <a:pt x="90" y="716"/>
                  </a:lnTo>
                  <a:lnTo>
                    <a:pt x="99" y="723"/>
                  </a:lnTo>
                  <a:lnTo>
                    <a:pt x="110" y="729"/>
                  </a:lnTo>
                  <a:lnTo>
                    <a:pt x="120" y="734"/>
                  </a:lnTo>
                  <a:lnTo>
                    <a:pt x="132" y="741"/>
                  </a:lnTo>
                  <a:lnTo>
                    <a:pt x="143" y="745"/>
                  </a:lnTo>
                  <a:lnTo>
                    <a:pt x="156" y="749"/>
                  </a:lnTo>
                  <a:lnTo>
                    <a:pt x="168" y="753"/>
                  </a:lnTo>
                  <a:lnTo>
                    <a:pt x="182" y="755"/>
                  </a:lnTo>
                  <a:lnTo>
                    <a:pt x="196" y="758"/>
                  </a:lnTo>
                  <a:lnTo>
                    <a:pt x="211" y="759"/>
                  </a:lnTo>
                  <a:lnTo>
                    <a:pt x="226" y="760"/>
                  </a:lnTo>
                  <a:lnTo>
                    <a:pt x="241" y="760"/>
                  </a:lnTo>
                  <a:lnTo>
                    <a:pt x="255" y="760"/>
                  </a:lnTo>
                  <a:lnTo>
                    <a:pt x="268" y="759"/>
                  </a:lnTo>
                  <a:lnTo>
                    <a:pt x="280" y="758"/>
                  </a:lnTo>
                  <a:lnTo>
                    <a:pt x="293" y="756"/>
                  </a:lnTo>
                  <a:lnTo>
                    <a:pt x="304" y="754"/>
                  </a:lnTo>
                  <a:lnTo>
                    <a:pt x="316" y="751"/>
                  </a:lnTo>
                  <a:lnTo>
                    <a:pt x="327" y="748"/>
                  </a:lnTo>
                  <a:lnTo>
                    <a:pt x="339" y="744"/>
                  </a:lnTo>
                  <a:lnTo>
                    <a:pt x="349" y="739"/>
                  </a:lnTo>
                  <a:lnTo>
                    <a:pt x="360" y="735"/>
                  </a:lnTo>
                  <a:lnTo>
                    <a:pt x="369" y="729"/>
                  </a:lnTo>
                  <a:lnTo>
                    <a:pt x="379" y="724"/>
                  </a:lnTo>
                  <a:lnTo>
                    <a:pt x="388" y="718"/>
                  </a:lnTo>
                  <a:lnTo>
                    <a:pt x="397" y="710"/>
                  </a:lnTo>
                  <a:lnTo>
                    <a:pt x="406" y="703"/>
                  </a:lnTo>
                  <a:lnTo>
                    <a:pt x="414" y="696"/>
                  </a:lnTo>
                  <a:lnTo>
                    <a:pt x="421" y="687"/>
                  </a:lnTo>
                  <a:lnTo>
                    <a:pt x="429" y="679"/>
                  </a:lnTo>
                  <a:lnTo>
                    <a:pt x="436" y="669"/>
                  </a:lnTo>
                  <a:lnTo>
                    <a:pt x="442" y="660"/>
                  </a:lnTo>
                  <a:lnTo>
                    <a:pt x="449" y="651"/>
                  </a:lnTo>
                  <a:lnTo>
                    <a:pt x="454" y="640"/>
                  </a:lnTo>
                  <a:lnTo>
                    <a:pt x="459" y="630"/>
                  </a:lnTo>
                  <a:lnTo>
                    <a:pt x="463" y="619"/>
                  </a:lnTo>
                  <a:lnTo>
                    <a:pt x="467" y="608"/>
                  </a:lnTo>
                  <a:lnTo>
                    <a:pt x="470" y="596"/>
                  </a:lnTo>
                  <a:lnTo>
                    <a:pt x="474" y="584"/>
                  </a:lnTo>
                  <a:lnTo>
                    <a:pt x="477" y="571"/>
                  </a:lnTo>
                  <a:lnTo>
                    <a:pt x="479" y="559"/>
                  </a:lnTo>
                  <a:lnTo>
                    <a:pt x="480" y="545"/>
                  </a:lnTo>
                  <a:lnTo>
                    <a:pt x="481" y="533"/>
                  </a:lnTo>
                  <a:lnTo>
                    <a:pt x="481" y="518"/>
                  </a:lnTo>
                  <a:lnTo>
                    <a:pt x="481" y="240"/>
                  </a:lnTo>
                  <a:lnTo>
                    <a:pt x="480" y="218"/>
                  </a:lnTo>
                  <a:lnTo>
                    <a:pt x="478" y="196"/>
                  </a:lnTo>
                  <a:lnTo>
                    <a:pt x="473" y="174"/>
                  </a:lnTo>
                  <a:lnTo>
                    <a:pt x="466" y="152"/>
                  </a:lnTo>
                  <a:lnTo>
                    <a:pt x="458" y="131"/>
                  </a:lnTo>
                  <a:lnTo>
                    <a:pt x="449" y="111"/>
                  </a:lnTo>
                  <a:lnTo>
                    <a:pt x="443" y="102"/>
                  </a:lnTo>
                  <a:lnTo>
                    <a:pt x="437" y="93"/>
                  </a:lnTo>
                  <a:lnTo>
                    <a:pt x="430" y="83"/>
                  </a:lnTo>
                  <a:lnTo>
                    <a:pt x="423" y="75"/>
                  </a:lnTo>
                  <a:close/>
                </a:path>
              </a:pathLst>
            </a:custGeom>
            <a:solidFill>
              <a:srgbClr val="0049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89" name="Freeform 15"/>
            <p:cNvSpPr>
              <a:spLocks/>
            </p:cNvSpPr>
            <p:nvPr userDrawn="1"/>
          </p:nvSpPr>
          <p:spPr bwMode="auto">
            <a:xfrm>
              <a:off x="-687388" y="2895601"/>
              <a:ext cx="84138" cy="134938"/>
            </a:xfrm>
            <a:custGeom>
              <a:avLst/>
              <a:gdLst>
                <a:gd name="T0" fmla="*/ 167 w 477"/>
                <a:gd name="T1" fmla="*/ 192 h 760"/>
                <a:gd name="T2" fmla="*/ 181 w 477"/>
                <a:gd name="T3" fmla="*/ 173 h 760"/>
                <a:gd name="T4" fmla="*/ 201 w 477"/>
                <a:gd name="T5" fmla="*/ 158 h 760"/>
                <a:gd name="T6" fmla="*/ 230 w 477"/>
                <a:gd name="T7" fmla="*/ 150 h 760"/>
                <a:gd name="T8" fmla="*/ 262 w 477"/>
                <a:gd name="T9" fmla="*/ 152 h 760"/>
                <a:gd name="T10" fmla="*/ 288 w 477"/>
                <a:gd name="T11" fmla="*/ 163 h 760"/>
                <a:gd name="T12" fmla="*/ 307 w 477"/>
                <a:gd name="T13" fmla="*/ 179 h 760"/>
                <a:gd name="T14" fmla="*/ 319 w 477"/>
                <a:gd name="T15" fmla="*/ 198 h 760"/>
                <a:gd name="T16" fmla="*/ 330 w 477"/>
                <a:gd name="T17" fmla="*/ 231 h 760"/>
                <a:gd name="T18" fmla="*/ 467 w 477"/>
                <a:gd name="T19" fmla="*/ 151 h 760"/>
                <a:gd name="T20" fmla="*/ 442 w 477"/>
                <a:gd name="T21" fmla="*/ 100 h 760"/>
                <a:gd name="T22" fmla="*/ 404 w 477"/>
                <a:gd name="T23" fmla="*/ 56 h 760"/>
                <a:gd name="T24" fmla="*/ 354 w 477"/>
                <a:gd name="T25" fmla="*/ 24 h 760"/>
                <a:gd name="T26" fmla="*/ 313 w 477"/>
                <a:gd name="T27" fmla="*/ 8 h 760"/>
                <a:gd name="T28" fmla="*/ 267 w 477"/>
                <a:gd name="T29" fmla="*/ 1 h 760"/>
                <a:gd name="T30" fmla="*/ 210 w 477"/>
                <a:gd name="T31" fmla="*/ 1 h 760"/>
                <a:gd name="T32" fmla="*/ 167 w 477"/>
                <a:gd name="T33" fmla="*/ 8 h 760"/>
                <a:gd name="T34" fmla="*/ 130 w 477"/>
                <a:gd name="T35" fmla="*/ 22 h 760"/>
                <a:gd name="T36" fmla="*/ 98 w 477"/>
                <a:gd name="T37" fmla="*/ 39 h 760"/>
                <a:gd name="T38" fmla="*/ 71 w 477"/>
                <a:gd name="T39" fmla="*/ 61 h 760"/>
                <a:gd name="T40" fmla="*/ 49 w 477"/>
                <a:gd name="T41" fmla="*/ 86 h 760"/>
                <a:gd name="T42" fmla="*/ 31 w 477"/>
                <a:gd name="T43" fmla="*/ 115 h 760"/>
                <a:gd name="T44" fmla="*/ 17 w 477"/>
                <a:gd name="T45" fmla="*/ 145 h 760"/>
                <a:gd name="T46" fmla="*/ 4 w 477"/>
                <a:gd name="T47" fmla="*/ 197 h 760"/>
                <a:gd name="T48" fmla="*/ 0 w 477"/>
                <a:gd name="T49" fmla="*/ 506 h 760"/>
                <a:gd name="T50" fmla="*/ 9 w 477"/>
                <a:gd name="T51" fmla="*/ 580 h 760"/>
                <a:gd name="T52" fmla="*/ 22 w 477"/>
                <a:gd name="T53" fmla="*/ 626 h 760"/>
                <a:gd name="T54" fmla="*/ 37 w 477"/>
                <a:gd name="T55" fmla="*/ 657 h 760"/>
                <a:gd name="T56" fmla="*/ 56 w 477"/>
                <a:gd name="T57" fmla="*/ 685 h 760"/>
                <a:gd name="T58" fmla="*/ 80 w 477"/>
                <a:gd name="T59" fmla="*/ 709 h 760"/>
                <a:gd name="T60" fmla="*/ 109 w 477"/>
                <a:gd name="T61" fmla="*/ 729 h 760"/>
                <a:gd name="T62" fmla="*/ 143 w 477"/>
                <a:gd name="T63" fmla="*/ 745 h 760"/>
                <a:gd name="T64" fmla="*/ 181 w 477"/>
                <a:gd name="T65" fmla="*/ 755 h 760"/>
                <a:gd name="T66" fmla="*/ 225 w 477"/>
                <a:gd name="T67" fmla="*/ 760 h 760"/>
                <a:gd name="T68" fmla="*/ 286 w 477"/>
                <a:gd name="T69" fmla="*/ 757 h 760"/>
                <a:gd name="T70" fmla="*/ 345 w 477"/>
                <a:gd name="T71" fmla="*/ 742 h 760"/>
                <a:gd name="T72" fmla="*/ 397 w 477"/>
                <a:gd name="T73" fmla="*/ 711 h 760"/>
                <a:gd name="T74" fmla="*/ 438 w 477"/>
                <a:gd name="T75" fmla="*/ 668 h 760"/>
                <a:gd name="T76" fmla="*/ 465 w 477"/>
                <a:gd name="T77" fmla="*/ 615 h 760"/>
                <a:gd name="T78" fmla="*/ 328 w 477"/>
                <a:gd name="T79" fmla="*/ 532 h 760"/>
                <a:gd name="T80" fmla="*/ 322 w 477"/>
                <a:gd name="T81" fmla="*/ 557 h 760"/>
                <a:gd name="T82" fmla="*/ 309 w 477"/>
                <a:gd name="T83" fmla="*/ 577 h 760"/>
                <a:gd name="T84" fmla="*/ 292 w 477"/>
                <a:gd name="T85" fmla="*/ 594 h 760"/>
                <a:gd name="T86" fmla="*/ 271 w 477"/>
                <a:gd name="T87" fmla="*/ 605 h 760"/>
                <a:gd name="T88" fmla="*/ 249 w 477"/>
                <a:gd name="T89" fmla="*/ 610 h 760"/>
                <a:gd name="T90" fmla="*/ 220 w 477"/>
                <a:gd name="T91" fmla="*/ 608 h 760"/>
                <a:gd name="T92" fmla="*/ 194 w 477"/>
                <a:gd name="T93" fmla="*/ 599 h 760"/>
                <a:gd name="T94" fmla="*/ 176 w 477"/>
                <a:gd name="T95" fmla="*/ 582 h 760"/>
                <a:gd name="T96" fmla="*/ 165 w 477"/>
                <a:gd name="T97" fmla="*/ 559 h 760"/>
                <a:gd name="T98" fmla="*/ 158 w 477"/>
                <a:gd name="T99" fmla="*/ 532 h 760"/>
                <a:gd name="T100" fmla="*/ 157 w 477"/>
                <a:gd name="T101" fmla="*/ 233 h 760"/>
                <a:gd name="T102" fmla="*/ 159 w 477"/>
                <a:gd name="T103" fmla="*/ 213 h 7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77" h="760">
                  <a:moveTo>
                    <a:pt x="162" y="206"/>
                  </a:moveTo>
                  <a:lnTo>
                    <a:pt x="164" y="198"/>
                  </a:lnTo>
                  <a:lnTo>
                    <a:pt x="167" y="192"/>
                  </a:lnTo>
                  <a:lnTo>
                    <a:pt x="171" y="185"/>
                  </a:lnTo>
                  <a:lnTo>
                    <a:pt x="176" y="178"/>
                  </a:lnTo>
                  <a:lnTo>
                    <a:pt x="181" y="173"/>
                  </a:lnTo>
                  <a:lnTo>
                    <a:pt x="187" y="167"/>
                  </a:lnTo>
                  <a:lnTo>
                    <a:pt x="194" y="163"/>
                  </a:lnTo>
                  <a:lnTo>
                    <a:pt x="201" y="158"/>
                  </a:lnTo>
                  <a:lnTo>
                    <a:pt x="210" y="154"/>
                  </a:lnTo>
                  <a:lnTo>
                    <a:pt x="219" y="152"/>
                  </a:lnTo>
                  <a:lnTo>
                    <a:pt x="230" y="150"/>
                  </a:lnTo>
                  <a:lnTo>
                    <a:pt x="241" y="150"/>
                  </a:lnTo>
                  <a:lnTo>
                    <a:pt x="253" y="150"/>
                  </a:lnTo>
                  <a:lnTo>
                    <a:pt x="262" y="152"/>
                  </a:lnTo>
                  <a:lnTo>
                    <a:pt x="271" y="155"/>
                  </a:lnTo>
                  <a:lnTo>
                    <a:pt x="280" y="158"/>
                  </a:lnTo>
                  <a:lnTo>
                    <a:pt x="288" y="163"/>
                  </a:lnTo>
                  <a:lnTo>
                    <a:pt x="294" y="168"/>
                  </a:lnTo>
                  <a:lnTo>
                    <a:pt x="302" y="173"/>
                  </a:lnTo>
                  <a:lnTo>
                    <a:pt x="307" y="179"/>
                  </a:lnTo>
                  <a:lnTo>
                    <a:pt x="312" y="185"/>
                  </a:lnTo>
                  <a:lnTo>
                    <a:pt x="316" y="192"/>
                  </a:lnTo>
                  <a:lnTo>
                    <a:pt x="319" y="198"/>
                  </a:lnTo>
                  <a:lnTo>
                    <a:pt x="323" y="206"/>
                  </a:lnTo>
                  <a:lnTo>
                    <a:pt x="327" y="219"/>
                  </a:lnTo>
                  <a:lnTo>
                    <a:pt x="330" y="231"/>
                  </a:lnTo>
                  <a:lnTo>
                    <a:pt x="477" y="187"/>
                  </a:lnTo>
                  <a:lnTo>
                    <a:pt x="473" y="169"/>
                  </a:lnTo>
                  <a:lnTo>
                    <a:pt x="467" y="151"/>
                  </a:lnTo>
                  <a:lnTo>
                    <a:pt x="460" y="133"/>
                  </a:lnTo>
                  <a:lnTo>
                    <a:pt x="451" y="116"/>
                  </a:lnTo>
                  <a:lnTo>
                    <a:pt x="442" y="100"/>
                  </a:lnTo>
                  <a:lnTo>
                    <a:pt x="430" y="84"/>
                  </a:lnTo>
                  <a:lnTo>
                    <a:pt x="418" y="70"/>
                  </a:lnTo>
                  <a:lnTo>
                    <a:pt x="404" y="56"/>
                  </a:lnTo>
                  <a:lnTo>
                    <a:pt x="388" y="45"/>
                  </a:lnTo>
                  <a:lnTo>
                    <a:pt x="372" y="33"/>
                  </a:lnTo>
                  <a:lnTo>
                    <a:pt x="354" y="24"/>
                  </a:lnTo>
                  <a:lnTo>
                    <a:pt x="334" y="15"/>
                  </a:lnTo>
                  <a:lnTo>
                    <a:pt x="324" y="11"/>
                  </a:lnTo>
                  <a:lnTo>
                    <a:pt x="313" y="8"/>
                  </a:lnTo>
                  <a:lnTo>
                    <a:pt x="302" y="5"/>
                  </a:lnTo>
                  <a:lnTo>
                    <a:pt x="290" y="3"/>
                  </a:lnTo>
                  <a:lnTo>
                    <a:pt x="267" y="1"/>
                  </a:lnTo>
                  <a:lnTo>
                    <a:pt x="241" y="0"/>
                  </a:lnTo>
                  <a:lnTo>
                    <a:pt x="225" y="0"/>
                  </a:lnTo>
                  <a:lnTo>
                    <a:pt x="210" y="1"/>
                  </a:lnTo>
                  <a:lnTo>
                    <a:pt x="195" y="3"/>
                  </a:lnTo>
                  <a:lnTo>
                    <a:pt x="180" y="5"/>
                  </a:lnTo>
                  <a:lnTo>
                    <a:pt x="167" y="8"/>
                  </a:lnTo>
                  <a:lnTo>
                    <a:pt x="154" y="11"/>
                  </a:lnTo>
                  <a:lnTo>
                    <a:pt x="142" y="16"/>
                  </a:lnTo>
                  <a:lnTo>
                    <a:pt x="130" y="22"/>
                  </a:lnTo>
                  <a:lnTo>
                    <a:pt x="119" y="27"/>
                  </a:lnTo>
                  <a:lnTo>
                    <a:pt x="108" y="33"/>
                  </a:lnTo>
                  <a:lnTo>
                    <a:pt x="98" y="39"/>
                  </a:lnTo>
                  <a:lnTo>
                    <a:pt x="88" y="47"/>
                  </a:lnTo>
                  <a:lnTo>
                    <a:pt x="79" y="54"/>
                  </a:lnTo>
                  <a:lnTo>
                    <a:pt x="71" y="61"/>
                  </a:lnTo>
                  <a:lnTo>
                    <a:pt x="63" y="70"/>
                  </a:lnTo>
                  <a:lnTo>
                    <a:pt x="56" y="78"/>
                  </a:lnTo>
                  <a:lnTo>
                    <a:pt x="49" y="86"/>
                  </a:lnTo>
                  <a:lnTo>
                    <a:pt x="42" y="96"/>
                  </a:lnTo>
                  <a:lnTo>
                    <a:pt x="36" y="105"/>
                  </a:lnTo>
                  <a:lnTo>
                    <a:pt x="31" y="115"/>
                  </a:lnTo>
                  <a:lnTo>
                    <a:pt x="26" y="124"/>
                  </a:lnTo>
                  <a:lnTo>
                    <a:pt x="21" y="134"/>
                  </a:lnTo>
                  <a:lnTo>
                    <a:pt x="17" y="145"/>
                  </a:lnTo>
                  <a:lnTo>
                    <a:pt x="14" y="155"/>
                  </a:lnTo>
                  <a:lnTo>
                    <a:pt x="8" y="176"/>
                  </a:lnTo>
                  <a:lnTo>
                    <a:pt x="4" y="197"/>
                  </a:lnTo>
                  <a:lnTo>
                    <a:pt x="2" y="218"/>
                  </a:lnTo>
                  <a:lnTo>
                    <a:pt x="0" y="240"/>
                  </a:lnTo>
                  <a:lnTo>
                    <a:pt x="0" y="506"/>
                  </a:lnTo>
                  <a:lnTo>
                    <a:pt x="2" y="532"/>
                  </a:lnTo>
                  <a:lnTo>
                    <a:pt x="4" y="557"/>
                  </a:lnTo>
                  <a:lnTo>
                    <a:pt x="9" y="580"/>
                  </a:lnTo>
                  <a:lnTo>
                    <a:pt x="14" y="604"/>
                  </a:lnTo>
                  <a:lnTo>
                    <a:pt x="18" y="615"/>
                  </a:lnTo>
                  <a:lnTo>
                    <a:pt x="22" y="626"/>
                  </a:lnTo>
                  <a:lnTo>
                    <a:pt x="27" y="636"/>
                  </a:lnTo>
                  <a:lnTo>
                    <a:pt x="32" y="646"/>
                  </a:lnTo>
                  <a:lnTo>
                    <a:pt x="37" y="657"/>
                  </a:lnTo>
                  <a:lnTo>
                    <a:pt x="43" y="666"/>
                  </a:lnTo>
                  <a:lnTo>
                    <a:pt x="50" y="676"/>
                  </a:lnTo>
                  <a:lnTo>
                    <a:pt x="56" y="685"/>
                  </a:lnTo>
                  <a:lnTo>
                    <a:pt x="63" y="693"/>
                  </a:lnTo>
                  <a:lnTo>
                    <a:pt x="72" y="701"/>
                  </a:lnTo>
                  <a:lnTo>
                    <a:pt x="80" y="709"/>
                  </a:lnTo>
                  <a:lnTo>
                    <a:pt x="89" y="716"/>
                  </a:lnTo>
                  <a:lnTo>
                    <a:pt x="99" y="723"/>
                  </a:lnTo>
                  <a:lnTo>
                    <a:pt x="109" y="729"/>
                  </a:lnTo>
                  <a:lnTo>
                    <a:pt x="120" y="734"/>
                  </a:lnTo>
                  <a:lnTo>
                    <a:pt x="131" y="739"/>
                  </a:lnTo>
                  <a:lnTo>
                    <a:pt x="143" y="745"/>
                  </a:lnTo>
                  <a:lnTo>
                    <a:pt x="155" y="749"/>
                  </a:lnTo>
                  <a:lnTo>
                    <a:pt x="168" y="753"/>
                  </a:lnTo>
                  <a:lnTo>
                    <a:pt x="181" y="755"/>
                  </a:lnTo>
                  <a:lnTo>
                    <a:pt x="195" y="758"/>
                  </a:lnTo>
                  <a:lnTo>
                    <a:pt x="211" y="759"/>
                  </a:lnTo>
                  <a:lnTo>
                    <a:pt x="225" y="760"/>
                  </a:lnTo>
                  <a:lnTo>
                    <a:pt x="241" y="760"/>
                  </a:lnTo>
                  <a:lnTo>
                    <a:pt x="264" y="760"/>
                  </a:lnTo>
                  <a:lnTo>
                    <a:pt x="286" y="757"/>
                  </a:lnTo>
                  <a:lnTo>
                    <a:pt x="306" y="754"/>
                  </a:lnTo>
                  <a:lnTo>
                    <a:pt x="326" y="748"/>
                  </a:lnTo>
                  <a:lnTo>
                    <a:pt x="345" y="742"/>
                  </a:lnTo>
                  <a:lnTo>
                    <a:pt x="363" y="733"/>
                  </a:lnTo>
                  <a:lnTo>
                    <a:pt x="380" y="723"/>
                  </a:lnTo>
                  <a:lnTo>
                    <a:pt x="397" y="711"/>
                  </a:lnTo>
                  <a:lnTo>
                    <a:pt x="411" y="699"/>
                  </a:lnTo>
                  <a:lnTo>
                    <a:pt x="425" y="684"/>
                  </a:lnTo>
                  <a:lnTo>
                    <a:pt x="438" y="668"/>
                  </a:lnTo>
                  <a:lnTo>
                    <a:pt x="448" y="652"/>
                  </a:lnTo>
                  <a:lnTo>
                    <a:pt x="457" y="635"/>
                  </a:lnTo>
                  <a:lnTo>
                    <a:pt x="465" y="615"/>
                  </a:lnTo>
                  <a:lnTo>
                    <a:pt x="471" y="595"/>
                  </a:lnTo>
                  <a:lnTo>
                    <a:pt x="476" y="574"/>
                  </a:lnTo>
                  <a:lnTo>
                    <a:pt x="328" y="532"/>
                  </a:lnTo>
                  <a:lnTo>
                    <a:pt x="326" y="540"/>
                  </a:lnTo>
                  <a:lnTo>
                    <a:pt x="324" y="548"/>
                  </a:lnTo>
                  <a:lnTo>
                    <a:pt x="322" y="557"/>
                  </a:lnTo>
                  <a:lnTo>
                    <a:pt x="318" y="564"/>
                  </a:lnTo>
                  <a:lnTo>
                    <a:pt x="314" y="571"/>
                  </a:lnTo>
                  <a:lnTo>
                    <a:pt x="309" y="577"/>
                  </a:lnTo>
                  <a:lnTo>
                    <a:pt x="304" y="584"/>
                  </a:lnTo>
                  <a:lnTo>
                    <a:pt x="299" y="589"/>
                  </a:lnTo>
                  <a:lnTo>
                    <a:pt x="292" y="594"/>
                  </a:lnTo>
                  <a:lnTo>
                    <a:pt x="286" y="598"/>
                  </a:lnTo>
                  <a:lnTo>
                    <a:pt x="279" y="602"/>
                  </a:lnTo>
                  <a:lnTo>
                    <a:pt x="271" y="605"/>
                  </a:lnTo>
                  <a:lnTo>
                    <a:pt x="264" y="607"/>
                  </a:lnTo>
                  <a:lnTo>
                    <a:pt x="257" y="609"/>
                  </a:lnTo>
                  <a:lnTo>
                    <a:pt x="249" y="610"/>
                  </a:lnTo>
                  <a:lnTo>
                    <a:pt x="241" y="610"/>
                  </a:lnTo>
                  <a:lnTo>
                    <a:pt x="231" y="609"/>
                  </a:lnTo>
                  <a:lnTo>
                    <a:pt x="220" y="608"/>
                  </a:lnTo>
                  <a:lnTo>
                    <a:pt x="211" y="606"/>
                  </a:lnTo>
                  <a:lnTo>
                    <a:pt x="202" y="603"/>
                  </a:lnTo>
                  <a:lnTo>
                    <a:pt x="194" y="599"/>
                  </a:lnTo>
                  <a:lnTo>
                    <a:pt x="188" y="594"/>
                  </a:lnTo>
                  <a:lnTo>
                    <a:pt x="181" y="589"/>
                  </a:lnTo>
                  <a:lnTo>
                    <a:pt x="176" y="582"/>
                  </a:lnTo>
                  <a:lnTo>
                    <a:pt x="172" y="574"/>
                  </a:lnTo>
                  <a:lnTo>
                    <a:pt x="168" y="567"/>
                  </a:lnTo>
                  <a:lnTo>
                    <a:pt x="165" y="559"/>
                  </a:lnTo>
                  <a:lnTo>
                    <a:pt x="162" y="550"/>
                  </a:lnTo>
                  <a:lnTo>
                    <a:pt x="159" y="541"/>
                  </a:lnTo>
                  <a:lnTo>
                    <a:pt x="158" y="532"/>
                  </a:lnTo>
                  <a:lnTo>
                    <a:pt x="157" y="521"/>
                  </a:lnTo>
                  <a:lnTo>
                    <a:pt x="157" y="511"/>
                  </a:lnTo>
                  <a:lnTo>
                    <a:pt x="157" y="233"/>
                  </a:lnTo>
                  <a:lnTo>
                    <a:pt x="157" y="226"/>
                  </a:lnTo>
                  <a:lnTo>
                    <a:pt x="158" y="219"/>
                  </a:lnTo>
                  <a:lnTo>
                    <a:pt x="159" y="213"/>
                  </a:lnTo>
                  <a:lnTo>
                    <a:pt x="162" y="206"/>
                  </a:lnTo>
                  <a:close/>
                </a:path>
              </a:pathLst>
            </a:custGeom>
            <a:solidFill>
              <a:srgbClr val="0049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90" name="Freeform 16"/>
            <p:cNvSpPr>
              <a:spLocks/>
            </p:cNvSpPr>
            <p:nvPr userDrawn="1"/>
          </p:nvSpPr>
          <p:spPr bwMode="auto">
            <a:xfrm>
              <a:off x="-581025" y="2895601"/>
              <a:ext cx="84138" cy="134938"/>
            </a:xfrm>
            <a:custGeom>
              <a:avLst/>
              <a:gdLst>
                <a:gd name="T0" fmla="*/ 166 w 476"/>
                <a:gd name="T1" fmla="*/ 192 h 760"/>
                <a:gd name="T2" fmla="*/ 180 w 476"/>
                <a:gd name="T3" fmla="*/ 173 h 760"/>
                <a:gd name="T4" fmla="*/ 200 w 476"/>
                <a:gd name="T5" fmla="*/ 158 h 760"/>
                <a:gd name="T6" fmla="*/ 229 w 476"/>
                <a:gd name="T7" fmla="*/ 150 h 760"/>
                <a:gd name="T8" fmla="*/ 262 w 476"/>
                <a:gd name="T9" fmla="*/ 152 h 760"/>
                <a:gd name="T10" fmla="*/ 287 w 476"/>
                <a:gd name="T11" fmla="*/ 163 h 760"/>
                <a:gd name="T12" fmla="*/ 305 w 476"/>
                <a:gd name="T13" fmla="*/ 179 h 760"/>
                <a:gd name="T14" fmla="*/ 319 w 476"/>
                <a:gd name="T15" fmla="*/ 198 h 760"/>
                <a:gd name="T16" fmla="*/ 328 w 476"/>
                <a:gd name="T17" fmla="*/ 231 h 760"/>
                <a:gd name="T18" fmla="*/ 465 w 476"/>
                <a:gd name="T19" fmla="*/ 151 h 760"/>
                <a:gd name="T20" fmla="*/ 440 w 476"/>
                <a:gd name="T21" fmla="*/ 100 h 760"/>
                <a:gd name="T22" fmla="*/ 403 w 476"/>
                <a:gd name="T23" fmla="*/ 56 h 760"/>
                <a:gd name="T24" fmla="*/ 352 w 476"/>
                <a:gd name="T25" fmla="*/ 24 h 760"/>
                <a:gd name="T26" fmla="*/ 312 w 476"/>
                <a:gd name="T27" fmla="*/ 8 h 760"/>
                <a:gd name="T28" fmla="*/ 266 w 476"/>
                <a:gd name="T29" fmla="*/ 1 h 760"/>
                <a:gd name="T30" fmla="*/ 208 w 476"/>
                <a:gd name="T31" fmla="*/ 1 h 760"/>
                <a:gd name="T32" fmla="*/ 165 w 476"/>
                <a:gd name="T33" fmla="*/ 8 h 760"/>
                <a:gd name="T34" fmla="*/ 129 w 476"/>
                <a:gd name="T35" fmla="*/ 22 h 760"/>
                <a:gd name="T36" fmla="*/ 96 w 476"/>
                <a:gd name="T37" fmla="*/ 39 h 760"/>
                <a:gd name="T38" fmla="*/ 69 w 476"/>
                <a:gd name="T39" fmla="*/ 61 h 760"/>
                <a:gd name="T40" fmla="*/ 47 w 476"/>
                <a:gd name="T41" fmla="*/ 86 h 760"/>
                <a:gd name="T42" fmla="*/ 29 w 476"/>
                <a:gd name="T43" fmla="*/ 115 h 760"/>
                <a:gd name="T44" fmla="*/ 16 w 476"/>
                <a:gd name="T45" fmla="*/ 145 h 760"/>
                <a:gd name="T46" fmla="*/ 3 w 476"/>
                <a:gd name="T47" fmla="*/ 197 h 760"/>
                <a:gd name="T48" fmla="*/ 0 w 476"/>
                <a:gd name="T49" fmla="*/ 506 h 760"/>
                <a:gd name="T50" fmla="*/ 7 w 476"/>
                <a:gd name="T51" fmla="*/ 580 h 760"/>
                <a:gd name="T52" fmla="*/ 21 w 476"/>
                <a:gd name="T53" fmla="*/ 626 h 760"/>
                <a:gd name="T54" fmla="*/ 36 w 476"/>
                <a:gd name="T55" fmla="*/ 657 h 760"/>
                <a:gd name="T56" fmla="*/ 56 w 476"/>
                <a:gd name="T57" fmla="*/ 685 h 760"/>
                <a:gd name="T58" fmla="*/ 80 w 476"/>
                <a:gd name="T59" fmla="*/ 709 h 760"/>
                <a:gd name="T60" fmla="*/ 108 w 476"/>
                <a:gd name="T61" fmla="*/ 729 h 760"/>
                <a:gd name="T62" fmla="*/ 141 w 476"/>
                <a:gd name="T63" fmla="*/ 745 h 760"/>
                <a:gd name="T64" fmla="*/ 180 w 476"/>
                <a:gd name="T65" fmla="*/ 755 h 760"/>
                <a:gd name="T66" fmla="*/ 224 w 476"/>
                <a:gd name="T67" fmla="*/ 760 h 760"/>
                <a:gd name="T68" fmla="*/ 285 w 476"/>
                <a:gd name="T69" fmla="*/ 757 h 760"/>
                <a:gd name="T70" fmla="*/ 344 w 476"/>
                <a:gd name="T71" fmla="*/ 742 h 760"/>
                <a:gd name="T72" fmla="*/ 395 w 476"/>
                <a:gd name="T73" fmla="*/ 711 h 760"/>
                <a:gd name="T74" fmla="*/ 436 w 476"/>
                <a:gd name="T75" fmla="*/ 668 h 760"/>
                <a:gd name="T76" fmla="*/ 463 w 476"/>
                <a:gd name="T77" fmla="*/ 615 h 760"/>
                <a:gd name="T78" fmla="*/ 326 w 476"/>
                <a:gd name="T79" fmla="*/ 532 h 760"/>
                <a:gd name="T80" fmla="*/ 320 w 476"/>
                <a:gd name="T81" fmla="*/ 557 h 760"/>
                <a:gd name="T82" fmla="*/ 309 w 476"/>
                <a:gd name="T83" fmla="*/ 577 h 760"/>
                <a:gd name="T84" fmla="*/ 291 w 476"/>
                <a:gd name="T85" fmla="*/ 594 h 760"/>
                <a:gd name="T86" fmla="*/ 271 w 476"/>
                <a:gd name="T87" fmla="*/ 605 h 760"/>
                <a:gd name="T88" fmla="*/ 248 w 476"/>
                <a:gd name="T89" fmla="*/ 610 h 760"/>
                <a:gd name="T90" fmla="*/ 219 w 476"/>
                <a:gd name="T91" fmla="*/ 608 h 760"/>
                <a:gd name="T92" fmla="*/ 192 w 476"/>
                <a:gd name="T93" fmla="*/ 599 h 760"/>
                <a:gd name="T94" fmla="*/ 175 w 476"/>
                <a:gd name="T95" fmla="*/ 582 h 760"/>
                <a:gd name="T96" fmla="*/ 163 w 476"/>
                <a:gd name="T97" fmla="*/ 559 h 760"/>
                <a:gd name="T98" fmla="*/ 157 w 476"/>
                <a:gd name="T99" fmla="*/ 532 h 760"/>
                <a:gd name="T100" fmla="*/ 156 w 476"/>
                <a:gd name="T101" fmla="*/ 233 h 7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76" h="760">
                  <a:moveTo>
                    <a:pt x="160" y="206"/>
                  </a:moveTo>
                  <a:lnTo>
                    <a:pt x="163" y="198"/>
                  </a:lnTo>
                  <a:lnTo>
                    <a:pt x="166" y="192"/>
                  </a:lnTo>
                  <a:lnTo>
                    <a:pt x="169" y="185"/>
                  </a:lnTo>
                  <a:lnTo>
                    <a:pt x="175" y="178"/>
                  </a:lnTo>
                  <a:lnTo>
                    <a:pt x="180" y="173"/>
                  </a:lnTo>
                  <a:lnTo>
                    <a:pt x="186" y="167"/>
                  </a:lnTo>
                  <a:lnTo>
                    <a:pt x="192" y="163"/>
                  </a:lnTo>
                  <a:lnTo>
                    <a:pt x="200" y="158"/>
                  </a:lnTo>
                  <a:lnTo>
                    <a:pt x="209" y="154"/>
                  </a:lnTo>
                  <a:lnTo>
                    <a:pt x="219" y="152"/>
                  </a:lnTo>
                  <a:lnTo>
                    <a:pt x="229" y="150"/>
                  </a:lnTo>
                  <a:lnTo>
                    <a:pt x="241" y="150"/>
                  </a:lnTo>
                  <a:lnTo>
                    <a:pt x="251" y="150"/>
                  </a:lnTo>
                  <a:lnTo>
                    <a:pt x="262" y="152"/>
                  </a:lnTo>
                  <a:lnTo>
                    <a:pt x="270" y="155"/>
                  </a:lnTo>
                  <a:lnTo>
                    <a:pt x="279" y="158"/>
                  </a:lnTo>
                  <a:lnTo>
                    <a:pt x="287" y="163"/>
                  </a:lnTo>
                  <a:lnTo>
                    <a:pt x="294" y="168"/>
                  </a:lnTo>
                  <a:lnTo>
                    <a:pt x="300" y="173"/>
                  </a:lnTo>
                  <a:lnTo>
                    <a:pt x="305" y="179"/>
                  </a:lnTo>
                  <a:lnTo>
                    <a:pt x="311" y="185"/>
                  </a:lnTo>
                  <a:lnTo>
                    <a:pt x="315" y="192"/>
                  </a:lnTo>
                  <a:lnTo>
                    <a:pt x="319" y="198"/>
                  </a:lnTo>
                  <a:lnTo>
                    <a:pt x="321" y="206"/>
                  </a:lnTo>
                  <a:lnTo>
                    <a:pt x="325" y="219"/>
                  </a:lnTo>
                  <a:lnTo>
                    <a:pt x="328" y="231"/>
                  </a:lnTo>
                  <a:lnTo>
                    <a:pt x="476" y="187"/>
                  </a:lnTo>
                  <a:lnTo>
                    <a:pt x="472" y="169"/>
                  </a:lnTo>
                  <a:lnTo>
                    <a:pt x="465" y="151"/>
                  </a:lnTo>
                  <a:lnTo>
                    <a:pt x="459" y="133"/>
                  </a:lnTo>
                  <a:lnTo>
                    <a:pt x="450" y="116"/>
                  </a:lnTo>
                  <a:lnTo>
                    <a:pt x="440" y="100"/>
                  </a:lnTo>
                  <a:lnTo>
                    <a:pt x="429" y="84"/>
                  </a:lnTo>
                  <a:lnTo>
                    <a:pt x="416" y="70"/>
                  </a:lnTo>
                  <a:lnTo>
                    <a:pt x="403" y="56"/>
                  </a:lnTo>
                  <a:lnTo>
                    <a:pt x="387" y="45"/>
                  </a:lnTo>
                  <a:lnTo>
                    <a:pt x="370" y="33"/>
                  </a:lnTo>
                  <a:lnTo>
                    <a:pt x="352" y="24"/>
                  </a:lnTo>
                  <a:lnTo>
                    <a:pt x="333" y="15"/>
                  </a:lnTo>
                  <a:lnTo>
                    <a:pt x="322" y="11"/>
                  </a:lnTo>
                  <a:lnTo>
                    <a:pt x="312" y="8"/>
                  </a:lnTo>
                  <a:lnTo>
                    <a:pt x="300" y="5"/>
                  </a:lnTo>
                  <a:lnTo>
                    <a:pt x="289" y="3"/>
                  </a:lnTo>
                  <a:lnTo>
                    <a:pt x="266" y="1"/>
                  </a:lnTo>
                  <a:lnTo>
                    <a:pt x="241" y="0"/>
                  </a:lnTo>
                  <a:lnTo>
                    <a:pt x="224" y="0"/>
                  </a:lnTo>
                  <a:lnTo>
                    <a:pt x="208" y="1"/>
                  </a:lnTo>
                  <a:lnTo>
                    <a:pt x="194" y="3"/>
                  </a:lnTo>
                  <a:lnTo>
                    <a:pt x="179" y="5"/>
                  </a:lnTo>
                  <a:lnTo>
                    <a:pt x="165" y="8"/>
                  </a:lnTo>
                  <a:lnTo>
                    <a:pt x="153" y="11"/>
                  </a:lnTo>
                  <a:lnTo>
                    <a:pt x="140" y="16"/>
                  </a:lnTo>
                  <a:lnTo>
                    <a:pt x="129" y="22"/>
                  </a:lnTo>
                  <a:lnTo>
                    <a:pt x="117" y="27"/>
                  </a:lnTo>
                  <a:lnTo>
                    <a:pt x="107" y="33"/>
                  </a:lnTo>
                  <a:lnTo>
                    <a:pt x="96" y="39"/>
                  </a:lnTo>
                  <a:lnTo>
                    <a:pt x="87" y="47"/>
                  </a:lnTo>
                  <a:lnTo>
                    <a:pt x="79" y="54"/>
                  </a:lnTo>
                  <a:lnTo>
                    <a:pt x="69" y="61"/>
                  </a:lnTo>
                  <a:lnTo>
                    <a:pt x="62" y="70"/>
                  </a:lnTo>
                  <a:lnTo>
                    <a:pt x="54" y="78"/>
                  </a:lnTo>
                  <a:lnTo>
                    <a:pt x="47" y="86"/>
                  </a:lnTo>
                  <a:lnTo>
                    <a:pt x="41" y="96"/>
                  </a:lnTo>
                  <a:lnTo>
                    <a:pt x="35" y="105"/>
                  </a:lnTo>
                  <a:lnTo>
                    <a:pt x="29" y="115"/>
                  </a:lnTo>
                  <a:lnTo>
                    <a:pt x="24" y="124"/>
                  </a:lnTo>
                  <a:lnTo>
                    <a:pt x="20" y="134"/>
                  </a:lnTo>
                  <a:lnTo>
                    <a:pt x="16" y="145"/>
                  </a:lnTo>
                  <a:lnTo>
                    <a:pt x="13" y="155"/>
                  </a:lnTo>
                  <a:lnTo>
                    <a:pt x="7" y="176"/>
                  </a:lnTo>
                  <a:lnTo>
                    <a:pt x="3" y="197"/>
                  </a:lnTo>
                  <a:lnTo>
                    <a:pt x="1" y="218"/>
                  </a:lnTo>
                  <a:lnTo>
                    <a:pt x="0" y="240"/>
                  </a:lnTo>
                  <a:lnTo>
                    <a:pt x="0" y="506"/>
                  </a:lnTo>
                  <a:lnTo>
                    <a:pt x="1" y="532"/>
                  </a:lnTo>
                  <a:lnTo>
                    <a:pt x="3" y="557"/>
                  </a:lnTo>
                  <a:lnTo>
                    <a:pt x="7" y="580"/>
                  </a:lnTo>
                  <a:lnTo>
                    <a:pt x="14" y="604"/>
                  </a:lnTo>
                  <a:lnTo>
                    <a:pt x="17" y="615"/>
                  </a:lnTo>
                  <a:lnTo>
                    <a:pt x="21" y="626"/>
                  </a:lnTo>
                  <a:lnTo>
                    <a:pt x="25" y="636"/>
                  </a:lnTo>
                  <a:lnTo>
                    <a:pt x="30" y="646"/>
                  </a:lnTo>
                  <a:lnTo>
                    <a:pt x="36" y="657"/>
                  </a:lnTo>
                  <a:lnTo>
                    <a:pt x="42" y="666"/>
                  </a:lnTo>
                  <a:lnTo>
                    <a:pt x="48" y="676"/>
                  </a:lnTo>
                  <a:lnTo>
                    <a:pt x="56" y="685"/>
                  </a:lnTo>
                  <a:lnTo>
                    <a:pt x="63" y="693"/>
                  </a:lnTo>
                  <a:lnTo>
                    <a:pt x="70" y="701"/>
                  </a:lnTo>
                  <a:lnTo>
                    <a:pt x="80" y="709"/>
                  </a:lnTo>
                  <a:lnTo>
                    <a:pt x="88" y="716"/>
                  </a:lnTo>
                  <a:lnTo>
                    <a:pt x="97" y="723"/>
                  </a:lnTo>
                  <a:lnTo>
                    <a:pt x="108" y="729"/>
                  </a:lnTo>
                  <a:lnTo>
                    <a:pt x="118" y="734"/>
                  </a:lnTo>
                  <a:lnTo>
                    <a:pt x="130" y="739"/>
                  </a:lnTo>
                  <a:lnTo>
                    <a:pt x="141" y="745"/>
                  </a:lnTo>
                  <a:lnTo>
                    <a:pt x="154" y="749"/>
                  </a:lnTo>
                  <a:lnTo>
                    <a:pt x="166" y="753"/>
                  </a:lnTo>
                  <a:lnTo>
                    <a:pt x="180" y="755"/>
                  </a:lnTo>
                  <a:lnTo>
                    <a:pt x="195" y="758"/>
                  </a:lnTo>
                  <a:lnTo>
                    <a:pt x="209" y="759"/>
                  </a:lnTo>
                  <a:lnTo>
                    <a:pt x="224" y="760"/>
                  </a:lnTo>
                  <a:lnTo>
                    <a:pt x="241" y="760"/>
                  </a:lnTo>
                  <a:lnTo>
                    <a:pt x="263" y="760"/>
                  </a:lnTo>
                  <a:lnTo>
                    <a:pt x="285" y="757"/>
                  </a:lnTo>
                  <a:lnTo>
                    <a:pt x="304" y="754"/>
                  </a:lnTo>
                  <a:lnTo>
                    <a:pt x="324" y="748"/>
                  </a:lnTo>
                  <a:lnTo>
                    <a:pt x="344" y="742"/>
                  </a:lnTo>
                  <a:lnTo>
                    <a:pt x="362" y="733"/>
                  </a:lnTo>
                  <a:lnTo>
                    <a:pt x="379" y="723"/>
                  </a:lnTo>
                  <a:lnTo>
                    <a:pt x="395" y="711"/>
                  </a:lnTo>
                  <a:lnTo>
                    <a:pt x="410" y="699"/>
                  </a:lnTo>
                  <a:lnTo>
                    <a:pt x="424" y="684"/>
                  </a:lnTo>
                  <a:lnTo>
                    <a:pt x="436" y="668"/>
                  </a:lnTo>
                  <a:lnTo>
                    <a:pt x="447" y="652"/>
                  </a:lnTo>
                  <a:lnTo>
                    <a:pt x="456" y="635"/>
                  </a:lnTo>
                  <a:lnTo>
                    <a:pt x="463" y="615"/>
                  </a:lnTo>
                  <a:lnTo>
                    <a:pt x="470" y="595"/>
                  </a:lnTo>
                  <a:lnTo>
                    <a:pt x="475" y="574"/>
                  </a:lnTo>
                  <a:lnTo>
                    <a:pt x="326" y="532"/>
                  </a:lnTo>
                  <a:lnTo>
                    <a:pt x="325" y="540"/>
                  </a:lnTo>
                  <a:lnTo>
                    <a:pt x="323" y="548"/>
                  </a:lnTo>
                  <a:lnTo>
                    <a:pt x="320" y="557"/>
                  </a:lnTo>
                  <a:lnTo>
                    <a:pt x="317" y="564"/>
                  </a:lnTo>
                  <a:lnTo>
                    <a:pt x="313" y="571"/>
                  </a:lnTo>
                  <a:lnTo>
                    <a:pt x="309" y="577"/>
                  </a:lnTo>
                  <a:lnTo>
                    <a:pt x="303" y="584"/>
                  </a:lnTo>
                  <a:lnTo>
                    <a:pt x="297" y="589"/>
                  </a:lnTo>
                  <a:lnTo>
                    <a:pt x="291" y="594"/>
                  </a:lnTo>
                  <a:lnTo>
                    <a:pt x="285" y="598"/>
                  </a:lnTo>
                  <a:lnTo>
                    <a:pt x="277" y="602"/>
                  </a:lnTo>
                  <a:lnTo>
                    <a:pt x="271" y="605"/>
                  </a:lnTo>
                  <a:lnTo>
                    <a:pt x="264" y="607"/>
                  </a:lnTo>
                  <a:lnTo>
                    <a:pt x="256" y="609"/>
                  </a:lnTo>
                  <a:lnTo>
                    <a:pt x="248" y="610"/>
                  </a:lnTo>
                  <a:lnTo>
                    <a:pt x="241" y="610"/>
                  </a:lnTo>
                  <a:lnTo>
                    <a:pt x="229" y="609"/>
                  </a:lnTo>
                  <a:lnTo>
                    <a:pt x="219" y="608"/>
                  </a:lnTo>
                  <a:lnTo>
                    <a:pt x="209" y="606"/>
                  </a:lnTo>
                  <a:lnTo>
                    <a:pt x="201" y="603"/>
                  </a:lnTo>
                  <a:lnTo>
                    <a:pt x="192" y="599"/>
                  </a:lnTo>
                  <a:lnTo>
                    <a:pt x="186" y="594"/>
                  </a:lnTo>
                  <a:lnTo>
                    <a:pt x="180" y="589"/>
                  </a:lnTo>
                  <a:lnTo>
                    <a:pt x="175" y="582"/>
                  </a:lnTo>
                  <a:lnTo>
                    <a:pt x="171" y="574"/>
                  </a:lnTo>
                  <a:lnTo>
                    <a:pt x="166" y="567"/>
                  </a:lnTo>
                  <a:lnTo>
                    <a:pt x="163" y="559"/>
                  </a:lnTo>
                  <a:lnTo>
                    <a:pt x="161" y="550"/>
                  </a:lnTo>
                  <a:lnTo>
                    <a:pt x="159" y="541"/>
                  </a:lnTo>
                  <a:lnTo>
                    <a:pt x="157" y="532"/>
                  </a:lnTo>
                  <a:lnTo>
                    <a:pt x="156" y="521"/>
                  </a:lnTo>
                  <a:lnTo>
                    <a:pt x="156" y="511"/>
                  </a:lnTo>
                  <a:lnTo>
                    <a:pt x="156" y="233"/>
                  </a:lnTo>
                  <a:lnTo>
                    <a:pt x="157" y="219"/>
                  </a:lnTo>
                  <a:lnTo>
                    <a:pt x="160" y="206"/>
                  </a:lnTo>
                  <a:close/>
                </a:path>
              </a:pathLst>
            </a:custGeom>
            <a:solidFill>
              <a:srgbClr val="0049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91" name="Freeform 17"/>
            <p:cNvSpPr>
              <a:spLocks/>
            </p:cNvSpPr>
            <p:nvPr userDrawn="1"/>
          </p:nvSpPr>
          <p:spPr bwMode="auto">
            <a:xfrm>
              <a:off x="-469900" y="2897188"/>
              <a:ext cx="76200" cy="131763"/>
            </a:xfrm>
            <a:custGeom>
              <a:avLst/>
              <a:gdLst>
                <a:gd name="T0" fmla="*/ 0 w 436"/>
                <a:gd name="T1" fmla="*/ 749 h 749"/>
                <a:gd name="T2" fmla="*/ 436 w 436"/>
                <a:gd name="T3" fmla="*/ 749 h 749"/>
                <a:gd name="T4" fmla="*/ 436 w 436"/>
                <a:gd name="T5" fmla="*/ 602 h 749"/>
                <a:gd name="T6" fmla="*/ 156 w 436"/>
                <a:gd name="T7" fmla="*/ 602 h 749"/>
                <a:gd name="T8" fmla="*/ 156 w 436"/>
                <a:gd name="T9" fmla="*/ 442 h 749"/>
                <a:gd name="T10" fmla="*/ 398 w 436"/>
                <a:gd name="T11" fmla="*/ 442 h 749"/>
                <a:gd name="T12" fmla="*/ 398 w 436"/>
                <a:gd name="T13" fmla="*/ 299 h 749"/>
                <a:gd name="T14" fmla="*/ 156 w 436"/>
                <a:gd name="T15" fmla="*/ 299 h 749"/>
                <a:gd name="T16" fmla="*/ 156 w 436"/>
                <a:gd name="T17" fmla="*/ 144 h 749"/>
                <a:gd name="T18" fmla="*/ 436 w 436"/>
                <a:gd name="T19" fmla="*/ 144 h 749"/>
                <a:gd name="T20" fmla="*/ 436 w 436"/>
                <a:gd name="T21" fmla="*/ 0 h 749"/>
                <a:gd name="T22" fmla="*/ 0 w 436"/>
                <a:gd name="T23" fmla="*/ 0 h 749"/>
                <a:gd name="T24" fmla="*/ 0 w 436"/>
                <a:gd name="T25" fmla="*/ 749 h 7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6" h="749">
                  <a:moveTo>
                    <a:pt x="0" y="749"/>
                  </a:moveTo>
                  <a:lnTo>
                    <a:pt x="436" y="749"/>
                  </a:lnTo>
                  <a:lnTo>
                    <a:pt x="436" y="602"/>
                  </a:lnTo>
                  <a:lnTo>
                    <a:pt x="156" y="602"/>
                  </a:lnTo>
                  <a:lnTo>
                    <a:pt x="156" y="442"/>
                  </a:lnTo>
                  <a:lnTo>
                    <a:pt x="398" y="442"/>
                  </a:lnTo>
                  <a:lnTo>
                    <a:pt x="398" y="299"/>
                  </a:lnTo>
                  <a:lnTo>
                    <a:pt x="156" y="299"/>
                  </a:lnTo>
                  <a:lnTo>
                    <a:pt x="156" y="144"/>
                  </a:lnTo>
                  <a:lnTo>
                    <a:pt x="436" y="144"/>
                  </a:lnTo>
                  <a:lnTo>
                    <a:pt x="436" y="0"/>
                  </a:lnTo>
                  <a:lnTo>
                    <a:pt x="0" y="0"/>
                  </a:lnTo>
                  <a:lnTo>
                    <a:pt x="0" y="749"/>
                  </a:lnTo>
                  <a:close/>
                </a:path>
              </a:pathLst>
            </a:custGeom>
            <a:solidFill>
              <a:srgbClr val="0049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92" name="Freeform 18"/>
            <p:cNvSpPr>
              <a:spLocks/>
            </p:cNvSpPr>
            <p:nvPr userDrawn="1"/>
          </p:nvSpPr>
          <p:spPr bwMode="auto">
            <a:xfrm>
              <a:off x="-377825" y="2897188"/>
              <a:ext cx="84138" cy="131763"/>
            </a:xfrm>
            <a:custGeom>
              <a:avLst/>
              <a:gdLst>
                <a:gd name="T0" fmla="*/ 0 w 477"/>
                <a:gd name="T1" fmla="*/ 142 h 749"/>
                <a:gd name="T2" fmla="*/ 161 w 477"/>
                <a:gd name="T3" fmla="*/ 142 h 749"/>
                <a:gd name="T4" fmla="*/ 161 w 477"/>
                <a:gd name="T5" fmla="*/ 749 h 749"/>
                <a:gd name="T6" fmla="*/ 316 w 477"/>
                <a:gd name="T7" fmla="*/ 749 h 749"/>
                <a:gd name="T8" fmla="*/ 316 w 477"/>
                <a:gd name="T9" fmla="*/ 142 h 749"/>
                <a:gd name="T10" fmla="*/ 477 w 477"/>
                <a:gd name="T11" fmla="*/ 142 h 749"/>
                <a:gd name="T12" fmla="*/ 477 w 477"/>
                <a:gd name="T13" fmla="*/ 0 h 749"/>
                <a:gd name="T14" fmla="*/ 0 w 477"/>
                <a:gd name="T15" fmla="*/ 0 h 749"/>
                <a:gd name="T16" fmla="*/ 0 w 477"/>
                <a:gd name="T17" fmla="*/ 142 h 7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7" h="749">
                  <a:moveTo>
                    <a:pt x="0" y="142"/>
                  </a:moveTo>
                  <a:lnTo>
                    <a:pt x="161" y="142"/>
                  </a:lnTo>
                  <a:lnTo>
                    <a:pt x="161" y="749"/>
                  </a:lnTo>
                  <a:lnTo>
                    <a:pt x="316" y="749"/>
                  </a:lnTo>
                  <a:lnTo>
                    <a:pt x="316" y="142"/>
                  </a:lnTo>
                  <a:lnTo>
                    <a:pt x="477" y="142"/>
                  </a:lnTo>
                  <a:lnTo>
                    <a:pt x="477" y="0"/>
                  </a:lnTo>
                  <a:lnTo>
                    <a:pt x="0" y="0"/>
                  </a:lnTo>
                  <a:lnTo>
                    <a:pt x="0" y="142"/>
                  </a:lnTo>
                  <a:close/>
                </a:path>
              </a:pathLst>
            </a:custGeom>
            <a:solidFill>
              <a:srgbClr val="0049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93" name="Freeform 19"/>
            <p:cNvSpPr>
              <a:spLocks/>
            </p:cNvSpPr>
            <p:nvPr userDrawn="1"/>
          </p:nvSpPr>
          <p:spPr bwMode="auto">
            <a:xfrm>
              <a:off x="-271463" y="2897188"/>
              <a:ext cx="90488" cy="131763"/>
            </a:xfrm>
            <a:custGeom>
              <a:avLst/>
              <a:gdLst>
                <a:gd name="T0" fmla="*/ 372 w 513"/>
                <a:gd name="T1" fmla="*/ 0 h 749"/>
                <a:gd name="T2" fmla="*/ 157 w 513"/>
                <a:gd name="T3" fmla="*/ 435 h 749"/>
                <a:gd name="T4" fmla="*/ 155 w 513"/>
                <a:gd name="T5" fmla="*/ 435 h 749"/>
                <a:gd name="T6" fmla="*/ 155 w 513"/>
                <a:gd name="T7" fmla="*/ 0 h 749"/>
                <a:gd name="T8" fmla="*/ 0 w 513"/>
                <a:gd name="T9" fmla="*/ 0 h 749"/>
                <a:gd name="T10" fmla="*/ 0 w 513"/>
                <a:gd name="T11" fmla="*/ 749 h 749"/>
                <a:gd name="T12" fmla="*/ 146 w 513"/>
                <a:gd name="T13" fmla="*/ 749 h 749"/>
                <a:gd name="T14" fmla="*/ 355 w 513"/>
                <a:gd name="T15" fmla="*/ 342 h 749"/>
                <a:gd name="T16" fmla="*/ 356 w 513"/>
                <a:gd name="T17" fmla="*/ 342 h 749"/>
                <a:gd name="T18" fmla="*/ 356 w 513"/>
                <a:gd name="T19" fmla="*/ 749 h 749"/>
                <a:gd name="T20" fmla="*/ 513 w 513"/>
                <a:gd name="T21" fmla="*/ 749 h 749"/>
                <a:gd name="T22" fmla="*/ 513 w 513"/>
                <a:gd name="T23" fmla="*/ 0 h 749"/>
                <a:gd name="T24" fmla="*/ 372 w 513"/>
                <a:gd name="T25" fmla="*/ 0 h 7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13" h="749">
                  <a:moveTo>
                    <a:pt x="372" y="0"/>
                  </a:moveTo>
                  <a:lnTo>
                    <a:pt x="157" y="435"/>
                  </a:lnTo>
                  <a:lnTo>
                    <a:pt x="155" y="435"/>
                  </a:lnTo>
                  <a:lnTo>
                    <a:pt x="155" y="0"/>
                  </a:lnTo>
                  <a:lnTo>
                    <a:pt x="0" y="0"/>
                  </a:lnTo>
                  <a:lnTo>
                    <a:pt x="0" y="749"/>
                  </a:lnTo>
                  <a:lnTo>
                    <a:pt x="146" y="749"/>
                  </a:lnTo>
                  <a:lnTo>
                    <a:pt x="355" y="342"/>
                  </a:lnTo>
                  <a:lnTo>
                    <a:pt x="356" y="342"/>
                  </a:lnTo>
                  <a:lnTo>
                    <a:pt x="356" y="749"/>
                  </a:lnTo>
                  <a:lnTo>
                    <a:pt x="513" y="749"/>
                  </a:lnTo>
                  <a:lnTo>
                    <a:pt x="513" y="0"/>
                  </a:lnTo>
                  <a:lnTo>
                    <a:pt x="372" y="0"/>
                  </a:lnTo>
                  <a:close/>
                </a:path>
              </a:pathLst>
            </a:custGeom>
            <a:solidFill>
              <a:srgbClr val="0049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94" name="Freeform 20"/>
            <p:cNvSpPr>
              <a:spLocks/>
            </p:cNvSpPr>
            <p:nvPr userDrawn="1"/>
          </p:nvSpPr>
          <p:spPr bwMode="auto">
            <a:xfrm>
              <a:off x="-1189038" y="2898776"/>
              <a:ext cx="120650" cy="225425"/>
            </a:xfrm>
            <a:custGeom>
              <a:avLst/>
              <a:gdLst>
                <a:gd name="T0" fmla="*/ 534 w 691"/>
                <a:gd name="T1" fmla="*/ 0 h 1280"/>
                <a:gd name="T2" fmla="*/ 0 w 691"/>
                <a:gd name="T3" fmla="*/ 1211 h 1280"/>
                <a:gd name="T4" fmla="*/ 41 w 691"/>
                <a:gd name="T5" fmla="*/ 1227 h 1280"/>
                <a:gd name="T6" fmla="*/ 83 w 691"/>
                <a:gd name="T7" fmla="*/ 1241 h 1280"/>
                <a:gd name="T8" fmla="*/ 104 w 691"/>
                <a:gd name="T9" fmla="*/ 1247 h 1280"/>
                <a:gd name="T10" fmla="*/ 125 w 691"/>
                <a:gd name="T11" fmla="*/ 1253 h 1280"/>
                <a:gd name="T12" fmla="*/ 147 w 691"/>
                <a:gd name="T13" fmla="*/ 1258 h 1280"/>
                <a:gd name="T14" fmla="*/ 168 w 691"/>
                <a:gd name="T15" fmla="*/ 1263 h 1280"/>
                <a:gd name="T16" fmla="*/ 190 w 691"/>
                <a:gd name="T17" fmla="*/ 1267 h 1280"/>
                <a:gd name="T18" fmla="*/ 212 w 691"/>
                <a:gd name="T19" fmla="*/ 1270 h 1280"/>
                <a:gd name="T20" fmla="*/ 234 w 691"/>
                <a:gd name="T21" fmla="*/ 1273 h 1280"/>
                <a:gd name="T22" fmla="*/ 257 w 691"/>
                <a:gd name="T23" fmla="*/ 1276 h 1280"/>
                <a:gd name="T24" fmla="*/ 280 w 691"/>
                <a:gd name="T25" fmla="*/ 1278 h 1280"/>
                <a:gd name="T26" fmla="*/ 303 w 691"/>
                <a:gd name="T27" fmla="*/ 1279 h 1280"/>
                <a:gd name="T28" fmla="*/ 326 w 691"/>
                <a:gd name="T29" fmla="*/ 1280 h 1280"/>
                <a:gd name="T30" fmla="*/ 349 w 691"/>
                <a:gd name="T31" fmla="*/ 1280 h 1280"/>
                <a:gd name="T32" fmla="*/ 371 w 691"/>
                <a:gd name="T33" fmla="*/ 1280 h 1280"/>
                <a:gd name="T34" fmla="*/ 394 w 691"/>
                <a:gd name="T35" fmla="*/ 1279 h 1280"/>
                <a:gd name="T36" fmla="*/ 416 w 691"/>
                <a:gd name="T37" fmla="*/ 1278 h 1280"/>
                <a:gd name="T38" fmla="*/ 438 w 691"/>
                <a:gd name="T39" fmla="*/ 1276 h 1280"/>
                <a:gd name="T40" fmla="*/ 460 w 691"/>
                <a:gd name="T41" fmla="*/ 1274 h 1280"/>
                <a:gd name="T42" fmla="*/ 482 w 691"/>
                <a:gd name="T43" fmla="*/ 1271 h 1280"/>
                <a:gd name="T44" fmla="*/ 504 w 691"/>
                <a:gd name="T45" fmla="*/ 1267 h 1280"/>
                <a:gd name="T46" fmla="*/ 526 w 691"/>
                <a:gd name="T47" fmla="*/ 1264 h 1280"/>
                <a:gd name="T48" fmla="*/ 568 w 691"/>
                <a:gd name="T49" fmla="*/ 1254 h 1280"/>
                <a:gd name="T50" fmla="*/ 610 w 691"/>
                <a:gd name="T51" fmla="*/ 1243 h 1280"/>
                <a:gd name="T52" fmla="*/ 651 w 691"/>
                <a:gd name="T53" fmla="*/ 1229 h 1280"/>
                <a:gd name="T54" fmla="*/ 691 w 691"/>
                <a:gd name="T55" fmla="*/ 1215 h 1280"/>
                <a:gd name="T56" fmla="*/ 559 w 691"/>
                <a:gd name="T57" fmla="*/ 4 h 1280"/>
                <a:gd name="T58" fmla="*/ 546 w 691"/>
                <a:gd name="T59" fmla="*/ 2 h 1280"/>
                <a:gd name="T60" fmla="*/ 534 w 691"/>
                <a:gd name="T61" fmla="*/ 0 h 1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691" h="1280">
                  <a:moveTo>
                    <a:pt x="534" y="0"/>
                  </a:moveTo>
                  <a:lnTo>
                    <a:pt x="0" y="1211"/>
                  </a:lnTo>
                  <a:lnTo>
                    <a:pt x="41" y="1227"/>
                  </a:lnTo>
                  <a:lnTo>
                    <a:pt x="83" y="1241"/>
                  </a:lnTo>
                  <a:lnTo>
                    <a:pt x="104" y="1247"/>
                  </a:lnTo>
                  <a:lnTo>
                    <a:pt x="125" y="1253"/>
                  </a:lnTo>
                  <a:lnTo>
                    <a:pt x="147" y="1258"/>
                  </a:lnTo>
                  <a:lnTo>
                    <a:pt x="168" y="1263"/>
                  </a:lnTo>
                  <a:lnTo>
                    <a:pt x="190" y="1267"/>
                  </a:lnTo>
                  <a:lnTo>
                    <a:pt x="212" y="1270"/>
                  </a:lnTo>
                  <a:lnTo>
                    <a:pt x="234" y="1273"/>
                  </a:lnTo>
                  <a:lnTo>
                    <a:pt x="257" y="1276"/>
                  </a:lnTo>
                  <a:lnTo>
                    <a:pt x="280" y="1278"/>
                  </a:lnTo>
                  <a:lnTo>
                    <a:pt x="303" y="1279"/>
                  </a:lnTo>
                  <a:lnTo>
                    <a:pt x="326" y="1280"/>
                  </a:lnTo>
                  <a:lnTo>
                    <a:pt x="349" y="1280"/>
                  </a:lnTo>
                  <a:lnTo>
                    <a:pt x="371" y="1280"/>
                  </a:lnTo>
                  <a:lnTo>
                    <a:pt x="394" y="1279"/>
                  </a:lnTo>
                  <a:lnTo>
                    <a:pt x="416" y="1278"/>
                  </a:lnTo>
                  <a:lnTo>
                    <a:pt x="438" y="1276"/>
                  </a:lnTo>
                  <a:lnTo>
                    <a:pt x="460" y="1274"/>
                  </a:lnTo>
                  <a:lnTo>
                    <a:pt x="482" y="1271"/>
                  </a:lnTo>
                  <a:lnTo>
                    <a:pt x="504" y="1267"/>
                  </a:lnTo>
                  <a:lnTo>
                    <a:pt x="526" y="1264"/>
                  </a:lnTo>
                  <a:lnTo>
                    <a:pt x="568" y="1254"/>
                  </a:lnTo>
                  <a:lnTo>
                    <a:pt x="610" y="1243"/>
                  </a:lnTo>
                  <a:lnTo>
                    <a:pt x="651" y="1229"/>
                  </a:lnTo>
                  <a:lnTo>
                    <a:pt x="691" y="1215"/>
                  </a:lnTo>
                  <a:lnTo>
                    <a:pt x="559" y="4"/>
                  </a:lnTo>
                  <a:lnTo>
                    <a:pt x="546" y="2"/>
                  </a:lnTo>
                  <a:lnTo>
                    <a:pt x="534" y="0"/>
                  </a:lnTo>
                  <a:close/>
                </a:path>
              </a:pathLst>
            </a:custGeom>
            <a:solidFill>
              <a:srgbClr val="0049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95" name="Freeform 21"/>
            <p:cNvSpPr>
              <a:spLocks/>
            </p:cNvSpPr>
            <p:nvPr userDrawn="1"/>
          </p:nvSpPr>
          <p:spPr bwMode="auto">
            <a:xfrm>
              <a:off x="-1282700" y="2892426"/>
              <a:ext cx="179388" cy="212725"/>
            </a:xfrm>
            <a:custGeom>
              <a:avLst/>
              <a:gdLst>
                <a:gd name="T0" fmla="*/ 1004 w 1023"/>
                <a:gd name="T1" fmla="*/ 0 h 1200"/>
                <a:gd name="T2" fmla="*/ 0 w 1023"/>
                <a:gd name="T3" fmla="*/ 661 h 1200"/>
                <a:gd name="T4" fmla="*/ 6 w 1023"/>
                <a:gd name="T5" fmla="*/ 683 h 1200"/>
                <a:gd name="T6" fmla="*/ 14 w 1023"/>
                <a:gd name="T7" fmla="*/ 704 h 1200"/>
                <a:gd name="T8" fmla="*/ 22 w 1023"/>
                <a:gd name="T9" fmla="*/ 725 h 1200"/>
                <a:gd name="T10" fmla="*/ 30 w 1023"/>
                <a:gd name="T11" fmla="*/ 746 h 1200"/>
                <a:gd name="T12" fmla="*/ 39 w 1023"/>
                <a:gd name="T13" fmla="*/ 767 h 1200"/>
                <a:gd name="T14" fmla="*/ 48 w 1023"/>
                <a:gd name="T15" fmla="*/ 787 h 1200"/>
                <a:gd name="T16" fmla="*/ 57 w 1023"/>
                <a:gd name="T17" fmla="*/ 808 h 1200"/>
                <a:gd name="T18" fmla="*/ 68 w 1023"/>
                <a:gd name="T19" fmla="*/ 827 h 1200"/>
                <a:gd name="T20" fmla="*/ 78 w 1023"/>
                <a:gd name="T21" fmla="*/ 846 h 1200"/>
                <a:gd name="T22" fmla="*/ 89 w 1023"/>
                <a:gd name="T23" fmla="*/ 866 h 1200"/>
                <a:gd name="T24" fmla="*/ 100 w 1023"/>
                <a:gd name="T25" fmla="*/ 885 h 1200"/>
                <a:gd name="T26" fmla="*/ 113 w 1023"/>
                <a:gd name="T27" fmla="*/ 904 h 1200"/>
                <a:gd name="T28" fmla="*/ 125 w 1023"/>
                <a:gd name="T29" fmla="*/ 921 h 1200"/>
                <a:gd name="T30" fmla="*/ 138 w 1023"/>
                <a:gd name="T31" fmla="*/ 939 h 1200"/>
                <a:gd name="T32" fmla="*/ 152 w 1023"/>
                <a:gd name="T33" fmla="*/ 957 h 1200"/>
                <a:gd name="T34" fmla="*/ 165 w 1023"/>
                <a:gd name="T35" fmla="*/ 975 h 1200"/>
                <a:gd name="T36" fmla="*/ 179 w 1023"/>
                <a:gd name="T37" fmla="*/ 991 h 1200"/>
                <a:gd name="T38" fmla="*/ 193 w 1023"/>
                <a:gd name="T39" fmla="*/ 1008 h 1200"/>
                <a:gd name="T40" fmla="*/ 208 w 1023"/>
                <a:gd name="T41" fmla="*/ 1025 h 1200"/>
                <a:gd name="T42" fmla="*/ 224 w 1023"/>
                <a:gd name="T43" fmla="*/ 1041 h 1200"/>
                <a:gd name="T44" fmla="*/ 239 w 1023"/>
                <a:gd name="T45" fmla="*/ 1056 h 1200"/>
                <a:gd name="T46" fmla="*/ 255 w 1023"/>
                <a:gd name="T47" fmla="*/ 1071 h 1200"/>
                <a:gd name="T48" fmla="*/ 271 w 1023"/>
                <a:gd name="T49" fmla="*/ 1087 h 1200"/>
                <a:gd name="T50" fmla="*/ 288 w 1023"/>
                <a:gd name="T51" fmla="*/ 1100 h 1200"/>
                <a:gd name="T52" fmla="*/ 305 w 1023"/>
                <a:gd name="T53" fmla="*/ 1115 h 1200"/>
                <a:gd name="T54" fmla="*/ 322 w 1023"/>
                <a:gd name="T55" fmla="*/ 1128 h 1200"/>
                <a:gd name="T56" fmla="*/ 340 w 1023"/>
                <a:gd name="T57" fmla="*/ 1141 h 1200"/>
                <a:gd name="T58" fmla="*/ 358 w 1023"/>
                <a:gd name="T59" fmla="*/ 1154 h 1200"/>
                <a:gd name="T60" fmla="*/ 376 w 1023"/>
                <a:gd name="T61" fmla="*/ 1166 h 1200"/>
                <a:gd name="T62" fmla="*/ 395 w 1023"/>
                <a:gd name="T63" fmla="*/ 1178 h 1200"/>
                <a:gd name="T64" fmla="*/ 414 w 1023"/>
                <a:gd name="T65" fmla="*/ 1190 h 1200"/>
                <a:gd name="T66" fmla="*/ 433 w 1023"/>
                <a:gd name="T67" fmla="*/ 1200 h 1200"/>
                <a:gd name="T68" fmla="*/ 1023 w 1023"/>
                <a:gd name="T69" fmla="*/ 17 h 1200"/>
                <a:gd name="T70" fmla="*/ 1013 w 1023"/>
                <a:gd name="T71" fmla="*/ 9 h 1200"/>
                <a:gd name="T72" fmla="*/ 1004 w 1023"/>
                <a:gd name="T73" fmla="*/ 0 h 1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23" h="1200">
                  <a:moveTo>
                    <a:pt x="1004" y="0"/>
                  </a:moveTo>
                  <a:lnTo>
                    <a:pt x="0" y="661"/>
                  </a:lnTo>
                  <a:lnTo>
                    <a:pt x="6" y="683"/>
                  </a:lnTo>
                  <a:lnTo>
                    <a:pt x="14" y="704"/>
                  </a:lnTo>
                  <a:lnTo>
                    <a:pt x="22" y="725"/>
                  </a:lnTo>
                  <a:lnTo>
                    <a:pt x="30" y="746"/>
                  </a:lnTo>
                  <a:lnTo>
                    <a:pt x="39" y="767"/>
                  </a:lnTo>
                  <a:lnTo>
                    <a:pt x="48" y="787"/>
                  </a:lnTo>
                  <a:lnTo>
                    <a:pt x="57" y="808"/>
                  </a:lnTo>
                  <a:lnTo>
                    <a:pt x="68" y="827"/>
                  </a:lnTo>
                  <a:lnTo>
                    <a:pt x="78" y="846"/>
                  </a:lnTo>
                  <a:lnTo>
                    <a:pt x="89" y="866"/>
                  </a:lnTo>
                  <a:lnTo>
                    <a:pt x="100" y="885"/>
                  </a:lnTo>
                  <a:lnTo>
                    <a:pt x="113" y="904"/>
                  </a:lnTo>
                  <a:lnTo>
                    <a:pt x="125" y="921"/>
                  </a:lnTo>
                  <a:lnTo>
                    <a:pt x="138" y="939"/>
                  </a:lnTo>
                  <a:lnTo>
                    <a:pt x="152" y="957"/>
                  </a:lnTo>
                  <a:lnTo>
                    <a:pt x="165" y="975"/>
                  </a:lnTo>
                  <a:lnTo>
                    <a:pt x="179" y="991"/>
                  </a:lnTo>
                  <a:lnTo>
                    <a:pt x="193" y="1008"/>
                  </a:lnTo>
                  <a:lnTo>
                    <a:pt x="208" y="1025"/>
                  </a:lnTo>
                  <a:lnTo>
                    <a:pt x="224" y="1041"/>
                  </a:lnTo>
                  <a:lnTo>
                    <a:pt x="239" y="1056"/>
                  </a:lnTo>
                  <a:lnTo>
                    <a:pt x="255" y="1071"/>
                  </a:lnTo>
                  <a:lnTo>
                    <a:pt x="271" y="1087"/>
                  </a:lnTo>
                  <a:lnTo>
                    <a:pt x="288" y="1100"/>
                  </a:lnTo>
                  <a:lnTo>
                    <a:pt x="305" y="1115"/>
                  </a:lnTo>
                  <a:lnTo>
                    <a:pt x="322" y="1128"/>
                  </a:lnTo>
                  <a:lnTo>
                    <a:pt x="340" y="1141"/>
                  </a:lnTo>
                  <a:lnTo>
                    <a:pt x="358" y="1154"/>
                  </a:lnTo>
                  <a:lnTo>
                    <a:pt x="376" y="1166"/>
                  </a:lnTo>
                  <a:lnTo>
                    <a:pt x="395" y="1178"/>
                  </a:lnTo>
                  <a:lnTo>
                    <a:pt x="414" y="1190"/>
                  </a:lnTo>
                  <a:lnTo>
                    <a:pt x="433" y="1200"/>
                  </a:lnTo>
                  <a:lnTo>
                    <a:pt x="1023" y="17"/>
                  </a:lnTo>
                  <a:lnTo>
                    <a:pt x="1013" y="9"/>
                  </a:lnTo>
                  <a:lnTo>
                    <a:pt x="1004" y="0"/>
                  </a:lnTo>
                  <a:close/>
                </a:path>
              </a:pathLst>
            </a:custGeom>
            <a:solidFill>
              <a:srgbClr val="0049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96" name="Freeform 22"/>
            <p:cNvSpPr>
              <a:spLocks/>
            </p:cNvSpPr>
            <p:nvPr userDrawn="1"/>
          </p:nvSpPr>
          <p:spPr bwMode="auto">
            <a:xfrm>
              <a:off x="-1082675" y="2895601"/>
              <a:ext cx="109538" cy="209550"/>
            </a:xfrm>
            <a:custGeom>
              <a:avLst/>
              <a:gdLst>
                <a:gd name="T0" fmla="*/ 0 w 624"/>
                <a:gd name="T1" fmla="*/ 13 h 1183"/>
                <a:gd name="T2" fmla="*/ 187 w 624"/>
                <a:gd name="T3" fmla="*/ 1183 h 1183"/>
                <a:gd name="T4" fmla="*/ 207 w 624"/>
                <a:gd name="T5" fmla="*/ 1171 h 1183"/>
                <a:gd name="T6" fmla="*/ 225 w 624"/>
                <a:gd name="T7" fmla="*/ 1160 h 1183"/>
                <a:gd name="T8" fmla="*/ 244 w 624"/>
                <a:gd name="T9" fmla="*/ 1148 h 1183"/>
                <a:gd name="T10" fmla="*/ 263 w 624"/>
                <a:gd name="T11" fmla="*/ 1135 h 1183"/>
                <a:gd name="T12" fmla="*/ 281 w 624"/>
                <a:gd name="T13" fmla="*/ 1123 h 1183"/>
                <a:gd name="T14" fmla="*/ 299 w 624"/>
                <a:gd name="T15" fmla="*/ 1109 h 1183"/>
                <a:gd name="T16" fmla="*/ 316 w 624"/>
                <a:gd name="T17" fmla="*/ 1096 h 1183"/>
                <a:gd name="T18" fmla="*/ 334 w 624"/>
                <a:gd name="T19" fmla="*/ 1081 h 1183"/>
                <a:gd name="T20" fmla="*/ 351 w 624"/>
                <a:gd name="T21" fmla="*/ 1067 h 1183"/>
                <a:gd name="T22" fmla="*/ 367 w 624"/>
                <a:gd name="T23" fmla="*/ 1052 h 1183"/>
                <a:gd name="T24" fmla="*/ 383 w 624"/>
                <a:gd name="T25" fmla="*/ 1037 h 1183"/>
                <a:gd name="T26" fmla="*/ 399 w 624"/>
                <a:gd name="T27" fmla="*/ 1022 h 1183"/>
                <a:gd name="T28" fmla="*/ 415 w 624"/>
                <a:gd name="T29" fmla="*/ 1005 h 1183"/>
                <a:gd name="T30" fmla="*/ 429 w 624"/>
                <a:gd name="T31" fmla="*/ 988 h 1183"/>
                <a:gd name="T32" fmla="*/ 444 w 624"/>
                <a:gd name="T33" fmla="*/ 971 h 1183"/>
                <a:gd name="T34" fmla="*/ 458 w 624"/>
                <a:gd name="T35" fmla="*/ 955 h 1183"/>
                <a:gd name="T36" fmla="*/ 471 w 624"/>
                <a:gd name="T37" fmla="*/ 937 h 1183"/>
                <a:gd name="T38" fmla="*/ 485 w 624"/>
                <a:gd name="T39" fmla="*/ 919 h 1183"/>
                <a:gd name="T40" fmla="*/ 498 w 624"/>
                <a:gd name="T41" fmla="*/ 901 h 1183"/>
                <a:gd name="T42" fmla="*/ 510 w 624"/>
                <a:gd name="T43" fmla="*/ 883 h 1183"/>
                <a:gd name="T44" fmla="*/ 522 w 624"/>
                <a:gd name="T45" fmla="*/ 864 h 1183"/>
                <a:gd name="T46" fmla="*/ 534 w 624"/>
                <a:gd name="T47" fmla="*/ 845 h 1183"/>
                <a:gd name="T48" fmla="*/ 545 w 624"/>
                <a:gd name="T49" fmla="*/ 825 h 1183"/>
                <a:gd name="T50" fmla="*/ 556 w 624"/>
                <a:gd name="T51" fmla="*/ 806 h 1183"/>
                <a:gd name="T52" fmla="*/ 566 w 624"/>
                <a:gd name="T53" fmla="*/ 786 h 1183"/>
                <a:gd name="T54" fmla="*/ 576 w 624"/>
                <a:gd name="T55" fmla="*/ 766 h 1183"/>
                <a:gd name="T56" fmla="*/ 585 w 624"/>
                <a:gd name="T57" fmla="*/ 746 h 1183"/>
                <a:gd name="T58" fmla="*/ 593 w 624"/>
                <a:gd name="T59" fmla="*/ 725 h 1183"/>
                <a:gd name="T60" fmla="*/ 602 w 624"/>
                <a:gd name="T61" fmla="*/ 703 h 1183"/>
                <a:gd name="T62" fmla="*/ 609 w 624"/>
                <a:gd name="T63" fmla="*/ 682 h 1183"/>
                <a:gd name="T64" fmla="*/ 616 w 624"/>
                <a:gd name="T65" fmla="*/ 660 h 1183"/>
                <a:gd name="T66" fmla="*/ 624 w 624"/>
                <a:gd name="T67" fmla="*/ 639 h 1183"/>
                <a:gd name="T68" fmla="*/ 29 w 624"/>
                <a:gd name="T69" fmla="*/ 0 h 1183"/>
                <a:gd name="T70" fmla="*/ 22 w 624"/>
                <a:gd name="T71" fmla="*/ 4 h 1183"/>
                <a:gd name="T72" fmla="*/ 14 w 624"/>
                <a:gd name="T73" fmla="*/ 7 h 1183"/>
                <a:gd name="T74" fmla="*/ 7 w 624"/>
                <a:gd name="T75" fmla="*/ 11 h 1183"/>
                <a:gd name="T76" fmla="*/ 0 w 624"/>
                <a:gd name="T77" fmla="*/ 13 h 1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24" h="1183">
                  <a:moveTo>
                    <a:pt x="0" y="13"/>
                  </a:moveTo>
                  <a:lnTo>
                    <a:pt x="187" y="1183"/>
                  </a:lnTo>
                  <a:lnTo>
                    <a:pt x="207" y="1171"/>
                  </a:lnTo>
                  <a:lnTo>
                    <a:pt x="225" y="1160"/>
                  </a:lnTo>
                  <a:lnTo>
                    <a:pt x="244" y="1148"/>
                  </a:lnTo>
                  <a:lnTo>
                    <a:pt x="263" y="1135"/>
                  </a:lnTo>
                  <a:lnTo>
                    <a:pt x="281" y="1123"/>
                  </a:lnTo>
                  <a:lnTo>
                    <a:pt x="299" y="1109"/>
                  </a:lnTo>
                  <a:lnTo>
                    <a:pt x="316" y="1096"/>
                  </a:lnTo>
                  <a:lnTo>
                    <a:pt x="334" y="1081"/>
                  </a:lnTo>
                  <a:lnTo>
                    <a:pt x="351" y="1067"/>
                  </a:lnTo>
                  <a:lnTo>
                    <a:pt x="367" y="1052"/>
                  </a:lnTo>
                  <a:lnTo>
                    <a:pt x="383" y="1037"/>
                  </a:lnTo>
                  <a:lnTo>
                    <a:pt x="399" y="1022"/>
                  </a:lnTo>
                  <a:lnTo>
                    <a:pt x="415" y="1005"/>
                  </a:lnTo>
                  <a:lnTo>
                    <a:pt x="429" y="988"/>
                  </a:lnTo>
                  <a:lnTo>
                    <a:pt x="444" y="971"/>
                  </a:lnTo>
                  <a:lnTo>
                    <a:pt x="458" y="955"/>
                  </a:lnTo>
                  <a:lnTo>
                    <a:pt x="471" y="937"/>
                  </a:lnTo>
                  <a:lnTo>
                    <a:pt x="485" y="919"/>
                  </a:lnTo>
                  <a:lnTo>
                    <a:pt x="498" y="901"/>
                  </a:lnTo>
                  <a:lnTo>
                    <a:pt x="510" y="883"/>
                  </a:lnTo>
                  <a:lnTo>
                    <a:pt x="522" y="864"/>
                  </a:lnTo>
                  <a:lnTo>
                    <a:pt x="534" y="845"/>
                  </a:lnTo>
                  <a:lnTo>
                    <a:pt x="545" y="825"/>
                  </a:lnTo>
                  <a:lnTo>
                    <a:pt x="556" y="806"/>
                  </a:lnTo>
                  <a:lnTo>
                    <a:pt x="566" y="786"/>
                  </a:lnTo>
                  <a:lnTo>
                    <a:pt x="576" y="766"/>
                  </a:lnTo>
                  <a:lnTo>
                    <a:pt x="585" y="746"/>
                  </a:lnTo>
                  <a:lnTo>
                    <a:pt x="593" y="725"/>
                  </a:lnTo>
                  <a:lnTo>
                    <a:pt x="602" y="703"/>
                  </a:lnTo>
                  <a:lnTo>
                    <a:pt x="609" y="682"/>
                  </a:lnTo>
                  <a:lnTo>
                    <a:pt x="616" y="660"/>
                  </a:lnTo>
                  <a:lnTo>
                    <a:pt x="624" y="639"/>
                  </a:lnTo>
                  <a:lnTo>
                    <a:pt x="29" y="0"/>
                  </a:lnTo>
                  <a:lnTo>
                    <a:pt x="22" y="4"/>
                  </a:lnTo>
                  <a:lnTo>
                    <a:pt x="14" y="7"/>
                  </a:lnTo>
                  <a:lnTo>
                    <a:pt x="7" y="11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49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97" name="Freeform 23"/>
            <p:cNvSpPr>
              <a:spLocks/>
            </p:cNvSpPr>
            <p:nvPr userDrawn="1"/>
          </p:nvSpPr>
          <p:spPr bwMode="auto">
            <a:xfrm>
              <a:off x="-1249363" y="2801938"/>
              <a:ext cx="146050" cy="69850"/>
            </a:xfrm>
            <a:custGeom>
              <a:avLst/>
              <a:gdLst>
                <a:gd name="T0" fmla="*/ 821 w 821"/>
                <a:gd name="T1" fmla="*/ 334 h 396"/>
                <a:gd name="T2" fmla="*/ 629 w 821"/>
                <a:gd name="T3" fmla="*/ 0 h 396"/>
                <a:gd name="T4" fmla="*/ 606 w 821"/>
                <a:gd name="T5" fmla="*/ 1 h 396"/>
                <a:gd name="T6" fmla="*/ 583 w 821"/>
                <a:gd name="T7" fmla="*/ 3 h 396"/>
                <a:gd name="T8" fmla="*/ 560 w 821"/>
                <a:gd name="T9" fmla="*/ 6 h 396"/>
                <a:gd name="T10" fmla="*/ 537 w 821"/>
                <a:gd name="T11" fmla="*/ 9 h 396"/>
                <a:gd name="T12" fmla="*/ 514 w 821"/>
                <a:gd name="T13" fmla="*/ 13 h 396"/>
                <a:gd name="T14" fmla="*/ 492 w 821"/>
                <a:gd name="T15" fmla="*/ 17 h 396"/>
                <a:gd name="T16" fmla="*/ 470 w 821"/>
                <a:gd name="T17" fmla="*/ 23 h 396"/>
                <a:gd name="T18" fmla="*/ 447 w 821"/>
                <a:gd name="T19" fmla="*/ 28 h 396"/>
                <a:gd name="T20" fmla="*/ 426 w 821"/>
                <a:gd name="T21" fmla="*/ 34 h 396"/>
                <a:gd name="T22" fmla="*/ 404 w 821"/>
                <a:gd name="T23" fmla="*/ 40 h 396"/>
                <a:gd name="T24" fmla="*/ 383 w 821"/>
                <a:gd name="T25" fmla="*/ 48 h 396"/>
                <a:gd name="T26" fmla="*/ 361 w 821"/>
                <a:gd name="T27" fmla="*/ 55 h 396"/>
                <a:gd name="T28" fmla="*/ 340 w 821"/>
                <a:gd name="T29" fmla="*/ 63 h 396"/>
                <a:gd name="T30" fmla="*/ 321 w 821"/>
                <a:gd name="T31" fmla="*/ 72 h 396"/>
                <a:gd name="T32" fmla="*/ 300 w 821"/>
                <a:gd name="T33" fmla="*/ 81 h 396"/>
                <a:gd name="T34" fmla="*/ 280 w 821"/>
                <a:gd name="T35" fmla="*/ 91 h 396"/>
                <a:gd name="T36" fmla="*/ 260 w 821"/>
                <a:gd name="T37" fmla="*/ 101 h 396"/>
                <a:gd name="T38" fmla="*/ 240 w 821"/>
                <a:gd name="T39" fmla="*/ 112 h 396"/>
                <a:gd name="T40" fmla="*/ 221 w 821"/>
                <a:gd name="T41" fmla="*/ 122 h 396"/>
                <a:gd name="T42" fmla="*/ 202 w 821"/>
                <a:gd name="T43" fmla="*/ 133 h 396"/>
                <a:gd name="T44" fmla="*/ 184 w 821"/>
                <a:gd name="T45" fmla="*/ 145 h 396"/>
                <a:gd name="T46" fmla="*/ 165 w 821"/>
                <a:gd name="T47" fmla="*/ 157 h 396"/>
                <a:gd name="T48" fmla="*/ 147 w 821"/>
                <a:gd name="T49" fmla="*/ 170 h 396"/>
                <a:gd name="T50" fmla="*/ 129 w 821"/>
                <a:gd name="T51" fmla="*/ 184 h 396"/>
                <a:gd name="T52" fmla="*/ 111 w 821"/>
                <a:gd name="T53" fmla="*/ 197 h 396"/>
                <a:gd name="T54" fmla="*/ 95 w 821"/>
                <a:gd name="T55" fmla="*/ 211 h 396"/>
                <a:gd name="T56" fmla="*/ 78 w 821"/>
                <a:gd name="T57" fmla="*/ 225 h 396"/>
                <a:gd name="T58" fmla="*/ 61 w 821"/>
                <a:gd name="T59" fmla="*/ 240 h 396"/>
                <a:gd name="T60" fmla="*/ 46 w 821"/>
                <a:gd name="T61" fmla="*/ 255 h 396"/>
                <a:gd name="T62" fmla="*/ 30 w 821"/>
                <a:gd name="T63" fmla="*/ 270 h 396"/>
                <a:gd name="T64" fmla="*/ 14 w 821"/>
                <a:gd name="T65" fmla="*/ 286 h 396"/>
                <a:gd name="T66" fmla="*/ 0 w 821"/>
                <a:gd name="T67" fmla="*/ 303 h 396"/>
                <a:gd name="T68" fmla="*/ 781 w 821"/>
                <a:gd name="T69" fmla="*/ 396 h 396"/>
                <a:gd name="T70" fmla="*/ 783 w 821"/>
                <a:gd name="T71" fmla="*/ 387 h 396"/>
                <a:gd name="T72" fmla="*/ 787 w 821"/>
                <a:gd name="T73" fmla="*/ 378 h 396"/>
                <a:gd name="T74" fmla="*/ 791 w 821"/>
                <a:gd name="T75" fmla="*/ 370 h 396"/>
                <a:gd name="T76" fmla="*/ 796 w 821"/>
                <a:gd name="T77" fmla="*/ 362 h 396"/>
                <a:gd name="T78" fmla="*/ 802 w 821"/>
                <a:gd name="T79" fmla="*/ 354 h 396"/>
                <a:gd name="T80" fmla="*/ 808 w 821"/>
                <a:gd name="T81" fmla="*/ 348 h 396"/>
                <a:gd name="T82" fmla="*/ 814 w 821"/>
                <a:gd name="T83" fmla="*/ 340 h 396"/>
                <a:gd name="T84" fmla="*/ 821 w 821"/>
                <a:gd name="T85" fmla="*/ 334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21" h="396">
                  <a:moveTo>
                    <a:pt x="821" y="334"/>
                  </a:moveTo>
                  <a:lnTo>
                    <a:pt x="629" y="0"/>
                  </a:lnTo>
                  <a:lnTo>
                    <a:pt x="606" y="1"/>
                  </a:lnTo>
                  <a:lnTo>
                    <a:pt x="583" y="3"/>
                  </a:lnTo>
                  <a:lnTo>
                    <a:pt x="560" y="6"/>
                  </a:lnTo>
                  <a:lnTo>
                    <a:pt x="537" y="9"/>
                  </a:lnTo>
                  <a:lnTo>
                    <a:pt x="514" y="13"/>
                  </a:lnTo>
                  <a:lnTo>
                    <a:pt x="492" y="17"/>
                  </a:lnTo>
                  <a:lnTo>
                    <a:pt x="470" y="23"/>
                  </a:lnTo>
                  <a:lnTo>
                    <a:pt x="447" y="28"/>
                  </a:lnTo>
                  <a:lnTo>
                    <a:pt x="426" y="34"/>
                  </a:lnTo>
                  <a:lnTo>
                    <a:pt x="404" y="40"/>
                  </a:lnTo>
                  <a:lnTo>
                    <a:pt x="383" y="48"/>
                  </a:lnTo>
                  <a:lnTo>
                    <a:pt x="361" y="55"/>
                  </a:lnTo>
                  <a:lnTo>
                    <a:pt x="340" y="63"/>
                  </a:lnTo>
                  <a:lnTo>
                    <a:pt x="321" y="72"/>
                  </a:lnTo>
                  <a:lnTo>
                    <a:pt x="300" y="81"/>
                  </a:lnTo>
                  <a:lnTo>
                    <a:pt x="280" y="91"/>
                  </a:lnTo>
                  <a:lnTo>
                    <a:pt x="260" y="101"/>
                  </a:lnTo>
                  <a:lnTo>
                    <a:pt x="240" y="112"/>
                  </a:lnTo>
                  <a:lnTo>
                    <a:pt x="221" y="122"/>
                  </a:lnTo>
                  <a:lnTo>
                    <a:pt x="202" y="133"/>
                  </a:lnTo>
                  <a:lnTo>
                    <a:pt x="184" y="145"/>
                  </a:lnTo>
                  <a:lnTo>
                    <a:pt x="165" y="157"/>
                  </a:lnTo>
                  <a:lnTo>
                    <a:pt x="147" y="170"/>
                  </a:lnTo>
                  <a:lnTo>
                    <a:pt x="129" y="184"/>
                  </a:lnTo>
                  <a:lnTo>
                    <a:pt x="111" y="197"/>
                  </a:lnTo>
                  <a:lnTo>
                    <a:pt x="95" y="211"/>
                  </a:lnTo>
                  <a:lnTo>
                    <a:pt x="78" y="225"/>
                  </a:lnTo>
                  <a:lnTo>
                    <a:pt x="61" y="240"/>
                  </a:lnTo>
                  <a:lnTo>
                    <a:pt x="46" y="255"/>
                  </a:lnTo>
                  <a:lnTo>
                    <a:pt x="30" y="270"/>
                  </a:lnTo>
                  <a:lnTo>
                    <a:pt x="14" y="286"/>
                  </a:lnTo>
                  <a:lnTo>
                    <a:pt x="0" y="303"/>
                  </a:lnTo>
                  <a:lnTo>
                    <a:pt x="781" y="396"/>
                  </a:lnTo>
                  <a:lnTo>
                    <a:pt x="783" y="387"/>
                  </a:lnTo>
                  <a:lnTo>
                    <a:pt x="787" y="378"/>
                  </a:lnTo>
                  <a:lnTo>
                    <a:pt x="791" y="370"/>
                  </a:lnTo>
                  <a:lnTo>
                    <a:pt x="796" y="362"/>
                  </a:lnTo>
                  <a:lnTo>
                    <a:pt x="802" y="354"/>
                  </a:lnTo>
                  <a:lnTo>
                    <a:pt x="808" y="348"/>
                  </a:lnTo>
                  <a:lnTo>
                    <a:pt x="814" y="340"/>
                  </a:lnTo>
                  <a:lnTo>
                    <a:pt x="821" y="334"/>
                  </a:lnTo>
                  <a:close/>
                </a:path>
              </a:pathLst>
            </a:custGeom>
            <a:solidFill>
              <a:srgbClr val="0049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98" name="Freeform 24"/>
            <p:cNvSpPr>
              <a:spLocks/>
            </p:cNvSpPr>
            <p:nvPr userDrawn="1"/>
          </p:nvSpPr>
          <p:spPr bwMode="auto">
            <a:xfrm>
              <a:off x="-1071563" y="2870201"/>
              <a:ext cx="104775" cy="117475"/>
            </a:xfrm>
            <a:custGeom>
              <a:avLst/>
              <a:gdLst>
                <a:gd name="T0" fmla="*/ 0 w 599"/>
                <a:gd name="T1" fmla="*/ 114 h 670"/>
                <a:gd name="T2" fmla="*/ 588 w 599"/>
                <a:gd name="T3" fmla="*/ 670 h 670"/>
                <a:gd name="T4" fmla="*/ 593 w 599"/>
                <a:gd name="T5" fmla="*/ 636 h 670"/>
                <a:gd name="T6" fmla="*/ 596 w 599"/>
                <a:gd name="T7" fmla="*/ 600 h 670"/>
                <a:gd name="T8" fmla="*/ 598 w 599"/>
                <a:gd name="T9" fmla="*/ 565 h 670"/>
                <a:gd name="T10" fmla="*/ 599 w 599"/>
                <a:gd name="T11" fmla="*/ 528 h 670"/>
                <a:gd name="T12" fmla="*/ 598 w 599"/>
                <a:gd name="T13" fmla="*/ 491 h 670"/>
                <a:gd name="T14" fmla="*/ 596 w 599"/>
                <a:gd name="T15" fmla="*/ 455 h 670"/>
                <a:gd name="T16" fmla="*/ 592 w 599"/>
                <a:gd name="T17" fmla="*/ 419 h 670"/>
                <a:gd name="T18" fmla="*/ 588 w 599"/>
                <a:gd name="T19" fmla="*/ 384 h 670"/>
                <a:gd name="T20" fmla="*/ 582 w 599"/>
                <a:gd name="T21" fmla="*/ 348 h 670"/>
                <a:gd name="T22" fmla="*/ 573 w 599"/>
                <a:gd name="T23" fmla="*/ 314 h 670"/>
                <a:gd name="T24" fmla="*/ 565 w 599"/>
                <a:gd name="T25" fmla="*/ 279 h 670"/>
                <a:gd name="T26" fmla="*/ 554 w 599"/>
                <a:gd name="T27" fmla="*/ 246 h 670"/>
                <a:gd name="T28" fmla="*/ 543 w 599"/>
                <a:gd name="T29" fmla="*/ 213 h 670"/>
                <a:gd name="T30" fmla="*/ 530 w 599"/>
                <a:gd name="T31" fmla="*/ 181 h 670"/>
                <a:gd name="T32" fmla="*/ 517 w 599"/>
                <a:gd name="T33" fmla="*/ 149 h 670"/>
                <a:gd name="T34" fmla="*/ 502 w 599"/>
                <a:gd name="T35" fmla="*/ 117 h 670"/>
                <a:gd name="T36" fmla="*/ 485 w 599"/>
                <a:gd name="T37" fmla="*/ 87 h 670"/>
                <a:gd name="T38" fmla="*/ 469 w 599"/>
                <a:gd name="T39" fmla="*/ 58 h 670"/>
                <a:gd name="T40" fmla="*/ 451 w 599"/>
                <a:gd name="T41" fmla="*/ 29 h 670"/>
                <a:gd name="T42" fmla="*/ 431 w 599"/>
                <a:gd name="T43" fmla="*/ 0 h 670"/>
                <a:gd name="T44" fmla="*/ 21 w 599"/>
                <a:gd name="T45" fmla="*/ 49 h 670"/>
                <a:gd name="T46" fmla="*/ 21 w 599"/>
                <a:gd name="T47" fmla="*/ 58 h 670"/>
                <a:gd name="T48" fmla="*/ 19 w 599"/>
                <a:gd name="T49" fmla="*/ 67 h 670"/>
                <a:gd name="T50" fmla="*/ 18 w 599"/>
                <a:gd name="T51" fmla="*/ 76 h 670"/>
                <a:gd name="T52" fmla="*/ 15 w 599"/>
                <a:gd name="T53" fmla="*/ 84 h 670"/>
                <a:gd name="T54" fmla="*/ 13 w 599"/>
                <a:gd name="T55" fmla="*/ 91 h 670"/>
                <a:gd name="T56" fmla="*/ 9 w 599"/>
                <a:gd name="T57" fmla="*/ 100 h 670"/>
                <a:gd name="T58" fmla="*/ 4 w 599"/>
                <a:gd name="T59" fmla="*/ 107 h 670"/>
                <a:gd name="T60" fmla="*/ 0 w 599"/>
                <a:gd name="T61" fmla="*/ 114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99" h="670">
                  <a:moveTo>
                    <a:pt x="0" y="114"/>
                  </a:moveTo>
                  <a:lnTo>
                    <a:pt x="588" y="670"/>
                  </a:lnTo>
                  <a:lnTo>
                    <a:pt x="593" y="636"/>
                  </a:lnTo>
                  <a:lnTo>
                    <a:pt x="596" y="600"/>
                  </a:lnTo>
                  <a:lnTo>
                    <a:pt x="598" y="565"/>
                  </a:lnTo>
                  <a:lnTo>
                    <a:pt x="599" y="528"/>
                  </a:lnTo>
                  <a:lnTo>
                    <a:pt x="598" y="491"/>
                  </a:lnTo>
                  <a:lnTo>
                    <a:pt x="596" y="455"/>
                  </a:lnTo>
                  <a:lnTo>
                    <a:pt x="592" y="419"/>
                  </a:lnTo>
                  <a:lnTo>
                    <a:pt x="588" y="384"/>
                  </a:lnTo>
                  <a:lnTo>
                    <a:pt x="582" y="348"/>
                  </a:lnTo>
                  <a:lnTo>
                    <a:pt x="573" y="314"/>
                  </a:lnTo>
                  <a:lnTo>
                    <a:pt x="565" y="279"/>
                  </a:lnTo>
                  <a:lnTo>
                    <a:pt x="554" y="246"/>
                  </a:lnTo>
                  <a:lnTo>
                    <a:pt x="543" y="213"/>
                  </a:lnTo>
                  <a:lnTo>
                    <a:pt x="530" y="181"/>
                  </a:lnTo>
                  <a:lnTo>
                    <a:pt x="517" y="149"/>
                  </a:lnTo>
                  <a:lnTo>
                    <a:pt x="502" y="117"/>
                  </a:lnTo>
                  <a:lnTo>
                    <a:pt x="485" y="87"/>
                  </a:lnTo>
                  <a:lnTo>
                    <a:pt x="469" y="58"/>
                  </a:lnTo>
                  <a:lnTo>
                    <a:pt x="451" y="29"/>
                  </a:lnTo>
                  <a:lnTo>
                    <a:pt x="431" y="0"/>
                  </a:lnTo>
                  <a:lnTo>
                    <a:pt x="21" y="49"/>
                  </a:lnTo>
                  <a:lnTo>
                    <a:pt x="21" y="58"/>
                  </a:lnTo>
                  <a:lnTo>
                    <a:pt x="19" y="67"/>
                  </a:lnTo>
                  <a:lnTo>
                    <a:pt x="18" y="76"/>
                  </a:lnTo>
                  <a:lnTo>
                    <a:pt x="15" y="84"/>
                  </a:lnTo>
                  <a:lnTo>
                    <a:pt x="13" y="91"/>
                  </a:lnTo>
                  <a:lnTo>
                    <a:pt x="9" y="100"/>
                  </a:lnTo>
                  <a:lnTo>
                    <a:pt x="4" y="107"/>
                  </a:lnTo>
                  <a:lnTo>
                    <a:pt x="0" y="114"/>
                  </a:lnTo>
                  <a:close/>
                </a:path>
              </a:pathLst>
            </a:custGeom>
            <a:solidFill>
              <a:srgbClr val="0049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99" name="Freeform 25"/>
            <p:cNvSpPr>
              <a:spLocks/>
            </p:cNvSpPr>
            <p:nvPr userDrawn="1"/>
          </p:nvSpPr>
          <p:spPr bwMode="auto">
            <a:xfrm>
              <a:off x="-1290638" y="2871788"/>
              <a:ext cx="179388" cy="117475"/>
            </a:xfrm>
            <a:custGeom>
              <a:avLst/>
              <a:gdLst>
                <a:gd name="T0" fmla="*/ 1010 w 1017"/>
                <a:gd name="T1" fmla="*/ 45 h 665"/>
                <a:gd name="T2" fmla="*/ 158 w 1017"/>
                <a:gd name="T3" fmla="*/ 0 h 665"/>
                <a:gd name="T4" fmla="*/ 139 w 1017"/>
                <a:gd name="T5" fmla="*/ 28 h 665"/>
                <a:gd name="T6" fmla="*/ 123 w 1017"/>
                <a:gd name="T7" fmla="*/ 56 h 665"/>
                <a:gd name="T8" fmla="*/ 106 w 1017"/>
                <a:gd name="T9" fmla="*/ 86 h 665"/>
                <a:gd name="T10" fmla="*/ 91 w 1017"/>
                <a:gd name="T11" fmla="*/ 116 h 665"/>
                <a:gd name="T12" fmla="*/ 78 w 1017"/>
                <a:gd name="T13" fmla="*/ 146 h 665"/>
                <a:gd name="T14" fmla="*/ 64 w 1017"/>
                <a:gd name="T15" fmla="*/ 177 h 665"/>
                <a:gd name="T16" fmla="*/ 53 w 1017"/>
                <a:gd name="T17" fmla="*/ 209 h 665"/>
                <a:gd name="T18" fmla="*/ 41 w 1017"/>
                <a:gd name="T19" fmla="*/ 241 h 665"/>
                <a:gd name="T20" fmla="*/ 32 w 1017"/>
                <a:gd name="T21" fmla="*/ 274 h 665"/>
                <a:gd name="T22" fmla="*/ 23 w 1017"/>
                <a:gd name="T23" fmla="*/ 307 h 665"/>
                <a:gd name="T24" fmla="*/ 17 w 1017"/>
                <a:gd name="T25" fmla="*/ 341 h 665"/>
                <a:gd name="T26" fmla="*/ 11 w 1017"/>
                <a:gd name="T27" fmla="*/ 375 h 665"/>
                <a:gd name="T28" fmla="*/ 6 w 1017"/>
                <a:gd name="T29" fmla="*/ 409 h 665"/>
                <a:gd name="T30" fmla="*/ 2 w 1017"/>
                <a:gd name="T31" fmla="*/ 444 h 665"/>
                <a:gd name="T32" fmla="*/ 0 w 1017"/>
                <a:gd name="T33" fmla="*/ 479 h 665"/>
                <a:gd name="T34" fmla="*/ 0 w 1017"/>
                <a:gd name="T35" fmla="*/ 515 h 665"/>
                <a:gd name="T36" fmla="*/ 0 w 1017"/>
                <a:gd name="T37" fmla="*/ 554 h 665"/>
                <a:gd name="T38" fmla="*/ 3 w 1017"/>
                <a:gd name="T39" fmla="*/ 591 h 665"/>
                <a:gd name="T40" fmla="*/ 7 w 1017"/>
                <a:gd name="T41" fmla="*/ 629 h 665"/>
                <a:gd name="T42" fmla="*/ 13 w 1017"/>
                <a:gd name="T43" fmla="*/ 665 h 665"/>
                <a:gd name="T44" fmla="*/ 1017 w 1017"/>
                <a:gd name="T45" fmla="*/ 76 h 665"/>
                <a:gd name="T46" fmla="*/ 1015 w 1017"/>
                <a:gd name="T47" fmla="*/ 69 h 665"/>
                <a:gd name="T48" fmla="*/ 1013 w 1017"/>
                <a:gd name="T49" fmla="*/ 60 h 665"/>
                <a:gd name="T50" fmla="*/ 1012 w 1017"/>
                <a:gd name="T51" fmla="*/ 53 h 665"/>
                <a:gd name="T52" fmla="*/ 1010 w 1017"/>
                <a:gd name="T53" fmla="*/ 45 h 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17" h="665">
                  <a:moveTo>
                    <a:pt x="1010" y="45"/>
                  </a:moveTo>
                  <a:lnTo>
                    <a:pt x="158" y="0"/>
                  </a:lnTo>
                  <a:lnTo>
                    <a:pt x="139" y="28"/>
                  </a:lnTo>
                  <a:lnTo>
                    <a:pt x="123" y="56"/>
                  </a:lnTo>
                  <a:lnTo>
                    <a:pt x="106" y="86"/>
                  </a:lnTo>
                  <a:lnTo>
                    <a:pt x="91" y="116"/>
                  </a:lnTo>
                  <a:lnTo>
                    <a:pt x="78" y="146"/>
                  </a:lnTo>
                  <a:lnTo>
                    <a:pt x="64" y="177"/>
                  </a:lnTo>
                  <a:lnTo>
                    <a:pt x="53" y="209"/>
                  </a:lnTo>
                  <a:lnTo>
                    <a:pt x="41" y="241"/>
                  </a:lnTo>
                  <a:lnTo>
                    <a:pt x="32" y="274"/>
                  </a:lnTo>
                  <a:lnTo>
                    <a:pt x="23" y="307"/>
                  </a:lnTo>
                  <a:lnTo>
                    <a:pt x="17" y="341"/>
                  </a:lnTo>
                  <a:lnTo>
                    <a:pt x="11" y="375"/>
                  </a:lnTo>
                  <a:lnTo>
                    <a:pt x="6" y="409"/>
                  </a:lnTo>
                  <a:lnTo>
                    <a:pt x="2" y="444"/>
                  </a:lnTo>
                  <a:lnTo>
                    <a:pt x="0" y="479"/>
                  </a:lnTo>
                  <a:lnTo>
                    <a:pt x="0" y="515"/>
                  </a:lnTo>
                  <a:lnTo>
                    <a:pt x="0" y="554"/>
                  </a:lnTo>
                  <a:lnTo>
                    <a:pt x="3" y="591"/>
                  </a:lnTo>
                  <a:lnTo>
                    <a:pt x="7" y="629"/>
                  </a:lnTo>
                  <a:lnTo>
                    <a:pt x="13" y="665"/>
                  </a:lnTo>
                  <a:lnTo>
                    <a:pt x="1017" y="76"/>
                  </a:lnTo>
                  <a:lnTo>
                    <a:pt x="1015" y="69"/>
                  </a:lnTo>
                  <a:lnTo>
                    <a:pt x="1013" y="60"/>
                  </a:lnTo>
                  <a:lnTo>
                    <a:pt x="1012" y="53"/>
                  </a:lnTo>
                  <a:lnTo>
                    <a:pt x="1010" y="45"/>
                  </a:lnTo>
                  <a:close/>
                </a:path>
              </a:pathLst>
            </a:custGeom>
            <a:solidFill>
              <a:srgbClr val="0049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100" name="Freeform 26"/>
            <p:cNvSpPr>
              <a:spLocks/>
            </p:cNvSpPr>
            <p:nvPr userDrawn="1"/>
          </p:nvSpPr>
          <p:spPr bwMode="auto">
            <a:xfrm>
              <a:off x="-1117600" y="2801938"/>
              <a:ext cx="109538" cy="68263"/>
            </a:xfrm>
            <a:custGeom>
              <a:avLst/>
              <a:gdLst>
                <a:gd name="T0" fmla="*/ 161 w 622"/>
                <a:gd name="T1" fmla="*/ 306 h 383"/>
                <a:gd name="T2" fmla="*/ 170 w 622"/>
                <a:gd name="T3" fmla="*/ 307 h 383"/>
                <a:gd name="T4" fmla="*/ 179 w 622"/>
                <a:gd name="T5" fmla="*/ 308 h 383"/>
                <a:gd name="T6" fmla="*/ 188 w 622"/>
                <a:gd name="T7" fmla="*/ 310 h 383"/>
                <a:gd name="T8" fmla="*/ 196 w 622"/>
                <a:gd name="T9" fmla="*/ 312 h 383"/>
                <a:gd name="T10" fmla="*/ 205 w 622"/>
                <a:gd name="T11" fmla="*/ 315 h 383"/>
                <a:gd name="T12" fmla="*/ 213 w 622"/>
                <a:gd name="T13" fmla="*/ 319 h 383"/>
                <a:gd name="T14" fmla="*/ 222 w 622"/>
                <a:gd name="T15" fmla="*/ 324 h 383"/>
                <a:gd name="T16" fmla="*/ 229 w 622"/>
                <a:gd name="T17" fmla="*/ 329 h 383"/>
                <a:gd name="T18" fmla="*/ 235 w 622"/>
                <a:gd name="T19" fmla="*/ 334 h 383"/>
                <a:gd name="T20" fmla="*/ 243 w 622"/>
                <a:gd name="T21" fmla="*/ 339 h 383"/>
                <a:gd name="T22" fmla="*/ 249 w 622"/>
                <a:gd name="T23" fmla="*/ 346 h 383"/>
                <a:gd name="T24" fmla="*/ 254 w 622"/>
                <a:gd name="T25" fmla="*/ 353 h 383"/>
                <a:gd name="T26" fmla="*/ 259 w 622"/>
                <a:gd name="T27" fmla="*/ 359 h 383"/>
                <a:gd name="T28" fmla="*/ 264 w 622"/>
                <a:gd name="T29" fmla="*/ 366 h 383"/>
                <a:gd name="T30" fmla="*/ 269 w 622"/>
                <a:gd name="T31" fmla="*/ 375 h 383"/>
                <a:gd name="T32" fmla="*/ 273 w 622"/>
                <a:gd name="T33" fmla="*/ 383 h 383"/>
                <a:gd name="T34" fmla="*/ 622 w 622"/>
                <a:gd name="T35" fmla="*/ 300 h 383"/>
                <a:gd name="T36" fmla="*/ 593 w 622"/>
                <a:gd name="T37" fmla="*/ 268 h 383"/>
                <a:gd name="T38" fmla="*/ 561 w 622"/>
                <a:gd name="T39" fmla="*/ 238 h 383"/>
                <a:gd name="T40" fmla="*/ 528 w 622"/>
                <a:gd name="T41" fmla="*/ 210 h 383"/>
                <a:gd name="T42" fmla="*/ 495 w 622"/>
                <a:gd name="T43" fmla="*/ 183 h 383"/>
                <a:gd name="T44" fmla="*/ 459 w 622"/>
                <a:gd name="T45" fmla="*/ 156 h 383"/>
                <a:gd name="T46" fmla="*/ 422 w 622"/>
                <a:gd name="T47" fmla="*/ 133 h 383"/>
                <a:gd name="T48" fmla="*/ 404 w 622"/>
                <a:gd name="T49" fmla="*/ 122 h 383"/>
                <a:gd name="T50" fmla="*/ 385 w 622"/>
                <a:gd name="T51" fmla="*/ 112 h 383"/>
                <a:gd name="T52" fmla="*/ 365 w 622"/>
                <a:gd name="T53" fmla="*/ 101 h 383"/>
                <a:gd name="T54" fmla="*/ 345 w 622"/>
                <a:gd name="T55" fmla="*/ 91 h 383"/>
                <a:gd name="T56" fmla="*/ 325 w 622"/>
                <a:gd name="T57" fmla="*/ 81 h 383"/>
                <a:gd name="T58" fmla="*/ 305 w 622"/>
                <a:gd name="T59" fmla="*/ 73 h 383"/>
                <a:gd name="T60" fmla="*/ 285 w 622"/>
                <a:gd name="T61" fmla="*/ 63 h 383"/>
                <a:gd name="T62" fmla="*/ 264 w 622"/>
                <a:gd name="T63" fmla="*/ 56 h 383"/>
                <a:gd name="T64" fmla="*/ 244 w 622"/>
                <a:gd name="T65" fmla="*/ 49 h 383"/>
                <a:gd name="T66" fmla="*/ 223 w 622"/>
                <a:gd name="T67" fmla="*/ 41 h 383"/>
                <a:gd name="T68" fmla="*/ 201 w 622"/>
                <a:gd name="T69" fmla="*/ 35 h 383"/>
                <a:gd name="T70" fmla="*/ 180 w 622"/>
                <a:gd name="T71" fmla="*/ 29 h 383"/>
                <a:gd name="T72" fmla="*/ 158 w 622"/>
                <a:gd name="T73" fmla="*/ 23 h 383"/>
                <a:gd name="T74" fmla="*/ 136 w 622"/>
                <a:gd name="T75" fmla="*/ 19 h 383"/>
                <a:gd name="T76" fmla="*/ 114 w 622"/>
                <a:gd name="T77" fmla="*/ 13 h 383"/>
                <a:gd name="T78" fmla="*/ 92 w 622"/>
                <a:gd name="T79" fmla="*/ 10 h 383"/>
                <a:gd name="T80" fmla="*/ 69 w 622"/>
                <a:gd name="T81" fmla="*/ 6 h 383"/>
                <a:gd name="T82" fmla="*/ 46 w 622"/>
                <a:gd name="T83" fmla="*/ 4 h 383"/>
                <a:gd name="T84" fmla="*/ 23 w 622"/>
                <a:gd name="T85" fmla="*/ 1 h 383"/>
                <a:gd name="T86" fmla="*/ 0 w 622"/>
                <a:gd name="T87" fmla="*/ 0 h 383"/>
                <a:gd name="T88" fmla="*/ 130 w 622"/>
                <a:gd name="T89" fmla="*/ 310 h 383"/>
                <a:gd name="T90" fmla="*/ 144 w 622"/>
                <a:gd name="T91" fmla="*/ 307 h 383"/>
                <a:gd name="T92" fmla="*/ 161 w 622"/>
                <a:gd name="T93" fmla="*/ 306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22" h="383">
                  <a:moveTo>
                    <a:pt x="161" y="306"/>
                  </a:moveTo>
                  <a:lnTo>
                    <a:pt x="170" y="307"/>
                  </a:lnTo>
                  <a:lnTo>
                    <a:pt x="179" y="308"/>
                  </a:lnTo>
                  <a:lnTo>
                    <a:pt x="188" y="310"/>
                  </a:lnTo>
                  <a:lnTo>
                    <a:pt x="196" y="312"/>
                  </a:lnTo>
                  <a:lnTo>
                    <a:pt x="205" y="315"/>
                  </a:lnTo>
                  <a:lnTo>
                    <a:pt x="213" y="319"/>
                  </a:lnTo>
                  <a:lnTo>
                    <a:pt x="222" y="324"/>
                  </a:lnTo>
                  <a:lnTo>
                    <a:pt x="229" y="329"/>
                  </a:lnTo>
                  <a:lnTo>
                    <a:pt x="235" y="334"/>
                  </a:lnTo>
                  <a:lnTo>
                    <a:pt x="243" y="339"/>
                  </a:lnTo>
                  <a:lnTo>
                    <a:pt x="249" y="346"/>
                  </a:lnTo>
                  <a:lnTo>
                    <a:pt x="254" y="353"/>
                  </a:lnTo>
                  <a:lnTo>
                    <a:pt x="259" y="359"/>
                  </a:lnTo>
                  <a:lnTo>
                    <a:pt x="264" y="366"/>
                  </a:lnTo>
                  <a:lnTo>
                    <a:pt x="269" y="375"/>
                  </a:lnTo>
                  <a:lnTo>
                    <a:pt x="273" y="383"/>
                  </a:lnTo>
                  <a:lnTo>
                    <a:pt x="622" y="300"/>
                  </a:lnTo>
                  <a:lnTo>
                    <a:pt x="593" y="268"/>
                  </a:lnTo>
                  <a:lnTo>
                    <a:pt x="561" y="238"/>
                  </a:lnTo>
                  <a:lnTo>
                    <a:pt x="528" y="210"/>
                  </a:lnTo>
                  <a:lnTo>
                    <a:pt x="495" y="183"/>
                  </a:lnTo>
                  <a:lnTo>
                    <a:pt x="459" y="156"/>
                  </a:lnTo>
                  <a:lnTo>
                    <a:pt x="422" y="133"/>
                  </a:lnTo>
                  <a:lnTo>
                    <a:pt x="404" y="122"/>
                  </a:lnTo>
                  <a:lnTo>
                    <a:pt x="385" y="112"/>
                  </a:lnTo>
                  <a:lnTo>
                    <a:pt x="365" y="101"/>
                  </a:lnTo>
                  <a:lnTo>
                    <a:pt x="345" y="91"/>
                  </a:lnTo>
                  <a:lnTo>
                    <a:pt x="325" y="81"/>
                  </a:lnTo>
                  <a:lnTo>
                    <a:pt x="305" y="73"/>
                  </a:lnTo>
                  <a:lnTo>
                    <a:pt x="285" y="63"/>
                  </a:lnTo>
                  <a:lnTo>
                    <a:pt x="264" y="56"/>
                  </a:lnTo>
                  <a:lnTo>
                    <a:pt x="244" y="49"/>
                  </a:lnTo>
                  <a:lnTo>
                    <a:pt x="223" y="41"/>
                  </a:lnTo>
                  <a:lnTo>
                    <a:pt x="201" y="35"/>
                  </a:lnTo>
                  <a:lnTo>
                    <a:pt x="180" y="29"/>
                  </a:lnTo>
                  <a:lnTo>
                    <a:pt x="158" y="23"/>
                  </a:lnTo>
                  <a:lnTo>
                    <a:pt x="136" y="19"/>
                  </a:lnTo>
                  <a:lnTo>
                    <a:pt x="114" y="13"/>
                  </a:lnTo>
                  <a:lnTo>
                    <a:pt x="92" y="10"/>
                  </a:lnTo>
                  <a:lnTo>
                    <a:pt x="69" y="6"/>
                  </a:lnTo>
                  <a:lnTo>
                    <a:pt x="46" y="4"/>
                  </a:lnTo>
                  <a:lnTo>
                    <a:pt x="23" y="1"/>
                  </a:lnTo>
                  <a:lnTo>
                    <a:pt x="0" y="0"/>
                  </a:lnTo>
                  <a:lnTo>
                    <a:pt x="130" y="310"/>
                  </a:lnTo>
                  <a:lnTo>
                    <a:pt x="144" y="307"/>
                  </a:lnTo>
                  <a:lnTo>
                    <a:pt x="161" y="306"/>
                  </a:lnTo>
                  <a:close/>
                </a:path>
              </a:pathLst>
            </a:custGeom>
            <a:solidFill>
              <a:srgbClr val="0049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269246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87337" y="4869160"/>
            <a:ext cx="8569326" cy="1008112"/>
          </a:xfrm>
        </p:spPr>
        <p:txBody>
          <a:bodyPr anchor="t">
            <a:noAutofit/>
          </a:bodyPr>
          <a:lstStyle>
            <a:lvl1pPr>
              <a:defRPr sz="2600" cap="none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Введите название презентации</a:t>
            </a:r>
            <a:br>
              <a:rPr lang="ru-RU" dirty="0" smtClean="0"/>
            </a:br>
            <a:r>
              <a:rPr lang="en-US" dirty="0" smtClean="0"/>
              <a:t>(</a:t>
            </a:r>
            <a:r>
              <a:rPr lang="ru-RU" dirty="0" smtClean="0"/>
              <a:t>оставайтесь в пределах области)</a:t>
            </a:r>
            <a:endParaRPr lang="ru-RU" dirty="0"/>
          </a:p>
        </p:txBody>
      </p:sp>
      <p:sp>
        <p:nvSpPr>
          <p:cNvPr id="19" name="TitleLogoEng" hidden="1"/>
          <p:cNvSpPr>
            <a:spLocks noEditPoints="1"/>
          </p:cNvSpPr>
          <p:nvPr/>
        </p:nvSpPr>
        <p:spPr bwMode="auto">
          <a:xfrm>
            <a:off x="7879607" y="5873922"/>
            <a:ext cx="974189" cy="453600"/>
          </a:xfrm>
          <a:custGeom>
            <a:avLst/>
            <a:gdLst>
              <a:gd name="T0" fmla="*/ 1992 w 4450"/>
              <a:gd name="T1" fmla="*/ 1156 h 2072"/>
              <a:gd name="T2" fmla="*/ 1998 w 4450"/>
              <a:gd name="T3" fmla="*/ 1076 h 2072"/>
              <a:gd name="T4" fmla="*/ 2976 w 4450"/>
              <a:gd name="T5" fmla="*/ 1058 h 2072"/>
              <a:gd name="T6" fmla="*/ 2962 w 4450"/>
              <a:gd name="T7" fmla="*/ 654 h 2072"/>
              <a:gd name="T8" fmla="*/ 2840 w 4450"/>
              <a:gd name="T9" fmla="*/ 716 h 2072"/>
              <a:gd name="T10" fmla="*/ 2854 w 4450"/>
              <a:gd name="T11" fmla="*/ 1018 h 2072"/>
              <a:gd name="T12" fmla="*/ 3376 w 4450"/>
              <a:gd name="T13" fmla="*/ 1072 h 2072"/>
              <a:gd name="T14" fmla="*/ 3386 w 4450"/>
              <a:gd name="T15" fmla="*/ 672 h 2072"/>
              <a:gd name="T16" fmla="*/ 3214 w 4450"/>
              <a:gd name="T17" fmla="*/ 1102 h 2072"/>
              <a:gd name="T18" fmla="*/ 3274 w 4450"/>
              <a:gd name="T19" fmla="*/ 1002 h 2072"/>
              <a:gd name="T20" fmla="*/ 4306 w 4450"/>
              <a:gd name="T21" fmla="*/ 896 h 2072"/>
              <a:gd name="T22" fmla="*/ 3600 w 4450"/>
              <a:gd name="T23" fmla="*/ 1348 h 2072"/>
              <a:gd name="T24" fmla="*/ 3816 w 4450"/>
              <a:gd name="T25" fmla="*/ 1260 h 2072"/>
              <a:gd name="T26" fmla="*/ 3772 w 4450"/>
              <a:gd name="T27" fmla="*/ 638 h 2072"/>
              <a:gd name="T28" fmla="*/ 3524 w 4450"/>
              <a:gd name="T29" fmla="*/ 654 h 2072"/>
              <a:gd name="T30" fmla="*/ 3512 w 4450"/>
              <a:gd name="T31" fmla="*/ 1302 h 2072"/>
              <a:gd name="T32" fmla="*/ 3628 w 4450"/>
              <a:gd name="T33" fmla="*/ 742 h 2072"/>
              <a:gd name="T34" fmla="*/ 3688 w 4450"/>
              <a:gd name="T35" fmla="*/ 742 h 2072"/>
              <a:gd name="T36" fmla="*/ 3646 w 4450"/>
              <a:gd name="T37" fmla="*/ 1256 h 2072"/>
              <a:gd name="T38" fmla="*/ 1696 w 4450"/>
              <a:gd name="T39" fmla="*/ 1344 h 2072"/>
              <a:gd name="T40" fmla="*/ 1600 w 4450"/>
              <a:gd name="T41" fmla="*/ 992 h 2072"/>
              <a:gd name="T42" fmla="*/ 1606 w 4450"/>
              <a:gd name="T43" fmla="*/ 1260 h 2072"/>
              <a:gd name="T44" fmla="*/ 1576 w 4450"/>
              <a:gd name="T45" fmla="*/ 740 h 2072"/>
              <a:gd name="T46" fmla="*/ 1638 w 4450"/>
              <a:gd name="T47" fmla="*/ 856 h 2072"/>
              <a:gd name="T48" fmla="*/ 1710 w 4450"/>
              <a:gd name="T49" fmla="*/ 634 h 2072"/>
              <a:gd name="T50" fmla="*/ 1466 w 4450"/>
              <a:gd name="T51" fmla="*/ 662 h 2072"/>
              <a:gd name="T52" fmla="*/ 1466 w 4450"/>
              <a:gd name="T53" fmla="*/ 1312 h 2072"/>
              <a:gd name="T54" fmla="*/ 4450 w 4450"/>
              <a:gd name="T55" fmla="*/ 1590 h 2072"/>
              <a:gd name="T56" fmla="*/ 1572 w 4450"/>
              <a:gd name="T57" fmla="*/ 1668 h 2072"/>
              <a:gd name="T58" fmla="*/ 2628 w 4450"/>
              <a:gd name="T59" fmla="*/ 1726 h 2072"/>
              <a:gd name="T60" fmla="*/ 2628 w 4450"/>
              <a:gd name="T61" fmla="*/ 1726 h 2072"/>
              <a:gd name="T62" fmla="*/ 4324 w 4450"/>
              <a:gd name="T63" fmla="*/ 1726 h 2072"/>
              <a:gd name="T64" fmla="*/ 936 w 4450"/>
              <a:gd name="T65" fmla="*/ 1218 h 2072"/>
              <a:gd name="T66" fmla="*/ 1170 w 4450"/>
              <a:gd name="T67" fmla="*/ 906 h 2072"/>
              <a:gd name="T68" fmla="*/ 1162 w 4450"/>
              <a:gd name="T69" fmla="*/ 374 h 2072"/>
              <a:gd name="T70" fmla="*/ 944 w 4450"/>
              <a:gd name="T71" fmla="*/ 78 h 2072"/>
              <a:gd name="T72" fmla="*/ 790 w 4450"/>
              <a:gd name="T73" fmla="*/ 684 h 2072"/>
              <a:gd name="T74" fmla="*/ 992 w 4450"/>
              <a:gd name="T75" fmla="*/ 1260 h 2072"/>
              <a:gd name="T76" fmla="*/ 958 w 4450"/>
              <a:gd name="T77" fmla="*/ 870 h 2072"/>
              <a:gd name="T78" fmla="*/ 1050 w 4450"/>
              <a:gd name="T79" fmla="*/ 1012 h 2072"/>
              <a:gd name="T80" fmla="*/ 838 w 4450"/>
              <a:gd name="T81" fmla="*/ 624 h 2072"/>
              <a:gd name="T82" fmla="*/ 992 w 4450"/>
              <a:gd name="T83" fmla="*/ 102 h 2072"/>
              <a:gd name="T84" fmla="*/ 1142 w 4450"/>
              <a:gd name="T85" fmla="*/ 556 h 2072"/>
              <a:gd name="T86" fmla="*/ 1124 w 4450"/>
              <a:gd name="T87" fmla="*/ 760 h 2072"/>
              <a:gd name="T88" fmla="*/ 992 w 4450"/>
              <a:gd name="T89" fmla="*/ 314 h 2072"/>
              <a:gd name="T90" fmla="*/ 864 w 4450"/>
              <a:gd name="T91" fmla="*/ 742 h 2072"/>
              <a:gd name="T92" fmla="*/ 724 w 4450"/>
              <a:gd name="T93" fmla="*/ 1576 h 2072"/>
              <a:gd name="T94" fmla="*/ 908 w 4450"/>
              <a:gd name="T95" fmla="*/ 1520 h 2072"/>
              <a:gd name="T96" fmla="*/ 1064 w 4450"/>
              <a:gd name="T97" fmla="*/ 1660 h 2072"/>
              <a:gd name="T98" fmla="*/ 1012 w 4450"/>
              <a:gd name="T99" fmla="*/ 1862 h 2072"/>
              <a:gd name="T100" fmla="*/ 802 w 4450"/>
              <a:gd name="T101" fmla="*/ 1974 h 2072"/>
              <a:gd name="T102" fmla="*/ 436 w 4450"/>
              <a:gd name="T103" fmla="*/ 1862 h 2072"/>
              <a:gd name="T104" fmla="*/ 330 w 4450"/>
              <a:gd name="T105" fmla="*/ 1478 h 2072"/>
              <a:gd name="T106" fmla="*/ 570 w 4450"/>
              <a:gd name="T107" fmla="*/ 1202 h 2072"/>
              <a:gd name="T108" fmla="*/ 508 w 4450"/>
              <a:gd name="T109" fmla="*/ 662 h 2072"/>
              <a:gd name="T110" fmla="*/ 166 w 4450"/>
              <a:gd name="T111" fmla="*/ 892 h 2072"/>
              <a:gd name="T112" fmla="*/ 4 w 4450"/>
              <a:gd name="T113" fmla="*/ 1276 h 2072"/>
              <a:gd name="T114" fmla="*/ 72 w 4450"/>
              <a:gd name="T115" fmla="*/ 1662 h 2072"/>
              <a:gd name="T116" fmla="*/ 348 w 4450"/>
              <a:gd name="T117" fmla="*/ 1966 h 2072"/>
              <a:gd name="T118" fmla="*/ 724 w 4450"/>
              <a:gd name="T119" fmla="*/ 2072 h 2072"/>
              <a:gd name="T120" fmla="*/ 1144 w 4450"/>
              <a:gd name="T121" fmla="*/ 1938 h 20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450" h="2072">
                <a:moveTo>
                  <a:pt x="2586" y="1256"/>
                </a:moveTo>
                <a:lnTo>
                  <a:pt x="2416" y="1256"/>
                </a:lnTo>
                <a:lnTo>
                  <a:pt x="2578" y="716"/>
                </a:lnTo>
                <a:lnTo>
                  <a:pt x="2578" y="626"/>
                </a:lnTo>
                <a:lnTo>
                  <a:pt x="2268" y="626"/>
                </a:lnTo>
                <a:lnTo>
                  <a:pt x="2268" y="716"/>
                </a:lnTo>
                <a:lnTo>
                  <a:pt x="2428" y="716"/>
                </a:lnTo>
                <a:lnTo>
                  <a:pt x="2266" y="1258"/>
                </a:lnTo>
                <a:lnTo>
                  <a:pt x="2266" y="1348"/>
                </a:lnTo>
                <a:lnTo>
                  <a:pt x="2586" y="1348"/>
                </a:lnTo>
                <a:lnTo>
                  <a:pt x="2586" y="1256"/>
                </a:lnTo>
                <a:close/>
                <a:moveTo>
                  <a:pt x="1992" y="1156"/>
                </a:moveTo>
                <a:lnTo>
                  <a:pt x="2058" y="1156"/>
                </a:lnTo>
                <a:lnTo>
                  <a:pt x="2072" y="1348"/>
                </a:lnTo>
                <a:lnTo>
                  <a:pt x="2208" y="1348"/>
                </a:lnTo>
                <a:lnTo>
                  <a:pt x="2134" y="626"/>
                </a:lnTo>
                <a:lnTo>
                  <a:pt x="1916" y="626"/>
                </a:lnTo>
                <a:lnTo>
                  <a:pt x="1844" y="1348"/>
                </a:lnTo>
                <a:lnTo>
                  <a:pt x="1980" y="1348"/>
                </a:lnTo>
                <a:lnTo>
                  <a:pt x="1992" y="1156"/>
                </a:lnTo>
                <a:close/>
                <a:moveTo>
                  <a:pt x="2022" y="716"/>
                </a:moveTo>
                <a:lnTo>
                  <a:pt x="2030" y="716"/>
                </a:lnTo>
                <a:lnTo>
                  <a:pt x="2054" y="1076"/>
                </a:lnTo>
                <a:lnTo>
                  <a:pt x="1998" y="1076"/>
                </a:lnTo>
                <a:lnTo>
                  <a:pt x="2022" y="716"/>
                </a:lnTo>
                <a:close/>
                <a:moveTo>
                  <a:pt x="2804" y="1102"/>
                </a:moveTo>
                <a:lnTo>
                  <a:pt x="2882" y="1102"/>
                </a:lnTo>
                <a:lnTo>
                  <a:pt x="2882" y="1102"/>
                </a:lnTo>
                <a:lnTo>
                  <a:pt x="2900" y="1102"/>
                </a:lnTo>
                <a:lnTo>
                  <a:pt x="2916" y="1100"/>
                </a:lnTo>
                <a:lnTo>
                  <a:pt x="2930" y="1096"/>
                </a:lnTo>
                <a:lnTo>
                  <a:pt x="2942" y="1090"/>
                </a:lnTo>
                <a:lnTo>
                  <a:pt x="2952" y="1084"/>
                </a:lnTo>
                <a:lnTo>
                  <a:pt x="2962" y="1076"/>
                </a:lnTo>
                <a:lnTo>
                  <a:pt x="2970" y="1066"/>
                </a:lnTo>
                <a:lnTo>
                  <a:pt x="2976" y="1058"/>
                </a:lnTo>
                <a:lnTo>
                  <a:pt x="2986" y="1036"/>
                </a:lnTo>
                <a:lnTo>
                  <a:pt x="2992" y="1016"/>
                </a:lnTo>
                <a:lnTo>
                  <a:pt x="2994" y="994"/>
                </a:lnTo>
                <a:lnTo>
                  <a:pt x="2996" y="974"/>
                </a:lnTo>
                <a:lnTo>
                  <a:pt x="2996" y="756"/>
                </a:lnTo>
                <a:lnTo>
                  <a:pt x="2996" y="756"/>
                </a:lnTo>
                <a:lnTo>
                  <a:pt x="2994" y="734"/>
                </a:lnTo>
                <a:lnTo>
                  <a:pt x="2992" y="714"/>
                </a:lnTo>
                <a:lnTo>
                  <a:pt x="2986" y="692"/>
                </a:lnTo>
                <a:lnTo>
                  <a:pt x="2976" y="672"/>
                </a:lnTo>
                <a:lnTo>
                  <a:pt x="2970" y="662"/>
                </a:lnTo>
                <a:lnTo>
                  <a:pt x="2962" y="654"/>
                </a:lnTo>
                <a:lnTo>
                  <a:pt x="2952" y="646"/>
                </a:lnTo>
                <a:lnTo>
                  <a:pt x="2942" y="638"/>
                </a:lnTo>
                <a:lnTo>
                  <a:pt x="2930" y="634"/>
                </a:lnTo>
                <a:lnTo>
                  <a:pt x="2916" y="630"/>
                </a:lnTo>
                <a:lnTo>
                  <a:pt x="2900" y="626"/>
                </a:lnTo>
                <a:lnTo>
                  <a:pt x="2882" y="626"/>
                </a:lnTo>
                <a:lnTo>
                  <a:pt x="2664" y="626"/>
                </a:lnTo>
                <a:lnTo>
                  <a:pt x="2664" y="1348"/>
                </a:lnTo>
                <a:lnTo>
                  <a:pt x="2804" y="1348"/>
                </a:lnTo>
                <a:lnTo>
                  <a:pt x="2804" y="1102"/>
                </a:lnTo>
                <a:close/>
                <a:moveTo>
                  <a:pt x="2804" y="716"/>
                </a:moveTo>
                <a:lnTo>
                  <a:pt x="2840" y="716"/>
                </a:lnTo>
                <a:lnTo>
                  <a:pt x="2840" y="716"/>
                </a:lnTo>
                <a:lnTo>
                  <a:pt x="2846" y="716"/>
                </a:lnTo>
                <a:lnTo>
                  <a:pt x="2850" y="718"/>
                </a:lnTo>
                <a:lnTo>
                  <a:pt x="2854" y="722"/>
                </a:lnTo>
                <a:lnTo>
                  <a:pt x="2858" y="726"/>
                </a:lnTo>
                <a:lnTo>
                  <a:pt x="2864" y="736"/>
                </a:lnTo>
                <a:lnTo>
                  <a:pt x="2866" y="752"/>
                </a:lnTo>
                <a:lnTo>
                  <a:pt x="2866" y="988"/>
                </a:lnTo>
                <a:lnTo>
                  <a:pt x="2866" y="988"/>
                </a:lnTo>
                <a:lnTo>
                  <a:pt x="2864" y="1002"/>
                </a:lnTo>
                <a:lnTo>
                  <a:pt x="2858" y="1014"/>
                </a:lnTo>
                <a:lnTo>
                  <a:pt x="2854" y="1018"/>
                </a:lnTo>
                <a:lnTo>
                  <a:pt x="2850" y="1020"/>
                </a:lnTo>
                <a:lnTo>
                  <a:pt x="2846" y="1022"/>
                </a:lnTo>
                <a:lnTo>
                  <a:pt x="2840" y="1024"/>
                </a:lnTo>
                <a:lnTo>
                  <a:pt x="2804" y="1024"/>
                </a:lnTo>
                <a:lnTo>
                  <a:pt x="2804" y="716"/>
                </a:lnTo>
                <a:close/>
                <a:moveTo>
                  <a:pt x="3214" y="1102"/>
                </a:moveTo>
                <a:lnTo>
                  <a:pt x="3236" y="1102"/>
                </a:lnTo>
                <a:lnTo>
                  <a:pt x="3282" y="1348"/>
                </a:lnTo>
                <a:lnTo>
                  <a:pt x="3430" y="1348"/>
                </a:lnTo>
                <a:lnTo>
                  <a:pt x="3364" y="1082"/>
                </a:lnTo>
                <a:lnTo>
                  <a:pt x="3364" y="1082"/>
                </a:lnTo>
                <a:lnTo>
                  <a:pt x="3376" y="1072"/>
                </a:lnTo>
                <a:lnTo>
                  <a:pt x="3386" y="1058"/>
                </a:lnTo>
                <a:lnTo>
                  <a:pt x="3392" y="1046"/>
                </a:lnTo>
                <a:lnTo>
                  <a:pt x="3398" y="1030"/>
                </a:lnTo>
                <a:lnTo>
                  <a:pt x="3402" y="1016"/>
                </a:lnTo>
                <a:lnTo>
                  <a:pt x="3404" y="1002"/>
                </a:lnTo>
                <a:lnTo>
                  <a:pt x="3406" y="974"/>
                </a:lnTo>
                <a:lnTo>
                  <a:pt x="3406" y="756"/>
                </a:lnTo>
                <a:lnTo>
                  <a:pt x="3406" y="756"/>
                </a:lnTo>
                <a:lnTo>
                  <a:pt x="3406" y="734"/>
                </a:lnTo>
                <a:lnTo>
                  <a:pt x="3402" y="714"/>
                </a:lnTo>
                <a:lnTo>
                  <a:pt x="3396" y="692"/>
                </a:lnTo>
                <a:lnTo>
                  <a:pt x="3386" y="672"/>
                </a:lnTo>
                <a:lnTo>
                  <a:pt x="3380" y="662"/>
                </a:lnTo>
                <a:lnTo>
                  <a:pt x="3372" y="654"/>
                </a:lnTo>
                <a:lnTo>
                  <a:pt x="3362" y="646"/>
                </a:lnTo>
                <a:lnTo>
                  <a:pt x="3352" y="638"/>
                </a:lnTo>
                <a:lnTo>
                  <a:pt x="3340" y="634"/>
                </a:lnTo>
                <a:lnTo>
                  <a:pt x="3326" y="630"/>
                </a:lnTo>
                <a:lnTo>
                  <a:pt x="3310" y="626"/>
                </a:lnTo>
                <a:lnTo>
                  <a:pt x="3294" y="626"/>
                </a:lnTo>
                <a:lnTo>
                  <a:pt x="3074" y="626"/>
                </a:lnTo>
                <a:lnTo>
                  <a:pt x="3074" y="1348"/>
                </a:lnTo>
                <a:lnTo>
                  <a:pt x="3214" y="1348"/>
                </a:lnTo>
                <a:lnTo>
                  <a:pt x="3214" y="1102"/>
                </a:lnTo>
                <a:close/>
                <a:moveTo>
                  <a:pt x="3214" y="716"/>
                </a:moveTo>
                <a:lnTo>
                  <a:pt x="3250" y="716"/>
                </a:lnTo>
                <a:lnTo>
                  <a:pt x="3250" y="716"/>
                </a:lnTo>
                <a:lnTo>
                  <a:pt x="3256" y="716"/>
                </a:lnTo>
                <a:lnTo>
                  <a:pt x="3260" y="718"/>
                </a:lnTo>
                <a:lnTo>
                  <a:pt x="3266" y="722"/>
                </a:lnTo>
                <a:lnTo>
                  <a:pt x="3268" y="726"/>
                </a:lnTo>
                <a:lnTo>
                  <a:pt x="3274" y="736"/>
                </a:lnTo>
                <a:lnTo>
                  <a:pt x="3276" y="752"/>
                </a:lnTo>
                <a:lnTo>
                  <a:pt x="3276" y="988"/>
                </a:lnTo>
                <a:lnTo>
                  <a:pt x="3276" y="988"/>
                </a:lnTo>
                <a:lnTo>
                  <a:pt x="3274" y="1002"/>
                </a:lnTo>
                <a:lnTo>
                  <a:pt x="3268" y="1014"/>
                </a:lnTo>
                <a:lnTo>
                  <a:pt x="3266" y="1018"/>
                </a:lnTo>
                <a:lnTo>
                  <a:pt x="3260" y="1020"/>
                </a:lnTo>
                <a:lnTo>
                  <a:pt x="3256" y="1022"/>
                </a:lnTo>
                <a:lnTo>
                  <a:pt x="3250" y="1024"/>
                </a:lnTo>
                <a:lnTo>
                  <a:pt x="3214" y="1024"/>
                </a:lnTo>
                <a:lnTo>
                  <a:pt x="3214" y="716"/>
                </a:lnTo>
                <a:close/>
                <a:moveTo>
                  <a:pt x="4046" y="896"/>
                </a:moveTo>
                <a:lnTo>
                  <a:pt x="4052" y="896"/>
                </a:lnTo>
                <a:lnTo>
                  <a:pt x="4124" y="1348"/>
                </a:lnTo>
                <a:lnTo>
                  <a:pt x="4234" y="1348"/>
                </a:lnTo>
                <a:lnTo>
                  <a:pt x="4306" y="896"/>
                </a:lnTo>
                <a:lnTo>
                  <a:pt x="4310" y="896"/>
                </a:lnTo>
                <a:lnTo>
                  <a:pt x="4310" y="1348"/>
                </a:lnTo>
                <a:lnTo>
                  <a:pt x="4450" y="1348"/>
                </a:lnTo>
                <a:lnTo>
                  <a:pt x="4450" y="626"/>
                </a:lnTo>
                <a:lnTo>
                  <a:pt x="4270" y="626"/>
                </a:lnTo>
                <a:lnTo>
                  <a:pt x="4178" y="1134"/>
                </a:lnTo>
                <a:lnTo>
                  <a:pt x="4088" y="626"/>
                </a:lnTo>
                <a:lnTo>
                  <a:pt x="3908" y="626"/>
                </a:lnTo>
                <a:lnTo>
                  <a:pt x="3908" y="1348"/>
                </a:lnTo>
                <a:lnTo>
                  <a:pt x="4046" y="1348"/>
                </a:lnTo>
                <a:lnTo>
                  <a:pt x="4046" y="896"/>
                </a:lnTo>
                <a:close/>
                <a:moveTo>
                  <a:pt x="3600" y="1348"/>
                </a:moveTo>
                <a:lnTo>
                  <a:pt x="3716" y="1348"/>
                </a:lnTo>
                <a:lnTo>
                  <a:pt x="3716" y="1348"/>
                </a:lnTo>
                <a:lnTo>
                  <a:pt x="3732" y="1348"/>
                </a:lnTo>
                <a:lnTo>
                  <a:pt x="3748" y="1344"/>
                </a:lnTo>
                <a:lnTo>
                  <a:pt x="3762" y="1340"/>
                </a:lnTo>
                <a:lnTo>
                  <a:pt x="3772" y="1336"/>
                </a:lnTo>
                <a:lnTo>
                  <a:pt x="3782" y="1328"/>
                </a:lnTo>
                <a:lnTo>
                  <a:pt x="3790" y="1320"/>
                </a:lnTo>
                <a:lnTo>
                  <a:pt x="3798" y="1312"/>
                </a:lnTo>
                <a:lnTo>
                  <a:pt x="3804" y="1302"/>
                </a:lnTo>
                <a:lnTo>
                  <a:pt x="3812" y="1282"/>
                </a:lnTo>
                <a:lnTo>
                  <a:pt x="3816" y="1260"/>
                </a:lnTo>
                <a:lnTo>
                  <a:pt x="3818" y="1240"/>
                </a:lnTo>
                <a:lnTo>
                  <a:pt x="3818" y="1220"/>
                </a:lnTo>
                <a:lnTo>
                  <a:pt x="3818" y="756"/>
                </a:lnTo>
                <a:lnTo>
                  <a:pt x="3818" y="756"/>
                </a:lnTo>
                <a:lnTo>
                  <a:pt x="3818" y="734"/>
                </a:lnTo>
                <a:lnTo>
                  <a:pt x="3816" y="714"/>
                </a:lnTo>
                <a:lnTo>
                  <a:pt x="3812" y="692"/>
                </a:lnTo>
                <a:lnTo>
                  <a:pt x="3804" y="672"/>
                </a:lnTo>
                <a:lnTo>
                  <a:pt x="3798" y="662"/>
                </a:lnTo>
                <a:lnTo>
                  <a:pt x="3790" y="654"/>
                </a:lnTo>
                <a:lnTo>
                  <a:pt x="3782" y="646"/>
                </a:lnTo>
                <a:lnTo>
                  <a:pt x="3772" y="638"/>
                </a:lnTo>
                <a:lnTo>
                  <a:pt x="3762" y="634"/>
                </a:lnTo>
                <a:lnTo>
                  <a:pt x="3748" y="630"/>
                </a:lnTo>
                <a:lnTo>
                  <a:pt x="3732" y="626"/>
                </a:lnTo>
                <a:lnTo>
                  <a:pt x="3716" y="626"/>
                </a:lnTo>
                <a:lnTo>
                  <a:pt x="3600" y="626"/>
                </a:lnTo>
                <a:lnTo>
                  <a:pt x="3600" y="626"/>
                </a:lnTo>
                <a:lnTo>
                  <a:pt x="3582" y="626"/>
                </a:lnTo>
                <a:lnTo>
                  <a:pt x="3568" y="630"/>
                </a:lnTo>
                <a:lnTo>
                  <a:pt x="3554" y="634"/>
                </a:lnTo>
                <a:lnTo>
                  <a:pt x="3542" y="638"/>
                </a:lnTo>
                <a:lnTo>
                  <a:pt x="3534" y="646"/>
                </a:lnTo>
                <a:lnTo>
                  <a:pt x="3524" y="654"/>
                </a:lnTo>
                <a:lnTo>
                  <a:pt x="3518" y="662"/>
                </a:lnTo>
                <a:lnTo>
                  <a:pt x="3512" y="672"/>
                </a:lnTo>
                <a:lnTo>
                  <a:pt x="3504" y="692"/>
                </a:lnTo>
                <a:lnTo>
                  <a:pt x="3500" y="714"/>
                </a:lnTo>
                <a:lnTo>
                  <a:pt x="3498" y="734"/>
                </a:lnTo>
                <a:lnTo>
                  <a:pt x="3496" y="756"/>
                </a:lnTo>
                <a:lnTo>
                  <a:pt x="3496" y="1220"/>
                </a:lnTo>
                <a:lnTo>
                  <a:pt x="3496" y="1220"/>
                </a:lnTo>
                <a:lnTo>
                  <a:pt x="3498" y="1240"/>
                </a:lnTo>
                <a:lnTo>
                  <a:pt x="3500" y="1260"/>
                </a:lnTo>
                <a:lnTo>
                  <a:pt x="3504" y="1282"/>
                </a:lnTo>
                <a:lnTo>
                  <a:pt x="3512" y="1302"/>
                </a:lnTo>
                <a:lnTo>
                  <a:pt x="3518" y="1312"/>
                </a:lnTo>
                <a:lnTo>
                  <a:pt x="3524" y="1320"/>
                </a:lnTo>
                <a:lnTo>
                  <a:pt x="3534" y="1328"/>
                </a:lnTo>
                <a:lnTo>
                  <a:pt x="3542" y="1336"/>
                </a:lnTo>
                <a:lnTo>
                  <a:pt x="3554" y="1340"/>
                </a:lnTo>
                <a:lnTo>
                  <a:pt x="3568" y="1344"/>
                </a:lnTo>
                <a:lnTo>
                  <a:pt x="3582" y="1348"/>
                </a:lnTo>
                <a:lnTo>
                  <a:pt x="3600" y="1348"/>
                </a:lnTo>
                <a:lnTo>
                  <a:pt x="3600" y="1348"/>
                </a:lnTo>
                <a:close/>
                <a:moveTo>
                  <a:pt x="3628" y="1230"/>
                </a:moveTo>
                <a:lnTo>
                  <a:pt x="3628" y="746"/>
                </a:lnTo>
                <a:lnTo>
                  <a:pt x="3628" y="742"/>
                </a:lnTo>
                <a:lnTo>
                  <a:pt x="3628" y="740"/>
                </a:lnTo>
                <a:lnTo>
                  <a:pt x="3628" y="740"/>
                </a:lnTo>
                <a:lnTo>
                  <a:pt x="3630" y="730"/>
                </a:lnTo>
                <a:lnTo>
                  <a:pt x="3638" y="722"/>
                </a:lnTo>
                <a:lnTo>
                  <a:pt x="3646" y="718"/>
                </a:lnTo>
                <a:lnTo>
                  <a:pt x="3658" y="716"/>
                </a:lnTo>
                <a:lnTo>
                  <a:pt x="3658" y="716"/>
                </a:lnTo>
                <a:lnTo>
                  <a:pt x="3670" y="718"/>
                </a:lnTo>
                <a:lnTo>
                  <a:pt x="3678" y="722"/>
                </a:lnTo>
                <a:lnTo>
                  <a:pt x="3686" y="730"/>
                </a:lnTo>
                <a:lnTo>
                  <a:pt x="3688" y="740"/>
                </a:lnTo>
                <a:lnTo>
                  <a:pt x="3688" y="742"/>
                </a:lnTo>
                <a:lnTo>
                  <a:pt x="3688" y="746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6"/>
                </a:lnTo>
                <a:lnTo>
                  <a:pt x="3686" y="1242"/>
                </a:lnTo>
                <a:lnTo>
                  <a:pt x="3680" y="1250"/>
                </a:lnTo>
                <a:lnTo>
                  <a:pt x="3670" y="1256"/>
                </a:lnTo>
                <a:lnTo>
                  <a:pt x="3658" y="1260"/>
                </a:lnTo>
                <a:lnTo>
                  <a:pt x="3658" y="1260"/>
                </a:lnTo>
                <a:lnTo>
                  <a:pt x="3646" y="1256"/>
                </a:lnTo>
                <a:lnTo>
                  <a:pt x="3636" y="1250"/>
                </a:lnTo>
                <a:lnTo>
                  <a:pt x="3630" y="1242"/>
                </a:lnTo>
                <a:lnTo>
                  <a:pt x="3628" y="1236"/>
                </a:lnTo>
                <a:lnTo>
                  <a:pt x="3628" y="1230"/>
                </a:lnTo>
                <a:lnTo>
                  <a:pt x="3628" y="1230"/>
                </a:lnTo>
                <a:lnTo>
                  <a:pt x="3628" y="1230"/>
                </a:lnTo>
                <a:lnTo>
                  <a:pt x="3628" y="1230"/>
                </a:lnTo>
                <a:close/>
                <a:moveTo>
                  <a:pt x="1548" y="1348"/>
                </a:moveTo>
                <a:lnTo>
                  <a:pt x="1664" y="1348"/>
                </a:lnTo>
                <a:lnTo>
                  <a:pt x="1664" y="1348"/>
                </a:lnTo>
                <a:lnTo>
                  <a:pt x="1682" y="1348"/>
                </a:lnTo>
                <a:lnTo>
                  <a:pt x="1696" y="1344"/>
                </a:lnTo>
                <a:lnTo>
                  <a:pt x="1710" y="1340"/>
                </a:lnTo>
                <a:lnTo>
                  <a:pt x="1722" y="1336"/>
                </a:lnTo>
                <a:lnTo>
                  <a:pt x="1732" y="1328"/>
                </a:lnTo>
                <a:lnTo>
                  <a:pt x="1740" y="1320"/>
                </a:lnTo>
                <a:lnTo>
                  <a:pt x="1746" y="1312"/>
                </a:lnTo>
                <a:lnTo>
                  <a:pt x="1752" y="1302"/>
                </a:lnTo>
                <a:lnTo>
                  <a:pt x="1760" y="1282"/>
                </a:lnTo>
                <a:lnTo>
                  <a:pt x="1764" y="1260"/>
                </a:lnTo>
                <a:lnTo>
                  <a:pt x="1766" y="1240"/>
                </a:lnTo>
                <a:lnTo>
                  <a:pt x="1768" y="1220"/>
                </a:lnTo>
                <a:lnTo>
                  <a:pt x="1768" y="992"/>
                </a:lnTo>
                <a:lnTo>
                  <a:pt x="1600" y="992"/>
                </a:lnTo>
                <a:lnTo>
                  <a:pt x="1600" y="1074"/>
                </a:lnTo>
                <a:lnTo>
                  <a:pt x="1638" y="1074"/>
                </a:lnTo>
                <a:lnTo>
                  <a:pt x="1638" y="1230"/>
                </a:lnTo>
                <a:lnTo>
                  <a:pt x="1638" y="1230"/>
                </a:lnTo>
                <a:lnTo>
                  <a:pt x="1638" y="1230"/>
                </a:lnTo>
                <a:lnTo>
                  <a:pt x="1638" y="1230"/>
                </a:lnTo>
                <a:lnTo>
                  <a:pt x="1636" y="1236"/>
                </a:lnTo>
                <a:lnTo>
                  <a:pt x="1634" y="1242"/>
                </a:lnTo>
                <a:lnTo>
                  <a:pt x="1628" y="1250"/>
                </a:lnTo>
                <a:lnTo>
                  <a:pt x="1618" y="1256"/>
                </a:lnTo>
                <a:lnTo>
                  <a:pt x="1606" y="1260"/>
                </a:lnTo>
                <a:lnTo>
                  <a:pt x="1606" y="1260"/>
                </a:lnTo>
                <a:lnTo>
                  <a:pt x="1594" y="1256"/>
                </a:lnTo>
                <a:lnTo>
                  <a:pt x="1584" y="1250"/>
                </a:lnTo>
                <a:lnTo>
                  <a:pt x="1578" y="1242"/>
                </a:lnTo>
                <a:lnTo>
                  <a:pt x="1576" y="1236"/>
                </a:lnTo>
                <a:lnTo>
                  <a:pt x="1576" y="1230"/>
                </a:lnTo>
                <a:lnTo>
                  <a:pt x="1576" y="1230"/>
                </a:lnTo>
                <a:lnTo>
                  <a:pt x="1576" y="1230"/>
                </a:lnTo>
                <a:lnTo>
                  <a:pt x="1576" y="746"/>
                </a:lnTo>
                <a:lnTo>
                  <a:pt x="1576" y="746"/>
                </a:lnTo>
                <a:lnTo>
                  <a:pt x="1576" y="742"/>
                </a:lnTo>
                <a:lnTo>
                  <a:pt x="1576" y="740"/>
                </a:lnTo>
                <a:lnTo>
                  <a:pt x="1576" y="740"/>
                </a:lnTo>
                <a:lnTo>
                  <a:pt x="1578" y="730"/>
                </a:lnTo>
                <a:lnTo>
                  <a:pt x="1586" y="722"/>
                </a:lnTo>
                <a:lnTo>
                  <a:pt x="1596" y="718"/>
                </a:lnTo>
                <a:lnTo>
                  <a:pt x="1606" y="716"/>
                </a:lnTo>
                <a:lnTo>
                  <a:pt x="1606" y="716"/>
                </a:lnTo>
                <a:lnTo>
                  <a:pt x="1618" y="718"/>
                </a:lnTo>
                <a:lnTo>
                  <a:pt x="1628" y="722"/>
                </a:lnTo>
                <a:lnTo>
                  <a:pt x="1634" y="730"/>
                </a:lnTo>
                <a:lnTo>
                  <a:pt x="1636" y="740"/>
                </a:lnTo>
                <a:lnTo>
                  <a:pt x="1638" y="742"/>
                </a:lnTo>
                <a:lnTo>
                  <a:pt x="1638" y="746"/>
                </a:lnTo>
                <a:lnTo>
                  <a:pt x="1638" y="856"/>
                </a:lnTo>
                <a:lnTo>
                  <a:pt x="1768" y="856"/>
                </a:lnTo>
                <a:lnTo>
                  <a:pt x="1768" y="756"/>
                </a:lnTo>
                <a:lnTo>
                  <a:pt x="1768" y="756"/>
                </a:lnTo>
                <a:lnTo>
                  <a:pt x="1766" y="734"/>
                </a:lnTo>
                <a:lnTo>
                  <a:pt x="1764" y="714"/>
                </a:lnTo>
                <a:lnTo>
                  <a:pt x="1760" y="692"/>
                </a:lnTo>
                <a:lnTo>
                  <a:pt x="1752" y="672"/>
                </a:lnTo>
                <a:lnTo>
                  <a:pt x="1746" y="662"/>
                </a:lnTo>
                <a:lnTo>
                  <a:pt x="1740" y="654"/>
                </a:lnTo>
                <a:lnTo>
                  <a:pt x="1732" y="646"/>
                </a:lnTo>
                <a:lnTo>
                  <a:pt x="1722" y="638"/>
                </a:lnTo>
                <a:lnTo>
                  <a:pt x="1710" y="634"/>
                </a:lnTo>
                <a:lnTo>
                  <a:pt x="1696" y="630"/>
                </a:lnTo>
                <a:lnTo>
                  <a:pt x="1682" y="626"/>
                </a:lnTo>
                <a:lnTo>
                  <a:pt x="1664" y="626"/>
                </a:lnTo>
                <a:lnTo>
                  <a:pt x="1548" y="626"/>
                </a:lnTo>
                <a:lnTo>
                  <a:pt x="1548" y="626"/>
                </a:lnTo>
                <a:lnTo>
                  <a:pt x="1532" y="626"/>
                </a:lnTo>
                <a:lnTo>
                  <a:pt x="1516" y="630"/>
                </a:lnTo>
                <a:lnTo>
                  <a:pt x="1502" y="634"/>
                </a:lnTo>
                <a:lnTo>
                  <a:pt x="1492" y="638"/>
                </a:lnTo>
                <a:lnTo>
                  <a:pt x="1482" y="646"/>
                </a:lnTo>
                <a:lnTo>
                  <a:pt x="1474" y="654"/>
                </a:lnTo>
                <a:lnTo>
                  <a:pt x="1466" y="662"/>
                </a:lnTo>
                <a:lnTo>
                  <a:pt x="1460" y="672"/>
                </a:lnTo>
                <a:lnTo>
                  <a:pt x="1452" y="692"/>
                </a:lnTo>
                <a:lnTo>
                  <a:pt x="1448" y="714"/>
                </a:lnTo>
                <a:lnTo>
                  <a:pt x="1446" y="734"/>
                </a:lnTo>
                <a:lnTo>
                  <a:pt x="1446" y="756"/>
                </a:lnTo>
                <a:lnTo>
                  <a:pt x="1446" y="1220"/>
                </a:lnTo>
                <a:lnTo>
                  <a:pt x="1446" y="1220"/>
                </a:lnTo>
                <a:lnTo>
                  <a:pt x="1446" y="1240"/>
                </a:lnTo>
                <a:lnTo>
                  <a:pt x="1448" y="1260"/>
                </a:lnTo>
                <a:lnTo>
                  <a:pt x="1452" y="1282"/>
                </a:lnTo>
                <a:lnTo>
                  <a:pt x="1460" y="1302"/>
                </a:lnTo>
                <a:lnTo>
                  <a:pt x="1466" y="1312"/>
                </a:lnTo>
                <a:lnTo>
                  <a:pt x="1474" y="1320"/>
                </a:lnTo>
                <a:lnTo>
                  <a:pt x="1482" y="1328"/>
                </a:lnTo>
                <a:lnTo>
                  <a:pt x="1492" y="1336"/>
                </a:lnTo>
                <a:lnTo>
                  <a:pt x="1502" y="1340"/>
                </a:lnTo>
                <a:lnTo>
                  <a:pt x="1516" y="1344"/>
                </a:lnTo>
                <a:lnTo>
                  <a:pt x="1532" y="1348"/>
                </a:lnTo>
                <a:lnTo>
                  <a:pt x="1548" y="1348"/>
                </a:lnTo>
                <a:lnTo>
                  <a:pt x="1548" y="1348"/>
                </a:lnTo>
                <a:close/>
                <a:moveTo>
                  <a:pt x="1446" y="1590"/>
                </a:moveTo>
                <a:lnTo>
                  <a:pt x="1446" y="2072"/>
                </a:lnTo>
                <a:lnTo>
                  <a:pt x="4450" y="2072"/>
                </a:lnTo>
                <a:lnTo>
                  <a:pt x="4450" y="1590"/>
                </a:lnTo>
                <a:lnTo>
                  <a:pt x="1446" y="1590"/>
                </a:lnTo>
                <a:close/>
                <a:moveTo>
                  <a:pt x="1770" y="1982"/>
                </a:moveTo>
                <a:lnTo>
                  <a:pt x="1698" y="1982"/>
                </a:lnTo>
                <a:lnTo>
                  <a:pt x="1632" y="1790"/>
                </a:lnTo>
                <a:lnTo>
                  <a:pt x="1632" y="1790"/>
                </a:lnTo>
                <a:lnTo>
                  <a:pt x="1632" y="1790"/>
                </a:lnTo>
                <a:lnTo>
                  <a:pt x="1640" y="1848"/>
                </a:lnTo>
                <a:lnTo>
                  <a:pt x="1642" y="1880"/>
                </a:lnTo>
                <a:lnTo>
                  <a:pt x="1644" y="1908"/>
                </a:lnTo>
                <a:lnTo>
                  <a:pt x="1644" y="1982"/>
                </a:lnTo>
                <a:lnTo>
                  <a:pt x="1572" y="1982"/>
                </a:lnTo>
                <a:lnTo>
                  <a:pt x="1572" y="1668"/>
                </a:lnTo>
                <a:lnTo>
                  <a:pt x="1644" y="1668"/>
                </a:lnTo>
                <a:lnTo>
                  <a:pt x="1710" y="1864"/>
                </a:lnTo>
                <a:lnTo>
                  <a:pt x="1710" y="1864"/>
                </a:lnTo>
                <a:lnTo>
                  <a:pt x="1710" y="1864"/>
                </a:lnTo>
                <a:lnTo>
                  <a:pt x="1708" y="1836"/>
                </a:lnTo>
                <a:lnTo>
                  <a:pt x="1704" y="1806"/>
                </a:lnTo>
                <a:lnTo>
                  <a:pt x="1700" y="1774"/>
                </a:lnTo>
                <a:lnTo>
                  <a:pt x="1698" y="1746"/>
                </a:lnTo>
                <a:lnTo>
                  <a:pt x="1698" y="1668"/>
                </a:lnTo>
                <a:lnTo>
                  <a:pt x="1770" y="1668"/>
                </a:lnTo>
                <a:lnTo>
                  <a:pt x="1770" y="1982"/>
                </a:lnTo>
                <a:close/>
                <a:moveTo>
                  <a:pt x="2628" y="1726"/>
                </a:moveTo>
                <a:lnTo>
                  <a:pt x="2528" y="1726"/>
                </a:lnTo>
                <a:lnTo>
                  <a:pt x="2528" y="1788"/>
                </a:lnTo>
                <a:lnTo>
                  <a:pt x="2618" y="1788"/>
                </a:lnTo>
                <a:lnTo>
                  <a:pt x="2618" y="1848"/>
                </a:lnTo>
                <a:lnTo>
                  <a:pt x="2528" y="1848"/>
                </a:lnTo>
                <a:lnTo>
                  <a:pt x="2528" y="1922"/>
                </a:lnTo>
                <a:lnTo>
                  <a:pt x="2628" y="1922"/>
                </a:lnTo>
                <a:lnTo>
                  <a:pt x="2628" y="1982"/>
                </a:lnTo>
                <a:lnTo>
                  <a:pt x="2452" y="1982"/>
                </a:lnTo>
                <a:lnTo>
                  <a:pt x="2452" y="1668"/>
                </a:lnTo>
                <a:lnTo>
                  <a:pt x="2628" y="1668"/>
                </a:lnTo>
                <a:lnTo>
                  <a:pt x="2628" y="1726"/>
                </a:lnTo>
                <a:close/>
                <a:moveTo>
                  <a:pt x="3476" y="1726"/>
                </a:moveTo>
                <a:lnTo>
                  <a:pt x="3374" y="1726"/>
                </a:lnTo>
                <a:lnTo>
                  <a:pt x="3374" y="1788"/>
                </a:lnTo>
                <a:lnTo>
                  <a:pt x="3464" y="1788"/>
                </a:lnTo>
                <a:lnTo>
                  <a:pt x="3464" y="1848"/>
                </a:lnTo>
                <a:lnTo>
                  <a:pt x="3374" y="1848"/>
                </a:lnTo>
                <a:lnTo>
                  <a:pt x="3374" y="1982"/>
                </a:lnTo>
                <a:lnTo>
                  <a:pt x="3298" y="1982"/>
                </a:lnTo>
                <a:lnTo>
                  <a:pt x="3298" y="1668"/>
                </a:lnTo>
                <a:lnTo>
                  <a:pt x="3476" y="1668"/>
                </a:lnTo>
                <a:lnTo>
                  <a:pt x="3476" y="1726"/>
                </a:lnTo>
                <a:close/>
                <a:moveTo>
                  <a:pt x="4324" y="1726"/>
                </a:moveTo>
                <a:lnTo>
                  <a:pt x="4268" y="1726"/>
                </a:lnTo>
                <a:lnTo>
                  <a:pt x="4268" y="1982"/>
                </a:lnTo>
                <a:lnTo>
                  <a:pt x="4198" y="1982"/>
                </a:lnTo>
                <a:lnTo>
                  <a:pt x="4198" y="1726"/>
                </a:lnTo>
                <a:lnTo>
                  <a:pt x="4138" y="1726"/>
                </a:lnTo>
                <a:lnTo>
                  <a:pt x="4138" y="1668"/>
                </a:lnTo>
                <a:lnTo>
                  <a:pt x="4324" y="1668"/>
                </a:lnTo>
                <a:lnTo>
                  <a:pt x="4324" y="1726"/>
                </a:lnTo>
                <a:close/>
                <a:moveTo>
                  <a:pt x="878" y="1100"/>
                </a:moveTo>
                <a:lnTo>
                  <a:pt x="878" y="1100"/>
                </a:lnTo>
                <a:lnTo>
                  <a:pt x="906" y="1160"/>
                </a:lnTo>
                <a:lnTo>
                  <a:pt x="936" y="1218"/>
                </a:lnTo>
                <a:lnTo>
                  <a:pt x="966" y="1268"/>
                </a:lnTo>
                <a:lnTo>
                  <a:pt x="994" y="1308"/>
                </a:lnTo>
                <a:lnTo>
                  <a:pt x="994" y="1308"/>
                </a:lnTo>
                <a:lnTo>
                  <a:pt x="1014" y="1278"/>
                </a:lnTo>
                <a:lnTo>
                  <a:pt x="1040" y="1240"/>
                </a:lnTo>
                <a:lnTo>
                  <a:pt x="1066" y="1190"/>
                </a:lnTo>
                <a:lnTo>
                  <a:pt x="1094" y="1130"/>
                </a:lnTo>
                <a:lnTo>
                  <a:pt x="1122" y="1064"/>
                </a:lnTo>
                <a:lnTo>
                  <a:pt x="1136" y="1026"/>
                </a:lnTo>
                <a:lnTo>
                  <a:pt x="1148" y="988"/>
                </a:lnTo>
                <a:lnTo>
                  <a:pt x="1160" y="948"/>
                </a:lnTo>
                <a:lnTo>
                  <a:pt x="1170" y="906"/>
                </a:lnTo>
                <a:lnTo>
                  <a:pt x="1178" y="862"/>
                </a:lnTo>
                <a:lnTo>
                  <a:pt x="1186" y="818"/>
                </a:lnTo>
                <a:lnTo>
                  <a:pt x="1186" y="818"/>
                </a:lnTo>
                <a:lnTo>
                  <a:pt x="1192" y="768"/>
                </a:lnTo>
                <a:lnTo>
                  <a:pt x="1196" y="718"/>
                </a:lnTo>
                <a:lnTo>
                  <a:pt x="1198" y="668"/>
                </a:lnTo>
                <a:lnTo>
                  <a:pt x="1198" y="618"/>
                </a:lnTo>
                <a:lnTo>
                  <a:pt x="1194" y="562"/>
                </a:lnTo>
                <a:lnTo>
                  <a:pt x="1186" y="504"/>
                </a:lnTo>
                <a:lnTo>
                  <a:pt x="1176" y="442"/>
                </a:lnTo>
                <a:lnTo>
                  <a:pt x="1162" y="374"/>
                </a:lnTo>
                <a:lnTo>
                  <a:pt x="1162" y="374"/>
                </a:lnTo>
                <a:lnTo>
                  <a:pt x="1152" y="338"/>
                </a:lnTo>
                <a:lnTo>
                  <a:pt x="1142" y="304"/>
                </a:lnTo>
                <a:lnTo>
                  <a:pt x="1132" y="270"/>
                </a:lnTo>
                <a:lnTo>
                  <a:pt x="1120" y="238"/>
                </a:lnTo>
                <a:lnTo>
                  <a:pt x="1094" y="178"/>
                </a:lnTo>
                <a:lnTo>
                  <a:pt x="1066" y="124"/>
                </a:lnTo>
                <a:lnTo>
                  <a:pt x="1042" y="78"/>
                </a:lnTo>
                <a:lnTo>
                  <a:pt x="1020" y="42"/>
                </a:lnTo>
                <a:lnTo>
                  <a:pt x="992" y="0"/>
                </a:lnTo>
                <a:lnTo>
                  <a:pt x="992" y="0"/>
                </a:lnTo>
                <a:lnTo>
                  <a:pt x="964" y="44"/>
                </a:lnTo>
                <a:lnTo>
                  <a:pt x="944" y="78"/>
                </a:lnTo>
                <a:lnTo>
                  <a:pt x="922" y="118"/>
                </a:lnTo>
                <a:lnTo>
                  <a:pt x="900" y="164"/>
                </a:lnTo>
                <a:lnTo>
                  <a:pt x="876" y="216"/>
                </a:lnTo>
                <a:lnTo>
                  <a:pt x="856" y="270"/>
                </a:lnTo>
                <a:lnTo>
                  <a:pt x="836" y="326"/>
                </a:lnTo>
                <a:lnTo>
                  <a:pt x="836" y="326"/>
                </a:lnTo>
                <a:lnTo>
                  <a:pt x="820" y="390"/>
                </a:lnTo>
                <a:lnTo>
                  <a:pt x="808" y="450"/>
                </a:lnTo>
                <a:lnTo>
                  <a:pt x="798" y="510"/>
                </a:lnTo>
                <a:lnTo>
                  <a:pt x="792" y="570"/>
                </a:lnTo>
                <a:lnTo>
                  <a:pt x="790" y="628"/>
                </a:lnTo>
                <a:lnTo>
                  <a:pt x="790" y="684"/>
                </a:lnTo>
                <a:lnTo>
                  <a:pt x="792" y="742"/>
                </a:lnTo>
                <a:lnTo>
                  <a:pt x="798" y="798"/>
                </a:lnTo>
                <a:lnTo>
                  <a:pt x="798" y="798"/>
                </a:lnTo>
                <a:lnTo>
                  <a:pt x="806" y="852"/>
                </a:lnTo>
                <a:lnTo>
                  <a:pt x="818" y="908"/>
                </a:lnTo>
                <a:lnTo>
                  <a:pt x="830" y="958"/>
                </a:lnTo>
                <a:lnTo>
                  <a:pt x="844" y="1004"/>
                </a:lnTo>
                <a:lnTo>
                  <a:pt x="868" y="1074"/>
                </a:lnTo>
                <a:lnTo>
                  <a:pt x="878" y="1100"/>
                </a:lnTo>
                <a:lnTo>
                  <a:pt x="878" y="1100"/>
                </a:lnTo>
                <a:close/>
                <a:moveTo>
                  <a:pt x="992" y="1260"/>
                </a:moveTo>
                <a:lnTo>
                  <a:pt x="992" y="1260"/>
                </a:lnTo>
                <a:lnTo>
                  <a:pt x="976" y="1222"/>
                </a:lnTo>
                <a:lnTo>
                  <a:pt x="966" y="1198"/>
                </a:lnTo>
                <a:lnTo>
                  <a:pt x="956" y="1172"/>
                </a:lnTo>
                <a:lnTo>
                  <a:pt x="948" y="1140"/>
                </a:lnTo>
                <a:lnTo>
                  <a:pt x="942" y="1104"/>
                </a:lnTo>
                <a:lnTo>
                  <a:pt x="938" y="1066"/>
                </a:lnTo>
                <a:lnTo>
                  <a:pt x="934" y="1022"/>
                </a:lnTo>
                <a:lnTo>
                  <a:pt x="934" y="1022"/>
                </a:lnTo>
                <a:lnTo>
                  <a:pt x="936" y="980"/>
                </a:lnTo>
                <a:lnTo>
                  <a:pt x="942" y="940"/>
                </a:lnTo>
                <a:lnTo>
                  <a:pt x="950" y="904"/>
                </a:lnTo>
                <a:lnTo>
                  <a:pt x="958" y="870"/>
                </a:lnTo>
                <a:lnTo>
                  <a:pt x="968" y="840"/>
                </a:lnTo>
                <a:lnTo>
                  <a:pt x="978" y="816"/>
                </a:lnTo>
                <a:lnTo>
                  <a:pt x="988" y="798"/>
                </a:lnTo>
                <a:lnTo>
                  <a:pt x="994" y="788"/>
                </a:lnTo>
                <a:lnTo>
                  <a:pt x="994" y="788"/>
                </a:lnTo>
                <a:lnTo>
                  <a:pt x="1006" y="814"/>
                </a:lnTo>
                <a:lnTo>
                  <a:pt x="1016" y="836"/>
                </a:lnTo>
                <a:lnTo>
                  <a:pt x="1024" y="864"/>
                </a:lnTo>
                <a:lnTo>
                  <a:pt x="1034" y="894"/>
                </a:lnTo>
                <a:lnTo>
                  <a:pt x="1042" y="930"/>
                </a:lnTo>
                <a:lnTo>
                  <a:pt x="1048" y="970"/>
                </a:lnTo>
                <a:lnTo>
                  <a:pt x="1050" y="1012"/>
                </a:lnTo>
                <a:lnTo>
                  <a:pt x="1050" y="1012"/>
                </a:lnTo>
                <a:lnTo>
                  <a:pt x="1050" y="1054"/>
                </a:lnTo>
                <a:lnTo>
                  <a:pt x="1046" y="1094"/>
                </a:lnTo>
                <a:lnTo>
                  <a:pt x="1040" y="1130"/>
                </a:lnTo>
                <a:lnTo>
                  <a:pt x="1032" y="1164"/>
                </a:lnTo>
                <a:lnTo>
                  <a:pt x="1022" y="1194"/>
                </a:lnTo>
                <a:lnTo>
                  <a:pt x="1012" y="1220"/>
                </a:lnTo>
                <a:lnTo>
                  <a:pt x="1002" y="1242"/>
                </a:lnTo>
                <a:lnTo>
                  <a:pt x="992" y="1260"/>
                </a:lnTo>
                <a:lnTo>
                  <a:pt x="992" y="1260"/>
                </a:lnTo>
                <a:close/>
                <a:moveTo>
                  <a:pt x="838" y="624"/>
                </a:moveTo>
                <a:lnTo>
                  <a:pt x="838" y="624"/>
                </a:lnTo>
                <a:lnTo>
                  <a:pt x="840" y="586"/>
                </a:lnTo>
                <a:lnTo>
                  <a:pt x="844" y="550"/>
                </a:lnTo>
                <a:lnTo>
                  <a:pt x="854" y="480"/>
                </a:lnTo>
                <a:lnTo>
                  <a:pt x="868" y="420"/>
                </a:lnTo>
                <a:lnTo>
                  <a:pt x="878" y="376"/>
                </a:lnTo>
                <a:lnTo>
                  <a:pt x="878" y="376"/>
                </a:lnTo>
                <a:lnTo>
                  <a:pt x="896" y="320"/>
                </a:lnTo>
                <a:lnTo>
                  <a:pt x="916" y="268"/>
                </a:lnTo>
                <a:lnTo>
                  <a:pt x="932" y="224"/>
                </a:lnTo>
                <a:lnTo>
                  <a:pt x="950" y="186"/>
                </a:lnTo>
                <a:lnTo>
                  <a:pt x="976" y="130"/>
                </a:lnTo>
                <a:lnTo>
                  <a:pt x="992" y="102"/>
                </a:lnTo>
                <a:lnTo>
                  <a:pt x="992" y="102"/>
                </a:lnTo>
                <a:lnTo>
                  <a:pt x="1010" y="132"/>
                </a:lnTo>
                <a:lnTo>
                  <a:pt x="1040" y="194"/>
                </a:lnTo>
                <a:lnTo>
                  <a:pt x="1058" y="234"/>
                </a:lnTo>
                <a:lnTo>
                  <a:pt x="1076" y="276"/>
                </a:lnTo>
                <a:lnTo>
                  <a:pt x="1092" y="324"/>
                </a:lnTo>
                <a:lnTo>
                  <a:pt x="1108" y="372"/>
                </a:lnTo>
                <a:lnTo>
                  <a:pt x="1108" y="372"/>
                </a:lnTo>
                <a:lnTo>
                  <a:pt x="1120" y="420"/>
                </a:lnTo>
                <a:lnTo>
                  <a:pt x="1130" y="468"/>
                </a:lnTo>
                <a:lnTo>
                  <a:pt x="1138" y="514"/>
                </a:lnTo>
                <a:lnTo>
                  <a:pt x="1142" y="556"/>
                </a:lnTo>
                <a:lnTo>
                  <a:pt x="1146" y="598"/>
                </a:lnTo>
                <a:lnTo>
                  <a:pt x="1148" y="636"/>
                </a:lnTo>
                <a:lnTo>
                  <a:pt x="1150" y="700"/>
                </a:lnTo>
                <a:lnTo>
                  <a:pt x="1150" y="700"/>
                </a:lnTo>
                <a:lnTo>
                  <a:pt x="1146" y="754"/>
                </a:lnTo>
                <a:lnTo>
                  <a:pt x="1142" y="808"/>
                </a:lnTo>
                <a:lnTo>
                  <a:pt x="1136" y="856"/>
                </a:lnTo>
                <a:lnTo>
                  <a:pt x="1128" y="896"/>
                </a:lnTo>
                <a:lnTo>
                  <a:pt x="1128" y="896"/>
                </a:lnTo>
                <a:lnTo>
                  <a:pt x="1128" y="864"/>
                </a:lnTo>
                <a:lnTo>
                  <a:pt x="1128" y="832"/>
                </a:lnTo>
                <a:lnTo>
                  <a:pt x="1124" y="760"/>
                </a:lnTo>
                <a:lnTo>
                  <a:pt x="1116" y="686"/>
                </a:lnTo>
                <a:lnTo>
                  <a:pt x="1104" y="616"/>
                </a:lnTo>
                <a:lnTo>
                  <a:pt x="1104" y="616"/>
                </a:lnTo>
                <a:lnTo>
                  <a:pt x="1096" y="580"/>
                </a:lnTo>
                <a:lnTo>
                  <a:pt x="1084" y="542"/>
                </a:lnTo>
                <a:lnTo>
                  <a:pt x="1072" y="500"/>
                </a:lnTo>
                <a:lnTo>
                  <a:pt x="1056" y="458"/>
                </a:lnTo>
                <a:lnTo>
                  <a:pt x="1040" y="416"/>
                </a:lnTo>
                <a:lnTo>
                  <a:pt x="1024" y="378"/>
                </a:lnTo>
                <a:lnTo>
                  <a:pt x="1008" y="344"/>
                </a:lnTo>
                <a:lnTo>
                  <a:pt x="992" y="314"/>
                </a:lnTo>
                <a:lnTo>
                  <a:pt x="992" y="314"/>
                </a:lnTo>
                <a:lnTo>
                  <a:pt x="978" y="342"/>
                </a:lnTo>
                <a:lnTo>
                  <a:pt x="962" y="374"/>
                </a:lnTo>
                <a:lnTo>
                  <a:pt x="948" y="408"/>
                </a:lnTo>
                <a:lnTo>
                  <a:pt x="932" y="448"/>
                </a:lnTo>
                <a:lnTo>
                  <a:pt x="918" y="488"/>
                </a:lnTo>
                <a:lnTo>
                  <a:pt x="904" y="532"/>
                </a:lnTo>
                <a:lnTo>
                  <a:pt x="892" y="574"/>
                </a:lnTo>
                <a:lnTo>
                  <a:pt x="882" y="616"/>
                </a:lnTo>
                <a:lnTo>
                  <a:pt x="882" y="616"/>
                </a:lnTo>
                <a:lnTo>
                  <a:pt x="874" y="658"/>
                </a:lnTo>
                <a:lnTo>
                  <a:pt x="868" y="700"/>
                </a:lnTo>
                <a:lnTo>
                  <a:pt x="864" y="742"/>
                </a:lnTo>
                <a:lnTo>
                  <a:pt x="860" y="784"/>
                </a:lnTo>
                <a:lnTo>
                  <a:pt x="858" y="854"/>
                </a:lnTo>
                <a:lnTo>
                  <a:pt x="856" y="898"/>
                </a:lnTo>
                <a:lnTo>
                  <a:pt x="856" y="898"/>
                </a:lnTo>
                <a:lnTo>
                  <a:pt x="850" y="858"/>
                </a:lnTo>
                <a:lnTo>
                  <a:pt x="844" y="794"/>
                </a:lnTo>
                <a:lnTo>
                  <a:pt x="838" y="714"/>
                </a:lnTo>
                <a:lnTo>
                  <a:pt x="838" y="670"/>
                </a:lnTo>
                <a:lnTo>
                  <a:pt x="838" y="624"/>
                </a:lnTo>
                <a:lnTo>
                  <a:pt x="838" y="624"/>
                </a:lnTo>
                <a:close/>
                <a:moveTo>
                  <a:pt x="724" y="1576"/>
                </a:moveTo>
                <a:lnTo>
                  <a:pt x="724" y="1576"/>
                </a:lnTo>
                <a:lnTo>
                  <a:pt x="724" y="1574"/>
                </a:lnTo>
                <a:lnTo>
                  <a:pt x="724" y="1574"/>
                </a:lnTo>
                <a:lnTo>
                  <a:pt x="740" y="1560"/>
                </a:lnTo>
                <a:lnTo>
                  <a:pt x="756" y="1548"/>
                </a:lnTo>
                <a:lnTo>
                  <a:pt x="774" y="1538"/>
                </a:lnTo>
                <a:lnTo>
                  <a:pt x="792" y="1530"/>
                </a:lnTo>
                <a:lnTo>
                  <a:pt x="810" y="1524"/>
                </a:lnTo>
                <a:lnTo>
                  <a:pt x="830" y="1520"/>
                </a:lnTo>
                <a:lnTo>
                  <a:pt x="850" y="1516"/>
                </a:lnTo>
                <a:lnTo>
                  <a:pt x="868" y="1516"/>
                </a:lnTo>
                <a:lnTo>
                  <a:pt x="888" y="1516"/>
                </a:lnTo>
                <a:lnTo>
                  <a:pt x="908" y="1520"/>
                </a:lnTo>
                <a:lnTo>
                  <a:pt x="926" y="1524"/>
                </a:lnTo>
                <a:lnTo>
                  <a:pt x="946" y="1530"/>
                </a:lnTo>
                <a:lnTo>
                  <a:pt x="964" y="1538"/>
                </a:lnTo>
                <a:lnTo>
                  <a:pt x="980" y="1548"/>
                </a:lnTo>
                <a:lnTo>
                  <a:pt x="998" y="1560"/>
                </a:lnTo>
                <a:lnTo>
                  <a:pt x="1012" y="1574"/>
                </a:lnTo>
                <a:lnTo>
                  <a:pt x="1012" y="1574"/>
                </a:lnTo>
                <a:lnTo>
                  <a:pt x="1026" y="1590"/>
                </a:lnTo>
                <a:lnTo>
                  <a:pt x="1038" y="1606"/>
                </a:lnTo>
                <a:lnTo>
                  <a:pt x="1048" y="1624"/>
                </a:lnTo>
                <a:lnTo>
                  <a:pt x="1058" y="1642"/>
                </a:lnTo>
                <a:lnTo>
                  <a:pt x="1064" y="1660"/>
                </a:lnTo>
                <a:lnTo>
                  <a:pt x="1068" y="1680"/>
                </a:lnTo>
                <a:lnTo>
                  <a:pt x="1072" y="1698"/>
                </a:lnTo>
                <a:lnTo>
                  <a:pt x="1072" y="1718"/>
                </a:lnTo>
                <a:lnTo>
                  <a:pt x="1072" y="1738"/>
                </a:lnTo>
                <a:lnTo>
                  <a:pt x="1068" y="1756"/>
                </a:lnTo>
                <a:lnTo>
                  <a:pt x="1064" y="1776"/>
                </a:lnTo>
                <a:lnTo>
                  <a:pt x="1058" y="1794"/>
                </a:lnTo>
                <a:lnTo>
                  <a:pt x="1048" y="1812"/>
                </a:lnTo>
                <a:lnTo>
                  <a:pt x="1038" y="1830"/>
                </a:lnTo>
                <a:lnTo>
                  <a:pt x="1026" y="1846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0" y="1864"/>
                </a:lnTo>
                <a:lnTo>
                  <a:pt x="1010" y="1864"/>
                </a:lnTo>
                <a:lnTo>
                  <a:pt x="980" y="1892"/>
                </a:lnTo>
                <a:lnTo>
                  <a:pt x="946" y="1914"/>
                </a:lnTo>
                <a:lnTo>
                  <a:pt x="912" y="1936"/>
                </a:lnTo>
                <a:lnTo>
                  <a:pt x="876" y="1952"/>
                </a:lnTo>
                <a:lnTo>
                  <a:pt x="840" y="1964"/>
                </a:lnTo>
                <a:lnTo>
                  <a:pt x="802" y="1974"/>
                </a:lnTo>
                <a:lnTo>
                  <a:pt x="762" y="1980"/>
                </a:lnTo>
                <a:lnTo>
                  <a:pt x="724" y="1982"/>
                </a:lnTo>
                <a:lnTo>
                  <a:pt x="724" y="1982"/>
                </a:lnTo>
                <a:lnTo>
                  <a:pt x="684" y="1980"/>
                </a:lnTo>
                <a:lnTo>
                  <a:pt x="646" y="1974"/>
                </a:lnTo>
                <a:lnTo>
                  <a:pt x="608" y="1964"/>
                </a:lnTo>
                <a:lnTo>
                  <a:pt x="570" y="1952"/>
                </a:lnTo>
                <a:lnTo>
                  <a:pt x="534" y="1934"/>
                </a:lnTo>
                <a:lnTo>
                  <a:pt x="500" y="1914"/>
                </a:lnTo>
                <a:lnTo>
                  <a:pt x="468" y="1890"/>
                </a:lnTo>
                <a:lnTo>
                  <a:pt x="436" y="1862"/>
                </a:lnTo>
                <a:lnTo>
                  <a:pt x="436" y="1862"/>
                </a:lnTo>
                <a:lnTo>
                  <a:pt x="412" y="1836"/>
                </a:lnTo>
                <a:lnTo>
                  <a:pt x="390" y="1806"/>
                </a:lnTo>
                <a:lnTo>
                  <a:pt x="370" y="1776"/>
                </a:lnTo>
                <a:lnTo>
                  <a:pt x="354" y="1746"/>
                </a:lnTo>
                <a:lnTo>
                  <a:pt x="342" y="1714"/>
                </a:lnTo>
                <a:lnTo>
                  <a:pt x="332" y="1680"/>
                </a:lnTo>
                <a:lnTo>
                  <a:pt x="324" y="1648"/>
                </a:lnTo>
                <a:lnTo>
                  <a:pt x="320" y="1614"/>
                </a:lnTo>
                <a:lnTo>
                  <a:pt x="318" y="1578"/>
                </a:lnTo>
                <a:lnTo>
                  <a:pt x="318" y="1544"/>
                </a:lnTo>
                <a:lnTo>
                  <a:pt x="322" y="1510"/>
                </a:lnTo>
                <a:lnTo>
                  <a:pt x="330" y="1478"/>
                </a:lnTo>
                <a:lnTo>
                  <a:pt x="340" y="1444"/>
                </a:lnTo>
                <a:lnTo>
                  <a:pt x="352" y="1412"/>
                </a:lnTo>
                <a:lnTo>
                  <a:pt x="368" y="1380"/>
                </a:lnTo>
                <a:lnTo>
                  <a:pt x="386" y="1350"/>
                </a:lnTo>
                <a:lnTo>
                  <a:pt x="386" y="1350"/>
                </a:lnTo>
                <a:lnTo>
                  <a:pt x="410" y="1320"/>
                </a:lnTo>
                <a:lnTo>
                  <a:pt x="436" y="1290"/>
                </a:lnTo>
                <a:lnTo>
                  <a:pt x="436" y="1290"/>
                </a:lnTo>
                <a:lnTo>
                  <a:pt x="468" y="1262"/>
                </a:lnTo>
                <a:lnTo>
                  <a:pt x="500" y="1238"/>
                </a:lnTo>
                <a:lnTo>
                  <a:pt x="534" y="1218"/>
                </a:lnTo>
                <a:lnTo>
                  <a:pt x="570" y="1202"/>
                </a:lnTo>
                <a:lnTo>
                  <a:pt x="608" y="1188"/>
                </a:lnTo>
                <a:lnTo>
                  <a:pt x="646" y="1178"/>
                </a:lnTo>
                <a:lnTo>
                  <a:pt x="684" y="1174"/>
                </a:lnTo>
                <a:lnTo>
                  <a:pt x="724" y="1172"/>
                </a:lnTo>
                <a:lnTo>
                  <a:pt x="724" y="630"/>
                </a:lnTo>
                <a:lnTo>
                  <a:pt x="724" y="630"/>
                </a:lnTo>
                <a:lnTo>
                  <a:pt x="686" y="630"/>
                </a:lnTo>
                <a:lnTo>
                  <a:pt x="650" y="634"/>
                </a:lnTo>
                <a:lnTo>
                  <a:pt x="614" y="638"/>
                </a:lnTo>
                <a:lnTo>
                  <a:pt x="578" y="644"/>
                </a:lnTo>
                <a:lnTo>
                  <a:pt x="542" y="652"/>
                </a:lnTo>
                <a:lnTo>
                  <a:pt x="508" y="662"/>
                </a:lnTo>
                <a:lnTo>
                  <a:pt x="474" y="674"/>
                </a:lnTo>
                <a:lnTo>
                  <a:pt x="442" y="686"/>
                </a:lnTo>
                <a:lnTo>
                  <a:pt x="410" y="700"/>
                </a:lnTo>
                <a:lnTo>
                  <a:pt x="378" y="716"/>
                </a:lnTo>
                <a:lnTo>
                  <a:pt x="348" y="734"/>
                </a:lnTo>
                <a:lnTo>
                  <a:pt x="320" y="752"/>
                </a:lnTo>
                <a:lnTo>
                  <a:pt x="290" y="772"/>
                </a:lnTo>
                <a:lnTo>
                  <a:pt x="264" y="794"/>
                </a:lnTo>
                <a:lnTo>
                  <a:pt x="238" y="816"/>
                </a:lnTo>
                <a:lnTo>
                  <a:pt x="212" y="840"/>
                </a:lnTo>
                <a:lnTo>
                  <a:pt x="188" y="866"/>
                </a:lnTo>
                <a:lnTo>
                  <a:pt x="166" y="892"/>
                </a:lnTo>
                <a:lnTo>
                  <a:pt x="144" y="920"/>
                </a:lnTo>
                <a:lnTo>
                  <a:pt x="124" y="948"/>
                </a:lnTo>
                <a:lnTo>
                  <a:pt x="104" y="976"/>
                </a:lnTo>
                <a:lnTo>
                  <a:pt x="88" y="1006"/>
                </a:lnTo>
                <a:lnTo>
                  <a:pt x="72" y="1038"/>
                </a:lnTo>
                <a:lnTo>
                  <a:pt x="56" y="1070"/>
                </a:lnTo>
                <a:lnTo>
                  <a:pt x="44" y="1102"/>
                </a:lnTo>
                <a:lnTo>
                  <a:pt x="32" y="1136"/>
                </a:lnTo>
                <a:lnTo>
                  <a:pt x="22" y="1170"/>
                </a:lnTo>
                <a:lnTo>
                  <a:pt x="14" y="1206"/>
                </a:lnTo>
                <a:lnTo>
                  <a:pt x="8" y="1240"/>
                </a:lnTo>
                <a:lnTo>
                  <a:pt x="4" y="1276"/>
                </a:lnTo>
                <a:lnTo>
                  <a:pt x="0" y="1314"/>
                </a:lnTo>
                <a:lnTo>
                  <a:pt x="0" y="1350"/>
                </a:lnTo>
                <a:lnTo>
                  <a:pt x="0" y="1350"/>
                </a:lnTo>
                <a:lnTo>
                  <a:pt x="0" y="1388"/>
                </a:lnTo>
                <a:lnTo>
                  <a:pt x="4" y="1424"/>
                </a:lnTo>
                <a:lnTo>
                  <a:pt x="8" y="1460"/>
                </a:lnTo>
                <a:lnTo>
                  <a:pt x="14" y="1496"/>
                </a:lnTo>
                <a:lnTo>
                  <a:pt x="22" y="1530"/>
                </a:lnTo>
                <a:lnTo>
                  <a:pt x="32" y="1564"/>
                </a:lnTo>
                <a:lnTo>
                  <a:pt x="44" y="1598"/>
                </a:lnTo>
                <a:lnTo>
                  <a:pt x="56" y="1630"/>
                </a:lnTo>
                <a:lnTo>
                  <a:pt x="72" y="1662"/>
                </a:lnTo>
                <a:lnTo>
                  <a:pt x="88" y="1694"/>
                </a:lnTo>
                <a:lnTo>
                  <a:pt x="104" y="1724"/>
                </a:lnTo>
                <a:lnTo>
                  <a:pt x="124" y="1754"/>
                </a:lnTo>
                <a:lnTo>
                  <a:pt x="144" y="1782"/>
                </a:lnTo>
                <a:lnTo>
                  <a:pt x="166" y="1808"/>
                </a:lnTo>
                <a:lnTo>
                  <a:pt x="188" y="1836"/>
                </a:lnTo>
                <a:lnTo>
                  <a:pt x="212" y="1860"/>
                </a:lnTo>
                <a:lnTo>
                  <a:pt x="238" y="1884"/>
                </a:lnTo>
                <a:lnTo>
                  <a:pt x="264" y="1906"/>
                </a:lnTo>
                <a:lnTo>
                  <a:pt x="290" y="1928"/>
                </a:lnTo>
                <a:lnTo>
                  <a:pt x="320" y="1948"/>
                </a:lnTo>
                <a:lnTo>
                  <a:pt x="348" y="1966"/>
                </a:lnTo>
                <a:lnTo>
                  <a:pt x="378" y="1984"/>
                </a:lnTo>
                <a:lnTo>
                  <a:pt x="410" y="2000"/>
                </a:lnTo>
                <a:lnTo>
                  <a:pt x="442" y="2014"/>
                </a:lnTo>
                <a:lnTo>
                  <a:pt x="474" y="2028"/>
                </a:lnTo>
                <a:lnTo>
                  <a:pt x="508" y="2038"/>
                </a:lnTo>
                <a:lnTo>
                  <a:pt x="542" y="2048"/>
                </a:lnTo>
                <a:lnTo>
                  <a:pt x="578" y="2056"/>
                </a:lnTo>
                <a:lnTo>
                  <a:pt x="614" y="2062"/>
                </a:lnTo>
                <a:lnTo>
                  <a:pt x="650" y="2068"/>
                </a:lnTo>
                <a:lnTo>
                  <a:pt x="686" y="2070"/>
                </a:lnTo>
                <a:lnTo>
                  <a:pt x="724" y="2072"/>
                </a:lnTo>
                <a:lnTo>
                  <a:pt x="724" y="2072"/>
                </a:lnTo>
                <a:lnTo>
                  <a:pt x="762" y="2070"/>
                </a:lnTo>
                <a:lnTo>
                  <a:pt x="800" y="2068"/>
                </a:lnTo>
                <a:lnTo>
                  <a:pt x="838" y="2062"/>
                </a:lnTo>
                <a:lnTo>
                  <a:pt x="876" y="2056"/>
                </a:lnTo>
                <a:lnTo>
                  <a:pt x="912" y="2046"/>
                </a:lnTo>
                <a:lnTo>
                  <a:pt x="948" y="2036"/>
                </a:lnTo>
                <a:lnTo>
                  <a:pt x="982" y="2024"/>
                </a:lnTo>
                <a:lnTo>
                  <a:pt x="1016" y="2010"/>
                </a:lnTo>
                <a:lnTo>
                  <a:pt x="1050" y="1994"/>
                </a:lnTo>
                <a:lnTo>
                  <a:pt x="1082" y="1976"/>
                </a:lnTo>
                <a:lnTo>
                  <a:pt x="1114" y="1958"/>
                </a:lnTo>
                <a:lnTo>
                  <a:pt x="1144" y="1938"/>
                </a:lnTo>
                <a:lnTo>
                  <a:pt x="1172" y="1916"/>
                </a:lnTo>
                <a:lnTo>
                  <a:pt x="1200" y="1894"/>
                </a:lnTo>
                <a:lnTo>
                  <a:pt x="1226" y="1868"/>
                </a:lnTo>
                <a:lnTo>
                  <a:pt x="1252" y="1844"/>
                </a:lnTo>
                <a:lnTo>
                  <a:pt x="1252" y="1348"/>
                </a:lnTo>
                <a:lnTo>
                  <a:pt x="724" y="1348"/>
                </a:lnTo>
                <a:lnTo>
                  <a:pt x="724" y="157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x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Autofit/>
          </a:bodyPr>
          <a:lstStyle/>
          <a:p>
            <a:endParaRPr lang="ru-RU" sz="1350">
              <a:solidFill>
                <a:srgbClr val="3C3C3C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97028" y="6199038"/>
            <a:ext cx="4274972" cy="180000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US" sz="1400" b="0" dirty="0" smtClean="0">
                <a:solidFill>
                  <a:schemeClr val="tx1"/>
                </a:solidFill>
              </a:defRPr>
            </a:lvl1pPr>
            <a:lvl2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2pPr>
            <a:lvl3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3pPr>
            <a:lvl4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4pPr>
            <a:lvl5pPr>
              <a:defRPr lang="ru-RU" dirty="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r>
              <a:rPr lang="ru-RU" dirty="0" smtClean="0"/>
              <a:t>Введите дату</a:t>
            </a:r>
            <a:endParaRPr lang="ru-RU" dirty="0"/>
          </a:p>
        </p:txBody>
      </p:sp>
      <p:sp>
        <p:nvSpPr>
          <p:cNvPr id="24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297028" y="5948155"/>
            <a:ext cx="4274972" cy="180000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US" sz="1400" b="0" baseline="0" dirty="0" smtClean="0">
                <a:solidFill>
                  <a:schemeClr val="tx1"/>
                </a:solidFill>
              </a:defRPr>
            </a:lvl1pPr>
            <a:lvl2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2pPr>
            <a:lvl3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3pPr>
            <a:lvl4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4pPr>
            <a:lvl5pPr>
              <a:defRPr lang="ru-RU" dirty="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>
              <a:spcBef>
                <a:spcPts val="450"/>
              </a:spcBef>
            </a:pPr>
            <a:r>
              <a:rPr lang="ru-RU" dirty="0" smtClean="0"/>
              <a:t>Введите имя автора</a:t>
            </a:r>
            <a:endParaRPr lang="ru-RU" dirty="0"/>
          </a:p>
        </p:txBody>
      </p:sp>
      <p:sp>
        <p:nvSpPr>
          <p:cNvPr id="26" name="TradeSecret" hidden="1"/>
          <p:cNvSpPr txBox="1"/>
          <p:nvPr/>
        </p:nvSpPr>
        <p:spPr>
          <a:xfrm>
            <a:off x="7094684" y="175973"/>
            <a:ext cx="1186222" cy="216982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algn="ctr">
              <a:lnSpc>
                <a:spcPct val="90000"/>
              </a:lnSpc>
              <a:spcAft>
                <a:spcPts val="150"/>
              </a:spcAft>
            </a:pPr>
            <a:r>
              <a:rPr lang="ru-RU" sz="900" b="1" dirty="0">
                <a:solidFill>
                  <a:srgbClr val="EEECE1"/>
                </a:solidFill>
              </a:rPr>
              <a:t>Коммерческая тайна</a:t>
            </a:r>
          </a:p>
        </p:txBody>
      </p:sp>
      <p:sp>
        <p:nvSpPr>
          <p:cNvPr id="28" name="Confidential" hidden="1"/>
          <p:cNvSpPr txBox="1"/>
          <p:nvPr/>
        </p:nvSpPr>
        <p:spPr>
          <a:xfrm>
            <a:off x="7149186" y="175973"/>
            <a:ext cx="1077218" cy="216982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algn="ctr">
              <a:lnSpc>
                <a:spcPct val="90000"/>
              </a:lnSpc>
              <a:spcAft>
                <a:spcPts val="150"/>
              </a:spcAft>
            </a:pPr>
            <a:r>
              <a:rPr lang="ru-RU" sz="900" b="1" dirty="0">
                <a:solidFill>
                  <a:srgbClr val="EEECE1"/>
                </a:solidFill>
              </a:rPr>
              <a:t>Конфиденциально</a:t>
            </a:r>
            <a:endParaRPr lang="ru-RU" sz="825" b="1" dirty="0">
              <a:solidFill>
                <a:srgbClr val="EEECE1"/>
              </a:solidFill>
            </a:endParaRPr>
          </a:p>
        </p:txBody>
      </p:sp>
      <p:sp>
        <p:nvSpPr>
          <p:cNvPr id="25" name="CompanyName" hidden="1"/>
          <p:cNvSpPr txBox="1"/>
          <p:nvPr/>
        </p:nvSpPr>
        <p:spPr>
          <a:xfrm>
            <a:off x="6490353" y="404665"/>
            <a:ext cx="2394886" cy="37279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675">
                <a:solidFill>
                  <a:srgbClr val="EEECE1"/>
                </a:solidFill>
              </a:rPr>
              <a:t>Публичное акционерное </a:t>
            </a:r>
            <a:r>
              <a:rPr lang="ru-RU" sz="675" dirty="0">
                <a:solidFill>
                  <a:srgbClr val="EEECE1"/>
                </a:solidFill>
              </a:rPr>
              <a:t>общество</a:t>
            </a:r>
            <a:br>
              <a:rPr lang="ru-RU" sz="675" dirty="0">
                <a:solidFill>
                  <a:srgbClr val="EEECE1"/>
                </a:solidFill>
              </a:rPr>
            </a:br>
            <a:r>
              <a:rPr lang="ru-RU" sz="675" dirty="0">
                <a:solidFill>
                  <a:srgbClr val="EEECE1"/>
                </a:solidFill>
              </a:rPr>
              <a:t>«Газпром нефть», ул. Галерная, д. 5, лит. А,</a:t>
            </a:r>
            <a:br>
              <a:rPr lang="ru-RU" sz="675" dirty="0">
                <a:solidFill>
                  <a:srgbClr val="EEECE1"/>
                </a:solidFill>
              </a:rPr>
            </a:br>
            <a:r>
              <a:rPr lang="ru-RU" sz="675" dirty="0">
                <a:solidFill>
                  <a:srgbClr val="EEECE1"/>
                </a:solidFill>
              </a:rPr>
              <a:t>г. Санкт-Петербург, 190000</a:t>
            </a:r>
          </a:p>
        </p:txBody>
      </p:sp>
      <p:grpSp>
        <p:nvGrpSpPr>
          <p:cNvPr id="33" name="Группа 32"/>
          <p:cNvGrpSpPr/>
          <p:nvPr userDrawn="1"/>
        </p:nvGrpSpPr>
        <p:grpSpPr>
          <a:xfrm>
            <a:off x="5525791" y="6430956"/>
            <a:ext cx="2228850" cy="378868"/>
            <a:chOff x="-3132138" y="3643313"/>
            <a:chExt cx="2951163" cy="501650"/>
          </a:xfrm>
        </p:grpSpPr>
        <p:sp>
          <p:nvSpPr>
            <p:cNvPr id="34" name="Freeform 27"/>
            <p:cNvSpPr>
              <a:spLocks noEditPoints="1"/>
            </p:cNvSpPr>
            <p:nvPr userDrawn="1"/>
          </p:nvSpPr>
          <p:spPr bwMode="auto">
            <a:xfrm>
              <a:off x="-2686050" y="3643313"/>
              <a:ext cx="527050" cy="501650"/>
            </a:xfrm>
            <a:custGeom>
              <a:avLst/>
              <a:gdLst>
                <a:gd name="T0" fmla="*/ 740 w 2990"/>
                <a:gd name="T1" fmla="*/ 303 h 2847"/>
                <a:gd name="T2" fmla="*/ 514 w 2990"/>
                <a:gd name="T3" fmla="*/ 818 h 2847"/>
                <a:gd name="T4" fmla="*/ 417 w 2990"/>
                <a:gd name="T5" fmla="*/ 1084 h 2847"/>
                <a:gd name="T6" fmla="*/ 659 w 2990"/>
                <a:gd name="T7" fmla="*/ 850 h 2847"/>
                <a:gd name="T8" fmla="*/ 218 w 2990"/>
                <a:gd name="T9" fmla="*/ 1455 h 2847"/>
                <a:gd name="T10" fmla="*/ 280 w 2990"/>
                <a:gd name="T11" fmla="*/ 1517 h 2847"/>
                <a:gd name="T12" fmla="*/ 1067 w 2990"/>
                <a:gd name="T13" fmla="*/ 350 h 2847"/>
                <a:gd name="T14" fmla="*/ 678 w 2990"/>
                <a:gd name="T15" fmla="*/ 945 h 2847"/>
                <a:gd name="T16" fmla="*/ 1285 w 2990"/>
                <a:gd name="T17" fmla="*/ 173 h 2847"/>
                <a:gd name="T18" fmla="*/ 877 w 2990"/>
                <a:gd name="T19" fmla="*/ 766 h 2847"/>
                <a:gd name="T20" fmla="*/ 325 w 2990"/>
                <a:gd name="T21" fmla="*/ 1544 h 2847"/>
                <a:gd name="T22" fmla="*/ 269 w 2990"/>
                <a:gd name="T23" fmla="*/ 1784 h 2847"/>
                <a:gd name="T24" fmla="*/ 592 w 2990"/>
                <a:gd name="T25" fmla="*/ 1436 h 2847"/>
                <a:gd name="T26" fmla="*/ 589 w 2990"/>
                <a:gd name="T27" fmla="*/ 1407 h 2847"/>
                <a:gd name="T28" fmla="*/ 357 w 2990"/>
                <a:gd name="T29" fmla="*/ 1755 h 2847"/>
                <a:gd name="T30" fmla="*/ 542 w 2990"/>
                <a:gd name="T31" fmla="*/ 1601 h 2847"/>
                <a:gd name="T32" fmla="*/ 1346 w 2990"/>
                <a:gd name="T33" fmla="*/ 503 h 2847"/>
                <a:gd name="T34" fmla="*/ 1567 w 2990"/>
                <a:gd name="T35" fmla="*/ 336 h 2847"/>
                <a:gd name="T36" fmla="*/ 1664 w 2990"/>
                <a:gd name="T37" fmla="*/ 322 h 2847"/>
                <a:gd name="T38" fmla="*/ 561 w 2990"/>
                <a:gd name="T39" fmla="*/ 1963 h 2847"/>
                <a:gd name="T40" fmla="*/ 1686 w 2990"/>
                <a:gd name="T41" fmla="*/ 544 h 2847"/>
                <a:gd name="T42" fmla="*/ 1828 w 2990"/>
                <a:gd name="T43" fmla="*/ 360 h 2847"/>
                <a:gd name="T44" fmla="*/ 1868 w 2990"/>
                <a:gd name="T45" fmla="*/ 434 h 2847"/>
                <a:gd name="T46" fmla="*/ 598 w 2990"/>
                <a:gd name="T47" fmla="*/ 2211 h 2847"/>
                <a:gd name="T48" fmla="*/ 931 w 2990"/>
                <a:gd name="T49" fmla="*/ 1886 h 2847"/>
                <a:gd name="T50" fmla="*/ 899 w 2990"/>
                <a:gd name="T51" fmla="*/ 2041 h 2847"/>
                <a:gd name="T52" fmla="*/ 2070 w 2990"/>
                <a:gd name="T53" fmla="*/ 387 h 2847"/>
                <a:gd name="T54" fmla="*/ 2171 w 2990"/>
                <a:gd name="T55" fmla="*/ 389 h 2847"/>
                <a:gd name="T56" fmla="*/ 949 w 2990"/>
                <a:gd name="T57" fmla="*/ 2201 h 2847"/>
                <a:gd name="T58" fmla="*/ 674 w 2990"/>
                <a:gd name="T59" fmla="*/ 2560 h 2847"/>
                <a:gd name="T60" fmla="*/ 2259 w 2990"/>
                <a:gd name="T61" fmla="*/ 362 h 2847"/>
                <a:gd name="T62" fmla="*/ 2135 w 2990"/>
                <a:gd name="T63" fmla="*/ 685 h 2847"/>
                <a:gd name="T64" fmla="*/ 835 w 2990"/>
                <a:gd name="T65" fmla="*/ 2517 h 2847"/>
                <a:gd name="T66" fmla="*/ 1224 w 2990"/>
                <a:gd name="T67" fmla="*/ 2092 h 2847"/>
                <a:gd name="T68" fmla="*/ 1287 w 2990"/>
                <a:gd name="T69" fmla="*/ 2113 h 2847"/>
                <a:gd name="T70" fmla="*/ 2411 w 2990"/>
                <a:gd name="T71" fmla="*/ 687 h 2847"/>
                <a:gd name="T72" fmla="*/ 1171 w 2990"/>
                <a:gd name="T73" fmla="*/ 2498 h 2847"/>
                <a:gd name="T74" fmla="*/ 1490 w 2990"/>
                <a:gd name="T75" fmla="*/ 2225 h 2847"/>
                <a:gd name="T76" fmla="*/ 2348 w 2990"/>
                <a:gd name="T77" fmla="*/ 983 h 2847"/>
                <a:gd name="T78" fmla="*/ 1507 w 2990"/>
                <a:gd name="T79" fmla="*/ 2299 h 2847"/>
                <a:gd name="T80" fmla="*/ 2409 w 2990"/>
                <a:gd name="T81" fmla="*/ 1018 h 2847"/>
                <a:gd name="T82" fmla="*/ 2396 w 2990"/>
                <a:gd name="T83" fmla="*/ 1177 h 2847"/>
                <a:gd name="T84" fmla="*/ 1718 w 2990"/>
                <a:gd name="T85" fmla="*/ 2109 h 2847"/>
                <a:gd name="T86" fmla="*/ 2550 w 2990"/>
                <a:gd name="T87" fmla="*/ 1093 h 2847"/>
                <a:gd name="T88" fmla="*/ 1490 w 2990"/>
                <a:gd name="T89" fmla="*/ 2614 h 2847"/>
                <a:gd name="T90" fmla="*/ 2427 w 2990"/>
                <a:gd name="T91" fmla="*/ 1235 h 2847"/>
                <a:gd name="T92" fmla="*/ 1770 w 2990"/>
                <a:gd name="T93" fmla="*/ 2359 h 2847"/>
                <a:gd name="T94" fmla="*/ 1695 w 2990"/>
                <a:gd name="T95" fmla="*/ 2548 h 2847"/>
                <a:gd name="T96" fmla="*/ 2579 w 2990"/>
                <a:gd name="T97" fmla="*/ 1327 h 2847"/>
                <a:gd name="T98" fmla="*/ 2639 w 2990"/>
                <a:gd name="T99" fmla="*/ 1351 h 2847"/>
                <a:gd name="T100" fmla="*/ 2052 w 2990"/>
                <a:gd name="T101" fmla="*/ 2176 h 2847"/>
                <a:gd name="T102" fmla="*/ 2197 w 2990"/>
                <a:gd name="T103" fmla="*/ 2011 h 2847"/>
                <a:gd name="T104" fmla="*/ 2411 w 2990"/>
                <a:gd name="T105" fmla="*/ 1836 h 2847"/>
                <a:gd name="T106" fmla="*/ 1943 w 2990"/>
                <a:gd name="T107" fmla="*/ 2487 h 2847"/>
                <a:gd name="T108" fmla="*/ 2144 w 2990"/>
                <a:gd name="T109" fmla="*/ 2185 h 2847"/>
                <a:gd name="T110" fmla="*/ 2803 w 2990"/>
                <a:gd name="T111" fmla="*/ 1410 h 2847"/>
                <a:gd name="T112" fmla="*/ 2257 w 2990"/>
                <a:gd name="T113" fmla="*/ 2163 h 2847"/>
                <a:gd name="T114" fmla="*/ 2301 w 2990"/>
                <a:gd name="T115" fmla="*/ 2245 h 2847"/>
                <a:gd name="T116" fmla="*/ 2432 w 2990"/>
                <a:gd name="T117" fmla="*/ 2189 h 2847"/>
                <a:gd name="T118" fmla="*/ 2419 w 2990"/>
                <a:gd name="T119" fmla="*/ 2316 h 2847"/>
                <a:gd name="T120" fmla="*/ 2505 w 2990"/>
                <a:gd name="T121" fmla="*/ 2322 h 2847"/>
                <a:gd name="T122" fmla="*/ 1126 w 2990"/>
                <a:gd name="T123" fmla="*/ 2217 h 28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90" h="2847">
                  <a:moveTo>
                    <a:pt x="494" y="715"/>
                  </a:moveTo>
                  <a:lnTo>
                    <a:pt x="494" y="697"/>
                  </a:lnTo>
                  <a:lnTo>
                    <a:pt x="496" y="680"/>
                  </a:lnTo>
                  <a:lnTo>
                    <a:pt x="498" y="664"/>
                  </a:lnTo>
                  <a:lnTo>
                    <a:pt x="500" y="652"/>
                  </a:lnTo>
                  <a:lnTo>
                    <a:pt x="490" y="664"/>
                  </a:lnTo>
                  <a:lnTo>
                    <a:pt x="478" y="681"/>
                  </a:lnTo>
                  <a:lnTo>
                    <a:pt x="466" y="700"/>
                  </a:lnTo>
                  <a:lnTo>
                    <a:pt x="452" y="723"/>
                  </a:lnTo>
                  <a:lnTo>
                    <a:pt x="439" y="749"/>
                  </a:lnTo>
                  <a:lnTo>
                    <a:pt x="427" y="777"/>
                  </a:lnTo>
                  <a:lnTo>
                    <a:pt x="421" y="793"/>
                  </a:lnTo>
                  <a:lnTo>
                    <a:pt x="416" y="808"/>
                  </a:lnTo>
                  <a:lnTo>
                    <a:pt x="412" y="825"/>
                  </a:lnTo>
                  <a:lnTo>
                    <a:pt x="407" y="843"/>
                  </a:lnTo>
                  <a:lnTo>
                    <a:pt x="494" y="717"/>
                  </a:lnTo>
                  <a:lnTo>
                    <a:pt x="494" y="715"/>
                  </a:lnTo>
                  <a:close/>
                  <a:moveTo>
                    <a:pt x="759" y="345"/>
                  </a:moveTo>
                  <a:lnTo>
                    <a:pt x="779" y="316"/>
                  </a:lnTo>
                  <a:lnTo>
                    <a:pt x="770" y="312"/>
                  </a:lnTo>
                  <a:lnTo>
                    <a:pt x="761" y="308"/>
                  </a:lnTo>
                  <a:lnTo>
                    <a:pt x="751" y="305"/>
                  </a:lnTo>
                  <a:lnTo>
                    <a:pt x="740" y="303"/>
                  </a:lnTo>
                  <a:lnTo>
                    <a:pt x="743" y="307"/>
                  </a:lnTo>
                  <a:lnTo>
                    <a:pt x="746" y="316"/>
                  </a:lnTo>
                  <a:lnTo>
                    <a:pt x="752" y="330"/>
                  </a:lnTo>
                  <a:lnTo>
                    <a:pt x="759" y="345"/>
                  </a:lnTo>
                  <a:close/>
                  <a:moveTo>
                    <a:pt x="761" y="471"/>
                  </a:moveTo>
                  <a:lnTo>
                    <a:pt x="838" y="359"/>
                  </a:lnTo>
                  <a:lnTo>
                    <a:pt x="825" y="345"/>
                  </a:lnTo>
                  <a:lnTo>
                    <a:pt x="809" y="332"/>
                  </a:lnTo>
                  <a:lnTo>
                    <a:pt x="767" y="391"/>
                  </a:lnTo>
                  <a:lnTo>
                    <a:pt x="767" y="405"/>
                  </a:lnTo>
                  <a:lnTo>
                    <a:pt x="767" y="420"/>
                  </a:lnTo>
                  <a:lnTo>
                    <a:pt x="766" y="435"/>
                  </a:lnTo>
                  <a:lnTo>
                    <a:pt x="764" y="453"/>
                  </a:lnTo>
                  <a:lnTo>
                    <a:pt x="761" y="471"/>
                  </a:lnTo>
                  <a:close/>
                  <a:moveTo>
                    <a:pt x="498" y="770"/>
                  </a:moveTo>
                  <a:lnTo>
                    <a:pt x="398" y="913"/>
                  </a:lnTo>
                  <a:lnTo>
                    <a:pt x="397" y="923"/>
                  </a:lnTo>
                  <a:lnTo>
                    <a:pt x="396" y="934"/>
                  </a:lnTo>
                  <a:lnTo>
                    <a:pt x="396" y="944"/>
                  </a:lnTo>
                  <a:lnTo>
                    <a:pt x="396" y="956"/>
                  </a:lnTo>
                  <a:lnTo>
                    <a:pt x="397" y="968"/>
                  </a:lnTo>
                  <a:lnTo>
                    <a:pt x="398" y="982"/>
                  </a:lnTo>
                  <a:lnTo>
                    <a:pt x="514" y="818"/>
                  </a:lnTo>
                  <a:lnTo>
                    <a:pt x="510" y="805"/>
                  </a:lnTo>
                  <a:lnTo>
                    <a:pt x="506" y="794"/>
                  </a:lnTo>
                  <a:lnTo>
                    <a:pt x="501" y="781"/>
                  </a:lnTo>
                  <a:lnTo>
                    <a:pt x="498" y="770"/>
                  </a:lnTo>
                  <a:close/>
                  <a:moveTo>
                    <a:pt x="859" y="391"/>
                  </a:moveTo>
                  <a:lnTo>
                    <a:pt x="715" y="592"/>
                  </a:lnTo>
                  <a:lnTo>
                    <a:pt x="701" y="629"/>
                  </a:lnTo>
                  <a:lnTo>
                    <a:pt x="689" y="662"/>
                  </a:lnTo>
                  <a:lnTo>
                    <a:pt x="679" y="693"/>
                  </a:lnTo>
                  <a:lnTo>
                    <a:pt x="672" y="722"/>
                  </a:lnTo>
                  <a:lnTo>
                    <a:pt x="875" y="434"/>
                  </a:lnTo>
                  <a:lnTo>
                    <a:pt x="871" y="423"/>
                  </a:lnTo>
                  <a:lnTo>
                    <a:pt x="867" y="412"/>
                  </a:lnTo>
                  <a:lnTo>
                    <a:pt x="863" y="402"/>
                  </a:lnTo>
                  <a:lnTo>
                    <a:pt x="859" y="391"/>
                  </a:lnTo>
                  <a:close/>
                  <a:moveTo>
                    <a:pt x="562" y="876"/>
                  </a:moveTo>
                  <a:lnTo>
                    <a:pt x="546" y="863"/>
                  </a:lnTo>
                  <a:lnTo>
                    <a:pt x="533" y="849"/>
                  </a:lnTo>
                  <a:lnTo>
                    <a:pt x="403" y="1034"/>
                  </a:lnTo>
                  <a:lnTo>
                    <a:pt x="406" y="1046"/>
                  </a:lnTo>
                  <a:lnTo>
                    <a:pt x="408" y="1058"/>
                  </a:lnTo>
                  <a:lnTo>
                    <a:pt x="412" y="1071"/>
                  </a:lnTo>
                  <a:lnTo>
                    <a:pt x="417" y="1084"/>
                  </a:lnTo>
                  <a:lnTo>
                    <a:pt x="562" y="876"/>
                  </a:lnTo>
                  <a:close/>
                  <a:moveTo>
                    <a:pt x="161" y="1378"/>
                  </a:moveTo>
                  <a:lnTo>
                    <a:pt x="164" y="1384"/>
                  </a:lnTo>
                  <a:lnTo>
                    <a:pt x="169" y="1392"/>
                  </a:lnTo>
                  <a:lnTo>
                    <a:pt x="176" y="1402"/>
                  </a:lnTo>
                  <a:lnTo>
                    <a:pt x="184" y="1412"/>
                  </a:lnTo>
                  <a:lnTo>
                    <a:pt x="197" y="1391"/>
                  </a:lnTo>
                  <a:lnTo>
                    <a:pt x="187" y="1387"/>
                  </a:lnTo>
                  <a:lnTo>
                    <a:pt x="176" y="1383"/>
                  </a:lnTo>
                  <a:lnTo>
                    <a:pt x="168" y="1380"/>
                  </a:lnTo>
                  <a:lnTo>
                    <a:pt x="161" y="1378"/>
                  </a:lnTo>
                  <a:close/>
                  <a:moveTo>
                    <a:pt x="890" y="515"/>
                  </a:moveTo>
                  <a:lnTo>
                    <a:pt x="888" y="506"/>
                  </a:lnTo>
                  <a:lnTo>
                    <a:pt x="887" y="497"/>
                  </a:lnTo>
                  <a:lnTo>
                    <a:pt x="886" y="489"/>
                  </a:lnTo>
                  <a:lnTo>
                    <a:pt x="886" y="480"/>
                  </a:lnTo>
                  <a:lnTo>
                    <a:pt x="660" y="797"/>
                  </a:lnTo>
                  <a:lnTo>
                    <a:pt x="659" y="807"/>
                  </a:lnTo>
                  <a:lnTo>
                    <a:pt x="658" y="816"/>
                  </a:lnTo>
                  <a:lnTo>
                    <a:pt x="658" y="825"/>
                  </a:lnTo>
                  <a:lnTo>
                    <a:pt x="658" y="833"/>
                  </a:lnTo>
                  <a:lnTo>
                    <a:pt x="658" y="842"/>
                  </a:lnTo>
                  <a:lnTo>
                    <a:pt x="659" y="850"/>
                  </a:lnTo>
                  <a:lnTo>
                    <a:pt x="660" y="859"/>
                  </a:lnTo>
                  <a:lnTo>
                    <a:pt x="660" y="865"/>
                  </a:lnTo>
                  <a:lnTo>
                    <a:pt x="890" y="542"/>
                  </a:lnTo>
                  <a:lnTo>
                    <a:pt x="890" y="515"/>
                  </a:lnTo>
                  <a:close/>
                  <a:moveTo>
                    <a:pt x="0" y="1731"/>
                  </a:moveTo>
                  <a:lnTo>
                    <a:pt x="0" y="1731"/>
                  </a:lnTo>
                  <a:lnTo>
                    <a:pt x="5" y="1741"/>
                  </a:lnTo>
                  <a:lnTo>
                    <a:pt x="9" y="1751"/>
                  </a:lnTo>
                  <a:lnTo>
                    <a:pt x="14" y="1760"/>
                  </a:lnTo>
                  <a:lnTo>
                    <a:pt x="19" y="1770"/>
                  </a:lnTo>
                  <a:lnTo>
                    <a:pt x="33" y="1751"/>
                  </a:lnTo>
                  <a:lnTo>
                    <a:pt x="25" y="1747"/>
                  </a:lnTo>
                  <a:lnTo>
                    <a:pt x="16" y="1741"/>
                  </a:lnTo>
                  <a:lnTo>
                    <a:pt x="8" y="1736"/>
                  </a:lnTo>
                  <a:lnTo>
                    <a:pt x="0" y="1731"/>
                  </a:lnTo>
                  <a:close/>
                  <a:moveTo>
                    <a:pt x="272" y="1412"/>
                  </a:moveTo>
                  <a:lnTo>
                    <a:pt x="262" y="1410"/>
                  </a:lnTo>
                  <a:lnTo>
                    <a:pt x="253" y="1407"/>
                  </a:lnTo>
                  <a:lnTo>
                    <a:pt x="242" y="1405"/>
                  </a:lnTo>
                  <a:lnTo>
                    <a:pt x="232" y="1403"/>
                  </a:lnTo>
                  <a:lnTo>
                    <a:pt x="205" y="1439"/>
                  </a:lnTo>
                  <a:lnTo>
                    <a:pt x="211" y="1448"/>
                  </a:lnTo>
                  <a:lnTo>
                    <a:pt x="218" y="1455"/>
                  </a:lnTo>
                  <a:lnTo>
                    <a:pt x="225" y="1462"/>
                  </a:lnTo>
                  <a:lnTo>
                    <a:pt x="232" y="1471"/>
                  </a:lnTo>
                  <a:lnTo>
                    <a:pt x="272" y="1412"/>
                  </a:lnTo>
                  <a:close/>
                  <a:moveTo>
                    <a:pt x="624" y="918"/>
                  </a:moveTo>
                  <a:lnTo>
                    <a:pt x="615" y="913"/>
                  </a:lnTo>
                  <a:lnTo>
                    <a:pt x="607" y="908"/>
                  </a:lnTo>
                  <a:lnTo>
                    <a:pt x="598" y="902"/>
                  </a:lnTo>
                  <a:lnTo>
                    <a:pt x="589" y="897"/>
                  </a:lnTo>
                  <a:lnTo>
                    <a:pt x="430" y="1121"/>
                  </a:lnTo>
                  <a:lnTo>
                    <a:pt x="436" y="1130"/>
                  </a:lnTo>
                  <a:lnTo>
                    <a:pt x="441" y="1141"/>
                  </a:lnTo>
                  <a:lnTo>
                    <a:pt x="446" y="1151"/>
                  </a:lnTo>
                  <a:lnTo>
                    <a:pt x="453" y="1162"/>
                  </a:lnTo>
                  <a:lnTo>
                    <a:pt x="624" y="918"/>
                  </a:lnTo>
                  <a:close/>
                  <a:moveTo>
                    <a:pt x="286" y="1521"/>
                  </a:moveTo>
                  <a:lnTo>
                    <a:pt x="361" y="1417"/>
                  </a:lnTo>
                  <a:lnTo>
                    <a:pt x="349" y="1418"/>
                  </a:lnTo>
                  <a:lnTo>
                    <a:pt x="336" y="1419"/>
                  </a:lnTo>
                  <a:lnTo>
                    <a:pt x="324" y="1418"/>
                  </a:lnTo>
                  <a:lnTo>
                    <a:pt x="311" y="1417"/>
                  </a:lnTo>
                  <a:lnTo>
                    <a:pt x="257" y="1496"/>
                  </a:lnTo>
                  <a:lnTo>
                    <a:pt x="268" y="1507"/>
                  </a:lnTo>
                  <a:lnTo>
                    <a:pt x="280" y="1517"/>
                  </a:lnTo>
                  <a:lnTo>
                    <a:pt x="283" y="1520"/>
                  </a:lnTo>
                  <a:lnTo>
                    <a:pt x="286" y="1521"/>
                  </a:lnTo>
                  <a:close/>
                  <a:moveTo>
                    <a:pt x="65" y="1766"/>
                  </a:moveTo>
                  <a:lnTo>
                    <a:pt x="40" y="1801"/>
                  </a:lnTo>
                  <a:lnTo>
                    <a:pt x="46" y="1810"/>
                  </a:lnTo>
                  <a:lnTo>
                    <a:pt x="52" y="1818"/>
                  </a:lnTo>
                  <a:lnTo>
                    <a:pt x="58" y="1826"/>
                  </a:lnTo>
                  <a:lnTo>
                    <a:pt x="65" y="1833"/>
                  </a:lnTo>
                  <a:lnTo>
                    <a:pt x="104" y="1779"/>
                  </a:lnTo>
                  <a:lnTo>
                    <a:pt x="95" y="1775"/>
                  </a:lnTo>
                  <a:lnTo>
                    <a:pt x="85" y="1772"/>
                  </a:lnTo>
                  <a:lnTo>
                    <a:pt x="76" y="1769"/>
                  </a:lnTo>
                  <a:lnTo>
                    <a:pt x="65" y="1766"/>
                  </a:lnTo>
                  <a:close/>
                  <a:moveTo>
                    <a:pt x="1007" y="505"/>
                  </a:moveTo>
                  <a:lnTo>
                    <a:pt x="1180" y="260"/>
                  </a:lnTo>
                  <a:lnTo>
                    <a:pt x="1164" y="268"/>
                  </a:lnTo>
                  <a:lnTo>
                    <a:pt x="1149" y="276"/>
                  </a:lnTo>
                  <a:lnTo>
                    <a:pt x="1134" y="287"/>
                  </a:lnTo>
                  <a:lnTo>
                    <a:pt x="1119" y="297"/>
                  </a:lnTo>
                  <a:lnTo>
                    <a:pt x="1106" y="310"/>
                  </a:lnTo>
                  <a:lnTo>
                    <a:pt x="1092" y="322"/>
                  </a:lnTo>
                  <a:lnTo>
                    <a:pt x="1080" y="335"/>
                  </a:lnTo>
                  <a:lnTo>
                    <a:pt x="1067" y="350"/>
                  </a:lnTo>
                  <a:lnTo>
                    <a:pt x="1057" y="365"/>
                  </a:lnTo>
                  <a:lnTo>
                    <a:pt x="1046" y="382"/>
                  </a:lnTo>
                  <a:lnTo>
                    <a:pt x="1037" y="400"/>
                  </a:lnTo>
                  <a:lnTo>
                    <a:pt x="1029" y="419"/>
                  </a:lnTo>
                  <a:lnTo>
                    <a:pt x="1021" y="438"/>
                  </a:lnTo>
                  <a:lnTo>
                    <a:pt x="1015" y="459"/>
                  </a:lnTo>
                  <a:lnTo>
                    <a:pt x="1011" y="481"/>
                  </a:lnTo>
                  <a:lnTo>
                    <a:pt x="1007" y="505"/>
                  </a:lnTo>
                  <a:close/>
                  <a:moveTo>
                    <a:pt x="1312" y="75"/>
                  </a:moveTo>
                  <a:lnTo>
                    <a:pt x="1344" y="29"/>
                  </a:lnTo>
                  <a:lnTo>
                    <a:pt x="1327" y="12"/>
                  </a:lnTo>
                  <a:lnTo>
                    <a:pt x="1317" y="0"/>
                  </a:lnTo>
                  <a:lnTo>
                    <a:pt x="1314" y="2"/>
                  </a:lnTo>
                  <a:lnTo>
                    <a:pt x="1314" y="16"/>
                  </a:lnTo>
                  <a:lnTo>
                    <a:pt x="1314" y="33"/>
                  </a:lnTo>
                  <a:lnTo>
                    <a:pt x="1314" y="53"/>
                  </a:lnTo>
                  <a:lnTo>
                    <a:pt x="1312" y="75"/>
                  </a:lnTo>
                  <a:close/>
                  <a:moveTo>
                    <a:pt x="881" y="612"/>
                  </a:moveTo>
                  <a:lnTo>
                    <a:pt x="670" y="913"/>
                  </a:lnTo>
                  <a:lnTo>
                    <a:pt x="673" y="926"/>
                  </a:lnTo>
                  <a:lnTo>
                    <a:pt x="676" y="937"/>
                  </a:lnTo>
                  <a:lnTo>
                    <a:pt x="678" y="943"/>
                  </a:lnTo>
                  <a:lnTo>
                    <a:pt x="678" y="945"/>
                  </a:lnTo>
                  <a:lnTo>
                    <a:pt x="672" y="942"/>
                  </a:lnTo>
                  <a:lnTo>
                    <a:pt x="653" y="934"/>
                  </a:lnTo>
                  <a:lnTo>
                    <a:pt x="473" y="1189"/>
                  </a:lnTo>
                  <a:lnTo>
                    <a:pt x="480" y="1197"/>
                  </a:lnTo>
                  <a:lnTo>
                    <a:pt x="486" y="1205"/>
                  </a:lnTo>
                  <a:lnTo>
                    <a:pt x="492" y="1214"/>
                  </a:lnTo>
                  <a:lnTo>
                    <a:pt x="498" y="1223"/>
                  </a:lnTo>
                  <a:lnTo>
                    <a:pt x="870" y="697"/>
                  </a:lnTo>
                  <a:lnTo>
                    <a:pt x="872" y="677"/>
                  </a:lnTo>
                  <a:lnTo>
                    <a:pt x="875" y="656"/>
                  </a:lnTo>
                  <a:lnTo>
                    <a:pt x="878" y="635"/>
                  </a:lnTo>
                  <a:lnTo>
                    <a:pt x="881" y="612"/>
                  </a:lnTo>
                  <a:close/>
                  <a:moveTo>
                    <a:pt x="141" y="1787"/>
                  </a:moveTo>
                  <a:lnTo>
                    <a:pt x="88" y="1861"/>
                  </a:lnTo>
                  <a:lnTo>
                    <a:pt x="104" y="1873"/>
                  </a:lnTo>
                  <a:lnTo>
                    <a:pt x="118" y="1886"/>
                  </a:lnTo>
                  <a:lnTo>
                    <a:pt x="186" y="1793"/>
                  </a:lnTo>
                  <a:lnTo>
                    <a:pt x="174" y="1791"/>
                  </a:lnTo>
                  <a:lnTo>
                    <a:pt x="164" y="1791"/>
                  </a:lnTo>
                  <a:lnTo>
                    <a:pt x="152" y="1790"/>
                  </a:lnTo>
                  <a:lnTo>
                    <a:pt x="141" y="1787"/>
                  </a:lnTo>
                  <a:close/>
                  <a:moveTo>
                    <a:pt x="1364" y="59"/>
                  </a:moveTo>
                  <a:lnTo>
                    <a:pt x="1285" y="173"/>
                  </a:lnTo>
                  <a:lnTo>
                    <a:pt x="1278" y="183"/>
                  </a:lnTo>
                  <a:lnTo>
                    <a:pt x="1271" y="193"/>
                  </a:lnTo>
                  <a:lnTo>
                    <a:pt x="1264" y="202"/>
                  </a:lnTo>
                  <a:lnTo>
                    <a:pt x="1255" y="212"/>
                  </a:lnTo>
                  <a:lnTo>
                    <a:pt x="1000" y="573"/>
                  </a:lnTo>
                  <a:lnTo>
                    <a:pt x="995" y="592"/>
                  </a:lnTo>
                  <a:lnTo>
                    <a:pt x="990" y="610"/>
                  </a:lnTo>
                  <a:lnTo>
                    <a:pt x="985" y="629"/>
                  </a:lnTo>
                  <a:lnTo>
                    <a:pt x="977" y="646"/>
                  </a:lnTo>
                  <a:lnTo>
                    <a:pt x="970" y="663"/>
                  </a:lnTo>
                  <a:lnTo>
                    <a:pt x="963" y="680"/>
                  </a:lnTo>
                  <a:lnTo>
                    <a:pt x="955" y="694"/>
                  </a:lnTo>
                  <a:lnTo>
                    <a:pt x="947" y="709"/>
                  </a:lnTo>
                  <a:lnTo>
                    <a:pt x="931" y="735"/>
                  </a:lnTo>
                  <a:lnTo>
                    <a:pt x="918" y="755"/>
                  </a:lnTo>
                  <a:lnTo>
                    <a:pt x="911" y="762"/>
                  </a:lnTo>
                  <a:lnTo>
                    <a:pt x="905" y="768"/>
                  </a:lnTo>
                  <a:lnTo>
                    <a:pt x="901" y="771"/>
                  </a:lnTo>
                  <a:lnTo>
                    <a:pt x="898" y="772"/>
                  </a:lnTo>
                  <a:lnTo>
                    <a:pt x="890" y="772"/>
                  </a:lnTo>
                  <a:lnTo>
                    <a:pt x="885" y="771"/>
                  </a:lnTo>
                  <a:lnTo>
                    <a:pt x="881" y="769"/>
                  </a:lnTo>
                  <a:lnTo>
                    <a:pt x="877" y="766"/>
                  </a:lnTo>
                  <a:lnTo>
                    <a:pt x="875" y="763"/>
                  </a:lnTo>
                  <a:lnTo>
                    <a:pt x="874" y="760"/>
                  </a:lnTo>
                  <a:lnTo>
                    <a:pt x="873" y="757"/>
                  </a:lnTo>
                  <a:lnTo>
                    <a:pt x="873" y="754"/>
                  </a:lnTo>
                  <a:lnTo>
                    <a:pt x="519" y="1252"/>
                  </a:lnTo>
                  <a:lnTo>
                    <a:pt x="524" y="1263"/>
                  </a:lnTo>
                  <a:lnTo>
                    <a:pt x="531" y="1272"/>
                  </a:lnTo>
                  <a:lnTo>
                    <a:pt x="536" y="1282"/>
                  </a:lnTo>
                  <a:lnTo>
                    <a:pt x="542" y="1291"/>
                  </a:lnTo>
                  <a:lnTo>
                    <a:pt x="1376" y="109"/>
                  </a:lnTo>
                  <a:lnTo>
                    <a:pt x="1374" y="96"/>
                  </a:lnTo>
                  <a:lnTo>
                    <a:pt x="1372" y="82"/>
                  </a:lnTo>
                  <a:lnTo>
                    <a:pt x="1368" y="70"/>
                  </a:lnTo>
                  <a:lnTo>
                    <a:pt x="1364" y="59"/>
                  </a:lnTo>
                  <a:close/>
                  <a:moveTo>
                    <a:pt x="469" y="1391"/>
                  </a:moveTo>
                  <a:lnTo>
                    <a:pt x="459" y="1390"/>
                  </a:lnTo>
                  <a:lnTo>
                    <a:pt x="448" y="1391"/>
                  </a:lnTo>
                  <a:lnTo>
                    <a:pt x="437" y="1394"/>
                  </a:lnTo>
                  <a:lnTo>
                    <a:pt x="425" y="1396"/>
                  </a:lnTo>
                  <a:lnTo>
                    <a:pt x="419" y="1400"/>
                  </a:lnTo>
                  <a:lnTo>
                    <a:pt x="412" y="1403"/>
                  </a:lnTo>
                  <a:lnTo>
                    <a:pt x="316" y="1540"/>
                  </a:lnTo>
                  <a:lnTo>
                    <a:pt x="325" y="1544"/>
                  </a:lnTo>
                  <a:lnTo>
                    <a:pt x="334" y="1548"/>
                  </a:lnTo>
                  <a:lnTo>
                    <a:pt x="344" y="1552"/>
                  </a:lnTo>
                  <a:lnTo>
                    <a:pt x="353" y="1555"/>
                  </a:lnTo>
                  <a:lnTo>
                    <a:pt x="469" y="1391"/>
                  </a:lnTo>
                  <a:close/>
                  <a:moveTo>
                    <a:pt x="542" y="1417"/>
                  </a:moveTo>
                  <a:lnTo>
                    <a:pt x="534" y="1410"/>
                  </a:lnTo>
                  <a:lnTo>
                    <a:pt x="526" y="1405"/>
                  </a:lnTo>
                  <a:lnTo>
                    <a:pt x="516" y="1400"/>
                  </a:lnTo>
                  <a:lnTo>
                    <a:pt x="508" y="1396"/>
                  </a:lnTo>
                  <a:lnTo>
                    <a:pt x="386" y="1565"/>
                  </a:lnTo>
                  <a:lnTo>
                    <a:pt x="397" y="1568"/>
                  </a:lnTo>
                  <a:lnTo>
                    <a:pt x="408" y="1570"/>
                  </a:lnTo>
                  <a:lnTo>
                    <a:pt x="420" y="1571"/>
                  </a:lnTo>
                  <a:lnTo>
                    <a:pt x="430" y="1571"/>
                  </a:lnTo>
                  <a:lnTo>
                    <a:pt x="542" y="1417"/>
                  </a:lnTo>
                  <a:close/>
                  <a:moveTo>
                    <a:pt x="228" y="1791"/>
                  </a:moveTo>
                  <a:lnTo>
                    <a:pt x="147" y="1903"/>
                  </a:lnTo>
                  <a:lnTo>
                    <a:pt x="156" y="1909"/>
                  </a:lnTo>
                  <a:lnTo>
                    <a:pt x="165" y="1914"/>
                  </a:lnTo>
                  <a:lnTo>
                    <a:pt x="173" y="1919"/>
                  </a:lnTo>
                  <a:lnTo>
                    <a:pt x="182" y="1924"/>
                  </a:lnTo>
                  <a:lnTo>
                    <a:pt x="282" y="1781"/>
                  </a:lnTo>
                  <a:lnTo>
                    <a:pt x="269" y="1784"/>
                  </a:lnTo>
                  <a:lnTo>
                    <a:pt x="256" y="1786"/>
                  </a:lnTo>
                  <a:lnTo>
                    <a:pt x="242" y="1788"/>
                  </a:lnTo>
                  <a:lnTo>
                    <a:pt x="228" y="1791"/>
                  </a:lnTo>
                  <a:close/>
                  <a:moveTo>
                    <a:pt x="1312" y="320"/>
                  </a:moveTo>
                  <a:lnTo>
                    <a:pt x="1327" y="298"/>
                  </a:lnTo>
                  <a:lnTo>
                    <a:pt x="1339" y="276"/>
                  </a:lnTo>
                  <a:lnTo>
                    <a:pt x="1350" y="257"/>
                  </a:lnTo>
                  <a:lnTo>
                    <a:pt x="1358" y="237"/>
                  </a:lnTo>
                  <a:lnTo>
                    <a:pt x="1364" y="218"/>
                  </a:lnTo>
                  <a:lnTo>
                    <a:pt x="1369" y="200"/>
                  </a:lnTo>
                  <a:lnTo>
                    <a:pt x="1374" y="185"/>
                  </a:lnTo>
                  <a:lnTo>
                    <a:pt x="1376" y="168"/>
                  </a:lnTo>
                  <a:lnTo>
                    <a:pt x="558" y="1324"/>
                  </a:lnTo>
                  <a:lnTo>
                    <a:pt x="564" y="1335"/>
                  </a:lnTo>
                  <a:lnTo>
                    <a:pt x="568" y="1345"/>
                  </a:lnTo>
                  <a:lnTo>
                    <a:pt x="573" y="1356"/>
                  </a:lnTo>
                  <a:lnTo>
                    <a:pt x="576" y="1366"/>
                  </a:lnTo>
                  <a:lnTo>
                    <a:pt x="1306" y="337"/>
                  </a:lnTo>
                  <a:lnTo>
                    <a:pt x="1309" y="330"/>
                  </a:lnTo>
                  <a:lnTo>
                    <a:pt x="1312" y="320"/>
                  </a:lnTo>
                  <a:close/>
                  <a:moveTo>
                    <a:pt x="589" y="1407"/>
                  </a:moveTo>
                  <a:lnTo>
                    <a:pt x="591" y="1423"/>
                  </a:lnTo>
                  <a:lnTo>
                    <a:pt x="592" y="1436"/>
                  </a:lnTo>
                  <a:lnTo>
                    <a:pt x="591" y="1448"/>
                  </a:lnTo>
                  <a:lnTo>
                    <a:pt x="591" y="1456"/>
                  </a:lnTo>
                  <a:lnTo>
                    <a:pt x="588" y="1468"/>
                  </a:lnTo>
                  <a:lnTo>
                    <a:pt x="587" y="1471"/>
                  </a:lnTo>
                  <a:lnTo>
                    <a:pt x="586" y="1469"/>
                  </a:lnTo>
                  <a:lnTo>
                    <a:pt x="582" y="1462"/>
                  </a:lnTo>
                  <a:lnTo>
                    <a:pt x="576" y="1452"/>
                  </a:lnTo>
                  <a:lnTo>
                    <a:pt x="566" y="1439"/>
                  </a:lnTo>
                  <a:lnTo>
                    <a:pt x="469" y="1578"/>
                  </a:lnTo>
                  <a:lnTo>
                    <a:pt x="480" y="1580"/>
                  </a:lnTo>
                  <a:lnTo>
                    <a:pt x="490" y="1582"/>
                  </a:lnTo>
                  <a:lnTo>
                    <a:pt x="500" y="1585"/>
                  </a:lnTo>
                  <a:lnTo>
                    <a:pt x="510" y="1587"/>
                  </a:lnTo>
                  <a:lnTo>
                    <a:pt x="774" y="1216"/>
                  </a:lnTo>
                  <a:lnTo>
                    <a:pt x="779" y="1197"/>
                  </a:lnTo>
                  <a:lnTo>
                    <a:pt x="784" y="1179"/>
                  </a:lnTo>
                  <a:lnTo>
                    <a:pt x="790" y="1160"/>
                  </a:lnTo>
                  <a:lnTo>
                    <a:pt x="796" y="1143"/>
                  </a:lnTo>
                  <a:lnTo>
                    <a:pt x="803" y="1125"/>
                  </a:lnTo>
                  <a:lnTo>
                    <a:pt x="811" y="1107"/>
                  </a:lnTo>
                  <a:lnTo>
                    <a:pt x="818" y="1089"/>
                  </a:lnTo>
                  <a:lnTo>
                    <a:pt x="827" y="1073"/>
                  </a:lnTo>
                  <a:lnTo>
                    <a:pt x="589" y="1407"/>
                  </a:lnTo>
                  <a:close/>
                  <a:moveTo>
                    <a:pt x="1082" y="779"/>
                  </a:moveTo>
                  <a:lnTo>
                    <a:pt x="1308" y="462"/>
                  </a:lnTo>
                  <a:lnTo>
                    <a:pt x="1306" y="460"/>
                  </a:lnTo>
                  <a:lnTo>
                    <a:pt x="1304" y="457"/>
                  </a:lnTo>
                  <a:lnTo>
                    <a:pt x="1299" y="449"/>
                  </a:lnTo>
                  <a:lnTo>
                    <a:pt x="1296" y="438"/>
                  </a:lnTo>
                  <a:lnTo>
                    <a:pt x="1294" y="428"/>
                  </a:lnTo>
                  <a:lnTo>
                    <a:pt x="1292" y="417"/>
                  </a:lnTo>
                  <a:lnTo>
                    <a:pt x="968" y="874"/>
                  </a:lnTo>
                  <a:lnTo>
                    <a:pt x="994" y="849"/>
                  </a:lnTo>
                  <a:lnTo>
                    <a:pt x="1022" y="825"/>
                  </a:lnTo>
                  <a:lnTo>
                    <a:pt x="1052" y="801"/>
                  </a:lnTo>
                  <a:lnTo>
                    <a:pt x="1082" y="779"/>
                  </a:lnTo>
                  <a:close/>
                  <a:moveTo>
                    <a:pt x="336" y="1762"/>
                  </a:moveTo>
                  <a:lnTo>
                    <a:pt x="214" y="1938"/>
                  </a:lnTo>
                  <a:lnTo>
                    <a:pt x="223" y="1941"/>
                  </a:lnTo>
                  <a:lnTo>
                    <a:pt x="234" y="1945"/>
                  </a:lnTo>
                  <a:lnTo>
                    <a:pt x="243" y="1948"/>
                  </a:lnTo>
                  <a:lnTo>
                    <a:pt x="253" y="1952"/>
                  </a:lnTo>
                  <a:lnTo>
                    <a:pt x="412" y="1726"/>
                  </a:lnTo>
                  <a:lnTo>
                    <a:pt x="395" y="1736"/>
                  </a:lnTo>
                  <a:lnTo>
                    <a:pt x="376" y="1747"/>
                  </a:lnTo>
                  <a:lnTo>
                    <a:pt x="357" y="1755"/>
                  </a:lnTo>
                  <a:lnTo>
                    <a:pt x="336" y="1762"/>
                  </a:lnTo>
                  <a:close/>
                  <a:moveTo>
                    <a:pt x="485" y="1681"/>
                  </a:moveTo>
                  <a:lnTo>
                    <a:pt x="289" y="1959"/>
                  </a:lnTo>
                  <a:lnTo>
                    <a:pt x="300" y="1962"/>
                  </a:lnTo>
                  <a:lnTo>
                    <a:pt x="310" y="1964"/>
                  </a:lnTo>
                  <a:lnTo>
                    <a:pt x="322" y="1965"/>
                  </a:lnTo>
                  <a:lnTo>
                    <a:pt x="332" y="1965"/>
                  </a:lnTo>
                  <a:lnTo>
                    <a:pt x="546" y="1665"/>
                  </a:lnTo>
                  <a:lnTo>
                    <a:pt x="532" y="1667"/>
                  </a:lnTo>
                  <a:lnTo>
                    <a:pt x="517" y="1670"/>
                  </a:lnTo>
                  <a:lnTo>
                    <a:pt x="501" y="1675"/>
                  </a:lnTo>
                  <a:lnTo>
                    <a:pt x="485" y="1681"/>
                  </a:lnTo>
                  <a:close/>
                  <a:moveTo>
                    <a:pt x="542" y="1601"/>
                  </a:moveTo>
                  <a:lnTo>
                    <a:pt x="550" y="1608"/>
                  </a:lnTo>
                  <a:lnTo>
                    <a:pt x="557" y="1615"/>
                  </a:lnTo>
                  <a:lnTo>
                    <a:pt x="563" y="1622"/>
                  </a:lnTo>
                  <a:lnTo>
                    <a:pt x="569" y="1631"/>
                  </a:lnTo>
                  <a:lnTo>
                    <a:pt x="751" y="1376"/>
                  </a:lnTo>
                  <a:lnTo>
                    <a:pt x="751" y="1355"/>
                  </a:lnTo>
                  <a:lnTo>
                    <a:pt x="754" y="1336"/>
                  </a:lnTo>
                  <a:lnTo>
                    <a:pt x="756" y="1316"/>
                  </a:lnTo>
                  <a:lnTo>
                    <a:pt x="759" y="1295"/>
                  </a:lnTo>
                  <a:lnTo>
                    <a:pt x="542" y="1601"/>
                  </a:lnTo>
                  <a:close/>
                  <a:moveTo>
                    <a:pt x="1472" y="357"/>
                  </a:moveTo>
                  <a:lnTo>
                    <a:pt x="1460" y="362"/>
                  </a:lnTo>
                  <a:lnTo>
                    <a:pt x="1451" y="366"/>
                  </a:lnTo>
                  <a:lnTo>
                    <a:pt x="1442" y="372"/>
                  </a:lnTo>
                  <a:lnTo>
                    <a:pt x="1432" y="378"/>
                  </a:lnTo>
                  <a:lnTo>
                    <a:pt x="1425" y="383"/>
                  </a:lnTo>
                  <a:lnTo>
                    <a:pt x="1418" y="389"/>
                  </a:lnTo>
                  <a:lnTo>
                    <a:pt x="1411" y="397"/>
                  </a:lnTo>
                  <a:lnTo>
                    <a:pt x="1405" y="403"/>
                  </a:lnTo>
                  <a:lnTo>
                    <a:pt x="1400" y="410"/>
                  </a:lnTo>
                  <a:lnTo>
                    <a:pt x="1396" y="418"/>
                  </a:lnTo>
                  <a:lnTo>
                    <a:pt x="1391" y="426"/>
                  </a:lnTo>
                  <a:lnTo>
                    <a:pt x="1387" y="433"/>
                  </a:lnTo>
                  <a:lnTo>
                    <a:pt x="1381" y="450"/>
                  </a:lnTo>
                  <a:lnTo>
                    <a:pt x="1376" y="467"/>
                  </a:lnTo>
                  <a:lnTo>
                    <a:pt x="1375" y="472"/>
                  </a:lnTo>
                  <a:lnTo>
                    <a:pt x="1372" y="478"/>
                  </a:lnTo>
                  <a:lnTo>
                    <a:pt x="1368" y="484"/>
                  </a:lnTo>
                  <a:lnTo>
                    <a:pt x="1364" y="490"/>
                  </a:lnTo>
                  <a:lnTo>
                    <a:pt x="1359" y="495"/>
                  </a:lnTo>
                  <a:lnTo>
                    <a:pt x="1355" y="499"/>
                  </a:lnTo>
                  <a:lnTo>
                    <a:pt x="1351" y="502"/>
                  </a:lnTo>
                  <a:lnTo>
                    <a:pt x="1346" y="503"/>
                  </a:lnTo>
                  <a:lnTo>
                    <a:pt x="1341" y="501"/>
                  </a:lnTo>
                  <a:lnTo>
                    <a:pt x="1337" y="499"/>
                  </a:lnTo>
                  <a:lnTo>
                    <a:pt x="1333" y="496"/>
                  </a:lnTo>
                  <a:lnTo>
                    <a:pt x="1329" y="492"/>
                  </a:lnTo>
                  <a:lnTo>
                    <a:pt x="1153" y="737"/>
                  </a:lnTo>
                  <a:lnTo>
                    <a:pt x="1171" y="729"/>
                  </a:lnTo>
                  <a:lnTo>
                    <a:pt x="1190" y="721"/>
                  </a:lnTo>
                  <a:lnTo>
                    <a:pt x="1207" y="713"/>
                  </a:lnTo>
                  <a:lnTo>
                    <a:pt x="1225" y="706"/>
                  </a:lnTo>
                  <a:lnTo>
                    <a:pt x="1472" y="357"/>
                  </a:lnTo>
                  <a:close/>
                  <a:moveTo>
                    <a:pt x="585" y="1667"/>
                  </a:moveTo>
                  <a:lnTo>
                    <a:pt x="587" y="1667"/>
                  </a:lnTo>
                  <a:lnTo>
                    <a:pt x="585" y="1667"/>
                  </a:lnTo>
                  <a:lnTo>
                    <a:pt x="373" y="1970"/>
                  </a:lnTo>
                  <a:lnTo>
                    <a:pt x="419" y="1970"/>
                  </a:lnTo>
                  <a:lnTo>
                    <a:pt x="756" y="1494"/>
                  </a:lnTo>
                  <a:lnTo>
                    <a:pt x="755" y="1478"/>
                  </a:lnTo>
                  <a:lnTo>
                    <a:pt x="754" y="1464"/>
                  </a:lnTo>
                  <a:lnTo>
                    <a:pt x="752" y="1448"/>
                  </a:lnTo>
                  <a:lnTo>
                    <a:pt x="751" y="1432"/>
                  </a:lnTo>
                  <a:lnTo>
                    <a:pt x="585" y="1667"/>
                  </a:lnTo>
                  <a:close/>
                  <a:moveTo>
                    <a:pt x="1579" y="335"/>
                  </a:moveTo>
                  <a:lnTo>
                    <a:pt x="1567" y="336"/>
                  </a:lnTo>
                  <a:lnTo>
                    <a:pt x="1557" y="338"/>
                  </a:lnTo>
                  <a:lnTo>
                    <a:pt x="1545" y="339"/>
                  </a:lnTo>
                  <a:lnTo>
                    <a:pt x="1534" y="341"/>
                  </a:lnTo>
                  <a:lnTo>
                    <a:pt x="1524" y="341"/>
                  </a:lnTo>
                  <a:lnTo>
                    <a:pt x="1281" y="687"/>
                  </a:lnTo>
                  <a:lnTo>
                    <a:pt x="1295" y="683"/>
                  </a:lnTo>
                  <a:lnTo>
                    <a:pt x="1310" y="679"/>
                  </a:lnTo>
                  <a:lnTo>
                    <a:pt x="1324" y="675"/>
                  </a:lnTo>
                  <a:lnTo>
                    <a:pt x="1339" y="671"/>
                  </a:lnTo>
                  <a:lnTo>
                    <a:pt x="1579" y="335"/>
                  </a:lnTo>
                  <a:close/>
                  <a:moveTo>
                    <a:pt x="462" y="1970"/>
                  </a:moveTo>
                  <a:lnTo>
                    <a:pt x="475" y="1968"/>
                  </a:lnTo>
                  <a:lnTo>
                    <a:pt x="488" y="1968"/>
                  </a:lnTo>
                  <a:lnTo>
                    <a:pt x="500" y="1967"/>
                  </a:lnTo>
                  <a:lnTo>
                    <a:pt x="512" y="1965"/>
                  </a:lnTo>
                  <a:lnTo>
                    <a:pt x="777" y="1594"/>
                  </a:lnTo>
                  <a:lnTo>
                    <a:pt x="773" y="1581"/>
                  </a:lnTo>
                  <a:lnTo>
                    <a:pt x="770" y="1568"/>
                  </a:lnTo>
                  <a:lnTo>
                    <a:pt x="767" y="1555"/>
                  </a:lnTo>
                  <a:lnTo>
                    <a:pt x="765" y="1542"/>
                  </a:lnTo>
                  <a:lnTo>
                    <a:pt x="462" y="1970"/>
                  </a:lnTo>
                  <a:close/>
                  <a:moveTo>
                    <a:pt x="1677" y="320"/>
                  </a:moveTo>
                  <a:lnTo>
                    <a:pt x="1664" y="322"/>
                  </a:lnTo>
                  <a:lnTo>
                    <a:pt x="1652" y="325"/>
                  </a:lnTo>
                  <a:lnTo>
                    <a:pt x="1638" y="326"/>
                  </a:lnTo>
                  <a:lnTo>
                    <a:pt x="1625" y="328"/>
                  </a:lnTo>
                  <a:lnTo>
                    <a:pt x="1387" y="662"/>
                  </a:lnTo>
                  <a:lnTo>
                    <a:pt x="1401" y="661"/>
                  </a:lnTo>
                  <a:lnTo>
                    <a:pt x="1413" y="659"/>
                  </a:lnTo>
                  <a:lnTo>
                    <a:pt x="1427" y="658"/>
                  </a:lnTo>
                  <a:lnTo>
                    <a:pt x="1439" y="658"/>
                  </a:lnTo>
                  <a:lnTo>
                    <a:pt x="1677" y="320"/>
                  </a:lnTo>
                  <a:close/>
                  <a:moveTo>
                    <a:pt x="1531" y="658"/>
                  </a:moveTo>
                  <a:lnTo>
                    <a:pt x="1791" y="289"/>
                  </a:lnTo>
                  <a:lnTo>
                    <a:pt x="1775" y="296"/>
                  </a:lnTo>
                  <a:lnTo>
                    <a:pt x="1758" y="304"/>
                  </a:lnTo>
                  <a:lnTo>
                    <a:pt x="1742" y="309"/>
                  </a:lnTo>
                  <a:lnTo>
                    <a:pt x="1725" y="314"/>
                  </a:lnTo>
                  <a:lnTo>
                    <a:pt x="1483" y="656"/>
                  </a:lnTo>
                  <a:lnTo>
                    <a:pt x="1495" y="656"/>
                  </a:lnTo>
                  <a:lnTo>
                    <a:pt x="1503" y="656"/>
                  </a:lnTo>
                  <a:lnTo>
                    <a:pt x="1513" y="656"/>
                  </a:lnTo>
                  <a:lnTo>
                    <a:pt x="1522" y="657"/>
                  </a:lnTo>
                  <a:lnTo>
                    <a:pt x="1531" y="658"/>
                  </a:lnTo>
                  <a:close/>
                  <a:moveTo>
                    <a:pt x="558" y="1963"/>
                  </a:moveTo>
                  <a:lnTo>
                    <a:pt x="561" y="1963"/>
                  </a:lnTo>
                  <a:lnTo>
                    <a:pt x="564" y="1961"/>
                  </a:lnTo>
                  <a:lnTo>
                    <a:pt x="589" y="1959"/>
                  </a:lnTo>
                  <a:lnTo>
                    <a:pt x="610" y="1959"/>
                  </a:lnTo>
                  <a:lnTo>
                    <a:pt x="806" y="1681"/>
                  </a:lnTo>
                  <a:lnTo>
                    <a:pt x="802" y="1669"/>
                  </a:lnTo>
                  <a:lnTo>
                    <a:pt x="797" y="1658"/>
                  </a:lnTo>
                  <a:lnTo>
                    <a:pt x="793" y="1646"/>
                  </a:lnTo>
                  <a:lnTo>
                    <a:pt x="790" y="1635"/>
                  </a:lnTo>
                  <a:lnTo>
                    <a:pt x="558" y="1963"/>
                  </a:lnTo>
                  <a:close/>
                  <a:moveTo>
                    <a:pt x="653" y="1957"/>
                  </a:moveTo>
                  <a:lnTo>
                    <a:pt x="666" y="1955"/>
                  </a:lnTo>
                  <a:lnTo>
                    <a:pt x="677" y="1955"/>
                  </a:lnTo>
                  <a:lnTo>
                    <a:pt x="690" y="1954"/>
                  </a:lnTo>
                  <a:lnTo>
                    <a:pt x="701" y="1954"/>
                  </a:lnTo>
                  <a:lnTo>
                    <a:pt x="842" y="1758"/>
                  </a:lnTo>
                  <a:lnTo>
                    <a:pt x="836" y="1748"/>
                  </a:lnTo>
                  <a:lnTo>
                    <a:pt x="832" y="1737"/>
                  </a:lnTo>
                  <a:lnTo>
                    <a:pt x="827" y="1728"/>
                  </a:lnTo>
                  <a:lnTo>
                    <a:pt x="823" y="1717"/>
                  </a:lnTo>
                  <a:lnTo>
                    <a:pt x="653" y="1957"/>
                  </a:lnTo>
                  <a:close/>
                  <a:moveTo>
                    <a:pt x="1698" y="548"/>
                  </a:moveTo>
                  <a:lnTo>
                    <a:pt x="1691" y="546"/>
                  </a:lnTo>
                  <a:lnTo>
                    <a:pt x="1686" y="544"/>
                  </a:lnTo>
                  <a:lnTo>
                    <a:pt x="1682" y="540"/>
                  </a:lnTo>
                  <a:lnTo>
                    <a:pt x="1678" y="536"/>
                  </a:lnTo>
                  <a:lnTo>
                    <a:pt x="1676" y="530"/>
                  </a:lnTo>
                  <a:lnTo>
                    <a:pt x="1674" y="525"/>
                  </a:lnTo>
                  <a:lnTo>
                    <a:pt x="1674" y="519"/>
                  </a:lnTo>
                  <a:lnTo>
                    <a:pt x="1675" y="513"/>
                  </a:lnTo>
                  <a:lnTo>
                    <a:pt x="1570" y="658"/>
                  </a:lnTo>
                  <a:lnTo>
                    <a:pt x="1582" y="660"/>
                  </a:lnTo>
                  <a:lnTo>
                    <a:pt x="1592" y="661"/>
                  </a:lnTo>
                  <a:lnTo>
                    <a:pt x="1604" y="663"/>
                  </a:lnTo>
                  <a:lnTo>
                    <a:pt x="1615" y="665"/>
                  </a:lnTo>
                  <a:lnTo>
                    <a:pt x="1698" y="548"/>
                  </a:lnTo>
                  <a:close/>
                  <a:moveTo>
                    <a:pt x="1716" y="462"/>
                  </a:moveTo>
                  <a:lnTo>
                    <a:pt x="1729" y="454"/>
                  </a:lnTo>
                  <a:lnTo>
                    <a:pt x="1742" y="446"/>
                  </a:lnTo>
                  <a:lnTo>
                    <a:pt x="1754" y="438"/>
                  </a:lnTo>
                  <a:lnTo>
                    <a:pt x="1765" y="430"/>
                  </a:lnTo>
                  <a:lnTo>
                    <a:pt x="1775" y="421"/>
                  </a:lnTo>
                  <a:lnTo>
                    <a:pt x="1786" y="412"/>
                  </a:lnTo>
                  <a:lnTo>
                    <a:pt x="1794" y="404"/>
                  </a:lnTo>
                  <a:lnTo>
                    <a:pt x="1802" y="395"/>
                  </a:lnTo>
                  <a:lnTo>
                    <a:pt x="1817" y="378"/>
                  </a:lnTo>
                  <a:lnTo>
                    <a:pt x="1828" y="360"/>
                  </a:lnTo>
                  <a:lnTo>
                    <a:pt x="1838" y="343"/>
                  </a:lnTo>
                  <a:lnTo>
                    <a:pt x="1846" y="327"/>
                  </a:lnTo>
                  <a:lnTo>
                    <a:pt x="1851" y="311"/>
                  </a:lnTo>
                  <a:lnTo>
                    <a:pt x="1856" y="297"/>
                  </a:lnTo>
                  <a:lnTo>
                    <a:pt x="1859" y="284"/>
                  </a:lnTo>
                  <a:lnTo>
                    <a:pt x="1861" y="272"/>
                  </a:lnTo>
                  <a:lnTo>
                    <a:pt x="1862" y="256"/>
                  </a:lnTo>
                  <a:lnTo>
                    <a:pt x="1862" y="248"/>
                  </a:lnTo>
                  <a:lnTo>
                    <a:pt x="1702" y="474"/>
                  </a:lnTo>
                  <a:lnTo>
                    <a:pt x="1709" y="469"/>
                  </a:lnTo>
                  <a:lnTo>
                    <a:pt x="1716" y="462"/>
                  </a:lnTo>
                  <a:close/>
                  <a:moveTo>
                    <a:pt x="742" y="1957"/>
                  </a:moveTo>
                  <a:lnTo>
                    <a:pt x="755" y="1957"/>
                  </a:lnTo>
                  <a:lnTo>
                    <a:pt x="766" y="1958"/>
                  </a:lnTo>
                  <a:lnTo>
                    <a:pt x="778" y="1959"/>
                  </a:lnTo>
                  <a:lnTo>
                    <a:pt x="788" y="1961"/>
                  </a:lnTo>
                  <a:lnTo>
                    <a:pt x="884" y="1824"/>
                  </a:lnTo>
                  <a:lnTo>
                    <a:pt x="878" y="1816"/>
                  </a:lnTo>
                  <a:lnTo>
                    <a:pt x="873" y="1807"/>
                  </a:lnTo>
                  <a:lnTo>
                    <a:pt x="866" y="1798"/>
                  </a:lnTo>
                  <a:lnTo>
                    <a:pt x="861" y="1787"/>
                  </a:lnTo>
                  <a:lnTo>
                    <a:pt x="742" y="1957"/>
                  </a:lnTo>
                  <a:close/>
                  <a:moveTo>
                    <a:pt x="1868" y="434"/>
                  </a:moveTo>
                  <a:lnTo>
                    <a:pt x="1854" y="443"/>
                  </a:lnTo>
                  <a:lnTo>
                    <a:pt x="1841" y="451"/>
                  </a:lnTo>
                  <a:lnTo>
                    <a:pt x="1828" y="460"/>
                  </a:lnTo>
                  <a:lnTo>
                    <a:pt x="1817" y="469"/>
                  </a:lnTo>
                  <a:lnTo>
                    <a:pt x="1798" y="484"/>
                  </a:lnTo>
                  <a:lnTo>
                    <a:pt x="1782" y="500"/>
                  </a:lnTo>
                  <a:lnTo>
                    <a:pt x="1762" y="523"/>
                  </a:lnTo>
                  <a:lnTo>
                    <a:pt x="1752" y="532"/>
                  </a:lnTo>
                  <a:lnTo>
                    <a:pt x="1752" y="534"/>
                  </a:lnTo>
                  <a:lnTo>
                    <a:pt x="1745" y="540"/>
                  </a:lnTo>
                  <a:lnTo>
                    <a:pt x="1744" y="542"/>
                  </a:lnTo>
                  <a:lnTo>
                    <a:pt x="1743" y="544"/>
                  </a:lnTo>
                  <a:lnTo>
                    <a:pt x="1652" y="671"/>
                  </a:lnTo>
                  <a:lnTo>
                    <a:pt x="1662" y="674"/>
                  </a:lnTo>
                  <a:lnTo>
                    <a:pt x="1673" y="677"/>
                  </a:lnTo>
                  <a:lnTo>
                    <a:pt x="1683" y="680"/>
                  </a:lnTo>
                  <a:lnTo>
                    <a:pt x="1693" y="683"/>
                  </a:lnTo>
                  <a:lnTo>
                    <a:pt x="1868" y="434"/>
                  </a:lnTo>
                  <a:close/>
                  <a:moveTo>
                    <a:pt x="574" y="2193"/>
                  </a:moveTo>
                  <a:lnTo>
                    <a:pt x="574" y="2193"/>
                  </a:lnTo>
                  <a:lnTo>
                    <a:pt x="581" y="2199"/>
                  </a:lnTo>
                  <a:lnTo>
                    <a:pt x="589" y="2205"/>
                  </a:lnTo>
                  <a:lnTo>
                    <a:pt x="598" y="2211"/>
                  </a:lnTo>
                  <a:lnTo>
                    <a:pt x="608" y="2216"/>
                  </a:lnTo>
                  <a:lnTo>
                    <a:pt x="628" y="2187"/>
                  </a:lnTo>
                  <a:lnTo>
                    <a:pt x="613" y="2189"/>
                  </a:lnTo>
                  <a:lnTo>
                    <a:pt x="599" y="2191"/>
                  </a:lnTo>
                  <a:lnTo>
                    <a:pt x="585" y="2193"/>
                  </a:lnTo>
                  <a:lnTo>
                    <a:pt x="574" y="2193"/>
                  </a:lnTo>
                  <a:close/>
                  <a:moveTo>
                    <a:pt x="676" y="2175"/>
                  </a:moveTo>
                  <a:lnTo>
                    <a:pt x="642" y="2227"/>
                  </a:lnTo>
                  <a:lnTo>
                    <a:pt x="651" y="2229"/>
                  </a:lnTo>
                  <a:lnTo>
                    <a:pt x="661" y="2230"/>
                  </a:lnTo>
                  <a:lnTo>
                    <a:pt x="673" y="2233"/>
                  </a:lnTo>
                  <a:lnTo>
                    <a:pt x="683" y="2235"/>
                  </a:lnTo>
                  <a:lnTo>
                    <a:pt x="738" y="2159"/>
                  </a:lnTo>
                  <a:lnTo>
                    <a:pt x="722" y="2164"/>
                  </a:lnTo>
                  <a:lnTo>
                    <a:pt x="707" y="2168"/>
                  </a:lnTo>
                  <a:lnTo>
                    <a:pt x="692" y="2172"/>
                  </a:lnTo>
                  <a:lnTo>
                    <a:pt x="676" y="2175"/>
                  </a:lnTo>
                  <a:close/>
                  <a:moveTo>
                    <a:pt x="825" y="1970"/>
                  </a:moveTo>
                  <a:lnTo>
                    <a:pt x="835" y="1972"/>
                  </a:lnTo>
                  <a:lnTo>
                    <a:pt x="844" y="1976"/>
                  </a:lnTo>
                  <a:lnTo>
                    <a:pt x="853" y="1979"/>
                  </a:lnTo>
                  <a:lnTo>
                    <a:pt x="861" y="1984"/>
                  </a:lnTo>
                  <a:lnTo>
                    <a:pt x="931" y="1886"/>
                  </a:lnTo>
                  <a:lnTo>
                    <a:pt x="925" y="1877"/>
                  </a:lnTo>
                  <a:lnTo>
                    <a:pt x="918" y="1869"/>
                  </a:lnTo>
                  <a:lnTo>
                    <a:pt x="912" y="1861"/>
                  </a:lnTo>
                  <a:lnTo>
                    <a:pt x="906" y="1854"/>
                  </a:lnTo>
                  <a:lnTo>
                    <a:pt x="825" y="1970"/>
                  </a:lnTo>
                  <a:close/>
                  <a:moveTo>
                    <a:pt x="1987" y="394"/>
                  </a:moveTo>
                  <a:lnTo>
                    <a:pt x="1972" y="398"/>
                  </a:lnTo>
                  <a:lnTo>
                    <a:pt x="1956" y="401"/>
                  </a:lnTo>
                  <a:lnTo>
                    <a:pt x="1941" y="405"/>
                  </a:lnTo>
                  <a:lnTo>
                    <a:pt x="1928" y="410"/>
                  </a:lnTo>
                  <a:lnTo>
                    <a:pt x="1727" y="692"/>
                  </a:lnTo>
                  <a:lnTo>
                    <a:pt x="1737" y="696"/>
                  </a:lnTo>
                  <a:lnTo>
                    <a:pt x="1747" y="699"/>
                  </a:lnTo>
                  <a:lnTo>
                    <a:pt x="1756" y="703"/>
                  </a:lnTo>
                  <a:lnTo>
                    <a:pt x="1766" y="706"/>
                  </a:lnTo>
                  <a:lnTo>
                    <a:pt x="1987" y="394"/>
                  </a:lnTo>
                  <a:close/>
                  <a:moveTo>
                    <a:pt x="954" y="1911"/>
                  </a:moveTo>
                  <a:lnTo>
                    <a:pt x="888" y="2004"/>
                  </a:lnTo>
                  <a:lnTo>
                    <a:pt x="894" y="2011"/>
                  </a:lnTo>
                  <a:lnTo>
                    <a:pt x="897" y="2019"/>
                  </a:lnTo>
                  <a:lnTo>
                    <a:pt x="899" y="2027"/>
                  </a:lnTo>
                  <a:lnTo>
                    <a:pt x="900" y="2034"/>
                  </a:lnTo>
                  <a:lnTo>
                    <a:pt x="899" y="2041"/>
                  </a:lnTo>
                  <a:lnTo>
                    <a:pt x="897" y="2049"/>
                  </a:lnTo>
                  <a:lnTo>
                    <a:pt x="895" y="2056"/>
                  </a:lnTo>
                  <a:lnTo>
                    <a:pt x="890" y="2063"/>
                  </a:lnTo>
                  <a:lnTo>
                    <a:pt x="886" y="2071"/>
                  </a:lnTo>
                  <a:lnTo>
                    <a:pt x="882" y="2077"/>
                  </a:lnTo>
                  <a:lnTo>
                    <a:pt x="876" y="2083"/>
                  </a:lnTo>
                  <a:lnTo>
                    <a:pt x="871" y="2089"/>
                  </a:lnTo>
                  <a:lnTo>
                    <a:pt x="859" y="2100"/>
                  </a:lnTo>
                  <a:lnTo>
                    <a:pt x="848" y="2109"/>
                  </a:lnTo>
                  <a:lnTo>
                    <a:pt x="836" y="2118"/>
                  </a:lnTo>
                  <a:lnTo>
                    <a:pt x="824" y="2126"/>
                  </a:lnTo>
                  <a:lnTo>
                    <a:pt x="809" y="2133"/>
                  </a:lnTo>
                  <a:lnTo>
                    <a:pt x="792" y="2141"/>
                  </a:lnTo>
                  <a:lnTo>
                    <a:pt x="724" y="2239"/>
                  </a:lnTo>
                  <a:lnTo>
                    <a:pt x="736" y="2239"/>
                  </a:lnTo>
                  <a:lnTo>
                    <a:pt x="748" y="2239"/>
                  </a:lnTo>
                  <a:lnTo>
                    <a:pt x="760" y="2238"/>
                  </a:lnTo>
                  <a:lnTo>
                    <a:pt x="772" y="2237"/>
                  </a:lnTo>
                  <a:lnTo>
                    <a:pt x="984" y="1938"/>
                  </a:lnTo>
                  <a:lnTo>
                    <a:pt x="969" y="1924"/>
                  </a:lnTo>
                  <a:lnTo>
                    <a:pt x="954" y="1911"/>
                  </a:lnTo>
                  <a:close/>
                  <a:moveTo>
                    <a:pt x="2083" y="387"/>
                  </a:moveTo>
                  <a:lnTo>
                    <a:pt x="2070" y="387"/>
                  </a:lnTo>
                  <a:lnTo>
                    <a:pt x="2057" y="387"/>
                  </a:lnTo>
                  <a:lnTo>
                    <a:pt x="2045" y="388"/>
                  </a:lnTo>
                  <a:lnTo>
                    <a:pt x="2032" y="389"/>
                  </a:lnTo>
                  <a:lnTo>
                    <a:pt x="1797" y="720"/>
                  </a:lnTo>
                  <a:lnTo>
                    <a:pt x="1808" y="724"/>
                  </a:lnTo>
                  <a:lnTo>
                    <a:pt x="1817" y="729"/>
                  </a:lnTo>
                  <a:lnTo>
                    <a:pt x="1825" y="733"/>
                  </a:lnTo>
                  <a:lnTo>
                    <a:pt x="1834" y="737"/>
                  </a:lnTo>
                  <a:lnTo>
                    <a:pt x="2083" y="387"/>
                  </a:lnTo>
                  <a:close/>
                  <a:moveTo>
                    <a:pt x="2026" y="596"/>
                  </a:moveTo>
                  <a:lnTo>
                    <a:pt x="2026" y="592"/>
                  </a:lnTo>
                  <a:lnTo>
                    <a:pt x="2027" y="585"/>
                  </a:lnTo>
                  <a:lnTo>
                    <a:pt x="2030" y="575"/>
                  </a:lnTo>
                  <a:lnTo>
                    <a:pt x="2036" y="564"/>
                  </a:lnTo>
                  <a:lnTo>
                    <a:pt x="2039" y="558"/>
                  </a:lnTo>
                  <a:lnTo>
                    <a:pt x="2043" y="551"/>
                  </a:lnTo>
                  <a:lnTo>
                    <a:pt x="2048" y="545"/>
                  </a:lnTo>
                  <a:lnTo>
                    <a:pt x="2053" y="538"/>
                  </a:lnTo>
                  <a:lnTo>
                    <a:pt x="2061" y="530"/>
                  </a:lnTo>
                  <a:lnTo>
                    <a:pt x="2068" y="524"/>
                  </a:lnTo>
                  <a:lnTo>
                    <a:pt x="2077" y="517"/>
                  </a:lnTo>
                  <a:lnTo>
                    <a:pt x="2087" y="510"/>
                  </a:lnTo>
                  <a:lnTo>
                    <a:pt x="2171" y="389"/>
                  </a:lnTo>
                  <a:lnTo>
                    <a:pt x="2162" y="389"/>
                  </a:lnTo>
                  <a:lnTo>
                    <a:pt x="2152" y="389"/>
                  </a:lnTo>
                  <a:lnTo>
                    <a:pt x="2139" y="388"/>
                  </a:lnTo>
                  <a:lnTo>
                    <a:pt x="2125" y="387"/>
                  </a:lnTo>
                  <a:lnTo>
                    <a:pt x="2123" y="387"/>
                  </a:lnTo>
                  <a:lnTo>
                    <a:pt x="1866" y="754"/>
                  </a:lnTo>
                  <a:lnTo>
                    <a:pt x="1874" y="759"/>
                  </a:lnTo>
                  <a:lnTo>
                    <a:pt x="1882" y="763"/>
                  </a:lnTo>
                  <a:lnTo>
                    <a:pt x="1890" y="769"/>
                  </a:lnTo>
                  <a:lnTo>
                    <a:pt x="1897" y="774"/>
                  </a:lnTo>
                  <a:lnTo>
                    <a:pt x="2026" y="596"/>
                  </a:lnTo>
                  <a:close/>
                  <a:moveTo>
                    <a:pt x="817" y="2235"/>
                  </a:moveTo>
                  <a:lnTo>
                    <a:pt x="831" y="2233"/>
                  </a:lnTo>
                  <a:lnTo>
                    <a:pt x="844" y="2229"/>
                  </a:lnTo>
                  <a:lnTo>
                    <a:pt x="859" y="2226"/>
                  </a:lnTo>
                  <a:lnTo>
                    <a:pt x="873" y="2223"/>
                  </a:lnTo>
                  <a:lnTo>
                    <a:pt x="1039" y="1988"/>
                  </a:lnTo>
                  <a:lnTo>
                    <a:pt x="1024" y="1974"/>
                  </a:lnTo>
                  <a:lnTo>
                    <a:pt x="1009" y="1963"/>
                  </a:lnTo>
                  <a:lnTo>
                    <a:pt x="817" y="2235"/>
                  </a:lnTo>
                  <a:close/>
                  <a:moveTo>
                    <a:pt x="925" y="2210"/>
                  </a:moveTo>
                  <a:lnTo>
                    <a:pt x="938" y="2205"/>
                  </a:lnTo>
                  <a:lnTo>
                    <a:pt x="949" y="2201"/>
                  </a:lnTo>
                  <a:lnTo>
                    <a:pt x="962" y="2196"/>
                  </a:lnTo>
                  <a:lnTo>
                    <a:pt x="973" y="2191"/>
                  </a:lnTo>
                  <a:lnTo>
                    <a:pt x="983" y="2186"/>
                  </a:lnTo>
                  <a:lnTo>
                    <a:pt x="991" y="2181"/>
                  </a:lnTo>
                  <a:lnTo>
                    <a:pt x="1101" y="2029"/>
                  </a:lnTo>
                  <a:lnTo>
                    <a:pt x="1091" y="2025"/>
                  </a:lnTo>
                  <a:lnTo>
                    <a:pt x="1083" y="2019"/>
                  </a:lnTo>
                  <a:lnTo>
                    <a:pt x="1075" y="2014"/>
                  </a:lnTo>
                  <a:lnTo>
                    <a:pt x="1066" y="2009"/>
                  </a:lnTo>
                  <a:lnTo>
                    <a:pt x="925" y="2210"/>
                  </a:lnTo>
                  <a:close/>
                  <a:moveTo>
                    <a:pt x="2133" y="571"/>
                  </a:moveTo>
                  <a:lnTo>
                    <a:pt x="2119" y="572"/>
                  </a:lnTo>
                  <a:lnTo>
                    <a:pt x="2106" y="573"/>
                  </a:lnTo>
                  <a:lnTo>
                    <a:pt x="2093" y="575"/>
                  </a:lnTo>
                  <a:lnTo>
                    <a:pt x="2080" y="578"/>
                  </a:lnTo>
                  <a:lnTo>
                    <a:pt x="1928" y="795"/>
                  </a:lnTo>
                  <a:lnTo>
                    <a:pt x="1935" y="800"/>
                  </a:lnTo>
                  <a:lnTo>
                    <a:pt x="1942" y="805"/>
                  </a:lnTo>
                  <a:lnTo>
                    <a:pt x="1951" y="811"/>
                  </a:lnTo>
                  <a:lnTo>
                    <a:pt x="1959" y="818"/>
                  </a:lnTo>
                  <a:lnTo>
                    <a:pt x="2133" y="571"/>
                  </a:lnTo>
                  <a:close/>
                  <a:moveTo>
                    <a:pt x="676" y="2558"/>
                  </a:moveTo>
                  <a:lnTo>
                    <a:pt x="674" y="2560"/>
                  </a:lnTo>
                  <a:lnTo>
                    <a:pt x="683" y="2565"/>
                  </a:lnTo>
                  <a:lnTo>
                    <a:pt x="693" y="2570"/>
                  </a:lnTo>
                  <a:lnTo>
                    <a:pt x="703" y="2574"/>
                  </a:lnTo>
                  <a:lnTo>
                    <a:pt x="713" y="2578"/>
                  </a:lnTo>
                  <a:lnTo>
                    <a:pt x="730" y="2551"/>
                  </a:lnTo>
                  <a:lnTo>
                    <a:pt x="719" y="2552"/>
                  </a:lnTo>
                  <a:lnTo>
                    <a:pt x="705" y="2554"/>
                  </a:lnTo>
                  <a:lnTo>
                    <a:pt x="691" y="2557"/>
                  </a:lnTo>
                  <a:lnTo>
                    <a:pt x="676" y="2558"/>
                  </a:lnTo>
                  <a:close/>
                  <a:moveTo>
                    <a:pt x="2165" y="476"/>
                  </a:moveTo>
                  <a:lnTo>
                    <a:pt x="2176" y="472"/>
                  </a:lnTo>
                  <a:lnTo>
                    <a:pt x="2186" y="467"/>
                  </a:lnTo>
                  <a:lnTo>
                    <a:pt x="2197" y="460"/>
                  </a:lnTo>
                  <a:lnTo>
                    <a:pt x="2206" y="453"/>
                  </a:lnTo>
                  <a:lnTo>
                    <a:pt x="2215" y="445"/>
                  </a:lnTo>
                  <a:lnTo>
                    <a:pt x="2224" y="436"/>
                  </a:lnTo>
                  <a:lnTo>
                    <a:pt x="2231" y="426"/>
                  </a:lnTo>
                  <a:lnTo>
                    <a:pt x="2238" y="415"/>
                  </a:lnTo>
                  <a:lnTo>
                    <a:pt x="2244" y="405"/>
                  </a:lnTo>
                  <a:lnTo>
                    <a:pt x="2249" y="395"/>
                  </a:lnTo>
                  <a:lnTo>
                    <a:pt x="2253" y="383"/>
                  </a:lnTo>
                  <a:lnTo>
                    <a:pt x="2257" y="373"/>
                  </a:lnTo>
                  <a:lnTo>
                    <a:pt x="2259" y="362"/>
                  </a:lnTo>
                  <a:lnTo>
                    <a:pt x="2260" y="352"/>
                  </a:lnTo>
                  <a:lnTo>
                    <a:pt x="2259" y="341"/>
                  </a:lnTo>
                  <a:lnTo>
                    <a:pt x="2258" y="332"/>
                  </a:lnTo>
                  <a:lnTo>
                    <a:pt x="2253" y="340"/>
                  </a:lnTo>
                  <a:lnTo>
                    <a:pt x="2246" y="349"/>
                  </a:lnTo>
                  <a:lnTo>
                    <a:pt x="2238" y="356"/>
                  </a:lnTo>
                  <a:lnTo>
                    <a:pt x="2231" y="364"/>
                  </a:lnTo>
                  <a:lnTo>
                    <a:pt x="2148" y="480"/>
                  </a:lnTo>
                  <a:lnTo>
                    <a:pt x="2157" y="478"/>
                  </a:lnTo>
                  <a:lnTo>
                    <a:pt x="2165" y="476"/>
                  </a:lnTo>
                  <a:close/>
                  <a:moveTo>
                    <a:pt x="1045" y="2164"/>
                  </a:moveTo>
                  <a:lnTo>
                    <a:pt x="1060" y="2160"/>
                  </a:lnTo>
                  <a:lnTo>
                    <a:pt x="1075" y="2159"/>
                  </a:lnTo>
                  <a:lnTo>
                    <a:pt x="1087" y="2159"/>
                  </a:lnTo>
                  <a:lnTo>
                    <a:pt x="1098" y="2159"/>
                  </a:lnTo>
                  <a:lnTo>
                    <a:pt x="1164" y="2065"/>
                  </a:lnTo>
                  <a:lnTo>
                    <a:pt x="1155" y="2061"/>
                  </a:lnTo>
                  <a:lnTo>
                    <a:pt x="1147" y="2057"/>
                  </a:lnTo>
                  <a:lnTo>
                    <a:pt x="1138" y="2052"/>
                  </a:lnTo>
                  <a:lnTo>
                    <a:pt x="1130" y="2048"/>
                  </a:lnTo>
                  <a:lnTo>
                    <a:pt x="1045" y="2164"/>
                  </a:lnTo>
                  <a:close/>
                  <a:moveTo>
                    <a:pt x="2135" y="694"/>
                  </a:moveTo>
                  <a:lnTo>
                    <a:pt x="2135" y="685"/>
                  </a:lnTo>
                  <a:lnTo>
                    <a:pt x="2137" y="680"/>
                  </a:lnTo>
                  <a:lnTo>
                    <a:pt x="2140" y="676"/>
                  </a:lnTo>
                  <a:lnTo>
                    <a:pt x="2143" y="670"/>
                  </a:lnTo>
                  <a:lnTo>
                    <a:pt x="2146" y="666"/>
                  </a:lnTo>
                  <a:lnTo>
                    <a:pt x="2156" y="658"/>
                  </a:lnTo>
                  <a:lnTo>
                    <a:pt x="2167" y="652"/>
                  </a:lnTo>
                  <a:lnTo>
                    <a:pt x="2217" y="578"/>
                  </a:lnTo>
                  <a:lnTo>
                    <a:pt x="2207" y="576"/>
                  </a:lnTo>
                  <a:lnTo>
                    <a:pt x="2197" y="574"/>
                  </a:lnTo>
                  <a:lnTo>
                    <a:pt x="2185" y="573"/>
                  </a:lnTo>
                  <a:lnTo>
                    <a:pt x="2174" y="571"/>
                  </a:lnTo>
                  <a:lnTo>
                    <a:pt x="1984" y="840"/>
                  </a:lnTo>
                  <a:lnTo>
                    <a:pt x="2000" y="853"/>
                  </a:lnTo>
                  <a:lnTo>
                    <a:pt x="2015" y="868"/>
                  </a:lnTo>
                  <a:lnTo>
                    <a:pt x="2135" y="694"/>
                  </a:lnTo>
                  <a:close/>
                  <a:moveTo>
                    <a:pt x="781" y="2537"/>
                  </a:moveTo>
                  <a:lnTo>
                    <a:pt x="744" y="2590"/>
                  </a:lnTo>
                  <a:lnTo>
                    <a:pt x="755" y="2593"/>
                  </a:lnTo>
                  <a:lnTo>
                    <a:pt x="765" y="2595"/>
                  </a:lnTo>
                  <a:lnTo>
                    <a:pt x="775" y="2598"/>
                  </a:lnTo>
                  <a:lnTo>
                    <a:pt x="786" y="2601"/>
                  </a:lnTo>
                  <a:lnTo>
                    <a:pt x="852" y="2507"/>
                  </a:lnTo>
                  <a:lnTo>
                    <a:pt x="835" y="2517"/>
                  </a:lnTo>
                  <a:lnTo>
                    <a:pt x="817" y="2525"/>
                  </a:lnTo>
                  <a:lnTo>
                    <a:pt x="800" y="2531"/>
                  </a:lnTo>
                  <a:lnTo>
                    <a:pt x="781" y="2537"/>
                  </a:lnTo>
                  <a:close/>
                  <a:moveTo>
                    <a:pt x="2201" y="731"/>
                  </a:moveTo>
                  <a:lnTo>
                    <a:pt x="2187" y="730"/>
                  </a:lnTo>
                  <a:lnTo>
                    <a:pt x="2176" y="729"/>
                  </a:lnTo>
                  <a:lnTo>
                    <a:pt x="2165" y="727"/>
                  </a:lnTo>
                  <a:lnTo>
                    <a:pt x="2158" y="724"/>
                  </a:lnTo>
                  <a:lnTo>
                    <a:pt x="2037" y="890"/>
                  </a:lnTo>
                  <a:lnTo>
                    <a:pt x="2045" y="898"/>
                  </a:lnTo>
                  <a:lnTo>
                    <a:pt x="2052" y="907"/>
                  </a:lnTo>
                  <a:lnTo>
                    <a:pt x="2059" y="914"/>
                  </a:lnTo>
                  <a:lnTo>
                    <a:pt x="2065" y="922"/>
                  </a:lnTo>
                  <a:lnTo>
                    <a:pt x="2201" y="731"/>
                  </a:lnTo>
                  <a:close/>
                  <a:moveTo>
                    <a:pt x="1134" y="2166"/>
                  </a:moveTo>
                  <a:lnTo>
                    <a:pt x="1144" y="2169"/>
                  </a:lnTo>
                  <a:lnTo>
                    <a:pt x="1150" y="2172"/>
                  </a:lnTo>
                  <a:lnTo>
                    <a:pt x="1156" y="2175"/>
                  </a:lnTo>
                  <a:lnTo>
                    <a:pt x="1161" y="2178"/>
                  </a:lnTo>
                  <a:lnTo>
                    <a:pt x="1167" y="2185"/>
                  </a:lnTo>
                  <a:lnTo>
                    <a:pt x="1169" y="2187"/>
                  </a:lnTo>
                  <a:lnTo>
                    <a:pt x="1235" y="2096"/>
                  </a:lnTo>
                  <a:lnTo>
                    <a:pt x="1224" y="2092"/>
                  </a:lnTo>
                  <a:lnTo>
                    <a:pt x="1215" y="2088"/>
                  </a:lnTo>
                  <a:lnTo>
                    <a:pt x="1205" y="2085"/>
                  </a:lnTo>
                  <a:lnTo>
                    <a:pt x="1196" y="2082"/>
                  </a:lnTo>
                  <a:lnTo>
                    <a:pt x="1134" y="2166"/>
                  </a:lnTo>
                  <a:close/>
                  <a:moveTo>
                    <a:pt x="2283" y="612"/>
                  </a:moveTo>
                  <a:lnTo>
                    <a:pt x="2285" y="612"/>
                  </a:lnTo>
                  <a:lnTo>
                    <a:pt x="2277" y="606"/>
                  </a:lnTo>
                  <a:lnTo>
                    <a:pt x="2269" y="600"/>
                  </a:lnTo>
                  <a:lnTo>
                    <a:pt x="2260" y="596"/>
                  </a:lnTo>
                  <a:lnTo>
                    <a:pt x="2251" y="592"/>
                  </a:lnTo>
                  <a:lnTo>
                    <a:pt x="2226" y="627"/>
                  </a:lnTo>
                  <a:lnTo>
                    <a:pt x="2246" y="621"/>
                  </a:lnTo>
                  <a:lnTo>
                    <a:pt x="2262" y="617"/>
                  </a:lnTo>
                  <a:lnTo>
                    <a:pt x="2275" y="615"/>
                  </a:lnTo>
                  <a:lnTo>
                    <a:pt x="2283" y="612"/>
                  </a:lnTo>
                  <a:close/>
                  <a:moveTo>
                    <a:pt x="911" y="2608"/>
                  </a:moveTo>
                  <a:lnTo>
                    <a:pt x="926" y="2607"/>
                  </a:lnTo>
                  <a:lnTo>
                    <a:pt x="941" y="2606"/>
                  </a:lnTo>
                  <a:lnTo>
                    <a:pt x="954" y="2602"/>
                  </a:lnTo>
                  <a:lnTo>
                    <a:pt x="968" y="2601"/>
                  </a:lnTo>
                  <a:lnTo>
                    <a:pt x="1308" y="2118"/>
                  </a:lnTo>
                  <a:lnTo>
                    <a:pt x="1297" y="2116"/>
                  </a:lnTo>
                  <a:lnTo>
                    <a:pt x="1287" y="2113"/>
                  </a:lnTo>
                  <a:lnTo>
                    <a:pt x="1276" y="2110"/>
                  </a:lnTo>
                  <a:lnTo>
                    <a:pt x="1267" y="2106"/>
                  </a:lnTo>
                  <a:lnTo>
                    <a:pt x="911" y="2608"/>
                  </a:lnTo>
                  <a:close/>
                  <a:moveTo>
                    <a:pt x="2303" y="715"/>
                  </a:moveTo>
                  <a:lnTo>
                    <a:pt x="2270" y="722"/>
                  </a:lnTo>
                  <a:lnTo>
                    <a:pt x="2257" y="725"/>
                  </a:lnTo>
                  <a:lnTo>
                    <a:pt x="2245" y="726"/>
                  </a:lnTo>
                  <a:lnTo>
                    <a:pt x="2087" y="949"/>
                  </a:lnTo>
                  <a:lnTo>
                    <a:pt x="2094" y="958"/>
                  </a:lnTo>
                  <a:lnTo>
                    <a:pt x="2100" y="966"/>
                  </a:lnTo>
                  <a:lnTo>
                    <a:pt x="2107" y="976"/>
                  </a:lnTo>
                  <a:lnTo>
                    <a:pt x="2112" y="984"/>
                  </a:lnTo>
                  <a:lnTo>
                    <a:pt x="2303" y="715"/>
                  </a:lnTo>
                  <a:close/>
                  <a:moveTo>
                    <a:pt x="2411" y="687"/>
                  </a:moveTo>
                  <a:lnTo>
                    <a:pt x="2406" y="689"/>
                  </a:lnTo>
                  <a:lnTo>
                    <a:pt x="2399" y="690"/>
                  </a:lnTo>
                  <a:lnTo>
                    <a:pt x="2353" y="701"/>
                  </a:lnTo>
                  <a:lnTo>
                    <a:pt x="2131" y="1015"/>
                  </a:lnTo>
                  <a:lnTo>
                    <a:pt x="2137" y="1025"/>
                  </a:lnTo>
                  <a:lnTo>
                    <a:pt x="2143" y="1033"/>
                  </a:lnTo>
                  <a:lnTo>
                    <a:pt x="2148" y="1042"/>
                  </a:lnTo>
                  <a:lnTo>
                    <a:pt x="2154" y="1052"/>
                  </a:lnTo>
                  <a:lnTo>
                    <a:pt x="2411" y="687"/>
                  </a:lnTo>
                  <a:close/>
                  <a:moveTo>
                    <a:pt x="1020" y="2585"/>
                  </a:moveTo>
                  <a:lnTo>
                    <a:pt x="1039" y="2576"/>
                  </a:lnTo>
                  <a:lnTo>
                    <a:pt x="1057" y="2568"/>
                  </a:lnTo>
                  <a:lnTo>
                    <a:pt x="1073" y="2560"/>
                  </a:lnTo>
                  <a:lnTo>
                    <a:pt x="1091" y="2551"/>
                  </a:lnTo>
                  <a:lnTo>
                    <a:pt x="1387" y="2134"/>
                  </a:lnTo>
                  <a:lnTo>
                    <a:pt x="1376" y="2132"/>
                  </a:lnTo>
                  <a:lnTo>
                    <a:pt x="1365" y="2131"/>
                  </a:lnTo>
                  <a:lnTo>
                    <a:pt x="1355" y="2130"/>
                  </a:lnTo>
                  <a:lnTo>
                    <a:pt x="1344" y="2127"/>
                  </a:lnTo>
                  <a:lnTo>
                    <a:pt x="1020" y="2585"/>
                  </a:lnTo>
                  <a:close/>
                  <a:moveTo>
                    <a:pt x="2513" y="671"/>
                  </a:moveTo>
                  <a:lnTo>
                    <a:pt x="2500" y="674"/>
                  </a:lnTo>
                  <a:lnTo>
                    <a:pt x="2486" y="675"/>
                  </a:lnTo>
                  <a:lnTo>
                    <a:pt x="2473" y="677"/>
                  </a:lnTo>
                  <a:lnTo>
                    <a:pt x="2459" y="679"/>
                  </a:lnTo>
                  <a:lnTo>
                    <a:pt x="2169" y="1086"/>
                  </a:lnTo>
                  <a:lnTo>
                    <a:pt x="2175" y="1098"/>
                  </a:lnTo>
                  <a:lnTo>
                    <a:pt x="2180" y="1108"/>
                  </a:lnTo>
                  <a:lnTo>
                    <a:pt x="2185" y="1119"/>
                  </a:lnTo>
                  <a:lnTo>
                    <a:pt x="2189" y="1129"/>
                  </a:lnTo>
                  <a:lnTo>
                    <a:pt x="2513" y="671"/>
                  </a:lnTo>
                  <a:close/>
                  <a:moveTo>
                    <a:pt x="1171" y="2498"/>
                  </a:moveTo>
                  <a:lnTo>
                    <a:pt x="1201" y="2473"/>
                  </a:lnTo>
                  <a:lnTo>
                    <a:pt x="1229" y="2447"/>
                  </a:lnTo>
                  <a:lnTo>
                    <a:pt x="1255" y="2421"/>
                  </a:lnTo>
                  <a:lnTo>
                    <a:pt x="1279" y="2396"/>
                  </a:lnTo>
                  <a:lnTo>
                    <a:pt x="1302" y="2369"/>
                  </a:lnTo>
                  <a:lnTo>
                    <a:pt x="1322" y="2345"/>
                  </a:lnTo>
                  <a:lnTo>
                    <a:pt x="1341" y="2321"/>
                  </a:lnTo>
                  <a:lnTo>
                    <a:pt x="1358" y="2301"/>
                  </a:lnTo>
                  <a:lnTo>
                    <a:pt x="1364" y="2291"/>
                  </a:lnTo>
                  <a:lnTo>
                    <a:pt x="1372" y="2282"/>
                  </a:lnTo>
                  <a:lnTo>
                    <a:pt x="1472" y="2143"/>
                  </a:lnTo>
                  <a:lnTo>
                    <a:pt x="1459" y="2142"/>
                  </a:lnTo>
                  <a:lnTo>
                    <a:pt x="1448" y="2142"/>
                  </a:lnTo>
                  <a:lnTo>
                    <a:pt x="1436" y="2141"/>
                  </a:lnTo>
                  <a:lnTo>
                    <a:pt x="1424" y="2141"/>
                  </a:lnTo>
                  <a:lnTo>
                    <a:pt x="1171" y="2498"/>
                  </a:lnTo>
                  <a:close/>
                  <a:moveTo>
                    <a:pt x="1449" y="2232"/>
                  </a:moveTo>
                  <a:lnTo>
                    <a:pt x="1457" y="2229"/>
                  </a:lnTo>
                  <a:lnTo>
                    <a:pt x="1465" y="2227"/>
                  </a:lnTo>
                  <a:lnTo>
                    <a:pt x="1471" y="2225"/>
                  </a:lnTo>
                  <a:lnTo>
                    <a:pt x="1476" y="2225"/>
                  </a:lnTo>
                  <a:lnTo>
                    <a:pt x="1483" y="2224"/>
                  </a:lnTo>
                  <a:lnTo>
                    <a:pt x="1490" y="2225"/>
                  </a:lnTo>
                  <a:lnTo>
                    <a:pt x="1495" y="2226"/>
                  </a:lnTo>
                  <a:lnTo>
                    <a:pt x="1499" y="2229"/>
                  </a:lnTo>
                  <a:lnTo>
                    <a:pt x="1563" y="2141"/>
                  </a:lnTo>
                  <a:lnTo>
                    <a:pt x="1551" y="2142"/>
                  </a:lnTo>
                  <a:lnTo>
                    <a:pt x="1539" y="2142"/>
                  </a:lnTo>
                  <a:lnTo>
                    <a:pt x="1526" y="2143"/>
                  </a:lnTo>
                  <a:lnTo>
                    <a:pt x="1513" y="2143"/>
                  </a:lnTo>
                  <a:lnTo>
                    <a:pt x="1449" y="2232"/>
                  </a:lnTo>
                  <a:close/>
                  <a:moveTo>
                    <a:pt x="2604" y="671"/>
                  </a:moveTo>
                  <a:lnTo>
                    <a:pt x="2592" y="670"/>
                  </a:lnTo>
                  <a:lnTo>
                    <a:pt x="2579" y="669"/>
                  </a:lnTo>
                  <a:lnTo>
                    <a:pt x="2568" y="669"/>
                  </a:lnTo>
                  <a:lnTo>
                    <a:pt x="2556" y="669"/>
                  </a:lnTo>
                  <a:lnTo>
                    <a:pt x="2204" y="1168"/>
                  </a:lnTo>
                  <a:lnTo>
                    <a:pt x="2207" y="1180"/>
                  </a:lnTo>
                  <a:lnTo>
                    <a:pt x="2210" y="1193"/>
                  </a:lnTo>
                  <a:lnTo>
                    <a:pt x="2213" y="1206"/>
                  </a:lnTo>
                  <a:lnTo>
                    <a:pt x="2217" y="1218"/>
                  </a:lnTo>
                  <a:lnTo>
                    <a:pt x="2367" y="1004"/>
                  </a:lnTo>
                  <a:lnTo>
                    <a:pt x="2361" y="999"/>
                  </a:lnTo>
                  <a:lnTo>
                    <a:pt x="2355" y="993"/>
                  </a:lnTo>
                  <a:lnTo>
                    <a:pt x="2351" y="988"/>
                  </a:lnTo>
                  <a:lnTo>
                    <a:pt x="2348" y="983"/>
                  </a:lnTo>
                  <a:lnTo>
                    <a:pt x="2345" y="976"/>
                  </a:lnTo>
                  <a:lnTo>
                    <a:pt x="2345" y="972"/>
                  </a:lnTo>
                  <a:lnTo>
                    <a:pt x="2357" y="973"/>
                  </a:lnTo>
                  <a:lnTo>
                    <a:pt x="2368" y="974"/>
                  </a:lnTo>
                  <a:lnTo>
                    <a:pt x="2379" y="974"/>
                  </a:lnTo>
                  <a:lnTo>
                    <a:pt x="2390" y="974"/>
                  </a:lnTo>
                  <a:lnTo>
                    <a:pt x="2604" y="671"/>
                  </a:lnTo>
                  <a:close/>
                  <a:moveTo>
                    <a:pt x="2492" y="957"/>
                  </a:moveTo>
                  <a:lnTo>
                    <a:pt x="2685" y="683"/>
                  </a:lnTo>
                  <a:lnTo>
                    <a:pt x="2674" y="681"/>
                  </a:lnTo>
                  <a:lnTo>
                    <a:pt x="2664" y="680"/>
                  </a:lnTo>
                  <a:lnTo>
                    <a:pt x="2652" y="678"/>
                  </a:lnTo>
                  <a:lnTo>
                    <a:pt x="2641" y="677"/>
                  </a:lnTo>
                  <a:lnTo>
                    <a:pt x="2434" y="970"/>
                  </a:lnTo>
                  <a:lnTo>
                    <a:pt x="2449" y="968"/>
                  </a:lnTo>
                  <a:lnTo>
                    <a:pt x="2464" y="965"/>
                  </a:lnTo>
                  <a:lnTo>
                    <a:pt x="2479" y="961"/>
                  </a:lnTo>
                  <a:lnTo>
                    <a:pt x="2492" y="957"/>
                  </a:lnTo>
                  <a:close/>
                  <a:moveTo>
                    <a:pt x="1515" y="2266"/>
                  </a:moveTo>
                  <a:lnTo>
                    <a:pt x="1515" y="2274"/>
                  </a:lnTo>
                  <a:lnTo>
                    <a:pt x="1514" y="2283"/>
                  </a:lnTo>
                  <a:lnTo>
                    <a:pt x="1511" y="2291"/>
                  </a:lnTo>
                  <a:lnTo>
                    <a:pt x="1507" y="2299"/>
                  </a:lnTo>
                  <a:lnTo>
                    <a:pt x="1503" y="2308"/>
                  </a:lnTo>
                  <a:lnTo>
                    <a:pt x="1498" y="2317"/>
                  </a:lnTo>
                  <a:lnTo>
                    <a:pt x="1491" y="2326"/>
                  </a:lnTo>
                  <a:lnTo>
                    <a:pt x="1483" y="2335"/>
                  </a:lnTo>
                  <a:lnTo>
                    <a:pt x="1475" y="2344"/>
                  </a:lnTo>
                  <a:lnTo>
                    <a:pt x="1468" y="2355"/>
                  </a:lnTo>
                  <a:lnTo>
                    <a:pt x="1461" y="2366"/>
                  </a:lnTo>
                  <a:lnTo>
                    <a:pt x="1457" y="2379"/>
                  </a:lnTo>
                  <a:lnTo>
                    <a:pt x="1454" y="2391"/>
                  </a:lnTo>
                  <a:lnTo>
                    <a:pt x="1452" y="2404"/>
                  </a:lnTo>
                  <a:lnTo>
                    <a:pt x="1450" y="2418"/>
                  </a:lnTo>
                  <a:lnTo>
                    <a:pt x="1449" y="2430"/>
                  </a:lnTo>
                  <a:lnTo>
                    <a:pt x="1665" y="2123"/>
                  </a:lnTo>
                  <a:lnTo>
                    <a:pt x="1652" y="2126"/>
                  </a:lnTo>
                  <a:lnTo>
                    <a:pt x="1638" y="2129"/>
                  </a:lnTo>
                  <a:lnTo>
                    <a:pt x="1624" y="2132"/>
                  </a:lnTo>
                  <a:lnTo>
                    <a:pt x="1609" y="2134"/>
                  </a:lnTo>
                  <a:lnTo>
                    <a:pt x="1515" y="2266"/>
                  </a:lnTo>
                  <a:close/>
                  <a:moveTo>
                    <a:pt x="2445" y="1023"/>
                  </a:moveTo>
                  <a:lnTo>
                    <a:pt x="2436" y="1022"/>
                  </a:lnTo>
                  <a:lnTo>
                    <a:pt x="2427" y="1020"/>
                  </a:lnTo>
                  <a:lnTo>
                    <a:pt x="2417" y="1019"/>
                  </a:lnTo>
                  <a:lnTo>
                    <a:pt x="2409" y="1018"/>
                  </a:lnTo>
                  <a:lnTo>
                    <a:pt x="2399" y="1018"/>
                  </a:lnTo>
                  <a:lnTo>
                    <a:pt x="2226" y="1262"/>
                  </a:lnTo>
                  <a:lnTo>
                    <a:pt x="2229" y="1276"/>
                  </a:lnTo>
                  <a:lnTo>
                    <a:pt x="2232" y="1291"/>
                  </a:lnTo>
                  <a:lnTo>
                    <a:pt x="2233" y="1305"/>
                  </a:lnTo>
                  <a:lnTo>
                    <a:pt x="2235" y="1318"/>
                  </a:lnTo>
                  <a:lnTo>
                    <a:pt x="2445" y="1023"/>
                  </a:lnTo>
                  <a:close/>
                  <a:moveTo>
                    <a:pt x="2632" y="870"/>
                  </a:moveTo>
                  <a:lnTo>
                    <a:pt x="2644" y="862"/>
                  </a:lnTo>
                  <a:lnTo>
                    <a:pt x="2657" y="851"/>
                  </a:lnTo>
                  <a:lnTo>
                    <a:pt x="2759" y="706"/>
                  </a:lnTo>
                  <a:lnTo>
                    <a:pt x="2750" y="703"/>
                  </a:lnTo>
                  <a:lnTo>
                    <a:pt x="2739" y="699"/>
                  </a:lnTo>
                  <a:lnTo>
                    <a:pt x="2730" y="696"/>
                  </a:lnTo>
                  <a:lnTo>
                    <a:pt x="2720" y="692"/>
                  </a:lnTo>
                  <a:lnTo>
                    <a:pt x="2554" y="930"/>
                  </a:lnTo>
                  <a:lnTo>
                    <a:pt x="2575" y="915"/>
                  </a:lnTo>
                  <a:lnTo>
                    <a:pt x="2595" y="900"/>
                  </a:lnTo>
                  <a:lnTo>
                    <a:pt x="2614" y="885"/>
                  </a:lnTo>
                  <a:lnTo>
                    <a:pt x="2632" y="870"/>
                  </a:lnTo>
                  <a:close/>
                  <a:moveTo>
                    <a:pt x="2376" y="1177"/>
                  </a:moveTo>
                  <a:lnTo>
                    <a:pt x="2384" y="1177"/>
                  </a:lnTo>
                  <a:lnTo>
                    <a:pt x="2396" y="1177"/>
                  </a:lnTo>
                  <a:lnTo>
                    <a:pt x="2411" y="1175"/>
                  </a:lnTo>
                  <a:lnTo>
                    <a:pt x="2429" y="1173"/>
                  </a:lnTo>
                  <a:lnTo>
                    <a:pt x="2525" y="1036"/>
                  </a:lnTo>
                  <a:lnTo>
                    <a:pt x="2515" y="1033"/>
                  </a:lnTo>
                  <a:lnTo>
                    <a:pt x="2506" y="1030"/>
                  </a:lnTo>
                  <a:lnTo>
                    <a:pt x="2496" y="1027"/>
                  </a:lnTo>
                  <a:lnTo>
                    <a:pt x="2484" y="1025"/>
                  </a:lnTo>
                  <a:lnTo>
                    <a:pt x="2376" y="1177"/>
                  </a:lnTo>
                  <a:close/>
                  <a:moveTo>
                    <a:pt x="1449" y="2488"/>
                  </a:moveTo>
                  <a:lnTo>
                    <a:pt x="1451" y="2499"/>
                  </a:lnTo>
                  <a:lnTo>
                    <a:pt x="1454" y="2513"/>
                  </a:lnTo>
                  <a:lnTo>
                    <a:pt x="1458" y="2525"/>
                  </a:lnTo>
                  <a:lnTo>
                    <a:pt x="1462" y="2537"/>
                  </a:lnTo>
                  <a:lnTo>
                    <a:pt x="1563" y="2396"/>
                  </a:lnTo>
                  <a:lnTo>
                    <a:pt x="1571" y="2381"/>
                  </a:lnTo>
                  <a:lnTo>
                    <a:pt x="1581" y="2367"/>
                  </a:lnTo>
                  <a:lnTo>
                    <a:pt x="1590" y="2355"/>
                  </a:lnTo>
                  <a:lnTo>
                    <a:pt x="1599" y="2343"/>
                  </a:lnTo>
                  <a:lnTo>
                    <a:pt x="1781" y="2086"/>
                  </a:lnTo>
                  <a:lnTo>
                    <a:pt x="1766" y="2093"/>
                  </a:lnTo>
                  <a:lnTo>
                    <a:pt x="1750" y="2099"/>
                  </a:lnTo>
                  <a:lnTo>
                    <a:pt x="1733" y="2104"/>
                  </a:lnTo>
                  <a:lnTo>
                    <a:pt x="1718" y="2109"/>
                  </a:lnTo>
                  <a:lnTo>
                    <a:pt x="1449" y="2488"/>
                  </a:lnTo>
                  <a:close/>
                  <a:moveTo>
                    <a:pt x="2237" y="1444"/>
                  </a:moveTo>
                  <a:lnTo>
                    <a:pt x="2404" y="1210"/>
                  </a:lnTo>
                  <a:lnTo>
                    <a:pt x="2393" y="1198"/>
                  </a:lnTo>
                  <a:lnTo>
                    <a:pt x="2385" y="1189"/>
                  </a:lnTo>
                  <a:lnTo>
                    <a:pt x="2380" y="1182"/>
                  </a:lnTo>
                  <a:lnTo>
                    <a:pt x="2376" y="1177"/>
                  </a:lnTo>
                  <a:lnTo>
                    <a:pt x="2237" y="1374"/>
                  </a:lnTo>
                  <a:lnTo>
                    <a:pt x="2238" y="1386"/>
                  </a:lnTo>
                  <a:lnTo>
                    <a:pt x="2239" y="1399"/>
                  </a:lnTo>
                  <a:lnTo>
                    <a:pt x="2239" y="1410"/>
                  </a:lnTo>
                  <a:lnTo>
                    <a:pt x="2238" y="1421"/>
                  </a:lnTo>
                  <a:lnTo>
                    <a:pt x="2238" y="1432"/>
                  </a:lnTo>
                  <a:lnTo>
                    <a:pt x="2237" y="1444"/>
                  </a:lnTo>
                  <a:close/>
                  <a:moveTo>
                    <a:pt x="2556" y="1052"/>
                  </a:moveTo>
                  <a:lnTo>
                    <a:pt x="2484" y="1152"/>
                  </a:lnTo>
                  <a:lnTo>
                    <a:pt x="2491" y="1148"/>
                  </a:lnTo>
                  <a:lnTo>
                    <a:pt x="2499" y="1144"/>
                  </a:lnTo>
                  <a:lnTo>
                    <a:pt x="2505" y="1139"/>
                  </a:lnTo>
                  <a:lnTo>
                    <a:pt x="2511" y="1132"/>
                  </a:lnTo>
                  <a:lnTo>
                    <a:pt x="2526" y="1116"/>
                  </a:lnTo>
                  <a:lnTo>
                    <a:pt x="2542" y="1099"/>
                  </a:lnTo>
                  <a:lnTo>
                    <a:pt x="2550" y="1093"/>
                  </a:lnTo>
                  <a:lnTo>
                    <a:pt x="2559" y="1087"/>
                  </a:lnTo>
                  <a:lnTo>
                    <a:pt x="2565" y="1085"/>
                  </a:lnTo>
                  <a:lnTo>
                    <a:pt x="2570" y="1084"/>
                  </a:lnTo>
                  <a:lnTo>
                    <a:pt x="2575" y="1084"/>
                  </a:lnTo>
                  <a:lnTo>
                    <a:pt x="2581" y="1084"/>
                  </a:lnTo>
                  <a:lnTo>
                    <a:pt x="2585" y="1082"/>
                  </a:lnTo>
                  <a:lnTo>
                    <a:pt x="2571" y="1066"/>
                  </a:lnTo>
                  <a:lnTo>
                    <a:pt x="2556" y="1052"/>
                  </a:lnTo>
                  <a:close/>
                  <a:moveTo>
                    <a:pt x="2799" y="779"/>
                  </a:moveTo>
                  <a:lnTo>
                    <a:pt x="2830" y="733"/>
                  </a:lnTo>
                  <a:lnTo>
                    <a:pt x="2822" y="729"/>
                  </a:lnTo>
                  <a:lnTo>
                    <a:pt x="2812" y="725"/>
                  </a:lnTo>
                  <a:lnTo>
                    <a:pt x="2804" y="721"/>
                  </a:lnTo>
                  <a:lnTo>
                    <a:pt x="2794" y="717"/>
                  </a:lnTo>
                  <a:lnTo>
                    <a:pt x="2734" y="799"/>
                  </a:lnTo>
                  <a:lnTo>
                    <a:pt x="2749" y="793"/>
                  </a:lnTo>
                  <a:lnTo>
                    <a:pt x="2763" y="787"/>
                  </a:lnTo>
                  <a:lnTo>
                    <a:pt x="2780" y="782"/>
                  </a:lnTo>
                  <a:lnTo>
                    <a:pt x="2799" y="779"/>
                  </a:lnTo>
                  <a:close/>
                  <a:moveTo>
                    <a:pt x="1476" y="2578"/>
                  </a:moveTo>
                  <a:lnTo>
                    <a:pt x="1481" y="2591"/>
                  </a:lnTo>
                  <a:lnTo>
                    <a:pt x="1487" y="2604"/>
                  </a:lnTo>
                  <a:lnTo>
                    <a:pt x="1490" y="2614"/>
                  </a:lnTo>
                  <a:lnTo>
                    <a:pt x="1492" y="2621"/>
                  </a:lnTo>
                  <a:lnTo>
                    <a:pt x="1497" y="2617"/>
                  </a:lnTo>
                  <a:lnTo>
                    <a:pt x="1499" y="2598"/>
                  </a:lnTo>
                  <a:lnTo>
                    <a:pt x="1503" y="2575"/>
                  </a:lnTo>
                  <a:lnTo>
                    <a:pt x="1510" y="2549"/>
                  </a:lnTo>
                  <a:lnTo>
                    <a:pt x="1517" y="2519"/>
                  </a:lnTo>
                  <a:lnTo>
                    <a:pt x="1476" y="2578"/>
                  </a:lnTo>
                  <a:close/>
                  <a:moveTo>
                    <a:pt x="1667" y="2307"/>
                  </a:moveTo>
                  <a:lnTo>
                    <a:pt x="1679" y="2305"/>
                  </a:lnTo>
                  <a:lnTo>
                    <a:pt x="1690" y="2304"/>
                  </a:lnTo>
                  <a:lnTo>
                    <a:pt x="1703" y="2305"/>
                  </a:lnTo>
                  <a:lnTo>
                    <a:pt x="1716" y="2307"/>
                  </a:lnTo>
                  <a:lnTo>
                    <a:pt x="1934" y="2000"/>
                  </a:lnTo>
                  <a:lnTo>
                    <a:pt x="1912" y="2014"/>
                  </a:lnTo>
                  <a:lnTo>
                    <a:pt x="1891" y="2029"/>
                  </a:lnTo>
                  <a:lnTo>
                    <a:pt x="1869" y="2042"/>
                  </a:lnTo>
                  <a:lnTo>
                    <a:pt x="1845" y="2057"/>
                  </a:lnTo>
                  <a:lnTo>
                    <a:pt x="1667" y="2307"/>
                  </a:lnTo>
                  <a:close/>
                  <a:moveTo>
                    <a:pt x="2459" y="1260"/>
                  </a:moveTo>
                  <a:lnTo>
                    <a:pt x="2451" y="1252"/>
                  </a:lnTo>
                  <a:lnTo>
                    <a:pt x="2442" y="1246"/>
                  </a:lnTo>
                  <a:lnTo>
                    <a:pt x="2434" y="1240"/>
                  </a:lnTo>
                  <a:lnTo>
                    <a:pt x="2427" y="1235"/>
                  </a:lnTo>
                  <a:lnTo>
                    <a:pt x="2231" y="1513"/>
                  </a:lnTo>
                  <a:lnTo>
                    <a:pt x="2226" y="1538"/>
                  </a:lnTo>
                  <a:lnTo>
                    <a:pt x="2221" y="1563"/>
                  </a:lnTo>
                  <a:lnTo>
                    <a:pt x="2214" y="1588"/>
                  </a:lnTo>
                  <a:lnTo>
                    <a:pt x="2208" y="1612"/>
                  </a:lnTo>
                  <a:lnTo>
                    <a:pt x="2459" y="1260"/>
                  </a:lnTo>
                  <a:close/>
                  <a:moveTo>
                    <a:pt x="2486" y="1278"/>
                  </a:moveTo>
                  <a:lnTo>
                    <a:pt x="2151" y="1754"/>
                  </a:lnTo>
                  <a:lnTo>
                    <a:pt x="2140" y="1773"/>
                  </a:lnTo>
                  <a:lnTo>
                    <a:pt x="2130" y="1791"/>
                  </a:lnTo>
                  <a:lnTo>
                    <a:pt x="2117" y="1808"/>
                  </a:lnTo>
                  <a:lnTo>
                    <a:pt x="2106" y="1826"/>
                  </a:lnTo>
                  <a:lnTo>
                    <a:pt x="2092" y="1844"/>
                  </a:lnTo>
                  <a:lnTo>
                    <a:pt x="2078" y="1861"/>
                  </a:lnTo>
                  <a:lnTo>
                    <a:pt x="2065" y="1877"/>
                  </a:lnTo>
                  <a:lnTo>
                    <a:pt x="2051" y="1893"/>
                  </a:lnTo>
                  <a:lnTo>
                    <a:pt x="1748" y="2323"/>
                  </a:lnTo>
                  <a:lnTo>
                    <a:pt x="1749" y="2323"/>
                  </a:lnTo>
                  <a:lnTo>
                    <a:pt x="1750" y="2326"/>
                  </a:lnTo>
                  <a:lnTo>
                    <a:pt x="1757" y="2333"/>
                  </a:lnTo>
                  <a:lnTo>
                    <a:pt x="1764" y="2341"/>
                  </a:lnTo>
                  <a:lnTo>
                    <a:pt x="1768" y="2350"/>
                  </a:lnTo>
                  <a:lnTo>
                    <a:pt x="1770" y="2359"/>
                  </a:lnTo>
                  <a:lnTo>
                    <a:pt x="2521" y="1298"/>
                  </a:lnTo>
                  <a:lnTo>
                    <a:pt x="2511" y="1293"/>
                  </a:lnTo>
                  <a:lnTo>
                    <a:pt x="2503" y="1288"/>
                  </a:lnTo>
                  <a:lnTo>
                    <a:pt x="2495" y="1283"/>
                  </a:lnTo>
                  <a:lnTo>
                    <a:pt x="2486" y="1278"/>
                  </a:lnTo>
                  <a:close/>
                  <a:moveTo>
                    <a:pt x="2890" y="776"/>
                  </a:moveTo>
                  <a:lnTo>
                    <a:pt x="2890" y="776"/>
                  </a:lnTo>
                  <a:lnTo>
                    <a:pt x="2885" y="770"/>
                  </a:lnTo>
                  <a:lnTo>
                    <a:pt x="2878" y="762"/>
                  </a:lnTo>
                  <a:lnTo>
                    <a:pt x="2870" y="756"/>
                  </a:lnTo>
                  <a:lnTo>
                    <a:pt x="2860" y="749"/>
                  </a:lnTo>
                  <a:lnTo>
                    <a:pt x="2844" y="774"/>
                  </a:lnTo>
                  <a:lnTo>
                    <a:pt x="2854" y="774"/>
                  </a:lnTo>
                  <a:lnTo>
                    <a:pt x="2866" y="775"/>
                  </a:lnTo>
                  <a:lnTo>
                    <a:pt x="2877" y="775"/>
                  </a:lnTo>
                  <a:lnTo>
                    <a:pt x="2890" y="776"/>
                  </a:lnTo>
                  <a:close/>
                  <a:moveTo>
                    <a:pt x="2550" y="1314"/>
                  </a:moveTo>
                  <a:lnTo>
                    <a:pt x="1729" y="2476"/>
                  </a:lnTo>
                  <a:lnTo>
                    <a:pt x="1721" y="2489"/>
                  </a:lnTo>
                  <a:lnTo>
                    <a:pt x="1713" y="2501"/>
                  </a:lnTo>
                  <a:lnTo>
                    <a:pt x="1706" y="2516"/>
                  </a:lnTo>
                  <a:lnTo>
                    <a:pt x="1700" y="2531"/>
                  </a:lnTo>
                  <a:lnTo>
                    <a:pt x="1695" y="2548"/>
                  </a:lnTo>
                  <a:lnTo>
                    <a:pt x="1690" y="2566"/>
                  </a:lnTo>
                  <a:lnTo>
                    <a:pt x="1687" y="2585"/>
                  </a:lnTo>
                  <a:lnTo>
                    <a:pt x="1686" y="2606"/>
                  </a:lnTo>
                  <a:lnTo>
                    <a:pt x="2411" y="1581"/>
                  </a:lnTo>
                  <a:lnTo>
                    <a:pt x="2411" y="1578"/>
                  </a:lnTo>
                  <a:lnTo>
                    <a:pt x="2410" y="1575"/>
                  </a:lnTo>
                  <a:lnTo>
                    <a:pt x="2409" y="1569"/>
                  </a:lnTo>
                  <a:lnTo>
                    <a:pt x="2408" y="1561"/>
                  </a:lnTo>
                  <a:lnTo>
                    <a:pt x="2408" y="1551"/>
                  </a:lnTo>
                  <a:lnTo>
                    <a:pt x="2409" y="1546"/>
                  </a:lnTo>
                  <a:lnTo>
                    <a:pt x="2410" y="1541"/>
                  </a:lnTo>
                  <a:lnTo>
                    <a:pt x="2412" y="1537"/>
                  </a:lnTo>
                  <a:lnTo>
                    <a:pt x="2414" y="1531"/>
                  </a:lnTo>
                  <a:lnTo>
                    <a:pt x="2417" y="1527"/>
                  </a:lnTo>
                  <a:lnTo>
                    <a:pt x="2421" y="1523"/>
                  </a:lnTo>
                  <a:lnTo>
                    <a:pt x="2426" y="1520"/>
                  </a:lnTo>
                  <a:lnTo>
                    <a:pt x="2432" y="1517"/>
                  </a:lnTo>
                  <a:lnTo>
                    <a:pt x="2437" y="1516"/>
                  </a:lnTo>
                  <a:lnTo>
                    <a:pt x="2442" y="1515"/>
                  </a:lnTo>
                  <a:lnTo>
                    <a:pt x="2449" y="1516"/>
                  </a:lnTo>
                  <a:lnTo>
                    <a:pt x="2457" y="1517"/>
                  </a:lnTo>
                  <a:lnTo>
                    <a:pt x="2589" y="1330"/>
                  </a:lnTo>
                  <a:lnTo>
                    <a:pt x="2579" y="1327"/>
                  </a:lnTo>
                  <a:lnTo>
                    <a:pt x="2569" y="1322"/>
                  </a:lnTo>
                  <a:lnTo>
                    <a:pt x="2559" y="1318"/>
                  </a:lnTo>
                  <a:lnTo>
                    <a:pt x="2550" y="1314"/>
                  </a:lnTo>
                  <a:close/>
                  <a:moveTo>
                    <a:pt x="2379" y="1685"/>
                  </a:moveTo>
                  <a:lnTo>
                    <a:pt x="2388" y="1687"/>
                  </a:lnTo>
                  <a:lnTo>
                    <a:pt x="2397" y="1690"/>
                  </a:lnTo>
                  <a:lnTo>
                    <a:pt x="2407" y="1695"/>
                  </a:lnTo>
                  <a:lnTo>
                    <a:pt x="2415" y="1702"/>
                  </a:lnTo>
                  <a:lnTo>
                    <a:pt x="2463" y="1635"/>
                  </a:lnTo>
                  <a:lnTo>
                    <a:pt x="2456" y="1630"/>
                  </a:lnTo>
                  <a:lnTo>
                    <a:pt x="2449" y="1623"/>
                  </a:lnTo>
                  <a:lnTo>
                    <a:pt x="2440" y="1617"/>
                  </a:lnTo>
                  <a:lnTo>
                    <a:pt x="2432" y="1610"/>
                  </a:lnTo>
                  <a:lnTo>
                    <a:pt x="2379" y="1685"/>
                  </a:lnTo>
                  <a:close/>
                  <a:moveTo>
                    <a:pt x="2621" y="1343"/>
                  </a:moveTo>
                  <a:lnTo>
                    <a:pt x="2488" y="1530"/>
                  </a:lnTo>
                  <a:lnTo>
                    <a:pt x="2496" y="1536"/>
                  </a:lnTo>
                  <a:lnTo>
                    <a:pt x="2504" y="1541"/>
                  </a:lnTo>
                  <a:lnTo>
                    <a:pt x="2511" y="1548"/>
                  </a:lnTo>
                  <a:lnTo>
                    <a:pt x="2521" y="1555"/>
                  </a:lnTo>
                  <a:lnTo>
                    <a:pt x="2660" y="1357"/>
                  </a:lnTo>
                  <a:lnTo>
                    <a:pt x="2649" y="1354"/>
                  </a:lnTo>
                  <a:lnTo>
                    <a:pt x="2639" y="1351"/>
                  </a:lnTo>
                  <a:lnTo>
                    <a:pt x="2629" y="1348"/>
                  </a:lnTo>
                  <a:lnTo>
                    <a:pt x="2621" y="1343"/>
                  </a:lnTo>
                  <a:close/>
                  <a:moveTo>
                    <a:pt x="2338" y="1743"/>
                  </a:moveTo>
                  <a:lnTo>
                    <a:pt x="1688" y="2660"/>
                  </a:lnTo>
                  <a:lnTo>
                    <a:pt x="1688" y="2665"/>
                  </a:lnTo>
                  <a:lnTo>
                    <a:pt x="1687" y="2665"/>
                  </a:lnTo>
                  <a:lnTo>
                    <a:pt x="1689" y="2674"/>
                  </a:lnTo>
                  <a:lnTo>
                    <a:pt x="1694" y="2688"/>
                  </a:lnTo>
                  <a:lnTo>
                    <a:pt x="1702" y="2708"/>
                  </a:lnTo>
                  <a:lnTo>
                    <a:pt x="2015" y="2268"/>
                  </a:lnTo>
                  <a:lnTo>
                    <a:pt x="2015" y="2216"/>
                  </a:lnTo>
                  <a:lnTo>
                    <a:pt x="2015" y="2211"/>
                  </a:lnTo>
                  <a:lnTo>
                    <a:pt x="2016" y="2205"/>
                  </a:lnTo>
                  <a:lnTo>
                    <a:pt x="2017" y="2200"/>
                  </a:lnTo>
                  <a:lnTo>
                    <a:pt x="2019" y="2196"/>
                  </a:lnTo>
                  <a:lnTo>
                    <a:pt x="2022" y="2191"/>
                  </a:lnTo>
                  <a:lnTo>
                    <a:pt x="2026" y="2187"/>
                  </a:lnTo>
                  <a:lnTo>
                    <a:pt x="2029" y="2183"/>
                  </a:lnTo>
                  <a:lnTo>
                    <a:pt x="2033" y="2180"/>
                  </a:lnTo>
                  <a:lnTo>
                    <a:pt x="2039" y="2178"/>
                  </a:lnTo>
                  <a:lnTo>
                    <a:pt x="2043" y="2176"/>
                  </a:lnTo>
                  <a:lnTo>
                    <a:pt x="2048" y="2176"/>
                  </a:lnTo>
                  <a:lnTo>
                    <a:pt x="2052" y="2176"/>
                  </a:lnTo>
                  <a:lnTo>
                    <a:pt x="2057" y="2178"/>
                  </a:lnTo>
                  <a:lnTo>
                    <a:pt x="2062" y="2181"/>
                  </a:lnTo>
                  <a:lnTo>
                    <a:pt x="2066" y="2186"/>
                  </a:lnTo>
                  <a:lnTo>
                    <a:pt x="2069" y="2191"/>
                  </a:lnTo>
                  <a:lnTo>
                    <a:pt x="2137" y="2093"/>
                  </a:lnTo>
                  <a:lnTo>
                    <a:pt x="2137" y="2086"/>
                  </a:lnTo>
                  <a:lnTo>
                    <a:pt x="2135" y="2079"/>
                  </a:lnTo>
                  <a:lnTo>
                    <a:pt x="2135" y="2067"/>
                  </a:lnTo>
                  <a:lnTo>
                    <a:pt x="2136" y="2057"/>
                  </a:lnTo>
                  <a:lnTo>
                    <a:pt x="2137" y="2048"/>
                  </a:lnTo>
                  <a:lnTo>
                    <a:pt x="2139" y="2039"/>
                  </a:lnTo>
                  <a:lnTo>
                    <a:pt x="2142" y="2033"/>
                  </a:lnTo>
                  <a:lnTo>
                    <a:pt x="2146" y="2027"/>
                  </a:lnTo>
                  <a:lnTo>
                    <a:pt x="2151" y="2023"/>
                  </a:lnTo>
                  <a:lnTo>
                    <a:pt x="2155" y="2018"/>
                  </a:lnTo>
                  <a:lnTo>
                    <a:pt x="2159" y="2015"/>
                  </a:lnTo>
                  <a:lnTo>
                    <a:pt x="2164" y="2013"/>
                  </a:lnTo>
                  <a:lnTo>
                    <a:pt x="2168" y="2011"/>
                  </a:lnTo>
                  <a:lnTo>
                    <a:pt x="2173" y="2010"/>
                  </a:lnTo>
                  <a:lnTo>
                    <a:pt x="2181" y="2009"/>
                  </a:lnTo>
                  <a:lnTo>
                    <a:pt x="2187" y="2009"/>
                  </a:lnTo>
                  <a:lnTo>
                    <a:pt x="2191" y="2010"/>
                  </a:lnTo>
                  <a:lnTo>
                    <a:pt x="2197" y="2011"/>
                  </a:lnTo>
                  <a:lnTo>
                    <a:pt x="2359" y="1781"/>
                  </a:lnTo>
                  <a:lnTo>
                    <a:pt x="2352" y="1772"/>
                  </a:lnTo>
                  <a:lnTo>
                    <a:pt x="2346" y="1762"/>
                  </a:lnTo>
                  <a:lnTo>
                    <a:pt x="2342" y="1753"/>
                  </a:lnTo>
                  <a:lnTo>
                    <a:pt x="2338" y="1743"/>
                  </a:lnTo>
                  <a:close/>
                  <a:moveTo>
                    <a:pt x="2445" y="1720"/>
                  </a:moveTo>
                  <a:lnTo>
                    <a:pt x="2454" y="1726"/>
                  </a:lnTo>
                  <a:lnTo>
                    <a:pt x="2462" y="1732"/>
                  </a:lnTo>
                  <a:lnTo>
                    <a:pt x="2469" y="1737"/>
                  </a:lnTo>
                  <a:lnTo>
                    <a:pt x="2477" y="1743"/>
                  </a:lnTo>
                  <a:lnTo>
                    <a:pt x="2511" y="1692"/>
                  </a:lnTo>
                  <a:lnTo>
                    <a:pt x="2506" y="1683"/>
                  </a:lnTo>
                  <a:lnTo>
                    <a:pt x="2500" y="1675"/>
                  </a:lnTo>
                  <a:lnTo>
                    <a:pt x="2492" y="1667"/>
                  </a:lnTo>
                  <a:lnTo>
                    <a:pt x="2486" y="1660"/>
                  </a:lnTo>
                  <a:lnTo>
                    <a:pt x="2445" y="1720"/>
                  </a:lnTo>
                  <a:close/>
                  <a:moveTo>
                    <a:pt x="2384" y="1806"/>
                  </a:moveTo>
                  <a:lnTo>
                    <a:pt x="2222" y="2034"/>
                  </a:lnTo>
                  <a:lnTo>
                    <a:pt x="2227" y="2042"/>
                  </a:lnTo>
                  <a:lnTo>
                    <a:pt x="2233" y="2053"/>
                  </a:lnTo>
                  <a:lnTo>
                    <a:pt x="2238" y="2063"/>
                  </a:lnTo>
                  <a:lnTo>
                    <a:pt x="2243" y="2075"/>
                  </a:lnTo>
                  <a:lnTo>
                    <a:pt x="2411" y="1836"/>
                  </a:lnTo>
                  <a:lnTo>
                    <a:pt x="2406" y="1827"/>
                  </a:lnTo>
                  <a:lnTo>
                    <a:pt x="2399" y="1820"/>
                  </a:lnTo>
                  <a:lnTo>
                    <a:pt x="2392" y="1813"/>
                  </a:lnTo>
                  <a:lnTo>
                    <a:pt x="2384" y="1806"/>
                  </a:lnTo>
                  <a:close/>
                  <a:moveTo>
                    <a:pt x="2693" y="1366"/>
                  </a:moveTo>
                  <a:lnTo>
                    <a:pt x="2548" y="1573"/>
                  </a:lnTo>
                  <a:lnTo>
                    <a:pt x="2556" y="1578"/>
                  </a:lnTo>
                  <a:lnTo>
                    <a:pt x="2565" y="1584"/>
                  </a:lnTo>
                  <a:lnTo>
                    <a:pt x="2573" y="1588"/>
                  </a:lnTo>
                  <a:lnTo>
                    <a:pt x="2581" y="1592"/>
                  </a:lnTo>
                  <a:lnTo>
                    <a:pt x="2734" y="1380"/>
                  </a:lnTo>
                  <a:lnTo>
                    <a:pt x="2725" y="1377"/>
                  </a:lnTo>
                  <a:lnTo>
                    <a:pt x="2714" y="1374"/>
                  </a:lnTo>
                  <a:lnTo>
                    <a:pt x="2704" y="1369"/>
                  </a:lnTo>
                  <a:lnTo>
                    <a:pt x="2693" y="1366"/>
                  </a:lnTo>
                  <a:close/>
                  <a:moveTo>
                    <a:pt x="1720" y="2743"/>
                  </a:moveTo>
                  <a:lnTo>
                    <a:pt x="1726" y="2750"/>
                  </a:lnTo>
                  <a:lnTo>
                    <a:pt x="1732" y="2757"/>
                  </a:lnTo>
                  <a:lnTo>
                    <a:pt x="1740" y="2765"/>
                  </a:lnTo>
                  <a:lnTo>
                    <a:pt x="1748" y="2774"/>
                  </a:lnTo>
                  <a:lnTo>
                    <a:pt x="1914" y="2537"/>
                  </a:lnTo>
                  <a:lnTo>
                    <a:pt x="1929" y="2512"/>
                  </a:lnTo>
                  <a:lnTo>
                    <a:pt x="1943" y="2487"/>
                  </a:lnTo>
                  <a:lnTo>
                    <a:pt x="1958" y="2461"/>
                  </a:lnTo>
                  <a:lnTo>
                    <a:pt x="1971" y="2436"/>
                  </a:lnTo>
                  <a:lnTo>
                    <a:pt x="1983" y="2411"/>
                  </a:lnTo>
                  <a:lnTo>
                    <a:pt x="1995" y="2386"/>
                  </a:lnTo>
                  <a:lnTo>
                    <a:pt x="1999" y="2374"/>
                  </a:lnTo>
                  <a:lnTo>
                    <a:pt x="2003" y="2361"/>
                  </a:lnTo>
                  <a:lnTo>
                    <a:pt x="2007" y="2348"/>
                  </a:lnTo>
                  <a:lnTo>
                    <a:pt x="2009" y="2335"/>
                  </a:lnTo>
                  <a:lnTo>
                    <a:pt x="1720" y="2743"/>
                  </a:lnTo>
                  <a:close/>
                  <a:moveTo>
                    <a:pt x="2078" y="2237"/>
                  </a:moveTo>
                  <a:lnTo>
                    <a:pt x="2078" y="2250"/>
                  </a:lnTo>
                  <a:lnTo>
                    <a:pt x="2078" y="2262"/>
                  </a:lnTo>
                  <a:lnTo>
                    <a:pt x="2077" y="2272"/>
                  </a:lnTo>
                  <a:lnTo>
                    <a:pt x="2077" y="2282"/>
                  </a:lnTo>
                  <a:lnTo>
                    <a:pt x="2076" y="2289"/>
                  </a:lnTo>
                  <a:lnTo>
                    <a:pt x="2086" y="2279"/>
                  </a:lnTo>
                  <a:lnTo>
                    <a:pt x="2097" y="2265"/>
                  </a:lnTo>
                  <a:lnTo>
                    <a:pt x="2111" y="2246"/>
                  </a:lnTo>
                  <a:lnTo>
                    <a:pt x="2129" y="2221"/>
                  </a:lnTo>
                  <a:lnTo>
                    <a:pt x="2134" y="2212"/>
                  </a:lnTo>
                  <a:lnTo>
                    <a:pt x="2138" y="2202"/>
                  </a:lnTo>
                  <a:lnTo>
                    <a:pt x="2142" y="2193"/>
                  </a:lnTo>
                  <a:lnTo>
                    <a:pt x="2144" y="2185"/>
                  </a:lnTo>
                  <a:lnTo>
                    <a:pt x="2146" y="2176"/>
                  </a:lnTo>
                  <a:lnTo>
                    <a:pt x="2147" y="2167"/>
                  </a:lnTo>
                  <a:lnTo>
                    <a:pt x="2148" y="2158"/>
                  </a:lnTo>
                  <a:lnTo>
                    <a:pt x="2148" y="2150"/>
                  </a:lnTo>
                  <a:lnTo>
                    <a:pt x="2148" y="2139"/>
                  </a:lnTo>
                  <a:lnTo>
                    <a:pt x="2078" y="2237"/>
                  </a:lnTo>
                  <a:close/>
                  <a:moveTo>
                    <a:pt x="2529" y="1795"/>
                  </a:moveTo>
                  <a:lnTo>
                    <a:pt x="2531" y="1777"/>
                  </a:lnTo>
                  <a:lnTo>
                    <a:pt x="2531" y="1760"/>
                  </a:lnTo>
                  <a:lnTo>
                    <a:pt x="2530" y="1745"/>
                  </a:lnTo>
                  <a:lnTo>
                    <a:pt x="2527" y="1731"/>
                  </a:lnTo>
                  <a:lnTo>
                    <a:pt x="2502" y="1768"/>
                  </a:lnTo>
                  <a:lnTo>
                    <a:pt x="2511" y="1777"/>
                  </a:lnTo>
                  <a:lnTo>
                    <a:pt x="2519" y="1786"/>
                  </a:lnTo>
                  <a:lnTo>
                    <a:pt x="2526" y="1793"/>
                  </a:lnTo>
                  <a:lnTo>
                    <a:pt x="2529" y="1795"/>
                  </a:lnTo>
                  <a:close/>
                  <a:moveTo>
                    <a:pt x="2766" y="1394"/>
                  </a:moveTo>
                  <a:lnTo>
                    <a:pt x="2616" y="1606"/>
                  </a:lnTo>
                  <a:lnTo>
                    <a:pt x="2627" y="1608"/>
                  </a:lnTo>
                  <a:lnTo>
                    <a:pt x="2639" y="1609"/>
                  </a:lnTo>
                  <a:lnTo>
                    <a:pt x="2649" y="1610"/>
                  </a:lnTo>
                  <a:lnTo>
                    <a:pt x="2660" y="1610"/>
                  </a:lnTo>
                  <a:lnTo>
                    <a:pt x="2803" y="1410"/>
                  </a:lnTo>
                  <a:lnTo>
                    <a:pt x="2794" y="1405"/>
                  </a:lnTo>
                  <a:lnTo>
                    <a:pt x="2784" y="1401"/>
                  </a:lnTo>
                  <a:lnTo>
                    <a:pt x="2776" y="1397"/>
                  </a:lnTo>
                  <a:lnTo>
                    <a:pt x="2766" y="1394"/>
                  </a:lnTo>
                  <a:close/>
                  <a:moveTo>
                    <a:pt x="1855" y="2681"/>
                  </a:moveTo>
                  <a:lnTo>
                    <a:pt x="1773" y="2797"/>
                  </a:lnTo>
                  <a:lnTo>
                    <a:pt x="1780" y="2802"/>
                  </a:lnTo>
                  <a:lnTo>
                    <a:pt x="1788" y="2807"/>
                  </a:lnTo>
                  <a:lnTo>
                    <a:pt x="1796" y="2813"/>
                  </a:lnTo>
                  <a:lnTo>
                    <a:pt x="1804" y="2818"/>
                  </a:lnTo>
                  <a:lnTo>
                    <a:pt x="1850" y="2756"/>
                  </a:lnTo>
                  <a:lnTo>
                    <a:pt x="1848" y="2744"/>
                  </a:lnTo>
                  <a:lnTo>
                    <a:pt x="1848" y="2731"/>
                  </a:lnTo>
                  <a:lnTo>
                    <a:pt x="1848" y="2717"/>
                  </a:lnTo>
                  <a:lnTo>
                    <a:pt x="1849" y="2705"/>
                  </a:lnTo>
                  <a:lnTo>
                    <a:pt x="1851" y="2692"/>
                  </a:lnTo>
                  <a:lnTo>
                    <a:pt x="1855" y="2681"/>
                  </a:lnTo>
                  <a:close/>
                  <a:moveTo>
                    <a:pt x="2249" y="2123"/>
                  </a:moveTo>
                  <a:lnTo>
                    <a:pt x="2249" y="2126"/>
                  </a:lnTo>
                  <a:lnTo>
                    <a:pt x="2251" y="2129"/>
                  </a:lnTo>
                  <a:lnTo>
                    <a:pt x="2252" y="2140"/>
                  </a:lnTo>
                  <a:lnTo>
                    <a:pt x="2254" y="2151"/>
                  </a:lnTo>
                  <a:lnTo>
                    <a:pt x="2257" y="2163"/>
                  </a:lnTo>
                  <a:lnTo>
                    <a:pt x="2260" y="2175"/>
                  </a:lnTo>
                  <a:lnTo>
                    <a:pt x="2448" y="1911"/>
                  </a:lnTo>
                  <a:lnTo>
                    <a:pt x="2445" y="1899"/>
                  </a:lnTo>
                  <a:lnTo>
                    <a:pt x="2442" y="1888"/>
                  </a:lnTo>
                  <a:lnTo>
                    <a:pt x="2437" y="1877"/>
                  </a:lnTo>
                  <a:lnTo>
                    <a:pt x="2432" y="1866"/>
                  </a:lnTo>
                  <a:lnTo>
                    <a:pt x="2249" y="2123"/>
                  </a:lnTo>
                  <a:close/>
                  <a:moveTo>
                    <a:pt x="2832" y="1428"/>
                  </a:moveTo>
                  <a:lnTo>
                    <a:pt x="2701" y="1612"/>
                  </a:lnTo>
                  <a:lnTo>
                    <a:pt x="2715" y="1611"/>
                  </a:lnTo>
                  <a:lnTo>
                    <a:pt x="2730" y="1609"/>
                  </a:lnTo>
                  <a:lnTo>
                    <a:pt x="2742" y="1607"/>
                  </a:lnTo>
                  <a:lnTo>
                    <a:pt x="2755" y="1604"/>
                  </a:lnTo>
                  <a:lnTo>
                    <a:pt x="2865" y="1451"/>
                  </a:lnTo>
                  <a:lnTo>
                    <a:pt x="2856" y="1445"/>
                  </a:lnTo>
                  <a:lnTo>
                    <a:pt x="2848" y="1438"/>
                  </a:lnTo>
                  <a:lnTo>
                    <a:pt x="2841" y="1433"/>
                  </a:lnTo>
                  <a:lnTo>
                    <a:pt x="2832" y="1428"/>
                  </a:lnTo>
                  <a:close/>
                  <a:moveTo>
                    <a:pt x="2279" y="2210"/>
                  </a:moveTo>
                  <a:lnTo>
                    <a:pt x="2283" y="2219"/>
                  </a:lnTo>
                  <a:lnTo>
                    <a:pt x="2289" y="2228"/>
                  </a:lnTo>
                  <a:lnTo>
                    <a:pt x="2295" y="2237"/>
                  </a:lnTo>
                  <a:lnTo>
                    <a:pt x="2301" y="2245"/>
                  </a:lnTo>
                  <a:lnTo>
                    <a:pt x="2440" y="2050"/>
                  </a:lnTo>
                  <a:lnTo>
                    <a:pt x="2444" y="2026"/>
                  </a:lnTo>
                  <a:lnTo>
                    <a:pt x="2448" y="2004"/>
                  </a:lnTo>
                  <a:lnTo>
                    <a:pt x="2450" y="1983"/>
                  </a:lnTo>
                  <a:lnTo>
                    <a:pt x="2452" y="1965"/>
                  </a:lnTo>
                  <a:lnTo>
                    <a:pt x="2279" y="2210"/>
                  </a:lnTo>
                  <a:close/>
                  <a:moveTo>
                    <a:pt x="1837" y="2833"/>
                  </a:moveTo>
                  <a:lnTo>
                    <a:pt x="1845" y="2837"/>
                  </a:lnTo>
                  <a:lnTo>
                    <a:pt x="1855" y="2840"/>
                  </a:lnTo>
                  <a:lnTo>
                    <a:pt x="1865" y="2844"/>
                  </a:lnTo>
                  <a:lnTo>
                    <a:pt x="1876" y="2847"/>
                  </a:lnTo>
                  <a:lnTo>
                    <a:pt x="1871" y="2838"/>
                  </a:lnTo>
                  <a:lnTo>
                    <a:pt x="1867" y="2828"/>
                  </a:lnTo>
                  <a:lnTo>
                    <a:pt x="1862" y="2817"/>
                  </a:lnTo>
                  <a:lnTo>
                    <a:pt x="1857" y="2804"/>
                  </a:lnTo>
                  <a:lnTo>
                    <a:pt x="1837" y="2833"/>
                  </a:lnTo>
                  <a:close/>
                  <a:moveTo>
                    <a:pt x="2429" y="2125"/>
                  </a:moveTo>
                  <a:lnTo>
                    <a:pt x="2326" y="2270"/>
                  </a:lnTo>
                  <a:lnTo>
                    <a:pt x="2334" y="2276"/>
                  </a:lnTo>
                  <a:lnTo>
                    <a:pt x="2342" y="2282"/>
                  </a:lnTo>
                  <a:lnTo>
                    <a:pt x="2350" y="2288"/>
                  </a:lnTo>
                  <a:lnTo>
                    <a:pt x="2359" y="2293"/>
                  </a:lnTo>
                  <a:lnTo>
                    <a:pt x="2432" y="2189"/>
                  </a:lnTo>
                  <a:lnTo>
                    <a:pt x="2429" y="2181"/>
                  </a:lnTo>
                  <a:lnTo>
                    <a:pt x="2428" y="2174"/>
                  </a:lnTo>
                  <a:lnTo>
                    <a:pt x="2427" y="2167"/>
                  </a:lnTo>
                  <a:lnTo>
                    <a:pt x="2427" y="2159"/>
                  </a:lnTo>
                  <a:lnTo>
                    <a:pt x="2427" y="2152"/>
                  </a:lnTo>
                  <a:lnTo>
                    <a:pt x="2427" y="2144"/>
                  </a:lnTo>
                  <a:lnTo>
                    <a:pt x="2428" y="2134"/>
                  </a:lnTo>
                  <a:lnTo>
                    <a:pt x="2429" y="2125"/>
                  </a:lnTo>
                  <a:close/>
                  <a:moveTo>
                    <a:pt x="2848" y="1598"/>
                  </a:moveTo>
                  <a:lnTo>
                    <a:pt x="2917" y="1503"/>
                  </a:lnTo>
                  <a:lnTo>
                    <a:pt x="2912" y="1495"/>
                  </a:lnTo>
                  <a:lnTo>
                    <a:pt x="2904" y="1488"/>
                  </a:lnTo>
                  <a:lnTo>
                    <a:pt x="2897" y="1480"/>
                  </a:lnTo>
                  <a:lnTo>
                    <a:pt x="2890" y="1474"/>
                  </a:lnTo>
                  <a:lnTo>
                    <a:pt x="2801" y="1598"/>
                  </a:lnTo>
                  <a:lnTo>
                    <a:pt x="2812" y="1597"/>
                  </a:lnTo>
                  <a:lnTo>
                    <a:pt x="2825" y="1598"/>
                  </a:lnTo>
                  <a:lnTo>
                    <a:pt x="2837" y="1598"/>
                  </a:lnTo>
                  <a:lnTo>
                    <a:pt x="2848" y="1598"/>
                  </a:lnTo>
                  <a:close/>
                  <a:moveTo>
                    <a:pt x="2388" y="2307"/>
                  </a:moveTo>
                  <a:lnTo>
                    <a:pt x="2398" y="2311"/>
                  </a:lnTo>
                  <a:lnTo>
                    <a:pt x="2409" y="2314"/>
                  </a:lnTo>
                  <a:lnTo>
                    <a:pt x="2419" y="2316"/>
                  </a:lnTo>
                  <a:lnTo>
                    <a:pt x="2429" y="2318"/>
                  </a:lnTo>
                  <a:lnTo>
                    <a:pt x="2471" y="2262"/>
                  </a:lnTo>
                  <a:lnTo>
                    <a:pt x="2463" y="2253"/>
                  </a:lnTo>
                  <a:lnTo>
                    <a:pt x="2458" y="2244"/>
                  </a:lnTo>
                  <a:lnTo>
                    <a:pt x="2453" y="2236"/>
                  </a:lnTo>
                  <a:lnTo>
                    <a:pt x="2448" y="2227"/>
                  </a:lnTo>
                  <a:lnTo>
                    <a:pt x="2388" y="2307"/>
                  </a:lnTo>
                  <a:close/>
                  <a:moveTo>
                    <a:pt x="2926" y="1617"/>
                  </a:moveTo>
                  <a:lnTo>
                    <a:pt x="2960" y="1569"/>
                  </a:lnTo>
                  <a:lnTo>
                    <a:pt x="2955" y="1559"/>
                  </a:lnTo>
                  <a:lnTo>
                    <a:pt x="2949" y="1549"/>
                  </a:lnTo>
                  <a:lnTo>
                    <a:pt x="2945" y="1540"/>
                  </a:lnTo>
                  <a:lnTo>
                    <a:pt x="2940" y="1530"/>
                  </a:lnTo>
                  <a:lnTo>
                    <a:pt x="2885" y="1606"/>
                  </a:lnTo>
                  <a:lnTo>
                    <a:pt x="2895" y="1609"/>
                  </a:lnTo>
                  <a:lnTo>
                    <a:pt x="2906" y="1611"/>
                  </a:lnTo>
                  <a:lnTo>
                    <a:pt x="2916" y="1614"/>
                  </a:lnTo>
                  <a:lnTo>
                    <a:pt x="2926" y="1617"/>
                  </a:lnTo>
                  <a:close/>
                  <a:moveTo>
                    <a:pt x="2492" y="2289"/>
                  </a:moveTo>
                  <a:lnTo>
                    <a:pt x="2467" y="2323"/>
                  </a:lnTo>
                  <a:lnTo>
                    <a:pt x="2480" y="2323"/>
                  </a:lnTo>
                  <a:lnTo>
                    <a:pt x="2492" y="2322"/>
                  </a:lnTo>
                  <a:lnTo>
                    <a:pt x="2505" y="2322"/>
                  </a:lnTo>
                  <a:lnTo>
                    <a:pt x="2518" y="2321"/>
                  </a:lnTo>
                  <a:lnTo>
                    <a:pt x="2521" y="2321"/>
                  </a:lnTo>
                  <a:lnTo>
                    <a:pt x="2512" y="2312"/>
                  </a:lnTo>
                  <a:lnTo>
                    <a:pt x="2506" y="2304"/>
                  </a:lnTo>
                  <a:lnTo>
                    <a:pt x="2500" y="2296"/>
                  </a:lnTo>
                  <a:lnTo>
                    <a:pt x="2492" y="2289"/>
                  </a:lnTo>
                  <a:close/>
                  <a:moveTo>
                    <a:pt x="2990" y="1644"/>
                  </a:moveTo>
                  <a:lnTo>
                    <a:pt x="2986" y="1634"/>
                  </a:lnTo>
                  <a:lnTo>
                    <a:pt x="2983" y="1624"/>
                  </a:lnTo>
                  <a:lnTo>
                    <a:pt x="2980" y="1614"/>
                  </a:lnTo>
                  <a:lnTo>
                    <a:pt x="2977" y="1606"/>
                  </a:lnTo>
                  <a:lnTo>
                    <a:pt x="2960" y="1631"/>
                  </a:lnTo>
                  <a:lnTo>
                    <a:pt x="2975" y="1637"/>
                  </a:lnTo>
                  <a:lnTo>
                    <a:pt x="2990" y="1644"/>
                  </a:lnTo>
                  <a:close/>
                  <a:moveTo>
                    <a:pt x="1034" y="2310"/>
                  </a:moveTo>
                  <a:lnTo>
                    <a:pt x="823" y="2608"/>
                  </a:lnTo>
                  <a:lnTo>
                    <a:pt x="834" y="2609"/>
                  </a:lnTo>
                  <a:lnTo>
                    <a:pt x="847" y="2610"/>
                  </a:lnTo>
                  <a:lnTo>
                    <a:pt x="858" y="2610"/>
                  </a:lnTo>
                  <a:lnTo>
                    <a:pt x="870" y="2610"/>
                  </a:lnTo>
                  <a:lnTo>
                    <a:pt x="1169" y="2187"/>
                  </a:lnTo>
                  <a:lnTo>
                    <a:pt x="1156" y="2195"/>
                  </a:lnTo>
                  <a:lnTo>
                    <a:pt x="1126" y="2217"/>
                  </a:lnTo>
                  <a:lnTo>
                    <a:pt x="1105" y="2234"/>
                  </a:lnTo>
                  <a:lnTo>
                    <a:pt x="1083" y="2255"/>
                  </a:lnTo>
                  <a:lnTo>
                    <a:pt x="1071" y="2267"/>
                  </a:lnTo>
                  <a:lnTo>
                    <a:pt x="1059" y="2280"/>
                  </a:lnTo>
                  <a:lnTo>
                    <a:pt x="1046" y="2294"/>
                  </a:lnTo>
                  <a:lnTo>
                    <a:pt x="1034" y="23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35" name="Freeform 28"/>
            <p:cNvSpPr>
              <a:spLocks noEditPoints="1"/>
            </p:cNvSpPr>
            <p:nvPr userDrawn="1"/>
          </p:nvSpPr>
          <p:spPr bwMode="auto">
            <a:xfrm>
              <a:off x="-2544763" y="3767138"/>
              <a:ext cx="246063" cy="244475"/>
            </a:xfrm>
            <a:custGeom>
              <a:avLst/>
              <a:gdLst>
                <a:gd name="T0" fmla="*/ 388 w 1390"/>
                <a:gd name="T1" fmla="*/ 1318 h 1390"/>
                <a:gd name="T2" fmla="*/ 476 w 1390"/>
                <a:gd name="T3" fmla="*/ 1354 h 1390"/>
                <a:gd name="T4" fmla="*/ 571 w 1390"/>
                <a:gd name="T5" fmla="*/ 1378 h 1390"/>
                <a:gd name="T6" fmla="*/ 669 w 1390"/>
                <a:gd name="T7" fmla="*/ 1389 h 1390"/>
                <a:gd name="T8" fmla="*/ 770 w 1390"/>
                <a:gd name="T9" fmla="*/ 1385 h 1390"/>
                <a:gd name="T10" fmla="*/ 869 w 1390"/>
                <a:gd name="T11" fmla="*/ 1368 h 1390"/>
                <a:gd name="T12" fmla="*/ 961 w 1390"/>
                <a:gd name="T13" fmla="*/ 1337 h 1390"/>
                <a:gd name="T14" fmla="*/ 1046 w 1390"/>
                <a:gd name="T15" fmla="*/ 1295 h 1390"/>
                <a:gd name="T16" fmla="*/ 788 w 1390"/>
                <a:gd name="T17" fmla="*/ 763 h 1390"/>
                <a:gd name="T18" fmla="*/ 1062 w 1390"/>
                <a:gd name="T19" fmla="*/ 1174 h 1390"/>
                <a:gd name="T20" fmla="*/ 839 w 1390"/>
                <a:gd name="T21" fmla="*/ 839 h 1390"/>
                <a:gd name="T22" fmla="*/ 827 w 1390"/>
                <a:gd name="T23" fmla="*/ 720 h 1390"/>
                <a:gd name="T24" fmla="*/ 918 w 1390"/>
                <a:gd name="T25" fmla="*/ 620 h 1390"/>
                <a:gd name="T26" fmla="*/ 1264 w 1390"/>
                <a:gd name="T27" fmla="*/ 1096 h 1390"/>
                <a:gd name="T28" fmla="*/ 1328 w 1390"/>
                <a:gd name="T29" fmla="*/ 984 h 1390"/>
                <a:gd name="T30" fmla="*/ 1371 w 1390"/>
                <a:gd name="T31" fmla="*/ 861 h 1390"/>
                <a:gd name="T32" fmla="*/ 1389 w 1390"/>
                <a:gd name="T33" fmla="*/ 728 h 1390"/>
                <a:gd name="T34" fmla="*/ 1384 w 1390"/>
                <a:gd name="T35" fmla="*/ 604 h 1390"/>
                <a:gd name="T36" fmla="*/ 1359 w 1390"/>
                <a:gd name="T37" fmla="*/ 489 h 1390"/>
                <a:gd name="T38" fmla="*/ 1315 w 1390"/>
                <a:gd name="T39" fmla="*/ 381 h 1390"/>
                <a:gd name="T40" fmla="*/ 1254 w 1390"/>
                <a:gd name="T41" fmla="*/ 284 h 1390"/>
                <a:gd name="T42" fmla="*/ 1182 w 1390"/>
                <a:gd name="T43" fmla="*/ 200 h 1390"/>
                <a:gd name="T44" fmla="*/ 1110 w 1390"/>
                <a:gd name="T45" fmla="*/ 139 h 1390"/>
                <a:gd name="T46" fmla="*/ 823 w 1390"/>
                <a:gd name="T47" fmla="*/ 437 h 1390"/>
                <a:gd name="T48" fmla="*/ 850 w 1390"/>
                <a:gd name="T49" fmla="*/ 610 h 1390"/>
                <a:gd name="T50" fmla="*/ 695 w 1390"/>
                <a:gd name="T51" fmla="*/ 784 h 1390"/>
                <a:gd name="T52" fmla="*/ 656 w 1390"/>
                <a:gd name="T53" fmla="*/ 824 h 1390"/>
                <a:gd name="T54" fmla="*/ 562 w 1390"/>
                <a:gd name="T55" fmla="*/ 720 h 1390"/>
                <a:gd name="T56" fmla="*/ 604 w 1390"/>
                <a:gd name="T57" fmla="*/ 489 h 1390"/>
                <a:gd name="T58" fmla="*/ 604 w 1390"/>
                <a:gd name="T59" fmla="*/ 489 h 1390"/>
                <a:gd name="T60" fmla="*/ 695 w 1390"/>
                <a:gd name="T61" fmla="*/ 525 h 1390"/>
                <a:gd name="T62" fmla="*/ 983 w 1390"/>
                <a:gd name="T63" fmla="*/ 64 h 1390"/>
                <a:gd name="T64" fmla="*/ 907 w 1390"/>
                <a:gd name="T65" fmla="*/ 33 h 1390"/>
                <a:gd name="T66" fmla="*/ 726 w 1390"/>
                <a:gd name="T67" fmla="*/ 253 h 1390"/>
                <a:gd name="T68" fmla="*/ 743 w 1390"/>
                <a:gd name="T69" fmla="*/ 2 h 1390"/>
                <a:gd name="T70" fmla="*/ 647 w 1390"/>
                <a:gd name="T71" fmla="*/ 2 h 1390"/>
                <a:gd name="T72" fmla="*/ 790 w 1390"/>
                <a:gd name="T73" fmla="*/ 6 h 1390"/>
                <a:gd name="T74" fmla="*/ 503 w 1390"/>
                <a:gd name="T75" fmla="*/ 28 h 1390"/>
                <a:gd name="T76" fmla="*/ 426 w 1390"/>
                <a:gd name="T77" fmla="*/ 55 h 1390"/>
                <a:gd name="T78" fmla="*/ 663 w 1390"/>
                <a:gd name="T79" fmla="*/ 253 h 1390"/>
                <a:gd name="T80" fmla="*/ 299 w 1390"/>
                <a:gd name="T81" fmla="*/ 125 h 1390"/>
                <a:gd name="T82" fmla="*/ 224 w 1390"/>
                <a:gd name="T83" fmla="*/ 184 h 1390"/>
                <a:gd name="T84" fmla="*/ 567 w 1390"/>
                <a:gd name="T85" fmla="*/ 437 h 1390"/>
                <a:gd name="T86" fmla="*/ 103 w 1390"/>
                <a:gd name="T87" fmla="*/ 330 h 1390"/>
                <a:gd name="T88" fmla="*/ 51 w 1390"/>
                <a:gd name="T89" fmla="*/ 434 h 1390"/>
                <a:gd name="T90" fmla="*/ 15 w 1390"/>
                <a:gd name="T91" fmla="*/ 545 h 1390"/>
                <a:gd name="T92" fmla="*/ 1 w 1390"/>
                <a:gd name="T93" fmla="*/ 663 h 1390"/>
                <a:gd name="T94" fmla="*/ 7 w 1390"/>
                <a:gd name="T95" fmla="*/ 796 h 1390"/>
                <a:gd name="T96" fmla="*/ 39 w 1390"/>
                <a:gd name="T97" fmla="*/ 924 h 1390"/>
                <a:gd name="T98" fmla="*/ 94 w 1390"/>
                <a:gd name="T99" fmla="*/ 1042 h 1390"/>
                <a:gd name="T100" fmla="*/ 168 w 1390"/>
                <a:gd name="T101" fmla="*/ 1146 h 1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390" h="1390">
                  <a:moveTo>
                    <a:pt x="326" y="1282"/>
                  </a:moveTo>
                  <a:lnTo>
                    <a:pt x="346" y="1295"/>
                  </a:lnTo>
                  <a:lnTo>
                    <a:pt x="367" y="1306"/>
                  </a:lnTo>
                  <a:lnTo>
                    <a:pt x="388" y="1318"/>
                  </a:lnTo>
                  <a:lnTo>
                    <a:pt x="410" y="1328"/>
                  </a:lnTo>
                  <a:lnTo>
                    <a:pt x="431" y="1337"/>
                  </a:lnTo>
                  <a:lnTo>
                    <a:pt x="453" y="1346"/>
                  </a:lnTo>
                  <a:lnTo>
                    <a:pt x="476" y="1354"/>
                  </a:lnTo>
                  <a:lnTo>
                    <a:pt x="499" y="1361"/>
                  </a:lnTo>
                  <a:lnTo>
                    <a:pt x="522" y="1368"/>
                  </a:lnTo>
                  <a:lnTo>
                    <a:pt x="547" y="1373"/>
                  </a:lnTo>
                  <a:lnTo>
                    <a:pt x="571" y="1378"/>
                  </a:lnTo>
                  <a:lnTo>
                    <a:pt x="595" y="1382"/>
                  </a:lnTo>
                  <a:lnTo>
                    <a:pt x="619" y="1385"/>
                  </a:lnTo>
                  <a:lnTo>
                    <a:pt x="644" y="1388"/>
                  </a:lnTo>
                  <a:lnTo>
                    <a:pt x="669" y="1389"/>
                  </a:lnTo>
                  <a:lnTo>
                    <a:pt x="695" y="1390"/>
                  </a:lnTo>
                  <a:lnTo>
                    <a:pt x="720" y="1389"/>
                  </a:lnTo>
                  <a:lnTo>
                    <a:pt x="745" y="1388"/>
                  </a:lnTo>
                  <a:lnTo>
                    <a:pt x="770" y="1385"/>
                  </a:lnTo>
                  <a:lnTo>
                    <a:pt x="795" y="1382"/>
                  </a:lnTo>
                  <a:lnTo>
                    <a:pt x="820" y="1378"/>
                  </a:lnTo>
                  <a:lnTo>
                    <a:pt x="845" y="1373"/>
                  </a:lnTo>
                  <a:lnTo>
                    <a:pt x="869" y="1368"/>
                  </a:lnTo>
                  <a:lnTo>
                    <a:pt x="892" y="1361"/>
                  </a:lnTo>
                  <a:lnTo>
                    <a:pt x="915" y="1354"/>
                  </a:lnTo>
                  <a:lnTo>
                    <a:pt x="938" y="1346"/>
                  </a:lnTo>
                  <a:lnTo>
                    <a:pt x="961" y="1337"/>
                  </a:lnTo>
                  <a:lnTo>
                    <a:pt x="983" y="1328"/>
                  </a:lnTo>
                  <a:lnTo>
                    <a:pt x="1005" y="1318"/>
                  </a:lnTo>
                  <a:lnTo>
                    <a:pt x="1025" y="1306"/>
                  </a:lnTo>
                  <a:lnTo>
                    <a:pt x="1046" y="1295"/>
                  </a:lnTo>
                  <a:lnTo>
                    <a:pt x="1066" y="1282"/>
                  </a:lnTo>
                  <a:lnTo>
                    <a:pt x="695" y="867"/>
                  </a:lnTo>
                  <a:lnTo>
                    <a:pt x="326" y="1282"/>
                  </a:lnTo>
                  <a:close/>
                  <a:moveTo>
                    <a:pt x="788" y="763"/>
                  </a:moveTo>
                  <a:lnTo>
                    <a:pt x="734" y="824"/>
                  </a:lnTo>
                  <a:lnTo>
                    <a:pt x="1112" y="1250"/>
                  </a:lnTo>
                  <a:lnTo>
                    <a:pt x="1099" y="1229"/>
                  </a:lnTo>
                  <a:lnTo>
                    <a:pt x="1062" y="1174"/>
                  </a:lnTo>
                  <a:lnTo>
                    <a:pt x="1011" y="1096"/>
                  </a:lnTo>
                  <a:lnTo>
                    <a:pt x="951" y="1006"/>
                  </a:lnTo>
                  <a:lnTo>
                    <a:pt x="892" y="917"/>
                  </a:lnTo>
                  <a:lnTo>
                    <a:pt x="839" y="839"/>
                  </a:lnTo>
                  <a:lnTo>
                    <a:pt x="803" y="784"/>
                  </a:lnTo>
                  <a:lnTo>
                    <a:pt x="788" y="763"/>
                  </a:lnTo>
                  <a:close/>
                  <a:moveTo>
                    <a:pt x="877" y="664"/>
                  </a:moveTo>
                  <a:lnTo>
                    <a:pt x="827" y="720"/>
                  </a:lnTo>
                  <a:lnTo>
                    <a:pt x="1160" y="1211"/>
                  </a:lnTo>
                  <a:lnTo>
                    <a:pt x="877" y="664"/>
                  </a:lnTo>
                  <a:close/>
                  <a:moveTo>
                    <a:pt x="1238" y="261"/>
                  </a:moveTo>
                  <a:lnTo>
                    <a:pt x="918" y="620"/>
                  </a:lnTo>
                  <a:lnTo>
                    <a:pt x="1203" y="1170"/>
                  </a:lnTo>
                  <a:lnTo>
                    <a:pt x="1224" y="1146"/>
                  </a:lnTo>
                  <a:lnTo>
                    <a:pt x="1245" y="1121"/>
                  </a:lnTo>
                  <a:lnTo>
                    <a:pt x="1264" y="1096"/>
                  </a:lnTo>
                  <a:lnTo>
                    <a:pt x="1282" y="1069"/>
                  </a:lnTo>
                  <a:lnTo>
                    <a:pt x="1298" y="1042"/>
                  </a:lnTo>
                  <a:lnTo>
                    <a:pt x="1313" y="1013"/>
                  </a:lnTo>
                  <a:lnTo>
                    <a:pt x="1328" y="984"/>
                  </a:lnTo>
                  <a:lnTo>
                    <a:pt x="1340" y="955"/>
                  </a:lnTo>
                  <a:lnTo>
                    <a:pt x="1352" y="924"/>
                  </a:lnTo>
                  <a:lnTo>
                    <a:pt x="1361" y="893"/>
                  </a:lnTo>
                  <a:lnTo>
                    <a:pt x="1371" y="861"/>
                  </a:lnTo>
                  <a:lnTo>
                    <a:pt x="1377" y="828"/>
                  </a:lnTo>
                  <a:lnTo>
                    <a:pt x="1383" y="796"/>
                  </a:lnTo>
                  <a:lnTo>
                    <a:pt x="1387" y="763"/>
                  </a:lnTo>
                  <a:lnTo>
                    <a:pt x="1389" y="728"/>
                  </a:lnTo>
                  <a:lnTo>
                    <a:pt x="1390" y="695"/>
                  </a:lnTo>
                  <a:lnTo>
                    <a:pt x="1389" y="663"/>
                  </a:lnTo>
                  <a:lnTo>
                    <a:pt x="1387" y="633"/>
                  </a:lnTo>
                  <a:lnTo>
                    <a:pt x="1384" y="604"/>
                  </a:lnTo>
                  <a:lnTo>
                    <a:pt x="1380" y="575"/>
                  </a:lnTo>
                  <a:lnTo>
                    <a:pt x="1374" y="545"/>
                  </a:lnTo>
                  <a:lnTo>
                    <a:pt x="1367" y="516"/>
                  </a:lnTo>
                  <a:lnTo>
                    <a:pt x="1359" y="489"/>
                  </a:lnTo>
                  <a:lnTo>
                    <a:pt x="1350" y="461"/>
                  </a:lnTo>
                  <a:lnTo>
                    <a:pt x="1339" y="434"/>
                  </a:lnTo>
                  <a:lnTo>
                    <a:pt x="1328" y="407"/>
                  </a:lnTo>
                  <a:lnTo>
                    <a:pt x="1315" y="381"/>
                  </a:lnTo>
                  <a:lnTo>
                    <a:pt x="1301" y="356"/>
                  </a:lnTo>
                  <a:lnTo>
                    <a:pt x="1287" y="331"/>
                  </a:lnTo>
                  <a:lnTo>
                    <a:pt x="1271" y="307"/>
                  </a:lnTo>
                  <a:lnTo>
                    <a:pt x="1254" y="284"/>
                  </a:lnTo>
                  <a:lnTo>
                    <a:pt x="1238" y="261"/>
                  </a:lnTo>
                  <a:close/>
                  <a:moveTo>
                    <a:pt x="888" y="564"/>
                  </a:moveTo>
                  <a:lnTo>
                    <a:pt x="1199" y="218"/>
                  </a:lnTo>
                  <a:lnTo>
                    <a:pt x="1182" y="200"/>
                  </a:lnTo>
                  <a:lnTo>
                    <a:pt x="1165" y="184"/>
                  </a:lnTo>
                  <a:lnTo>
                    <a:pt x="1147" y="168"/>
                  </a:lnTo>
                  <a:lnTo>
                    <a:pt x="1129" y="153"/>
                  </a:lnTo>
                  <a:lnTo>
                    <a:pt x="1110" y="139"/>
                  </a:lnTo>
                  <a:lnTo>
                    <a:pt x="1090" y="125"/>
                  </a:lnTo>
                  <a:lnTo>
                    <a:pt x="1070" y="112"/>
                  </a:lnTo>
                  <a:lnTo>
                    <a:pt x="1051" y="100"/>
                  </a:lnTo>
                  <a:lnTo>
                    <a:pt x="823" y="437"/>
                  </a:lnTo>
                  <a:lnTo>
                    <a:pt x="888" y="564"/>
                  </a:lnTo>
                  <a:close/>
                  <a:moveTo>
                    <a:pt x="729" y="576"/>
                  </a:moveTo>
                  <a:lnTo>
                    <a:pt x="795" y="672"/>
                  </a:lnTo>
                  <a:lnTo>
                    <a:pt x="850" y="610"/>
                  </a:lnTo>
                  <a:lnTo>
                    <a:pt x="786" y="489"/>
                  </a:lnTo>
                  <a:lnTo>
                    <a:pt x="729" y="576"/>
                  </a:lnTo>
                  <a:close/>
                  <a:moveTo>
                    <a:pt x="635" y="715"/>
                  </a:moveTo>
                  <a:lnTo>
                    <a:pt x="695" y="784"/>
                  </a:lnTo>
                  <a:lnTo>
                    <a:pt x="757" y="715"/>
                  </a:lnTo>
                  <a:lnTo>
                    <a:pt x="695" y="626"/>
                  </a:lnTo>
                  <a:lnTo>
                    <a:pt x="635" y="715"/>
                  </a:lnTo>
                  <a:close/>
                  <a:moveTo>
                    <a:pt x="656" y="824"/>
                  </a:moveTo>
                  <a:lnTo>
                    <a:pt x="601" y="763"/>
                  </a:lnTo>
                  <a:lnTo>
                    <a:pt x="278" y="1250"/>
                  </a:lnTo>
                  <a:lnTo>
                    <a:pt x="656" y="824"/>
                  </a:lnTo>
                  <a:close/>
                  <a:moveTo>
                    <a:pt x="562" y="720"/>
                  </a:moveTo>
                  <a:lnTo>
                    <a:pt x="512" y="664"/>
                  </a:lnTo>
                  <a:lnTo>
                    <a:pt x="232" y="1211"/>
                  </a:lnTo>
                  <a:lnTo>
                    <a:pt x="562" y="720"/>
                  </a:lnTo>
                  <a:close/>
                  <a:moveTo>
                    <a:pt x="604" y="489"/>
                  </a:moveTo>
                  <a:lnTo>
                    <a:pt x="542" y="610"/>
                  </a:lnTo>
                  <a:lnTo>
                    <a:pt x="597" y="672"/>
                  </a:lnTo>
                  <a:lnTo>
                    <a:pt x="660" y="576"/>
                  </a:lnTo>
                  <a:lnTo>
                    <a:pt x="604" y="489"/>
                  </a:lnTo>
                  <a:close/>
                  <a:moveTo>
                    <a:pt x="757" y="432"/>
                  </a:moveTo>
                  <a:lnTo>
                    <a:pt x="695" y="314"/>
                  </a:lnTo>
                  <a:lnTo>
                    <a:pt x="633" y="432"/>
                  </a:lnTo>
                  <a:lnTo>
                    <a:pt x="695" y="525"/>
                  </a:lnTo>
                  <a:lnTo>
                    <a:pt x="757" y="432"/>
                  </a:lnTo>
                  <a:close/>
                  <a:moveTo>
                    <a:pt x="793" y="380"/>
                  </a:moveTo>
                  <a:lnTo>
                    <a:pt x="1000" y="72"/>
                  </a:lnTo>
                  <a:lnTo>
                    <a:pt x="983" y="64"/>
                  </a:lnTo>
                  <a:lnTo>
                    <a:pt x="964" y="55"/>
                  </a:lnTo>
                  <a:lnTo>
                    <a:pt x="945" y="47"/>
                  </a:lnTo>
                  <a:lnTo>
                    <a:pt x="926" y="40"/>
                  </a:lnTo>
                  <a:lnTo>
                    <a:pt x="907" y="33"/>
                  </a:lnTo>
                  <a:lnTo>
                    <a:pt x="887" y="28"/>
                  </a:lnTo>
                  <a:lnTo>
                    <a:pt x="868" y="23"/>
                  </a:lnTo>
                  <a:lnTo>
                    <a:pt x="848" y="18"/>
                  </a:lnTo>
                  <a:lnTo>
                    <a:pt x="726" y="253"/>
                  </a:lnTo>
                  <a:lnTo>
                    <a:pt x="793" y="380"/>
                  </a:lnTo>
                  <a:close/>
                  <a:moveTo>
                    <a:pt x="790" y="6"/>
                  </a:moveTo>
                  <a:lnTo>
                    <a:pt x="767" y="4"/>
                  </a:lnTo>
                  <a:lnTo>
                    <a:pt x="743" y="2"/>
                  </a:lnTo>
                  <a:lnTo>
                    <a:pt x="719" y="0"/>
                  </a:lnTo>
                  <a:lnTo>
                    <a:pt x="695" y="0"/>
                  </a:lnTo>
                  <a:lnTo>
                    <a:pt x="671" y="0"/>
                  </a:lnTo>
                  <a:lnTo>
                    <a:pt x="647" y="2"/>
                  </a:lnTo>
                  <a:lnTo>
                    <a:pt x="624" y="4"/>
                  </a:lnTo>
                  <a:lnTo>
                    <a:pt x="601" y="6"/>
                  </a:lnTo>
                  <a:lnTo>
                    <a:pt x="695" y="191"/>
                  </a:lnTo>
                  <a:lnTo>
                    <a:pt x="790" y="6"/>
                  </a:lnTo>
                  <a:close/>
                  <a:moveTo>
                    <a:pt x="663" y="253"/>
                  </a:moveTo>
                  <a:lnTo>
                    <a:pt x="542" y="18"/>
                  </a:lnTo>
                  <a:lnTo>
                    <a:pt x="522" y="23"/>
                  </a:lnTo>
                  <a:lnTo>
                    <a:pt x="503" y="28"/>
                  </a:lnTo>
                  <a:lnTo>
                    <a:pt x="484" y="33"/>
                  </a:lnTo>
                  <a:lnTo>
                    <a:pt x="464" y="40"/>
                  </a:lnTo>
                  <a:lnTo>
                    <a:pt x="445" y="47"/>
                  </a:lnTo>
                  <a:lnTo>
                    <a:pt x="426" y="55"/>
                  </a:lnTo>
                  <a:lnTo>
                    <a:pt x="407" y="64"/>
                  </a:lnTo>
                  <a:lnTo>
                    <a:pt x="390" y="72"/>
                  </a:lnTo>
                  <a:lnTo>
                    <a:pt x="597" y="380"/>
                  </a:lnTo>
                  <a:lnTo>
                    <a:pt x="663" y="253"/>
                  </a:lnTo>
                  <a:close/>
                  <a:moveTo>
                    <a:pt x="567" y="437"/>
                  </a:moveTo>
                  <a:lnTo>
                    <a:pt x="339" y="100"/>
                  </a:lnTo>
                  <a:lnTo>
                    <a:pt x="319" y="112"/>
                  </a:lnTo>
                  <a:lnTo>
                    <a:pt x="299" y="125"/>
                  </a:lnTo>
                  <a:lnTo>
                    <a:pt x="280" y="139"/>
                  </a:lnTo>
                  <a:lnTo>
                    <a:pt x="261" y="153"/>
                  </a:lnTo>
                  <a:lnTo>
                    <a:pt x="242" y="168"/>
                  </a:lnTo>
                  <a:lnTo>
                    <a:pt x="224" y="184"/>
                  </a:lnTo>
                  <a:lnTo>
                    <a:pt x="208" y="200"/>
                  </a:lnTo>
                  <a:lnTo>
                    <a:pt x="191" y="218"/>
                  </a:lnTo>
                  <a:lnTo>
                    <a:pt x="502" y="564"/>
                  </a:lnTo>
                  <a:lnTo>
                    <a:pt x="567" y="437"/>
                  </a:lnTo>
                  <a:close/>
                  <a:moveTo>
                    <a:pt x="152" y="259"/>
                  </a:moveTo>
                  <a:lnTo>
                    <a:pt x="134" y="282"/>
                  </a:lnTo>
                  <a:lnTo>
                    <a:pt x="119" y="306"/>
                  </a:lnTo>
                  <a:lnTo>
                    <a:pt x="103" y="330"/>
                  </a:lnTo>
                  <a:lnTo>
                    <a:pt x="88" y="355"/>
                  </a:lnTo>
                  <a:lnTo>
                    <a:pt x="75" y="380"/>
                  </a:lnTo>
                  <a:lnTo>
                    <a:pt x="62" y="406"/>
                  </a:lnTo>
                  <a:lnTo>
                    <a:pt x="51" y="434"/>
                  </a:lnTo>
                  <a:lnTo>
                    <a:pt x="40" y="461"/>
                  </a:lnTo>
                  <a:lnTo>
                    <a:pt x="31" y="488"/>
                  </a:lnTo>
                  <a:lnTo>
                    <a:pt x="23" y="516"/>
                  </a:lnTo>
                  <a:lnTo>
                    <a:pt x="15" y="545"/>
                  </a:lnTo>
                  <a:lnTo>
                    <a:pt x="10" y="575"/>
                  </a:lnTo>
                  <a:lnTo>
                    <a:pt x="6" y="604"/>
                  </a:lnTo>
                  <a:lnTo>
                    <a:pt x="3" y="633"/>
                  </a:lnTo>
                  <a:lnTo>
                    <a:pt x="1" y="663"/>
                  </a:lnTo>
                  <a:lnTo>
                    <a:pt x="0" y="695"/>
                  </a:lnTo>
                  <a:lnTo>
                    <a:pt x="1" y="728"/>
                  </a:lnTo>
                  <a:lnTo>
                    <a:pt x="3" y="763"/>
                  </a:lnTo>
                  <a:lnTo>
                    <a:pt x="7" y="796"/>
                  </a:lnTo>
                  <a:lnTo>
                    <a:pt x="13" y="828"/>
                  </a:lnTo>
                  <a:lnTo>
                    <a:pt x="21" y="861"/>
                  </a:lnTo>
                  <a:lnTo>
                    <a:pt x="29" y="893"/>
                  </a:lnTo>
                  <a:lnTo>
                    <a:pt x="39" y="924"/>
                  </a:lnTo>
                  <a:lnTo>
                    <a:pt x="51" y="955"/>
                  </a:lnTo>
                  <a:lnTo>
                    <a:pt x="63" y="984"/>
                  </a:lnTo>
                  <a:lnTo>
                    <a:pt x="78" y="1013"/>
                  </a:lnTo>
                  <a:lnTo>
                    <a:pt x="94" y="1042"/>
                  </a:lnTo>
                  <a:lnTo>
                    <a:pt x="110" y="1069"/>
                  </a:lnTo>
                  <a:lnTo>
                    <a:pt x="128" y="1096"/>
                  </a:lnTo>
                  <a:lnTo>
                    <a:pt x="147" y="1121"/>
                  </a:lnTo>
                  <a:lnTo>
                    <a:pt x="168" y="1146"/>
                  </a:lnTo>
                  <a:lnTo>
                    <a:pt x="189" y="1170"/>
                  </a:lnTo>
                  <a:lnTo>
                    <a:pt x="473" y="620"/>
                  </a:lnTo>
                  <a:lnTo>
                    <a:pt x="152" y="2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36" name="Freeform 29"/>
            <p:cNvSpPr>
              <a:spLocks/>
            </p:cNvSpPr>
            <p:nvPr userDrawn="1"/>
          </p:nvSpPr>
          <p:spPr bwMode="auto">
            <a:xfrm>
              <a:off x="-2135188" y="3827463"/>
              <a:ext cx="100013" cy="131763"/>
            </a:xfrm>
            <a:custGeom>
              <a:avLst/>
              <a:gdLst>
                <a:gd name="T0" fmla="*/ 555 w 571"/>
                <a:gd name="T1" fmla="*/ 131 h 746"/>
                <a:gd name="T2" fmla="*/ 158 w 571"/>
                <a:gd name="T3" fmla="*/ 131 h 746"/>
                <a:gd name="T4" fmla="*/ 158 w 571"/>
                <a:gd name="T5" fmla="*/ 289 h 746"/>
                <a:gd name="T6" fmla="*/ 521 w 571"/>
                <a:gd name="T7" fmla="*/ 289 h 746"/>
                <a:gd name="T8" fmla="*/ 521 w 571"/>
                <a:gd name="T9" fmla="*/ 419 h 746"/>
                <a:gd name="T10" fmla="*/ 158 w 571"/>
                <a:gd name="T11" fmla="*/ 419 h 746"/>
                <a:gd name="T12" fmla="*/ 158 w 571"/>
                <a:gd name="T13" fmla="*/ 614 h 746"/>
                <a:gd name="T14" fmla="*/ 571 w 571"/>
                <a:gd name="T15" fmla="*/ 614 h 746"/>
                <a:gd name="T16" fmla="*/ 571 w 571"/>
                <a:gd name="T17" fmla="*/ 746 h 746"/>
                <a:gd name="T18" fmla="*/ 0 w 571"/>
                <a:gd name="T19" fmla="*/ 746 h 746"/>
                <a:gd name="T20" fmla="*/ 0 w 571"/>
                <a:gd name="T21" fmla="*/ 0 h 746"/>
                <a:gd name="T22" fmla="*/ 555 w 571"/>
                <a:gd name="T23" fmla="*/ 0 h 746"/>
                <a:gd name="T24" fmla="*/ 555 w 571"/>
                <a:gd name="T25" fmla="*/ 131 h 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1" h="746">
                  <a:moveTo>
                    <a:pt x="555" y="131"/>
                  </a:moveTo>
                  <a:lnTo>
                    <a:pt x="158" y="131"/>
                  </a:lnTo>
                  <a:lnTo>
                    <a:pt x="158" y="289"/>
                  </a:lnTo>
                  <a:lnTo>
                    <a:pt x="521" y="289"/>
                  </a:lnTo>
                  <a:lnTo>
                    <a:pt x="521" y="419"/>
                  </a:lnTo>
                  <a:lnTo>
                    <a:pt x="158" y="419"/>
                  </a:lnTo>
                  <a:lnTo>
                    <a:pt x="158" y="614"/>
                  </a:lnTo>
                  <a:lnTo>
                    <a:pt x="571" y="614"/>
                  </a:lnTo>
                  <a:lnTo>
                    <a:pt x="571" y="746"/>
                  </a:lnTo>
                  <a:lnTo>
                    <a:pt x="0" y="746"/>
                  </a:lnTo>
                  <a:lnTo>
                    <a:pt x="0" y="0"/>
                  </a:lnTo>
                  <a:lnTo>
                    <a:pt x="555" y="0"/>
                  </a:lnTo>
                  <a:lnTo>
                    <a:pt x="555" y="13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37" name="Freeform 30"/>
            <p:cNvSpPr>
              <a:spLocks/>
            </p:cNvSpPr>
            <p:nvPr userDrawn="1"/>
          </p:nvSpPr>
          <p:spPr bwMode="auto">
            <a:xfrm>
              <a:off x="-2020888" y="3822701"/>
              <a:ext cx="117475" cy="139700"/>
            </a:xfrm>
            <a:custGeom>
              <a:avLst/>
              <a:gdLst>
                <a:gd name="T0" fmla="*/ 480 w 669"/>
                <a:gd name="T1" fmla="*/ 243 h 786"/>
                <a:gd name="T2" fmla="*/ 438 w 669"/>
                <a:gd name="T3" fmla="*/ 180 h 786"/>
                <a:gd name="T4" fmla="*/ 388 w 669"/>
                <a:gd name="T5" fmla="*/ 145 h 786"/>
                <a:gd name="T6" fmla="*/ 337 w 669"/>
                <a:gd name="T7" fmla="*/ 132 h 786"/>
                <a:gd name="T8" fmla="*/ 263 w 669"/>
                <a:gd name="T9" fmla="*/ 140 h 786"/>
                <a:gd name="T10" fmla="*/ 207 w 669"/>
                <a:gd name="T11" fmla="*/ 171 h 786"/>
                <a:gd name="T12" fmla="*/ 177 w 669"/>
                <a:gd name="T13" fmla="*/ 214 h 786"/>
                <a:gd name="T14" fmla="*/ 0 w 669"/>
                <a:gd name="T15" fmla="*/ 264 h 786"/>
                <a:gd name="T16" fmla="*/ 23 w 669"/>
                <a:gd name="T17" fmla="*/ 176 h 786"/>
                <a:gd name="T18" fmla="*/ 48 w 669"/>
                <a:gd name="T19" fmla="*/ 131 h 786"/>
                <a:gd name="T20" fmla="*/ 83 w 669"/>
                <a:gd name="T21" fmla="*/ 91 h 786"/>
                <a:gd name="T22" fmla="*/ 127 w 669"/>
                <a:gd name="T23" fmla="*/ 54 h 786"/>
                <a:gd name="T24" fmla="*/ 181 w 669"/>
                <a:gd name="T25" fmla="*/ 25 h 786"/>
                <a:gd name="T26" fmla="*/ 247 w 669"/>
                <a:gd name="T27" fmla="*/ 6 h 786"/>
                <a:gd name="T28" fmla="*/ 325 w 669"/>
                <a:gd name="T29" fmla="*/ 0 h 786"/>
                <a:gd name="T30" fmla="*/ 395 w 669"/>
                <a:gd name="T31" fmla="*/ 6 h 786"/>
                <a:gd name="T32" fmla="*/ 460 w 669"/>
                <a:gd name="T33" fmla="*/ 25 h 786"/>
                <a:gd name="T34" fmla="*/ 519 w 669"/>
                <a:gd name="T35" fmla="*/ 56 h 786"/>
                <a:gd name="T36" fmla="*/ 569 w 669"/>
                <a:gd name="T37" fmla="*/ 100 h 786"/>
                <a:gd name="T38" fmla="*/ 611 w 669"/>
                <a:gd name="T39" fmla="*/ 155 h 786"/>
                <a:gd name="T40" fmla="*/ 642 w 669"/>
                <a:gd name="T41" fmla="*/ 223 h 786"/>
                <a:gd name="T42" fmla="*/ 662 w 669"/>
                <a:gd name="T43" fmla="*/ 304 h 786"/>
                <a:gd name="T44" fmla="*/ 669 w 669"/>
                <a:gd name="T45" fmla="*/ 396 h 786"/>
                <a:gd name="T46" fmla="*/ 662 w 669"/>
                <a:gd name="T47" fmla="*/ 487 h 786"/>
                <a:gd name="T48" fmla="*/ 643 w 669"/>
                <a:gd name="T49" fmla="*/ 565 h 786"/>
                <a:gd name="T50" fmla="*/ 613 w 669"/>
                <a:gd name="T51" fmla="*/ 632 h 786"/>
                <a:gd name="T52" fmla="*/ 571 w 669"/>
                <a:gd name="T53" fmla="*/ 687 h 786"/>
                <a:gd name="T54" fmla="*/ 521 w 669"/>
                <a:gd name="T55" fmla="*/ 731 h 786"/>
                <a:gd name="T56" fmla="*/ 462 w 669"/>
                <a:gd name="T57" fmla="*/ 761 h 786"/>
                <a:gd name="T58" fmla="*/ 398 w 669"/>
                <a:gd name="T59" fmla="*/ 780 h 786"/>
                <a:gd name="T60" fmla="*/ 325 w 669"/>
                <a:gd name="T61" fmla="*/ 786 h 786"/>
                <a:gd name="T62" fmla="*/ 260 w 669"/>
                <a:gd name="T63" fmla="*/ 781 h 786"/>
                <a:gd name="T64" fmla="*/ 201 w 669"/>
                <a:gd name="T65" fmla="*/ 767 h 786"/>
                <a:gd name="T66" fmla="*/ 149 w 669"/>
                <a:gd name="T67" fmla="*/ 743 h 786"/>
                <a:gd name="T68" fmla="*/ 105 w 669"/>
                <a:gd name="T69" fmla="*/ 710 h 786"/>
                <a:gd name="T70" fmla="*/ 68 w 669"/>
                <a:gd name="T71" fmla="*/ 670 h 786"/>
                <a:gd name="T72" fmla="*/ 38 w 669"/>
                <a:gd name="T73" fmla="*/ 623 h 786"/>
                <a:gd name="T74" fmla="*/ 16 w 669"/>
                <a:gd name="T75" fmla="*/ 570 h 786"/>
                <a:gd name="T76" fmla="*/ 162 w 669"/>
                <a:gd name="T77" fmla="*/ 529 h 786"/>
                <a:gd name="T78" fmla="*/ 187 w 669"/>
                <a:gd name="T79" fmla="*/ 586 h 786"/>
                <a:gd name="T80" fmla="*/ 226 w 669"/>
                <a:gd name="T81" fmla="*/ 627 h 786"/>
                <a:gd name="T82" fmla="*/ 277 w 669"/>
                <a:gd name="T83" fmla="*/ 650 h 786"/>
                <a:gd name="T84" fmla="*/ 334 w 669"/>
                <a:gd name="T85" fmla="*/ 654 h 786"/>
                <a:gd name="T86" fmla="*/ 374 w 669"/>
                <a:gd name="T87" fmla="*/ 647 h 786"/>
                <a:gd name="T88" fmla="*/ 408 w 669"/>
                <a:gd name="T89" fmla="*/ 633 h 786"/>
                <a:gd name="T90" fmla="*/ 444 w 669"/>
                <a:gd name="T91" fmla="*/ 604 h 786"/>
                <a:gd name="T92" fmla="*/ 482 w 669"/>
                <a:gd name="T93" fmla="*/ 539 h 786"/>
                <a:gd name="T94" fmla="*/ 503 w 669"/>
                <a:gd name="T95" fmla="*/ 458 h 786"/>
                <a:gd name="T96" fmla="*/ 502 w 669"/>
                <a:gd name="T97" fmla="*/ 311 h 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69" h="786">
                  <a:moveTo>
                    <a:pt x="502" y="311"/>
                  </a:moveTo>
                  <a:lnTo>
                    <a:pt x="496" y="286"/>
                  </a:lnTo>
                  <a:lnTo>
                    <a:pt x="489" y="264"/>
                  </a:lnTo>
                  <a:lnTo>
                    <a:pt x="480" y="243"/>
                  </a:lnTo>
                  <a:lnTo>
                    <a:pt x="471" y="224"/>
                  </a:lnTo>
                  <a:lnTo>
                    <a:pt x="461" y="208"/>
                  </a:lnTo>
                  <a:lnTo>
                    <a:pt x="450" y="193"/>
                  </a:lnTo>
                  <a:lnTo>
                    <a:pt x="438" y="180"/>
                  </a:lnTo>
                  <a:lnTo>
                    <a:pt x="427" y="169"/>
                  </a:lnTo>
                  <a:lnTo>
                    <a:pt x="414" y="159"/>
                  </a:lnTo>
                  <a:lnTo>
                    <a:pt x="402" y="152"/>
                  </a:lnTo>
                  <a:lnTo>
                    <a:pt x="388" y="145"/>
                  </a:lnTo>
                  <a:lnTo>
                    <a:pt x="376" y="140"/>
                  </a:lnTo>
                  <a:lnTo>
                    <a:pt x="363" y="136"/>
                  </a:lnTo>
                  <a:lnTo>
                    <a:pt x="349" y="133"/>
                  </a:lnTo>
                  <a:lnTo>
                    <a:pt x="337" y="132"/>
                  </a:lnTo>
                  <a:lnTo>
                    <a:pt x="325" y="131"/>
                  </a:lnTo>
                  <a:lnTo>
                    <a:pt x="302" y="132"/>
                  </a:lnTo>
                  <a:lnTo>
                    <a:pt x="282" y="135"/>
                  </a:lnTo>
                  <a:lnTo>
                    <a:pt x="263" y="140"/>
                  </a:lnTo>
                  <a:lnTo>
                    <a:pt x="246" y="146"/>
                  </a:lnTo>
                  <a:lnTo>
                    <a:pt x="231" y="153"/>
                  </a:lnTo>
                  <a:lnTo>
                    <a:pt x="219" y="162"/>
                  </a:lnTo>
                  <a:lnTo>
                    <a:pt x="207" y="171"/>
                  </a:lnTo>
                  <a:lnTo>
                    <a:pt x="198" y="181"/>
                  </a:lnTo>
                  <a:lnTo>
                    <a:pt x="189" y="192"/>
                  </a:lnTo>
                  <a:lnTo>
                    <a:pt x="182" y="202"/>
                  </a:lnTo>
                  <a:lnTo>
                    <a:pt x="177" y="214"/>
                  </a:lnTo>
                  <a:lnTo>
                    <a:pt x="172" y="224"/>
                  </a:lnTo>
                  <a:lnTo>
                    <a:pt x="163" y="245"/>
                  </a:lnTo>
                  <a:lnTo>
                    <a:pt x="158" y="264"/>
                  </a:lnTo>
                  <a:lnTo>
                    <a:pt x="0" y="264"/>
                  </a:lnTo>
                  <a:lnTo>
                    <a:pt x="3" y="243"/>
                  </a:lnTo>
                  <a:lnTo>
                    <a:pt x="8" y="221"/>
                  </a:lnTo>
                  <a:lnTo>
                    <a:pt x="15" y="198"/>
                  </a:lnTo>
                  <a:lnTo>
                    <a:pt x="23" y="176"/>
                  </a:lnTo>
                  <a:lnTo>
                    <a:pt x="30" y="165"/>
                  </a:lnTo>
                  <a:lnTo>
                    <a:pt x="35" y="153"/>
                  </a:lnTo>
                  <a:lnTo>
                    <a:pt x="41" y="143"/>
                  </a:lnTo>
                  <a:lnTo>
                    <a:pt x="48" y="131"/>
                  </a:lnTo>
                  <a:lnTo>
                    <a:pt x="56" y="121"/>
                  </a:lnTo>
                  <a:lnTo>
                    <a:pt x="64" y="110"/>
                  </a:lnTo>
                  <a:lnTo>
                    <a:pt x="73" y="100"/>
                  </a:lnTo>
                  <a:lnTo>
                    <a:pt x="83" y="91"/>
                  </a:lnTo>
                  <a:lnTo>
                    <a:pt x="92" y="80"/>
                  </a:lnTo>
                  <a:lnTo>
                    <a:pt x="104" y="71"/>
                  </a:lnTo>
                  <a:lnTo>
                    <a:pt x="114" y="62"/>
                  </a:lnTo>
                  <a:lnTo>
                    <a:pt x="127" y="54"/>
                  </a:lnTo>
                  <a:lnTo>
                    <a:pt x="139" y="46"/>
                  </a:lnTo>
                  <a:lnTo>
                    <a:pt x="153" y="38"/>
                  </a:lnTo>
                  <a:lnTo>
                    <a:pt x="166" y="31"/>
                  </a:lnTo>
                  <a:lnTo>
                    <a:pt x="181" y="25"/>
                  </a:lnTo>
                  <a:lnTo>
                    <a:pt x="197" y="19"/>
                  </a:lnTo>
                  <a:lnTo>
                    <a:pt x="212" y="14"/>
                  </a:lnTo>
                  <a:lnTo>
                    <a:pt x="230" y="10"/>
                  </a:lnTo>
                  <a:lnTo>
                    <a:pt x="247" y="6"/>
                  </a:lnTo>
                  <a:lnTo>
                    <a:pt x="266" y="3"/>
                  </a:lnTo>
                  <a:lnTo>
                    <a:pt x="285" y="1"/>
                  </a:lnTo>
                  <a:lnTo>
                    <a:pt x="305" y="0"/>
                  </a:lnTo>
                  <a:lnTo>
                    <a:pt x="325" y="0"/>
                  </a:lnTo>
                  <a:lnTo>
                    <a:pt x="343" y="0"/>
                  </a:lnTo>
                  <a:lnTo>
                    <a:pt x="361" y="1"/>
                  </a:lnTo>
                  <a:lnTo>
                    <a:pt x="379" y="3"/>
                  </a:lnTo>
                  <a:lnTo>
                    <a:pt x="395" y="6"/>
                  </a:lnTo>
                  <a:lnTo>
                    <a:pt x="412" y="9"/>
                  </a:lnTo>
                  <a:lnTo>
                    <a:pt x="429" y="13"/>
                  </a:lnTo>
                  <a:lnTo>
                    <a:pt x="445" y="18"/>
                  </a:lnTo>
                  <a:lnTo>
                    <a:pt x="460" y="25"/>
                  </a:lnTo>
                  <a:lnTo>
                    <a:pt x="475" y="31"/>
                  </a:lnTo>
                  <a:lnTo>
                    <a:pt x="491" y="38"/>
                  </a:lnTo>
                  <a:lnTo>
                    <a:pt x="504" y="47"/>
                  </a:lnTo>
                  <a:lnTo>
                    <a:pt x="519" y="56"/>
                  </a:lnTo>
                  <a:lnTo>
                    <a:pt x="532" y="65"/>
                  </a:lnTo>
                  <a:lnTo>
                    <a:pt x="545" y="76"/>
                  </a:lnTo>
                  <a:lnTo>
                    <a:pt x="558" y="87"/>
                  </a:lnTo>
                  <a:lnTo>
                    <a:pt x="569" y="100"/>
                  </a:lnTo>
                  <a:lnTo>
                    <a:pt x="581" y="112"/>
                  </a:lnTo>
                  <a:lnTo>
                    <a:pt x="591" y="126"/>
                  </a:lnTo>
                  <a:lnTo>
                    <a:pt x="601" y="141"/>
                  </a:lnTo>
                  <a:lnTo>
                    <a:pt x="611" y="155"/>
                  </a:lnTo>
                  <a:lnTo>
                    <a:pt x="620" y="171"/>
                  </a:lnTo>
                  <a:lnTo>
                    <a:pt x="628" y="188"/>
                  </a:lnTo>
                  <a:lnTo>
                    <a:pt x="636" y="205"/>
                  </a:lnTo>
                  <a:lnTo>
                    <a:pt x="642" y="223"/>
                  </a:lnTo>
                  <a:lnTo>
                    <a:pt x="649" y="243"/>
                  </a:lnTo>
                  <a:lnTo>
                    <a:pt x="654" y="262"/>
                  </a:lnTo>
                  <a:lnTo>
                    <a:pt x="658" y="283"/>
                  </a:lnTo>
                  <a:lnTo>
                    <a:pt x="662" y="304"/>
                  </a:lnTo>
                  <a:lnTo>
                    <a:pt x="665" y="326"/>
                  </a:lnTo>
                  <a:lnTo>
                    <a:pt x="667" y="349"/>
                  </a:lnTo>
                  <a:lnTo>
                    <a:pt x="668" y="372"/>
                  </a:lnTo>
                  <a:lnTo>
                    <a:pt x="669" y="396"/>
                  </a:lnTo>
                  <a:lnTo>
                    <a:pt x="668" y="420"/>
                  </a:lnTo>
                  <a:lnTo>
                    <a:pt x="667" y="443"/>
                  </a:lnTo>
                  <a:lnTo>
                    <a:pt x="665" y="465"/>
                  </a:lnTo>
                  <a:lnTo>
                    <a:pt x="662" y="487"/>
                  </a:lnTo>
                  <a:lnTo>
                    <a:pt x="659" y="506"/>
                  </a:lnTo>
                  <a:lnTo>
                    <a:pt x="655" y="527"/>
                  </a:lnTo>
                  <a:lnTo>
                    <a:pt x="650" y="546"/>
                  </a:lnTo>
                  <a:lnTo>
                    <a:pt x="643" y="565"/>
                  </a:lnTo>
                  <a:lnTo>
                    <a:pt x="637" y="583"/>
                  </a:lnTo>
                  <a:lnTo>
                    <a:pt x="630" y="599"/>
                  </a:lnTo>
                  <a:lnTo>
                    <a:pt x="621" y="616"/>
                  </a:lnTo>
                  <a:lnTo>
                    <a:pt x="613" y="632"/>
                  </a:lnTo>
                  <a:lnTo>
                    <a:pt x="604" y="646"/>
                  </a:lnTo>
                  <a:lnTo>
                    <a:pt x="593" y="661"/>
                  </a:lnTo>
                  <a:lnTo>
                    <a:pt x="583" y="675"/>
                  </a:lnTo>
                  <a:lnTo>
                    <a:pt x="571" y="687"/>
                  </a:lnTo>
                  <a:lnTo>
                    <a:pt x="560" y="699"/>
                  </a:lnTo>
                  <a:lnTo>
                    <a:pt x="547" y="710"/>
                  </a:lnTo>
                  <a:lnTo>
                    <a:pt x="535" y="721"/>
                  </a:lnTo>
                  <a:lnTo>
                    <a:pt x="521" y="731"/>
                  </a:lnTo>
                  <a:lnTo>
                    <a:pt x="507" y="739"/>
                  </a:lnTo>
                  <a:lnTo>
                    <a:pt x="493" y="748"/>
                  </a:lnTo>
                  <a:lnTo>
                    <a:pt x="478" y="755"/>
                  </a:lnTo>
                  <a:lnTo>
                    <a:pt x="462" y="761"/>
                  </a:lnTo>
                  <a:lnTo>
                    <a:pt x="447" y="768"/>
                  </a:lnTo>
                  <a:lnTo>
                    <a:pt x="431" y="773"/>
                  </a:lnTo>
                  <a:lnTo>
                    <a:pt x="414" y="777"/>
                  </a:lnTo>
                  <a:lnTo>
                    <a:pt x="398" y="780"/>
                  </a:lnTo>
                  <a:lnTo>
                    <a:pt x="380" y="783"/>
                  </a:lnTo>
                  <a:lnTo>
                    <a:pt x="362" y="785"/>
                  </a:lnTo>
                  <a:lnTo>
                    <a:pt x="344" y="786"/>
                  </a:lnTo>
                  <a:lnTo>
                    <a:pt x="325" y="786"/>
                  </a:lnTo>
                  <a:lnTo>
                    <a:pt x="308" y="786"/>
                  </a:lnTo>
                  <a:lnTo>
                    <a:pt x="291" y="785"/>
                  </a:lnTo>
                  <a:lnTo>
                    <a:pt x="275" y="784"/>
                  </a:lnTo>
                  <a:lnTo>
                    <a:pt x="260" y="781"/>
                  </a:lnTo>
                  <a:lnTo>
                    <a:pt x="244" y="779"/>
                  </a:lnTo>
                  <a:lnTo>
                    <a:pt x="229" y="775"/>
                  </a:lnTo>
                  <a:lnTo>
                    <a:pt x="215" y="772"/>
                  </a:lnTo>
                  <a:lnTo>
                    <a:pt x="201" y="767"/>
                  </a:lnTo>
                  <a:lnTo>
                    <a:pt x="187" y="761"/>
                  </a:lnTo>
                  <a:lnTo>
                    <a:pt x="174" y="756"/>
                  </a:lnTo>
                  <a:lnTo>
                    <a:pt x="161" y="750"/>
                  </a:lnTo>
                  <a:lnTo>
                    <a:pt x="149" y="743"/>
                  </a:lnTo>
                  <a:lnTo>
                    <a:pt x="137" y="735"/>
                  </a:lnTo>
                  <a:lnTo>
                    <a:pt x="126" y="727"/>
                  </a:lnTo>
                  <a:lnTo>
                    <a:pt x="115" y="719"/>
                  </a:lnTo>
                  <a:lnTo>
                    <a:pt x="105" y="710"/>
                  </a:lnTo>
                  <a:lnTo>
                    <a:pt x="95" y="701"/>
                  </a:lnTo>
                  <a:lnTo>
                    <a:pt x="86" y="691"/>
                  </a:lnTo>
                  <a:lnTo>
                    <a:pt x="77" y="681"/>
                  </a:lnTo>
                  <a:lnTo>
                    <a:pt x="68" y="670"/>
                  </a:lnTo>
                  <a:lnTo>
                    <a:pt x="60" y="659"/>
                  </a:lnTo>
                  <a:lnTo>
                    <a:pt x="53" y="647"/>
                  </a:lnTo>
                  <a:lnTo>
                    <a:pt x="45" y="636"/>
                  </a:lnTo>
                  <a:lnTo>
                    <a:pt x="38" y="623"/>
                  </a:lnTo>
                  <a:lnTo>
                    <a:pt x="32" y="611"/>
                  </a:lnTo>
                  <a:lnTo>
                    <a:pt x="26" y="597"/>
                  </a:lnTo>
                  <a:lnTo>
                    <a:pt x="21" y="585"/>
                  </a:lnTo>
                  <a:lnTo>
                    <a:pt x="16" y="570"/>
                  </a:lnTo>
                  <a:lnTo>
                    <a:pt x="8" y="542"/>
                  </a:lnTo>
                  <a:lnTo>
                    <a:pt x="0" y="513"/>
                  </a:lnTo>
                  <a:lnTo>
                    <a:pt x="158" y="513"/>
                  </a:lnTo>
                  <a:lnTo>
                    <a:pt x="162" y="529"/>
                  </a:lnTo>
                  <a:lnTo>
                    <a:pt x="168" y="545"/>
                  </a:lnTo>
                  <a:lnTo>
                    <a:pt x="173" y="560"/>
                  </a:lnTo>
                  <a:lnTo>
                    <a:pt x="180" y="573"/>
                  </a:lnTo>
                  <a:lnTo>
                    <a:pt x="187" y="586"/>
                  </a:lnTo>
                  <a:lnTo>
                    <a:pt x="196" y="597"/>
                  </a:lnTo>
                  <a:lnTo>
                    <a:pt x="205" y="609"/>
                  </a:lnTo>
                  <a:lnTo>
                    <a:pt x="216" y="618"/>
                  </a:lnTo>
                  <a:lnTo>
                    <a:pt x="226" y="627"/>
                  </a:lnTo>
                  <a:lnTo>
                    <a:pt x="238" y="634"/>
                  </a:lnTo>
                  <a:lnTo>
                    <a:pt x="250" y="640"/>
                  </a:lnTo>
                  <a:lnTo>
                    <a:pt x="264" y="645"/>
                  </a:lnTo>
                  <a:lnTo>
                    <a:pt x="277" y="650"/>
                  </a:lnTo>
                  <a:lnTo>
                    <a:pt x="292" y="652"/>
                  </a:lnTo>
                  <a:lnTo>
                    <a:pt x="307" y="654"/>
                  </a:lnTo>
                  <a:lnTo>
                    <a:pt x="322" y="655"/>
                  </a:lnTo>
                  <a:lnTo>
                    <a:pt x="334" y="654"/>
                  </a:lnTo>
                  <a:lnTo>
                    <a:pt x="344" y="654"/>
                  </a:lnTo>
                  <a:lnTo>
                    <a:pt x="355" y="652"/>
                  </a:lnTo>
                  <a:lnTo>
                    <a:pt x="364" y="650"/>
                  </a:lnTo>
                  <a:lnTo>
                    <a:pt x="374" y="647"/>
                  </a:lnTo>
                  <a:lnTo>
                    <a:pt x="383" y="644"/>
                  </a:lnTo>
                  <a:lnTo>
                    <a:pt x="391" y="641"/>
                  </a:lnTo>
                  <a:lnTo>
                    <a:pt x="400" y="637"/>
                  </a:lnTo>
                  <a:lnTo>
                    <a:pt x="408" y="633"/>
                  </a:lnTo>
                  <a:lnTo>
                    <a:pt x="415" y="628"/>
                  </a:lnTo>
                  <a:lnTo>
                    <a:pt x="423" y="622"/>
                  </a:lnTo>
                  <a:lnTo>
                    <a:pt x="430" y="616"/>
                  </a:lnTo>
                  <a:lnTo>
                    <a:pt x="444" y="604"/>
                  </a:lnTo>
                  <a:lnTo>
                    <a:pt x="455" y="590"/>
                  </a:lnTo>
                  <a:lnTo>
                    <a:pt x="466" y="574"/>
                  </a:lnTo>
                  <a:lnTo>
                    <a:pt x="475" y="558"/>
                  </a:lnTo>
                  <a:lnTo>
                    <a:pt x="482" y="539"/>
                  </a:lnTo>
                  <a:lnTo>
                    <a:pt x="490" y="520"/>
                  </a:lnTo>
                  <a:lnTo>
                    <a:pt x="495" y="500"/>
                  </a:lnTo>
                  <a:lnTo>
                    <a:pt x="499" y="480"/>
                  </a:lnTo>
                  <a:lnTo>
                    <a:pt x="503" y="458"/>
                  </a:lnTo>
                  <a:lnTo>
                    <a:pt x="505" y="437"/>
                  </a:lnTo>
                  <a:lnTo>
                    <a:pt x="291" y="437"/>
                  </a:lnTo>
                  <a:lnTo>
                    <a:pt x="291" y="311"/>
                  </a:lnTo>
                  <a:lnTo>
                    <a:pt x="502" y="3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38" name="Freeform 31"/>
            <p:cNvSpPr>
              <a:spLocks/>
            </p:cNvSpPr>
            <p:nvPr userDrawn="1"/>
          </p:nvSpPr>
          <p:spPr bwMode="auto">
            <a:xfrm>
              <a:off x="-1892300" y="3822701"/>
              <a:ext cx="117475" cy="139700"/>
            </a:xfrm>
            <a:custGeom>
              <a:avLst/>
              <a:gdLst>
                <a:gd name="T0" fmla="*/ 492 w 665"/>
                <a:gd name="T1" fmla="*/ 214 h 786"/>
                <a:gd name="T2" fmla="*/ 460 w 665"/>
                <a:gd name="T3" fmla="*/ 173 h 786"/>
                <a:gd name="T4" fmla="*/ 406 w 665"/>
                <a:gd name="T5" fmla="*/ 143 h 786"/>
                <a:gd name="T6" fmla="*/ 330 w 665"/>
                <a:gd name="T7" fmla="*/ 135 h 786"/>
                <a:gd name="T8" fmla="*/ 267 w 665"/>
                <a:gd name="T9" fmla="*/ 153 h 786"/>
                <a:gd name="T10" fmla="*/ 229 w 665"/>
                <a:gd name="T11" fmla="*/ 180 h 786"/>
                <a:gd name="T12" fmla="*/ 203 w 665"/>
                <a:gd name="T13" fmla="*/ 213 h 786"/>
                <a:gd name="T14" fmla="*/ 181 w 665"/>
                <a:gd name="T15" fmla="*/ 257 h 786"/>
                <a:gd name="T16" fmla="*/ 165 w 665"/>
                <a:gd name="T17" fmla="*/ 311 h 786"/>
                <a:gd name="T18" fmla="*/ 158 w 665"/>
                <a:gd name="T19" fmla="*/ 380 h 786"/>
                <a:gd name="T20" fmla="*/ 163 w 665"/>
                <a:gd name="T21" fmla="*/ 472 h 786"/>
                <a:gd name="T22" fmla="*/ 190 w 665"/>
                <a:gd name="T23" fmla="*/ 557 h 786"/>
                <a:gd name="T24" fmla="*/ 220 w 665"/>
                <a:gd name="T25" fmla="*/ 599 h 786"/>
                <a:gd name="T26" fmla="*/ 250 w 665"/>
                <a:gd name="T27" fmla="*/ 626 h 786"/>
                <a:gd name="T28" fmla="*/ 288 w 665"/>
                <a:gd name="T29" fmla="*/ 643 h 786"/>
                <a:gd name="T30" fmla="*/ 332 w 665"/>
                <a:gd name="T31" fmla="*/ 651 h 786"/>
                <a:gd name="T32" fmla="*/ 389 w 665"/>
                <a:gd name="T33" fmla="*/ 646 h 786"/>
                <a:gd name="T34" fmla="*/ 441 w 665"/>
                <a:gd name="T35" fmla="*/ 624 h 786"/>
                <a:gd name="T36" fmla="*/ 481 w 665"/>
                <a:gd name="T37" fmla="*/ 586 h 786"/>
                <a:gd name="T38" fmla="*/ 507 w 665"/>
                <a:gd name="T39" fmla="*/ 529 h 786"/>
                <a:gd name="T40" fmla="*/ 650 w 665"/>
                <a:gd name="T41" fmla="*/ 571 h 786"/>
                <a:gd name="T42" fmla="*/ 628 w 665"/>
                <a:gd name="T43" fmla="*/ 623 h 786"/>
                <a:gd name="T44" fmla="*/ 598 w 665"/>
                <a:gd name="T45" fmla="*/ 670 h 786"/>
                <a:gd name="T46" fmla="*/ 561 w 665"/>
                <a:gd name="T47" fmla="*/ 710 h 786"/>
                <a:gd name="T48" fmla="*/ 517 w 665"/>
                <a:gd name="T49" fmla="*/ 743 h 786"/>
                <a:gd name="T50" fmla="*/ 465 w 665"/>
                <a:gd name="T51" fmla="*/ 767 h 786"/>
                <a:gd name="T52" fmla="*/ 407 w 665"/>
                <a:gd name="T53" fmla="*/ 781 h 786"/>
                <a:gd name="T54" fmla="*/ 341 w 665"/>
                <a:gd name="T55" fmla="*/ 786 h 786"/>
                <a:gd name="T56" fmla="*/ 269 w 665"/>
                <a:gd name="T57" fmla="*/ 780 h 786"/>
                <a:gd name="T58" fmla="*/ 203 w 665"/>
                <a:gd name="T59" fmla="*/ 761 h 786"/>
                <a:gd name="T60" fmla="*/ 146 w 665"/>
                <a:gd name="T61" fmla="*/ 730 h 786"/>
                <a:gd name="T62" fmla="*/ 95 w 665"/>
                <a:gd name="T63" fmla="*/ 687 h 786"/>
                <a:gd name="T64" fmla="*/ 56 w 665"/>
                <a:gd name="T65" fmla="*/ 632 h 786"/>
                <a:gd name="T66" fmla="*/ 25 w 665"/>
                <a:gd name="T67" fmla="*/ 565 h 786"/>
                <a:gd name="T68" fmla="*/ 6 w 665"/>
                <a:gd name="T69" fmla="*/ 487 h 786"/>
                <a:gd name="T70" fmla="*/ 0 w 665"/>
                <a:gd name="T71" fmla="*/ 396 h 786"/>
                <a:gd name="T72" fmla="*/ 6 w 665"/>
                <a:gd name="T73" fmla="*/ 304 h 786"/>
                <a:gd name="T74" fmla="*/ 26 w 665"/>
                <a:gd name="T75" fmla="*/ 224 h 786"/>
                <a:gd name="T76" fmla="*/ 58 w 665"/>
                <a:gd name="T77" fmla="*/ 155 h 786"/>
                <a:gd name="T78" fmla="*/ 98 w 665"/>
                <a:gd name="T79" fmla="*/ 100 h 786"/>
                <a:gd name="T80" fmla="*/ 149 w 665"/>
                <a:gd name="T81" fmla="*/ 56 h 786"/>
                <a:gd name="T82" fmla="*/ 207 w 665"/>
                <a:gd name="T83" fmla="*/ 25 h 786"/>
                <a:gd name="T84" fmla="*/ 273 w 665"/>
                <a:gd name="T85" fmla="*/ 6 h 786"/>
                <a:gd name="T86" fmla="*/ 344 w 665"/>
                <a:gd name="T87" fmla="*/ 0 h 786"/>
                <a:gd name="T88" fmla="*/ 421 w 665"/>
                <a:gd name="T89" fmla="*/ 6 h 786"/>
                <a:gd name="T90" fmla="*/ 485 w 665"/>
                <a:gd name="T91" fmla="*/ 25 h 786"/>
                <a:gd name="T92" fmla="*/ 540 w 665"/>
                <a:gd name="T93" fmla="*/ 54 h 786"/>
                <a:gd name="T94" fmla="*/ 584 w 665"/>
                <a:gd name="T95" fmla="*/ 91 h 786"/>
                <a:gd name="T96" fmla="*/ 618 w 665"/>
                <a:gd name="T97" fmla="*/ 131 h 786"/>
                <a:gd name="T98" fmla="*/ 642 w 665"/>
                <a:gd name="T99" fmla="*/ 176 h 786"/>
                <a:gd name="T100" fmla="*/ 665 w 665"/>
                <a:gd name="T101" fmla="*/ 264 h 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65" h="786">
                  <a:moveTo>
                    <a:pt x="510" y="264"/>
                  </a:moveTo>
                  <a:lnTo>
                    <a:pt x="504" y="245"/>
                  </a:lnTo>
                  <a:lnTo>
                    <a:pt x="496" y="225"/>
                  </a:lnTo>
                  <a:lnTo>
                    <a:pt x="492" y="214"/>
                  </a:lnTo>
                  <a:lnTo>
                    <a:pt x="485" y="203"/>
                  </a:lnTo>
                  <a:lnTo>
                    <a:pt x="478" y="193"/>
                  </a:lnTo>
                  <a:lnTo>
                    <a:pt x="470" y="182"/>
                  </a:lnTo>
                  <a:lnTo>
                    <a:pt x="460" y="173"/>
                  </a:lnTo>
                  <a:lnTo>
                    <a:pt x="449" y="164"/>
                  </a:lnTo>
                  <a:lnTo>
                    <a:pt x="436" y="155"/>
                  </a:lnTo>
                  <a:lnTo>
                    <a:pt x="423" y="149"/>
                  </a:lnTo>
                  <a:lnTo>
                    <a:pt x="406" y="143"/>
                  </a:lnTo>
                  <a:lnTo>
                    <a:pt x="387" y="139"/>
                  </a:lnTo>
                  <a:lnTo>
                    <a:pt x="367" y="135"/>
                  </a:lnTo>
                  <a:lnTo>
                    <a:pt x="344" y="134"/>
                  </a:lnTo>
                  <a:lnTo>
                    <a:pt x="330" y="135"/>
                  </a:lnTo>
                  <a:lnTo>
                    <a:pt x="314" y="138"/>
                  </a:lnTo>
                  <a:lnTo>
                    <a:pt x="298" y="141"/>
                  </a:lnTo>
                  <a:lnTo>
                    <a:pt x="282" y="146"/>
                  </a:lnTo>
                  <a:lnTo>
                    <a:pt x="267" y="153"/>
                  </a:lnTo>
                  <a:lnTo>
                    <a:pt x="251" y="163"/>
                  </a:lnTo>
                  <a:lnTo>
                    <a:pt x="244" y="168"/>
                  </a:lnTo>
                  <a:lnTo>
                    <a:pt x="236" y="174"/>
                  </a:lnTo>
                  <a:lnTo>
                    <a:pt x="229" y="180"/>
                  </a:lnTo>
                  <a:lnTo>
                    <a:pt x="222" y="188"/>
                  </a:lnTo>
                  <a:lnTo>
                    <a:pt x="216" y="195"/>
                  </a:lnTo>
                  <a:lnTo>
                    <a:pt x="209" y="204"/>
                  </a:lnTo>
                  <a:lnTo>
                    <a:pt x="203" y="213"/>
                  </a:lnTo>
                  <a:lnTo>
                    <a:pt x="197" y="223"/>
                  </a:lnTo>
                  <a:lnTo>
                    <a:pt x="190" y="234"/>
                  </a:lnTo>
                  <a:lnTo>
                    <a:pt x="185" y="244"/>
                  </a:lnTo>
                  <a:lnTo>
                    <a:pt x="181" y="257"/>
                  </a:lnTo>
                  <a:lnTo>
                    <a:pt x="176" y="269"/>
                  </a:lnTo>
                  <a:lnTo>
                    <a:pt x="172" y="282"/>
                  </a:lnTo>
                  <a:lnTo>
                    <a:pt x="169" y="296"/>
                  </a:lnTo>
                  <a:lnTo>
                    <a:pt x="165" y="311"/>
                  </a:lnTo>
                  <a:lnTo>
                    <a:pt x="162" y="328"/>
                  </a:lnTo>
                  <a:lnTo>
                    <a:pt x="160" y="344"/>
                  </a:lnTo>
                  <a:lnTo>
                    <a:pt x="159" y="361"/>
                  </a:lnTo>
                  <a:lnTo>
                    <a:pt x="158" y="380"/>
                  </a:lnTo>
                  <a:lnTo>
                    <a:pt x="158" y="399"/>
                  </a:lnTo>
                  <a:lnTo>
                    <a:pt x="158" y="424"/>
                  </a:lnTo>
                  <a:lnTo>
                    <a:pt x="160" y="448"/>
                  </a:lnTo>
                  <a:lnTo>
                    <a:pt x="163" y="472"/>
                  </a:lnTo>
                  <a:lnTo>
                    <a:pt x="169" y="495"/>
                  </a:lnTo>
                  <a:lnTo>
                    <a:pt x="174" y="517"/>
                  </a:lnTo>
                  <a:lnTo>
                    <a:pt x="182" y="537"/>
                  </a:lnTo>
                  <a:lnTo>
                    <a:pt x="190" y="557"/>
                  </a:lnTo>
                  <a:lnTo>
                    <a:pt x="201" y="575"/>
                  </a:lnTo>
                  <a:lnTo>
                    <a:pt x="207" y="584"/>
                  </a:lnTo>
                  <a:lnTo>
                    <a:pt x="213" y="591"/>
                  </a:lnTo>
                  <a:lnTo>
                    <a:pt x="220" y="599"/>
                  </a:lnTo>
                  <a:lnTo>
                    <a:pt x="227" y="607"/>
                  </a:lnTo>
                  <a:lnTo>
                    <a:pt x="234" y="613"/>
                  </a:lnTo>
                  <a:lnTo>
                    <a:pt x="242" y="619"/>
                  </a:lnTo>
                  <a:lnTo>
                    <a:pt x="250" y="626"/>
                  </a:lnTo>
                  <a:lnTo>
                    <a:pt x="258" y="631"/>
                  </a:lnTo>
                  <a:lnTo>
                    <a:pt x="268" y="635"/>
                  </a:lnTo>
                  <a:lnTo>
                    <a:pt x="277" y="639"/>
                  </a:lnTo>
                  <a:lnTo>
                    <a:pt x="288" y="643"/>
                  </a:lnTo>
                  <a:lnTo>
                    <a:pt x="298" y="646"/>
                  </a:lnTo>
                  <a:lnTo>
                    <a:pt x="309" y="649"/>
                  </a:lnTo>
                  <a:lnTo>
                    <a:pt x="320" y="650"/>
                  </a:lnTo>
                  <a:lnTo>
                    <a:pt x="332" y="651"/>
                  </a:lnTo>
                  <a:lnTo>
                    <a:pt x="344" y="652"/>
                  </a:lnTo>
                  <a:lnTo>
                    <a:pt x="360" y="651"/>
                  </a:lnTo>
                  <a:lnTo>
                    <a:pt x="375" y="650"/>
                  </a:lnTo>
                  <a:lnTo>
                    <a:pt x="389" y="646"/>
                  </a:lnTo>
                  <a:lnTo>
                    <a:pt x="403" y="642"/>
                  </a:lnTo>
                  <a:lnTo>
                    <a:pt x="416" y="638"/>
                  </a:lnTo>
                  <a:lnTo>
                    <a:pt x="429" y="632"/>
                  </a:lnTo>
                  <a:lnTo>
                    <a:pt x="441" y="624"/>
                  </a:lnTo>
                  <a:lnTo>
                    <a:pt x="452" y="616"/>
                  </a:lnTo>
                  <a:lnTo>
                    <a:pt x="462" y="607"/>
                  </a:lnTo>
                  <a:lnTo>
                    <a:pt x="472" y="596"/>
                  </a:lnTo>
                  <a:lnTo>
                    <a:pt x="481" y="586"/>
                  </a:lnTo>
                  <a:lnTo>
                    <a:pt x="488" y="573"/>
                  </a:lnTo>
                  <a:lnTo>
                    <a:pt x="496" y="560"/>
                  </a:lnTo>
                  <a:lnTo>
                    <a:pt x="502" y="545"/>
                  </a:lnTo>
                  <a:lnTo>
                    <a:pt x="507" y="529"/>
                  </a:lnTo>
                  <a:lnTo>
                    <a:pt x="510" y="513"/>
                  </a:lnTo>
                  <a:lnTo>
                    <a:pt x="665" y="513"/>
                  </a:lnTo>
                  <a:lnTo>
                    <a:pt x="659" y="542"/>
                  </a:lnTo>
                  <a:lnTo>
                    <a:pt x="650" y="571"/>
                  </a:lnTo>
                  <a:lnTo>
                    <a:pt x="645" y="585"/>
                  </a:lnTo>
                  <a:lnTo>
                    <a:pt x="640" y="597"/>
                  </a:lnTo>
                  <a:lnTo>
                    <a:pt x="634" y="611"/>
                  </a:lnTo>
                  <a:lnTo>
                    <a:pt x="628" y="623"/>
                  </a:lnTo>
                  <a:lnTo>
                    <a:pt x="620" y="636"/>
                  </a:lnTo>
                  <a:lnTo>
                    <a:pt x="614" y="647"/>
                  </a:lnTo>
                  <a:lnTo>
                    <a:pt x="606" y="659"/>
                  </a:lnTo>
                  <a:lnTo>
                    <a:pt x="598" y="670"/>
                  </a:lnTo>
                  <a:lnTo>
                    <a:pt x="589" y="681"/>
                  </a:lnTo>
                  <a:lnTo>
                    <a:pt x="581" y="691"/>
                  </a:lnTo>
                  <a:lnTo>
                    <a:pt x="571" y="701"/>
                  </a:lnTo>
                  <a:lnTo>
                    <a:pt x="561" y="710"/>
                  </a:lnTo>
                  <a:lnTo>
                    <a:pt x="550" y="719"/>
                  </a:lnTo>
                  <a:lnTo>
                    <a:pt x="540" y="727"/>
                  </a:lnTo>
                  <a:lnTo>
                    <a:pt x="528" y="735"/>
                  </a:lnTo>
                  <a:lnTo>
                    <a:pt x="517" y="743"/>
                  </a:lnTo>
                  <a:lnTo>
                    <a:pt x="504" y="749"/>
                  </a:lnTo>
                  <a:lnTo>
                    <a:pt x="492" y="755"/>
                  </a:lnTo>
                  <a:lnTo>
                    <a:pt x="479" y="761"/>
                  </a:lnTo>
                  <a:lnTo>
                    <a:pt x="465" y="767"/>
                  </a:lnTo>
                  <a:lnTo>
                    <a:pt x="452" y="771"/>
                  </a:lnTo>
                  <a:lnTo>
                    <a:pt x="437" y="775"/>
                  </a:lnTo>
                  <a:lnTo>
                    <a:pt x="422" y="779"/>
                  </a:lnTo>
                  <a:lnTo>
                    <a:pt x="407" y="781"/>
                  </a:lnTo>
                  <a:lnTo>
                    <a:pt x="391" y="784"/>
                  </a:lnTo>
                  <a:lnTo>
                    <a:pt x="375" y="785"/>
                  </a:lnTo>
                  <a:lnTo>
                    <a:pt x="358" y="786"/>
                  </a:lnTo>
                  <a:lnTo>
                    <a:pt x="341" y="786"/>
                  </a:lnTo>
                  <a:lnTo>
                    <a:pt x="322" y="786"/>
                  </a:lnTo>
                  <a:lnTo>
                    <a:pt x="304" y="785"/>
                  </a:lnTo>
                  <a:lnTo>
                    <a:pt x="287" y="783"/>
                  </a:lnTo>
                  <a:lnTo>
                    <a:pt x="269" y="780"/>
                  </a:lnTo>
                  <a:lnTo>
                    <a:pt x="252" y="777"/>
                  </a:lnTo>
                  <a:lnTo>
                    <a:pt x="235" y="773"/>
                  </a:lnTo>
                  <a:lnTo>
                    <a:pt x="220" y="768"/>
                  </a:lnTo>
                  <a:lnTo>
                    <a:pt x="203" y="761"/>
                  </a:lnTo>
                  <a:lnTo>
                    <a:pt x="188" y="755"/>
                  </a:lnTo>
                  <a:lnTo>
                    <a:pt x="174" y="748"/>
                  </a:lnTo>
                  <a:lnTo>
                    <a:pt x="159" y="739"/>
                  </a:lnTo>
                  <a:lnTo>
                    <a:pt x="146" y="730"/>
                  </a:lnTo>
                  <a:lnTo>
                    <a:pt x="132" y="721"/>
                  </a:lnTo>
                  <a:lnTo>
                    <a:pt x="119" y="710"/>
                  </a:lnTo>
                  <a:lnTo>
                    <a:pt x="108" y="699"/>
                  </a:lnTo>
                  <a:lnTo>
                    <a:pt x="95" y="687"/>
                  </a:lnTo>
                  <a:lnTo>
                    <a:pt x="85" y="675"/>
                  </a:lnTo>
                  <a:lnTo>
                    <a:pt x="74" y="661"/>
                  </a:lnTo>
                  <a:lnTo>
                    <a:pt x="65" y="646"/>
                  </a:lnTo>
                  <a:lnTo>
                    <a:pt x="56" y="632"/>
                  </a:lnTo>
                  <a:lnTo>
                    <a:pt x="47" y="616"/>
                  </a:lnTo>
                  <a:lnTo>
                    <a:pt x="39" y="599"/>
                  </a:lnTo>
                  <a:lnTo>
                    <a:pt x="32" y="583"/>
                  </a:lnTo>
                  <a:lnTo>
                    <a:pt x="25" y="565"/>
                  </a:lnTo>
                  <a:lnTo>
                    <a:pt x="20" y="546"/>
                  </a:lnTo>
                  <a:lnTo>
                    <a:pt x="15" y="527"/>
                  </a:lnTo>
                  <a:lnTo>
                    <a:pt x="11" y="507"/>
                  </a:lnTo>
                  <a:lnTo>
                    <a:pt x="6" y="487"/>
                  </a:lnTo>
                  <a:lnTo>
                    <a:pt x="3" y="465"/>
                  </a:lnTo>
                  <a:lnTo>
                    <a:pt x="1" y="443"/>
                  </a:lnTo>
                  <a:lnTo>
                    <a:pt x="0" y="420"/>
                  </a:lnTo>
                  <a:lnTo>
                    <a:pt x="0" y="396"/>
                  </a:lnTo>
                  <a:lnTo>
                    <a:pt x="0" y="372"/>
                  </a:lnTo>
                  <a:lnTo>
                    <a:pt x="2" y="349"/>
                  </a:lnTo>
                  <a:lnTo>
                    <a:pt x="4" y="326"/>
                  </a:lnTo>
                  <a:lnTo>
                    <a:pt x="6" y="304"/>
                  </a:lnTo>
                  <a:lnTo>
                    <a:pt x="11" y="283"/>
                  </a:lnTo>
                  <a:lnTo>
                    <a:pt x="15" y="262"/>
                  </a:lnTo>
                  <a:lnTo>
                    <a:pt x="20" y="243"/>
                  </a:lnTo>
                  <a:lnTo>
                    <a:pt x="26" y="224"/>
                  </a:lnTo>
                  <a:lnTo>
                    <a:pt x="33" y="205"/>
                  </a:lnTo>
                  <a:lnTo>
                    <a:pt x="40" y="188"/>
                  </a:lnTo>
                  <a:lnTo>
                    <a:pt x="48" y="171"/>
                  </a:lnTo>
                  <a:lnTo>
                    <a:pt x="58" y="155"/>
                  </a:lnTo>
                  <a:lnTo>
                    <a:pt x="67" y="141"/>
                  </a:lnTo>
                  <a:lnTo>
                    <a:pt x="76" y="126"/>
                  </a:lnTo>
                  <a:lnTo>
                    <a:pt x="87" y="112"/>
                  </a:lnTo>
                  <a:lnTo>
                    <a:pt x="98" y="100"/>
                  </a:lnTo>
                  <a:lnTo>
                    <a:pt x="110" y="87"/>
                  </a:lnTo>
                  <a:lnTo>
                    <a:pt x="123" y="76"/>
                  </a:lnTo>
                  <a:lnTo>
                    <a:pt x="136" y="65"/>
                  </a:lnTo>
                  <a:lnTo>
                    <a:pt x="149" y="56"/>
                  </a:lnTo>
                  <a:lnTo>
                    <a:pt x="163" y="47"/>
                  </a:lnTo>
                  <a:lnTo>
                    <a:pt x="177" y="38"/>
                  </a:lnTo>
                  <a:lnTo>
                    <a:pt x="193" y="31"/>
                  </a:lnTo>
                  <a:lnTo>
                    <a:pt x="207" y="25"/>
                  </a:lnTo>
                  <a:lnTo>
                    <a:pt x="223" y="18"/>
                  </a:lnTo>
                  <a:lnTo>
                    <a:pt x="240" y="13"/>
                  </a:lnTo>
                  <a:lnTo>
                    <a:pt x="256" y="9"/>
                  </a:lnTo>
                  <a:lnTo>
                    <a:pt x="273" y="6"/>
                  </a:lnTo>
                  <a:lnTo>
                    <a:pt x="290" y="3"/>
                  </a:lnTo>
                  <a:lnTo>
                    <a:pt x="308" y="1"/>
                  </a:lnTo>
                  <a:lnTo>
                    <a:pt x="325" y="0"/>
                  </a:lnTo>
                  <a:lnTo>
                    <a:pt x="344" y="0"/>
                  </a:lnTo>
                  <a:lnTo>
                    <a:pt x="364" y="0"/>
                  </a:lnTo>
                  <a:lnTo>
                    <a:pt x="384" y="1"/>
                  </a:lnTo>
                  <a:lnTo>
                    <a:pt x="403" y="3"/>
                  </a:lnTo>
                  <a:lnTo>
                    <a:pt x="421" y="6"/>
                  </a:lnTo>
                  <a:lnTo>
                    <a:pt x="438" y="10"/>
                  </a:lnTo>
                  <a:lnTo>
                    <a:pt x="455" y="14"/>
                  </a:lnTo>
                  <a:lnTo>
                    <a:pt x="471" y="19"/>
                  </a:lnTo>
                  <a:lnTo>
                    <a:pt x="485" y="25"/>
                  </a:lnTo>
                  <a:lnTo>
                    <a:pt x="500" y="31"/>
                  </a:lnTo>
                  <a:lnTo>
                    <a:pt x="515" y="38"/>
                  </a:lnTo>
                  <a:lnTo>
                    <a:pt x="527" y="46"/>
                  </a:lnTo>
                  <a:lnTo>
                    <a:pt x="540" y="54"/>
                  </a:lnTo>
                  <a:lnTo>
                    <a:pt x="552" y="62"/>
                  </a:lnTo>
                  <a:lnTo>
                    <a:pt x="563" y="71"/>
                  </a:lnTo>
                  <a:lnTo>
                    <a:pt x="574" y="80"/>
                  </a:lnTo>
                  <a:lnTo>
                    <a:pt x="584" y="91"/>
                  </a:lnTo>
                  <a:lnTo>
                    <a:pt x="593" y="100"/>
                  </a:lnTo>
                  <a:lnTo>
                    <a:pt x="601" y="110"/>
                  </a:lnTo>
                  <a:lnTo>
                    <a:pt x="610" y="121"/>
                  </a:lnTo>
                  <a:lnTo>
                    <a:pt x="618" y="131"/>
                  </a:lnTo>
                  <a:lnTo>
                    <a:pt x="624" y="143"/>
                  </a:lnTo>
                  <a:lnTo>
                    <a:pt x="631" y="153"/>
                  </a:lnTo>
                  <a:lnTo>
                    <a:pt x="637" y="165"/>
                  </a:lnTo>
                  <a:lnTo>
                    <a:pt x="642" y="176"/>
                  </a:lnTo>
                  <a:lnTo>
                    <a:pt x="652" y="198"/>
                  </a:lnTo>
                  <a:lnTo>
                    <a:pt x="658" y="221"/>
                  </a:lnTo>
                  <a:lnTo>
                    <a:pt x="663" y="243"/>
                  </a:lnTo>
                  <a:lnTo>
                    <a:pt x="665" y="264"/>
                  </a:lnTo>
                  <a:lnTo>
                    <a:pt x="510" y="2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39" name="Freeform 32"/>
            <p:cNvSpPr>
              <a:spLocks/>
            </p:cNvSpPr>
            <p:nvPr userDrawn="1"/>
          </p:nvSpPr>
          <p:spPr bwMode="auto">
            <a:xfrm>
              <a:off x="-2965450" y="3817938"/>
              <a:ext cx="119063" cy="141288"/>
            </a:xfrm>
            <a:custGeom>
              <a:avLst/>
              <a:gdLst>
                <a:gd name="T0" fmla="*/ 505 w 681"/>
                <a:gd name="T1" fmla="*/ 220 h 807"/>
                <a:gd name="T2" fmla="*/ 473 w 681"/>
                <a:gd name="T3" fmla="*/ 177 h 807"/>
                <a:gd name="T4" fmla="*/ 417 w 681"/>
                <a:gd name="T5" fmla="*/ 146 h 807"/>
                <a:gd name="T6" fmla="*/ 338 w 681"/>
                <a:gd name="T7" fmla="*/ 139 h 807"/>
                <a:gd name="T8" fmla="*/ 274 w 681"/>
                <a:gd name="T9" fmla="*/ 157 h 807"/>
                <a:gd name="T10" fmla="*/ 235 w 681"/>
                <a:gd name="T11" fmla="*/ 185 h 807"/>
                <a:gd name="T12" fmla="*/ 209 w 681"/>
                <a:gd name="T13" fmla="*/ 217 h 807"/>
                <a:gd name="T14" fmla="*/ 186 w 681"/>
                <a:gd name="T15" fmla="*/ 261 h 807"/>
                <a:gd name="T16" fmla="*/ 172 w 681"/>
                <a:gd name="T17" fmla="*/ 317 h 807"/>
                <a:gd name="T18" fmla="*/ 164 w 681"/>
                <a:gd name="T19" fmla="*/ 387 h 807"/>
                <a:gd name="T20" fmla="*/ 170 w 681"/>
                <a:gd name="T21" fmla="*/ 482 h 807"/>
                <a:gd name="T22" fmla="*/ 197 w 681"/>
                <a:gd name="T23" fmla="*/ 571 h 807"/>
                <a:gd name="T24" fmla="*/ 226 w 681"/>
                <a:gd name="T25" fmla="*/ 615 h 807"/>
                <a:gd name="T26" fmla="*/ 257 w 681"/>
                <a:gd name="T27" fmla="*/ 642 h 807"/>
                <a:gd name="T28" fmla="*/ 295 w 681"/>
                <a:gd name="T29" fmla="*/ 659 h 807"/>
                <a:gd name="T30" fmla="*/ 341 w 681"/>
                <a:gd name="T31" fmla="*/ 668 h 807"/>
                <a:gd name="T32" fmla="*/ 400 w 681"/>
                <a:gd name="T33" fmla="*/ 663 h 807"/>
                <a:gd name="T34" fmla="*/ 453 w 681"/>
                <a:gd name="T35" fmla="*/ 640 h 807"/>
                <a:gd name="T36" fmla="*/ 494 w 681"/>
                <a:gd name="T37" fmla="*/ 599 h 807"/>
                <a:gd name="T38" fmla="*/ 519 w 681"/>
                <a:gd name="T39" fmla="*/ 540 h 807"/>
                <a:gd name="T40" fmla="*/ 665 w 681"/>
                <a:gd name="T41" fmla="*/ 583 h 807"/>
                <a:gd name="T42" fmla="*/ 643 w 681"/>
                <a:gd name="T43" fmla="*/ 638 h 807"/>
                <a:gd name="T44" fmla="*/ 613 w 681"/>
                <a:gd name="T45" fmla="*/ 687 h 807"/>
                <a:gd name="T46" fmla="*/ 575 w 681"/>
                <a:gd name="T47" fmla="*/ 727 h 807"/>
                <a:gd name="T48" fmla="*/ 531 w 681"/>
                <a:gd name="T49" fmla="*/ 761 h 807"/>
                <a:gd name="T50" fmla="*/ 478 w 681"/>
                <a:gd name="T51" fmla="*/ 786 h 807"/>
                <a:gd name="T52" fmla="*/ 418 w 681"/>
                <a:gd name="T53" fmla="*/ 802 h 807"/>
                <a:gd name="T54" fmla="*/ 349 w 681"/>
                <a:gd name="T55" fmla="*/ 807 h 807"/>
                <a:gd name="T56" fmla="*/ 276 w 681"/>
                <a:gd name="T57" fmla="*/ 801 h 807"/>
                <a:gd name="T58" fmla="*/ 208 w 681"/>
                <a:gd name="T59" fmla="*/ 781 h 807"/>
                <a:gd name="T60" fmla="*/ 149 w 681"/>
                <a:gd name="T61" fmla="*/ 749 h 807"/>
                <a:gd name="T62" fmla="*/ 97 w 681"/>
                <a:gd name="T63" fmla="*/ 704 h 807"/>
                <a:gd name="T64" fmla="*/ 57 w 681"/>
                <a:gd name="T65" fmla="*/ 647 h 807"/>
                <a:gd name="T66" fmla="*/ 25 w 681"/>
                <a:gd name="T67" fmla="*/ 578 h 807"/>
                <a:gd name="T68" fmla="*/ 6 w 681"/>
                <a:gd name="T69" fmla="*/ 496 h 807"/>
                <a:gd name="T70" fmla="*/ 0 w 681"/>
                <a:gd name="T71" fmla="*/ 403 h 807"/>
                <a:gd name="T72" fmla="*/ 6 w 681"/>
                <a:gd name="T73" fmla="*/ 309 h 807"/>
                <a:gd name="T74" fmla="*/ 27 w 681"/>
                <a:gd name="T75" fmla="*/ 227 h 807"/>
                <a:gd name="T76" fmla="*/ 59 w 681"/>
                <a:gd name="T77" fmla="*/ 158 h 807"/>
                <a:gd name="T78" fmla="*/ 102 w 681"/>
                <a:gd name="T79" fmla="*/ 101 h 807"/>
                <a:gd name="T80" fmla="*/ 153 w 681"/>
                <a:gd name="T81" fmla="*/ 57 h 807"/>
                <a:gd name="T82" fmla="*/ 212 w 681"/>
                <a:gd name="T83" fmla="*/ 25 h 807"/>
                <a:gd name="T84" fmla="*/ 278 w 681"/>
                <a:gd name="T85" fmla="*/ 6 h 807"/>
                <a:gd name="T86" fmla="*/ 349 w 681"/>
                <a:gd name="T87" fmla="*/ 0 h 807"/>
                <a:gd name="T88" fmla="*/ 430 w 681"/>
                <a:gd name="T89" fmla="*/ 6 h 807"/>
                <a:gd name="T90" fmla="*/ 498 w 681"/>
                <a:gd name="T91" fmla="*/ 26 h 807"/>
                <a:gd name="T92" fmla="*/ 554 w 681"/>
                <a:gd name="T93" fmla="*/ 56 h 807"/>
                <a:gd name="T94" fmla="*/ 599 w 681"/>
                <a:gd name="T95" fmla="*/ 93 h 807"/>
                <a:gd name="T96" fmla="*/ 634 w 681"/>
                <a:gd name="T97" fmla="*/ 135 h 807"/>
                <a:gd name="T98" fmla="*/ 659 w 681"/>
                <a:gd name="T99" fmla="*/ 181 h 807"/>
                <a:gd name="T100" fmla="*/ 675 w 681"/>
                <a:gd name="T101" fmla="*/ 227 h 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81" h="807">
                  <a:moveTo>
                    <a:pt x="523" y="271"/>
                  </a:moveTo>
                  <a:lnTo>
                    <a:pt x="518" y="252"/>
                  </a:lnTo>
                  <a:lnTo>
                    <a:pt x="510" y="230"/>
                  </a:lnTo>
                  <a:lnTo>
                    <a:pt x="505" y="220"/>
                  </a:lnTo>
                  <a:lnTo>
                    <a:pt x="499" y="208"/>
                  </a:lnTo>
                  <a:lnTo>
                    <a:pt x="492" y="198"/>
                  </a:lnTo>
                  <a:lnTo>
                    <a:pt x="483" y="187"/>
                  </a:lnTo>
                  <a:lnTo>
                    <a:pt x="473" y="177"/>
                  </a:lnTo>
                  <a:lnTo>
                    <a:pt x="461" y="167"/>
                  </a:lnTo>
                  <a:lnTo>
                    <a:pt x="449" y="160"/>
                  </a:lnTo>
                  <a:lnTo>
                    <a:pt x="434" y="153"/>
                  </a:lnTo>
                  <a:lnTo>
                    <a:pt x="417" y="146"/>
                  </a:lnTo>
                  <a:lnTo>
                    <a:pt x="398" y="142"/>
                  </a:lnTo>
                  <a:lnTo>
                    <a:pt x="377" y="139"/>
                  </a:lnTo>
                  <a:lnTo>
                    <a:pt x="353" y="138"/>
                  </a:lnTo>
                  <a:lnTo>
                    <a:pt x="338" y="139"/>
                  </a:lnTo>
                  <a:lnTo>
                    <a:pt x="322" y="141"/>
                  </a:lnTo>
                  <a:lnTo>
                    <a:pt x="307" y="144"/>
                  </a:lnTo>
                  <a:lnTo>
                    <a:pt x="290" y="151"/>
                  </a:lnTo>
                  <a:lnTo>
                    <a:pt x="274" y="157"/>
                  </a:lnTo>
                  <a:lnTo>
                    <a:pt x="258" y="166"/>
                  </a:lnTo>
                  <a:lnTo>
                    <a:pt x="251" y="173"/>
                  </a:lnTo>
                  <a:lnTo>
                    <a:pt x="243" y="178"/>
                  </a:lnTo>
                  <a:lnTo>
                    <a:pt x="235" y="185"/>
                  </a:lnTo>
                  <a:lnTo>
                    <a:pt x="229" y="192"/>
                  </a:lnTo>
                  <a:lnTo>
                    <a:pt x="222" y="200"/>
                  </a:lnTo>
                  <a:lnTo>
                    <a:pt x="216" y="208"/>
                  </a:lnTo>
                  <a:lnTo>
                    <a:pt x="209" y="217"/>
                  </a:lnTo>
                  <a:lnTo>
                    <a:pt x="203" y="227"/>
                  </a:lnTo>
                  <a:lnTo>
                    <a:pt x="197" y="238"/>
                  </a:lnTo>
                  <a:lnTo>
                    <a:pt x="192" y="249"/>
                  </a:lnTo>
                  <a:lnTo>
                    <a:pt x="186" y="261"/>
                  </a:lnTo>
                  <a:lnTo>
                    <a:pt x="182" y="274"/>
                  </a:lnTo>
                  <a:lnTo>
                    <a:pt x="178" y="287"/>
                  </a:lnTo>
                  <a:lnTo>
                    <a:pt x="175" y="302"/>
                  </a:lnTo>
                  <a:lnTo>
                    <a:pt x="172" y="317"/>
                  </a:lnTo>
                  <a:lnTo>
                    <a:pt x="169" y="333"/>
                  </a:lnTo>
                  <a:lnTo>
                    <a:pt x="166" y="350"/>
                  </a:lnTo>
                  <a:lnTo>
                    <a:pt x="165" y="368"/>
                  </a:lnTo>
                  <a:lnTo>
                    <a:pt x="164" y="387"/>
                  </a:lnTo>
                  <a:lnTo>
                    <a:pt x="163" y="407"/>
                  </a:lnTo>
                  <a:lnTo>
                    <a:pt x="164" y="432"/>
                  </a:lnTo>
                  <a:lnTo>
                    <a:pt x="166" y="458"/>
                  </a:lnTo>
                  <a:lnTo>
                    <a:pt x="170" y="482"/>
                  </a:lnTo>
                  <a:lnTo>
                    <a:pt x="174" y="506"/>
                  </a:lnTo>
                  <a:lnTo>
                    <a:pt x="180" y="529"/>
                  </a:lnTo>
                  <a:lnTo>
                    <a:pt x="188" y="550"/>
                  </a:lnTo>
                  <a:lnTo>
                    <a:pt x="197" y="571"/>
                  </a:lnTo>
                  <a:lnTo>
                    <a:pt x="207" y="589"/>
                  </a:lnTo>
                  <a:lnTo>
                    <a:pt x="213" y="598"/>
                  </a:lnTo>
                  <a:lnTo>
                    <a:pt x="220" y="606"/>
                  </a:lnTo>
                  <a:lnTo>
                    <a:pt x="226" y="615"/>
                  </a:lnTo>
                  <a:lnTo>
                    <a:pt x="233" y="622"/>
                  </a:lnTo>
                  <a:lnTo>
                    <a:pt x="241" y="629"/>
                  </a:lnTo>
                  <a:lnTo>
                    <a:pt x="249" y="635"/>
                  </a:lnTo>
                  <a:lnTo>
                    <a:pt x="257" y="642"/>
                  </a:lnTo>
                  <a:lnTo>
                    <a:pt x="266" y="647"/>
                  </a:lnTo>
                  <a:lnTo>
                    <a:pt x="275" y="651"/>
                  </a:lnTo>
                  <a:lnTo>
                    <a:pt x="286" y="655"/>
                  </a:lnTo>
                  <a:lnTo>
                    <a:pt x="295" y="659"/>
                  </a:lnTo>
                  <a:lnTo>
                    <a:pt x="306" y="663"/>
                  </a:lnTo>
                  <a:lnTo>
                    <a:pt x="317" y="665"/>
                  </a:lnTo>
                  <a:lnTo>
                    <a:pt x="329" y="667"/>
                  </a:lnTo>
                  <a:lnTo>
                    <a:pt x="341" y="668"/>
                  </a:lnTo>
                  <a:lnTo>
                    <a:pt x="353" y="668"/>
                  </a:lnTo>
                  <a:lnTo>
                    <a:pt x="369" y="668"/>
                  </a:lnTo>
                  <a:lnTo>
                    <a:pt x="385" y="666"/>
                  </a:lnTo>
                  <a:lnTo>
                    <a:pt x="400" y="663"/>
                  </a:lnTo>
                  <a:lnTo>
                    <a:pt x="414" y="658"/>
                  </a:lnTo>
                  <a:lnTo>
                    <a:pt x="428" y="653"/>
                  </a:lnTo>
                  <a:lnTo>
                    <a:pt x="440" y="647"/>
                  </a:lnTo>
                  <a:lnTo>
                    <a:pt x="453" y="640"/>
                  </a:lnTo>
                  <a:lnTo>
                    <a:pt x="464" y="631"/>
                  </a:lnTo>
                  <a:lnTo>
                    <a:pt x="475" y="621"/>
                  </a:lnTo>
                  <a:lnTo>
                    <a:pt x="484" y="610"/>
                  </a:lnTo>
                  <a:lnTo>
                    <a:pt x="494" y="599"/>
                  </a:lnTo>
                  <a:lnTo>
                    <a:pt x="501" y="585"/>
                  </a:lnTo>
                  <a:lnTo>
                    <a:pt x="508" y="572"/>
                  </a:lnTo>
                  <a:lnTo>
                    <a:pt x="515" y="556"/>
                  </a:lnTo>
                  <a:lnTo>
                    <a:pt x="519" y="540"/>
                  </a:lnTo>
                  <a:lnTo>
                    <a:pt x="523" y="523"/>
                  </a:lnTo>
                  <a:lnTo>
                    <a:pt x="681" y="523"/>
                  </a:lnTo>
                  <a:lnTo>
                    <a:pt x="675" y="554"/>
                  </a:lnTo>
                  <a:lnTo>
                    <a:pt x="665" y="583"/>
                  </a:lnTo>
                  <a:lnTo>
                    <a:pt x="661" y="598"/>
                  </a:lnTo>
                  <a:lnTo>
                    <a:pt x="655" y="611"/>
                  </a:lnTo>
                  <a:lnTo>
                    <a:pt x="650" y="625"/>
                  </a:lnTo>
                  <a:lnTo>
                    <a:pt x="643" y="638"/>
                  </a:lnTo>
                  <a:lnTo>
                    <a:pt x="636" y="650"/>
                  </a:lnTo>
                  <a:lnTo>
                    <a:pt x="629" y="663"/>
                  </a:lnTo>
                  <a:lnTo>
                    <a:pt x="621" y="675"/>
                  </a:lnTo>
                  <a:lnTo>
                    <a:pt x="613" y="687"/>
                  </a:lnTo>
                  <a:lnTo>
                    <a:pt x="605" y="697"/>
                  </a:lnTo>
                  <a:lnTo>
                    <a:pt x="595" y="708"/>
                  </a:lnTo>
                  <a:lnTo>
                    <a:pt x="586" y="718"/>
                  </a:lnTo>
                  <a:lnTo>
                    <a:pt x="575" y="727"/>
                  </a:lnTo>
                  <a:lnTo>
                    <a:pt x="565" y="737"/>
                  </a:lnTo>
                  <a:lnTo>
                    <a:pt x="554" y="745"/>
                  </a:lnTo>
                  <a:lnTo>
                    <a:pt x="543" y="754"/>
                  </a:lnTo>
                  <a:lnTo>
                    <a:pt x="531" y="761"/>
                  </a:lnTo>
                  <a:lnTo>
                    <a:pt x="519" y="768"/>
                  </a:lnTo>
                  <a:lnTo>
                    <a:pt x="505" y="774"/>
                  </a:lnTo>
                  <a:lnTo>
                    <a:pt x="493" y="781"/>
                  </a:lnTo>
                  <a:lnTo>
                    <a:pt x="478" y="786"/>
                  </a:lnTo>
                  <a:lnTo>
                    <a:pt x="464" y="791"/>
                  </a:lnTo>
                  <a:lnTo>
                    <a:pt x="449" y="795"/>
                  </a:lnTo>
                  <a:lnTo>
                    <a:pt x="434" y="798"/>
                  </a:lnTo>
                  <a:lnTo>
                    <a:pt x="418" y="802"/>
                  </a:lnTo>
                  <a:lnTo>
                    <a:pt x="402" y="804"/>
                  </a:lnTo>
                  <a:lnTo>
                    <a:pt x="385" y="806"/>
                  </a:lnTo>
                  <a:lnTo>
                    <a:pt x="367" y="807"/>
                  </a:lnTo>
                  <a:lnTo>
                    <a:pt x="349" y="807"/>
                  </a:lnTo>
                  <a:lnTo>
                    <a:pt x="331" y="807"/>
                  </a:lnTo>
                  <a:lnTo>
                    <a:pt x="312" y="805"/>
                  </a:lnTo>
                  <a:lnTo>
                    <a:pt x="294" y="803"/>
                  </a:lnTo>
                  <a:lnTo>
                    <a:pt x="276" y="801"/>
                  </a:lnTo>
                  <a:lnTo>
                    <a:pt x="258" y="796"/>
                  </a:lnTo>
                  <a:lnTo>
                    <a:pt x="242" y="792"/>
                  </a:lnTo>
                  <a:lnTo>
                    <a:pt x="225" y="787"/>
                  </a:lnTo>
                  <a:lnTo>
                    <a:pt x="208" y="781"/>
                  </a:lnTo>
                  <a:lnTo>
                    <a:pt x="193" y="774"/>
                  </a:lnTo>
                  <a:lnTo>
                    <a:pt x="178" y="766"/>
                  </a:lnTo>
                  <a:lnTo>
                    <a:pt x="163" y="758"/>
                  </a:lnTo>
                  <a:lnTo>
                    <a:pt x="149" y="749"/>
                  </a:lnTo>
                  <a:lnTo>
                    <a:pt x="135" y="739"/>
                  </a:lnTo>
                  <a:lnTo>
                    <a:pt x="123" y="728"/>
                  </a:lnTo>
                  <a:lnTo>
                    <a:pt x="110" y="717"/>
                  </a:lnTo>
                  <a:lnTo>
                    <a:pt x="97" y="704"/>
                  </a:lnTo>
                  <a:lnTo>
                    <a:pt x="87" y="691"/>
                  </a:lnTo>
                  <a:lnTo>
                    <a:pt x="75" y="677"/>
                  </a:lnTo>
                  <a:lnTo>
                    <a:pt x="66" y="663"/>
                  </a:lnTo>
                  <a:lnTo>
                    <a:pt x="57" y="647"/>
                  </a:lnTo>
                  <a:lnTo>
                    <a:pt x="47" y="631"/>
                  </a:lnTo>
                  <a:lnTo>
                    <a:pt x="40" y="615"/>
                  </a:lnTo>
                  <a:lnTo>
                    <a:pt x="33" y="597"/>
                  </a:lnTo>
                  <a:lnTo>
                    <a:pt x="25" y="578"/>
                  </a:lnTo>
                  <a:lnTo>
                    <a:pt x="20" y="559"/>
                  </a:lnTo>
                  <a:lnTo>
                    <a:pt x="15" y="539"/>
                  </a:lnTo>
                  <a:lnTo>
                    <a:pt x="10" y="518"/>
                  </a:lnTo>
                  <a:lnTo>
                    <a:pt x="6" y="496"/>
                  </a:lnTo>
                  <a:lnTo>
                    <a:pt x="3" y="475"/>
                  </a:lnTo>
                  <a:lnTo>
                    <a:pt x="1" y="452"/>
                  </a:lnTo>
                  <a:lnTo>
                    <a:pt x="0" y="428"/>
                  </a:lnTo>
                  <a:lnTo>
                    <a:pt x="0" y="403"/>
                  </a:lnTo>
                  <a:lnTo>
                    <a:pt x="0" y="378"/>
                  </a:lnTo>
                  <a:lnTo>
                    <a:pt x="1" y="354"/>
                  </a:lnTo>
                  <a:lnTo>
                    <a:pt x="3" y="331"/>
                  </a:lnTo>
                  <a:lnTo>
                    <a:pt x="6" y="309"/>
                  </a:lnTo>
                  <a:lnTo>
                    <a:pt x="11" y="287"/>
                  </a:lnTo>
                  <a:lnTo>
                    <a:pt x="15" y="267"/>
                  </a:lnTo>
                  <a:lnTo>
                    <a:pt x="21" y="247"/>
                  </a:lnTo>
                  <a:lnTo>
                    <a:pt x="27" y="227"/>
                  </a:lnTo>
                  <a:lnTo>
                    <a:pt x="34" y="209"/>
                  </a:lnTo>
                  <a:lnTo>
                    <a:pt x="42" y="191"/>
                  </a:lnTo>
                  <a:lnTo>
                    <a:pt x="50" y="174"/>
                  </a:lnTo>
                  <a:lnTo>
                    <a:pt x="59" y="158"/>
                  </a:lnTo>
                  <a:lnTo>
                    <a:pt x="68" y="142"/>
                  </a:lnTo>
                  <a:lnTo>
                    <a:pt x="79" y="128"/>
                  </a:lnTo>
                  <a:lnTo>
                    <a:pt x="90" y="114"/>
                  </a:lnTo>
                  <a:lnTo>
                    <a:pt x="102" y="101"/>
                  </a:lnTo>
                  <a:lnTo>
                    <a:pt x="113" y="89"/>
                  </a:lnTo>
                  <a:lnTo>
                    <a:pt x="127" y="77"/>
                  </a:lnTo>
                  <a:lnTo>
                    <a:pt x="139" y="67"/>
                  </a:lnTo>
                  <a:lnTo>
                    <a:pt x="153" y="57"/>
                  </a:lnTo>
                  <a:lnTo>
                    <a:pt x="167" y="47"/>
                  </a:lnTo>
                  <a:lnTo>
                    <a:pt x="182" y="40"/>
                  </a:lnTo>
                  <a:lnTo>
                    <a:pt x="197" y="31"/>
                  </a:lnTo>
                  <a:lnTo>
                    <a:pt x="212" y="25"/>
                  </a:lnTo>
                  <a:lnTo>
                    <a:pt x="228" y="19"/>
                  </a:lnTo>
                  <a:lnTo>
                    <a:pt x="245" y="14"/>
                  </a:lnTo>
                  <a:lnTo>
                    <a:pt x="262" y="10"/>
                  </a:lnTo>
                  <a:lnTo>
                    <a:pt x="278" y="6"/>
                  </a:lnTo>
                  <a:lnTo>
                    <a:pt x="296" y="3"/>
                  </a:lnTo>
                  <a:lnTo>
                    <a:pt x="314" y="1"/>
                  </a:lnTo>
                  <a:lnTo>
                    <a:pt x="332" y="0"/>
                  </a:lnTo>
                  <a:lnTo>
                    <a:pt x="349" y="0"/>
                  </a:lnTo>
                  <a:lnTo>
                    <a:pt x="371" y="0"/>
                  </a:lnTo>
                  <a:lnTo>
                    <a:pt x="391" y="1"/>
                  </a:lnTo>
                  <a:lnTo>
                    <a:pt x="411" y="3"/>
                  </a:lnTo>
                  <a:lnTo>
                    <a:pt x="430" y="6"/>
                  </a:lnTo>
                  <a:lnTo>
                    <a:pt x="448" y="11"/>
                  </a:lnTo>
                  <a:lnTo>
                    <a:pt x="465" y="15"/>
                  </a:lnTo>
                  <a:lnTo>
                    <a:pt x="482" y="20"/>
                  </a:lnTo>
                  <a:lnTo>
                    <a:pt x="498" y="26"/>
                  </a:lnTo>
                  <a:lnTo>
                    <a:pt x="513" y="33"/>
                  </a:lnTo>
                  <a:lnTo>
                    <a:pt x="527" y="40"/>
                  </a:lnTo>
                  <a:lnTo>
                    <a:pt x="541" y="47"/>
                  </a:lnTo>
                  <a:lnTo>
                    <a:pt x="554" y="56"/>
                  </a:lnTo>
                  <a:lnTo>
                    <a:pt x="567" y="64"/>
                  </a:lnTo>
                  <a:lnTo>
                    <a:pt x="578" y="73"/>
                  </a:lnTo>
                  <a:lnTo>
                    <a:pt x="589" y="83"/>
                  </a:lnTo>
                  <a:lnTo>
                    <a:pt x="599" y="93"/>
                  </a:lnTo>
                  <a:lnTo>
                    <a:pt x="609" y="103"/>
                  </a:lnTo>
                  <a:lnTo>
                    <a:pt x="618" y="113"/>
                  </a:lnTo>
                  <a:lnTo>
                    <a:pt x="627" y="124"/>
                  </a:lnTo>
                  <a:lnTo>
                    <a:pt x="634" y="135"/>
                  </a:lnTo>
                  <a:lnTo>
                    <a:pt x="641" y="146"/>
                  </a:lnTo>
                  <a:lnTo>
                    <a:pt x="647" y="158"/>
                  </a:lnTo>
                  <a:lnTo>
                    <a:pt x="654" y="169"/>
                  </a:lnTo>
                  <a:lnTo>
                    <a:pt x="659" y="181"/>
                  </a:lnTo>
                  <a:lnTo>
                    <a:pt x="664" y="192"/>
                  </a:lnTo>
                  <a:lnTo>
                    <a:pt x="668" y="204"/>
                  </a:lnTo>
                  <a:lnTo>
                    <a:pt x="671" y="215"/>
                  </a:lnTo>
                  <a:lnTo>
                    <a:pt x="675" y="227"/>
                  </a:lnTo>
                  <a:lnTo>
                    <a:pt x="679" y="249"/>
                  </a:lnTo>
                  <a:lnTo>
                    <a:pt x="681" y="271"/>
                  </a:lnTo>
                  <a:lnTo>
                    <a:pt x="523" y="27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40" name="Freeform 33"/>
            <p:cNvSpPr>
              <a:spLocks/>
            </p:cNvSpPr>
            <p:nvPr userDrawn="1"/>
          </p:nvSpPr>
          <p:spPr bwMode="auto">
            <a:xfrm>
              <a:off x="-2833688" y="3824288"/>
              <a:ext cx="119063" cy="134938"/>
            </a:xfrm>
            <a:custGeom>
              <a:avLst/>
              <a:gdLst>
                <a:gd name="T0" fmla="*/ 158 w 677"/>
                <a:gd name="T1" fmla="*/ 769 h 769"/>
                <a:gd name="T2" fmla="*/ 0 w 677"/>
                <a:gd name="T3" fmla="*/ 769 h 769"/>
                <a:gd name="T4" fmla="*/ 0 w 677"/>
                <a:gd name="T5" fmla="*/ 0 h 769"/>
                <a:gd name="T6" fmla="*/ 158 w 677"/>
                <a:gd name="T7" fmla="*/ 0 h 769"/>
                <a:gd name="T8" fmla="*/ 158 w 677"/>
                <a:gd name="T9" fmla="*/ 311 h 769"/>
                <a:gd name="T10" fmla="*/ 451 w 677"/>
                <a:gd name="T11" fmla="*/ 0 h 769"/>
                <a:gd name="T12" fmla="*/ 659 w 677"/>
                <a:gd name="T13" fmla="*/ 0 h 769"/>
                <a:gd name="T14" fmla="*/ 347 w 677"/>
                <a:gd name="T15" fmla="*/ 314 h 769"/>
                <a:gd name="T16" fmla="*/ 677 w 677"/>
                <a:gd name="T17" fmla="*/ 769 h 769"/>
                <a:gd name="T18" fmla="*/ 469 w 677"/>
                <a:gd name="T19" fmla="*/ 769 h 769"/>
                <a:gd name="T20" fmla="*/ 233 w 677"/>
                <a:gd name="T21" fmla="*/ 431 h 769"/>
                <a:gd name="T22" fmla="*/ 158 w 677"/>
                <a:gd name="T23" fmla="*/ 507 h 769"/>
                <a:gd name="T24" fmla="*/ 158 w 677"/>
                <a:gd name="T25" fmla="*/ 769 h 7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77" h="769">
                  <a:moveTo>
                    <a:pt x="158" y="769"/>
                  </a:moveTo>
                  <a:lnTo>
                    <a:pt x="0" y="769"/>
                  </a:lnTo>
                  <a:lnTo>
                    <a:pt x="0" y="0"/>
                  </a:lnTo>
                  <a:lnTo>
                    <a:pt x="158" y="0"/>
                  </a:lnTo>
                  <a:lnTo>
                    <a:pt x="158" y="311"/>
                  </a:lnTo>
                  <a:lnTo>
                    <a:pt x="451" y="0"/>
                  </a:lnTo>
                  <a:lnTo>
                    <a:pt x="659" y="0"/>
                  </a:lnTo>
                  <a:lnTo>
                    <a:pt x="347" y="314"/>
                  </a:lnTo>
                  <a:lnTo>
                    <a:pt x="677" y="769"/>
                  </a:lnTo>
                  <a:lnTo>
                    <a:pt x="469" y="769"/>
                  </a:lnTo>
                  <a:lnTo>
                    <a:pt x="233" y="431"/>
                  </a:lnTo>
                  <a:lnTo>
                    <a:pt x="158" y="507"/>
                  </a:lnTo>
                  <a:lnTo>
                    <a:pt x="158" y="76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41" name="Freeform 34"/>
            <p:cNvSpPr>
              <a:spLocks noEditPoints="1"/>
            </p:cNvSpPr>
            <p:nvPr userDrawn="1"/>
          </p:nvSpPr>
          <p:spPr bwMode="auto">
            <a:xfrm>
              <a:off x="-3132138" y="3810001"/>
              <a:ext cx="153988" cy="150813"/>
            </a:xfrm>
            <a:custGeom>
              <a:avLst/>
              <a:gdLst>
                <a:gd name="T0" fmla="*/ 167 w 877"/>
                <a:gd name="T1" fmla="*/ 386 h 855"/>
                <a:gd name="T2" fmla="*/ 179 w 877"/>
                <a:gd name="T3" fmla="*/ 339 h 855"/>
                <a:gd name="T4" fmla="*/ 198 w 877"/>
                <a:gd name="T5" fmla="*/ 297 h 855"/>
                <a:gd name="T6" fmla="*/ 244 w 877"/>
                <a:gd name="T7" fmla="*/ 240 h 855"/>
                <a:gd name="T8" fmla="*/ 308 w 877"/>
                <a:gd name="T9" fmla="*/ 202 h 855"/>
                <a:gd name="T10" fmla="*/ 357 w 877"/>
                <a:gd name="T11" fmla="*/ 657 h 855"/>
                <a:gd name="T12" fmla="*/ 292 w 877"/>
                <a:gd name="T13" fmla="*/ 641 h 855"/>
                <a:gd name="T14" fmla="*/ 229 w 877"/>
                <a:gd name="T15" fmla="*/ 597 h 855"/>
                <a:gd name="T16" fmla="*/ 192 w 877"/>
                <a:gd name="T17" fmla="*/ 546 h 855"/>
                <a:gd name="T18" fmla="*/ 175 w 877"/>
                <a:gd name="T19" fmla="*/ 503 h 855"/>
                <a:gd name="T20" fmla="*/ 165 w 877"/>
                <a:gd name="T21" fmla="*/ 454 h 855"/>
                <a:gd name="T22" fmla="*/ 357 w 877"/>
                <a:gd name="T23" fmla="*/ 0 h 855"/>
                <a:gd name="T24" fmla="*/ 316 w 877"/>
                <a:gd name="T25" fmla="*/ 70 h 855"/>
                <a:gd name="T26" fmla="*/ 257 w 877"/>
                <a:gd name="T27" fmla="*/ 85 h 855"/>
                <a:gd name="T28" fmla="*/ 198 w 877"/>
                <a:gd name="T29" fmla="*/ 110 h 855"/>
                <a:gd name="T30" fmla="*/ 140 w 877"/>
                <a:gd name="T31" fmla="*/ 147 h 855"/>
                <a:gd name="T32" fmla="*/ 88 w 877"/>
                <a:gd name="T33" fmla="*/ 195 h 855"/>
                <a:gd name="T34" fmla="*/ 45 w 877"/>
                <a:gd name="T35" fmla="*/ 254 h 855"/>
                <a:gd name="T36" fmla="*/ 15 w 877"/>
                <a:gd name="T37" fmla="*/ 324 h 855"/>
                <a:gd name="T38" fmla="*/ 1 w 877"/>
                <a:gd name="T39" fmla="*/ 405 h 855"/>
                <a:gd name="T40" fmla="*/ 5 w 877"/>
                <a:gd name="T41" fmla="*/ 490 h 855"/>
                <a:gd name="T42" fmla="*/ 28 w 877"/>
                <a:gd name="T43" fmla="*/ 566 h 855"/>
                <a:gd name="T44" fmla="*/ 65 w 877"/>
                <a:gd name="T45" fmla="*/ 630 h 855"/>
                <a:gd name="T46" fmla="*/ 113 w 877"/>
                <a:gd name="T47" fmla="*/ 683 h 855"/>
                <a:gd name="T48" fmla="*/ 168 w 877"/>
                <a:gd name="T49" fmla="*/ 724 h 855"/>
                <a:gd name="T50" fmla="*/ 227 w 877"/>
                <a:gd name="T51" fmla="*/ 755 h 855"/>
                <a:gd name="T52" fmla="*/ 287 w 877"/>
                <a:gd name="T53" fmla="*/ 774 h 855"/>
                <a:gd name="T54" fmla="*/ 343 w 877"/>
                <a:gd name="T55" fmla="*/ 782 h 855"/>
                <a:gd name="T56" fmla="*/ 521 w 877"/>
                <a:gd name="T57" fmla="*/ 783 h 855"/>
                <a:gd name="T58" fmla="*/ 575 w 877"/>
                <a:gd name="T59" fmla="*/ 777 h 855"/>
                <a:gd name="T60" fmla="*/ 635 w 877"/>
                <a:gd name="T61" fmla="*/ 761 h 855"/>
                <a:gd name="T62" fmla="*/ 694 w 877"/>
                <a:gd name="T63" fmla="*/ 733 h 855"/>
                <a:gd name="T64" fmla="*/ 751 w 877"/>
                <a:gd name="T65" fmla="*/ 694 h 855"/>
                <a:gd name="T66" fmla="*/ 801 w 877"/>
                <a:gd name="T67" fmla="*/ 644 h 855"/>
                <a:gd name="T68" fmla="*/ 841 w 877"/>
                <a:gd name="T69" fmla="*/ 583 h 855"/>
                <a:gd name="T70" fmla="*/ 867 w 877"/>
                <a:gd name="T71" fmla="*/ 510 h 855"/>
                <a:gd name="T72" fmla="*/ 877 w 877"/>
                <a:gd name="T73" fmla="*/ 427 h 855"/>
                <a:gd name="T74" fmla="*/ 867 w 877"/>
                <a:gd name="T75" fmla="*/ 343 h 855"/>
                <a:gd name="T76" fmla="*/ 841 w 877"/>
                <a:gd name="T77" fmla="*/ 270 h 855"/>
                <a:gd name="T78" fmla="*/ 801 w 877"/>
                <a:gd name="T79" fmla="*/ 208 h 855"/>
                <a:gd name="T80" fmla="*/ 751 w 877"/>
                <a:gd name="T81" fmla="*/ 158 h 855"/>
                <a:gd name="T82" fmla="*/ 694 w 877"/>
                <a:gd name="T83" fmla="*/ 118 h 855"/>
                <a:gd name="T84" fmla="*/ 635 w 877"/>
                <a:gd name="T85" fmla="*/ 90 h 855"/>
                <a:gd name="T86" fmla="*/ 575 w 877"/>
                <a:gd name="T87" fmla="*/ 72 h 855"/>
                <a:gd name="T88" fmla="*/ 521 w 877"/>
                <a:gd name="T89" fmla="*/ 67 h 855"/>
                <a:gd name="T90" fmla="*/ 712 w 877"/>
                <a:gd name="T91" fmla="*/ 454 h 855"/>
                <a:gd name="T92" fmla="*/ 702 w 877"/>
                <a:gd name="T93" fmla="*/ 503 h 855"/>
                <a:gd name="T94" fmla="*/ 685 w 877"/>
                <a:gd name="T95" fmla="*/ 546 h 855"/>
                <a:gd name="T96" fmla="*/ 647 w 877"/>
                <a:gd name="T97" fmla="*/ 597 h 855"/>
                <a:gd name="T98" fmla="*/ 586 w 877"/>
                <a:gd name="T99" fmla="*/ 641 h 855"/>
                <a:gd name="T100" fmla="*/ 521 w 877"/>
                <a:gd name="T101" fmla="*/ 657 h 855"/>
                <a:gd name="T102" fmla="*/ 569 w 877"/>
                <a:gd name="T103" fmla="*/ 202 h 855"/>
                <a:gd name="T104" fmla="*/ 633 w 877"/>
                <a:gd name="T105" fmla="*/ 240 h 855"/>
                <a:gd name="T106" fmla="*/ 680 w 877"/>
                <a:gd name="T107" fmla="*/ 297 h 855"/>
                <a:gd name="T108" fmla="*/ 699 w 877"/>
                <a:gd name="T109" fmla="*/ 339 h 855"/>
                <a:gd name="T110" fmla="*/ 710 w 877"/>
                <a:gd name="T111" fmla="*/ 386 h 8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77" h="855">
                  <a:moveTo>
                    <a:pt x="164" y="427"/>
                  </a:moveTo>
                  <a:lnTo>
                    <a:pt x="164" y="413"/>
                  </a:lnTo>
                  <a:lnTo>
                    <a:pt x="165" y="399"/>
                  </a:lnTo>
                  <a:lnTo>
                    <a:pt x="167" y="386"/>
                  </a:lnTo>
                  <a:lnTo>
                    <a:pt x="169" y="373"/>
                  </a:lnTo>
                  <a:lnTo>
                    <a:pt x="171" y="362"/>
                  </a:lnTo>
                  <a:lnTo>
                    <a:pt x="175" y="349"/>
                  </a:lnTo>
                  <a:lnTo>
                    <a:pt x="179" y="339"/>
                  </a:lnTo>
                  <a:lnTo>
                    <a:pt x="183" y="327"/>
                  </a:lnTo>
                  <a:lnTo>
                    <a:pt x="187" y="317"/>
                  </a:lnTo>
                  <a:lnTo>
                    <a:pt x="192" y="306"/>
                  </a:lnTo>
                  <a:lnTo>
                    <a:pt x="198" y="297"/>
                  </a:lnTo>
                  <a:lnTo>
                    <a:pt x="203" y="288"/>
                  </a:lnTo>
                  <a:lnTo>
                    <a:pt x="215" y="270"/>
                  </a:lnTo>
                  <a:lnTo>
                    <a:pt x="229" y="254"/>
                  </a:lnTo>
                  <a:lnTo>
                    <a:pt x="244" y="240"/>
                  </a:lnTo>
                  <a:lnTo>
                    <a:pt x="259" y="228"/>
                  </a:lnTo>
                  <a:lnTo>
                    <a:pt x="275" y="218"/>
                  </a:lnTo>
                  <a:lnTo>
                    <a:pt x="292" y="208"/>
                  </a:lnTo>
                  <a:lnTo>
                    <a:pt x="308" y="202"/>
                  </a:lnTo>
                  <a:lnTo>
                    <a:pt x="324" y="197"/>
                  </a:lnTo>
                  <a:lnTo>
                    <a:pt x="341" y="194"/>
                  </a:lnTo>
                  <a:lnTo>
                    <a:pt x="357" y="194"/>
                  </a:lnTo>
                  <a:lnTo>
                    <a:pt x="357" y="657"/>
                  </a:lnTo>
                  <a:lnTo>
                    <a:pt x="341" y="655"/>
                  </a:lnTo>
                  <a:lnTo>
                    <a:pt x="324" y="652"/>
                  </a:lnTo>
                  <a:lnTo>
                    <a:pt x="308" y="648"/>
                  </a:lnTo>
                  <a:lnTo>
                    <a:pt x="292" y="641"/>
                  </a:lnTo>
                  <a:lnTo>
                    <a:pt x="275" y="633"/>
                  </a:lnTo>
                  <a:lnTo>
                    <a:pt x="259" y="623"/>
                  </a:lnTo>
                  <a:lnTo>
                    <a:pt x="244" y="611"/>
                  </a:lnTo>
                  <a:lnTo>
                    <a:pt x="229" y="597"/>
                  </a:lnTo>
                  <a:lnTo>
                    <a:pt x="215" y="581"/>
                  </a:lnTo>
                  <a:lnTo>
                    <a:pt x="203" y="565"/>
                  </a:lnTo>
                  <a:lnTo>
                    <a:pt x="198" y="555"/>
                  </a:lnTo>
                  <a:lnTo>
                    <a:pt x="192" y="546"/>
                  </a:lnTo>
                  <a:lnTo>
                    <a:pt x="187" y="535"/>
                  </a:lnTo>
                  <a:lnTo>
                    <a:pt x="183" y="525"/>
                  </a:lnTo>
                  <a:lnTo>
                    <a:pt x="179" y="513"/>
                  </a:lnTo>
                  <a:lnTo>
                    <a:pt x="175" y="503"/>
                  </a:lnTo>
                  <a:lnTo>
                    <a:pt x="171" y="490"/>
                  </a:lnTo>
                  <a:lnTo>
                    <a:pt x="169" y="479"/>
                  </a:lnTo>
                  <a:lnTo>
                    <a:pt x="167" y="466"/>
                  </a:lnTo>
                  <a:lnTo>
                    <a:pt x="165" y="454"/>
                  </a:lnTo>
                  <a:lnTo>
                    <a:pt x="164" y="440"/>
                  </a:lnTo>
                  <a:lnTo>
                    <a:pt x="164" y="427"/>
                  </a:lnTo>
                  <a:close/>
                  <a:moveTo>
                    <a:pt x="521" y="0"/>
                  </a:moveTo>
                  <a:lnTo>
                    <a:pt x="357" y="0"/>
                  </a:lnTo>
                  <a:lnTo>
                    <a:pt x="357" y="67"/>
                  </a:lnTo>
                  <a:lnTo>
                    <a:pt x="343" y="67"/>
                  </a:lnTo>
                  <a:lnTo>
                    <a:pt x="329" y="68"/>
                  </a:lnTo>
                  <a:lnTo>
                    <a:pt x="316" y="70"/>
                  </a:lnTo>
                  <a:lnTo>
                    <a:pt x="301" y="72"/>
                  </a:lnTo>
                  <a:lnTo>
                    <a:pt x="287" y="76"/>
                  </a:lnTo>
                  <a:lnTo>
                    <a:pt x="272" y="80"/>
                  </a:lnTo>
                  <a:lnTo>
                    <a:pt x="257" y="85"/>
                  </a:lnTo>
                  <a:lnTo>
                    <a:pt x="243" y="90"/>
                  </a:lnTo>
                  <a:lnTo>
                    <a:pt x="227" y="95"/>
                  </a:lnTo>
                  <a:lnTo>
                    <a:pt x="212" y="103"/>
                  </a:lnTo>
                  <a:lnTo>
                    <a:pt x="198" y="110"/>
                  </a:lnTo>
                  <a:lnTo>
                    <a:pt x="183" y="118"/>
                  </a:lnTo>
                  <a:lnTo>
                    <a:pt x="168" y="127"/>
                  </a:lnTo>
                  <a:lnTo>
                    <a:pt x="154" y="137"/>
                  </a:lnTo>
                  <a:lnTo>
                    <a:pt x="140" y="147"/>
                  </a:lnTo>
                  <a:lnTo>
                    <a:pt x="127" y="158"/>
                  </a:lnTo>
                  <a:lnTo>
                    <a:pt x="113" y="170"/>
                  </a:lnTo>
                  <a:lnTo>
                    <a:pt x="100" y="182"/>
                  </a:lnTo>
                  <a:lnTo>
                    <a:pt x="88" y="195"/>
                  </a:lnTo>
                  <a:lnTo>
                    <a:pt x="76" y="208"/>
                  </a:lnTo>
                  <a:lnTo>
                    <a:pt x="65" y="223"/>
                  </a:lnTo>
                  <a:lnTo>
                    <a:pt x="54" y="239"/>
                  </a:lnTo>
                  <a:lnTo>
                    <a:pt x="45" y="254"/>
                  </a:lnTo>
                  <a:lnTo>
                    <a:pt x="37" y="270"/>
                  </a:lnTo>
                  <a:lnTo>
                    <a:pt x="28" y="288"/>
                  </a:lnTo>
                  <a:lnTo>
                    <a:pt x="21" y="305"/>
                  </a:lnTo>
                  <a:lnTo>
                    <a:pt x="15" y="324"/>
                  </a:lnTo>
                  <a:lnTo>
                    <a:pt x="9" y="343"/>
                  </a:lnTo>
                  <a:lnTo>
                    <a:pt x="5" y="363"/>
                  </a:lnTo>
                  <a:lnTo>
                    <a:pt x="2" y="384"/>
                  </a:lnTo>
                  <a:lnTo>
                    <a:pt x="1" y="405"/>
                  </a:lnTo>
                  <a:lnTo>
                    <a:pt x="0" y="427"/>
                  </a:lnTo>
                  <a:lnTo>
                    <a:pt x="1" y="449"/>
                  </a:lnTo>
                  <a:lnTo>
                    <a:pt x="2" y="470"/>
                  </a:lnTo>
                  <a:lnTo>
                    <a:pt x="5" y="490"/>
                  </a:lnTo>
                  <a:lnTo>
                    <a:pt x="9" y="510"/>
                  </a:lnTo>
                  <a:lnTo>
                    <a:pt x="15" y="530"/>
                  </a:lnTo>
                  <a:lnTo>
                    <a:pt x="21" y="548"/>
                  </a:lnTo>
                  <a:lnTo>
                    <a:pt x="28" y="566"/>
                  </a:lnTo>
                  <a:lnTo>
                    <a:pt x="37" y="583"/>
                  </a:lnTo>
                  <a:lnTo>
                    <a:pt x="45" y="599"/>
                  </a:lnTo>
                  <a:lnTo>
                    <a:pt x="54" y="615"/>
                  </a:lnTo>
                  <a:lnTo>
                    <a:pt x="65" y="630"/>
                  </a:lnTo>
                  <a:lnTo>
                    <a:pt x="76" y="644"/>
                  </a:lnTo>
                  <a:lnTo>
                    <a:pt x="88" y="658"/>
                  </a:lnTo>
                  <a:lnTo>
                    <a:pt x="100" y="671"/>
                  </a:lnTo>
                  <a:lnTo>
                    <a:pt x="113" y="683"/>
                  </a:lnTo>
                  <a:lnTo>
                    <a:pt x="127" y="694"/>
                  </a:lnTo>
                  <a:lnTo>
                    <a:pt x="140" y="705"/>
                  </a:lnTo>
                  <a:lnTo>
                    <a:pt x="154" y="715"/>
                  </a:lnTo>
                  <a:lnTo>
                    <a:pt x="168" y="724"/>
                  </a:lnTo>
                  <a:lnTo>
                    <a:pt x="183" y="733"/>
                  </a:lnTo>
                  <a:lnTo>
                    <a:pt x="198" y="741"/>
                  </a:lnTo>
                  <a:lnTo>
                    <a:pt x="212" y="748"/>
                  </a:lnTo>
                  <a:lnTo>
                    <a:pt x="227" y="755"/>
                  </a:lnTo>
                  <a:lnTo>
                    <a:pt x="243" y="761"/>
                  </a:lnTo>
                  <a:lnTo>
                    <a:pt x="257" y="766"/>
                  </a:lnTo>
                  <a:lnTo>
                    <a:pt x="272" y="770"/>
                  </a:lnTo>
                  <a:lnTo>
                    <a:pt x="287" y="774"/>
                  </a:lnTo>
                  <a:lnTo>
                    <a:pt x="301" y="777"/>
                  </a:lnTo>
                  <a:lnTo>
                    <a:pt x="316" y="780"/>
                  </a:lnTo>
                  <a:lnTo>
                    <a:pt x="329" y="781"/>
                  </a:lnTo>
                  <a:lnTo>
                    <a:pt x="343" y="782"/>
                  </a:lnTo>
                  <a:lnTo>
                    <a:pt x="357" y="783"/>
                  </a:lnTo>
                  <a:lnTo>
                    <a:pt x="357" y="855"/>
                  </a:lnTo>
                  <a:lnTo>
                    <a:pt x="521" y="855"/>
                  </a:lnTo>
                  <a:lnTo>
                    <a:pt x="521" y="783"/>
                  </a:lnTo>
                  <a:lnTo>
                    <a:pt x="533" y="782"/>
                  </a:lnTo>
                  <a:lnTo>
                    <a:pt x="547" y="781"/>
                  </a:lnTo>
                  <a:lnTo>
                    <a:pt x="562" y="780"/>
                  </a:lnTo>
                  <a:lnTo>
                    <a:pt x="575" y="777"/>
                  </a:lnTo>
                  <a:lnTo>
                    <a:pt x="590" y="774"/>
                  </a:lnTo>
                  <a:lnTo>
                    <a:pt x="604" y="770"/>
                  </a:lnTo>
                  <a:lnTo>
                    <a:pt x="620" y="766"/>
                  </a:lnTo>
                  <a:lnTo>
                    <a:pt x="635" y="761"/>
                  </a:lnTo>
                  <a:lnTo>
                    <a:pt x="649" y="755"/>
                  </a:lnTo>
                  <a:lnTo>
                    <a:pt x="665" y="748"/>
                  </a:lnTo>
                  <a:lnTo>
                    <a:pt x="680" y="741"/>
                  </a:lnTo>
                  <a:lnTo>
                    <a:pt x="694" y="733"/>
                  </a:lnTo>
                  <a:lnTo>
                    <a:pt x="709" y="724"/>
                  </a:lnTo>
                  <a:lnTo>
                    <a:pt x="723" y="715"/>
                  </a:lnTo>
                  <a:lnTo>
                    <a:pt x="737" y="705"/>
                  </a:lnTo>
                  <a:lnTo>
                    <a:pt x="751" y="694"/>
                  </a:lnTo>
                  <a:lnTo>
                    <a:pt x="764" y="683"/>
                  </a:lnTo>
                  <a:lnTo>
                    <a:pt x="777" y="671"/>
                  </a:lnTo>
                  <a:lnTo>
                    <a:pt x="789" y="658"/>
                  </a:lnTo>
                  <a:lnTo>
                    <a:pt x="801" y="644"/>
                  </a:lnTo>
                  <a:lnTo>
                    <a:pt x="811" y="630"/>
                  </a:lnTo>
                  <a:lnTo>
                    <a:pt x="822" y="615"/>
                  </a:lnTo>
                  <a:lnTo>
                    <a:pt x="832" y="599"/>
                  </a:lnTo>
                  <a:lnTo>
                    <a:pt x="841" y="583"/>
                  </a:lnTo>
                  <a:lnTo>
                    <a:pt x="849" y="566"/>
                  </a:lnTo>
                  <a:lnTo>
                    <a:pt x="856" y="548"/>
                  </a:lnTo>
                  <a:lnTo>
                    <a:pt x="862" y="530"/>
                  </a:lnTo>
                  <a:lnTo>
                    <a:pt x="867" y="510"/>
                  </a:lnTo>
                  <a:lnTo>
                    <a:pt x="871" y="490"/>
                  </a:lnTo>
                  <a:lnTo>
                    <a:pt x="874" y="470"/>
                  </a:lnTo>
                  <a:lnTo>
                    <a:pt x="876" y="449"/>
                  </a:lnTo>
                  <a:lnTo>
                    <a:pt x="877" y="427"/>
                  </a:lnTo>
                  <a:lnTo>
                    <a:pt x="876" y="405"/>
                  </a:lnTo>
                  <a:lnTo>
                    <a:pt x="874" y="384"/>
                  </a:lnTo>
                  <a:lnTo>
                    <a:pt x="871" y="363"/>
                  </a:lnTo>
                  <a:lnTo>
                    <a:pt x="867" y="343"/>
                  </a:lnTo>
                  <a:lnTo>
                    <a:pt x="862" y="324"/>
                  </a:lnTo>
                  <a:lnTo>
                    <a:pt x="856" y="305"/>
                  </a:lnTo>
                  <a:lnTo>
                    <a:pt x="849" y="288"/>
                  </a:lnTo>
                  <a:lnTo>
                    <a:pt x="841" y="270"/>
                  </a:lnTo>
                  <a:lnTo>
                    <a:pt x="832" y="254"/>
                  </a:lnTo>
                  <a:lnTo>
                    <a:pt x="822" y="239"/>
                  </a:lnTo>
                  <a:lnTo>
                    <a:pt x="811" y="223"/>
                  </a:lnTo>
                  <a:lnTo>
                    <a:pt x="801" y="208"/>
                  </a:lnTo>
                  <a:lnTo>
                    <a:pt x="789" y="195"/>
                  </a:lnTo>
                  <a:lnTo>
                    <a:pt x="777" y="182"/>
                  </a:lnTo>
                  <a:lnTo>
                    <a:pt x="764" y="170"/>
                  </a:lnTo>
                  <a:lnTo>
                    <a:pt x="751" y="158"/>
                  </a:lnTo>
                  <a:lnTo>
                    <a:pt x="737" y="147"/>
                  </a:lnTo>
                  <a:lnTo>
                    <a:pt x="723" y="137"/>
                  </a:lnTo>
                  <a:lnTo>
                    <a:pt x="709" y="127"/>
                  </a:lnTo>
                  <a:lnTo>
                    <a:pt x="694" y="118"/>
                  </a:lnTo>
                  <a:lnTo>
                    <a:pt x="680" y="110"/>
                  </a:lnTo>
                  <a:lnTo>
                    <a:pt x="665" y="103"/>
                  </a:lnTo>
                  <a:lnTo>
                    <a:pt x="649" y="95"/>
                  </a:lnTo>
                  <a:lnTo>
                    <a:pt x="635" y="90"/>
                  </a:lnTo>
                  <a:lnTo>
                    <a:pt x="620" y="85"/>
                  </a:lnTo>
                  <a:lnTo>
                    <a:pt x="604" y="80"/>
                  </a:lnTo>
                  <a:lnTo>
                    <a:pt x="590" y="76"/>
                  </a:lnTo>
                  <a:lnTo>
                    <a:pt x="575" y="72"/>
                  </a:lnTo>
                  <a:lnTo>
                    <a:pt x="562" y="70"/>
                  </a:lnTo>
                  <a:lnTo>
                    <a:pt x="547" y="68"/>
                  </a:lnTo>
                  <a:lnTo>
                    <a:pt x="533" y="67"/>
                  </a:lnTo>
                  <a:lnTo>
                    <a:pt x="521" y="67"/>
                  </a:lnTo>
                  <a:lnTo>
                    <a:pt x="521" y="0"/>
                  </a:lnTo>
                  <a:close/>
                  <a:moveTo>
                    <a:pt x="713" y="427"/>
                  </a:moveTo>
                  <a:lnTo>
                    <a:pt x="712" y="440"/>
                  </a:lnTo>
                  <a:lnTo>
                    <a:pt x="712" y="454"/>
                  </a:lnTo>
                  <a:lnTo>
                    <a:pt x="710" y="466"/>
                  </a:lnTo>
                  <a:lnTo>
                    <a:pt x="708" y="479"/>
                  </a:lnTo>
                  <a:lnTo>
                    <a:pt x="706" y="490"/>
                  </a:lnTo>
                  <a:lnTo>
                    <a:pt x="702" y="503"/>
                  </a:lnTo>
                  <a:lnTo>
                    <a:pt x="699" y="513"/>
                  </a:lnTo>
                  <a:lnTo>
                    <a:pt x="694" y="525"/>
                  </a:lnTo>
                  <a:lnTo>
                    <a:pt x="690" y="535"/>
                  </a:lnTo>
                  <a:lnTo>
                    <a:pt x="685" y="546"/>
                  </a:lnTo>
                  <a:lnTo>
                    <a:pt x="680" y="555"/>
                  </a:lnTo>
                  <a:lnTo>
                    <a:pt x="673" y="565"/>
                  </a:lnTo>
                  <a:lnTo>
                    <a:pt x="661" y="581"/>
                  </a:lnTo>
                  <a:lnTo>
                    <a:pt x="647" y="597"/>
                  </a:lnTo>
                  <a:lnTo>
                    <a:pt x="633" y="611"/>
                  </a:lnTo>
                  <a:lnTo>
                    <a:pt x="617" y="623"/>
                  </a:lnTo>
                  <a:lnTo>
                    <a:pt x="601" y="633"/>
                  </a:lnTo>
                  <a:lnTo>
                    <a:pt x="586" y="641"/>
                  </a:lnTo>
                  <a:lnTo>
                    <a:pt x="569" y="648"/>
                  </a:lnTo>
                  <a:lnTo>
                    <a:pt x="552" y="652"/>
                  </a:lnTo>
                  <a:lnTo>
                    <a:pt x="536" y="655"/>
                  </a:lnTo>
                  <a:lnTo>
                    <a:pt x="521" y="657"/>
                  </a:lnTo>
                  <a:lnTo>
                    <a:pt x="521" y="194"/>
                  </a:lnTo>
                  <a:lnTo>
                    <a:pt x="536" y="194"/>
                  </a:lnTo>
                  <a:lnTo>
                    <a:pt x="552" y="197"/>
                  </a:lnTo>
                  <a:lnTo>
                    <a:pt x="569" y="202"/>
                  </a:lnTo>
                  <a:lnTo>
                    <a:pt x="586" y="208"/>
                  </a:lnTo>
                  <a:lnTo>
                    <a:pt x="601" y="218"/>
                  </a:lnTo>
                  <a:lnTo>
                    <a:pt x="617" y="228"/>
                  </a:lnTo>
                  <a:lnTo>
                    <a:pt x="633" y="240"/>
                  </a:lnTo>
                  <a:lnTo>
                    <a:pt x="647" y="254"/>
                  </a:lnTo>
                  <a:lnTo>
                    <a:pt x="661" y="270"/>
                  </a:lnTo>
                  <a:lnTo>
                    <a:pt x="673" y="288"/>
                  </a:lnTo>
                  <a:lnTo>
                    <a:pt x="680" y="297"/>
                  </a:lnTo>
                  <a:lnTo>
                    <a:pt x="685" y="306"/>
                  </a:lnTo>
                  <a:lnTo>
                    <a:pt x="690" y="317"/>
                  </a:lnTo>
                  <a:lnTo>
                    <a:pt x="694" y="327"/>
                  </a:lnTo>
                  <a:lnTo>
                    <a:pt x="699" y="339"/>
                  </a:lnTo>
                  <a:lnTo>
                    <a:pt x="702" y="349"/>
                  </a:lnTo>
                  <a:lnTo>
                    <a:pt x="706" y="362"/>
                  </a:lnTo>
                  <a:lnTo>
                    <a:pt x="708" y="373"/>
                  </a:lnTo>
                  <a:lnTo>
                    <a:pt x="710" y="386"/>
                  </a:lnTo>
                  <a:lnTo>
                    <a:pt x="712" y="399"/>
                  </a:lnTo>
                  <a:lnTo>
                    <a:pt x="712" y="413"/>
                  </a:lnTo>
                  <a:lnTo>
                    <a:pt x="713" y="42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65" name="Freeform 35"/>
            <p:cNvSpPr>
              <a:spLocks noEditPoints="1"/>
            </p:cNvSpPr>
            <p:nvPr userDrawn="1"/>
          </p:nvSpPr>
          <p:spPr bwMode="auto">
            <a:xfrm>
              <a:off x="-903288" y="3827463"/>
              <a:ext cx="84138" cy="131763"/>
            </a:xfrm>
            <a:custGeom>
              <a:avLst/>
              <a:gdLst>
                <a:gd name="T0" fmla="*/ 293 w 479"/>
                <a:gd name="T1" fmla="*/ 315 h 750"/>
                <a:gd name="T2" fmla="*/ 279 w 479"/>
                <a:gd name="T3" fmla="*/ 322 h 750"/>
                <a:gd name="T4" fmla="*/ 263 w 479"/>
                <a:gd name="T5" fmla="*/ 328 h 750"/>
                <a:gd name="T6" fmla="*/ 247 w 479"/>
                <a:gd name="T7" fmla="*/ 331 h 750"/>
                <a:gd name="T8" fmla="*/ 156 w 479"/>
                <a:gd name="T9" fmla="*/ 331 h 750"/>
                <a:gd name="T10" fmla="*/ 237 w 479"/>
                <a:gd name="T11" fmla="*/ 145 h 750"/>
                <a:gd name="T12" fmla="*/ 257 w 479"/>
                <a:gd name="T13" fmla="*/ 146 h 750"/>
                <a:gd name="T14" fmla="*/ 274 w 479"/>
                <a:gd name="T15" fmla="*/ 150 h 750"/>
                <a:gd name="T16" fmla="*/ 290 w 479"/>
                <a:gd name="T17" fmla="*/ 156 h 750"/>
                <a:gd name="T18" fmla="*/ 302 w 479"/>
                <a:gd name="T19" fmla="*/ 166 h 750"/>
                <a:gd name="T20" fmla="*/ 313 w 479"/>
                <a:gd name="T21" fmla="*/ 178 h 750"/>
                <a:gd name="T22" fmla="*/ 320 w 479"/>
                <a:gd name="T23" fmla="*/ 194 h 750"/>
                <a:gd name="T24" fmla="*/ 324 w 479"/>
                <a:gd name="T25" fmla="*/ 213 h 750"/>
                <a:gd name="T26" fmla="*/ 326 w 479"/>
                <a:gd name="T27" fmla="*/ 236 h 750"/>
                <a:gd name="T28" fmla="*/ 324 w 479"/>
                <a:gd name="T29" fmla="*/ 260 h 750"/>
                <a:gd name="T30" fmla="*/ 320 w 479"/>
                <a:gd name="T31" fmla="*/ 281 h 750"/>
                <a:gd name="T32" fmla="*/ 312 w 479"/>
                <a:gd name="T33" fmla="*/ 296 h 750"/>
                <a:gd name="T34" fmla="*/ 300 w 479"/>
                <a:gd name="T35" fmla="*/ 310 h 750"/>
                <a:gd name="T36" fmla="*/ 404 w 479"/>
                <a:gd name="T37" fmla="*/ 51 h 750"/>
                <a:gd name="T38" fmla="*/ 386 w 479"/>
                <a:gd name="T39" fmla="*/ 38 h 750"/>
                <a:gd name="T40" fmla="*/ 367 w 479"/>
                <a:gd name="T41" fmla="*/ 27 h 750"/>
                <a:gd name="T42" fmla="*/ 346 w 479"/>
                <a:gd name="T43" fmla="*/ 18 h 750"/>
                <a:gd name="T44" fmla="*/ 313 w 479"/>
                <a:gd name="T45" fmla="*/ 8 h 750"/>
                <a:gd name="T46" fmla="*/ 263 w 479"/>
                <a:gd name="T47" fmla="*/ 2 h 750"/>
                <a:gd name="T48" fmla="*/ 0 w 479"/>
                <a:gd name="T49" fmla="*/ 0 h 750"/>
                <a:gd name="T50" fmla="*/ 156 w 479"/>
                <a:gd name="T51" fmla="*/ 750 h 750"/>
                <a:gd name="T52" fmla="*/ 247 w 479"/>
                <a:gd name="T53" fmla="*/ 476 h 750"/>
                <a:gd name="T54" fmla="*/ 273 w 479"/>
                <a:gd name="T55" fmla="*/ 475 h 750"/>
                <a:gd name="T56" fmla="*/ 298 w 479"/>
                <a:gd name="T57" fmla="*/ 472 h 750"/>
                <a:gd name="T58" fmla="*/ 321 w 479"/>
                <a:gd name="T59" fmla="*/ 466 h 750"/>
                <a:gd name="T60" fmla="*/ 343 w 479"/>
                <a:gd name="T61" fmla="*/ 459 h 750"/>
                <a:gd name="T62" fmla="*/ 364 w 479"/>
                <a:gd name="T63" fmla="*/ 450 h 750"/>
                <a:gd name="T64" fmla="*/ 383 w 479"/>
                <a:gd name="T65" fmla="*/ 438 h 750"/>
                <a:gd name="T66" fmla="*/ 400 w 479"/>
                <a:gd name="T67" fmla="*/ 426 h 750"/>
                <a:gd name="T68" fmla="*/ 417 w 479"/>
                <a:gd name="T69" fmla="*/ 411 h 750"/>
                <a:gd name="T70" fmla="*/ 431 w 479"/>
                <a:gd name="T71" fmla="*/ 394 h 750"/>
                <a:gd name="T72" fmla="*/ 443 w 479"/>
                <a:gd name="T73" fmla="*/ 377 h 750"/>
                <a:gd name="T74" fmla="*/ 454 w 479"/>
                <a:gd name="T75" fmla="*/ 357 h 750"/>
                <a:gd name="T76" fmla="*/ 463 w 479"/>
                <a:gd name="T77" fmla="*/ 335 h 750"/>
                <a:gd name="T78" fmla="*/ 469 w 479"/>
                <a:gd name="T79" fmla="*/ 313 h 750"/>
                <a:gd name="T80" fmla="*/ 475 w 479"/>
                <a:gd name="T81" fmla="*/ 289 h 750"/>
                <a:gd name="T82" fmla="*/ 478 w 479"/>
                <a:gd name="T83" fmla="*/ 264 h 750"/>
                <a:gd name="T84" fmla="*/ 479 w 479"/>
                <a:gd name="T85" fmla="*/ 238 h 750"/>
                <a:gd name="T86" fmla="*/ 478 w 479"/>
                <a:gd name="T87" fmla="*/ 207 h 750"/>
                <a:gd name="T88" fmla="*/ 475 w 479"/>
                <a:gd name="T89" fmla="*/ 180 h 750"/>
                <a:gd name="T90" fmla="*/ 469 w 479"/>
                <a:gd name="T91" fmla="*/ 155 h 750"/>
                <a:gd name="T92" fmla="*/ 461 w 479"/>
                <a:gd name="T93" fmla="*/ 131 h 750"/>
                <a:gd name="T94" fmla="*/ 452 w 479"/>
                <a:gd name="T95" fmla="*/ 110 h 750"/>
                <a:gd name="T96" fmla="*/ 440 w 479"/>
                <a:gd name="T97" fmla="*/ 90 h 750"/>
                <a:gd name="T98" fmla="*/ 427 w 479"/>
                <a:gd name="T99" fmla="*/ 73 h 750"/>
                <a:gd name="T100" fmla="*/ 412 w 479"/>
                <a:gd name="T101" fmla="*/ 57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79" h="750">
                  <a:moveTo>
                    <a:pt x="300" y="310"/>
                  </a:moveTo>
                  <a:lnTo>
                    <a:pt x="293" y="315"/>
                  </a:lnTo>
                  <a:lnTo>
                    <a:pt x="286" y="319"/>
                  </a:lnTo>
                  <a:lnTo>
                    <a:pt x="279" y="322"/>
                  </a:lnTo>
                  <a:lnTo>
                    <a:pt x="271" y="325"/>
                  </a:lnTo>
                  <a:lnTo>
                    <a:pt x="263" y="328"/>
                  </a:lnTo>
                  <a:lnTo>
                    <a:pt x="255" y="330"/>
                  </a:lnTo>
                  <a:lnTo>
                    <a:pt x="247" y="331"/>
                  </a:lnTo>
                  <a:lnTo>
                    <a:pt x="238" y="331"/>
                  </a:lnTo>
                  <a:lnTo>
                    <a:pt x="156" y="331"/>
                  </a:lnTo>
                  <a:lnTo>
                    <a:pt x="156" y="145"/>
                  </a:lnTo>
                  <a:lnTo>
                    <a:pt x="237" y="145"/>
                  </a:lnTo>
                  <a:lnTo>
                    <a:pt x="248" y="145"/>
                  </a:lnTo>
                  <a:lnTo>
                    <a:pt x="257" y="146"/>
                  </a:lnTo>
                  <a:lnTo>
                    <a:pt x="266" y="148"/>
                  </a:lnTo>
                  <a:lnTo>
                    <a:pt x="274" y="150"/>
                  </a:lnTo>
                  <a:lnTo>
                    <a:pt x="282" y="153"/>
                  </a:lnTo>
                  <a:lnTo>
                    <a:pt x="290" y="156"/>
                  </a:lnTo>
                  <a:lnTo>
                    <a:pt x="296" y="160"/>
                  </a:lnTo>
                  <a:lnTo>
                    <a:pt x="302" y="166"/>
                  </a:lnTo>
                  <a:lnTo>
                    <a:pt x="307" y="172"/>
                  </a:lnTo>
                  <a:lnTo>
                    <a:pt x="313" y="178"/>
                  </a:lnTo>
                  <a:lnTo>
                    <a:pt x="317" y="185"/>
                  </a:lnTo>
                  <a:lnTo>
                    <a:pt x="320" y="194"/>
                  </a:lnTo>
                  <a:lnTo>
                    <a:pt x="323" y="203"/>
                  </a:lnTo>
                  <a:lnTo>
                    <a:pt x="324" y="213"/>
                  </a:lnTo>
                  <a:lnTo>
                    <a:pt x="326" y="223"/>
                  </a:lnTo>
                  <a:lnTo>
                    <a:pt x="326" y="236"/>
                  </a:lnTo>
                  <a:lnTo>
                    <a:pt x="326" y="248"/>
                  </a:lnTo>
                  <a:lnTo>
                    <a:pt x="324" y="260"/>
                  </a:lnTo>
                  <a:lnTo>
                    <a:pt x="322" y="270"/>
                  </a:lnTo>
                  <a:lnTo>
                    <a:pt x="320" y="281"/>
                  </a:lnTo>
                  <a:lnTo>
                    <a:pt x="316" y="289"/>
                  </a:lnTo>
                  <a:lnTo>
                    <a:pt x="312" y="296"/>
                  </a:lnTo>
                  <a:lnTo>
                    <a:pt x="306" y="303"/>
                  </a:lnTo>
                  <a:lnTo>
                    <a:pt x="300" y="310"/>
                  </a:lnTo>
                  <a:close/>
                  <a:moveTo>
                    <a:pt x="412" y="57"/>
                  </a:moveTo>
                  <a:lnTo>
                    <a:pt x="404" y="51"/>
                  </a:lnTo>
                  <a:lnTo>
                    <a:pt x="395" y="43"/>
                  </a:lnTo>
                  <a:lnTo>
                    <a:pt x="386" y="38"/>
                  </a:lnTo>
                  <a:lnTo>
                    <a:pt x="376" y="32"/>
                  </a:lnTo>
                  <a:lnTo>
                    <a:pt x="367" y="27"/>
                  </a:lnTo>
                  <a:lnTo>
                    <a:pt x="357" y="22"/>
                  </a:lnTo>
                  <a:lnTo>
                    <a:pt x="346" y="18"/>
                  </a:lnTo>
                  <a:lnTo>
                    <a:pt x="336" y="14"/>
                  </a:lnTo>
                  <a:lnTo>
                    <a:pt x="313" y="8"/>
                  </a:lnTo>
                  <a:lnTo>
                    <a:pt x="289" y="4"/>
                  </a:lnTo>
                  <a:lnTo>
                    <a:pt x="263" y="2"/>
                  </a:lnTo>
                  <a:lnTo>
                    <a:pt x="237" y="0"/>
                  </a:lnTo>
                  <a:lnTo>
                    <a:pt x="0" y="0"/>
                  </a:lnTo>
                  <a:lnTo>
                    <a:pt x="0" y="750"/>
                  </a:lnTo>
                  <a:lnTo>
                    <a:pt x="156" y="750"/>
                  </a:lnTo>
                  <a:lnTo>
                    <a:pt x="156" y="476"/>
                  </a:lnTo>
                  <a:lnTo>
                    <a:pt x="247" y="476"/>
                  </a:lnTo>
                  <a:lnTo>
                    <a:pt x="259" y="476"/>
                  </a:lnTo>
                  <a:lnTo>
                    <a:pt x="273" y="475"/>
                  </a:lnTo>
                  <a:lnTo>
                    <a:pt x="285" y="474"/>
                  </a:lnTo>
                  <a:lnTo>
                    <a:pt x="298" y="472"/>
                  </a:lnTo>
                  <a:lnTo>
                    <a:pt x="309" y="470"/>
                  </a:lnTo>
                  <a:lnTo>
                    <a:pt x="321" y="466"/>
                  </a:lnTo>
                  <a:lnTo>
                    <a:pt x="332" y="463"/>
                  </a:lnTo>
                  <a:lnTo>
                    <a:pt x="343" y="459"/>
                  </a:lnTo>
                  <a:lnTo>
                    <a:pt x="353" y="455"/>
                  </a:lnTo>
                  <a:lnTo>
                    <a:pt x="364" y="450"/>
                  </a:lnTo>
                  <a:lnTo>
                    <a:pt x="373" y="445"/>
                  </a:lnTo>
                  <a:lnTo>
                    <a:pt x="383" y="438"/>
                  </a:lnTo>
                  <a:lnTo>
                    <a:pt x="392" y="432"/>
                  </a:lnTo>
                  <a:lnTo>
                    <a:pt x="400" y="426"/>
                  </a:lnTo>
                  <a:lnTo>
                    <a:pt x="409" y="418"/>
                  </a:lnTo>
                  <a:lnTo>
                    <a:pt x="417" y="411"/>
                  </a:lnTo>
                  <a:lnTo>
                    <a:pt x="424" y="403"/>
                  </a:lnTo>
                  <a:lnTo>
                    <a:pt x="431" y="394"/>
                  </a:lnTo>
                  <a:lnTo>
                    <a:pt x="437" y="385"/>
                  </a:lnTo>
                  <a:lnTo>
                    <a:pt x="443" y="377"/>
                  </a:lnTo>
                  <a:lnTo>
                    <a:pt x="449" y="366"/>
                  </a:lnTo>
                  <a:lnTo>
                    <a:pt x="454" y="357"/>
                  </a:lnTo>
                  <a:lnTo>
                    <a:pt x="459" y="346"/>
                  </a:lnTo>
                  <a:lnTo>
                    <a:pt x="463" y="335"/>
                  </a:lnTo>
                  <a:lnTo>
                    <a:pt x="466" y="324"/>
                  </a:lnTo>
                  <a:lnTo>
                    <a:pt x="469" y="313"/>
                  </a:lnTo>
                  <a:lnTo>
                    <a:pt x="473" y="300"/>
                  </a:lnTo>
                  <a:lnTo>
                    <a:pt x="475" y="289"/>
                  </a:lnTo>
                  <a:lnTo>
                    <a:pt x="477" y="276"/>
                  </a:lnTo>
                  <a:lnTo>
                    <a:pt x="478" y="264"/>
                  </a:lnTo>
                  <a:lnTo>
                    <a:pt x="479" y="250"/>
                  </a:lnTo>
                  <a:lnTo>
                    <a:pt x="479" y="238"/>
                  </a:lnTo>
                  <a:lnTo>
                    <a:pt x="479" y="222"/>
                  </a:lnTo>
                  <a:lnTo>
                    <a:pt x="478" y="207"/>
                  </a:lnTo>
                  <a:lnTo>
                    <a:pt x="477" y="194"/>
                  </a:lnTo>
                  <a:lnTo>
                    <a:pt x="475" y="180"/>
                  </a:lnTo>
                  <a:lnTo>
                    <a:pt x="473" y="167"/>
                  </a:lnTo>
                  <a:lnTo>
                    <a:pt x="469" y="155"/>
                  </a:lnTo>
                  <a:lnTo>
                    <a:pt x="465" y="143"/>
                  </a:lnTo>
                  <a:lnTo>
                    <a:pt x="461" y="131"/>
                  </a:lnTo>
                  <a:lnTo>
                    <a:pt x="457" y="121"/>
                  </a:lnTo>
                  <a:lnTo>
                    <a:pt x="452" y="110"/>
                  </a:lnTo>
                  <a:lnTo>
                    <a:pt x="446" y="100"/>
                  </a:lnTo>
                  <a:lnTo>
                    <a:pt x="440" y="90"/>
                  </a:lnTo>
                  <a:lnTo>
                    <a:pt x="434" y="81"/>
                  </a:lnTo>
                  <a:lnTo>
                    <a:pt x="427" y="73"/>
                  </a:lnTo>
                  <a:lnTo>
                    <a:pt x="419" y="65"/>
                  </a:lnTo>
                  <a:lnTo>
                    <a:pt x="412" y="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66" name="Freeform 36"/>
            <p:cNvSpPr>
              <a:spLocks noEditPoints="1"/>
            </p:cNvSpPr>
            <p:nvPr userDrawn="1"/>
          </p:nvSpPr>
          <p:spPr bwMode="auto">
            <a:xfrm>
              <a:off x="-798513" y="3825876"/>
              <a:ext cx="84138" cy="134938"/>
            </a:xfrm>
            <a:custGeom>
              <a:avLst/>
              <a:gdLst>
                <a:gd name="T0" fmla="*/ 322 w 481"/>
                <a:gd name="T1" fmla="*/ 548 h 761"/>
                <a:gd name="T2" fmla="*/ 315 w 481"/>
                <a:gd name="T3" fmla="*/ 571 h 761"/>
                <a:gd name="T4" fmla="*/ 299 w 481"/>
                <a:gd name="T5" fmla="*/ 589 h 761"/>
                <a:gd name="T6" fmla="*/ 280 w 481"/>
                <a:gd name="T7" fmla="*/ 602 h 761"/>
                <a:gd name="T8" fmla="*/ 258 w 481"/>
                <a:gd name="T9" fmla="*/ 609 h 761"/>
                <a:gd name="T10" fmla="*/ 231 w 481"/>
                <a:gd name="T11" fmla="*/ 610 h 761"/>
                <a:gd name="T12" fmla="*/ 202 w 481"/>
                <a:gd name="T13" fmla="*/ 603 h 761"/>
                <a:gd name="T14" fmla="*/ 181 w 481"/>
                <a:gd name="T15" fmla="*/ 590 h 761"/>
                <a:gd name="T16" fmla="*/ 167 w 481"/>
                <a:gd name="T17" fmla="*/ 568 h 761"/>
                <a:gd name="T18" fmla="*/ 159 w 481"/>
                <a:gd name="T19" fmla="*/ 542 h 761"/>
                <a:gd name="T20" fmla="*/ 156 w 481"/>
                <a:gd name="T21" fmla="*/ 511 h 761"/>
                <a:gd name="T22" fmla="*/ 160 w 481"/>
                <a:gd name="T23" fmla="*/ 206 h 761"/>
                <a:gd name="T24" fmla="*/ 170 w 481"/>
                <a:gd name="T25" fmla="*/ 185 h 761"/>
                <a:gd name="T26" fmla="*/ 187 w 481"/>
                <a:gd name="T27" fmla="*/ 168 h 761"/>
                <a:gd name="T28" fmla="*/ 210 w 481"/>
                <a:gd name="T29" fmla="*/ 155 h 761"/>
                <a:gd name="T30" fmla="*/ 241 w 481"/>
                <a:gd name="T31" fmla="*/ 151 h 761"/>
                <a:gd name="T32" fmla="*/ 273 w 481"/>
                <a:gd name="T33" fmla="*/ 156 h 761"/>
                <a:gd name="T34" fmla="*/ 296 w 481"/>
                <a:gd name="T35" fmla="*/ 170 h 761"/>
                <a:gd name="T36" fmla="*/ 310 w 481"/>
                <a:gd name="T37" fmla="*/ 188 h 761"/>
                <a:gd name="T38" fmla="*/ 320 w 481"/>
                <a:gd name="T39" fmla="*/ 209 h 761"/>
                <a:gd name="T40" fmla="*/ 323 w 481"/>
                <a:gd name="T41" fmla="*/ 530 h 761"/>
                <a:gd name="T42" fmla="*/ 408 w 481"/>
                <a:gd name="T43" fmla="*/ 60 h 761"/>
                <a:gd name="T44" fmla="*/ 381 w 481"/>
                <a:gd name="T45" fmla="*/ 39 h 761"/>
                <a:gd name="T46" fmla="*/ 348 w 481"/>
                <a:gd name="T47" fmla="*/ 21 h 761"/>
                <a:gd name="T48" fmla="*/ 313 w 481"/>
                <a:gd name="T49" fmla="*/ 9 h 761"/>
                <a:gd name="T50" fmla="*/ 272 w 481"/>
                <a:gd name="T51" fmla="*/ 1 h 761"/>
                <a:gd name="T52" fmla="*/ 226 w 481"/>
                <a:gd name="T53" fmla="*/ 0 h 761"/>
                <a:gd name="T54" fmla="*/ 181 w 481"/>
                <a:gd name="T55" fmla="*/ 5 h 761"/>
                <a:gd name="T56" fmla="*/ 142 w 481"/>
                <a:gd name="T57" fmla="*/ 17 h 761"/>
                <a:gd name="T58" fmla="*/ 109 w 481"/>
                <a:gd name="T59" fmla="*/ 34 h 761"/>
                <a:gd name="T60" fmla="*/ 79 w 481"/>
                <a:gd name="T61" fmla="*/ 55 h 761"/>
                <a:gd name="T62" fmla="*/ 55 w 481"/>
                <a:gd name="T63" fmla="*/ 79 h 761"/>
                <a:gd name="T64" fmla="*/ 35 w 481"/>
                <a:gd name="T65" fmla="*/ 106 h 761"/>
                <a:gd name="T66" fmla="*/ 21 w 481"/>
                <a:gd name="T67" fmla="*/ 135 h 761"/>
                <a:gd name="T68" fmla="*/ 7 w 481"/>
                <a:gd name="T69" fmla="*/ 177 h 761"/>
                <a:gd name="T70" fmla="*/ 0 w 481"/>
                <a:gd name="T71" fmla="*/ 241 h 761"/>
                <a:gd name="T72" fmla="*/ 3 w 481"/>
                <a:gd name="T73" fmla="*/ 557 h 761"/>
                <a:gd name="T74" fmla="*/ 18 w 481"/>
                <a:gd name="T75" fmla="*/ 616 h 761"/>
                <a:gd name="T76" fmla="*/ 31 w 481"/>
                <a:gd name="T77" fmla="*/ 648 h 761"/>
                <a:gd name="T78" fmla="*/ 49 w 481"/>
                <a:gd name="T79" fmla="*/ 676 h 761"/>
                <a:gd name="T80" fmla="*/ 72 w 481"/>
                <a:gd name="T81" fmla="*/ 702 h 761"/>
                <a:gd name="T82" fmla="*/ 99 w 481"/>
                <a:gd name="T83" fmla="*/ 723 h 761"/>
                <a:gd name="T84" fmla="*/ 132 w 481"/>
                <a:gd name="T85" fmla="*/ 741 h 761"/>
                <a:gd name="T86" fmla="*/ 168 w 481"/>
                <a:gd name="T87" fmla="*/ 754 h 761"/>
                <a:gd name="T88" fmla="*/ 211 w 481"/>
                <a:gd name="T89" fmla="*/ 760 h 761"/>
                <a:gd name="T90" fmla="*/ 255 w 481"/>
                <a:gd name="T91" fmla="*/ 761 h 761"/>
                <a:gd name="T92" fmla="*/ 293 w 481"/>
                <a:gd name="T93" fmla="*/ 757 h 761"/>
                <a:gd name="T94" fmla="*/ 327 w 481"/>
                <a:gd name="T95" fmla="*/ 748 h 761"/>
                <a:gd name="T96" fmla="*/ 360 w 481"/>
                <a:gd name="T97" fmla="*/ 736 h 761"/>
                <a:gd name="T98" fmla="*/ 388 w 481"/>
                <a:gd name="T99" fmla="*/ 718 h 761"/>
                <a:gd name="T100" fmla="*/ 414 w 481"/>
                <a:gd name="T101" fmla="*/ 696 h 761"/>
                <a:gd name="T102" fmla="*/ 436 w 481"/>
                <a:gd name="T103" fmla="*/ 670 h 761"/>
                <a:gd name="T104" fmla="*/ 454 w 481"/>
                <a:gd name="T105" fmla="*/ 641 h 761"/>
                <a:gd name="T106" fmla="*/ 467 w 481"/>
                <a:gd name="T107" fmla="*/ 608 h 761"/>
                <a:gd name="T108" fmla="*/ 477 w 481"/>
                <a:gd name="T109" fmla="*/ 572 h 761"/>
                <a:gd name="T110" fmla="*/ 481 w 481"/>
                <a:gd name="T111" fmla="*/ 533 h 761"/>
                <a:gd name="T112" fmla="*/ 480 w 481"/>
                <a:gd name="T113" fmla="*/ 219 h 761"/>
                <a:gd name="T114" fmla="*/ 466 w 481"/>
                <a:gd name="T115" fmla="*/ 153 h 761"/>
                <a:gd name="T116" fmla="*/ 443 w 481"/>
                <a:gd name="T117" fmla="*/ 103 h 761"/>
                <a:gd name="T118" fmla="*/ 423 w 481"/>
                <a:gd name="T119" fmla="*/ 75 h 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81" h="761">
                  <a:moveTo>
                    <a:pt x="323" y="530"/>
                  </a:moveTo>
                  <a:lnTo>
                    <a:pt x="323" y="539"/>
                  </a:lnTo>
                  <a:lnTo>
                    <a:pt x="322" y="548"/>
                  </a:lnTo>
                  <a:lnTo>
                    <a:pt x="320" y="556"/>
                  </a:lnTo>
                  <a:lnTo>
                    <a:pt x="318" y="563"/>
                  </a:lnTo>
                  <a:lnTo>
                    <a:pt x="315" y="571"/>
                  </a:lnTo>
                  <a:lnTo>
                    <a:pt x="310" y="577"/>
                  </a:lnTo>
                  <a:lnTo>
                    <a:pt x="305" y="583"/>
                  </a:lnTo>
                  <a:lnTo>
                    <a:pt x="299" y="589"/>
                  </a:lnTo>
                  <a:lnTo>
                    <a:pt x="293" y="594"/>
                  </a:lnTo>
                  <a:lnTo>
                    <a:pt x="286" y="598"/>
                  </a:lnTo>
                  <a:lnTo>
                    <a:pt x="280" y="602"/>
                  </a:lnTo>
                  <a:lnTo>
                    <a:pt x="273" y="605"/>
                  </a:lnTo>
                  <a:lnTo>
                    <a:pt x="266" y="607"/>
                  </a:lnTo>
                  <a:lnTo>
                    <a:pt x="258" y="609"/>
                  </a:lnTo>
                  <a:lnTo>
                    <a:pt x="250" y="610"/>
                  </a:lnTo>
                  <a:lnTo>
                    <a:pt x="241" y="610"/>
                  </a:lnTo>
                  <a:lnTo>
                    <a:pt x="231" y="610"/>
                  </a:lnTo>
                  <a:lnTo>
                    <a:pt x="221" y="608"/>
                  </a:lnTo>
                  <a:lnTo>
                    <a:pt x="211" y="606"/>
                  </a:lnTo>
                  <a:lnTo>
                    <a:pt x="202" y="603"/>
                  </a:lnTo>
                  <a:lnTo>
                    <a:pt x="194" y="600"/>
                  </a:lnTo>
                  <a:lnTo>
                    <a:pt x="187" y="595"/>
                  </a:lnTo>
                  <a:lnTo>
                    <a:pt x="181" y="590"/>
                  </a:lnTo>
                  <a:lnTo>
                    <a:pt x="176" y="582"/>
                  </a:lnTo>
                  <a:lnTo>
                    <a:pt x="170" y="575"/>
                  </a:lnTo>
                  <a:lnTo>
                    <a:pt x="167" y="568"/>
                  </a:lnTo>
                  <a:lnTo>
                    <a:pt x="163" y="559"/>
                  </a:lnTo>
                  <a:lnTo>
                    <a:pt x="161" y="551"/>
                  </a:lnTo>
                  <a:lnTo>
                    <a:pt x="159" y="542"/>
                  </a:lnTo>
                  <a:lnTo>
                    <a:pt x="157" y="532"/>
                  </a:lnTo>
                  <a:lnTo>
                    <a:pt x="156" y="522"/>
                  </a:lnTo>
                  <a:lnTo>
                    <a:pt x="156" y="511"/>
                  </a:lnTo>
                  <a:lnTo>
                    <a:pt x="156" y="233"/>
                  </a:lnTo>
                  <a:lnTo>
                    <a:pt x="157" y="221"/>
                  </a:lnTo>
                  <a:lnTo>
                    <a:pt x="160" y="206"/>
                  </a:lnTo>
                  <a:lnTo>
                    <a:pt x="163" y="199"/>
                  </a:lnTo>
                  <a:lnTo>
                    <a:pt x="166" y="193"/>
                  </a:lnTo>
                  <a:lnTo>
                    <a:pt x="170" y="185"/>
                  </a:lnTo>
                  <a:lnTo>
                    <a:pt x="176" y="179"/>
                  </a:lnTo>
                  <a:lnTo>
                    <a:pt x="181" y="174"/>
                  </a:lnTo>
                  <a:lnTo>
                    <a:pt x="187" y="168"/>
                  </a:lnTo>
                  <a:lnTo>
                    <a:pt x="194" y="163"/>
                  </a:lnTo>
                  <a:lnTo>
                    <a:pt x="202" y="159"/>
                  </a:lnTo>
                  <a:lnTo>
                    <a:pt x="210" y="155"/>
                  </a:lnTo>
                  <a:lnTo>
                    <a:pt x="221" y="153"/>
                  </a:lnTo>
                  <a:lnTo>
                    <a:pt x="231" y="151"/>
                  </a:lnTo>
                  <a:lnTo>
                    <a:pt x="241" y="151"/>
                  </a:lnTo>
                  <a:lnTo>
                    <a:pt x="253" y="152"/>
                  </a:lnTo>
                  <a:lnTo>
                    <a:pt x="263" y="153"/>
                  </a:lnTo>
                  <a:lnTo>
                    <a:pt x="273" y="156"/>
                  </a:lnTo>
                  <a:lnTo>
                    <a:pt x="281" y="160"/>
                  </a:lnTo>
                  <a:lnTo>
                    <a:pt x="289" y="164"/>
                  </a:lnTo>
                  <a:lnTo>
                    <a:pt x="296" y="170"/>
                  </a:lnTo>
                  <a:lnTo>
                    <a:pt x="301" y="176"/>
                  </a:lnTo>
                  <a:lnTo>
                    <a:pt x="306" y="182"/>
                  </a:lnTo>
                  <a:lnTo>
                    <a:pt x="310" y="188"/>
                  </a:lnTo>
                  <a:lnTo>
                    <a:pt x="315" y="196"/>
                  </a:lnTo>
                  <a:lnTo>
                    <a:pt x="318" y="202"/>
                  </a:lnTo>
                  <a:lnTo>
                    <a:pt x="320" y="209"/>
                  </a:lnTo>
                  <a:lnTo>
                    <a:pt x="323" y="222"/>
                  </a:lnTo>
                  <a:lnTo>
                    <a:pt x="323" y="233"/>
                  </a:lnTo>
                  <a:lnTo>
                    <a:pt x="323" y="530"/>
                  </a:lnTo>
                  <a:close/>
                  <a:moveTo>
                    <a:pt x="423" y="75"/>
                  </a:moveTo>
                  <a:lnTo>
                    <a:pt x="415" y="67"/>
                  </a:lnTo>
                  <a:lnTo>
                    <a:pt x="408" y="60"/>
                  </a:lnTo>
                  <a:lnTo>
                    <a:pt x="398" y="52"/>
                  </a:lnTo>
                  <a:lnTo>
                    <a:pt x="390" y="45"/>
                  </a:lnTo>
                  <a:lnTo>
                    <a:pt x="381" y="39"/>
                  </a:lnTo>
                  <a:lnTo>
                    <a:pt x="370" y="33"/>
                  </a:lnTo>
                  <a:lnTo>
                    <a:pt x="360" y="26"/>
                  </a:lnTo>
                  <a:lnTo>
                    <a:pt x="348" y="21"/>
                  </a:lnTo>
                  <a:lnTo>
                    <a:pt x="337" y="16"/>
                  </a:lnTo>
                  <a:lnTo>
                    <a:pt x="325" y="12"/>
                  </a:lnTo>
                  <a:lnTo>
                    <a:pt x="313" y="9"/>
                  </a:lnTo>
                  <a:lnTo>
                    <a:pt x="299" y="5"/>
                  </a:lnTo>
                  <a:lnTo>
                    <a:pt x="285" y="3"/>
                  </a:lnTo>
                  <a:lnTo>
                    <a:pt x="272" y="1"/>
                  </a:lnTo>
                  <a:lnTo>
                    <a:pt x="257" y="0"/>
                  </a:lnTo>
                  <a:lnTo>
                    <a:pt x="241" y="0"/>
                  </a:lnTo>
                  <a:lnTo>
                    <a:pt x="226" y="0"/>
                  </a:lnTo>
                  <a:lnTo>
                    <a:pt x="210" y="1"/>
                  </a:lnTo>
                  <a:lnTo>
                    <a:pt x="195" y="3"/>
                  </a:lnTo>
                  <a:lnTo>
                    <a:pt x="181" y="5"/>
                  </a:lnTo>
                  <a:lnTo>
                    <a:pt x="167" y="9"/>
                  </a:lnTo>
                  <a:lnTo>
                    <a:pt x="155" y="12"/>
                  </a:lnTo>
                  <a:lnTo>
                    <a:pt x="142" y="17"/>
                  </a:lnTo>
                  <a:lnTo>
                    <a:pt x="131" y="22"/>
                  </a:lnTo>
                  <a:lnTo>
                    <a:pt x="119" y="27"/>
                  </a:lnTo>
                  <a:lnTo>
                    <a:pt x="109" y="34"/>
                  </a:lnTo>
                  <a:lnTo>
                    <a:pt x="98" y="40"/>
                  </a:lnTo>
                  <a:lnTo>
                    <a:pt x="89" y="47"/>
                  </a:lnTo>
                  <a:lnTo>
                    <a:pt x="79" y="55"/>
                  </a:lnTo>
                  <a:lnTo>
                    <a:pt x="71" y="62"/>
                  </a:lnTo>
                  <a:lnTo>
                    <a:pt x="63" y="70"/>
                  </a:lnTo>
                  <a:lnTo>
                    <a:pt x="55" y="79"/>
                  </a:lnTo>
                  <a:lnTo>
                    <a:pt x="49" y="87"/>
                  </a:lnTo>
                  <a:lnTo>
                    <a:pt x="42" y="96"/>
                  </a:lnTo>
                  <a:lnTo>
                    <a:pt x="35" y="106"/>
                  </a:lnTo>
                  <a:lnTo>
                    <a:pt x="30" y="115"/>
                  </a:lnTo>
                  <a:lnTo>
                    <a:pt x="25" y="125"/>
                  </a:lnTo>
                  <a:lnTo>
                    <a:pt x="21" y="135"/>
                  </a:lnTo>
                  <a:lnTo>
                    <a:pt x="17" y="145"/>
                  </a:lnTo>
                  <a:lnTo>
                    <a:pt x="13" y="156"/>
                  </a:lnTo>
                  <a:lnTo>
                    <a:pt x="7" y="177"/>
                  </a:lnTo>
                  <a:lnTo>
                    <a:pt x="3" y="198"/>
                  </a:lnTo>
                  <a:lnTo>
                    <a:pt x="1" y="219"/>
                  </a:lnTo>
                  <a:lnTo>
                    <a:pt x="0" y="241"/>
                  </a:lnTo>
                  <a:lnTo>
                    <a:pt x="0" y="507"/>
                  </a:lnTo>
                  <a:lnTo>
                    <a:pt x="1" y="532"/>
                  </a:lnTo>
                  <a:lnTo>
                    <a:pt x="3" y="557"/>
                  </a:lnTo>
                  <a:lnTo>
                    <a:pt x="8" y="581"/>
                  </a:lnTo>
                  <a:lnTo>
                    <a:pt x="13" y="604"/>
                  </a:lnTo>
                  <a:lnTo>
                    <a:pt x="18" y="616"/>
                  </a:lnTo>
                  <a:lnTo>
                    <a:pt x="22" y="626"/>
                  </a:lnTo>
                  <a:lnTo>
                    <a:pt x="26" y="638"/>
                  </a:lnTo>
                  <a:lnTo>
                    <a:pt x="31" y="648"/>
                  </a:lnTo>
                  <a:lnTo>
                    <a:pt x="37" y="657"/>
                  </a:lnTo>
                  <a:lnTo>
                    <a:pt x="43" y="667"/>
                  </a:lnTo>
                  <a:lnTo>
                    <a:pt x="49" y="676"/>
                  </a:lnTo>
                  <a:lnTo>
                    <a:pt x="56" y="686"/>
                  </a:lnTo>
                  <a:lnTo>
                    <a:pt x="64" y="694"/>
                  </a:lnTo>
                  <a:lnTo>
                    <a:pt x="72" y="702"/>
                  </a:lnTo>
                  <a:lnTo>
                    <a:pt x="80" y="710"/>
                  </a:lnTo>
                  <a:lnTo>
                    <a:pt x="90" y="717"/>
                  </a:lnTo>
                  <a:lnTo>
                    <a:pt x="99" y="723"/>
                  </a:lnTo>
                  <a:lnTo>
                    <a:pt x="110" y="730"/>
                  </a:lnTo>
                  <a:lnTo>
                    <a:pt x="120" y="736"/>
                  </a:lnTo>
                  <a:lnTo>
                    <a:pt x="132" y="741"/>
                  </a:lnTo>
                  <a:lnTo>
                    <a:pt x="143" y="745"/>
                  </a:lnTo>
                  <a:lnTo>
                    <a:pt x="156" y="749"/>
                  </a:lnTo>
                  <a:lnTo>
                    <a:pt x="168" y="754"/>
                  </a:lnTo>
                  <a:lnTo>
                    <a:pt x="182" y="757"/>
                  </a:lnTo>
                  <a:lnTo>
                    <a:pt x="196" y="759"/>
                  </a:lnTo>
                  <a:lnTo>
                    <a:pt x="211" y="760"/>
                  </a:lnTo>
                  <a:lnTo>
                    <a:pt x="226" y="761"/>
                  </a:lnTo>
                  <a:lnTo>
                    <a:pt x="241" y="761"/>
                  </a:lnTo>
                  <a:lnTo>
                    <a:pt x="255" y="761"/>
                  </a:lnTo>
                  <a:lnTo>
                    <a:pt x="268" y="760"/>
                  </a:lnTo>
                  <a:lnTo>
                    <a:pt x="280" y="759"/>
                  </a:lnTo>
                  <a:lnTo>
                    <a:pt x="293" y="757"/>
                  </a:lnTo>
                  <a:lnTo>
                    <a:pt x="304" y="755"/>
                  </a:lnTo>
                  <a:lnTo>
                    <a:pt x="316" y="752"/>
                  </a:lnTo>
                  <a:lnTo>
                    <a:pt x="327" y="748"/>
                  </a:lnTo>
                  <a:lnTo>
                    <a:pt x="339" y="745"/>
                  </a:lnTo>
                  <a:lnTo>
                    <a:pt x="349" y="740"/>
                  </a:lnTo>
                  <a:lnTo>
                    <a:pt x="360" y="736"/>
                  </a:lnTo>
                  <a:lnTo>
                    <a:pt x="369" y="731"/>
                  </a:lnTo>
                  <a:lnTo>
                    <a:pt x="379" y="724"/>
                  </a:lnTo>
                  <a:lnTo>
                    <a:pt x="388" y="718"/>
                  </a:lnTo>
                  <a:lnTo>
                    <a:pt x="397" y="711"/>
                  </a:lnTo>
                  <a:lnTo>
                    <a:pt x="406" y="703"/>
                  </a:lnTo>
                  <a:lnTo>
                    <a:pt x="414" y="696"/>
                  </a:lnTo>
                  <a:lnTo>
                    <a:pt x="421" y="688"/>
                  </a:lnTo>
                  <a:lnTo>
                    <a:pt x="429" y="679"/>
                  </a:lnTo>
                  <a:lnTo>
                    <a:pt x="436" y="670"/>
                  </a:lnTo>
                  <a:lnTo>
                    <a:pt x="442" y="662"/>
                  </a:lnTo>
                  <a:lnTo>
                    <a:pt x="449" y="651"/>
                  </a:lnTo>
                  <a:lnTo>
                    <a:pt x="454" y="641"/>
                  </a:lnTo>
                  <a:lnTo>
                    <a:pt x="459" y="630"/>
                  </a:lnTo>
                  <a:lnTo>
                    <a:pt x="463" y="620"/>
                  </a:lnTo>
                  <a:lnTo>
                    <a:pt x="467" y="608"/>
                  </a:lnTo>
                  <a:lnTo>
                    <a:pt x="470" y="597"/>
                  </a:lnTo>
                  <a:lnTo>
                    <a:pt x="474" y="584"/>
                  </a:lnTo>
                  <a:lnTo>
                    <a:pt x="477" y="572"/>
                  </a:lnTo>
                  <a:lnTo>
                    <a:pt x="479" y="559"/>
                  </a:lnTo>
                  <a:lnTo>
                    <a:pt x="480" y="547"/>
                  </a:lnTo>
                  <a:lnTo>
                    <a:pt x="481" y="533"/>
                  </a:lnTo>
                  <a:lnTo>
                    <a:pt x="481" y="520"/>
                  </a:lnTo>
                  <a:lnTo>
                    <a:pt x="481" y="241"/>
                  </a:lnTo>
                  <a:lnTo>
                    <a:pt x="480" y="219"/>
                  </a:lnTo>
                  <a:lnTo>
                    <a:pt x="478" y="197"/>
                  </a:lnTo>
                  <a:lnTo>
                    <a:pt x="473" y="175"/>
                  </a:lnTo>
                  <a:lnTo>
                    <a:pt x="466" y="153"/>
                  </a:lnTo>
                  <a:lnTo>
                    <a:pt x="458" y="132"/>
                  </a:lnTo>
                  <a:lnTo>
                    <a:pt x="449" y="112"/>
                  </a:lnTo>
                  <a:lnTo>
                    <a:pt x="443" y="103"/>
                  </a:lnTo>
                  <a:lnTo>
                    <a:pt x="437" y="93"/>
                  </a:lnTo>
                  <a:lnTo>
                    <a:pt x="430" y="85"/>
                  </a:lnTo>
                  <a:lnTo>
                    <a:pt x="423" y="7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67" name="Freeform 37"/>
            <p:cNvSpPr>
              <a:spLocks/>
            </p:cNvSpPr>
            <p:nvPr userDrawn="1"/>
          </p:nvSpPr>
          <p:spPr bwMode="auto">
            <a:xfrm>
              <a:off x="-687388" y="3825876"/>
              <a:ext cx="84138" cy="134938"/>
            </a:xfrm>
            <a:custGeom>
              <a:avLst/>
              <a:gdLst>
                <a:gd name="T0" fmla="*/ 167 w 477"/>
                <a:gd name="T1" fmla="*/ 193 h 761"/>
                <a:gd name="T2" fmla="*/ 181 w 477"/>
                <a:gd name="T3" fmla="*/ 174 h 761"/>
                <a:gd name="T4" fmla="*/ 201 w 477"/>
                <a:gd name="T5" fmla="*/ 159 h 761"/>
                <a:gd name="T6" fmla="*/ 230 w 477"/>
                <a:gd name="T7" fmla="*/ 152 h 761"/>
                <a:gd name="T8" fmla="*/ 262 w 477"/>
                <a:gd name="T9" fmla="*/ 153 h 761"/>
                <a:gd name="T10" fmla="*/ 288 w 477"/>
                <a:gd name="T11" fmla="*/ 164 h 761"/>
                <a:gd name="T12" fmla="*/ 307 w 477"/>
                <a:gd name="T13" fmla="*/ 180 h 761"/>
                <a:gd name="T14" fmla="*/ 319 w 477"/>
                <a:gd name="T15" fmla="*/ 199 h 761"/>
                <a:gd name="T16" fmla="*/ 330 w 477"/>
                <a:gd name="T17" fmla="*/ 231 h 761"/>
                <a:gd name="T18" fmla="*/ 467 w 477"/>
                <a:gd name="T19" fmla="*/ 152 h 761"/>
                <a:gd name="T20" fmla="*/ 442 w 477"/>
                <a:gd name="T21" fmla="*/ 101 h 761"/>
                <a:gd name="T22" fmla="*/ 404 w 477"/>
                <a:gd name="T23" fmla="*/ 58 h 761"/>
                <a:gd name="T24" fmla="*/ 354 w 477"/>
                <a:gd name="T25" fmla="*/ 24 h 761"/>
                <a:gd name="T26" fmla="*/ 313 w 477"/>
                <a:gd name="T27" fmla="*/ 9 h 761"/>
                <a:gd name="T28" fmla="*/ 267 w 477"/>
                <a:gd name="T29" fmla="*/ 1 h 761"/>
                <a:gd name="T30" fmla="*/ 210 w 477"/>
                <a:gd name="T31" fmla="*/ 1 h 761"/>
                <a:gd name="T32" fmla="*/ 167 w 477"/>
                <a:gd name="T33" fmla="*/ 9 h 761"/>
                <a:gd name="T34" fmla="*/ 130 w 477"/>
                <a:gd name="T35" fmla="*/ 22 h 761"/>
                <a:gd name="T36" fmla="*/ 98 w 477"/>
                <a:gd name="T37" fmla="*/ 40 h 761"/>
                <a:gd name="T38" fmla="*/ 71 w 477"/>
                <a:gd name="T39" fmla="*/ 62 h 761"/>
                <a:gd name="T40" fmla="*/ 49 w 477"/>
                <a:gd name="T41" fmla="*/ 87 h 761"/>
                <a:gd name="T42" fmla="*/ 31 w 477"/>
                <a:gd name="T43" fmla="*/ 115 h 761"/>
                <a:gd name="T44" fmla="*/ 17 w 477"/>
                <a:gd name="T45" fmla="*/ 145 h 761"/>
                <a:gd name="T46" fmla="*/ 4 w 477"/>
                <a:gd name="T47" fmla="*/ 198 h 761"/>
                <a:gd name="T48" fmla="*/ 0 w 477"/>
                <a:gd name="T49" fmla="*/ 507 h 761"/>
                <a:gd name="T50" fmla="*/ 9 w 477"/>
                <a:gd name="T51" fmla="*/ 581 h 761"/>
                <a:gd name="T52" fmla="*/ 22 w 477"/>
                <a:gd name="T53" fmla="*/ 626 h 761"/>
                <a:gd name="T54" fmla="*/ 37 w 477"/>
                <a:gd name="T55" fmla="*/ 657 h 761"/>
                <a:gd name="T56" fmla="*/ 56 w 477"/>
                <a:gd name="T57" fmla="*/ 686 h 761"/>
                <a:gd name="T58" fmla="*/ 80 w 477"/>
                <a:gd name="T59" fmla="*/ 710 h 761"/>
                <a:gd name="T60" fmla="*/ 109 w 477"/>
                <a:gd name="T61" fmla="*/ 730 h 761"/>
                <a:gd name="T62" fmla="*/ 143 w 477"/>
                <a:gd name="T63" fmla="*/ 745 h 761"/>
                <a:gd name="T64" fmla="*/ 181 w 477"/>
                <a:gd name="T65" fmla="*/ 757 h 761"/>
                <a:gd name="T66" fmla="*/ 225 w 477"/>
                <a:gd name="T67" fmla="*/ 761 h 761"/>
                <a:gd name="T68" fmla="*/ 286 w 477"/>
                <a:gd name="T69" fmla="*/ 758 h 761"/>
                <a:gd name="T70" fmla="*/ 345 w 477"/>
                <a:gd name="T71" fmla="*/ 742 h 761"/>
                <a:gd name="T72" fmla="*/ 397 w 477"/>
                <a:gd name="T73" fmla="*/ 712 h 761"/>
                <a:gd name="T74" fmla="*/ 438 w 477"/>
                <a:gd name="T75" fmla="*/ 669 h 761"/>
                <a:gd name="T76" fmla="*/ 465 w 477"/>
                <a:gd name="T77" fmla="*/ 617 h 761"/>
                <a:gd name="T78" fmla="*/ 328 w 477"/>
                <a:gd name="T79" fmla="*/ 532 h 761"/>
                <a:gd name="T80" fmla="*/ 322 w 477"/>
                <a:gd name="T81" fmla="*/ 557 h 761"/>
                <a:gd name="T82" fmla="*/ 309 w 477"/>
                <a:gd name="T83" fmla="*/ 578 h 761"/>
                <a:gd name="T84" fmla="*/ 292 w 477"/>
                <a:gd name="T85" fmla="*/ 595 h 761"/>
                <a:gd name="T86" fmla="*/ 271 w 477"/>
                <a:gd name="T87" fmla="*/ 605 h 761"/>
                <a:gd name="T88" fmla="*/ 249 w 477"/>
                <a:gd name="T89" fmla="*/ 610 h 761"/>
                <a:gd name="T90" fmla="*/ 220 w 477"/>
                <a:gd name="T91" fmla="*/ 608 h 761"/>
                <a:gd name="T92" fmla="*/ 194 w 477"/>
                <a:gd name="T93" fmla="*/ 600 h 761"/>
                <a:gd name="T94" fmla="*/ 176 w 477"/>
                <a:gd name="T95" fmla="*/ 582 h 761"/>
                <a:gd name="T96" fmla="*/ 165 w 477"/>
                <a:gd name="T97" fmla="*/ 559 h 761"/>
                <a:gd name="T98" fmla="*/ 158 w 477"/>
                <a:gd name="T99" fmla="*/ 532 h 761"/>
                <a:gd name="T100" fmla="*/ 157 w 477"/>
                <a:gd name="T101" fmla="*/ 233 h 761"/>
                <a:gd name="T102" fmla="*/ 159 w 477"/>
                <a:gd name="T103" fmla="*/ 213 h 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77" h="761">
                  <a:moveTo>
                    <a:pt x="162" y="206"/>
                  </a:moveTo>
                  <a:lnTo>
                    <a:pt x="164" y="199"/>
                  </a:lnTo>
                  <a:lnTo>
                    <a:pt x="167" y="193"/>
                  </a:lnTo>
                  <a:lnTo>
                    <a:pt x="171" y="185"/>
                  </a:lnTo>
                  <a:lnTo>
                    <a:pt x="176" y="179"/>
                  </a:lnTo>
                  <a:lnTo>
                    <a:pt x="181" y="174"/>
                  </a:lnTo>
                  <a:lnTo>
                    <a:pt x="187" y="167"/>
                  </a:lnTo>
                  <a:lnTo>
                    <a:pt x="194" y="163"/>
                  </a:lnTo>
                  <a:lnTo>
                    <a:pt x="201" y="159"/>
                  </a:lnTo>
                  <a:lnTo>
                    <a:pt x="210" y="155"/>
                  </a:lnTo>
                  <a:lnTo>
                    <a:pt x="219" y="153"/>
                  </a:lnTo>
                  <a:lnTo>
                    <a:pt x="230" y="152"/>
                  </a:lnTo>
                  <a:lnTo>
                    <a:pt x="241" y="151"/>
                  </a:lnTo>
                  <a:lnTo>
                    <a:pt x="253" y="152"/>
                  </a:lnTo>
                  <a:lnTo>
                    <a:pt x="262" y="153"/>
                  </a:lnTo>
                  <a:lnTo>
                    <a:pt x="271" y="156"/>
                  </a:lnTo>
                  <a:lnTo>
                    <a:pt x="280" y="159"/>
                  </a:lnTo>
                  <a:lnTo>
                    <a:pt x="288" y="164"/>
                  </a:lnTo>
                  <a:lnTo>
                    <a:pt x="294" y="168"/>
                  </a:lnTo>
                  <a:lnTo>
                    <a:pt x="302" y="174"/>
                  </a:lnTo>
                  <a:lnTo>
                    <a:pt x="307" y="180"/>
                  </a:lnTo>
                  <a:lnTo>
                    <a:pt x="312" y="186"/>
                  </a:lnTo>
                  <a:lnTo>
                    <a:pt x="316" y="193"/>
                  </a:lnTo>
                  <a:lnTo>
                    <a:pt x="319" y="199"/>
                  </a:lnTo>
                  <a:lnTo>
                    <a:pt x="323" y="206"/>
                  </a:lnTo>
                  <a:lnTo>
                    <a:pt x="327" y="220"/>
                  </a:lnTo>
                  <a:lnTo>
                    <a:pt x="330" y="231"/>
                  </a:lnTo>
                  <a:lnTo>
                    <a:pt x="477" y="187"/>
                  </a:lnTo>
                  <a:lnTo>
                    <a:pt x="473" y="170"/>
                  </a:lnTo>
                  <a:lnTo>
                    <a:pt x="467" y="152"/>
                  </a:lnTo>
                  <a:lnTo>
                    <a:pt x="460" y="134"/>
                  </a:lnTo>
                  <a:lnTo>
                    <a:pt x="451" y="116"/>
                  </a:lnTo>
                  <a:lnTo>
                    <a:pt x="442" y="101"/>
                  </a:lnTo>
                  <a:lnTo>
                    <a:pt x="430" y="85"/>
                  </a:lnTo>
                  <a:lnTo>
                    <a:pt x="418" y="70"/>
                  </a:lnTo>
                  <a:lnTo>
                    <a:pt x="404" y="58"/>
                  </a:lnTo>
                  <a:lnTo>
                    <a:pt x="388" y="45"/>
                  </a:lnTo>
                  <a:lnTo>
                    <a:pt x="372" y="34"/>
                  </a:lnTo>
                  <a:lnTo>
                    <a:pt x="354" y="24"/>
                  </a:lnTo>
                  <a:lnTo>
                    <a:pt x="334" y="16"/>
                  </a:lnTo>
                  <a:lnTo>
                    <a:pt x="324" y="12"/>
                  </a:lnTo>
                  <a:lnTo>
                    <a:pt x="313" y="9"/>
                  </a:lnTo>
                  <a:lnTo>
                    <a:pt x="302" y="7"/>
                  </a:lnTo>
                  <a:lnTo>
                    <a:pt x="290" y="3"/>
                  </a:lnTo>
                  <a:lnTo>
                    <a:pt x="267" y="1"/>
                  </a:lnTo>
                  <a:lnTo>
                    <a:pt x="241" y="0"/>
                  </a:lnTo>
                  <a:lnTo>
                    <a:pt x="225" y="0"/>
                  </a:lnTo>
                  <a:lnTo>
                    <a:pt x="210" y="1"/>
                  </a:lnTo>
                  <a:lnTo>
                    <a:pt x="195" y="3"/>
                  </a:lnTo>
                  <a:lnTo>
                    <a:pt x="180" y="5"/>
                  </a:lnTo>
                  <a:lnTo>
                    <a:pt x="167" y="9"/>
                  </a:lnTo>
                  <a:lnTo>
                    <a:pt x="154" y="13"/>
                  </a:lnTo>
                  <a:lnTo>
                    <a:pt x="142" y="17"/>
                  </a:lnTo>
                  <a:lnTo>
                    <a:pt x="130" y="22"/>
                  </a:lnTo>
                  <a:lnTo>
                    <a:pt x="119" y="27"/>
                  </a:lnTo>
                  <a:lnTo>
                    <a:pt x="108" y="34"/>
                  </a:lnTo>
                  <a:lnTo>
                    <a:pt x="98" y="40"/>
                  </a:lnTo>
                  <a:lnTo>
                    <a:pt x="88" y="47"/>
                  </a:lnTo>
                  <a:lnTo>
                    <a:pt x="79" y="55"/>
                  </a:lnTo>
                  <a:lnTo>
                    <a:pt x="71" y="62"/>
                  </a:lnTo>
                  <a:lnTo>
                    <a:pt x="63" y="70"/>
                  </a:lnTo>
                  <a:lnTo>
                    <a:pt x="56" y="79"/>
                  </a:lnTo>
                  <a:lnTo>
                    <a:pt x="49" y="87"/>
                  </a:lnTo>
                  <a:lnTo>
                    <a:pt x="42" y="96"/>
                  </a:lnTo>
                  <a:lnTo>
                    <a:pt x="36" y="106"/>
                  </a:lnTo>
                  <a:lnTo>
                    <a:pt x="31" y="115"/>
                  </a:lnTo>
                  <a:lnTo>
                    <a:pt x="26" y="125"/>
                  </a:lnTo>
                  <a:lnTo>
                    <a:pt x="21" y="135"/>
                  </a:lnTo>
                  <a:lnTo>
                    <a:pt x="17" y="145"/>
                  </a:lnTo>
                  <a:lnTo>
                    <a:pt x="14" y="156"/>
                  </a:lnTo>
                  <a:lnTo>
                    <a:pt x="8" y="177"/>
                  </a:lnTo>
                  <a:lnTo>
                    <a:pt x="4" y="198"/>
                  </a:lnTo>
                  <a:lnTo>
                    <a:pt x="2" y="219"/>
                  </a:lnTo>
                  <a:lnTo>
                    <a:pt x="0" y="241"/>
                  </a:lnTo>
                  <a:lnTo>
                    <a:pt x="0" y="507"/>
                  </a:lnTo>
                  <a:lnTo>
                    <a:pt x="2" y="532"/>
                  </a:lnTo>
                  <a:lnTo>
                    <a:pt x="4" y="557"/>
                  </a:lnTo>
                  <a:lnTo>
                    <a:pt x="9" y="581"/>
                  </a:lnTo>
                  <a:lnTo>
                    <a:pt x="14" y="604"/>
                  </a:lnTo>
                  <a:lnTo>
                    <a:pt x="18" y="616"/>
                  </a:lnTo>
                  <a:lnTo>
                    <a:pt x="22" y="626"/>
                  </a:lnTo>
                  <a:lnTo>
                    <a:pt x="27" y="638"/>
                  </a:lnTo>
                  <a:lnTo>
                    <a:pt x="32" y="647"/>
                  </a:lnTo>
                  <a:lnTo>
                    <a:pt x="37" y="657"/>
                  </a:lnTo>
                  <a:lnTo>
                    <a:pt x="43" y="667"/>
                  </a:lnTo>
                  <a:lnTo>
                    <a:pt x="50" y="676"/>
                  </a:lnTo>
                  <a:lnTo>
                    <a:pt x="56" y="686"/>
                  </a:lnTo>
                  <a:lnTo>
                    <a:pt x="63" y="694"/>
                  </a:lnTo>
                  <a:lnTo>
                    <a:pt x="72" y="702"/>
                  </a:lnTo>
                  <a:lnTo>
                    <a:pt x="80" y="710"/>
                  </a:lnTo>
                  <a:lnTo>
                    <a:pt x="89" y="717"/>
                  </a:lnTo>
                  <a:lnTo>
                    <a:pt x="99" y="723"/>
                  </a:lnTo>
                  <a:lnTo>
                    <a:pt x="109" y="730"/>
                  </a:lnTo>
                  <a:lnTo>
                    <a:pt x="120" y="736"/>
                  </a:lnTo>
                  <a:lnTo>
                    <a:pt x="131" y="741"/>
                  </a:lnTo>
                  <a:lnTo>
                    <a:pt x="143" y="745"/>
                  </a:lnTo>
                  <a:lnTo>
                    <a:pt x="155" y="749"/>
                  </a:lnTo>
                  <a:lnTo>
                    <a:pt x="168" y="754"/>
                  </a:lnTo>
                  <a:lnTo>
                    <a:pt x="181" y="757"/>
                  </a:lnTo>
                  <a:lnTo>
                    <a:pt x="195" y="759"/>
                  </a:lnTo>
                  <a:lnTo>
                    <a:pt x="211" y="760"/>
                  </a:lnTo>
                  <a:lnTo>
                    <a:pt x="225" y="761"/>
                  </a:lnTo>
                  <a:lnTo>
                    <a:pt x="241" y="761"/>
                  </a:lnTo>
                  <a:lnTo>
                    <a:pt x="264" y="761"/>
                  </a:lnTo>
                  <a:lnTo>
                    <a:pt x="286" y="758"/>
                  </a:lnTo>
                  <a:lnTo>
                    <a:pt x="306" y="755"/>
                  </a:lnTo>
                  <a:lnTo>
                    <a:pt x="326" y="749"/>
                  </a:lnTo>
                  <a:lnTo>
                    <a:pt x="345" y="742"/>
                  </a:lnTo>
                  <a:lnTo>
                    <a:pt x="363" y="734"/>
                  </a:lnTo>
                  <a:lnTo>
                    <a:pt x="380" y="723"/>
                  </a:lnTo>
                  <a:lnTo>
                    <a:pt x="397" y="712"/>
                  </a:lnTo>
                  <a:lnTo>
                    <a:pt x="411" y="699"/>
                  </a:lnTo>
                  <a:lnTo>
                    <a:pt x="425" y="685"/>
                  </a:lnTo>
                  <a:lnTo>
                    <a:pt x="438" y="669"/>
                  </a:lnTo>
                  <a:lnTo>
                    <a:pt x="448" y="653"/>
                  </a:lnTo>
                  <a:lnTo>
                    <a:pt x="457" y="636"/>
                  </a:lnTo>
                  <a:lnTo>
                    <a:pt x="465" y="617"/>
                  </a:lnTo>
                  <a:lnTo>
                    <a:pt x="471" y="596"/>
                  </a:lnTo>
                  <a:lnTo>
                    <a:pt x="476" y="575"/>
                  </a:lnTo>
                  <a:lnTo>
                    <a:pt x="328" y="532"/>
                  </a:lnTo>
                  <a:lnTo>
                    <a:pt x="326" y="540"/>
                  </a:lnTo>
                  <a:lnTo>
                    <a:pt x="324" y="549"/>
                  </a:lnTo>
                  <a:lnTo>
                    <a:pt x="322" y="557"/>
                  </a:lnTo>
                  <a:lnTo>
                    <a:pt x="318" y="564"/>
                  </a:lnTo>
                  <a:lnTo>
                    <a:pt x="314" y="572"/>
                  </a:lnTo>
                  <a:lnTo>
                    <a:pt x="309" y="578"/>
                  </a:lnTo>
                  <a:lnTo>
                    <a:pt x="304" y="584"/>
                  </a:lnTo>
                  <a:lnTo>
                    <a:pt x="299" y="590"/>
                  </a:lnTo>
                  <a:lnTo>
                    <a:pt x="292" y="595"/>
                  </a:lnTo>
                  <a:lnTo>
                    <a:pt x="286" y="599"/>
                  </a:lnTo>
                  <a:lnTo>
                    <a:pt x="279" y="602"/>
                  </a:lnTo>
                  <a:lnTo>
                    <a:pt x="271" y="605"/>
                  </a:lnTo>
                  <a:lnTo>
                    <a:pt x="264" y="607"/>
                  </a:lnTo>
                  <a:lnTo>
                    <a:pt x="257" y="609"/>
                  </a:lnTo>
                  <a:lnTo>
                    <a:pt x="249" y="610"/>
                  </a:lnTo>
                  <a:lnTo>
                    <a:pt x="241" y="610"/>
                  </a:lnTo>
                  <a:lnTo>
                    <a:pt x="231" y="610"/>
                  </a:lnTo>
                  <a:lnTo>
                    <a:pt x="220" y="608"/>
                  </a:lnTo>
                  <a:lnTo>
                    <a:pt x="211" y="606"/>
                  </a:lnTo>
                  <a:lnTo>
                    <a:pt x="202" y="603"/>
                  </a:lnTo>
                  <a:lnTo>
                    <a:pt x="194" y="600"/>
                  </a:lnTo>
                  <a:lnTo>
                    <a:pt x="188" y="595"/>
                  </a:lnTo>
                  <a:lnTo>
                    <a:pt x="181" y="590"/>
                  </a:lnTo>
                  <a:lnTo>
                    <a:pt x="176" y="582"/>
                  </a:lnTo>
                  <a:lnTo>
                    <a:pt x="172" y="575"/>
                  </a:lnTo>
                  <a:lnTo>
                    <a:pt x="168" y="568"/>
                  </a:lnTo>
                  <a:lnTo>
                    <a:pt x="165" y="559"/>
                  </a:lnTo>
                  <a:lnTo>
                    <a:pt x="162" y="551"/>
                  </a:lnTo>
                  <a:lnTo>
                    <a:pt x="159" y="542"/>
                  </a:lnTo>
                  <a:lnTo>
                    <a:pt x="158" y="532"/>
                  </a:lnTo>
                  <a:lnTo>
                    <a:pt x="157" y="522"/>
                  </a:lnTo>
                  <a:lnTo>
                    <a:pt x="157" y="511"/>
                  </a:lnTo>
                  <a:lnTo>
                    <a:pt x="157" y="233"/>
                  </a:lnTo>
                  <a:lnTo>
                    <a:pt x="157" y="227"/>
                  </a:lnTo>
                  <a:lnTo>
                    <a:pt x="158" y="221"/>
                  </a:lnTo>
                  <a:lnTo>
                    <a:pt x="159" y="213"/>
                  </a:lnTo>
                  <a:lnTo>
                    <a:pt x="162" y="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68" name="Freeform 38"/>
            <p:cNvSpPr>
              <a:spLocks/>
            </p:cNvSpPr>
            <p:nvPr userDrawn="1"/>
          </p:nvSpPr>
          <p:spPr bwMode="auto">
            <a:xfrm>
              <a:off x="-581025" y="3825876"/>
              <a:ext cx="84138" cy="134938"/>
            </a:xfrm>
            <a:custGeom>
              <a:avLst/>
              <a:gdLst>
                <a:gd name="T0" fmla="*/ 166 w 476"/>
                <a:gd name="T1" fmla="*/ 193 h 761"/>
                <a:gd name="T2" fmla="*/ 180 w 476"/>
                <a:gd name="T3" fmla="*/ 174 h 761"/>
                <a:gd name="T4" fmla="*/ 200 w 476"/>
                <a:gd name="T5" fmla="*/ 159 h 761"/>
                <a:gd name="T6" fmla="*/ 229 w 476"/>
                <a:gd name="T7" fmla="*/ 152 h 761"/>
                <a:gd name="T8" fmla="*/ 262 w 476"/>
                <a:gd name="T9" fmla="*/ 153 h 761"/>
                <a:gd name="T10" fmla="*/ 287 w 476"/>
                <a:gd name="T11" fmla="*/ 164 h 761"/>
                <a:gd name="T12" fmla="*/ 305 w 476"/>
                <a:gd name="T13" fmla="*/ 180 h 761"/>
                <a:gd name="T14" fmla="*/ 319 w 476"/>
                <a:gd name="T15" fmla="*/ 199 h 761"/>
                <a:gd name="T16" fmla="*/ 328 w 476"/>
                <a:gd name="T17" fmla="*/ 231 h 761"/>
                <a:gd name="T18" fmla="*/ 465 w 476"/>
                <a:gd name="T19" fmla="*/ 152 h 761"/>
                <a:gd name="T20" fmla="*/ 440 w 476"/>
                <a:gd name="T21" fmla="*/ 101 h 761"/>
                <a:gd name="T22" fmla="*/ 403 w 476"/>
                <a:gd name="T23" fmla="*/ 58 h 761"/>
                <a:gd name="T24" fmla="*/ 352 w 476"/>
                <a:gd name="T25" fmla="*/ 24 h 761"/>
                <a:gd name="T26" fmla="*/ 312 w 476"/>
                <a:gd name="T27" fmla="*/ 9 h 761"/>
                <a:gd name="T28" fmla="*/ 266 w 476"/>
                <a:gd name="T29" fmla="*/ 1 h 761"/>
                <a:gd name="T30" fmla="*/ 208 w 476"/>
                <a:gd name="T31" fmla="*/ 1 h 761"/>
                <a:gd name="T32" fmla="*/ 165 w 476"/>
                <a:gd name="T33" fmla="*/ 9 h 761"/>
                <a:gd name="T34" fmla="*/ 129 w 476"/>
                <a:gd name="T35" fmla="*/ 22 h 761"/>
                <a:gd name="T36" fmla="*/ 96 w 476"/>
                <a:gd name="T37" fmla="*/ 40 h 761"/>
                <a:gd name="T38" fmla="*/ 69 w 476"/>
                <a:gd name="T39" fmla="*/ 62 h 761"/>
                <a:gd name="T40" fmla="*/ 47 w 476"/>
                <a:gd name="T41" fmla="*/ 87 h 761"/>
                <a:gd name="T42" fmla="*/ 29 w 476"/>
                <a:gd name="T43" fmla="*/ 115 h 761"/>
                <a:gd name="T44" fmla="*/ 16 w 476"/>
                <a:gd name="T45" fmla="*/ 145 h 761"/>
                <a:gd name="T46" fmla="*/ 3 w 476"/>
                <a:gd name="T47" fmla="*/ 198 h 761"/>
                <a:gd name="T48" fmla="*/ 0 w 476"/>
                <a:gd name="T49" fmla="*/ 507 h 761"/>
                <a:gd name="T50" fmla="*/ 7 w 476"/>
                <a:gd name="T51" fmla="*/ 581 h 761"/>
                <a:gd name="T52" fmla="*/ 21 w 476"/>
                <a:gd name="T53" fmla="*/ 626 h 761"/>
                <a:gd name="T54" fmla="*/ 36 w 476"/>
                <a:gd name="T55" fmla="*/ 657 h 761"/>
                <a:gd name="T56" fmla="*/ 56 w 476"/>
                <a:gd name="T57" fmla="*/ 686 h 761"/>
                <a:gd name="T58" fmla="*/ 80 w 476"/>
                <a:gd name="T59" fmla="*/ 710 h 761"/>
                <a:gd name="T60" fmla="*/ 108 w 476"/>
                <a:gd name="T61" fmla="*/ 730 h 761"/>
                <a:gd name="T62" fmla="*/ 141 w 476"/>
                <a:gd name="T63" fmla="*/ 745 h 761"/>
                <a:gd name="T64" fmla="*/ 180 w 476"/>
                <a:gd name="T65" fmla="*/ 757 h 761"/>
                <a:gd name="T66" fmla="*/ 224 w 476"/>
                <a:gd name="T67" fmla="*/ 761 h 761"/>
                <a:gd name="T68" fmla="*/ 285 w 476"/>
                <a:gd name="T69" fmla="*/ 758 h 761"/>
                <a:gd name="T70" fmla="*/ 344 w 476"/>
                <a:gd name="T71" fmla="*/ 742 h 761"/>
                <a:gd name="T72" fmla="*/ 395 w 476"/>
                <a:gd name="T73" fmla="*/ 712 h 761"/>
                <a:gd name="T74" fmla="*/ 436 w 476"/>
                <a:gd name="T75" fmla="*/ 669 h 761"/>
                <a:gd name="T76" fmla="*/ 463 w 476"/>
                <a:gd name="T77" fmla="*/ 617 h 761"/>
                <a:gd name="T78" fmla="*/ 326 w 476"/>
                <a:gd name="T79" fmla="*/ 532 h 761"/>
                <a:gd name="T80" fmla="*/ 320 w 476"/>
                <a:gd name="T81" fmla="*/ 557 h 761"/>
                <a:gd name="T82" fmla="*/ 309 w 476"/>
                <a:gd name="T83" fmla="*/ 578 h 761"/>
                <a:gd name="T84" fmla="*/ 291 w 476"/>
                <a:gd name="T85" fmla="*/ 595 h 761"/>
                <a:gd name="T86" fmla="*/ 271 w 476"/>
                <a:gd name="T87" fmla="*/ 605 h 761"/>
                <a:gd name="T88" fmla="*/ 248 w 476"/>
                <a:gd name="T89" fmla="*/ 610 h 761"/>
                <a:gd name="T90" fmla="*/ 219 w 476"/>
                <a:gd name="T91" fmla="*/ 608 h 761"/>
                <a:gd name="T92" fmla="*/ 192 w 476"/>
                <a:gd name="T93" fmla="*/ 600 h 761"/>
                <a:gd name="T94" fmla="*/ 175 w 476"/>
                <a:gd name="T95" fmla="*/ 582 h 761"/>
                <a:gd name="T96" fmla="*/ 163 w 476"/>
                <a:gd name="T97" fmla="*/ 559 h 761"/>
                <a:gd name="T98" fmla="*/ 157 w 476"/>
                <a:gd name="T99" fmla="*/ 532 h 761"/>
                <a:gd name="T100" fmla="*/ 156 w 476"/>
                <a:gd name="T101" fmla="*/ 233 h 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76" h="761">
                  <a:moveTo>
                    <a:pt x="160" y="206"/>
                  </a:moveTo>
                  <a:lnTo>
                    <a:pt x="163" y="199"/>
                  </a:lnTo>
                  <a:lnTo>
                    <a:pt x="166" y="193"/>
                  </a:lnTo>
                  <a:lnTo>
                    <a:pt x="169" y="185"/>
                  </a:lnTo>
                  <a:lnTo>
                    <a:pt x="175" y="179"/>
                  </a:lnTo>
                  <a:lnTo>
                    <a:pt x="180" y="174"/>
                  </a:lnTo>
                  <a:lnTo>
                    <a:pt x="186" y="167"/>
                  </a:lnTo>
                  <a:lnTo>
                    <a:pt x="192" y="163"/>
                  </a:lnTo>
                  <a:lnTo>
                    <a:pt x="200" y="159"/>
                  </a:lnTo>
                  <a:lnTo>
                    <a:pt x="209" y="155"/>
                  </a:lnTo>
                  <a:lnTo>
                    <a:pt x="219" y="153"/>
                  </a:lnTo>
                  <a:lnTo>
                    <a:pt x="229" y="152"/>
                  </a:lnTo>
                  <a:lnTo>
                    <a:pt x="241" y="151"/>
                  </a:lnTo>
                  <a:lnTo>
                    <a:pt x="251" y="152"/>
                  </a:lnTo>
                  <a:lnTo>
                    <a:pt x="262" y="153"/>
                  </a:lnTo>
                  <a:lnTo>
                    <a:pt x="270" y="156"/>
                  </a:lnTo>
                  <a:lnTo>
                    <a:pt x="279" y="159"/>
                  </a:lnTo>
                  <a:lnTo>
                    <a:pt x="287" y="164"/>
                  </a:lnTo>
                  <a:lnTo>
                    <a:pt x="294" y="168"/>
                  </a:lnTo>
                  <a:lnTo>
                    <a:pt x="300" y="174"/>
                  </a:lnTo>
                  <a:lnTo>
                    <a:pt x="305" y="180"/>
                  </a:lnTo>
                  <a:lnTo>
                    <a:pt x="311" y="186"/>
                  </a:lnTo>
                  <a:lnTo>
                    <a:pt x="315" y="193"/>
                  </a:lnTo>
                  <a:lnTo>
                    <a:pt x="319" y="199"/>
                  </a:lnTo>
                  <a:lnTo>
                    <a:pt x="321" y="206"/>
                  </a:lnTo>
                  <a:lnTo>
                    <a:pt x="325" y="220"/>
                  </a:lnTo>
                  <a:lnTo>
                    <a:pt x="328" y="231"/>
                  </a:lnTo>
                  <a:lnTo>
                    <a:pt x="476" y="187"/>
                  </a:lnTo>
                  <a:lnTo>
                    <a:pt x="472" y="170"/>
                  </a:lnTo>
                  <a:lnTo>
                    <a:pt x="465" y="152"/>
                  </a:lnTo>
                  <a:lnTo>
                    <a:pt x="459" y="134"/>
                  </a:lnTo>
                  <a:lnTo>
                    <a:pt x="450" y="116"/>
                  </a:lnTo>
                  <a:lnTo>
                    <a:pt x="440" y="101"/>
                  </a:lnTo>
                  <a:lnTo>
                    <a:pt x="429" y="85"/>
                  </a:lnTo>
                  <a:lnTo>
                    <a:pt x="416" y="70"/>
                  </a:lnTo>
                  <a:lnTo>
                    <a:pt x="403" y="58"/>
                  </a:lnTo>
                  <a:lnTo>
                    <a:pt x="387" y="45"/>
                  </a:lnTo>
                  <a:lnTo>
                    <a:pt x="370" y="34"/>
                  </a:lnTo>
                  <a:lnTo>
                    <a:pt x="352" y="24"/>
                  </a:lnTo>
                  <a:lnTo>
                    <a:pt x="333" y="16"/>
                  </a:lnTo>
                  <a:lnTo>
                    <a:pt x="322" y="12"/>
                  </a:lnTo>
                  <a:lnTo>
                    <a:pt x="312" y="9"/>
                  </a:lnTo>
                  <a:lnTo>
                    <a:pt x="300" y="7"/>
                  </a:lnTo>
                  <a:lnTo>
                    <a:pt x="289" y="3"/>
                  </a:lnTo>
                  <a:lnTo>
                    <a:pt x="266" y="1"/>
                  </a:lnTo>
                  <a:lnTo>
                    <a:pt x="241" y="0"/>
                  </a:lnTo>
                  <a:lnTo>
                    <a:pt x="224" y="0"/>
                  </a:lnTo>
                  <a:lnTo>
                    <a:pt x="208" y="1"/>
                  </a:lnTo>
                  <a:lnTo>
                    <a:pt x="194" y="3"/>
                  </a:lnTo>
                  <a:lnTo>
                    <a:pt x="179" y="5"/>
                  </a:lnTo>
                  <a:lnTo>
                    <a:pt x="165" y="9"/>
                  </a:lnTo>
                  <a:lnTo>
                    <a:pt x="153" y="13"/>
                  </a:lnTo>
                  <a:lnTo>
                    <a:pt x="140" y="17"/>
                  </a:lnTo>
                  <a:lnTo>
                    <a:pt x="129" y="22"/>
                  </a:lnTo>
                  <a:lnTo>
                    <a:pt x="117" y="27"/>
                  </a:lnTo>
                  <a:lnTo>
                    <a:pt x="107" y="34"/>
                  </a:lnTo>
                  <a:lnTo>
                    <a:pt x="96" y="40"/>
                  </a:lnTo>
                  <a:lnTo>
                    <a:pt x="87" y="47"/>
                  </a:lnTo>
                  <a:lnTo>
                    <a:pt x="79" y="55"/>
                  </a:lnTo>
                  <a:lnTo>
                    <a:pt x="69" y="62"/>
                  </a:lnTo>
                  <a:lnTo>
                    <a:pt x="62" y="70"/>
                  </a:lnTo>
                  <a:lnTo>
                    <a:pt x="54" y="79"/>
                  </a:lnTo>
                  <a:lnTo>
                    <a:pt x="47" y="87"/>
                  </a:lnTo>
                  <a:lnTo>
                    <a:pt x="41" y="96"/>
                  </a:lnTo>
                  <a:lnTo>
                    <a:pt x="35" y="106"/>
                  </a:lnTo>
                  <a:lnTo>
                    <a:pt x="29" y="115"/>
                  </a:lnTo>
                  <a:lnTo>
                    <a:pt x="24" y="125"/>
                  </a:lnTo>
                  <a:lnTo>
                    <a:pt x="20" y="135"/>
                  </a:lnTo>
                  <a:lnTo>
                    <a:pt x="16" y="145"/>
                  </a:lnTo>
                  <a:lnTo>
                    <a:pt x="13" y="156"/>
                  </a:lnTo>
                  <a:lnTo>
                    <a:pt x="7" y="177"/>
                  </a:lnTo>
                  <a:lnTo>
                    <a:pt x="3" y="198"/>
                  </a:lnTo>
                  <a:lnTo>
                    <a:pt x="1" y="219"/>
                  </a:lnTo>
                  <a:lnTo>
                    <a:pt x="0" y="241"/>
                  </a:lnTo>
                  <a:lnTo>
                    <a:pt x="0" y="507"/>
                  </a:lnTo>
                  <a:lnTo>
                    <a:pt x="1" y="532"/>
                  </a:lnTo>
                  <a:lnTo>
                    <a:pt x="3" y="557"/>
                  </a:lnTo>
                  <a:lnTo>
                    <a:pt x="7" y="581"/>
                  </a:lnTo>
                  <a:lnTo>
                    <a:pt x="14" y="604"/>
                  </a:lnTo>
                  <a:lnTo>
                    <a:pt x="17" y="616"/>
                  </a:lnTo>
                  <a:lnTo>
                    <a:pt x="21" y="626"/>
                  </a:lnTo>
                  <a:lnTo>
                    <a:pt x="25" y="638"/>
                  </a:lnTo>
                  <a:lnTo>
                    <a:pt x="30" y="647"/>
                  </a:lnTo>
                  <a:lnTo>
                    <a:pt x="36" y="657"/>
                  </a:lnTo>
                  <a:lnTo>
                    <a:pt x="42" y="667"/>
                  </a:lnTo>
                  <a:lnTo>
                    <a:pt x="48" y="676"/>
                  </a:lnTo>
                  <a:lnTo>
                    <a:pt x="56" y="686"/>
                  </a:lnTo>
                  <a:lnTo>
                    <a:pt x="63" y="694"/>
                  </a:lnTo>
                  <a:lnTo>
                    <a:pt x="70" y="702"/>
                  </a:lnTo>
                  <a:lnTo>
                    <a:pt x="80" y="710"/>
                  </a:lnTo>
                  <a:lnTo>
                    <a:pt x="88" y="717"/>
                  </a:lnTo>
                  <a:lnTo>
                    <a:pt x="97" y="723"/>
                  </a:lnTo>
                  <a:lnTo>
                    <a:pt x="108" y="730"/>
                  </a:lnTo>
                  <a:lnTo>
                    <a:pt x="118" y="736"/>
                  </a:lnTo>
                  <a:lnTo>
                    <a:pt x="130" y="741"/>
                  </a:lnTo>
                  <a:lnTo>
                    <a:pt x="141" y="745"/>
                  </a:lnTo>
                  <a:lnTo>
                    <a:pt x="154" y="749"/>
                  </a:lnTo>
                  <a:lnTo>
                    <a:pt x="166" y="754"/>
                  </a:lnTo>
                  <a:lnTo>
                    <a:pt x="180" y="757"/>
                  </a:lnTo>
                  <a:lnTo>
                    <a:pt x="195" y="759"/>
                  </a:lnTo>
                  <a:lnTo>
                    <a:pt x="209" y="760"/>
                  </a:lnTo>
                  <a:lnTo>
                    <a:pt x="224" y="761"/>
                  </a:lnTo>
                  <a:lnTo>
                    <a:pt x="241" y="761"/>
                  </a:lnTo>
                  <a:lnTo>
                    <a:pt x="263" y="761"/>
                  </a:lnTo>
                  <a:lnTo>
                    <a:pt x="285" y="758"/>
                  </a:lnTo>
                  <a:lnTo>
                    <a:pt x="304" y="755"/>
                  </a:lnTo>
                  <a:lnTo>
                    <a:pt x="324" y="749"/>
                  </a:lnTo>
                  <a:lnTo>
                    <a:pt x="344" y="742"/>
                  </a:lnTo>
                  <a:lnTo>
                    <a:pt x="362" y="734"/>
                  </a:lnTo>
                  <a:lnTo>
                    <a:pt x="379" y="723"/>
                  </a:lnTo>
                  <a:lnTo>
                    <a:pt x="395" y="712"/>
                  </a:lnTo>
                  <a:lnTo>
                    <a:pt x="410" y="699"/>
                  </a:lnTo>
                  <a:lnTo>
                    <a:pt x="424" y="685"/>
                  </a:lnTo>
                  <a:lnTo>
                    <a:pt x="436" y="669"/>
                  </a:lnTo>
                  <a:lnTo>
                    <a:pt x="447" y="653"/>
                  </a:lnTo>
                  <a:lnTo>
                    <a:pt x="456" y="636"/>
                  </a:lnTo>
                  <a:lnTo>
                    <a:pt x="463" y="617"/>
                  </a:lnTo>
                  <a:lnTo>
                    <a:pt x="470" y="596"/>
                  </a:lnTo>
                  <a:lnTo>
                    <a:pt x="475" y="575"/>
                  </a:lnTo>
                  <a:lnTo>
                    <a:pt x="326" y="532"/>
                  </a:lnTo>
                  <a:lnTo>
                    <a:pt x="325" y="540"/>
                  </a:lnTo>
                  <a:lnTo>
                    <a:pt x="323" y="549"/>
                  </a:lnTo>
                  <a:lnTo>
                    <a:pt x="320" y="557"/>
                  </a:lnTo>
                  <a:lnTo>
                    <a:pt x="317" y="564"/>
                  </a:lnTo>
                  <a:lnTo>
                    <a:pt x="313" y="572"/>
                  </a:lnTo>
                  <a:lnTo>
                    <a:pt x="309" y="578"/>
                  </a:lnTo>
                  <a:lnTo>
                    <a:pt x="303" y="584"/>
                  </a:lnTo>
                  <a:lnTo>
                    <a:pt x="297" y="590"/>
                  </a:lnTo>
                  <a:lnTo>
                    <a:pt x="291" y="595"/>
                  </a:lnTo>
                  <a:lnTo>
                    <a:pt x="285" y="599"/>
                  </a:lnTo>
                  <a:lnTo>
                    <a:pt x="277" y="602"/>
                  </a:lnTo>
                  <a:lnTo>
                    <a:pt x="271" y="605"/>
                  </a:lnTo>
                  <a:lnTo>
                    <a:pt x="264" y="607"/>
                  </a:lnTo>
                  <a:lnTo>
                    <a:pt x="256" y="609"/>
                  </a:lnTo>
                  <a:lnTo>
                    <a:pt x="248" y="610"/>
                  </a:lnTo>
                  <a:lnTo>
                    <a:pt x="241" y="610"/>
                  </a:lnTo>
                  <a:lnTo>
                    <a:pt x="229" y="610"/>
                  </a:lnTo>
                  <a:lnTo>
                    <a:pt x="219" y="608"/>
                  </a:lnTo>
                  <a:lnTo>
                    <a:pt x="209" y="606"/>
                  </a:lnTo>
                  <a:lnTo>
                    <a:pt x="201" y="603"/>
                  </a:lnTo>
                  <a:lnTo>
                    <a:pt x="192" y="600"/>
                  </a:lnTo>
                  <a:lnTo>
                    <a:pt x="186" y="595"/>
                  </a:lnTo>
                  <a:lnTo>
                    <a:pt x="180" y="590"/>
                  </a:lnTo>
                  <a:lnTo>
                    <a:pt x="175" y="582"/>
                  </a:lnTo>
                  <a:lnTo>
                    <a:pt x="171" y="575"/>
                  </a:lnTo>
                  <a:lnTo>
                    <a:pt x="166" y="568"/>
                  </a:lnTo>
                  <a:lnTo>
                    <a:pt x="163" y="559"/>
                  </a:lnTo>
                  <a:lnTo>
                    <a:pt x="161" y="551"/>
                  </a:lnTo>
                  <a:lnTo>
                    <a:pt x="159" y="542"/>
                  </a:lnTo>
                  <a:lnTo>
                    <a:pt x="157" y="532"/>
                  </a:lnTo>
                  <a:lnTo>
                    <a:pt x="156" y="522"/>
                  </a:lnTo>
                  <a:lnTo>
                    <a:pt x="156" y="511"/>
                  </a:lnTo>
                  <a:lnTo>
                    <a:pt x="156" y="233"/>
                  </a:lnTo>
                  <a:lnTo>
                    <a:pt x="157" y="221"/>
                  </a:lnTo>
                  <a:lnTo>
                    <a:pt x="160" y="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69" name="Freeform 39"/>
            <p:cNvSpPr>
              <a:spLocks/>
            </p:cNvSpPr>
            <p:nvPr userDrawn="1"/>
          </p:nvSpPr>
          <p:spPr bwMode="auto">
            <a:xfrm>
              <a:off x="-469900" y="3827463"/>
              <a:ext cx="76200" cy="131763"/>
            </a:xfrm>
            <a:custGeom>
              <a:avLst/>
              <a:gdLst>
                <a:gd name="T0" fmla="*/ 0 w 436"/>
                <a:gd name="T1" fmla="*/ 750 h 750"/>
                <a:gd name="T2" fmla="*/ 436 w 436"/>
                <a:gd name="T3" fmla="*/ 750 h 750"/>
                <a:gd name="T4" fmla="*/ 436 w 436"/>
                <a:gd name="T5" fmla="*/ 602 h 750"/>
                <a:gd name="T6" fmla="*/ 156 w 436"/>
                <a:gd name="T7" fmla="*/ 602 h 750"/>
                <a:gd name="T8" fmla="*/ 156 w 436"/>
                <a:gd name="T9" fmla="*/ 444 h 750"/>
                <a:gd name="T10" fmla="*/ 398 w 436"/>
                <a:gd name="T11" fmla="*/ 444 h 750"/>
                <a:gd name="T12" fmla="*/ 398 w 436"/>
                <a:gd name="T13" fmla="*/ 299 h 750"/>
                <a:gd name="T14" fmla="*/ 156 w 436"/>
                <a:gd name="T15" fmla="*/ 299 h 750"/>
                <a:gd name="T16" fmla="*/ 156 w 436"/>
                <a:gd name="T17" fmla="*/ 145 h 750"/>
                <a:gd name="T18" fmla="*/ 436 w 436"/>
                <a:gd name="T19" fmla="*/ 145 h 750"/>
                <a:gd name="T20" fmla="*/ 436 w 436"/>
                <a:gd name="T21" fmla="*/ 0 h 750"/>
                <a:gd name="T22" fmla="*/ 0 w 436"/>
                <a:gd name="T23" fmla="*/ 0 h 750"/>
                <a:gd name="T24" fmla="*/ 0 w 436"/>
                <a:gd name="T25" fmla="*/ 750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6" h="750">
                  <a:moveTo>
                    <a:pt x="0" y="750"/>
                  </a:moveTo>
                  <a:lnTo>
                    <a:pt x="436" y="750"/>
                  </a:lnTo>
                  <a:lnTo>
                    <a:pt x="436" y="602"/>
                  </a:lnTo>
                  <a:lnTo>
                    <a:pt x="156" y="602"/>
                  </a:lnTo>
                  <a:lnTo>
                    <a:pt x="156" y="444"/>
                  </a:lnTo>
                  <a:lnTo>
                    <a:pt x="398" y="444"/>
                  </a:lnTo>
                  <a:lnTo>
                    <a:pt x="398" y="299"/>
                  </a:lnTo>
                  <a:lnTo>
                    <a:pt x="156" y="299"/>
                  </a:lnTo>
                  <a:lnTo>
                    <a:pt x="156" y="145"/>
                  </a:lnTo>
                  <a:lnTo>
                    <a:pt x="436" y="145"/>
                  </a:lnTo>
                  <a:lnTo>
                    <a:pt x="436" y="0"/>
                  </a:lnTo>
                  <a:lnTo>
                    <a:pt x="0" y="0"/>
                  </a:lnTo>
                  <a:lnTo>
                    <a:pt x="0" y="7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70" name="Freeform 40"/>
            <p:cNvSpPr>
              <a:spLocks/>
            </p:cNvSpPr>
            <p:nvPr userDrawn="1"/>
          </p:nvSpPr>
          <p:spPr bwMode="auto">
            <a:xfrm>
              <a:off x="-377825" y="3827463"/>
              <a:ext cx="84138" cy="131763"/>
            </a:xfrm>
            <a:custGeom>
              <a:avLst/>
              <a:gdLst>
                <a:gd name="T0" fmla="*/ 0 w 477"/>
                <a:gd name="T1" fmla="*/ 143 h 750"/>
                <a:gd name="T2" fmla="*/ 161 w 477"/>
                <a:gd name="T3" fmla="*/ 143 h 750"/>
                <a:gd name="T4" fmla="*/ 161 w 477"/>
                <a:gd name="T5" fmla="*/ 750 h 750"/>
                <a:gd name="T6" fmla="*/ 316 w 477"/>
                <a:gd name="T7" fmla="*/ 750 h 750"/>
                <a:gd name="T8" fmla="*/ 316 w 477"/>
                <a:gd name="T9" fmla="*/ 143 h 750"/>
                <a:gd name="T10" fmla="*/ 477 w 477"/>
                <a:gd name="T11" fmla="*/ 143 h 750"/>
                <a:gd name="T12" fmla="*/ 477 w 477"/>
                <a:gd name="T13" fmla="*/ 0 h 750"/>
                <a:gd name="T14" fmla="*/ 0 w 477"/>
                <a:gd name="T15" fmla="*/ 0 h 750"/>
                <a:gd name="T16" fmla="*/ 0 w 477"/>
                <a:gd name="T17" fmla="*/ 14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7" h="750">
                  <a:moveTo>
                    <a:pt x="0" y="143"/>
                  </a:moveTo>
                  <a:lnTo>
                    <a:pt x="161" y="143"/>
                  </a:lnTo>
                  <a:lnTo>
                    <a:pt x="161" y="750"/>
                  </a:lnTo>
                  <a:lnTo>
                    <a:pt x="316" y="750"/>
                  </a:lnTo>
                  <a:lnTo>
                    <a:pt x="316" y="143"/>
                  </a:lnTo>
                  <a:lnTo>
                    <a:pt x="477" y="143"/>
                  </a:lnTo>
                  <a:lnTo>
                    <a:pt x="477" y="0"/>
                  </a:lnTo>
                  <a:lnTo>
                    <a:pt x="0" y="0"/>
                  </a:lnTo>
                  <a:lnTo>
                    <a:pt x="0" y="14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71" name="Freeform 41"/>
            <p:cNvSpPr>
              <a:spLocks/>
            </p:cNvSpPr>
            <p:nvPr userDrawn="1"/>
          </p:nvSpPr>
          <p:spPr bwMode="auto">
            <a:xfrm>
              <a:off x="-271463" y="3827463"/>
              <a:ext cx="90488" cy="131763"/>
            </a:xfrm>
            <a:custGeom>
              <a:avLst/>
              <a:gdLst>
                <a:gd name="T0" fmla="*/ 372 w 513"/>
                <a:gd name="T1" fmla="*/ 0 h 750"/>
                <a:gd name="T2" fmla="*/ 157 w 513"/>
                <a:gd name="T3" fmla="*/ 435 h 750"/>
                <a:gd name="T4" fmla="*/ 155 w 513"/>
                <a:gd name="T5" fmla="*/ 435 h 750"/>
                <a:gd name="T6" fmla="*/ 155 w 513"/>
                <a:gd name="T7" fmla="*/ 0 h 750"/>
                <a:gd name="T8" fmla="*/ 0 w 513"/>
                <a:gd name="T9" fmla="*/ 0 h 750"/>
                <a:gd name="T10" fmla="*/ 0 w 513"/>
                <a:gd name="T11" fmla="*/ 750 h 750"/>
                <a:gd name="T12" fmla="*/ 146 w 513"/>
                <a:gd name="T13" fmla="*/ 750 h 750"/>
                <a:gd name="T14" fmla="*/ 355 w 513"/>
                <a:gd name="T15" fmla="*/ 342 h 750"/>
                <a:gd name="T16" fmla="*/ 356 w 513"/>
                <a:gd name="T17" fmla="*/ 342 h 750"/>
                <a:gd name="T18" fmla="*/ 356 w 513"/>
                <a:gd name="T19" fmla="*/ 750 h 750"/>
                <a:gd name="T20" fmla="*/ 513 w 513"/>
                <a:gd name="T21" fmla="*/ 750 h 750"/>
                <a:gd name="T22" fmla="*/ 513 w 513"/>
                <a:gd name="T23" fmla="*/ 0 h 750"/>
                <a:gd name="T24" fmla="*/ 372 w 513"/>
                <a:gd name="T25" fmla="*/ 0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13" h="750">
                  <a:moveTo>
                    <a:pt x="372" y="0"/>
                  </a:moveTo>
                  <a:lnTo>
                    <a:pt x="157" y="435"/>
                  </a:lnTo>
                  <a:lnTo>
                    <a:pt x="155" y="435"/>
                  </a:lnTo>
                  <a:lnTo>
                    <a:pt x="155" y="0"/>
                  </a:lnTo>
                  <a:lnTo>
                    <a:pt x="0" y="0"/>
                  </a:lnTo>
                  <a:lnTo>
                    <a:pt x="0" y="750"/>
                  </a:lnTo>
                  <a:lnTo>
                    <a:pt x="146" y="750"/>
                  </a:lnTo>
                  <a:lnTo>
                    <a:pt x="355" y="342"/>
                  </a:lnTo>
                  <a:lnTo>
                    <a:pt x="356" y="342"/>
                  </a:lnTo>
                  <a:lnTo>
                    <a:pt x="356" y="750"/>
                  </a:lnTo>
                  <a:lnTo>
                    <a:pt x="513" y="750"/>
                  </a:lnTo>
                  <a:lnTo>
                    <a:pt x="513" y="0"/>
                  </a:lnTo>
                  <a:lnTo>
                    <a:pt x="3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72" name="Freeform 42"/>
            <p:cNvSpPr>
              <a:spLocks/>
            </p:cNvSpPr>
            <p:nvPr userDrawn="1"/>
          </p:nvSpPr>
          <p:spPr bwMode="auto">
            <a:xfrm>
              <a:off x="-1189038" y="3829051"/>
              <a:ext cx="120650" cy="225425"/>
            </a:xfrm>
            <a:custGeom>
              <a:avLst/>
              <a:gdLst>
                <a:gd name="T0" fmla="*/ 534 w 691"/>
                <a:gd name="T1" fmla="*/ 0 h 1280"/>
                <a:gd name="T2" fmla="*/ 0 w 691"/>
                <a:gd name="T3" fmla="*/ 1212 h 1280"/>
                <a:gd name="T4" fmla="*/ 41 w 691"/>
                <a:gd name="T5" fmla="*/ 1227 h 1280"/>
                <a:gd name="T6" fmla="*/ 83 w 691"/>
                <a:gd name="T7" fmla="*/ 1241 h 1280"/>
                <a:gd name="T8" fmla="*/ 104 w 691"/>
                <a:gd name="T9" fmla="*/ 1247 h 1280"/>
                <a:gd name="T10" fmla="*/ 125 w 691"/>
                <a:gd name="T11" fmla="*/ 1253 h 1280"/>
                <a:gd name="T12" fmla="*/ 147 w 691"/>
                <a:gd name="T13" fmla="*/ 1258 h 1280"/>
                <a:gd name="T14" fmla="*/ 168 w 691"/>
                <a:gd name="T15" fmla="*/ 1262 h 1280"/>
                <a:gd name="T16" fmla="*/ 190 w 691"/>
                <a:gd name="T17" fmla="*/ 1266 h 1280"/>
                <a:gd name="T18" fmla="*/ 212 w 691"/>
                <a:gd name="T19" fmla="*/ 1270 h 1280"/>
                <a:gd name="T20" fmla="*/ 234 w 691"/>
                <a:gd name="T21" fmla="*/ 1273 h 1280"/>
                <a:gd name="T22" fmla="*/ 257 w 691"/>
                <a:gd name="T23" fmla="*/ 1276 h 1280"/>
                <a:gd name="T24" fmla="*/ 280 w 691"/>
                <a:gd name="T25" fmla="*/ 1278 h 1280"/>
                <a:gd name="T26" fmla="*/ 303 w 691"/>
                <a:gd name="T27" fmla="*/ 1279 h 1280"/>
                <a:gd name="T28" fmla="*/ 326 w 691"/>
                <a:gd name="T29" fmla="*/ 1280 h 1280"/>
                <a:gd name="T30" fmla="*/ 349 w 691"/>
                <a:gd name="T31" fmla="*/ 1280 h 1280"/>
                <a:gd name="T32" fmla="*/ 371 w 691"/>
                <a:gd name="T33" fmla="*/ 1280 h 1280"/>
                <a:gd name="T34" fmla="*/ 394 w 691"/>
                <a:gd name="T35" fmla="*/ 1279 h 1280"/>
                <a:gd name="T36" fmla="*/ 416 w 691"/>
                <a:gd name="T37" fmla="*/ 1278 h 1280"/>
                <a:gd name="T38" fmla="*/ 438 w 691"/>
                <a:gd name="T39" fmla="*/ 1276 h 1280"/>
                <a:gd name="T40" fmla="*/ 460 w 691"/>
                <a:gd name="T41" fmla="*/ 1274 h 1280"/>
                <a:gd name="T42" fmla="*/ 482 w 691"/>
                <a:gd name="T43" fmla="*/ 1271 h 1280"/>
                <a:gd name="T44" fmla="*/ 504 w 691"/>
                <a:gd name="T45" fmla="*/ 1267 h 1280"/>
                <a:gd name="T46" fmla="*/ 526 w 691"/>
                <a:gd name="T47" fmla="*/ 1263 h 1280"/>
                <a:gd name="T48" fmla="*/ 568 w 691"/>
                <a:gd name="T49" fmla="*/ 1254 h 1280"/>
                <a:gd name="T50" fmla="*/ 610 w 691"/>
                <a:gd name="T51" fmla="*/ 1242 h 1280"/>
                <a:gd name="T52" fmla="*/ 651 w 691"/>
                <a:gd name="T53" fmla="*/ 1229 h 1280"/>
                <a:gd name="T54" fmla="*/ 691 w 691"/>
                <a:gd name="T55" fmla="*/ 1214 h 1280"/>
                <a:gd name="T56" fmla="*/ 559 w 691"/>
                <a:gd name="T57" fmla="*/ 3 h 1280"/>
                <a:gd name="T58" fmla="*/ 546 w 691"/>
                <a:gd name="T59" fmla="*/ 2 h 1280"/>
                <a:gd name="T60" fmla="*/ 534 w 691"/>
                <a:gd name="T61" fmla="*/ 0 h 1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691" h="1280">
                  <a:moveTo>
                    <a:pt x="534" y="0"/>
                  </a:moveTo>
                  <a:lnTo>
                    <a:pt x="0" y="1212"/>
                  </a:lnTo>
                  <a:lnTo>
                    <a:pt x="41" y="1227"/>
                  </a:lnTo>
                  <a:lnTo>
                    <a:pt x="83" y="1241"/>
                  </a:lnTo>
                  <a:lnTo>
                    <a:pt x="104" y="1247"/>
                  </a:lnTo>
                  <a:lnTo>
                    <a:pt x="125" y="1253"/>
                  </a:lnTo>
                  <a:lnTo>
                    <a:pt x="147" y="1258"/>
                  </a:lnTo>
                  <a:lnTo>
                    <a:pt x="168" y="1262"/>
                  </a:lnTo>
                  <a:lnTo>
                    <a:pt x="190" y="1266"/>
                  </a:lnTo>
                  <a:lnTo>
                    <a:pt x="212" y="1270"/>
                  </a:lnTo>
                  <a:lnTo>
                    <a:pt x="234" y="1273"/>
                  </a:lnTo>
                  <a:lnTo>
                    <a:pt x="257" y="1276"/>
                  </a:lnTo>
                  <a:lnTo>
                    <a:pt x="280" y="1278"/>
                  </a:lnTo>
                  <a:lnTo>
                    <a:pt x="303" y="1279"/>
                  </a:lnTo>
                  <a:lnTo>
                    <a:pt x="326" y="1280"/>
                  </a:lnTo>
                  <a:lnTo>
                    <a:pt x="349" y="1280"/>
                  </a:lnTo>
                  <a:lnTo>
                    <a:pt x="371" y="1280"/>
                  </a:lnTo>
                  <a:lnTo>
                    <a:pt x="394" y="1279"/>
                  </a:lnTo>
                  <a:lnTo>
                    <a:pt x="416" y="1278"/>
                  </a:lnTo>
                  <a:lnTo>
                    <a:pt x="438" y="1276"/>
                  </a:lnTo>
                  <a:lnTo>
                    <a:pt x="460" y="1274"/>
                  </a:lnTo>
                  <a:lnTo>
                    <a:pt x="482" y="1271"/>
                  </a:lnTo>
                  <a:lnTo>
                    <a:pt x="504" y="1267"/>
                  </a:lnTo>
                  <a:lnTo>
                    <a:pt x="526" y="1263"/>
                  </a:lnTo>
                  <a:lnTo>
                    <a:pt x="568" y="1254"/>
                  </a:lnTo>
                  <a:lnTo>
                    <a:pt x="610" y="1242"/>
                  </a:lnTo>
                  <a:lnTo>
                    <a:pt x="651" y="1229"/>
                  </a:lnTo>
                  <a:lnTo>
                    <a:pt x="691" y="1214"/>
                  </a:lnTo>
                  <a:lnTo>
                    <a:pt x="559" y="3"/>
                  </a:lnTo>
                  <a:lnTo>
                    <a:pt x="546" y="2"/>
                  </a:lnTo>
                  <a:lnTo>
                    <a:pt x="53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73" name="Freeform 43"/>
            <p:cNvSpPr>
              <a:spLocks/>
            </p:cNvSpPr>
            <p:nvPr userDrawn="1"/>
          </p:nvSpPr>
          <p:spPr bwMode="auto">
            <a:xfrm>
              <a:off x="-1282700" y="3822701"/>
              <a:ext cx="179388" cy="211138"/>
            </a:xfrm>
            <a:custGeom>
              <a:avLst/>
              <a:gdLst>
                <a:gd name="T0" fmla="*/ 1004 w 1023"/>
                <a:gd name="T1" fmla="*/ 0 h 1202"/>
                <a:gd name="T2" fmla="*/ 0 w 1023"/>
                <a:gd name="T3" fmla="*/ 662 h 1202"/>
                <a:gd name="T4" fmla="*/ 6 w 1023"/>
                <a:gd name="T5" fmla="*/ 684 h 1202"/>
                <a:gd name="T6" fmla="*/ 14 w 1023"/>
                <a:gd name="T7" fmla="*/ 705 h 1202"/>
                <a:gd name="T8" fmla="*/ 22 w 1023"/>
                <a:gd name="T9" fmla="*/ 726 h 1202"/>
                <a:gd name="T10" fmla="*/ 30 w 1023"/>
                <a:gd name="T11" fmla="*/ 746 h 1202"/>
                <a:gd name="T12" fmla="*/ 39 w 1023"/>
                <a:gd name="T13" fmla="*/ 767 h 1202"/>
                <a:gd name="T14" fmla="*/ 48 w 1023"/>
                <a:gd name="T15" fmla="*/ 788 h 1202"/>
                <a:gd name="T16" fmla="*/ 57 w 1023"/>
                <a:gd name="T17" fmla="*/ 808 h 1202"/>
                <a:gd name="T18" fmla="*/ 68 w 1023"/>
                <a:gd name="T19" fmla="*/ 828 h 1202"/>
                <a:gd name="T20" fmla="*/ 78 w 1023"/>
                <a:gd name="T21" fmla="*/ 847 h 1202"/>
                <a:gd name="T22" fmla="*/ 89 w 1023"/>
                <a:gd name="T23" fmla="*/ 867 h 1202"/>
                <a:gd name="T24" fmla="*/ 100 w 1023"/>
                <a:gd name="T25" fmla="*/ 885 h 1202"/>
                <a:gd name="T26" fmla="*/ 113 w 1023"/>
                <a:gd name="T27" fmla="*/ 904 h 1202"/>
                <a:gd name="T28" fmla="*/ 125 w 1023"/>
                <a:gd name="T29" fmla="*/ 922 h 1202"/>
                <a:gd name="T30" fmla="*/ 138 w 1023"/>
                <a:gd name="T31" fmla="*/ 940 h 1202"/>
                <a:gd name="T32" fmla="*/ 152 w 1023"/>
                <a:gd name="T33" fmla="*/ 958 h 1202"/>
                <a:gd name="T34" fmla="*/ 165 w 1023"/>
                <a:gd name="T35" fmla="*/ 975 h 1202"/>
                <a:gd name="T36" fmla="*/ 179 w 1023"/>
                <a:gd name="T37" fmla="*/ 992 h 1202"/>
                <a:gd name="T38" fmla="*/ 193 w 1023"/>
                <a:gd name="T39" fmla="*/ 1009 h 1202"/>
                <a:gd name="T40" fmla="*/ 208 w 1023"/>
                <a:gd name="T41" fmla="*/ 1025 h 1202"/>
                <a:gd name="T42" fmla="*/ 224 w 1023"/>
                <a:gd name="T43" fmla="*/ 1041 h 1202"/>
                <a:gd name="T44" fmla="*/ 239 w 1023"/>
                <a:gd name="T45" fmla="*/ 1057 h 1202"/>
                <a:gd name="T46" fmla="*/ 255 w 1023"/>
                <a:gd name="T47" fmla="*/ 1071 h 1202"/>
                <a:gd name="T48" fmla="*/ 271 w 1023"/>
                <a:gd name="T49" fmla="*/ 1087 h 1202"/>
                <a:gd name="T50" fmla="*/ 288 w 1023"/>
                <a:gd name="T51" fmla="*/ 1101 h 1202"/>
                <a:gd name="T52" fmla="*/ 305 w 1023"/>
                <a:gd name="T53" fmla="*/ 1115 h 1202"/>
                <a:gd name="T54" fmla="*/ 322 w 1023"/>
                <a:gd name="T55" fmla="*/ 1129 h 1202"/>
                <a:gd name="T56" fmla="*/ 340 w 1023"/>
                <a:gd name="T57" fmla="*/ 1142 h 1202"/>
                <a:gd name="T58" fmla="*/ 358 w 1023"/>
                <a:gd name="T59" fmla="*/ 1155 h 1202"/>
                <a:gd name="T60" fmla="*/ 376 w 1023"/>
                <a:gd name="T61" fmla="*/ 1168 h 1202"/>
                <a:gd name="T62" fmla="*/ 395 w 1023"/>
                <a:gd name="T63" fmla="*/ 1179 h 1202"/>
                <a:gd name="T64" fmla="*/ 414 w 1023"/>
                <a:gd name="T65" fmla="*/ 1191 h 1202"/>
                <a:gd name="T66" fmla="*/ 433 w 1023"/>
                <a:gd name="T67" fmla="*/ 1202 h 1202"/>
                <a:gd name="T68" fmla="*/ 1023 w 1023"/>
                <a:gd name="T69" fmla="*/ 17 h 1202"/>
                <a:gd name="T70" fmla="*/ 1013 w 1023"/>
                <a:gd name="T71" fmla="*/ 10 h 1202"/>
                <a:gd name="T72" fmla="*/ 1004 w 1023"/>
                <a:gd name="T73" fmla="*/ 0 h 1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23" h="1202">
                  <a:moveTo>
                    <a:pt x="1004" y="0"/>
                  </a:moveTo>
                  <a:lnTo>
                    <a:pt x="0" y="662"/>
                  </a:lnTo>
                  <a:lnTo>
                    <a:pt x="6" y="684"/>
                  </a:lnTo>
                  <a:lnTo>
                    <a:pt x="14" y="705"/>
                  </a:lnTo>
                  <a:lnTo>
                    <a:pt x="22" y="726"/>
                  </a:lnTo>
                  <a:lnTo>
                    <a:pt x="30" y="746"/>
                  </a:lnTo>
                  <a:lnTo>
                    <a:pt x="39" y="767"/>
                  </a:lnTo>
                  <a:lnTo>
                    <a:pt x="48" y="788"/>
                  </a:lnTo>
                  <a:lnTo>
                    <a:pt x="57" y="808"/>
                  </a:lnTo>
                  <a:lnTo>
                    <a:pt x="68" y="828"/>
                  </a:lnTo>
                  <a:lnTo>
                    <a:pt x="78" y="847"/>
                  </a:lnTo>
                  <a:lnTo>
                    <a:pt x="89" y="867"/>
                  </a:lnTo>
                  <a:lnTo>
                    <a:pt x="100" y="885"/>
                  </a:lnTo>
                  <a:lnTo>
                    <a:pt x="113" y="904"/>
                  </a:lnTo>
                  <a:lnTo>
                    <a:pt x="125" y="922"/>
                  </a:lnTo>
                  <a:lnTo>
                    <a:pt x="138" y="940"/>
                  </a:lnTo>
                  <a:lnTo>
                    <a:pt x="152" y="958"/>
                  </a:lnTo>
                  <a:lnTo>
                    <a:pt x="165" y="975"/>
                  </a:lnTo>
                  <a:lnTo>
                    <a:pt x="179" y="992"/>
                  </a:lnTo>
                  <a:lnTo>
                    <a:pt x="193" y="1009"/>
                  </a:lnTo>
                  <a:lnTo>
                    <a:pt x="208" y="1025"/>
                  </a:lnTo>
                  <a:lnTo>
                    <a:pt x="224" y="1041"/>
                  </a:lnTo>
                  <a:lnTo>
                    <a:pt x="239" y="1057"/>
                  </a:lnTo>
                  <a:lnTo>
                    <a:pt x="255" y="1071"/>
                  </a:lnTo>
                  <a:lnTo>
                    <a:pt x="271" y="1087"/>
                  </a:lnTo>
                  <a:lnTo>
                    <a:pt x="288" y="1101"/>
                  </a:lnTo>
                  <a:lnTo>
                    <a:pt x="305" y="1115"/>
                  </a:lnTo>
                  <a:lnTo>
                    <a:pt x="322" y="1129"/>
                  </a:lnTo>
                  <a:lnTo>
                    <a:pt x="340" y="1142"/>
                  </a:lnTo>
                  <a:lnTo>
                    <a:pt x="358" y="1155"/>
                  </a:lnTo>
                  <a:lnTo>
                    <a:pt x="376" y="1168"/>
                  </a:lnTo>
                  <a:lnTo>
                    <a:pt x="395" y="1179"/>
                  </a:lnTo>
                  <a:lnTo>
                    <a:pt x="414" y="1191"/>
                  </a:lnTo>
                  <a:lnTo>
                    <a:pt x="433" y="1202"/>
                  </a:lnTo>
                  <a:lnTo>
                    <a:pt x="1023" y="17"/>
                  </a:lnTo>
                  <a:lnTo>
                    <a:pt x="1013" y="10"/>
                  </a:lnTo>
                  <a:lnTo>
                    <a:pt x="10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74" name="Freeform 44"/>
            <p:cNvSpPr>
              <a:spLocks/>
            </p:cNvSpPr>
            <p:nvPr userDrawn="1"/>
          </p:nvSpPr>
          <p:spPr bwMode="auto">
            <a:xfrm>
              <a:off x="-1082675" y="3825876"/>
              <a:ext cx="109538" cy="207963"/>
            </a:xfrm>
            <a:custGeom>
              <a:avLst/>
              <a:gdLst>
                <a:gd name="T0" fmla="*/ 0 w 624"/>
                <a:gd name="T1" fmla="*/ 14 h 1183"/>
                <a:gd name="T2" fmla="*/ 187 w 624"/>
                <a:gd name="T3" fmla="*/ 1183 h 1183"/>
                <a:gd name="T4" fmla="*/ 207 w 624"/>
                <a:gd name="T5" fmla="*/ 1172 h 1183"/>
                <a:gd name="T6" fmla="*/ 225 w 624"/>
                <a:gd name="T7" fmla="*/ 1160 h 1183"/>
                <a:gd name="T8" fmla="*/ 244 w 624"/>
                <a:gd name="T9" fmla="*/ 1149 h 1183"/>
                <a:gd name="T10" fmla="*/ 263 w 624"/>
                <a:gd name="T11" fmla="*/ 1136 h 1183"/>
                <a:gd name="T12" fmla="*/ 281 w 624"/>
                <a:gd name="T13" fmla="*/ 1124 h 1183"/>
                <a:gd name="T14" fmla="*/ 299 w 624"/>
                <a:gd name="T15" fmla="*/ 1110 h 1183"/>
                <a:gd name="T16" fmla="*/ 316 w 624"/>
                <a:gd name="T17" fmla="*/ 1096 h 1183"/>
                <a:gd name="T18" fmla="*/ 334 w 624"/>
                <a:gd name="T19" fmla="*/ 1082 h 1183"/>
                <a:gd name="T20" fmla="*/ 351 w 624"/>
                <a:gd name="T21" fmla="*/ 1068 h 1183"/>
                <a:gd name="T22" fmla="*/ 367 w 624"/>
                <a:gd name="T23" fmla="*/ 1052 h 1183"/>
                <a:gd name="T24" fmla="*/ 383 w 624"/>
                <a:gd name="T25" fmla="*/ 1038 h 1183"/>
                <a:gd name="T26" fmla="*/ 399 w 624"/>
                <a:gd name="T27" fmla="*/ 1022 h 1183"/>
                <a:gd name="T28" fmla="*/ 415 w 624"/>
                <a:gd name="T29" fmla="*/ 1005 h 1183"/>
                <a:gd name="T30" fmla="*/ 429 w 624"/>
                <a:gd name="T31" fmla="*/ 990 h 1183"/>
                <a:gd name="T32" fmla="*/ 444 w 624"/>
                <a:gd name="T33" fmla="*/ 973 h 1183"/>
                <a:gd name="T34" fmla="*/ 458 w 624"/>
                <a:gd name="T35" fmla="*/ 955 h 1183"/>
                <a:gd name="T36" fmla="*/ 471 w 624"/>
                <a:gd name="T37" fmla="*/ 938 h 1183"/>
                <a:gd name="T38" fmla="*/ 485 w 624"/>
                <a:gd name="T39" fmla="*/ 920 h 1183"/>
                <a:gd name="T40" fmla="*/ 498 w 624"/>
                <a:gd name="T41" fmla="*/ 902 h 1183"/>
                <a:gd name="T42" fmla="*/ 510 w 624"/>
                <a:gd name="T43" fmla="*/ 883 h 1183"/>
                <a:gd name="T44" fmla="*/ 522 w 624"/>
                <a:gd name="T45" fmla="*/ 864 h 1183"/>
                <a:gd name="T46" fmla="*/ 534 w 624"/>
                <a:gd name="T47" fmla="*/ 846 h 1183"/>
                <a:gd name="T48" fmla="*/ 545 w 624"/>
                <a:gd name="T49" fmla="*/ 827 h 1183"/>
                <a:gd name="T50" fmla="*/ 556 w 624"/>
                <a:gd name="T51" fmla="*/ 807 h 1183"/>
                <a:gd name="T52" fmla="*/ 566 w 624"/>
                <a:gd name="T53" fmla="*/ 787 h 1183"/>
                <a:gd name="T54" fmla="*/ 576 w 624"/>
                <a:gd name="T55" fmla="*/ 766 h 1183"/>
                <a:gd name="T56" fmla="*/ 585 w 624"/>
                <a:gd name="T57" fmla="*/ 746 h 1183"/>
                <a:gd name="T58" fmla="*/ 593 w 624"/>
                <a:gd name="T59" fmla="*/ 725 h 1183"/>
                <a:gd name="T60" fmla="*/ 602 w 624"/>
                <a:gd name="T61" fmla="*/ 705 h 1183"/>
                <a:gd name="T62" fmla="*/ 609 w 624"/>
                <a:gd name="T63" fmla="*/ 683 h 1183"/>
                <a:gd name="T64" fmla="*/ 616 w 624"/>
                <a:gd name="T65" fmla="*/ 662 h 1183"/>
                <a:gd name="T66" fmla="*/ 624 w 624"/>
                <a:gd name="T67" fmla="*/ 640 h 1183"/>
                <a:gd name="T68" fmla="*/ 29 w 624"/>
                <a:gd name="T69" fmla="*/ 0 h 1183"/>
                <a:gd name="T70" fmla="*/ 22 w 624"/>
                <a:gd name="T71" fmla="*/ 4 h 1183"/>
                <a:gd name="T72" fmla="*/ 14 w 624"/>
                <a:gd name="T73" fmla="*/ 9 h 1183"/>
                <a:gd name="T74" fmla="*/ 7 w 624"/>
                <a:gd name="T75" fmla="*/ 12 h 1183"/>
                <a:gd name="T76" fmla="*/ 0 w 624"/>
                <a:gd name="T77" fmla="*/ 14 h 1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24" h="1183">
                  <a:moveTo>
                    <a:pt x="0" y="14"/>
                  </a:moveTo>
                  <a:lnTo>
                    <a:pt x="187" y="1183"/>
                  </a:lnTo>
                  <a:lnTo>
                    <a:pt x="207" y="1172"/>
                  </a:lnTo>
                  <a:lnTo>
                    <a:pt x="225" y="1160"/>
                  </a:lnTo>
                  <a:lnTo>
                    <a:pt x="244" y="1149"/>
                  </a:lnTo>
                  <a:lnTo>
                    <a:pt x="263" y="1136"/>
                  </a:lnTo>
                  <a:lnTo>
                    <a:pt x="281" y="1124"/>
                  </a:lnTo>
                  <a:lnTo>
                    <a:pt x="299" y="1110"/>
                  </a:lnTo>
                  <a:lnTo>
                    <a:pt x="316" y="1096"/>
                  </a:lnTo>
                  <a:lnTo>
                    <a:pt x="334" y="1082"/>
                  </a:lnTo>
                  <a:lnTo>
                    <a:pt x="351" y="1068"/>
                  </a:lnTo>
                  <a:lnTo>
                    <a:pt x="367" y="1052"/>
                  </a:lnTo>
                  <a:lnTo>
                    <a:pt x="383" y="1038"/>
                  </a:lnTo>
                  <a:lnTo>
                    <a:pt x="399" y="1022"/>
                  </a:lnTo>
                  <a:lnTo>
                    <a:pt x="415" y="1005"/>
                  </a:lnTo>
                  <a:lnTo>
                    <a:pt x="429" y="990"/>
                  </a:lnTo>
                  <a:lnTo>
                    <a:pt x="444" y="973"/>
                  </a:lnTo>
                  <a:lnTo>
                    <a:pt x="458" y="955"/>
                  </a:lnTo>
                  <a:lnTo>
                    <a:pt x="471" y="938"/>
                  </a:lnTo>
                  <a:lnTo>
                    <a:pt x="485" y="920"/>
                  </a:lnTo>
                  <a:lnTo>
                    <a:pt x="498" y="902"/>
                  </a:lnTo>
                  <a:lnTo>
                    <a:pt x="510" y="883"/>
                  </a:lnTo>
                  <a:lnTo>
                    <a:pt x="522" y="864"/>
                  </a:lnTo>
                  <a:lnTo>
                    <a:pt x="534" y="846"/>
                  </a:lnTo>
                  <a:lnTo>
                    <a:pt x="545" y="827"/>
                  </a:lnTo>
                  <a:lnTo>
                    <a:pt x="556" y="807"/>
                  </a:lnTo>
                  <a:lnTo>
                    <a:pt x="566" y="787"/>
                  </a:lnTo>
                  <a:lnTo>
                    <a:pt x="576" y="766"/>
                  </a:lnTo>
                  <a:lnTo>
                    <a:pt x="585" y="746"/>
                  </a:lnTo>
                  <a:lnTo>
                    <a:pt x="593" y="725"/>
                  </a:lnTo>
                  <a:lnTo>
                    <a:pt x="602" y="705"/>
                  </a:lnTo>
                  <a:lnTo>
                    <a:pt x="609" y="683"/>
                  </a:lnTo>
                  <a:lnTo>
                    <a:pt x="616" y="662"/>
                  </a:lnTo>
                  <a:lnTo>
                    <a:pt x="624" y="640"/>
                  </a:lnTo>
                  <a:lnTo>
                    <a:pt x="29" y="0"/>
                  </a:lnTo>
                  <a:lnTo>
                    <a:pt x="22" y="4"/>
                  </a:lnTo>
                  <a:lnTo>
                    <a:pt x="14" y="9"/>
                  </a:lnTo>
                  <a:lnTo>
                    <a:pt x="7" y="12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75" name="Freeform 45"/>
            <p:cNvSpPr>
              <a:spLocks/>
            </p:cNvSpPr>
            <p:nvPr userDrawn="1"/>
          </p:nvSpPr>
          <p:spPr bwMode="auto">
            <a:xfrm>
              <a:off x="-1249363" y="3732213"/>
              <a:ext cx="146050" cy="69850"/>
            </a:xfrm>
            <a:custGeom>
              <a:avLst/>
              <a:gdLst>
                <a:gd name="T0" fmla="*/ 821 w 821"/>
                <a:gd name="T1" fmla="*/ 335 h 396"/>
                <a:gd name="T2" fmla="*/ 629 w 821"/>
                <a:gd name="T3" fmla="*/ 0 h 396"/>
                <a:gd name="T4" fmla="*/ 606 w 821"/>
                <a:gd name="T5" fmla="*/ 1 h 396"/>
                <a:gd name="T6" fmla="*/ 583 w 821"/>
                <a:gd name="T7" fmla="*/ 3 h 396"/>
                <a:gd name="T8" fmla="*/ 560 w 821"/>
                <a:gd name="T9" fmla="*/ 7 h 396"/>
                <a:gd name="T10" fmla="*/ 537 w 821"/>
                <a:gd name="T11" fmla="*/ 10 h 396"/>
                <a:gd name="T12" fmla="*/ 514 w 821"/>
                <a:gd name="T13" fmla="*/ 14 h 396"/>
                <a:gd name="T14" fmla="*/ 492 w 821"/>
                <a:gd name="T15" fmla="*/ 18 h 396"/>
                <a:gd name="T16" fmla="*/ 470 w 821"/>
                <a:gd name="T17" fmla="*/ 23 h 396"/>
                <a:gd name="T18" fmla="*/ 447 w 821"/>
                <a:gd name="T19" fmla="*/ 28 h 396"/>
                <a:gd name="T20" fmla="*/ 426 w 821"/>
                <a:gd name="T21" fmla="*/ 35 h 396"/>
                <a:gd name="T22" fmla="*/ 404 w 821"/>
                <a:gd name="T23" fmla="*/ 41 h 396"/>
                <a:gd name="T24" fmla="*/ 383 w 821"/>
                <a:gd name="T25" fmla="*/ 48 h 396"/>
                <a:gd name="T26" fmla="*/ 361 w 821"/>
                <a:gd name="T27" fmla="*/ 56 h 396"/>
                <a:gd name="T28" fmla="*/ 340 w 821"/>
                <a:gd name="T29" fmla="*/ 64 h 396"/>
                <a:gd name="T30" fmla="*/ 321 w 821"/>
                <a:gd name="T31" fmla="*/ 72 h 396"/>
                <a:gd name="T32" fmla="*/ 300 w 821"/>
                <a:gd name="T33" fmla="*/ 82 h 396"/>
                <a:gd name="T34" fmla="*/ 280 w 821"/>
                <a:gd name="T35" fmla="*/ 91 h 396"/>
                <a:gd name="T36" fmla="*/ 260 w 821"/>
                <a:gd name="T37" fmla="*/ 102 h 396"/>
                <a:gd name="T38" fmla="*/ 240 w 821"/>
                <a:gd name="T39" fmla="*/ 112 h 396"/>
                <a:gd name="T40" fmla="*/ 221 w 821"/>
                <a:gd name="T41" fmla="*/ 123 h 396"/>
                <a:gd name="T42" fmla="*/ 202 w 821"/>
                <a:gd name="T43" fmla="*/ 134 h 396"/>
                <a:gd name="T44" fmla="*/ 184 w 821"/>
                <a:gd name="T45" fmla="*/ 146 h 396"/>
                <a:gd name="T46" fmla="*/ 165 w 821"/>
                <a:gd name="T47" fmla="*/ 158 h 396"/>
                <a:gd name="T48" fmla="*/ 147 w 821"/>
                <a:gd name="T49" fmla="*/ 171 h 396"/>
                <a:gd name="T50" fmla="*/ 129 w 821"/>
                <a:gd name="T51" fmla="*/ 184 h 396"/>
                <a:gd name="T52" fmla="*/ 111 w 821"/>
                <a:gd name="T53" fmla="*/ 198 h 396"/>
                <a:gd name="T54" fmla="*/ 95 w 821"/>
                <a:gd name="T55" fmla="*/ 211 h 396"/>
                <a:gd name="T56" fmla="*/ 78 w 821"/>
                <a:gd name="T57" fmla="*/ 226 h 396"/>
                <a:gd name="T58" fmla="*/ 61 w 821"/>
                <a:gd name="T59" fmla="*/ 241 h 396"/>
                <a:gd name="T60" fmla="*/ 46 w 821"/>
                <a:gd name="T61" fmla="*/ 255 h 396"/>
                <a:gd name="T62" fmla="*/ 30 w 821"/>
                <a:gd name="T63" fmla="*/ 271 h 396"/>
                <a:gd name="T64" fmla="*/ 14 w 821"/>
                <a:gd name="T65" fmla="*/ 288 h 396"/>
                <a:gd name="T66" fmla="*/ 0 w 821"/>
                <a:gd name="T67" fmla="*/ 303 h 396"/>
                <a:gd name="T68" fmla="*/ 781 w 821"/>
                <a:gd name="T69" fmla="*/ 396 h 396"/>
                <a:gd name="T70" fmla="*/ 783 w 821"/>
                <a:gd name="T71" fmla="*/ 388 h 396"/>
                <a:gd name="T72" fmla="*/ 787 w 821"/>
                <a:gd name="T73" fmla="*/ 379 h 396"/>
                <a:gd name="T74" fmla="*/ 791 w 821"/>
                <a:gd name="T75" fmla="*/ 370 h 396"/>
                <a:gd name="T76" fmla="*/ 796 w 821"/>
                <a:gd name="T77" fmla="*/ 363 h 396"/>
                <a:gd name="T78" fmla="*/ 802 w 821"/>
                <a:gd name="T79" fmla="*/ 356 h 396"/>
                <a:gd name="T80" fmla="*/ 808 w 821"/>
                <a:gd name="T81" fmla="*/ 348 h 396"/>
                <a:gd name="T82" fmla="*/ 814 w 821"/>
                <a:gd name="T83" fmla="*/ 341 h 396"/>
                <a:gd name="T84" fmla="*/ 821 w 821"/>
                <a:gd name="T85" fmla="*/ 335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21" h="396">
                  <a:moveTo>
                    <a:pt x="821" y="335"/>
                  </a:moveTo>
                  <a:lnTo>
                    <a:pt x="629" y="0"/>
                  </a:lnTo>
                  <a:lnTo>
                    <a:pt x="606" y="1"/>
                  </a:lnTo>
                  <a:lnTo>
                    <a:pt x="583" y="3"/>
                  </a:lnTo>
                  <a:lnTo>
                    <a:pt x="560" y="7"/>
                  </a:lnTo>
                  <a:lnTo>
                    <a:pt x="537" y="10"/>
                  </a:lnTo>
                  <a:lnTo>
                    <a:pt x="514" y="14"/>
                  </a:lnTo>
                  <a:lnTo>
                    <a:pt x="492" y="18"/>
                  </a:lnTo>
                  <a:lnTo>
                    <a:pt x="470" y="23"/>
                  </a:lnTo>
                  <a:lnTo>
                    <a:pt x="447" y="28"/>
                  </a:lnTo>
                  <a:lnTo>
                    <a:pt x="426" y="35"/>
                  </a:lnTo>
                  <a:lnTo>
                    <a:pt x="404" y="41"/>
                  </a:lnTo>
                  <a:lnTo>
                    <a:pt x="383" y="48"/>
                  </a:lnTo>
                  <a:lnTo>
                    <a:pt x="361" y="56"/>
                  </a:lnTo>
                  <a:lnTo>
                    <a:pt x="340" y="64"/>
                  </a:lnTo>
                  <a:lnTo>
                    <a:pt x="321" y="72"/>
                  </a:lnTo>
                  <a:lnTo>
                    <a:pt x="300" y="82"/>
                  </a:lnTo>
                  <a:lnTo>
                    <a:pt x="280" y="91"/>
                  </a:lnTo>
                  <a:lnTo>
                    <a:pt x="260" y="102"/>
                  </a:lnTo>
                  <a:lnTo>
                    <a:pt x="240" y="112"/>
                  </a:lnTo>
                  <a:lnTo>
                    <a:pt x="221" y="123"/>
                  </a:lnTo>
                  <a:lnTo>
                    <a:pt x="202" y="134"/>
                  </a:lnTo>
                  <a:lnTo>
                    <a:pt x="184" y="146"/>
                  </a:lnTo>
                  <a:lnTo>
                    <a:pt x="165" y="158"/>
                  </a:lnTo>
                  <a:lnTo>
                    <a:pt x="147" y="171"/>
                  </a:lnTo>
                  <a:lnTo>
                    <a:pt x="129" y="184"/>
                  </a:lnTo>
                  <a:lnTo>
                    <a:pt x="111" y="198"/>
                  </a:lnTo>
                  <a:lnTo>
                    <a:pt x="95" y="211"/>
                  </a:lnTo>
                  <a:lnTo>
                    <a:pt x="78" y="226"/>
                  </a:lnTo>
                  <a:lnTo>
                    <a:pt x="61" y="241"/>
                  </a:lnTo>
                  <a:lnTo>
                    <a:pt x="46" y="255"/>
                  </a:lnTo>
                  <a:lnTo>
                    <a:pt x="30" y="271"/>
                  </a:lnTo>
                  <a:lnTo>
                    <a:pt x="14" y="288"/>
                  </a:lnTo>
                  <a:lnTo>
                    <a:pt x="0" y="303"/>
                  </a:lnTo>
                  <a:lnTo>
                    <a:pt x="781" y="396"/>
                  </a:lnTo>
                  <a:lnTo>
                    <a:pt x="783" y="388"/>
                  </a:lnTo>
                  <a:lnTo>
                    <a:pt x="787" y="379"/>
                  </a:lnTo>
                  <a:lnTo>
                    <a:pt x="791" y="370"/>
                  </a:lnTo>
                  <a:lnTo>
                    <a:pt x="796" y="363"/>
                  </a:lnTo>
                  <a:lnTo>
                    <a:pt x="802" y="356"/>
                  </a:lnTo>
                  <a:lnTo>
                    <a:pt x="808" y="348"/>
                  </a:lnTo>
                  <a:lnTo>
                    <a:pt x="814" y="341"/>
                  </a:lnTo>
                  <a:lnTo>
                    <a:pt x="821" y="33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76" name="Freeform 46"/>
            <p:cNvSpPr>
              <a:spLocks/>
            </p:cNvSpPr>
            <p:nvPr userDrawn="1"/>
          </p:nvSpPr>
          <p:spPr bwMode="auto">
            <a:xfrm>
              <a:off x="-1071563" y="3800476"/>
              <a:ext cx="104775" cy="117475"/>
            </a:xfrm>
            <a:custGeom>
              <a:avLst/>
              <a:gdLst>
                <a:gd name="T0" fmla="*/ 0 w 599"/>
                <a:gd name="T1" fmla="*/ 114 h 670"/>
                <a:gd name="T2" fmla="*/ 588 w 599"/>
                <a:gd name="T3" fmla="*/ 670 h 670"/>
                <a:gd name="T4" fmla="*/ 593 w 599"/>
                <a:gd name="T5" fmla="*/ 635 h 670"/>
                <a:gd name="T6" fmla="*/ 596 w 599"/>
                <a:gd name="T7" fmla="*/ 600 h 670"/>
                <a:gd name="T8" fmla="*/ 598 w 599"/>
                <a:gd name="T9" fmla="*/ 564 h 670"/>
                <a:gd name="T10" fmla="*/ 599 w 599"/>
                <a:gd name="T11" fmla="*/ 528 h 670"/>
                <a:gd name="T12" fmla="*/ 598 w 599"/>
                <a:gd name="T13" fmla="*/ 491 h 670"/>
                <a:gd name="T14" fmla="*/ 596 w 599"/>
                <a:gd name="T15" fmla="*/ 454 h 670"/>
                <a:gd name="T16" fmla="*/ 592 w 599"/>
                <a:gd name="T17" fmla="*/ 419 h 670"/>
                <a:gd name="T18" fmla="*/ 588 w 599"/>
                <a:gd name="T19" fmla="*/ 383 h 670"/>
                <a:gd name="T20" fmla="*/ 582 w 599"/>
                <a:gd name="T21" fmla="*/ 348 h 670"/>
                <a:gd name="T22" fmla="*/ 573 w 599"/>
                <a:gd name="T23" fmla="*/ 313 h 670"/>
                <a:gd name="T24" fmla="*/ 565 w 599"/>
                <a:gd name="T25" fmla="*/ 279 h 670"/>
                <a:gd name="T26" fmla="*/ 554 w 599"/>
                <a:gd name="T27" fmla="*/ 245 h 670"/>
                <a:gd name="T28" fmla="*/ 543 w 599"/>
                <a:gd name="T29" fmla="*/ 213 h 670"/>
                <a:gd name="T30" fmla="*/ 530 w 599"/>
                <a:gd name="T31" fmla="*/ 181 h 670"/>
                <a:gd name="T32" fmla="*/ 517 w 599"/>
                <a:gd name="T33" fmla="*/ 148 h 670"/>
                <a:gd name="T34" fmla="*/ 502 w 599"/>
                <a:gd name="T35" fmla="*/ 117 h 670"/>
                <a:gd name="T36" fmla="*/ 485 w 599"/>
                <a:gd name="T37" fmla="*/ 87 h 670"/>
                <a:gd name="T38" fmla="*/ 469 w 599"/>
                <a:gd name="T39" fmla="*/ 57 h 670"/>
                <a:gd name="T40" fmla="*/ 451 w 599"/>
                <a:gd name="T41" fmla="*/ 28 h 670"/>
                <a:gd name="T42" fmla="*/ 431 w 599"/>
                <a:gd name="T43" fmla="*/ 0 h 670"/>
                <a:gd name="T44" fmla="*/ 21 w 599"/>
                <a:gd name="T45" fmla="*/ 49 h 670"/>
                <a:gd name="T46" fmla="*/ 21 w 599"/>
                <a:gd name="T47" fmla="*/ 58 h 670"/>
                <a:gd name="T48" fmla="*/ 19 w 599"/>
                <a:gd name="T49" fmla="*/ 67 h 670"/>
                <a:gd name="T50" fmla="*/ 18 w 599"/>
                <a:gd name="T51" fmla="*/ 75 h 670"/>
                <a:gd name="T52" fmla="*/ 15 w 599"/>
                <a:gd name="T53" fmla="*/ 83 h 670"/>
                <a:gd name="T54" fmla="*/ 13 w 599"/>
                <a:gd name="T55" fmla="*/ 92 h 670"/>
                <a:gd name="T56" fmla="*/ 9 w 599"/>
                <a:gd name="T57" fmla="*/ 99 h 670"/>
                <a:gd name="T58" fmla="*/ 4 w 599"/>
                <a:gd name="T59" fmla="*/ 106 h 670"/>
                <a:gd name="T60" fmla="*/ 0 w 599"/>
                <a:gd name="T61" fmla="*/ 114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99" h="670">
                  <a:moveTo>
                    <a:pt x="0" y="114"/>
                  </a:moveTo>
                  <a:lnTo>
                    <a:pt x="588" y="670"/>
                  </a:lnTo>
                  <a:lnTo>
                    <a:pt x="593" y="635"/>
                  </a:lnTo>
                  <a:lnTo>
                    <a:pt x="596" y="600"/>
                  </a:lnTo>
                  <a:lnTo>
                    <a:pt x="598" y="564"/>
                  </a:lnTo>
                  <a:lnTo>
                    <a:pt x="599" y="528"/>
                  </a:lnTo>
                  <a:lnTo>
                    <a:pt x="598" y="491"/>
                  </a:lnTo>
                  <a:lnTo>
                    <a:pt x="596" y="454"/>
                  </a:lnTo>
                  <a:lnTo>
                    <a:pt x="592" y="419"/>
                  </a:lnTo>
                  <a:lnTo>
                    <a:pt x="588" y="383"/>
                  </a:lnTo>
                  <a:lnTo>
                    <a:pt x="582" y="348"/>
                  </a:lnTo>
                  <a:lnTo>
                    <a:pt x="573" y="313"/>
                  </a:lnTo>
                  <a:lnTo>
                    <a:pt x="565" y="279"/>
                  </a:lnTo>
                  <a:lnTo>
                    <a:pt x="554" y="245"/>
                  </a:lnTo>
                  <a:lnTo>
                    <a:pt x="543" y="213"/>
                  </a:lnTo>
                  <a:lnTo>
                    <a:pt x="530" y="181"/>
                  </a:lnTo>
                  <a:lnTo>
                    <a:pt x="517" y="148"/>
                  </a:lnTo>
                  <a:lnTo>
                    <a:pt x="502" y="117"/>
                  </a:lnTo>
                  <a:lnTo>
                    <a:pt x="485" y="87"/>
                  </a:lnTo>
                  <a:lnTo>
                    <a:pt x="469" y="57"/>
                  </a:lnTo>
                  <a:lnTo>
                    <a:pt x="451" y="28"/>
                  </a:lnTo>
                  <a:lnTo>
                    <a:pt x="431" y="0"/>
                  </a:lnTo>
                  <a:lnTo>
                    <a:pt x="21" y="49"/>
                  </a:lnTo>
                  <a:lnTo>
                    <a:pt x="21" y="58"/>
                  </a:lnTo>
                  <a:lnTo>
                    <a:pt x="19" y="67"/>
                  </a:lnTo>
                  <a:lnTo>
                    <a:pt x="18" y="75"/>
                  </a:lnTo>
                  <a:lnTo>
                    <a:pt x="15" y="83"/>
                  </a:lnTo>
                  <a:lnTo>
                    <a:pt x="13" y="92"/>
                  </a:lnTo>
                  <a:lnTo>
                    <a:pt x="9" y="99"/>
                  </a:lnTo>
                  <a:lnTo>
                    <a:pt x="4" y="106"/>
                  </a:lnTo>
                  <a:lnTo>
                    <a:pt x="0" y="1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77" name="Freeform 47"/>
            <p:cNvSpPr>
              <a:spLocks/>
            </p:cNvSpPr>
            <p:nvPr userDrawn="1"/>
          </p:nvSpPr>
          <p:spPr bwMode="auto">
            <a:xfrm>
              <a:off x="-1290638" y="3802063"/>
              <a:ext cx="179388" cy="117475"/>
            </a:xfrm>
            <a:custGeom>
              <a:avLst/>
              <a:gdLst>
                <a:gd name="T0" fmla="*/ 1010 w 1017"/>
                <a:gd name="T1" fmla="*/ 45 h 667"/>
                <a:gd name="T2" fmla="*/ 158 w 1017"/>
                <a:gd name="T3" fmla="*/ 0 h 667"/>
                <a:gd name="T4" fmla="*/ 139 w 1017"/>
                <a:gd name="T5" fmla="*/ 29 h 667"/>
                <a:gd name="T6" fmla="*/ 123 w 1017"/>
                <a:gd name="T7" fmla="*/ 57 h 667"/>
                <a:gd name="T8" fmla="*/ 106 w 1017"/>
                <a:gd name="T9" fmla="*/ 86 h 667"/>
                <a:gd name="T10" fmla="*/ 91 w 1017"/>
                <a:gd name="T11" fmla="*/ 116 h 667"/>
                <a:gd name="T12" fmla="*/ 78 w 1017"/>
                <a:gd name="T13" fmla="*/ 147 h 667"/>
                <a:gd name="T14" fmla="*/ 64 w 1017"/>
                <a:gd name="T15" fmla="*/ 178 h 667"/>
                <a:gd name="T16" fmla="*/ 53 w 1017"/>
                <a:gd name="T17" fmla="*/ 209 h 667"/>
                <a:gd name="T18" fmla="*/ 41 w 1017"/>
                <a:gd name="T19" fmla="*/ 242 h 667"/>
                <a:gd name="T20" fmla="*/ 32 w 1017"/>
                <a:gd name="T21" fmla="*/ 274 h 667"/>
                <a:gd name="T22" fmla="*/ 23 w 1017"/>
                <a:gd name="T23" fmla="*/ 308 h 667"/>
                <a:gd name="T24" fmla="*/ 17 w 1017"/>
                <a:gd name="T25" fmla="*/ 341 h 667"/>
                <a:gd name="T26" fmla="*/ 11 w 1017"/>
                <a:gd name="T27" fmla="*/ 376 h 667"/>
                <a:gd name="T28" fmla="*/ 6 w 1017"/>
                <a:gd name="T29" fmla="*/ 410 h 667"/>
                <a:gd name="T30" fmla="*/ 2 w 1017"/>
                <a:gd name="T31" fmla="*/ 445 h 667"/>
                <a:gd name="T32" fmla="*/ 0 w 1017"/>
                <a:gd name="T33" fmla="*/ 480 h 667"/>
                <a:gd name="T34" fmla="*/ 0 w 1017"/>
                <a:gd name="T35" fmla="*/ 516 h 667"/>
                <a:gd name="T36" fmla="*/ 0 w 1017"/>
                <a:gd name="T37" fmla="*/ 554 h 667"/>
                <a:gd name="T38" fmla="*/ 3 w 1017"/>
                <a:gd name="T39" fmla="*/ 592 h 667"/>
                <a:gd name="T40" fmla="*/ 7 w 1017"/>
                <a:gd name="T41" fmla="*/ 629 h 667"/>
                <a:gd name="T42" fmla="*/ 13 w 1017"/>
                <a:gd name="T43" fmla="*/ 667 h 667"/>
                <a:gd name="T44" fmla="*/ 1017 w 1017"/>
                <a:gd name="T45" fmla="*/ 77 h 667"/>
                <a:gd name="T46" fmla="*/ 1015 w 1017"/>
                <a:gd name="T47" fmla="*/ 69 h 667"/>
                <a:gd name="T48" fmla="*/ 1013 w 1017"/>
                <a:gd name="T49" fmla="*/ 61 h 667"/>
                <a:gd name="T50" fmla="*/ 1012 w 1017"/>
                <a:gd name="T51" fmla="*/ 54 h 667"/>
                <a:gd name="T52" fmla="*/ 1010 w 1017"/>
                <a:gd name="T53" fmla="*/ 45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17" h="667">
                  <a:moveTo>
                    <a:pt x="1010" y="45"/>
                  </a:moveTo>
                  <a:lnTo>
                    <a:pt x="158" y="0"/>
                  </a:lnTo>
                  <a:lnTo>
                    <a:pt x="139" y="29"/>
                  </a:lnTo>
                  <a:lnTo>
                    <a:pt x="123" y="57"/>
                  </a:lnTo>
                  <a:lnTo>
                    <a:pt x="106" y="86"/>
                  </a:lnTo>
                  <a:lnTo>
                    <a:pt x="91" y="116"/>
                  </a:lnTo>
                  <a:lnTo>
                    <a:pt x="78" y="147"/>
                  </a:lnTo>
                  <a:lnTo>
                    <a:pt x="64" y="178"/>
                  </a:lnTo>
                  <a:lnTo>
                    <a:pt x="53" y="209"/>
                  </a:lnTo>
                  <a:lnTo>
                    <a:pt x="41" y="242"/>
                  </a:lnTo>
                  <a:lnTo>
                    <a:pt x="32" y="274"/>
                  </a:lnTo>
                  <a:lnTo>
                    <a:pt x="23" y="308"/>
                  </a:lnTo>
                  <a:lnTo>
                    <a:pt x="17" y="341"/>
                  </a:lnTo>
                  <a:lnTo>
                    <a:pt x="11" y="376"/>
                  </a:lnTo>
                  <a:lnTo>
                    <a:pt x="6" y="410"/>
                  </a:lnTo>
                  <a:lnTo>
                    <a:pt x="2" y="445"/>
                  </a:lnTo>
                  <a:lnTo>
                    <a:pt x="0" y="480"/>
                  </a:lnTo>
                  <a:lnTo>
                    <a:pt x="0" y="516"/>
                  </a:lnTo>
                  <a:lnTo>
                    <a:pt x="0" y="554"/>
                  </a:lnTo>
                  <a:lnTo>
                    <a:pt x="3" y="592"/>
                  </a:lnTo>
                  <a:lnTo>
                    <a:pt x="7" y="629"/>
                  </a:lnTo>
                  <a:lnTo>
                    <a:pt x="13" y="667"/>
                  </a:lnTo>
                  <a:lnTo>
                    <a:pt x="1017" y="77"/>
                  </a:lnTo>
                  <a:lnTo>
                    <a:pt x="1015" y="69"/>
                  </a:lnTo>
                  <a:lnTo>
                    <a:pt x="1013" y="61"/>
                  </a:lnTo>
                  <a:lnTo>
                    <a:pt x="1012" y="54"/>
                  </a:lnTo>
                  <a:lnTo>
                    <a:pt x="1010" y="4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78" name="Freeform 48"/>
            <p:cNvSpPr>
              <a:spLocks/>
            </p:cNvSpPr>
            <p:nvPr userDrawn="1"/>
          </p:nvSpPr>
          <p:spPr bwMode="auto">
            <a:xfrm>
              <a:off x="-1117600" y="3732213"/>
              <a:ext cx="109538" cy="66675"/>
            </a:xfrm>
            <a:custGeom>
              <a:avLst/>
              <a:gdLst>
                <a:gd name="T0" fmla="*/ 161 w 622"/>
                <a:gd name="T1" fmla="*/ 307 h 384"/>
                <a:gd name="T2" fmla="*/ 170 w 622"/>
                <a:gd name="T3" fmla="*/ 307 h 384"/>
                <a:gd name="T4" fmla="*/ 179 w 622"/>
                <a:gd name="T5" fmla="*/ 309 h 384"/>
                <a:gd name="T6" fmla="*/ 188 w 622"/>
                <a:gd name="T7" fmla="*/ 311 h 384"/>
                <a:gd name="T8" fmla="*/ 196 w 622"/>
                <a:gd name="T9" fmla="*/ 314 h 384"/>
                <a:gd name="T10" fmla="*/ 205 w 622"/>
                <a:gd name="T11" fmla="*/ 317 h 384"/>
                <a:gd name="T12" fmla="*/ 213 w 622"/>
                <a:gd name="T13" fmla="*/ 320 h 384"/>
                <a:gd name="T14" fmla="*/ 222 w 622"/>
                <a:gd name="T15" fmla="*/ 324 h 384"/>
                <a:gd name="T16" fmla="*/ 229 w 622"/>
                <a:gd name="T17" fmla="*/ 329 h 384"/>
                <a:gd name="T18" fmla="*/ 235 w 622"/>
                <a:gd name="T19" fmla="*/ 335 h 384"/>
                <a:gd name="T20" fmla="*/ 243 w 622"/>
                <a:gd name="T21" fmla="*/ 340 h 384"/>
                <a:gd name="T22" fmla="*/ 249 w 622"/>
                <a:gd name="T23" fmla="*/ 346 h 384"/>
                <a:gd name="T24" fmla="*/ 254 w 622"/>
                <a:gd name="T25" fmla="*/ 353 h 384"/>
                <a:gd name="T26" fmla="*/ 259 w 622"/>
                <a:gd name="T27" fmla="*/ 360 h 384"/>
                <a:gd name="T28" fmla="*/ 264 w 622"/>
                <a:gd name="T29" fmla="*/ 368 h 384"/>
                <a:gd name="T30" fmla="*/ 269 w 622"/>
                <a:gd name="T31" fmla="*/ 375 h 384"/>
                <a:gd name="T32" fmla="*/ 273 w 622"/>
                <a:gd name="T33" fmla="*/ 384 h 384"/>
                <a:gd name="T34" fmla="*/ 622 w 622"/>
                <a:gd name="T35" fmla="*/ 300 h 384"/>
                <a:gd name="T36" fmla="*/ 593 w 622"/>
                <a:gd name="T37" fmla="*/ 269 h 384"/>
                <a:gd name="T38" fmla="*/ 561 w 622"/>
                <a:gd name="T39" fmla="*/ 239 h 384"/>
                <a:gd name="T40" fmla="*/ 528 w 622"/>
                <a:gd name="T41" fmla="*/ 210 h 384"/>
                <a:gd name="T42" fmla="*/ 495 w 622"/>
                <a:gd name="T43" fmla="*/ 183 h 384"/>
                <a:gd name="T44" fmla="*/ 459 w 622"/>
                <a:gd name="T45" fmla="*/ 157 h 384"/>
                <a:gd name="T46" fmla="*/ 422 w 622"/>
                <a:gd name="T47" fmla="*/ 134 h 384"/>
                <a:gd name="T48" fmla="*/ 404 w 622"/>
                <a:gd name="T49" fmla="*/ 123 h 384"/>
                <a:gd name="T50" fmla="*/ 385 w 622"/>
                <a:gd name="T51" fmla="*/ 112 h 384"/>
                <a:gd name="T52" fmla="*/ 365 w 622"/>
                <a:gd name="T53" fmla="*/ 102 h 384"/>
                <a:gd name="T54" fmla="*/ 345 w 622"/>
                <a:gd name="T55" fmla="*/ 91 h 384"/>
                <a:gd name="T56" fmla="*/ 325 w 622"/>
                <a:gd name="T57" fmla="*/ 82 h 384"/>
                <a:gd name="T58" fmla="*/ 305 w 622"/>
                <a:gd name="T59" fmla="*/ 73 h 384"/>
                <a:gd name="T60" fmla="*/ 285 w 622"/>
                <a:gd name="T61" fmla="*/ 64 h 384"/>
                <a:gd name="T62" fmla="*/ 264 w 622"/>
                <a:gd name="T63" fmla="*/ 57 h 384"/>
                <a:gd name="T64" fmla="*/ 244 w 622"/>
                <a:gd name="T65" fmla="*/ 49 h 384"/>
                <a:gd name="T66" fmla="*/ 223 w 622"/>
                <a:gd name="T67" fmla="*/ 42 h 384"/>
                <a:gd name="T68" fmla="*/ 201 w 622"/>
                <a:gd name="T69" fmla="*/ 36 h 384"/>
                <a:gd name="T70" fmla="*/ 180 w 622"/>
                <a:gd name="T71" fmla="*/ 30 h 384"/>
                <a:gd name="T72" fmla="*/ 158 w 622"/>
                <a:gd name="T73" fmla="*/ 24 h 384"/>
                <a:gd name="T74" fmla="*/ 136 w 622"/>
                <a:gd name="T75" fmla="*/ 19 h 384"/>
                <a:gd name="T76" fmla="*/ 114 w 622"/>
                <a:gd name="T77" fmla="*/ 14 h 384"/>
                <a:gd name="T78" fmla="*/ 92 w 622"/>
                <a:gd name="T79" fmla="*/ 11 h 384"/>
                <a:gd name="T80" fmla="*/ 69 w 622"/>
                <a:gd name="T81" fmla="*/ 7 h 384"/>
                <a:gd name="T82" fmla="*/ 46 w 622"/>
                <a:gd name="T83" fmla="*/ 4 h 384"/>
                <a:gd name="T84" fmla="*/ 23 w 622"/>
                <a:gd name="T85" fmla="*/ 2 h 384"/>
                <a:gd name="T86" fmla="*/ 0 w 622"/>
                <a:gd name="T87" fmla="*/ 0 h 384"/>
                <a:gd name="T88" fmla="*/ 130 w 622"/>
                <a:gd name="T89" fmla="*/ 311 h 384"/>
                <a:gd name="T90" fmla="*/ 144 w 622"/>
                <a:gd name="T91" fmla="*/ 309 h 384"/>
                <a:gd name="T92" fmla="*/ 161 w 622"/>
                <a:gd name="T93" fmla="*/ 307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22" h="384">
                  <a:moveTo>
                    <a:pt x="161" y="307"/>
                  </a:moveTo>
                  <a:lnTo>
                    <a:pt x="170" y="307"/>
                  </a:lnTo>
                  <a:lnTo>
                    <a:pt x="179" y="309"/>
                  </a:lnTo>
                  <a:lnTo>
                    <a:pt x="188" y="311"/>
                  </a:lnTo>
                  <a:lnTo>
                    <a:pt x="196" y="314"/>
                  </a:lnTo>
                  <a:lnTo>
                    <a:pt x="205" y="317"/>
                  </a:lnTo>
                  <a:lnTo>
                    <a:pt x="213" y="320"/>
                  </a:lnTo>
                  <a:lnTo>
                    <a:pt x="222" y="324"/>
                  </a:lnTo>
                  <a:lnTo>
                    <a:pt x="229" y="329"/>
                  </a:lnTo>
                  <a:lnTo>
                    <a:pt x="235" y="335"/>
                  </a:lnTo>
                  <a:lnTo>
                    <a:pt x="243" y="340"/>
                  </a:lnTo>
                  <a:lnTo>
                    <a:pt x="249" y="346"/>
                  </a:lnTo>
                  <a:lnTo>
                    <a:pt x="254" y="353"/>
                  </a:lnTo>
                  <a:lnTo>
                    <a:pt x="259" y="360"/>
                  </a:lnTo>
                  <a:lnTo>
                    <a:pt x="264" y="368"/>
                  </a:lnTo>
                  <a:lnTo>
                    <a:pt x="269" y="375"/>
                  </a:lnTo>
                  <a:lnTo>
                    <a:pt x="273" y="384"/>
                  </a:lnTo>
                  <a:lnTo>
                    <a:pt x="622" y="300"/>
                  </a:lnTo>
                  <a:lnTo>
                    <a:pt x="593" y="269"/>
                  </a:lnTo>
                  <a:lnTo>
                    <a:pt x="561" y="239"/>
                  </a:lnTo>
                  <a:lnTo>
                    <a:pt x="528" y="210"/>
                  </a:lnTo>
                  <a:lnTo>
                    <a:pt x="495" y="183"/>
                  </a:lnTo>
                  <a:lnTo>
                    <a:pt x="459" y="157"/>
                  </a:lnTo>
                  <a:lnTo>
                    <a:pt x="422" y="134"/>
                  </a:lnTo>
                  <a:lnTo>
                    <a:pt x="404" y="123"/>
                  </a:lnTo>
                  <a:lnTo>
                    <a:pt x="385" y="112"/>
                  </a:lnTo>
                  <a:lnTo>
                    <a:pt x="365" y="102"/>
                  </a:lnTo>
                  <a:lnTo>
                    <a:pt x="345" y="91"/>
                  </a:lnTo>
                  <a:lnTo>
                    <a:pt x="325" y="82"/>
                  </a:lnTo>
                  <a:lnTo>
                    <a:pt x="305" y="73"/>
                  </a:lnTo>
                  <a:lnTo>
                    <a:pt x="285" y="64"/>
                  </a:lnTo>
                  <a:lnTo>
                    <a:pt x="264" y="57"/>
                  </a:lnTo>
                  <a:lnTo>
                    <a:pt x="244" y="49"/>
                  </a:lnTo>
                  <a:lnTo>
                    <a:pt x="223" y="42"/>
                  </a:lnTo>
                  <a:lnTo>
                    <a:pt x="201" y="36"/>
                  </a:lnTo>
                  <a:lnTo>
                    <a:pt x="180" y="30"/>
                  </a:lnTo>
                  <a:lnTo>
                    <a:pt x="158" y="24"/>
                  </a:lnTo>
                  <a:lnTo>
                    <a:pt x="136" y="19"/>
                  </a:lnTo>
                  <a:lnTo>
                    <a:pt x="114" y="14"/>
                  </a:lnTo>
                  <a:lnTo>
                    <a:pt x="92" y="11"/>
                  </a:lnTo>
                  <a:lnTo>
                    <a:pt x="69" y="7"/>
                  </a:lnTo>
                  <a:lnTo>
                    <a:pt x="46" y="4"/>
                  </a:lnTo>
                  <a:lnTo>
                    <a:pt x="23" y="2"/>
                  </a:lnTo>
                  <a:lnTo>
                    <a:pt x="0" y="0"/>
                  </a:lnTo>
                  <a:lnTo>
                    <a:pt x="130" y="311"/>
                  </a:lnTo>
                  <a:lnTo>
                    <a:pt x="144" y="309"/>
                  </a:lnTo>
                  <a:lnTo>
                    <a:pt x="161" y="30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</p:grpSp>
      <p:pic>
        <p:nvPicPr>
          <p:cNvPr id="79" name="Рисунок 7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659"/>
          <a:stretch/>
        </p:blipFill>
        <p:spPr>
          <a:xfrm>
            <a:off x="0" y="0"/>
            <a:ext cx="9144000" cy="4545199"/>
          </a:xfrm>
          <a:prstGeom prst="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083" y="5787158"/>
            <a:ext cx="3036116" cy="540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626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аздел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3"/>
          <p:cNvSpPr>
            <a:spLocks noGrp="1"/>
          </p:cNvSpPr>
          <p:nvPr>
            <p:ph type="body" sz="quarter" idx="10" hasCustomPrompt="1"/>
          </p:nvPr>
        </p:nvSpPr>
        <p:spPr>
          <a:xfrm>
            <a:off x="2412207" y="3690947"/>
            <a:ext cx="6455569" cy="720080"/>
          </a:xfrm>
        </p:spPr>
        <p:txBody>
          <a:bodyPr anchor="ctr"/>
          <a:lstStyle>
            <a:lvl1pPr>
              <a:defRPr sz="2600"/>
            </a:lvl1pPr>
          </a:lstStyle>
          <a:p>
            <a:pPr lvl="0"/>
            <a:r>
              <a:rPr lang="ru-RU" dirty="0" smtClean="0"/>
              <a:t>Введите название раздела</a:t>
            </a:r>
            <a:endParaRPr lang="ru-RU" dirty="0"/>
          </a:p>
        </p:txBody>
      </p:sp>
      <p:sp>
        <p:nvSpPr>
          <p:cNvPr id="7" name="Текст 3"/>
          <p:cNvSpPr>
            <a:spLocks noGrp="1"/>
          </p:cNvSpPr>
          <p:nvPr>
            <p:ph type="body" sz="quarter" idx="11" hasCustomPrompt="1"/>
          </p:nvPr>
        </p:nvSpPr>
        <p:spPr>
          <a:xfrm>
            <a:off x="555195" y="3690947"/>
            <a:ext cx="992470" cy="720080"/>
          </a:xfrm>
        </p:spPr>
        <p:txBody>
          <a:bodyPr/>
          <a:lstStyle>
            <a:lvl1pPr algn="r">
              <a:defRPr sz="4800">
                <a:solidFill>
                  <a:schemeClr val="accent5"/>
                </a:solidFill>
              </a:defRPr>
            </a:lvl1pPr>
          </a:lstStyle>
          <a:p>
            <a:pPr lvl="0"/>
            <a:r>
              <a:rPr lang="ru-RU" dirty="0" smtClean="0"/>
              <a:t>№</a:t>
            </a:r>
            <a:endParaRPr lang="ru-RU" dirty="0"/>
          </a:p>
        </p:txBody>
      </p:sp>
      <p:cxnSp>
        <p:nvCxnSpPr>
          <p:cNvPr id="8" name="Прямая соединительная линия 7"/>
          <p:cNvCxnSpPr/>
          <p:nvPr userDrawn="1"/>
        </p:nvCxnSpPr>
        <p:spPr>
          <a:xfrm>
            <a:off x="1979936" y="3690947"/>
            <a:ext cx="0" cy="72008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Группа 11"/>
          <p:cNvGrpSpPr/>
          <p:nvPr userDrawn="1"/>
        </p:nvGrpSpPr>
        <p:grpSpPr>
          <a:xfrm>
            <a:off x="0" y="692151"/>
            <a:ext cx="9144000" cy="2306648"/>
            <a:chOff x="0" y="692151"/>
            <a:chExt cx="9144000" cy="2306648"/>
          </a:xfrm>
        </p:grpSpPr>
        <p:sp>
          <p:nvSpPr>
            <p:cNvPr id="11" name="Прямоугольник 10"/>
            <p:cNvSpPr/>
            <p:nvPr userDrawn="1"/>
          </p:nvSpPr>
          <p:spPr>
            <a:xfrm>
              <a:off x="6588224" y="692151"/>
              <a:ext cx="2555776" cy="2306648"/>
            </a:xfrm>
            <a:prstGeom prst="rect">
              <a:avLst/>
            </a:prstGeom>
            <a:solidFill>
              <a:srgbClr val="4F81BC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600"/>
                </a:spcBef>
              </a:pPr>
              <a:endParaRPr lang="ru-RU" sz="1400" dirty="0">
                <a:solidFill>
                  <a:srgbClr val="3C3C3C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10" name="Рисунок 9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875"/>
            <a:stretch/>
          </p:blipFill>
          <p:spPr>
            <a:xfrm>
              <a:off x="0" y="692151"/>
              <a:ext cx="7884367" cy="2306648"/>
            </a:xfrm>
            <a:prstGeom prst="rect">
              <a:avLst/>
            </a:prstGeom>
          </p:spPr>
        </p:pic>
      </p:grpSp>
      <p:pic>
        <p:nvPicPr>
          <p:cNvPr id="38" name="Рисунок 3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083" y="5787158"/>
            <a:ext cx="3036116" cy="540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85982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42109" y="188647"/>
            <a:ext cx="7484292" cy="359993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0"/>
          </p:nvPr>
        </p:nvSpPr>
        <p:spPr>
          <a:xfrm>
            <a:off x="279400" y="765175"/>
            <a:ext cx="8577263" cy="5408613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Первый уровень</a:t>
            </a:r>
          </a:p>
          <a:p>
            <a:pPr lvl="2"/>
            <a:r>
              <a:rPr lang="ru-RU" dirty="0" smtClean="0"/>
              <a:t>Второй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16861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42109" y="188647"/>
            <a:ext cx="7484292" cy="359993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 smtClean="0"/>
              <a:t>Введите заголовок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2875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Контакты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quarter" idx="11"/>
          </p:nvPr>
        </p:nvSpPr>
        <p:spPr>
          <a:xfrm>
            <a:off x="539750" y="3932238"/>
            <a:ext cx="7216775" cy="2241550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Первый уровень</a:t>
            </a:r>
          </a:p>
          <a:p>
            <a:pPr lvl="2"/>
            <a:r>
              <a:rPr lang="ru-RU" dirty="0" smtClean="0"/>
              <a:t>Второй уровень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42109" y="3443333"/>
            <a:ext cx="7204892" cy="288031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grpSp>
        <p:nvGrpSpPr>
          <p:cNvPr id="28" name="Группа 27"/>
          <p:cNvGrpSpPr/>
          <p:nvPr userDrawn="1"/>
        </p:nvGrpSpPr>
        <p:grpSpPr>
          <a:xfrm>
            <a:off x="0" y="692151"/>
            <a:ext cx="9144000" cy="2306648"/>
            <a:chOff x="0" y="692151"/>
            <a:chExt cx="9144000" cy="2306648"/>
          </a:xfrm>
        </p:grpSpPr>
        <p:sp>
          <p:nvSpPr>
            <p:cNvPr id="30" name="Прямоугольник 29"/>
            <p:cNvSpPr/>
            <p:nvPr userDrawn="1"/>
          </p:nvSpPr>
          <p:spPr>
            <a:xfrm>
              <a:off x="6588224" y="692151"/>
              <a:ext cx="2555776" cy="2306648"/>
            </a:xfrm>
            <a:prstGeom prst="rect">
              <a:avLst/>
            </a:prstGeom>
            <a:solidFill>
              <a:srgbClr val="4F81BC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600"/>
                </a:spcBef>
              </a:pPr>
              <a:endParaRPr lang="ru-RU" sz="1400" dirty="0">
                <a:solidFill>
                  <a:srgbClr val="3C3C3C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31" name="Рисунок 30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875"/>
            <a:stretch/>
          </p:blipFill>
          <p:spPr>
            <a:xfrm>
              <a:off x="0" y="692151"/>
              <a:ext cx="7884367" cy="2306648"/>
            </a:xfrm>
            <a:prstGeom prst="rect">
              <a:avLst/>
            </a:prstGeom>
          </p:spPr>
        </p:pic>
      </p:grpSp>
      <p:pic>
        <p:nvPicPr>
          <p:cNvPr id="32" name="Рисунок 3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419" y="6431913"/>
            <a:ext cx="2347779" cy="418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2740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42109" y="188647"/>
            <a:ext cx="7484292" cy="359993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 smtClean="0"/>
              <a:t>Содержание</a:t>
            </a:r>
            <a:endParaRPr lang="en-US" dirty="0"/>
          </a:p>
        </p:txBody>
      </p:sp>
      <p:sp>
        <p:nvSpPr>
          <p:cNvPr id="28" name="Прямоугольник 27"/>
          <p:cNvSpPr/>
          <p:nvPr userDrawn="1"/>
        </p:nvSpPr>
        <p:spPr>
          <a:xfrm>
            <a:off x="8026401" y="182569"/>
            <a:ext cx="1117600" cy="366111"/>
          </a:xfrm>
          <a:prstGeom prst="rect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ru-RU" sz="1200" dirty="0">
              <a:solidFill>
                <a:srgbClr val="3C3C3C"/>
              </a:solidFill>
            </a:endParaRPr>
          </a:p>
        </p:txBody>
      </p:sp>
      <p:sp>
        <p:nvSpPr>
          <p:cNvPr id="29" name="Прямоугольник 28"/>
          <p:cNvSpPr/>
          <p:nvPr userDrawn="1"/>
        </p:nvSpPr>
        <p:spPr>
          <a:xfrm>
            <a:off x="0" y="188647"/>
            <a:ext cx="279400" cy="360033"/>
          </a:xfrm>
          <a:prstGeom prst="rect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ru-RU" sz="1200" dirty="0">
              <a:solidFill>
                <a:srgbClr val="3C3C3C"/>
              </a:solidFill>
            </a:endParaRPr>
          </a:p>
        </p:txBody>
      </p:sp>
      <p:sp>
        <p:nvSpPr>
          <p:cNvPr id="30" name="Прямоугольник 29"/>
          <p:cNvSpPr/>
          <p:nvPr userDrawn="1"/>
        </p:nvSpPr>
        <p:spPr>
          <a:xfrm>
            <a:off x="8474151" y="285058"/>
            <a:ext cx="391144" cy="1611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r"/>
            <a:fld id="{AF528B6D-1001-487C-8FFE-85B114390330}" type="slidenum">
              <a:rPr lang="ru-RU" sz="1400">
                <a:solidFill>
                  <a:srgbClr val="FFFFFF"/>
                </a:solidFill>
              </a:rPr>
              <a:pPr algn="r"/>
              <a:t>‹#›</a:t>
            </a:fld>
            <a:endParaRPr lang="ru-RU" sz="1400" dirty="0">
              <a:solidFill>
                <a:srgbClr val="FFFFFF"/>
              </a:solidFill>
            </a:endParaRPr>
          </a:p>
        </p:txBody>
      </p:sp>
      <p:pic>
        <p:nvPicPr>
          <p:cNvPr id="56" name="Рисунок 5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419" y="6431913"/>
            <a:ext cx="2347779" cy="418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3328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Прило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42109" y="188647"/>
            <a:ext cx="7484292" cy="359993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 smtClean="0"/>
              <a:t>Приложение</a:t>
            </a:r>
            <a:endParaRPr lang="en-US" dirty="0"/>
          </a:p>
        </p:txBody>
      </p:sp>
      <p:sp>
        <p:nvSpPr>
          <p:cNvPr id="28" name="Прямоугольник 27"/>
          <p:cNvSpPr/>
          <p:nvPr userDrawn="1"/>
        </p:nvSpPr>
        <p:spPr>
          <a:xfrm>
            <a:off x="8026401" y="182569"/>
            <a:ext cx="1117600" cy="366111"/>
          </a:xfrm>
          <a:prstGeom prst="rect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ru-RU" sz="1200" dirty="0">
              <a:solidFill>
                <a:srgbClr val="3C3C3C"/>
              </a:solidFill>
            </a:endParaRPr>
          </a:p>
        </p:txBody>
      </p:sp>
      <p:sp>
        <p:nvSpPr>
          <p:cNvPr id="29" name="Прямоугольник 28"/>
          <p:cNvSpPr/>
          <p:nvPr userDrawn="1"/>
        </p:nvSpPr>
        <p:spPr>
          <a:xfrm>
            <a:off x="0" y="188647"/>
            <a:ext cx="279400" cy="360033"/>
          </a:xfrm>
          <a:prstGeom prst="rect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ru-RU" sz="1200" dirty="0">
              <a:solidFill>
                <a:srgbClr val="3C3C3C"/>
              </a:solidFill>
            </a:endParaRPr>
          </a:p>
        </p:txBody>
      </p:sp>
      <p:sp>
        <p:nvSpPr>
          <p:cNvPr id="32" name="Объект 31"/>
          <p:cNvSpPr>
            <a:spLocks noGrp="1"/>
          </p:cNvSpPr>
          <p:nvPr>
            <p:ph sz="quarter" idx="10"/>
          </p:nvPr>
        </p:nvSpPr>
        <p:spPr>
          <a:xfrm>
            <a:off x="279400" y="765175"/>
            <a:ext cx="8577263" cy="56276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400"/>
            </a:lvl3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Первый уровень</a:t>
            </a:r>
          </a:p>
          <a:p>
            <a:pPr lvl="2"/>
            <a:r>
              <a:rPr lang="ru-RU" dirty="0" smtClean="0"/>
              <a:t>Второй уровень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8474151" y="285058"/>
            <a:ext cx="391144" cy="1611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r"/>
            <a:fld id="{AF528B6D-1001-487C-8FFE-85B114390330}" type="slidenum">
              <a:rPr lang="ru-RU" sz="1400">
                <a:solidFill>
                  <a:srgbClr val="FFFFFF"/>
                </a:solidFill>
              </a:rPr>
              <a:pPr algn="r"/>
              <a:t>‹#›</a:t>
            </a:fld>
            <a:endParaRPr lang="ru-RU" sz="1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844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ывод на три колонки с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287339" y="2420888"/>
            <a:ext cx="2691331" cy="0"/>
            <a:chOff x="373063" y="3573016"/>
            <a:chExt cx="3325872" cy="0"/>
          </a:xfrm>
        </p:grpSpPr>
        <p:cxnSp>
          <p:nvCxnSpPr>
            <p:cNvPr id="10" name="Прямая соединительная линия 9"/>
            <p:cNvCxnSpPr/>
            <p:nvPr/>
          </p:nvCxnSpPr>
          <p:spPr>
            <a:xfrm>
              <a:off x="373063" y="3573016"/>
              <a:ext cx="3325872" cy="0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>
              <a:off x="373063" y="3573016"/>
              <a:ext cx="314838" cy="0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Текст 21"/>
          <p:cNvSpPr>
            <a:spLocks noGrp="1"/>
          </p:cNvSpPr>
          <p:nvPr>
            <p:ph type="body" sz="quarter" idx="20" hasCustomPrompt="1"/>
          </p:nvPr>
        </p:nvSpPr>
        <p:spPr>
          <a:xfrm>
            <a:off x="279797" y="2636839"/>
            <a:ext cx="2699147" cy="1917700"/>
          </a:xfrm>
        </p:spPr>
        <p:txBody>
          <a:bodyPr/>
          <a:lstStyle>
            <a:lvl1pPr>
              <a:defRPr sz="2400" b="1"/>
            </a:lvl1pPr>
            <a:lvl2pPr>
              <a:defRPr sz="1600" b="1"/>
            </a:lvl2pPr>
            <a:lvl3pPr>
              <a:defRPr sz="1600" b="1"/>
            </a:lvl3pPr>
            <a:lvl4pPr>
              <a:defRPr sz="1600" b="1"/>
            </a:lvl4pPr>
            <a:lvl5pPr>
              <a:defRPr sz="1600" b="1"/>
            </a:lvl5pPr>
          </a:lstStyle>
          <a:p>
            <a:pPr lvl="0"/>
            <a:r>
              <a:rPr lang="ru-RU" dirty="0" smtClean="0"/>
              <a:t>Основная мысль</a:t>
            </a:r>
            <a:endParaRPr lang="ru-RU" dirty="0"/>
          </a:p>
        </p:txBody>
      </p:sp>
      <p:sp>
        <p:nvSpPr>
          <p:cNvPr id="23" name="Текст 21"/>
          <p:cNvSpPr>
            <a:spLocks noGrp="1"/>
          </p:cNvSpPr>
          <p:nvPr>
            <p:ph type="body" sz="quarter" idx="21" hasCustomPrompt="1"/>
          </p:nvPr>
        </p:nvSpPr>
        <p:spPr>
          <a:xfrm>
            <a:off x="3221832" y="2636839"/>
            <a:ext cx="2699147" cy="1917700"/>
          </a:xfrm>
        </p:spPr>
        <p:txBody>
          <a:bodyPr/>
          <a:lstStyle>
            <a:lvl1pPr>
              <a:defRPr sz="2400" b="1"/>
            </a:lvl1pPr>
            <a:lvl2pPr>
              <a:defRPr sz="1600" b="1"/>
            </a:lvl2pPr>
            <a:lvl3pPr>
              <a:defRPr sz="1600" b="1"/>
            </a:lvl3pPr>
            <a:lvl4pPr>
              <a:defRPr sz="1600" b="1"/>
            </a:lvl4pPr>
            <a:lvl5pPr>
              <a:defRPr sz="1600" b="1"/>
            </a:lvl5pPr>
          </a:lstStyle>
          <a:p>
            <a:pPr lvl="0"/>
            <a:r>
              <a:rPr lang="ru-RU" dirty="0" smtClean="0"/>
              <a:t>Основная мысль</a:t>
            </a:r>
            <a:endParaRPr lang="ru-RU" dirty="0"/>
          </a:p>
        </p:txBody>
      </p:sp>
      <p:sp>
        <p:nvSpPr>
          <p:cNvPr id="24" name="Текст 21"/>
          <p:cNvSpPr>
            <a:spLocks noGrp="1"/>
          </p:cNvSpPr>
          <p:nvPr>
            <p:ph type="body" sz="quarter" idx="22" hasCustomPrompt="1"/>
          </p:nvPr>
        </p:nvSpPr>
        <p:spPr>
          <a:xfrm>
            <a:off x="6148510" y="2636839"/>
            <a:ext cx="2699147" cy="1917699"/>
          </a:xfrm>
        </p:spPr>
        <p:txBody>
          <a:bodyPr/>
          <a:lstStyle>
            <a:lvl1pPr>
              <a:defRPr sz="2400" b="1"/>
            </a:lvl1pPr>
            <a:lvl2pPr>
              <a:defRPr sz="1600" b="1"/>
            </a:lvl2pPr>
            <a:lvl3pPr>
              <a:defRPr sz="1600" b="1"/>
            </a:lvl3pPr>
            <a:lvl4pPr>
              <a:defRPr sz="1600" b="1"/>
            </a:lvl4pPr>
            <a:lvl5pPr>
              <a:defRPr sz="1600" b="1"/>
            </a:lvl5pPr>
          </a:lstStyle>
          <a:p>
            <a:pPr lvl="0"/>
            <a:r>
              <a:rPr lang="ru-RU" dirty="0" smtClean="0"/>
              <a:t>Основная мысль</a:t>
            </a:r>
            <a:endParaRPr lang="ru-RU" dirty="0"/>
          </a:p>
        </p:txBody>
      </p:sp>
      <p:sp>
        <p:nvSpPr>
          <p:cNvPr id="26" name="Рисунок 25"/>
          <p:cNvSpPr>
            <a:spLocks noGrp="1"/>
          </p:cNvSpPr>
          <p:nvPr>
            <p:ph type="pic" sz="quarter" idx="23"/>
          </p:nvPr>
        </p:nvSpPr>
        <p:spPr>
          <a:xfrm>
            <a:off x="1117108" y="1071564"/>
            <a:ext cx="1019063" cy="9366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7" name="Рисунок 25"/>
          <p:cNvSpPr>
            <a:spLocks noGrp="1"/>
          </p:cNvSpPr>
          <p:nvPr>
            <p:ph type="pic" sz="quarter" idx="24"/>
          </p:nvPr>
        </p:nvSpPr>
        <p:spPr>
          <a:xfrm>
            <a:off x="4062469" y="1071564"/>
            <a:ext cx="1019063" cy="936625"/>
          </a:xfrm>
        </p:spPr>
        <p:txBody>
          <a:bodyPr/>
          <a:lstStyle/>
          <a:p>
            <a:endParaRPr lang="ru-RU"/>
          </a:p>
        </p:txBody>
      </p:sp>
      <p:sp>
        <p:nvSpPr>
          <p:cNvPr id="28" name="Рисунок 25"/>
          <p:cNvSpPr>
            <a:spLocks noGrp="1"/>
          </p:cNvSpPr>
          <p:nvPr>
            <p:ph type="pic" sz="quarter" idx="25"/>
          </p:nvPr>
        </p:nvSpPr>
        <p:spPr>
          <a:xfrm>
            <a:off x="6988552" y="1071564"/>
            <a:ext cx="1019063" cy="936625"/>
          </a:xfrm>
        </p:spPr>
        <p:txBody>
          <a:bodyPr/>
          <a:lstStyle/>
          <a:p>
            <a:endParaRPr lang="ru-RU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26" hasCustomPrompt="1"/>
          </p:nvPr>
        </p:nvSpPr>
        <p:spPr>
          <a:xfrm>
            <a:off x="279797" y="4737253"/>
            <a:ext cx="2699147" cy="1425575"/>
          </a:xfrm>
        </p:spPr>
        <p:txBody>
          <a:bodyPr/>
          <a:lstStyle>
            <a:lvl1pPr>
              <a:defRPr sz="20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 smtClean="0"/>
              <a:t>Комментарий</a:t>
            </a:r>
            <a:endParaRPr lang="ru-RU" dirty="0"/>
          </a:p>
        </p:txBody>
      </p:sp>
      <p:grpSp>
        <p:nvGrpSpPr>
          <p:cNvPr id="29" name="Группа 28"/>
          <p:cNvGrpSpPr/>
          <p:nvPr userDrawn="1"/>
        </p:nvGrpSpPr>
        <p:grpSpPr>
          <a:xfrm>
            <a:off x="3221832" y="2420888"/>
            <a:ext cx="2691331" cy="0"/>
            <a:chOff x="373063" y="3573016"/>
            <a:chExt cx="3325872" cy="0"/>
          </a:xfrm>
        </p:grpSpPr>
        <p:cxnSp>
          <p:nvCxnSpPr>
            <p:cNvPr id="33" name="Прямая соединительная линия 32"/>
            <p:cNvCxnSpPr/>
            <p:nvPr/>
          </p:nvCxnSpPr>
          <p:spPr>
            <a:xfrm>
              <a:off x="373063" y="3573016"/>
              <a:ext cx="3325872" cy="0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/>
            <p:cNvCxnSpPr/>
            <p:nvPr/>
          </p:nvCxnSpPr>
          <p:spPr>
            <a:xfrm>
              <a:off x="373063" y="3573016"/>
              <a:ext cx="314838" cy="0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Группа 34"/>
          <p:cNvGrpSpPr/>
          <p:nvPr userDrawn="1"/>
        </p:nvGrpSpPr>
        <p:grpSpPr>
          <a:xfrm>
            <a:off x="6148510" y="2420888"/>
            <a:ext cx="2691331" cy="0"/>
            <a:chOff x="373063" y="3573016"/>
            <a:chExt cx="3325872" cy="0"/>
          </a:xfrm>
        </p:grpSpPr>
        <p:cxnSp>
          <p:nvCxnSpPr>
            <p:cNvPr id="36" name="Прямая соединительная линия 35"/>
            <p:cNvCxnSpPr/>
            <p:nvPr/>
          </p:nvCxnSpPr>
          <p:spPr>
            <a:xfrm>
              <a:off x="373063" y="3573016"/>
              <a:ext cx="3325872" cy="0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/>
            <p:cNvCxnSpPr/>
            <p:nvPr/>
          </p:nvCxnSpPr>
          <p:spPr>
            <a:xfrm>
              <a:off x="373063" y="3573016"/>
              <a:ext cx="314838" cy="0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Текст 5"/>
          <p:cNvSpPr>
            <a:spLocks noGrp="1"/>
          </p:cNvSpPr>
          <p:nvPr>
            <p:ph type="body" sz="quarter" idx="27" hasCustomPrompt="1"/>
          </p:nvPr>
        </p:nvSpPr>
        <p:spPr>
          <a:xfrm>
            <a:off x="3222625" y="4737253"/>
            <a:ext cx="2705100" cy="1436535"/>
          </a:xfrm>
        </p:spPr>
        <p:txBody>
          <a:bodyPr/>
          <a:lstStyle/>
          <a:p>
            <a:pPr lvl="0"/>
            <a:r>
              <a:rPr lang="ru-RU" dirty="0" smtClean="0"/>
              <a:t>Комментарий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28" hasCustomPrompt="1"/>
          </p:nvPr>
        </p:nvSpPr>
        <p:spPr>
          <a:xfrm>
            <a:off x="6148388" y="4737253"/>
            <a:ext cx="2708275" cy="1436535"/>
          </a:xfrm>
        </p:spPr>
        <p:txBody>
          <a:bodyPr/>
          <a:lstStyle/>
          <a:p>
            <a:pPr lvl="0"/>
            <a:r>
              <a:rPr lang="ru-RU" dirty="0" smtClean="0"/>
              <a:t>Комментарий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0683330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661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Контакты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quarter" idx="11"/>
          </p:nvPr>
        </p:nvSpPr>
        <p:spPr>
          <a:xfrm>
            <a:off x="539753" y="3932238"/>
            <a:ext cx="7216775" cy="2241550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Первый уровень</a:t>
            </a:r>
          </a:p>
          <a:p>
            <a:pPr lvl="2"/>
            <a:r>
              <a:rPr lang="ru-RU" dirty="0" smtClean="0"/>
              <a:t>Второй уровень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42109" y="3443333"/>
            <a:ext cx="7204892" cy="288031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grpSp>
        <p:nvGrpSpPr>
          <p:cNvPr id="28" name="Группа 27"/>
          <p:cNvGrpSpPr/>
          <p:nvPr userDrawn="1"/>
        </p:nvGrpSpPr>
        <p:grpSpPr>
          <a:xfrm>
            <a:off x="0" y="692151"/>
            <a:ext cx="9144000" cy="2306648"/>
            <a:chOff x="0" y="692151"/>
            <a:chExt cx="9144000" cy="2306648"/>
          </a:xfrm>
        </p:grpSpPr>
        <p:sp>
          <p:nvSpPr>
            <p:cNvPr id="30" name="Прямоугольник 29"/>
            <p:cNvSpPr/>
            <p:nvPr userDrawn="1"/>
          </p:nvSpPr>
          <p:spPr>
            <a:xfrm>
              <a:off x="6588224" y="692151"/>
              <a:ext cx="2555776" cy="2306648"/>
            </a:xfrm>
            <a:prstGeom prst="rect">
              <a:avLst/>
            </a:prstGeom>
            <a:solidFill>
              <a:srgbClr val="4F81BC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600"/>
                </a:spcBef>
              </a:pPr>
              <a:endParaRPr lang="ru-RU" sz="1400" dirty="0">
                <a:solidFill>
                  <a:srgbClr val="3C3C3C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31" name="Рисунок 30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875"/>
            <a:stretch/>
          </p:blipFill>
          <p:spPr>
            <a:xfrm>
              <a:off x="0" y="692151"/>
              <a:ext cx="7884367" cy="2306648"/>
            </a:xfrm>
            <a:prstGeom prst="rect">
              <a:avLst/>
            </a:prstGeom>
          </p:spPr>
        </p:pic>
      </p:grpSp>
      <p:pic>
        <p:nvPicPr>
          <p:cNvPr id="32" name="Рисунок 3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422" y="6431913"/>
            <a:ext cx="2347779" cy="418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4106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Вывод на две колонки с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287339" y="2420888"/>
            <a:ext cx="4179886" cy="0"/>
            <a:chOff x="373063" y="3573016"/>
            <a:chExt cx="5165387" cy="0"/>
          </a:xfrm>
        </p:grpSpPr>
        <p:cxnSp>
          <p:nvCxnSpPr>
            <p:cNvPr id="10" name="Прямая соединительная линия 9"/>
            <p:cNvCxnSpPr/>
            <p:nvPr/>
          </p:nvCxnSpPr>
          <p:spPr>
            <a:xfrm>
              <a:off x="373063" y="3573016"/>
              <a:ext cx="5165387" cy="0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>
              <a:off x="373063" y="3573016"/>
              <a:ext cx="311922" cy="0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Текст 21"/>
          <p:cNvSpPr>
            <a:spLocks noGrp="1"/>
          </p:cNvSpPr>
          <p:nvPr>
            <p:ph type="body" sz="quarter" idx="20" hasCustomPrompt="1"/>
          </p:nvPr>
        </p:nvSpPr>
        <p:spPr>
          <a:xfrm>
            <a:off x="279797" y="2636838"/>
            <a:ext cx="4187428" cy="1318567"/>
          </a:xfrm>
        </p:spPr>
        <p:txBody>
          <a:bodyPr/>
          <a:lstStyle>
            <a:lvl1pPr>
              <a:defRPr sz="2400" b="1" baseline="0"/>
            </a:lvl1pPr>
            <a:lvl2pPr>
              <a:defRPr sz="1600" b="1"/>
            </a:lvl2pPr>
            <a:lvl3pPr>
              <a:defRPr sz="1600" b="1"/>
            </a:lvl3pPr>
            <a:lvl4pPr>
              <a:defRPr sz="1600" b="1"/>
            </a:lvl4pPr>
            <a:lvl5pPr>
              <a:defRPr sz="1600" b="1"/>
            </a:lvl5pPr>
          </a:lstStyle>
          <a:p>
            <a:pPr lvl="0"/>
            <a:r>
              <a:rPr lang="ru-RU" dirty="0" smtClean="0"/>
              <a:t>Основная мысль</a:t>
            </a:r>
            <a:endParaRPr lang="ru-RU" dirty="0"/>
          </a:p>
        </p:txBody>
      </p:sp>
      <p:sp>
        <p:nvSpPr>
          <p:cNvPr id="24" name="Текст 21"/>
          <p:cNvSpPr>
            <a:spLocks noGrp="1"/>
          </p:cNvSpPr>
          <p:nvPr>
            <p:ph type="body" sz="quarter" idx="22" hasCustomPrompt="1"/>
          </p:nvPr>
        </p:nvSpPr>
        <p:spPr>
          <a:xfrm>
            <a:off x="4676776" y="2636838"/>
            <a:ext cx="4170882" cy="1318567"/>
          </a:xfrm>
        </p:spPr>
        <p:txBody>
          <a:bodyPr/>
          <a:lstStyle>
            <a:lvl1pPr>
              <a:defRPr sz="2400" b="1"/>
            </a:lvl1pPr>
            <a:lvl2pPr>
              <a:defRPr sz="1600" b="1"/>
            </a:lvl2pPr>
            <a:lvl3pPr>
              <a:defRPr sz="1600" b="1"/>
            </a:lvl3pPr>
            <a:lvl4pPr>
              <a:defRPr sz="1600" b="1"/>
            </a:lvl4pPr>
            <a:lvl5pPr>
              <a:defRPr sz="1600" b="1"/>
            </a:lvl5pPr>
          </a:lstStyle>
          <a:p>
            <a:pPr lvl="0"/>
            <a:r>
              <a:rPr lang="ru-RU" dirty="0" smtClean="0"/>
              <a:t>Основная мысль</a:t>
            </a:r>
            <a:endParaRPr lang="ru-RU" dirty="0"/>
          </a:p>
        </p:txBody>
      </p:sp>
      <p:sp>
        <p:nvSpPr>
          <p:cNvPr id="26" name="Рисунок 25"/>
          <p:cNvSpPr>
            <a:spLocks noGrp="1"/>
          </p:cNvSpPr>
          <p:nvPr>
            <p:ph type="pic" sz="quarter" idx="23"/>
          </p:nvPr>
        </p:nvSpPr>
        <p:spPr>
          <a:xfrm>
            <a:off x="1863979" y="1071564"/>
            <a:ext cx="1019063" cy="9366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8" name="Рисунок 25"/>
          <p:cNvSpPr>
            <a:spLocks noGrp="1"/>
          </p:cNvSpPr>
          <p:nvPr>
            <p:ph type="pic" sz="quarter" idx="25"/>
          </p:nvPr>
        </p:nvSpPr>
        <p:spPr>
          <a:xfrm>
            <a:off x="6252685" y="1071564"/>
            <a:ext cx="1019063" cy="936625"/>
          </a:xfrm>
        </p:spPr>
        <p:txBody>
          <a:bodyPr/>
          <a:lstStyle/>
          <a:p>
            <a:endParaRPr lang="ru-RU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26" hasCustomPrompt="1"/>
          </p:nvPr>
        </p:nvSpPr>
        <p:spPr>
          <a:xfrm>
            <a:off x="279797" y="4149081"/>
            <a:ext cx="4187428" cy="2024708"/>
          </a:xfrm>
        </p:spPr>
        <p:txBody>
          <a:bodyPr/>
          <a:lstStyle>
            <a:lvl1pPr>
              <a:defRPr sz="20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 smtClean="0"/>
              <a:t>Комментарий</a:t>
            </a:r>
            <a:endParaRPr lang="ru-RU" dirty="0"/>
          </a:p>
        </p:txBody>
      </p:sp>
      <p:sp>
        <p:nvSpPr>
          <p:cNvPr id="32" name="Текст 29"/>
          <p:cNvSpPr>
            <a:spLocks noGrp="1"/>
          </p:cNvSpPr>
          <p:nvPr>
            <p:ph type="body" sz="quarter" idx="28" hasCustomPrompt="1"/>
          </p:nvPr>
        </p:nvSpPr>
        <p:spPr>
          <a:xfrm>
            <a:off x="4676776" y="4149081"/>
            <a:ext cx="4170882" cy="2024708"/>
          </a:xfrm>
        </p:spPr>
        <p:txBody>
          <a:bodyPr/>
          <a:lstStyle>
            <a:lvl1pPr>
              <a:defRPr sz="20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 smtClean="0"/>
              <a:t>Комментарий</a:t>
            </a:r>
            <a:endParaRPr lang="ru-RU" dirty="0"/>
          </a:p>
        </p:txBody>
      </p:sp>
      <p:grpSp>
        <p:nvGrpSpPr>
          <p:cNvPr id="25" name="Группа 24"/>
          <p:cNvGrpSpPr/>
          <p:nvPr userDrawn="1"/>
        </p:nvGrpSpPr>
        <p:grpSpPr>
          <a:xfrm>
            <a:off x="4676775" y="2420888"/>
            <a:ext cx="4179886" cy="0"/>
            <a:chOff x="373063" y="3573016"/>
            <a:chExt cx="5165387" cy="0"/>
          </a:xfrm>
        </p:grpSpPr>
        <p:cxnSp>
          <p:nvCxnSpPr>
            <p:cNvPr id="29" name="Прямая соединительная линия 28"/>
            <p:cNvCxnSpPr/>
            <p:nvPr/>
          </p:nvCxnSpPr>
          <p:spPr>
            <a:xfrm>
              <a:off x="373063" y="3573016"/>
              <a:ext cx="5165387" cy="0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/>
            <p:cNvCxnSpPr/>
            <p:nvPr/>
          </p:nvCxnSpPr>
          <p:spPr>
            <a:xfrm>
              <a:off x="373063" y="3573016"/>
              <a:ext cx="311922" cy="0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6612184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2282">
          <p15:clr>
            <a:srgbClr val="FBAE40"/>
          </p15:clr>
        </p15:guide>
        <p15:guide id="2" orient="horz" pos="1661" userDrawn="1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став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9" r="54785"/>
          <a:stretch/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419" y="6431913"/>
            <a:ext cx="2347779" cy="418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7822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и 2 объекта с подзаголов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42109" y="188647"/>
            <a:ext cx="7484292" cy="359993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2"/>
          </p:nvPr>
        </p:nvSpPr>
        <p:spPr>
          <a:xfrm>
            <a:off x="290720" y="1723292"/>
            <a:ext cx="4176611" cy="445049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>
          <a:xfrm>
            <a:off x="4680515" y="1723292"/>
            <a:ext cx="4176000" cy="445049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6"/>
          </p:nvPr>
        </p:nvSpPr>
        <p:spPr>
          <a:xfrm>
            <a:off x="290720" y="772121"/>
            <a:ext cx="4176000" cy="740156"/>
          </a:xfrm>
        </p:spPr>
        <p:txBody>
          <a:bodyPr/>
          <a:lstStyle>
            <a:lvl1pPr>
              <a:defRPr sz="2400" b="1"/>
            </a:lvl1pPr>
          </a:lstStyle>
          <a:p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8"/>
          </p:nvPr>
        </p:nvSpPr>
        <p:spPr>
          <a:xfrm>
            <a:off x="4680516" y="780239"/>
            <a:ext cx="4176000" cy="732038"/>
          </a:xfrm>
        </p:spPr>
        <p:txBody>
          <a:bodyPr/>
          <a:lstStyle>
            <a:lvl1pPr>
              <a:defRPr sz="2400" b="1"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5272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87337" y="4869160"/>
            <a:ext cx="8569326" cy="1008112"/>
          </a:xfrm>
        </p:spPr>
        <p:txBody>
          <a:bodyPr anchor="t">
            <a:noAutofit/>
          </a:bodyPr>
          <a:lstStyle>
            <a:lvl1pPr>
              <a:defRPr sz="2000" cap="none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Введите название презентации</a:t>
            </a:r>
            <a:br>
              <a:rPr lang="ru-RU" dirty="0" smtClean="0"/>
            </a:br>
            <a:r>
              <a:rPr lang="en-US" dirty="0" smtClean="0"/>
              <a:t>(</a:t>
            </a:r>
            <a:r>
              <a:rPr lang="ru-RU" dirty="0" smtClean="0"/>
              <a:t>оставайтесь в пределах области)</a:t>
            </a:r>
            <a:endParaRPr lang="ru-RU" dirty="0"/>
          </a:p>
        </p:txBody>
      </p:sp>
      <p:sp>
        <p:nvSpPr>
          <p:cNvPr id="19" name="TitleLogoEng" hidden="1"/>
          <p:cNvSpPr>
            <a:spLocks noEditPoints="1"/>
          </p:cNvSpPr>
          <p:nvPr/>
        </p:nvSpPr>
        <p:spPr bwMode="auto">
          <a:xfrm>
            <a:off x="7879607" y="5873922"/>
            <a:ext cx="974189" cy="453600"/>
          </a:xfrm>
          <a:custGeom>
            <a:avLst/>
            <a:gdLst>
              <a:gd name="T0" fmla="*/ 1992 w 4450"/>
              <a:gd name="T1" fmla="*/ 1156 h 2072"/>
              <a:gd name="T2" fmla="*/ 1998 w 4450"/>
              <a:gd name="T3" fmla="*/ 1076 h 2072"/>
              <a:gd name="T4" fmla="*/ 2976 w 4450"/>
              <a:gd name="T5" fmla="*/ 1058 h 2072"/>
              <a:gd name="T6" fmla="*/ 2962 w 4450"/>
              <a:gd name="T7" fmla="*/ 654 h 2072"/>
              <a:gd name="T8" fmla="*/ 2840 w 4450"/>
              <a:gd name="T9" fmla="*/ 716 h 2072"/>
              <a:gd name="T10" fmla="*/ 2854 w 4450"/>
              <a:gd name="T11" fmla="*/ 1018 h 2072"/>
              <a:gd name="T12" fmla="*/ 3376 w 4450"/>
              <a:gd name="T13" fmla="*/ 1072 h 2072"/>
              <a:gd name="T14" fmla="*/ 3386 w 4450"/>
              <a:gd name="T15" fmla="*/ 672 h 2072"/>
              <a:gd name="T16" fmla="*/ 3214 w 4450"/>
              <a:gd name="T17" fmla="*/ 1102 h 2072"/>
              <a:gd name="T18" fmla="*/ 3274 w 4450"/>
              <a:gd name="T19" fmla="*/ 1002 h 2072"/>
              <a:gd name="T20" fmla="*/ 4306 w 4450"/>
              <a:gd name="T21" fmla="*/ 896 h 2072"/>
              <a:gd name="T22" fmla="*/ 3600 w 4450"/>
              <a:gd name="T23" fmla="*/ 1348 h 2072"/>
              <a:gd name="T24" fmla="*/ 3816 w 4450"/>
              <a:gd name="T25" fmla="*/ 1260 h 2072"/>
              <a:gd name="T26" fmla="*/ 3772 w 4450"/>
              <a:gd name="T27" fmla="*/ 638 h 2072"/>
              <a:gd name="T28" fmla="*/ 3524 w 4450"/>
              <a:gd name="T29" fmla="*/ 654 h 2072"/>
              <a:gd name="T30" fmla="*/ 3512 w 4450"/>
              <a:gd name="T31" fmla="*/ 1302 h 2072"/>
              <a:gd name="T32" fmla="*/ 3628 w 4450"/>
              <a:gd name="T33" fmla="*/ 742 h 2072"/>
              <a:gd name="T34" fmla="*/ 3688 w 4450"/>
              <a:gd name="T35" fmla="*/ 742 h 2072"/>
              <a:gd name="T36" fmla="*/ 3646 w 4450"/>
              <a:gd name="T37" fmla="*/ 1256 h 2072"/>
              <a:gd name="T38" fmla="*/ 1696 w 4450"/>
              <a:gd name="T39" fmla="*/ 1344 h 2072"/>
              <a:gd name="T40" fmla="*/ 1600 w 4450"/>
              <a:gd name="T41" fmla="*/ 992 h 2072"/>
              <a:gd name="T42" fmla="*/ 1606 w 4450"/>
              <a:gd name="T43" fmla="*/ 1260 h 2072"/>
              <a:gd name="T44" fmla="*/ 1576 w 4450"/>
              <a:gd name="T45" fmla="*/ 740 h 2072"/>
              <a:gd name="T46" fmla="*/ 1638 w 4450"/>
              <a:gd name="T47" fmla="*/ 856 h 2072"/>
              <a:gd name="T48" fmla="*/ 1710 w 4450"/>
              <a:gd name="T49" fmla="*/ 634 h 2072"/>
              <a:gd name="T50" fmla="*/ 1466 w 4450"/>
              <a:gd name="T51" fmla="*/ 662 h 2072"/>
              <a:gd name="T52" fmla="*/ 1466 w 4450"/>
              <a:gd name="T53" fmla="*/ 1312 h 2072"/>
              <a:gd name="T54" fmla="*/ 4450 w 4450"/>
              <a:gd name="T55" fmla="*/ 1590 h 2072"/>
              <a:gd name="T56" fmla="*/ 1572 w 4450"/>
              <a:gd name="T57" fmla="*/ 1668 h 2072"/>
              <a:gd name="T58" fmla="*/ 2628 w 4450"/>
              <a:gd name="T59" fmla="*/ 1726 h 2072"/>
              <a:gd name="T60" fmla="*/ 2628 w 4450"/>
              <a:gd name="T61" fmla="*/ 1726 h 2072"/>
              <a:gd name="T62" fmla="*/ 4324 w 4450"/>
              <a:gd name="T63" fmla="*/ 1726 h 2072"/>
              <a:gd name="T64" fmla="*/ 936 w 4450"/>
              <a:gd name="T65" fmla="*/ 1218 h 2072"/>
              <a:gd name="T66" fmla="*/ 1170 w 4450"/>
              <a:gd name="T67" fmla="*/ 906 h 2072"/>
              <a:gd name="T68" fmla="*/ 1162 w 4450"/>
              <a:gd name="T69" fmla="*/ 374 h 2072"/>
              <a:gd name="T70" fmla="*/ 944 w 4450"/>
              <a:gd name="T71" fmla="*/ 78 h 2072"/>
              <a:gd name="T72" fmla="*/ 790 w 4450"/>
              <a:gd name="T73" fmla="*/ 684 h 2072"/>
              <a:gd name="T74" fmla="*/ 992 w 4450"/>
              <a:gd name="T75" fmla="*/ 1260 h 2072"/>
              <a:gd name="T76" fmla="*/ 958 w 4450"/>
              <a:gd name="T77" fmla="*/ 870 h 2072"/>
              <a:gd name="T78" fmla="*/ 1050 w 4450"/>
              <a:gd name="T79" fmla="*/ 1012 h 2072"/>
              <a:gd name="T80" fmla="*/ 838 w 4450"/>
              <a:gd name="T81" fmla="*/ 624 h 2072"/>
              <a:gd name="T82" fmla="*/ 992 w 4450"/>
              <a:gd name="T83" fmla="*/ 102 h 2072"/>
              <a:gd name="T84" fmla="*/ 1142 w 4450"/>
              <a:gd name="T85" fmla="*/ 556 h 2072"/>
              <a:gd name="T86" fmla="*/ 1124 w 4450"/>
              <a:gd name="T87" fmla="*/ 760 h 2072"/>
              <a:gd name="T88" fmla="*/ 992 w 4450"/>
              <a:gd name="T89" fmla="*/ 314 h 2072"/>
              <a:gd name="T90" fmla="*/ 864 w 4450"/>
              <a:gd name="T91" fmla="*/ 742 h 2072"/>
              <a:gd name="T92" fmla="*/ 724 w 4450"/>
              <a:gd name="T93" fmla="*/ 1576 h 2072"/>
              <a:gd name="T94" fmla="*/ 908 w 4450"/>
              <a:gd name="T95" fmla="*/ 1520 h 2072"/>
              <a:gd name="T96" fmla="*/ 1064 w 4450"/>
              <a:gd name="T97" fmla="*/ 1660 h 2072"/>
              <a:gd name="T98" fmla="*/ 1012 w 4450"/>
              <a:gd name="T99" fmla="*/ 1862 h 2072"/>
              <a:gd name="T100" fmla="*/ 802 w 4450"/>
              <a:gd name="T101" fmla="*/ 1974 h 2072"/>
              <a:gd name="T102" fmla="*/ 436 w 4450"/>
              <a:gd name="T103" fmla="*/ 1862 h 2072"/>
              <a:gd name="T104" fmla="*/ 330 w 4450"/>
              <a:gd name="T105" fmla="*/ 1478 h 2072"/>
              <a:gd name="T106" fmla="*/ 570 w 4450"/>
              <a:gd name="T107" fmla="*/ 1202 h 2072"/>
              <a:gd name="T108" fmla="*/ 508 w 4450"/>
              <a:gd name="T109" fmla="*/ 662 h 2072"/>
              <a:gd name="T110" fmla="*/ 166 w 4450"/>
              <a:gd name="T111" fmla="*/ 892 h 2072"/>
              <a:gd name="T112" fmla="*/ 4 w 4450"/>
              <a:gd name="T113" fmla="*/ 1276 h 2072"/>
              <a:gd name="T114" fmla="*/ 72 w 4450"/>
              <a:gd name="T115" fmla="*/ 1662 h 2072"/>
              <a:gd name="T116" fmla="*/ 348 w 4450"/>
              <a:gd name="T117" fmla="*/ 1966 h 2072"/>
              <a:gd name="T118" fmla="*/ 724 w 4450"/>
              <a:gd name="T119" fmla="*/ 2072 h 2072"/>
              <a:gd name="T120" fmla="*/ 1144 w 4450"/>
              <a:gd name="T121" fmla="*/ 1938 h 20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450" h="2072">
                <a:moveTo>
                  <a:pt x="2586" y="1256"/>
                </a:moveTo>
                <a:lnTo>
                  <a:pt x="2416" y="1256"/>
                </a:lnTo>
                <a:lnTo>
                  <a:pt x="2578" y="716"/>
                </a:lnTo>
                <a:lnTo>
                  <a:pt x="2578" y="626"/>
                </a:lnTo>
                <a:lnTo>
                  <a:pt x="2268" y="626"/>
                </a:lnTo>
                <a:lnTo>
                  <a:pt x="2268" y="716"/>
                </a:lnTo>
                <a:lnTo>
                  <a:pt x="2428" y="716"/>
                </a:lnTo>
                <a:lnTo>
                  <a:pt x="2266" y="1258"/>
                </a:lnTo>
                <a:lnTo>
                  <a:pt x="2266" y="1348"/>
                </a:lnTo>
                <a:lnTo>
                  <a:pt x="2586" y="1348"/>
                </a:lnTo>
                <a:lnTo>
                  <a:pt x="2586" y="1256"/>
                </a:lnTo>
                <a:close/>
                <a:moveTo>
                  <a:pt x="1992" y="1156"/>
                </a:moveTo>
                <a:lnTo>
                  <a:pt x="2058" y="1156"/>
                </a:lnTo>
                <a:lnTo>
                  <a:pt x="2072" y="1348"/>
                </a:lnTo>
                <a:lnTo>
                  <a:pt x="2208" y="1348"/>
                </a:lnTo>
                <a:lnTo>
                  <a:pt x="2134" y="626"/>
                </a:lnTo>
                <a:lnTo>
                  <a:pt x="1916" y="626"/>
                </a:lnTo>
                <a:lnTo>
                  <a:pt x="1844" y="1348"/>
                </a:lnTo>
                <a:lnTo>
                  <a:pt x="1980" y="1348"/>
                </a:lnTo>
                <a:lnTo>
                  <a:pt x="1992" y="1156"/>
                </a:lnTo>
                <a:close/>
                <a:moveTo>
                  <a:pt x="2022" y="716"/>
                </a:moveTo>
                <a:lnTo>
                  <a:pt x="2030" y="716"/>
                </a:lnTo>
                <a:lnTo>
                  <a:pt x="2054" y="1076"/>
                </a:lnTo>
                <a:lnTo>
                  <a:pt x="1998" y="1076"/>
                </a:lnTo>
                <a:lnTo>
                  <a:pt x="2022" y="716"/>
                </a:lnTo>
                <a:close/>
                <a:moveTo>
                  <a:pt x="2804" y="1102"/>
                </a:moveTo>
                <a:lnTo>
                  <a:pt x="2882" y="1102"/>
                </a:lnTo>
                <a:lnTo>
                  <a:pt x="2882" y="1102"/>
                </a:lnTo>
                <a:lnTo>
                  <a:pt x="2900" y="1102"/>
                </a:lnTo>
                <a:lnTo>
                  <a:pt x="2916" y="1100"/>
                </a:lnTo>
                <a:lnTo>
                  <a:pt x="2930" y="1096"/>
                </a:lnTo>
                <a:lnTo>
                  <a:pt x="2942" y="1090"/>
                </a:lnTo>
                <a:lnTo>
                  <a:pt x="2952" y="1084"/>
                </a:lnTo>
                <a:lnTo>
                  <a:pt x="2962" y="1076"/>
                </a:lnTo>
                <a:lnTo>
                  <a:pt x="2970" y="1066"/>
                </a:lnTo>
                <a:lnTo>
                  <a:pt x="2976" y="1058"/>
                </a:lnTo>
                <a:lnTo>
                  <a:pt x="2986" y="1036"/>
                </a:lnTo>
                <a:lnTo>
                  <a:pt x="2992" y="1016"/>
                </a:lnTo>
                <a:lnTo>
                  <a:pt x="2994" y="994"/>
                </a:lnTo>
                <a:lnTo>
                  <a:pt x="2996" y="974"/>
                </a:lnTo>
                <a:lnTo>
                  <a:pt x="2996" y="756"/>
                </a:lnTo>
                <a:lnTo>
                  <a:pt x="2996" y="756"/>
                </a:lnTo>
                <a:lnTo>
                  <a:pt x="2994" y="734"/>
                </a:lnTo>
                <a:lnTo>
                  <a:pt x="2992" y="714"/>
                </a:lnTo>
                <a:lnTo>
                  <a:pt x="2986" y="692"/>
                </a:lnTo>
                <a:lnTo>
                  <a:pt x="2976" y="672"/>
                </a:lnTo>
                <a:lnTo>
                  <a:pt x="2970" y="662"/>
                </a:lnTo>
                <a:lnTo>
                  <a:pt x="2962" y="654"/>
                </a:lnTo>
                <a:lnTo>
                  <a:pt x="2952" y="646"/>
                </a:lnTo>
                <a:lnTo>
                  <a:pt x="2942" y="638"/>
                </a:lnTo>
                <a:lnTo>
                  <a:pt x="2930" y="634"/>
                </a:lnTo>
                <a:lnTo>
                  <a:pt x="2916" y="630"/>
                </a:lnTo>
                <a:lnTo>
                  <a:pt x="2900" y="626"/>
                </a:lnTo>
                <a:lnTo>
                  <a:pt x="2882" y="626"/>
                </a:lnTo>
                <a:lnTo>
                  <a:pt x="2664" y="626"/>
                </a:lnTo>
                <a:lnTo>
                  <a:pt x="2664" y="1348"/>
                </a:lnTo>
                <a:lnTo>
                  <a:pt x="2804" y="1348"/>
                </a:lnTo>
                <a:lnTo>
                  <a:pt x="2804" y="1102"/>
                </a:lnTo>
                <a:close/>
                <a:moveTo>
                  <a:pt x="2804" y="716"/>
                </a:moveTo>
                <a:lnTo>
                  <a:pt x="2840" y="716"/>
                </a:lnTo>
                <a:lnTo>
                  <a:pt x="2840" y="716"/>
                </a:lnTo>
                <a:lnTo>
                  <a:pt x="2846" y="716"/>
                </a:lnTo>
                <a:lnTo>
                  <a:pt x="2850" y="718"/>
                </a:lnTo>
                <a:lnTo>
                  <a:pt x="2854" y="722"/>
                </a:lnTo>
                <a:lnTo>
                  <a:pt x="2858" y="726"/>
                </a:lnTo>
                <a:lnTo>
                  <a:pt x="2864" y="736"/>
                </a:lnTo>
                <a:lnTo>
                  <a:pt x="2866" y="752"/>
                </a:lnTo>
                <a:lnTo>
                  <a:pt x="2866" y="988"/>
                </a:lnTo>
                <a:lnTo>
                  <a:pt x="2866" y="988"/>
                </a:lnTo>
                <a:lnTo>
                  <a:pt x="2864" y="1002"/>
                </a:lnTo>
                <a:lnTo>
                  <a:pt x="2858" y="1014"/>
                </a:lnTo>
                <a:lnTo>
                  <a:pt x="2854" y="1018"/>
                </a:lnTo>
                <a:lnTo>
                  <a:pt x="2850" y="1020"/>
                </a:lnTo>
                <a:lnTo>
                  <a:pt x="2846" y="1022"/>
                </a:lnTo>
                <a:lnTo>
                  <a:pt x="2840" y="1024"/>
                </a:lnTo>
                <a:lnTo>
                  <a:pt x="2804" y="1024"/>
                </a:lnTo>
                <a:lnTo>
                  <a:pt x="2804" y="716"/>
                </a:lnTo>
                <a:close/>
                <a:moveTo>
                  <a:pt x="3214" y="1102"/>
                </a:moveTo>
                <a:lnTo>
                  <a:pt x="3236" y="1102"/>
                </a:lnTo>
                <a:lnTo>
                  <a:pt x="3282" y="1348"/>
                </a:lnTo>
                <a:lnTo>
                  <a:pt x="3430" y="1348"/>
                </a:lnTo>
                <a:lnTo>
                  <a:pt x="3364" y="1082"/>
                </a:lnTo>
                <a:lnTo>
                  <a:pt x="3364" y="1082"/>
                </a:lnTo>
                <a:lnTo>
                  <a:pt x="3376" y="1072"/>
                </a:lnTo>
                <a:lnTo>
                  <a:pt x="3386" y="1058"/>
                </a:lnTo>
                <a:lnTo>
                  <a:pt x="3392" y="1046"/>
                </a:lnTo>
                <a:lnTo>
                  <a:pt x="3398" y="1030"/>
                </a:lnTo>
                <a:lnTo>
                  <a:pt x="3402" y="1016"/>
                </a:lnTo>
                <a:lnTo>
                  <a:pt x="3404" y="1002"/>
                </a:lnTo>
                <a:lnTo>
                  <a:pt x="3406" y="974"/>
                </a:lnTo>
                <a:lnTo>
                  <a:pt x="3406" y="756"/>
                </a:lnTo>
                <a:lnTo>
                  <a:pt x="3406" y="756"/>
                </a:lnTo>
                <a:lnTo>
                  <a:pt x="3406" y="734"/>
                </a:lnTo>
                <a:lnTo>
                  <a:pt x="3402" y="714"/>
                </a:lnTo>
                <a:lnTo>
                  <a:pt x="3396" y="692"/>
                </a:lnTo>
                <a:lnTo>
                  <a:pt x="3386" y="672"/>
                </a:lnTo>
                <a:lnTo>
                  <a:pt x="3380" y="662"/>
                </a:lnTo>
                <a:lnTo>
                  <a:pt x="3372" y="654"/>
                </a:lnTo>
                <a:lnTo>
                  <a:pt x="3362" y="646"/>
                </a:lnTo>
                <a:lnTo>
                  <a:pt x="3352" y="638"/>
                </a:lnTo>
                <a:lnTo>
                  <a:pt x="3340" y="634"/>
                </a:lnTo>
                <a:lnTo>
                  <a:pt x="3326" y="630"/>
                </a:lnTo>
                <a:lnTo>
                  <a:pt x="3310" y="626"/>
                </a:lnTo>
                <a:lnTo>
                  <a:pt x="3294" y="626"/>
                </a:lnTo>
                <a:lnTo>
                  <a:pt x="3074" y="626"/>
                </a:lnTo>
                <a:lnTo>
                  <a:pt x="3074" y="1348"/>
                </a:lnTo>
                <a:lnTo>
                  <a:pt x="3214" y="1348"/>
                </a:lnTo>
                <a:lnTo>
                  <a:pt x="3214" y="1102"/>
                </a:lnTo>
                <a:close/>
                <a:moveTo>
                  <a:pt x="3214" y="716"/>
                </a:moveTo>
                <a:lnTo>
                  <a:pt x="3250" y="716"/>
                </a:lnTo>
                <a:lnTo>
                  <a:pt x="3250" y="716"/>
                </a:lnTo>
                <a:lnTo>
                  <a:pt x="3256" y="716"/>
                </a:lnTo>
                <a:lnTo>
                  <a:pt x="3260" y="718"/>
                </a:lnTo>
                <a:lnTo>
                  <a:pt x="3266" y="722"/>
                </a:lnTo>
                <a:lnTo>
                  <a:pt x="3268" y="726"/>
                </a:lnTo>
                <a:lnTo>
                  <a:pt x="3274" y="736"/>
                </a:lnTo>
                <a:lnTo>
                  <a:pt x="3276" y="752"/>
                </a:lnTo>
                <a:lnTo>
                  <a:pt x="3276" y="988"/>
                </a:lnTo>
                <a:lnTo>
                  <a:pt x="3276" y="988"/>
                </a:lnTo>
                <a:lnTo>
                  <a:pt x="3274" y="1002"/>
                </a:lnTo>
                <a:lnTo>
                  <a:pt x="3268" y="1014"/>
                </a:lnTo>
                <a:lnTo>
                  <a:pt x="3266" y="1018"/>
                </a:lnTo>
                <a:lnTo>
                  <a:pt x="3260" y="1020"/>
                </a:lnTo>
                <a:lnTo>
                  <a:pt x="3256" y="1022"/>
                </a:lnTo>
                <a:lnTo>
                  <a:pt x="3250" y="1024"/>
                </a:lnTo>
                <a:lnTo>
                  <a:pt x="3214" y="1024"/>
                </a:lnTo>
                <a:lnTo>
                  <a:pt x="3214" y="716"/>
                </a:lnTo>
                <a:close/>
                <a:moveTo>
                  <a:pt x="4046" y="896"/>
                </a:moveTo>
                <a:lnTo>
                  <a:pt x="4052" y="896"/>
                </a:lnTo>
                <a:lnTo>
                  <a:pt x="4124" y="1348"/>
                </a:lnTo>
                <a:lnTo>
                  <a:pt x="4234" y="1348"/>
                </a:lnTo>
                <a:lnTo>
                  <a:pt x="4306" y="896"/>
                </a:lnTo>
                <a:lnTo>
                  <a:pt x="4310" y="896"/>
                </a:lnTo>
                <a:lnTo>
                  <a:pt x="4310" y="1348"/>
                </a:lnTo>
                <a:lnTo>
                  <a:pt x="4450" y="1348"/>
                </a:lnTo>
                <a:lnTo>
                  <a:pt x="4450" y="626"/>
                </a:lnTo>
                <a:lnTo>
                  <a:pt x="4270" y="626"/>
                </a:lnTo>
                <a:lnTo>
                  <a:pt x="4178" y="1134"/>
                </a:lnTo>
                <a:lnTo>
                  <a:pt x="4088" y="626"/>
                </a:lnTo>
                <a:lnTo>
                  <a:pt x="3908" y="626"/>
                </a:lnTo>
                <a:lnTo>
                  <a:pt x="3908" y="1348"/>
                </a:lnTo>
                <a:lnTo>
                  <a:pt x="4046" y="1348"/>
                </a:lnTo>
                <a:lnTo>
                  <a:pt x="4046" y="896"/>
                </a:lnTo>
                <a:close/>
                <a:moveTo>
                  <a:pt x="3600" y="1348"/>
                </a:moveTo>
                <a:lnTo>
                  <a:pt x="3716" y="1348"/>
                </a:lnTo>
                <a:lnTo>
                  <a:pt x="3716" y="1348"/>
                </a:lnTo>
                <a:lnTo>
                  <a:pt x="3732" y="1348"/>
                </a:lnTo>
                <a:lnTo>
                  <a:pt x="3748" y="1344"/>
                </a:lnTo>
                <a:lnTo>
                  <a:pt x="3762" y="1340"/>
                </a:lnTo>
                <a:lnTo>
                  <a:pt x="3772" y="1336"/>
                </a:lnTo>
                <a:lnTo>
                  <a:pt x="3782" y="1328"/>
                </a:lnTo>
                <a:lnTo>
                  <a:pt x="3790" y="1320"/>
                </a:lnTo>
                <a:lnTo>
                  <a:pt x="3798" y="1312"/>
                </a:lnTo>
                <a:lnTo>
                  <a:pt x="3804" y="1302"/>
                </a:lnTo>
                <a:lnTo>
                  <a:pt x="3812" y="1282"/>
                </a:lnTo>
                <a:lnTo>
                  <a:pt x="3816" y="1260"/>
                </a:lnTo>
                <a:lnTo>
                  <a:pt x="3818" y="1240"/>
                </a:lnTo>
                <a:lnTo>
                  <a:pt x="3818" y="1220"/>
                </a:lnTo>
                <a:lnTo>
                  <a:pt x="3818" y="756"/>
                </a:lnTo>
                <a:lnTo>
                  <a:pt x="3818" y="756"/>
                </a:lnTo>
                <a:lnTo>
                  <a:pt x="3818" y="734"/>
                </a:lnTo>
                <a:lnTo>
                  <a:pt x="3816" y="714"/>
                </a:lnTo>
                <a:lnTo>
                  <a:pt x="3812" y="692"/>
                </a:lnTo>
                <a:lnTo>
                  <a:pt x="3804" y="672"/>
                </a:lnTo>
                <a:lnTo>
                  <a:pt x="3798" y="662"/>
                </a:lnTo>
                <a:lnTo>
                  <a:pt x="3790" y="654"/>
                </a:lnTo>
                <a:lnTo>
                  <a:pt x="3782" y="646"/>
                </a:lnTo>
                <a:lnTo>
                  <a:pt x="3772" y="638"/>
                </a:lnTo>
                <a:lnTo>
                  <a:pt x="3762" y="634"/>
                </a:lnTo>
                <a:lnTo>
                  <a:pt x="3748" y="630"/>
                </a:lnTo>
                <a:lnTo>
                  <a:pt x="3732" y="626"/>
                </a:lnTo>
                <a:lnTo>
                  <a:pt x="3716" y="626"/>
                </a:lnTo>
                <a:lnTo>
                  <a:pt x="3600" y="626"/>
                </a:lnTo>
                <a:lnTo>
                  <a:pt x="3600" y="626"/>
                </a:lnTo>
                <a:lnTo>
                  <a:pt x="3582" y="626"/>
                </a:lnTo>
                <a:lnTo>
                  <a:pt x="3568" y="630"/>
                </a:lnTo>
                <a:lnTo>
                  <a:pt x="3554" y="634"/>
                </a:lnTo>
                <a:lnTo>
                  <a:pt x="3542" y="638"/>
                </a:lnTo>
                <a:lnTo>
                  <a:pt x="3534" y="646"/>
                </a:lnTo>
                <a:lnTo>
                  <a:pt x="3524" y="654"/>
                </a:lnTo>
                <a:lnTo>
                  <a:pt x="3518" y="662"/>
                </a:lnTo>
                <a:lnTo>
                  <a:pt x="3512" y="672"/>
                </a:lnTo>
                <a:lnTo>
                  <a:pt x="3504" y="692"/>
                </a:lnTo>
                <a:lnTo>
                  <a:pt x="3500" y="714"/>
                </a:lnTo>
                <a:lnTo>
                  <a:pt x="3498" y="734"/>
                </a:lnTo>
                <a:lnTo>
                  <a:pt x="3496" y="756"/>
                </a:lnTo>
                <a:lnTo>
                  <a:pt x="3496" y="1220"/>
                </a:lnTo>
                <a:lnTo>
                  <a:pt x="3496" y="1220"/>
                </a:lnTo>
                <a:lnTo>
                  <a:pt x="3498" y="1240"/>
                </a:lnTo>
                <a:lnTo>
                  <a:pt x="3500" y="1260"/>
                </a:lnTo>
                <a:lnTo>
                  <a:pt x="3504" y="1282"/>
                </a:lnTo>
                <a:lnTo>
                  <a:pt x="3512" y="1302"/>
                </a:lnTo>
                <a:lnTo>
                  <a:pt x="3518" y="1312"/>
                </a:lnTo>
                <a:lnTo>
                  <a:pt x="3524" y="1320"/>
                </a:lnTo>
                <a:lnTo>
                  <a:pt x="3534" y="1328"/>
                </a:lnTo>
                <a:lnTo>
                  <a:pt x="3542" y="1336"/>
                </a:lnTo>
                <a:lnTo>
                  <a:pt x="3554" y="1340"/>
                </a:lnTo>
                <a:lnTo>
                  <a:pt x="3568" y="1344"/>
                </a:lnTo>
                <a:lnTo>
                  <a:pt x="3582" y="1348"/>
                </a:lnTo>
                <a:lnTo>
                  <a:pt x="3600" y="1348"/>
                </a:lnTo>
                <a:lnTo>
                  <a:pt x="3600" y="1348"/>
                </a:lnTo>
                <a:close/>
                <a:moveTo>
                  <a:pt x="3628" y="1230"/>
                </a:moveTo>
                <a:lnTo>
                  <a:pt x="3628" y="746"/>
                </a:lnTo>
                <a:lnTo>
                  <a:pt x="3628" y="742"/>
                </a:lnTo>
                <a:lnTo>
                  <a:pt x="3628" y="740"/>
                </a:lnTo>
                <a:lnTo>
                  <a:pt x="3628" y="740"/>
                </a:lnTo>
                <a:lnTo>
                  <a:pt x="3630" y="730"/>
                </a:lnTo>
                <a:lnTo>
                  <a:pt x="3638" y="722"/>
                </a:lnTo>
                <a:lnTo>
                  <a:pt x="3646" y="718"/>
                </a:lnTo>
                <a:lnTo>
                  <a:pt x="3658" y="716"/>
                </a:lnTo>
                <a:lnTo>
                  <a:pt x="3658" y="716"/>
                </a:lnTo>
                <a:lnTo>
                  <a:pt x="3670" y="718"/>
                </a:lnTo>
                <a:lnTo>
                  <a:pt x="3678" y="722"/>
                </a:lnTo>
                <a:lnTo>
                  <a:pt x="3686" y="730"/>
                </a:lnTo>
                <a:lnTo>
                  <a:pt x="3688" y="740"/>
                </a:lnTo>
                <a:lnTo>
                  <a:pt x="3688" y="742"/>
                </a:lnTo>
                <a:lnTo>
                  <a:pt x="3688" y="746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6"/>
                </a:lnTo>
                <a:lnTo>
                  <a:pt x="3686" y="1242"/>
                </a:lnTo>
                <a:lnTo>
                  <a:pt x="3680" y="1250"/>
                </a:lnTo>
                <a:lnTo>
                  <a:pt x="3670" y="1256"/>
                </a:lnTo>
                <a:lnTo>
                  <a:pt x="3658" y="1260"/>
                </a:lnTo>
                <a:lnTo>
                  <a:pt x="3658" y="1260"/>
                </a:lnTo>
                <a:lnTo>
                  <a:pt x="3646" y="1256"/>
                </a:lnTo>
                <a:lnTo>
                  <a:pt x="3636" y="1250"/>
                </a:lnTo>
                <a:lnTo>
                  <a:pt x="3630" y="1242"/>
                </a:lnTo>
                <a:lnTo>
                  <a:pt x="3628" y="1236"/>
                </a:lnTo>
                <a:lnTo>
                  <a:pt x="3628" y="1230"/>
                </a:lnTo>
                <a:lnTo>
                  <a:pt x="3628" y="1230"/>
                </a:lnTo>
                <a:lnTo>
                  <a:pt x="3628" y="1230"/>
                </a:lnTo>
                <a:lnTo>
                  <a:pt x="3628" y="1230"/>
                </a:lnTo>
                <a:close/>
                <a:moveTo>
                  <a:pt x="1548" y="1348"/>
                </a:moveTo>
                <a:lnTo>
                  <a:pt x="1664" y="1348"/>
                </a:lnTo>
                <a:lnTo>
                  <a:pt x="1664" y="1348"/>
                </a:lnTo>
                <a:lnTo>
                  <a:pt x="1682" y="1348"/>
                </a:lnTo>
                <a:lnTo>
                  <a:pt x="1696" y="1344"/>
                </a:lnTo>
                <a:lnTo>
                  <a:pt x="1710" y="1340"/>
                </a:lnTo>
                <a:lnTo>
                  <a:pt x="1722" y="1336"/>
                </a:lnTo>
                <a:lnTo>
                  <a:pt x="1732" y="1328"/>
                </a:lnTo>
                <a:lnTo>
                  <a:pt x="1740" y="1320"/>
                </a:lnTo>
                <a:lnTo>
                  <a:pt x="1746" y="1312"/>
                </a:lnTo>
                <a:lnTo>
                  <a:pt x="1752" y="1302"/>
                </a:lnTo>
                <a:lnTo>
                  <a:pt x="1760" y="1282"/>
                </a:lnTo>
                <a:lnTo>
                  <a:pt x="1764" y="1260"/>
                </a:lnTo>
                <a:lnTo>
                  <a:pt x="1766" y="1240"/>
                </a:lnTo>
                <a:lnTo>
                  <a:pt x="1768" y="1220"/>
                </a:lnTo>
                <a:lnTo>
                  <a:pt x="1768" y="992"/>
                </a:lnTo>
                <a:lnTo>
                  <a:pt x="1600" y="992"/>
                </a:lnTo>
                <a:lnTo>
                  <a:pt x="1600" y="1074"/>
                </a:lnTo>
                <a:lnTo>
                  <a:pt x="1638" y="1074"/>
                </a:lnTo>
                <a:lnTo>
                  <a:pt x="1638" y="1230"/>
                </a:lnTo>
                <a:lnTo>
                  <a:pt x="1638" y="1230"/>
                </a:lnTo>
                <a:lnTo>
                  <a:pt x="1638" y="1230"/>
                </a:lnTo>
                <a:lnTo>
                  <a:pt x="1638" y="1230"/>
                </a:lnTo>
                <a:lnTo>
                  <a:pt x="1636" y="1236"/>
                </a:lnTo>
                <a:lnTo>
                  <a:pt x="1634" y="1242"/>
                </a:lnTo>
                <a:lnTo>
                  <a:pt x="1628" y="1250"/>
                </a:lnTo>
                <a:lnTo>
                  <a:pt x="1618" y="1256"/>
                </a:lnTo>
                <a:lnTo>
                  <a:pt x="1606" y="1260"/>
                </a:lnTo>
                <a:lnTo>
                  <a:pt x="1606" y="1260"/>
                </a:lnTo>
                <a:lnTo>
                  <a:pt x="1594" y="1256"/>
                </a:lnTo>
                <a:lnTo>
                  <a:pt x="1584" y="1250"/>
                </a:lnTo>
                <a:lnTo>
                  <a:pt x="1578" y="1242"/>
                </a:lnTo>
                <a:lnTo>
                  <a:pt x="1576" y="1236"/>
                </a:lnTo>
                <a:lnTo>
                  <a:pt x="1576" y="1230"/>
                </a:lnTo>
                <a:lnTo>
                  <a:pt x="1576" y="1230"/>
                </a:lnTo>
                <a:lnTo>
                  <a:pt x="1576" y="1230"/>
                </a:lnTo>
                <a:lnTo>
                  <a:pt x="1576" y="746"/>
                </a:lnTo>
                <a:lnTo>
                  <a:pt x="1576" y="746"/>
                </a:lnTo>
                <a:lnTo>
                  <a:pt x="1576" y="742"/>
                </a:lnTo>
                <a:lnTo>
                  <a:pt x="1576" y="740"/>
                </a:lnTo>
                <a:lnTo>
                  <a:pt x="1576" y="740"/>
                </a:lnTo>
                <a:lnTo>
                  <a:pt x="1578" y="730"/>
                </a:lnTo>
                <a:lnTo>
                  <a:pt x="1586" y="722"/>
                </a:lnTo>
                <a:lnTo>
                  <a:pt x="1596" y="718"/>
                </a:lnTo>
                <a:lnTo>
                  <a:pt x="1606" y="716"/>
                </a:lnTo>
                <a:lnTo>
                  <a:pt x="1606" y="716"/>
                </a:lnTo>
                <a:lnTo>
                  <a:pt x="1618" y="718"/>
                </a:lnTo>
                <a:lnTo>
                  <a:pt x="1628" y="722"/>
                </a:lnTo>
                <a:lnTo>
                  <a:pt x="1634" y="730"/>
                </a:lnTo>
                <a:lnTo>
                  <a:pt x="1636" y="740"/>
                </a:lnTo>
                <a:lnTo>
                  <a:pt x="1638" y="742"/>
                </a:lnTo>
                <a:lnTo>
                  <a:pt x="1638" y="746"/>
                </a:lnTo>
                <a:lnTo>
                  <a:pt x="1638" y="856"/>
                </a:lnTo>
                <a:lnTo>
                  <a:pt x="1768" y="856"/>
                </a:lnTo>
                <a:lnTo>
                  <a:pt x="1768" y="756"/>
                </a:lnTo>
                <a:lnTo>
                  <a:pt x="1768" y="756"/>
                </a:lnTo>
                <a:lnTo>
                  <a:pt x="1766" y="734"/>
                </a:lnTo>
                <a:lnTo>
                  <a:pt x="1764" y="714"/>
                </a:lnTo>
                <a:lnTo>
                  <a:pt x="1760" y="692"/>
                </a:lnTo>
                <a:lnTo>
                  <a:pt x="1752" y="672"/>
                </a:lnTo>
                <a:lnTo>
                  <a:pt x="1746" y="662"/>
                </a:lnTo>
                <a:lnTo>
                  <a:pt x="1740" y="654"/>
                </a:lnTo>
                <a:lnTo>
                  <a:pt x="1732" y="646"/>
                </a:lnTo>
                <a:lnTo>
                  <a:pt x="1722" y="638"/>
                </a:lnTo>
                <a:lnTo>
                  <a:pt x="1710" y="634"/>
                </a:lnTo>
                <a:lnTo>
                  <a:pt x="1696" y="630"/>
                </a:lnTo>
                <a:lnTo>
                  <a:pt x="1682" y="626"/>
                </a:lnTo>
                <a:lnTo>
                  <a:pt x="1664" y="626"/>
                </a:lnTo>
                <a:lnTo>
                  <a:pt x="1548" y="626"/>
                </a:lnTo>
                <a:lnTo>
                  <a:pt x="1548" y="626"/>
                </a:lnTo>
                <a:lnTo>
                  <a:pt x="1532" y="626"/>
                </a:lnTo>
                <a:lnTo>
                  <a:pt x="1516" y="630"/>
                </a:lnTo>
                <a:lnTo>
                  <a:pt x="1502" y="634"/>
                </a:lnTo>
                <a:lnTo>
                  <a:pt x="1492" y="638"/>
                </a:lnTo>
                <a:lnTo>
                  <a:pt x="1482" y="646"/>
                </a:lnTo>
                <a:lnTo>
                  <a:pt x="1474" y="654"/>
                </a:lnTo>
                <a:lnTo>
                  <a:pt x="1466" y="662"/>
                </a:lnTo>
                <a:lnTo>
                  <a:pt x="1460" y="672"/>
                </a:lnTo>
                <a:lnTo>
                  <a:pt x="1452" y="692"/>
                </a:lnTo>
                <a:lnTo>
                  <a:pt x="1448" y="714"/>
                </a:lnTo>
                <a:lnTo>
                  <a:pt x="1446" y="734"/>
                </a:lnTo>
                <a:lnTo>
                  <a:pt x="1446" y="756"/>
                </a:lnTo>
                <a:lnTo>
                  <a:pt x="1446" y="1220"/>
                </a:lnTo>
                <a:lnTo>
                  <a:pt x="1446" y="1220"/>
                </a:lnTo>
                <a:lnTo>
                  <a:pt x="1446" y="1240"/>
                </a:lnTo>
                <a:lnTo>
                  <a:pt x="1448" y="1260"/>
                </a:lnTo>
                <a:lnTo>
                  <a:pt x="1452" y="1282"/>
                </a:lnTo>
                <a:lnTo>
                  <a:pt x="1460" y="1302"/>
                </a:lnTo>
                <a:lnTo>
                  <a:pt x="1466" y="1312"/>
                </a:lnTo>
                <a:lnTo>
                  <a:pt x="1474" y="1320"/>
                </a:lnTo>
                <a:lnTo>
                  <a:pt x="1482" y="1328"/>
                </a:lnTo>
                <a:lnTo>
                  <a:pt x="1492" y="1336"/>
                </a:lnTo>
                <a:lnTo>
                  <a:pt x="1502" y="1340"/>
                </a:lnTo>
                <a:lnTo>
                  <a:pt x="1516" y="1344"/>
                </a:lnTo>
                <a:lnTo>
                  <a:pt x="1532" y="1348"/>
                </a:lnTo>
                <a:lnTo>
                  <a:pt x="1548" y="1348"/>
                </a:lnTo>
                <a:lnTo>
                  <a:pt x="1548" y="1348"/>
                </a:lnTo>
                <a:close/>
                <a:moveTo>
                  <a:pt x="1446" y="1590"/>
                </a:moveTo>
                <a:lnTo>
                  <a:pt x="1446" y="2072"/>
                </a:lnTo>
                <a:lnTo>
                  <a:pt x="4450" y="2072"/>
                </a:lnTo>
                <a:lnTo>
                  <a:pt x="4450" y="1590"/>
                </a:lnTo>
                <a:lnTo>
                  <a:pt x="1446" y="1590"/>
                </a:lnTo>
                <a:close/>
                <a:moveTo>
                  <a:pt x="1770" y="1982"/>
                </a:moveTo>
                <a:lnTo>
                  <a:pt x="1698" y="1982"/>
                </a:lnTo>
                <a:lnTo>
                  <a:pt x="1632" y="1790"/>
                </a:lnTo>
                <a:lnTo>
                  <a:pt x="1632" y="1790"/>
                </a:lnTo>
                <a:lnTo>
                  <a:pt x="1632" y="1790"/>
                </a:lnTo>
                <a:lnTo>
                  <a:pt x="1640" y="1848"/>
                </a:lnTo>
                <a:lnTo>
                  <a:pt x="1642" y="1880"/>
                </a:lnTo>
                <a:lnTo>
                  <a:pt x="1644" y="1908"/>
                </a:lnTo>
                <a:lnTo>
                  <a:pt x="1644" y="1982"/>
                </a:lnTo>
                <a:lnTo>
                  <a:pt x="1572" y="1982"/>
                </a:lnTo>
                <a:lnTo>
                  <a:pt x="1572" y="1668"/>
                </a:lnTo>
                <a:lnTo>
                  <a:pt x="1644" y="1668"/>
                </a:lnTo>
                <a:lnTo>
                  <a:pt x="1710" y="1864"/>
                </a:lnTo>
                <a:lnTo>
                  <a:pt x="1710" y="1864"/>
                </a:lnTo>
                <a:lnTo>
                  <a:pt x="1710" y="1864"/>
                </a:lnTo>
                <a:lnTo>
                  <a:pt x="1708" y="1836"/>
                </a:lnTo>
                <a:lnTo>
                  <a:pt x="1704" y="1806"/>
                </a:lnTo>
                <a:lnTo>
                  <a:pt x="1700" y="1774"/>
                </a:lnTo>
                <a:lnTo>
                  <a:pt x="1698" y="1746"/>
                </a:lnTo>
                <a:lnTo>
                  <a:pt x="1698" y="1668"/>
                </a:lnTo>
                <a:lnTo>
                  <a:pt x="1770" y="1668"/>
                </a:lnTo>
                <a:lnTo>
                  <a:pt x="1770" y="1982"/>
                </a:lnTo>
                <a:close/>
                <a:moveTo>
                  <a:pt x="2628" y="1726"/>
                </a:moveTo>
                <a:lnTo>
                  <a:pt x="2528" y="1726"/>
                </a:lnTo>
                <a:lnTo>
                  <a:pt x="2528" y="1788"/>
                </a:lnTo>
                <a:lnTo>
                  <a:pt x="2618" y="1788"/>
                </a:lnTo>
                <a:lnTo>
                  <a:pt x="2618" y="1848"/>
                </a:lnTo>
                <a:lnTo>
                  <a:pt x="2528" y="1848"/>
                </a:lnTo>
                <a:lnTo>
                  <a:pt x="2528" y="1922"/>
                </a:lnTo>
                <a:lnTo>
                  <a:pt x="2628" y="1922"/>
                </a:lnTo>
                <a:lnTo>
                  <a:pt x="2628" y="1982"/>
                </a:lnTo>
                <a:lnTo>
                  <a:pt x="2452" y="1982"/>
                </a:lnTo>
                <a:lnTo>
                  <a:pt x="2452" y="1668"/>
                </a:lnTo>
                <a:lnTo>
                  <a:pt x="2628" y="1668"/>
                </a:lnTo>
                <a:lnTo>
                  <a:pt x="2628" y="1726"/>
                </a:lnTo>
                <a:close/>
                <a:moveTo>
                  <a:pt x="3476" y="1726"/>
                </a:moveTo>
                <a:lnTo>
                  <a:pt x="3374" y="1726"/>
                </a:lnTo>
                <a:lnTo>
                  <a:pt x="3374" y="1788"/>
                </a:lnTo>
                <a:lnTo>
                  <a:pt x="3464" y="1788"/>
                </a:lnTo>
                <a:lnTo>
                  <a:pt x="3464" y="1848"/>
                </a:lnTo>
                <a:lnTo>
                  <a:pt x="3374" y="1848"/>
                </a:lnTo>
                <a:lnTo>
                  <a:pt x="3374" y="1982"/>
                </a:lnTo>
                <a:lnTo>
                  <a:pt x="3298" y="1982"/>
                </a:lnTo>
                <a:lnTo>
                  <a:pt x="3298" y="1668"/>
                </a:lnTo>
                <a:lnTo>
                  <a:pt x="3476" y="1668"/>
                </a:lnTo>
                <a:lnTo>
                  <a:pt x="3476" y="1726"/>
                </a:lnTo>
                <a:close/>
                <a:moveTo>
                  <a:pt x="4324" y="1726"/>
                </a:moveTo>
                <a:lnTo>
                  <a:pt x="4268" y="1726"/>
                </a:lnTo>
                <a:lnTo>
                  <a:pt x="4268" y="1982"/>
                </a:lnTo>
                <a:lnTo>
                  <a:pt x="4198" y="1982"/>
                </a:lnTo>
                <a:lnTo>
                  <a:pt x="4198" y="1726"/>
                </a:lnTo>
                <a:lnTo>
                  <a:pt x="4138" y="1726"/>
                </a:lnTo>
                <a:lnTo>
                  <a:pt x="4138" y="1668"/>
                </a:lnTo>
                <a:lnTo>
                  <a:pt x="4324" y="1668"/>
                </a:lnTo>
                <a:lnTo>
                  <a:pt x="4324" y="1726"/>
                </a:lnTo>
                <a:close/>
                <a:moveTo>
                  <a:pt x="878" y="1100"/>
                </a:moveTo>
                <a:lnTo>
                  <a:pt x="878" y="1100"/>
                </a:lnTo>
                <a:lnTo>
                  <a:pt x="906" y="1160"/>
                </a:lnTo>
                <a:lnTo>
                  <a:pt x="936" y="1218"/>
                </a:lnTo>
                <a:lnTo>
                  <a:pt x="966" y="1268"/>
                </a:lnTo>
                <a:lnTo>
                  <a:pt x="994" y="1308"/>
                </a:lnTo>
                <a:lnTo>
                  <a:pt x="994" y="1308"/>
                </a:lnTo>
                <a:lnTo>
                  <a:pt x="1014" y="1278"/>
                </a:lnTo>
                <a:lnTo>
                  <a:pt x="1040" y="1240"/>
                </a:lnTo>
                <a:lnTo>
                  <a:pt x="1066" y="1190"/>
                </a:lnTo>
                <a:lnTo>
                  <a:pt x="1094" y="1130"/>
                </a:lnTo>
                <a:lnTo>
                  <a:pt x="1122" y="1064"/>
                </a:lnTo>
                <a:lnTo>
                  <a:pt x="1136" y="1026"/>
                </a:lnTo>
                <a:lnTo>
                  <a:pt x="1148" y="988"/>
                </a:lnTo>
                <a:lnTo>
                  <a:pt x="1160" y="948"/>
                </a:lnTo>
                <a:lnTo>
                  <a:pt x="1170" y="906"/>
                </a:lnTo>
                <a:lnTo>
                  <a:pt x="1178" y="862"/>
                </a:lnTo>
                <a:lnTo>
                  <a:pt x="1186" y="818"/>
                </a:lnTo>
                <a:lnTo>
                  <a:pt x="1186" y="818"/>
                </a:lnTo>
                <a:lnTo>
                  <a:pt x="1192" y="768"/>
                </a:lnTo>
                <a:lnTo>
                  <a:pt x="1196" y="718"/>
                </a:lnTo>
                <a:lnTo>
                  <a:pt x="1198" y="668"/>
                </a:lnTo>
                <a:lnTo>
                  <a:pt x="1198" y="618"/>
                </a:lnTo>
                <a:lnTo>
                  <a:pt x="1194" y="562"/>
                </a:lnTo>
                <a:lnTo>
                  <a:pt x="1186" y="504"/>
                </a:lnTo>
                <a:lnTo>
                  <a:pt x="1176" y="442"/>
                </a:lnTo>
                <a:lnTo>
                  <a:pt x="1162" y="374"/>
                </a:lnTo>
                <a:lnTo>
                  <a:pt x="1162" y="374"/>
                </a:lnTo>
                <a:lnTo>
                  <a:pt x="1152" y="338"/>
                </a:lnTo>
                <a:lnTo>
                  <a:pt x="1142" y="304"/>
                </a:lnTo>
                <a:lnTo>
                  <a:pt x="1132" y="270"/>
                </a:lnTo>
                <a:lnTo>
                  <a:pt x="1120" y="238"/>
                </a:lnTo>
                <a:lnTo>
                  <a:pt x="1094" y="178"/>
                </a:lnTo>
                <a:lnTo>
                  <a:pt x="1066" y="124"/>
                </a:lnTo>
                <a:lnTo>
                  <a:pt x="1042" y="78"/>
                </a:lnTo>
                <a:lnTo>
                  <a:pt x="1020" y="42"/>
                </a:lnTo>
                <a:lnTo>
                  <a:pt x="992" y="0"/>
                </a:lnTo>
                <a:lnTo>
                  <a:pt x="992" y="0"/>
                </a:lnTo>
                <a:lnTo>
                  <a:pt x="964" y="44"/>
                </a:lnTo>
                <a:lnTo>
                  <a:pt x="944" y="78"/>
                </a:lnTo>
                <a:lnTo>
                  <a:pt x="922" y="118"/>
                </a:lnTo>
                <a:lnTo>
                  <a:pt x="900" y="164"/>
                </a:lnTo>
                <a:lnTo>
                  <a:pt x="876" y="216"/>
                </a:lnTo>
                <a:lnTo>
                  <a:pt x="856" y="270"/>
                </a:lnTo>
                <a:lnTo>
                  <a:pt x="836" y="326"/>
                </a:lnTo>
                <a:lnTo>
                  <a:pt x="836" y="326"/>
                </a:lnTo>
                <a:lnTo>
                  <a:pt x="820" y="390"/>
                </a:lnTo>
                <a:lnTo>
                  <a:pt x="808" y="450"/>
                </a:lnTo>
                <a:lnTo>
                  <a:pt x="798" y="510"/>
                </a:lnTo>
                <a:lnTo>
                  <a:pt x="792" y="570"/>
                </a:lnTo>
                <a:lnTo>
                  <a:pt x="790" y="628"/>
                </a:lnTo>
                <a:lnTo>
                  <a:pt x="790" y="684"/>
                </a:lnTo>
                <a:lnTo>
                  <a:pt x="792" y="742"/>
                </a:lnTo>
                <a:lnTo>
                  <a:pt x="798" y="798"/>
                </a:lnTo>
                <a:lnTo>
                  <a:pt x="798" y="798"/>
                </a:lnTo>
                <a:lnTo>
                  <a:pt x="806" y="852"/>
                </a:lnTo>
                <a:lnTo>
                  <a:pt x="818" y="908"/>
                </a:lnTo>
                <a:lnTo>
                  <a:pt x="830" y="958"/>
                </a:lnTo>
                <a:lnTo>
                  <a:pt x="844" y="1004"/>
                </a:lnTo>
                <a:lnTo>
                  <a:pt x="868" y="1074"/>
                </a:lnTo>
                <a:lnTo>
                  <a:pt x="878" y="1100"/>
                </a:lnTo>
                <a:lnTo>
                  <a:pt x="878" y="1100"/>
                </a:lnTo>
                <a:close/>
                <a:moveTo>
                  <a:pt x="992" y="1260"/>
                </a:moveTo>
                <a:lnTo>
                  <a:pt x="992" y="1260"/>
                </a:lnTo>
                <a:lnTo>
                  <a:pt x="976" y="1222"/>
                </a:lnTo>
                <a:lnTo>
                  <a:pt x="966" y="1198"/>
                </a:lnTo>
                <a:lnTo>
                  <a:pt x="956" y="1172"/>
                </a:lnTo>
                <a:lnTo>
                  <a:pt x="948" y="1140"/>
                </a:lnTo>
                <a:lnTo>
                  <a:pt x="942" y="1104"/>
                </a:lnTo>
                <a:lnTo>
                  <a:pt x="938" y="1066"/>
                </a:lnTo>
                <a:lnTo>
                  <a:pt x="934" y="1022"/>
                </a:lnTo>
                <a:lnTo>
                  <a:pt x="934" y="1022"/>
                </a:lnTo>
                <a:lnTo>
                  <a:pt x="936" y="980"/>
                </a:lnTo>
                <a:lnTo>
                  <a:pt x="942" y="940"/>
                </a:lnTo>
                <a:lnTo>
                  <a:pt x="950" y="904"/>
                </a:lnTo>
                <a:lnTo>
                  <a:pt x="958" y="870"/>
                </a:lnTo>
                <a:lnTo>
                  <a:pt x="968" y="840"/>
                </a:lnTo>
                <a:lnTo>
                  <a:pt x="978" y="816"/>
                </a:lnTo>
                <a:lnTo>
                  <a:pt x="988" y="798"/>
                </a:lnTo>
                <a:lnTo>
                  <a:pt x="994" y="788"/>
                </a:lnTo>
                <a:lnTo>
                  <a:pt x="994" y="788"/>
                </a:lnTo>
                <a:lnTo>
                  <a:pt x="1006" y="814"/>
                </a:lnTo>
                <a:lnTo>
                  <a:pt x="1016" y="836"/>
                </a:lnTo>
                <a:lnTo>
                  <a:pt x="1024" y="864"/>
                </a:lnTo>
                <a:lnTo>
                  <a:pt x="1034" y="894"/>
                </a:lnTo>
                <a:lnTo>
                  <a:pt x="1042" y="930"/>
                </a:lnTo>
                <a:lnTo>
                  <a:pt x="1048" y="970"/>
                </a:lnTo>
                <a:lnTo>
                  <a:pt x="1050" y="1012"/>
                </a:lnTo>
                <a:lnTo>
                  <a:pt x="1050" y="1012"/>
                </a:lnTo>
                <a:lnTo>
                  <a:pt x="1050" y="1054"/>
                </a:lnTo>
                <a:lnTo>
                  <a:pt x="1046" y="1094"/>
                </a:lnTo>
                <a:lnTo>
                  <a:pt x="1040" y="1130"/>
                </a:lnTo>
                <a:lnTo>
                  <a:pt x="1032" y="1164"/>
                </a:lnTo>
                <a:lnTo>
                  <a:pt x="1022" y="1194"/>
                </a:lnTo>
                <a:lnTo>
                  <a:pt x="1012" y="1220"/>
                </a:lnTo>
                <a:lnTo>
                  <a:pt x="1002" y="1242"/>
                </a:lnTo>
                <a:lnTo>
                  <a:pt x="992" y="1260"/>
                </a:lnTo>
                <a:lnTo>
                  <a:pt x="992" y="1260"/>
                </a:lnTo>
                <a:close/>
                <a:moveTo>
                  <a:pt x="838" y="624"/>
                </a:moveTo>
                <a:lnTo>
                  <a:pt x="838" y="624"/>
                </a:lnTo>
                <a:lnTo>
                  <a:pt x="840" y="586"/>
                </a:lnTo>
                <a:lnTo>
                  <a:pt x="844" y="550"/>
                </a:lnTo>
                <a:lnTo>
                  <a:pt x="854" y="480"/>
                </a:lnTo>
                <a:lnTo>
                  <a:pt x="868" y="420"/>
                </a:lnTo>
                <a:lnTo>
                  <a:pt x="878" y="376"/>
                </a:lnTo>
                <a:lnTo>
                  <a:pt x="878" y="376"/>
                </a:lnTo>
                <a:lnTo>
                  <a:pt x="896" y="320"/>
                </a:lnTo>
                <a:lnTo>
                  <a:pt x="916" y="268"/>
                </a:lnTo>
                <a:lnTo>
                  <a:pt x="932" y="224"/>
                </a:lnTo>
                <a:lnTo>
                  <a:pt x="950" y="186"/>
                </a:lnTo>
                <a:lnTo>
                  <a:pt x="976" y="130"/>
                </a:lnTo>
                <a:lnTo>
                  <a:pt x="992" y="102"/>
                </a:lnTo>
                <a:lnTo>
                  <a:pt x="992" y="102"/>
                </a:lnTo>
                <a:lnTo>
                  <a:pt x="1010" y="132"/>
                </a:lnTo>
                <a:lnTo>
                  <a:pt x="1040" y="194"/>
                </a:lnTo>
                <a:lnTo>
                  <a:pt x="1058" y="234"/>
                </a:lnTo>
                <a:lnTo>
                  <a:pt x="1076" y="276"/>
                </a:lnTo>
                <a:lnTo>
                  <a:pt x="1092" y="324"/>
                </a:lnTo>
                <a:lnTo>
                  <a:pt x="1108" y="372"/>
                </a:lnTo>
                <a:lnTo>
                  <a:pt x="1108" y="372"/>
                </a:lnTo>
                <a:lnTo>
                  <a:pt x="1120" y="420"/>
                </a:lnTo>
                <a:lnTo>
                  <a:pt x="1130" y="468"/>
                </a:lnTo>
                <a:lnTo>
                  <a:pt x="1138" y="514"/>
                </a:lnTo>
                <a:lnTo>
                  <a:pt x="1142" y="556"/>
                </a:lnTo>
                <a:lnTo>
                  <a:pt x="1146" y="598"/>
                </a:lnTo>
                <a:lnTo>
                  <a:pt x="1148" y="636"/>
                </a:lnTo>
                <a:lnTo>
                  <a:pt x="1150" y="700"/>
                </a:lnTo>
                <a:lnTo>
                  <a:pt x="1150" y="700"/>
                </a:lnTo>
                <a:lnTo>
                  <a:pt x="1146" y="754"/>
                </a:lnTo>
                <a:lnTo>
                  <a:pt x="1142" y="808"/>
                </a:lnTo>
                <a:lnTo>
                  <a:pt x="1136" y="856"/>
                </a:lnTo>
                <a:lnTo>
                  <a:pt x="1128" y="896"/>
                </a:lnTo>
                <a:lnTo>
                  <a:pt x="1128" y="896"/>
                </a:lnTo>
                <a:lnTo>
                  <a:pt x="1128" y="864"/>
                </a:lnTo>
                <a:lnTo>
                  <a:pt x="1128" y="832"/>
                </a:lnTo>
                <a:lnTo>
                  <a:pt x="1124" y="760"/>
                </a:lnTo>
                <a:lnTo>
                  <a:pt x="1116" y="686"/>
                </a:lnTo>
                <a:lnTo>
                  <a:pt x="1104" y="616"/>
                </a:lnTo>
                <a:lnTo>
                  <a:pt x="1104" y="616"/>
                </a:lnTo>
                <a:lnTo>
                  <a:pt x="1096" y="580"/>
                </a:lnTo>
                <a:lnTo>
                  <a:pt x="1084" y="542"/>
                </a:lnTo>
                <a:lnTo>
                  <a:pt x="1072" y="500"/>
                </a:lnTo>
                <a:lnTo>
                  <a:pt x="1056" y="458"/>
                </a:lnTo>
                <a:lnTo>
                  <a:pt x="1040" y="416"/>
                </a:lnTo>
                <a:lnTo>
                  <a:pt x="1024" y="378"/>
                </a:lnTo>
                <a:lnTo>
                  <a:pt x="1008" y="344"/>
                </a:lnTo>
                <a:lnTo>
                  <a:pt x="992" y="314"/>
                </a:lnTo>
                <a:lnTo>
                  <a:pt x="992" y="314"/>
                </a:lnTo>
                <a:lnTo>
                  <a:pt x="978" y="342"/>
                </a:lnTo>
                <a:lnTo>
                  <a:pt x="962" y="374"/>
                </a:lnTo>
                <a:lnTo>
                  <a:pt x="948" y="408"/>
                </a:lnTo>
                <a:lnTo>
                  <a:pt x="932" y="448"/>
                </a:lnTo>
                <a:lnTo>
                  <a:pt x="918" y="488"/>
                </a:lnTo>
                <a:lnTo>
                  <a:pt x="904" y="532"/>
                </a:lnTo>
                <a:lnTo>
                  <a:pt x="892" y="574"/>
                </a:lnTo>
                <a:lnTo>
                  <a:pt x="882" y="616"/>
                </a:lnTo>
                <a:lnTo>
                  <a:pt x="882" y="616"/>
                </a:lnTo>
                <a:lnTo>
                  <a:pt x="874" y="658"/>
                </a:lnTo>
                <a:lnTo>
                  <a:pt x="868" y="700"/>
                </a:lnTo>
                <a:lnTo>
                  <a:pt x="864" y="742"/>
                </a:lnTo>
                <a:lnTo>
                  <a:pt x="860" y="784"/>
                </a:lnTo>
                <a:lnTo>
                  <a:pt x="858" y="854"/>
                </a:lnTo>
                <a:lnTo>
                  <a:pt x="856" y="898"/>
                </a:lnTo>
                <a:lnTo>
                  <a:pt x="856" y="898"/>
                </a:lnTo>
                <a:lnTo>
                  <a:pt x="850" y="858"/>
                </a:lnTo>
                <a:lnTo>
                  <a:pt x="844" y="794"/>
                </a:lnTo>
                <a:lnTo>
                  <a:pt x="838" y="714"/>
                </a:lnTo>
                <a:lnTo>
                  <a:pt x="838" y="670"/>
                </a:lnTo>
                <a:lnTo>
                  <a:pt x="838" y="624"/>
                </a:lnTo>
                <a:lnTo>
                  <a:pt x="838" y="624"/>
                </a:lnTo>
                <a:close/>
                <a:moveTo>
                  <a:pt x="724" y="1576"/>
                </a:moveTo>
                <a:lnTo>
                  <a:pt x="724" y="1576"/>
                </a:lnTo>
                <a:lnTo>
                  <a:pt x="724" y="1574"/>
                </a:lnTo>
                <a:lnTo>
                  <a:pt x="724" y="1574"/>
                </a:lnTo>
                <a:lnTo>
                  <a:pt x="740" y="1560"/>
                </a:lnTo>
                <a:lnTo>
                  <a:pt x="756" y="1548"/>
                </a:lnTo>
                <a:lnTo>
                  <a:pt x="774" y="1538"/>
                </a:lnTo>
                <a:lnTo>
                  <a:pt x="792" y="1530"/>
                </a:lnTo>
                <a:lnTo>
                  <a:pt x="810" y="1524"/>
                </a:lnTo>
                <a:lnTo>
                  <a:pt x="830" y="1520"/>
                </a:lnTo>
                <a:lnTo>
                  <a:pt x="850" y="1516"/>
                </a:lnTo>
                <a:lnTo>
                  <a:pt x="868" y="1516"/>
                </a:lnTo>
                <a:lnTo>
                  <a:pt x="888" y="1516"/>
                </a:lnTo>
                <a:lnTo>
                  <a:pt x="908" y="1520"/>
                </a:lnTo>
                <a:lnTo>
                  <a:pt x="926" y="1524"/>
                </a:lnTo>
                <a:lnTo>
                  <a:pt x="946" y="1530"/>
                </a:lnTo>
                <a:lnTo>
                  <a:pt x="964" y="1538"/>
                </a:lnTo>
                <a:lnTo>
                  <a:pt x="980" y="1548"/>
                </a:lnTo>
                <a:lnTo>
                  <a:pt x="998" y="1560"/>
                </a:lnTo>
                <a:lnTo>
                  <a:pt x="1012" y="1574"/>
                </a:lnTo>
                <a:lnTo>
                  <a:pt x="1012" y="1574"/>
                </a:lnTo>
                <a:lnTo>
                  <a:pt x="1026" y="1590"/>
                </a:lnTo>
                <a:lnTo>
                  <a:pt x="1038" y="1606"/>
                </a:lnTo>
                <a:lnTo>
                  <a:pt x="1048" y="1624"/>
                </a:lnTo>
                <a:lnTo>
                  <a:pt x="1058" y="1642"/>
                </a:lnTo>
                <a:lnTo>
                  <a:pt x="1064" y="1660"/>
                </a:lnTo>
                <a:lnTo>
                  <a:pt x="1068" y="1680"/>
                </a:lnTo>
                <a:lnTo>
                  <a:pt x="1072" y="1698"/>
                </a:lnTo>
                <a:lnTo>
                  <a:pt x="1072" y="1718"/>
                </a:lnTo>
                <a:lnTo>
                  <a:pt x="1072" y="1738"/>
                </a:lnTo>
                <a:lnTo>
                  <a:pt x="1068" y="1756"/>
                </a:lnTo>
                <a:lnTo>
                  <a:pt x="1064" y="1776"/>
                </a:lnTo>
                <a:lnTo>
                  <a:pt x="1058" y="1794"/>
                </a:lnTo>
                <a:lnTo>
                  <a:pt x="1048" y="1812"/>
                </a:lnTo>
                <a:lnTo>
                  <a:pt x="1038" y="1830"/>
                </a:lnTo>
                <a:lnTo>
                  <a:pt x="1026" y="1846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0" y="1864"/>
                </a:lnTo>
                <a:lnTo>
                  <a:pt x="1010" y="1864"/>
                </a:lnTo>
                <a:lnTo>
                  <a:pt x="980" y="1892"/>
                </a:lnTo>
                <a:lnTo>
                  <a:pt x="946" y="1914"/>
                </a:lnTo>
                <a:lnTo>
                  <a:pt x="912" y="1936"/>
                </a:lnTo>
                <a:lnTo>
                  <a:pt x="876" y="1952"/>
                </a:lnTo>
                <a:lnTo>
                  <a:pt x="840" y="1964"/>
                </a:lnTo>
                <a:lnTo>
                  <a:pt x="802" y="1974"/>
                </a:lnTo>
                <a:lnTo>
                  <a:pt x="762" y="1980"/>
                </a:lnTo>
                <a:lnTo>
                  <a:pt x="724" y="1982"/>
                </a:lnTo>
                <a:lnTo>
                  <a:pt x="724" y="1982"/>
                </a:lnTo>
                <a:lnTo>
                  <a:pt x="684" y="1980"/>
                </a:lnTo>
                <a:lnTo>
                  <a:pt x="646" y="1974"/>
                </a:lnTo>
                <a:lnTo>
                  <a:pt x="608" y="1964"/>
                </a:lnTo>
                <a:lnTo>
                  <a:pt x="570" y="1952"/>
                </a:lnTo>
                <a:lnTo>
                  <a:pt x="534" y="1934"/>
                </a:lnTo>
                <a:lnTo>
                  <a:pt x="500" y="1914"/>
                </a:lnTo>
                <a:lnTo>
                  <a:pt x="468" y="1890"/>
                </a:lnTo>
                <a:lnTo>
                  <a:pt x="436" y="1862"/>
                </a:lnTo>
                <a:lnTo>
                  <a:pt x="436" y="1862"/>
                </a:lnTo>
                <a:lnTo>
                  <a:pt x="412" y="1836"/>
                </a:lnTo>
                <a:lnTo>
                  <a:pt x="390" y="1806"/>
                </a:lnTo>
                <a:lnTo>
                  <a:pt x="370" y="1776"/>
                </a:lnTo>
                <a:lnTo>
                  <a:pt x="354" y="1746"/>
                </a:lnTo>
                <a:lnTo>
                  <a:pt x="342" y="1714"/>
                </a:lnTo>
                <a:lnTo>
                  <a:pt x="332" y="1680"/>
                </a:lnTo>
                <a:lnTo>
                  <a:pt x="324" y="1648"/>
                </a:lnTo>
                <a:lnTo>
                  <a:pt x="320" y="1614"/>
                </a:lnTo>
                <a:lnTo>
                  <a:pt x="318" y="1578"/>
                </a:lnTo>
                <a:lnTo>
                  <a:pt x="318" y="1544"/>
                </a:lnTo>
                <a:lnTo>
                  <a:pt x="322" y="1510"/>
                </a:lnTo>
                <a:lnTo>
                  <a:pt x="330" y="1478"/>
                </a:lnTo>
                <a:lnTo>
                  <a:pt x="340" y="1444"/>
                </a:lnTo>
                <a:lnTo>
                  <a:pt x="352" y="1412"/>
                </a:lnTo>
                <a:lnTo>
                  <a:pt x="368" y="1380"/>
                </a:lnTo>
                <a:lnTo>
                  <a:pt x="386" y="1350"/>
                </a:lnTo>
                <a:lnTo>
                  <a:pt x="386" y="1350"/>
                </a:lnTo>
                <a:lnTo>
                  <a:pt x="410" y="1320"/>
                </a:lnTo>
                <a:lnTo>
                  <a:pt x="436" y="1290"/>
                </a:lnTo>
                <a:lnTo>
                  <a:pt x="436" y="1290"/>
                </a:lnTo>
                <a:lnTo>
                  <a:pt x="468" y="1262"/>
                </a:lnTo>
                <a:lnTo>
                  <a:pt x="500" y="1238"/>
                </a:lnTo>
                <a:lnTo>
                  <a:pt x="534" y="1218"/>
                </a:lnTo>
                <a:lnTo>
                  <a:pt x="570" y="1202"/>
                </a:lnTo>
                <a:lnTo>
                  <a:pt x="608" y="1188"/>
                </a:lnTo>
                <a:lnTo>
                  <a:pt x="646" y="1178"/>
                </a:lnTo>
                <a:lnTo>
                  <a:pt x="684" y="1174"/>
                </a:lnTo>
                <a:lnTo>
                  <a:pt x="724" y="1172"/>
                </a:lnTo>
                <a:lnTo>
                  <a:pt x="724" y="630"/>
                </a:lnTo>
                <a:lnTo>
                  <a:pt x="724" y="630"/>
                </a:lnTo>
                <a:lnTo>
                  <a:pt x="686" y="630"/>
                </a:lnTo>
                <a:lnTo>
                  <a:pt x="650" y="634"/>
                </a:lnTo>
                <a:lnTo>
                  <a:pt x="614" y="638"/>
                </a:lnTo>
                <a:lnTo>
                  <a:pt x="578" y="644"/>
                </a:lnTo>
                <a:lnTo>
                  <a:pt x="542" y="652"/>
                </a:lnTo>
                <a:lnTo>
                  <a:pt x="508" y="662"/>
                </a:lnTo>
                <a:lnTo>
                  <a:pt x="474" y="674"/>
                </a:lnTo>
                <a:lnTo>
                  <a:pt x="442" y="686"/>
                </a:lnTo>
                <a:lnTo>
                  <a:pt x="410" y="700"/>
                </a:lnTo>
                <a:lnTo>
                  <a:pt x="378" y="716"/>
                </a:lnTo>
                <a:lnTo>
                  <a:pt x="348" y="734"/>
                </a:lnTo>
                <a:lnTo>
                  <a:pt x="320" y="752"/>
                </a:lnTo>
                <a:lnTo>
                  <a:pt x="290" y="772"/>
                </a:lnTo>
                <a:lnTo>
                  <a:pt x="264" y="794"/>
                </a:lnTo>
                <a:lnTo>
                  <a:pt x="238" y="816"/>
                </a:lnTo>
                <a:lnTo>
                  <a:pt x="212" y="840"/>
                </a:lnTo>
                <a:lnTo>
                  <a:pt x="188" y="866"/>
                </a:lnTo>
                <a:lnTo>
                  <a:pt x="166" y="892"/>
                </a:lnTo>
                <a:lnTo>
                  <a:pt x="144" y="920"/>
                </a:lnTo>
                <a:lnTo>
                  <a:pt x="124" y="948"/>
                </a:lnTo>
                <a:lnTo>
                  <a:pt x="104" y="976"/>
                </a:lnTo>
                <a:lnTo>
                  <a:pt x="88" y="1006"/>
                </a:lnTo>
                <a:lnTo>
                  <a:pt x="72" y="1038"/>
                </a:lnTo>
                <a:lnTo>
                  <a:pt x="56" y="1070"/>
                </a:lnTo>
                <a:lnTo>
                  <a:pt x="44" y="1102"/>
                </a:lnTo>
                <a:lnTo>
                  <a:pt x="32" y="1136"/>
                </a:lnTo>
                <a:lnTo>
                  <a:pt x="22" y="1170"/>
                </a:lnTo>
                <a:lnTo>
                  <a:pt x="14" y="1206"/>
                </a:lnTo>
                <a:lnTo>
                  <a:pt x="8" y="1240"/>
                </a:lnTo>
                <a:lnTo>
                  <a:pt x="4" y="1276"/>
                </a:lnTo>
                <a:lnTo>
                  <a:pt x="0" y="1314"/>
                </a:lnTo>
                <a:lnTo>
                  <a:pt x="0" y="1350"/>
                </a:lnTo>
                <a:lnTo>
                  <a:pt x="0" y="1350"/>
                </a:lnTo>
                <a:lnTo>
                  <a:pt x="0" y="1388"/>
                </a:lnTo>
                <a:lnTo>
                  <a:pt x="4" y="1424"/>
                </a:lnTo>
                <a:lnTo>
                  <a:pt x="8" y="1460"/>
                </a:lnTo>
                <a:lnTo>
                  <a:pt x="14" y="1496"/>
                </a:lnTo>
                <a:lnTo>
                  <a:pt x="22" y="1530"/>
                </a:lnTo>
                <a:lnTo>
                  <a:pt x="32" y="1564"/>
                </a:lnTo>
                <a:lnTo>
                  <a:pt x="44" y="1598"/>
                </a:lnTo>
                <a:lnTo>
                  <a:pt x="56" y="1630"/>
                </a:lnTo>
                <a:lnTo>
                  <a:pt x="72" y="1662"/>
                </a:lnTo>
                <a:lnTo>
                  <a:pt x="88" y="1694"/>
                </a:lnTo>
                <a:lnTo>
                  <a:pt x="104" y="1724"/>
                </a:lnTo>
                <a:lnTo>
                  <a:pt x="124" y="1754"/>
                </a:lnTo>
                <a:lnTo>
                  <a:pt x="144" y="1782"/>
                </a:lnTo>
                <a:lnTo>
                  <a:pt x="166" y="1808"/>
                </a:lnTo>
                <a:lnTo>
                  <a:pt x="188" y="1836"/>
                </a:lnTo>
                <a:lnTo>
                  <a:pt x="212" y="1860"/>
                </a:lnTo>
                <a:lnTo>
                  <a:pt x="238" y="1884"/>
                </a:lnTo>
                <a:lnTo>
                  <a:pt x="264" y="1906"/>
                </a:lnTo>
                <a:lnTo>
                  <a:pt x="290" y="1928"/>
                </a:lnTo>
                <a:lnTo>
                  <a:pt x="320" y="1948"/>
                </a:lnTo>
                <a:lnTo>
                  <a:pt x="348" y="1966"/>
                </a:lnTo>
                <a:lnTo>
                  <a:pt x="378" y="1984"/>
                </a:lnTo>
                <a:lnTo>
                  <a:pt x="410" y="2000"/>
                </a:lnTo>
                <a:lnTo>
                  <a:pt x="442" y="2014"/>
                </a:lnTo>
                <a:lnTo>
                  <a:pt x="474" y="2028"/>
                </a:lnTo>
                <a:lnTo>
                  <a:pt x="508" y="2038"/>
                </a:lnTo>
                <a:lnTo>
                  <a:pt x="542" y="2048"/>
                </a:lnTo>
                <a:lnTo>
                  <a:pt x="578" y="2056"/>
                </a:lnTo>
                <a:lnTo>
                  <a:pt x="614" y="2062"/>
                </a:lnTo>
                <a:lnTo>
                  <a:pt x="650" y="2068"/>
                </a:lnTo>
                <a:lnTo>
                  <a:pt x="686" y="2070"/>
                </a:lnTo>
                <a:lnTo>
                  <a:pt x="724" y="2072"/>
                </a:lnTo>
                <a:lnTo>
                  <a:pt x="724" y="2072"/>
                </a:lnTo>
                <a:lnTo>
                  <a:pt x="762" y="2070"/>
                </a:lnTo>
                <a:lnTo>
                  <a:pt x="800" y="2068"/>
                </a:lnTo>
                <a:lnTo>
                  <a:pt x="838" y="2062"/>
                </a:lnTo>
                <a:lnTo>
                  <a:pt x="876" y="2056"/>
                </a:lnTo>
                <a:lnTo>
                  <a:pt x="912" y="2046"/>
                </a:lnTo>
                <a:lnTo>
                  <a:pt x="948" y="2036"/>
                </a:lnTo>
                <a:lnTo>
                  <a:pt x="982" y="2024"/>
                </a:lnTo>
                <a:lnTo>
                  <a:pt x="1016" y="2010"/>
                </a:lnTo>
                <a:lnTo>
                  <a:pt x="1050" y="1994"/>
                </a:lnTo>
                <a:lnTo>
                  <a:pt x="1082" y="1976"/>
                </a:lnTo>
                <a:lnTo>
                  <a:pt x="1114" y="1958"/>
                </a:lnTo>
                <a:lnTo>
                  <a:pt x="1144" y="1938"/>
                </a:lnTo>
                <a:lnTo>
                  <a:pt x="1172" y="1916"/>
                </a:lnTo>
                <a:lnTo>
                  <a:pt x="1200" y="1894"/>
                </a:lnTo>
                <a:lnTo>
                  <a:pt x="1226" y="1868"/>
                </a:lnTo>
                <a:lnTo>
                  <a:pt x="1252" y="1844"/>
                </a:lnTo>
                <a:lnTo>
                  <a:pt x="1252" y="1348"/>
                </a:lnTo>
                <a:lnTo>
                  <a:pt x="724" y="1348"/>
                </a:lnTo>
                <a:lnTo>
                  <a:pt x="724" y="157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x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Autofit/>
          </a:bodyPr>
          <a:lstStyle/>
          <a:p>
            <a:endParaRPr lang="ru-RU" sz="1350">
              <a:solidFill>
                <a:srgbClr val="3C3C3C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97028" y="6199038"/>
            <a:ext cx="4274972" cy="180000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US" sz="1200" b="0" dirty="0" smtClean="0">
                <a:solidFill>
                  <a:schemeClr val="tx1"/>
                </a:solidFill>
              </a:defRPr>
            </a:lvl1pPr>
            <a:lvl2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2pPr>
            <a:lvl3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3pPr>
            <a:lvl4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4pPr>
            <a:lvl5pPr>
              <a:defRPr lang="ru-RU" dirty="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r>
              <a:rPr lang="ru-RU" dirty="0" smtClean="0"/>
              <a:t>Введите дату</a:t>
            </a:r>
            <a:endParaRPr lang="ru-RU" dirty="0"/>
          </a:p>
        </p:txBody>
      </p:sp>
      <p:sp>
        <p:nvSpPr>
          <p:cNvPr id="24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297028" y="5948155"/>
            <a:ext cx="4274972" cy="180000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US" sz="1200" b="0" baseline="0" dirty="0" smtClean="0">
                <a:solidFill>
                  <a:schemeClr val="tx1"/>
                </a:solidFill>
              </a:defRPr>
            </a:lvl1pPr>
            <a:lvl2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2pPr>
            <a:lvl3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3pPr>
            <a:lvl4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4pPr>
            <a:lvl5pPr>
              <a:defRPr lang="ru-RU" dirty="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>
              <a:spcBef>
                <a:spcPts val="450"/>
              </a:spcBef>
            </a:pPr>
            <a:r>
              <a:rPr lang="ru-RU" dirty="0" smtClean="0"/>
              <a:t>Введите имя автора</a:t>
            </a:r>
            <a:endParaRPr lang="ru-RU" dirty="0"/>
          </a:p>
        </p:txBody>
      </p:sp>
      <p:sp>
        <p:nvSpPr>
          <p:cNvPr id="26" name="TradeSecret" hidden="1"/>
          <p:cNvSpPr txBox="1"/>
          <p:nvPr/>
        </p:nvSpPr>
        <p:spPr>
          <a:xfrm>
            <a:off x="7094684" y="175973"/>
            <a:ext cx="1186222" cy="216982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algn="ctr">
              <a:lnSpc>
                <a:spcPct val="90000"/>
              </a:lnSpc>
              <a:spcAft>
                <a:spcPts val="150"/>
              </a:spcAft>
            </a:pPr>
            <a:r>
              <a:rPr lang="ru-RU" sz="900" b="1" dirty="0">
                <a:solidFill>
                  <a:srgbClr val="EEECE1"/>
                </a:solidFill>
              </a:rPr>
              <a:t>Коммерческая тайна</a:t>
            </a:r>
          </a:p>
        </p:txBody>
      </p:sp>
      <p:sp>
        <p:nvSpPr>
          <p:cNvPr id="28" name="Confidential" hidden="1"/>
          <p:cNvSpPr txBox="1"/>
          <p:nvPr/>
        </p:nvSpPr>
        <p:spPr>
          <a:xfrm>
            <a:off x="7149186" y="175973"/>
            <a:ext cx="1077218" cy="216982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algn="ctr">
              <a:lnSpc>
                <a:spcPct val="90000"/>
              </a:lnSpc>
              <a:spcAft>
                <a:spcPts val="150"/>
              </a:spcAft>
            </a:pPr>
            <a:r>
              <a:rPr lang="ru-RU" sz="900" b="1" dirty="0">
                <a:solidFill>
                  <a:srgbClr val="EEECE1"/>
                </a:solidFill>
              </a:rPr>
              <a:t>Конфиденциально</a:t>
            </a:r>
            <a:endParaRPr lang="ru-RU" sz="825" b="1" dirty="0">
              <a:solidFill>
                <a:srgbClr val="EEECE1"/>
              </a:solidFill>
            </a:endParaRPr>
          </a:p>
        </p:txBody>
      </p:sp>
      <p:sp>
        <p:nvSpPr>
          <p:cNvPr id="25" name="CompanyName" hidden="1"/>
          <p:cNvSpPr txBox="1"/>
          <p:nvPr/>
        </p:nvSpPr>
        <p:spPr>
          <a:xfrm>
            <a:off x="6490353" y="404665"/>
            <a:ext cx="2394886" cy="37279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675">
                <a:solidFill>
                  <a:srgbClr val="EEECE1"/>
                </a:solidFill>
              </a:rPr>
              <a:t>Публичное акционерное </a:t>
            </a:r>
            <a:r>
              <a:rPr lang="ru-RU" sz="675" dirty="0">
                <a:solidFill>
                  <a:srgbClr val="EEECE1"/>
                </a:solidFill>
              </a:rPr>
              <a:t>общество</a:t>
            </a:r>
            <a:br>
              <a:rPr lang="ru-RU" sz="675" dirty="0">
                <a:solidFill>
                  <a:srgbClr val="EEECE1"/>
                </a:solidFill>
              </a:rPr>
            </a:br>
            <a:r>
              <a:rPr lang="ru-RU" sz="675" dirty="0">
                <a:solidFill>
                  <a:srgbClr val="EEECE1"/>
                </a:solidFill>
              </a:rPr>
              <a:t>«Газпром нефть», ул. Галерная, д. 5, лит. А,</a:t>
            </a:r>
            <a:br>
              <a:rPr lang="ru-RU" sz="675" dirty="0">
                <a:solidFill>
                  <a:srgbClr val="EEECE1"/>
                </a:solidFill>
              </a:rPr>
            </a:br>
            <a:r>
              <a:rPr lang="ru-RU" sz="675" dirty="0">
                <a:solidFill>
                  <a:srgbClr val="EEECE1"/>
                </a:solidFill>
              </a:rPr>
              <a:t>г. Санкт-Петербург, 190000</a:t>
            </a:r>
          </a:p>
        </p:txBody>
      </p:sp>
      <p:grpSp>
        <p:nvGrpSpPr>
          <p:cNvPr id="33" name="Группа 32"/>
          <p:cNvGrpSpPr/>
          <p:nvPr userDrawn="1"/>
        </p:nvGrpSpPr>
        <p:grpSpPr>
          <a:xfrm>
            <a:off x="5525791" y="6430956"/>
            <a:ext cx="2228850" cy="378868"/>
            <a:chOff x="-3132138" y="3643313"/>
            <a:chExt cx="2951163" cy="501650"/>
          </a:xfrm>
        </p:grpSpPr>
        <p:sp>
          <p:nvSpPr>
            <p:cNvPr id="34" name="Freeform 27"/>
            <p:cNvSpPr>
              <a:spLocks noEditPoints="1"/>
            </p:cNvSpPr>
            <p:nvPr userDrawn="1"/>
          </p:nvSpPr>
          <p:spPr bwMode="auto">
            <a:xfrm>
              <a:off x="-2686050" y="3643313"/>
              <a:ext cx="527050" cy="501650"/>
            </a:xfrm>
            <a:custGeom>
              <a:avLst/>
              <a:gdLst>
                <a:gd name="T0" fmla="*/ 740 w 2990"/>
                <a:gd name="T1" fmla="*/ 303 h 2847"/>
                <a:gd name="T2" fmla="*/ 514 w 2990"/>
                <a:gd name="T3" fmla="*/ 818 h 2847"/>
                <a:gd name="T4" fmla="*/ 417 w 2990"/>
                <a:gd name="T5" fmla="*/ 1084 h 2847"/>
                <a:gd name="T6" fmla="*/ 659 w 2990"/>
                <a:gd name="T7" fmla="*/ 850 h 2847"/>
                <a:gd name="T8" fmla="*/ 218 w 2990"/>
                <a:gd name="T9" fmla="*/ 1455 h 2847"/>
                <a:gd name="T10" fmla="*/ 280 w 2990"/>
                <a:gd name="T11" fmla="*/ 1517 h 2847"/>
                <a:gd name="T12" fmla="*/ 1067 w 2990"/>
                <a:gd name="T13" fmla="*/ 350 h 2847"/>
                <a:gd name="T14" fmla="*/ 678 w 2990"/>
                <a:gd name="T15" fmla="*/ 945 h 2847"/>
                <a:gd name="T16" fmla="*/ 1285 w 2990"/>
                <a:gd name="T17" fmla="*/ 173 h 2847"/>
                <a:gd name="T18" fmla="*/ 877 w 2990"/>
                <a:gd name="T19" fmla="*/ 766 h 2847"/>
                <a:gd name="T20" fmla="*/ 325 w 2990"/>
                <a:gd name="T21" fmla="*/ 1544 h 2847"/>
                <a:gd name="T22" fmla="*/ 269 w 2990"/>
                <a:gd name="T23" fmla="*/ 1784 h 2847"/>
                <a:gd name="T24" fmla="*/ 592 w 2990"/>
                <a:gd name="T25" fmla="*/ 1436 h 2847"/>
                <a:gd name="T26" fmla="*/ 589 w 2990"/>
                <a:gd name="T27" fmla="*/ 1407 h 2847"/>
                <a:gd name="T28" fmla="*/ 357 w 2990"/>
                <a:gd name="T29" fmla="*/ 1755 h 2847"/>
                <a:gd name="T30" fmla="*/ 542 w 2990"/>
                <a:gd name="T31" fmla="*/ 1601 h 2847"/>
                <a:gd name="T32" fmla="*/ 1346 w 2990"/>
                <a:gd name="T33" fmla="*/ 503 h 2847"/>
                <a:gd name="T34" fmla="*/ 1567 w 2990"/>
                <a:gd name="T35" fmla="*/ 336 h 2847"/>
                <a:gd name="T36" fmla="*/ 1664 w 2990"/>
                <a:gd name="T37" fmla="*/ 322 h 2847"/>
                <a:gd name="T38" fmla="*/ 561 w 2990"/>
                <a:gd name="T39" fmla="*/ 1963 h 2847"/>
                <a:gd name="T40" fmla="*/ 1686 w 2990"/>
                <a:gd name="T41" fmla="*/ 544 h 2847"/>
                <a:gd name="T42" fmla="*/ 1828 w 2990"/>
                <a:gd name="T43" fmla="*/ 360 h 2847"/>
                <a:gd name="T44" fmla="*/ 1868 w 2990"/>
                <a:gd name="T45" fmla="*/ 434 h 2847"/>
                <a:gd name="T46" fmla="*/ 598 w 2990"/>
                <a:gd name="T47" fmla="*/ 2211 h 2847"/>
                <a:gd name="T48" fmla="*/ 931 w 2990"/>
                <a:gd name="T49" fmla="*/ 1886 h 2847"/>
                <a:gd name="T50" fmla="*/ 899 w 2990"/>
                <a:gd name="T51" fmla="*/ 2041 h 2847"/>
                <a:gd name="T52" fmla="*/ 2070 w 2990"/>
                <a:gd name="T53" fmla="*/ 387 h 2847"/>
                <a:gd name="T54" fmla="*/ 2171 w 2990"/>
                <a:gd name="T55" fmla="*/ 389 h 2847"/>
                <a:gd name="T56" fmla="*/ 949 w 2990"/>
                <a:gd name="T57" fmla="*/ 2201 h 2847"/>
                <a:gd name="T58" fmla="*/ 674 w 2990"/>
                <a:gd name="T59" fmla="*/ 2560 h 2847"/>
                <a:gd name="T60" fmla="*/ 2259 w 2990"/>
                <a:gd name="T61" fmla="*/ 362 h 2847"/>
                <a:gd name="T62" fmla="*/ 2135 w 2990"/>
                <a:gd name="T63" fmla="*/ 685 h 2847"/>
                <a:gd name="T64" fmla="*/ 835 w 2990"/>
                <a:gd name="T65" fmla="*/ 2517 h 2847"/>
                <a:gd name="T66" fmla="*/ 1224 w 2990"/>
                <a:gd name="T67" fmla="*/ 2092 h 2847"/>
                <a:gd name="T68" fmla="*/ 1287 w 2990"/>
                <a:gd name="T69" fmla="*/ 2113 h 2847"/>
                <a:gd name="T70" fmla="*/ 2411 w 2990"/>
                <a:gd name="T71" fmla="*/ 687 h 2847"/>
                <a:gd name="T72" fmla="*/ 1171 w 2990"/>
                <a:gd name="T73" fmla="*/ 2498 h 2847"/>
                <a:gd name="T74" fmla="*/ 1490 w 2990"/>
                <a:gd name="T75" fmla="*/ 2225 h 2847"/>
                <a:gd name="T76" fmla="*/ 2348 w 2990"/>
                <a:gd name="T77" fmla="*/ 983 h 2847"/>
                <a:gd name="T78" fmla="*/ 1507 w 2990"/>
                <a:gd name="T79" fmla="*/ 2299 h 2847"/>
                <a:gd name="T80" fmla="*/ 2409 w 2990"/>
                <a:gd name="T81" fmla="*/ 1018 h 2847"/>
                <a:gd name="T82" fmla="*/ 2396 w 2990"/>
                <a:gd name="T83" fmla="*/ 1177 h 2847"/>
                <a:gd name="T84" fmla="*/ 1718 w 2990"/>
                <a:gd name="T85" fmla="*/ 2109 h 2847"/>
                <a:gd name="T86" fmla="*/ 2550 w 2990"/>
                <a:gd name="T87" fmla="*/ 1093 h 2847"/>
                <a:gd name="T88" fmla="*/ 1490 w 2990"/>
                <a:gd name="T89" fmla="*/ 2614 h 2847"/>
                <a:gd name="T90" fmla="*/ 2427 w 2990"/>
                <a:gd name="T91" fmla="*/ 1235 h 2847"/>
                <a:gd name="T92" fmla="*/ 1770 w 2990"/>
                <a:gd name="T93" fmla="*/ 2359 h 2847"/>
                <a:gd name="T94" fmla="*/ 1695 w 2990"/>
                <a:gd name="T95" fmla="*/ 2548 h 2847"/>
                <a:gd name="T96" fmla="*/ 2579 w 2990"/>
                <a:gd name="T97" fmla="*/ 1327 h 2847"/>
                <a:gd name="T98" fmla="*/ 2639 w 2990"/>
                <a:gd name="T99" fmla="*/ 1351 h 2847"/>
                <a:gd name="T100" fmla="*/ 2052 w 2990"/>
                <a:gd name="T101" fmla="*/ 2176 h 2847"/>
                <a:gd name="T102" fmla="*/ 2197 w 2990"/>
                <a:gd name="T103" fmla="*/ 2011 h 2847"/>
                <a:gd name="T104" fmla="*/ 2411 w 2990"/>
                <a:gd name="T105" fmla="*/ 1836 h 2847"/>
                <a:gd name="T106" fmla="*/ 1943 w 2990"/>
                <a:gd name="T107" fmla="*/ 2487 h 2847"/>
                <a:gd name="T108" fmla="*/ 2144 w 2990"/>
                <a:gd name="T109" fmla="*/ 2185 h 2847"/>
                <a:gd name="T110" fmla="*/ 2803 w 2990"/>
                <a:gd name="T111" fmla="*/ 1410 h 2847"/>
                <a:gd name="T112" fmla="*/ 2257 w 2990"/>
                <a:gd name="T113" fmla="*/ 2163 h 2847"/>
                <a:gd name="T114" fmla="*/ 2301 w 2990"/>
                <a:gd name="T115" fmla="*/ 2245 h 2847"/>
                <a:gd name="T116" fmla="*/ 2432 w 2990"/>
                <a:gd name="T117" fmla="*/ 2189 h 2847"/>
                <a:gd name="T118" fmla="*/ 2419 w 2990"/>
                <a:gd name="T119" fmla="*/ 2316 h 2847"/>
                <a:gd name="T120" fmla="*/ 2505 w 2990"/>
                <a:gd name="T121" fmla="*/ 2322 h 2847"/>
                <a:gd name="T122" fmla="*/ 1126 w 2990"/>
                <a:gd name="T123" fmla="*/ 2217 h 28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90" h="2847">
                  <a:moveTo>
                    <a:pt x="494" y="715"/>
                  </a:moveTo>
                  <a:lnTo>
                    <a:pt x="494" y="697"/>
                  </a:lnTo>
                  <a:lnTo>
                    <a:pt x="496" y="680"/>
                  </a:lnTo>
                  <a:lnTo>
                    <a:pt x="498" y="664"/>
                  </a:lnTo>
                  <a:lnTo>
                    <a:pt x="500" y="652"/>
                  </a:lnTo>
                  <a:lnTo>
                    <a:pt x="490" y="664"/>
                  </a:lnTo>
                  <a:lnTo>
                    <a:pt x="478" y="681"/>
                  </a:lnTo>
                  <a:lnTo>
                    <a:pt x="466" y="700"/>
                  </a:lnTo>
                  <a:lnTo>
                    <a:pt x="452" y="723"/>
                  </a:lnTo>
                  <a:lnTo>
                    <a:pt x="439" y="749"/>
                  </a:lnTo>
                  <a:lnTo>
                    <a:pt x="427" y="777"/>
                  </a:lnTo>
                  <a:lnTo>
                    <a:pt x="421" y="793"/>
                  </a:lnTo>
                  <a:lnTo>
                    <a:pt x="416" y="808"/>
                  </a:lnTo>
                  <a:lnTo>
                    <a:pt x="412" y="825"/>
                  </a:lnTo>
                  <a:lnTo>
                    <a:pt x="407" y="843"/>
                  </a:lnTo>
                  <a:lnTo>
                    <a:pt x="494" y="717"/>
                  </a:lnTo>
                  <a:lnTo>
                    <a:pt x="494" y="715"/>
                  </a:lnTo>
                  <a:close/>
                  <a:moveTo>
                    <a:pt x="759" y="345"/>
                  </a:moveTo>
                  <a:lnTo>
                    <a:pt x="779" y="316"/>
                  </a:lnTo>
                  <a:lnTo>
                    <a:pt x="770" y="312"/>
                  </a:lnTo>
                  <a:lnTo>
                    <a:pt x="761" y="308"/>
                  </a:lnTo>
                  <a:lnTo>
                    <a:pt x="751" y="305"/>
                  </a:lnTo>
                  <a:lnTo>
                    <a:pt x="740" y="303"/>
                  </a:lnTo>
                  <a:lnTo>
                    <a:pt x="743" y="307"/>
                  </a:lnTo>
                  <a:lnTo>
                    <a:pt x="746" y="316"/>
                  </a:lnTo>
                  <a:lnTo>
                    <a:pt x="752" y="330"/>
                  </a:lnTo>
                  <a:lnTo>
                    <a:pt x="759" y="345"/>
                  </a:lnTo>
                  <a:close/>
                  <a:moveTo>
                    <a:pt x="761" y="471"/>
                  </a:moveTo>
                  <a:lnTo>
                    <a:pt x="838" y="359"/>
                  </a:lnTo>
                  <a:lnTo>
                    <a:pt x="825" y="345"/>
                  </a:lnTo>
                  <a:lnTo>
                    <a:pt x="809" y="332"/>
                  </a:lnTo>
                  <a:lnTo>
                    <a:pt x="767" y="391"/>
                  </a:lnTo>
                  <a:lnTo>
                    <a:pt x="767" y="405"/>
                  </a:lnTo>
                  <a:lnTo>
                    <a:pt x="767" y="420"/>
                  </a:lnTo>
                  <a:lnTo>
                    <a:pt x="766" y="435"/>
                  </a:lnTo>
                  <a:lnTo>
                    <a:pt x="764" y="453"/>
                  </a:lnTo>
                  <a:lnTo>
                    <a:pt x="761" y="471"/>
                  </a:lnTo>
                  <a:close/>
                  <a:moveTo>
                    <a:pt x="498" y="770"/>
                  </a:moveTo>
                  <a:lnTo>
                    <a:pt x="398" y="913"/>
                  </a:lnTo>
                  <a:lnTo>
                    <a:pt x="397" y="923"/>
                  </a:lnTo>
                  <a:lnTo>
                    <a:pt x="396" y="934"/>
                  </a:lnTo>
                  <a:lnTo>
                    <a:pt x="396" y="944"/>
                  </a:lnTo>
                  <a:lnTo>
                    <a:pt x="396" y="956"/>
                  </a:lnTo>
                  <a:lnTo>
                    <a:pt x="397" y="968"/>
                  </a:lnTo>
                  <a:lnTo>
                    <a:pt x="398" y="982"/>
                  </a:lnTo>
                  <a:lnTo>
                    <a:pt x="514" y="818"/>
                  </a:lnTo>
                  <a:lnTo>
                    <a:pt x="510" y="805"/>
                  </a:lnTo>
                  <a:lnTo>
                    <a:pt x="506" y="794"/>
                  </a:lnTo>
                  <a:lnTo>
                    <a:pt x="501" y="781"/>
                  </a:lnTo>
                  <a:lnTo>
                    <a:pt x="498" y="770"/>
                  </a:lnTo>
                  <a:close/>
                  <a:moveTo>
                    <a:pt x="859" y="391"/>
                  </a:moveTo>
                  <a:lnTo>
                    <a:pt x="715" y="592"/>
                  </a:lnTo>
                  <a:lnTo>
                    <a:pt x="701" y="629"/>
                  </a:lnTo>
                  <a:lnTo>
                    <a:pt x="689" y="662"/>
                  </a:lnTo>
                  <a:lnTo>
                    <a:pt x="679" y="693"/>
                  </a:lnTo>
                  <a:lnTo>
                    <a:pt x="672" y="722"/>
                  </a:lnTo>
                  <a:lnTo>
                    <a:pt x="875" y="434"/>
                  </a:lnTo>
                  <a:lnTo>
                    <a:pt x="871" y="423"/>
                  </a:lnTo>
                  <a:lnTo>
                    <a:pt x="867" y="412"/>
                  </a:lnTo>
                  <a:lnTo>
                    <a:pt x="863" y="402"/>
                  </a:lnTo>
                  <a:lnTo>
                    <a:pt x="859" y="391"/>
                  </a:lnTo>
                  <a:close/>
                  <a:moveTo>
                    <a:pt x="562" y="876"/>
                  </a:moveTo>
                  <a:lnTo>
                    <a:pt x="546" y="863"/>
                  </a:lnTo>
                  <a:lnTo>
                    <a:pt x="533" y="849"/>
                  </a:lnTo>
                  <a:lnTo>
                    <a:pt x="403" y="1034"/>
                  </a:lnTo>
                  <a:lnTo>
                    <a:pt x="406" y="1046"/>
                  </a:lnTo>
                  <a:lnTo>
                    <a:pt x="408" y="1058"/>
                  </a:lnTo>
                  <a:lnTo>
                    <a:pt x="412" y="1071"/>
                  </a:lnTo>
                  <a:lnTo>
                    <a:pt x="417" y="1084"/>
                  </a:lnTo>
                  <a:lnTo>
                    <a:pt x="562" y="876"/>
                  </a:lnTo>
                  <a:close/>
                  <a:moveTo>
                    <a:pt x="161" y="1378"/>
                  </a:moveTo>
                  <a:lnTo>
                    <a:pt x="164" y="1384"/>
                  </a:lnTo>
                  <a:lnTo>
                    <a:pt x="169" y="1392"/>
                  </a:lnTo>
                  <a:lnTo>
                    <a:pt x="176" y="1402"/>
                  </a:lnTo>
                  <a:lnTo>
                    <a:pt x="184" y="1412"/>
                  </a:lnTo>
                  <a:lnTo>
                    <a:pt x="197" y="1391"/>
                  </a:lnTo>
                  <a:lnTo>
                    <a:pt x="187" y="1387"/>
                  </a:lnTo>
                  <a:lnTo>
                    <a:pt x="176" y="1383"/>
                  </a:lnTo>
                  <a:lnTo>
                    <a:pt x="168" y="1380"/>
                  </a:lnTo>
                  <a:lnTo>
                    <a:pt x="161" y="1378"/>
                  </a:lnTo>
                  <a:close/>
                  <a:moveTo>
                    <a:pt x="890" y="515"/>
                  </a:moveTo>
                  <a:lnTo>
                    <a:pt x="888" y="506"/>
                  </a:lnTo>
                  <a:lnTo>
                    <a:pt x="887" y="497"/>
                  </a:lnTo>
                  <a:lnTo>
                    <a:pt x="886" y="489"/>
                  </a:lnTo>
                  <a:lnTo>
                    <a:pt x="886" y="480"/>
                  </a:lnTo>
                  <a:lnTo>
                    <a:pt x="660" y="797"/>
                  </a:lnTo>
                  <a:lnTo>
                    <a:pt x="659" y="807"/>
                  </a:lnTo>
                  <a:lnTo>
                    <a:pt x="658" y="816"/>
                  </a:lnTo>
                  <a:lnTo>
                    <a:pt x="658" y="825"/>
                  </a:lnTo>
                  <a:lnTo>
                    <a:pt x="658" y="833"/>
                  </a:lnTo>
                  <a:lnTo>
                    <a:pt x="658" y="842"/>
                  </a:lnTo>
                  <a:lnTo>
                    <a:pt x="659" y="850"/>
                  </a:lnTo>
                  <a:lnTo>
                    <a:pt x="660" y="859"/>
                  </a:lnTo>
                  <a:lnTo>
                    <a:pt x="660" y="865"/>
                  </a:lnTo>
                  <a:lnTo>
                    <a:pt x="890" y="542"/>
                  </a:lnTo>
                  <a:lnTo>
                    <a:pt x="890" y="515"/>
                  </a:lnTo>
                  <a:close/>
                  <a:moveTo>
                    <a:pt x="0" y="1731"/>
                  </a:moveTo>
                  <a:lnTo>
                    <a:pt x="0" y="1731"/>
                  </a:lnTo>
                  <a:lnTo>
                    <a:pt x="5" y="1741"/>
                  </a:lnTo>
                  <a:lnTo>
                    <a:pt x="9" y="1751"/>
                  </a:lnTo>
                  <a:lnTo>
                    <a:pt x="14" y="1760"/>
                  </a:lnTo>
                  <a:lnTo>
                    <a:pt x="19" y="1770"/>
                  </a:lnTo>
                  <a:lnTo>
                    <a:pt x="33" y="1751"/>
                  </a:lnTo>
                  <a:lnTo>
                    <a:pt x="25" y="1747"/>
                  </a:lnTo>
                  <a:lnTo>
                    <a:pt x="16" y="1741"/>
                  </a:lnTo>
                  <a:lnTo>
                    <a:pt x="8" y="1736"/>
                  </a:lnTo>
                  <a:lnTo>
                    <a:pt x="0" y="1731"/>
                  </a:lnTo>
                  <a:close/>
                  <a:moveTo>
                    <a:pt x="272" y="1412"/>
                  </a:moveTo>
                  <a:lnTo>
                    <a:pt x="262" y="1410"/>
                  </a:lnTo>
                  <a:lnTo>
                    <a:pt x="253" y="1407"/>
                  </a:lnTo>
                  <a:lnTo>
                    <a:pt x="242" y="1405"/>
                  </a:lnTo>
                  <a:lnTo>
                    <a:pt x="232" y="1403"/>
                  </a:lnTo>
                  <a:lnTo>
                    <a:pt x="205" y="1439"/>
                  </a:lnTo>
                  <a:lnTo>
                    <a:pt x="211" y="1448"/>
                  </a:lnTo>
                  <a:lnTo>
                    <a:pt x="218" y="1455"/>
                  </a:lnTo>
                  <a:lnTo>
                    <a:pt x="225" y="1462"/>
                  </a:lnTo>
                  <a:lnTo>
                    <a:pt x="232" y="1471"/>
                  </a:lnTo>
                  <a:lnTo>
                    <a:pt x="272" y="1412"/>
                  </a:lnTo>
                  <a:close/>
                  <a:moveTo>
                    <a:pt x="624" y="918"/>
                  </a:moveTo>
                  <a:lnTo>
                    <a:pt x="615" y="913"/>
                  </a:lnTo>
                  <a:lnTo>
                    <a:pt x="607" y="908"/>
                  </a:lnTo>
                  <a:lnTo>
                    <a:pt x="598" y="902"/>
                  </a:lnTo>
                  <a:lnTo>
                    <a:pt x="589" y="897"/>
                  </a:lnTo>
                  <a:lnTo>
                    <a:pt x="430" y="1121"/>
                  </a:lnTo>
                  <a:lnTo>
                    <a:pt x="436" y="1130"/>
                  </a:lnTo>
                  <a:lnTo>
                    <a:pt x="441" y="1141"/>
                  </a:lnTo>
                  <a:lnTo>
                    <a:pt x="446" y="1151"/>
                  </a:lnTo>
                  <a:lnTo>
                    <a:pt x="453" y="1162"/>
                  </a:lnTo>
                  <a:lnTo>
                    <a:pt x="624" y="918"/>
                  </a:lnTo>
                  <a:close/>
                  <a:moveTo>
                    <a:pt x="286" y="1521"/>
                  </a:moveTo>
                  <a:lnTo>
                    <a:pt x="361" y="1417"/>
                  </a:lnTo>
                  <a:lnTo>
                    <a:pt x="349" y="1418"/>
                  </a:lnTo>
                  <a:lnTo>
                    <a:pt x="336" y="1419"/>
                  </a:lnTo>
                  <a:lnTo>
                    <a:pt x="324" y="1418"/>
                  </a:lnTo>
                  <a:lnTo>
                    <a:pt x="311" y="1417"/>
                  </a:lnTo>
                  <a:lnTo>
                    <a:pt x="257" y="1496"/>
                  </a:lnTo>
                  <a:lnTo>
                    <a:pt x="268" y="1507"/>
                  </a:lnTo>
                  <a:lnTo>
                    <a:pt x="280" y="1517"/>
                  </a:lnTo>
                  <a:lnTo>
                    <a:pt x="283" y="1520"/>
                  </a:lnTo>
                  <a:lnTo>
                    <a:pt x="286" y="1521"/>
                  </a:lnTo>
                  <a:close/>
                  <a:moveTo>
                    <a:pt x="65" y="1766"/>
                  </a:moveTo>
                  <a:lnTo>
                    <a:pt x="40" y="1801"/>
                  </a:lnTo>
                  <a:lnTo>
                    <a:pt x="46" y="1810"/>
                  </a:lnTo>
                  <a:lnTo>
                    <a:pt x="52" y="1818"/>
                  </a:lnTo>
                  <a:lnTo>
                    <a:pt x="58" y="1826"/>
                  </a:lnTo>
                  <a:lnTo>
                    <a:pt x="65" y="1833"/>
                  </a:lnTo>
                  <a:lnTo>
                    <a:pt x="104" y="1779"/>
                  </a:lnTo>
                  <a:lnTo>
                    <a:pt x="95" y="1775"/>
                  </a:lnTo>
                  <a:lnTo>
                    <a:pt x="85" y="1772"/>
                  </a:lnTo>
                  <a:lnTo>
                    <a:pt x="76" y="1769"/>
                  </a:lnTo>
                  <a:lnTo>
                    <a:pt x="65" y="1766"/>
                  </a:lnTo>
                  <a:close/>
                  <a:moveTo>
                    <a:pt x="1007" y="505"/>
                  </a:moveTo>
                  <a:lnTo>
                    <a:pt x="1180" y="260"/>
                  </a:lnTo>
                  <a:lnTo>
                    <a:pt x="1164" y="268"/>
                  </a:lnTo>
                  <a:lnTo>
                    <a:pt x="1149" y="276"/>
                  </a:lnTo>
                  <a:lnTo>
                    <a:pt x="1134" y="287"/>
                  </a:lnTo>
                  <a:lnTo>
                    <a:pt x="1119" y="297"/>
                  </a:lnTo>
                  <a:lnTo>
                    <a:pt x="1106" y="310"/>
                  </a:lnTo>
                  <a:lnTo>
                    <a:pt x="1092" y="322"/>
                  </a:lnTo>
                  <a:lnTo>
                    <a:pt x="1080" y="335"/>
                  </a:lnTo>
                  <a:lnTo>
                    <a:pt x="1067" y="350"/>
                  </a:lnTo>
                  <a:lnTo>
                    <a:pt x="1057" y="365"/>
                  </a:lnTo>
                  <a:lnTo>
                    <a:pt x="1046" y="382"/>
                  </a:lnTo>
                  <a:lnTo>
                    <a:pt x="1037" y="400"/>
                  </a:lnTo>
                  <a:lnTo>
                    <a:pt x="1029" y="419"/>
                  </a:lnTo>
                  <a:lnTo>
                    <a:pt x="1021" y="438"/>
                  </a:lnTo>
                  <a:lnTo>
                    <a:pt x="1015" y="459"/>
                  </a:lnTo>
                  <a:lnTo>
                    <a:pt x="1011" y="481"/>
                  </a:lnTo>
                  <a:lnTo>
                    <a:pt x="1007" y="505"/>
                  </a:lnTo>
                  <a:close/>
                  <a:moveTo>
                    <a:pt x="1312" y="75"/>
                  </a:moveTo>
                  <a:lnTo>
                    <a:pt x="1344" y="29"/>
                  </a:lnTo>
                  <a:lnTo>
                    <a:pt x="1327" y="12"/>
                  </a:lnTo>
                  <a:lnTo>
                    <a:pt x="1317" y="0"/>
                  </a:lnTo>
                  <a:lnTo>
                    <a:pt x="1314" y="2"/>
                  </a:lnTo>
                  <a:lnTo>
                    <a:pt x="1314" y="16"/>
                  </a:lnTo>
                  <a:lnTo>
                    <a:pt x="1314" y="33"/>
                  </a:lnTo>
                  <a:lnTo>
                    <a:pt x="1314" y="53"/>
                  </a:lnTo>
                  <a:lnTo>
                    <a:pt x="1312" y="75"/>
                  </a:lnTo>
                  <a:close/>
                  <a:moveTo>
                    <a:pt x="881" y="612"/>
                  </a:moveTo>
                  <a:lnTo>
                    <a:pt x="670" y="913"/>
                  </a:lnTo>
                  <a:lnTo>
                    <a:pt x="673" y="926"/>
                  </a:lnTo>
                  <a:lnTo>
                    <a:pt x="676" y="937"/>
                  </a:lnTo>
                  <a:lnTo>
                    <a:pt x="678" y="943"/>
                  </a:lnTo>
                  <a:lnTo>
                    <a:pt x="678" y="945"/>
                  </a:lnTo>
                  <a:lnTo>
                    <a:pt x="672" y="942"/>
                  </a:lnTo>
                  <a:lnTo>
                    <a:pt x="653" y="934"/>
                  </a:lnTo>
                  <a:lnTo>
                    <a:pt x="473" y="1189"/>
                  </a:lnTo>
                  <a:lnTo>
                    <a:pt x="480" y="1197"/>
                  </a:lnTo>
                  <a:lnTo>
                    <a:pt x="486" y="1205"/>
                  </a:lnTo>
                  <a:lnTo>
                    <a:pt x="492" y="1214"/>
                  </a:lnTo>
                  <a:lnTo>
                    <a:pt x="498" y="1223"/>
                  </a:lnTo>
                  <a:lnTo>
                    <a:pt x="870" y="697"/>
                  </a:lnTo>
                  <a:lnTo>
                    <a:pt x="872" y="677"/>
                  </a:lnTo>
                  <a:lnTo>
                    <a:pt x="875" y="656"/>
                  </a:lnTo>
                  <a:lnTo>
                    <a:pt x="878" y="635"/>
                  </a:lnTo>
                  <a:lnTo>
                    <a:pt x="881" y="612"/>
                  </a:lnTo>
                  <a:close/>
                  <a:moveTo>
                    <a:pt x="141" y="1787"/>
                  </a:moveTo>
                  <a:lnTo>
                    <a:pt x="88" y="1861"/>
                  </a:lnTo>
                  <a:lnTo>
                    <a:pt x="104" y="1873"/>
                  </a:lnTo>
                  <a:lnTo>
                    <a:pt x="118" y="1886"/>
                  </a:lnTo>
                  <a:lnTo>
                    <a:pt x="186" y="1793"/>
                  </a:lnTo>
                  <a:lnTo>
                    <a:pt x="174" y="1791"/>
                  </a:lnTo>
                  <a:lnTo>
                    <a:pt x="164" y="1791"/>
                  </a:lnTo>
                  <a:lnTo>
                    <a:pt x="152" y="1790"/>
                  </a:lnTo>
                  <a:lnTo>
                    <a:pt x="141" y="1787"/>
                  </a:lnTo>
                  <a:close/>
                  <a:moveTo>
                    <a:pt x="1364" y="59"/>
                  </a:moveTo>
                  <a:lnTo>
                    <a:pt x="1285" y="173"/>
                  </a:lnTo>
                  <a:lnTo>
                    <a:pt x="1278" y="183"/>
                  </a:lnTo>
                  <a:lnTo>
                    <a:pt x="1271" y="193"/>
                  </a:lnTo>
                  <a:lnTo>
                    <a:pt x="1264" y="202"/>
                  </a:lnTo>
                  <a:lnTo>
                    <a:pt x="1255" y="212"/>
                  </a:lnTo>
                  <a:lnTo>
                    <a:pt x="1000" y="573"/>
                  </a:lnTo>
                  <a:lnTo>
                    <a:pt x="995" y="592"/>
                  </a:lnTo>
                  <a:lnTo>
                    <a:pt x="990" y="610"/>
                  </a:lnTo>
                  <a:lnTo>
                    <a:pt x="985" y="629"/>
                  </a:lnTo>
                  <a:lnTo>
                    <a:pt x="977" y="646"/>
                  </a:lnTo>
                  <a:lnTo>
                    <a:pt x="970" y="663"/>
                  </a:lnTo>
                  <a:lnTo>
                    <a:pt x="963" y="680"/>
                  </a:lnTo>
                  <a:lnTo>
                    <a:pt x="955" y="694"/>
                  </a:lnTo>
                  <a:lnTo>
                    <a:pt x="947" y="709"/>
                  </a:lnTo>
                  <a:lnTo>
                    <a:pt x="931" y="735"/>
                  </a:lnTo>
                  <a:lnTo>
                    <a:pt x="918" y="755"/>
                  </a:lnTo>
                  <a:lnTo>
                    <a:pt x="911" y="762"/>
                  </a:lnTo>
                  <a:lnTo>
                    <a:pt x="905" y="768"/>
                  </a:lnTo>
                  <a:lnTo>
                    <a:pt x="901" y="771"/>
                  </a:lnTo>
                  <a:lnTo>
                    <a:pt x="898" y="772"/>
                  </a:lnTo>
                  <a:lnTo>
                    <a:pt x="890" y="772"/>
                  </a:lnTo>
                  <a:lnTo>
                    <a:pt x="885" y="771"/>
                  </a:lnTo>
                  <a:lnTo>
                    <a:pt x="881" y="769"/>
                  </a:lnTo>
                  <a:lnTo>
                    <a:pt x="877" y="766"/>
                  </a:lnTo>
                  <a:lnTo>
                    <a:pt x="875" y="763"/>
                  </a:lnTo>
                  <a:lnTo>
                    <a:pt x="874" y="760"/>
                  </a:lnTo>
                  <a:lnTo>
                    <a:pt x="873" y="757"/>
                  </a:lnTo>
                  <a:lnTo>
                    <a:pt x="873" y="754"/>
                  </a:lnTo>
                  <a:lnTo>
                    <a:pt x="519" y="1252"/>
                  </a:lnTo>
                  <a:lnTo>
                    <a:pt x="524" y="1263"/>
                  </a:lnTo>
                  <a:lnTo>
                    <a:pt x="531" y="1272"/>
                  </a:lnTo>
                  <a:lnTo>
                    <a:pt x="536" y="1282"/>
                  </a:lnTo>
                  <a:lnTo>
                    <a:pt x="542" y="1291"/>
                  </a:lnTo>
                  <a:lnTo>
                    <a:pt x="1376" y="109"/>
                  </a:lnTo>
                  <a:lnTo>
                    <a:pt x="1374" y="96"/>
                  </a:lnTo>
                  <a:lnTo>
                    <a:pt x="1372" y="82"/>
                  </a:lnTo>
                  <a:lnTo>
                    <a:pt x="1368" y="70"/>
                  </a:lnTo>
                  <a:lnTo>
                    <a:pt x="1364" y="59"/>
                  </a:lnTo>
                  <a:close/>
                  <a:moveTo>
                    <a:pt x="469" y="1391"/>
                  </a:moveTo>
                  <a:lnTo>
                    <a:pt x="459" y="1390"/>
                  </a:lnTo>
                  <a:lnTo>
                    <a:pt x="448" y="1391"/>
                  </a:lnTo>
                  <a:lnTo>
                    <a:pt x="437" y="1394"/>
                  </a:lnTo>
                  <a:lnTo>
                    <a:pt x="425" y="1396"/>
                  </a:lnTo>
                  <a:lnTo>
                    <a:pt x="419" y="1400"/>
                  </a:lnTo>
                  <a:lnTo>
                    <a:pt x="412" y="1403"/>
                  </a:lnTo>
                  <a:lnTo>
                    <a:pt x="316" y="1540"/>
                  </a:lnTo>
                  <a:lnTo>
                    <a:pt x="325" y="1544"/>
                  </a:lnTo>
                  <a:lnTo>
                    <a:pt x="334" y="1548"/>
                  </a:lnTo>
                  <a:lnTo>
                    <a:pt x="344" y="1552"/>
                  </a:lnTo>
                  <a:lnTo>
                    <a:pt x="353" y="1555"/>
                  </a:lnTo>
                  <a:lnTo>
                    <a:pt x="469" y="1391"/>
                  </a:lnTo>
                  <a:close/>
                  <a:moveTo>
                    <a:pt x="542" y="1417"/>
                  </a:moveTo>
                  <a:lnTo>
                    <a:pt x="534" y="1410"/>
                  </a:lnTo>
                  <a:lnTo>
                    <a:pt x="526" y="1405"/>
                  </a:lnTo>
                  <a:lnTo>
                    <a:pt x="516" y="1400"/>
                  </a:lnTo>
                  <a:lnTo>
                    <a:pt x="508" y="1396"/>
                  </a:lnTo>
                  <a:lnTo>
                    <a:pt x="386" y="1565"/>
                  </a:lnTo>
                  <a:lnTo>
                    <a:pt x="397" y="1568"/>
                  </a:lnTo>
                  <a:lnTo>
                    <a:pt x="408" y="1570"/>
                  </a:lnTo>
                  <a:lnTo>
                    <a:pt x="420" y="1571"/>
                  </a:lnTo>
                  <a:lnTo>
                    <a:pt x="430" y="1571"/>
                  </a:lnTo>
                  <a:lnTo>
                    <a:pt x="542" y="1417"/>
                  </a:lnTo>
                  <a:close/>
                  <a:moveTo>
                    <a:pt x="228" y="1791"/>
                  </a:moveTo>
                  <a:lnTo>
                    <a:pt x="147" y="1903"/>
                  </a:lnTo>
                  <a:lnTo>
                    <a:pt x="156" y="1909"/>
                  </a:lnTo>
                  <a:lnTo>
                    <a:pt x="165" y="1914"/>
                  </a:lnTo>
                  <a:lnTo>
                    <a:pt x="173" y="1919"/>
                  </a:lnTo>
                  <a:lnTo>
                    <a:pt x="182" y="1924"/>
                  </a:lnTo>
                  <a:lnTo>
                    <a:pt x="282" y="1781"/>
                  </a:lnTo>
                  <a:lnTo>
                    <a:pt x="269" y="1784"/>
                  </a:lnTo>
                  <a:lnTo>
                    <a:pt x="256" y="1786"/>
                  </a:lnTo>
                  <a:lnTo>
                    <a:pt x="242" y="1788"/>
                  </a:lnTo>
                  <a:lnTo>
                    <a:pt x="228" y="1791"/>
                  </a:lnTo>
                  <a:close/>
                  <a:moveTo>
                    <a:pt x="1312" y="320"/>
                  </a:moveTo>
                  <a:lnTo>
                    <a:pt x="1327" y="298"/>
                  </a:lnTo>
                  <a:lnTo>
                    <a:pt x="1339" y="276"/>
                  </a:lnTo>
                  <a:lnTo>
                    <a:pt x="1350" y="257"/>
                  </a:lnTo>
                  <a:lnTo>
                    <a:pt x="1358" y="237"/>
                  </a:lnTo>
                  <a:lnTo>
                    <a:pt x="1364" y="218"/>
                  </a:lnTo>
                  <a:lnTo>
                    <a:pt x="1369" y="200"/>
                  </a:lnTo>
                  <a:lnTo>
                    <a:pt x="1374" y="185"/>
                  </a:lnTo>
                  <a:lnTo>
                    <a:pt x="1376" y="168"/>
                  </a:lnTo>
                  <a:lnTo>
                    <a:pt x="558" y="1324"/>
                  </a:lnTo>
                  <a:lnTo>
                    <a:pt x="564" y="1335"/>
                  </a:lnTo>
                  <a:lnTo>
                    <a:pt x="568" y="1345"/>
                  </a:lnTo>
                  <a:lnTo>
                    <a:pt x="573" y="1356"/>
                  </a:lnTo>
                  <a:lnTo>
                    <a:pt x="576" y="1366"/>
                  </a:lnTo>
                  <a:lnTo>
                    <a:pt x="1306" y="337"/>
                  </a:lnTo>
                  <a:lnTo>
                    <a:pt x="1309" y="330"/>
                  </a:lnTo>
                  <a:lnTo>
                    <a:pt x="1312" y="320"/>
                  </a:lnTo>
                  <a:close/>
                  <a:moveTo>
                    <a:pt x="589" y="1407"/>
                  </a:moveTo>
                  <a:lnTo>
                    <a:pt x="591" y="1423"/>
                  </a:lnTo>
                  <a:lnTo>
                    <a:pt x="592" y="1436"/>
                  </a:lnTo>
                  <a:lnTo>
                    <a:pt x="591" y="1448"/>
                  </a:lnTo>
                  <a:lnTo>
                    <a:pt x="591" y="1456"/>
                  </a:lnTo>
                  <a:lnTo>
                    <a:pt x="588" y="1468"/>
                  </a:lnTo>
                  <a:lnTo>
                    <a:pt x="587" y="1471"/>
                  </a:lnTo>
                  <a:lnTo>
                    <a:pt x="586" y="1469"/>
                  </a:lnTo>
                  <a:lnTo>
                    <a:pt x="582" y="1462"/>
                  </a:lnTo>
                  <a:lnTo>
                    <a:pt x="576" y="1452"/>
                  </a:lnTo>
                  <a:lnTo>
                    <a:pt x="566" y="1439"/>
                  </a:lnTo>
                  <a:lnTo>
                    <a:pt x="469" y="1578"/>
                  </a:lnTo>
                  <a:lnTo>
                    <a:pt x="480" y="1580"/>
                  </a:lnTo>
                  <a:lnTo>
                    <a:pt x="490" y="1582"/>
                  </a:lnTo>
                  <a:lnTo>
                    <a:pt x="500" y="1585"/>
                  </a:lnTo>
                  <a:lnTo>
                    <a:pt x="510" y="1587"/>
                  </a:lnTo>
                  <a:lnTo>
                    <a:pt x="774" y="1216"/>
                  </a:lnTo>
                  <a:lnTo>
                    <a:pt x="779" y="1197"/>
                  </a:lnTo>
                  <a:lnTo>
                    <a:pt x="784" y="1179"/>
                  </a:lnTo>
                  <a:lnTo>
                    <a:pt x="790" y="1160"/>
                  </a:lnTo>
                  <a:lnTo>
                    <a:pt x="796" y="1143"/>
                  </a:lnTo>
                  <a:lnTo>
                    <a:pt x="803" y="1125"/>
                  </a:lnTo>
                  <a:lnTo>
                    <a:pt x="811" y="1107"/>
                  </a:lnTo>
                  <a:lnTo>
                    <a:pt x="818" y="1089"/>
                  </a:lnTo>
                  <a:lnTo>
                    <a:pt x="827" y="1073"/>
                  </a:lnTo>
                  <a:lnTo>
                    <a:pt x="589" y="1407"/>
                  </a:lnTo>
                  <a:close/>
                  <a:moveTo>
                    <a:pt x="1082" y="779"/>
                  </a:moveTo>
                  <a:lnTo>
                    <a:pt x="1308" y="462"/>
                  </a:lnTo>
                  <a:lnTo>
                    <a:pt x="1306" y="460"/>
                  </a:lnTo>
                  <a:lnTo>
                    <a:pt x="1304" y="457"/>
                  </a:lnTo>
                  <a:lnTo>
                    <a:pt x="1299" y="449"/>
                  </a:lnTo>
                  <a:lnTo>
                    <a:pt x="1296" y="438"/>
                  </a:lnTo>
                  <a:lnTo>
                    <a:pt x="1294" y="428"/>
                  </a:lnTo>
                  <a:lnTo>
                    <a:pt x="1292" y="417"/>
                  </a:lnTo>
                  <a:lnTo>
                    <a:pt x="968" y="874"/>
                  </a:lnTo>
                  <a:lnTo>
                    <a:pt x="994" y="849"/>
                  </a:lnTo>
                  <a:lnTo>
                    <a:pt x="1022" y="825"/>
                  </a:lnTo>
                  <a:lnTo>
                    <a:pt x="1052" y="801"/>
                  </a:lnTo>
                  <a:lnTo>
                    <a:pt x="1082" y="779"/>
                  </a:lnTo>
                  <a:close/>
                  <a:moveTo>
                    <a:pt x="336" y="1762"/>
                  </a:moveTo>
                  <a:lnTo>
                    <a:pt x="214" y="1938"/>
                  </a:lnTo>
                  <a:lnTo>
                    <a:pt x="223" y="1941"/>
                  </a:lnTo>
                  <a:lnTo>
                    <a:pt x="234" y="1945"/>
                  </a:lnTo>
                  <a:lnTo>
                    <a:pt x="243" y="1948"/>
                  </a:lnTo>
                  <a:lnTo>
                    <a:pt x="253" y="1952"/>
                  </a:lnTo>
                  <a:lnTo>
                    <a:pt x="412" y="1726"/>
                  </a:lnTo>
                  <a:lnTo>
                    <a:pt x="395" y="1736"/>
                  </a:lnTo>
                  <a:lnTo>
                    <a:pt x="376" y="1747"/>
                  </a:lnTo>
                  <a:lnTo>
                    <a:pt x="357" y="1755"/>
                  </a:lnTo>
                  <a:lnTo>
                    <a:pt x="336" y="1762"/>
                  </a:lnTo>
                  <a:close/>
                  <a:moveTo>
                    <a:pt x="485" y="1681"/>
                  </a:moveTo>
                  <a:lnTo>
                    <a:pt x="289" y="1959"/>
                  </a:lnTo>
                  <a:lnTo>
                    <a:pt x="300" y="1962"/>
                  </a:lnTo>
                  <a:lnTo>
                    <a:pt x="310" y="1964"/>
                  </a:lnTo>
                  <a:lnTo>
                    <a:pt x="322" y="1965"/>
                  </a:lnTo>
                  <a:lnTo>
                    <a:pt x="332" y="1965"/>
                  </a:lnTo>
                  <a:lnTo>
                    <a:pt x="546" y="1665"/>
                  </a:lnTo>
                  <a:lnTo>
                    <a:pt x="532" y="1667"/>
                  </a:lnTo>
                  <a:lnTo>
                    <a:pt x="517" y="1670"/>
                  </a:lnTo>
                  <a:lnTo>
                    <a:pt x="501" y="1675"/>
                  </a:lnTo>
                  <a:lnTo>
                    <a:pt x="485" y="1681"/>
                  </a:lnTo>
                  <a:close/>
                  <a:moveTo>
                    <a:pt x="542" y="1601"/>
                  </a:moveTo>
                  <a:lnTo>
                    <a:pt x="550" y="1608"/>
                  </a:lnTo>
                  <a:lnTo>
                    <a:pt x="557" y="1615"/>
                  </a:lnTo>
                  <a:lnTo>
                    <a:pt x="563" y="1622"/>
                  </a:lnTo>
                  <a:lnTo>
                    <a:pt x="569" y="1631"/>
                  </a:lnTo>
                  <a:lnTo>
                    <a:pt x="751" y="1376"/>
                  </a:lnTo>
                  <a:lnTo>
                    <a:pt x="751" y="1355"/>
                  </a:lnTo>
                  <a:lnTo>
                    <a:pt x="754" y="1336"/>
                  </a:lnTo>
                  <a:lnTo>
                    <a:pt x="756" y="1316"/>
                  </a:lnTo>
                  <a:lnTo>
                    <a:pt x="759" y="1295"/>
                  </a:lnTo>
                  <a:lnTo>
                    <a:pt x="542" y="1601"/>
                  </a:lnTo>
                  <a:close/>
                  <a:moveTo>
                    <a:pt x="1472" y="357"/>
                  </a:moveTo>
                  <a:lnTo>
                    <a:pt x="1460" y="362"/>
                  </a:lnTo>
                  <a:lnTo>
                    <a:pt x="1451" y="366"/>
                  </a:lnTo>
                  <a:lnTo>
                    <a:pt x="1442" y="372"/>
                  </a:lnTo>
                  <a:lnTo>
                    <a:pt x="1432" y="378"/>
                  </a:lnTo>
                  <a:lnTo>
                    <a:pt x="1425" y="383"/>
                  </a:lnTo>
                  <a:lnTo>
                    <a:pt x="1418" y="389"/>
                  </a:lnTo>
                  <a:lnTo>
                    <a:pt x="1411" y="397"/>
                  </a:lnTo>
                  <a:lnTo>
                    <a:pt x="1405" y="403"/>
                  </a:lnTo>
                  <a:lnTo>
                    <a:pt x="1400" y="410"/>
                  </a:lnTo>
                  <a:lnTo>
                    <a:pt x="1396" y="418"/>
                  </a:lnTo>
                  <a:lnTo>
                    <a:pt x="1391" y="426"/>
                  </a:lnTo>
                  <a:lnTo>
                    <a:pt x="1387" y="433"/>
                  </a:lnTo>
                  <a:lnTo>
                    <a:pt x="1381" y="450"/>
                  </a:lnTo>
                  <a:lnTo>
                    <a:pt x="1376" y="467"/>
                  </a:lnTo>
                  <a:lnTo>
                    <a:pt x="1375" y="472"/>
                  </a:lnTo>
                  <a:lnTo>
                    <a:pt x="1372" y="478"/>
                  </a:lnTo>
                  <a:lnTo>
                    <a:pt x="1368" y="484"/>
                  </a:lnTo>
                  <a:lnTo>
                    <a:pt x="1364" y="490"/>
                  </a:lnTo>
                  <a:lnTo>
                    <a:pt x="1359" y="495"/>
                  </a:lnTo>
                  <a:lnTo>
                    <a:pt x="1355" y="499"/>
                  </a:lnTo>
                  <a:lnTo>
                    <a:pt x="1351" y="502"/>
                  </a:lnTo>
                  <a:lnTo>
                    <a:pt x="1346" y="503"/>
                  </a:lnTo>
                  <a:lnTo>
                    <a:pt x="1341" y="501"/>
                  </a:lnTo>
                  <a:lnTo>
                    <a:pt x="1337" y="499"/>
                  </a:lnTo>
                  <a:lnTo>
                    <a:pt x="1333" y="496"/>
                  </a:lnTo>
                  <a:lnTo>
                    <a:pt x="1329" y="492"/>
                  </a:lnTo>
                  <a:lnTo>
                    <a:pt x="1153" y="737"/>
                  </a:lnTo>
                  <a:lnTo>
                    <a:pt x="1171" y="729"/>
                  </a:lnTo>
                  <a:lnTo>
                    <a:pt x="1190" y="721"/>
                  </a:lnTo>
                  <a:lnTo>
                    <a:pt x="1207" y="713"/>
                  </a:lnTo>
                  <a:lnTo>
                    <a:pt x="1225" y="706"/>
                  </a:lnTo>
                  <a:lnTo>
                    <a:pt x="1472" y="357"/>
                  </a:lnTo>
                  <a:close/>
                  <a:moveTo>
                    <a:pt x="585" y="1667"/>
                  </a:moveTo>
                  <a:lnTo>
                    <a:pt x="587" y="1667"/>
                  </a:lnTo>
                  <a:lnTo>
                    <a:pt x="585" y="1667"/>
                  </a:lnTo>
                  <a:lnTo>
                    <a:pt x="373" y="1970"/>
                  </a:lnTo>
                  <a:lnTo>
                    <a:pt x="419" y="1970"/>
                  </a:lnTo>
                  <a:lnTo>
                    <a:pt x="756" y="1494"/>
                  </a:lnTo>
                  <a:lnTo>
                    <a:pt x="755" y="1478"/>
                  </a:lnTo>
                  <a:lnTo>
                    <a:pt x="754" y="1464"/>
                  </a:lnTo>
                  <a:lnTo>
                    <a:pt x="752" y="1448"/>
                  </a:lnTo>
                  <a:lnTo>
                    <a:pt x="751" y="1432"/>
                  </a:lnTo>
                  <a:lnTo>
                    <a:pt x="585" y="1667"/>
                  </a:lnTo>
                  <a:close/>
                  <a:moveTo>
                    <a:pt x="1579" y="335"/>
                  </a:moveTo>
                  <a:lnTo>
                    <a:pt x="1567" y="336"/>
                  </a:lnTo>
                  <a:lnTo>
                    <a:pt x="1557" y="338"/>
                  </a:lnTo>
                  <a:lnTo>
                    <a:pt x="1545" y="339"/>
                  </a:lnTo>
                  <a:lnTo>
                    <a:pt x="1534" y="341"/>
                  </a:lnTo>
                  <a:lnTo>
                    <a:pt x="1524" y="341"/>
                  </a:lnTo>
                  <a:lnTo>
                    <a:pt x="1281" y="687"/>
                  </a:lnTo>
                  <a:lnTo>
                    <a:pt x="1295" y="683"/>
                  </a:lnTo>
                  <a:lnTo>
                    <a:pt x="1310" y="679"/>
                  </a:lnTo>
                  <a:lnTo>
                    <a:pt x="1324" y="675"/>
                  </a:lnTo>
                  <a:lnTo>
                    <a:pt x="1339" y="671"/>
                  </a:lnTo>
                  <a:lnTo>
                    <a:pt x="1579" y="335"/>
                  </a:lnTo>
                  <a:close/>
                  <a:moveTo>
                    <a:pt x="462" y="1970"/>
                  </a:moveTo>
                  <a:lnTo>
                    <a:pt x="475" y="1968"/>
                  </a:lnTo>
                  <a:lnTo>
                    <a:pt x="488" y="1968"/>
                  </a:lnTo>
                  <a:lnTo>
                    <a:pt x="500" y="1967"/>
                  </a:lnTo>
                  <a:lnTo>
                    <a:pt x="512" y="1965"/>
                  </a:lnTo>
                  <a:lnTo>
                    <a:pt x="777" y="1594"/>
                  </a:lnTo>
                  <a:lnTo>
                    <a:pt x="773" y="1581"/>
                  </a:lnTo>
                  <a:lnTo>
                    <a:pt x="770" y="1568"/>
                  </a:lnTo>
                  <a:lnTo>
                    <a:pt x="767" y="1555"/>
                  </a:lnTo>
                  <a:lnTo>
                    <a:pt x="765" y="1542"/>
                  </a:lnTo>
                  <a:lnTo>
                    <a:pt x="462" y="1970"/>
                  </a:lnTo>
                  <a:close/>
                  <a:moveTo>
                    <a:pt x="1677" y="320"/>
                  </a:moveTo>
                  <a:lnTo>
                    <a:pt x="1664" y="322"/>
                  </a:lnTo>
                  <a:lnTo>
                    <a:pt x="1652" y="325"/>
                  </a:lnTo>
                  <a:lnTo>
                    <a:pt x="1638" y="326"/>
                  </a:lnTo>
                  <a:lnTo>
                    <a:pt x="1625" y="328"/>
                  </a:lnTo>
                  <a:lnTo>
                    <a:pt x="1387" y="662"/>
                  </a:lnTo>
                  <a:lnTo>
                    <a:pt x="1401" y="661"/>
                  </a:lnTo>
                  <a:lnTo>
                    <a:pt x="1413" y="659"/>
                  </a:lnTo>
                  <a:lnTo>
                    <a:pt x="1427" y="658"/>
                  </a:lnTo>
                  <a:lnTo>
                    <a:pt x="1439" y="658"/>
                  </a:lnTo>
                  <a:lnTo>
                    <a:pt x="1677" y="320"/>
                  </a:lnTo>
                  <a:close/>
                  <a:moveTo>
                    <a:pt x="1531" y="658"/>
                  </a:moveTo>
                  <a:lnTo>
                    <a:pt x="1791" y="289"/>
                  </a:lnTo>
                  <a:lnTo>
                    <a:pt x="1775" y="296"/>
                  </a:lnTo>
                  <a:lnTo>
                    <a:pt x="1758" y="304"/>
                  </a:lnTo>
                  <a:lnTo>
                    <a:pt x="1742" y="309"/>
                  </a:lnTo>
                  <a:lnTo>
                    <a:pt x="1725" y="314"/>
                  </a:lnTo>
                  <a:lnTo>
                    <a:pt x="1483" y="656"/>
                  </a:lnTo>
                  <a:lnTo>
                    <a:pt x="1495" y="656"/>
                  </a:lnTo>
                  <a:lnTo>
                    <a:pt x="1503" y="656"/>
                  </a:lnTo>
                  <a:lnTo>
                    <a:pt x="1513" y="656"/>
                  </a:lnTo>
                  <a:lnTo>
                    <a:pt x="1522" y="657"/>
                  </a:lnTo>
                  <a:lnTo>
                    <a:pt x="1531" y="658"/>
                  </a:lnTo>
                  <a:close/>
                  <a:moveTo>
                    <a:pt x="558" y="1963"/>
                  </a:moveTo>
                  <a:lnTo>
                    <a:pt x="561" y="1963"/>
                  </a:lnTo>
                  <a:lnTo>
                    <a:pt x="564" y="1961"/>
                  </a:lnTo>
                  <a:lnTo>
                    <a:pt x="589" y="1959"/>
                  </a:lnTo>
                  <a:lnTo>
                    <a:pt x="610" y="1959"/>
                  </a:lnTo>
                  <a:lnTo>
                    <a:pt x="806" y="1681"/>
                  </a:lnTo>
                  <a:lnTo>
                    <a:pt x="802" y="1669"/>
                  </a:lnTo>
                  <a:lnTo>
                    <a:pt x="797" y="1658"/>
                  </a:lnTo>
                  <a:lnTo>
                    <a:pt x="793" y="1646"/>
                  </a:lnTo>
                  <a:lnTo>
                    <a:pt x="790" y="1635"/>
                  </a:lnTo>
                  <a:lnTo>
                    <a:pt x="558" y="1963"/>
                  </a:lnTo>
                  <a:close/>
                  <a:moveTo>
                    <a:pt x="653" y="1957"/>
                  </a:moveTo>
                  <a:lnTo>
                    <a:pt x="666" y="1955"/>
                  </a:lnTo>
                  <a:lnTo>
                    <a:pt x="677" y="1955"/>
                  </a:lnTo>
                  <a:lnTo>
                    <a:pt x="690" y="1954"/>
                  </a:lnTo>
                  <a:lnTo>
                    <a:pt x="701" y="1954"/>
                  </a:lnTo>
                  <a:lnTo>
                    <a:pt x="842" y="1758"/>
                  </a:lnTo>
                  <a:lnTo>
                    <a:pt x="836" y="1748"/>
                  </a:lnTo>
                  <a:lnTo>
                    <a:pt x="832" y="1737"/>
                  </a:lnTo>
                  <a:lnTo>
                    <a:pt x="827" y="1728"/>
                  </a:lnTo>
                  <a:lnTo>
                    <a:pt x="823" y="1717"/>
                  </a:lnTo>
                  <a:lnTo>
                    <a:pt x="653" y="1957"/>
                  </a:lnTo>
                  <a:close/>
                  <a:moveTo>
                    <a:pt x="1698" y="548"/>
                  </a:moveTo>
                  <a:lnTo>
                    <a:pt x="1691" y="546"/>
                  </a:lnTo>
                  <a:lnTo>
                    <a:pt x="1686" y="544"/>
                  </a:lnTo>
                  <a:lnTo>
                    <a:pt x="1682" y="540"/>
                  </a:lnTo>
                  <a:lnTo>
                    <a:pt x="1678" y="536"/>
                  </a:lnTo>
                  <a:lnTo>
                    <a:pt x="1676" y="530"/>
                  </a:lnTo>
                  <a:lnTo>
                    <a:pt x="1674" y="525"/>
                  </a:lnTo>
                  <a:lnTo>
                    <a:pt x="1674" y="519"/>
                  </a:lnTo>
                  <a:lnTo>
                    <a:pt x="1675" y="513"/>
                  </a:lnTo>
                  <a:lnTo>
                    <a:pt x="1570" y="658"/>
                  </a:lnTo>
                  <a:lnTo>
                    <a:pt x="1582" y="660"/>
                  </a:lnTo>
                  <a:lnTo>
                    <a:pt x="1592" y="661"/>
                  </a:lnTo>
                  <a:lnTo>
                    <a:pt x="1604" y="663"/>
                  </a:lnTo>
                  <a:lnTo>
                    <a:pt x="1615" y="665"/>
                  </a:lnTo>
                  <a:lnTo>
                    <a:pt x="1698" y="548"/>
                  </a:lnTo>
                  <a:close/>
                  <a:moveTo>
                    <a:pt x="1716" y="462"/>
                  </a:moveTo>
                  <a:lnTo>
                    <a:pt x="1729" y="454"/>
                  </a:lnTo>
                  <a:lnTo>
                    <a:pt x="1742" y="446"/>
                  </a:lnTo>
                  <a:lnTo>
                    <a:pt x="1754" y="438"/>
                  </a:lnTo>
                  <a:lnTo>
                    <a:pt x="1765" y="430"/>
                  </a:lnTo>
                  <a:lnTo>
                    <a:pt x="1775" y="421"/>
                  </a:lnTo>
                  <a:lnTo>
                    <a:pt x="1786" y="412"/>
                  </a:lnTo>
                  <a:lnTo>
                    <a:pt x="1794" y="404"/>
                  </a:lnTo>
                  <a:lnTo>
                    <a:pt x="1802" y="395"/>
                  </a:lnTo>
                  <a:lnTo>
                    <a:pt x="1817" y="378"/>
                  </a:lnTo>
                  <a:lnTo>
                    <a:pt x="1828" y="360"/>
                  </a:lnTo>
                  <a:lnTo>
                    <a:pt x="1838" y="343"/>
                  </a:lnTo>
                  <a:lnTo>
                    <a:pt x="1846" y="327"/>
                  </a:lnTo>
                  <a:lnTo>
                    <a:pt x="1851" y="311"/>
                  </a:lnTo>
                  <a:lnTo>
                    <a:pt x="1856" y="297"/>
                  </a:lnTo>
                  <a:lnTo>
                    <a:pt x="1859" y="284"/>
                  </a:lnTo>
                  <a:lnTo>
                    <a:pt x="1861" y="272"/>
                  </a:lnTo>
                  <a:lnTo>
                    <a:pt x="1862" y="256"/>
                  </a:lnTo>
                  <a:lnTo>
                    <a:pt x="1862" y="248"/>
                  </a:lnTo>
                  <a:lnTo>
                    <a:pt x="1702" y="474"/>
                  </a:lnTo>
                  <a:lnTo>
                    <a:pt x="1709" y="469"/>
                  </a:lnTo>
                  <a:lnTo>
                    <a:pt x="1716" y="462"/>
                  </a:lnTo>
                  <a:close/>
                  <a:moveTo>
                    <a:pt x="742" y="1957"/>
                  </a:moveTo>
                  <a:lnTo>
                    <a:pt x="755" y="1957"/>
                  </a:lnTo>
                  <a:lnTo>
                    <a:pt x="766" y="1958"/>
                  </a:lnTo>
                  <a:lnTo>
                    <a:pt x="778" y="1959"/>
                  </a:lnTo>
                  <a:lnTo>
                    <a:pt x="788" y="1961"/>
                  </a:lnTo>
                  <a:lnTo>
                    <a:pt x="884" y="1824"/>
                  </a:lnTo>
                  <a:lnTo>
                    <a:pt x="878" y="1816"/>
                  </a:lnTo>
                  <a:lnTo>
                    <a:pt x="873" y="1807"/>
                  </a:lnTo>
                  <a:lnTo>
                    <a:pt x="866" y="1798"/>
                  </a:lnTo>
                  <a:lnTo>
                    <a:pt x="861" y="1787"/>
                  </a:lnTo>
                  <a:lnTo>
                    <a:pt x="742" y="1957"/>
                  </a:lnTo>
                  <a:close/>
                  <a:moveTo>
                    <a:pt x="1868" y="434"/>
                  </a:moveTo>
                  <a:lnTo>
                    <a:pt x="1854" y="443"/>
                  </a:lnTo>
                  <a:lnTo>
                    <a:pt x="1841" y="451"/>
                  </a:lnTo>
                  <a:lnTo>
                    <a:pt x="1828" y="460"/>
                  </a:lnTo>
                  <a:lnTo>
                    <a:pt x="1817" y="469"/>
                  </a:lnTo>
                  <a:lnTo>
                    <a:pt x="1798" y="484"/>
                  </a:lnTo>
                  <a:lnTo>
                    <a:pt x="1782" y="500"/>
                  </a:lnTo>
                  <a:lnTo>
                    <a:pt x="1762" y="523"/>
                  </a:lnTo>
                  <a:lnTo>
                    <a:pt x="1752" y="532"/>
                  </a:lnTo>
                  <a:lnTo>
                    <a:pt x="1752" y="534"/>
                  </a:lnTo>
                  <a:lnTo>
                    <a:pt x="1745" y="540"/>
                  </a:lnTo>
                  <a:lnTo>
                    <a:pt x="1744" y="542"/>
                  </a:lnTo>
                  <a:lnTo>
                    <a:pt x="1743" y="544"/>
                  </a:lnTo>
                  <a:lnTo>
                    <a:pt x="1652" y="671"/>
                  </a:lnTo>
                  <a:lnTo>
                    <a:pt x="1662" y="674"/>
                  </a:lnTo>
                  <a:lnTo>
                    <a:pt x="1673" y="677"/>
                  </a:lnTo>
                  <a:lnTo>
                    <a:pt x="1683" y="680"/>
                  </a:lnTo>
                  <a:lnTo>
                    <a:pt x="1693" y="683"/>
                  </a:lnTo>
                  <a:lnTo>
                    <a:pt x="1868" y="434"/>
                  </a:lnTo>
                  <a:close/>
                  <a:moveTo>
                    <a:pt x="574" y="2193"/>
                  </a:moveTo>
                  <a:lnTo>
                    <a:pt x="574" y="2193"/>
                  </a:lnTo>
                  <a:lnTo>
                    <a:pt x="581" y="2199"/>
                  </a:lnTo>
                  <a:lnTo>
                    <a:pt x="589" y="2205"/>
                  </a:lnTo>
                  <a:lnTo>
                    <a:pt x="598" y="2211"/>
                  </a:lnTo>
                  <a:lnTo>
                    <a:pt x="608" y="2216"/>
                  </a:lnTo>
                  <a:lnTo>
                    <a:pt x="628" y="2187"/>
                  </a:lnTo>
                  <a:lnTo>
                    <a:pt x="613" y="2189"/>
                  </a:lnTo>
                  <a:lnTo>
                    <a:pt x="599" y="2191"/>
                  </a:lnTo>
                  <a:lnTo>
                    <a:pt x="585" y="2193"/>
                  </a:lnTo>
                  <a:lnTo>
                    <a:pt x="574" y="2193"/>
                  </a:lnTo>
                  <a:close/>
                  <a:moveTo>
                    <a:pt x="676" y="2175"/>
                  </a:moveTo>
                  <a:lnTo>
                    <a:pt x="642" y="2227"/>
                  </a:lnTo>
                  <a:lnTo>
                    <a:pt x="651" y="2229"/>
                  </a:lnTo>
                  <a:lnTo>
                    <a:pt x="661" y="2230"/>
                  </a:lnTo>
                  <a:lnTo>
                    <a:pt x="673" y="2233"/>
                  </a:lnTo>
                  <a:lnTo>
                    <a:pt x="683" y="2235"/>
                  </a:lnTo>
                  <a:lnTo>
                    <a:pt x="738" y="2159"/>
                  </a:lnTo>
                  <a:lnTo>
                    <a:pt x="722" y="2164"/>
                  </a:lnTo>
                  <a:lnTo>
                    <a:pt x="707" y="2168"/>
                  </a:lnTo>
                  <a:lnTo>
                    <a:pt x="692" y="2172"/>
                  </a:lnTo>
                  <a:lnTo>
                    <a:pt x="676" y="2175"/>
                  </a:lnTo>
                  <a:close/>
                  <a:moveTo>
                    <a:pt x="825" y="1970"/>
                  </a:moveTo>
                  <a:lnTo>
                    <a:pt x="835" y="1972"/>
                  </a:lnTo>
                  <a:lnTo>
                    <a:pt x="844" y="1976"/>
                  </a:lnTo>
                  <a:lnTo>
                    <a:pt x="853" y="1979"/>
                  </a:lnTo>
                  <a:lnTo>
                    <a:pt x="861" y="1984"/>
                  </a:lnTo>
                  <a:lnTo>
                    <a:pt x="931" y="1886"/>
                  </a:lnTo>
                  <a:lnTo>
                    <a:pt x="925" y="1877"/>
                  </a:lnTo>
                  <a:lnTo>
                    <a:pt x="918" y="1869"/>
                  </a:lnTo>
                  <a:lnTo>
                    <a:pt x="912" y="1861"/>
                  </a:lnTo>
                  <a:lnTo>
                    <a:pt x="906" y="1854"/>
                  </a:lnTo>
                  <a:lnTo>
                    <a:pt x="825" y="1970"/>
                  </a:lnTo>
                  <a:close/>
                  <a:moveTo>
                    <a:pt x="1987" y="394"/>
                  </a:moveTo>
                  <a:lnTo>
                    <a:pt x="1972" y="398"/>
                  </a:lnTo>
                  <a:lnTo>
                    <a:pt x="1956" y="401"/>
                  </a:lnTo>
                  <a:lnTo>
                    <a:pt x="1941" y="405"/>
                  </a:lnTo>
                  <a:lnTo>
                    <a:pt x="1928" y="410"/>
                  </a:lnTo>
                  <a:lnTo>
                    <a:pt x="1727" y="692"/>
                  </a:lnTo>
                  <a:lnTo>
                    <a:pt x="1737" y="696"/>
                  </a:lnTo>
                  <a:lnTo>
                    <a:pt x="1747" y="699"/>
                  </a:lnTo>
                  <a:lnTo>
                    <a:pt x="1756" y="703"/>
                  </a:lnTo>
                  <a:lnTo>
                    <a:pt x="1766" y="706"/>
                  </a:lnTo>
                  <a:lnTo>
                    <a:pt x="1987" y="394"/>
                  </a:lnTo>
                  <a:close/>
                  <a:moveTo>
                    <a:pt x="954" y="1911"/>
                  </a:moveTo>
                  <a:lnTo>
                    <a:pt x="888" y="2004"/>
                  </a:lnTo>
                  <a:lnTo>
                    <a:pt x="894" y="2011"/>
                  </a:lnTo>
                  <a:lnTo>
                    <a:pt x="897" y="2019"/>
                  </a:lnTo>
                  <a:lnTo>
                    <a:pt x="899" y="2027"/>
                  </a:lnTo>
                  <a:lnTo>
                    <a:pt x="900" y="2034"/>
                  </a:lnTo>
                  <a:lnTo>
                    <a:pt x="899" y="2041"/>
                  </a:lnTo>
                  <a:lnTo>
                    <a:pt x="897" y="2049"/>
                  </a:lnTo>
                  <a:lnTo>
                    <a:pt x="895" y="2056"/>
                  </a:lnTo>
                  <a:lnTo>
                    <a:pt x="890" y="2063"/>
                  </a:lnTo>
                  <a:lnTo>
                    <a:pt x="886" y="2071"/>
                  </a:lnTo>
                  <a:lnTo>
                    <a:pt x="882" y="2077"/>
                  </a:lnTo>
                  <a:lnTo>
                    <a:pt x="876" y="2083"/>
                  </a:lnTo>
                  <a:lnTo>
                    <a:pt x="871" y="2089"/>
                  </a:lnTo>
                  <a:lnTo>
                    <a:pt x="859" y="2100"/>
                  </a:lnTo>
                  <a:lnTo>
                    <a:pt x="848" y="2109"/>
                  </a:lnTo>
                  <a:lnTo>
                    <a:pt x="836" y="2118"/>
                  </a:lnTo>
                  <a:lnTo>
                    <a:pt x="824" y="2126"/>
                  </a:lnTo>
                  <a:lnTo>
                    <a:pt x="809" y="2133"/>
                  </a:lnTo>
                  <a:lnTo>
                    <a:pt x="792" y="2141"/>
                  </a:lnTo>
                  <a:lnTo>
                    <a:pt x="724" y="2239"/>
                  </a:lnTo>
                  <a:lnTo>
                    <a:pt x="736" y="2239"/>
                  </a:lnTo>
                  <a:lnTo>
                    <a:pt x="748" y="2239"/>
                  </a:lnTo>
                  <a:lnTo>
                    <a:pt x="760" y="2238"/>
                  </a:lnTo>
                  <a:lnTo>
                    <a:pt x="772" y="2237"/>
                  </a:lnTo>
                  <a:lnTo>
                    <a:pt x="984" y="1938"/>
                  </a:lnTo>
                  <a:lnTo>
                    <a:pt x="969" y="1924"/>
                  </a:lnTo>
                  <a:lnTo>
                    <a:pt x="954" y="1911"/>
                  </a:lnTo>
                  <a:close/>
                  <a:moveTo>
                    <a:pt x="2083" y="387"/>
                  </a:moveTo>
                  <a:lnTo>
                    <a:pt x="2070" y="387"/>
                  </a:lnTo>
                  <a:lnTo>
                    <a:pt x="2057" y="387"/>
                  </a:lnTo>
                  <a:lnTo>
                    <a:pt x="2045" y="388"/>
                  </a:lnTo>
                  <a:lnTo>
                    <a:pt x="2032" y="389"/>
                  </a:lnTo>
                  <a:lnTo>
                    <a:pt x="1797" y="720"/>
                  </a:lnTo>
                  <a:lnTo>
                    <a:pt x="1808" y="724"/>
                  </a:lnTo>
                  <a:lnTo>
                    <a:pt x="1817" y="729"/>
                  </a:lnTo>
                  <a:lnTo>
                    <a:pt x="1825" y="733"/>
                  </a:lnTo>
                  <a:lnTo>
                    <a:pt x="1834" y="737"/>
                  </a:lnTo>
                  <a:lnTo>
                    <a:pt x="2083" y="387"/>
                  </a:lnTo>
                  <a:close/>
                  <a:moveTo>
                    <a:pt x="2026" y="596"/>
                  </a:moveTo>
                  <a:lnTo>
                    <a:pt x="2026" y="592"/>
                  </a:lnTo>
                  <a:lnTo>
                    <a:pt x="2027" y="585"/>
                  </a:lnTo>
                  <a:lnTo>
                    <a:pt x="2030" y="575"/>
                  </a:lnTo>
                  <a:lnTo>
                    <a:pt x="2036" y="564"/>
                  </a:lnTo>
                  <a:lnTo>
                    <a:pt x="2039" y="558"/>
                  </a:lnTo>
                  <a:lnTo>
                    <a:pt x="2043" y="551"/>
                  </a:lnTo>
                  <a:lnTo>
                    <a:pt x="2048" y="545"/>
                  </a:lnTo>
                  <a:lnTo>
                    <a:pt x="2053" y="538"/>
                  </a:lnTo>
                  <a:lnTo>
                    <a:pt x="2061" y="530"/>
                  </a:lnTo>
                  <a:lnTo>
                    <a:pt x="2068" y="524"/>
                  </a:lnTo>
                  <a:lnTo>
                    <a:pt x="2077" y="517"/>
                  </a:lnTo>
                  <a:lnTo>
                    <a:pt x="2087" y="510"/>
                  </a:lnTo>
                  <a:lnTo>
                    <a:pt x="2171" y="389"/>
                  </a:lnTo>
                  <a:lnTo>
                    <a:pt x="2162" y="389"/>
                  </a:lnTo>
                  <a:lnTo>
                    <a:pt x="2152" y="389"/>
                  </a:lnTo>
                  <a:lnTo>
                    <a:pt x="2139" y="388"/>
                  </a:lnTo>
                  <a:lnTo>
                    <a:pt x="2125" y="387"/>
                  </a:lnTo>
                  <a:lnTo>
                    <a:pt x="2123" y="387"/>
                  </a:lnTo>
                  <a:lnTo>
                    <a:pt x="1866" y="754"/>
                  </a:lnTo>
                  <a:lnTo>
                    <a:pt x="1874" y="759"/>
                  </a:lnTo>
                  <a:lnTo>
                    <a:pt x="1882" y="763"/>
                  </a:lnTo>
                  <a:lnTo>
                    <a:pt x="1890" y="769"/>
                  </a:lnTo>
                  <a:lnTo>
                    <a:pt x="1897" y="774"/>
                  </a:lnTo>
                  <a:lnTo>
                    <a:pt x="2026" y="596"/>
                  </a:lnTo>
                  <a:close/>
                  <a:moveTo>
                    <a:pt x="817" y="2235"/>
                  </a:moveTo>
                  <a:lnTo>
                    <a:pt x="831" y="2233"/>
                  </a:lnTo>
                  <a:lnTo>
                    <a:pt x="844" y="2229"/>
                  </a:lnTo>
                  <a:lnTo>
                    <a:pt x="859" y="2226"/>
                  </a:lnTo>
                  <a:lnTo>
                    <a:pt x="873" y="2223"/>
                  </a:lnTo>
                  <a:lnTo>
                    <a:pt x="1039" y="1988"/>
                  </a:lnTo>
                  <a:lnTo>
                    <a:pt x="1024" y="1974"/>
                  </a:lnTo>
                  <a:lnTo>
                    <a:pt x="1009" y="1963"/>
                  </a:lnTo>
                  <a:lnTo>
                    <a:pt x="817" y="2235"/>
                  </a:lnTo>
                  <a:close/>
                  <a:moveTo>
                    <a:pt x="925" y="2210"/>
                  </a:moveTo>
                  <a:lnTo>
                    <a:pt x="938" y="2205"/>
                  </a:lnTo>
                  <a:lnTo>
                    <a:pt x="949" y="2201"/>
                  </a:lnTo>
                  <a:lnTo>
                    <a:pt x="962" y="2196"/>
                  </a:lnTo>
                  <a:lnTo>
                    <a:pt x="973" y="2191"/>
                  </a:lnTo>
                  <a:lnTo>
                    <a:pt x="983" y="2186"/>
                  </a:lnTo>
                  <a:lnTo>
                    <a:pt x="991" y="2181"/>
                  </a:lnTo>
                  <a:lnTo>
                    <a:pt x="1101" y="2029"/>
                  </a:lnTo>
                  <a:lnTo>
                    <a:pt x="1091" y="2025"/>
                  </a:lnTo>
                  <a:lnTo>
                    <a:pt x="1083" y="2019"/>
                  </a:lnTo>
                  <a:lnTo>
                    <a:pt x="1075" y="2014"/>
                  </a:lnTo>
                  <a:lnTo>
                    <a:pt x="1066" y="2009"/>
                  </a:lnTo>
                  <a:lnTo>
                    <a:pt x="925" y="2210"/>
                  </a:lnTo>
                  <a:close/>
                  <a:moveTo>
                    <a:pt x="2133" y="571"/>
                  </a:moveTo>
                  <a:lnTo>
                    <a:pt x="2119" y="572"/>
                  </a:lnTo>
                  <a:lnTo>
                    <a:pt x="2106" y="573"/>
                  </a:lnTo>
                  <a:lnTo>
                    <a:pt x="2093" y="575"/>
                  </a:lnTo>
                  <a:lnTo>
                    <a:pt x="2080" y="578"/>
                  </a:lnTo>
                  <a:lnTo>
                    <a:pt x="1928" y="795"/>
                  </a:lnTo>
                  <a:lnTo>
                    <a:pt x="1935" y="800"/>
                  </a:lnTo>
                  <a:lnTo>
                    <a:pt x="1942" y="805"/>
                  </a:lnTo>
                  <a:lnTo>
                    <a:pt x="1951" y="811"/>
                  </a:lnTo>
                  <a:lnTo>
                    <a:pt x="1959" y="818"/>
                  </a:lnTo>
                  <a:lnTo>
                    <a:pt x="2133" y="571"/>
                  </a:lnTo>
                  <a:close/>
                  <a:moveTo>
                    <a:pt x="676" y="2558"/>
                  </a:moveTo>
                  <a:lnTo>
                    <a:pt x="674" y="2560"/>
                  </a:lnTo>
                  <a:lnTo>
                    <a:pt x="683" y="2565"/>
                  </a:lnTo>
                  <a:lnTo>
                    <a:pt x="693" y="2570"/>
                  </a:lnTo>
                  <a:lnTo>
                    <a:pt x="703" y="2574"/>
                  </a:lnTo>
                  <a:lnTo>
                    <a:pt x="713" y="2578"/>
                  </a:lnTo>
                  <a:lnTo>
                    <a:pt x="730" y="2551"/>
                  </a:lnTo>
                  <a:lnTo>
                    <a:pt x="719" y="2552"/>
                  </a:lnTo>
                  <a:lnTo>
                    <a:pt x="705" y="2554"/>
                  </a:lnTo>
                  <a:lnTo>
                    <a:pt x="691" y="2557"/>
                  </a:lnTo>
                  <a:lnTo>
                    <a:pt x="676" y="2558"/>
                  </a:lnTo>
                  <a:close/>
                  <a:moveTo>
                    <a:pt x="2165" y="476"/>
                  </a:moveTo>
                  <a:lnTo>
                    <a:pt x="2176" y="472"/>
                  </a:lnTo>
                  <a:lnTo>
                    <a:pt x="2186" y="467"/>
                  </a:lnTo>
                  <a:lnTo>
                    <a:pt x="2197" y="460"/>
                  </a:lnTo>
                  <a:lnTo>
                    <a:pt x="2206" y="453"/>
                  </a:lnTo>
                  <a:lnTo>
                    <a:pt x="2215" y="445"/>
                  </a:lnTo>
                  <a:lnTo>
                    <a:pt x="2224" y="436"/>
                  </a:lnTo>
                  <a:lnTo>
                    <a:pt x="2231" y="426"/>
                  </a:lnTo>
                  <a:lnTo>
                    <a:pt x="2238" y="415"/>
                  </a:lnTo>
                  <a:lnTo>
                    <a:pt x="2244" y="405"/>
                  </a:lnTo>
                  <a:lnTo>
                    <a:pt x="2249" y="395"/>
                  </a:lnTo>
                  <a:lnTo>
                    <a:pt x="2253" y="383"/>
                  </a:lnTo>
                  <a:lnTo>
                    <a:pt x="2257" y="373"/>
                  </a:lnTo>
                  <a:lnTo>
                    <a:pt x="2259" y="362"/>
                  </a:lnTo>
                  <a:lnTo>
                    <a:pt x="2260" y="352"/>
                  </a:lnTo>
                  <a:lnTo>
                    <a:pt x="2259" y="341"/>
                  </a:lnTo>
                  <a:lnTo>
                    <a:pt x="2258" y="332"/>
                  </a:lnTo>
                  <a:lnTo>
                    <a:pt x="2253" y="340"/>
                  </a:lnTo>
                  <a:lnTo>
                    <a:pt x="2246" y="349"/>
                  </a:lnTo>
                  <a:lnTo>
                    <a:pt x="2238" y="356"/>
                  </a:lnTo>
                  <a:lnTo>
                    <a:pt x="2231" y="364"/>
                  </a:lnTo>
                  <a:lnTo>
                    <a:pt x="2148" y="480"/>
                  </a:lnTo>
                  <a:lnTo>
                    <a:pt x="2157" y="478"/>
                  </a:lnTo>
                  <a:lnTo>
                    <a:pt x="2165" y="476"/>
                  </a:lnTo>
                  <a:close/>
                  <a:moveTo>
                    <a:pt x="1045" y="2164"/>
                  </a:moveTo>
                  <a:lnTo>
                    <a:pt x="1060" y="2160"/>
                  </a:lnTo>
                  <a:lnTo>
                    <a:pt x="1075" y="2159"/>
                  </a:lnTo>
                  <a:lnTo>
                    <a:pt x="1087" y="2159"/>
                  </a:lnTo>
                  <a:lnTo>
                    <a:pt x="1098" y="2159"/>
                  </a:lnTo>
                  <a:lnTo>
                    <a:pt x="1164" y="2065"/>
                  </a:lnTo>
                  <a:lnTo>
                    <a:pt x="1155" y="2061"/>
                  </a:lnTo>
                  <a:lnTo>
                    <a:pt x="1147" y="2057"/>
                  </a:lnTo>
                  <a:lnTo>
                    <a:pt x="1138" y="2052"/>
                  </a:lnTo>
                  <a:lnTo>
                    <a:pt x="1130" y="2048"/>
                  </a:lnTo>
                  <a:lnTo>
                    <a:pt x="1045" y="2164"/>
                  </a:lnTo>
                  <a:close/>
                  <a:moveTo>
                    <a:pt x="2135" y="694"/>
                  </a:moveTo>
                  <a:lnTo>
                    <a:pt x="2135" y="685"/>
                  </a:lnTo>
                  <a:lnTo>
                    <a:pt x="2137" y="680"/>
                  </a:lnTo>
                  <a:lnTo>
                    <a:pt x="2140" y="676"/>
                  </a:lnTo>
                  <a:lnTo>
                    <a:pt x="2143" y="670"/>
                  </a:lnTo>
                  <a:lnTo>
                    <a:pt x="2146" y="666"/>
                  </a:lnTo>
                  <a:lnTo>
                    <a:pt x="2156" y="658"/>
                  </a:lnTo>
                  <a:lnTo>
                    <a:pt x="2167" y="652"/>
                  </a:lnTo>
                  <a:lnTo>
                    <a:pt x="2217" y="578"/>
                  </a:lnTo>
                  <a:lnTo>
                    <a:pt x="2207" y="576"/>
                  </a:lnTo>
                  <a:lnTo>
                    <a:pt x="2197" y="574"/>
                  </a:lnTo>
                  <a:lnTo>
                    <a:pt x="2185" y="573"/>
                  </a:lnTo>
                  <a:lnTo>
                    <a:pt x="2174" y="571"/>
                  </a:lnTo>
                  <a:lnTo>
                    <a:pt x="1984" y="840"/>
                  </a:lnTo>
                  <a:lnTo>
                    <a:pt x="2000" y="853"/>
                  </a:lnTo>
                  <a:lnTo>
                    <a:pt x="2015" y="868"/>
                  </a:lnTo>
                  <a:lnTo>
                    <a:pt x="2135" y="694"/>
                  </a:lnTo>
                  <a:close/>
                  <a:moveTo>
                    <a:pt x="781" y="2537"/>
                  </a:moveTo>
                  <a:lnTo>
                    <a:pt x="744" y="2590"/>
                  </a:lnTo>
                  <a:lnTo>
                    <a:pt x="755" y="2593"/>
                  </a:lnTo>
                  <a:lnTo>
                    <a:pt x="765" y="2595"/>
                  </a:lnTo>
                  <a:lnTo>
                    <a:pt x="775" y="2598"/>
                  </a:lnTo>
                  <a:lnTo>
                    <a:pt x="786" y="2601"/>
                  </a:lnTo>
                  <a:lnTo>
                    <a:pt x="852" y="2507"/>
                  </a:lnTo>
                  <a:lnTo>
                    <a:pt x="835" y="2517"/>
                  </a:lnTo>
                  <a:lnTo>
                    <a:pt x="817" y="2525"/>
                  </a:lnTo>
                  <a:lnTo>
                    <a:pt x="800" y="2531"/>
                  </a:lnTo>
                  <a:lnTo>
                    <a:pt x="781" y="2537"/>
                  </a:lnTo>
                  <a:close/>
                  <a:moveTo>
                    <a:pt x="2201" y="731"/>
                  </a:moveTo>
                  <a:lnTo>
                    <a:pt x="2187" y="730"/>
                  </a:lnTo>
                  <a:lnTo>
                    <a:pt x="2176" y="729"/>
                  </a:lnTo>
                  <a:lnTo>
                    <a:pt x="2165" y="727"/>
                  </a:lnTo>
                  <a:lnTo>
                    <a:pt x="2158" y="724"/>
                  </a:lnTo>
                  <a:lnTo>
                    <a:pt x="2037" y="890"/>
                  </a:lnTo>
                  <a:lnTo>
                    <a:pt x="2045" y="898"/>
                  </a:lnTo>
                  <a:lnTo>
                    <a:pt x="2052" y="907"/>
                  </a:lnTo>
                  <a:lnTo>
                    <a:pt x="2059" y="914"/>
                  </a:lnTo>
                  <a:lnTo>
                    <a:pt x="2065" y="922"/>
                  </a:lnTo>
                  <a:lnTo>
                    <a:pt x="2201" y="731"/>
                  </a:lnTo>
                  <a:close/>
                  <a:moveTo>
                    <a:pt x="1134" y="2166"/>
                  </a:moveTo>
                  <a:lnTo>
                    <a:pt x="1144" y="2169"/>
                  </a:lnTo>
                  <a:lnTo>
                    <a:pt x="1150" y="2172"/>
                  </a:lnTo>
                  <a:lnTo>
                    <a:pt x="1156" y="2175"/>
                  </a:lnTo>
                  <a:lnTo>
                    <a:pt x="1161" y="2178"/>
                  </a:lnTo>
                  <a:lnTo>
                    <a:pt x="1167" y="2185"/>
                  </a:lnTo>
                  <a:lnTo>
                    <a:pt x="1169" y="2187"/>
                  </a:lnTo>
                  <a:lnTo>
                    <a:pt x="1235" y="2096"/>
                  </a:lnTo>
                  <a:lnTo>
                    <a:pt x="1224" y="2092"/>
                  </a:lnTo>
                  <a:lnTo>
                    <a:pt x="1215" y="2088"/>
                  </a:lnTo>
                  <a:lnTo>
                    <a:pt x="1205" y="2085"/>
                  </a:lnTo>
                  <a:lnTo>
                    <a:pt x="1196" y="2082"/>
                  </a:lnTo>
                  <a:lnTo>
                    <a:pt x="1134" y="2166"/>
                  </a:lnTo>
                  <a:close/>
                  <a:moveTo>
                    <a:pt x="2283" y="612"/>
                  </a:moveTo>
                  <a:lnTo>
                    <a:pt x="2285" y="612"/>
                  </a:lnTo>
                  <a:lnTo>
                    <a:pt x="2277" y="606"/>
                  </a:lnTo>
                  <a:lnTo>
                    <a:pt x="2269" y="600"/>
                  </a:lnTo>
                  <a:lnTo>
                    <a:pt x="2260" y="596"/>
                  </a:lnTo>
                  <a:lnTo>
                    <a:pt x="2251" y="592"/>
                  </a:lnTo>
                  <a:lnTo>
                    <a:pt x="2226" y="627"/>
                  </a:lnTo>
                  <a:lnTo>
                    <a:pt x="2246" y="621"/>
                  </a:lnTo>
                  <a:lnTo>
                    <a:pt x="2262" y="617"/>
                  </a:lnTo>
                  <a:lnTo>
                    <a:pt x="2275" y="615"/>
                  </a:lnTo>
                  <a:lnTo>
                    <a:pt x="2283" y="612"/>
                  </a:lnTo>
                  <a:close/>
                  <a:moveTo>
                    <a:pt x="911" y="2608"/>
                  </a:moveTo>
                  <a:lnTo>
                    <a:pt x="926" y="2607"/>
                  </a:lnTo>
                  <a:lnTo>
                    <a:pt x="941" y="2606"/>
                  </a:lnTo>
                  <a:lnTo>
                    <a:pt x="954" y="2602"/>
                  </a:lnTo>
                  <a:lnTo>
                    <a:pt x="968" y="2601"/>
                  </a:lnTo>
                  <a:lnTo>
                    <a:pt x="1308" y="2118"/>
                  </a:lnTo>
                  <a:lnTo>
                    <a:pt x="1297" y="2116"/>
                  </a:lnTo>
                  <a:lnTo>
                    <a:pt x="1287" y="2113"/>
                  </a:lnTo>
                  <a:lnTo>
                    <a:pt x="1276" y="2110"/>
                  </a:lnTo>
                  <a:lnTo>
                    <a:pt x="1267" y="2106"/>
                  </a:lnTo>
                  <a:lnTo>
                    <a:pt x="911" y="2608"/>
                  </a:lnTo>
                  <a:close/>
                  <a:moveTo>
                    <a:pt x="2303" y="715"/>
                  </a:moveTo>
                  <a:lnTo>
                    <a:pt x="2270" y="722"/>
                  </a:lnTo>
                  <a:lnTo>
                    <a:pt x="2257" y="725"/>
                  </a:lnTo>
                  <a:lnTo>
                    <a:pt x="2245" y="726"/>
                  </a:lnTo>
                  <a:lnTo>
                    <a:pt x="2087" y="949"/>
                  </a:lnTo>
                  <a:lnTo>
                    <a:pt x="2094" y="958"/>
                  </a:lnTo>
                  <a:lnTo>
                    <a:pt x="2100" y="966"/>
                  </a:lnTo>
                  <a:lnTo>
                    <a:pt x="2107" y="976"/>
                  </a:lnTo>
                  <a:lnTo>
                    <a:pt x="2112" y="984"/>
                  </a:lnTo>
                  <a:lnTo>
                    <a:pt x="2303" y="715"/>
                  </a:lnTo>
                  <a:close/>
                  <a:moveTo>
                    <a:pt x="2411" y="687"/>
                  </a:moveTo>
                  <a:lnTo>
                    <a:pt x="2406" y="689"/>
                  </a:lnTo>
                  <a:lnTo>
                    <a:pt x="2399" y="690"/>
                  </a:lnTo>
                  <a:lnTo>
                    <a:pt x="2353" y="701"/>
                  </a:lnTo>
                  <a:lnTo>
                    <a:pt x="2131" y="1015"/>
                  </a:lnTo>
                  <a:lnTo>
                    <a:pt x="2137" y="1025"/>
                  </a:lnTo>
                  <a:lnTo>
                    <a:pt x="2143" y="1033"/>
                  </a:lnTo>
                  <a:lnTo>
                    <a:pt x="2148" y="1042"/>
                  </a:lnTo>
                  <a:lnTo>
                    <a:pt x="2154" y="1052"/>
                  </a:lnTo>
                  <a:lnTo>
                    <a:pt x="2411" y="687"/>
                  </a:lnTo>
                  <a:close/>
                  <a:moveTo>
                    <a:pt x="1020" y="2585"/>
                  </a:moveTo>
                  <a:lnTo>
                    <a:pt x="1039" y="2576"/>
                  </a:lnTo>
                  <a:lnTo>
                    <a:pt x="1057" y="2568"/>
                  </a:lnTo>
                  <a:lnTo>
                    <a:pt x="1073" y="2560"/>
                  </a:lnTo>
                  <a:lnTo>
                    <a:pt x="1091" y="2551"/>
                  </a:lnTo>
                  <a:lnTo>
                    <a:pt x="1387" y="2134"/>
                  </a:lnTo>
                  <a:lnTo>
                    <a:pt x="1376" y="2132"/>
                  </a:lnTo>
                  <a:lnTo>
                    <a:pt x="1365" y="2131"/>
                  </a:lnTo>
                  <a:lnTo>
                    <a:pt x="1355" y="2130"/>
                  </a:lnTo>
                  <a:lnTo>
                    <a:pt x="1344" y="2127"/>
                  </a:lnTo>
                  <a:lnTo>
                    <a:pt x="1020" y="2585"/>
                  </a:lnTo>
                  <a:close/>
                  <a:moveTo>
                    <a:pt x="2513" y="671"/>
                  </a:moveTo>
                  <a:lnTo>
                    <a:pt x="2500" y="674"/>
                  </a:lnTo>
                  <a:lnTo>
                    <a:pt x="2486" y="675"/>
                  </a:lnTo>
                  <a:lnTo>
                    <a:pt x="2473" y="677"/>
                  </a:lnTo>
                  <a:lnTo>
                    <a:pt x="2459" y="679"/>
                  </a:lnTo>
                  <a:lnTo>
                    <a:pt x="2169" y="1086"/>
                  </a:lnTo>
                  <a:lnTo>
                    <a:pt x="2175" y="1098"/>
                  </a:lnTo>
                  <a:lnTo>
                    <a:pt x="2180" y="1108"/>
                  </a:lnTo>
                  <a:lnTo>
                    <a:pt x="2185" y="1119"/>
                  </a:lnTo>
                  <a:lnTo>
                    <a:pt x="2189" y="1129"/>
                  </a:lnTo>
                  <a:lnTo>
                    <a:pt x="2513" y="671"/>
                  </a:lnTo>
                  <a:close/>
                  <a:moveTo>
                    <a:pt x="1171" y="2498"/>
                  </a:moveTo>
                  <a:lnTo>
                    <a:pt x="1201" y="2473"/>
                  </a:lnTo>
                  <a:lnTo>
                    <a:pt x="1229" y="2447"/>
                  </a:lnTo>
                  <a:lnTo>
                    <a:pt x="1255" y="2421"/>
                  </a:lnTo>
                  <a:lnTo>
                    <a:pt x="1279" y="2396"/>
                  </a:lnTo>
                  <a:lnTo>
                    <a:pt x="1302" y="2369"/>
                  </a:lnTo>
                  <a:lnTo>
                    <a:pt x="1322" y="2345"/>
                  </a:lnTo>
                  <a:lnTo>
                    <a:pt x="1341" y="2321"/>
                  </a:lnTo>
                  <a:lnTo>
                    <a:pt x="1358" y="2301"/>
                  </a:lnTo>
                  <a:lnTo>
                    <a:pt x="1364" y="2291"/>
                  </a:lnTo>
                  <a:lnTo>
                    <a:pt x="1372" y="2282"/>
                  </a:lnTo>
                  <a:lnTo>
                    <a:pt x="1472" y="2143"/>
                  </a:lnTo>
                  <a:lnTo>
                    <a:pt x="1459" y="2142"/>
                  </a:lnTo>
                  <a:lnTo>
                    <a:pt x="1448" y="2142"/>
                  </a:lnTo>
                  <a:lnTo>
                    <a:pt x="1436" y="2141"/>
                  </a:lnTo>
                  <a:lnTo>
                    <a:pt x="1424" y="2141"/>
                  </a:lnTo>
                  <a:lnTo>
                    <a:pt x="1171" y="2498"/>
                  </a:lnTo>
                  <a:close/>
                  <a:moveTo>
                    <a:pt x="1449" y="2232"/>
                  </a:moveTo>
                  <a:lnTo>
                    <a:pt x="1457" y="2229"/>
                  </a:lnTo>
                  <a:lnTo>
                    <a:pt x="1465" y="2227"/>
                  </a:lnTo>
                  <a:lnTo>
                    <a:pt x="1471" y="2225"/>
                  </a:lnTo>
                  <a:lnTo>
                    <a:pt x="1476" y="2225"/>
                  </a:lnTo>
                  <a:lnTo>
                    <a:pt x="1483" y="2224"/>
                  </a:lnTo>
                  <a:lnTo>
                    <a:pt x="1490" y="2225"/>
                  </a:lnTo>
                  <a:lnTo>
                    <a:pt x="1495" y="2226"/>
                  </a:lnTo>
                  <a:lnTo>
                    <a:pt x="1499" y="2229"/>
                  </a:lnTo>
                  <a:lnTo>
                    <a:pt x="1563" y="2141"/>
                  </a:lnTo>
                  <a:lnTo>
                    <a:pt x="1551" y="2142"/>
                  </a:lnTo>
                  <a:lnTo>
                    <a:pt x="1539" y="2142"/>
                  </a:lnTo>
                  <a:lnTo>
                    <a:pt x="1526" y="2143"/>
                  </a:lnTo>
                  <a:lnTo>
                    <a:pt x="1513" y="2143"/>
                  </a:lnTo>
                  <a:lnTo>
                    <a:pt x="1449" y="2232"/>
                  </a:lnTo>
                  <a:close/>
                  <a:moveTo>
                    <a:pt x="2604" y="671"/>
                  </a:moveTo>
                  <a:lnTo>
                    <a:pt x="2592" y="670"/>
                  </a:lnTo>
                  <a:lnTo>
                    <a:pt x="2579" y="669"/>
                  </a:lnTo>
                  <a:lnTo>
                    <a:pt x="2568" y="669"/>
                  </a:lnTo>
                  <a:lnTo>
                    <a:pt x="2556" y="669"/>
                  </a:lnTo>
                  <a:lnTo>
                    <a:pt x="2204" y="1168"/>
                  </a:lnTo>
                  <a:lnTo>
                    <a:pt x="2207" y="1180"/>
                  </a:lnTo>
                  <a:lnTo>
                    <a:pt x="2210" y="1193"/>
                  </a:lnTo>
                  <a:lnTo>
                    <a:pt x="2213" y="1206"/>
                  </a:lnTo>
                  <a:lnTo>
                    <a:pt x="2217" y="1218"/>
                  </a:lnTo>
                  <a:lnTo>
                    <a:pt x="2367" y="1004"/>
                  </a:lnTo>
                  <a:lnTo>
                    <a:pt x="2361" y="999"/>
                  </a:lnTo>
                  <a:lnTo>
                    <a:pt x="2355" y="993"/>
                  </a:lnTo>
                  <a:lnTo>
                    <a:pt x="2351" y="988"/>
                  </a:lnTo>
                  <a:lnTo>
                    <a:pt x="2348" y="983"/>
                  </a:lnTo>
                  <a:lnTo>
                    <a:pt x="2345" y="976"/>
                  </a:lnTo>
                  <a:lnTo>
                    <a:pt x="2345" y="972"/>
                  </a:lnTo>
                  <a:lnTo>
                    <a:pt x="2357" y="973"/>
                  </a:lnTo>
                  <a:lnTo>
                    <a:pt x="2368" y="974"/>
                  </a:lnTo>
                  <a:lnTo>
                    <a:pt x="2379" y="974"/>
                  </a:lnTo>
                  <a:lnTo>
                    <a:pt x="2390" y="974"/>
                  </a:lnTo>
                  <a:lnTo>
                    <a:pt x="2604" y="671"/>
                  </a:lnTo>
                  <a:close/>
                  <a:moveTo>
                    <a:pt x="2492" y="957"/>
                  </a:moveTo>
                  <a:lnTo>
                    <a:pt x="2685" y="683"/>
                  </a:lnTo>
                  <a:lnTo>
                    <a:pt x="2674" y="681"/>
                  </a:lnTo>
                  <a:lnTo>
                    <a:pt x="2664" y="680"/>
                  </a:lnTo>
                  <a:lnTo>
                    <a:pt x="2652" y="678"/>
                  </a:lnTo>
                  <a:lnTo>
                    <a:pt x="2641" y="677"/>
                  </a:lnTo>
                  <a:lnTo>
                    <a:pt x="2434" y="970"/>
                  </a:lnTo>
                  <a:lnTo>
                    <a:pt x="2449" y="968"/>
                  </a:lnTo>
                  <a:lnTo>
                    <a:pt x="2464" y="965"/>
                  </a:lnTo>
                  <a:lnTo>
                    <a:pt x="2479" y="961"/>
                  </a:lnTo>
                  <a:lnTo>
                    <a:pt x="2492" y="957"/>
                  </a:lnTo>
                  <a:close/>
                  <a:moveTo>
                    <a:pt x="1515" y="2266"/>
                  </a:moveTo>
                  <a:lnTo>
                    <a:pt x="1515" y="2274"/>
                  </a:lnTo>
                  <a:lnTo>
                    <a:pt x="1514" y="2283"/>
                  </a:lnTo>
                  <a:lnTo>
                    <a:pt x="1511" y="2291"/>
                  </a:lnTo>
                  <a:lnTo>
                    <a:pt x="1507" y="2299"/>
                  </a:lnTo>
                  <a:lnTo>
                    <a:pt x="1503" y="2308"/>
                  </a:lnTo>
                  <a:lnTo>
                    <a:pt x="1498" y="2317"/>
                  </a:lnTo>
                  <a:lnTo>
                    <a:pt x="1491" y="2326"/>
                  </a:lnTo>
                  <a:lnTo>
                    <a:pt x="1483" y="2335"/>
                  </a:lnTo>
                  <a:lnTo>
                    <a:pt x="1475" y="2344"/>
                  </a:lnTo>
                  <a:lnTo>
                    <a:pt x="1468" y="2355"/>
                  </a:lnTo>
                  <a:lnTo>
                    <a:pt x="1461" y="2366"/>
                  </a:lnTo>
                  <a:lnTo>
                    <a:pt x="1457" y="2379"/>
                  </a:lnTo>
                  <a:lnTo>
                    <a:pt x="1454" y="2391"/>
                  </a:lnTo>
                  <a:lnTo>
                    <a:pt x="1452" y="2404"/>
                  </a:lnTo>
                  <a:lnTo>
                    <a:pt x="1450" y="2418"/>
                  </a:lnTo>
                  <a:lnTo>
                    <a:pt x="1449" y="2430"/>
                  </a:lnTo>
                  <a:lnTo>
                    <a:pt x="1665" y="2123"/>
                  </a:lnTo>
                  <a:lnTo>
                    <a:pt x="1652" y="2126"/>
                  </a:lnTo>
                  <a:lnTo>
                    <a:pt x="1638" y="2129"/>
                  </a:lnTo>
                  <a:lnTo>
                    <a:pt x="1624" y="2132"/>
                  </a:lnTo>
                  <a:lnTo>
                    <a:pt x="1609" y="2134"/>
                  </a:lnTo>
                  <a:lnTo>
                    <a:pt x="1515" y="2266"/>
                  </a:lnTo>
                  <a:close/>
                  <a:moveTo>
                    <a:pt x="2445" y="1023"/>
                  </a:moveTo>
                  <a:lnTo>
                    <a:pt x="2436" y="1022"/>
                  </a:lnTo>
                  <a:lnTo>
                    <a:pt x="2427" y="1020"/>
                  </a:lnTo>
                  <a:lnTo>
                    <a:pt x="2417" y="1019"/>
                  </a:lnTo>
                  <a:lnTo>
                    <a:pt x="2409" y="1018"/>
                  </a:lnTo>
                  <a:lnTo>
                    <a:pt x="2399" y="1018"/>
                  </a:lnTo>
                  <a:lnTo>
                    <a:pt x="2226" y="1262"/>
                  </a:lnTo>
                  <a:lnTo>
                    <a:pt x="2229" y="1276"/>
                  </a:lnTo>
                  <a:lnTo>
                    <a:pt x="2232" y="1291"/>
                  </a:lnTo>
                  <a:lnTo>
                    <a:pt x="2233" y="1305"/>
                  </a:lnTo>
                  <a:lnTo>
                    <a:pt x="2235" y="1318"/>
                  </a:lnTo>
                  <a:lnTo>
                    <a:pt x="2445" y="1023"/>
                  </a:lnTo>
                  <a:close/>
                  <a:moveTo>
                    <a:pt x="2632" y="870"/>
                  </a:moveTo>
                  <a:lnTo>
                    <a:pt x="2644" y="862"/>
                  </a:lnTo>
                  <a:lnTo>
                    <a:pt x="2657" y="851"/>
                  </a:lnTo>
                  <a:lnTo>
                    <a:pt x="2759" y="706"/>
                  </a:lnTo>
                  <a:lnTo>
                    <a:pt x="2750" y="703"/>
                  </a:lnTo>
                  <a:lnTo>
                    <a:pt x="2739" y="699"/>
                  </a:lnTo>
                  <a:lnTo>
                    <a:pt x="2730" y="696"/>
                  </a:lnTo>
                  <a:lnTo>
                    <a:pt x="2720" y="692"/>
                  </a:lnTo>
                  <a:lnTo>
                    <a:pt x="2554" y="930"/>
                  </a:lnTo>
                  <a:lnTo>
                    <a:pt x="2575" y="915"/>
                  </a:lnTo>
                  <a:lnTo>
                    <a:pt x="2595" y="900"/>
                  </a:lnTo>
                  <a:lnTo>
                    <a:pt x="2614" y="885"/>
                  </a:lnTo>
                  <a:lnTo>
                    <a:pt x="2632" y="870"/>
                  </a:lnTo>
                  <a:close/>
                  <a:moveTo>
                    <a:pt x="2376" y="1177"/>
                  </a:moveTo>
                  <a:lnTo>
                    <a:pt x="2384" y="1177"/>
                  </a:lnTo>
                  <a:lnTo>
                    <a:pt x="2396" y="1177"/>
                  </a:lnTo>
                  <a:lnTo>
                    <a:pt x="2411" y="1175"/>
                  </a:lnTo>
                  <a:lnTo>
                    <a:pt x="2429" y="1173"/>
                  </a:lnTo>
                  <a:lnTo>
                    <a:pt x="2525" y="1036"/>
                  </a:lnTo>
                  <a:lnTo>
                    <a:pt x="2515" y="1033"/>
                  </a:lnTo>
                  <a:lnTo>
                    <a:pt x="2506" y="1030"/>
                  </a:lnTo>
                  <a:lnTo>
                    <a:pt x="2496" y="1027"/>
                  </a:lnTo>
                  <a:lnTo>
                    <a:pt x="2484" y="1025"/>
                  </a:lnTo>
                  <a:lnTo>
                    <a:pt x="2376" y="1177"/>
                  </a:lnTo>
                  <a:close/>
                  <a:moveTo>
                    <a:pt x="1449" y="2488"/>
                  </a:moveTo>
                  <a:lnTo>
                    <a:pt x="1451" y="2499"/>
                  </a:lnTo>
                  <a:lnTo>
                    <a:pt x="1454" y="2513"/>
                  </a:lnTo>
                  <a:lnTo>
                    <a:pt x="1458" y="2525"/>
                  </a:lnTo>
                  <a:lnTo>
                    <a:pt x="1462" y="2537"/>
                  </a:lnTo>
                  <a:lnTo>
                    <a:pt x="1563" y="2396"/>
                  </a:lnTo>
                  <a:lnTo>
                    <a:pt x="1571" y="2381"/>
                  </a:lnTo>
                  <a:lnTo>
                    <a:pt x="1581" y="2367"/>
                  </a:lnTo>
                  <a:lnTo>
                    <a:pt x="1590" y="2355"/>
                  </a:lnTo>
                  <a:lnTo>
                    <a:pt x="1599" y="2343"/>
                  </a:lnTo>
                  <a:lnTo>
                    <a:pt x="1781" y="2086"/>
                  </a:lnTo>
                  <a:lnTo>
                    <a:pt x="1766" y="2093"/>
                  </a:lnTo>
                  <a:lnTo>
                    <a:pt x="1750" y="2099"/>
                  </a:lnTo>
                  <a:lnTo>
                    <a:pt x="1733" y="2104"/>
                  </a:lnTo>
                  <a:lnTo>
                    <a:pt x="1718" y="2109"/>
                  </a:lnTo>
                  <a:lnTo>
                    <a:pt x="1449" y="2488"/>
                  </a:lnTo>
                  <a:close/>
                  <a:moveTo>
                    <a:pt x="2237" y="1444"/>
                  </a:moveTo>
                  <a:lnTo>
                    <a:pt x="2404" y="1210"/>
                  </a:lnTo>
                  <a:lnTo>
                    <a:pt x="2393" y="1198"/>
                  </a:lnTo>
                  <a:lnTo>
                    <a:pt x="2385" y="1189"/>
                  </a:lnTo>
                  <a:lnTo>
                    <a:pt x="2380" y="1182"/>
                  </a:lnTo>
                  <a:lnTo>
                    <a:pt x="2376" y="1177"/>
                  </a:lnTo>
                  <a:lnTo>
                    <a:pt x="2237" y="1374"/>
                  </a:lnTo>
                  <a:lnTo>
                    <a:pt x="2238" y="1386"/>
                  </a:lnTo>
                  <a:lnTo>
                    <a:pt x="2239" y="1399"/>
                  </a:lnTo>
                  <a:lnTo>
                    <a:pt x="2239" y="1410"/>
                  </a:lnTo>
                  <a:lnTo>
                    <a:pt x="2238" y="1421"/>
                  </a:lnTo>
                  <a:lnTo>
                    <a:pt x="2238" y="1432"/>
                  </a:lnTo>
                  <a:lnTo>
                    <a:pt x="2237" y="1444"/>
                  </a:lnTo>
                  <a:close/>
                  <a:moveTo>
                    <a:pt x="2556" y="1052"/>
                  </a:moveTo>
                  <a:lnTo>
                    <a:pt x="2484" y="1152"/>
                  </a:lnTo>
                  <a:lnTo>
                    <a:pt x="2491" y="1148"/>
                  </a:lnTo>
                  <a:lnTo>
                    <a:pt x="2499" y="1144"/>
                  </a:lnTo>
                  <a:lnTo>
                    <a:pt x="2505" y="1139"/>
                  </a:lnTo>
                  <a:lnTo>
                    <a:pt x="2511" y="1132"/>
                  </a:lnTo>
                  <a:lnTo>
                    <a:pt x="2526" y="1116"/>
                  </a:lnTo>
                  <a:lnTo>
                    <a:pt x="2542" y="1099"/>
                  </a:lnTo>
                  <a:lnTo>
                    <a:pt x="2550" y="1093"/>
                  </a:lnTo>
                  <a:lnTo>
                    <a:pt x="2559" y="1087"/>
                  </a:lnTo>
                  <a:lnTo>
                    <a:pt x="2565" y="1085"/>
                  </a:lnTo>
                  <a:lnTo>
                    <a:pt x="2570" y="1084"/>
                  </a:lnTo>
                  <a:lnTo>
                    <a:pt x="2575" y="1084"/>
                  </a:lnTo>
                  <a:lnTo>
                    <a:pt x="2581" y="1084"/>
                  </a:lnTo>
                  <a:lnTo>
                    <a:pt x="2585" y="1082"/>
                  </a:lnTo>
                  <a:lnTo>
                    <a:pt x="2571" y="1066"/>
                  </a:lnTo>
                  <a:lnTo>
                    <a:pt x="2556" y="1052"/>
                  </a:lnTo>
                  <a:close/>
                  <a:moveTo>
                    <a:pt x="2799" y="779"/>
                  </a:moveTo>
                  <a:lnTo>
                    <a:pt x="2830" y="733"/>
                  </a:lnTo>
                  <a:lnTo>
                    <a:pt x="2822" y="729"/>
                  </a:lnTo>
                  <a:lnTo>
                    <a:pt x="2812" y="725"/>
                  </a:lnTo>
                  <a:lnTo>
                    <a:pt x="2804" y="721"/>
                  </a:lnTo>
                  <a:lnTo>
                    <a:pt x="2794" y="717"/>
                  </a:lnTo>
                  <a:lnTo>
                    <a:pt x="2734" y="799"/>
                  </a:lnTo>
                  <a:lnTo>
                    <a:pt x="2749" y="793"/>
                  </a:lnTo>
                  <a:lnTo>
                    <a:pt x="2763" y="787"/>
                  </a:lnTo>
                  <a:lnTo>
                    <a:pt x="2780" y="782"/>
                  </a:lnTo>
                  <a:lnTo>
                    <a:pt x="2799" y="779"/>
                  </a:lnTo>
                  <a:close/>
                  <a:moveTo>
                    <a:pt x="1476" y="2578"/>
                  </a:moveTo>
                  <a:lnTo>
                    <a:pt x="1481" y="2591"/>
                  </a:lnTo>
                  <a:lnTo>
                    <a:pt x="1487" y="2604"/>
                  </a:lnTo>
                  <a:lnTo>
                    <a:pt x="1490" y="2614"/>
                  </a:lnTo>
                  <a:lnTo>
                    <a:pt x="1492" y="2621"/>
                  </a:lnTo>
                  <a:lnTo>
                    <a:pt x="1497" y="2617"/>
                  </a:lnTo>
                  <a:lnTo>
                    <a:pt x="1499" y="2598"/>
                  </a:lnTo>
                  <a:lnTo>
                    <a:pt x="1503" y="2575"/>
                  </a:lnTo>
                  <a:lnTo>
                    <a:pt x="1510" y="2549"/>
                  </a:lnTo>
                  <a:lnTo>
                    <a:pt x="1517" y="2519"/>
                  </a:lnTo>
                  <a:lnTo>
                    <a:pt x="1476" y="2578"/>
                  </a:lnTo>
                  <a:close/>
                  <a:moveTo>
                    <a:pt x="1667" y="2307"/>
                  </a:moveTo>
                  <a:lnTo>
                    <a:pt x="1679" y="2305"/>
                  </a:lnTo>
                  <a:lnTo>
                    <a:pt x="1690" y="2304"/>
                  </a:lnTo>
                  <a:lnTo>
                    <a:pt x="1703" y="2305"/>
                  </a:lnTo>
                  <a:lnTo>
                    <a:pt x="1716" y="2307"/>
                  </a:lnTo>
                  <a:lnTo>
                    <a:pt x="1934" y="2000"/>
                  </a:lnTo>
                  <a:lnTo>
                    <a:pt x="1912" y="2014"/>
                  </a:lnTo>
                  <a:lnTo>
                    <a:pt x="1891" y="2029"/>
                  </a:lnTo>
                  <a:lnTo>
                    <a:pt x="1869" y="2042"/>
                  </a:lnTo>
                  <a:lnTo>
                    <a:pt x="1845" y="2057"/>
                  </a:lnTo>
                  <a:lnTo>
                    <a:pt x="1667" y="2307"/>
                  </a:lnTo>
                  <a:close/>
                  <a:moveTo>
                    <a:pt x="2459" y="1260"/>
                  </a:moveTo>
                  <a:lnTo>
                    <a:pt x="2451" y="1252"/>
                  </a:lnTo>
                  <a:lnTo>
                    <a:pt x="2442" y="1246"/>
                  </a:lnTo>
                  <a:lnTo>
                    <a:pt x="2434" y="1240"/>
                  </a:lnTo>
                  <a:lnTo>
                    <a:pt x="2427" y="1235"/>
                  </a:lnTo>
                  <a:lnTo>
                    <a:pt x="2231" y="1513"/>
                  </a:lnTo>
                  <a:lnTo>
                    <a:pt x="2226" y="1538"/>
                  </a:lnTo>
                  <a:lnTo>
                    <a:pt x="2221" y="1563"/>
                  </a:lnTo>
                  <a:lnTo>
                    <a:pt x="2214" y="1588"/>
                  </a:lnTo>
                  <a:lnTo>
                    <a:pt x="2208" y="1612"/>
                  </a:lnTo>
                  <a:lnTo>
                    <a:pt x="2459" y="1260"/>
                  </a:lnTo>
                  <a:close/>
                  <a:moveTo>
                    <a:pt x="2486" y="1278"/>
                  </a:moveTo>
                  <a:lnTo>
                    <a:pt x="2151" y="1754"/>
                  </a:lnTo>
                  <a:lnTo>
                    <a:pt x="2140" y="1773"/>
                  </a:lnTo>
                  <a:lnTo>
                    <a:pt x="2130" y="1791"/>
                  </a:lnTo>
                  <a:lnTo>
                    <a:pt x="2117" y="1808"/>
                  </a:lnTo>
                  <a:lnTo>
                    <a:pt x="2106" y="1826"/>
                  </a:lnTo>
                  <a:lnTo>
                    <a:pt x="2092" y="1844"/>
                  </a:lnTo>
                  <a:lnTo>
                    <a:pt x="2078" y="1861"/>
                  </a:lnTo>
                  <a:lnTo>
                    <a:pt x="2065" y="1877"/>
                  </a:lnTo>
                  <a:lnTo>
                    <a:pt x="2051" y="1893"/>
                  </a:lnTo>
                  <a:lnTo>
                    <a:pt x="1748" y="2323"/>
                  </a:lnTo>
                  <a:lnTo>
                    <a:pt x="1749" y="2323"/>
                  </a:lnTo>
                  <a:lnTo>
                    <a:pt x="1750" y="2326"/>
                  </a:lnTo>
                  <a:lnTo>
                    <a:pt x="1757" y="2333"/>
                  </a:lnTo>
                  <a:lnTo>
                    <a:pt x="1764" y="2341"/>
                  </a:lnTo>
                  <a:lnTo>
                    <a:pt x="1768" y="2350"/>
                  </a:lnTo>
                  <a:lnTo>
                    <a:pt x="1770" y="2359"/>
                  </a:lnTo>
                  <a:lnTo>
                    <a:pt x="2521" y="1298"/>
                  </a:lnTo>
                  <a:lnTo>
                    <a:pt x="2511" y="1293"/>
                  </a:lnTo>
                  <a:lnTo>
                    <a:pt x="2503" y="1288"/>
                  </a:lnTo>
                  <a:lnTo>
                    <a:pt x="2495" y="1283"/>
                  </a:lnTo>
                  <a:lnTo>
                    <a:pt x="2486" y="1278"/>
                  </a:lnTo>
                  <a:close/>
                  <a:moveTo>
                    <a:pt x="2890" y="776"/>
                  </a:moveTo>
                  <a:lnTo>
                    <a:pt x="2890" y="776"/>
                  </a:lnTo>
                  <a:lnTo>
                    <a:pt x="2885" y="770"/>
                  </a:lnTo>
                  <a:lnTo>
                    <a:pt x="2878" y="762"/>
                  </a:lnTo>
                  <a:lnTo>
                    <a:pt x="2870" y="756"/>
                  </a:lnTo>
                  <a:lnTo>
                    <a:pt x="2860" y="749"/>
                  </a:lnTo>
                  <a:lnTo>
                    <a:pt x="2844" y="774"/>
                  </a:lnTo>
                  <a:lnTo>
                    <a:pt x="2854" y="774"/>
                  </a:lnTo>
                  <a:lnTo>
                    <a:pt x="2866" y="775"/>
                  </a:lnTo>
                  <a:lnTo>
                    <a:pt x="2877" y="775"/>
                  </a:lnTo>
                  <a:lnTo>
                    <a:pt x="2890" y="776"/>
                  </a:lnTo>
                  <a:close/>
                  <a:moveTo>
                    <a:pt x="2550" y="1314"/>
                  </a:moveTo>
                  <a:lnTo>
                    <a:pt x="1729" y="2476"/>
                  </a:lnTo>
                  <a:lnTo>
                    <a:pt x="1721" y="2489"/>
                  </a:lnTo>
                  <a:lnTo>
                    <a:pt x="1713" y="2501"/>
                  </a:lnTo>
                  <a:lnTo>
                    <a:pt x="1706" y="2516"/>
                  </a:lnTo>
                  <a:lnTo>
                    <a:pt x="1700" y="2531"/>
                  </a:lnTo>
                  <a:lnTo>
                    <a:pt x="1695" y="2548"/>
                  </a:lnTo>
                  <a:lnTo>
                    <a:pt x="1690" y="2566"/>
                  </a:lnTo>
                  <a:lnTo>
                    <a:pt x="1687" y="2585"/>
                  </a:lnTo>
                  <a:lnTo>
                    <a:pt x="1686" y="2606"/>
                  </a:lnTo>
                  <a:lnTo>
                    <a:pt x="2411" y="1581"/>
                  </a:lnTo>
                  <a:lnTo>
                    <a:pt x="2411" y="1578"/>
                  </a:lnTo>
                  <a:lnTo>
                    <a:pt x="2410" y="1575"/>
                  </a:lnTo>
                  <a:lnTo>
                    <a:pt x="2409" y="1569"/>
                  </a:lnTo>
                  <a:lnTo>
                    <a:pt x="2408" y="1561"/>
                  </a:lnTo>
                  <a:lnTo>
                    <a:pt x="2408" y="1551"/>
                  </a:lnTo>
                  <a:lnTo>
                    <a:pt x="2409" y="1546"/>
                  </a:lnTo>
                  <a:lnTo>
                    <a:pt x="2410" y="1541"/>
                  </a:lnTo>
                  <a:lnTo>
                    <a:pt x="2412" y="1537"/>
                  </a:lnTo>
                  <a:lnTo>
                    <a:pt x="2414" y="1531"/>
                  </a:lnTo>
                  <a:lnTo>
                    <a:pt x="2417" y="1527"/>
                  </a:lnTo>
                  <a:lnTo>
                    <a:pt x="2421" y="1523"/>
                  </a:lnTo>
                  <a:lnTo>
                    <a:pt x="2426" y="1520"/>
                  </a:lnTo>
                  <a:lnTo>
                    <a:pt x="2432" y="1517"/>
                  </a:lnTo>
                  <a:lnTo>
                    <a:pt x="2437" y="1516"/>
                  </a:lnTo>
                  <a:lnTo>
                    <a:pt x="2442" y="1515"/>
                  </a:lnTo>
                  <a:lnTo>
                    <a:pt x="2449" y="1516"/>
                  </a:lnTo>
                  <a:lnTo>
                    <a:pt x="2457" y="1517"/>
                  </a:lnTo>
                  <a:lnTo>
                    <a:pt x="2589" y="1330"/>
                  </a:lnTo>
                  <a:lnTo>
                    <a:pt x="2579" y="1327"/>
                  </a:lnTo>
                  <a:lnTo>
                    <a:pt x="2569" y="1322"/>
                  </a:lnTo>
                  <a:lnTo>
                    <a:pt x="2559" y="1318"/>
                  </a:lnTo>
                  <a:lnTo>
                    <a:pt x="2550" y="1314"/>
                  </a:lnTo>
                  <a:close/>
                  <a:moveTo>
                    <a:pt x="2379" y="1685"/>
                  </a:moveTo>
                  <a:lnTo>
                    <a:pt x="2388" y="1687"/>
                  </a:lnTo>
                  <a:lnTo>
                    <a:pt x="2397" y="1690"/>
                  </a:lnTo>
                  <a:lnTo>
                    <a:pt x="2407" y="1695"/>
                  </a:lnTo>
                  <a:lnTo>
                    <a:pt x="2415" y="1702"/>
                  </a:lnTo>
                  <a:lnTo>
                    <a:pt x="2463" y="1635"/>
                  </a:lnTo>
                  <a:lnTo>
                    <a:pt x="2456" y="1630"/>
                  </a:lnTo>
                  <a:lnTo>
                    <a:pt x="2449" y="1623"/>
                  </a:lnTo>
                  <a:lnTo>
                    <a:pt x="2440" y="1617"/>
                  </a:lnTo>
                  <a:lnTo>
                    <a:pt x="2432" y="1610"/>
                  </a:lnTo>
                  <a:lnTo>
                    <a:pt x="2379" y="1685"/>
                  </a:lnTo>
                  <a:close/>
                  <a:moveTo>
                    <a:pt x="2621" y="1343"/>
                  </a:moveTo>
                  <a:lnTo>
                    <a:pt x="2488" y="1530"/>
                  </a:lnTo>
                  <a:lnTo>
                    <a:pt x="2496" y="1536"/>
                  </a:lnTo>
                  <a:lnTo>
                    <a:pt x="2504" y="1541"/>
                  </a:lnTo>
                  <a:lnTo>
                    <a:pt x="2511" y="1548"/>
                  </a:lnTo>
                  <a:lnTo>
                    <a:pt x="2521" y="1555"/>
                  </a:lnTo>
                  <a:lnTo>
                    <a:pt x="2660" y="1357"/>
                  </a:lnTo>
                  <a:lnTo>
                    <a:pt x="2649" y="1354"/>
                  </a:lnTo>
                  <a:lnTo>
                    <a:pt x="2639" y="1351"/>
                  </a:lnTo>
                  <a:lnTo>
                    <a:pt x="2629" y="1348"/>
                  </a:lnTo>
                  <a:lnTo>
                    <a:pt x="2621" y="1343"/>
                  </a:lnTo>
                  <a:close/>
                  <a:moveTo>
                    <a:pt x="2338" y="1743"/>
                  </a:moveTo>
                  <a:lnTo>
                    <a:pt x="1688" y="2660"/>
                  </a:lnTo>
                  <a:lnTo>
                    <a:pt x="1688" y="2665"/>
                  </a:lnTo>
                  <a:lnTo>
                    <a:pt x="1687" y="2665"/>
                  </a:lnTo>
                  <a:lnTo>
                    <a:pt x="1689" y="2674"/>
                  </a:lnTo>
                  <a:lnTo>
                    <a:pt x="1694" y="2688"/>
                  </a:lnTo>
                  <a:lnTo>
                    <a:pt x="1702" y="2708"/>
                  </a:lnTo>
                  <a:lnTo>
                    <a:pt x="2015" y="2268"/>
                  </a:lnTo>
                  <a:lnTo>
                    <a:pt x="2015" y="2216"/>
                  </a:lnTo>
                  <a:lnTo>
                    <a:pt x="2015" y="2211"/>
                  </a:lnTo>
                  <a:lnTo>
                    <a:pt x="2016" y="2205"/>
                  </a:lnTo>
                  <a:lnTo>
                    <a:pt x="2017" y="2200"/>
                  </a:lnTo>
                  <a:lnTo>
                    <a:pt x="2019" y="2196"/>
                  </a:lnTo>
                  <a:lnTo>
                    <a:pt x="2022" y="2191"/>
                  </a:lnTo>
                  <a:lnTo>
                    <a:pt x="2026" y="2187"/>
                  </a:lnTo>
                  <a:lnTo>
                    <a:pt x="2029" y="2183"/>
                  </a:lnTo>
                  <a:lnTo>
                    <a:pt x="2033" y="2180"/>
                  </a:lnTo>
                  <a:lnTo>
                    <a:pt x="2039" y="2178"/>
                  </a:lnTo>
                  <a:lnTo>
                    <a:pt x="2043" y="2176"/>
                  </a:lnTo>
                  <a:lnTo>
                    <a:pt x="2048" y="2176"/>
                  </a:lnTo>
                  <a:lnTo>
                    <a:pt x="2052" y="2176"/>
                  </a:lnTo>
                  <a:lnTo>
                    <a:pt x="2057" y="2178"/>
                  </a:lnTo>
                  <a:lnTo>
                    <a:pt x="2062" y="2181"/>
                  </a:lnTo>
                  <a:lnTo>
                    <a:pt x="2066" y="2186"/>
                  </a:lnTo>
                  <a:lnTo>
                    <a:pt x="2069" y="2191"/>
                  </a:lnTo>
                  <a:lnTo>
                    <a:pt x="2137" y="2093"/>
                  </a:lnTo>
                  <a:lnTo>
                    <a:pt x="2137" y="2086"/>
                  </a:lnTo>
                  <a:lnTo>
                    <a:pt x="2135" y="2079"/>
                  </a:lnTo>
                  <a:lnTo>
                    <a:pt x="2135" y="2067"/>
                  </a:lnTo>
                  <a:lnTo>
                    <a:pt x="2136" y="2057"/>
                  </a:lnTo>
                  <a:lnTo>
                    <a:pt x="2137" y="2048"/>
                  </a:lnTo>
                  <a:lnTo>
                    <a:pt x="2139" y="2039"/>
                  </a:lnTo>
                  <a:lnTo>
                    <a:pt x="2142" y="2033"/>
                  </a:lnTo>
                  <a:lnTo>
                    <a:pt x="2146" y="2027"/>
                  </a:lnTo>
                  <a:lnTo>
                    <a:pt x="2151" y="2023"/>
                  </a:lnTo>
                  <a:lnTo>
                    <a:pt x="2155" y="2018"/>
                  </a:lnTo>
                  <a:lnTo>
                    <a:pt x="2159" y="2015"/>
                  </a:lnTo>
                  <a:lnTo>
                    <a:pt x="2164" y="2013"/>
                  </a:lnTo>
                  <a:lnTo>
                    <a:pt x="2168" y="2011"/>
                  </a:lnTo>
                  <a:lnTo>
                    <a:pt x="2173" y="2010"/>
                  </a:lnTo>
                  <a:lnTo>
                    <a:pt x="2181" y="2009"/>
                  </a:lnTo>
                  <a:lnTo>
                    <a:pt x="2187" y="2009"/>
                  </a:lnTo>
                  <a:lnTo>
                    <a:pt x="2191" y="2010"/>
                  </a:lnTo>
                  <a:lnTo>
                    <a:pt x="2197" y="2011"/>
                  </a:lnTo>
                  <a:lnTo>
                    <a:pt x="2359" y="1781"/>
                  </a:lnTo>
                  <a:lnTo>
                    <a:pt x="2352" y="1772"/>
                  </a:lnTo>
                  <a:lnTo>
                    <a:pt x="2346" y="1762"/>
                  </a:lnTo>
                  <a:lnTo>
                    <a:pt x="2342" y="1753"/>
                  </a:lnTo>
                  <a:lnTo>
                    <a:pt x="2338" y="1743"/>
                  </a:lnTo>
                  <a:close/>
                  <a:moveTo>
                    <a:pt x="2445" y="1720"/>
                  </a:moveTo>
                  <a:lnTo>
                    <a:pt x="2454" y="1726"/>
                  </a:lnTo>
                  <a:lnTo>
                    <a:pt x="2462" y="1732"/>
                  </a:lnTo>
                  <a:lnTo>
                    <a:pt x="2469" y="1737"/>
                  </a:lnTo>
                  <a:lnTo>
                    <a:pt x="2477" y="1743"/>
                  </a:lnTo>
                  <a:lnTo>
                    <a:pt x="2511" y="1692"/>
                  </a:lnTo>
                  <a:lnTo>
                    <a:pt x="2506" y="1683"/>
                  </a:lnTo>
                  <a:lnTo>
                    <a:pt x="2500" y="1675"/>
                  </a:lnTo>
                  <a:lnTo>
                    <a:pt x="2492" y="1667"/>
                  </a:lnTo>
                  <a:lnTo>
                    <a:pt x="2486" y="1660"/>
                  </a:lnTo>
                  <a:lnTo>
                    <a:pt x="2445" y="1720"/>
                  </a:lnTo>
                  <a:close/>
                  <a:moveTo>
                    <a:pt x="2384" y="1806"/>
                  </a:moveTo>
                  <a:lnTo>
                    <a:pt x="2222" y="2034"/>
                  </a:lnTo>
                  <a:lnTo>
                    <a:pt x="2227" y="2042"/>
                  </a:lnTo>
                  <a:lnTo>
                    <a:pt x="2233" y="2053"/>
                  </a:lnTo>
                  <a:lnTo>
                    <a:pt x="2238" y="2063"/>
                  </a:lnTo>
                  <a:lnTo>
                    <a:pt x="2243" y="2075"/>
                  </a:lnTo>
                  <a:lnTo>
                    <a:pt x="2411" y="1836"/>
                  </a:lnTo>
                  <a:lnTo>
                    <a:pt x="2406" y="1827"/>
                  </a:lnTo>
                  <a:lnTo>
                    <a:pt x="2399" y="1820"/>
                  </a:lnTo>
                  <a:lnTo>
                    <a:pt x="2392" y="1813"/>
                  </a:lnTo>
                  <a:lnTo>
                    <a:pt x="2384" y="1806"/>
                  </a:lnTo>
                  <a:close/>
                  <a:moveTo>
                    <a:pt x="2693" y="1366"/>
                  </a:moveTo>
                  <a:lnTo>
                    <a:pt x="2548" y="1573"/>
                  </a:lnTo>
                  <a:lnTo>
                    <a:pt x="2556" y="1578"/>
                  </a:lnTo>
                  <a:lnTo>
                    <a:pt x="2565" y="1584"/>
                  </a:lnTo>
                  <a:lnTo>
                    <a:pt x="2573" y="1588"/>
                  </a:lnTo>
                  <a:lnTo>
                    <a:pt x="2581" y="1592"/>
                  </a:lnTo>
                  <a:lnTo>
                    <a:pt x="2734" y="1380"/>
                  </a:lnTo>
                  <a:lnTo>
                    <a:pt x="2725" y="1377"/>
                  </a:lnTo>
                  <a:lnTo>
                    <a:pt x="2714" y="1374"/>
                  </a:lnTo>
                  <a:lnTo>
                    <a:pt x="2704" y="1369"/>
                  </a:lnTo>
                  <a:lnTo>
                    <a:pt x="2693" y="1366"/>
                  </a:lnTo>
                  <a:close/>
                  <a:moveTo>
                    <a:pt x="1720" y="2743"/>
                  </a:moveTo>
                  <a:lnTo>
                    <a:pt x="1726" y="2750"/>
                  </a:lnTo>
                  <a:lnTo>
                    <a:pt x="1732" y="2757"/>
                  </a:lnTo>
                  <a:lnTo>
                    <a:pt x="1740" y="2765"/>
                  </a:lnTo>
                  <a:lnTo>
                    <a:pt x="1748" y="2774"/>
                  </a:lnTo>
                  <a:lnTo>
                    <a:pt x="1914" y="2537"/>
                  </a:lnTo>
                  <a:lnTo>
                    <a:pt x="1929" y="2512"/>
                  </a:lnTo>
                  <a:lnTo>
                    <a:pt x="1943" y="2487"/>
                  </a:lnTo>
                  <a:lnTo>
                    <a:pt x="1958" y="2461"/>
                  </a:lnTo>
                  <a:lnTo>
                    <a:pt x="1971" y="2436"/>
                  </a:lnTo>
                  <a:lnTo>
                    <a:pt x="1983" y="2411"/>
                  </a:lnTo>
                  <a:lnTo>
                    <a:pt x="1995" y="2386"/>
                  </a:lnTo>
                  <a:lnTo>
                    <a:pt x="1999" y="2374"/>
                  </a:lnTo>
                  <a:lnTo>
                    <a:pt x="2003" y="2361"/>
                  </a:lnTo>
                  <a:lnTo>
                    <a:pt x="2007" y="2348"/>
                  </a:lnTo>
                  <a:lnTo>
                    <a:pt x="2009" y="2335"/>
                  </a:lnTo>
                  <a:lnTo>
                    <a:pt x="1720" y="2743"/>
                  </a:lnTo>
                  <a:close/>
                  <a:moveTo>
                    <a:pt x="2078" y="2237"/>
                  </a:moveTo>
                  <a:lnTo>
                    <a:pt x="2078" y="2250"/>
                  </a:lnTo>
                  <a:lnTo>
                    <a:pt x="2078" y="2262"/>
                  </a:lnTo>
                  <a:lnTo>
                    <a:pt x="2077" y="2272"/>
                  </a:lnTo>
                  <a:lnTo>
                    <a:pt x="2077" y="2282"/>
                  </a:lnTo>
                  <a:lnTo>
                    <a:pt x="2076" y="2289"/>
                  </a:lnTo>
                  <a:lnTo>
                    <a:pt x="2086" y="2279"/>
                  </a:lnTo>
                  <a:lnTo>
                    <a:pt x="2097" y="2265"/>
                  </a:lnTo>
                  <a:lnTo>
                    <a:pt x="2111" y="2246"/>
                  </a:lnTo>
                  <a:lnTo>
                    <a:pt x="2129" y="2221"/>
                  </a:lnTo>
                  <a:lnTo>
                    <a:pt x="2134" y="2212"/>
                  </a:lnTo>
                  <a:lnTo>
                    <a:pt x="2138" y="2202"/>
                  </a:lnTo>
                  <a:lnTo>
                    <a:pt x="2142" y="2193"/>
                  </a:lnTo>
                  <a:lnTo>
                    <a:pt x="2144" y="2185"/>
                  </a:lnTo>
                  <a:lnTo>
                    <a:pt x="2146" y="2176"/>
                  </a:lnTo>
                  <a:lnTo>
                    <a:pt x="2147" y="2167"/>
                  </a:lnTo>
                  <a:lnTo>
                    <a:pt x="2148" y="2158"/>
                  </a:lnTo>
                  <a:lnTo>
                    <a:pt x="2148" y="2150"/>
                  </a:lnTo>
                  <a:lnTo>
                    <a:pt x="2148" y="2139"/>
                  </a:lnTo>
                  <a:lnTo>
                    <a:pt x="2078" y="2237"/>
                  </a:lnTo>
                  <a:close/>
                  <a:moveTo>
                    <a:pt x="2529" y="1795"/>
                  </a:moveTo>
                  <a:lnTo>
                    <a:pt x="2531" y="1777"/>
                  </a:lnTo>
                  <a:lnTo>
                    <a:pt x="2531" y="1760"/>
                  </a:lnTo>
                  <a:lnTo>
                    <a:pt x="2530" y="1745"/>
                  </a:lnTo>
                  <a:lnTo>
                    <a:pt x="2527" y="1731"/>
                  </a:lnTo>
                  <a:lnTo>
                    <a:pt x="2502" y="1768"/>
                  </a:lnTo>
                  <a:lnTo>
                    <a:pt x="2511" y="1777"/>
                  </a:lnTo>
                  <a:lnTo>
                    <a:pt x="2519" y="1786"/>
                  </a:lnTo>
                  <a:lnTo>
                    <a:pt x="2526" y="1793"/>
                  </a:lnTo>
                  <a:lnTo>
                    <a:pt x="2529" y="1795"/>
                  </a:lnTo>
                  <a:close/>
                  <a:moveTo>
                    <a:pt x="2766" y="1394"/>
                  </a:moveTo>
                  <a:lnTo>
                    <a:pt x="2616" y="1606"/>
                  </a:lnTo>
                  <a:lnTo>
                    <a:pt x="2627" y="1608"/>
                  </a:lnTo>
                  <a:lnTo>
                    <a:pt x="2639" y="1609"/>
                  </a:lnTo>
                  <a:lnTo>
                    <a:pt x="2649" y="1610"/>
                  </a:lnTo>
                  <a:lnTo>
                    <a:pt x="2660" y="1610"/>
                  </a:lnTo>
                  <a:lnTo>
                    <a:pt x="2803" y="1410"/>
                  </a:lnTo>
                  <a:lnTo>
                    <a:pt x="2794" y="1405"/>
                  </a:lnTo>
                  <a:lnTo>
                    <a:pt x="2784" y="1401"/>
                  </a:lnTo>
                  <a:lnTo>
                    <a:pt x="2776" y="1397"/>
                  </a:lnTo>
                  <a:lnTo>
                    <a:pt x="2766" y="1394"/>
                  </a:lnTo>
                  <a:close/>
                  <a:moveTo>
                    <a:pt x="1855" y="2681"/>
                  </a:moveTo>
                  <a:lnTo>
                    <a:pt x="1773" y="2797"/>
                  </a:lnTo>
                  <a:lnTo>
                    <a:pt x="1780" y="2802"/>
                  </a:lnTo>
                  <a:lnTo>
                    <a:pt x="1788" y="2807"/>
                  </a:lnTo>
                  <a:lnTo>
                    <a:pt x="1796" y="2813"/>
                  </a:lnTo>
                  <a:lnTo>
                    <a:pt x="1804" y="2818"/>
                  </a:lnTo>
                  <a:lnTo>
                    <a:pt x="1850" y="2756"/>
                  </a:lnTo>
                  <a:lnTo>
                    <a:pt x="1848" y="2744"/>
                  </a:lnTo>
                  <a:lnTo>
                    <a:pt x="1848" y="2731"/>
                  </a:lnTo>
                  <a:lnTo>
                    <a:pt x="1848" y="2717"/>
                  </a:lnTo>
                  <a:lnTo>
                    <a:pt x="1849" y="2705"/>
                  </a:lnTo>
                  <a:lnTo>
                    <a:pt x="1851" y="2692"/>
                  </a:lnTo>
                  <a:lnTo>
                    <a:pt x="1855" y="2681"/>
                  </a:lnTo>
                  <a:close/>
                  <a:moveTo>
                    <a:pt x="2249" y="2123"/>
                  </a:moveTo>
                  <a:lnTo>
                    <a:pt x="2249" y="2126"/>
                  </a:lnTo>
                  <a:lnTo>
                    <a:pt x="2251" y="2129"/>
                  </a:lnTo>
                  <a:lnTo>
                    <a:pt x="2252" y="2140"/>
                  </a:lnTo>
                  <a:lnTo>
                    <a:pt x="2254" y="2151"/>
                  </a:lnTo>
                  <a:lnTo>
                    <a:pt x="2257" y="2163"/>
                  </a:lnTo>
                  <a:lnTo>
                    <a:pt x="2260" y="2175"/>
                  </a:lnTo>
                  <a:lnTo>
                    <a:pt x="2448" y="1911"/>
                  </a:lnTo>
                  <a:lnTo>
                    <a:pt x="2445" y="1899"/>
                  </a:lnTo>
                  <a:lnTo>
                    <a:pt x="2442" y="1888"/>
                  </a:lnTo>
                  <a:lnTo>
                    <a:pt x="2437" y="1877"/>
                  </a:lnTo>
                  <a:lnTo>
                    <a:pt x="2432" y="1866"/>
                  </a:lnTo>
                  <a:lnTo>
                    <a:pt x="2249" y="2123"/>
                  </a:lnTo>
                  <a:close/>
                  <a:moveTo>
                    <a:pt x="2832" y="1428"/>
                  </a:moveTo>
                  <a:lnTo>
                    <a:pt x="2701" y="1612"/>
                  </a:lnTo>
                  <a:lnTo>
                    <a:pt x="2715" y="1611"/>
                  </a:lnTo>
                  <a:lnTo>
                    <a:pt x="2730" y="1609"/>
                  </a:lnTo>
                  <a:lnTo>
                    <a:pt x="2742" y="1607"/>
                  </a:lnTo>
                  <a:lnTo>
                    <a:pt x="2755" y="1604"/>
                  </a:lnTo>
                  <a:lnTo>
                    <a:pt x="2865" y="1451"/>
                  </a:lnTo>
                  <a:lnTo>
                    <a:pt x="2856" y="1445"/>
                  </a:lnTo>
                  <a:lnTo>
                    <a:pt x="2848" y="1438"/>
                  </a:lnTo>
                  <a:lnTo>
                    <a:pt x="2841" y="1433"/>
                  </a:lnTo>
                  <a:lnTo>
                    <a:pt x="2832" y="1428"/>
                  </a:lnTo>
                  <a:close/>
                  <a:moveTo>
                    <a:pt x="2279" y="2210"/>
                  </a:moveTo>
                  <a:lnTo>
                    <a:pt x="2283" y="2219"/>
                  </a:lnTo>
                  <a:lnTo>
                    <a:pt x="2289" y="2228"/>
                  </a:lnTo>
                  <a:lnTo>
                    <a:pt x="2295" y="2237"/>
                  </a:lnTo>
                  <a:lnTo>
                    <a:pt x="2301" y="2245"/>
                  </a:lnTo>
                  <a:lnTo>
                    <a:pt x="2440" y="2050"/>
                  </a:lnTo>
                  <a:lnTo>
                    <a:pt x="2444" y="2026"/>
                  </a:lnTo>
                  <a:lnTo>
                    <a:pt x="2448" y="2004"/>
                  </a:lnTo>
                  <a:lnTo>
                    <a:pt x="2450" y="1983"/>
                  </a:lnTo>
                  <a:lnTo>
                    <a:pt x="2452" y="1965"/>
                  </a:lnTo>
                  <a:lnTo>
                    <a:pt x="2279" y="2210"/>
                  </a:lnTo>
                  <a:close/>
                  <a:moveTo>
                    <a:pt x="1837" y="2833"/>
                  </a:moveTo>
                  <a:lnTo>
                    <a:pt x="1845" y="2837"/>
                  </a:lnTo>
                  <a:lnTo>
                    <a:pt x="1855" y="2840"/>
                  </a:lnTo>
                  <a:lnTo>
                    <a:pt x="1865" y="2844"/>
                  </a:lnTo>
                  <a:lnTo>
                    <a:pt x="1876" y="2847"/>
                  </a:lnTo>
                  <a:lnTo>
                    <a:pt x="1871" y="2838"/>
                  </a:lnTo>
                  <a:lnTo>
                    <a:pt x="1867" y="2828"/>
                  </a:lnTo>
                  <a:lnTo>
                    <a:pt x="1862" y="2817"/>
                  </a:lnTo>
                  <a:lnTo>
                    <a:pt x="1857" y="2804"/>
                  </a:lnTo>
                  <a:lnTo>
                    <a:pt x="1837" y="2833"/>
                  </a:lnTo>
                  <a:close/>
                  <a:moveTo>
                    <a:pt x="2429" y="2125"/>
                  </a:moveTo>
                  <a:lnTo>
                    <a:pt x="2326" y="2270"/>
                  </a:lnTo>
                  <a:lnTo>
                    <a:pt x="2334" y="2276"/>
                  </a:lnTo>
                  <a:lnTo>
                    <a:pt x="2342" y="2282"/>
                  </a:lnTo>
                  <a:lnTo>
                    <a:pt x="2350" y="2288"/>
                  </a:lnTo>
                  <a:lnTo>
                    <a:pt x="2359" y="2293"/>
                  </a:lnTo>
                  <a:lnTo>
                    <a:pt x="2432" y="2189"/>
                  </a:lnTo>
                  <a:lnTo>
                    <a:pt x="2429" y="2181"/>
                  </a:lnTo>
                  <a:lnTo>
                    <a:pt x="2428" y="2174"/>
                  </a:lnTo>
                  <a:lnTo>
                    <a:pt x="2427" y="2167"/>
                  </a:lnTo>
                  <a:lnTo>
                    <a:pt x="2427" y="2159"/>
                  </a:lnTo>
                  <a:lnTo>
                    <a:pt x="2427" y="2152"/>
                  </a:lnTo>
                  <a:lnTo>
                    <a:pt x="2427" y="2144"/>
                  </a:lnTo>
                  <a:lnTo>
                    <a:pt x="2428" y="2134"/>
                  </a:lnTo>
                  <a:lnTo>
                    <a:pt x="2429" y="2125"/>
                  </a:lnTo>
                  <a:close/>
                  <a:moveTo>
                    <a:pt x="2848" y="1598"/>
                  </a:moveTo>
                  <a:lnTo>
                    <a:pt x="2917" y="1503"/>
                  </a:lnTo>
                  <a:lnTo>
                    <a:pt x="2912" y="1495"/>
                  </a:lnTo>
                  <a:lnTo>
                    <a:pt x="2904" y="1488"/>
                  </a:lnTo>
                  <a:lnTo>
                    <a:pt x="2897" y="1480"/>
                  </a:lnTo>
                  <a:lnTo>
                    <a:pt x="2890" y="1474"/>
                  </a:lnTo>
                  <a:lnTo>
                    <a:pt x="2801" y="1598"/>
                  </a:lnTo>
                  <a:lnTo>
                    <a:pt x="2812" y="1597"/>
                  </a:lnTo>
                  <a:lnTo>
                    <a:pt x="2825" y="1598"/>
                  </a:lnTo>
                  <a:lnTo>
                    <a:pt x="2837" y="1598"/>
                  </a:lnTo>
                  <a:lnTo>
                    <a:pt x="2848" y="1598"/>
                  </a:lnTo>
                  <a:close/>
                  <a:moveTo>
                    <a:pt x="2388" y="2307"/>
                  </a:moveTo>
                  <a:lnTo>
                    <a:pt x="2398" y="2311"/>
                  </a:lnTo>
                  <a:lnTo>
                    <a:pt x="2409" y="2314"/>
                  </a:lnTo>
                  <a:lnTo>
                    <a:pt x="2419" y="2316"/>
                  </a:lnTo>
                  <a:lnTo>
                    <a:pt x="2429" y="2318"/>
                  </a:lnTo>
                  <a:lnTo>
                    <a:pt x="2471" y="2262"/>
                  </a:lnTo>
                  <a:lnTo>
                    <a:pt x="2463" y="2253"/>
                  </a:lnTo>
                  <a:lnTo>
                    <a:pt x="2458" y="2244"/>
                  </a:lnTo>
                  <a:lnTo>
                    <a:pt x="2453" y="2236"/>
                  </a:lnTo>
                  <a:lnTo>
                    <a:pt x="2448" y="2227"/>
                  </a:lnTo>
                  <a:lnTo>
                    <a:pt x="2388" y="2307"/>
                  </a:lnTo>
                  <a:close/>
                  <a:moveTo>
                    <a:pt x="2926" y="1617"/>
                  </a:moveTo>
                  <a:lnTo>
                    <a:pt x="2960" y="1569"/>
                  </a:lnTo>
                  <a:lnTo>
                    <a:pt x="2955" y="1559"/>
                  </a:lnTo>
                  <a:lnTo>
                    <a:pt x="2949" y="1549"/>
                  </a:lnTo>
                  <a:lnTo>
                    <a:pt x="2945" y="1540"/>
                  </a:lnTo>
                  <a:lnTo>
                    <a:pt x="2940" y="1530"/>
                  </a:lnTo>
                  <a:lnTo>
                    <a:pt x="2885" y="1606"/>
                  </a:lnTo>
                  <a:lnTo>
                    <a:pt x="2895" y="1609"/>
                  </a:lnTo>
                  <a:lnTo>
                    <a:pt x="2906" y="1611"/>
                  </a:lnTo>
                  <a:lnTo>
                    <a:pt x="2916" y="1614"/>
                  </a:lnTo>
                  <a:lnTo>
                    <a:pt x="2926" y="1617"/>
                  </a:lnTo>
                  <a:close/>
                  <a:moveTo>
                    <a:pt x="2492" y="2289"/>
                  </a:moveTo>
                  <a:lnTo>
                    <a:pt x="2467" y="2323"/>
                  </a:lnTo>
                  <a:lnTo>
                    <a:pt x="2480" y="2323"/>
                  </a:lnTo>
                  <a:lnTo>
                    <a:pt x="2492" y="2322"/>
                  </a:lnTo>
                  <a:lnTo>
                    <a:pt x="2505" y="2322"/>
                  </a:lnTo>
                  <a:lnTo>
                    <a:pt x="2518" y="2321"/>
                  </a:lnTo>
                  <a:lnTo>
                    <a:pt x="2521" y="2321"/>
                  </a:lnTo>
                  <a:lnTo>
                    <a:pt x="2512" y="2312"/>
                  </a:lnTo>
                  <a:lnTo>
                    <a:pt x="2506" y="2304"/>
                  </a:lnTo>
                  <a:lnTo>
                    <a:pt x="2500" y="2296"/>
                  </a:lnTo>
                  <a:lnTo>
                    <a:pt x="2492" y="2289"/>
                  </a:lnTo>
                  <a:close/>
                  <a:moveTo>
                    <a:pt x="2990" y="1644"/>
                  </a:moveTo>
                  <a:lnTo>
                    <a:pt x="2986" y="1634"/>
                  </a:lnTo>
                  <a:lnTo>
                    <a:pt x="2983" y="1624"/>
                  </a:lnTo>
                  <a:lnTo>
                    <a:pt x="2980" y="1614"/>
                  </a:lnTo>
                  <a:lnTo>
                    <a:pt x="2977" y="1606"/>
                  </a:lnTo>
                  <a:lnTo>
                    <a:pt x="2960" y="1631"/>
                  </a:lnTo>
                  <a:lnTo>
                    <a:pt x="2975" y="1637"/>
                  </a:lnTo>
                  <a:lnTo>
                    <a:pt x="2990" y="1644"/>
                  </a:lnTo>
                  <a:close/>
                  <a:moveTo>
                    <a:pt x="1034" y="2310"/>
                  </a:moveTo>
                  <a:lnTo>
                    <a:pt x="823" y="2608"/>
                  </a:lnTo>
                  <a:lnTo>
                    <a:pt x="834" y="2609"/>
                  </a:lnTo>
                  <a:lnTo>
                    <a:pt x="847" y="2610"/>
                  </a:lnTo>
                  <a:lnTo>
                    <a:pt x="858" y="2610"/>
                  </a:lnTo>
                  <a:lnTo>
                    <a:pt x="870" y="2610"/>
                  </a:lnTo>
                  <a:lnTo>
                    <a:pt x="1169" y="2187"/>
                  </a:lnTo>
                  <a:lnTo>
                    <a:pt x="1156" y="2195"/>
                  </a:lnTo>
                  <a:lnTo>
                    <a:pt x="1126" y="2217"/>
                  </a:lnTo>
                  <a:lnTo>
                    <a:pt x="1105" y="2234"/>
                  </a:lnTo>
                  <a:lnTo>
                    <a:pt x="1083" y="2255"/>
                  </a:lnTo>
                  <a:lnTo>
                    <a:pt x="1071" y="2267"/>
                  </a:lnTo>
                  <a:lnTo>
                    <a:pt x="1059" y="2280"/>
                  </a:lnTo>
                  <a:lnTo>
                    <a:pt x="1046" y="2294"/>
                  </a:lnTo>
                  <a:lnTo>
                    <a:pt x="1034" y="23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35" name="Freeform 28"/>
            <p:cNvSpPr>
              <a:spLocks noEditPoints="1"/>
            </p:cNvSpPr>
            <p:nvPr userDrawn="1"/>
          </p:nvSpPr>
          <p:spPr bwMode="auto">
            <a:xfrm>
              <a:off x="-2544763" y="3767138"/>
              <a:ext cx="246063" cy="244475"/>
            </a:xfrm>
            <a:custGeom>
              <a:avLst/>
              <a:gdLst>
                <a:gd name="T0" fmla="*/ 388 w 1390"/>
                <a:gd name="T1" fmla="*/ 1318 h 1390"/>
                <a:gd name="T2" fmla="*/ 476 w 1390"/>
                <a:gd name="T3" fmla="*/ 1354 h 1390"/>
                <a:gd name="T4" fmla="*/ 571 w 1390"/>
                <a:gd name="T5" fmla="*/ 1378 h 1390"/>
                <a:gd name="T6" fmla="*/ 669 w 1390"/>
                <a:gd name="T7" fmla="*/ 1389 h 1390"/>
                <a:gd name="T8" fmla="*/ 770 w 1390"/>
                <a:gd name="T9" fmla="*/ 1385 h 1390"/>
                <a:gd name="T10" fmla="*/ 869 w 1390"/>
                <a:gd name="T11" fmla="*/ 1368 h 1390"/>
                <a:gd name="T12" fmla="*/ 961 w 1390"/>
                <a:gd name="T13" fmla="*/ 1337 h 1390"/>
                <a:gd name="T14" fmla="*/ 1046 w 1390"/>
                <a:gd name="T15" fmla="*/ 1295 h 1390"/>
                <a:gd name="T16" fmla="*/ 788 w 1390"/>
                <a:gd name="T17" fmla="*/ 763 h 1390"/>
                <a:gd name="T18" fmla="*/ 1062 w 1390"/>
                <a:gd name="T19" fmla="*/ 1174 h 1390"/>
                <a:gd name="T20" fmla="*/ 839 w 1390"/>
                <a:gd name="T21" fmla="*/ 839 h 1390"/>
                <a:gd name="T22" fmla="*/ 827 w 1390"/>
                <a:gd name="T23" fmla="*/ 720 h 1390"/>
                <a:gd name="T24" fmla="*/ 918 w 1390"/>
                <a:gd name="T25" fmla="*/ 620 h 1390"/>
                <a:gd name="T26" fmla="*/ 1264 w 1390"/>
                <a:gd name="T27" fmla="*/ 1096 h 1390"/>
                <a:gd name="T28" fmla="*/ 1328 w 1390"/>
                <a:gd name="T29" fmla="*/ 984 h 1390"/>
                <a:gd name="T30" fmla="*/ 1371 w 1390"/>
                <a:gd name="T31" fmla="*/ 861 h 1390"/>
                <a:gd name="T32" fmla="*/ 1389 w 1390"/>
                <a:gd name="T33" fmla="*/ 728 h 1390"/>
                <a:gd name="T34" fmla="*/ 1384 w 1390"/>
                <a:gd name="T35" fmla="*/ 604 h 1390"/>
                <a:gd name="T36" fmla="*/ 1359 w 1390"/>
                <a:gd name="T37" fmla="*/ 489 h 1390"/>
                <a:gd name="T38" fmla="*/ 1315 w 1390"/>
                <a:gd name="T39" fmla="*/ 381 h 1390"/>
                <a:gd name="T40" fmla="*/ 1254 w 1390"/>
                <a:gd name="T41" fmla="*/ 284 h 1390"/>
                <a:gd name="T42" fmla="*/ 1182 w 1390"/>
                <a:gd name="T43" fmla="*/ 200 h 1390"/>
                <a:gd name="T44" fmla="*/ 1110 w 1390"/>
                <a:gd name="T45" fmla="*/ 139 h 1390"/>
                <a:gd name="T46" fmla="*/ 823 w 1390"/>
                <a:gd name="T47" fmla="*/ 437 h 1390"/>
                <a:gd name="T48" fmla="*/ 850 w 1390"/>
                <a:gd name="T49" fmla="*/ 610 h 1390"/>
                <a:gd name="T50" fmla="*/ 695 w 1390"/>
                <a:gd name="T51" fmla="*/ 784 h 1390"/>
                <a:gd name="T52" fmla="*/ 656 w 1390"/>
                <a:gd name="T53" fmla="*/ 824 h 1390"/>
                <a:gd name="T54" fmla="*/ 562 w 1390"/>
                <a:gd name="T55" fmla="*/ 720 h 1390"/>
                <a:gd name="T56" fmla="*/ 604 w 1390"/>
                <a:gd name="T57" fmla="*/ 489 h 1390"/>
                <a:gd name="T58" fmla="*/ 604 w 1390"/>
                <a:gd name="T59" fmla="*/ 489 h 1390"/>
                <a:gd name="T60" fmla="*/ 695 w 1390"/>
                <a:gd name="T61" fmla="*/ 525 h 1390"/>
                <a:gd name="T62" fmla="*/ 983 w 1390"/>
                <a:gd name="T63" fmla="*/ 64 h 1390"/>
                <a:gd name="T64" fmla="*/ 907 w 1390"/>
                <a:gd name="T65" fmla="*/ 33 h 1390"/>
                <a:gd name="T66" fmla="*/ 726 w 1390"/>
                <a:gd name="T67" fmla="*/ 253 h 1390"/>
                <a:gd name="T68" fmla="*/ 743 w 1390"/>
                <a:gd name="T69" fmla="*/ 2 h 1390"/>
                <a:gd name="T70" fmla="*/ 647 w 1390"/>
                <a:gd name="T71" fmla="*/ 2 h 1390"/>
                <a:gd name="T72" fmla="*/ 790 w 1390"/>
                <a:gd name="T73" fmla="*/ 6 h 1390"/>
                <a:gd name="T74" fmla="*/ 503 w 1390"/>
                <a:gd name="T75" fmla="*/ 28 h 1390"/>
                <a:gd name="T76" fmla="*/ 426 w 1390"/>
                <a:gd name="T77" fmla="*/ 55 h 1390"/>
                <a:gd name="T78" fmla="*/ 663 w 1390"/>
                <a:gd name="T79" fmla="*/ 253 h 1390"/>
                <a:gd name="T80" fmla="*/ 299 w 1390"/>
                <a:gd name="T81" fmla="*/ 125 h 1390"/>
                <a:gd name="T82" fmla="*/ 224 w 1390"/>
                <a:gd name="T83" fmla="*/ 184 h 1390"/>
                <a:gd name="T84" fmla="*/ 567 w 1390"/>
                <a:gd name="T85" fmla="*/ 437 h 1390"/>
                <a:gd name="T86" fmla="*/ 103 w 1390"/>
                <a:gd name="T87" fmla="*/ 330 h 1390"/>
                <a:gd name="T88" fmla="*/ 51 w 1390"/>
                <a:gd name="T89" fmla="*/ 434 h 1390"/>
                <a:gd name="T90" fmla="*/ 15 w 1390"/>
                <a:gd name="T91" fmla="*/ 545 h 1390"/>
                <a:gd name="T92" fmla="*/ 1 w 1390"/>
                <a:gd name="T93" fmla="*/ 663 h 1390"/>
                <a:gd name="T94" fmla="*/ 7 w 1390"/>
                <a:gd name="T95" fmla="*/ 796 h 1390"/>
                <a:gd name="T96" fmla="*/ 39 w 1390"/>
                <a:gd name="T97" fmla="*/ 924 h 1390"/>
                <a:gd name="T98" fmla="*/ 94 w 1390"/>
                <a:gd name="T99" fmla="*/ 1042 h 1390"/>
                <a:gd name="T100" fmla="*/ 168 w 1390"/>
                <a:gd name="T101" fmla="*/ 1146 h 1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390" h="1390">
                  <a:moveTo>
                    <a:pt x="326" y="1282"/>
                  </a:moveTo>
                  <a:lnTo>
                    <a:pt x="346" y="1295"/>
                  </a:lnTo>
                  <a:lnTo>
                    <a:pt x="367" y="1306"/>
                  </a:lnTo>
                  <a:lnTo>
                    <a:pt x="388" y="1318"/>
                  </a:lnTo>
                  <a:lnTo>
                    <a:pt x="410" y="1328"/>
                  </a:lnTo>
                  <a:lnTo>
                    <a:pt x="431" y="1337"/>
                  </a:lnTo>
                  <a:lnTo>
                    <a:pt x="453" y="1346"/>
                  </a:lnTo>
                  <a:lnTo>
                    <a:pt x="476" y="1354"/>
                  </a:lnTo>
                  <a:lnTo>
                    <a:pt x="499" y="1361"/>
                  </a:lnTo>
                  <a:lnTo>
                    <a:pt x="522" y="1368"/>
                  </a:lnTo>
                  <a:lnTo>
                    <a:pt x="547" y="1373"/>
                  </a:lnTo>
                  <a:lnTo>
                    <a:pt x="571" y="1378"/>
                  </a:lnTo>
                  <a:lnTo>
                    <a:pt x="595" y="1382"/>
                  </a:lnTo>
                  <a:lnTo>
                    <a:pt x="619" y="1385"/>
                  </a:lnTo>
                  <a:lnTo>
                    <a:pt x="644" y="1388"/>
                  </a:lnTo>
                  <a:lnTo>
                    <a:pt x="669" y="1389"/>
                  </a:lnTo>
                  <a:lnTo>
                    <a:pt x="695" y="1390"/>
                  </a:lnTo>
                  <a:lnTo>
                    <a:pt x="720" y="1389"/>
                  </a:lnTo>
                  <a:lnTo>
                    <a:pt x="745" y="1388"/>
                  </a:lnTo>
                  <a:lnTo>
                    <a:pt x="770" y="1385"/>
                  </a:lnTo>
                  <a:lnTo>
                    <a:pt x="795" y="1382"/>
                  </a:lnTo>
                  <a:lnTo>
                    <a:pt x="820" y="1378"/>
                  </a:lnTo>
                  <a:lnTo>
                    <a:pt x="845" y="1373"/>
                  </a:lnTo>
                  <a:lnTo>
                    <a:pt x="869" y="1368"/>
                  </a:lnTo>
                  <a:lnTo>
                    <a:pt x="892" y="1361"/>
                  </a:lnTo>
                  <a:lnTo>
                    <a:pt x="915" y="1354"/>
                  </a:lnTo>
                  <a:lnTo>
                    <a:pt x="938" y="1346"/>
                  </a:lnTo>
                  <a:lnTo>
                    <a:pt x="961" y="1337"/>
                  </a:lnTo>
                  <a:lnTo>
                    <a:pt x="983" y="1328"/>
                  </a:lnTo>
                  <a:lnTo>
                    <a:pt x="1005" y="1318"/>
                  </a:lnTo>
                  <a:lnTo>
                    <a:pt x="1025" y="1306"/>
                  </a:lnTo>
                  <a:lnTo>
                    <a:pt x="1046" y="1295"/>
                  </a:lnTo>
                  <a:lnTo>
                    <a:pt x="1066" y="1282"/>
                  </a:lnTo>
                  <a:lnTo>
                    <a:pt x="695" y="867"/>
                  </a:lnTo>
                  <a:lnTo>
                    <a:pt x="326" y="1282"/>
                  </a:lnTo>
                  <a:close/>
                  <a:moveTo>
                    <a:pt x="788" y="763"/>
                  </a:moveTo>
                  <a:lnTo>
                    <a:pt x="734" y="824"/>
                  </a:lnTo>
                  <a:lnTo>
                    <a:pt x="1112" y="1250"/>
                  </a:lnTo>
                  <a:lnTo>
                    <a:pt x="1099" y="1229"/>
                  </a:lnTo>
                  <a:lnTo>
                    <a:pt x="1062" y="1174"/>
                  </a:lnTo>
                  <a:lnTo>
                    <a:pt x="1011" y="1096"/>
                  </a:lnTo>
                  <a:lnTo>
                    <a:pt x="951" y="1006"/>
                  </a:lnTo>
                  <a:lnTo>
                    <a:pt x="892" y="917"/>
                  </a:lnTo>
                  <a:lnTo>
                    <a:pt x="839" y="839"/>
                  </a:lnTo>
                  <a:lnTo>
                    <a:pt x="803" y="784"/>
                  </a:lnTo>
                  <a:lnTo>
                    <a:pt x="788" y="763"/>
                  </a:lnTo>
                  <a:close/>
                  <a:moveTo>
                    <a:pt x="877" y="664"/>
                  </a:moveTo>
                  <a:lnTo>
                    <a:pt x="827" y="720"/>
                  </a:lnTo>
                  <a:lnTo>
                    <a:pt x="1160" y="1211"/>
                  </a:lnTo>
                  <a:lnTo>
                    <a:pt x="877" y="664"/>
                  </a:lnTo>
                  <a:close/>
                  <a:moveTo>
                    <a:pt x="1238" y="261"/>
                  </a:moveTo>
                  <a:lnTo>
                    <a:pt x="918" y="620"/>
                  </a:lnTo>
                  <a:lnTo>
                    <a:pt x="1203" y="1170"/>
                  </a:lnTo>
                  <a:lnTo>
                    <a:pt x="1224" y="1146"/>
                  </a:lnTo>
                  <a:lnTo>
                    <a:pt x="1245" y="1121"/>
                  </a:lnTo>
                  <a:lnTo>
                    <a:pt x="1264" y="1096"/>
                  </a:lnTo>
                  <a:lnTo>
                    <a:pt x="1282" y="1069"/>
                  </a:lnTo>
                  <a:lnTo>
                    <a:pt x="1298" y="1042"/>
                  </a:lnTo>
                  <a:lnTo>
                    <a:pt x="1313" y="1013"/>
                  </a:lnTo>
                  <a:lnTo>
                    <a:pt x="1328" y="984"/>
                  </a:lnTo>
                  <a:lnTo>
                    <a:pt x="1340" y="955"/>
                  </a:lnTo>
                  <a:lnTo>
                    <a:pt x="1352" y="924"/>
                  </a:lnTo>
                  <a:lnTo>
                    <a:pt x="1361" y="893"/>
                  </a:lnTo>
                  <a:lnTo>
                    <a:pt x="1371" y="861"/>
                  </a:lnTo>
                  <a:lnTo>
                    <a:pt x="1377" y="828"/>
                  </a:lnTo>
                  <a:lnTo>
                    <a:pt x="1383" y="796"/>
                  </a:lnTo>
                  <a:lnTo>
                    <a:pt x="1387" y="763"/>
                  </a:lnTo>
                  <a:lnTo>
                    <a:pt x="1389" y="728"/>
                  </a:lnTo>
                  <a:lnTo>
                    <a:pt x="1390" y="695"/>
                  </a:lnTo>
                  <a:lnTo>
                    <a:pt x="1389" y="663"/>
                  </a:lnTo>
                  <a:lnTo>
                    <a:pt x="1387" y="633"/>
                  </a:lnTo>
                  <a:lnTo>
                    <a:pt x="1384" y="604"/>
                  </a:lnTo>
                  <a:lnTo>
                    <a:pt x="1380" y="575"/>
                  </a:lnTo>
                  <a:lnTo>
                    <a:pt x="1374" y="545"/>
                  </a:lnTo>
                  <a:lnTo>
                    <a:pt x="1367" y="516"/>
                  </a:lnTo>
                  <a:lnTo>
                    <a:pt x="1359" y="489"/>
                  </a:lnTo>
                  <a:lnTo>
                    <a:pt x="1350" y="461"/>
                  </a:lnTo>
                  <a:lnTo>
                    <a:pt x="1339" y="434"/>
                  </a:lnTo>
                  <a:lnTo>
                    <a:pt x="1328" y="407"/>
                  </a:lnTo>
                  <a:lnTo>
                    <a:pt x="1315" y="381"/>
                  </a:lnTo>
                  <a:lnTo>
                    <a:pt x="1301" y="356"/>
                  </a:lnTo>
                  <a:lnTo>
                    <a:pt x="1287" y="331"/>
                  </a:lnTo>
                  <a:lnTo>
                    <a:pt x="1271" y="307"/>
                  </a:lnTo>
                  <a:lnTo>
                    <a:pt x="1254" y="284"/>
                  </a:lnTo>
                  <a:lnTo>
                    <a:pt x="1238" y="261"/>
                  </a:lnTo>
                  <a:close/>
                  <a:moveTo>
                    <a:pt x="888" y="564"/>
                  </a:moveTo>
                  <a:lnTo>
                    <a:pt x="1199" y="218"/>
                  </a:lnTo>
                  <a:lnTo>
                    <a:pt x="1182" y="200"/>
                  </a:lnTo>
                  <a:lnTo>
                    <a:pt x="1165" y="184"/>
                  </a:lnTo>
                  <a:lnTo>
                    <a:pt x="1147" y="168"/>
                  </a:lnTo>
                  <a:lnTo>
                    <a:pt x="1129" y="153"/>
                  </a:lnTo>
                  <a:lnTo>
                    <a:pt x="1110" y="139"/>
                  </a:lnTo>
                  <a:lnTo>
                    <a:pt x="1090" y="125"/>
                  </a:lnTo>
                  <a:lnTo>
                    <a:pt x="1070" y="112"/>
                  </a:lnTo>
                  <a:lnTo>
                    <a:pt x="1051" y="100"/>
                  </a:lnTo>
                  <a:lnTo>
                    <a:pt x="823" y="437"/>
                  </a:lnTo>
                  <a:lnTo>
                    <a:pt x="888" y="564"/>
                  </a:lnTo>
                  <a:close/>
                  <a:moveTo>
                    <a:pt x="729" y="576"/>
                  </a:moveTo>
                  <a:lnTo>
                    <a:pt x="795" y="672"/>
                  </a:lnTo>
                  <a:lnTo>
                    <a:pt x="850" y="610"/>
                  </a:lnTo>
                  <a:lnTo>
                    <a:pt x="786" y="489"/>
                  </a:lnTo>
                  <a:lnTo>
                    <a:pt x="729" y="576"/>
                  </a:lnTo>
                  <a:close/>
                  <a:moveTo>
                    <a:pt x="635" y="715"/>
                  </a:moveTo>
                  <a:lnTo>
                    <a:pt x="695" y="784"/>
                  </a:lnTo>
                  <a:lnTo>
                    <a:pt x="757" y="715"/>
                  </a:lnTo>
                  <a:lnTo>
                    <a:pt x="695" y="626"/>
                  </a:lnTo>
                  <a:lnTo>
                    <a:pt x="635" y="715"/>
                  </a:lnTo>
                  <a:close/>
                  <a:moveTo>
                    <a:pt x="656" y="824"/>
                  </a:moveTo>
                  <a:lnTo>
                    <a:pt x="601" y="763"/>
                  </a:lnTo>
                  <a:lnTo>
                    <a:pt x="278" y="1250"/>
                  </a:lnTo>
                  <a:lnTo>
                    <a:pt x="656" y="824"/>
                  </a:lnTo>
                  <a:close/>
                  <a:moveTo>
                    <a:pt x="562" y="720"/>
                  </a:moveTo>
                  <a:lnTo>
                    <a:pt x="512" y="664"/>
                  </a:lnTo>
                  <a:lnTo>
                    <a:pt x="232" y="1211"/>
                  </a:lnTo>
                  <a:lnTo>
                    <a:pt x="562" y="720"/>
                  </a:lnTo>
                  <a:close/>
                  <a:moveTo>
                    <a:pt x="604" y="489"/>
                  </a:moveTo>
                  <a:lnTo>
                    <a:pt x="542" y="610"/>
                  </a:lnTo>
                  <a:lnTo>
                    <a:pt x="597" y="672"/>
                  </a:lnTo>
                  <a:lnTo>
                    <a:pt x="660" y="576"/>
                  </a:lnTo>
                  <a:lnTo>
                    <a:pt x="604" y="489"/>
                  </a:lnTo>
                  <a:close/>
                  <a:moveTo>
                    <a:pt x="757" y="432"/>
                  </a:moveTo>
                  <a:lnTo>
                    <a:pt x="695" y="314"/>
                  </a:lnTo>
                  <a:lnTo>
                    <a:pt x="633" y="432"/>
                  </a:lnTo>
                  <a:lnTo>
                    <a:pt x="695" y="525"/>
                  </a:lnTo>
                  <a:lnTo>
                    <a:pt x="757" y="432"/>
                  </a:lnTo>
                  <a:close/>
                  <a:moveTo>
                    <a:pt x="793" y="380"/>
                  </a:moveTo>
                  <a:lnTo>
                    <a:pt x="1000" y="72"/>
                  </a:lnTo>
                  <a:lnTo>
                    <a:pt x="983" y="64"/>
                  </a:lnTo>
                  <a:lnTo>
                    <a:pt x="964" y="55"/>
                  </a:lnTo>
                  <a:lnTo>
                    <a:pt x="945" y="47"/>
                  </a:lnTo>
                  <a:lnTo>
                    <a:pt x="926" y="40"/>
                  </a:lnTo>
                  <a:lnTo>
                    <a:pt x="907" y="33"/>
                  </a:lnTo>
                  <a:lnTo>
                    <a:pt x="887" y="28"/>
                  </a:lnTo>
                  <a:lnTo>
                    <a:pt x="868" y="23"/>
                  </a:lnTo>
                  <a:lnTo>
                    <a:pt x="848" y="18"/>
                  </a:lnTo>
                  <a:lnTo>
                    <a:pt x="726" y="253"/>
                  </a:lnTo>
                  <a:lnTo>
                    <a:pt x="793" y="380"/>
                  </a:lnTo>
                  <a:close/>
                  <a:moveTo>
                    <a:pt x="790" y="6"/>
                  </a:moveTo>
                  <a:lnTo>
                    <a:pt x="767" y="4"/>
                  </a:lnTo>
                  <a:lnTo>
                    <a:pt x="743" y="2"/>
                  </a:lnTo>
                  <a:lnTo>
                    <a:pt x="719" y="0"/>
                  </a:lnTo>
                  <a:lnTo>
                    <a:pt x="695" y="0"/>
                  </a:lnTo>
                  <a:lnTo>
                    <a:pt x="671" y="0"/>
                  </a:lnTo>
                  <a:lnTo>
                    <a:pt x="647" y="2"/>
                  </a:lnTo>
                  <a:lnTo>
                    <a:pt x="624" y="4"/>
                  </a:lnTo>
                  <a:lnTo>
                    <a:pt x="601" y="6"/>
                  </a:lnTo>
                  <a:lnTo>
                    <a:pt x="695" y="191"/>
                  </a:lnTo>
                  <a:lnTo>
                    <a:pt x="790" y="6"/>
                  </a:lnTo>
                  <a:close/>
                  <a:moveTo>
                    <a:pt x="663" y="253"/>
                  </a:moveTo>
                  <a:lnTo>
                    <a:pt x="542" y="18"/>
                  </a:lnTo>
                  <a:lnTo>
                    <a:pt x="522" y="23"/>
                  </a:lnTo>
                  <a:lnTo>
                    <a:pt x="503" y="28"/>
                  </a:lnTo>
                  <a:lnTo>
                    <a:pt x="484" y="33"/>
                  </a:lnTo>
                  <a:lnTo>
                    <a:pt x="464" y="40"/>
                  </a:lnTo>
                  <a:lnTo>
                    <a:pt x="445" y="47"/>
                  </a:lnTo>
                  <a:lnTo>
                    <a:pt x="426" y="55"/>
                  </a:lnTo>
                  <a:lnTo>
                    <a:pt x="407" y="64"/>
                  </a:lnTo>
                  <a:lnTo>
                    <a:pt x="390" y="72"/>
                  </a:lnTo>
                  <a:lnTo>
                    <a:pt x="597" y="380"/>
                  </a:lnTo>
                  <a:lnTo>
                    <a:pt x="663" y="253"/>
                  </a:lnTo>
                  <a:close/>
                  <a:moveTo>
                    <a:pt x="567" y="437"/>
                  </a:moveTo>
                  <a:lnTo>
                    <a:pt x="339" y="100"/>
                  </a:lnTo>
                  <a:lnTo>
                    <a:pt x="319" y="112"/>
                  </a:lnTo>
                  <a:lnTo>
                    <a:pt x="299" y="125"/>
                  </a:lnTo>
                  <a:lnTo>
                    <a:pt x="280" y="139"/>
                  </a:lnTo>
                  <a:lnTo>
                    <a:pt x="261" y="153"/>
                  </a:lnTo>
                  <a:lnTo>
                    <a:pt x="242" y="168"/>
                  </a:lnTo>
                  <a:lnTo>
                    <a:pt x="224" y="184"/>
                  </a:lnTo>
                  <a:lnTo>
                    <a:pt x="208" y="200"/>
                  </a:lnTo>
                  <a:lnTo>
                    <a:pt x="191" y="218"/>
                  </a:lnTo>
                  <a:lnTo>
                    <a:pt x="502" y="564"/>
                  </a:lnTo>
                  <a:lnTo>
                    <a:pt x="567" y="437"/>
                  </a:lnTo>
                  <a:close/>
                  <a:moveTo>
                    <a:pt x="152" y="259"/>
                  </a:moveTo>
                  <a:lnTo>
                    <a:pt x="134" y="282"/>
                  </a:lnTo>
                  <a:lnTo>
                    <a:pt x="119" y="306"/>
                  </a:lnTo>
                  <a:lnTo>
                    <a:pt x="103" y="330"/>
                  </a:lnTo>
                  <a:lnTo>
                    <a:pt x="88" y="355"/>
                  </a:lnTo>
                  <a:lnTo>
                    <a:pt x="75" y="380"/>
                  </a:lnTo>
                  <a:lnTo>
                    <a:pt x="62" y="406"/>
                  </a:lnTo>
                  <a:lnTo>
                    <a:pt x="51" y="434"/>
                  </a:lnTo>
                  <a:lnTo>
                    <a:pt x="40" y="461"/>
                  </a:lnTo>
                  <a:lnTo>
                    <a:pt x="31" y="488"/>
                  </a:lnTo>
                  <a:lnTo>
                    <a:pt x="23" y="516"/>
                  </a:lnTo>
                  <a:lnTo>
                    <a:pt x="15" y="545"/>
                  </a:lnTo>
                  <a:lnTo>
                    <a:pt x="10" y="575"/>
                  </a:lnTo>
                  <a:lnTo>
                    <a:pt x="6" y="604"/>
                  </a:lnTo>
                  <a:lnTo>
                    <a:pt x="3" y="633"/>
                  </a:lnTo>
                  <a:lnTo>
                    <a:pt x="1" y="663"/>
                  </a:lnTo>
                  <a:lnTo>
                    <a:pt x="0" y="695"/>
                  </a:lnTo>
                  <a:lnTo>
                    <a:pt x="1" y="728"/>
                  </a:lnTo>
                  <a:lnTo>
                    <a:pt x="3" y="763"/>
                  </a:lnTo>
                  <a:lnTo>
                    <a:pt x="7" y="796"/>
                  </a:lnTo>
                  <a:lnTo>
                    <a:pt x="13" y="828"/>
                  </a:lnTo>
                  <a:lnTo>
                    <a:pt x="21" y="861"/>
                  </a:lnTo>
                  <a:lnTo>
                    <a:pt x="29" y="893"/>
                  </a:lnTo>
                  <a:lnTo>
                    <a:pt x="39" y="924"/>
                  </a:lnTo>
                  <a:lnTo>
                    <a:pt x="51" y="955"/>
                  </a:lnTo>
                  <a:lnTo>
                    <a:pt x="63" y="984"/>
                  </a:lnTo>
                  <a:lnTo>
                    <a:pt x="78" y="1013"/>
                  </a:lnTo>
                  <a:lnTo>
                    <a:pt x="94" y="1042"/>
                  </a:lnTo>
                  <a:lnTo>
                    <a:pt x="110" y="1069"/>
                  </a:lnTo>
                  <a:lnTo>
                    <a:pt x="128" y="1096"/>
                  </a:lnTo>
                  <a:lnTo>
                    <a:pt x="147" y="1121"/>
                  </a:lnTo>
                  <a:lnTo>
                    <a:pt x="168" y="1146"/>
                  </a:lnTo>
                  <a:lnTo>
                    <a:pt x="189" y="1170"/>
                  </a:lnTo>
                  <a:lnTo>
                    <a:pt x="473" y="620"/>
                  </a:lnTo>
                  <a:lnTo>
                    <a:pt x="152" y="2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36" name="Freeform 29"/>
            <p:cNvSpPr>
              <a:spLocks/>
            </p:cNvSpPr>
            <p:nvPr userDrawn="1"/>
          </p:nvSpPr>
          <p:spPr bwMode="auto">
            <a:xfrm>
              <a:off x="-2135188" y="3827463"/>
              <a:ext cx="100013" cy="131763"/>
            </a:xfrm>
            <a:custGeom>
              <a:avLst/>
              <a:gdLst>
                <a:gd name="T0" fmla="*/ 555 w 571"/>
                <a:gd name="T1" fmla="*/ 131 h 746"/>
                <a:gd name="T2" fmla="*/ 158 w 571"/>
                <a:gd name="T3" fmla="*/ 131 h 746"/>
                <a:gd name="T4" fmla="*/ 158 w 571"/>
                <a:gd name="T5" fmla="*/ 289 h 746"/>
                <a:gd name="T6" fmla="*/ 521 w 571"/>
                <a:gd name="T7" fmla="*/ 289 h 746"/>
                <a:gd name="T8" fmla="*/ 521 w 571"/>
                <a:gd name="T9" fmla="*/ 419 h 746"/>
                <a:gd name="T10" fmla="*/ 158 w 571"/>
                <a:gd name="T11" fmla="*/ 419 h 746"/>
                <a:gd name="T12" fmla="*/ 158 w 571"/>
                <a:gd name="T13" fmla="*/ 614 h 746"/>
                <a:gd name="T14" fmla="*/ 571 w 571"/>
                <a:gd name="T15" fmla="*/ 614 h 746"/>
                <a:gd name="T16" fmla="*/ 571 w 571"/>
                <a:gd name="T17" fmla="*/ 746 h 746"/>
                <a:gd name="T18" fmla="*/ 0 w 571"/>
                <a:gd name="T19" fmla="*/ 746 h 746"/>
                <a:gd name="T20" fmla="*/ 0 w 571"/>
                <a:gd name="T21" fmla="*/ 0 h 746"/>
                <a:gd name="T22" fmla="*/ 555 w 571"/>
                <a:gd name="T23" fmla="*/ 0 h 746"/>
                <a:gd name="T24" fmla="*/ 555 w 571"/>
                <a:gd name="T25" fmla="*/ 131 h 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1" h="746">
                  <a:moveTo>
                    <a:pt x="555" y="131"/>
                  </a:moveTo>
                  <a:lnTo>
                    <a:pt x="158" y="131"/>
                  </a:lnTo>
                  <a:lnTo>
                    <a:pt x="158" y="289"/>
                  </a:lnTo>
                  <a:lnTo>
                    <a:pt x="521" y="289"/>
                  </a:lnTo>
                  <a:lnTo>
                    <a:pt x="521" y="419"/>
                  </a:lnTo>
                  <a:lnTo>
                    <a:pt x="158" y="419"/>
                  </a:lnTo>
                  <a:lnTo>
                    <a:pt x="158" y="614"/>
                  </a:lnTo>
                  <a:lnTo>
                    <a:pt x="571" y="614"/>
                  </a:lnTo>
                  <a:lnTo>
                    <a:pt x="571" y="746"/>
                  </a:lnTo>
                  <a:lnTo>
                    <a:pt x="0" y="746"/>
                  </a:lnTo>
                  <a:lnTo>
                    <a:pt x="0" y="0"/>
                  </a:lnTo>
                  <a:lnTo>
                    <a:pt x="555" y="0"/>
                  </a:lnTo>
                  <a:lnTo>
                    <a:pt x="555" y="13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37" name="Freeform 30"/>
            <p:cNvSpPr>
              <a:spLocks/>
            </p:cNvSpPr>
            <p:nvPr userDrawn="1"/>
          </p:nvSpPr>
          <p:spPr bwMode="auto">
            <a:xfrm>
              <a:off x="-2020888" y="3822701"/>
              <a:ext cx="117475" cy="139700"/>
            </a:xfrm>
            <a:custGeom>
              <a:avLst/>
              <a:gdLst>
                <a:gd name="T0" fmla="*/ 480 w 669"/>
                <a:gd name="T1" fmla="*/ 243 h 786"/>
                <a:gd name="T2" fmla="*/ 438 w 669"/>
                <a:gd name="T3" fmla="*/ 180 h 786"/>
                <a:gd name="T4" fmla="*/ 388 w 669"/>
                <a:gd name="T5" fmla="*/ 145 h 786"/>
                <a:gd name="T6" fmla="*/ 337 w 669"/>
                <a:gd name="T7" fmla="*/ 132 h 786"/>
                <a:gd name="T8" fmla="*/ 263 w 669"/>
                <a:gd name="T9" fmla="*/ 140 h 786"/>
                <a:gd name="T10" fmla="*/ 207 w 669"/>
                <a:gd name="T11" fmla="*/ 171 h 786"/>
                <a:gd name="T12" fmla="*/ 177 w 669"/>
                <a:gd name="T13" fmla="*/ 214 h 786"/>
                <a:gd name="T14" fmla="*/ 0 w 669"/>
                <a:gd name="T15" fmla="*/ 264 h 786"/>
                <a:gd name="T16" fmla="*/ 23 w 669"/>
                <a:gd name="T17" fmla="*/ 176 h 786"/>
                <a:gd name="T18" fmla="*/ 48 w 669"/>
                <a:gd name="T19" fmla="*/ 131 h 786"/>
                <a:gd name="T20" fmla="*/ 83 w 669"/>
                <a:gd name="T21" fmla="*/ 91 h 786"/>
                <a:gd name="T22" fmla="*/ 127 w 669"/>
                <a:gd name="T23" fmla="*/ 54 h 786"/>
                <a:gd name="T24" fmla="*/ 181 w 669"/>
                <a:gd name="T25" fmla="*/ 25 h 786"/>
                <a:gd name="T26" fmla="*/ 247 w 669"/>
                <a:gd name="T27" fmla="*/ 6 h 786"/>
                <a:gd name="T28" fmla="*/ 325 w 669"/>
                <a:gd name="T29" fmla="*/ 0 h 786"/>
                <a:gd name="T30" fmla="*/ 395 w 669"/>
                <a:gd name="T31" fmla="*/ 6 h 786"/>
                <a:gd name="T32" fmla="*/ 460 w 669"/>
                <a:gd name="T33" fmla="*/ 25 h 786"/>
                <a:gd name="T34" fmla="*/ 519 w 669"/>
                <a:gd name="T35" fmla="*/ 56 h 786"/>
                <a:gd name="T36" fmla="*/ 569 w 669"/>
                <a:gd name="T37" fmla="*/ 100 h 786"/>
                <a:gd name="T38" fmla="*/ 611 w 669"/>
                <a:gd name="T39" fmla="*/ 155 h 786"/>
                <a:gd name="T40" fmla="*/ 642 w 669"/>
                <a:gd name="T41" fmla="*/ 223 h 786"/>
                <a:gd name="T42" fmla="*/ 662 w 669"/>
                <a:gd name="T43" fmla="*/ 304 h 786"/>
                <a:gd name="T44" fmla="*/ 669 w 669"/>
                <a:gd name="T45" fmla="*/ 396 h 786"/>
                <a:gd name="T46" fmla="*/ 662 w 669"/>
                <a:gd name="T47" fmla="*/ 487 h 786"/>
                <a:gd name="T48" fmla="*/ 643 w 669"/>
                <a:gd name="T49" fmla="*/ 565 h 786"/>
                <a:gd name="T50" fmla="*/ 613 w 669"/>
                <a:gd name="T51" fmla="*/ 632 h 786"/>
                <a:gd name="T52" fmla="*/ 571 w 669"/>
                <a:gd name="T53" fmla="*/ 687 h 786"/>
                <a:gd name="T54" fmla="*/ 521 w 669"/>
                <a:gd name="T55" fmla="*/ 731 h 786"/>
                <a:gd name="T56" fmla="*/ 462 w 669"/>
                <a:gd name="T57" fmla="*/ 761 h 786"/>
                <a:gd name="T58" fmla="*/ 398 w 669"/>
                <a:gd name="T59" fmla="*/ 780 h 786"/>
                <a:gd name="T60" fmla="*/ 325 w 669"/>
                <a:gd name="T61" fmla="*/ 786 h 786"/>
                <a:gd name="T62" fmla="*/ 260 w 669"/>
                <a:gd name="T63" fmla="*/ 781 h 786"/>
                <a:gd name="T64" fmla="*/ 201 w 669"/>
                <a:gd name="T65" fmla="*/ 767 h 786"/>
                <a:gd name="T66" fmla="*/ 149 w 669"/>
                <a:gd name="T67" fmla="*/ 743 h 786"/>
                <a:gd name="T68" fmla="*/ 105 w 669"/>
                <a:gd name="T69" fmla="*/ 710 h 786"/>
                <a:gd name="T70" fmla="*/ 68 w 669"/>
                <a:gd name="T71" fmla="*/ 670 h 786"/>
                <a:gd name="T72" fmla="*/ 38 w 669"/>
                <a:gd name="T73" fmla="*/ 623 h 786"/>
                <a:gd name="T74" fmla="*/ 16 w 669"/>
                <a:gd name="T75" fmla="*/ 570 h 786"/>
                <a:gd name="T76" fmla="*/ 162 w 669"/>
                <a:gd name="T77" fmla="*/ 529 h 786"/>
                <a:gd name="T78" fmla="*/ 187 w 669"/>
                <a:gd name="T79" fmla="*/ 586 h 786"/>
                <a:gd name="T80" fmla="*/ 226 w 669"/>
                <a:gd name="T81" fmla="*/ 627 h 786"/>
                <a:gd name="T82" fmla="*/ 277 w 669"/>
                <a:gd name="T83" fmla="*/ 650 h 786"/>
                <a:gd name="T84" fmla="*/ 334 w 669"/>
                <a:gd name="T85" fmla="*/ 654 h 786"/>
                <a:gd name="T86" fmla="*/ 374 w 669"/>
                <a:gd name="T87" fmla="*/ 647 h 786"/>
                <a:gd name="T88" fmla="*/ 408 w 669"/>
                <a:gd name="T89" fmla="*/ 633 h 786"/>
                <a:gd name="T90" fmla="*/ 444 w 669"/>
                <a:gd name="T91" fmla="*/ 604 h 786"/>
                <a:gd name="T92" fmla="*/ 482 w 669"/>
                <a:gd name="T93" fmla="*/ 539 h 786"/>
                <a:gd name="T94" fmla="*/ 503 w 669"/>
                <a:gd name="T95" fmla="*/ 458 h 786"/>
                <a:gd name="T96" fmla="*/ 502 w 669"/>
                <a:gd name="T97" fmla="*/ 311 h 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69" h="786">
                  <a:moveTo>
                    <a:pt x="502" y="311"/>
                  </a:moveTo>
                  <a:lnTo>
                    <a:pt x="496" y="286"/>
                  </a:lnTo>
                  <a:lnTo>
                    <a:pt x="489" y="264"/>
                  </a:lnTo>
                  <a:lnTo>
                    <a:pt x="480" y="243"/>
                  </a:lnTo>
                  <a:lnTo>
                    <a:pt x="471" y="224"/>
                  </a:lnTo>
                  <a:lnTo>
                    <a:pt x="461" y="208"/>
                  </a:lnTo>
                  <a:lnTo>
                    <a:pt x="450" y="193"/>
                  </a:lnTo>
                  <a:lnTo>
                    <a:pt x="438" y="180"/>
                  </a:lnTo>
                  <a:lnTo>
                    <a:pt x="427" y="169"/>
                  </a:lnTo>
                  <a:lnTo>
                    <a:pt x="414" y="159"/>
                  </a:lnTo>
                  <a:lnTo>
                    <a:pt x="402" y="152"/>
                  </a:lnTo>
                  <a:lnTo>
                    <a:pt x="388" y="145"/>
                  </a:lnTo>
                  <a:lnTo>
                    <a:pt x="376" y="140"/>
                  </a:lnTo>
                  <a:lnTo>
                    <a:pt x="363" y="136"/>
                  </a:lnTo>
                  <a:lnTo>
                    <a:pt x="349" y="133"/>
                  </a:lnTo>
                  <a:lnTo>
                    <a:pt x="337" y="132"/>
                  </a:lnTo>
                  <a:lnTo>
                    <a:pt x="325" y="131"/>
                  </a:lnTo>
                  <a:lnTo>
                    <a:pt x="302" y="132"/>
                  </a:lnTo>
                  <a:lnTo>
                    <a:pt x="282" y="135"/>
                  </a:lnTo>
                  <a:lnTo>
                    <a:pt x="263" y="140"/>
                  </a:lnTo>
                  <a:lnTo>
                    <a:pt x="246" y="146"/>
                  </a:lnTo>
                  <a:lnTo>
                    <a:pt x="231" y="153"/>
                  </a:lnTo>
                  <a:lnTo>
                    <a:pt x="219" y="162"/>
                  </a:lnTo>
                  <a:lnTo>
                    <a:pt x="207" y="171"/>
                  </a:lnTo>
                  <a:lnTo>
                    <a:pt x="198" y="181"/>
                  </a:lnTo>
                  <a:lnTo>
                    <a:pt x="189" y="192"/>
                  </a:lnTo>
                  <a:lnTo>
                    <a:pt x="182" y="202"/>
                  </a:lnTo>
                  <a:lnTo>
                    <a:pt x="177" y="214"/>
                  </a:lnTo>
                  <a:lnTo>
                    <a:pt x="172" y="224"/>
                  </a:lnTo>
                  <a:lnTo>
                    <a:pt x="163" y="245"/>
                  </a:lnTo>
                  <a:lnTo>
                    <a:pt x="158" y="264"/>
                  </a:lnTo>
                  <a:lnTo>
                    <a:pt x="0" y="264"/>
                  </a:lnTo>
                  <a:lnTo>
                    <a:pt x="3" y="243"/>
                  </a:lnTo>
                  <a:lnTo>
                    <a:pt x="8" y="221"/>
                  </a:lnTo>
                  <a:lnTo>
                    <a:pt x="15" y="198"/>
                  </a:lnTo>
                  <a:lnTo>
                    <a:pt x="23" y="176"/>
                  </a:lnTo>
                  <a:lnTo>
                    <a:pt x="30" y="165"/>
                  </a:lnTo>
                  <a:lnTo>
                    <a:pt x="35" y="153"/>
                  </a:lnTo>
                  <a:lnTo>
                    <a:pt x="41" y="143"/>
                  </a:lnTo>
                  <a:lnTo>
                    <a:pt x="48" y="131"/>
                  </a:lnTo>
                  <a:lnTo>
                    <a:pt x="56" y="121"/>
                  </a:lnTo>
                  <a:lnTo>
                    <a:pt x="64" y="110"/>
                  </a:lnTo>
                  <a:lnTo>
                    <a:pt x="73" y="100"/>
                  </a:lnTo>
                  <a:lnTo>
                    <a:pt x="83" y="91"/>
                  </a:lnTo>
                  <a:lnTo>
                    <a:pt x="92" y="80"/>
                  </a:lnTo>
                  <a:lnTo>
                    <a:pt x="104" y="71"/>
                  </a:lnTo>
                  <a:lnTo>
                    <a:pt x="114" y="62"/>
                  </a:lnTo>
                  <a:lnTo>
                    <a:pt x="127" y="54"/>
                  </a:lnTo>
                  <a:lnTo>
                    <a:pt x="139" y="46"/>
                  </a:lnTo>
                  <a:lnTo>
                    <a:pt x="153" y="38"/>
                  </a:lnTo>
                  <a:lnTo>
                    <a:pt x="166" y="31"/>
                  </a:lnTo>
                  <a:lnTo>
                    <a:pt x="181" y="25"/>
                  </a:lnTo>
                  <a:lnTo>
                    <a:pt x="197" y="19"/>
                  </a:lnTo>
                  <a:lnTo>
                    <a:pt x="212" y="14"/>
                  </a:lnTo>
                  <a:lnTo>
                    <a:pt x="230" y="10"/>
                  </a:lnTo>
                  <a:lnTo>
                    <a:pt x="247" y="6"/>
                  </a:lnTo>
                  <a:lnTo>
                    <a:pt x="266" y="3"/>
                  </a:lnTo>
                  <a:lnTo>
                    <a:pt x="285" y="1"/>
                  </a:lnTo>
                  <a:lnTo>
                    <a:pt x="305" y="0"/>
                  </a:lnTo>
                  <a:lnTo>
                    <a:pt x="325" y="0"/>
                  </a:lnTo>
                  <a:lnTo>
                    <a:pt x="343" y="0"/>
                  </a:lnTo>
                  <a:lnTo>
                    <a:pt x="361" y="1"/>
                  </a:lnTo>
                  <a:lnTo>
                    <a:pt x="379" y="3"/>
                  </a:lnTo>
                  <a:lnTo>
                    <a:pt x="395" y="6"/>
                  </a:lnTo>
                  <a:lnTo>
                    <a:pt x="412" y="9"/>
                  </a:lnTo>
                  <a:lnTo>
                    <a:pt x="429" y="13"/>
                  </a:lnTo>
                  <a:lnTo>
                    <a:pt x="445" y="18"/>
                  </a:lnTo>
                  <a:lnTo>
                    <a:pt x="460" y="25"/>
                  </a:lnTo>
                  <a:lnTo>
                    <a:pt x="475" y="31"/>
                  </a:lnTo>
                  <a:lnTo>
                    <a:pt x="491" y="38"/>
                  </a:lnTo>
                  <a:lnTo>
                    <a:pt x="504" y="47"/>
                  </a:lnTo>
                  <a:lnTo>
                    <a:pt x="519" y="56"/>
                  </a:lnTo>
                  <a:lnTo>
                    <a:pt x="532" y="65"/>
                  </a:lnTo>
                  <a:lnTo>
                    <a:pt x="545" y="76"/>
                  </a:lnTo>
                  <a:lnTo>
                    <a:pt x="558" y="87"/>
                  </a:lnTo>
                  <a:lnTo>
                    <a:pt x="569" y="100"/>
                  </a:lnTo>
                  <a:lnTo>
                    <a:pt x="581" y="112"/>
                  </a:lnTo>
                  <a:lnTo>
                    <a:pt x="591" y="126"/>
                  </a:lnTo>
                  <a:lnTo>
                    <a:pt x="601" y="141"/>
                  </a:lnTo>
                  <a:lnTo>
                    <a:pt x="611" y="155"/>
                  </a:lnTo>
                  <a:lnTo>
                    <a:pt x="620" y="171"/>
                  </a:lnTo>
                  <a:lnTo>
                    <a:pt x="628" y="188"/>
                  </a:lnTo>
                  <a:lnTo>
                    <a:pt x="636" y="205"/>
                  </a:lnTo>
                  <a:lnTo>
                    <a:pt x="642" y="223"/>
                  </a:lnTo>
                  <a:lnTo>
                    <a:pt x="649" y="243"/>
                  </a:lnTo>
                  <a:lnTo>
                    <a:pt x="654" y="262"/>
                  </a:lnTo>
                  <a:lnTo>
                    <a:pt x="658" y="283"/>
                  </a:lnTo>
                  <a:lnTo>
                    <a:pt x="662" y="304"/>
                  </a:lnTo>
                  <a:lnTo>
                    <a:pt x="665" y="326"/>
                  </a:lnTo>
                  <a:lnTo>
                    <a:pt x="667" y="349"/>
                  </a:lnTo>
                  <a:lnTo>
                    <a:pt x="668" y="372"/>
                  </a:lnTo>
                  <a:lnTo>
                    <a:pt x="669" y="396"/>
                  </a:lnTo>
                  <a:lnTo>
                    <a:pt x="668" y="420"/>
                  </a:lnTo>
                  <a:lnTo>
                    <a:pt x="667" y="443"/>
                  </a:lnTo>
                  <a:lnTo>
                    <a:pt x="665" y="465"/>
                  </a:lnTo>
                  <a:lnTo>
                    <a:pt x="662" y="487"/>
                  </a:lnTo>
                  <a:lnTo>
                    <a:pt x="659" y="506"/>
                  </a:lnTo>
                  <a:lnTo>
                    <a:pt x="655" y="527"/>
                  </a:lnTo>
                  <a:lnTo>
                    <a:pt x="650" y="546"/>
                  </a:lnTo>
                  <a:lnTo>
                    <a:pt x="643" y="565"/>
                  </a:lnTo>
                  <a:lnTo>
                    <a:pt x="637" y="583"/>
                  </a:lnTo>
                  <a:lnTo>
                    <a:pt x="630" y="599"/>
                  </a:lnTo>
                  <a:lnTo>
                    <a:pt x="621" y="616"/>
                  </a:lnTo>
                  <a:lnTo>
                    <a:pt x="613" y="632"/>
                  </a:lnTo>
                  <a:lnTo>
                    <a:pt x="604" y="646"/>
                  </a:lnTo>
                  <a:lnTo>
                    <a:pt x="593" y="661"/>
                  </a:lnTo>
                  <a:lnTo>
                    <a:pt x="583" y="675"/>
                  </a:lnTo>
                  <a:lnTo>
                    <a:pt x="571" y="687"/>
                  </a:lnTo>
                  <a:lnTo>
                    <a:pt x="560" y="699"/>
                  </a:lnTo>
                  <a:lnTo>
                    <a:pt x="547" y="710"/>
                  </a:lnTo>
                  <a:lnTo>
                    <a:pt x="535" y="721"/>
                  </a:lnTo>
                  <a:lnTo>
                    <a:pt x="521" y="731"/>
                  </a:lnTo>
                  <a:lnTo>
                    <a:pt x="507" y="739"/>
                  </a:lnTo>
                  <a:lnTo>
                    <a:pt x="493" y="748"/>
                  </a:lnTo>
                  <a:lnTo>
                    <a:pt x="478" y="755"/>
                  </a:lnTo>
                  <a:lnTo>
                    <a:pt x="462" y="761"/>
                  </a:lnTo>
                  <a:lnTo>
                    <a:pt x="447" y="768"/>
                  </a:lnTo>
                  <a:lnTo>
                    <a:pt x="431" y="773"/>
                  </a:lnTo>
                  <a:lnTo>
                    <a:pt x="414" y="777"/>
                  </a:lnTo>
                  <a:lnTo>
                    <a:pt x="398" y="780"/>
                  </a:lnTo>
                  <a:lnTo>
                    <a:pt x="380" y="783"/>
                  </a:lnTo>
                  <a:lnTo>
                    <a:pt x="362" y="785"/>
                  </a:lnTo>
                  <a:lnTo>
                    <a:pt x="344" y="786"/>
                  </a:lnTo>
                  <a:lnTo>
                    <a:pt x="325" y="786"/>
                  </a:lnTo>
                  <a:lnTo>
                    <a:pt x="308" y="786"/>
                  </a:lnTo>
                  <a:lnTo>
                    <a:pt x="291" y="785"/>
                  </a:lnTo>
                  <a:lnTo>
                    <a:pt x="275" y="784"/>
                  </a:lnTo>
                  <a:lnTo>
                    <a:pt x="260" y="781"/>
                  </a:lnTo>
                  <a:lnTo>
                    <a:pt x="244" y="779"/>
                  </a:lnTo>
                  <a:lnTo>
                    <a:pt x="229" y="775"/>
                  </a:lnTo>
                  <a:lnTo>
                    <a:pt x="215" y="772"/>
                  </a:lnTo>
                  <a:lnTo>
                    <a:pt x="201" y="767"/>
                  </a:lnTo>
                  <a:lnTo>
                    <a:pt x="187" y="761"/>
                  </a:lnTo>
                  <a:lnTo>
                    <a:pt x="174" y="756"/>
                  </a:lnTo>
                  <a:lnTo>
                    <a:pt x="161" y="750"/>
                  </a:lnTo>
                  <a:lnTo>
                    <a:pt x="149" y="743"/>
                  </a:lnTo>
                  <a:lnTo>
                    <a:pt x="137" y="735"/>
                  </a:lnTo>
                  <a:lnTo>
                    <a:pt x="126" y="727"/>
                  </a:lnTo>
                  <a:lnTo>
                    <a:pt x="115" y="719"/>
                  </a:lnTo>
                  <a:lnTo>
                    <a:pt x="105" y="710"/>
                  </a:lnTo>
                  <a:lnTo>
                    <a:pt x="95" y="701"/>
                  </a:lnTo>
                  <a:lnTo>
                    <a:pt x="86" y="691"/>
                  </a:lnTo>
                  <a:lnTo>
                    <a:pt x="77" y="681"/>
                  </a:lnTo>
                  <a:lnTo>
                    <a:pt x="68" y="670"/>
                  </a:lnTo>
                  <a:lnTo>
                    <a:pt x="60" y="659"/>
                  </a:lnTo>
                  <a:lnTo>
                    <a:pt x="53" y="647"/>
                  </a:lnTo>
                  <a:lnTo>
                    <a:pt x="45" y="636"/>
                  </a:lnTo>
                  <a:lnTo>
                    <a:pt x="38" y="623"/>
                  </a:lnTo>
                  <a:lnTo>
                    <a:pt x="32" y="611"/>
                  </a:lnTo>
                  <a:lnTo>
                    <a:pt x="26" y="597"/>
                  </a:lnTo>
                  <a:lnTo>
                    <a:pt x="21" y="585"/>
                  </a:lnTo>
                  <a:lnTo>
                    <a:pt x="16" y="570"/>
                  </a:lnTo>
                  <a:lnTo>
                    <a:pt x="8" y="542"/>
                  </a:lnTo>
                  <a:lnTo>
                    <a:pt x="0" y="513"/>
                  </a:lnTo>
                  <a:lnTo>
                    <a:pt x="158" y="513"/>
                  </a:lnTo>
                  <a:lnTo>
                    <a:pt x="162" y="529"/>
                  </a:lnTo>
                  <a:lnTo>
                    <a:pt x="168" y="545"/>
                  </a:lnTo>
                  <a:lnTo>
                    <a:pt x="173" y="560"/>
                  </a:lnTo>
                  <a:lnTo>
                    <a:pt x="180" y="573"/>
                  </a:lnTo>
                  <a:lnTo>
                    <a:pt x="187" y="586"/>
                  </a:lnTo>
                  <a:lnTo>
                    <a:pt x="196" y="597"/>
                  </a:lnTo>
                  <a:lnTo>
                    <a:pt x="205" y="609"/>
                  </a:lnTo>
                  <a:lnTo>
                    <a:pt x="216" y="618"/>
                  </a:lnTo>
                  <a:lnTo>
                    <a:pt x="226" y="627"/>
                  </a:lnTo>
                  <a:lnTo>
                    <a:pt x="238" y="634"/>
                  </a:lnTo>
                  <a:lnTo>
                    <a:pt x="250" y="640"/>
                  </a:lnTo>
                  <a:lnTo>
                    <a:pt x="264" y="645"/>
                  </a:lnTo>
                  <a:lnTo>
                    <a:pt x="277" y="650"/>
                  </a:lnTo>
                  <a:lnTo>
                    <a:pt x="292" y="652"/>
                  </a:lnTo>
                  <a:lnTo>
                    <a:pt x="307" y="654"/>
                  </a:lnTo>
                  <a:lnTo>
                    <a:pt x="322" y="655"/>
                  </a:lnTo>
                  <a:lnTo>
                    <a:pt x="334" y="654"/>
                  </a:lnTo>
                  <a:lnTo>
                    <a:pt x="344" y="654"/>
                  </a:lnTo>
                  <a:lnTo>
                    <a:pt x="355" y="652"/>
                  </a:lnTo>
                  <a:lnTo>
                    <a:pt x="364" y="650"/>
                  </a:lnTo>
                  <a:lnTo>
                    <a:pt x="374" y="647"/>
                  </a:lnTo>
                  <a:lnTo>
                    <a:pt x="383" y="644"/>
                  </a:lnTo>
                  <a:lnTo>
                    <a:pt x="391" y="641"/>
                  </a:lnTo>
                  <a:lnTo>
                    <a:pt x="400" y="637"/>
                  </a:lnTo>
                  <a:lnTo>
                    <a:pt x="408" y="633"/>
                  </a:lnTo>
                  <a:lnTo>
                    <a:pt x="415" y="628"/>
                  </a:lnTo>
                  <a:lnTo>
                    <a:pt x="423" y="622"/>
                  </a:lnTo>
                  <a:lnTo>
                    <a:pt x="430" y="616"/>
                  </a:lnTo>
                  <a:lnTo>
                    <a:pt x="444" y="604"/>
                  </a:lnTo>
                  <a:lnTo>
                    <a:pt x="455" y="590"/>
                  </a:lnTo>
                  <a:lnTo>
                    <a:pt x="466" y="574"/>
                  </a:lnTo>
                  <a:lnTo>
                    <a:pt x="475" y="558"/>
                  </a:lnTo>
                  <a:lnTo>
                    <a:pt x="482" y="539"/>
                  </a:lnTo>
                  <a:lnTo>
                    <a:pt x="490" y="520"/>
                  </a:lnTo>
                  <a:lnTo>
                    <a:pt x="495" y="500"/>
                  </a:lnTo>
                  <a:lnTo>
                    <a:pt x="499" y="480"/>
                  </a:lnTo>
                  <a:lnTo>
                    <a:pt x="503" y="458"/>
                  </a:lnTo>
                  <a:lnTo>
                    <a:pt x="505" y="437"/>
                  </a:lnTo>
                  <a:lnTo>
                    <a:pt x="291" y="437"/>
                  </a:lnTo>
                  <a:lnTo>
                    <a:pt x="291" y="311"/>
                  </a:lnTo>
                  <a:lnTo>
                    <a:pt x="502" y="3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38" name="Freeform 31"/>
            <p:cNvSpPr>
              <a:spLocks/>
            </p:cNvSpPr>
            <p:nvPr userDrawn="1"/>
          </p:nvSpPr>
          <p:spPr bwMode="auto">
            <a:xfrm>
              <a:off x="-1892300" y="3822701"/>
              <a:ext cx="117475" cy="139700"/>
            </a:xfrm>
            <a:custGeom>
              <a:avLst/>
              <a:gdLst>
                <a:gd name="T0" fmla="*/ 492 w 665"/>
                <a:gd name="T1" fmla="*/ 214 h 786"/>
                <a:gd name="T2" fmla="*/ 460 w 665"/>
                <a:gd name="T3" fmla="*/ 173 h 786"/>
                <a:gd name="T4" fmla="*/ 406 w 665"/>
                <a:gd name="T5" fmla="*/ 143 h 786"/>
                <a:gd name="T6" fmla="*/ 330 w 665"/>
                <a:gd name="T7" fmla="*/ 135 h 786"/>
                <a:gd name="T8" fmla="*/ 267 w 665"/>
                <a:gd name="T9" fmla="*/ 153 h 786"/>
                <a:gd name="T10" fmla="*/ 229 w 665"/>
                <a:gd name="T11" fmla="*/ 180 h 786"/>
                <a:gd name="T12" fmla="*/ 203 w 665"/>
                <a:gd name="T13" fmla="*/ 213 h 786"/>
                <a:gd name="T14" fmla="*/ 181 w 665"/>
                <a:gd name="T15" fmla="*/ 257 h 786"/>
                <a:gd name="T16" fmla="*/ 165 w 665"/>
                <a:gd name="T17" fmla="*/ 311 h 786"/>
                <a:gd name="T18" fmla="*/ 158 w 665"/>
                <a:gd name="T19" fmla="*/ 380 h 786"/>
                <a:gd name="T20" fmla="*/ 163 w 665"/>
                <a:gd name="T21" fmla="*/ 472 h 786"/>
                <a:gd name="T22" fmla="*/ 190 w 665"/>
                <a:gd name="T23" fmla="*/ 557 h 786"/>
                <a:gd name="T24" fmla="*/ 220 w 665"/>
                <a:gd name="T25" fmla="*/ 599 h 786"/>
                <a:gd name="T26" fmla="*/ 250 w 665"/>
                <a:gd name="T27" fmla="*/ 626 h 786"/>
                <a:gd name="T28" fmla="*/ 288 w 665"/>
                <a:gd name="T29" fmla="*/ 643 h 786"/>
                <a:gd name="T30" fmla="*/ 332 w 665"/>
                <a:gd name="T31" fmla="*/ 651 h 786"/>
                <a:gd name="T32" fmla="*/ 389 w 665"/>
                <a:gd name="T33" fmla="*/ 646 h 786"/>
                <a:gd name="T34" fmla="*/ 441 w 665"/>
                <a:gd name="T35" fmla="*/ 624 h 786"/>
                <a:gd name="T36" fmla="*/ 481 w 665"/>
                <a:gd name="T37" fmla="*/ 586 h 786"/>
                <a:gd name="T38" fmla="*/ 507 w 665"/>
                <a:gd name="T39" fmla="*/ 529 h 786"/>
                <a:gd name="T40" fmla="*/ 650 w 665"/>
                <a:gd name="T41" fmla="*/ 571 h 786"/>
                <a:gd name="T42" fmla="*/ 628 w 665"/>
                <a:gd name="T43" fmla="*/ 623 h 786"/>
                <a:gd name="T44" fmla="*/ 598 w 665"/>
                <a:gd name="T45" fmla="*/ 670 h 786"/>
                <a:gd name="T46" fmla="*/ 561 w 665"/>
                <a:gd name="T47" fmla="*/ 710 h 786"/>
                <a:gd name="T48" fmla="*/ 517 w 665"/>
                <a:gd name="T49" fmla="*/ 743 h 786"/>
                <a:gd name="T50" fmla="*/ 465 w 665"/>
                <a:gd name="T51" fmla="*/ 767 h 786"/>
                <a:gd name="T52" fmla="*/ 407 w 665"/>
                <a:gd name="T53" fmla="*/ 781 h 786"/>
                <a:gd name="T54" fmla="*/ 341 w 665"/>
                <a:gd name="T55" fmla="*/ 786 h 786"/>
                <a:gd name="T56" fmla="*/ 269 w 665"/>
                <a:gd name="T57" fmla="*/ 780 h 786"/>
                <a:gd name="T58" fmla="*/ 203 w 665"/>
                <a:gd name="T59" fmla="*/ 761 h 786"/>
                <a:gd name="T60" fmla="*/ 146 w 665"/>
                <a:gd name="T61" fmla="*/ 730 h 786"/>
                <a:gd name="T62" fmla="*/ 95 w 665"/>
                <a:gd name="T63" fmla="*/ 687 h 786"/>
                <a:gd name="T64" fmla="*/ 56 w 665"/>
                <a:gd name="T65" fmla="*/ 632 h 786"/>
                <a:gd name="T66" fmla="*/ 25 w 665"/>
                <a:gd name="T67" fmla="*/ 565 h 786"/>
                <a:gd name="T68" fmla="*/ 6 w 665"/>
                <a:gd name="T69" fmla="*/ 487 h 786"/>
                <a:gd name="T70" fmla="*/ 0 w 665"/>
                <a:gd name="T71" fmla="*/ 396 h 786"/>
                <a:gd name="T72" fmla="*/ 6 w 665"/>
                <a:gd name="T73" fmla="*/ 304 h 786"/>
                <a:gd name="T74" fmla="*/ 26 w 665"/>
                <a:gd name="T75" fmla="*/ 224 h 786"/>
                <a:gd name="T76" fmla="*/ 58 w 665"/>
                <a:gd name="T77" fmla="*/ 155 h 786"/>
                <a:gd name="T78" fmla="*/ 98 w 665"/>
                <a:gd name="T79" fmla="*/ 100 h 786"/>
                <a:gd name="T80" fmla="*/ 149 w 665"/>
                <a:gd name="T81" fmla="*/ 56 h 786"/>
                <a:gd name="T82" fmla="*/ 207 w 665"/>
                <a:gd name="T83" fmla="*/ 25 h 786"/>
                <a:gd name="T84" fmla="*/ 273 w 665"/>
                <a:gd name="T85" fmla="*/ 6 h 786"/>
                <a:gd name="T86" fmla="*/ 344 w 665"/>
                <a:gd name="T87" fmla="*/ 0 h 786"/>
                <a:gd name="T88" fmla="*/ 421 w 665"/>
                <a:gd name="T89" fmla="*/ 6 h 786"/>
                <a:gd name="T90" fmla="*/ 485 w 665"/>
                <a:gd name="T91" fmla="*/ 25 h 786"/>
                <a:gd name="T92" fmla="*/ 540 w 665"/>
                <a:gd name="T93" fmla="*/ 54 h 786"/>
                <a:gd name="T94" fmla="*/ 584 w 665"/>
                <a:gd name="T95" fmla="*/ 91 h 786"/>
                <a:gd name="T96" fmla="*/ 618 w 665"/>
                <a:gd name="T97" fmla="*/ 131 h 786"/>
                <a:gd name="T98" fmla="*/ 642 w 665"/>
                <a:gd name="T99" fmla="*/ 176 h 786"/>
                <a:gd name="T100" fmla="*/ 665 w 665"/>
                <a:gd name="T101" fmla="*/ 264 h 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65" h="786">
                  <a:moveTo>
                    <a:pt x="510" y="264"/>
                  </a:moveTo>
                  <a:lnTo>
                    <a:pt x="504" y="245"/>
                  </a:lnTo>
                  <a:lnTo>
                    <a:pt x="496" y="225"/>
                  </a:lnTo>
                  <a:lnTo>
                    <a:pt x="492" y="214"/>
                  </a:lnTo>
                  <a:lnTo>
                    <a:pt x="485" y="203"/>
                  </a:lnTo>
                  <a:lnTo>
                    <a:pt x="478" y="193"/>
                  </a:lnTo>
                  <a:lnTo>
                    <a:pt x="470" y="182"/>
                  </a:lnTo>
                  <a:lnTo>
                    <a:pt x="460" y="173"/>
                  </a:lnTo>
                  <a:lnTo>
                    <a:pt x="449" y="164"/>
                  </a:lnTo>
                  <a:lnTo>
                    <a:pt x="436" y="155"/>
                  </a:lnTo>
                  <a:lnTo>
                    <a:pt x="423" y="149"/>
                  </a:lnTo>
                  <a:lnTo>
                    <a:pt x="406" y="143"/>
                  </a:lnTo>
                  <a:lnTo>
                    <a:pt x="387" y="139"/>
                  </a:lnTo>
                  <a:lnTo>
                    <a:pt x="367" y="135"/>
                  </a:lnTo>
                  <a:lnTo>
                    <a:pt x="344" y="134"/>
                  </a:lnTo>
                  <a:lnTo>
                    <a:pt x="330" y="135"/>
                  </a:lnTo>
                  <a:lnTo>
                    <a:pt x="314" y="138"/>
                  </a:lnTo>
                  <a:lnTo>
                    <a:pt x="298" y="141"/>
                  </a:lnTo>
                  <a:lnTo>
                    <a:pt x="282" y="146"/>
                  </a:lnTo>
                  <a:lnTo>
                    <a:pt x="267" y="153"/>
                  </a:lnTo>
                  <a:lnTo>
                    <a:pt x="251" y="163"/>
                  </a:lnTo>
                  <a:lnTo>
                    <a:pt x="244" y="168"/>
                  </a:lnTo>
                  <a:lnTo>
                    <a:pt x="236" y="174"/>
                  </a:lnTo>
                  <a:lnTo>
                    <a:pt x="229" y="180"/>
                  </a:lnTo>
                  <a:lnTo>
                    <a:pt x="222" y="188"/>
                  </a:lnTo>
                  <a:lnTo>
                    <a:pt x="216" y="195"/>
                  </a:lnTo>
                  <a:lnTo>
                    <a:pt x="209" y="204"/>
                  </a:lnTo>
                  <a:lnTo>
                    <a:pt x="203" y="213"/>
                  </a:lnTo>
                  <a:lnTo>
                    <a:pt x="197" y="223"/>
                  </a:lnTo>
                  <a:lnTo>
                    <a:pt x="190" y="234"/>
                  </a:lnTo>
                  <a:lnTo>
                    <a:pt x="185" y="244"/>
                  </a:lnTo>
                  <a:lnTo>
                    <a:pt x="181" y="257"/>
                  </a:lnTo>
                  <a:lnTo>
                    <a:pt x="176" y="269"/>
                  </a:lnTo>
                  <a:lnTo>
                    <a:pt x="172" y="282"/>
                  </a:lnTo>
                  <a:lnTo>
                    <a:pt x="169" y="296"/>
                  </a:lnTo>
                  <a:lnTo>
                    <a:pt x="165" y="311"/>
                  </a:lnTo>
                  <a:lnTo>
                    <a:pt x="162" y="328"/>
                  </a:lnTo>
                  <a:lnTo>
                    <a:pt x="160" y="344"/>
                  </a:lnTo>
                  <a:lnTo>
                    <a:pt x="159" y="361"/>
                  </a:lnTo>
                  <a:lnTo>
                    <a:pt x="158" y="380"/>
                  </a:lnTo>
                  <a:lnTo>
                    <a:pt x="158" y="399"/>
                  </a:lnTo>
                  <a:lnTo>
                    <a:pt x="158" y="424"/>
                  </a:lnTo>
                  <a:lnTo>
                    <a:pt x="160" y="448"/>
                  </a:lnTo>
                  <a:lnTo>
                    <a:pt x="163" y="472"/>
                  </a:lnTo>
                  <a:lnTo>
                    <a:pt x="169" y="495"/>
                  </a:lnTo>
                  <a:lnTo>
                    <a:pt x="174" y="517"/>
                  </a:lnTo>
                  <a:lnTo>
                    <a:pt x="182" y="537"/>
                  </a:lnTo>
                  <a:lnTo>
                    <a:pt x="190" y="557"/>
                  </a:lnTo>
                  <a:lnTo>
                    <a:pt x="201" y="575"/>
                  </a:lnTo>
                  <a:lnTo>
                    <a:pt x="207" y="584"/>
                  </a:lnTo>
                  <a:lnTo>
                    <a:pt x="213" y="591"/>
                  </a:lnTo>
                  <a:lnTo>
                    <a:pt x="220" y="599"/>
                  </a:lnTo>
                  <a:lnTo>
                    <a:pt x="227" y="607"/>
                  </a:lnTo>
                  <a:lnTo>
                    <a:pt x="234" y="613"/>
                  </a:lnTo>
                  <a:lnTo>
                    <a:pt x="242" y="619"/>
                  </a:lnTo>
                  <a:lnTo>
                    <a:pt x="250" y="626"/>
                  </a:lnTo>
                  <a:lnTo>
                    <a:pt x="258" y="631"/>
                  </a:lnTo>
                  <a:lnTo>
                    <a:pt x="268" y="635"/>
                  </a:lnTo>
                  <a:lnTo>
                    <a:pt x="277" y="639"/>
                  </a:lnTo>
                  <a:lnTo>
                    <a:pt x="288" y="643"/>
                  </a:lnTo>
                  <a:lnTo>
                    <a:pt x="298" y="646"/>
                  </a:lnTo>
                  <a:lnTo>
                    <a:pt x="309" y="649"/>
                  </a:lnTo>
                  <a:lnTo>
                    <a:pt x="320" y="650"/>
                  </a:lnTo>
                  <a:lnTo>
                    <a:pt x="332" y="651"/>
                  </a:lnTo>
                  <a:lnTo>
                    <a:pt x="344" y="652"/>
                  </a:lnTo>
                  <a:lnTo>
                    <a:pt x="360" y="651"/>
                  </a:lnTo>
                  <a:lnTo>
                    <a:pt x="375" y="650"/>
                  </a:lnTo>
                  <a:lnTo>
                    <a:pt x="389" y="646"/>
                  </a:lnTo>
                  <a:lnTo>
                    <a:pt x="403" y="642"/>
                  </a:lnTo>
                  <a:lnTo>
                    <a:pt x="416" y="638"/>
                  </a:lnTo>
                  <a:lnTo>
                    <a:pt x="429" y="632"/>
                  </a:lnTo>
                  <a:lnTo>
                    <a:pt x="441" y="624"/>
                  </a:lnTo>
                  <a:lnTo>
                    <a:pt x="452" y="616"/>
                  </a:lnTo>
                  <a:lnTo>
                    <a:pt x="462" y="607"/>
                  </a:lnTo>
                  <a:lnTo>
                    <a:pt x="472" y="596"/>
                  </a:lnTo>
                  <a:lnTo>
                    <a:pt x="481" y="586"/>
                  </a:lnTo>
                  <a:lnTo>
                    <a:pt x="488" y="573"/>
                  </a:lnTo>
                  <a:lnTo>
                    <a:pt x="496" y="560"/>
                  </a:lnTo>
                  <a:lnTo>
                    <a:pt x="502" y="545"/>
                  </a:lnTo>
                  <a:lnTo>
                    <a:pt x="507" y="529"/>
                  </a:lnTo>
                  <a:lnTo>
                    <a:pt x="510" y="513"/>
                  </a:lnTo>
                  <a:lnTo>
                    <a:pt x="665" y="513"/>
                  </a:lnTo>
                  <a:lnTo>
                    <a:pt x="659" y="542"/>
                  </a:lnTo>
                  <a:lnTo>
                    <a:pt x="650" y="571"/>
                  </a:lnTo>
                  <a:lnTo>
                    <a:pt x="645" y="585"/>
                  </a:lnTo>
                  <a:lnTo>
                    <a:pt x="640" y="597"/>
                  </a:lnTo>
                  <a:lnTo>
                    <a:pt x="634" y="611"/>
                  </a:lnTo>
                  <a:lnTo>
                    <a:pt x="628" y="623"/>
                  </a:lnTo>
                  <a:lnTo>
                    <a:pt x="620" y="636"/>
                  </a:lnTo>
                  <a:lnTo>
                    <a:pt x="614" y="647"/>
                  </a:lnTo>
                  <a:lnTo>
                    <a:pt x="606" y="659"/>
                  </a:lnTo>
                  <a:lnTo>
                    <a:pt x="598" y="670"/>
                  </a:lnTo>
                  <a:lnTo>
                    <a:pt x="589" y="681"/>
                  </a:lnTo>
                  <a:lnTo>
                    <a:pt x="581" y="691"/>
                  </a:lnTo>
                  <a:lnTo>
                    <a:pt x="571" y="701"/>
                  </a:lnTo>
                  <a:lnTo>
                    <a:pt x="561" y="710"/>
                  </a:lnTo>
                  <a:lnTo>
                    <a:pt x="550" y="719"/>
                  </a:lnTo>
                  <a:lnTo>
                    <a:pt x="540" y="727"/>
                  </a:lnTo>
                  <a:lnTo>
                    <a:pt x="528" y="735"/>
                  </a:lnTo>
                  <a:lnTo>
                    <a:pt x="517" y="743"/>
                  </a:lnTo>
                  <a:lnTo>
                    <a:pt x="504" y="749"/>
                  </a:lnTo>
                  <a:lnTo>
                    <a:pt x="492" y="755"/>
                  </a:lnTo>
                  <a:lnTo>
                    <a:pt x="479" y="761"/>
                  </a:lnTo>
                  <a:lnTo>
                    <a:pt x="465" y="767"/>
                  </a:lnTo>
                  <a:lnTo>
                    <a:pt x="452" y="771"/>
                  </a:lnTo>
                  <a:lnTo>
                    <a:pt x="437" y="775"/>
                  </a:lnTo>
                  <a:lnTo>
                    <a:pt x="422" y="779"/>
                  </a:lnTo>
                  <a:lnTo>
                    <a:pt x="407" y="781"/>
                  </a:lnTo>
                  <a:lnTo>
                    <a:pt x="391" y="784"/>
                  </a:lnTo>
                  <a:lnTo>
                    <a:pt x="375" y="785"/>
                  </a:lnTo>
                  <a:lnTo>
                    <a:pt x="358" y="786"/>
                  </a:lnTo>
                  <a:lnTo>
                    <a:pt x="341" y="786"/>
                  </a:lnTo>
                  <a:lnTo>
                    <a:pt x="322" y="786"/>
                  </a:lnTo>
                  <a:lnTo>
                    <a:pt x="304" y="785"/>
                  </a:lnTo>
                  <a:lnTo>
                    <a:pt x="287" y="783"/>
                  </a:lnTo>
                  <a:lnTo>
                    <a:pt x="269" y="780"/>
                  </a:lnTo>
                  <a:lnTo>
                    <a:pt x="252" y="777"/>
                  </a:lnTo>
                  <a:lnTo>
                    <a:pt x="235" y="773"/>
                  </a:lnTo>
                  <a:lnTo>
                    <a:pt x="220" y="768"/>
                  </a:lnTo>
                  <a:lnTo>
                    <a:pt x="203" y="761"/>
                  </a:lnTo>
                  <a:lnTo>
                    <a:pt x="188" y="755"/>
                  </a:lnTo>
                  <a:lnTo>
                    <a:pt x="174" y="748"/>
                  </a:lnTo>
                  <a:lnTo>
                    <a:pt x="159" y="739"/>
                  </a:lnTo>
                  <a:lnTo>
                    <a:pt x="146" y="730"/>
                  </a:lnTo>
                  <a:lnTo>
                    <a:pt x="132" y="721"/>
                  </a:lnTo>
                  <a:lnTo>
                    <a:pt x="119" y="710"/>
                  </a:lnTo>
                  <a:lnTo>
                    <a:pt x="108" y="699"/>
                  </a:lnTo>
                  <a:lnTo>
                    <a:pt x="95" y="687"/>
                  </a:lnTo>
                  <a:lnTo>
                    <a:pt x="85" y="675"/>
                  </a:lnTo>
                  <a:lnTo>
                    <a:pt x="74" y="661"/>
                  </a:lnTo>
                  <a:lnTo>
                    <a:pt x="65" y="646"/>
                  </a:lnTo>
                  <a:lnTo>
                    <a:pt x="56" y="632"/>
                  </a:lnTo>
                  <a:lnTo>
                    <a:pt x="47" y="616"/>
                  </a:lnTo>
                  <a:lnTo>
                    <a:pt x="39" y="599"/>
                  </a:lnTo>
                  <a:lnTo>
                    <a:pt x="32" y="583"/>
                  </a:lnTo>
                  <a:lnTo>
                    <a:pt x="25" y="565"/>
                  </a:lnTo>
                  <a:lnTo>
                    <a:pt x="20" y="546"/>
                  </a:lnTo>
                  <a:lnTo>
                    <a:pt x="15" y="527"/>
                  </a:lnTo>
                  <a:lnTo>
                    <a:pt x="11" y="507"/>
                  </a:lnTo>
                  <a:lnTo>
                    <a:pt x="6" y="487"/>
                  </a:lnTo>
                  <a:lnTo>
                    <a:pt x="3" y="465"/>
                  </a:lnTo>
                  <a:lnTo>
                    <a:pt x="1" y="443"/>
                  </a:lnTo>
                  <a:lnTo>
                    <a:pt x="0" y="420"/>
                  </a:lnTo>
                  <a:lnTo>
                    <a:pt x="0" y="396"/>
                  </a:lnTo>
                  <a:lnTo>
                    <a:pt x="0" y="372"/>
                  </a:lnTo>
                  <a:lnTo>
                    <a:pt x="2" y="349"/>
                  </a:lnTo>
                  <a:lnTo>
                    <a:pt x="4" y="326"/>
                  </a:lnTo>
                  <a:lnTo>
                    <a:pt x="6" y="304"/>
                  </a:lnTo>
                  <a:lnTo>
                    <a:pt x="11" y="283"/>
                  </a:lnTo>
                  <a:lnTo>
                    <a:pt x="15" y="262"/>
                  </a:lnTo>
                  <a:lnTo>
                    <a:pt x="20" y="243"/>
                  </a:lnTo>
                  <a:lnTo>
                    <a:pt x="26" y="224"/>
                  </a:lnTo>
                  <a:lnTo>
                    <a:pt x="33" y="205"/>
                  </a:lnTo>
                  <a:lnTo>
                    <a:pt x="40" y="188"/>
                  </a:lnTo>
                  <a:lnTo>
                    <a:pt x="48" y="171"/>
                  </a:lnTo>
                  <a:lnTo>
                    <a:pt x="58" y="155"/>
                  </a:lnTo>
                  <a:lnTo>
                    <a:pt x="67" y="141"/>
                  </a:lnTo>
                  <a:lnTo>
                    <a:pt x="76" y="126"/>
                  </a:lnTo>
                  <a:lnTo>
                    <a:pt x="87" y="112"/>
                  </a:lnTo>
                  <a:lnTo>
                    <a:pt x="98" y="100"/>
                  </a:lnTo>
                  <a:lnTo>
                    <a:pt x="110" y="87"/>
                  </a:lnTo>
                  <a:lnTo>
                    <a:pt x="123" y="76"/>
                  </a:lnTo>
                  <a:lnTo>
                    <a:pt x="136" y="65"/>
                  </a:lnTo>
                  <a:lnTo>
                    <a:pt x="149" y="56"/>
                  </a:lnTo>
                  <a:lnTo>
                    <a:pt x="163" y="47"/>
                  </a:lnTo>
                  <a:lnTo>
                    <a:pt x="177" y="38"/>
                  </a:lnTo>
                  <a:lnTo>
                    <a:pt x="193" y="31"/>
                  </a:lnTo>
                  <a:lnTo>
                    <a:pt x="207" y="25"/>
                  </a:lnTo>
                  <a:lnTo>
                    <a:pt x="223" y="18"/>
                  </a:lnTo>
                  <a:lnTo>
                    <a:pt x="240" y="13"/>
                  </a:lnTo>
                  <a:lnTo>
                    <a:pt x="256" y="9"/>
                  </a:lnTo>
                  <a:lnTo>
                    <a:pt x="273" y="6"/>
                  </a:lnTo>
                  <a:lnTo>
                    <a:pt x="290" y="3"/>
                  </a:lnTo>
                  <a:lnTo>
                    <a:pt x="308" y="1"/>
                  </a:lnTo>
                  <a:lnTo>
                    <a:pt x="325" y="0"/>
                  </a:lnTo>
                  <a:lnTo>
                    <a:pt x="344" y="0"/>
                  </a:lnTo>
                  <a:lnTo>
                    <a:pt x="364" y="0"/>
                  </a:lnTo>
                  <a:lnTo>
                    <a:pt x="384" y="1"/>
                  </a:lnTo>
                  <a:lnTo>
                    <a:pt x="403" y="3"/>
                  </a:lnTo>
                  <a:lnTo>
                    <a:pt x="421" y="6"/>
                  </a:lnTo>
                  <a:lnTo>
                    <a:pt x="438" y="10"/>
                  </a:lnTo>
                  <a:lnTo>
                    <a:pt x="455" y="14"/>
                  </a:lnTo>
                  <a:lnTo>
                    <a:pt x="471" y="19"/>
                  </a:lnTo>
                  <a:lnTo>
                    <a:pt x="485" y="25"/>
                  </a:lnTo>
                  <a:lnTo>
                    <a:pt x="500" y="31"/>
                  </a:lnTo>
                  <a:lnTo>
                    <a:pt x="515" y="38"/>
                  </a:lnTo>
                  <a:lnTo>
                    <a:pt x="527" y="46"/>
                  </a:lnTo>
                  <a:lnTo>
                    <a:pt x="540" y="54"/>
                  </a:lnTo>
                  <a:lnTo>
                    <a:pt x="552" y="62"/>
                  </a:lnTo>
                  <a:lnTo>
                    <a:pt x="563" y="71"/>
                  </a:lnTo>
                  <a:lnTo>
                    <a:pt x="574" y="80"/>
                  </a:lnTo>
                  <a:lnTo>
                    <a:pt x="584" y="91"/>
                  </a:lnTo>
                  <a:lnTo>
                    <a:pt x="593" y="100"/>
                  </a:lnTo>
                  <a:lnTo>
                    <a:pt x="601" y="110"/>
                  </a:lnTo>
                  <a:lnTo>
                    <a:pt x="610" y="121"/>
                  </a:lnTo>
                  <a:lnTo>
                    <a:pt x="618" y="131"/>
                  </a:lnTo>
                  <a:lnTo>
                    <a:pt x="624" y="143"/>
                  </a:lnTo>
                  <a:lnTo>
                    <a:pt x="631" y="153"/>
                  </a:lnTo>
                  <a:lnTo>
                    <a:pt x="637" y="165"/>
                  </a:lnTo>
                  <a:lnTo>
                    <a:pt x="642" y="176"/>
                  </a:lnTo>
                  <a:lnTo>
                    <a:pt x="652" y="198"/>
                  </a:lnTo>
                  <a:lnTo>
                    <a:pt x="658" y="221"/>
                  </a:lnTo>
                  <a:lnTo>
                    <a:pt x="663" y="243"/>
                  </a:lnTo>
                  <a:lnTo>
                    <a:pt x="665" y="264"/>
                  </a:lnTo>
                  <a:lnTo>
                    <a:pt x="510" y="2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39" name="Freeform 32"/>
            <p:cNvSpPr>
              <a:spLocks/>
            </p:cNvSpPr>
            <p:nvPr userDrawn="1"/>
          </p:nvSpPr>
          <p:spPr bwMode="auto">
            <a:xfrm>
              <a:off x="-2965450" y="3817938"/>
              <a:ext cx="119063" cy="141288"/>
            </a:xfrm>
            <a:custGeom>
              <a:avLst/>
              <a:gdLst>
                <a:gd name="T0" fmla="*/ 505 w 681"/>
                <a:gd name="T1" fmla="*/ 220 h 807"/>
                <a:gd name="T2" fmla="*/ 473 w 681"/>
                <a:gd name="T3" fmla="*/ 177 h 807"/>
                <a:gd name="T4" fmla="*/ 417 w 681"/>
                <a:gd name="T5" fmla="*/ 146 h 807"/>
                <a:gd name="T6" fmla="*/ 338 w 681"/>
                <a:gd name="T7" fmla="*/ 139 h 807"/>
                <a:gd name="T8" fmla="*/ 274 w 681"/>
                <a:gd name="T9" fmla="*/ 157 h 807"/>
                <a:gd name="T10" fmla="*/ 235 w 681"/>
                <a:gd name="T11" fmla="*/ 185 h 807"/>
                <a:gd name="T12" fmla="*/ 209 w 681"/>
                <a:gd name="T13" fmla="*/ 217 h 807"/>
                <a:gd name="T14" fmla="*/ 186 w 681"/>
                <a:gd name="T15" fmla="*/ 261 h 807"/>
                <a:gd name="T16" fmla="*/ 172 w 681"/>
                <a:gd name="T17" fmla="*/ 317 h 807"/>
                <a:gd name="T18" fmla="*/ 164 w 681"/>
                <a:gd name="T19" fmla="*/ 387 h 807"/>
                <a:gd name="T20" fmla="*/ 170 w 681"/>
                <a:gd name="T21" fmla="*/ 482 h 807"/>
                <a:gd name="T22" fmla="*/ 197 w 681"/>
                <a:gd name="T23" fmla="*/ 571 h 807"/>
                <a:gd name="T24" fmla="*/ 226 w 681"/>
                <a:gd name="T25" fmla="*/ 615 h 807"/>
                <a:gd name="T26" fmla="*/ 257 w 681"/>
                <a:gd name="T27" fmla="*/ 642 h 807"/>
                <a:gd name="T28" fmla="*/ 295 w 681"/>
                <a:gd name="T29" fmla="*/ 659 h 807"/>
                <a:gd name="T30" fmla="*/ 341 w 681"/>
                <a:gd name="T31" fmla="*/ 668 h 807"/>
                <a:gd name="T32" fmla="*/ 400 w 681"/>
                <a:gd name="T33" fmla="*/ 663 h 807"/>
                <a:gd name="T34" fmla="*/ 453 w 681"/>
                <a:gd name="T35" fmla="*/ 640 h 807"/>
                <a:gd name="T36" fmla="*/ 494 w 681"/>
                <a:gd name="T37" fmla="*/ 599 h 807"/>
                <a:gd name="T38" fmla="*/ 519 w 681"/>
                <a:gd name="T39" fmla="*/ 540 h 807"/>
                <a:gd name="T40" fmla="*/ 665 w 681"/>
                <a:gd name="T41" fmla="*/ 583 h 807"/>
                <a:gd name="T42" fmla="*/ 643 w 681"/>
                <a:gd name="T43" fmla="*/ 638 h 807"/>
                <a:gd name="T44" fmla="*/ 613 w 681"/>
                <a:gd name="T45" fmla="*/ 687 h 807"/>
                <a:gd name="T46" fmla="*/ 575 w 681"/>
                <a:gd name="T47" fmla="*/ 727 h 807"/>
                <a:gd name="T48" fmla="*/ 531 w 681"/>
                <a:gd name="T49" fmla="*/ 761 h 807"/>
                <a:gd name="T50" fmla="*/ 478 w 681"/>
                <a:gd name="T51" fmla="*/ 786 h 807"/>
                <a:gd name="T52" fmla="*/ 418 w 681"/>
                <a:gd name="T53" fmla="*/ 802 h 807"/>
                <a:gd name="T54" fmla="*/ 349 w 681"/>
                <a:gd name="T55" fmla="*/ 807 h 807"/>
                <a:gd name="T56" fmla="*/ 276 w 681"/>
                <a:gd name="T57" fmla="*/ 801 h 807"/>
                <a:gd name="T58" fmla="*/ 208 w 681"/>
                <a:gd name="T59" fmla="*/ 781 h 807"/>
                <a:gd name="T60" fmla="*/ 149 w 681"/>
                <a:gd name="T61" fmla="*/ 749 h 807"/>
                <a:gd name="T62" fmla="*/ 97 w 681"/>
                <a:gd name="T63" fmla="*/ 704 h 807"/>
                <a:gd name="T64" fmla="*/ 57 w 681"/>
                <a:gd name="T65" fmla="*/ 647 h 807"/>
                <a:gd name="T66" fmla="*/ 25 w 681"/>
                <a:gd name="T67" fmla="*/ 578 h 807"/>
                <a:gd name="T68" fmla="*/ 6 w 681"/>
                <a:gd name="T69" fmla="*/ 496 h 807"/>
                <a:gd name="T70" fmla="*/ 0 w 681"/>
                <a:gd name="T71" fmla="*/ 403 h 807"/>
                <a:gd name="T72" fmla="*/ 6 w 681"/>
                <a:gd name="T73" fmla="*/ 309 h 807"/>
                <a:gd name="T74" fmla="*/ 27 w 681"/>
                <a:gd name="T75" fmla="*/ 227 h 807"/>
                <a:gd name="T76" fmla="*/ 59 w 681"/>
                <a:gd name="T77" fmla="*/ 158 h 807"/>
                <a:gd name="T78" fmla="*/ 102 w 681"/>
                <a:gd name="T79" fmla="*/ 101 h 807"/>
                <a:gd name="T80" fmla="*/ 153 w 681"/>
                <a:gd name="T81" fmla="*/ 57 h 807"/>
                <a:gd name="T82" fmla="*/ 212 w 681"/>
                <a:gd name="T83" fmla="*/ 25 h 807"/>
                <a:gd name="T84" fmla="*/ 278 w 681"/>
                <a:gd name="T85" fmla="*/ 6 h 807"/>
                <a:gd name="T86" fmla="*/ 349 w 681"/>
                <a:gd name="T87" fmla="*/ 0 h 807"/>
                <a:gd name="T88" fmla="*/ 430 w 681"/>
                <a:gd name="T89" fmla="*/ 6 h 807"/>
                <a:gd name="T90" fmla="*/ 498 w 681"/>
                <a:gd name="T91" fmla="*/ 26 h 807"/>
                <a:gd name="T92" fmla="*/ 554 w 681"/>
                <a:gd name="T93" fmla="*/ 56 h 807"/>
                <a:gd name="T94" fmla="*/ 599 w 681"/>
                <a:gd name="T95" fmla="*/ 93 h 807"/>
                <a:gd name="T96" fmla="*/ 634 w 681"/>
                <a:gd name="T97" fmla="*/ 135 h 807"/>
                <a:gd name="T98" fmla="*/ 659 w 681"/>
                <a:gd name="T99" fmla="*/ 181 h 807"/>
                <a:gd name="T100" fmla="*/ 675 w 681"/>
                <a:gd name="T101" fmla="*/ 227 h 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81" h="807">
                  <a:moveTo>
                    <a:pt x="523" y="271"/>
                  </a:moveTo>
                  <a:lnTo>
                    <a:pt x="518" y="252"/>
                  </a:lnTo>
                  <a:lnTo>
                    <a:pt x="510" y="230"/>
                  </a:lnTo>
                  <a:lnTo>
                    <a:pt x="505" y="220"/>
                  </a:lnTo>
                  <a:lnTo>
                    <a:pt x="499" y="208"/>
                  </a:lnTo>
                  <a:lnTo>
                    <a:pt x="492" y="198"/>
                  </a:lnTo>
                  <a:lnTo>
                    <a:pt x="483" y="187"/>
                  </a:lnTo>
                  <a:lnTo>
                    <a:pt x="473" y="177"/>
                  </a:lnTo>
                  <a:lnTo>
                    <a:pt x="461" y="167"/>
                  </a:lnTo>
                  <a:lnTo>
                    <a:pt x="449" y="160"/>
                  </a:lnTo>
                  <a:lnTo>
                    <a:pt x="434" y="153"/>
                  </a:lnTo>
                  <a:lnTo>
                    <a:pt x="417" y="146"/>
                  </a:lnTo>
                  <a:lnTo>
                    <a:pt x="398" y="142"/>
                  </a:lnTo>
                  <a:lnTo>
                    <a:pt x="377" y="139"/>
                  </a:lnTo>
                  <a:lnTo>
                    <a:pt x="353" y="138"/>
                  </a:lnTo>
                  <a:lnTo>
                    <a:pt x="338" y="139"/>
                  </a:lnTo>
                  <a:lnTo>
                    <a:pt x="322" y="141"/>
                  </a:lnTo>
                  <a:lnTo>
                    <a:pt x="307" y="144"/>
                  </a:lnTo>
                  <a:lnTo>
                    <a:pt x="290" y="151"/>
                  </a:lnTo>
                  <a:lnTo>
                    <a:pt x="274" y="157"/>
                  </a:lnTo>
                  <a:lnTo>
                    <a:pt x="258" y="166"/>
                  </a:lnTo>
                  <a:lnTo>
                    <a:pt x="251" y="173"/>
                  </a:lnTo>
                  <a:lnTo>
                    <a:pt x="243" y="178"/>
                  </a:lnTo>
                  <a:lnTo>
                    <a:pt x="235" y="185"/>
                  </a:lnTo>
                  <a:lnTo>
                    <a:pt x="229" y="192"/>
                  </a:lnTo>
                  <a:lnTo>
                    <a:pt x="222" y="200"/>
                  </a:lnTo>
                  <a:lnTo>
                    <a:pt x="216" y="208"/>
                  </a:lnTo>
                  <a:lnTo>
                    <a:pt x="209" y="217"/>
                  </a:lnTo>
                  <a:lnTo>
                    <a:pt x="203" y="227"/>
                  </a:lnTo>
                  <a:lnTo>
                    <a:pt x="197" y="238"/>
                  </a:lnTo>
                  <a:lnTo>
                    <a:pt x="192" y="249"/>
                  </a:lnTo>
                  <a:lnTo>
                    <a:pt x="186" y="261"/>
                  </a:lnTo>
                  <a:lnTo>
                    <a:pt x="182" y="274"/>
                  </a:lnTo>
                  <a:lnTo>
                    <a:pt x="178" y="287"/>
                  </a:lnTo>
                  <a:lnTo>
                    <a:pt x="175" y="302"/>
                  </a:lnTo>
                  <a:lnTo>
                    <a:pt x="172" y="317"/>
                  </a:lnTo>
                  <a:lnTo>
                    <a:pt x="169" y="333"/>
                  </a:lnTo>
                  <a:lnTo>
                    <a:pt x="166" y="350"/>
                  </a:lnTo>
                  <a:lnTo>
                    <a:pt x="165" y="368"/>
                  </a:lnTo>
                  <a:lnTo>
                    <a:pt x="164" y="387"/>
                  </a:lnTo>
                  <a:lnTo>
                    <a:pt x="163" y="407"/>
                  </a:lnTo>
                  <a:lnTo>
                    <a:pt x="164" y="432"/>
                  </a:lnTo>
                  <a:lnTo>
                    <a:pt x="166" y="458"/>
                  </a:lnTo>
                  <a:lnTo>
                    <a:pt x="170" y="482"/>
                  </a:lnTo>
                  <a:lnTo>
                    <a:pt x="174" y="506"/>
                  </a:lnTo>
                  <a:lnTo>
                    <a:pt x="180" y="529"/>
                  </a:lnTo>
                  <a:lnTo>
                    <a:pt x="188" y="550"/>
                  </a:lnTo>
                  <a:lnTo>
                    <a:pt x="197" y="571"/>
                  </a:lnTo>
                  <a:lnTo>
                    <a:pt x="207" y="589"/>
                  </a:lnTo>
                  <a:lnTo>
                    <a:pt x="213" y="598"/>
                  </a:lnTo>
                  <a:lnTo>
                    <a:pt x="220" y="606"/>
                  </a:lnTo>
                  <a:lnTo>
                    <a:pt x="226" y="615"/>
                  </a:lnTo>
                  <a:lnTo>
                    <a:pt x="233" y="622"/>
                  </a:lnTo>
                  <a:lnTo>
                    <a:pt x="241" y="629"/>
                  </a:lnTo>
                  <a:lnTo>
                    <a:pt x="249" y="635"/>
                  </a:lnTo>
                  <a:lnTo>
                    <a:pt x="257" y="642"/>
                  </a:lnTo>
                  <a:lnTo>
                    <a:pt x="266" y="647"/>
                  </a:lnTo>
                  <a:lnTo>
                    <a:pt x="275" y="651"/>
                  </a:lnTo>
                  <a:lnTo>
                    <a:pt x="286" y="655"/>
                  </a:lnTo>
                  <a:lnTo>
                    <a:pt x="295" y="659"/>
                  </a:lnTo>
                  <a:lnTo>
                    <a:pt x="306" y="663"/>
                  </a:lnTo>
                  <a:lnTo>
                    <a:pt x="317" y="665"/>
                  </a:lnTo>
                  <a:lnTo>
                    <a:pt x="329" y="667"/>
                  </a:lnTo>
                  <a:lnTo>
                    <a:pt x="341" y="668"/>
                  </a:lnTo>
                  <a:lnTo>
                    <a:pt x="353" y="668"/>
                  </a:lnTo>
                  <a:lnTo>
                    <a:pt x="369" y="668"/>
                  </a:lnTo>
                  <a:lnTo>
                    <a:pt x="385" y="666"/>
                  </a:lnTo>
                  <a:lnTo>
                    <a:pt x="400" y="663"/>
                  </a:lnTo>
                  <a:lnTo>
                    <a:pt x="414" y="658"/>
                  </a:lnTo>
                  <a:lnTo>
                    <a:pt x="428" y="653"/>
                  </a:lnTo>
                  <a:lnTo>
                    <a:pt x="440" y="647"/>
                  </a:lnTo>
                  <a:lnTo>
                    <a:pt x="453" y="640"/>
                  </a:lnTo>
                  <a:lnTo>
                    <a:pt x="464" y="631"/>
                  </a:lnTo>
                  <a:lnTo>
                    <a:pt x="475" y="621"/>
                  </a:lnTo>
                  <a:lnTo>
                    <a:pt x="484" y="610"/>
                  </a:lnTo>
                  <a:lnTo>
                    <a:pt x="494" y="599"/>
                  </a:lnTo>
                  <a:lnTo>
                    <a:pt x="501" y="585"/>
                  </a:lnTo>
                  <a:lnTo>
                    <a:pt x="508" y="572"/>
                  </a:lnTo>
                  <a:lnTo>
                    <a:pt x="515" y="556"/>
                  </a:lnTo>
                  <a:lnTo>
                    <a:pt x="519" y="540"/>
                  </a:lnTo>
                  <a:lnTo>
                    <a:pt x="523" y="523"/>
                  </a:lnTo>
                  <a:lnTo>
                    <a:pt x="681" y="523"/>
                  </a:lnTo>
                  <a:lnTo>
                    <a:pt x="675" y="554"/>
                  </a:lnTo>
                  <a:lnTo>
                    <a:pt x="665" y="583"/>
                  </a:lnTo>
                  <a:lnTo>
                    <a:pt x="661" y="598"/>
                  </a:lnTo>
                  <a:lnTo>
                    <a:pt x="655" y="611"/>
                  </a:lnTo>
                  <a:lnTo>
                    <a:pt x="650" y="625"/>
                  </a:lnTo>
                  <a:lnTo>
                    <a:pt x="643" y="638"/>
                  </a:lnTo>
                  <a:lnTo>
                    <a:pt x="636" y="650"/>
                  </a:lnTo>
                  <a:lnTo>
                    <a:pt x="629" y="663"/>
                  </a:lnTo>
                  <a:lnTo>
                    <a:pt x="621" y="675"/>
                  </a:lnTo>
                  <a:lnTo>
                    <a:pt x="613" y="687"/>
                  </a:lnTo>
                  <a:lnTo>
                    <a:pt x="605" y="697"/>
                  </a:lnTo>
                  <a:lnTo>
                    <a:pt x="595" y="708"/>
                  </a:lnTo>
                  <a:lnTo>
                    <a:pt x="586" y="718"/>
                  </a:lnTo>
                  <a:lnTo>
                    <a:pt x="575" y="727"/>
                  </a:lnTo>
                  <a:lnTo>
                    <a:pt x="565" y="737"/>
                  </a:lnTo>
                  <a:lnTo>
                    <a:pt x="554" y="745"/>
                  </a:lnTo>
                  <a:lnTo>
                    <a:pt x="543" y="754"/>
                  </a:lnTo>
                  <a:lnTo>
                    <a:pt x="531" y="761"/>
                  </a:lnTo>
                  <a:lnTo>
                    <a:pt x="519" y="768"/>
                  </a:lnTo>
                  <a:lnTo>
                    <a:pt x="505" y="774"/>
                  </a:lnTo>
                  <a:lnTo>
                    <a:pt x="493" y="781"/>
                  </a:lnTo>
                  <a:lnTo>
                    <a:pt x="478" y="786"/>
                  </a:lnTo>
                  <a:lnTo>
                    <a:pt x="464" y="791"/>
                  </a:lnTo>
                  <a:lnTo>
                    <a:pt x="449" y="795"/>
                  </a:lnTo>
                  <a:lnTo>
                    <a:pt x="434" y="798"/>
                  </a:lnTo>
                  <a:lnTo>
                    <a:pt x="418" y="802"/>
                  </a:lnTo>
                  <a:lnTo>
                    <a:pt x="402" y="804"/>
                  </a:lnTo>
                  <a:lnTo>
                    <a:pt x="385" y="806"/>
                  </a:lnTo>
                  <a:lnTo>
                    <a:pt x="367" y="807"/>
                  </a:lnTo>
                  <a:lnTo>
                    <a:pt x="349" y="807"/>
                  </a:lnTo>
                  <a:lnTo>
                    <a:pt x="331" y="807"/>
                  </a:lnTo>
                  <a:lnTo>
                    <a:pt x="312" y="805"/>
                  </a:lnTo>
                  <a:lnTo>
                    <a:pt x="294" y="803"/>
                  </a:lnTo>
                  <a:lnTo>
                    <a:pt x="276" y="801"/>
                  </a:lnTo>
                  <a:lnTo>
                    <a:pt x="258" y="796"/>
                  </a:lnTo>
                  <a:lnTo>
                    <a:pt x="242" y="792"/>
                  </a:lnTo>
                  <a:lnTo>
                    <a:pt x="225" y="787"/>
                  </a:lnTo>
                  <a:lnTo>
                    <a:pt x="208" y="781"/>
                  </a:lnTo>
                  <a:lnTo>
                    <a:pt x="193" y="774"/>
                  </a:lnTo>
                  <a:lnTo>
                    <a:pt x="178" y="766"/>
                  </a:lnTo>
                  <a:lnTo>
                    <a:pt x="163" y="758"/>
                  </a:lnTo>
                  <a:lnTo>
                    <a:pt x="149" y="749"/>
                  </a:lnTo>
                  <a:lnTo>
                    <a:pt x="135" y="739"/>
                  </a:lnTo>
                  <a:lnTo>
                    <a:pt x="123" y="728"/>
                  </a:lnTo>
                  <a:lnTo>
                    <a:pt x="110" y="717"/>
                  </a:lnTo>
                  <a:lnTo>
                    <a:pt x="97" y="704"/>
                  </a:lnTo>
                  <a:lnTo>
                    <a:pt x="87" y="691"/>
                  </a:lnTo>
                  <a:lnTo>
                    <a:pt x="75" y="677"/>
                  </a:lnTo>
                  <a:lnTo>
                    <a:pt x="66" y="663"/>
                  </a:lnTo>
                  <a:lnTo>
                    <a:pt x="57" y="647"/>
                  </a:lnTo>
                  <a:lnTo>
                    <a:pt x="47" y="631"/>
                  </a:lnTo>
                  <a:lnTo>
                    <a:pt x="40" y="615"/>
                  </a:lnTo>
                  <a:lnTo>
                    <a:pt x="33" y="597"/>
                  </a:lnTo>
                  <a:lnTo>
                    <a:pt x="25" y="578"/>
                  </a:lnTo>
                  <a:lnTo>
                    <a:pt x="20" y="559"/>
                  </a:lnTo>
                  <a:lnTo>
                    <a:pt x="15" y="539"/>
                  </a:lnTo>
                  <a:lnTo>
                    <a:pt x="10" y="518"/>
                  </a:lnTo>
                  <a:lnTo>
                    <a:pt x="6" y="496"/>
                  </a:lnTo>
                  <a:lnTo>
                    <a:pt x="3" y="475"/>
                  </a:lnTo>
                  <a:lnTo>
                    <a:pt x="1" y="452"/>
                  </a:lnTo>
                  <a:lnTo>
                    <a:pt x="0" y="428"/>
                  </a:lnTo>
                  <a:lnTo>
                    <a:pt x="0" y="403"/>
                  </a:lnTo>
                  <a:lnTo>
                    <a:pt x="0" y="378"/>
                  </a:lnTo>
                  <a:lnTo>
                    <a:pt x="1" y="354"/>
                  </a:lnTo>
                  <a:lnTo>
                    <a:pt x="3" y="331"/>
                  </a:lnTo>
                  <a:lnTo>
                    <a:pt x="6" y="309"/>
                  </a:lnTo>
                  <a:lnTo>
                    <a:pt x="11" y="287"/>
                  </a:lnTo>
                  <a:lnTo>
                    <a:pt x="15" y="267"/>
                  </a:lnTo>
                  <a:lnTo>
                    <a:pt x="21" y="247"/>
                  </a:lnTo>
                  <a:lnTo>
                    <a:pt x="27" y="227"/>
                  </a:lnTo>
                  <a:lnTo>
                    <a:pt x="34" y="209"/>
                  </a:lnTo>
                  <a:lnTo>
                    <a:pt x="42" y="191"/>
                  </a:lnTo>
                  <a:lnTo>
                    <a:pt x="50" y="174"/>
                  </a:lnTo>
                  <a:lnTo>
                    <a:pt x="59" y="158"/>
                  </a:lnTo>
                  <a:lnTo>
                    <a:pt x="68" y="142"/>
                  </a:lnTo>
                  <a:lnTo>
                    <a:pt x="79" y="128"/>
                  </a:lnTo>
                  <a:lnTo>
                    <a:pt x="90" y="114"/>
                  </a:lnTo>
                  <a:lnTo>
                    <a:pt x="102" y="101"/>
                  </a:lnTo>
                  <a:lnTo>
                    <a:pt x="113" y="89"/>
                  </a:lnTo>
                  <a:lnTo>
                    <a:pt x="127" y="77"/>
                  </a:lnTo>
                  <a:lnTo>
                    <a:pt x="139" y="67"/>
                  </a:lnTo>
                  <a:lnTo>
                    <a:pt x="153" y="57"/>
                  </a:lnTo>
                  <a:lnTo>
                    <a:pt x="167" y="47"/>
                  </a:lnTo>
                  <a:lnTo>
                    <a:pt x="182" y="40"/>
                  </a:lnTo>
                  <a:lnTo>
                    <a:pt x="197" y="31"/>
                  </a:lnTo>
                  <a:lnTo>
                    <a:pt x="212" y="25"/>
                  </a:lnTo>
                  <a:lnTo>
                    <a:pt x="228" y="19"/>
                  </a:lnTo>
                  <a:lnTo>
                    <a:pt x="245" y="14"/>
                  </a:lnTo>
                  <a:lnTo>
                    <a:pt x="262" y="10"/>
                  </a:lnTo>
                  <a:lnTo>
                    <a:pt x="278" y="6"/>
                  </a:lnTo>
                  <a:lnTo>
                    <a:pt x="296" y="3"/>
                  </a:lnTo>
                  <a:lnTo>
                    <a:pt x="314" y="1"/>
                  </a:lnTo>
                  <a:lnTo>
                    <a:pt x="332" y="0"/>
                  </a:lnTo>
                  <a:lnTo>
                    <a:pt x="349" y="0"/>
                  </a:lnTo>
                  <a:lnTo>
                    <a:pt x="371" y="0"/>
                  </a:lnTo>
                  <a:lnTo>
                    <a:pt x="391" y="1"/>
                  </a:lnTo>
                  <a:lnTo>
                    <a:pt x="411" y="3"/>
                  </a:lnTo>
                  <a:lnTo>
                    <a:pt x="430" y="6"/>
                  </a:lnTo>
                  <a:lnTo>
                    <a:pt x="448" y="11"/>
                  </a:lnTo>
                  <a:lnTo>
                    <a:pt x="465" y="15"/>
                  </a:lnTo>
                  <a:lnTo>
                    <a:pt x="482" y="20"/>
                  </a:lnTo>
                  <a:lnTo>
                    <a:pt x="498" y="26"/>
                  </a:lnTo>
                  <a:lnTo>
                    <a:pt x="513" y="33"/>
                  </a:lnTo>
                  <a:lnTo>
                    <a:pt x="527" y="40"/>
                  </a:lnTo>
                  <a:lnTo>
                    <a:pt x="541" y="47"/>
                  </a:lnTo>
                  <a:lnTo>
                    <a:pt x="554" y="56"/>
                  </a:lnTo>
                  <a:lnTo>
                    <a:pt x="567" y="64"/>
                  </a:lnTo>
                  <a:lnTo>
                    <a:pt x="578" y="73"/>
                  </a:lnTo>
                  <a:lnTo>
                    <a:pt x="589" y="83"/>
                  </a:lnTo>
                  <a:lnTo>
                    <a:pt x="599" y="93"/>
                  </a:lnTo>
                  <a:lnTo>
                    <a:pt x="609" y="103"/>
                  </a:lnTo>
                  <a:lnTo>
                    <a:pt x="618" y="113"/>
                  </a:lnTo>
                  <a:lnTo>
                    <a:pt x="627" y="124"/>
                  </a:lnTo>
                  <a:lnTo>
                    <a:pt x="634" y="135"/>
                  </a:lnTo>
                  <a:lnTo>
                    <a:pt x="641" y="146"/>
                  </a:lnTo>
                  <a:lnTo>
                    <a:pt x="647" y="158"/>
                  </a:lnTo>
                  <a:lnTo>
                    <a:pt x="654" y="169"/>
                  </a:lnTo>
                  <a:lnTo>
                    <a:pt x="659" y="181"/>
                  </a:lnTo>
                  <a:lnTo>
                    <a:pt x="664" y="192"/>
                  </a:lnTo>
                  <a:lnTo>
                    <a:pt x="668" y="204"/>
                  </a:lnTo>
                  <a:lnTo>
                    <a:pt x="671" y="215"/>
                  </a:lnTo>
                  <a:lnTo>
                    <a:pt x="675" y="227"/>
                  </a:lnTo>
                  <a:lnTo>
                    <a:pt x="679" y="249"/>
                  </a:lnTo>
                  <a:lnTo>
                    <a:pt x="681" y="271"/>
                  </a:lnTo>
                  <a:lnTo>
                    <a:pt x="523" y="27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40" name="Freeform 33"/>
            <p:cNvSpPr>
              <a:spLocks/>
            </p:cNvSpPr>
            <p:nvPr userDrawn="1"/>
          </p:nvSpPr>
          <p:spPr bwMode="auto">
            <a:xfrm>
              <a:off x="-2833688" y="3824288"/>
              <a:ext cx="119063" cy="134938"/>
            </a:xfrm>
            <a:custGeom>
              <a:avLst/>
              <a:gdLst>
                <a:gd name="T0" fmla="*/ 158 w 677"/>
                <a:gd name="T1" fmla="*/ 769 h 769"/>
                <a:gd name="T2" fmla="*/ 0 w 677"/>
                <a:gd name="T3" fmla="*/ 769 h 769"/>
                <a:gd name="T4" fmla="*/ 0 w 677"/>
                <a:gd name="T5" fmla="*/ 0 h 769"/>
                <a:gd name="T6" fmla="*/ 158 w 677"/>
                <a:gd name="T7" fmla="*/ 0 h 769"/>
                <a:gd name="T8" fmla="*/ 158 w 677"/>
                <a:gd name="T9" fmla="*/ 311 h 769"/>
                <a:gd name="T10" fmla="*/ 451 w 677"/>
                <a:gd name="T11" fmla="*/ 0 h 769"/>
                <a:gd name="T12" fmla="*/ 659 w 677"/>
                <a:gd name="T13" fmla="*/ 0 h 769"/>
                <a:gd name="T14" fmla="*/ 347 w 677"/>
                <a:gd name="T15" fmla="*/ 314 h 769"/>
                <a:gd name="T16" fmla="*/ 677 w 677"/>
                <a:gd name="T17" fmla="*/ 769 h 769"/>
                <a:gd name="T18" fmla="*/ 469 w 677"/>
                <a:gd name="T19" fmla="*/ 769 h 769"/>
                <a:gd name="T20" fmla="*/ 233 w 677"/>
                <a:gd name="T21" fmla="*/ 431 h 769"/>
                <a:gd name="T22" fmla="*/ 158 w 677"/>
                <a:gd name="T23" fmla="*/ 507 h 769"/>
                <a:gd name="T24" fmla="*/ 158 w 677"/>
                <a:gd name="T25" fmla="*/ 769 h 7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77" h="769">
                  <a:moveTo>
                    <a:pt x="158" y="769"/>
                  </a:moveTo>
                  <a:lnTo>
                    <a:pt x="0" y="769"/>
                  </a:lnTo>
                  <a:lnTo>
                    <a:pt x="0" y="0"/>
                  </a:lnTo>
                  <a:lnTo>
                    <a:pt x="158" y="0"/>
                  </a:lnTo>
                  <a:lnTo>
                    <a:pt x="158" y="311"/>
                  </a:lnTo>
                  <a:lnTo>
                    <a:pt x="451" y="0"/>
                  </a:lnTo>
                  <a:lnTo>
                    <a:pt x="659" y="0"/>
                  </a:lnTo>
                  <a:lnTo>
                    <a:pt x="347" y="314"/>
                  </a:lnTo>
                  <a:lnTo>
                    <a:pt x="677" y="769"/>
                  </a:lnTo>
                  <a:lnTo>
                    <a:pt x="469" y="769"/>
                  </a:lnTo>
                  <a:lnTo>
                    <a:pt x="233" y="431"/>
                  </a:lnTo>
                  <a:lnTo>
                    <a:pt x="158" y="507"/>
                  </a:lnTo>
                  <a:lnTo>
                    <a:pt x="158" y="76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41" name="Freeform 34"/>
            <p:cNvSpPr>
              <a:spLocks noEditPoints="1"/>
            </p:cNvSpPr>
            <p:nvPr userDrawn="1"/>
          </p:nvSpPr>
          <p:spPr bwMode="auto">
            <a:xfrm>
              <a:off x="-3132138" y="3810001"/>
              <a:ext cx="153988" cy="150813"/>
            </a:xfrm>
            <a:custGeom>
              <a:avLst/>
              <a:gdLst>
                <a:gd name="T0" fmla="*/ 167 w 877"/>
                <a:gd name="T1" fmla="*/ 386 h 855"/>
                <a:gd name="T2" fmla="*/ 179 w 877"/>
                <a:gd name="T3" fmla="*/ 339 h 855"/>
                <a:gd name="T4" fmla="*/ 198 w 877"/>
                <a:gd name="T5" fmla="*/ 297 h 855"/>
                <a:gd name="T6" fmla="*/ 244 w 877"/>
                <a:gd name="T7" fmla="*/ 240 h 855"/>
                <a:gd name="T8" fmla="*/ 308 w 877"/>
                <a:gd name="T9" fmla="*/ 202 h 855"/>
                <a:gd name="T10" fmla="*/ 357 w 877"/>
                <a:gd name="T11" fmla="*/ 657 h 855"/>
                <a:gd name="T12" fmla="*/ 292 w 877"/>
                <a:gd name="T13" fmla="*/ 641 h 855"/>
                <a:gd name="T14" fmla="*/ 229 w 877"/>
                <a:gd name="T15" fmla="*/ 597 h 855"/>
                <a:gd name="T16" fmla="*/ 192 w 877"/>
                <a:gd name="T17" fmla="*/ 546 h 855"/>
                <a:gd name="T18" fmla="*/ 175 w 877"/>
                <a:gd name="T19" fmla="*/ 503 h 855"/>
                <a:gd name="T20" fmla="*/ 165 w 877"/>
                <a:gd name="T21" fmla="*/ 454 h 855"/>
                <a:gd name="T22" fmla="*/ 357 w 877"/>
                <a:gd name="T23" fmla="*/ 0 h 855"/>
                <a:gd name="T24" fmla="*/ 316 w 877"/>
                <a:gd name="T25" fmla="*/ 70 h 855"/>
                <a:gd name="T26" fmla="*/ 257 w 877"/>
                <a:gd name="T27" fmla="*/ 85 h 855"/>
                <a:gd name="T28" fmla="*/ 198 w 877"/>
                <a:gd name="T29" fmla="*/ 110 h 855"/>
                <a:gd name="T30" fmla="*/ 140 w 877"/>
                <a:gd name="T31" fmla="*/ 147 h 855"/>
                <a:gd name="T32" fmla="*/ 88 w 877"/>
                <a:gd name="T33" fmla="*/ 195 h 855"/>
                <a:gd name="T34" fmla="*/ 45 w 877"/>
                <a:gd name="T35" fmla="*/ 254 h 855"/>
                <a:gd name="T36" fmla="*/ 15 w 877"/>
                <a:gd name="T37" fmla="*/ 324 h 855"/>
                <a:gd name="T38" fmla="*/ 1 w 877"/>
                <a:gd name="T39" fmla="*/ 405 h 855"/>
                <a:gd name="T40" fmla="*/ 5 w 877"/>
                <a:gd name="T41" fmla="*/ 490 h 855"/>
                <a:gd name="T42" fmla="*/ 28 w 877"/>
                <a:gd name="T43" fmla="*/ 566 h 855"/>
                <a:gd name="T44" fmla="*/ 65 w 877"/>
                <a:gd name="T45" fmla="*/ 630 h 855"/>
                <a:gd name="T46" fmla="*/ 113 w 877"/>
                <a:gd name="T47" fmla="*/ 683 h 855"/>
                <a:gd name="T48" fmla="*/ 168 w 877"/>
                <a:gd name="T49" fmla="*/ 724 h 855"/>
                <a:gd name="T50" fmla="*/ 227 w 877"/>
                <a:gd name="T51" fmla="*/ 755 h 855"/>
                <a:gd name="T52" fmla="*/ 287 w 877"/>
                <a:gd name="T53" fmla="*/ 774 h 855"/>
                <a:gd name="T54" fmla="*/ 343 w 877"/>
                <a:gd name="T55" fmla="*/ 782 h 855"/>
                <a:gd name="T56" fmla="*/ 521 w 877"/>
                <a:gd name="T57" fmla="*/ 783 h 855"/>
                <a:gd name="T58" fmla="*/ 575 w 877"/>
                <a:gd name="T59" fmla="*/ 777 h 855"/>
                <a:gd name="T60" fmla="*/ 635 w 877"/>
                <a:gd name="T61" fmla="*/ 761 h 855"/>
                <a:gd name="T62" fmla="*/ 694 w 877"/>
                <a:gd name="T63" fmla="*/ 733 h 855"/>
                <a:gd name="T64" fmla="*/ 751 w 877"/>
                <a:gd name="T65" fmla="*/ 694 h 855"/>
                <a:gd name="T66" fmla="*/ 801 w 877"/>
                <a:gd name="T67" fmla="*/ 644 h 855"/>
                <a:gd name="T68" fmla="*/ 841 w 877"/>
                <a:gd name="T69" fmla="*/ 583 h 855"/>
                <a:gd name="T70" fmla="*/ 867 w 877"/>
                <a:gd name="T71" fmla="*/ 510 h 855"/>
                <a:gd name="T72" fmla="*/ 877 w 877"/>
                <a:gd name="T73" fmla="*/ 427 h 855"/>
                <a:gd name="T74" fmla="*/ 867 w 877"/>
                <a:gd name="T75" fmla="*/ 343 h 855"/>
                <a:gd name="T76" fmla="*/ 841 w 877"/>
                <a:gd name="T77" fmla="*/ 270 h 855"/>
                <a:gd name="T78" fmla="*/ 801 w 877"/>
                <a:gd name="T79" fmla="*/ 208 h 855"/>
                <a:gd name="T80" fmla="*/ 751 w 877"/>
                <a:gd name="T81" fmla="*/ 158 h 855"/>
                <a:gd name="T82" fmla="*/ 694 w 877"/>
                <a:gd name="T83" fmla="*/ 118 h 855"/>
                <a:gd name="T84" fmla="*/ 635 w 877"/>
                <a:gd name="T85" fmla="*/ 90 h 855"/>
                <a:gd name="T86" fmla="*/ 575 w 877"/>
                <a:gd name="T87" fmla="*/ 72 h 855"/>
                <a:gd name="T88" fmla="*/ 521 w 877"/>
                <a:gd name="T89" fmla="*/ 67 h 855"/>
                <a:gd name="T90" fmla="*/ 712 w 877"/>
                <a:gd name="T91" fmla="*/ 454 h 855"/>
                <a:gd name="T92" fmla="*/ 702 w 877"/>
                <a:gd name="T93" fmla="*/ 503 h 855"/>
                <a:gd name="T94" fmla="*/ 685 w 877"/>
                <a:gd name="T95" fmla="*/ 546 h 855"/>
                <a:gd name="T96" fmla="*/ 647 w 877"/>
                <a:gd name="T97" fmla="*/ 597 h 855"/>
                <a:gd name="T98" fmla="*/ 586 w 877"/>
                <a:gd name="T99" fmla="*/ 641 h 855"/>
                <a:gd name="T100" fmla="*/ 521 w 877"/>
                <a:gd name="T101" fmla="*/ 657 h 855"/>
                <a:gd name="T102" fmla="*/ 569 w 877"/>
                <a:gd name="T103" fmla="*/ 202 h 855"/>
                <a:gd name="T104" fmla="*/ 633 w 877"/>
                <a:gd name="T105" fmla="*/ 240 h 855"/>
                <a:gd name="T106" fmla="*/ 680 w 877"/>
                <a:gd name="T107" fmla="*/ 297 h 855"/>
                <a:gd name="T108" fmla="*/ 699 w 877"/>
                <a:gd name="T109" fmla="*/ 339 h 855"/>
                <a:gd name="T110" fmla="*/ 710 w 877"/>
                <a:gd name="T111" fmla="*/ 386 h 8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77" h="855">
                  <a:moveTo>
                    <a:pt x="164" y="427"/>
                  </a:moveTo>
                  <a:lnTo>
                    <a:pt x="164" y="413"/>
                  </a:lnTo>
                  <a:lnTo>
                    <a:pt x="165" y="399"/>
                  </a:lnTo>
                  <a:lnTo>
                    <a:pt x="167" y="386"/>
                  </a:lnTo>
                  <a:lnTo>
                    <a:pt x="169" y="373"/>
                  </a:lnTo>
                  <a:lnTo>
                    <a:pt x="171" y="362"/>
                  </a:lnTo>
                  <a:lnTo>
                    <a:pt x="175" y="349"/>
                  </a:lnTo>
                  <a:lnTo>
                    <a:pt x="179" y="339"/>
                  </a:lnTo>
                  <a:lnTo>
                    <a:pt x="183" y="327"/>
                  </a:lnTo>
                  <a:lnTo>
                    <a:pt x="187" y="317"/>
                  </a:lnTo>
                  <a:lnTo>
                    <a:pt x="192" y="306"/>
                  </a:lnTo>
                  <a:lnTo>
                    <a:pt x="198" y="297"/>
                  </a:lnTo>
                  <a:lnTo>
                    <a:pt x="203" y="288"/>
                  </a:lnTo>
                  <a:lnTo>
                    <a:pt x="215" y="270"/>
                  </a:lnTo>
                  <a:lnTo>
                    <a:pt x="229" y="254"/>
                  </a:lnTo>
                  <a:lnTo>
                    <a:pt x="244" y="240"/>
                  </a:lnTo>
                  <a:lnTo>
                    <a:pt x="259" y="228"/>
                  </a:lnTo>
                  <a:lnTo>
                    <a:pt x="275" y="218"/>
                  </a:lnTo>
                  <a:lnTo>
                    <a:pt x="292" y="208"/>
                  </a:lnTo>
                  <a:lnTo>
                    <a:pt x="308" y="202"/>
                  </a:lnTo>
                  <a:lnTo>
                    <a:pt x="324" y="197"/>
                  </a:lnTo>
                  <a:lnTo>
                    <a:pt x="341" y="194"/>
                  </a:lnTo>
                  <a:lnTo>
                    <a:pt x="357" y="194"/>
                  </a:lnTo>
                  <a:lnTo>
                    <a:pt x="357" y="657"/>
                  </a:lnTo>
                  <a:lnTo>
                    <a:pt x="341" y="655"/>
                  </a:lnTo>
                  <a:lnTo>
                    <a:pt x="324" y="652"/>
                  </a:lnTo>
                  <a:lnTo>
                    <a:pt x="308" y="648"/>
                  </a:lnTo>
                  <a:lnTo>
                    <a:pt x="292" y="641"/>
                  </a:lnTo>
                  <a:lnTo>
                    <a:pt x="275" y="633"/>
                  </a:lnTo>
                  <a:lnTo>
                    <a:pt x="259" y="623"/>
                  </a:lnTo>
                  <a:lnTo>
                    <a:pt x="244" y="611"/>
                  </a:lnTo>
                  <a:lnTo>
                    <a:pt x="229" y="597"/>
                  </a:lnTo>
                  <a:lnTo>
                    <a:pt x="215" y="581"/>
                  </a:lnTo>
                  <a:lnTo>
                    <a:pt x="203" y="565"/>
                  </a:lnTo>
                  <a:lnTo>
                    <a:pt x="198" y="555"/>
                  </a:lnTo>
                  <a:lnTo>
                    <a:pt x="192" y="546"/>
                  </a:lnTo>
                  <a:lnTo>
                    <a:pt x="187" y="535"/>
                  </a:lnTo>
                  <a:lnTo>
                    <a:pt x="183" y="525"/>
                  </a:lnTo>
                  <a:lnTo>
                    <a:pt x="179" y="513"/>
                  </a:lnTo>
                  <a:lnTo>
                    <a:pt x="175" y="503"/>
                  </a:lnTo>
                  <a:lnTo>
                    <a:pt x="171" y="490"/>
                  </a:lnTo>
                  <a:lnTo>
                    <a:pt x="169" y="479"/>
                  </a:lnTo>
                  <a:lnTo>
                    <a:pt x="167" y="466"/>
                  </a:lnTo>
                  <a:lnTo>
                    <a:pt x="165" y="454"/>
                  </a:lnTo>
                  <a:lnTo>
                    <a:pt x="164" y="440"/>
                  </a:lnTo>
                  <a:lnTo>
                    <a:pt x="164" y="427"/>
                  </a:lnTo>
                  <a:close/>
                  <a:moveTo>
                    <a:pt x="521" y="0"/>
                  </a:moveTo>
                  <a:lnTo>
                    <a:pt x="357" y="0"/>
                  </a:lnTo>
                  <a:lnTo>
                    <a:pt x="357" y="67"/>
                  </a:lnTo>
                  <a:lnTo>
                    <a:pt x="343" y="67"/>
                  </a:lnTo>
                  <a:lnTo>
                    <a:pt x="329" y="68"/>
                  </a:lnTo>
                  <a:lnTo>
                    <a:pt x="316" y="70"/>
                  </a:lnTo>
                  <a:lnTo>
                    <a:pt x="301" y="72"/>
                  </a:lnTo>
                  <a:lnTo>
                    <a:pt x="287" y="76"/>
                  </a:lnTo>
                  <a:lnTo>
                    <a:pt x="272" y="80"/>
                  </a:lnTo>
                  <a:lnTo>
                    <a:pt x="257" y="85"/>
                  </a:lnTo>
                  <a:lnTo>
                    <a:pt x="243" y="90"/>
                  </a:lnTo>
                  <a:lnTo>
                    <a:pt x="227" y="95"/>
                  </a:lnTo>
                  <a:lnTo>
                    <a:pt x="212" y="103"/>
                  </a:lnTo>
                  <a:lnTo>
                    <a:pt x="198" y="110"/>
                  </a:lnTo>
                  <a:lnTo>
                    <a:pt x="183" y="118"/>
                  </a:lnTo>
                  <a:lnTo>
                    <a:pt x="168" y="127"/>
                  </a:lnTo>
                  <a:lnTo>
                    <a:pt x="154" y="137"/>
                  </a:lnTo>
                  <a:lnTo>
                    <a:pt x="140" y="147"/>
                  </a:lnTo>
                  <a:lnTo>
                    <a:pt x="127" y="158"/>
                  </a:lnTo>
                  <a:lnTo>
                    <a:pt x="113" y="170"/>
                  </a:lnTo>
                  <a:lnTo>
                    <a:pt x="100" y="182"/>
                  </a:lnTo>
                  <a:lnTo>
                    <a:pt x="88" y="195"/>
                  </a:lnTo>
                  <a:lnTo>
                    <a:pt x="76" y="208"/>
                  </a:lnTo>
                  <a:lnTo>
                    <a:pt x="65" y="223"/>
                  </a:lnTo>
                  <a:lnTo>
                    <a:pt x="54" y="239"/>
                  </a:lnTo>
                  <a:lnTo>
                    <a:pt x="45" y="254"/>
                  </a:lnTo>
                  <a:lnTo>
                    <a:pt x="37" y="270"/>
                  </a:lnTo>
                  <a:lnTo>
                    <a:pt x="28" y="288"/>
                  </a:lnTo>
                  <a:lnTo>
                    <a:pt x="21" y="305"/>
                  </a:lnTo>
                  <a:lnTo>
                    <a:pt x="15" y="324"/>
                  </a:lnTo>
                  <a:lnTo>
                    <a:pt x="9" y="343"/>
                  </a:lnTo>
                  <a:lnTo>
                    <a:pt x="5" y="363"/>
                  </a:lnTo>
                  <a:lnTo>
                    <a:pt x="2" y="384"/>
                  </a:lnTo>
                  <a:lnTo>
                    <a:pt x="1" y="405"/>
                  </a:lnTo>
                  <a:lnTo>
                    <a:pt x="0" y="427"/>
                  </a:lnTo>
                  <a:lnTo>
                    <a:pt x="1" y="449"/>
                  </a:lnTo>
                  <a:lnTo>
                    <a:pt x="2" y="470"/>
                  </a:lnTo>
                  <a:lnTo>
                    <a:pt x="5" y="490"/>
                  </a:lnTo>
                  <a:lnTo>
                    <a:pt x="9" y="510"/>
                  </a:lnTo>
                  <a:lnTo>
                    <a:pt x="15" y="530"/>
                  </a:lnTo>
                  <a:lnTo>
                    <a:pt x="21" y="548"/>
                  </a:lnTo>
                  <a:lnTo>
                    <a:pt x="28" y="566"/>
                  </a:lnTo>
                  <a:lnTo>
                    <a:pt x="37" y="583"/>
                  </a:lnTo>
                  <a:lnTo>
                    <a:pt x="45" y="599"/>
                  </a:lnTo>
                  <a:lnTo>
                    <a:pt x="54" y="615"/>
                  </a:lnTo>
                  <a:lnTo>
                    <a:pt x="65" y="630"/>
                  </a:lnTo>
                  <a:lnTo>
                    <a:pt x="76" y="644"/>
                  </a:lnTo>
                  <a:lnTo>
                    <a:pt x="88" y="658"/>
                  </a:lnTo>
                  <a:lnTo>
                    <a:pt x="100" y="671"/>
                  </a:lnTo>
                  <a:lnTo>
                    <a:pt x="113" y="683"/>
                  </a:lnTo>
                  <a:lnTo>
                    <a:pt x="127" y="694"/>
                  </a:lnTo>
                  <a:lnTo>
                    <a:pt x="140" y="705"/>
                  </a:lnTo>
                  <a:lnTo>
                    <a:pt x="154" y="715"/>
                  </a:lnTo>
                  <a:lnTo>
                    <a:pt x="168" y="724"/>
                  </a:lnTo>
                  <a:lnTo>
                    <a:pt x="183" y="733"/>
                  </a:lnTo>
                  <a:lnTo>
                    <a:pt x="198" y="741"/>
                  </a:lnTo>
                  <a:lnTo>
                    <a:pt x="212" y="748"/>
                  </a:lnTo>
                  <a:lnTo>
                    <a:pt x="227" y="755"/>
                  </a:lnTo>
                  <a:lnTo>
                    <a:pt x="243" y="761"/>
                  </a:lnTo>
                  <a:lnTo>
                    <a:pt x="257" y="766"/>
                  </a:lnTo>
                  <a:lnTo>
                    <a:pt x="272" y="770"/>
                  </a:lnTo>
                  <a:lnTo>
                    <a:pt x="287" y="774"/>
                  </a:lnTo>
                  <a:lnTo>
                    <a:pt x="301" y="777"/>
                  </a:lnTo>
                  <a:lnTo>
                    <a:pt x="316" y="780"/>
                  </a:lnTo>
                  <a:lnTo>
                    <a:pt x="329" y="781"/>
                  </a:lnTo>
                  <a:lnTo>
                    <a:pt x="343" y="782"/>
                  </a:lnTo>
                  <a:lnTo>
                    <a:pt x="357" y="783"/>
                  </a:lnTo>
                  <a:lnTo>
                    <a:pt x="357" y="855"/>
                  </a:lnTo>
                  <a:lnTo>
                    <a:pt x="521" y="855"/>
                  </a:lnTo>
                  <a:lnTo>
                    <a:pt x="521" y="783"/>
                  </a:lnTo>
                  <a:lnTo>
                    <a:pt x="533" y="782"/>
                  </a:lnTo>
                  <a:lnTo>
                    <a:pt x="547" y="781"/>
                  </a:lnTo>
                  <a:lnTo>
                    <a:pt x="562" y="780"/>
                  </a:lnTo>
                  <a:lnTo>
                    <a:pt x="575" y="777"/>
                  </a:lnTo>
                  <a:lnTo>
                    <a:pt x="590" y="774"/>
                  </a:lnTo>
                  <a:lnTo>
                    <a:pt x="604" y="770"/>
                  </a:lnTo>
                  <a:lnTo>
                    <a:pt x="620" y="766"/>
                  </a:lnTo>
                  <a:lnTo>
                    <a:pt x="635" y="761"/>
                  </a:lnTo>
                  <a:lnTo>
                    <a:pt x="649" y="755"/>
                  </a:lnTo>
                  <a:lnTo>
                    <a:pt x="665" y="748"/>
                  </a:lnTo>
                  <a:lnTo>
                    <a:pt x="680" y="741"/>
                  </a:lnTo>
                  <a:lnTo>
                    <a:pt x="694" y="733"/>
                  </a:lnTo>
                  <a:lnTo>
                    <a:pt x="709" y="724"/>
                  </a:lnTo>
                  <a:lnTo>
                    <a:pt x="723" y="715"/>
                  </a:lnTo>
                  <a:lnTo>
                    <a:pt x="737" y="705"/>
                  </a:lnTo>
                  <a:lnTo>
                    <a:pt x="751" y="694"/>
                  </a:lnTo>
                  <a:lnTo>
                    <a:pt x="764" y="683"/>
                  </a:lnTo>
                  <a:lnTo>
                    <a:pt x="777" y="671"/>
                  </a:lnTo>
                  <a:lnTo>
                    <a:pt x="789" y="658"/>
                  </a:lnTo>
                  <a:lnTo>
                    <a:pt x="801" y="644"/>
                  </a:lnTo>
                  <a:lnTo>
                    <a:pt x="811" y="630"/>
                  </a:lnTo>
                  <a:lnTo>
                    <a:pt x="822" y="615"/>
                  </a:lnTo>
                  <a:lnTo>
                    <a:pt x="832" y="599"/>
                  </a:lnTo>
                  <a:lnTo>
                    <a:pt x="841" y="583"/>
                  </a:lnTo>
                  <a:lnTo>
                    <a:pt x="849" y="566"/>
                  </a:lnTo>
                  <a:lnTo>
                    <a:pt x="856" y="548"/>
                  </a:lnTo>
                  <a:lnTo>
                    <a:pt x="862" y="530"/>
                  </a:lnTo>
                  <a:lnTo>
                    <a:pt x="867" y="510"/>
                  </a:lnTo>
                  <a:lnTo>
                    <a:pt x="871" y="490"/>
                  </a:lnTo>
                  <a:lnTo>
                    <a:pt x="874" y="470"/>
                  </a:lnTo>
                  <a:lnTo>
                    <a:pt x="876" y="449"/>
                  </a:lnTo>
                  <a:lnTo>
                    <a:pt x="877" y="427"/>
                  </a:lnTo>
                  <a:lnTo>
                    <a:pt x="876" y="405"/>
                  </a:lnTo>
                  <a:lnTo>
                    <a:pt x="874" y="384"/>
                  </a:lnTo>
                  <a:lnTo>
                    <a:pt x="871" y="363"/>
                  </a:lnTo>
                  <a:lnTo>
                    <a:pt x="867" y="343"/>
                  </a:lnTo>
                  <a:lnTo>
                    <a:pt x="862" y="324"/>
                  </a:lnTo>
                  <a:lnTo>
                    <a:pt x="856" y="305"/>
                  </a:lnTo>
                  <a:lnTo>
                    <a:pt x="849" y="288"/>
                  </a:lnTo>
                  <a:lnTo>
                    <a:pt x="841" y="270"/>
                  </a:lnTo>
                  <a:lnTo>
                    <a:pt x="832" y="254"/>
                  </a:lnTo>
                  <a:lnTo>
                    <a:pt x="822" y="239"/>
                  </a:lnTo>
                  <a:lnTo>
                    <a:pt x="811" y="223"/>
                  </a:lnTo>
                  <a:lnTo>
                    <a:pt x="801" y="208"/>
                  </a:lnTo>
                  <a:lnTo>
                    <a:pt x="789" y="195"/>
                  </a:lnTo>
                  <a:lnTo>
                    <a:pt x="777" y="182"/>
                  </a:lnTo>
                  <a:lnTo>
                    <a:pt x="764" y="170"/>
                  </a:lnTo>
                  <a:lnTo>
                    <a:pt x="751" y="158"/>
                  </a:lnTo>
                  <a:lnTo>
                    <a:pt x="737" y="147"/>
                  </a:lnTo>
                  <a:lnTo>
                    <a:pt x="723" y="137"/>
                  </a:lnTo>
                  <a:lnTo>
                    <a:pt x="709" y="127"/>
                  </a:lnTo>
                  <a:lnTo>
                    <a:pt x="694" y="118"/>
                  </a:lnTo>
                  <a:lnTo>
                    <a:pt x="680" y="110"/>
                  </a:lnTo>
                  <a:lnTo>
                    <a:pt x="665" y="103"/>
                  </a:lnTo>
                  <a:lnTo>
                    <a:pt x="649" y="95"/>
                  </a:lnTo>
                  <a:lnTo>
                    <a:pt x="635" y="90"/>
                  </a:lnTo>
                  <a:lnTo>
                    <a:pt x="620" y="85"/>
                  </a:lnTo>
                  <a:lnTo>
                    <a:pt x="604" y="80"/>
                  </a:lnTo>
                  <a:lnTo>
                    <a:pt x="590" y="76"/>
                  </a:lnTo>
                  <a:lnTo>
                    <a:pt x="575" y="72"/>
                  </a:lnTo>
                  <a:lnTo>
                    <a:pt x="562" y="70"/>
                  </a:lnTo>
                  <a:lnTo>
                    <a:pt x="547" y="68"/>
                  </a:lnTo>
                  <a:lnTo>
                    <a:pt x="533" y="67"/>
                  </a:lnTo>
                  <a:lnTo>
                    <a:pt x="521" y="67"/>
                  </a:lnTo>
                  <a:lnTo>
                    <a:pt x="521" y="0"/>
                  </a:lnTo>
                  <a:close/>
                  <a:moveTo>
                    <a:pt x="713" y="427"/>
                  </a:moveTo>
                  <a:lnTo>
                    <a:pt x="712" y="440"/>
                  </a:lnTo>
                  <a:lnTo>
                    <a:pt x="712" y="454"/>
                  </a:lnTo>
                  <a:lnTo>
                    <a:pt x="710" y="466"/>
                  </a:lnTo>
                  <a:lnTo>
                    <a:pt x="708" y="479"/>
                  </a:lnTo>
                  <a:lnTo>
                    <a:pt x="706" y="490"/>
                  </a:lnTo>
                  <a:lnTo>
                    <a:pt x="702" y="503"/>
                  </a:lnTo>
                  <a:lnTo>
                    <a:pt x="699" y="513"/>
                  </a:lnTo>
                  <a:lnTo>
                    <a:pt x="694" y="525"/>
                  </a:lnTo>
                  <a:lnTo>
                    <a:pt x="690" y="535"/>
                  </a:lnTo>
                  <a:lnTo>
                    <a:pt x="685" y="546"/>
                  </a:lnTo>
                  <a:lnTo>
                    <a:pt x="680" y="555"/>
                  </a:lnTo>
                  <a:lnTo>
                    <a:pt x="673" y="565"/>
                  </a:lnTo>
                  <a:lnTo>
                    <a:pt x="661" y="581"/>
                  </a:lnTo>
                  <a:lnTo>
                    <a:pt x="647" y="597"/>
                  </a:lnTo>
                  <a:lnTo>
                    <a:pt x="633" y="611"/>
                  </a:lnTo>
                  <a:lnTo>
                    <a:pt x="617" y="623"/>
                  </a:lnTo>
                  <a:lnTo>
                    <a:pt x="601" y="633"/>
                  </a:lnTo>
                  <a:lnTo>
                    <a:pt x="586" y="641"/>
                  </a:lnTo>
                  <a:lnTo>
                    <a:pt x="569" y="648"/>
                  </a:lnTo>
                  <a:lnTo>
                    <a:pt x="552" y="652"/>
                  </a:lnTo>
                  <a:lnTo>
                    <a:pt x="536" y="655"/>
                  </a:lnTo>
                  <a:lnTo>
                    <a:pt x="521" y="657"/>
                  </a:lnTo>
                  <a:lnTo>
                    <a:pt x="521" y="194"/>
                  </a:lnTo>
                  <a:lnTo>
                    <a:pt x="536" y="194"/>
                  </a:lnTo>
                  <a:lnTo>
                    <a:pt x="552" y="197"/>
                  </a:lnTo>
                  <a:lnTo>
                    <a:pt x="569" y="202"/>
                  </a:lnTo>
                  <a:lnTo>
                    <a:pt x="586" y="208"/>
                  </a:lnTo>
                  <a:lnTo>
                    <a:pt x="601" y="218"/>
                  </a:lnTo>
                  <a:lnTo>
                    <a:pt x="617" y="228"/>
                  </a:lnTo>
                  <a:lnTo>
                    <a:pt x="633" y="240"/>
                  </a:lnTo>
                  <a:lnTo>
                    <a:pt x="647" y="254"/>
                  </a:lnTo>
                  <a:lnTo>
                    <a:pt x="661" y="270"/>
                  </a:lnTo>
                  <a:lnTo>
                    <a:pt x="673" y="288"/>
                  </a:lnTo>
                  <a:lnTo>
                    <a:pt x="680" y="297"/>
                  </a:lnTo>
                  <a:lnTo>
                    <a:pt x="685" y="306"/>
                  </a:lnTo>
                  <a:lnTo>
                    <a:pt x="690" y="317"/>
                  </a:lnTo>
                  <a:lnTo>
                    <a:pt x="694" y="327"/>
                  </a:lnTo>
                  <a:lnTo>
                    <a:pt x="699" y="339"/>
                  </a:lnTo>
                  <a:lnTo>
                    <a:pt x="702" y="349"/>
                  </a:lnTo>
                  <a:lnTo>
                    <a:pt x="706" y="362"/>
                  </a:lnTo>
                  <a:lnTo>
                    <a:pt x="708" y="373"/>
                  </a:lnTo>
                  <a:lnTo>
                    <a:pt x="710" y="386"/>
                  </a:lnTo>
                  <a:lnTo>
                    <a:pt x="712" y="399"/>
                  </a:lnTo>
                  <a:lnTo>
                    <a:pt x="712" y="413"/>
                  </a:lnTo>
                  <a:lnTo>
                    <a:pt x="713" y="42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65" name="Freeform 35"/>
            <p:cNvSpPr>
              <a:spLocks noEditPoints="1"/>
            </p:cNvSpPr>
            <p:nvPr userDrawn="1"/>
          </p:nvSpPr>
          <p:spPr bwMode="auto">
            <a:xfrm>
              <a:off x="-903288" y="3827463"/>
              <a:ext cx="84138" cy="131763"/>
            </a:xfrm>
            <a:custGeom>
              <a:avLst/>
              <a:gdLst>
                <a:gd name="T0" fmla="*/ 293 w 479"/>
                <a:gd name="T1" fmla="*/ 315 h 750"/>
                <a:gd name="T2" fmla="*/ 279 w 479"/>
                <a:gd name="T3" fmla="*/ 322 h 750"/>
                <a:gd name="T4" fmla="*/ 263 w 479"/>
                <a:gd name="T5" fmla="*/ 328 h 750"/>
                <a:gd name="T6" fmla="*/ 247 w 479"/>
                <a:gd name="T7" fmla="*/ 331 h 750"/>
                <a:gd name="T8" fmla="*/ 156 w 479"/>
                <a:gd name="T9" fmla="*/ 331 h 750"/>
                <a:gd name="T10" fmla="*/ 237 w 479"/>
                <a:gd name="T11" fmla="*/ 145 h 750"/>
                <a:gd name="T12" fmla="*/ 257 w 479"/>
                <a:gd name="T13" fmla="*/ 146 h 750"/>
                <a:gd name="T14" fmla="*/ 274 w 479"/>
                <a:gd name="T15" fmla="*/ 150 h 750"/>
                <a:gd name="T16" fmla="*/ 290 w 479"/>
                <a:gd name="T17" fmla="*/ 156 h 750"/>
                <a:gd name="T18" fmla="*/ 302 w 479"/>
                <a:gd name="T19" fmla="*/ 166 h 750"/>
                <a:gd name="T20" fmla="*/ 313 w 479"/>
                <a:gd name="T21" fmla="*/ 178 h 750"/>
                <a:gd name="T22" fmla="*/ 320 w 479"/>
                <a:gd name="T23" fmla="*/ 194 h 750"/>
                <a:gd name="T24" fmla="*/ 324 w 479"/>
                <a:gd name="T25" fmla="*/ 213 h 750"/>
                <a:gd name="T26" fmla="*/ 326 w 479"/>
                <a:gd name="T27" fmla="*/ 236 h 750"/>
                <a:gd name="T28" fmla="*/ 324 w 479"/>
                <a:gd name="T29" fmla="*/ 260 h 750"/>
                <a:gd name="T30" fmla="*/ 320 w 479"/>
                <a:gd name="T31" fmla="*/ 281 h 750"/>
                <a:gd name="T32" fmla="*/ 312 w 479"/>
                <a:gd name="T33" fmla="*/ 296 h 750"/>
                <a:gd name="T34" fmla="*/ 300 w 479"/>
                <a:gd name="T35" fmla="*/ 310 h 750"/>
                <a:gd name="T36" fmla="*/ 404 w 479"/>
                <a:gd name="T37" fmla="*/ 51 h 750"/>
                <a:gd name="T38" fmla="*/ 386 w 479"/>
                <a:gd name="T39" fmla="*/ 38 h 750"/>
                <a:gd name="T40" fmla="*/ 367 w 479"/>
                <a:gd name="T41" fmla="*/ 27 h 750"/>
                <a:gd name="T42" fmla="*/ 346 w 479"/>
                <a:gd name="T43" fmla="*/ 18 h 750"/>
                <a:gd name="T44" fmla="*/ 313 w 479"/>
                <a:gd name="T45" fmla="*/ 8 h 750"/>
                <a:gd name="T46" fmla="*/ 263 w 479"/>
                <a:gd name="T47" fmla="*/ 2 h 750"/>
                <a:gd name="T48" fmla="*/ 0 w 479"/>
                <a:gd name="T49" fmla="*/ 0 h 750"/>
                <a:gd name="T50" fmla="*/ 156 w 479"/>
                <a:gd name="T51" fmla="*/ 750 h 750"/>
                <a:gd name="T52" fmla="*/ 247 w 479"/>
                <a:gd name="T53" fmla="*/ 476 h 750"/>
                <a:gd name="T54" fmla="*/ 273 w 479"/>
                <a:gd name="T55" fmla="*/ 475 h 750"/>
                <a:gd name="T56" fmla="*/ 298 w 479"/>
                <a:gd name="T57" fmla="*/ 472 h 750"/>
                <a:gd name="T58" fmla="*/ 321 w 479"/>
                <a:gd name="T59" fmla="*/ 466 h 750"/>
                <a:gd name="T60" fmla="*/ 343 w 479"/>
                <a:gd name="T61" fmla="*/ 459 h 750"/>
                <a:gd name="T62" fmla="*/ 364 w 479"/>
                <a:gd name="T63" fmla="*/ 450 h 750"/>
                <a:gd name="T64" fmla="*/ 383 w 479"/>
                <a:gd name="T65" fmla="*/ 438 h 750"/>
                <a:gd name="T66" fmla="*/ 400 w 479"/>
                <a:gd name="T67" fmla="*/ 426 h 750"/>
                <a:gd name="T68" fmla="*/ 417 w 479"/>
                <a:gd name="T69" fmla="*/ 411 h 750"/>
                <a:gd name="T70" fmla="*/ 431 w 479"/>
                <a:gd name="T71" fmla="*/ 394 h 750"/>
                <a:gd name="T72" fmla="*/ 443 w 479"/>
                <a:gd name="T73" fmla="*/ 377 h 750"/>
                <a:gd name="T74" fmla="*/ 454 w 479"/>
                <a:gd name="T75" fmla="*/ 357 h 750"/>
                <a:gd name="T76" fmla="*/ 463 w 479"/>
                <a:gd name="T77" fmla="*/ 335 h 750"/>
                <a:gd name="T78" fmla="*/ 469 w 479"/>
                <a:gd name="T79" fmla="*/ 313 h 750"/>
                <a:gd name="T80" fmla="*/ 475 w 479"/>
                <a:gd name="T81" fmla="*/ 289 h 750"/>
                <a:gd name="T82" fmla="*/ 478 w 479"/>
                <a:gd name="T83" fmla="*/ 264 h 750"/>
                <a:gd name="T84" fmla="*/ 479 w 479"/>
                <a:gd name="T85" fmla="*/ 238 h 750"/>
                <a:gd name="T86" fmla="*/ 478 w 479"/>
                <a:gd name="T87" fmla="*/ 207 h 750"/>
                <a:gd name="T88" fmla="*/ 475 w 479"/>
                <a:gd name="T89" fmla="*/ 180 h 750"/>
                <a:gd name="T90" fmla="*/ 469 w 479"/>
                <a:gd name="T91" fmla="*/ 155 h 750"/>
                <a:gd name="T92" fmla="*/ 461 w 479"/>
                <a:gd name="T93" fmla="*/ 131 h 750"/>
                <a:gd name="T94" fmla="*/ 452 w 479"/>
                <a:gd name="T95" fmla="*/ 110 h 750"/>
                <a:gd name="T96" fmla="*/ 440 w 479"/>
                <a:gd name="T97" fmla="*/ 90 h 750"/>
                <a:gd name="T98" fmla="*/ 427 w 479"/>
                <a:gd name="T99" fmla="*/ 73 h 750"/>
                <a:gd name="T100" fmla="*/ 412 w 479"/>
                <a:gd name="T101" fmla="*/ 57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79" h="750">
                  <a:moveTo>
                    <a:pt x="300" y="310"/>
                  </a:moveTo>
                  <a:lnTo>
                    <a:pt x="293" y="315"/>
                  </a:lnTo>
                  <a:lnTo>
                    <a:pt x="286" y="319"/>
                  </a:lnTo>
                  <a:lnTo>
                    <a:pt x="279" y="322"/>
                  </a:lnTo>
                  <a:lnTo>
                    <a:pt x="271" y="325"/>
                  </a:lnTo>
                  <a:lnTo>
                    <a:pt x="263" y="328"/>
                  </a:lnTo>
                  <a:lnTo>
                    <a:pt x="255" y="330"/>
                  </a:lnTo>
                  <a:lnTo>
                    <a:pt x="247" y="331"/>
                  </a:lnTo>
                  <a:lnTo>
                    <a:pt x="238" y="331"/>
                  </a:lnTo>
                  <a:lnTo>
                    <a:pt x="156" y="331"/>
                  </a:lnTo>
                  <a:lnTo>
                    <a:pt x="156" y="145"/>
                  </a:lnTo>
                  <a:lnTo>
                    <a:pt x="237" y="145"/>
                  </a:lnTo>
                  <a:lnTo>
                    <a:pt x="248" y="145"/>
                  </a:lnTo>
                  <a:lnTo>
                    <a:pt x="257" y="146"/>
                  </a:lnTo>
                  <a:lnTo>
                    <a:pt x="266" y="148"/>
                  </a:lnTo>
                  <a:lnTo>
                    <a:pt x="274" y="150"/>
                  </a:lnTo>
                  <a:lnTo>
                    <a:pt x="282" y="153"/>
                  </a:lnTo>
                  <a:lnTo>
                    <a:pt x="290" y="156"/>
                  </a:lnTo>
                  <a:lnTo>
                    <a:pt x="296" y="160"/>
                  </a:lnTo>
                  <a:lnTo>
                    <a:pt x="302" y="166"/>
                  </a:lnTo>
                  <a:lnTo>
                    <a:pt x="307" y="172"/>
                  </a:lnTo>
                  <a:lnTo>
                    <a:pt x="313" y="178"/>
                  </a:lnTo>
                  <a:lnTo>
                    <a:pt x="317" y="185"/>
                  </a:lnTo>
                  <a:lnTo>
                    <a:pt x="320" y="194"/>
                  </a:lnTo>
                  <a:lnTo>
                    <a:pt x="323" y="203"/>
                  </a:lnTo>
                  <a:lnTo>
                    <a:pt x="324" y="213"/>
                  </a:lnTo>
                  <a:lnTo>
                    <a:pt x="326" y="223"/>
                  </a:lnTo>
                  <a:lnTo>
                    <a:pt x="326" y="236"/>
                  </a:lnTo>
                  <a:lnTo>
                    <a:pt x="326" y="248"/>
                  </a:lnTo>
                  <a:lnTo>
                    <a:pt x="324" y="260"/>
                  </a:lnTo>
                  <a:lnTo>
                    <a:pt x="322" y="270"/>
                  </a:lnTo>
                  <a:lnTo>
                    <a:pt x="320" y="281"/>
                  </a:lnTo>
                  <a:lnTo>
                    <a:pt x="316" y="289"/>
                  </a:lnTo>
                  <a:lnTo>
                    <a:pt x="312" y="296"/>
                  </a:lnTo>
                  <a:lnTo>
                    <a:pt x="306" y="303"/>
                  </a:lnTo>
                  <a:lnTo>
                    <a:pt x="300" y="310"/>
                  </a:lnTo>
                  <a:close/>
                  <a:moveTo>
                    <a:pt x="412" y="57"/>
                  </a:moveTo>
                  <a:lnTo>
                    <a:pt x="404" y="51"/>
                  </a:lnTo>
                  <a:lnTo>
                    <a:pt x="395" y="43"/>
                  </a:lnTo>
                  <a:lnTo>
                    <a:pt x="386" y="38"/>
                  </a:lnTo>
                  <a:lnTo>
                    <a:pt x="376" y="32"/>
                  </a:lnTo>
                  <a:lnTo>
                    <a:pt x="367" y="27"/>
                  </a:lnTo>
                  <a:lnTo>
                    <a:pt x="357" y="22"/>
                  </a:lnTo>
                  <a:lnTo>
                    <a:pt x="346" y="18"/>
                  </a:lnTo>
                  <a:lnTo>
                    <a:pt x="336" y="14"/>
                  </a:lnTo>
                  <a:lnTo>
                    <a:pt x="313" y="8"/>
                  </a:lnTo>
                  <a:lnTo>
                    <a:pt x="289" y="4"/>
                  </a:lnTo>
                  <a:lnTo>
                    <a:pt x="263" y="2"/>
                  </a:lnTo>
                  <a:lnTo>
                    <a:pt x="237" y="0"/>
                  </a:lnTo>
                  <a:lnTo>
                    <a:pt x="0" y="0"/>
                  </a:lnTo>
                  <a:lnTo>
                    <a:pt x="0" y="750"/>
                  </a:lnTo>
                  <a:lnTo>
                    <a:pt x="156" y="750"/>
                  </a:lnTo>
                  <a:lnTo>
                    <a:pt x="156" y="476"/>
                  </a:lnTo>
                  <a:lnTo>
                    <a:pt x="247" y="476"/>
                  </a:lnTo>
                  <a:lnTo>
                    <a:pt x="259" y="476"/>
                  </a:lnTo>
                  <a:lnTo>
                    <a:pt x="273" y="475"/>
                  </a:lnTo>
                  <a:lnTo>
                    <a:pt x="285" y="474"/>
                  </a:lnTo>
                  <a:lnTo>
                    <a:pt x="298" y="472"/>
                  </a:lnTo>
                  <a:lnTo>
                    <a:pt x="309" y="470"/>
                  </a:lnTo>
                  <a:lnTo>
                    <a:pt x="321" y="466"/>
                  </a:lnTo>
                  <a:lnTo>
                    <a:pt x="332" y="463"/>
                  </a:lnTo>
                  <a:lnTo>
                    <a:pt x="343" y="459"/>
                  </a:lnTo>
                  <a:lnTo>
                    <a:pt x="353" y="455"/>
                  </a:lnTo>
                  <a:lnTo>
                    <a:pt x="364" y="450"/>
                  </a:lnTo>
                  <a:lnTo>
                    <a:pt x="373" y="445"/>
                  </a:lnTo>
                  <a:lnTo>
                    <a:pt x="383" y="438"/>
                  </a:lnTo>
                  <a:lnTo>
                    <a:pt x="392" y="432"/>
                  </a:lnTo>
                  <a:lnTo>
                    <a:pt x="400" y="426"/>
                  </a:lnTo>
                  <a:lnTo>
                    <a:pt x="409" y="418"/>
                  </a:lnTo>
                  <a:lnTo>
                    <a:pt x="417" y="411"/>
                  </a:lnTo>
                  <a:lnTo>
                    <a:pt x="424" y="403"/>
                  </a:lnTo>
                  <a:lnTo>
                    <a:pt x="431" y="394"/>
                  </a:lnTo>
                  <a:lnTo>
                    <a:pt x="437" y="385"/>
                  </a:lnTo>
                  <a:lnTo>
                    <a:pt x="443" y="377"/>
                  </a:lnTo>
                  <a:lnTo>
                    <a:pt x="449" y="366"/>
                  </a:lnTo>
                  <a:lnTo>
                    <a:pt x="454" y="357"/>
                  </a:lnTo>
                  <a:lnTo>
                    <a:pt x="459" y="346"/>
                  </a:lnTo>
                  <a:lnTo>
                    <a:pt x="463" y="335"/>
                  </a:lnTo>
                  <a:lnTo>
                    <a:pt x="466" y="324"/>
                  </a:lnTo>
                  <a:lnTo>
                    <a:pt x="469" y="313"/>
                  </a:lnTo>
                  <a:lnTo>
                    <a:pt x="473" y="300"/>
                  </a:lnTo>
                  <a:lnTo>
                    <a:pt x="475" y="289"/>
                  </a:lnTo>
                  <a:lnTo>
                    <a:pt x="477" y="276"/>
                  </a:lnTo>
                  <a:lnTo>
                    <a:pt x="478" y="264"/>
                  </a:lnTo>
                  <a:lnTo>
                    <a:pt x="479" y="250"/>
                  </a:lnTo>
                  <a:lnTo>
                    <a:pt x="479" y="238"/>
                  </a:lnTo>
                  <a:lnTo>
                    <a:pt x="479" y="222"/>
                  </a:lnTo>
                  <a:lnTo>
                    <a:pt x="478" y="207"/>
                  </a:lnTo>
                  <a:lnTo>
                    <a:pt x="477" y="194"/>
                  </a:lnTo>
                  <a:lnTo>
                    <a:pt x="475" y="180"/>
                  </a:lnTo>
                  <a:lnTo>
                    <a:pt x="473" y="167"/>
                  </a:lnTo>
                  <a:lnTo>
                    <a:pt x="469" y="155"/>
                  </a:lnTo>
                  <a:lnTo>
                    <a:pt x="465" y="143"/>
                  </a:lnTo>
                  <a:lnTo>
                    <a:pt x="461" y="131"/>
                  </a:lnTo>
                  <a:lnTo>
                    <a:pt x="457" y="121"/>
                  </a:lnTo>
                  <a:lnTo>
                    <a:pt x="452" y="110"/>
                  </a:lnTo>
                  <a:lnTo>
                    <a:pt x="446" y="100"/>
                  </a:lnTo>
                  <a:lnTo>
                    <a:pt x="440" y="90"/>
                  </a:lnTo>
                  <a:lnTo>
                    <a:pt x="434" y="81"/>
                  </a:lnTo>
                  <a:lnTo>
                    <a:pt x="427" y="73"/>
                  </a:lnTo>
                  <a:lnTo>
                    <a:pt x="419" y="65"/>
                  </a:lnTo>
                  <a:lnTo>
                    <a:pt x="412" y="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66" name="Freeform 36"/>
            <p:cNvSpPr>
              <a:spLocks noEditPoints="1"/>
            </p:cNvSpPr>
            <p:nvPr userDrawn="1"/>
          </p:nvSpPr>
          <p:spPr bwMode="auto">
            <a:xfrm>
              <a:off x="-798513" y="3825876"/>
              <a:ext cx="84138" cy="134938"/>
            </a:xfrm>
            <a:custGeom>
              <a:avLst/>
              <a:gdLst>
                <a:gd name="T0" fmla="*/ 322 w 481"/>
                <a:gd name="T1" fmla="*/ 548 h 761"/>
                <a:gd name="T2" fmla="*/ 315 w 481"/>
                <a:gd name="T3" fmla="*/ 571 h 761"/>
                <a:gd name="T4" fmla="*/ 299 w 481"/>
                <a:gd name="T5" fmla="*/ 589 h 761"/>
                <a:gd name="T6" fmla="*/ 280 w 481"/>
                <a:gd name="T7" fmla="*/ 602 h 761"/>
                <a:gd name="T8" fmla="*/ 258 w 481"/>
                <a:gd name="T9" fmla="*/ 609 h 761"/>
                <a:gd name="T10" fmla="*/ 231 w 481"/>
                <a:gd name="T11" fmla="*/ 610 h 761"/>
                <a:gd name="T12" fmla="*/ 202 w 481"/>
                <a:gd name="T13" fmla="*/ 603 h 761"/>
                <a:gd name="T14" fmla="*/ 181 w 481"/>
                <a:gd name="T15" fmla="*/ 590 h 761"/>
                <a:gd name="T16" fmla="*/ 167 w 481"/>
                <a:gd name="T17" fmla="*/ 568 h 761"/>
                <a:gd name="T18" fmla="*/ 159 w 481"/>
                <a:gd name="T19" fmla="*/ 542 h 761"/>
                <a:gd name="T20" fmla="*/ 156 w 481"/>
                <a:gd name="T21" fmla="*/ 511 h 761"/>
                <a:gd name="T22" fmla="*/ 160 w 481"/>
                <a:gd name="T23" fmla="*/ 206 h 761"/>
                <a:gd name="T24" fmla="*/ 170 w 481"/>
                <a:gd name="T25" fmla="*/ 185 h 761"/>
                <a:gd name="T26" fmla="*/ 187 w 481"/>
                <a:gd name="T27" fmla="*/ 168 h 761"/>
                <a:gd name="T28" fmla="*/ 210 w 481"/>
                <a:gd name="T29" fmla="*/ 155 h 761"/>
                <a:gd name="T30" fmla="*/ 241 w 481"/>
                <a:gd name="T31" fmla="*/ 151 h 761"/>
                <a:gd name="T32" fmla="*/ 273 w 481"/>
                <a:gd name="T33" fmla="*/ 156 h 761"/>
                <a:gd name="T34" fmla="*/ 296 w 481"/>
                <a:gd name="T35" fmla="*/ 170 h 761"/>
                <a:gd name="T36" fmla="*/ 310 w 481"/>
                <a:gd name="T37" fmla="*/ 188 h 761"/>
                <a:gd name="T38" fmla="*/ 320 w 481"/>
                <a:gd name="T39" fmla="*/ 209 h 761"/>
                <a:gd name="T40" fmla="*/ 323 w 481"/>
                <a:gd name="T41" fmla="*/ 530 h 761"/>
                <a:gd name="T42" fmla="*/ 408 w 481"/>
                <a:gd name="T43" fmla="*/ 60 h 761"/>
                <a:gd name="T44" fmla="*/ 381 w 481"/>
                <a:gd name="T45" fmla="*/ 39 h 761"/>
                <a:gd name="T46" fmla="*/ 348 w 481"/>
                <a:gd name="T47" fmla="*/ 21 h 761"/>
                <a:gd name="T48" fmla="*/ 313 w 481"/>
                <a:gd name="T49" fmla="*/ 9 h 761"/>
                <a:gd name="T50" fmla="*/ 272 w 481"/>
                <a:gd name="T51" fmla="*/ 1 h 761"/>
                <a:gd name="T52" fmla="*/ 226 w 481"/>
                <a:gd name="T53" fmla="*/ 0 h 761"/>
                <a:gd name="T54" fmla="*/ 181 w 481"/>
                <a:gd name="T55" fmla="*/ 5 h 761"/>
                <a:gd name="T56" fmla="*/ 142 w 481"/>
                <a:gd name="T57" fmla="*/ 17 h 761"/>
                <a:gd name="T58" fmla="*/ 109 w 481"/>
                <a:gd name="T59" fmla="*/ 34 h 761"/>
                <a:gd name="T60" fmla="*/ 79 w 481"/>
                <a:gd name="T61" fmla="*/ 55 h 761"/>
                <a:gd name="T62" fmla="*/ 55 w 481"/>
                <a:gd name="T63" fmla="*/ 79 h 761"/>
                <a:gd name="T64" fmla="*/ 35 w 481"/>
                <a:gd name="T65" fmla="*/ 106 h 761"/>
                <a:gd name="T66" fmla="*/ 21 w 481"/>
                <a:gd name="T67" fmla="*/ 135 h 761"/>
                <a:gd name="T68" fmla="*/ 7 w 481"/>
                <a:gd name="T69" fmla="*/ 177 h 761"/>
                <a:gd name="T70" fmla="*/ 0 w 481"/>
                <a:gd name="T71" fmla="*/ 241 h 761"/>
                <a:gd name="T72" fmla="*/ 3 w 481"/>
                <a:gd name="T73" fmla="*/ 557 h 761"/>
                <a:gd name="T74" fmla="*/ 18 w 481"/>
                <a:gd name="T75" fmla="*/ 616 h 761"/>
                <a:gd name="T76" fmla="*/ 31 w 481"/>
                <a:gd name="T77" fmla="*/ 648 h 761"/>
                <a:gd name="T78" fmla="*/ 49 w 481"/>
                <a:gd name="T79" fmla="*/ 676 h 761"/>
                <a:gd name="T80" fmla="*/ 72 w 481"/>
                <a:gd name="T81" fmla="*/ 702 h 761"/>
                <a:gd name="T82" fmla="*/ 99 w 481"/>
                <a:gd name="T83" fmla="*/ 723 h 761"/>
                <a:gd name="T84" fmla="*/ 132 w 481"/>
                <a:gd name="T85" fmla="*/ 741 h 761"/>
                <a:gd name="T86" fmla="*/ 168 w 481"/>
                <a:gd name="T87" fmla="*/ 754 h 761"/>
                <a:gd name="T88" fmla="*/ 211 w 481"/>
                <a:gd name="T89" fmla="*/ 760 h 761"/>
                <a:gd name="T90" fmla="*/ 255 w 481"/>
                <a:gd name="T91" fmla="*/ 761 h 761"/>
                <a:gd name="T92" fmla="*/ 293 w 481"/>
                <a:gd name="T93" fmla="*/ 757 h 761"/>
                <a:gd name="T94" fmla="*/ 327 w 481"/>
                <a:gd name="T95" fmla="*/ 748 h 761"/>
                <a:gd name="T96" fmla="*/ 360 w 481"/>
                <a:gd name="T97" fmla="*/ 736 h 761"/>
                <a:gd name="T98" fmla="*/ 388 w 481"/>
                <a:gd name="T99" fmla="*/ 718 h 761"/>
                <a:gd name="T100" fmla="*/ 414 w 481"/>
                <a:gd name="T101" fmla="*/ 696 h 761"/>
                <a:gd name="T102" fmla="*/ 436 w 481"/>
                <a:gd name="T103" fmla="*/ 670 h 761"/>
                <a:gd name="T104" fmla="*/ 454 w 481"/>
                <a:gd name="T105" fmla="*/ 641 h 761"/>
                <a:gd name="T106" fmla="*/ 467 w 481"/>
                <a:gd name="T107" fmla="*/ 608 h 761"/>
                <a:gd name="T108" fmla="*/ 477 w 481"/>
                <a:gd name="T109" fmla="*/ 572 h 761"/>
                <a:gd name="T110" fmla="*/ 481 w 481"/>
                <a:gd name="T111" fmla="*/ 533 h 761"/>
                <a:gd name="T112" fmla="*/ 480 w 481"/>
                <a:gd name="T113" fmla="*/ 219 h 761"/>
                <a:gd name="T114" fmla="*/ 466 w 481"/>
                <a:gd name="T115" fmla="*/ 153 h 761"/>
                <a:gd name="T116" fmla="*/ 443 w 481"/>
                <a:gd name="T117" fmla="*/ 103 h 761"/>
                <a:gd name="T118" fmla="*/ 423 w 481"/>
                <a:gd name="T119" fmla="*/ 75 h 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81" h="761">
                  <a:moveTo>
                    <a:pt x="323" y="530"/>
                  </a:moveTo>
                  <a:lnTo>
                    <a:pt x="323" y="539"/>
                  </a:lnTo>
                  <a:lnTo>
                    <a:pt x="322" y="548"/>
                  </a:lnTo>
                  <a:lnTo>
                    <a:pt x="320" y="556"/>
                  </a:lnTo>
                  <a:lnTo>
                    <a:pt x="318" y="563"/>
                  </a:lnTo>
                  <a:lnTo>
                    <a:pt x="315" y="571"/>
                  </a:lnTo>
                  <a:lnTo>
                    <a:pt x="310" y="577"/>
                  </a:lnTo>
                  <a:lnTo>
                    <a:pt x="305" y="583"/>
                  </a:lnTo>
                  <a:lnTo>
                    <a:pt x="299" y="589"/>
                  </a:lnTo>
                  <a:lnTo>
                    <a:pt x="293" y="594"/>
                  </a:lnTo>
                  <a:lnTo>
                    <a:pt x="286" y="598"/>
                  </a:lnTo>
                  <a:lnTo>
                    <a:pt x="280" y="602"/>
                  </a:lnTo>
                  <a:lnTo>
                    <a:pt x="273" y="605"/>
                  </a:lnTo>
                  <a:lnTo>
                    <a:pt x="266" y="607"/>
                  </a:lnTo>
                  <a:lnTo>
                    <a:pt x="258" y="609"/>
                  </a:lnTo>
                  <a:lnTo>
                    <a:pt x="250" y="610"/>
                  </a:lnTo>
                  <a:lnTo>
                    <a:pt x="241" y="610"/>
                  </a:lnTo>
                  <a:lnTo>
                    <a:pt x="231" y="610"/>
                  </a:lnTo>
                  <a:lnTo>
                    <a:pt x="221" y="608"/>
                  </a:lnTo>
                  <a:lnTo>
                    <a:pt x="211" y="606"/>
                  </a:lnTo>
                  <a:lnTo>
                    <a:pt x="202" y="603"/>
                  </a:lnTo>
                  <a:lnTo>
                    <a:pt x="194" y="600"/>
                  </a:lnTo>
                  <a:lnTo>
                    <a:pt x="187" y="595"/>
                  </a:lnTo>
                  <a:lnTo>
                    <a:pt x="181" y="590"/>
                  </a:lnTo>
                  <a:lnTo>
                    <a:pt x="176" y="582"/>
                  </a:lnTo>
                  <a:lnTo>
                    <a:pt x="170" y="575"/>
                  </a:lnTo>
                  <a:lnTo>
                    <a:pt x="167" y="568"/>
                  </a:lnTo>
                  <a:lnTo>
                    <a:pt x="163" y="559"/>
                  </a:lnTo>
                  <a:lnTo>
                    <a:pt x="161" y="551"/>
                  </a:lnTo>
                  <a:lnTo>
                    <a:pt x="159" y="542"/>
                  </a:lnTo>
                  <a:lnTo>
                    <a:pt x="157" y="532"/>
                  </a:lnTo>
                  <a:lnTo>
                    <a:pt x="156" y="522"/>
                  </a:lnTo>
                  <a:lnTo>
                    <a:pt x="156" y="511"/>
                  </a:lnTo>
                  <a:lnTo>
                    <a:pt x="156" y="233"/>
                  </a:lnTo>
                  <a:lnTo>
                    <a:pt x="157" y="221"/>
                  </a:lnTo>
                  <a:lnTo>
                    <a:pt x="160" y="206"/>
                  </a:lnTo>
                  <a:lnTo>
                    <a:pt x="163" y="199"/>
                  </a:lnTo>
                  <a:lnTo>
                    <a:pt x="166" y="193"/>
                  </a:lnTo>
                  <a:lnTo>
                    <a:pt x="170" y="185"/>
                  </a:lnTo>
                  <a:lnTo>
                    <a:pt x="176" y="179"/>
                  </a:lnTo>
                  <a:lnTo>
                    <a:pt x="181" y="174"/>
                  </a:lnTo>
                  <a:lnTo>
                    <a:pt x="187" y="168"/>
                  </a:lnTo>
                  <a:lnTo>
                    <a:pt x="194" y="163"/>
                  </a:lnTo>
                  <a:lnTo>
                    <a:pt x="202" y="159"/>
                  </a:lnTo>
                  <a:lnTo>
                    <a:pt x="210" y="155"/>
                  </a:lnTo>
                  <a:lnTo>
                    <a:pt x="221" y="153"/>
                  </a:lnTo>
                  <a:lnTo>
                    <a:pt x="231" y="151"/>
                  </a:lnTo>
                  <a:lnTo>
                    <a:pt x="241" y="151"/>
                  </a:lnTo>
                  <a:lnTo>
                    <a:pt x="253" y="152"/>
                  </a:lnTo>
                  <a:lnTo>
                    <a:pt x="263" y="153"/>
                  </a:lnTo>
                  <a:lnTo>
                    <a:pt x="273" y="156"/>
                  </a:lnTo>
                  <a:lnTo>
                    <a:pt x="281" y="160"/>
                  </a:lnTo>
                  <a:lnTo>
                    <a:pt x="289" y="164"/>
                  </a:lnTo>
                  <a:lnTo>
                    <a:pt x="296" y="170"/>
                  </a:lnTo>
                  <a:lnTo>
                    <a:pt x="301" y="176"/>
                  </a:lnTo>
                  <a:lnTo>
                    <a:pt x="306" y="182"/>
                  </a:lnTo>
                  <a:lnTo>
                    <a:pt x="310" y="188"/>
                  </a:lnTo>
                  <a:lnTo>
                    <a:pt x="315" y="196"/>
                  </a:lnTo>
                  <a:lnTo>
                    <a:pt x="318" y="202"/>
                  </a:lnTo>
                  <a:lnTo>
                    <a:pt x="320" y="209"/>
                  </a:lnTo>
                  <a:lnTo>
                    <a:pt x="323" y="222"/>
                  </a:lnTo>
                  <a:lnTo>
                    <a:pt x="323" y="233"/>
                  </a:lnTo>
                  <a:lnTo>
                    <a:pt x="323" y="530"/>
                  </a:lnTo>
                  <a:close/>
                  <a:moveTo>
                    <a:pt x="423" y="75"/>
                  </a:moveTo>
                  <a:lnTo>
                    <a:pt x="415" y="67"/>
                  </a:lnTo>
                  <a:lnTo>
                    <a:pt x="408" y="60"/>
                  </a:lnTo>
                  <a:lnTo>
                    <a:pt x="398" y="52"/>
                  </a:lnTo>
                  <a:lnTo>
                    <a:pt x="390" y="45"/>
                  </a:lnTo>
                  <a:lnTo>
                    <a:pt x="381" y="39"/>
                  </a:lnTo>
                  <a:lnTo>
                    <a:pt x="370" y="33"/>
                  </a:lnTo>
                  <a:lnTo>
                    <a:pt x="360" y="26"/>
                  </a:lnTo>
                  <a:lnTo>
                    <a:pt x="348" y="21"/>
                  </a:lnTo>
                  <a:lnTo>
                    <a:pt x="337" y="16"/>
                  </a:lnTo>
                  <a:lnTo>
                    <a:pt x="325" y="12"/>
                  </a:lnTo>
                  <a:lnTo>
                    <a:pt x="313" y="9"/>
                  </a:lnTo>
                  <a:lnTo>
                    <a:pt x="299" y="5"/>
                  </a:lnTo>
                  <a:lnTo>
                    <a:pt x="285" y="3"/>
                  </a:lnTo>
                  <a:lnTo>
                    <a:pt x="272" y="1"/>
                  </a:lnTo>
                  <a:lnTo>
                    <a:pt x="257" y="0"/>
                  </a:lnTo>
                  <a:lnTo>
                    <a:pt x="241" y="0"/>
                  </a:lnTo>
                  <a:lnTo>
                    <a:pt x="226" y="0"/>
                  </a:lnTo>
                  <a:lnTo>
                    <a:pt x="210" y="1"/>
                  </a:lnTo>
                  <a:lnTo>
                    <a:pt x="195" y="3"/>
                  </a:lnTo>
                  <a:lnTo>
                    <a:pt x="181" y="5"/>
                  </a:lnTo>
                  <a:lnTo>
                    <a:pt x="167" y="9"/>
                  </a:lnTo>
                  <a:lnTo>
                    <a:pt x="155" y="12"/>
                  </a:lnTo>
                  <a:lnTo>
                    <a:pt x="142" y="17"/>
                  </a:lnTo>
                  <a:lnTo>
                    <a:pt x="131" y="22"/>
                  </a:lnTo>
                  <a:lnTo>
                    <a:pt x="119" y="27"/>
                  </a:lnTo>
                  <a:lnTo>
                    <a:pt x="109" y="34"/>
                  </a:lnTo>
                  <a:lnTo>
                    <a:pt x="98" y="40"/>
                  </a:lnTo>
                  <a:lnTo>
                    <a:pt x="89" y="47"/>
                  </a:lnTo>
                  <a:lnTo>
                    <a:pt x="79" y="55"/>
                  </a:lnTo>
                  <a:lnTo>
                    <a:pt x="71" y="62"/>
                  </a:lnTo>
                  <a:lnTo>
                    <a:pt x="63" y="70"/>
                  </a:lnTo>
                  <a:lnTo>
                    <a:pt x="55" y="79"/>
                  </a:lnTo>
                  <a:lnTo>
                    <a:pt x="49" y="87"/>
                  </a:lnTo>
                  <a:lnTo>
                    <a:pt x="42" y="96"/>
                  </a:lnTo>
                  <a:lnTo>
                    <a:pt x="35" y="106"/>
                  </a:lnTo>
                  <a:lnTo>
                    <a:pt x="30" y="115"/>
                  </a:lnTo>
                  <a:lnTo>
                    <a:pt x="25" y="125"/>
                  </a:lnTo>
                  <a:lnTo>
                    <a:pt x="21" y="135"/>
                  </a:lnTo>
                  <a:lnTo>
                    <a:pt x="17" y="145"/>
                  </a:lnTo>
                  <a:lnTo>
                    <a:pt x="13" y="156"/>
                  </a:lnTo>
                  <a:lnTo>
                    <a:pt x="7" y="177"/>
                  </a:lnTo>
                  <a:lnTo>
                    <a:pt x="3" y="198"/>
                  </a:lnTo>
                  <a:lnTo>
                    <a:pt x="1" y="219"/>
                  </a:lnTo>
                  <a:lnTo>
                    <a:pt x="0" y="241"/>
                  </a:lnTo>
                  <a:lnTo>
                    <a:pt x="0" y="507"/>
                  </a:lnTo>
                  <a:lnTo>
                    <a:pt x="1" y="532"/>
                  </a:lnTo>
                  <a:lnTo>
                    <a:pt x="3" y="557"/>
                  </a:lnTo>
                  <a:lnTo>
                    <a:pt x="8" y="581"/>
                  </a:lnTo>
                  <a:lnTo>
                    <a:pt x="13" y="604"/>
                  </a:lnTo>
                  <a:lnTo>
                    <a:pt x="18" y="616"/>
                  </a:lnTo>
                  <a:lnTo>
                    <a:pt x="22" y="626"/>
                  </a:lnTo>
                  <a:lnTo>
                    <a:pt x="26" y="638"/>
                  </a:lnTo>
                  <a:lnTo>
                    <a:pt x="31" y="648"/>
                  </a:lnTo>
                  <a:lnTo>
                    <a:pt x="37" y="657"/>
                  </a:lnTo>
                  <a:lnTo>
                    <a:pt x="43" y="667"/>
                  </a:lnTo>
                  <a:lnTo>
                    <a:pt x="49" y="676"/>
                  </a:lnTo>
                  <a:lnTo>
                    <a:pt x="56" y="686"/>
                  </a:lnTo>
                  <a:lnTo>
                    <a:pt x="64" y="694"/>
                  </a:lnTo>
                  <a:lnTo>
                    <a:pt x="72" y="702"/>
                  </a:lnTo>
                  <a:lnTo>
                    <a:pt x="80" y="710"/>
                  </a:lnTo>
                  <a:lnTo>
                    <a:pt x="90" y="717"/>
                  </a:lnTo>
                  <a:lnTo>
                    <a:pt x="99" y="723"/>
                  </a:lnTo>
                  <a:lnTo>
                    <a:pt x="110" y="730"/>
                  </a:lnTo>
                  <a:lnTo>
                    <a:pt x="120" y="736"/>
                  </a:lnTo>
                  <a:lnTo>
                    <a:pt x="132" y="741"/>
                  </a:lnTo>
                  <a:lnTo>
                    <a:pt x="143" y="745"/>
                  </a:lnTo>
                  <a:lnTo>
                    <a:pt x="156" y="749"/>
                  </a:lnTo>
                  <a:lnTo>
                    <a:pt x="168" y="754"/>
                  </a:lnTo>
                  <a:lnTo>
                    <a:pt x="182" y="757"/>
                  </a:lnTo>
                  <a:lnTo>
                    <a:pt x="196" y="759"/>
                  </a:lnTo>
                  <a:lnTo>
                    <a:pt x="211" y="760"/>
                  </a:lnTo>
                  <a:lnTo>
                    <a:pt x="226" y="761"/>
                  </a:lnTo>
                  <a:lnTo>
                    <a:pt x="241" y="761"/>
                  </a:lnTo>
                  <a:lnTo>
                    <a:pt x="255" y="761"/>
                  </a:lnTo>
                  <a:lnTo>
                    <a:pt x="268" y="760"/>
                  </a:lnTo>
                  <a:lnTo>
                    <a:pt x="280" y="759"/>
                  </a:lnTo>
                  <a:lnTo>
                    <a:pt x="293" y="757"/>
                  </a:lnTo>
                  <a:lnTo>
                    <a:pt x="304" y="755"/>
                  </a:lnTo>
                  <a:lnTo>
                    <a:pt x="316" y="752"/>
                  </a:lnTo>
                  <a:lnTo>
                    <a:pt x="327" y="748"/>
                  </a:lnTo>
                  <a:lnTo>
                    <a:pt x="339" y="745"/>
                  </a:lnTo>
                  <a:lnTo>
                    <a:pt x="349" y="740"/>
                  </a:lnTo>
                  <a:lnTo>
                    <a:pt x="360" y="736"/>
                  </a:lnTo>
                  <a:lnTo>
                    <a:pt x="369" y="731"/>
                  </a:lnTo>
                  <a:lnTo>
                    <a:pt x="379" y="724"/>
                  </a:lnTo>
                  <a:lnTo>
                    <a:pt x="388" y="718"/>
                  </a:lnTo>
                  <a:lnTo>
                    <a:pt x="397" y="711"/>
                  </a:lnTo>
                  <a:lnTo>
                    <a:pt x="406" y="703"/>
                  </a:lnTo>
                  <a:lnTo>
                    <a:pt x="414" y="696"/>
                  </a:lnTo>
                  <a:lnTo>
                    <a:pt x="421" y="688"/>
                  </a:lnTo>
                  <a:lnTo>
                    <a:pt x="429" y="679"/>
                  </a:lnTo>
                  <a:lnTo>
                    <a:pt x="436" y="670"/>
                  </a:lnTo>
                  <a:lnTo>
                    <a:pt x="442" y="662"/>
                  </a:lnTo>
                  <a:lnTo>
                    <a:pt x="449" y="651"/>
                  </a:lnTo>
                  <a:lnTo>
                    <a:pt x="454" y="641"/>
                  </a:lnTo>
                  <a:lnTo>
                    <a:pt x="459" y="630"/>
                  </a:lnTo>
                  <a:lnTo>
                    <a:pt x="463" y="620"/>
                  </a:lnTo>
                  <a:lnTo>
                    <a:pt x="467" y="608"/>
                  </a:lnTo>
                  <a:lnTo>
                    <a:pt x="470" y="597"/>
                  </a:lnTo>
                  <a:lnTo>
                    <a:pt x="474" y="584"/>
                  </a:lnTo>
                  <a:lnTo>
                    <a:pt x="477" y="572"/>
                  </a:lnTo>
                  <a:lnTo>
                    <a:pt x="479" y="559"/>
                  </a:lnTo>
                  <a:lnTo>
                    <a:pt x="480" y="547"/>
                  </a:lnTo>
                  <a:lnTo>
                    <a:pt x="481" y="533"/>
                  </a:lnTo>
                  <a:lnTo>
                    <a:pt x="481" y="520"/>
                  </a:lnTo>
                  <a:lnTo>
                    <a:pt x="481" y="241"/>
                  </a:lnTo>
                  <a:lnTo>
                    <a:pt x="480" y="219"/>
                  </a:lnTo>
                  <a:lnTo>
                    <a:pt x="478" y="197"/>
                  </a:lnTo>
                  <a:lnTo>
                    <a:pt x="473" y="175"/>
                  </a:lnTo>
                  <a:lnTo>
                    <a:pt x="466" y="153"/>
                  </a:lnTo>
                  <a:lnTo>
                    <a:pt x="458" y="132"/>
                  </a:lnTo>
                  <a:lnTo>
                    <a:pt x="449" y="112"/>
                  </a:lnTo>
                  <a:lnTo>
                    <a:pt x="443" y="103"/>
                  </a:lnTo>
                  <a:lnTo>
                    <a:pt x="437" y="93"/>
                  </a:lnTo>
                  <a:lnTo>
                    <a:pt x="430" y="85"/>
                  </a:lnTo>
                  <a:lnTo>
                    <a:pt x="423" y="7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67" name="Freeform 37"/>
            <p:cNvSpPr>
              <a:spLocks/>
            </p:cNvSpPr>
            <p:nvPr userDrawn="1"/>
          </p:nvSpPr>
          <p:spPr bwMode="auto">
            <a:xfrm>
              <a:off x="-687388" y="3825876"/>
              <a:ext cx="84138" cy="134938"/>
            </a:xfrm>
            <a:custGeom>
              <a:avLst/>
              <a:gdLst>
                <a:gd name="T0" fmla="*/ 167 w 477"/>
                <a:gd name="T1" fmla="*/ 193 h 761"/>
                <a:gd name="T2" fmla="*/ 181 w 477"/>
                <a:gd name="T3" fmla="*/ 174 h 761"/>
                <a:gd name="T4" fmla="*/ 201 w 477"/>
                <a:gd name="T5" fmla="*/ 159 h 761"/>
                <a:gd name="T6" fmla="*/ 230 w 477"/>
                <a:gd name="T7" fmla="*/ 152 h 761"/>
                <a:gd name="T8" fmla="*/ 262 w 477"/>
                <a:gd name="T9" fmla="*/ 153 h 761"/>
                <a:gd name="T10" fmla="*/ 288 w 477"/>
                <a:gd name="T11" fmla="*/ 164 h 761"/>
                <a:gd name="T12" fmla="*/ 307 w 477"/>
                <a:gd name="T13" fmla="*/ 180 h 761"/>
                <a:gd name="T14" fmla="*/ 319 w 477"/>
                <a:gd name="T15" fmla="*/ 199 h 761"/>
                <a:gd name="T16" fmla="*/ 330 w 477"/>
                <a:gd name="T17" fmla="*/ 231 h 761"/>
                <a:gd name="T18" fmla="*/ 467 w 477"/>
                <a:gd name="T19" fmla="*/ 152 h 761"/>
                <a:gd name="T20" fmla="*/ 442 w 477"/>
                <a:gd name="T21" fmla="*/ 101 h 761"/>
                <a:gd name="T22" fmla="*/ 404 w 477"/>
                <a:gd name="T23" fmla="*/ 58 h 761"/>
                <a:gd name="T24" fmla="*/ 354 w 477"/>
                <a:gd name="T25" fmla="*/ 24 h 761"/>
                <a:gd name="T26" fmla="*/ 313 w 477"/>
                <a:gd name="T27" fmla="*/ 9 h 761"/>
                <a:gd name="T28" fmla="*/ 267 w 477"/>
                <a:gd name="T29" fmla="*/ 1 h 761"/>
                <a:gd name="T30" fmla="*/ 210 w 477"/>
                <a:gd name="T31" fmla="*/ 1 h 761"/>
                <a:gd name="T32" fmla="*/ 167 w 477"/>
                <a:gd name="T33" fmla="*/ 9 h 761"/>
                <a:gd name="T34" fmla="*/ 130 w 477"/>
                <a:gd name="T35" fmla="*/ 22 h 761"/>
                <a:gd name="T36" fmla="*/ 98 w 477"/>
                <a:gd name="T37" fmla="*/ 40 h 761"/>
                <a:gd name="T38" fmla="*/ 71 w 477"/>
                <a:gd name="T39" fmla="*/ 62 h 761"/>
                <a:gd name="T40" fmla="*/ 49 w 477"/>
                <a:gd name="T41" fmla="*/ 87 h 761"/>
                <a:gd name="T42" fmla="*/ 31 w 477"/>
                <a:gd name="T43" fmla="*/ 115 h 761"/>
                <a:gd name="T44" fmla="*/ 17 w 477"/>
                <a:gd name="T45" fmla="*/ 145 h 761"/>
                <a:gd name="T46" fmla="*/ 4 w 477"/>
                <a:gd name="T47" fmla="*/ 198 h 761"/>
                <a:gd name="T48" fmla="*/ 0 w 477"/>
                <a:gd name="T49" fmla="*/ 507 h 761"/>
                <a:gd name="T50" fmla="*/ 9 w 477"/>
                <a:gd name="T51" fmla="*/ 581 h 761"/>
                <a:gd name="T52" fmla="*/ 22 w 477"/>
                <a:gd name="T53" fmla="*/ 626 h 761"/>
                <a:gd name="T54" fmla="*/ 37 w 477"/>
                <a:gd name="T55" fmla="*/ 657 h 761"/>
                <a:gd name="T56" fmla="*/ 56 w 477"/>
                <a:gd name="T57" fmla="*/ 686 h 761"/>
                <a:gd name="T58" fmla="*/ 80 w 477"/>
                <a:gd name="T59" fmla="*/ 710 h 761"/>
                <a:gd name="T60" fmla="*/ 109 w 477"/>
                <a:gd name="T61" fmla="*/ 730 h 761"/>
                <a:gd name="T62" fmla="*/ 143 w 477"/>
                <a:gd name="T63" fmla="*/ 745 h 761"/>
                <a:gd name="T64" fmla="*/ 181 w 477"/>
                <a:gd name="T65" fmla="*/ 757 h 761"/>
                <a:gd name="T66" fmla="*/ 225 w 477"/>
                <a:gd name="T67" fmla="*/ 761 h 761"/>
                <a:gd name="T68" fmla="*/ 286 w 477"/>
                <a:gd name="T69" fmla="*/ 758 h 761"/>
                <a:gd name="T70" fmla="*/ 345 w 477"/>
                <a:gd name="T71" fmla="*/ 742 h 761"/>
                <a:gd name="T72" fmla="*/ 397 w 477"/>
                <a:gd name="T73" fmla="*/ 712 h 761"/>
                <a:gd name="T74" fmla="*/ 438 w 477"/>
                <a:gd name="T75" fmla="*/ 669 h 761"/>
                <a:gd name="T76" fmla="*/ 465 w 477"/>
                <a:gd name="T77" fmla="*/ 617 h 761"/>
                <a:gd name="T78" fmla="*/ 328 w 477"/>
                <a:gd name="T79" fmla="*/ 532 h 761"/>
                <a:gd name="T80" fmla="*/ 322 w 477"/>
                <a:gd name="T81" fmla="*/ 557 h 761"/>
                <a:gd name="T82" fmla="*/ 309 w 477"/>
                <a:gd name="T83" fmla="*/ 578 h 761"/>
                <a:gd name="T84" fmla="*/ 292 w 477"/>
                <a:gd name="T85" fmla="*/ 595 h 761"/>
                <a:gd name="T86" fmla="*/ 271 w 477"/>
                <a:gd name="T87" fmla="*/ 605 h 761"/>
                <a:gd name="T88" fmla="*/ 249 w 477"/>
                <a:gd name="T89" fmla="*/ 610 h 761"/>
                <a:gd name="T90" fmla="*/ 220 w 477"/>
                <a:gd name="T91" fmla="*/ 608 h 761"/>
                <a:gd name="T92" fmla="*/ 194 w 477"/>
                <a:gd name="T93" fmla="*/ 600 h 761"/>
                <a:gd name="T94" fmla="*/ 176 w 477"/>
                <a:gd name="T95" fmla="*/ 582 h 761"/>
                <a:gd name="T96" fmla="*/ 165 w 477"/>
                <a:gd name="T97" fmla="*/ 559 h 761"/>
                <a:gd name="T98" fmla="*/ 158 w 477"/>
                <a:gd name="T99" fmla="*/ 532 h 761"/>
                <a:gd name="T100" fmla="*/ 157 w 477"/>
                <a:gd name="T101" fmla="*/ 233 h 761"/>
                <a:gd name="T102" fmla="*/ 159 w 477"/>
                <a:gd name="T103" fmla="*/ 213 h 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77" h="761">
                  <a:moveTo>
                    <a:pt x="162" y="206"/>
                  </a:moveTo>
                  <a:lnTo>
                    <a:pt x="164" y="199"/>
                  </a:lnTo>
                  <a:lnTo>
                    <a:pt x="167" y="193"/>
                  </a:lnTo>
                  <a:lnTo>
                    <a:pt x="171" y="185"/>
                  </a:lnTo>
                  <a:lnTo>
                    <a:pt x="176" y="179"/>
                  </a:lnTo>
                  <a:lnTo>
                    <a:pt x="181" y="174"/>
                  </a:lnTo>
                  <a:lnTo>
                    <a:pt x="187" y="167"/>
                  </a:lnTo>
                  <a:lnTo>
                    <a:pt x="194" y="163"/>
                  </a:lnTo>
                  <a:lnTo>
                    <a:pt x="201" y="159"/>
                  </a:lnTo>
                  <a:lnTo>
                    <a:pt x="210" y="155"/>
                  </a:lnTo>
                  <a:lnTo>
                    <a:pt x="219" y="153"/>
                  </a:lnTo>
                  <a:lnTo>
                    <a:pt x="230" y="152"/>
                  </a:lnTo>
                  <a:lnTo>
                    <a:pt x="241" y="151"/>
                  </a:lnTo>
                  <a:lnTo>
                    <a:pt x="253" y="152"/>
                  </a:lnTo>
                  <a:lnTo>
                    <a:pt x="262" y="153"/>
                  </a:lnTo>
                  <a:lnTo>
                    <a:pt x="271" y="156"/>
                  </a:lnTo>
                  <a:lnTo>
                    <a:pt x="280" y="159"/>
                  </a:lnTo>
                  <a:lnTo>
                    <a:pt x="288" y="164"/>
                  </a:lnTo>
                  <a:lnTo>
                    <a:pt x="294" y="168"/>
                  </a:lnTo>
                  <a:lnTo>
                    <a:pt x="302" y="174"/>
                  </a:lnTo>
                  <a:lnTo>
                    <a:pt x="307" y="180"/>
                  </a:lnTo>
                  <a:lnTo>
                    <a:pt x="312" y="186"/>
                  </a:lnTo>
                  <a:lnTo>
                    <a:pt x="316" y="193"/>
                  </a:lnTo>
                  <a:lnTo>
                    <a:pt x="319" y="199"/>
                  </a:lnTo>
                  <a:lnTo>
                    <a:pt x="323" y="206"/>
                  </a:lnTo>
                  <a:lnTo>
                    <a:pt x="327" y="220"/>
                  </a:lnTo>
                  <a:lnTo>
                    <a:pt x="330" y="231"/>
                  </a:lnTo>
                  <a:lnTo>
                    <a:pt x="477" y="187"/>
                  </a:lnTo>
                  <a:lnTo>
                    <a:pt x="473" y="170"/>
                  </a:lnTo>
                  <a:lnTo>
                    <a:pt x="467" y="152"/>
                  </a:lnTo>
                  <a:lnTo>
                    <a:pt x="460" y="134"/>
                  </a:lnTo>
                  <a:lnTo>
                    <a:pt x="451" y="116"/>
                  </a:lnTo>
                  <a:lnTo>
                    <a:pt x="442" y="101"/>
                  </a:lnTo>
                  <a:lnTo>
                    <a:pt x="430" y="85"/>
                  </a:lnTo>
                  <a:lnTo>
                    <a:pt x="418" y="70"/>
                  </a:lnTo>
                  <a:lnTo>
                    <a:pt x="404" y="58"/>
                  </a:lnTo>
                  <a:lnTo>
                    <a:pt x="388" y="45"/>
                  </a:lnTo>
                  <a:lnTo>
                    <a:pt x="372" y="34"/>
                  </a:lnTo>
                  <a:lnTo>
                    <a:pt x="354" y="24"/>
                  </a:lnTo>
                  <a:lnTo>
                    <a:pt x="334" y="16"/>
                  </a:lnTo>
                  <a:lnTo>
                    <a:pt x="324" y="12"/>
                  </a:lnTo>
                  <a:lnTo>
                    <a:pt x="313" y="9"/>
                  </a:lnTo>
                  <a:lnTo>
                    <a:pt x="302" y="7"/>
                  </a:lnTo>
                  <a:lnTo>
                    <a:pt x="290" y="3"/>
                  </a:lnTo>
                  <a:lnTo>
                    <a:pt x="267" y="1"/>
                  </a:lnTo>
                  <a:lnTo>
                    <a:pt x="241" y="0"/>
                  </a:lnTo>
                  <a:lnTo>
                    <a:pt x="225" y="0"/>
                  </a:lnTo>
                  <a:lnTo>
                    <a:pt x="210" y="1"/>
                  </a:lnTo>
                  <a:lnTo>
                    <a:pt x="195" y="3"/>
                  </a:lnTo>
                  <a:lnTo>
                    <a:pt x="180" y="5"/>
                  </a:lnTo>
                  <a:lnTo>
                    <a:pt x="167" y="9"/>
                  </a:lnTo>
                  <a:lnTo>
                    <a:pt x="154" y="13"/>
                  </a:lnTo>
                  <a:lnTo>
                    <a:pt x="142" y="17"/>
                  </a:lnTo>
                  <a:lnTo>
                    <a:pt x="130" y="22"/>
                  </a:lnTo>
                  <a:lnTo>
                    <a:pt x="119" y="27"/>
                  </a:lnTo>
                  <a:lnTo>
                    <a:pt x="108" y="34"/>
                  </a:lnTo>
                  <a:lnTo>
                    <a:pt x="98" y="40"/>
                  </a:lnTo>
                  <a:lnTo>
                    <a:pt x="88" y="47"/>
                  </a:lnTo>
                  <a:lnTo>
                    <a:pt x="79" y="55"/>
                  </a:lnTo>
                  <a:lnTo>
                    <a:pt x="71" y="62"/>
                  </a:lnTo>
                  <a:lnTo>
                    <a:pt x="63" y="70"/>
                  </a:lnTo>
                  <a:lnTo>
                    <a:pt x="56" y="79"/>
                  </a:lnTo>
                  <a:lnTo>
                    <a:pt x="49" y="87"/>
                  </a:lnTo>
                  <a:lnTo>
                    <a:pt x="42" y="96"/>
                  </a:lnTo>
                  <a:lnTo>
                    <a:pt x="36" y="106"/>
                  </a:lnTo>
                  <a:lnTo>
                    <a:pt x="31" y="115"/>
                  </a:lnTo>
                  <a:lnTo>
                    <a:pt x="26" y="125"/>
                  </a:lnTo>
                  <a:lnTo>
                    <a:pt x="21" y="135"/>
                  </a:lnTo>
                  <a:lnTo>
                    <a:pt x="17" y="145"/>
                  </a:lnTo>
                  <a:lnTo>
                    <a:pt x="14" y="156"/>
                  </a:lnTo>
                  <a:lnTo>
                    <a:pt x="8" y="177"/>
                  </a:lnTo>
                  <a:lnTo>
                    <a:pt x="4" y="198"/>
                  </a:lnTo>
                  <a:lnTo>
                    <a:pt x="2" y="219"/>
                  </a:lnTo>
                  <a:lnTo>
                    <a:pt x="0" y="241"/>
                  </a:lnTo>
                  <a:lnTo>
                    <a:pt x="0" y="507"/>
                  </a:lnTo>
                  <a:lnTo>
                    <a:pt x="2" y="532"/>
                  </a:lnTo>
                  <a:lnTo>
                    <a:pt x="4" y="557"/>
                  </a:lnTo>
                  <a:lnTo>
                    <a:pt x="9" y="581"/>
                  </a:lnTo>
                  <a:lnTo>
                    <a:pt x="14" y="604"/>
                  </a:lnTo>
                  <a:lnTo>
                    <a:pt x="18" y="616"/>
                  </a:lnTo>
                  <a:lnTo>
                    <a:pt x="22" y="626"/>
                  </a:lnTo>
                  <a:lnTo>
                    <a:pt x="27" y="638"/>
                  </a:lnTo>
                  <a:lnTo>
                    <a:pt x="32" y="647"/>
                  </a:lnTo>
                  <a:lnTo>
                    <a:pt x="37" y="657"/>
                  </a:lnTo>
                  <a:lnTo>
                    <a:pt x="43" y="667"/>
                  </a:lnTo>
                  <a:lnTo>
                    <a:pt x="50" y="676"/>
                  </a:lnTo>
                  <a:lnTo>
                    <a:pt x="56" y="686"/>
                  </a:lnTo>
                  <a:lnTo>
                    <a:pt x="63" y="694"/>
                  </a:lnTo>
                  <a:lnTo>
                    <a:pt x="72" y="702"/>
                  </a:lnTo>
                  <a:lnTo>
                    <a:pt x="80" y="710"/>
                  </a:lnTo>
                  <a:lnTo>
                    <a:pt x="89" y="717"/>
                  </a:lnTo>
                  <a:lnTo>
                    <a:pt x="99" y="723"/>
                  </a:lnTo>
                  <a:lnTo>
                    <a:pt x="109" y="730"/>
                  </a:lnTo>
                  <a:lnTo>
                    <a:pt x="120" y="736"/>
                  </a:lnTo>
                  <a:lnTo>
                    <a:pt x="131" y="741"/>
                  </a:lnTo>
                  <a:lnTo>
                    <a:pt x="143" y="745"/>
                  </a:lnTo>
                  <a:lnTo>
                    <a:pt x="155" y="749"/>
                  </a:lnTo>
                  <a:lnTo>
                    <a:pt x="168" y="754"/>
                  </a:lnTo>
                  <a:lnTo>
                    <a:pt x="181" y="757"/>
                  </a:lnTo>
                  <a:lnTo>
                    <a:pt x="195" y="759"/>
                  </a:lnTo>
                  <a:lnTo>
                    <a:pt x="211" y="760"/>
                  </a:lnTo>
                  <a:lnTo>
                    <a:pt x="225" y="761"/>
                  </a:lnTo>
                  <a:lnTo>
                    <a:pt x="241" y="761"/>
                  </a:lnTo>
                  <a:lnTo>
                    <a:pt x="264" y="761"/>
                  </a:lnTo>
                  <a:lnTo>
                    <a:pt x="286" y="758"/>
                  </a:lnTo>
                  <a:lnTo>
                    <a:pt x="306" y="755"/>
                  </a:lnTo>
                  <a:lnTo>
                    <a:pt x="326" y="749"/>
                  </a:lnTo>
                  <a:lnTo>
                    <a:pt x="345" y="742"/>
                  </a:lnTo>
                  <a:lnTo>
                    <a:pt x="363" y="734"/>
                  </a:lnTo>
                  <a:lnTo>
                    <a:pt x="380" y="723"/>
                  </a:lnTo>
                  <a:lnTo>
                    <a:pt x="397" y="712"/>
                  </a:lnTo>
                  <a:lnTo>
                    <a:pt x="411" y="699"/>
                  </a:lnTo>
                  <a:lnTo>
                    <a:pt x="425" y="685"/>
                  </a:lnTo>
                  <a:lnTo>
                    <a:pt x="438" y="669"/>
                  </a:lnTo>
                  <a:lnTo>
                    <a:pt x="448" y="653"/>
                  </a:lnTo>
                  <a:lnTo>
                    <a:pt x="457" y="636"/>
                  </a:lnTo>
                  <a:lnTo>
                    <a:pt x="465" y="617"/>
                  </a:lnTo>
                  <a:lnTo>
                    <a:pt x="471" y="596"/>
                  </a:lnTo>
                  <a:lnTo>
                    <a:pt x="476" y="575"/>
                  </a:lnTo>
                  <a:lnTo>
                    <a:pt x="328" y="532"/>
                  </a:lnTo>
                  <a:lnTo>
                    <a:pt x="326" y="540"/>
                  </a:lnTo>
                  <a:lnTo>
                    <a:pt x="324" y="549"/>
                  </a:lnTo>
                  <a:lnTo>
                    <a:pt x="322" y="557"/>
                  </a:lnTo>
                  <a:lnTo>
                    <a:pt x="318" y="564"/>
                  </a:lnTo>
                  <a:lnTo>
                    <a:pt x="314" y="572"/>
                  </a:lnTo>
                  <a:lnTo>
                    <a:pt x="309" y="578"/>
                  </a:lnTo>
                  <a:lnTo>
                    <a:pt x="304" y="584"/>
                  </a:lnTo>
                  <a:lnTo>
                    <a:pt x="299" y="590"/>
                  </a:lnTo>
                  <a:lnTo>
                    <a:pt x="292" y="595"/>
                  </a:lnTo>
                  <a:lnTo>
                    <a:pt x="286" y="599"/>
                  </a:lnTo>
                  <a:lnTo>
                    <a:pt x="279" y="602"/>
                  </a:lnTo>
                  <a:lnTo>
                    <a:pt x="271" y="605"/>
                  </a:lnTo>
                  <a:lnTo>
                    <a:pt x="264" y="607"/>
                  </a:lnTo>
                  <a:lnTo>
                    <a:pt x="257" y="609"/>
                  </a:lnTo>
                  <a:lnTo>
                    <a:pt x="249" y="610"/>
                  </a:lnTo>
                  <a:lnTo>
                    <a:pt x="241" y="610"/>
                  </a:lnTo>
                  <a:lnTo>
                    <a:pt x="231" y="610"/>
                  </a:lnTo>
                  <a:lnTo>
                    <a:pt x="220" y="608"/>
                  </a:lnTo>
                  <a:lnTo>
                    <a:pt x="211" y="606"/>
                  </a:lnTo>
                  <a:lnTo>
                    <a:pt x="202" y="603"/>
                  </a:lnTo>
                  <a:lnTo>
                    <a:pt x="194" y="600"/>
                  </a:lnTo>
                  <a:lnTo>
                    <a:pt x="188" y="595"/>
                  </a:lnTo>
                  <a:lnTo>
                    <a:pt x="181" y="590"/>
                  </a:lnTo>
                  <a:lnTo>
                    <a:pt x="176" y="582"/>
                  </a:lnTo>
                  <a:lnTo>
                    <a:pt x="172" y="575"/>
                  </a:lnTo>
                  <a:lnTo>
                    <a:pt x="168" y="568"/>
                  </a:lnTo>
                  <a:lnTo>
                    <a:pt x="165" y="559"/>
                  </a:lnTo>
                  <a:lnTo>
                    <a:pt x="162" y="551"/>
                  </a:lnTo>
                  <a:lnTo>
                    <a:pt x="159" y="542"/>
                  </a:lnTo>
                  <a:lnTo>
                    <a:pt x="158" y="532"/>
                  </a:lnTo>
                  <a:lnTo>
                    <a:pt x="157" y="522"/>
                  </a:lnTo>
                  <a:lnTo>
                    <a:pt x="157" y="511"/>
                  </a:lnTo>
                  <a:lnTo>
                    <a:pt x="157" y="233"/>
                  </a:lnTo>
                  <a:lnTo>
                    <a:pt x="157" y="227"/>
                  </a:lnTo>
                  <a:lnTo>
                    <a:pt x="158" y="221"/>
                  </a:lnTo>
                  <a:lnTo>
                    <a:pt x="159" y="213"/>
                  </a:lnTo>
                  <a:lnTo>
                    <a:pt x="162" y="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68" name="Freeform 38"/>
            <p:cNvSpPr>
              <a:spLocks/>
            </p:cNvSpPr>
            <p:nvPr userDrawn="1"/>
          </p:nvSpPr>
          <p:spPr bwMode="auto">
            <a:xfrm>
              <a:off x="-581025" y="3825876"/>
              <a:ext cx="84138" cy="134938"/>
            </a:xfrm>
            <a:custGeom>
              <a:avLst/>
              <a:gdLst>
                <a:gd name="T0" fmla="*/ 166 w 476"/>
                <a:gd name="T1" fmla="*/ 193 h 761"/>
                <a:gd name="T2" fmla="*/ 180 w 476"/>
                <a:gd name="T3" fmla="*/ 174 h 761"/>
                <a:gd name="T4" fmla="*/ 200 w 476"/>
                <a:gd name="T5" fmla="*/ 159 h 761"/>
                <a:gd name="T6" fmla="*/ 229 w 476"/>
                <a:gd name="T7" fmla="*/ 152 h 761"/>
                <a:gd name="T8" fmla="*/ 262 w 476"/>
                <a:gd name="T9" fmla="*/ 153 h 761"/>
                <a:gd name="T10" fmla="*/ 287 w 476"/>
                <a:gd name="T11" fmla="*/ 164 h 761"/>
                <a:gd name="T12" fmla="*/ 305 w 476"/>
                <a:gd name="T13" fmla="*/ 180 h 761"/>
                <a:gd name="T14" fmla="*/ 319 w 476"/>
                <a:gd name="T15" fmla="*/ 199 h 761"/>
                <a:gd name="T16" fmla="*/ 328 w 476"/>
                <a:gd name="T17" fmla="*/ 231 h 761"/>
                <a:gd name="T18" fmla="*/ 465 w 476"/>
                <a:gd name="T19" fmla="*/ 152 h 761"/>
                <a:gd name="T20" fmla="*/ 440 w 476"/>
                <a:gd name="T21" fmla="*/ 101 h 761"/>
                <a:gd name="T22" fmla="*/ 403 w 476"/>
                <a:gd name="T23" fmla="*/ 58 h 761"/>
                <a:gd name="T24" fmla="*/ 352 w 476"/>
                <a:gd name="T25" fmla="*/ 24 h 761"/>
                <a:gd name="T26" fmla="*/ 312 w 476"/>
                <a:gd name="T27" fmla="*/ 9 h 761"/>
                <a:gd name="T28" fmla="*/ 266 w 476"/>
                <a:gd name="T29" fmla="*/ 1 h 761"/>
                <a:gd name="T30" fmla="*/ 208 w 476"/>
                <a:gd name="T31" fmla="*/ 1 h 761"/>
                <a:gd name="T32" fmla="*/ 165 w 476"/>
                <a:gd name="T33" fmla="*/ 9 h 761"/>
                <a:gd name="T34" fmla="*/ 129 w 476"/>
                <a:gd name="T35" fmla="*/ 22 h 761"/>
                <a:gd name="T36" fmla="*/ 96 w 476"/>
                <a:gd name="T37" fmla="*/ 40 h 761"/>
                <a:gd name="T38" fmla="*/ 69 w 476"/>
                <a:gd name="T39" fmla="*/ 62 h 761"/>
                <a:gd name="T40" fmla="*/ 47 w 476"/>
                <a:gd name="T41" fmla="*/ 87 h 761"/>
                <a:gd name="T42" fmla="*/ 29 w 476"/>
                <a:gd name="T43" fmla="*/ 115 h 761"/>
                <a:gd name="T44" fmla="*/ 16 w 476"/>
                <a:gd name="T45" fmla="*/ 145 h 761"/>
                <a:gd name="T46" fmla="*/ 3 w 476"/>
                <a:gd name="T47" fmla="*/ 198 h 761"/>
                <a:gd name="T48" fmla="*/ 0 w 476"/>
                <a:gd name="T49" fmla="*/ 507 h 761"/>
                <a:gd name="T50" fmla="*/ 7 w 476"/>
                <a:gd name="T51" fmla="*/ 581 h 761"/>
                <a:gd name="T52" fmla="*/ 21 w 476"/>
                <a:gd name="T53" fmla="*/ 626 h 761"/>
                <a:gd name="T54" fmla="*/ 36 w 476"/>
                <a:gd name="T55" fmla="*/ 657 h 761"/>
                <a:gd name="T56" fmla="*/ 56 w 476"/>
                <a:gd name="T57" fmla="*/ 686 h 761"/>
                <a:gd name="T58" fmla="*/ 80 w 476"/>
                <a:gd name="T59" fmla="*/ 710 h 761"/>
                <a:gd name="T60" fmla="*/ 108 w 476"/>
                <a:gd name="T61" fmla="*/ 730 h 761"/>
                <a:gd name="T62" fmla="*/ 141 w 476"/>
                <a:gd name="T63" fmla="*/ 745 h 761"/>
                <a:gd name="T64" fmla="*/ 180 w 476"/>
                <a:gd name="T65" fmla="*/ 757 h 761"/>
                <a:gd name="T66" fmla="*/ 224 w 476"/>
                <a:gd name="T67" fmla="*/ 761 h 761"/>
                <a:gd name="T68" fmla="*/ 285 w 476"/>
                <a:gd name="T69" fmla="*/ 758 h 761"/>
                <a:gd name="T70" fmla="*/ 344 w 476"/>
                <a:gd name="T71" fmla="*/ 742 h 761"/>
                <a:gd name="T72" fmla="*/ 395 w 476"/>
                <a:gd name="T73" fmla="*/ 712 h 761"/>
                <a:gd name="T74" fmla="*/ 436 w 476"/>
                <a:gd name="T75" fmla="*/ 669 h 761"/>
                <a:gd name="T76" fmla="*/ 463 w 476"/>
                <a:gd name="T77" fmla="*/ 617 h 761"/>
                <a:gd name="T78" fmla="*/ 326 w 476"/>
                <a:gd name="T79" fmla="*/ 532 h 761"/>
                <a:gd name="T80" fmla="*/ 320 w 476"/>
                <a:gd name="T81" fmla="*/ 557 h 761"/>
                <a:gd name="T82" fmla="*/ 309 w 476"/>
                <a:gd name="T83" fmla="*/ 578 h 761"/>
                <a:gd name="T84" fmla="*/ 291 w 476"/>
                <a:gd name="T85" fmla="*/ 595 h 761"/>
                <a:gd name="T86" fmla="*/ 271 w 476"/>
                <a:gd name="T87" fmla="*/ 605 h 761"/>
                <a:gd name="T88" fmla="*/ 248 w 476"/>
                <a:gd name="T89" fmla="*/ 610 h 761"/>
                <a:gd name="T90" fmla="*/ 219 w 476"/>
                <a:gd name="T91" fmla="*/ 608 h 761"/>
                <a:gd name="T92" fmla="*/ 192 w 476"/>
                <a:gd name="T93" fmla="*/ 600 h 761"/>
                <a:gd name="T94" fmla="*/ 175 w 476"/>
                <a:gd name="T95" fmla="*/ 582 h 761"/>
                <a:gd name="T96" fmla="*/ 163 w 476"/>
                <a:gd name="T97" fmla="*/ 559 h 761"/>
                <a:gd name="T98" fmla="*/ 157 w 476"/>
                <a:gd name="T99" fmla="*/ 532 h 761"/>
                <a:gd name="T100" fmla="*/ 156 w 476"/>
                <a:gd name="T101" fmla="*/ 233 h 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76" h="761">
                  <a:moveTo>
                    <a:pt x="160" y="206"/>
                  </a:moveTo>
                  <a:lnTo>
                    <a:pt x="163" y="199"/>
                  </a:lnTo>
                  <a:lnTo>
                    <a:pt x="166" y="193"/>
                  </a:lnTo>
                  <a:lnTo>
                    <a:pt x="169" y="185"/>
                  </a:lnTo>
                  <a:lnTo>
                    <a:pt x="175" y="179"/>
                  </a:lnTo>
                  <a:lnTo>
                    <a:pt x="180" y="174"/>
                  </a:lnTo>
                  <a:lnTo>
                    <a:pt x="186" y="167"/>
                  </a:lnTo>
                  <a:lnTo>
                    <a:pt x="192" y="163"/>
                  </a:lnTo>
                  <a:lnTo>
                    <a:pt x="200" y="159"/>
                  </a:lnTo>
                  <a:lnTo>
                    <a:pt x="209" y="155"/>
                  </a:lnTo>
                  <a:lnTo>
                    <a:pt x="219" y="153"/>
                  </a:lnTo>
                  <a:lnTo>
                    <a:pt x="229" y="152"/>
                  </a:lnTo>
                  <a:lnTo>
                    <a:pt x="241" y="151"/>
                  </a:lnTo>
                  <a:lnTo>
                    <a:pt x="251" y="152"/>
                  </a:lnTo>
                  <a:lnTo>
                    <a:pt x="262" y="153"/>
                  </a:lnTo>
                  <a:lnTo>
                    <a:pt x="270" y="156"/>
                  </a:lnTo>
                  <a:lnTo>
                    <a:pt x="279" y="159"/>
                  </a:lnTo>
                  <a:lnTo>
                    <a:pt x="287" y="164"/>
                  </a:lnTo>
                  <a:lnTo>
                    <a:pt x="294" y="168"/>
                  </a:lnTo>
                  <a:lnTo>
                    <a:pt x="300" y="174"/>
                  </a:lnTo>
                  <a:lnTo>
                    <a:pt x="305" y="180"/>
                  </a:lnTo>
                  <a:lnTo>
                    <a:pt x="311" y="186"/>
                  </a:lnTo>
                  <a:lnTo>
                    <a:pt x="315" y="193"/>
                  </a:lnTo>
                  <a:lnTo>
                    <a:pt x="319" y="199"/>
                  </a:lnTo>
                  <a:lnTo>
                    <a:pt x="321" y="206"/>
                  </a:lnTo>
                  <a:lnTo>
                    <a:pt x="325" y="220"/>
                  </a:lnTo>
                  <a:lnTo>
                    <a:pt x="328" y="231"/>
                  </a:lnTo>
                  <a:lnTo>
                    <a:pt x="476" y="187"/>
                  </a:lnTo>
                  <a:lnTo>
                    <a:pt x="472" y="170"/>
                  </a:lnTo>
                  <a:lnTo>
                    <a:pt x="465" y="152"/>
                  </a:lnTo>
                  <a:lnTo>
                    <a:pt x="459" y="134"/>
                  </a:lnTo>
                  <a:lnTo>
                    <a:pt x="450" y="116"/>
                  </a:lnTo>
                  <a:lnTo>
                    <a:pt x="440" y="101"/>
                  </a:lnTo>
                  <a:lnTo>
                    <a:pt x="429" y="85"/>
                  </a:lnTo>
                  <a:lnTo>
                    <a:pt x="416" y="70"/>
                  </a:lnTo>
                  <a:lnTo>
                    <a:pt x="403" y="58"/>
                  </a:lnTo>
                  <a:lnTo>
                    <a:pt x="387" y="45"/>
                  </a:lnTo>
                  <a:lnTo>
                    <a:pt x="370" y="34"/>
                  </a:lnTo>
                  <a:lnTo>
                    <a:pt x="352" y="24"/>
                  </a:lnTo>
                  <a:lnTo>
                    <a:pt x="333" y="16"/>
                  </a:lnTo>
                  <a:lnTo>
                    <a:pt x="322" y="12"/>
                  </a:lnTo>
                  <a:lnTo>
                    <a:pt x="312" y="9"/>
                  </a:lnTo>
                  <a:lnTo>
                    <a:pt x="300" y="7"/>
                  </a:lnTo>
                  <a:lnTo>
                    <a:pt x="289" y="3"/>
                  </a:lnTo>
                  <a:lnTo>
                    <a:pt x="266" y="1"/>
                  </a:lnTo>
                  <a:lnTo>
                    <a:pt x="241" y="0"/>
                  </a:lnTo>
                  <a:lnTo>
                    <a:pt x="224" y="0"/>
                  </a:lnTo>
                  <a:lnTo>
                    <a:pt x="208" y="1"/>
                  </a:lnTo>
                  <a:lnTo>
                    <a:pt x="194" y="3"/>
                  </a:lnTo>
                  <a:lnTo>
                    <a:pt x="179" y="5"/>
                  </a:lnTo>
                  <a:lnTo>
                    <a:pt x="165" y="9"/>
                  </a:lnTo>
                  <a:lnTo>
                    <a:pt x="153" y="13"/>
                  </a:lnTo>
                  <a:lnTo>
                    <a:pt x="140" y="17"/>
                  </a:lnTo>
                  <a:lnTo>
                    <a:pt x="129" y="22"/>
                  </a:lnTo>
                  <a:lnTo>
                    <a:pt x="117" y="27"/>
                  </a:lnTo>
                  <a:lnTo>
                    <a:pt x="107" y="34"/>
                  </a:lnTo>
                  <a:lnTo>
                    <a:pt x="96" y="40"/>
                  </a:lnTo>
                  <a:lnTo>
                    <a:pt x="87" y="47"/>
                  </a:lnTo>
                  <a:lnTo>
                    <a:pt x="79" y="55"/>
                  </a:lnTo>
                  <a:lnTo>
                    <a:pt x="69" y="62"/>
                  </a:lnTo>
                  <a:lnTo>
                    <a:pt x="62" y="70"/>
                  </a:lnTo>
                  <a:lnTo>
                    <a:pt x="54" y="79"/>
                  </a:lnTo>
                  <a:lnTo>
                    <a:pt x="47" y="87"/>
                  </a:lnTo>
                  <a:lnTo>
                    <a:pt x="41" y="96"/>
                  </a:lnTo>
                  <a:lnTo>
                    <a:pt x="35" y="106"/>
                  </a:lnTo>
                  <a:lnTo>
                    <a:pt x="29" y="115"/>
                  </a:lnTo>
                  <a:lnTo>
                    <a:pt x="24" y="125"/>
                  </a:lnTo>
                  <a:lnTo>
                    <a:pt x="20" y="135"/>
                  </a:lnTo>
                  <a:lnTo>
                    <a:pt x="16" y="145"/>
                  </a:lnTo>
                  <a:lnTo>
                    <a:pt x="13" y="156"/>
                  </a:lnTo>
                  <a:lnTo>
                    <a:pt x="7" y="177"/>
                  </a:lnTo>
                  <a:lnTo>
                    <a:pt x="3" y="198"/>
                  </a:lnTo>
                  <a:lnTo>
                    <a:pt x="1" y="219"/>
                  </a:lnTo>
                  <a:lnTo>
                    <a:pt x="0" y="241"/>
                  </a:lnTo>
                  <a:lnTo>
                    <a:pt x="0" y="507"/>
                  </a:lnTo>
                  <a:lnTo>
                    <a:pt x="1" y="532"/>
                  </a:lnTo>
                  <a:lnTo>
                    <a:pt x="3" y="557"/>
                  </a:lnTo>
                  <a:lnTo>
                    <a:pt x="7" y="581"/>
                  </a:lnTo>
                  <a:lnTo>
                    <a:pt x="14" y="604"/>
                  </a:lnTo>
                  <a:lnTo>
                    <a:pt x="17" y="616"/>
                  </a:lnTo>
                  <a:lnTo>
                    <a:pt x="21" y="626"/>
                  </a:lnTo>
                  <a:lnTo>
                    <a:pt x="25" y="638"/>
                  </a:lnTo>
                  <a:lnTo>
                    <a:pt x="30" y="647"/>
                  </a:lnTo>
                  <a:lnTo>
                    <a:pt x="36" y="657"/>
                  </a:lnTo>
                  <a:lnTo>
                    <a:pt x="42" y="667"/>
                  </a:lnTo>
                  <a:lnTo>
                    <a:pt x="48" y="676"/>
                  </a:lnTo>
                  <a:lnTo>
                    <a:pt x="56" y="686"/>
                  </a:lnTo>
                  <a:lnTo>
                    <a:pt x="63" y="694"/>
                  </a:lnTo>
                  <a:lnTo>
                    <a:pt x="70" y="702"/>
                  </a:lnTo>
                  <a:lnTo>
                    <a:pt x="80" y="710"/>
                  </a:lnTo>
                  <a:lnTo>
                    <a:pt x="88" y="717"/>
                  </a:lnTo>
                  <a:lnTo>
                    <a:pt x="97" y="723"/>
                  </a:lnTo>
                  <a:lnTo>
                    <a:pt x="108" y="730"/>
                  </a:lnTo>
                  <a:lnTo>
                    <a:pt x="118" y="736"/>
                  </a:lnTo>
                  <a:lnTo>
                    <a:pt x="130" y="741"/>
                  </a:lnTo>
                  <a:lnTo>
                    <a:pt x="141" y="745"/>
                  </a:lnTo>
                  <a:lnTo>
                    <a:pt x="154" y="749"/>
                  </a:lnTo>
                  <a:lnTo>
                    <a:pt x="166" y="754"/>
                  </a:lnTo>
                  <a:lnTo>
                    <a:pt x="180" y="757"/>
                  </a:lnTo>
                  <a:lnTo>
                    <a:pt x="195" y="759"/>
                  </a:lnTo>
                  <a:lnTo>
                    <a:pt x="209" y="760"/>
                  </a:lnTo>
                  <a:lnTo>
                    <a:pt x="224" y="761"/>
                  </a:lnTo>
                  <a:lnTo>
                    <a:pt x="241" y="761"/>
                  </a:lnTo>
                  <a:lnTo>
                    <a:pt x="263" y="761"/>
                  </a:lnTo>
                  <a:lnTo>
                    <a:pt x="285" y="758"/>
                  </a:lnTo>
                  <a:lnTo>
                    <a:pt x="304" y="755"/>
                  </a:lnTo>
                  <a:lnTo>
                    <a:pt x="324" y="749"/>
                  </a:lnTo>
                  <a:lnTo>
                    <a:pt x="344" y="742"/>
                  </a:lnTo>
                  <a:lnTo>
                    <a:pt x="362" y="734"/>
                  </a:lnTo>
                  <a:lnTo>
                    <a:pt x="379" y="723"/>
                  </a:lnTo>
                  <a:lnTo>
                    <a:pt x="395" y="712"/>
                  </a:lnTo>
                  <a:lnTo>
                    <a:pt x="410" y="699"/>
                  </a:lnTo>
                  <a:lnTo>
                    <a:pt x="424" y="685"/>
                  </a:lnTo>
                  <a:lnTo>
                    <a:pt x="436" y="669"/>
                  </a:lnTo>
                  <a:lnTo>
                    <a:pt x="447" y="653"/>
                  </a:lnTo>
                  <a:lnTo>
                    <a:pt x="456" y="636"/>
                  </a:lnTo>
                  <a:lnTo>
                    <a:pt x="463" y="617"/>
                  </a:lnTo>
                  <a:lnTo>
                    <a:pt x="470" y="596"/>
                  </a:lnTo>
                  <a:lnTo>
                    <a:pt x="475" y="575"/>
                  </a:lnTo>
                  <a:lnTo>
                    <a:pt x="326" y="532"/>
                  </a:lnTo>
                  <a:lnTo>
                    <a:pt x="325" y="540"/>
                  </a:lnTo>
                  <a:lnTo>
                    <a:pt x="323" y="549"/>
                  </a:lnTo>
                  <a:lnTo>
                    <a:pt x="320" y="557"/>
                  </a:lnTo>
                  <a:lnTo>
                    <a:pt x="317" y="564"/>
                  </a:lnTo>
                  <a:lnTo>
                    <a:pt x="313" y="572"/>
                  </a:lnTo>
                  <a:lnTo>
                    <a:pt x="309" y="578"/>
                  </a:lnTo>
                  <a:lnTo>
                    <a:pt x="303" y="584"/>
                  </a:lnTo>
                  <a:lnTo>
                    <a:pt x="297" y="590"/>
                  </a:lnTo>
                  <a:lnTo>
                    <a:pt x="291" y="595"/>
                  </a:lnTo>
                  <a:lnTo>
                    <a:pt x="285" y="599"/>
                  </a:lnTo>
                  <a:lnTo>
                    <a:pt x="277" y="602"/>
                  </a:lnTo>
                  <a:lnTo>
                    <a:pt x="271" y="605"/>
                  </a:lnTo>
                  <a:lnTo>
                    <a:pt x="264" y="607"/>
                  </a:lnTo>
                  <a:lnTo>
                    <a:pt x="256" y="609"/>
                  </a:lnTo>
                  <a:lnTo>
                    <a:pt x="248" y="610"/>
                  </a:lnTo>
                  <a:lnTo>
                    <a:pt x="241" y="610"/>
                  </a:lnTo>
                  <a:lnTo>
                    <a:pt x="229" y="610"/>
                  </a:lnTo>
                  <a:lnTo>
                    <a:pt x="219" y="608"/>
                  </a:lnTo>
                  <a:lnTo>
                    <a:pt x="209" y="606"/>
                  </a:lnTo>
                  <a:lnTo>
                    <a:pt x="201" y="603"/>
                  </a:lnTo>
                  <a:lnTo>
                    <a:pt x="192" y="600"/>
                  </a:lnTo>
                  <a:lnTo>
                    <a:pt x="186" y="595"/>
                  </a:lnTo>
                  <a:lnTo>
                    <a:pt x="180" y="590"/>
                  </a:lnTo>
                  <a:lnTo>
                    <a:pt x="175" y="582"/>
                  </a:lnTo>
                  <a:lnTo>
                    <a:pt x="171" y="575"/>
                  </a:lnTo>
                  <a:lnTo>
                    <a:pt x="166" y="568"/>
                  </a:lnTo>
                  <a:lnTo>
                    <a:pt x="163" y="559"/>
                  </a:lnTo>
                  <a:lnTo>
                    <a:pt x="161" y="551"/>
                  </a:lnTo>
                  <a:lnTo>
                    <a:pt x="159" y="542"/>
                  </a:lnTo>
                  <a:lnTo>
                    <a:pt x="157" y="532"/>
                  </a:lnTo>
                  <a:lnTo>
                    <a:pt x="156" y="522"/>
                  </a:lnTo>
                  <a:lnTo>
                    <a:pt x="156" y="511"/>
                  </a:lnTo>
                  <a:lnTo>
                    <a:pt x="156" y="233"/>
                  </a:lnTo>
                  <a:lnTo>
                    <a:pt x="157" y="221"/>
                  </a:lnTo>
                  <a:lnTo>
                    <a:pt x="160" y="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69" name="Freeform 39"/>
            <p:cNvSpPr>
              <a:spLocks/>
            </p:cNvSpPr>
            <p:nvPr userDrawn="1"/>
          </p:nvSpPr>
          <p:spPr bwMode="auto">
            <a:xfrm>
              <a:off x="-469900" y="3827463"/>
              <a:ext cx="76200" cy="131763"/>
            </a:xfrm>
            <a:custGeom>
              <a:avLst/>
              <a:gdLst>
                <a:gd name="T0" fmla="*/ 0 w 436"/>
                <a:gd name="T1" fmla="*/ 750 h 750"/>
                <a:gd name="T2" fmla="*/ 436 w 436"/>
                <a:gd name="T3" fmla="*/ 750 h 750"/>
                <a:gd name="T4" fmla="*/ 436 w 436"/>
                <a:gd name="T5" fmla="*/ 602 h 750"/>
                <a:gd name="T6" fmla="*/ 156 w 436"/>
                <a:gd name="T7" fmla="*/ 602 h 750"/>
                <a:gd name="T8" fmla="*/ 156 w 436"/>
                <a:gd name="T9" fmla="*/ 444 h 750"/>
                <a:gd name="T10" fmla="*/ 398 w 436"/>
                <a:gd name="T11" fmla="*/ 444 h 750"/>
                <a:gd name="T12" fmla="*/ 398 w 436"/>
                <a:gd name="T13" fmla="*/ 299 h 750"/>
                <a:gd name="T14" fmla="*/ 156 w 436"/>
                <a:gd name="T15" fmla="*/ 299 h 750"/>
                <a:gd name="T16" fmla="*/ 156 w 436"/>
                <a:gd name="T17" fmla="*/ 145 h 750"/>
                <a:gd name="T18" fmla="*/ 436 w 436"/>
                <a:gd name="T19" fmla="*/ 145 h 750"/>
                <a:gd name="T20" fmla="*/ 436 w 436"/>
                <a:gd name="T21" fmla="*/ 0 h 750"/>
                <a:gd name="T22" fmla="*/ 0 w 436"/>
                <a:gd name="T23" fmla="*/ 0 h 750"/>
                <a:gd name="T24" fmla="*/ 0 w 436"/>
                <a:gd name="T25" fmla="*/ 750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6" h="750">
                  <a:moveTo>
                    <a:pt x="0" y="750"/>
                  </a:moveTo>
                  <a:lnTo>
                    <a:pt x="436" y="750"/>
                  </a:lnTo>
                  <a:lnTo>
                    <a:pt x="436" y="602"/>
                  </a:lnTo>
                  <a:lnTo>
                    <a:pt x="156" y="602"/>
                  </a:lnTo>
                  <a:lnTo>
                    <a:pt x="156" y="444"/>
                  </a:lnTo>
                  <a:lnTo>
                    <a:pt x="398" y="444"/>
                  </a:lnTo>
                  <a:lnTo>
                    <a:pt x="398" y="299"/>
                  </a:lnTo>
                  <a:lnTo>
                    <a:pt x="156" y="299"/>
                  </a:lnTo>
                  <a:lnTo>
                    <a:pt x="156" y="145"/>
                  </a:lnTo>
                  <a:lnTo>
                    <a:pt x="436" y="145"/>
                  </a:lnTo>
                  <a:lnTo>
                    <a:pt x="436" y="0"/>
                  </a:lnTo>
                  <a:lnTo>
                    <a:pt x="0" y="0"/>
                  </a:lnTo>
                  <a:lnTo>
                    <a:pt x="0" y="7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70" name="Freeform 40"/>
            <p:cNvSpPr>
              <a:spLocks/>
            </p:cNvSpPr>
            <p:nvPr userDrawn="1"/>
          </p:nvSpPr>
          <p:spPr bwMode="auto">
            <a:xfrm>
              <a:off x="-377825" y="3827463"/>
              <a:ext cx="84138" cy="131763"/>
            </a:xfrm>
            <a:custGeom>
              <a:avLst/>
              <a:gdLst>
                <a:gd name="T0" fmla="*/ 0 w 477"/>
                <a:gd name="T1" fmla="*/ 143 h 750"/>
                <a:gd name="T2" fmla="*/ 161 w 477"/>
                <a:gd name="T3" fmla="*/ 143 h 750"/>
                <a:gd name="T4" fmla="*/ 161 w 477"/>
                <a:gd name="T5" fmla="*/ 750 h 750"/>
                <a:gd name="T6" fmla="*/ 316 w 477"/>
                <a:gd name="T7" fmla="*/ 750 h 750"/>
                <a:gd name="T8" fmla="*/ 316 w 477"/>
                <a:gd name="T9" fmla="*/ 143 h 750"/>
                <a:gd name="T10" fmla="*/ 477 w 477"/>
                <a:gd name="T11" fmla="*/ 143 h 750"/>
                <a:gd name="T12" fmla="*/ 477 w 477"/>
                <a:gd name="T13" fmla="*/ 0 h 750"/>
                <a:gd name="T14" fmla="*/ 0 w 477"/>
                <a:gd name="T15" fmla="*/ 0 h 750"/>
                <a:gd name="T16" fmla="*/ 0 w 477"/>
                <a:gd name="T17" fmla="*/ 14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7" h="750">
                  <a:moveTo>
                    <a:pt x="0" y="143"/>
                  </a:moveTo>
                  <a:lnTo>
                    <a:pt x="161" y="143"/>
                  </a:lnTo>
                  <a:lnTo>
                    <a:pt x="161" y="750"/>
                  </a:lnTo>
                  <a:lnTo>
                    <a:pt x="316" y="750"/>
                  </a:lnTo>
                  <a:lnTo>
                    <a:pt x="316" y="143"/>
                  </a:lnTo>
                  <a:lnTo>
                    <a:pt x="477" y="143"/>
                  </a:lnTo>
                  <a:lnTo>
                    <a:pt x="477" y="0"/>
                  </a:lnTo>
                  <a:lnTo>
                    <a:pt x="0" y="0"/>
                  </a:lnTo>
                  <a:lnTo>
                    <a:pt x="0" y="14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71" name="Freeform 41"/>
            <p:cNvSpPr>
              <a:spLocks/>
            </p:cNvSpPr>
            <p:nvPr userDrawn="1"/>
          </p:nvSpPr>
          <p:spPr bwMode="auto">
            <a:xfrm>
              <a:off x="-271463" y="3827463"/>
              <a:ext cx="90488" cy="131763"/>
            </a:xfrm>
            <a:custGeom>
              <a:avLst/>
              <a:gdLst>
                <a:gd name="T0" fmla="*/ 372 w 513"/>
                <a:gd name="T1" fmla="*/ 0 h 750"/>
                <a:gd name="T2" fmla="*/ 157 w 513"/>
                <a:gd name="T3" fmla="*/ 435 h 750"/>
                <a:gd name="T4" fmla="*/ 155 w 513"/>
                <a:gd name="T5" fmla="*/ 435 h 750"/>
                <a:gd name="T6" fmla="*/ 155 w 513"/>
                <a:gd name="T7" fmla="*/ 0 h 750"/>
                <a:gd name="T8" fmla="*/ 0 w 513"/>
                <a:gd name="T9" fmla="*/ 0 h 750"/>
                <a:gd name="T10" fmla="*/ 0 w 513"/>
                <a:gd name="T11" fmla="*/ 750 h 750"/>
                <a:gd name="T12" fmla="*/ 146 w 513"/>
                <a:gd name="T13" fmla="*/ 750 h 750"/>
                <a:gd name="T14" fmla="*/ 355 w 513"/>
                <a:gd name="T15" fmla="*/ 342 h 750"/>
                <a:gd name="T16" fmla="*/ 356 w 513"/>
                <a:gd name="T17" fmla="*/ 342 h 750"/>
                <a:gd name="T18" fmla="*/ 356 w 513"/>
                <a:gd name="T19" fmla="*/ 750 h 750"/>
                <a:gd name="T20" fmla="*/ 513 w 513"/>
                <a:gd name="T21" fmla="*/ 750 h 750"/>
                <a:gd name="T22" fmla="*/ 513 w 513"/>
                <a:gd name="T23" fmla="*/ 0 h 750"/>
                <a:gd name="T24" fmla="*/ 372 w 513"/>
                <a:gd name="T25" fmla="*/ 0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13" h="750">
                  <a:moveTo>
                    <a:pt x="372" y="0"/>
                  </a:moveTo>
                  <a:lnTo>
                    <a:pt x="157" y="435"/>
                  </a:lnTo>
                  <a:lnTo>
                    <a:pt x="155" y="435"/>
                  </a:lnTo>
                  <a:lnTo>
                    <a:pt x="155" y="0"/>
                  </a:lnTo>
                  <a:lnTo>
                    <a:pt x="0" y="0"/>
                  </a:lnTo>
                  <a:lnTo>
                    <a:pt x="0" y="750"/>
                  </a:lnTo>
                  <a:lnTo>
                    <a:pt x="146" y="750"/>
                  </a:lnTo>
                  <a:lnTo>
                    <a:pt x="355" y="342"/>
                  </a:lnTo>
                  <a:lnTo>
                    <a:pt x="356" y="342"/>
                  </a:lnTo>
                  <a:lnTo>
                    <a:pt x="356" y="750"/>
                  </a:lnTo>
                  <a:lnTo>
                    <a:pt x="513" y="750"/>
                  </a:lnTo>
                  <a:lnTo>
                    <a:pt x="513" y="0"/>
                  </a:lnTo>
                  <a:lnTo>
                    <a:pt x="3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72" name="Freeform 42"/>
            <p:cNvSpPr>
              <a:spLocks/>
            </p:cNvSpPr>
            <p:nvPr userDrawn="1"/>
          </p:nvSpPr>
          <p:spPr bwMode="auto">
            <a:xfrm>
              <a:off x="-1189038" y="3829051"/>
              <a:ext cx="120650" cy="225425"/>
            </a:xfrm>
            <a:custGeom>
              <a:avLst/>
              <a:gdLst>
                <a:gd name="T0" fmla="*/ 534 w 691"/>
                <a:gd name="T1" fmla="*/ 0 h 1280"/>
                <a:gd name="T2" fmla="*/ 0 w 691"/>
                <a:gd name="T3" fmla="*/ 1212 h 1280"/>
                <a:gd name="T4" fmla="*/ 41 w 691"/>
                <a:gd name="T5" fmla="*/ 1227 h 1280"/>
                <a:gd name="T6" fmla="*/ 83 w 691"/>
                <a:gd name="T7" fmla="*/ 1241 h 1280"/>
                <a:gd name="T8" fmla="*/ 104 w 691"/>
                <a:gd name="T9" fmla="*/ 1247 h 1280"/>
                <a:gd name="T10" fmla="*/ 125 w 691"/>
                <a:gd name="T11" fmla="*/ 1253 h 1280"/>
                <a:gd name="T12" fmla="*/ 147 w 691"/>
                <a:gd name="T13" fmla="*/ 1258 h 1280"/>
                <a:gd name="T14" fmla="*/ 168 w 691"/>
                <a:gd name="T15" fmla="*/ 1262 h 1280"/>
                <a:gd name="T16" fmla="*/ 190 w 691"/>
                <a:gd name="T17" fmla="*/ 1266 h 1280"/>
                <a:gd name="T18" fmla="*/ 212 w 691"/>
                <a:gd name="T19" fmla="*/ 1270 h 1280"/>
                <a:gd name="T20" fmla="*/ 234 w 691"/>
                <a:gd name="T21" fmla="*/ 1273 h 1280"/>
                <a:gd name="T22" fmla="*/ 257 w 691"/>
                <a:gd name="T23" fmla="*/ 1276 h 1280"/>
                <a:gd name="T24" fmla="*/ 280 w 691"/>
                <a:gd name="T25" fmla="*/ 1278 h 1280"/>
                <a:gd name="T26" fmla="*/ 303 w 691"/>
                <a:gd name="T27" fmla="*/ 1279 h 1280"/>
                <a:gd name="T28" fmla="*/ 326 w 691"/>
                <a:gd name="T29" fmla="*/ 1280 h 1280"/>
                <a:gd name="T30" fmla="*/ 349 w 691"/>
                <a:gd name="T31" fmla="*/ 1280 h 1280"/>
                <a:gd name="T32" fmla="*/ 371 w 691"/>
                <a:gd name="T33" fmla="*/ 1280 h 1280"/>
                <a:gd name="T34" fmla="*/ 394 w 691"/>
                <a:gd name="T35" fmla="*/ 1279 h 1280"/>
                <a:gd name="T36" fmla="*/ 416 w 691"/>
                <a:gd name="T37" fmla="*/ 1278 h 1280"/>
                <a:gd name="T38" fmla="*/ 438 w 691"/>
                <a:gd name="T39" fmla="*/ 1276 h 1280"/>
                <a:gd name="T40" fmla="*/ 460 w 691"/>
                <a:gd name="T41" fmla="*/ 1274 h 1280"/>
                <a:gd name="T42" fmla="*/ 482 w 691"/>
                <a:gd name="T43" fmla="*/ 1271 h 1280"/>
                <a:gd name="T44" fmla="*/ 504 w 691"/>
                <a:gd name="T45" fmla="*/ 1267 h 1280"/>
                <a:gd name="T46" fmla="*/ 526 w 691"/>
                <a:gd name="T47" fmla="*/ 1263 h 1280"/>
                <a:gd name="T48" fmla="*/ 568 w 691"/>
                <a:gd name="T49" fmla="*/ 1254 h 1280"/>
                <a:gd name="T50" fmla="*/ 610 w 691"/>
                <a:gd name="T51" fmla="*/ 1242 h 1280"/>
                <a:gd name="T52" fmla="*/ 651 w 691"/>
                <a:gd name="T53" fmla="*/ 1229 h 1280"/>
                <a:gd name="T54" fmla="*/ 691 w 691"/>
                <a:gd name="T55" fmla="*/ 1214 h 1280"/>
                <a:gd name="T56" fmla="*/ 559 w 691"/>
                <a:gd name="T57" fmla="*/ 3 h 1280"/>
                <a:gd name="T58" fmla="*/ 546 w 691"/>
                <a:gd name="T59" fmla="*/ 2 h 1280"/>
                <a:gd name="T60" fmla="*/ 534 w 691"/>
                <a:gd name="T61" fmla="*/ 0 h 1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691" h="1280">
                  <a:moveTo>
                    <a:pt x="534" y="0"/>
                  </a:moveTo>
                  <a:lnTo>
                    <a:pt x="0" y="1212"/>
                  </a:lnTo>
                  <a:lnTo>
                    <a:pt x="41" y="1227"/>
                  </a:lnTo>
                  <a:lnTo>
                    <a:pt x="83" y="1241"/>
                  </a:lnTo>
                  <a:lnTo>
                    <a:pt x="104" y="1247"/>
                  </a:lnTo>
                  <a:lnTo>
                    <a:pt x="125" y="1253"/>
                  </a:lnTo>
                  <a:lnTo>
                    <a:pt x="147" y="1258"/>
                  </a:lnTo>
                  <a:lnTo>
                    <a:pt x="168" y="1262"/>
                  </a:lnTo>
                  <a:lnTo>
                    <a:pt x="190" y="1266"/>
                  </a:lnTo>
                  <a:lnTo>
                    <a:pt x="212" y="1270"/>
                  </a:lnTo>
                  <a:lnTo>
                    <a:pt x="234" y="1273"/>
                  </a:lnTo>
                  <a:lnTo>
                    <a:pt x="257" y="1276"/>
                  </a:lnTo>
                  <a:lnTo>
                    <a:pt x="280" y="1278"/>
                  </a:lnTo>
                  <a:lnTo>
                    <a:pt x="303" y="1279"/>
                  </a:lnTo>
                  <a:lnTo>
                    <a:pt x="326" y="1280"/>
                  </a:lnTo>
                  <a:lnTo>
                    <a:pt x="349" y="1280"/>
                  </a:lnTo>
                  <a:lnTo>
                    <a:pt x="371" y="1280"/>
                  </a:lnTo>
                  <a:lnTo>
                    <a:pt x="394" y="1279"/>
                  </a:lnTo>
                  <a:lnTo>
                    <a:pt x="416" y="1278"/>
                  </a:lnTo>
                  <a:lnTo>
                    <a:pt x="438" y="1276"/>
                  </a:lnTo>
                  <a:lnTo>
                    <a:pt x="460" y="1274"/>
                  </a:lnTo>
                  <a:lnTo>
                    <a:pt x="482" y="1271"/>
                  </a:lnTo>
                  <a:lnTo>
                    <a:pt x="504" y="1267"/>
                  </a:lnTo>
                  <a:lnTo>
                    <a:pt x="526" y="1263"/>
                  </a:lnTo>
                  <a:lnTo>
                    <a:pt x="568" y="1254"/>
                  </a:lnTo>
                  <a:lnTo>
                    <a:pt x="610" y="1242"/>
                  </a:lnTo>
                  <a:lnTo>
                    <a:pt x="651" y="1229"/>
                  </a:lnTo>
                  <a:lnTo>
                    <a:pt x="691" y="1214"/>
                  </a:lnTo>
                  <a:lnTo>
                    <a:pt x="559" y="3"/>
                  </a:lnTo>
                  <a:lnTo>
                    <a:pt x="546" y="2"/>
                  </a:lnTo>
                  <a:lnTo>
                    <a:pt x="53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73" name="Freeform 43"/>
            <p:cNvSpPr>
              <a:spLocks/>
            </p:cNvSpPr>
            <p:nvPr userDrawn="1"/>
          </p:nvSpPr>
          <p:spPr bwMode="auto">
            <a:xfrm>
              <a:off x="-1282700" y="3822701"/>
              <a:ext cx="179388" cy="211138"/>
            </a:xfrm>
            <a:custGeom>
              <a:avLst/>
              <a:gdLst>
                <a:gd name="T0" fmla="*/ 1004 w 1023"/>
                <a:gd name="T1" fmla="*/ 0 h 1202"/>
                <a:gd name="T2" fmla="*/ 0 w 1023"/>
                <a:gd name="T3" fmla="*/ 662 h 1202"/>
                <a:gd name="T4" fmla="*/ 6 w 1023"/>
                <a:gd name="T5" fmla="*/ 684 h 1202"/>
                <a:gd name="T6" fmla="*/ 14 w 1023"/>
                <a:gd name="T7" fmla="*/ 705 h 1202"/>
                <a:gd name="T8" fmla="*/ 22 w 1023"/>
                <a:gd name="T9" fmla="*/ 726 h 1202"/>
                <a:gd name="T10" fmla="*/ 30 w 1023"/>
                <a:gd name="T11" fmla="*/ 746 h 1202"/>
                <a:gd name="T12" fmla="*/ 39 w 1023"/>
                <a:gd name="T13" fmla="*/ 767 h 1202"/>
                <a:gd name="T14" fmla="*/ 48 w 1023"/>
                <a:gd name="T15" fmla="*/ 788 h 1202"/>
                <a:gd name="T16" fmla="*/ 57 w 1023"/>
                <a:gd name="T17" fmla="*/ 808 h 1202"/>
                <a:gd name="T18" fmla="*/ 68 w 1023"/>
                <a:gd name="T19" fmla="*/ 828 h 1202"/>
                <a:gd name="T20" fmla="*/ 78 w 1023"/>
                <a:gd name="T21" fmla="*/ 847 h 1202"/>
                <a:gd name="T22" fmla="*/ 89 w 1023"/>
                <a:gd name="T23" fmla="*/ 867 h 1202"/>
                <a:gd name="T24" fmla="*/ 100 w 1023"/>
                <a:gd name="T25" fmla="*/ 885 h 1202"/>
                <a:gd name="T26" fmla="*/ 113 w 1023"/>
                <a:gd name="T27" fmla="*/ 904 h 1202"/>
                <a:gd name="T28" fmla="*/ 125 w 1023"/>
                <a:gd name="T29" fmla="*/ 922 h 1202"/>
                <a:gd name="T30" fmla="*/ 138 w 1023"/>
                <a:gd name="T31" fmla="*/ 940 h 1202"/>
                <a:gd name="T32" fmla="*/ 152 w 1023"/>
                <a:gd name="T33" fmla="*/ 958 h 1202"/>
                <a:gd name="T34" fmla="*/ 165 w 1023"/>
                <a:gd name="T35" fmla="*/ 975 h 1202"/>
                <a:gd name="T36" fmla="*/ 179 w 1023"/>
                <a:gd name="T37" fmla="*/ 992 h 1202"/>
                <a:gd name="T38" fmla="*/ 193 w 1023"/>
                <a:gd name="T39" fmla="*/ 1009 h 1202"/>
                <a:gd name="T40" fmla="*/ 208 w 1023"/>
                <a:gd name="T41" fmla="*/ 1025 h 1202"/>
                <a:gd name="T42" fmla="*/ 224 w 1023"/>
                <a:gd name="T43" fmla="*/ 1041 h 1202"/>
                <a:gd name="T44" fmla="*/ 239 w 1023"/>
                <a:gd name="T45" fmla="*/ 1057 h 1202"/>
                <a:gd name="T46" fmla="*/ 255 w 1023"/>
                <a:gd name="T47" fmla="*/ 1071 h 1202"/>
                <a:gd name="T48" fmla="*/ 271 w 1023"/>
                <a:gd name="T49" fmla="*/ 1087 h 1202"/>
                <a:gd name="T50" fmla="*/ 288 w 1023"/>
                <a:gd name="T51" fmla="*/ 1101 h 1202"/>
                <a:gd name="T52" fmla="*/ 305 w 1023"/>
                <a:gd name="T53" fmla="*/ 1115 h 1202"/>
                <a:gd name="T54" fmla="*/ 322 w 1023"/>
                <a:gd name="T55" fmla="*/ 1129 h 1202"/>
                <a:gd name="T56" fmla="*/ 340 w 1023"/>
                <a:gd name="T57" fmla="*/ 1142 h 1202"/>
                <a:gd name="T58" fmla="*/ 358 w 1023"/>
                <a:gd name="T59" fmla="*/ 1155 h 1202"/>
                <a:gd name="T60" fmla="*/ 376 w 1023"/>
                <a:gd name="T61" fmla="*/ 1168 h 1202"/>
                <a:gd name="T62" fmla="*/ 395 w 1023"/>
                <a:gd name="T63" fmla="*/ 1179 h 1202"/>
                <a:gd name="T64" fmla="*/ 414 w 1023"/>
                <a:gd name="T65" fmla="*/ 1191 h 1202"/>
                <a:gd name="T66" fmla="*/ 433 w 1023"/>
                <a:gd name="T67" fmla="*/ 1202 h 1202"/>
                <a:gd name="T68" fmla="*/ 1023 w 1023"/>
                <a:gd name="T69" fmla="*/ 17 h 1202"/>
                <a:gd name="T70" fmla="*/ 1013 w 1023"/>
                <a:gd name="T71" fmla="*/ 10 h 1202"/>
                <a:gd name="T72" fmla="*/ 1004 w 1023"/>
                <a:gd name="T73" fmla="*/ 0 h 1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23" h="1202">
                  <a:moveTo>
                    <a:pt x="1004" y="0"/>
                  </a:moveTo>
                  <a:lnTo>
                    <a:pt x="0" y="662"/>
                  </a:lnTo>
                  <a:lnTo>
                    <a:pt x="6" y="684"/>
                  </a:lnTo>
                  <a:lnTo>
                    <a:pt x="14" y="705"/>
                  </a:lnTo>
                  <a:lnTo>
                    <a:pt x="22" y="726"/>
                  </a:lnTo>
                  <a:lnTo>
                    <a:pt x="30" y="746"/>
                  </a:lnTo>
                  <a:lnTo>
                    <a:pt x="39" y="767"/>
                  </a:lnTo>
                  <a:lnTo>
                    <a:pt x="48" y="788"/>
                  </a:lnTo>
                  <a:lnTo>
                    <a:pt x="57" y="808"/>
                  </a:lnTo>
                  <a:lnTo>
                    <a:pt x="68" y="828"/>
                  </a:lnTo>
                  <a:lnTo>
                    <a:pt x="78" y="847"/>
                  </a:lnTo>
                  <a:lnTo>
                    <a:pt x="89" y="867"/>
                  </a:lnTo>
                  <a:lnTo>
                    <a:pt x="100" y="885"/>
                  </a:lnTo>
                  <a:lnTo>
                    <a:pt x="113" y="904"/>
                  </a:lnTo>
                  <a:lnTo>
                    <a:pt x="125" y="922"/>
                  </a:lnTo>
                  <a:lnTo>
                    <a:pt x="138" y="940"/>
                  </a:lnTo>
                  <a:lnTo>
                    <a:pt x="152" y="958"/>
                  </a:lnTo>
                  <a:lnTo>
                    <a:pt x="165" y="975"/>
                  </a:lnTo>
                  <a:lnTo>
                    <a:pt x="179" y="992"/>
                  </a:lnTo>
                  <a:lnTo>
                    <a:pt x="193" y="1009"/>
                  </a:lnTo>
                  <a:lnTo>
                    <a:pt x="208" y="1025"/>
                  </a:lnTo>
                  <a:lnTo>
                    <a:pt x="224" y="1041"/>
                  </a:lnTo>
                  <a:lnTo>
                    <a:pt x="239" y="1057"/>
                  </a:lnTo>
                  <a:lnTo>
                    <a:pt x="255" y="1071"/>
                  </a:lnTo>
                  <a:lnTo>
                    <a:pt x="271" y="1087"/>
                  </a:lnTo>
                  <a:lnTo>
                    <a:pt x="288" y="1101"/>
                  </a:lnTo>
                  <a:lnTo>
                    <a:pt x="305" y="1115"/>
                  </a:lnTo>
                  <a:lnTo>
                    <a:pt x="322" y="1129"/>
                  </a:lnTo>
                  <a:lnTo>
                    <a:pt x="340" y="1142"/>
                  </a:lnTo>
                  <a:lnTo>
                    <a:pt x="358" y="1155"/>
                  </a:lnTo>
                  <a:lnTo>
                    <a:pt x="376" y="1168"/>
                  </a:lnTo>
                  <a:lnTo>
                    <a:pt x="395" y="1179"/>
                  </a:lnTo>
                  <a:lnTo>
                    <a:pt x="414" y="1191"/>
                  </a:lnTo>
                  <a:lnTo>
                    <a:pt x="433" y="1202"/>
                  </a:lnTo>
                  <a:lnTo>
                    <a:pt x="1023" y="17"/>
                  </a:lnTo>
                  <a:lnTo>
                    <a:pt x="1013" y="10"/>
                  </a:lnTo>
                  <a:lnTo>
                    <a:pt x="10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74" name="Freeform 44"/>
            <p:cNvSpPr>
              <a:spLocks/>
            </p:cNvSpPr>
            <p:nvPr userDrawn="1"/>
          </p:nvSpPr>
          <p:spPr bwMode="auto">
            <a:xfrm>
              <a:off x="-1082675" y="3825876"/>
              <a:ext cx="109538" cy="207963"/>
            </a:xfrm>
            <a:custGeom>
              <a:avLst/>
              <a:gdLst>
                <a:gd name="T0" fmla="*/ 0 w 624"/>
                <a:gd name="T1" fmla="*/ 14 h 1183"/>
                <a:gd name="T2" fmla="*/ 187 w 624"/>
                <a:gd name="T3" fmla="*/ 1183 h 1183"/>
                <a:gd name="T4" fmla="*/ 207 w 624"/>
                <a:gd name="T5" fmla="*/ 1172 h 1183"/>
                <a:gd name="T6" fmla="*/ 225 w 624"/>
                <a:gd name="T7" fmla="*/ 1160 h 1183"/>
                <a:gd name="T8" fmla="*/ 244 w 624"/>
                <a:gd name="T9" fmla="*/ 1149 h 1183"/>
                <a:gd name="T10" fmla="*/ 263 w 624"/>
                <a:gd name="T11" fmla="*/ 1136 h 1183"/>
                <a:gd name="T12" fmla="*/ 281 w 624"/>
                <a:gd name="T13" fmla="*/ 1124 h 1183"/>
                <a:gd name="T14" fmla="*/ 299 w 624"/>
                <a:gd name="T15" fmla="*/ 1110 h 1183"/>
                <a:gd name="T16" fmla="*/ 316 w 624"/>
                <a:gd name="T17" fmla="*/ 1096 h 1183"/>
                <a:gd name="T18" fmla="*/ 334 w 624"/>
                <a:gd name="T19" fmla="*/ 1082 h 1183"/>
                <a:gd name="T20" fmla="*/ 351 w 624"/>
                <a:gd name="T21" fmla="*/ 1068 h 1183"/>
                <a:gd name="T22" fmla="*/ 367 w 624"/>
                <a:gd name="T23" fmla="*/ 1052 h 1183"/>
                <a:gd name="T24" fmla="*/ 383 w 624"/>
                <a:gd name="T25" fmla="*/ 1038 h 1183"/>
                <a:gd name="T26" fmla="*/ 399 w 624"/>
                <a:gd name="T27" fmla="*/ 1022 h 1183"/>
                <a:gd name="T28" fmla="*/ 415 w 624"/>
                <a:gd name="T29" fmla="*/ 1005 h 1183"/>
                <a:gd name="T30" fmla="*/ 429 w 624"/>
                <a:gd name="T31" fmla="*/ 990 h 1183"/>
                <a:gd name="T32" fmla="*/ 444 w 624"/>
                <a:gd name="T33" fmla="*/ 973 h 1183"/>
                <a:gd name="T34" fmla="*/ 458 w 624"/>
                <a:gd name="T35" fmla="*/ 955 h 1183"/>
                <a:gd name="T36" fmla="*/ 471 w 624"/>
                <a:gd name="T37" fmla="*/ 938 h 1183"/>
                <a:gd name="T38" fmla="*/ 485 w 624"/>
                <a:gd name="T39" fmla="*/ 920 h 1183"/>
                <a:gd name="T40" fmla="*/ 498 w 624"/>
                <a:gd name="T41" fmla="*/ 902 h 1183"/>
                <a:gd name="T42" fmla="*/ 510 w 624"/>
                <a:gd name="T43" fmla="*/ 883 h 1183"/>
                <a:gd name="T44" fmla="*/ 522 w 624"/>
                <a:gd name="T45" fmla="*/ 864 h 1183"/>
                <a:gd name="T46" fmla="*/ 534 w 624"/>
                <a:gd name="T47" fmla="*/ 846 h 1183"/>
                <a:gd name="T48" fmla="*/ 545 w 624"/>
                <a:gd name="T49" fmla="*/ 827 h 1183"/>
                <a:gd name="T50" fmla="*/ 556 w 624"/>
                <a:gd name="T51" fmla="*/ 807 h 1183"/>
                <a:gd name="T52" fmla="*/ 566 w 624"/>
                <a:gd name="T53" fmla="*/ 787 h 1183"/>
                <a:gd name="T54" fmla="*/ 576 w 624"/>
                <a:gd name="T55" fmla="*/ 766 h 1183"/>
                <a:gd name="T56" fmla="*/ 585 w 624"/>
                <a:gd name="T57" fmla="*/ 746 h 1183"/>
                <a:gd name="T58" fmla="*/ 593 w 624"/>
                <a:gd name="T59" fmla="*/ 725 h 1183"/>
                <a:gd name="T60" fmla="*/ 602 w 624"/>
                <a:gd name="T61" fmla="*/ 705 h 1183"/>
                <a:gd name="T62" fmla="*/ 609 w 624"/>
                <a:gd name="T63" fmla="*/ 683 h 1183"/>
                <a:gd name="T64" fmla="*/ 616 w 624"/>
                <a:gd name="T65" fmla="*/ 662 h 1183"/>
                <a:gd name="T66" fmla="*/ 624 w 624"/>
                <a:gd name="T67" fmla="*/ 640 h 1183"/>
                <a:gd name="T68" fmla="*/ 29 w 624"/>
                <a:gd name="T69" fmla="*/ 0 h 1183"/>
                <a:gd name="T70" fmla="*/ 22 w 624"/>
                <a:gd name="T71" fmla="*/ 4 h 1183"/>
                <a:gd name="T72" fmla="*/ 14 w 624"/>
                <a:gd name="T73" fmla="*/ 9 h 1183"/>
                <a:gd name="T74" fmla="*/ 7 w 624"/>
                <a:gd name="T75" fmla="*/ 12 h 1183"/>
                <a:gd name="T76" fmla="*/ 0 w 624"/>
                <a:gd name="T77" fmla="*/ 14 h 1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24" h="1183">
                  <a:moveTo>
                    <a:pt x="0" y="14"/>
                  </a:moveTo>
                  <a:lnTo>
                    <a:pt x="187" y="1183"/>
                  </a:lnTo>
                  <a:lnTo>
                    <a:pt x="207" y="1172"/>
                  </a:lnTo>
                  <a:lnTo>
                    <a:pt x="225" y="1160"/>
                  </a:lnTo>
                  <a:lnTo>
                    <a:pt x="244" y="1149"/>
                  </a:lnTo>
                  <a:lnTo>
                    <a:pt x="263" y="1136"/>
                  </a:lnTo>
                  <a:lnTo>
                    <a:pt x="281" y="1124"/>
                  </a:lnTo>
                  <a:lnTo>
                    <a:pt x="299" y="1110"/>
                  </a:lnTo>
                  <a:lnTo>
                    <a:pt x="316" y="1096"/>
                  </a:lnTo>
                  <a:lnTo>
                    <a:pt x="334" y="1082"/>
                  </a:lnTo>
                  <a:lnTo>
                    <a:pt x="351" y="1068"/>
                  </a:lnTo>
                  <a:lnTo>
                    <a:pt x="367" y="1052"/>
                  </a:lnTo>
                  <a:lnTo>
                    <a:pt x="383" y="1038"/>
                  </a:lnTo>
                  <a:lnTo>
                    <a:pt x="399" y="1022"/>
                  </a:lnTo>
                  <a:lnTo>
                    <a:pt x="415" y="1005"/>
                  </a:lnTo>
                  <a:lnTo>
                    <a:pt x="429" y="990"/>
                  </a:lnTo>
                  <a:lnTo>
                    <a:pt x="444" y="973"/>
                  </a:lnTo>
                  <a:lnTo>
                    <a:pt x="458" y="955"/>
                  </a:lnTo>
                  <a:lnTo>
                    <a:pt x="471" y="938"/>
                  </a:lnTo>
                  <a:lnTo>
                    <a:pt x="485" y="920"/>
                  </a:lnTo>
                  <a:lnTo>
                    <a:pt x="498" y="902"/>
                  </a:lnTo>
                  <a:lnTo>
                    <a:pt x="510" y="883"/>
                  </a:lnTo>
                  <a:lnTo>
                    <a:pt x="522" y="864"/>
                  </a:lnTo>
                  <a:lnTo>
                    <a:pt x="534" y="846"/>
                  </a:lnTo>
                  <a:lnTo>
                    <a:pt x="545" y="827"/>
                  </a:lnTo>
                  <a:lnTo>
                    <a:pt x="556" y="807"/>
                  </a:lnTo>
                  <a:lnTo>
                    <a:pt x="566" y="787"/>
                  </a:lnTo>
                  <a:lnTo>
                    <a:pt x="576" y="766"/>
                  </a:lnTo>
                  <a:lnTo>
                    <a:pt x="585" y="746"/>
                  </a:lnTo>
                  <a:lnTo>
                    <a:pt x="593" y="725"/>
                  </a:lnTo>
                  <a:lnTo>
                    <a:pt x="602" y="705"/>
                  </a:lnTo>
                  <a:lnTo>
                    <a:pt x="609" y="683"/>
                  </a:lnTo>
                  <a:lnTo>
                    <a:pt x="616" y="662"/>
                  </a:lnTo>
                  <a:lnTo>
                    <a:pt x="624" y="640"/>
                  </a:lnTo>
                  <a:lnTo>
                    <a:pt x="29" y="0"/>
                  </a:lnTo>
                  <a:lnTo>
                    <a:pt x="22" y="4"/>
                  </a:lnTo>
                  <a:lnTo>
                    <a:pt x="14" y="9"/>
                  </a:lnTo>
                  <a:lnTo>
                    <a:pt x="7" y="12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75" name="Freeform 45"/>
            <p:cNvSpPr>
              <a:spLocks/>
            </p:cNvSpPr>
            <p:nvPr userDrawn="1"/>
          </p:nvSpPr>
          <p:spPr bwMode="auto">
            <a:xfrm>
              <a:off x="-1249363" y="3732213"/>
              <a:ext cx="146050" cy="69850"/>
            </a:xfrm>
            <a:custGeom>
              <a:avLst/>
              <a:gdLst>
                <a:gd name="T0" fmla="*/ 821 w 821"/>
                <a:gd name="T1" fmla="*/ 335 h 396"/>
                <a:gd name="T2" fmla="*/ 629 w 821"/>
                <a:gd name="T3" fmla="*/ 0 h 396"/>
                <a:gd name="T4" fmla="*/ 606 w 821"/>
                <a:gd name="T5" fmla="*/ 1 h 396"/>
                <a:gd name="T6" fmla="*/ 583 w 821"/>
                <a:gd name="T7" fmla="*/ 3 h 396"/>
                <a:gd name="T8" fmla="*/ 560 w 821"/>
                <a:gd name="T9" fmla="*/ 7 h 396"/>
                <a:gd name="T10" fmla="*/ 537 w 821"/>
                <a:gd name="T11" fmla="*/ 10 h 396"/>
                <a:gd name="T12" fmla="*/ 514 w 821"/>
                <a:gd name="T13" fmla="*/ 14 h 396"/>
                <a:gd name="T14" fmla="*/ 492 w 821"/>
                <a:gd name="T15" fmla="*/ 18 h 396"/>
                <a:gd name="T16" fmla="*/ 470 w 821"/>
                <a:gd name="T17" fmla="*/ 23 h 396"/>
                <a:gd name="T18" fmla="*/ 447 w 821"/>
                <a:gd name="T19" fmla="*/ 28 h 396"/>
                <a:gd name="T20" fmla="*/ 426 w 821"/>
                <a:gd name="T21" fmla="*/ 35 h 396"/>
                <a:gd name="T22" fmla="*/ 404 w 821"/>
                <a:gd name="T23" fmla="*/ 41 h 396"/>
                <a:gd name="T24" fmla="*/ 383 w 821"/>
                <a:gd name="T25" fmla="*/ 48 h 396"/>
                <a:gd name="T26" fmla="*/ 361 w 821"/>
                <a:gd name="T27" fmla="*/ 56 h 396"/>
                <a:gd name="T28" fmla="*/ 340 w 821"/>
                <a:gd name="T29" fmla="*/ 64 h 396"/>
                <a:gd name="T30" fmla="*/ 321 w 821"/>
                <a:gd name="T31" fmla="*/ 72 h 396"/>
                <a:gd name="T32" fmla="*/ 300 w 821"/>
                <a:gd name="T33" fmla="*/ 82 h 396"/>
                <a:gd name="T34" fmla="*/ 280 w 821"/>
                <a:gd name="T35" fmla="*/ 91 h 396"/>
                <a:gd name="T36" fmla="*/ 260 w 821"/>
                <a:gd name="T37" fmla="*/ 102 h 396"/>
                <a:gd name="T38" fmla="*/ 240 w 821"/>
                <a:gd name="T39" fmla="*/ 112 h 396"/>
                <a:gd name="T40" fmla="*/ 221 w 821"/>
                <a:gd name="T41" fmla="*/ 123 h 396"/>
                <a:gd name="T42" fmla="*/ 202 w 821"/>
                <a:gd name="T43" fmla="*/ 134 h 396"/>
                <a:gd name="T44" fmla="*/ 184 w 821"/>
                <a:gd name="T45" fmla="*/ 146 h 396"/>
                <a:gd name="T46" fmla="*/ 165 w 821"/>
                <a:gd name="T47" fmla="*/ 158 h 396"/>
                <a:gd name="T48" fmla="*/ 147 w 821"/>
                <a:gd name="T49" fmla="*/ 171 h 396"/>
                <a:gd name="T50" fmla="*/ 129 w 821"/>
                <a:gd name="T51" fmla="*/ 184 h 396"/>
                <a:gd name="T52" fmla="*/ 111 w 821"/>
                <a:gd name="T53" fmla="*/ 198 h 396"/>
                <a:gd name="T54" fmla="*/ 95 w 821"/>
                <a:gd name="T55" fmla="*/ 211 h 396"/>
                <a:gd name="T56" fmla="*/ 78 w 821"/>
                <a:gd name="T57" fmla="*/ 226 h 396"/>
                <a:gd name="T58" fmla="*/ 61 w 821"/>
                <a:gd name="T59" fmla="*/ 241 h 396"/>
                <a:gd name="T60" fmla="*/ 46 w 821"/>
                <a:gd name="T61" fmla="*/ 255 h 396"/>
                <a:gd name="T62" fmla="*/ 30 w 821"/>
                <a:gd name="T63" fmla="*/ 271 h 396"/>
                <a:gd name="T64" fmla="*/ 14 w 821"/>
                <a:gd name="T65" fmla="*/ 288 h 396"/>
                <a:gd name="T66" fmla="*/ 0 w 821"/>
                <a:gd name="T67" fmla="*/ 303 h 396"/>
                <a:gd name="T68" fmla="*/ 781 w 821"/>
                <a:gd name="T69" fmla="*/ 396 h 396"/>
                <a:gd name="T70" fmla="*/ 783 w 821"/>
                <a:gd name="T71" fmla="*/ 388 h 396"/>
                <a:gd name="T72" fmla="*/ 787 w 821"/>
                <a:gd name="T73" fmla="*/ 379 h 396"/>
                <a:gd name="T74" fmla="*/ 791 w 821"/>
                <a:gd name="T75" fmla="*/ 370 h 396"/>
                <a:gd name="T76" fmla="*/ 796 w 821"/>
                <a:gd name="T77" fmla="*/ 363 h 396"/>
                <a:gd name="T78" fmla="*/ 802 w 821"/>
                <a:gd name="T79" fmla="*/ 356 h 396"/>
                <a:gd name="T80" fmla="*/ 808 w 821"/>
                <a:gd name="T81" fmla="*/ 348 h 396"/>
                <a:gd name="T82" fmla="*/ 814 w 821"/>
                <a:gd name="T83" fmla="*/ 341 h 396"/>
                <a:gd name="T84" fmla="*/ 821 w 821"/>
                <a:gd name="T85" fmla="*/ 335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21" h="396">
                  <a:moveTo>
                    <a:pt x="821" y="335"/>
                  </a:moveTo>
                  <a:lnTo>
                    <a:pt x="629" y="0"/>
                  </a:lnTo>
                  <a:lnTo>
                    <a:pt x="606" y="1"/>
                  </a:lnTo>
                  <a:lnTo>
                    <a:pt x="583" y="3"/>
                  </a:lnTo>
                  <a:lnTo>
                    <a:pt x="560" y="7"/>
                  </a:lnTo>
                  <a:lnTo>
                    <a:pt x="537" y="10"/>
                  </a:lnTo>
                  <a:lnTo>
                    <a:pt x="514" y="14"/>
                  </a:lnTo>
                  <a:lnTo>
                    <a:pt x="492" y="18"/>
                  </a:lnTo>
                  <a:lnTo>
                    <a:pt x="470" y="23"/>
                  </a:lnTo>
                  <a:lnTo>
                    <a:pt x="447" y="28"/>
                  </a:lnTo>
                  <a:lnTo>
                    <a:pt x="426" y="35"/>
                  </a:lnTo>
                  <a:lnTo>
                    <a:pt x="404" y="41"/>
                  </a:lnTo>
                  <a:lnTo>
                    <a:pt x="383" y="48"/>
                  </a:lnTo>
                  <a:lnTo>
                    <a:pt x="361" y="56"/>
                  </a:lnTo>
                  <a:lnTo>
                    <a:pt x="340" y="64"/>
                  </a:lnTo>
                  <a:lnTo>
                    <a:pt x="321" y="72"/>
                  </a:lnTo>
                  <a:lnTo>
                    <a:pt x="300" y="82"/>
                  </a:lnTo>
                  <a:lnTo>
                    <a:pt x="280" y="91"/>
                  </a:lnTo>
                  <a:lnTo>
                    <a:pt x="260" y="102"/>
                  </a:lnTo>
                  <a:lnTo>
                    <a:pt x="240" y="112"/>
                  </a:lnTo>
                  <a:lnTo>
                    <a:pt x="221" y="123"/>
                  </a:lnTo>
                  <a:lnTo>
                    <a:pt x="202" y="134"/>
                  </a:lnTo>
                  <a:lnTo>
                    <a:pt x="184" y="146"/>
                  </a:lnTo>
                  <a:lnTo>
                    <a:pt x="165" y="158"/>
                  </a:lnTo>
                  <a:lnTo>
                    <a:pt x="147" y="171"/>
                  </a:lnTo>
                  <a:lnTo>
                    <a:pt x="129" y="184"/>
                  </a:lnTo>
                  <a:lnTo>
                    <a:pt x="111" y="198"/>
                  </a:lnTo>
                  <a:lnTo>
                    <a:pt x="95" y="211"/>
                  </a:lnTo>
                  <a:lnTo>
                    <a:pt x="78" y="226"/>
                  </a:lnTo>
                  <a:lnTo>
                    <a:pt x="61" y="241"/>
                  </a:lnTo>
                  <a:lnTo>
                    <a:pt x="46" y="255"/>
                  </a:lnTo>
                  <a:lnTo>
                    <a:pt x="30" y="271"/>
                  </a:lnTo>
                  <a:lnTo>
                    <a:pt x="14" y="288"/>
                  </a:lnTo>
                  <a:lnTo>
                    <a:pt x="0" y="303"/>
                  </a:lnTo>
                  <a:lnTo>
                    <a:pt x="781" y="396"/>
                  </a:lnTo>
                  <a:lnTo>
                    <a:pt x="783" y="388"/>
                  </a:lnTo>
                  <a:lnTo>
                    <a:pt x="787" y="379"/>
                  </a:lnTo>
                  <a:lnTo>
                    <a:pt x="791" y="370"/>
                  </a:lnTo>
                  <a:lnTo>
                    <a:pt x="796" y="363"/>
                  </a:lnTo>
                  <a:lnTo>
                    <a:pt x="802" y="356"/>
                  </a:lnTo>
                  <a:lnTo>
                    <a:pt x="808" y="348"/>
                  </a:lnTo>
                  <a:lnTo>
                    <a:pt x="814" y="341"/>
                  </a:lnTo>
                  <a:lnTo>
                    <a:pt x="821" y="33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76" name="Freeform 46"/>
            <p:cNvSpPr>
              <a:spLocks/>
            </p:cNvSpPr>
            <p:nvPr userDrawn="1"/>
          </p:nvSpPr>
          <p:spPr bwMode="auto">
            <a:xfrm>
              <a:off x="-1071563" y="3800476"/>
              <a:ext cx="104775" cy="117475"/>
            </a:xfrm>
            <a:custGeom>
              <a:avLst/>
              <a:gdLst>
                <a:gd name="T0" fmla="*/ 0 w 599"/>
                <a:gd name="T1" fmla="*/ 114 h 670"/>
                <a:gd name="T2" fmla="*/ 588 w 599"/>
                <a:gd name="T3" fmla="*/ 670 h 670"/>
                <a:gd name="T4" fmla="*/ 593 w 599"/>
                <a:gd name="T5" fmla="*/ 635 h 670"/>
                <a:gd name="T6" fmla="*/ 596 w 599"/>
                <a:gd name="T7" fmla="*/ 600 h 670"/>
                <a:gd name="T8" fmla="*/ 598 w 599"/>
                <a:gd name="T9" fmla="*/ 564 h 670"/>
                <a:gd name="T10" fmla="*/ 599 w 599"/>
                <a:gd name="T11" fmla="*/ 528 h 670"/>
                <a:gd name="T12" fmla="*/ 598 w 599"/>
                <a:gd name="T13" fmla="*/ 491 h 670"/>
                <a:gd name="T14" fmla="*/ 596 w 599"/>
                <a:gd name="T15" fmla="*/ 454 h 670"/>
                <a:gd name="T16" fmla="*/ 592 w 599"/>
                <a:gd name="T17" fmla="*/ 419 h 670"/>
                <a:gd name="T18" fmla="*/ 588 w 599"/>
                <a:gd name="T19" fmla="*/ 383 h 670"/>
                <a:gd name="T20" fmla="*/ 582 w 599"/>
                <a:gd name="T21" fmla="*/ 348 h 670"/>
                <a:gd name="T22" fmla="*/ 573 w 599"/>
                <a:gd name="T23" fmla="*/ 313 h 670"/>
                <a:gd name="T24" fmla="*/ 565 w 599"/>
                <a:gd name="T25" fmla="*/ 279 h 670"/>
                <a:gd name="T26" fmla="*/ 554 w 599"/>
                <a:gd name="T27" fmla="*/ 245 h 670"/>
                <a:gd name="T28" fmla="*/ 543 w 599"/>
                <a:gd name="T29" fmla="*/ 213 h 670"/>
                <a:gd name="T30" fmla="*/ 530 w 599"/>
                <a:gd name="T31" fmla="*/ 181 h 670"/>
                <a:gd name="T32" fmla="*/ 517 w 599"/>
                <a:gd name="T33" fmla="*/ 148 h 670"/>
                <a:gd name="T34" fmla="*/ 502 w 599"/>
                <a:gd name="T35" fmla="*/ 117 h 670"/>
                <a:gd name="T36" fmla="*/ 485 w 599"/>
                <a:gd name="T37" fmla="*/ 87 h 670"/>
                <a:gd name="T38" fmla="*/ 469 w 599"/>
                <a:gd name="T39" fmla="*/ 57 h 670"/>
                <a:gd name="T40" fmla="*/ 451 w 599"/>
                <a:gd name="T41" fmla="*/ 28 h 670"/>
                <a:gd name="T42" fmla="*/ 431 w 599"/>
                <a:gd name="T43" fmla="*/ 0 h 670"/>
                <a:gd name="T44" fmla="*/ 21 w 599"/>
                <a:gd name="T45" fmla="*/ 49 h 670"/>
                <a:gd name="T46" fmla="*/ 21 w 599"/>
                <a:gd name="T47" fmla="*/ 58 h 670"/>
                <a:gd name="T48" fmla="*/ 19 w 599"/>
                <a:gd name="T49" fmla="*/ 67 h 670"/>
                <a:gd name="T50" fmla="*/ 18 w 599"/>
                <a:gd name="T51" fmla="*/ 75 h 670"/>
                <a:gd name="T52" fmla="*/ 15 w 599"/>
                <a:gd name="T53" fmla="*/ 83 h 670"/>
                <a:gd name="T54" fmla="*/ 13 w 599"/>
                <a:gd name="T55" fmla="*/ 92 h 670"/>
                <a:gd name="T56" fmla="*/ 9 w 599"/>
                <a:gd name="T57" fmla="*/ 99 h 670"/>
                <a:gd name="T58" fmla="*/ 4 w 599"/>
                <a:gd name="T59" fmla="*/ 106 h 670"/>
                <a:gd name="T60" fmla="*/ 0 w 599"/>
                <a:gd name="T61" fmla="*/ 114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99" h="670">
                  <a:moveTo>
                    <a:pt x="0" y="114"/>
                  </a:moveTo>
                  <a:lnTo>
                    <a:pt x="588" y="670"/>
                  </a:lnTo>
                  <a:lnTo>
                    <a:pt x="593" y="635"/>
                  </a:lnTo>
                  <a:lnTo>
                    <a:pt x="596" y="600"/>
                  </a:lnTo>
                  <a:lnTo>
                    <a:pt x="598" y="564"/>
                  </a:lnTo>
                  <a:lnTo>
                    <a:pt x="599" y="528"/>
                  </a:lnTo>
                  <a:lnTo>
                    <a:pt x="598" y="491"/>
                  </a:lnTo>
                  <a:lnTo>
                    <a:pt x="596" y="454"/>
                  </a:lnTo>
                  <a:lnTo>
                    <a:pt x="592" y="419"/>
                  </a:lnTo>
                  <a:lnTo>
                    <a:pt x="588" y="383"/>
                  </a:lnTo>
                  <a:lnTo>
                    <a:pt x="582" y="348"/>
                  </a:lnTo>
                  <a:lnTo>
                    <a:pt x="573" y="313"/>
                  </a:lnTo>
                  <a:lnTo>
                    <a:pt x="565" y="279"/>
                  </a:lnTo>
                  <a:lnTo>
                    <a:pt x="554" y="245"/>
                  </a:lnTo>
                  <a:lnTo>
                    <a:pt x="543" y="213"/>
                  </a:lnTo>
                  <a:lnTo>
                    <a:pt x="530" y="181"/>
                  </a:lnTo>
                  <a:lnTo>
                    <a:pt x="517" y="148"/>
                  </a:lnTo>
                  <a:lnTo>
                    <a:pt x="502" y="117"/>
                  </a:lnTo>
                  <a:lnTo>
                    <a:pt x="485" y="87"/>
                  </a:lnTo>
                  <a:lnTo>
                    <a:pt x="469" y="57"/>
                  </a:lnTo>
                  <a:lnTo>
                    <a:pt x="451" y="28"/>
                  </a:lnTo>
                  <a:lnTo>
                    <a:pt x="431" y="0"/>
                  </a:lnTo>
                  <a:lnTo>
                    <a:pt x="21" y="49"/>
                  </a:lnTo>
                  <a:lnTo>
                    <a:pt x="21" y="58"/>
                  </a:lnTo>
                  <a:lnTo>
                    <a:pt x="19" y="67"/>
                  </a:lnTo>
                  <a:lnTo>
                    <a:pt x="18" y="75"/>
                  </a:lnTo>
                  <a:lnTo>
                    <a:pt x="15" y="83"/>
                  </a:lnTo>
                  <a:lnTo>
                    <a:pt x="13" y="92"/>
                  </a:lnTo>
                  <a:lnTo>
                    <a:pt x="9" y="99"/>
                  </a:lnTo>
                  <a:lnTo>
                    <a:pt x="4" y="106"/>
                  </a:lnTo>
                  <a:lnTo>
                    <a:pt x="0" y="1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77" name="Freeform 47"/>
            <p:cNvSpPr>
              <a:spLocks/>
            </p:cNvSpPr>
            <p:nvPr userDrawn="1"/>
          </p:nvSpPr>
          <p:spPr bwMode="auto">
            <a:xfrm>
              <a:off x="-1290638" y="3802063"/>
              <a:ext cx="179388" cy="117475"/>
            </a:xfrm>
            <a:custGeom>
              <a:avLst/>
              <a:gdLst>
                <a:gd name="T0" fmla="*/ 1010 w 1017"/>
                <a:gd name="T1" fmla="*/ 45 h 667"/>
                <a:gd name="T2" fmla="*/ 158 w 1017"/>
                <a:gd name="T3" fmla="*/ 0 h 667"/>
                <a:gd name="T4" fmla="*/ 139 w 1017"/>
                <a:gd name="T5" fmla="*/ 29 h 667"/>
                <a:gd name="T6" fmla="*/ 123 w 1017"/>
                <a:gd name="T7" fmla="*/ 57 h 667"/>
                <a:gd name="T8" fmla="*/ 106 w 1017"/>
                <a:gd name="T9" fmla="*/ 86 h 667"/>
                <a:gd name="T10" fmla="*/ 91 w 1017"/>
                <a:gd name="T11" fmla="*/ 116 h 667"/>
                <a:gd name="T12" fmla="*/ 78 w 1017"/>
                <a:gd name="T13" fmla="*/ 147 h 667"/>
                <a:gd name="T14" fmla="*/ 64 w 1017"/>
                <a:gd name="T15" fmla="*/ 178 h 667"/>
                <a:gd name="T16" fmla="*/ 53 w 1017"/>
                <a:gd name="T17" fmla="*/ 209 h 667"/>
                <a:gd name="T18" fmla="*/ 41 w 1017"/>
                <a:gd name="T19" fmla="*/ 242 h 667"/>
                <a:gd name="T20" fmla="*/ 32 w 1017"/>
                <a:gd name="T21" fmla="*/ 274 h 667"/>
                <a:gd name="T22" fmla="*/ 23 w 1017"/>
                <a:gd name="T23" fmla="*/ 308 h 667"/>
                <a:gd name="T24" fmla="*/ 17 w 1017"/>
                <a:gd name="T25" fmla="*/ 341 h 667"/>
                <a:gd name="T26" fmla="*/ 11 w 1017"/>
                <a:gd name="T27" fmla="*/ 376 h 667"/>
                <a:gd name="T28" fmla="*/ 6 w 1017"/>
                <a:gd name="T29" fmla="*/ 410 h 667"/>
                <a:gd name="T30" fmla="*/ 2 w 1017"/>
                <a:gd name="T31" fmla="*/ 445 h 667"/>
                <a:gd name="T32" fmla="*/ 0 w 1017"/>
                <a:gd name="T33" fmla="*/ 480 h 667"/>
                <a:gd name="T34" fmla="*/ 0 w 1017"/>
                <a:gd name="T35" fmla="*/ 516 h 667"/>
                <a:gd name="T36" fmla="*/ 0 w 1017"/>
                <a:gd name="T37" fmla="*/ 554 h 667"/>
                <a:gd name="T38" fmla="*/ 3 w 1017"/>
                <a:gd name="T39" fmla="*/ 592 h 667"/>
                <a:gd name="T40" fmla="*/ 7 w 1017"/>
                <a:gd name="T41" fmla="*/ 629 h 667"/>
                <a:gd name="T42" fmla="*/ 13 w 1017"/>
                <a:gd name="T43" fmla="*/ 667 h 667"/>
                <a:gd name="T44" fmla="*/ 1017 w 1017"/>
                <a:gd name="T45" fmla="*/ 77 h 667"/>
                <a:gd name="T46" fmla="*/ 1015 w 1017"/>
                <a:gd name="T47" fmla="*/ 69 h 667"/>
                <a:gd name="T48" fmla="*/ 1013 w 1017"/>
                <a:gd name="T49" fmla="*/ 61 h 667"/>
                <a:gd name="T50" fmla="*/ 1012 w 1017"/>
                <a:gd name="T51" fmla="*/ 54 h 667"/>
                <a:gd name="T52" fmla="*/ 1010 w 1017"/>
                <a:gd name="T53" fmla="*/ 45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17" h="667">
                  <a:moveTo>
                    <a:pt x="1010" y="45"/>
                  </a:moveTo>
                  <a:lnTo>
                    <a:pt x="158" y="0"/>
                  </a:lnTo>
                  <a:lnTo>
                    <a:pt x="139" y="29"/>
                  </a:lnTo>
                  <a:lnTo>
                    <a:pt x="123" y="57"/>
                  </a:lnTo>
                  <a:lnTo>
                    <a:pt x="106" y="86"/>
                  </a:lnTo>
                  <a:lnTo>
                    <a:pt x="91" y="116"/>
                  </a:lnTo>
                  <a:lnTo>
                    <a:pt x="78" y="147"/>
                  </a:lnTo>
                  <a:lnTo>
                    <a:pt x="64" y="178"/>
                  </a:lnTo>
                  <a:lnTo>
                    <a:pt x="53" y="209"/>
                  </a:lnTo>
                  <a:lnTo>
                    <a:pt x="41" y="242"/>
                  </a:lnTo>
                  <a:lnTo>
                    <a:pt x="32" y="274"/>
                  </a:lnTo>
                  <a:lnTo>
                    <a:pt x="23" y="308"/>
                  </a:lnTo>
                  <a:lnTo>
                    <a:pt x="17" y="341"/>
                  </a:lnTo>
                  <a:lnTo>
                    <a:pt x="11" y="376"/>
                  </a:lnTo>
                  <a:lnTo>
                    <a:pt x="6" y="410"/>
                  </a:lnTo>
                  <a:lnTo>
                    <a:pt x="2" y="445"/>
                  </a:lnTo>
                  <a:lnTo>
                    <a:pt x="0" y="480"/>
                  </a:lnTo>
                  <a:lnTo>
                    <a:pt x="0" y="516"/>
                  </a:lnTo>
                  <a:lnTo>
                    <a:pt x="0" y="554"/>
                  </a:lnTo>
                  <a:lnTo>
                    <a:pt x="3" y="592"/>
                  </a:lnTo>
                  <a:lnTo>
                    <a:pt x="7" y="629"/>
                  </a:lnTo>
                  <a:lnTo>
                    <a:pt x="13" y="667"/>
                  </a:lnTo>
                  <a:lnTo>
                    <a:pt x="1017" y="77"/>
                  </a:lnTo>
                  <a:lnTo>
                    <a:pt x="1015" y="69"/>
                  </a:lnTo>
                  <a:lnTo>
                    <a:pt x="1013" y="61"/>
                  </a:lnTo>
                  <a:lnTo>
                    <a:pt x="1012" y="54"/>
                  </a:lnTo>
                  <a:lnTo>
                    <a:pt x="1010" y="4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78" name="Freeform 48"/>
            <p:cNvSpPr>
              <a:spLocks/>
            </p:cNvSpPr>
            <p:nvPr userDrawn="1"/>
          </p:nvSpPr>
          <p:spPr bwMode="auto">
            <a:xfrm>
              <a:off x="-1117600" y="3732213"/>
              <a:ext cx="109538" cy="66675"/>
            </a:xfrm>
            <a:custGeom>
              <a:avLst/>
              <a:gdLst>
                <a:gd name="T0" fmla="*/ 161 w 622"/>
                <a:gd name="T1" fmla="*/ 307 h 384"/>
                <a:gd name="T2" fmla="*/ 170 w 622"/>
                <a:gd name="T3" fmla="*/ 307 h 384"/>
                <a:gd name="T4" fmla="*/ 179 w 622"/>
                <a:gd name="T5" fmla="*/ 309 h 384"/>
                <a:gd name="T6" fmla="*/ 188 w 622"/>
                <a:gd name="T7" fmla="*/ 311 h 384"/>
                <a:gd name="T8" fmla="*/ 196 w 622"/>
                <a:gd name="T9" fmla="*/ 314 h 384"/>
                <a:gd name="T10" fmla="*/ 205 w 622"/>
                <a:gd name="T11" fmla="*/ 317 h 384"/>
                <a:gd name="T12" fmla="*/ 213 w 622"/>
                <a:gd name="T13" fmla="*/ 320 h 384"/>
                <a:gd name="T14" fmla="*/ 222 w 622"/>
                <a:gd name="T15" fmla="*/ 324 h 384"/>
                <a:gd name="T16" fmla="*/ 229 w 622"/>
                <a:gd name="T17" fmla="*/ 329 h 384"/>
                <a:gd name="T18" fmla="*/ 235 w 622"/>
                <a:gd name="T19" fmla="*/ 335 h 384"/>
                <a:gd name="T20" fmla="*/ 243 w 622"/>
                <a:gd name="T21" fmla="*/ 340 h 384"/>
                <a:gd name="T22" fmla="*/ 249 w 622"/>
                <a:gd name="T23" fmla="*/ 346 h 384"/>
                <a:gd name="T24" fmla="*/ 254 w 622"/>
                <a:gd name="T25" fmla="*/ 353 h 384"/>
                <a:gd name="T26" fmla="*/ 259 w 622"/>
                <a:gd name="T27" fmla="*/ 360 h 384"/>
                <a:gd name="T28" fmla="*/ 264 w 622"/>
                <a:gd name="T29" fmla="*/ 368 h 384"/>
                <a:gd name="T30" fmla="*/ 269 w 622"/>
                <a:gd name="T31" fmla="*/ 375 h 384"/>
                <a:gd name="T32" fmla="*/ 273 w 622"/>
                <a:gd name="T33" fmla="*/ 384 h 384"/>
                <a:gd name="T34" fmla="*/ 622 w 622"/>
                <a:gd name="T35" fmla="*/ 300 h 384"/>
                <a:gd name="T36" fmla="*/ 593 w 622"/>
                <a:gd name="T37" fmla="*/ 269 h 384"/>
                <a:gd name="T38" fmla="*/ 561 w 622"/>
                <a:gd name="T39" fmla="*/ 239 h 384"/>
                <a:gd name="T40" fmla="*/ 528 w 622"/>
                <a:gd name="T41" fmla="*/ 210 h 384"/>
                <a:gd name="T42" fmla="*/ 495 w 622"/>
                <a:gd name="T43" fmla="*/ 183 h 384"/>
                <a:gd name="T44" fmla="*/ 459 w 622"/>
                <a:gd name="T45" fmla="*/ 157 h 384"/>
                <a:gd name="T46" fmla="*/ 422 w 622"/>
                <a:gd name="T47" fmla="*/ 134 h 384"/>
                <a:gd name="T48" fmla="*/ 404 w 622"/>
                <a:gd name="T49" fmla="*/ 123 h 384"/>
                <a:gd name="T50" fmla="*/ 385 w 622"/>
                <a:gd name="T51" fmla="*/ 112 h 384"/>
                <a:gd name="T52" fmla="*/ 365 w 622"/>
                <a:gd name="T53" fmla="*/ 102 h 384"/>
                <a:gd name="T54" fmla="*/ 345 w 622"/>
                <a:gd name="T55" fmla="*/ 91 h 384"/>
                <a:gd name="T56" fmla="*/ 325 w 622"/>
                <a:gd name="T57" fmla="*/ 82 h 384"/>
                <a:gd name="T58" fmla="*/ 305 w 622"/>
                <a:gd name="T59" fmla="*/ 73 h 384"/>
                <a:gd name="T60" fmla="*/ 285 w 622"/>
                <a:gd name="T61" fmla="*/ 64 h 384"/>
                <a:gd name="T62" fmla="*/ 264 w 622"/>
                <a:gd name="T63" fmla="*/ 57 h 384"/>
                <a:gd name="T64" fmla="*/ 244 w 622"/>
                <a:gd name="T65" fmla="*/ 49 h 384"/>
                <a:gd name="T66" fmla="*/ 223 w 622"/>
                <a:gd name="T67" fmla="*/ 42 h 384"/>
                <a:gd name="T68" fmla="*/ 201 w 622"/>
                <a:gd name="T69" fmla="*/ 36 h 384"/>
                <a:gd name="T70" fmla="*/ 180 w 622"/>
                <a:gd name="T71" fmla="*/ 30 h 384"/>
                <a:gd name="T72" fmla="*/ 158 w 622"/>
                <a:gd name="T73" fmla="*/ 24 h 384"/>
                <a:gd name="T74" fmla="*/ 136 w 622"/>
                <a:gd name="T75" fmla="*/ 19 h 384"/>
                <a:gd name="T76" fmla="*/ 114 w 622"/>
                <a:gd name="T77" fmla="*/ 14 h 384"/>
                <a:gd name="T78" fmla="*/ 92 w 622"/>
                <a:gd name="T79" fmla="*/ 11 h 384"/>
                <a:gd name="T80" fmla="*/ 69 w 622"/>
                <a:gd name="T81" fmla="*/ 7 h 384"/>
                <a:gd name="T82" fmla="*/ 46 w 622"/>
                <a:gd name="T83" fmla="*/ 4 h 384"/>
                <a:gd name="T84" fmla="*/ 23 w 622"/>
                <a:gd name="T85" fmla="*/ 2 h 384"/>
                <a:gd name="T86" fmla="*/ 0 w 622"/>
                <a:gd name="T87" fmla="*/ 0 h 384"/>
                <a:gd name="T88" fmla="*/ 130 w 622"/>
                <a:gd name="T89" fmla="*/ 311 h 384"/>
                <a:gd name="T90" fmla="*/ 144 w 622"/>
                <a:gd name="T91" fmla="*/ 309 h 384"/>
                <a:gd name="T92" fmla="*/ 161 w 622"/>
                <a:gd name="T93" fmla="*/ 307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22" h="384">
                  <a:moveTo>
                    <a:pt x="161" y="307"/>
                  </a:moveTo>
                  <a:lnTo>
                    <a:pt x="170" y="307"/>
                  </a:lnTo>
                  <a:lnTo>
                    <a:pt x="179" y="309"/>
                  </a:lnTo>
                  <a:lnTo>
                    <a:pt x="188" y="311"/>
                  </a:lnTo>
                  <a:lnTo>
                    <a:pt x="196" y="314"/>
                  </a:lnTo>
                  <a:lnTo>
                    <a:pt x="205" y="317"/>
                  </a:lnTo>
                  <a:lnTo>
                    <a:pt x="213" y="320"/>
                  </a:lnTo>
                  <a:lnTo>
                    <a:pt x="222" y="324"/>
                  </a:lnTo>
                  <a:lnTo>
                    <a:pt x="229" y="329"/>
                  </a:lnTo>
                  <a:lnTo>
                    <a:pt x="235" y="335"/>
                  </a:lnTo>
                  <a:lnTo>
                    <a:pt x="243" y="340"/>
                  </a:lnTo>
                  <a:lnTo>
                    <a:pt x="249" y="346"/>
                  </a:lnTo>
                  <a:lnTo>
                    <a:pt x="254" y="353"/>
                  </a:lnTo>
                  <a:lnTo>
                    <a:pt x="259" y="360"/>
                  </a:lnTo>
                  <a:lnTo>
                    <a:pt x="264" y="368"/>
                  </a:lnTo>
                  <a:lnTo>
                    <a:pt x="269" y="375"/>
                  </a:lnTo>
                  <a:lnTo>
                    <a:pt x="273" y="384"/>
                  </a:lnTo>
                  <a:lnTo>
                    <a:pt x="622" y="300"/>
                  </a:lnTo>
                  <a:lnTo>
                    <a:pt x="593" y="269"/>
                  </a:lnTo>
                  <a:lnTo>
                    <a:pt x="561" y="239"/>
                  </a:lnTo>
                  <a:lnTo>
                    <a:pt x="528" y="210"/>
                  </a:lnTo>
                  <a:lnTo>
                    <a:pt x="495" y="183"/>
                  </a:lnTo>
                  <a:lnTo>
                    <a:pt x="459" y="157"/>
                  </a:lnTo>
                  <a:lnTo>
                    <a:pt x="422" y="134"/>
                  </a:lnTo>
                  <a:lnTo>
                    <a:pt x="404" y="123"/>
                  </a:lnTo>
                  <a:lnTo>
                    <a:pt x="385" y="112"/>
                  </a:lnTo>
                  <a:lnTo>
                    <a:pt x="365" y="102"/>
                  </a:lnTo>
                  <a:lnTo>
                    <a:pt x="345" y="91"/>
                  </a:lnTo>
                  <a:lnTo>
                    <a:pt x="325" y="82"/>
                  </a:lnTo>
                  <a:lnTo>
                    <a:pt x="305" y="73"/>
                  </a:lnTo>
                  <a:lnTo>
                    <a:pt x="285" y="64"/>
                  </a:lnTo>
                  <a:lnTo>
                    <a:pt x="264" y="57"/>
                  </a:lnTo>
                  <a:lnTo>
                    <a:pt x="244" y="49"/>
                  </a:lnTo>
                  <a:lnTo>
                    <a:pt x="223" y="42"/>
                  </a:lnTo>
                  <a:lnTo>
                    <a:pt x="201" y="36"/>
                  </a:lnTo>
                  <a:lnTo>
                    <a:pt x="180" y="30"/>
                  </a:lnTo>
                  <a:lnTo>
                    <a:pt x="158" y="24"/>
                  </a:lnTo>
                  <a:lnTo>
                    <a:pt x="136" y="19"/>
                  </a:lnTo>
                  <a:lnTo>
                    <a:pt x="114" y="14"/>
                  </a:lnTo>
                  <a:lnTo>
                    <a:pt x="92" y="11"/>
                  </a:lnTo>
                  <a:lnTo>
                    <a:pt x="69" y="7"/>
                  </a:lnTo>
                  <a:lnTo>
                    <a:pt x="46" y="4"/>
                  </a:lnTo>
                  <a:lnTo>
                    <a:pt x="23" y="2"/>
                  </a:lnTo>
                  <a:lnTo>
                    <a:pt x="0" y="0"/>
                  </a:lnTo>
                  <a:lnTo>
                    <a:pt x="130" y="311"/>
                  </a:lnTo>
                  <a:lnTo>
                    <a:pt x="144" y="309"/>
                  </a:lnTo>
                  <a:lnTo>
                    <a:pt x="161" y="30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</p:grpSp>
      <p:pic>
        <p:nvPicPr>
          <p:cNvPr id="79" name="Рисунок 7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659"/>
          <a:stretch/>
        </p:blipFill>
        <p:spPr>
          <a:xfrm>
            <a:off x="0" y="0"/>
            <a:ext cx="9144000" cy="4545199"/>
          </a:xfrm>
          <a:prstGeom prst="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083" y="5787158"/>
            <a:ext cx="3036116" cy="540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504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азделительный слад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3"/>
          <p:cNvSpPr>
            <a:spLocks noGrp="1"/>
          </p:cNvSpPr>
          <p:nvPr>
            <p:ph type="body" sz="quarter" idx="10" hasCustomPrompt="1"/>
          </p:nvPr>
        </p:nvSpPr>
        <p:spPr>
          <a:xfrm>
            <a:off x="2412208" y="3690947"/>
            <a:ext cx="6453572" cy="720080"/>
          </a:xfrm>
        </p:spPr>
        <p:txBody>
          <a:bodyPr anchor="ctr"/>
          <a:lstStyle>
            <a:lvl1pPr>
              <a:defRPr sz="2000"/>
            </a:lvl1pPr>
          </a:lstStyle>
          <a:p>
            <a:pPr lvl="0"/>
            <a:r>
              <a:rPr lang="ru-RU" dirty="0" smtClean="0"/>
              <a:t>Введите название раздела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1" hasCustomPrompt="1"/>
          </p:nvPr>
        </p:nvSpPr>
        <p:spPr>
          <a:xfrm>
            <a:off x="555195" y="3690947"/>
            <a:ext cx="992470" cy="720080"/>
          </a:xfrm>
        </p:spPr>
        <p:txBody>
          <a:bodyPr/>
          <a:lstStyle>
            <a:lvl1pPr algn="r">
              <a:defRPr sz="4800">
                <a:solidFill>
                  <a:schemeClr val="accent5"/>
                </a:solidFill>
              </a:defRPr>
            </a:lvl1pPr>
          </a:lstStyle>
          <a:p>
            <a:pPr lvl="0"/>
            <a:r>
              <a:rPr lang="ru-RU" dirty="0" smtClean="0"/>
              <a:t>№</a:t>
            </a:r>
            <a:endParaRPr lang="ru-RU" dirty="0"/>
          </a:p>
        </p:txBody>
      </p:sp>
      <p:cxnSp>
        <p:nvCxnSpPr>
          <p:cNvPr id="5" name="Прямая соединительная линия 4"/>
          <p:cNvCxnSpPr/>
          <p:nvPr userDrawn="1"/>
        </p:nvCxnSpPr>
        <p:spPr>
          <a:xfrm>
            <a:off x="1979936" y="3690947"/>
            <a:ext cx="0" cy="72008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5"/>
          <p:cNvGrpSpPr/>
          <p:nvPr userDrawn="1"/>
        </p:nvGrpSpPr>
        <p:grpSpPr>
          <a:xfrm>
            <a:off x="0" y="692151"/>
            <a:ext cx="9144000" cy="2306648"/>
            <a:chOff x="0" y="692151"/>
            <a:chExt cx="9144000" cy="2306648"/>
          </a:xfrm>
        </p:grpSpPr>
        <p:sp>
          <p:nvSpPr>
            <p:cNvPr id="7" name="Прямоугольник 6"/>
            <p:cNvSpPr/>
            <p:nvPr userDrawn="1"/>
          </p:nvSpPr>
          <p:spPr>
            <a:xfrm>
              <a:off x="6588224" y="692151"/>
              <a:ext cx="2555776" cy="2306648"/>
            </a:xfrm>
            <a:prstGeom prst="rect">
              <a:avLst/>
            </a:prstGeom>
            <a:solidFill>
              <a:srgbClr val="4F81BC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600"/>
                </a:spcBef>
              </a:pPr>
              <a:endParaRPr lang="ru-RU" sz="1400" dirty="0">
                <a:solidFill>
                  <a:srgbClr val="3C3C3C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8" name="Рисунок 7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875"/>
            <a:stretch/>
          </p:blipFill>
          <p:spPr>
            <a:xfrm>
              <a:off x="0" y="692151"/>
              <a:ext cx="7884367" cy="2306648"/>
            </a:xfrm>
            <a:prstGeom prst="rect">
              <a:avLst/>
            </a:prstGeom>
          </p:spPr>
        </p:pic>
      </p:grpSp>
      <p:pic>
        <p:nvPicPr>
          <p:cNvPr id="34" name="Рисунок 3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083" y="5787158"/>
            <a:ext cx="3036116" cy="540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57563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42109" y="188647"/>
            <a:ext cx="7484292" cy="359993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0"/>
          </p:nvPr>
        </p:nvSpPr>
        <p:spPr>
          <a:xfrm>
            <a:off x="279400" y="765175"/>
            <a:ext cx="8577263" cy="5408613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Первый уровень</a:t>
            </a:r>
          </a:p>
          <a:p>
            <a:pPr lvl="2"/>
            <a:r>
              <a:rPr lang="ru-RU" dirty="0" smtClean="0"/>
              <a:t>Второй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678876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42109" y="188647"/>
            <a:ext cx="7484292" cy="359993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 smtClean="0"/>
              <a:t>Введите заголовок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33134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заголовка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Объект 4"/>
          <p:cNvSpPr>
            <a:spLocks noGrp="1"/>
          </p:cNvSpPr>
          <p:nvPr>
            <p:ph sz="quarter" idx="12"/>
          </p:nvPr>
        </p:nvSpPr>
        <p:spPr>
          <a:xfrm>
            <a:off x="290720" y="1496026"/>
            <a:ext cx="4176611" cy="4677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Объект 5"/>
          <p:cNvSpPr>
            <a:spLocks noGrp="1"/>
          </p:cNvSpPr>
          <p:nvPr>
            <p:ph sz="quarter" idx="13"/>
          </p:nvPr>
        </p:nvSpPr>
        <p:spPr>
          <a:xfrm>
            <a:off x="4680515" y="1496026"/>
            <a:ext cx="4176000" cy="4677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Текст 6"/>
          <p:cNvSpPr>
            <a:spLocks noGrp="1"/>
          </p:cNvSpPr>
          <p:nvPr>
            <p:ph type="body" sz="quarter" idx="16"/>
          </p:nvPr>
        </p:nvSpPr>
        <p:spPr>
          <a:xfrm>
            <a:off x="290720" y="772121"/>
            <a:ext cx="4176000" cy="496639"/>
          </a:xfrm>
        </p:spPr>
        <p:txBody>
          <a:bodyPr/>
          <a:lstStyle>
            <a:lvl1pPr>
              <a:defRPr sz="1600" b="1"/>
            </a:lvl1pPr>
          </a:lstStyle>
          <a:p>
            <a:endParaRPr lang="ru-RU" dirty="0"/>
          </a:p>
        </p:txBody>
      </p:sp>
      <p:sp>
        <p:nvSpPr>
          <p:cNvPr id="7" name="Текст 7"/>
          <p:cNvSpPr>
            <a:spLocks noGrp="1"/>
          </p:cNvSpPr>
          <p:nvPr>
            <p:ph type="body" sz="quarter" idx="18"/>
          </p:nvPr>
        </p:nvSpPr>
        <p:spPr>
          <a:xfrm>
            <a:off x="4680516" y="780239"/>
            <a:ext cx="4176000" cy="488521"/>
          </a:xfrm>
        </p:spPr>
        <p:txBody>
          <a:bodyPr/>
          <a:lstStyle>
            <a:lvl1pPr>
              <a:defRPr sz="1600" b="1"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955663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Конта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3"/>
          <p:cNvSpPr>
            <a:spLocks noGrp="1"/>
          </p:cNvSpPr>
          <p:nvPr>
            <p:ph sz="quarter" idx="11"/>
          </p:nvPr>
        </p:nvSpPr>
        <p:spPr>
          <a:xfrm>
            <a:off x="539751" y="3932238"/>
            <a:ext cx="7213600" cy="2241550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Первый уровень</a:t>
            </a:r>
          </a:p>
          <a:p>
            <a:pPr lvl="2"/>
            <a:r>
              <a:rPr lang="ru-RU" dirty="0" smtClean="0"/>
              <a:t>Второй уровень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42109" y="3443333"/>
            <a:ext cx="7204892" cy="288031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grpSp>
        <p:nvGrpSpPr>
          <p:cNvPr id="5" name="Группа 4"/>
          <p:cNvGrpSpPr/>
          <p:nvPr userDrawn="1"/>
        </p:nvGrpSpPr>
        <p:grpSpPr>
          <a:xfrm>
            <a:off x="0" y="692151"/>
            <a:ext cx="9144000" cy="2306648"/>
            <a:chOff x="0" y="692151"/>
            <a:chExt cx="9144000" cy="2306648"/>
          </a:xfrm>
        </p:grpSpPr>
        <p:sp>
          <p:nvSpPr>
            <p:cNvPr id="6" name="Прямоугольник 5"/>
            <p:cNvSpPr/>
            <p:nvPr userDrawn="1"/>
          </p:nvSpPr>
          <p:spPr>
            <a:xfrm>
              <a:off x="6588224" y="692151"/>
              <a:ext cx="2555776" cy="2306648"/>
            </a:xfrm>
            <a:prstGeom prst="rect">
              <a:avLst/>
            </a:prstGeom>
            <a:solidFill>
              <a:srgbClr val="4F81BC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600"/>
                </a:spcBef>
              </a:pPr>
              <a:endParaRPr lang="ru-RU" sz="1400" dirty="0">
                <a:solidFill>
                  <a:srgbClr val="3C3C3C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7" name="Рисунок 6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875"/>
            <a:stretch/>
          </p:blipFill>
          <p:spPr>
            <a:xfrm>
              <a:off x="0" y="692151"/>
              <a:ext cx="7884367" cy="2306648"/>
            </a:xfrm>
            <a:prstGeom prst="rect">
              <a:avLst/>
            </a:prstGeom>
          </p:spPr>
        </p:pic>
      </p:grpSp>
      <p:pic>
        <p:nvPicPr>
          <p:cNvPr id="33" name="Рисунок 3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419" y="6431913"/>
            <a:ext cx="2347779" cy="418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93824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42109" y="188647"/>
            <a:ext cx="7484292" cy="359993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 smtClean="0"/>
              <a:t>Содержание</a:t>
            </a:r>
            <a:endParaRPr lang="en-US" dirty="0"/>
          </a:p>
        </p:txBody>
      </p:sp>
      <p:sp>
        <p:nvSpPr>
          <p:cNvPr id="29" name="Прямоугольник 28"/>
          <p:cNvSpPr/>
          <p:nvPr userDrawn="1"/>
        </p:nvSpPr>
        <p:spPr>
          <a:xfrm>
            <a:off x="8026401" y="182569"/>
            <a:ext cx="1117600" cy="366111"/>
          </a:xfrm>
          <a:prstGeom prst="rect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ru-RU" sz="1200" dirty="0">
              <a:solidFill>
                <a:srgbClr val="3C3C3C"/>
              </a:solidFill>
            </a:endParaRPr>
          </a:p>
        </p:txBody>
      </p:sp>
      <p:sp>
        <p:nvSpPr>
          <p:cNvPr id="30" name="Прямоугольник 29"/>
          <p:cNvSpPr/>
          <p:nvPr userDrawn="1"/>
        </p:nvSpPr>
        <p:spPr>
          <a:xfrm>
            <a:off x="0" y="188647"/>
            <a:ext cx="279400" cy="360033"/>
          </a:xfrm>
          <a:prstGeom prst="rect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ru-RU" sz="1200" dirty="0">
              <a:solidFill>
                <a:srgbClr val="3C3C3C"/>
              </a:solidFill>
            </a:endParaRPr>
          </a:p>
        </p:txBody>
      </p:sp>
      <p:pic>
        <p:nvPicPr>
          <p:cNvPr id="31" name="Рисунок 3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419" y="6431913"/>
            <a:ext cx="2347779" cy="418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131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42112" y="188649"/>
            <a:ext cx="7484292" cy="359993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 smtClean="0"/>
              <a:t>Содержание</a:t>
            </a:r>
            <a:endParaRPr lang="en-US" dirty="0"/>
          </a:p>
        </p:txBody>
      </p:sp>
      <p:sp>
        <p:nvSpPr>
          <p:cNvPr id="28" name="Прямоугольник 27"/>
          <p:cNvSpPr/>
          <p:nvPr userDrawn="1"/>
        </p:nvSpPr>
        <p:spPr>
          <a:xfrm>
            <a:off x="8026402" y="182573"/>
            <a:ext cx="1117600" cy="366111"/>
          </a:xfrm>
          <a:prstGeom prst="rect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ru-RU" sz="1200" dirty="0">
              <a:solidFill>
                <a:srgbClr val="3C3C3C"/>
              </a:solidFill>
            </a:endParaRPr>
          </a:p>
        </p:txBody>
      </p:sp>
      <p:sp>
        <p:nvSpPr>
          <p:cNvPr id="29" name="Прямоугольник 28"/>
          <p:cNvSpPr/>
          <p:nvPr userDrawn="1"/>
        </p:nvSpPr>
        <p:spPr>
          <a:xfrm>
            <a:off x="0" y="188648"/>
            <a:ext cx="279400" cy="360033"/>
          </a:xfrm>
          <a:prstGeom prst="rect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ru-RU" sz="1200" dirty="0">
              <a:solidFill>
                <a:srgbClr val="3C3C3C"/>
              </a:solidFill>
            </a:endParaRPr>
          </a:p>
        </p:txBody>
      </p:sp>
      <p:sp>
        <p:nvSpPr>
          <p:cNvPr id="30" name="Прямоугольник 29"/>
          <p:cNvSpPr/>
          <p:nvPr userDrawn="1"/>
        </p:nvSpPr>
        <p:spPr>
          <a:xfrm>
            <a:off x="8474151" y="285058"/>
            <a:ext cx="391144" cy="1611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r"/>
            <a:fld id="{AF528B6D-1001-487C-8FFE-85B114390330}" type="slidenum">
              <a:rPr lang="ru-RU" sz="1400">
                <a:solidFill>
                  <a:srgbClr val="FFFFFF"/>
                </a:solidFill>
              </a:rPr>
              <a:pPr algn="r"/>
              <a:t>‹#›</a:t>
            </a:fld>
            <a:endParaRPr lang="ru-RU" sz="1400" dirty="0">
              <a:solidFill>
                <a:srgbClr val="FFFFFF"/>
              </a:solidFill>
            </a:endParaRPr>
          </a:p>
        </p:txBody>
      </p:sp>
      <p:pic>
        <p:nvPicPr>
          <p:cNvPr id="56" name="Рисунок 5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422" y="6431913"/>
            <a:ext cx="2347779" cy="418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466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Прило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42109" y="188647"/>
            <a:ext cx="7484292" cy="359993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 smtClean="0"/>
              <a:t>Приложение</a:t>
            </a:r>
            <a:endParaRPr lang="en-US" dirty="0"/>
          </a:p>
        </p:txBody>
      </p:sp>
      <p:sp>
        <p:nvSpPr>
          <p:cNvPr id="4" name="Прямоугольник 3"/>
          <p:cNvSpPr/>
          <p:nvPr userDrawn="1"/>
        </p:nvSpPr>
        <p:spPr>
          <a:xfrm>
            <a:off x="8026401" y="182569"/>
            <a:ext cx="1117600" cy="366111"/>
          </a:xfrm>
          <a:prstGeom prst="rect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ru-RU" sz="1200" dirty="0">
              <a:solidFill>
                <a:srgbClr val="3C3C3C"/>
              </a:solidFill>
            </a:endParaRPr>
          </a:p>
        </p:txBody>
      </p:sp>
      <p:sp>
        <p:nvSpPr>
          <p:cNvPr id="5" name="Прямоугольник 4"/>
          <p:cNvSpPr/>
          <p:nvPr userDrawn="1"/>
        </p:nvSpPr>
        <p:spPr>
          <a:xfrm>
            <a:off x="0" y="188647"/>
            <a:ext cx="279400" cy="360033"/>
          </a:xfrm>
          <a:prstGeom prst="rect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ru-RU" sz="1200" dirty="0">
              <a:solidFill>
                <a:srgbClr val="3C3C3C"/>
              </a:solidFill>
            </a:endParaRPr>
          </a:p>
        </p:txBody>
      </p:sp>
      <p:sp>
        <p:nvSpPr>
          <p:cNvPr id="7" name="Объект 31"/>
          <p:cNvSpPr>
            <a:spLocks noGrp="1"/>
          </p:cNvSpPr>
          <p:nvPr>
            <p:ph sz="quarter" idx="10"/>
          </p:nvPr>
        </p:nvSpPr>
        <p:spPr>
          <a:xfrm>
            <a:off x="279400" y="765175"/>
            <a:ext cx="8577263" cy="5627688"/>
          </a:xfrm>
        </p:spPr>
        <p:txBody>
          <a:bodyPr/>
          <a:lstStyle>
            <a:lvl1pPr>
              <a:defRPr sz="1000"/>
            </a:lvl1pPr>
            <a:lvl2pPr>
              <a:spcBef>
                <a:spcPts val="300"/>
              </a:spcBef>
              <a:defRPr sz="1000"/>
            </a:lvl2pPr>
            <a:lvl3pPr>
              <a:defRPr sz="800"/>
            </a:lvl3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Первый уровень</a:t>
            </a:r>
          </a:p>
          <a:p>
            <a:pPr lvl="2"/>
            <a:r>
              <a:rPr lang="ru-RU" dirty="0" smtClean="0"/>
              <a:t>Второй уровень</a:t>
            </a:r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8474151" y="285058"/>
            <a:ext cx="391144" cy="1611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r"/>
            <a:fld id="{AF528B6D-1001-487C-8FFE-85B114390330}" type="slidenum">
              <a:rPr lang="ru-RU" sz="1400">
                <a:solidFill>
                  <a:srgbClr val="FFFFFF"/>
                </a:solidFill>
              </a:rPr>
              <a:pPr algn="r"/>
              <a:t>‹#›</a:t>
            </a:fld>
            <a:endParaRPr lang="ru-RU" sz="1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18509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тремя вывод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542109" y="188647"/>
            <a:ext cx="7484292" cy="359993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grpSp>
        <p:nvGrpSpPr>
          <p:cNvPr id="4" name="Группа 3"/>
          <p:cNvGrpSpPr/>
          <p:nvPr userDrawn="1"/>
        </p:nvGrpSpPr>
        <p:grpSpPr>
          <a:xfrm>
            <a:off x="287339" y="2420888"/>
            <a:ext cx="2691331" cy="0"/>
            <a:chOff x="373063" y="3573016"/>
            <a:chExt cx="3325872" cy="0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>
              <a:off x="373063" y="3573016"/>
              <a:ext cx="3325872" cy="0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373063" y="3573016"/>
              <a:ext cx="314838" cy="0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Текст 21"/>
          <p:cNvSpPr>
            <a:spLocks noGrp="1"/>
          </p:cNvSpPr>
          <p:nvPr>
            <p:ph type="body" sz="quarter" idx="20" hasCustomPrompt="1"/>
          </p:nvPr>
        </p:nvSpPr>
        <p:spPr>
          <a:xfrm>
            <a:off x="279797" y="2636839"/>
            <a:ext cx="2699147" cy="1080193"/>
          </a:xfrm>
        </p:spPr>
        <p:txBody>
          <a:bodyPr/>
          <a:lstStyle>
            <a:lvl1pPr>
              <a:defRPr sz="1400" b="1"/>
            </a:lvl1pPr>
            <a:lvl2pPr>
              <a:defRPr sz="1600" b="1"/>
            </a:lvl2pPr>
            <a:lvl3pPr>
              <a:defRPr sz="1600" b="1"/>
            </a:lvl3pPr>
            <a:lvl4pPr>
              <a:defRPr sz="1600" b="1"/>
            </a:lvl4pPr>
            <a:lvl5pPr>
              <a:defRPr sz="1600" b="1"/>
            </a:lvl5pPr>
          </a:lstStyle>
          <a:p>
            <a:pPr lvl="0"/>
            <a:r>
              <a:rPr lang="ru-RU" dirty="0" smtClean="0"/>
              <a:t>Основная мысль</a:t>
            </a:r>
            <a:endParaRPr lang="ru-RU" dirty="0"/>
          </a:p>
        </p:txBody>
      </p:sp>
      <p:sp>
        <p:nvSpPr>
          <p:cNvPr id="8" name="Текст 21"/>
          <p:cNvSpPr>
            <a:spLocks noGrp="1"/>
          </p:cNvSpPr>
          <p:nvPr>
            <p:ph type="body" sz="quarter" idx="21" hasCustomPrompt="1"/>
          </p:nvPr>
        </p:nvSpPr>
        <p:spPr>
          <a:xfrm>
            <a:off x="3221832" y="2636839"/>
            <a:ext cx="2699147" cy="1080193"/>
          </a:xfrm>
        </p:spPr>
        <p:txBody>
          <a:bodyPr/>
          <a:lstStyle>
            <a:lvl1pPr>
              <a:defRPr sz="1400" b="1"/>
            </a:lvl1pPr>
            <a:lvl2pPr>
              <a:defRPr sz="1600" b="1"/>
            </a:lvl2pPr>
            <a:lvl3pPr>
              <a:defRPr sz="1600" b="1"/>
            </a:lvl3pPr>
            <a:lvl4pPr>
              <a:defRPr sz="1600" b="1"/>
            </a:lvl4pPr>
            <a:lvl5pPr>
              <a:defRPr sz="1600" b="1"/>
            </a:lvl5pPr>
          </a:lstStyle>
          <a:p>
            <a:pPr lvl="0"/>
            <a:r>
              <a:rPr lang="ru-RU" dirty="0" smtClean="0"/>
              <a:t>Основная мысль</a:t>
            </a:r>
            <a:endParaRPr lang="ru-RU" dirty="0"/>
          </a:p>
        </p:txBody>
      </p:sp>
      <p:sp>
        <p:nvSpPr>
          <p:cNvPr id="9" name="Текст 21"/>
          <p:cNvSpPr>
            <a:spLocks noGrp="1"/>
          </p:cNvSpPr>
          <p:nvPr>
            <p:ph type="body" sz="quarter" idx="22" hasCustomPrompt="1"/>
          </p:nvPr>
        </p:nvSpPr>
        <p:spPr>
          <a:xfrm>
            <a:off x="6148510" y="2636840"/>
            <a:ext cx="2699147" cy="1080192"/>
          </a:xfrm>
        </p:spPr>
        <p:txBody>
          <a:bodyPr/>
          <a:lstStyle>
            <a:lvl1pPr>
              <a:defRPr sz="1400" b="1"/>
            </a:lvl1pPr>
            <a:lvl2pPr>
              <a:defRPr sz="1600" b="1"/>
            </a:lvl2pPr>
            <a:lvl3pPr>
              <a:defRPr sz="1600" b="1"/>
            </a:lvl3pPr>
            <a:lvl4pPr>
              <a:defRPr sz="1600" b="1"/>
            </a:lvl4pPr>
            <a:lvl5pPr>
              <a:defRPr sz="1600" b="1"/>
            </a:lvl5pPr>
          </a:lstStyle>
          <a:p>
            <a:pPr lvl="0"/>
            <a:r>
              <a:rPr lang="ru-RU" dirty="0" smtClean="0"/>
              <a:t>Основная мысль</a:t>
            </a:r>
            <a:endParaRPr lang="ru-RU" dirty="0"/>
          </a:p>
        </p:txBody>
      </p:sp>
      <p:sp>
        <p:nvSpPr>
          <p:cNvPr id="10" name="Рисунок 25"/>
          <p:cNvSpPr>
            <a:spLocks noGrp="1"/>
          </p:cNvSpPr>
          <p:nvPr>
            <p:ph type="pic" sz="quarter" idx="23"/>
          </p:nvPr>
        </p:nvSpPr>
        <p:spPr>
          <a:xfrm>
            <a:off x="1117108" y="1071564"/>
            <a:ext cx="1019063" cy="9366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1" name="Рисунок 25"/>
          <p:cNvSpPr>
            <a:spLocks noGrp="1"/>
          </p:cNvSpPr>
          <p:nvPr>
            <p:ph type="pic" sz="quarter" idx="24"/>
          </p:nvPr>
        </p:nvSpPr>
        <p:spPr>
          <a:xfrm>
            <a:off x="4062469" y="1071564"/>
            <a:ext cx="1019063" cy="936625"/>
          </a:xfrm>
        </p:spPr>
        <p:txBody>
          <a:bodyPr/>
          <a:lstStyle/>
          <a:p>
            <a:endParaRPr lang="ru-RU"/>
          </a:p>
        </p:txBody>
      </p:sp>
      <p:sp>
        <p:nvSpPr>
          <p:cNvPr id="12" name="Рисунок 25"/>
          <p:cNvSpPr>
            <a:spLocks noGrp="1"/>
          </p:cNvSpPr>
          <p:nvPr>
            <p:ph type="pic" sz="quarter" idx="25"/>
          </p:nvPr>
        </p:nvSpPr>
        <p:spPr>
          <a:xfrm>
            <a:off x="6988552" y="1071564"/>
            <a:ext cx="1019063" cy="936625"/>
          </a:xfrm>
        </p:spPr>
        <p:txBody>
          <a:bodyPr/>
          <a:lstStyle/>
          <a:p>
            <a:endParaRPr lang="ru-RU"/>
          </a:p>
        </p:txBody>
      </p:sp>
      <p:sp>
        <p:nvSpPr>
          <p:cNvPr id="13" name="Текст 29"/>
          <p:cNvSpPr>
            <a:spLocks noGrp="1"/>
          </p:cNvSpPr>
          <p:nvPr>
            <p:ph type="body" sz="quarter" idx="26" hasCustomPrompt="1"/>
          </p:nvPr>
        </p:nvSpPr>
        <p:spPr>
          <a:xfrm>
            <a:off x="279797" y="3906137"/>
            <a:ext cx="2699147" cy="2256691"/>
          </a:xfrm>
        </p:spPr>
        <p:txBody>
          <a:bodyPr/>
          <a:lstStyle>
            <a:lvl1pPr>
              <a:defRPr sz="12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 smtClean="0"/>
              <a:t>Комментарий</a:t>
            </a:r>
            <a:endParaRPr lang="ru-RU" dirty="0"/>
          </a:p>
        </p:txBody>
      </p:sp>
      <p:grpSp>
        <p:nvGrpSpPr>
          <p:cNvPr id="14" name="Группа 13"/>
          <p:cNvGrpSpPr/>
          <p:nvPr userDrawn="1"/>
        </p:nvGrpSpPr>
        <p:grpSpPr>
          <a:xfrm>
            <a:off x="3221832" y="2420888"/>
            <a:ext cx="2691331" cy="0"/>
            <a:chOff x="373063" y="3573016"/>
            <a:chExt cx="3325872" cy="0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>
              <a:off x="373063" y="3573016"/>
              <a:ext cx="3325872" cy="0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>
              <a:off x="373063" y="3573016"/>
              <a:ext cx="314838" cy="0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Группа 16"/>
          <p:cNvGrpSpPr/>
          <p:nvPr userDrawn="1"/>
        </p:nvGrpSpPr>
        <p:grpSpPr>
          <a:xfrm>
            <a:off x="6148510" y="2420888"/>
            <a:ext cx="2691331" cy="0"/>
            <a:chOff x="373063" y="3573016"/>
            <a:chExt cx="3325872" cy="0"/>
          </a:xfrm>
        </p:grpSpPr>
        <p:cxnSp>
          <p:nvCxnSpPr>
            <p:cNvPr id="18" name="Прямая соединительная линия 17"/>
            <p:cNvCxnSpPr/>
            <p:nvPr/>
          </p:nvCxnSpPr>
          <p:spPr>
            <a:xfrm>
              <a:off x="373063" y="3573016"/>
              <a:ext cx="3325872" cy="0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/>
            <p:nvPr/>
          </p:nvCxnSpPr>
          <p:spPr>
            <a:xfrm>
              <a:off x="373063" y="3573016"/>
              <a:ext cx="314838" cy="0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Текст 5"/>
          <p:cNvSpPr>
            <a:spLocks noGrp="1"/>
          </p:cNvSpPr>
          <p:nvPr>
            <p:ph type="body" sz="quarter" idx="27" hasCustomPrompt="1"/>
          </p:nvPr>
        </p:nvSpPr>
        <p:spPr>
          <a:xfrm>
            <a:off x="3222625" y="3899747"/>
            <a:ext cx="2705100" cy="2274041"/>
          </a:xfrm>
        </p:spPr>
        <p:txBody>
          <a:bodyPr/>
          <a:lstStyle/>
          <a:p>
            <a:pPr lvl="0"/>
            <a:r>
              <a:rPr lang="ru-RU" dirty="0" smtClean="0"/>
              <a:t>Комментарий</a:t>
            </a:r>
            <a:endParaRPr lang="ru-RU" dirty="0"/>
          </a:p>
        </p:txBody>
      </p:sp>
      <p:sp>
        <p:nvSpPr>
          <p:cNvPr id="21" name="Текст 7"/>
          <p:cNvSpPr>
            <a:spLocks noGrp="1"/>
          </p:cNvSpPr>
          <p:nvPr>
            <p:ph type="body" sz="quarter" idx="28" hasCustomPrompt="1"/>
          </p:nvPr>
        </p:nvSpPr>
        <p:spPr>
          <a:xfrm>
            <a:off x="6148388" y="3899747"/>
            <a:ext cx="2708275" cy="2274041"/>
          </a:xfrm>
        </p:spPr>
        <p:txBody>
          <a:bodyPr/>
          <a:lstStyle/>
          <a:p>
            <a:pPr lvl="0"/>
            <a:r>
              <a:rPr lang="ru-RU" dirty="0" smtClean="0"/>
              <a:t>Комментарий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90676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Слайд-застав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1" r="53263"/>
          <a:stretch/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419" y="6431913"/>
            <a:ext cx="2347779" cy="418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640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Прило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42112" y="188649"/>
            <a:ext cx="7484292" cy="359993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 smtClean="0"/>
              <a:t>Приложение</a:t>
            </a:r>
            <a:endParaRPr lang="en-US" dirty="0"/>
          </a:p>
        </p:txBody>
      </p:sp>
      <p:sp>
        <p:nvSpPr>
          <p:cNvPr id="28" name="Прямоугольник 27"/>
          <p:cNvSpPr/>
          <p:nvPr userDrawn="1"/>
        </p:nvSpPr>
        <p:spPr>
          <a:xfrm>
            <a:off x="8026402" y="182573"/>
            <a:ext cx="1117600" cy="366111"/>
          </a:xfrm>
          <a:prstGeom prst="rect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ru-RU" sz="1200" dirty="0">
              <a:solidFill>
                <a:srgbClr val="3C3C3C"/>
              </a:solidFill>
            </a:endParaRPr>
          </a:p>
        </p:txBody>
      </p:sp>
      <p:sp>
        <p:nvSpPr>
          <p:cNvPr id="29" name="Прямоугольник 28"/>
          <p:cNvSpPr/>
          <p:nvPr userDrawn="1"/>
        </p:nvSpPr>
        <p:spPr>
          <a:xfrm>
            <a:off x="0" y="188648"/>
            <a:ext cx="279400" cy="360033"/>
          </a:xfrm>
          <a:prstGeom prst="rect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ru-RU" sz="1200" dirty="0">
              <a:solidFill>
                <a:srgbClr val="3C3C3C"/>
              </a:solidFill>
            </a:endParaRPr>
          </a:p>
        </p:txBody>
      </p:sp>
      <p:sp>
        <p:nvSpPr>
          <p:cNvPr id="32" name="Объект 31"/>
          <p:cNvSpPr>
            <a:spLocks noGrp="1"/>
          </p:cNvSpPr>
          <p:nvPr>
            <p:ph sz="quarter" idx="10"/>
          </p:nvPr>
        </p:nvSpPr>
        <p:spPr>
          <a:xfrm>
            <a:off x="279403" y="765175"/>
            <a:ext cx="8577263" cy="56276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400"/>
            </a:lvl3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Первый уровень</a:t>
            </a:r>
          </a:p>
          <a:p>
            <a:pPr lvl="2"/>
            <a:r>
              <a:rPr lang="ru-RU" dirty="0" smtClean="0"/>
              <a:t>Второй уровень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8474151" y="285058"/>
            <a:ext cx="391144" cy="1611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r"/>
            <a:fld id="{AF528B6D-1001-487C-8FFE-85B114390330}" type="slidenum">
              <a:rPr lang="ru-RU" sz="1400">
                <a:solidFill>
                  <a:srgbClr val="FFFFFF"/>
                </a:solidFill>
              </a:rPr>
              <a:pPr algn="r"/>
              <a:t>‹#›</a:t>
            </a:fld>
            <a:endParaRPr lang="ru-RU" sz="1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145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ывод на три колонки с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287342" y="2420888"/>
            <a:ext cx="2691331" cy="0"/>
            <a:chOff x="373063" y="3573016"/>
            <a:chExt cx="3325872" cy="0"/>
          </a:xfrm>
        </p:grpSpPr>
        <p:cxnSp>
          <p:nvCxnSpPr>
            <p:cNvPr id="10" name="Прямая соединительная линия 9"/>
            <p:cNvCxnSpPr/>
            <p:nvPr/>
          </p:nvCxnSpPr>
          <p:spPr>
            <a:xfrm>
              <a:off x="373063" y="3573016"/>
              <a:ext cx="3325872" cy="0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>
              <a:off x="373063" y="3573016"/>
              <a:ext cx="314838" cy="0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Текст 21"/>
          <p:cNvSpPr>
            <a:spLocks noGrp="1"/>
          </p:cNvSpPr>
          <p:nvPr>
            <p:ph type="body" sz="quarter" idx="20" hasCustomPrompt="1"/>
          </p:nvPr>
        </p:nvSpPr>
        <p:spPr>
          <a:xfrm>
            <a:off x="279799" y="2636839"/>
            <a:ext cx="2699147" cy="1917700"/>
          </a:xfrm>
        </p:spPr>
        <p:txBody>
          <a:bodyPr/>
          <a:lstStyle>
            <a:lvl1pPr>
              <a:defRPr sz="2400" b="1"/>
            </a:lvl1pPr>
            <a:lvl2pPr>
              <a:defRPr sz="1600" b="1"/>
            </a:lvl2pPr>
            <a:lvl3pPr>
              <a:defRPr sz="1600" b="1"/>
            </a:lvl3pPr>
            <a:lvl4pPr>
              <a:defRPr sz="1600" b="1"/>
            </a:lvl4pPr>
            <a:lvl5pPr>
              <a:defRPr sz="1600" b="1"/>
            </a:lvl5pPr>
          </a:lstStyle>
          <a:p>
            <a:pPr lvl="0"/>
            <a:r>
              <a:rPr lang="ru-RU" dirty="0" smtClean="0"/>
              <a:t>Основная мысль</a:t>
            </a:r>
            <a:endParaRPr lang="ru-RU" dirty="0"/>
          </a:p>
        </p:txBody>
      </p:sp>
      <p:sp>
        <p:nvSpPr>
          <p:cNvPr id="23" name="Текст 21"/>
          <p:cNvSpPr>
            <a:spLocks noGrp="1"/>
          </p:cNvSpPr>
          <p:nvPr>
            <p:ph type="body" sz="quarter" idx="21" hasCustomPrompt="1"/>
          </p:nvPr>
        </p:nvSpPr>
        <p:spPr>
          <a:xfrm>
            <a:off x="3221832" y="2636839"/>
            <a:ext cx="2699147" cy="1917700"/>
          </a:xfrm>
        </p:spPr>
        <p:txBody>
          <a:bodyPr/>
          <a:lstStyle>
            <a:lvl1pPr>
              <a:defRPr sz="2400" b="1"/>
            </a:lvl1pPr>
            <a:lvl2pPr>
              <a:defRPr sz="1600" b="1"/>
            </a:lvl2pPr>
            <a:lvl3pPr>
              <a:defRPr sz="1600" b="1"/>
            </a:lvl3pPr>
            <a:lvl4pPr>
              <a:defRPr sz="1600" b="1"/>
            </a:lvl4pPr>
            <a:lvl5pPr>
              <a:defRPr sz="1600" b="1"/>
            </a:lvl5pPr>
          </a:lstStyle>
          <a:p>
            <a:pPr lvl="0"/>
            <a:r>
              <a:rPr lang="ru-RU" dirty="0" smtClean="0"/>
              <a:t>Основная мысль</a:t>
            </a:r>
            <a:endParaRPr lang="ru-RU" dirty="0"/>
          </a:p>
        </p:txBody>
      </p:sp>
      <p:sp>
        <p:nvSpPr>
          <p:cNvPr id="24" name="Текст 21"/>
          <p:cNvSpPr>
            <a:spLocks noGrp="1"/>
          </p:cNvSpPr>
          <p:nvPr>
            <p:ph type="body" sz="quarter" idx="22" hasCustomPrompt="1"/>
          </p:nvPr>
        </p:nvSpPr>
        <p:spPr>
          <a:xfrm>
            <a:off x="6148510" y="2636843"/>
            <a:ext cx="2699147" cy="1917699"/>
          </a:xfrm>
        </p:spPr>
        <p:txBody>
          <a:bodyPr/>
          <a:lstStyle>
            <a:lvl1pPr>
              <a:defRPr sz="2400" b="1"/>
            </a:lvl1pPr>
            <a:lvl2pPr>
              <a:defRPr sz="1600" b="1"/>
            </a:lvl2pPr>
            <a:lvl3pPr>
              <a:defRPr sz="1600" b="1"/>
            </a:lvl3pPr>
            <a:lvl4pPr>
              <a:defRPr sz="1600" b="1"/>
            </a:lvl4pPr>
            <a:lvl5pPr>
              <a:defRPr sz="1600" b="1"/>
            </a:lvl5pPr>
          </a:lstStyle>
          <a:p>
            <a:pPr lvl="0"/>
            <a:r>
              <a:rPr lang="ru-RU" dirty="0" smtClean="0"/>
              <a:t>Основная мысль</a:t>
            </a:r>
            <a:endParaRPr lang="ru-RU" dirty="0"/>
          </a:p>
        </p:txBody>
      </p:sp>
      <p:sp>
        <p:nvSpPr>
          <p:cNvPr id="26" name="Рисунок 25"/>
          <p:cNvSpPr>
            <a:spLocks noGrp="1"/>
          </p:cNvSpPr>
          <p:nvPr>
            <p:ph type="pic" sz="quarter" idx="23"/>
          </p:nvPr>
        </p:nvSpPr>
        <p:spPr>
          <a:xfrm>
            <a:off x="1117111" y="1071570"/>
            <a:ext cx="1019063" cy="9366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7" name="Рисунок 25"/>
          <p:cNvSpPr>
            <a:spLocks noGrp="1"/>
          </p:cNvSpPr>
          <p:nvPr>
            <p:ph type="pic" sz="quarter" idx="24"/>
          </p:nvPr>
        </p:nvSpPr>
        <p:spPr>
          <a:xfrm>
            <a:off x="4062472" y="1071570"/>
            <a:ext cx="1019063" cy="936625"/>
          </a:xfrm>
        </p:spPr>
        <p:txBody>
          <a:bodyPr/>
          <a:lstStyle/>
          <a:p>
            <a:endParaRPr lang="ru-RU"/>
          </a:p>
        </p:txBody>
      </p:sp>
      <p:sp>
        <p:nvSpPr>
          <p:cNvPr id="28" name="Рисунок 25"/>
          <p:cNvSpPr>
            <a:spLocks noGrp="1"/>
          </p:cNvSpPr>
          <p:nvPr>
            <p:ph type="pic" sz="quarter" idx="25"/>
          </p:nvPr>
        </p:nvSpPr>
        <p:spPr>
          <a:xfrm>
            <a:off x="6988555" y="1071570"/>
            <a:ext cx="1019063" cy="936625"/>
          </a:xfrm>
        </p:spPr>
        <p:txBody>
          <a:bodyPr/>
          <a:lstStyle/>
          <a:p>
            <a:endParaRPr lang="ru-RU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26" hasCustomPrompt="1"/>
          </p:nvPr>
        </p:nvSpPr>
        <p:spPr>
          <a:xfrm>
            <a:off x="279799" y="4737259"/>
            <a:ext cx="2699147" cy="1425575"/>
          </a:xfrm>
        </p:spPr>
        <p:txBody>
          <a:bodyPr/>
          <a:lstStyle>
            <a:lvl1pPr>
              <a:defRPr sz="20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 smtClean="0"/>
              <a:t>Комментарий</a:t>
            </a:r>
            <a:endParaRPr lang="ru-RU" dirty="0"/>
          </a:p>
        </p:txBody>
      </p:sp>
      <p:grpSp>
        <p:nvGrpSpPr>
          <p:cNvPr id="29" name="Группа 28"/>
          <p:cNvGrpSpPr/>
          <p:nvPr userDrawn="1"/>
        </p:nvGrpSpPr>
        <p:grpSpPr>
          <a:xfrm>
            <a:off x="3221835" y="2420888"/>
            <a:ext cx="2691331" cy="0"/>
            <a:chOff x="373063" y="3573016"/>
            <a:chExt cx="3325872" cy="0"/>
          </a:xfrm>
        </p:grpSpPr>
        <p:cxnSp>
          <p:nvCxnSpPr>
            <p:cNvPr id="33" name="Прямая соединительная линия 32"/>
            <p:cNvCxnSpPr/>
            <p:nvPr/>
          </p:nvCxnSpPr>
          <p:spPr>
            <a:xfrm>
              <a:off x="373063" y="3573016"/>
              <a:ext cx="3325872" cy="0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/>
            <p:cNvCxnSpPr/>
            <p:nvPr/>
          </p:nvCxnSpPr>
          <p:spPr>
            <a:xfrm>
              <a:off x="373063" y="3573016"/>
              <a:ext cx="314838" cy="0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Группа 34"/>
          <p:cNvGrpSpPr/>
          <p:nvPr userDrawn="1"/>
        </p:nvGrpSpPr>
        <p:grpSpPr>
          <a:xfrm>
            <a:off x="6148513" y="2420888"/>
            <a:ext cx="2691331" cy="0"/>
            <a:chOff x="373063" y="3573016"/>
            <a:chExt cx="3325872" cy="0"/>
          </a:xfrm>
        </p:grpSpPr>
        <p:cxnSp>
          <p:nvCxnSpPr>
            <p:cNvPr id="36" name="Прямая соединительная линия 35"/>
            <p:cNvCxnSpPr/>
            <p:nvPr/>
          </p:nvCxnSpPr>
          <p:spPr>
            <a:xfrm>
              <a:off x="373063" y="3573016"/>
              <a:ext cx="3325872" cy="0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/>
            <p:cNvCxnSpPr/>
            <p:nvPr/>
          </p:nvCxnSpPr>
          <p:spPr>
            <a:xfrm>
              <a:off x="373063" y="3573016"/>
              <a:ext cx="314838" cy="0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Текст 5"/>
          <p:cNvSpPr>
            <a:spLocks noGrp="1"/>
          </p:cNvSpPr>
          <p:nvPr>
            <p:ph type="body" sz="quarter" idx="27" hasCustomPrompt="1"/>
          </p:nvPr>
        </p:nvSpPr>
        <p:spPr>
          <a:xfrm>
            <a:off x="3222625" y="4737259"/>
            <a:ext cx="2705100" cy="1436535"/>
          </a:xfrm>
        </p:spPr>
        <p:txBody>
          <a:bodyPr/>
          <a:lstStyle/>
          <a:p>
            <a:pPr lvl="0"/>
            <a:r>
              <a:rPr lang="ru-RU" dirty="0" smtClean="0"/>
              <a:t>Комментарий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28" hasCustomPrompt="1"/>
          </p:nvPr>
        </p:nvSpPr>
        <p:spPr>
          <a:xfrm>
            <a:off x="6148391" y="4737259"/>
            <a:ext cx="2708275" cy="1436535"/>
          </a:xfrm>
        </p:spPr>
        <p:txBody>
          <a:bodyPr/>
          <a:lstStyle/>
          <a:p>
            <a:pPr lvl="0"/>
            <a:r>
              <a:rPr lang="ru-RU" dirty="0" smtClean="0"/>
              <a:t>Комментарий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9777765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661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Вывод на две колонки с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287339" y="2420888"/>
            <a:ext cx="4179886" cy="0"/>
            <a:chOff x="373063" y="3573016"/>
            <a:chExt cx="5165387" cy="0"/>
          </a:xfrm>
        </p:grpSpPr>
        <p:cxnSp>
          <p:nvCxnSpPr>
            <p:cNvPr id="10" name="Прямая соединительная линия 9"/>
            <p:cNvCxnSpPr/>
            <p:nvPr/>
          </p:nvCxnSpPr>
          <p:spPr>
            <a:xfrm>
              <a:off x="373063" y="3573016"/>
              <a:ext cx="5165387" cy="0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>
              <a:off x="373063" y="3573016"/>
              <a:ext cx="311922" cy="0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Текст 21"/>
          <p:cNvSpPr>
            <a:spLocks noGrp="1"/>
          </p:cNvSpPr>
          <p:nvPr>
            <p:ph type="body" sz="quarter" idx="20" hasCustomPrompt="1"/>
          </p:nvPr>
        </p:nvSpPr>
        <p:spPr>
          <a:xfrm>
            <a:off x="279797" y="2636844"/>
            <a:ext cx="4187428" cy="1318567"/>
          </a:xfrm>
        </p:spPr>
        <p:txBody>
          <a:bodyPr/>
          <a:lstStyle>
            <a:lvl1pPr>
              <a:defRPr sz="2400" b="1" baseline="0"/>
            </a:lvl1pPr>
            <a:lvl2pPr>
              <a:defRPr sz="1600" b="1"/>
            </a:lvl2pPr>
            <a:lvl3pPr>
              <a:defRPr sz="1600" b="1"/>
            </a:lvl3pPr>
            <a:lvl4pPr>
              <a:defRPr sz="1600" b="1"/>
            </a:lvl4pPr>
            <a:lvl5pPr>
              <a:defRPr sz="1600" b="1"/>
            </a:lvl5pPr>
          </a:lstStyle>
          <a:p>
            <a:pPr lvl="0"/>
            <a:r>
              <a:rPr lang="ru-RU" dirty="0" smtClean="0"/>
              <a:t>Основная мысль</a:t>
            </a:r>
            <a:endParaRPr lang="ru-RU" dirty="0"/>
          </a:p>
        </p:txBody>
      </p:sp>
      <p:sp>
        <p:nvSpPr>
          <p:cNvPr id="24" name="Текст 21"/>
          <p:cNvSpPr>
            <a:spLocks noGrp="1"/>
          </p:cNvSpPr>
          <p:nvPr>
            <p:ph type="body" sz="quarter" idx="22" hasCustomPrompt="1"/>
          </p:nvPr>
        </p:nvSpPr>
        <p:spPr>
          <a:xfrm>
            <a:off x="4676776" y="2636844"/>
            <a:ext cx="4170882" cy="1318567"/>
          </a:xfrm>
        </p:spPr>
        <p:txBody>
          <a:bodyPr/>
          <a:lstStyle>
            <a:lvl1pPr>
              <a:defRPr sz="2400" b="1"/>
            </a:lvl1pPr>
            <a:lvl2pPr>
              <a:defRPr sz="1600" b="1"/>
            </a:lvl2pPr>
            <a:lvl3pPr>
              <a:defRPr sz="1600" b="1"/>
            </a:lvl3pPr>
            <a:lvl4pPr>
              <a:defRPr sz="1600" b="1"/>
            </a:lvl4pPr>
            <a:lvl5pPr>
              <a:defRPr sz="1600" b="1"/>
            </a:lvl5pPr>
          </a:lstStyle>
          <a:p>
            <a:pPr lvl="0"/>
            <a:r>
              <a:rPr lang="ru-RU" dirty="0" smtClean="0"/>
              <a:t>Основная мысль</a:t>
            </a:r>
            <a:endParaRPr lang="ru-RU" dirty="0"/>
          </a:p>
        </p:txBody>
      </p:sp>
      <p:sp>
        <p:nvSpPr>
          <p:cNvPr id="26" name="Рисунок 25"/>
          <p:cNvSpPr>
            <a:spLocks noGrp="1"/>
          </p:cNvSpPr>
          <p:nvPr>
            <p:ph type="pic" sz="quarter" idx="23"/>
          </p:nvPr>
        </p:nvSpPr>
        <p:spPr>
          <a:xfrm>
            <a:off x="1863982" y="1071570"/>
            <a:ext cx="1019063" cy="9366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8" name="Рисунок 25"/>
          <p:cNvSpPr>
            <a:spLocks noGrp="1"/>
          </p:cNvSpPr>
          <p:nvPr>
            <p:ph type="pic" sz="quarter" idx="25"/>
          </p:nvPr>
        </p:nvSpPr>
        <p:spPr>
          <a:xfrm>
            <a:off x="6252688" y="1071570"/>
            <a:ext cx="1019063" cy="936625"/>
          </a:xfrm>
        </p:spPr>
        <p:txBody>
          <a:bodyPr/>
          <a:lstStyle/>
          <a:p>
            <a:endParaRPr lang="ru-RU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26" hasCustomPrompt="1"/>
          </p:nvPr>
        </p:nvSpPr>
        <p:spPr>
          <a:xfrm>
            <a:off x="279797" y="4149081"/>
            <a:ext cx="4187428" cy="2024708"/>
          </a:xfrm>
        </p:spPr>
        <p:txBody>
          <a:bodyPr/>
          <a:lstStyle>
            <a:lvl1pPr>
              <a:defRPr sz="20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 smtClean="0"/>
              <a:t>Комментарий</a:t>
            </a:r>
            <a:endParaRPr lang="ru-RU" dirty="0"/>
          </a:p>
        </p:txBody>
      </p:sp>
      <p:sp>
        <p:nvSpPr>
          <p:cNvPr id="32" name="Текст 29"/>
          <p:cNvSpPr>
            <a:spLocks noGrp="1"/>
          </p:cNvSpPr>
          <p:nvPr>
            <p:ph type="body" sz="quarter" idx="28" hasCustomPrompt="1"/>
          </p:nvPr>
        </p:nvSpPr>
        <p:spPr>
          <a:xfrm>
            <a:off x="4676776" y="4149081"/>
            <a:ext cx="4170882" cy="2024708"/>
          </a:xfrm>
        </p:spPr>
        <p:txBody>
          <a:bodyPr/>
          <a:lstStyle>
            <a:lvl1pPr>
              <a:defRPr sz="20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 smtClean="0"/>
              <a:t>Комментарий</a:t>
            </a:r>
            <a:endParaRPr lang="ru-RU" dirty="0"/>
          </a:p>
        </p:txBody>
      </p:sp>
      <p:grpSp>
        <p:nvGrpSpPr>
          <p:cNvPr id="25" name="Группа 24"/>
          <p:cNvGrpSpPr/>
          <p:nvPr userDrawn="1"/>
        </p:nvGrpSpPr>
        <p:grpSpPr>
          <a:xfrm>
            <a:off x="4676775" y="2420888"/>
            <a:ext cx="4179886" cy="0"/>
            <a:chOff x="373063" y="3573016"/>
            <a:chExt cx="5165387" cy="0"/>
          </a:xfrm>
        </p:grpSpPr>
        <p:cxnSp>
          <p:nvCxnSpPr>
            <p:cNvPr id="29" name="Прямая соединительная линия 28"/>
            <p:cNvCxnSpPr/>
            <p:nvPr/>
          </p:nvCxnSpPr>
          <p:spPr>
            <a:xfrm>
              <a:off x="373063" y="3573016"/>
              <a:ext cx="5165387" cy="0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/>
            <p:cNvCxnSpPr/>
            <p:nvPr/>
          </p:nvCxnSpPr>
          <p:spPr>
            <a:xfrm>
              <a:off x="373063" y="3573016"/>
              <a:ext cx="311922" cy="0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97497392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282">
          <p15:clr>
            <a:srgbClr val="FBAE40"/>
          </p15:clr>
        </p15:guide>
        <p15:guide id="2" orient="horz" pos="1661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36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Relationship Id="rId9" Type="http://schemas.openxmlformats.org/officeDocument/2006/relationships/image" Target="../media/image7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heme" Target="../theme/theme5.xml"/><Relationship Id="rId7" Type="http://schemas.openxmlformats.org/officeDocument/2006/relationships/image" Target="../media/image10.emf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oleObject" Target="../embeddings/oleObject1.bin"/><Relationship Id="rId5" Type="http://schemas.openxmlformats.org/officeDocument/2006/relationships/tags" Target="../tags/tag2.xml"/><Relationship Id="rId4" Type="http://schemas.openxmlformats.org/officeDocument/2006/relationships/vmlDrawing" Target="../drawings/vmlDrawing1.v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theme" Target="../theme/theme7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Прямоугольник 54"/>
          <p:cNvSpPr/>
          <p:nvPr userDrawn="1"/>
        </p:nvSpPr>
        <p:spPr>
          <a:xfrm>
            <a:off x="4085946" y="6400249"/>
            <a:ext cx="5058054" cy="476250"/>
          </a:xfrm>
          <a:prstGeom prst="rect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ru-RU" sz="1200" dirty="0">
              <a:solidFill>
                <a:srgbClr val="3C3C3C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 userDrawn="1">
            <p:ph type="title"/>
          </p:nvPr>
        </p:nvSpPr>
        <p:spPr>
          <a:xfrm>
            <a:off x="542112" y="188649"/>
            <a:ext cx="7484292" cy="359993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b" anchorCtr="0">
            <a:no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 userDrawn="1">
            <p:ph type="body" idx="1"/>
          </p:nvPr>
        </p:nvSpPr>
        <p:spPr>
          <a:xfrm>
            <a:off x="281357" y="765175"/>
            <a:ext cx="8575263" cy="540013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Первый уровень</a:t>
            </a:r>
          </a:p>
          <a:p>
            <a:pPr lvl="2"/>
            <a:r>
              <a:rPr lang="ru-RU" dirty="0" smtClean="0"/>
              <a:t>Второй уровень</a:t>
            </a:r>
          </a:p>
        </p:txBody>
      </p:sp>
      <p:sp>
        <p:nvSpPr>
          <p:cNvPr id="13" name="LogoEng" hidden="1"/>
          <p:cNvSpPr/>
          <p:nvPr userDrawn="1"/>
        </p:nvSpPr>
        <p:spPr>
          <a:xfrm>
            <a:off x="5435200" y="6500048"/>
            <a:ext cx="3150000" cy="16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algn="r"/>
            <a:r>
              <a:rPr lang="en-US" sz="1000" dirty="0">
                <a:solidFill>
                  <a:srgbClr val="EEECE1"/>
                </a:solidFill>
              </a:rPr>
              <a:t>Gazprom </a:t>
            </a:r>
            <a:r>
              <a:rPr lang="en-US" sz="1000" dirty="0" err="1">
                <a:solidFill>
                  <a:srgbClr val="EEECE1"/>
                </a:solidFill>
              </a:rPr>
              <a:t>Neft</a:t>
            </a:r>
            <a:endParaRPr lang="ru-RU" sz="1000" dirty="0">
              <a:solidFill>
                <a:srgbClr val="EEECE1"/>
              </a:solidFill>
            </a:endParaRPr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8026402" y="182573"/>
            <a:ext cx="1117600" cy="366111"/>
          </a:xfrm>
          <a:prstGeom prst="rect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ru-RU" sz="1200" dirty="0">
              <a:solidFill>
                <a:srgbClr val="3C3C3C"/>
              </a:solidFill>
            </a:endParaRPr>
          </a:p>
        </p:txBody>
      </p:sp>
      <p:sp>
        <p:nvSpPr>
          <p:cNvPr id="80" name="Прямоугольник 79"/>
          <p:cNvSpPr/>
          <p:nvPr userDrawn="1"/>
        </p:nvSpPr>
        <p:spPr>
          <a:xfrm>
            <a:off x="8474151" y="285058"/>
            <a:ext cx="391144" cy="1611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r"/>
            <a:fld id="{AF528B6D-1001-487C-8FFE-85B114390330}" type="slidenum">
              <a:rPr lang="ru-RU" sz="1400">
                <a:solidFill>
                  <a:srgbClr val="FFFFFF"/>
                </a:solidFill>
              </a:rPr>
              <a:pPr algn="r"/>
              <a:t>‹#›</a:t>
            </a:fld>
            <a:endParaRPr lang="ru-RU" sz="1400" dirty="0">
              <a:solidFill>
                <a:srgbClr val="FFFFFF"/>
              </a:solidFill>
            </a:endParaRPr>
          </a:p>
        </p:txBody>
      </p:sp>
      <p:sp>
        <p:nvSpPr>
          <p:cNvPr id="106" name="Прямоугольник 105"/>
          <p:cNvSpPr/>
          <p:nvPr userDrawn="1"/>
        </p:nvSpPr>
        <p:spPr>
          <a:xfrm>
            <a:off x="0" y="188648"/>
            <a:ext cx="279400" cy="360033"/>
          </a:xfrm>
          <a:prstGeom prst="rect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ru-RU" sz="1200" dirty="0">
              <a:solidFill>
                <a:srgbClr val="3C3C3C"/>
              </a:solidFill>
            </a:endParaRPr>
          </a:p>
        </p:txBody>
      </p:sp>
      <p:pic>
        <p:nvPicPr>
          <p:cNvPr id="56" name="Рисунок 55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" t="46059" r="16068" b="36006"/>
          <a:stretch/>
        </p:blipFill>
        <p:spPr>
          <a:xfrm>
            <a:off x="1" y="6399827"/>
            <a:ext cx="5788330" cy="4766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422" y="6431913"/>
            <a:ext cx="2347779" cy="418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685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90000"/>
        <a:buFont typeface="Wingdings" pitchFamily="2" charset="2"/>
        <a:buNone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180970" marR="0" indent="-180970" algn="l" defTabSz="914377" rtl="0" eaLnBrk="1" fontAlgn="auto" latinLnBrk="0" hangingPunct="1">
        <a:lnSpc>
          <a:spcPct val="100000"/>
        </a:lnSpc>
        <a:spcBef>
          <a:spcPts val="800"/>
        </a:spcBef>
        <a:spcAft>
          <a:spcPts val="0"/>
        </a:spcAft>
        <a:buClr>
          <a:schemeClr val="accent1"/>
        </a:buClr>
        <a:buSzPct val="120000"/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350830" indent="-169858" algn="l" defTabSz="914377" rtl="0" eaLnBrk="1" latinLnBrk="0" hangingPunct="1">
        <a:spcBef>
          <a:spcPts val="600"/>
        </a:spcBef>
        <a:buClr>
          <a:srgbClr val="4F81BD"/>
        </a:buClr>
        <a:buSzPct val="105000"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pos="176" userDrawn="1">
          <p15:clr>
            <a:srgbClr val="F26B43"/>
          </p15:clr>
        </p15:guide>
        <p15:guide id="4" pos="5579" userDrawn="1">
          <p15:clr>
            <a:srgbClr val="F26B43"/>
          </p15:clr>
        </p15:guide>
        <p15:guide id="5" orient="horz" pos="115" userDrawn="1">
          <p15:clr>
            <a:srgbClr val="F26B43"/>
          </p15:clr>
        </p15:guide>
        <p15:guide id="6" orient="horz" pos="4027" userDrawn="1">
          <p15:clr>
            <a:srgbClr val="F26B43"/>
          </p15:clr>
        </p15:guide>
        <p15:guide id="7" orient="horz" pos="2869" userDrawn="1">
          <p15:clr>
            <a:srgbClr val="F26B43"/>
          </p15:clr>
        </p15:guide>
        <p15:guide id="8" orient="horz" pos="482" userDrawn="1">
          <p15:clr>
            <a:srgbClr val="F26B43"/>
          </p15:clr>
        </p15:guide>
        <p15:guide id="9" orient="horz" pos="3889" userDrawn="1">
          <p15:clr>
            <a:srgbClr val="F26B43"/>
          </p15:clr>
        </p15:guide>
        <p15:guide id="10" pos="4884" userDrawn="1">
          <p15:clr>
            <a:srgbClr val="F26B43"/>
          </p15:clr>
        </p15:guide>
        <p15:guide id="11" orient="horz" pos="346" userDrawn="1">
          <p15:clr>
            <a:srgbClr val="F26B43"/>
          </p15:clr>
        </p15:guide>
        <p15:guide id="12" pos="340" userDrawn="1">
          <p15:clr>
            <a:srgbClr val="F26B43"/>
          </p15:clr>
        </p15:guide>
        <p15:guide id="13" pos="5057" userDrawn="1">
          <p15:clr>
            <a:srgbClr val="F26B43"/>
          </p15:clr>
        </p15:guide>
        <p15:guide id="0" pos="2814" userDrawn="1">
          <p15:clr>
            <a:srgbClr val="F26B43"/>
          </p15:clr>
        </p15:guide>
        <p15:guide id="14" pos="2946" userDrawn="1">
          <p15:clr>
            <a:srgbClr val="F26B43"/>
          </p15:clr>
        </p15:guide>
        <p15:guide id="15" pos="411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Прямоугольник 54"/>
          <p:cNvSpPr/>
          <p:nvPr userDrawn="1"/>
        </p:nvSpPr>
        <p:spPr>
          <a:xfrm>
            <a:off x="4085946" y="6400249"/>
            <a:ext cx="5058054" cy="476250"/>
          </a:xfrm>
          <a:prstGeom prst="rect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ru-RU" sz="1200" dirty="0">
              <a:solidFill>
                <a:srgbClr val="3C3C3C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 userDrawn="1">
            <p:ph type="title"/>
          </p:nvPr>
        </p:nvSpPr>
        <p:spPr>
          <a:xfrm>
            <a:off x="542112" y="188649"/>
            <a:ext cx="7484292" cy="359993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b" anchorCtr="0">
            <a:no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 userDrawn="1">
            <p:ph type="body" idx="1"/>
          </p:nvPr>
        </p:nvSpPr>
        <p:spPr>
          <a:xfrm>
            <a:off x="281357" y="765175"/>
            <a:ext cx="8575263" cy="540013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Первый уровень</a:t>
            </a:r>
          </a:p>
          <a:p>
            <a:pPr lvl="2"/>
            <a:r>
              <a:rPr lang="ru-RU" dirty="0" smtClean="0"/>
              <a:t>Второй уровень</a:t>
            </a:r>
          </a:p>
        </p:txBody>
      </p:sp>
      <p:sp>
        <p:nvSpPr>
          <p:cNvPr id="13" name="LogoEng" hidden="1"/>
          <p:cNvSpPr/>
          <p:nvPr userDrawn="1"/>
        </p:nvSpPr>
        <p:spPr>
          <a:xfrm>
            <a:off x="5435200" y="6500048"/>
            <a:ext cx="3150000" cy="16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algn="r"/>
            <a:r>
              <a:rPr lang="en-US" sz="1000" dirty="0">
                <a:solidFill>
                  <a:srgbClr val="EEECE1"/>
                </a:solidFill>
              </a:rPr>
              <a:t>Gazprom </a:t>
            </a:r>
            <a:r>
              <a:rPr lang="en-US" sz="1000" dirty="0" err="1">
                <a:solidFill>
                  <a:srgbClr val="EEECE1"/>
                </a:solidFill>
              </a:rPr>
              <a:t>Neft</a:t>
            </a:r>
            <a:endParaRPr lang="ru-RU" sz="1000" dirty="0">
              <a:solidFill>
                <a:srgbClr val="EEECE1"/>
              </a:solidFill>
            </a:endParaRPr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8026402" y="182573"/>
            <a:ext cx="1117600" cy="366111"/>
          </a:xfrm>
          <a:prstGeom prst="rect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ru-RU" sz="1200" dirty="0">
              <a:solidFill>
                <a:srgbClr val="3C3C3C"/>
              </a:solidFill>
            </a:endParaRPr>
          </a:p>
        </p:txBody>
      </p:sp>
      <p:sp>
        <p:nvSpPr>
          <p:cNvPr id="80" name="Прямоугольник 79"/>
          <p:cNvSpPr/>
          <p:nvPr userDrawn="1"/>
        </p:nvSpPr>
        <p:spPr>
          <a:xfrm>
            <a:off x="8474151" y="285058"/>
            <a:ext cx="391144" cy="1611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r"/>
            <a:fld id="{AF528B6D-1001-487C-8FFE-85B114390330}" type="slidenum">
              <a:rPr lang="ru-RU" sz="1400">
                <a:solidFill>
                  <a:srgbClr val="FFFFFF"/>
                </a:solidFill>
              </a:rPr>
              <a:pPr algn="r"/>
              <a:t>‹#›</a:t>
            </a:fld>
            <a:endParaRPr lang="ru-RU" sz="1400" dirty="0">
              <a:solidFill>
                <a:srgbClr val="FFFFFF"/>
              </a:solidFill>
            </a:endParaRPr>
          </a:p>
        </p:txBody>
      </p:sp>
      <p:sp>
        <p:nvSpPr>
          <p:cNvPr id="106" name="Прямоугольник 105"/>
          <p:cNvSpPr/>
          <p:nvPr userDrawn="1"/>
        </p:nvSpPr>
        <p:spPr>
          <a:xfrm>
            <a:off x="0" y="188648"/>
            <a:ext cx="279400" cy="360033"/>
          </a:xfrm>
          <a:prstGeom prst="rect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ru-RU" sz="1200" dirty="0">
              <a:solidFill>
                <a:srgbClr val="3C3C3C"/>
              </a:solidFill>
            </a:endParaRPr>
          </a:p>
        </p:txBody>
      </p:sp>
      <p:pic>
        <p:nvPicPr>
          <p:cNvPr id="56" name="Рисунок 55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" t="46059" r="16068" b="36006"/>
          <a:stretch/>
        </p:blipFill>
        <p:spPr>
          <a:xfrm>
            <a:off x="1" y="6399827"/>
            <a:ext cx="5788330" cy="4766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422" y="6431913"/>
            <a:ext cx="2347779" cy="418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73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90000"/>
        <a:buFont typeface="Wingdings" pitchFamily="2" charset="2"/>
        <a:buNone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180970" marR="0" indent="-180970" algn="l" defTabSz="914377" rtl="0" eaLnBrk="1" fontAlgn="auto" latinLnBrk="0" hangingPunct="1">
        <a:lnSpc>
          <a:spcPct val="100000"/>
        </a:lnSpc>
        <a:spcBef>
          <a:spcPts val="800"/>
        </a:spcBef>
        <a:spcAft>
          <a:spcPts val="0"/>
        </a:spcAft>
        <a:buClr>
          <a:schemeClr val="accent1"/>
        </a:buClr>
        <a:buSzPct val="120000"/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350830" indent="-169858" algn="l" defTabSz="914377" rtl="0" eaLnBrk="1" latinLnBrk="0" hangingPunct="1">
        <a:spcBef>
          <a:spcPts val="600"/>
        </a:spcBef>
        <a:buClr>
          <a:srgbClr val="4F81BD"/>
        </a:buClr>
        <a:buSzPct val="105000"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pos="176" userDrawn="1">
          <p15:clr>
            <a:srgbClr val="F26B43"/>
          </p15:clr>
        </p15:guide>
        <p15:guide id="4" pos="5579" userDrawn="1">
          <p15:clr>
            <a:srgbClr val="F26B43"/>
          </p15:clr>
        </p15:guide>
        <p15:guide id="5" orient="horz" pos="115" userDrawn="1">
          <p15:clr>
            <a:srgbClr val="F26B43"/>
          </p15:clr>
        </p15:guide>
        <p15:guide id="6" orient="horz" pos="4027" userDrawn="1">
          <p15:clr>
            <a:srgbClr val="F26B43"/>
          </p15:clr>
        </p15:guide>
        <p15:guide id="7" orient="horz" pos="2869" userDrawn="1">
          <p15:clr>
            <a:srgbClr val="F26B43"/>
          </p15:clr>
        </p15:guide>
        <p15:guide id="8" orient="horz" pos="482" userDrawn="1">
          <p15:clr>
            <a:srgbClr val="F26B43"/>
          </p15:clr>
        </p15:guide>
        <p15:guide id="9" orient="horz" pos="3889" userDrawn="1">
          <p15:clr>
            <a:srgbClr val="F26B43"/>
          </p15:clr>
        </p15:guide>
        <p15:guide id="10" pos="4884" userDrawn="1">
          <p15:clr>
            <a:srgbClr val="F26B43"/>
          </p15:clr>
        </p15:guide>
        <p15:guide id="11" orient="horz" pos="346" userDrawn="1">
          <p15:clr>
            <a:srgbClr val="F26B43"/>
          </p15:clr>
        </p15:guide>
        <p15:guide id="12" pos="340" userDrawn="1">
          <p15:clr>
            <a:srgbClr val="F26B43"/>
          </p15:clr>
        </p15:guide>
        <p15:guide id="13" pos="5057" userDrawn="1">
          <p15:clr>
            <a:srgbClr val="F26B43"/>
          </p15:clr>
        </p15:guide>
        <p15:guide id="0" pos="2814" userDrawn="1">
          <p15:clr>
            <a:srgbClr val="F26B43"/>
          </p15:clr>
        </p15:guide>
        <p15:guide id="14" pos="2946" userDrawn="1">
          <p15:clr>
            <a:srgbClr val="F26B43"/>
          </p15:clr>
        </p15:guide>
        <p15:guide id="15" pos="4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Прямоугольник 54"/>
          <p:cNvSpPr/>
          <p:nvPr userDrawn="1"/>
        </p:nvSpPr>
        <p:spPr>
          <a:xfrm>
            <a:off x="4085946" y="6400249"/>
            <a:ext cx="5058054" cy="476250"/>
          </a:xfrm>
          <a:prstGeom prst="rect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ru-RU" sz="1200" dirty="0" smtClean="0">
              <a:solidFill>
                <a:srgbClr val="3C3C3C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 userDrawn="1">
            <p:ph type="title"/>
          </p:nvPr>
        </p:nvSpPr>
        <p:spPr>
          <a:xfrm>
            <a:off x="542112" y="188649"/>
            <a:ext cx="7484292" cy="359993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b" anchorCtr="0">
            <a:no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 userDrawn="1">
            <p:ph type="body" idx="1"/>
          </p:nvPr>
        </p:nvSpPr>
        <p:spPr>
          <a:xfrm>
            <a:off x="281357" y="765175"/>
            <a:ext cx="8575263" cy="540013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Первый уровень</a:t>
            </a:r>
          </a:p>
          <a:p>
            <a:pPr lvl="2"/>
            <a:r>
              <a:rPr lang="ru-RU" dirty="0" smtClean="0"/>
              <a:t>Второй уровень</a:t>
            </a:r>
          </a:p>
        </p:txBody>
      </p:sp>
      <p:sp>
        <p:nvSpPr>
          <p:cNvPr id="13" name="LogoEng" hidden="1"/>
          <p:cNvSpPr/>
          <p:nvPr userDrawn="1"/>
        </p:nvSpPr>
        <p:spPr>
          <a:xfrm>
            <a:off x="5435200" y="6500048"/>
            <a:ext cx="3150000" cy="16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algn="r"/>
            <a:r>
              <a:rPr lang="en-US" sz="1000" dirty="0" smtClean="0">
                <a:solidFill>
                  <a:srgbClr val="EEECE1"/>
                </a:solidFill>
              </a:rPr>
              <a:t>Gazprom </a:t>
            </a:r>
            <a:r>
              <a:rPr lang="en-US" sz="1000" dirty="0" err="1" smtClean="0">
                <a:solidFill>
                  <a:srgbClr val="EEECE1"/>
                </a:solidFill>
              </a:rPr>
              <a:t>Neft</a:t>
            </a:r>
            <a:endParaRPr lang="ru-RU" sz="1000" dirty="0">
              <a:solidFill>
                <a:srgbClr val="EEECE1"/>
              </a:solidFill>
            </a:endParaRPr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8026402" y="182573"/>
            <a:ext cx="1117600" cy="366111"/>
          </a:xfrm>
          <a:prstGeom prst="rect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ru-RU" sz="1200" dirty="0" smtClean="0">
              <a:solidFill>
                <a:srgbClr val="3C3C3C"/>
              </a:solidFill>
            </a:endParaRPr>
          </a:p>
        </p:txBody>
      </p:sp>
      <p:sp>
        <p:nvSpPr>
          <p:cNvPr id="80" name="Прямоугольник 79"/>
          <p:cNvSpPr/>
          <p:nvPr userDrawn="1"/>
        </p:nvSpPr>
        <p:spPr>
          <a:xfrm>
            <a:off x="8474151" y="285058"/>
            <a:ext cx="391144" cy="1611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r"/>
            <a:fld id="{AF528B6D-1001-487C-8FFE-85B114390330}" type="slidenum">
              <a:rPr lang="ru-RU" sz="1400" smtClean="0">
                <a:solidFill>
                  <a:srgbClr val="FFFFFF"/>
                </a:solidFill>
              </a:rPr>
              <a:pPr algn="r"/>
              <a:t>‹#›</a:t>
            </a:fld>
            <a:endParaRPr lang="ru-RU" sz="1400" dirty="0">
              <a:solidFill>
                <a:srgbClr val="FFFFFF"/>
              </a:solidFill>
            </a:endParaRPr>
          </a:p>
        </p:txBody>
      </p:sp>
      <p:sp>
        <p:nvSpPr>
          <p:cNvPr id="106" name="Прямоугольник 105"/>
          <p:cNvSpPr/>
          <p:nvPr userDrawn="1"/>
        </p:nvSpPr>
        <p:spPr>
          <a:xfrm>
            <a:off x="0" y="188648"/>
            <a:ext cx="279400" cy="360033"/>
          </a:xfrm>
          <a:prstGeom prst="rect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ru-RU" sz="1200" dirty="0" smtClean="0">
              <a:solidFill>
                <a:srgbClr val="3C3C3C"/>
              </a:solidFill>
            </a:endParaRPr>
          </a:p>
        </p:txBody>
      </p:sp>
      <p:pic>
        <p:nvPicPr>
          <p:cNvPr id="56" name="Рисунок 55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" t="46059" r="16068" b="36006"/>
          <a:stretch/>
        </p:blipFill>
        <p:spPr>
          <a:xfrm>
            <a:off x="1" y="6399827"/>
            <a:ext cx="5788330" cy="4766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422" y="6431913"/>
            <a:ext cx="2347779" cy="418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311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90000"/>
        <a:buFont typeface="Wingdings" pitchFamily="2" charset="2"/>
        <a:buNone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180970" marR="0" indent="-180970" algn="l" defTabSz="914377" rtl="0" eaLnBrk="1" fontAlgn="auto" latinLnBrk="0" hangingPunct="1">
        <a:lnSpc>
          <a:spcPct val="100000"/>
        </a:lnSpc>
        <a:spcBef>
          <a:spcPts val="800"/>
        </a:spcBef>
        <a:spcAft>
          <a:spcPts val="0"/>
        </a:spcAft>
        <a:buClr>
          <a:schemeClr val="accent1"/>
        </a:buClr>
        <a:buSzPct val="120000"/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350830" indent="-169858" algn="l" defTabSz="914377" rtl="0" eaLnBrk="1" latinLnBrk="0" hangingPunct="1">
        <a:spcBef>
          <a:spcPts val="600"/>
        </a:spcBef>
        <a:buClr>
          <a:srgbClr val="4F81BD"/>
        </a:buClr>
        <a:buSzPct val="105000"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pos="176" userDrawn="1">
          <p15:clr>
            <a:srgbClr val="F26B43"/>
          </p15:clr>
        </p15:guide>
        <p15:guide id="4" pos="5579" userDrawn="1">
          <p15:clr>
            <a:srgbClr val="F26B43"/>
          </p15:clr>
        </p15:guide>
        <p15:guide id="5" orient="horz" pos="115" userDrawn="1">
          <p15:clr>
            <a:srgbClr val="F26B43"/>
          </p15:clr>
        </p15:guide>
        <p15:guide id="6" orient="horz" pos="4027" userDrawn="1">
          <p15:clr>
            <a:srgbClr val="F26B43"/>
          </p15:clr>
        </p15:guide>
        <p15:guide id="7" orient="horz" pos="2869" userDrawn="1">
          <p15:clr>
            <a:srgbClr val="F26B43"/>
          </p15:clr>
        </p15:guide>
        <p15:guide id="8" orient="horz" pos="482" userDrawn="1">
          <p15:clr>
            <a:srgbClr val="F26B43"/>
          </p15:clr>
        </p15:guide>
        <p15:guide id="9" orient="horz" pos="3889" userDrawn="1">
          <p15:clr>
            <a:srgbClr val="F26B43"/>
          </p15:clr>
        </p15:guide>
        <p15:guide id="10" pos="4884" userDrawn="1">
          <p15:clr>
            <a:srgbClr val="F26B43"/>
          </p15:clr>
        </p15:guide>
        <p15:guide id="11" orient="horz" pos="346" userDrawn="1">
          <p15:clr>
            <a:srgbClr val="F26B43"/>
          </p15:clr>
        </p15:guide>
        <p15:guide id="12" pos="340" userDrawn="1">
          <p15:clr>
            <a:srgbClr val="F26B43"/>
          </p15:clr>
        </p15:guide>
        <p15:guide id="13" pos="5057" userDrawn="1">
          <p15:clr>
            <a:srgbClr val="F26B43"/>
          </p15:clr>
        </p15:guide>
        <p15:guide id="0" pos="2814" userDrawn="1">
          <p15:clr>
            <a:srgbClr val="F26B43"/>
          </p15:clr>
        </p15:guide>
        <p15:guide id="14" pos="2946" userDrawn="1">
          <p15:clr>
            <a:srgbClr val="F26B43"/>
          </p15:clr>
        </p15:guide>
        <p15:guide id="15" pos="4117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331018"/>
            <a:ext cx="9144000" cy="3182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8" name="Picture 4" descr="C:\Users\bogomolov_a\Documents\Фирменный_стиль\Россети flat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2591" y="116632"/>
            <a:ext cx="817371" cy="860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5"/>
          <p:cNvSpPr txBox="1">
            <a:spLocks/>
          </p:cNvSpPr>
          <p:nvPr/>
        </p:nvSpPr>
        <p:spPr>
          <a:xfrm>
            <a:off x="8773865" y="302986"/>
            <a:ext cx="467072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bg1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C2B59FA-94E0-4A19-A130-819CA8969678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Прямоугольник 1"/>
          <p:cNvSpPr/>
          <p:nvPr userDrawn="1"/>
        </p:nvSpPr>
        <p:spPr>
          <a:xfrm>
            <a:off x="364066" y="67736"/>
            <a:ext cx="817200" cy="860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90" t="5199" r="14167" b="4797"/>
          <a:stretch/>
        </p:blipFill>
        <p:spPr bwMode="auto">
          <a:xfrm>
            <a:off x="370334" y="133152"/>
            <a:ext cx="833245" cy="792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9744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587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/>
          <p:cNvGraphicFramePr>
            <a:graphicFrameLocks noChangeAspect="1"/>
          </p:cNvGraphicFramePr>
          <p:nvPr userDrawn="1"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4016231207"/>
              </p:ext>
            </p:extLst>
          </p:nvPr>
        </p:nvGraphicFramePr>
        <p:xfrm>
          <a:off x="1477" y="1592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5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477" y="1592"/>
                        <a:ext cx="1465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4" name="Рисунок 53"/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" t="46059" r="16068" b="36006"/>
          <a:stretch/>
        </p:blipFill>
        <p:spPr>
          <a:xfrm>
            <a:off x="2" y="6399827"/>
            <a:ext cx="4341248" cy="476672"/>
          </a:xfrm>
          <a:prstGeom prst="rect">
            <a:avLst/>
          </a:prstGeom>
        </p:spPr>
      </p:pic>
      <p:sp>
        <p:nvSpPr>
          <p:cNvPr id="55" name="Прямоугольник 54"/>
          <p:cNvSpPr/>
          <p:nvPr userDrawn="1"/>
        </p:nvSpPr>
        <p:spPr>
          <a:xfrm>
            <a:off x="4085947" y="6400249"/>
            <a:ext cx="5058054" cy="476250"/>
          </a:xfrm>
          <a:prstGeom prst="rect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1"/>
              </a:spcBef>
            </a:pPr>
            <a:endParaRPr lang="ru-RU" sz="1200" dirty="0" smtClean="0">
              <a:solidFill>
                <a:srgbClr val="3C3C3C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 userDrawn="1">
            <p:ph type="title"/>
          </p:nvPr>
        </p:nvSpPr>
        <p:spPr>
          <a:xfrm>
            <a:off x="542109" y="188654"/>
            <a:ext cx="7204892" cy="288031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b" anchorCtr="0">
            <a:no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 userDrawn="1">
            <p:ph type="body" idx="1"/>
          </p:nvPr>
        </p:nvSpPr>
        <p:spPr>
          <a:xfrm>
            <a:off x="278614" y="687389"/>
            <a:ext cx="8578011" cy="5477916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Первый уровень</a:t>
            </a:r>
          </a:p>
          <a:p>
            <a:pPr lvl="2"/>
            <a:r>
              <a:rPr lang="ru-RU" dirty="0" smtClean="0"/>
              <a:t>Второй уровень</a:t>
            </a:r>
          </a:p>
        </p:txBody>
      </p:sp>
      <p:sp>
        <p:nvSpPr>
          <p:cNvPr id="13" name="LogoEng" hidden="1"/>
          <p:cNvSpPr/>
          <p:nvPr userDrawn="1"/>
        </p:nvSpPr>
        <p:spPr>
          <a:xfrm>
            <a:off x="5435200" y="6500048"/>
            <a:ext cx="3150000" cy="16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algn="r"/>
            <a:r>
              <a:rPr lang="en-US" sz="1001" dirty="0" smtClean="0">
                <a:solidFill>
                  <a:srgbClr val="EEECE1"/>
                </a:solidFill>
              </a:rPr>
              <a:t>Gazprom </a:t>
            </a:r>
            <a:r>
              <a:rPr lang="en-US" sz="1001" dirty="0" err="1" smtClean="0">
                <a:solidFill>
                  <a:srgbClr val="EEECE1"/>
                </a:solidFill>
              </a:rPr>
              <a:t>Neft</a:t>
            </a:r>
            <a:endParaRPr lang="ru-RU" sz="1001" dirty="0">
              <a:solidFill>
                <a:srgbClr val="EEECE1"/>
              </a:solidFill>
            </a:endParaRPr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8026402" y="182577"/>
            <a:ext cx="1117600" cy="294109"/>
          </a:xfrm>
          <a:prstGeom prst="rect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1"/>
              </a:spcBef>
            </a:pPr>
            <a:endParaRPr lang="ru-RU" sz="1200" dirty="0" smtClean="0">
              <a:solidFill>
                <a:srgbClr val="3C3C3C"/>
              </a:solidFill>
            </a:endParaRPr>
          </a:p>
        </p:txBody>
      </p:sp>
      <p:sp>
        <p:nvSpPr>
          <p:cNvPr id="80" name="Прямоугольник 79"/>
          <p:cNvSpPr/>
          <p:nvPr userDrawn="1"/>
        </p:nvSpPr>
        <p:spPr>
          <a:xfrm>
            <a:off x="8474158" y="6539824"/>
            <a:ext cx="391144" cy="1611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r"/>
            <a:fld id="{AF528B6D-1001-487C-8FFE-85B114390330}" type="slidenum">
              <a:rPr lang="ru-RU" sz="1401" smtClean="0">
                <a:solidFill>
                  <a:srgbClr val="FFFFFF"/>
                </a:solidFill>
              </a:rPr>
              <a:pPr algn="r"/>
              <a:t>‹#›</a:t>
            </a:fld>
            <a:endParaRPr lang="ru-RU" sz="1401" dirty="0">
              <a:solidFill>
                <a:srgbClr val="FFFFFF"/>
              </a:solidFill>
            </a:endParaRPr>
          </a:p>
        </p:txBody>
      </p:sp>
      <p:sp>
        <p:nvSpPr>
          <p:cNvPr id="106" name="Прямоугольник 105"/>
          <p:cNvSpPr/>
          <p:nvPr userDrawn="1"/>
        </p:nvSpPr>
        <p:spPr>
          <a:xfrm>
            <a:off x="1" y="188656"/>
            <a:ext cx="279400" cy="294109"/>
          </a:xfrm>
          <a:prstGeom prst="rect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1"/>
              </a:spcBef>
            </a:pPr>
            <a:endParaRPr lang="ru-RU" sz="1200" dirty="0" smtClean="0">
              <a:solidFill>
                <a:srgbClr val="3C3C3C"/>
              </a:solidFill>
            </a:endParaRPr>
          </a:p>
        </p:txBody>
      </p:sp>
      <p:grpSp>
        <p:nvGrpSpPr>
          <p:cNvPr id="33" name="Группа 32"/>
          <p:cNvGrpSpPr/>
          <p:nvPr userDrawn="1"/>
        </p:nvGrpSpPr>
        <p:grpSpPr>
          <a:xfrm>
            <a:off x="6081719" y="6487160"/>
            <a:ext cx="1671638" cy="324000"/>
            <a:chOff x="-3132138" y="3643313"/>
            <a:chExt cx="2951163" cy="501650"/>
          </a:xfrm>
        </p:grpSpPr>
        <p:sp>
          <p:nvSpPr>
            <p:cNvPr id="34" name="Freeform 27"/>
            <p:cNvSpPr>
              <a:spLocks noEditPoints="1"/>
            </p:cNvSpPr>
            <p:nvPr userDrawn="1"/>
          </p:nvSpPr>
          <p:spPr bwMode="auto">
            <a:xfrm>
              <a:off x="-2686050" y="3643313"/>
              <a:ext cx="527050" cy="501650"/>
            </a:xfrm>
            <a:custGeom>
              <a:avLst/>
              <a:gdLst>
                <a:gd name="T0" fmla="*/ 740 w 2990"/>
                <a:gd name="T1" fmla="*/ 303 h 2847"/>
                <a:gd name="T2" fmla="*/ 514 w 2990"/>
                <a:gd name="T3" fmla="*/ 818 h 2847"/>
                <a:gd name="T4" fmla="*/ 417 w 2990"/>
                <a:gd name="T5" fmla="*/ 1084 h 2847"/>
                <a:gd name="T6" fmla="*/ 659 w 2990"/>
                <a:gd name="T7" fmla="*/ 850 h 2847"/>
                <a:gd name="T8" fmla="*/ 218 w 2990"/>
                <a:gd name="T9" fmla="*/ 1455 h 2847"/>
                <a:gd name="T10" fmla="*/ 280 w 2990"/>
                <a:gd name="T11" fmla="*/ 1517 h 2847"/>
                <a:gd name="T12" fmla="*/ 1067 w 2990"/>
                <a:gd name="T13" fmla="*/ 350 h 2847"/>
                <a:gd name="T14" fmla="*/ 678 w 2990"/>
                <a:gd name="T15" fmla="*/ 945 h 2847"/>
                <a:gd name="T16" fmla="*/ 1285 w 2990"/>
                <a:gd name="T17" fmla="*/ 173 h 2847"/>
                <a:gd name="T18" fmla="*/ 877 w 2990"/>
                <a:gd name="T19" fmla="*/ 766 h 2847"/>
                <a:gd name="T20" fmla="*/ 325 w 2990"/>
                <a:gd name="T21" fmla="*/ 1544 h 2847"/>
                <a:gd name="T22" fmla="*/ 269 w 2990"/>
                <a:gd name="T23" fmla="*/ 1784 h 2847"/>
                <a:gd name="T24" fmla="*/ 592 w 2990"/>
                <a:gd name="T25" fmla="*/ 1436 h 2847"/>
                <a:gd name="T26" fmla="*/ 589 w 2990"/>
                <a:gd name="T27" fmla="*/ 1407 h 2847"/>
                <a:gd name="T28" fmla="*/ 357 w 2990"/>
                <a:gd name="T29" fmla="*/ 1755 h 2847"/>
                <a:gd name="T30" fmla="*/ 542 w 2990"/>
                <a:gd name="T31" fmla="*/ 1601 h 2847"/>
                <a:gd name="T32" fmla="*/ 1346 w 2990"/>
                <a:gd name="T33" fmla="*/ 503 h 2847"/>
                <a:gd name="T34" fmla="*/ 1567 w 2990"/>
                <a:gd name="T35" fmla="*/ 336 h 2847"/>
                <a:gd name="T36" fmla="*/ 1664 w 2990"/>
                <a:gd name="T37" fmla="*/ 322 h 2847"/>
                <a:gd name="T38" fmla="*/ 561 w 2990"/>
                <a:gd name="T39" fmla="*/ 1963 h 2847"/>
                <a:gd name="T40" fmla="*/ 1686 w 2990"/>
                <a:gd name="T41" fmla="*/ 544 h 2847"/>
                <a:gd name="T42" fmla="*/ 1828 w 2990"/>
                <a:gd name="T43" fmla="*/ 360 h 2847"/>
                <a:gd name="T44" fmla="*/ 1868 w 2990"/>
                <a:gd name="T45" fmla="*/ 434 h 2847"/>
                <a:gd name="T46" fmla="*/ 598 w 2990"/>
                <a:gd name="T47" fmla="*/ 2211 h 2847"/>
                <a:gd name="T48" fmla="*/ 931 w 2990"/>
                <a:gd name="T49" fmla="*/ 1886 h 2847"/>
                <a:gd name="T50" fmla="*/ 899 w 2990"/>
                <a:gd name="T51" fmla="*/ 2041 h 2847"/>
                <a:gd name="T52" fmla="*/ 2070 w 2990"/>
                <a:gd name="T53" fmla="*/ 387 h 2847"/>
                <a:gd name="T54" fmla="*/ 2171 w 2990"/>
                <a:gd name="T55" fmla="*/ 389 h 2847"/>
                <a:gd name="T56" fmla="*/ 949 w 2990"/>
                <a:gd name="T57" fmla="*/ 2201 h 2847"/>
                <a:gd name="T58" fmla="*/ 674 w 2990"/>
                <a:gd name="T59" fmla="*/ 2560 h 2847"/>
                <a:gd name="T60" fmla="*/ 2259 w 2990"/>
                <a:gd name="T61" fmla="*/ 362 h 2847"/>
                <a:gd name="T62" fmla="*/ 2135 w 2990"/>
                <a:gd name="T63" fmla="*/ 685 h 2847"/>
                <a:gd name="T64" fmla="*/ 835 w 2990"/>
                <a:gd name="T65" fmla="*/ 2517 h 2847"/>
                <a:gd name="T66" fmla="*/ 1224 w 2990"/>
                <a:gd name="T67" fmla="*/ 2092 h 2847"/>
                <a:gd name="T68" fmla="*/ 1287 w 2990"/>
                <a:gd name="T69" fmla="*/ 2113 h 2847"/>
                <a:gd name="T70" fmla="*/ 2411 w 2990"/>
                <a:gd name="T71" fmla="*/ 687 h 2847"/>
                <a:gd name="T72" fmla="*/ 1171 w 2990"/>
                <a:gd name="T73" fmla="*/ 2498 h 2847"/>
                <a:gd name="T74" fmla="*/ 1490 w 2990"/>
                <a:gd name="T75" fmla="*/ 2225 h 2847"/>
                <a:gd name="T76" fmla="*/ 2348 w 2990"/>
                <a:gd name="T77" fmla="*/ 983 h 2847"/>
                <a:gd name="T78" fmla="*/ 1507 w 2990"/>
                <a:gd name="T79" fmla="*/ 2299 h 2847"/>
                <a:gd name="T80" fmla="*/ 2409 w 2990"/>
                <a:gd name="T81" fmla="*/ 1018 h 2847"/>
                <a:gd name="T82" fmla="*/ 2396 w 2990"/>
                <a:gd name="T83" fmla="*/ 1177 h 2847"/>
                <a:gd name="T84" fmla="*/ 1718 w 2990"/>
                <a:gd name="T85" fmla="*/ 2109 h 2847"/>
                <a:gd name="T86" fmla="*/ 2550 w 2990"/>
                <a:gd name="T87" fmla="*/ 1093 h 2847"/>
                <a:gd name="T88" fmla="*/ 1490 w 2990"/>
                <a:gd name="T89" fmla="*/ 2614 h 2847"/>
                <a:gd name="T90" fmla="*/ 2427 w 2990"/>
                <a:gd name="T91" fmla="*/ 1235 h 2847"/>
                <a:gd name="T92" fmla="*/ 1770 w 2990"/>
                <a:gd name="T93" fmla="*/ 2359 h 2847"/>
                <a:gd name="T94" fmla="*/ 1695 w 2990"/>
                <a:gd name="T95" fmla="*/ 2548 h 2847"/>
                <a:gd name="T96" fmla="*/ 2579 w 2990"/>
                <a:gd name="T97" fmla="*/ 1327 h 2847"/>
                <a:gd name="T98" fmla="*/ 2639 w 2990"/>
                <a:gd name="T99" fmla="*/ 1351 h 2847"/>
                <a:gd name="T100" fmla="*/ 2052 w 2990"/>
                <a:gd name="T101" fmla="*/ 2176 h 2847"/>
                <a:gd name="T102" fmla="*/ 2197 w 2990"/>
                <a:gd name="T103" fmla="*/ 2011 h 2847"/>
                <a:gd name="T104" fmla="*/ 2411 w 2990"/>
                <a:gd name="T105" fmla="*/ 1836 h 2847"/>
                <a:gd name="T106" fmla="*/ 1943 w 2990"/>
                <a:gd name="T107" fmla="*/ 2487 h 2847"/>
                <a:gd name="T108" fmla="*/ 2144 w 2990"/>
                <a:gd name="T109" fmla="*/ 2185 h 2847"/>
                <a:gd name="T110" fmla="*/ 2803 w 2990"/>
                <a:gd name="T111" fmla="*/ 1410 h 2847"/>
                <a:gd name="T112" fmla="*/ 2257 w 2990"/>
                <a:gd name="T113" fmla="*/ 2163 h 2847"/>
                <a:gd name="T114" fmla="*/ 2301 w 2990"/>
                <a:gd name="T115" fmla="*/ 2245 h 2847"/>
                <a:gd name="T116" fmla="*/ 2432 w 2990"/>
                <a:gd name="T117" fmla="*/ 2189 h 2847"/>
                <a:gd name="T118" fmla="*/ 2419 w 2990"/>
                <a:gd name="T119" fmla="*/ 2316 h 2847"/>
                <a:gd name="T120" fmla="*/ 2505 w 2990"/>
                <a:gd name="T121" fmla="*/ 2322 h 2847"/>
                <a:gd name="T122" fmla="*/ 1126 w 2990"/>
                <a:gd name="T123" fmla="*/ 2217 h 28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90" h="2847">
                  <a:moveTo>
                    <a:pt x="494" y="715"/>
                  </a:moveTo>
                  <a:lnTo>
                    <a:pt x="494" y="697"/>
                  </a:lnTo>
                  <a:lnTo>
                    <a:pt x="496" y="680"/>
                  </a:lnTo>
                  <a:lnTo>
                    <a:pt x="498" y="664"/>
                  </a:lnTo>
                  <a:lnTo>
                    <a:pt x="500" y="652"/>
                  </a:lnTo>
                  <a:lnTo>
                    <a:pt x="490" y="664"/>
                  </a:lnTo>
                  <a:lnTo>
                    <a:pt x="478" y="681"/>
                  </a:lnTo>
                  <a:lnTo>
                    <a:pt x="466" y="700"/>
                  </a:lnTo>
                  <a:lnTo>
                    <a:pt x="452" y="723"/>
                  </a:lnTo>
                  <a:lnTo>
                    <a:pt x="439" y="749"/>
                  </a:lnTo>
                  <a:lnTo>
                    <a:pt x="427" y="777"/>
                  </a:lnTo>
                  <a:lnTo>
                    <a:pt x="421" y="793"/>
                  </a:lnTo>
                  <a:lnTo>
                    <a:pt x="416" y="808"/>
                  </a:lnTo>
                  <a:lnTo>
                    <a:pt x="412" y="825"/>
                  </a:lnTo>
                  <a:lnTo>
                    <a:pt x="407" y="843"/>
                  </a:lnTo>
                  <a:lnTo>
                    <a:pt x="494" y="717"/>
                  </a:lnTo>
                  <a:lnTo>
                    <a:pt x="494" y="715"/>
                  </a:lnTo>
                  <a:close/>
                  <a:moveTo>
                    <a:pt x="759" y="345"/>
                  </a:moveTo>
                  <a:lnTo>
                    <a:pt x="779" y="316"/>
                  </a:lnTo>
                  <a:lnTo>
                    <a:pt x="770" y="312"/>
                  </a:lnTo>
                  <a:lnTo>
                    <a:pt x="761" y="308"/>
                  </a:lnTo>
                  <a:lnTo>
                    <a:pt x="751" y="305"/>
                  </a:lnTo>
                  <a:lnTo>
                    <a:pt x="740" y="303"/>
                  </a:lnTo>
                  <a:lnTo>
                    <a:pt x="743" y="307"/>
                  </a:lnTo>
                  <a:lnTo>
                    <a:pt x="746" y="316"/>
                  </a:lnTo>
                  <a:lnTo>
                    <a:pt x="752" y="330"/>
                  </a:lnTo>
                  <a:lnTo>
                    <a:pt x="759" y="345"/>
                  </a:lnTo>
                  <a:close/>
                  <a:moveTo>
                    <a:pt x="761" y="471"/>
                  </a:moveTo>
                  <a:lnTo>
                    <a:pt x="838" y="359"/>
                  </a:lnTo>
                  <a:lnTo>
                    <a:pt x="825" y="345"/>
                  </a:lnTo>
                  <a:lnTo>
                    <a:pt x="809" y="332"/>
                  </a:lnTo>
                  <a:lnTo>
                    <a:pt x="767" y="391"/>
                  </a:lnTo>
                  <a:lnTo>
                    <a:pt x="767" y="405"/>
                  </a:lnTo>
                  <a:lnTo>
                    <a:pt x="767" y="420"/>
                  </a:lnTo>
                  <a:lnTo>
                    <a:pt x="766" y="435"/>
                  </a:lnTo>
                  <a:lnTo>
                    <a:pt x="764" y="453"/>
                  </a:lnTo>
                  <a:lnTo>
                    <a:pt x="761" y="471"/>
                  </a:lnTo>
                  <a:close/>
                  <a:moveTo>
                    <a:pt x="498" y="770"/>
                  </a:moveTo>
                  <a:lnTo>
                    <a:pt x="398" y="913"/>
                  </a:lnTo>
                  <a:lnTo>
                    <a:pt x="397" y="923"/>
                  </a:lnTo>
                  <a:lnTo>
                    <a:pt x="396" y="934"/>
                  </a:lnTo>
                  <a:lnTo>
                    <a:pt x="396" y="944"/>
                  </a:lnTo>
                  <a:lnTo>
                    <a:pt x="396" y="956"/>
                  </a:lnTo>
                  <a:lnTo>
                    <a:pt x="397" y="968"/>
                  </a:lnTo>
                  <a:lnTo>
                    <a:pt x="398" y="982"/>
                  </a:lnTo>
                  <a:lnTo>
                    <a:pt x="514" y="818"/>
                  </a:lnTo>
                  <a:lnTo>
                    <a:pt x="510" y="805"/>
                  </a:lnTo>
                  <a:lnTo>
                    <a:pt x="506" y="794"/>
                  </a:lnTo>
                  <a:lnTo>
                    <a:pt x="501" y="781"/>
                  </a:lnTo>
                  <a:lnTo>
                    <a:pt x="498" y="770"/>
                  </a:lnTo>
                  <a:close/>
                  <a:moveTo>
                    <a:pt x="859" y="391"/>
                  </a:moveTo>
                  <a:lnTo>
                    <a:pt x="715" y="592"/>
                  </a:lnTo>
                  <a:lnTo>
                    <a:pt x="701" y="629"/>
                  </a:lnTo>
                  <a:lnTo>
                    <a:pt x="689" y="662"/>
                  </a:lnTo>
                  <a:lnTo>
                    <a:pt x="679" y="693"/>
                  </a:lnTo>
                  <a:lnTo>
                    <a:pt x="672" y="722"/>
                  </a:lnTo>
                  <a:lnTo>
                    <a:pt x="875" y="434"/>
                  </a:lnTo>
                  <a:lnTo>
                    <a:pt x="871" y="423"/>
                  </a:lnTo>
                  <a:lnTo>
                    <a:pt x="867" y="412"/>
                  </a:lnTo>
                  <a:lnTo>
                    <a:pt x="863" y="402"/>
                  </a:lnTo>
                  <a:lnTo>
                    <a:pt x="859" y="391"/>
                  </a:lnTo>
                  <a:close/>
                  <a:moveTo>
                    <a:pt x="562" y="876"/>
                  </a:moveTo>
                  <a:lnTo>
                    <a:pt x="546" y="863"/>
                  </a:lnTo>
                  <a:lnTo>
                    <a:pt x="533" y="849"/>
                  </a:lnTo>
                  <a:lnTo>
                    <a:pt x="403" y="1034"/>
                  </a:lnTo>
                  <a:lnTo>
                    <a:pt x="406" y="1046"/>
                  </a:lnTo>
                  <a:lnTo>
                    <a:pt x="408" y="1058"/>
                  </a:lnTo>
                  <a:lnTo>
                    <a:pt x="412" y="1071"/>
                  </a:lnTo>
                  <a:lnTo>
                    <a:pt x="417" y="1084"/>
                  </a:lnTo>
                  <a:lnTo>
                    <a:pt x="562" y="876"/>
                  </a:lnTo>
                  <a:close/>
                  <a:moveTo>
                    <a:pt x="161" y="1378"/>
                  </a:moveTo>
                  <a:lnTo>
                    <a:pt x="164" y="1384"/>
                  </a:lnTo>
                  <a:lnTo>
                    <a:pt x="169" y="1392"/>
                  </a:lnTo>
                  <a:lnTo>
                    <a:pt x="176" y="1402"/>
                  </a:lnTo>
                  <a:lnTo>
                    <a:pt x="184" y="1412"/>
                  </a:lnTo>
                  <a:lnTo>
                    <a:pt x="197" y="1391"/>
                  </a:lnTo>
                  <a:lnTo>
                    <a:pt x="187" y="1387"/>
                  </a:lnTo>
                  <a:lnTo>
                    <a:pt x="176" y="1383"/>
                  </a:lnTo>
                  <a:lnTo>
                    <a:pt x="168" y="1380"/>
                  </a:lnTo>
                  <a:lnTo>
                    <a:pt x="161" y="1378"/>
                  </a:lnTo>
                  <a:close/>
                  <a:moveTo>
                    <a:pt x="890" y="515"/>
                  </a:moveTo>
                  <a:lnTo>
                    <a:pt x="888" y="506"/>
                  </a:lnTo>
                  <a:lnTo>
                    <a:pt x="887" y="497"/>
                  </a:lnTo>
                  <a:lnTo>
                    <a:pt x="886" y="489"/>
                  </a:lnTo>
                  <a:lnTo>
                    <a:pt x="886" y="480"/>
                  </a:lnTo>
                  <a:lnTo>
                    <a:pt x="660" y="797"/>
                  </a:lnTo>
                  <a:lnTo>
                    <a:pt x="659" y="807"/>
                  </a:lnTo>
                  <a:lnTo>
                    <a:pt x="658" y="816"/>
                  </a:lnTo>
                  <a:lnTo>
                    <a:pt x="658" y="825"/>
                  </a:lnTo>
                  <a:lnTo>
                    <a:pt x="658" y="833"/>
                  </a:lnTo>
                  <a:lnTo>
                    <a:pt x="658" y="842"/>
                  </a:lnTo>
                  <a:lnTo>
                    <a:pt x="659" y="850"/>
                  </a:lnTo>
                  <a:lnTo>
                    <a:pt x="660" y="859"/>
                  </a:lnTo>
                  <a:lnTo>
                    <a:pt x="660" y="865"/>
                  </a:lnTo>
                  <a:lnTo>
                    <a:pt x="890" y="542"/>
                  </a:lnTo>
                  <a:lnTo>
                    <a:pt x="890" y="515"/>
                  </a:lnTo>
                  <a:close/>
                  <a:moveTo>
                    <a:pt x="0" y="1731"/>
                  </a:moveTo>
                  <a:lnTo>
                    <a:pt x="0" y="1731"/>
                  </a:lnTo>
                  <a:lnTo>
                    <a:pt x="5" y="1741"/>
                  </a:lnTo>
                  <a:lnTo>
                    <a:pt x="9" y="1751"/>
                  </a:lnTo>
                  <a:lnTo>
                    <a:pt x="14" y="1760"/>
                  </a:lnTo>
                  <a:lnTo>
                    <a:pt x="19" y="1770"/>
                  </a:lnTo>
                  <a:lnTo>
                    <a:pt x="33" y="1751"/>
                  </a:lnTo>
                  <a:lnTo>
                    <a:pt x="25" y="1747"/>
                  </a:lnTo>
                  <a:lnTo>
                    <a:pt x="16" y="1741"/>
                  </a:lnTo>
                  <a:lnTo>
                    <a:pt x="8" y="1736"/>
                  </a:lnTo>
                  <a:lnTo>
                    <a:pt x="0" y="1731"/>
                  </a:lnTo>
                  <a:close/>
                  <a:moveTo>
                    <a:pt x="272" y="1412"/>
                  </a:moveTo>
                  <a:lnTo>
                    <a:pt x="262" y="1410"/>
                  </a:lnTo>
                  <a:lnTo>
                    <a:pt x="253" y="1407"/>
                  </a:lnTo>
                  <a:lnTo>
                    <a:pt x="242" y="1405"/>
                  </a:lnTo>
                  <a:lnTo>
                    <a:pt x="232" y="1403"/>
                  </a:lnTo>
                  <a:lnTo>
                    <a:pt x="205" y="1439"/>
                  </a:lnTo>
                  <a:lnTo>
                    <a:pt x="211" y="1448"/>
                  </a:lnTo>
                  <a:lnTo>
                    <a:pt x="218" y="1455"/>
                  </a:lnTo>
                  <a:lnTo>
                    <a:pt x="225" y="1462"/>
                  </a:lnTo>
                  <a:lnTo>
                    <a:pt x="232" y="1471"/>
                  </a:lnTo>
                  <a:lnTo>
                    <a:pt x="272" y="1412"/>
                  </a:lnTo>
                  <a:close/>
                  <a:moveTo>
                    <a:pt x="624" y="918"/>
                  </a:moveTo>
                  <a:lnTo>
                    <a:pt x="615" y="913"/>
                  </a:lnTo>
                  <a:lnTo>
                    <a:pt x="607" y="908"/>
                  </a:lnTo>
                  <a:lnTo>
                    <a:pt x="598" y="902"/>
                  </a:lnTo>
                  <a:lnTo>
                    <a:pt x="589" y="897"/>
                  </a:lnTo>
                  <a:lnTo>
                    <a:pt x="430" y="1121"/>
                  </a:lnTo>
                  <a:lnTo>
                    <a:pt x="436" y="1130"/>
                  </a:lnTo>
                  <a:lnTo>
                    <a:pt x="441" y="1141"/>
                  </a:lnTo>
                  <a:lnTo>
                    <a:pt x="446" y="1151"/>
                  </a:lnTo>
                  <a:lnTo>
                    <a:pt x="453" y="1162"/>
                  </a:lnTo>
                  <a:lnTo>
                    <a:pt x="624" y="918"/>
                  </a:lnTo>
                  <a:close/>
                  <a:moveTo>
                    <a:pt x="286" y="1521"/>
                  </a:moveTo>
                  <a:lnTo>
                    <a:pt x="361" y="1417"/>
                  </a:lnTo>
                  <a:lnTo>
                    <a:pt x="349" y="1418"/>
                  </a:lnTo>
                  <a:lnTo>
                    <a:pt x="336" y="1419"/>
                  </a:lnTo>
                  <a:lnTo>
                    <a:pt x="324" y="1418"/>
                  </a:lnTo>
                  <a:lnTo>
                    <a:pt x="311" y="1417"/>
                  </a:lnTo>
                  <a:lnTo>
                    <a:pt x="257" y="1496"/>
                  </a:lnTo>
                  <a:lnTo>
                    <a:pt x="268" y="1507"/>
                  </a:lnTo>
                  <a:lnTo>
                    <a:pt x="280" y="1517"/>
                  </a:lnTo>
                  <a:lnTo>
                    <a:pt x="283" y="1520"/>
                  </a:lnTo>
                  <a:lnTo>
                    <a:pt x="286" y="1521"/>
                  </a:lnTo>
                  <a:close/>
                  <a:moveTo>
                    <a:pt x="65" y="1766"/>
                  </a:moveTo>
                  <a:lnTo>
                    <a:pt x="40" y="1801"/>
                  </a:lnTo>
                  <a:lnTo>
                    <a:pt x="46" y="1810"/>
                  </a:lnTo>
                  <a:lnTo>
                    <a:pt x="52" y="1818"/>
                  </a:lnTo>
                  <a:lnTo>
                    <a:pt x="58" y="1826"/>
                  </a:lnTo>
                  <a:lnTo>
                    <a:pt x="65" y="1833"/>
                  </a:lnTo>
                  <a:lnTo>
                    <a:pt x="104" y="1779"/>
                  </a:lnTo>
                  <a:lnTo>
                    <a:pt x="95" y="1775"/>
                  </a:lnTo>
                  <a:lnTo>
                    <a:pt x="85" y="1772"/>
                  </a:lnTo>
                  <a:lnTo>
                    <a:pt x="76" y="1769"/>
                  </a:lnTo>
                  <a:lnTo>
                    <a:pt x="65" y="1766"/>
                  </a:lnTo>
                  <a:close/>
                  <a:moveTo>
                    <a:pt x="1007" y="505"/>
                  </a:moveTo>
                  <a:lnTo>
                    <a:pt x="1180" y="260"/>
                  </a:lnTo>
                  <a:lnTo>
                    <a:pt x="1164" y="268"/>
                  </a:lnTo>
                  <a:lnTo>
                    <a:pt x="1149" y="276"/>
                  </a:lnTo>
                  <a:lnTo>
                    <a:pt x="1134" y="287"/>
                  </a:lnTo>
                  <a:lnTo>
                    <a:pt x="1119" y="297"/>
                  </a:lnTo>
                  <a:lnTo>
                    <a:pt x="1106" y="310"/>
                  </a:lnTo>
                  <a:lnTo>
                    <a:pt x="1092" y="322"/>
                  </a:lnTo>
                  <a:lnTo>
                    <a:pt x="1080" y="335"/>
                  </a:lnTo>
                  <a:lnTo>
                    <a:pt x="1067" y="350"/>
                  </a:lnTo>
                  <a:lnTo>
                    <a:pt x="1057" y="365"/>
                  </a:lnTo>
                  <a:lnTo>
                    <a:pt x="1046" y="382"/>
                  </a:lnTo>
                  <a:lnTo>
                    <a:pt x="1037" y="400"/>
                  </a:lnTo>
                  <a:lnTo>
                    <a:pt x="1029" y="419"/>
                  </a:lnTo>
                  <a:lnTo>
                    <a:pt x="1021" y="438"/>
                  </a:lnTo>
                  <a:lnTo>
                    <a:pt x="1015" y="459"/>
                  </a:lnTo>
                  <a:lnTo>
                    <a:pt x="1011" y="481"/>
                  </a:lnTo>
                  <a:lnTo>
                    <a:pt x="1007" y="505"/>
                  </a:lnTo>
                  <a:close/>
                  <a:moveTo>
                    <a:pt x="1312" y="75"/>
                  </a:moveTo>
                  <a:lnTo>
                    <a:pt x="1344" y="29"/>
                  </a:lnTo>
                  <a:lnTo>
                    <a:pt x="1327" y="12"/>
                  </a:lnTo>
                  <a:lnTo>
                    <a:pt x="1317" y="0"/>
                  </a:lnTo>
                  <a:lnTo>
                    <a:pt x="1314" y="2"/>
                  </a:lnTo>
                  <a:lnTo>
                    <a:pt x="1314" y="16"/>
                  </a:lnTo>
                  <a:lnTo>
                    <a:pt x="1314" y="33"/>
                  </a:lnTo>
                  <a:lnTo>
                    <a:pt x="1314" y="53"/>
                  </a:lnTo>
                  <a:lnTo>
                    <a:pt x="1312" y="75"/>
                  </a:lnTo>
                  <a:close/>
                  <a:moveTo>
                    <a:pt x="881" y="612"/>
                  </a:moveTo>
                  <a:lnTo>
                    <a:pt x="670" y="913"/>
                  </a:lnTo>
                  <a:lnTo>
                    <a:pt x="673" y="926"/>
                  </a:lnTo>
                  <a:lnTo>
                    <a:pt x="676" y="937"/>
                  </a:lnTo>
                  <a:lnTo>
                    <a:pt x="678" y="943"/>
                  </a:lnTo>
                  <a:lnTo>
                    <a:pt x="678" y="945"/>
                  </a:lnTo>
                  <a:lnTo>
                    <a:pt x="672" y="942"/>
                  </a:lnTo>
                  <a:lnTo>
                    <a:pt x="653" y="934"/>
                  </a:lnTo>
                  <a:lnTo>
                    <a:pt x="473" y="1189"/>
                  </a:lnTo>
                  <a:lnTo>
                    <a:pt x="480" y="1197"/>
                  </a:lnTo>
                  <a:lnTo>
                    <a:pt x="486" y="1205"/>
                  </a:lnTo>
                  <a:lnTo>
                    <a:pt x="492" y="1214"/>
                  </a:lnTo>
                  <a:lnTo>
                    <a:pt x="498" y="1223"/>
                  </a:lnTo>
                  <a:lnTo>
                    <a:pt x="870" y="697"/>
                  </a:lnTo>
                  <a:lnTo>
                    <a:pt x="872" y="677"/>
                  </a:lnTo>
                  <a:lnTo>
                    <a:pt x="875" y="656"/>
                  </a:lnTo>
                  <a:lnTo>
                    <a:pt x="878" y="635"/>
                  </a:lnTo>
                  <a:lnTo>
                    <a:pt x="881" y="612"/>
                  </a:lnTo>
                  <a:close/>
                  <a:moveTo>
                    <a:pt x="141" y="1787"/>
                  </a:moveTo>
                  <a:lnTo>
                    <a:pt x="88" y="1861"/>
                  </a:lnTo>
                  <a:lnTo>
                    <a:pt x="104" y="1873"/>
                  </a:lnTo>
                  <a:lnTo>
                    <a:pt x="118" y="1886"/>
                  </a:lnTo>
                  <a:lnTo>
                    <a:pt x="186" y="1793"/>
                  </a:lnTo>
                  <a:lnTo>
                    <a:pt x="174" y="1791"/>
                  </a:lnTo>
                  <a:lnTo>
                    <a:pt x="164" y="1791"/>
                  </a:lnTo>
                  <a:lnTo>
                    <a:pt x="152" y="1790"/>
                  </a:lnTo>
                  <a:lnTo>
                    <a:pt x="141" y="1787"/>
                  </a:lnTo>
                  <a:close/>
                  <a:moveTo>
                    <a:pt x="1364" y="59"/>
                  </a:moveTo>
                  <a:lnTo>
                    <a:pt x="1285" y="173"/>
                  </a:lnTo>
                  <a:lnTo>
                    <a:pt x="1278" y="183"/>
                  </a:lnTo>
                  <a:lnTo>
                    <a:pt x="1271" y="193"/>
                  </a:lnTo>
                  <a:lnTo>
                    <a:pt x="1264" y="202"/>
                  </a:lnTo>
                  <a:lnTo>
                    <a:pt x="1255" y="212"/>
                  </a:lnTo>
                  <a:lnTo>
                    <a:pt x="1000" y="573"/>
                  </a:lnTo>
                  <a:lnTo>
                    <a:pt x="995" y="592"/>
                  </a:lnTo>
                  <a:lnTo>
                    <a:pt x="990" y="610"/>
                  </a:lnTo>
                  <a:lnTo>
                    <a:pt x="985" y="629"/>
                  </a:lnTo>
                  <a:lnTo>
                    <a:pt x="977" y="646"/>
                  </a:lnTo>
                  <a:lnTo>
                    <a:pt x="970" y="663"/>
                  </a:lnTo>
                  <a:lnTo>
                    <a:pt x="963" y="680"/>
                  </a:lnTo>
                  <a:lnTo>
                    <a:pt x="955" y="694"/>
                  </a:lnTo>
                  <a:lnTo>
                    <a:pt x="947" y="709"/>
                  </a:lnTo>
                  <a:lnTo>
                    <a:pt x="931" y="735"/>
                  </a:lnTo>
                  <a:lnTo>
                    <a:pt x="918" y="755"/>
                  </a:lnTo>
                  <a:lnTo>
                    <a:pt x="911" y="762"/>
                  </a:lnTo>
                  <a:lnTo>
                    <a:pt x="905" y="768"/>
                  </a:lnTo>
                  <a:lnTo>
                    <a:pt x="901" y="771"/>
                  </a:lnTo>
                  <a:lnTo>
                    <a:pt x="898" y="772"/>
                  </a:lnTo>
                  <a:lnTo>
                    <a:pt x="890" y="772"/>
                  </a:lnTo>
                  <a:lnTo>
                    <a:pt x="885" y="771"/>
                  </a:lnTo>
                  <a:lnTo>
                    <a:pt x="881" y="769"/>
                  </a:lnTo>
                  <a:lnTo>
                    <a:pt x="877" y="766"/>
                  </a:lnTo>
                  <a:lnTo>
                    <a:pt x="875" y="763"/>
                  </a:lnTo>
                  <a:lnTo>
                    <a:pt x="874" y="760"/>
                  </a:lnTo>
                  <a:lnTo>
                    <a:pt x="873" y="757"/>
                  </a:lnTo>
                  <a:lnTo>
                    <a:pt x="873" y="754"/>
                  </a:lnTo>
                  <a:lnTo>
                    <a:pt x="519" y="1252"/>
                  </a:lnTo>
                  <a:lnTo>
                    <a:pt x="524" y="1263"/>
                  </a:lnTo>
                  <a:lnTo>
                    <a:pt x="531" y="1272"/>
                  </a:lnTo>
                  <a:lnTo>
                    <a:pt x="536" y="1282"/>
                  </a:lnTo>
                  <a:lnTo>
                    <a:pt x="542" y="1291"/>
                  </a:lnTo>
                  <a:lnTo>
                    <a:pt x="1376" y="109"/>
                  </a:lnTo>
                  <a:lnTo>
                    <a:pt x="1374" y="96"/>
                  </a:lnTo>
                  <a:lnTo>
                    <a:pt x="1372" y="82"/>
                  </a:lnTo>
                  <a:lnTo>
                    <a:pt x="1368" y="70"/>
                  </a:lnTo>
                  <a:lnTo>
                    <a:pt x="1364" y="59"/>
                  </a:lnTo>
                  <a:close/>
                  <a:moveTo>
                    <a:pt x="469" y="1391"/>
                  </a:moveTo>
                  <a:lnTo>
                    <a:pt x="459" y="1390"/>
                  </a:lnTo>
                  <a:lnTo>
                    <a:pt x="448" y="1391"/>
                  </a:lnTo>
                  <a:lnTo>
                    <a:pt x="437" y="1394"/>
                  </a:lnTo>
                  <a:lnTo>
                    <a:pt x="425" y="1396"/>
                  </a:lnTo>
                  <a:lnTo>
                    <a:pt x="419" y="1400"/>
                  </a:lnTo>
                  <a:lnTo>
                    <a:pt x="412" y="1403"/>
                  </a:lnTo>
                  <a:lnTo>
                    <a:pt x="316" y="1540"/>
                  </a:lnTo>
                  <a:lnTo>
                    <a:pt x="325" y="1544"/>
                  </a:lnTo>
                  <a:lnTo>
                    <a:pt x="334" y="1548"/>
                  </a:lnTo>
                  <a:lnTo>
                    <a:pt x="344" y="1552"/>
                  </a:lnTo>
                  <a:lnTo>
                    <a:pt x="353" y="1555"/>
                  </a:lnTo>
                  <a:lnTo>
                    <a:pt x="469" y="1391"/>
                  </a:lnTo>
                  <a:close/>
                  <a:moveTo>
                    <a:pt x="542" y="1417"/>
                  </a:moveTo>
                  <a:lnTo>
                    <a:pt x="534" y="1410"/>
                  </a:lnTo>
                  <a:lnTo>
                    <a:pt x="526" y="1405"/>
                  </a:lnTo>
                  <a:lnTo>
                    <a:pt x="516" y="1400"/>
                  </a:lnTo>
                  <a:lnTo>
                    <a:pt x="508" y="1396"/>
                  </a:lnTo>
                  <a:lnTo>
                    <a:pt x="386" y="1565"/>
                  </a:lnTo>
                  <a:lnTo>
                    <a:pt x="397" y="1568"/>
                  </a:lnTo>
                  <a:lnTo>
                    <a:pt x="408" y="1570"/>
                  </a:lnTo>
                  <a:lnTo>
                    <a:pt x="420" y="1571"/>
                  </a:lnTo>
                  <a:lnTo>
                    <a:pt x="430" y="1571"/>
                  </a:lnTo>
                  <a:lnTo>
                    <a:pt x="542" y="1417"/>
                  </a:lnTo>
                  <a:close/>
                  <a:moveTo>
                    <a:pt x="228" y="1791"/>
                  </a:moveTo>
                  <a:lnTo>
                    <a:pt x="147" y="1903"/>
                  </a:lnTo>
                  <a:lnTo>
                    <a:pt x="156" y="1909"/>
                  </a:lnTo>
                  <a:lnTo>
                    <a:pt x="165" y="1914"/>
                  </a:lnTo>
                  <a:lnTo>
                    <a:pt x="173" y="1919"/>
                  </a:lnTo>
                  <a:lnTo>
                    <a:pt x="182" y="1924"/>
                  </a:lnTo>
                  <a:lnTo>
                    <a:pt x="282" y="1781"/>
                  </a:lnTo>
                  <a:lnTo>
                    <a:pt x="269" y="1784"/>
                  </a:lnTo>
                  <a:lnTo>
                    <a:pt x="256" y="1786"/>
                  </a:lnTo>
                  <a:lnTo>
                    <a:pt x="242" y="1788"/>
                  </a:lnTo>
                  <a:lnTo>
                    <a:pt x="228" y="1791"/>
                  </a:lnTo>
                  <a:close/>
                  <a:moveTo>
                    <a:pt x="1312" y="320"/>
                  </a:moveTo>
                  <a:lnTo>
                    <a:pt x="1327" y="298"/>
                  </a:lnTo>
                  <a:lnTo>
                    <a:pt x="1339" y="276"/>
                  </a:lnTo>
                  <a:lnTo>
                    <a:pt x="1350" y="257"/>
                  </a:lnTo>
                  <a:lnTo>
                    <a:pt x="1358" y="237"/>
                  </a:lnTo>
                  <a:lnTo>
                    <a:pt x="1364" y="218"/>
                  </a:lnTo>
                  <a:lnTo>
                    <a:pt x="1369" y="200"/>
                  </a:lnTo>
                  <a:lnTo>
                    <a:pt x="1374" y="185"/>
                  </a:lnTo>
                  <a:lnTo>
                    <a:pt x="1376" y="168"/>
                  </a:lnTo>
                  <a:lnTo>
                    <a:pt x="558" y="1324"/>
                  </a:lnTo>
                  <a:lnTo>
                    <a:pt x="564" y="1335"/>
                  </a:lnTo>
                  <a:lnTo>
                    <a:pt x="568" y="1345"/>
                  </a:lnTo>
                  <a:lnTo>
                    <a:pt x="573" y="1356"/>
                  </a:lnTo>
                  <a:lnTo>
                    <a:pt x="576" y="1366"/>
                  </a:lnTo>
                  <a:lnTo>
                    <a:pt x="1306" y="337"/>
                  </a:lnTo>
                  <a:lnTo>
                    <a:pt x="1309" y="330"/>
                  </a:lnTo>
                  <a:lnTo>
                    <a:pt x="1312" y="320"/>
                  </a:lnTo>
                  <a:close/>
                  <a:moveTo>
                    <a:pt x="589" y="1407"/>
                  </a:moveTo>
                  <a:lnTo>
                    <a:pt x="591" y="1423"/>
                  </a:lnTo>
                  <a:lnTo>
                    <a:pt x="592" y="1436"/>
                  </a:lnTo>
                  <a:lnTo>
                    <a:pt x="591" y="1448"/>
                  </a:lnTo>
                  <a:lnTo>
                    <a:pt x="591" y="1456"/>
                  </a:lnTo>
                  <a:lnTo>
                    <a:pt x="588" y="1468"/>
                  </a:lnTo>
                  <a:lnTo>
                    <a:pt x="587" y="1471"/>
                  </a:lnTo>
                  <a:lnTo>
                    <a:pt x="586" y="1469"/>
                  </a:lnTo>
                  <a:lnTo>
                    <a:pt x="582" y="1462"/>
                  </a:lnTo>
                  <a:lnTo>
                    <a:pt x="576" y="1452"/>
                  </a:lnTo>
                  <a:lnTo>
                    <a:pt x="566" y="1439"/>
                  </a:lnTo>
                  <a:lnTo>
                    <a:pt x="469" y="1578"/>
                  </a:lnTo>
                  <a:lnTo>
                    <a:pt x="480" y="1580"/>
                  </a:lnTo>
                  <a:lnTo>
                    <a:pt x="490" y="1582"/>
                  </a:lnTo>
                  <a:lnTo>
                    <a:pt x="500" y="1585"/>
                  </a:lnTo>
                  <a:lnTo>
                    <a:pt x="510" y="1587"/>
                  </a:lnTo>
                  <a:lnTo>
                    <a:pt x="774" y="1216"/>
                  </a:lnTo>
                  <a:lnTo>
                    <a:pt x="779" y="1197"/>
                  </a:lnTo>
                  <a:lnTo>
                    <a:pt x="784" y="1179"/>
                  </a:lnTo>
                  <a:lnTo>
                    <a:pt x="790" y="1160"/>
                  </a:lnTo>
                  <a:lnTo>
                    <a:pt x="796" y="1143"/>
                  </a:lnTo>
                  <a:lnTo>
                    <a:pt x="803" y="1125"/>
                  </a:lnTo>
                  <a:lnTo>
                    <a:pt x="811" y="1107"/>
                  </a:lnTo>
                  <a:lnTo>
                    <a:pt x="818" y="1089"/>
                  </a:lnTo>
                  <a:lnTo>
                    <a:pt x="827" y="1073"/>
                  </a:lnTo>
                  <a:lnTo>
                    <a:pt x="589" y="1407"/>
                  </a:lnTo>
                  <a:close/>
                  <a:moveTo>
                    <a:pt x="1082" y="779"/>
                  </a:moveTo>
                  <a:lnTo>
                    <a:pt x="1308" y="462"/>
                  </a:lnTo>
                  <a:lnTo>
                    <a:pt x="1306" y="460"/>
                  </a:lnTo>
                  <a:lnTo>
                    <a:pt x="1304" y="457"/>
                  </a:lnTo>
                  <a:lnTo>
                    <a:pt x="1299" y="449"/>
                  </a:lnTo>
                  <a:lnTo>
                    <a:pt x="1296" y="438"/>
                  </a:lnTo>
                  <a:lnTo>
                    <a:pt x="1294" y="428"/>
                  </a:lnTo>
                  <a:lnTo>
                    <a:pt x="1292" y="417"/>
                  </a:lnTo>
                  <a:lnTo>
                    <a:pt x="968" y="874"/>
                  </a:lnTo>
                  <a:lnTo>
                    <a:pt x="994" y="849"/>
                  </a:lnTo>
                  <a:lnTo>
                    <a:pt x="1022" y="825"/>
                  </a:lnTo>
                  <a:lnTo>
                    <a:pt x="1052" y="801"/>
                  </a:lnTo>
                  <a:lnTo>
                    <a:pt x="1082" y="779"/>
                  </a:lnTo>
                  <a:close/>
                  <a:moveTo>
                    <a:pt x="336" y="1762"/>
                  </a:moveTo>
                  <a:lnTo>
                    <a:pt x="214" y="1938"/>
                  </a:lnTo>
                  <a:lnTo>
                    <a:pt x="223" y="1941"/>
                  </a:lnTo>
                  <a:lnTo>
                    <a:pt x="234" y="1945"/>
                  </a:lnTo>
                  <a:lnTo>
                    <a:pt x="243" y="1948"/>
                  </a:lnTo>
                  <a:lnTo>
                    <a:pt x="253" y="1952"/>
                  </a:lnTo>
                  <a:lnTo>
                    <a:pt x="412" y="1726"/>
                  </a:lnTo>
                  <a:lnTo>
                    <a:pt x="395" y="1736"/>
                  </a:lnTo>
                  <a:lnTo>
                    <a:pt x="376" y="1747"/>
                  </a:lnTo>
                  <a:lnTo>
                    <a:pt x="357" y="1755"/>
                  </a:lnTo>
                  <a:lnTo>
                    <a:pt x="336" y="1762"/>
                  </a:lnTo>
                  <a:close/>
                  <a:moveTo>
                    <a:pt x="485" y="1681"/>
                  </a:moveTo>
                  <a:lnTo>
                    <a:pt x="289" y="1959"/>
                  </a:lnTo>
                  <a:lnTo>
                    <a:pt x="300" y="1962"/>
                  </a:lnTo>
                  <a:lnTo>
                    <a:pt x="310" y="1964"/>
                  </a:lnTo>
                  <a:lnTo>
                    <a:pt x="322" y="1965"/>
                  </a:lnTo>
                  <a:lnTo>
                    <a:pt x="332" y="1965"/>
                  </a:lnTo>
                  <a:lnTo>
                    <a:pt x="546" y="1665"/>
                  </a:lnTo>
                  <a:lnTo>
                    <a:pt x="532" y="1667"/>
                  </a:lnTo>
                  <a:lnTo>
                    <a:pt x="517" y="1670"/>
                  </a:lnTo>
                  <a:lnTo>
                    <a:pt x="501" y="1675"/>
                  </a:lnTo>
                  <a:lnTo>
                    <a:pt x="485" y="1681"/>
                  </a:lnTo>
                  <a:close/>
                  <a:moveTo>
                    <a:pt x="542" y="1601"/>
                  </a:moveTo>
                  <a:lnTo>
                    <a:pt x="550" y="1608"/>
                  </a:lnTo>
                  <a:lnTo>
                    <a:pt x="557" y="1615"/>
                  </a:lnTo>
                  <a:lnTo>
                    <a:pt x="563" y="1622"/>
                  </a:lnTo>
                  <a:lnTo>
                    <a:pt x="569" y="1631"/>
                  </a:lnTo>
                  <a:lnTo>
                    <a:pt x="751" y="1376"/>
                  </a:lnTo>
                  <a:lnTo>
                    <a:pt x="751" y="1355"/>
                  </a:lnTo>
                  <a:lnTo>
                    <a:pt x="754" y="1336"/>
                  </a:lnTo>
                  <a:lnTo>
                    <a:pt x="756" y="1316"/>
                  </a:lnTo>
                  <a:lnTo>
                    <a:pt x="759" y="1295"/>
                  </a:lnTo>
                  <a:lnTo>
                    <a:pt x="542" y="1601"/>
                  </a:lnTo>
                  <a:close/>
                  <a:moveTo>
                    <a:pt x="1472" y="357"/>
                  </a:moveTo>
                  <a:lnTo>
                    <a:pt x="1460" y="362"/>
                  </a:lnTo>
                  <a:lnTo>
                    <a:pt x="1451" y="366"/>
                  </a:lnTo>
                  <a:lnTo>
                    <a:pt x="1442" y="372"/>
                  </a:lnTo>
                  <a:lnTo>
                    <a:pt x="1432" y="378"/>
                  </a:lnTo>
                  <a:lnTo>
                    <a:pt x="1425" y="383"/>
                  </a:lnTo>
                  <a:lnTo>
                    <a:pt x="1418" y="389"/>
                  </a:lnTo>
                  <a:lnTo>
                    <a:pt x="1411" y="397"/>
                  </a:lnTo>
                  <a:lnTo>
                    <a:pt x="1405" y="403"/>
                  </a:lnTo>
                  <a:lnTo>
                    <a:pt x="1400" y="410"/>
                  </a:lnTo>
                  <a:lnTo>
                    <a:pt x="1396" y="418"/>
                  </a:lnTo>
                  <a:lnTo>
                    <a:pt x="1391" y="426"/>
                  </a:lnTo>
                  <a:lnTo>
                    <a:pt x="1387" y="433"/>
                  </a:lnTo>
                  <a:lnTo>
                    <a:pt x="1381" y="450"/>
                  </a:lnTo>
                  <a:lnTo>
                    <a:pt x="1376" y="467"/>
                  </a:lnTo>
                  <a:lnTo>
                    <a:pt x="1375" y="472"/>
                  </a:lnTo>
                  <a:lnTo>
                    <a:pt x="1372" y="478"/>
                  </a:lnTo>
                  <a:lnTo>
                    <a:pt x="1368" y="484"/>
                  </a:lnTo>
                  <a:lnTo>
                    <a:pt x="1364" y="490"/>
                  </a:lnTo>
                  <a:lnTo>
                    <a:pt x="1359" y="495"/>
                  </a:lnTo>
                  <a:lnTo>
                    <a:pt x="1355" y="499"/>
                  </a:lnTo>
                  <a:lnTo>
                    <a:pt x="1351" y="502"/>
                  </a:lnTo>
                  <a:lnTo>
                    <a:pt x="1346" y="503"/>
                  </a:lnTo>
                  <a:lnTo>
                    <a:pt x="1341" y="501"/>
                  </a:lnTo>
                  <a:lnTo>
                    <a:pt x="1337" y="499"/>
                  </a:lnTo>
                  <a:lnTo>
                    <a:pt x="1333" y="496"/>
                  </a:lnTo>
                  <a:lnTo>
                    <a:pt x="1329" y="492"/>
                  </a:lnTo>
                  <a:lnTo>
                    <a:pt x="1153" y="737"/>
                  </a:lnTo>
                  <a:lnTo>
                    <a:pt x="1171" y="729"/>
                  </a:lnTo>
                  <a:lnTo>
                    <a:pt x="1190" y="721"/>
                  </a:lnTo>
                  <a:lnTo>
                    <a:pt x="1207" y="713"/>
                  </a:lnTo>
                  <a:lnTo>
                    <a:pt x="1225" y="706"/>
                  </a:lnTo>
                  <a:lnTo>
                    <a:pt x="1472" y="357"/>
                  </a:lnTo>
                  <a:close/>
                  <a:moveTo>
                    <a:pt x="585" y="1667"/>
                  </a:moveTo>
                  <a:lnTo>
                    <a:pt x="587" y="1667"/>
                  </a:lnTo>
                  <a:lnTo>
                    <a:pt x="585" y="1667"/>
                  </a:lnTo>
                  <a:lnTo>
                    <a:pt x="373" y="1970"/>
                  </a:lnTo>
                  <a:lnTo>
                    <a:pt x="419" y="1970"/>
                  </a:lnTo>
                  <a:lnTo>
                    <a:pt x="756" y="1494"/>
                  </a:lnTo>
                  <a:lnTo>
                    <a:pt x="755" y="1478"/>
                  </a:lnTo>
                  <a:lnTo>
                    <a:pt x="754" y="1464"/>
                  </a:lnTo>
                  <a:lnTo>
                    <a:pt x="752" y="1448"/>
                  </a:lnTo>
                  <a:lnTo>
                    <a:pt x="751" y="1432"/>
                  </a:lnTo>
                  <a:lnTo>
                    <a:pt x="585" y="1667"/>
                  </a:lnTo>
                  <a:close/>
                  <a:moveTo>
                    <a:pt x="1579" y="335"/>
                  </a:moveTo>
                  <a:lnTo>
                    <a:pt x="1567" y="336"/>
                  </a:lnTo>
                  <a:lnTo>
                    <a:pt x="1557" y="338"/>
                  </a:lnTo>
                  <a:lnTo>
                    <a:pt x="1545" y="339"/>
                  </a:lnTo>
                  <a:lnTo>
                    <a:pt x="1534" y="341"/>
                  </a:lnTo>
                  <a:lnTo>
                    <a:pt x="1524" y="341"/>
                  </a:lnTo>
                  <a:lnTo>
                    <a:pt x="1281" y="687"/>
                  </a:lnTo>
                  <a:lnTo>
                    <a:pt x="1295" y="683"/>
                  </a:lnTo>
                  <a:lnTo>
                    <a:pt x="1310" y="679"/>
                  </a:lnTo>
                  <a:lnTo>
                    <a:pt x="1324" y="675"/>
                  </a:lnTo>
                  <a:lnTo>
                    <a:pt x="1339" y="671"/>
                  </a:lnTo>
                  <a:lnTo>
                    <a:pt x="1579" y="335"/>
                  </a:lnTo>
                  <a:close/>
                  <a:moveTo>
                    <a:pt x="462" y="1970"/>
                  </a:moveTo>
                  <a:lnTo>
                    <a:pt x="475" y="1968"/>
                  </a:lnTo>
                  <a:lnTo>
                    <a:pt x="488" y="1968"/>
                  </a:lnTo>
                  <a:lnTo>
                    <a:pt x="500" y="1967"/>
                  </a:lnTo>
                  <a:lnTo>
                    <a:pt x="512" y="1965"/>
                  </a:lnTo>
                  <a:lnTo>
                    <a:pt x="777" y="1594"/>
                  </a:lnTo>
                  <a:lnTo>
                    <a:pt x="773" y="1581"/>
                  </a:lnTo>
                  <a:lnTo>
                    <a:pt x="770" y="1568"/>
                  </a:lnTo>
                  <a:lnTo>
                    <a:pt x="767" y="1555"/>
                  </a:lnTo>
                  <a:lnTo>
                    <a:pt x="765" y="1542"/>
                  </a:lnTo>
                  <a:lnTo>
                    <a:pt x="462" y="1970"/>
                  </a:lnTo>
                  <a:close/>
                  <a:moveTo>
                    <a:pt x="1677" y="320"/>
                  </a:moveTo>
                  <a:lnTo>
                    <a:pt x="1664" y="322"/>
                  </a:lnTo>
                  <a:lnTo>
                    <a:pt x="1652" y="325"/>
                  </a:lnTo>
                  <a:lnTo>
                    <a:pt x="1638" y="326"/>
                  </a:lnTo>
                  <a:lnTo>
                    <a:pt x="1625" y="328"/>
                  </a:lnTo>
                  <a:lnTo>
                    <a:pt x="1387" y="662"/>
                  </a:lnTo>
                  <a:lnTo>
                    <a:pt x="1401" y="661"/>
                  </a:lnTo>
                  <a:lnTo>
                    <a:pt x="1413" y="659"/>
                  </a:lnTo>
                  <a:lnTo>
                    <a:pt x="1427" y="658"/>
                  </a:lnTo>
                  <a:lnTo>
                    <a:pt x="1439" y="658"/>
                  </a:lnTo>
                  <a:lnTo>
                    <a:pt x="1677" y="320"/>
                  </a:lnTo>
                  <a:close/>
                  <a:moveTo>
                    <a:pt x="1531" y="658"/>
                  </a:moveTo>
                  <a:lnTo>
                    <a:pt x="1791" y="289"/>
                  </a:lnTo>
                  <a:lnTo>
                    <a:pt x="1775" y="296"/>
                  </a:lnTo>
                  <a:lnTo>
                    <a:pt x="1758" y="304"/>
                  </a:lnTo>
                  <a:lnTo>
                    <a:pt x="1742" y="309"/>
                  </a:lnTo>
                  <a:lnTo>
                    <a:pt x="1725" y="314"/>
                  </a:lnTo>
                  <a:lnTo>
                    <a:pt x="1483" y="656"/>
                  </a:lnTo>
                  <a:lnTo>
                    <a:pt x="1495" y="656"/>
                  </a:lnTo>
                  <a:lnTo>
                    <a:pt x="1503" y="656"/>
                  </a:lnTo>
                  <a:lnTo>
                    <a:pt x="1513" y="656"/>
                  </a:lnTo>
                  <a:lnTo>
                    <a:pt x="1522" y="657"/>
                  </a:lnTo>
                  <a:lnTo>
                    <a:pt x="1531" y="658"/>
                  </a:lnTo>
                  <a:close/>
                  <a:moveTo>
                    <a:pt x="558" y="1963"/>
                  </a:moveTo>
                  <a:lnTo>
                    <a:pt x="561" y="1963"/>
                  </a:lnTo>
                  <a:lnTo>
                    <a:pt x="564" y="1961"/>
                  </a:lnTo>
                  <a:lnTo>
                    <a:pt x="589" y="1959"/>
                  </a:lnTo>
                  <a:lnTo>
                    <a:pt x="610" y="1959"/>
                  </a:lnTo>
                  <a:lnTo>
                    <a:pt x="806" y="1681"/>
                  </a:lnTo>
                  <a:lnTo>
                    <a:pt x="802" y="1669"/>
                  </a:lnTo>
                  <a:lnTo>
                    <a:pt x="797" y="1658"/>
                  </a:lnTo>
                  <a:lnTo>
                    <a:pt x="793" y="1646"/>
                  </a:lnTo>
                  <a:lnTo>
                    <a:pt x="790" y="1635"/>
                  </a:lnTo>
                  <a:lnTo>
                    <a:pt x="558" y="1963"/>
                  </a:lnTo>
                  <a:close/>
                  <a:moveTo>
                    <a:pt x="653" y="1957"/>
                  </a:moveTo>
                  <a:lnTo>
                    <a:pt x="666" y="1955"/>
                  </a:lnTo>
                  <a:lnTo>
                    <a:pt x="677" y="1955"/>
                  </a:lnTo>
                  <a:lnTo>
                    <a:pt x="690" y="1954"/>
                  </a:lnTo>
                  <a:lnTo>
                    <a:pt x="701" y="1954"/>
                  </a:lnTo>
                  <a:lnTo>
                    <a:pt x="842" y="1758"/>
                  </a:lnTo>
                  <a:lnTo>
                    <a:pt x="836" y="1748"/>
                  </a:lnTo>
                  <a:lnTo>
                    <a:pt x="832" y="1737"/>
                  </a:lnTo>
                  <a:lnTo>
                    <a:pt x="827" y="1728"/>
                  </a:lnTo>
                  <a:lnTo>
                    <a:pt x="823" y="1717"/>
                  </a:lnTo>
                  <a:lnTo>
                    <a:pt x="653" y="1957"/>
                  </a:lnTo>
                  <a:close/>
                  <a:moveTo>
                    <a:pt x="1698" y="548"/>
                  </a:moveTo>
                  <a:lnTo>
                    <a:pt x="1691" y="546"/>
                  </a:lnTo>
                  <a:lnTo>
                    <a:pt x="1686" y="544"/>
                  </a:lnTo>
                  <a:lnTo>
                    <a:pt x="1682" y="540"/>
                  </a:lnTo>
                  <a:lnTo>
                    <a:pt x="1678" y="536"/>
                  </a:lnTo>
                  <a:lnTo>
                    <a:pt x="1676" y="530"/>
                  </a:lnTo>
                  <a:lnTo>
                    <a:pt x="1674" y="525"/>
                  </a:lnTo>
                  <a:lnTo>
                    <a:pt x="1674" y="519"/>
                  </a:lnTo>
                  <a:lnTo>
                    <a:pt x="1675" y="513"/>
                  </a:lnTo>
                  <a:lnTo>
                    <a:pt x="1570" y="658"/>
                  </a:lnTo>
                  <a:lnTo>
                    <a:pt x="1582" y="660"/>
                  </a:lnTo>
                  <a:lnTo>
                    <a:pt x="1592" y="661"/>
                  </a:lnTo>
                  <a:lnTo>
                    <a:pt x="1604" y="663"/>
                  </a:lnTo>
                  <a:lnTo>
                    <a:pt x="1615" y="665"/>
                  </a:lnTo>
                  <a:lnTo>
                    <a:pt x="1698" y="548"/>
                  </a:lnTo>
                  <a:close/>
                  <a:moveTo>
                    <a:pt x="1716" y="462"/>
                  </a:moveTo>
                  <a:lnTo>
                    <a:pt x="1729" y="454"/>
                  </a:lnTo>
                  <a:lnTo>
                    <a:pt x="1742" y="446"/>
                  </a:lnTo>
                  <a:lnTo>
                    <a:pt x="1754" y="438"/>
                  </a:lnTo>
                  <a:lnTo>
                    <a:pt x="1765" y="430"/>
                  </a:lnTo>
                  <a:lnTo>
                    <a:pt x="1775" y="421"/>
                  </a:lnTo>
                  <a:lnTo>
                    <a:pt x="1786" y="412"/>
                  </a:lnTo>
                  <a:lnTo>
                    <a:pt x="1794" y="404"/>
                  </a:lnTo>
                  <a:lnTo>
                    <a:pt x="1802" y="395"/>
                  </a:lnTo>
                  <a:lnTo>
                    <a:pt x="1817" y="378"/>
                  </a:lnTo>
                  <a:lnTo>
                    <a:pt x="1828" y="360"/>
                  </a:lnTo>
                  <a:lnTo>
                    <a:pt x="1838" y="343"/>
                  </a:lnTo>
                  <a:lnTo>
                    <a:pt x="1846" y="327"/>
                  </a:lnTo>
                  <a:lnTo>
                    <a:pt x="1851" y="311"/>
                  </a:lnTo>
                  <a:lnTo>
                    <a:pt x="1856" y="297"/>
                  </a:lnTo>
                  <a:lnTo>
                    <a:pt x="1859" y="284"/>
                  </a:lnTo>
                  <a:lnTo>
                    <a:pt x="1861" y="272"/>
                  </a:lnTo>
                  <a:lnTo>
                    <a:pt x="1862" y="256"/>
                  </a:lnTo>
                  <a:lnTo>
                    <a:pt x="1862" y="248"/>
                  </a:lnTo>
                  <a:lnTo>
                    <a:pt x="1702" y="474"/>
                  </a:lnTo>
                  <a:lnTo>
                    <a:pt x="1709" y="469"/>
                  </a:lnTo>
                  <a:lnTo>
                    <a:pt x="1716" y="462"/>
                  </a:lnTo>
                  <a:close/>
                  <a:moveTo>
                    <a:pt x="742" y="1957"/>
                  </a:moveTo>
                  <a:lnTo>
                    <a:pt x="755" y="1957"/>
                  </a:lnTo>
                  <a:lnTo>
                    <a:pt x="766" y="1958"/>
                  </a:lnTo>
                  <a:lnTo>
                    <a:pt x="778" y="1959"/>
                  </a:lnTo>
                  <a:lnTo>
                    <a:pt x="788" y="1961"/>
                  </a:lnTo>
                  <a:lnTo>
                    <a:pt x="884" y="1824"/>
                  </a:lnTo>
                  <a:lnTo>
                    <a:pt x="878" y="1816"/>
                  </a:lnTo>
                  <a:lnTo>
                    <a:pt x="873" y="1807"/>
                  </a:lnTo>
                  <a:lnTo>
                    <a:pt x="866" y="1798"/>
                  </a:lnTo>
                  <a:lnTo>
                    <a:pt x="861" y="1787"/>
                  </a:lnTo>
                  <a:lnTo>
                    <a:pt x="742" y="1957"/>
                  </a:lnTo>
                  <a:close/>
                  <a:moveTo>
                    <a:pt x="1868" y="434"/>
                  </a:moveTo>
                  <a:lnTo>
                    <a:pt x="1854" y="443"/>
                  </a:lnTo>
                  <a:lnTo>
                    <a:pt x="1841" y="451"/>
                  </a:lnTo>
                  <a:lnTo>
                    <a:pt x="1828" y="460"/>
                  </a:lnTo>
                  <a:lnTo>
                    <a:pt x="1817" y="469"/>
                  </a:lnTo>
                  <a:lnTo>
                    <a:pt x="1798" y="484"/>
                  </a:lnTo>
                  <a:lnTo>
                    <a:pt x="1782" y="500"/>
                  </a:lnTo>
                  <a:lnTo>
                    <a:pt x="1762" y="523"/>
                  </a:lnTo>
                  <a:lnTo>
                    <a:pt x="1752" y="532"/>
                  </a:lnTo>
                  <a:lnTo>
                    <a:pt x="1752" y="534"/>
                  </a:lnTo>
                  <a:lnTo>
                    <a:pt x="1745" y="540"/>
                  </a:lnTo>
                  <a:lnTo>
                    <a:pt x="1744" y="542"/>
                  </a:lnTo>
                  <a:lnTo>
                    <a:pt x="1743" y="544"/>
                  </a:lnTo>
                  <a:lnTo>
                    <a:pt x="1652" y="671"/>
                  </a:lnTo>
                  <a:lnTo>
                    <a:pt x="1662" y="674"/>
                  </a:lnTo>
                  <a:lnTo>
                    <a:pt x="1673" y="677"/>
                  </a:lnTo>
                  <a:lnTo>
                    <a:pt x="1683" y="680"/>
                  </a:lnTo>
                  <a:lnTo>
                    <a:pt x="1693" y="683"/>
                  </a:lnTo>
                  <a:lnTo>
                    <a:pt x="1868" y="434"/>
                  </a:lnTo>
                  <a:close/>
                  <a:moveTo>
                    <a:pt x="574" y="2193"/>
                  </a:moveTo>
                  <a:lnTo>
                    <a:pt x="574" y="2193"/>
                  </a:lnTo>
                  <a:lnTo>
                    <a:pt x="581" y="2199"/>
                  </a:lnTo>
                  <a:lnTo>
                    <a:pt x="589" y="2205"/>
                  </a:lnTo>
                  <a:lnTo>
                    <a:pt x="598" y="2211"/>
                  </a:lnTo>
                  <a:lnTo>
                    <a:pt x="608" y="2216"/>
                  </a:lnTo>
                  <a:lnTo>
                    <a:pt x="628" y="2187"/>
                  </a:lnTo>
                  <a:lnTo>
                    <a:pt x="613" y="2189"/>
                  </a:lnTo>
                  <a:lnTo>
                    <a:pt x="599" y="2191"/>
                  </a:lnTo>
                  <a:lnTo>
                    <a:pt x="585" y="2193"/>
                  </a:lnTo>
                  <a:lnTo>
                    <a:pt x="574" y="2193"/>
                  </a:lnTo>
                  <a:close/>
                  <a:moveTo>
                    <a:pt x="676" y="2175"/>
                  </a:moveTo>
                  <a:lnTo>
                    <a:pt x="642" y="2227"/>
                  </a:lnTo>
                  <a:lnTo>
                    <a:pt x="651" y="2229"/>
                  </a:lnTo>
                  <a:lnTo>
                    <a:pt x="661" y="2230"/>
                  </a:lnTo>
                  <a:lnTo>
                    <a:pt x="673" y="2233"/>
                  </a:lnTo>
                  <a:lnTo>
                    <a:pt x="683" y="2235"/>
                  </a:lnTo>
                  <a:lnTo>
                    <a:pt x="738" y="2159"/>
                  </a:lnTo>
                  <a:lnTo>
                    <a:pt x="722" y="2164"/>
                  </a:lnTo>
                  <a:lnTo>
                    <a:pt x="707" y="2168"/>
                  </a:lnTo>
                  <a:lnTo>
                    <a:pt x="692" y="2172"/>
                  </a:lnTo>
                  <a:lnTo>
                    <a:pt x="676" y="2175"/>
                  </a:lnTo>
                  <a:close/>
                  <a:moveTo>
                    <a:pt x="825" y="1970"/>
                  </a:moveTo>
                  <a:lnTo>
                    <a:pt x="835" y="1972"/>
                  </a:lnTo>
                  <a:lnTo>
                    <a:pt x="844" y="1976"/>
                  </a:lnTo>
                  <a:lnTo>
                    <a:pt x="853" y="1979"/>
                  </a:lnTo>
                  <a:lnTo>
                    <a:pt x="861" y="1984"/>
                  </a:lnTo>
                  <a:lnTo>
                    <a:pt x="931" y="1886"/>
                  </a:lnTo>
                  <a:lnTo>
                    <a:pt x="925" y="1877"/>
                  </a:lnTo>
                  <a:lnTo>
                    <a:pt x="918" y="1869"/>
                  </a:lnTo>
                  <a:lnTo>
                    <a:pt x="912" y="1861"/>
                  </a:lnTo>
                  <a:lnTo>
                    <a:pt x="906" y="1854"/>
                  </a:lnTo>
                  <a:lnTo>
                    <a:pt x="825" y="1970"/>
                  </a:lnTo>
                  <a:close/>
                  <a:moveTo>
                    <a:pt x="1987" y="394"/>
                  </a:moveTo>
                  <a:lnTo>
                    <a:pt x="1972" y="398"/>
                  </a:lnTo>
                  <a:lnTo>
                    <a:pt x="1956" y="401"/>
                  </a:lnTo>
                  <a:lnTo>
                    <a:pt x="1941" y="405"/>
                  </a:lnTo>
                  <a:lnTo>
                    <a:pt x="1928" y="410"/>
                  </a:lnTo>
                  <a:lnTo>
                    <a:pt x="1727" y="692"/>
                  </a:lnTo>
                  <a:lnTo>
                    <a:pt x="1737" y="696"/>
                  </a:lnTo>
                  <a:lnTo>
                    <a:pt x="1747" y="699"/>
                  </a:lnTo>
                  <a:lnTo>
                    <a:pt x="1756" y="703"/>
                  </a:lnTo>
                  <a:lnTo>
                    <a:pt x="1766" y="706"/>
                  </a:lnTo>
                  <a:lnTo>
                    <a:pt x="1987" y="394"/>
                  </a:lnTo>
                  <a:close/>
                  <a:moveTo>
                    <a:pt x="954" y="1911"/>
                  </a:moveTo>
                  <a:lnTo>
                    <a:pt x="888" y="2004"/>
                  </a:lnTo>
                  <a:lnTo>
                    <a:pt x="894" y="2011"/>
                  </a:lnTo>
                  <a:lnTo>
                    <a:pt x="897" y="2019"/>
                  </a:lnTo>
                  <a:lnTo>
                    <a:pt x="899" y="2027"/>
                  </a:lnTo>
                  <a:lnTo>
                    <a:pt x="900" y="2034"/>
                  </a:lnTo>
                  <a:lnTo>
                    <a:pt x="899" y="2041"/>
                  </a:lnTo>
                  <a:lnTo>
                    <a:pt x="897" y="2049"/>
                  </a:lnTo>
                  <a:lnTo>
                    <a:pt x="895" y="2056"/>
                  </a:lnTo>
                  <a:lnTo>
                    <a:pt x="890" y="2063"/>
                  </a:lnTo>
                  <a:lnTo>
                    <a:pt x="886" y="2071"/>
                  </a:lnTo>
                  <a:lnTo>
                    <a:pt x="882" y="2077"/>
                  </a:lnTo>
                  <a:lnTo>
                    <a:pt x="876" y="2083"/>
                  </a:lnTo>
                  <a:lnTo>
                    <a:pt x="871" y="2089"/>
                  </a:lnTo>
                  <a:lnTo>
                    <a:pt x="859" y="2100"/>
                  </a:lnTo>
                  <a:lnTo>
                    <a:pt x="848" y="2109"/>
                  </a:lnTo>
                  <a:lnTo>
                    <a:pt x="836" y="2118"/>
                  </a:lnTo>
                  <a:lnTo>
                    <a:pt x="824" y="2126"/>
                  </a:lnTo>
                  <a:lnTo>
                    <a:pt x="809" y="2133"/>
                  </a:lnTo>
                  <a:lnTo>
                    <a:pt x="792" y="2141"/>
                  </a:lnTo>
                  <a:lnTo>
                    <a:pt x="724" y="2239"/>
                  </a:lnTo>
                  <a:lnTo>
                    <a:pt x="736" y="2239"/>
                  </a:lnTo>
                  <a:lnTo>
                    <a:pt x="748" y="2239"/>
                  </a:lnTo>
                  <a:lnTo>
                    <a:pt x="760" y="2238"/>
                  </a:lnTo>
                  <a:lnTo>
                    <a:pt x="772" y="2237"/>
                  </a:lnTo>
                  <a:lnTo>
                    <a:pt x="984" y="1938"/>
                  </a:lnTo>
                  <a:lnTo>
                    <a:pt x="969" y="1924"/>
                  </a:lnTo>
                  <a:lnTo>
                    <a:pt x="954" y="1911"/>
                  </a:lnTo>
                  <a:close/>
                  <a:moveTo>
                    <a:pt x="2083" y="387"/>
                  </a:moveTo>
                  <a:lnTo>
                    <a:pt x="2070" y="387"/>
                  </a:lnTo>
                  <a:lnTo>
                    <a:pt x="2057" y="387"/>
                  </a:lnTo>
                  <a:lnTo>
                    <a:pt x="2045" y="388"/>
                  </a:lnTo>
                  <a:lnTo>
                    <a:pt x="2032" y="389"/>
                  </a:lnTo>
                  <a:lnTo>
                    <a:pt x="1797" y="720"/>
                  </a:lnTo>
                  <a:lnTo>
                    <a:pt x="1808" y="724"/>
                  </a:lnTo>
                  <a:lnTo>
                    <a:pt x="1817" y="729"/>
                  </a:lnTo>
                  <a:lnTo>
                    <a:pt x="1825" y="733"/>
                  </a:lnTo>
                  <a:lnTo>
                    <a:pt x="1834" y="737"/>
                  </a:lnTo>
                  <a:lnTo>
                    <a:pt x="2083" y="387"/>
                  </a:lnTo>
                  <a:close/>
                  <a:moveTo>
                    <a:pt x="2026" y="596"/>
                  </a:moveTo>
                  <a:lnTo>
                    <a:pt x="2026" y="592"/>
                  </a:lnTo>
                  <a:lnTo>
                    <a:pt x="2027" y="585"/>
                  </a:lnTo>
                  <a:lnTo>
                    <a:pt x="2030" y="575"/>
                  </a:lnTo>
                  <a:lnTo>
                    <a:pt x="2036" y="564"/>
                  </a:lnTo>
                  <a:lnTo>
                    <a:pt x="2039" y="558"/>
                  </a:lnTo>
                  <a:lnTo>
                    <a:pt x="2043" y="551"/>
                  </a:lnTo>
                  <a:lnTo>
                    <a:pt x="2048" y="545"/>
                  </a:lnTo>
                  <a:lnTo>
                    <a:pt x="2053" y="538"/>
                  </a:lnTo>
                  <a:lnTo>
                    <a:pt x="2061" y="530"/>
                  </a:lnTo>
                  <a:lnTo>
                    <a:pt x="2068" y="524"/>
                  </a:lnTo>
                  <a:lnTo>
                    <a:pt x="2077" y="517"/>
                  </a:lnTo>
                  <a:lnTo>
                    <a:pt x="2087" y="510"/>
                  </a:lnTo>
                  <a:lnTo>
                    <a:pt x="2171" y="389"/>
                  </a:lnTo>
                  <a:lnTo>
                    <a:pt x="2162" y="389"/>
                  </a:lnTo>
                  <a:lnTo>
                    <a:pt x="2152" y="389"/>
                  </a:lnTo>
                  <a:lnTo>
                    <a:pt x="2139" y="388"/>
                  </a:lnTo>
                  <a:lnTo>
                    <a:pt x="2125" y="387"/>
                  </a:lnTo>
                  <a:lnTo>
                    <a:pt x="2123" y="387"/>
                  </a:lnTo>
                  <a:lnTo>
                    <a:pt x="1866" y="754"/>
                  </a:lnTo>
                  <a:lnTo>
                    <a:pt x="1874" y="759"/>
                  </a:lnTo>
                  <a:lnTo>
                    <a:pt x="1882" y="763"/>
                  </a:lnTo>
                  <a:lnTo>
                    <a:pt x="1890" y="769"/>
                  </a:lnTo>
                  <a:lnTo>
                    <a:pt x="1897" y="774"/>
                  </a:lnTo>
                  <a:lnTo>
                    <a:pt x="2026" y="596"/>
                  </a:lnTo>
                  <a:close/>
                  <a:moveTo>
                    <a:pt x="817" y="2235"/>
                  </a:moveTo>
                  <a:lnTo>
                    <a:pt x="831" y="2233"/>
                  </a:lnTo>
                  <a:lnTo>
                    <a:pt x="844" y="2229"/>
                  </a:lnTo>
                  <a:lnTo>
                    <a:pt x="859" y="2226"/>
                  </a:lnTo>
                  <a:lnTo>
                    <a:pt x="873" y="2223"/>
                  </a:lnTo>
                  <a:lnTo>
                    <a:pt x="1039" y="1988"/>
                  </a:lnTo>
                  <a:lnTo>
                    <a:pt x="1024" y="1974"/>
                  </a:lnTo>
                  <a:lnTo>
                    <a:pt x="1009" y="1963"/>
                  </a:lnTo>
                  <a:lnTo>
                    <a:pt x="817" y="2235"/>
                  </a:lnTo>
                  <a:close/>
                  <a:moveTo>
                    <a:pt x="925" y="2210"/>
                  </a:moveTo>
                  <a:lnTo>
                    <a:pt x="938" y="2205"/>
                  </a:lnTo>
                  <a:lnTo>
                    <a:pt x="949" y="2201"/>
                  </a:lnTo>
                  <a:lnTo>
                    <a:pt x="962" y="2196"/>
                  </a:lnTo>
                  <a:lnTo>
                    <a:pt x="973" y="2191"/>
                  </a:lnTo>
                  <a:lnTo>
                    <a:pt x="983" y="2186"/>
                  </a:lnTo>
                  <a:lnTo>
                    <a:pt x="991" y="2181"/>
                  </a:lnTo>
                  <a:lnTo>
                    <a:pt x="1101" y="2029"/>
                  </a:lnTo>
                  <a:lnTo>
                    <a:pt x="1091" y="2025"/>
                  </a:lnTo>
                  <a:lnTo>
                    <a:pt x="1083" y="2019"/>
                  </a:lnTo>
                  <a:lnTo>
                    <a:pt x="1075" y="2014"/>
                  </a:lnTo>
                  <a:lnTo>
                    <a:pt x="1066" y="2009"/>
                  </a:lnTo>
                  <a:lnTo>
                    <a:pt x="925" y="2210"/>
                  </a:lnTo>
                  <a:close/>
                  <a:moveTo>
                    <a:pt x="2133" y="571"/>
                  </a:moveTo>
                  <a:lnTo>
                    <a:pt x="2119" y="572"/>
                  </a:lnTo>
                  <a:lnTo>
                    <a:pt x="2106" y="573"/>
                  </a:lnTo>
                  <a:lnTo>
                    <a:pt x="2093" y="575"/>
                  </a:lnTo>
                  <a:lnTo>
                    <a:pt x="2080" y="578"/>
                  </a:lnTo>
                  <a:lnTo>
                    <a:pt x="1928" y="795"/>
                  </a:lnTo>
                  <a:lnTo>
                    <a:pt x="1935" y="800"/>
                  </a:lnTo>
                  <a:lnTo>
                    <a:pt x="1942" y="805"/>
                  </a:lnTo>
                  <a:lnTo>
                    <a:pt x="1951" y="811"/>
                  </a:lnTo>
                  <a:lnTo>
                    <a:pt x="1959" y="818"/>
                  </a:lnTo>
                  <a:lnTo>
                    <a:pt x="2133" y="571"/>
                  </a:lnTo>
                  <a:close/>
                  <a:moveTo>
                    <a:pt x="676" y="2558"/>
                  </a:moveTo>
                  <a:lnTo>
                    <a:pt x="674" y="2560"/>
                  </a:lnTo>
                  <a:lnTo>
                    <a:pt x="683" y="2565"/>
                  </a:lnTo>
                  <a:lnTo>
                    <a:pt x="693" y="2570"/>
                  </a:lnTo>
                  <a:lnTo>
                    <a:pt x="703" y="2574"/>
                  </a:lnTo>
                  <a:lnTo>
                    <a:pt x="713" y="2578"/>
                  </a:lnTo>
                  <a:lnTo>
                    <a:pt x="730" y="2551"/>
                  </a:lnTo>
                  <a:lnTo>
                    <a:pt x="719" y="2552"/>
                  </a:lnTo>
                  <a:lnTo>
                    <a:pt x="705" y="2554"/>
                  </a:lnTo>
                  <a:lnTo>
                    <a:pt x="691" y="2557"/>
                  </a:lnTo>
                  <a:lnTo>
                    <a:pt x="676" y="2558"/>
                  </a:lnTo>
                  <a:close/>
                  <a:moveTo>
                    <a:pt x="2165" y="476"/>
                  </a:moveTo>
                  <a:lnTo>
                    <a:pt x="2176" y="472"/>
                  </a:lnTo>
                  <a:lnTo>
                    <a:pt x="2186" y="467"/>
                  </a:lnTo>
                  <a:lnTo>
                    <a:pt x="2197" y="460"/>
                  </a:lnTo>
                  <a:lnTo>
                    <a:pt x="2206" y="453"/>
                  </a:lnTo>
                  <a:lnTo>
                    <a:pt x="2215" y="445"/>
                  </a:lnTo>
                  <a:lnTo>
                    <a:pt x="2224" y="436"/>
                  </a:lnTo>
                  <a:lnTo>
                    <a:pt x="2231" y="426"/>
                  </a:lnTo>
                  <a:lnTo>
                    <a:pt x="2238" y="415"/>
                  </a:lnTo>
                  <a:lnTo>
                    <a:pt x="2244" y="405"/>
                  </a:lnTo>
                  <a:lnTo>
                    <a:pt x="2249" y="395"/>
                  </a:lnTo>
                  <a:lnTo>
                    <a:pt x="2253" y="383"/>
                  </a:lnTo>
                  <a:lnTo>
                    <a:pt x="2257" y="373"/>
                  </a:lnTo>
                  <a:lnTo>
                    <a:pt x="2259" y="362"/>
                  </a:lnTo>
                  <a:lnTo>
                    <a:pt x="2260" y="352"/>
                  </a:lnTo>
                  <a:lnTo>
                    <a:pt x="2259" y="341"/>
                  </a:lnTo>
                  <a:lnTo>
                    <a:pt x="2258" y="332"/>
                  </a:lnTo>
                  <a:lnTo>
                    <a:pt x="2253" y="340"/>
                  </a:lnTo>
                  <a:lnTo>
                    <a:pt x="2246" y="349"/>
                  </a:lnTo>
                  <a:lnTo>
                    <a:pt x="2238" y="356"/>
                  </a:lnTo>
                  <a:lnTo>
                    <a:pt x="2231" y="364"/>
                  </a:lnTo>
                  <a:lnTo>
                    <a:pt x="2148" y="480"/>
                  </a:lnTo>
                  <a:lnTo>
                    <a:pt x="2157" y="478"/>
                  </a:lnTo>
                  <a:lnTo>
                    <a:pt x="2165" y="476"/>
                  </a:lnTo>
                  <a:close/>
                  <a:moveTo>
                    <a:pt x="1045" y="2164"/>
                  </a:moveTo>
                  <a:lnTo>
                    <a:pt x="1060" y="2160"/>
                  </a:lnTo>
                  <a:lnTo>
                    <a:pt x="1075" y="2159"/>
                  </a:lnTo>
                  <a:lnTo>
                    <a:pt x="1087" y="2159"/>
                  </a:lnTo>
                  <a:lnTo>
                    <a:pt x="1098" y="2159"/>
                  </a:lnTo>
                  <a:lnTo>
                    <a:pt x="1164" y="2065"/>
                  </a:lnTo>
                  <a:lnTo>
                    <a:pt x="1155" y="2061"/>
                  </a:lnTo>
                  <a:lnTo>
                    <a:pt x="1147" y="2057"/>
                  </a:lnTo>
                  <a:lnTo>
                    <a:pt x="1138" y="2052"/>
                  </a:lnTo>
                  <a:lnTo>
                    <a:pt x="1130" y="2048"/>
                  </a:lnTo>
                  <a:lnTo>
                    <a:pt x="1045" y="2164"/>
                  </a:lnTo>
                  <a:close/>
                  <a:moveTo>
                    <a:pt x="2135" y="694"/>
                  </a:moveTo>
                  <a:lnTo>
                    <a:pt x="2135" y="685"/>
                  </a:lnTo>
                  <a:lnTo>
                    <a:pt x="2137" y="680"/>
                  </a:lnTo>
                  <a:lnTo>
                    <a:pt x="2140" y="676"/>
                  </a:lnTo>
                  <a:lnTo>
                    <a:pt x="2143" y="670"/>
                  </a:lnTo>
                  <a:lnTo>
                    <a:pt x="2146" y="666"/>
                  </a:lnTo>
                  <a:lnTo>
                    <a:pt x="2156" y="658"/>
                  </a:lnTo>
                  <a:lnTo>
                    <a:pt x="2167" y="652"/>
                  </a:lnTo>
                  <a:lnTo>
                    <a:pt x="2217" y="578"/>
                  </a:lnTo>
                  <a:lnTo>
                    <a:pt x="2207" y="576"/>
                  </a:lnTo>
                  <a:lnTo>
                    <a:pt x="2197" y="574"/>
                  </a:lnTo>
                  <a:lnTo>
                    <a:pt x="2185" y="573"/>
                  </a:lnTo>
                  <a:lnTo>
                    <a:pt x="2174" y="571"/>
                  </a:lnTo>
                  <a:lnTo>
                    <a:pt x="1984" y="840"/>
                  </a:lnTo>
                  <a:lnTo>
                    <a:pt x="2000" y="853"/>
                  </a:lnTo>
                  <a:lnTo>
                    <a:pt x="2015" y="868"/>
                  </a:lnTo>
                  <a:lnTo>
                    <a:pt x="2135" y="694"/>
                  </a:lnTo>
                  <a:close/>
                  <a:moveTo>
                    <a:pt x="781" y="2537"/>
                  </a:moveTo>
                  <a:lnTo>
                    <a:pt x="744" y="2590"/>
                  </a:lnTo>
                  <a:lnTo>
                    <a:pt x="755" y="2593"/>
                  </a:lnTo>
                  <a:lnTo>
                    <a:pt x="765" y="2595"/>
                  </a:lnTo>
                  <a:lnTo>
                    <a:pt x="775" y="2598"/>
                  </a:lnTo>
                  <a:lnTo>
                    <a:pt x="786" y="2601"/>
                  </a:lnTo>
                  <a:lnTo>
                    <a:pt x="852" y="2507"/>
                  </a:lnTo>
                  <a:lnTo>
                    <a:pt x="835" y="2517"/>
                  </a:lnTo>
                  <a:lnTo>
                    <a:pt x="817" y="2525"/>
                  </a:lnTo>
                  <a:lnTo>
                    <a:pt x="800" y="2531"/>
                  </a:lnTo>
                  <a:lnTo>
                    <a:pt x="781" y="2537"/>
                  </a:lnTo>
                  <a:close/>
                  <a:moveTo>
                    <a:pt x="2201" y="731"/>
                  </a:moveTo>
                  <a:lnTo>
                    <a:pt x="2187" y="730"/>
                  </a:lnTo>
                  <a:lnTo>
                    <a:pt x="2176" y="729"/>
                  </a:lnTo>
                  <a:lnTo>
                    <a:pt x="2165" y="727"/>
                  </a:lnTo>
                  <a:lnTo>
                    <a:pt x="2158" y="724"/>
                  </a:lnTo>
                  <a:lnTo>
                    <a:pt x="2037" y="890"/>
                  </a:lnTo>
                  <a:lnTo>
                    <a:pt x="2045" y="898"/>
                  </a:lnTo>
                  <a:lnTo>
                    <a:pt x="2052" y="907"/>
                  </a:lnTo>
                  <a:lnTo>
                    <a:pt x="2059" y="914"/>
                  </a:lnTo>
                  <a:lnTo>
                    <a:pt x="2065" y="922"/>
                  </a:lnTo>
                  <a:lnTo>
                    <a:pt x="2201" y="731"/>
                  </a:lnTo>
                  <a:close/>
                  <a:moveTo>
                    <a:pt x="1134" y="2166"/>
                  </a:moveTo>
                  <a:lnTo>
                    <a:pt x="1144" y="2169"/>
                  </a:lnTo>
                  <a:lnTo>
                    <a:pt x="1150" y="2172"/>
                  </a:lnTo>
                  <a:lnTo>
                    <a:pt x="1156" y="2175"/>
                  </a:lnTo>
                  <a:lnTo>
                    <a:pt x="1161" y="2178"/>
                  </a:lnTo>
                  <a:lnTo>
                    <a:pt x="1167" y="2185"/>
                  </a:lnTo>
                  <a:lnTo>
                    <a:pt x="1169" y="2187"/>
                  </a:lnTo>
                  <a:lnTo>
                    <a:pt x="1235" y="2096"/>
                  </a:lnTo>
                  <a:lnTo>
                    <a:pt x="1224" y="2092"/>
                  </a:lnTo>
                  <a:lnTo>
                    <a:pt x="1215" y="2088"/>
                  </a:lnTo>
                  <a:lnTo>
                    <a:pt x="1205" y="2085"/>
                  </a:lnTo>
                  <a:lnTo>
                    <a:pt x="1196" y="2082"/>
                  </a:lnTo>
                  <a:lnTo>
                    <a:pt x="1134" y="2166"/>
                  </a:lnTo>
                  <a:close/>
                  <a:moveTo>
                    <a:pt x="2283" y="612"/>
                  </a:moveTo>
                  <a:lnTo>
                    <a:pt x="2285" y="612"/>
                  </a:lnTo>
                  <a:lnTo>
                    <a:pt x="2277" y="606"/>
                  </a:lnTo>
                  <a:lnTo>
                    <a:pt x="2269" y="600"/>
                  </a:lnTo>
                  <a:lnTo>
                    <a:pt x="2260" y="596"/>
                  </a:lnTo>
                  <a:lnTo>
                    <a:pt x="2251" y="592"/>
                  </a:lnTo>
                  <a:lnTo>
                    <a:pt x="2226" y="627"/>
                  </a:lnTo>
                  <a:lnTo>
                    <a:pt x="2246" y="621"/>
                  </a:lnTo>
                  <a:lnTo>
                    <a:pt x="2262" y="617"/>
                  </a:lnTo>
                  <a:lnTo>
                    <a:pt x="2275" y="615"/>
                  </a:lnTo>
                  <a:lnTo>
                    <a:pt x="2283" y="612"/>
                  </a:lnTo>
                  <a:close/>
                  <a:moveTo>
                    <a:pt x="911" y="2608"/>
                  </a:moveTo>
                  <a:lnTo>
                    <a:pt x="926" y="2607"/>
                  </a:lnTo>
                  <a:lnTo>
                    <a:pt x="941" y="2606"/>
                  </a:lnTo>
                  <a:lnTo>
                    <a:pt x="954" y="2602"/>
                  </a:lnTo>
                  <a:lnTo>
                    <a:pt x="968" y="2601"/>
                  </a:lnTo>
                  <a:lnTo>
                    <a:pt x="1308" y="2118"/>
                  </a:lnTo>
                  <a:lnTo>
                    <a:pt x="1297" y="2116"/>
                  </a:lnTo>
                  <a:lnTo>
                    <a:pt x="1287" y="2113"/>
                  </a:lnTo>
                  <a:lnTo>
                    <a:pt x="1276" y="2110"/>
                  </a:lnTo>
                  <a:lnTo>
                    <a:pt x="1267" y="2106"/>
                  </a:lnTo>
                  <a:lnTo>
                    <a:pt x="911" y="2608"/>
                  </a:lnTo>
                  <a:close/>
                  <a:moveTo>
                    <a:pt x="2303" y="715"/>
                  </a:moveTo>
                  <a:lnTo>
                    <a:pt x="2270" y="722"/>
                  </a:lnTo>
                  <a:lnTo>
                    <a:pt x="2257" y="725"/>
                  </a:lnTo>
                  <a:lnTo>
                    <a:pt x="2245" y="726"/>
                  </a:lnTo>
                  <a:lnTo>
                    <a:pt x="2087" y="949"/>
                  </a:lnTo>
                  <a:lnTo>
                    <a:pt x="2094" y="958"/>
                  </a:lnTo>
                  <a:lnTo>
                    <a:pt x="2100" y="966"/>
                  </a:lnTo>
                  <a:lnTo>
                    <a:pt x="2107" y="976"/>
                  </a:lnTo>
                  <a:lnTo>
                    <a:pt x="2112" y="984"/>
                  </a:lnTo>
                  <a:lnTo>
                    <a:pt x="2303" y="715"/>
                  </a:lnTo>
                  <a:close/>
                  <a:moveTo>
                    <a:pt x="2411" y="687"/>
                  </a:moveTo>
                  <a:lnTo>
                    <a:pt x="2406" y="689"/>
                  </a:lnTo>
                  <a:lnTo>
                    <a:pt x="2399" y="690"/>
                  </a:lnTo>
                  <a:lnTo>
                    <a:pt x="2353" y="701"/>
                  </a:lnTo>
                  <a:lnTo>
                    <a:pt x="2131" y="1015"/>
                  </a:lnTo>
                  <a:lnTo>
                    <a:pt x="2137" y="1025"/>
                  </a:lnTo>
                  <a:lnTo>
                    <a:pt x="2143" y="1033"/>
                  </a:lnTo>
                  <a:lnTo>
                    <a:pt x="2148" y="1042"/>
                  </a:lnTo>
                  <a:lnTo>
                    <a:pt x="2154" y="1052"/>
                  </a:lnTo>
                  <a:lnTo>
                    <a:pt x="2411" y="687"/>
                  </a:lnTo>
                  <a:close/>
                  <a:moveTo>
                    <a:pt x="1020" y="2585"/>
                  </a:moveTo>
                  <a:lnTo>
                    <a:pt x="1039" y="2576"/>
                  </a:lnTo>
                  <a:lnTo>
                    <a:pt x="1057" y="2568"/>
                  </a:lnTo>
                  <a:lnTo>
                    <a:pt x="1073" y="2560"/>
                  </a:lnTo>
                  <a:lnTo>
                    <a:pt x="1091" y="2551"/>
                  </a:lnTo>
                  <a:lnTo>
                    <a:pt x="1387" y="2134"/>
                  </a:lnTo>
                  <a:lnTo>
                    <a:pt x="1376" y="2132"/>
                  </a:lnTo>
                  <a:lnTo>
                    <a:pt x="1365" y="2131"/>
                  </a:lnTo>
                  <a:lnTo>
                    <a:pt x="1355" y="2130"/>
                  </a:lnTo>
                  <a:lnTo>
                    <a:pt x="1344" y="2127"/>
                  </a:lnTo>
                  <a:lnTo>
                    <a:pt x="1020" y="2585"/>
                  </a:lnTo>
                  <a:close/>
                  <a:moveTo>
                    <a:pt x="2513" y="671"/>
                  </a:moveTo>
                  <a:lnTo>
                    <a:pt x="2500" y="674"/>
                  </a:lnTo>
                  <a:lnTo>
                    <a:pt x="2486" y="675"/>
                  </a:lnTo>
                  <a:lnTo>
                    <a:pt x="2473" y="677"/>
                  </a:lnTo>
                  <a:lnTo>
                    <a:pt x="2459" y="679"/>
                  </a:lnTo>
                  <a:lnTo>
                    <a:pt x="2169" y="1086"/>
                  </a:lnTo>
                  <a:lnTo>
                    <a:pt x="2175" y="1098"/>
                  </a:lnTo>
                  <a:lnTo>
                    <a:pt x="2180" y="1108"/>
                  </a:lnTo>
                  <a:lnTo>
                    <a:pt x="2185" y="1119"/>
                  </a:lnTo>
                  <a:lnTo>
                    <a:pt x="2189" y="1129"/>
                  </a:lnTo>
                  <a:lnTo>
                    <a:pt x="2513" y="671"/>
                  </a:lnTo>
                  <a:close/>
                  <a:moveTo>
                    <a:pt x="1171" y="2498"/>
                  </a:moveTo>
                  <a:lnTo>
                    <a:pt x="1201" y="2473"/>
                  </a:lnTo>
                  <a:lnTo>
                    <a:pt x="1229" y="2447"/>
                  </a:lnTo>
                  <a:lnTo>
                    <a:pt x="1255" y="2421"/>
                  </a:lnTo>
                  <a:lnTo>
                    <a:pt x="1279" y="2396"/>
                  </a:lnTo>
                  <a:lnTo>
                    <a:pt x="1302" y="2369"/>
                  </a:lnTo>
                  <a:lnTo>
                    <a:pt x="1322" y="2345"/>
                  </a:lnTo>
                  <a:lnTo>
                    <a:pt x="1341" y="2321"/>
                  </a:lnTo>
                  <a:lnTo>
                    <a:pt x="1358" y="2301"/>
                  </a:lnTo>
                  <a:lnTo>
                    <a:pt x="1364" y="2291"/>
                  </a:lnTo>
                  <a:lnTo>
                    <a:pt x="1372" y="2282"/>
                  </a:lnTo>
                  <a:lnTo>
                    <a:pt x="1472" y="2143"/>
                  </a:lnTo>
                  <a:lnTo>
                    <a:pt x="1459" y="2142"/>
                  </a:lnTo>
                  <a:lnTo>
                    <a:pt x="1448" y="2142"/>
                  </a:lnTo>
                  <a:lnTo>
                    <a:pt x="1436" y="2141"/>
                  </a:lnTo>
                  <a:lnTo>
                    <a:pt x="1424" y="2141"/>
                  </a:lnTo>
                  <a:lnTo>
                    <a:pt x="1171" y="2498"/>
                  </a:lnTo>
                  <a:close/>
                  <a:moveTo>
                    <a:pt x="1449" y="2232"/>
                  </a:moveTo>
                  <a:lnTo>
                    <a:pt x="1457" y="2229"/>
                  </a:lnTo>
                  <a:lnTo>
                    <a:pt x="1465" y="2227"/>
                  </a:lnTo>
                  <a:lnTo>
                    <a:pt x="1471" y="2225"/>
                  </a:lnTo>
                  <a:lnTo>
                    <a:pt x="1476" y="2225"/>
                  </a:lnTo>
                  <a:lnTo>
                    <a:pt x="1483" y="2224"/>
                  </a:lnTo>
                  <a:lnTo>
                    <a:pt x="1490" y="2225"/>
                  </a:lnTo>
                  <a:lnTo>
                    <a:pt x="1495" y="2226"/>
                  </a:lnTo>
                  <a:lnTo>
                    <a:pt x="1499" y="2229"/>
                  </a:lnTo>
                  <a:lnTo>
                    <a:pt x="1563" y="2141"/>
                  </a:lnTo>
                  <a:lnTo>
                    <a:pt x="1551" y="2142"/>
                  </a:lnTo>
                  <a:lnTo>
                    <a:pt x="1539" y="2142"/>
                  </a:lnTo>
                  <a:lnTo>
                    <a:pt x="1526" y="2143"/>
                  </a:lnTo>
                  <a:lnTo>
                    <a:pt x="1513" y="2143"/>
                  </a:lnTo>
                  <a:lnTo>
                    <a:pt x="1449" y="2232"/>
                  </a:lnTo>
                  <a:close/>
                  <a:moveTo>
                    <a:pt x="2604" y="671"/>
                  </a:moveTo>
                  <a:lnTo>
                    <a:pt x="2592" y="670"/>
                  </a:lnTo>
                  <a:lnTo>
                    <a:pt x="2579" y="669"/>
                  </a:lnTo>
                  <a:lnTo>
                    <a:pt x="2568" y="669"/>
                  </a:lnTo>
                  <a:lnTo>
                    <a:pt x="2556" y="669"/>
                  </a:lnTo>
                  <a:lnTo>
                    <a:pt x="2204" y="1168"/>
                  </a:lnTo>
                  <a:lnTo>
                    <a:pt x="2207" y="1180"/>
                  </a:lnTo>
                  <a:lnTo>
                    <a:pt x="2210" y="1193"/>
                  </a:lnTo>
                  <a:lnTo>
                    <a:pt x="2213" y="1206"/>
                  </a:lnTo>
                  <a:lnTo>
                    <a:pt x="2217" y="1218"/>
                  </a:lnTo>
                  <a:lnTo>
                    <a:pt x="2367" y="1004"/>
                  </a:lnTo>
                  <a:lnTo>
                    <a:pt x="2361" y="999"/>
                  </a:lnTo>
                  <a:lnTo>
                    <a:pt x="2355" y="993"/>
                  </a:lnTo>
                  <a:lnTo>
                    <a:pt x="2351" y="988"/>
                  </a:lnTo>
                  <a:lnTo>
                    <a:pt x="2348" y="983"/>
                  </a:lnTo>
                  <a:lnTo>
                    <a:pt x="2345" y="976"/>
                  </a:lnTo>
                  <a:lnTo>
                    <a:pt x="2345" y="972"/>
                  </a:lnTo>
                  <a:lnTo>
                    <a:pt x="2357" y="973"/>
                  </a:lnTo>
                  <a:lnTo>
                    <a:pt x="2368" y="974"/>
                  </a:lnTo>
                  <a:lnTo>
                    <a:pt x="2379" y="974"/>
                  </a:lnTo>
                  <a:lnTo>
                    <a:pt x="2390" y="974"/>
                  </a:lnTo>
                  <a:lnTo>
                    <a:pt x="2604" y="671"/>
                  </a:lnTo>
                  <a:close/>
                  <a:moveTo>
                    <a:pt x="2492" y="957"/>
                  </a:moveTo>
                  <a:lnTo>
                    <a:pt x="2685" y="683"/>
                  </a:lnTo>
                  <a:lnTo>
                    <a:pt x="2674" y="681"/>
                  </a:lnTo>
                  <a:lnTo>
                    <a:pt x="2664" y="680"/>
                  </a:lnTo>
                  <a:lnTo>
                    <a:pt x="2652" y="678"/>
                  </a:lnTo>
                  <a:lnTo>
                    <a:pt x="2641" y="677"/>
                  </a:lnTo>
                  <a:lnTo>
                    <a:pt x="2434" y="970"/>
                  </a:lnTo>
                  <a:lnTo>
                    <a:pt x="2449" y="968"/>
                  </a:lnTo>
                  <a:lnTo>
                    <a:pt x="2464" y="965"/>
                  </a:lnTo>
                  <a:lnTo>
                    <a:pt x="2479" y="961"/>
                  </a:lnTo>
                  <a:lnTo>
                    <a:pt x="2492" y="957"/>
                  </a:lnTo>
                  <a:close/>
                  <a:moveTo>
                    <a:pt x="1515" y="2266"/>
                  </a:moveTo>
                  <a:lnTo>
                    <a:pt x="1515" y="2274"/>
                  </a:lnTo>
                  <a:lnTo>
                    <a:pt x="1514" y="2283"/>
                  </a:lnTo>
                  <a:lnTo>
                    <a:pt x="1511" y="2291"/>
                  </a:lnTo>
                  <a:lnTo>
                    <a:pt x="1507" y="2299"/>
                  </a:lnTo>
                  <a:lnTo>
                    <a:pt x="1503" y="2308"/>
                  </a:lnTo>
                  <a:lnTo>
                    <a:pt x="1498" y="2317"/>
                  </a:lnTo>
                  <a:lnTo>
                    <a:pt x="1491" y="2326"/>
                  </a:lnTo>
                  <a:lnTo>
                    <a:pt x="1483" y="2335"/>
                  </a:lnTo>
                  <a:lnTo>
                    <a:pt x="1475" y="2344"/>
                  </a:lnTo>
                  <a:lnTo>
                    <a:pt x="1468" y="2355"/>
                  </a:lnTo>
                  <a:lnTo>
                    <a:pt x="1461" y="2366"/>
                  </a:lnTo>
                  <a:lnTo>
                    <a:pt x="1457" y="2379"/>
                  </a:lnTo>
                  <a:lnTo>
                    <a:pt x="1454" y="2391"/>
                  </a:lnTo>
                  <a:lnTo>
                    <a:pt x="1452" y="2404"/>
                  </a:lnTo>
                  <a:lnTo>
                    <a:pt x="1450" y="2418"/>
                  </a:lnTo>
                  <a:lnTo>
                    <a:pt x="1449" y="2430"/>
                  </a:lnTo>
                  <a:lnTo>
                    <a:pt x="1665" y="2123"/>
                  </a:lnTo>
                  <a:lnTo>
                    <a:pt x="1652" y="2126"/>
                  </a:lnTo>
                  <a:lnTo>
                    <a:pt x="1638" y="2129"/>
                  </a:lnTo>
                  <a:lnTo>
                    <a:pt x="1624" y="2132"/>
                  </a:lnTo>
                  <a:lnTo>
                    <a:pt x="1609" y="2134"/>
                  </a:lnTo>
                  <a:lnTo>
                    <a:pt x="1515" y="2266"/>
                  </a:lnTo>
                  <a:close/>
                  <a:moveTo>
                    <a:pt x="2445" y="1023"/>
                  </a:moveTo>
                  <a:lnTo>
                    <a:pt x="2436" y="1022"/>
                  </a:lnTo>
                  <a:lnTo>
                    <a:pt x="2427" y="1020"/>
                  </a:lnTo>
                  <a:lnTo>
                    <a:pt x="2417" y="1019"/>
                  </a:lnTo>
                  <a:lnTo>
                    <a:pt x="2409" y="1018"/>
                  </a:lnTo>
                  <a:lnTo>
                    <a:pt x="2399" y="1018"/>
                  </a:lnTo>
                  <a:lnTo>
                    <a:pt x="2226" y="1262"/>
                  </a:lnTo>
                  <a:lnTo>
                    <a:pt x="2229" y="1276"/>
                  </a:lnTo>
                  <a:lnTo>
                    <a:pt x="2232" y="1291"/>
                  </a:lnTo>
                  <a:lnTo>
                    <a:pt x="2233" y="1305"/>
                  </a:lnTo>
                  <a:lnTo>
                    <a:pt x="2235" y="1318"/>
                  </a:lnTo>
                  <a:lnTo>
                    <a:pt x="2445" y="1023"/>
                  </a:lnTo>
                  <a:close/>
                  <a:moveTo>
                    <a:pt x="2632" y="870"/>
                  </a:moveTo>
                  <a:lnTo>
                    <a:pt x="2644" y="862"/>
                  </a:lnTo>
                  <a:lnTo>
                    <a:pt x="2657" y="851"/>
                  </a:lnTo>
                  <a:lnTo>
                    <a:pt x="2759" y="706"/>
                  </a:lnTo>
                  <a:lnTo>
                    <a:pt x="2750" y="703"/>
                  </a:lnTo>
                  <a:lnTo>
                    <a:pt x="2739" y="699"/>
                  </a:lnTo>
                  <a:lnTo>
                    <a:pt x="2730" y="696"/>
                  </a:lnTo>
                  <a:lnTo>
                    <a:pt x="2720" y="692"/>
                  </a:lnTo>
                  <a:lnTo>
                    <a:pt x="2554" y="930"/>
                  </a:lnTo>
                  <a:lnTo>
                    <a:pt x="2575" y="915"/>
                  </a:lnTo>
                  <a:lnTo>
                    <a:pt x="2595" y="900"/>
                  </a:lnTo>
                  <a:lnTo>
                    <a:pt x="2614" y="885"/>
                  </a:lnTo>
                  <a:lnTo>
                    <a:pt x="2632" y="870"/>
                  </a:lnTo>
                  <a:close/>
                  <a:moveTo>
                    <a:pt x="2376" y="1177"/>
                  </a:moveTo>
                  <a:lnTo>
                    <a:pt x="2384" y="1177"/>
                  </a:lnTo>
                  <a:lnTo>
                    <a:pt x="2396" y="1177"/>
                  </a:lnTo>
                  <a:lnTo>
                    <a:pt x="2411" y="1175"/>
                  </a:lnTo>
                  <a:lnTo>
                    <a:pt x="2429" y="1173"/>
                  </a:lnTo>
                  <a:lnTo>
                    <a:pt x="2525" y="1036"/>
                  </a:lnTo>
                  <a:lnTo>
                    <a:pt x="2515" y="1033"/>
                  </a:lnTo>
                  <a:lnTo>
                    <a:pt x="2506" y="1030"/>
                  </a:lnTo>
                  <a:lnTo>
                    <a:pt x="2496" y="1027"/>
                  </a:lnTo>
                  <a:lnTo>
                    <a:pt x="2484" y="1025"/>
                  </a:lnTo>
                  <a:lnTo>
                    <a:pt x="2376" y="1177"/>
                  </a:lnTo>
                  <a:close/>
                  <a:moveTo>
                    <a:pt x="1449" y="2488"/>
                  </a:moveTo>
                  <a:lnTo>
                    <a:pt x="1451" y="2499"/>
                  </a:lnTo>
                  <a:lnTo>
                    <a:pt x="1454" y="2513"/>
                  </a:lnTo>
                  <a:lnTo>
                    <a:pt x="1458" y="2525"/>
                  </a:lnTo>
                  <a:lnTo>
                    <a:pt x="1462" y="2537"/>
                  </a:lnTo>
                  <a:lnTo>
                    <a:pt x="1563" y="2396"/>
                  </a:lnTo>
                  <a:lnTo>
                    <a:pt x="1571" y="2381"/>
                  </a:lnTo>
                  <a:lnTo>
                    <a:pt x="1581" y="2367"/>
                  </a:lnTo>
                  <a:lnTo>
                    <a:pt x="1590" y="2355"/>
                  </a:lnTo>
                  <a:lnTo>
                    <a:pt x="1599" y="2343"/>
                  </a:lnTo>
                  <a:lnTo>
                    <a:pt x="1781" y="2086"/>
                  </a:lnTo>
                  <a:lnTo>
                    <a:pt x="1766" y="2093"/>
                  </a:lnTo>
                  <a:lnTo>
                    <a:pt x="1750" y="2099"/>
                  </a:lnTo>
                  <a:lnTo>
                    <a:pt x="1733" y="2104"/>
                  </a:lnTo>
                  <a:lnTo>
                    <a:pt x="1718" y="2109"/>
                  </a:lnTo>
                  <a:lnTo>
                    <a:pt x="1449" y="2488"/>
                  </a:lnTo>
                  <a:close/>
                  <a:moveTo>
                    <a:pt x="2237" y="1444"/>
                  </a:moveTo>
                  <a:lnTo>
                    <a:pt x="2404" y="1210"/>
                  </a:lnTo>
                  <a:lnTo>
                    <a:pt x="2393" y="1198"/>
                  </a:lnTo>
                  <a:lnTo>
                    <a:pt x="2385" y="1189"/>
                  </a:lnTo>
                  <a:lnTo>
                    <a:pt x="2380" y="1182"/>
                  </a:lnTo>
                  <a:lnTo>
                    <a:pt x="2376" y="1177"/>
                  </a:lnTo>
                  <a:lnTo>
                    <a:pt x="2237" y="1374"/>
                  </a:lnTo>
                  <a:lnTo>
                    <a:pt x="2238" y="1386"/>
                  </a:lnTo>
                  <a:lnTo>
                    <a:pt x="2239" y="1399"/>
                  </a:lnTo>
                  <a:lnTo>
                    <a:pt x="2239" y="1410"/>
                  </a:lnTo>
                  <a:lnTo>
                    <a:pt x="2238" y="1421"/>
                  </a:lnTo>
                  <a:lnTo>
                    <a:pt x="2238" y="1432"/>
                  </a:lnTo>
                  <a:lnTo>
                    <a:pt x="2237" y="1444"/>
                  </a:lnTo>
                  <a:close/>
                  <a:moveTo>
                    <a:pt x="2556" y="1052"/>
                  </a:moveTo>
                  <a:lnTo>
                    <a:pt x="2484" y="1152"/>
                  </a:lnTo>
                  <a:lnTo>
                    <a:pt x="2491" y="1148"/>
                  </a:lnTo>
                  <a:lnTo>
                    <a:pt x="2499" y="1144"/>
                  </a:lnTo>
                  <a:lnTo>
                    <a:pt x="2505" y="1139"/>
                  </a:lnTo>
                  <a:lnTo>
                    <a:pt x="2511" y="1132"/>
                  </a:lnTo>
                  <a:lnTo>
                    <a:pt x="2526" y="1116"/>
                  </a:lnTo>
                  <a:lnTo>
                    <a:pt x="2542" y="1099"/>
                  </a:lnTo>
                  <a:lnTo>
                    <a:pt x="2550" y="1093"/>
                  </a:lnTo>
                  <a:lnTo>
                    <a:pt x="2559" y="1087"/>
                  </a:lnTo>
                  <a:lnTo>
                    <a:pt x="2565" y="1085"/>
                  </a:lnTo>
                  <a:lnTo>
                    <a:pt x="2570" y="1084"/>
                  </a:lnTo>
                  <a:lnTo>
                    <a:pt x="2575" y="1084"/>
                  </a:lnTo>
                  <a:lnTo>
                    <a:pt x="2581" y="1084"/>
                  </a:lnTo>
                  <a:lnTo>
                    <a:pt x="2585" y="1082"/>
                  </a:lnTo>
                  <a:lnTo>
                    <a:pt x="2571" y="1066"/>
                  </a:lnTo>
                  <a:lnTo>
                    <a:pt x="2556" y="1052"/>
                  </a:lnTo>
                  <a:close/>
                  <a:moveTo>
                    <a:pt x="2799" y="779"/>
                  </a:moveTo>
                  <a:lnTo>
                    <a:pt x="2830" y="733"/>
                  </a:lnTo>
                  <a:lnTo>
                    <a:pt x="2822" y="729"/>
                  </a:lnTo>
                  <a:lnTo>
                    <a:pt x="2812" y="725"/>
                  </a:lnTo>
                  <a:lnTo>
                    <a:pt x="2804" y="721"/>
                  </a:lnTo>
                  <a:lnTo>
                    <a:pt x="2794" y="717"/>
                  </a:lnTo>
                  <a:lnTo>
                    <a:pt x="2734" y="799"/>
                  </a:lnTo>
                  <a:lnTo>
                    <a:pt x="2749" y="793"/>
                  </a:lnTo>
                  <a:lnTo>
                    <a:pt x="2763" y="787"/>
                  </a:lnTo>
                  <a:lnTo>
                    <a:pt x="2780" y="782"/>
                  </a:lnTo>
                  <a:lnTo>
                    <a:pt x="2799" y="779"/>
                  </a:lnTo>
                  <a:close/>
                  <a:moveTo>
                    <a:pt x="1476" y="2578"/>
                  </a:moveTo>
                  <a:lnTo>
                    <a:pt x="1481" y="2591"/>
                  </a:lnTo>
                  <a:lnTo>
                    <a:pt x="1487" y="2604"/>
                  </a:lnTo>
                  <a:lnTo>
                    <a:pt x="1490" y="2614"/>
                  </a:lnTo>
                  <a:lnTo>
                    <a:pt x="1492" y="2621"/>
                  </a:lnTo>
                  <a:lnTo>
                    <a:pt x="1497" y="2617"/>
                  </a:lnTo>
                  <a:lnTo>
                    <a:pt x="1499" y="2598"/>
                  </a:lnTo>
                  <a:lnTo>
                    <a:pt x="1503" y="2575"/>
                  </a:lnTo>
                  <a:lnTo>
                    <a:pt x="1510" y="2549"/>
                  </a:lnTo>
                  <a:lnTo>
                    <a:pt x="1517" y="2519"/>
                  </a:lnTo>
                  <a:lnTo>
                    <a:pt x="1476" y="2578"/>
                  </a:lnTo>
                  <a:close/>
                  <a:moveTo>
                    <a:pt x="1667" y="2307"/>
                  </a:moveTo>
                  <a:lnTo>
                    <a:pt x="1679" y="2305"/>
                  </a:lnTo>
                  <a:lnTo>
                    <a:pt x="1690" y="2304"/>
                  </a:lnTo>
                  <a:lnTo>
                    <a:pt x="1703" y="2305"/>
                  </a:lnTo>
                  <a:lnTo>
                    <a:pt x="1716" y="2307"/>
                  </a:lnTo>
                  <a:lnTo>
                    <a:pt x="1934" y="2000"/>
                  </a:lnTo>
                  <a:lnTo>
                    <a:pt x="1912" y="2014"/>
                  </a:lnTo>
                  <a:lnTo>
                    <a:pt x="1891" y="2029"/>
                  </a:lnTo>
                  <a:lnTo>
                    <a:pt x="1869" y="2042"/>
                  </a:lnTo>
                  <a:lnTo>
                    <a:pt x="1845" y="2057"/>
                  </a:lnTo>
                  <a:lnTo>
                    <a:pt x="1667" y="2307"/>
                  </a:lnTo>
                  <a:close/>
                  <a:moveTo>
                    <a:pt x="2459" y="1260"/>
                  </a:moveTo>
                  <a:lnTo>
                    <a:pt x="2451" y="1252"/>
                  </a:lnTo>
                  <a:lnTo>
                    <a:pt x="2442" y="1246"/>
                  </a:lnTo>
                  <a:lnTo>
                    <a:pt x="2434" y="1240"/>
                  </a:lnTo>
                  <a:lnTo>
                    <a:pt x="2427" y="1235"/>
                  </a:lnTo>
                  <a:lnTo>
                    <a:pt x="2231" y="1513"/>
                  </a:lnTo>
                  <a:lnTo>
                    <a:pt x="2226" y="1538"/>
                  </a:lnTo>
                  <a:lnTo>
                    <a:pt x="2221" y="1563"/>
                  </a:lnTo>
                  <a:lnTo>
                    <a:pt x="2214" y="1588"/>
                  </a:lnTo>
                  <a:lnTo>
                    <a:pt x="2208" y="1612"/>
                  </a:lnTo>
                  <a:lnTo>
                    <a:pt x="2459" y="1260"/>
                  </a:lnTo>
                  <a:close/>
                  <a:moveTo>
                    <a:pt x="2486" y="1278"/>
                  </a:moveTo>
                  <a:lnTo>
                    <a:pt x="2151" y="1754"/>
                  </a:lnTo>
                  <a:lnTo>
                    <a:pt x="2140" y="1773"/>
                  </a:lnTo>
                  <a:lnTo>
                    <a:pt x="2130" y="1791"/>
                  </a:lnTo>
                  <a:lnTo>
                    <a:pt x="2117" y="1808"/>
                  </a:lnTo>
                  <a:lnTo>
                    <a:pt x="2106" y="1826"/>
                  </a:lnTo>
                  <a:lnTo>
                    <a:pt x="2092" y="1844"/>
                  </a:lnTo>
                  <a:lnTo>
                    <a:pt x="2078" y="1861"/>
                  </a:lnTo>
                  <a:lnTo>
                    <a:pt x="2065" y="1877"/>
                  </a:lnTo>
                  <a:lnTo>
                    <a:pt x="2051" y="1893"/>
                  </a:lnTo>
                  <a:lnTo>
                    <a:pt x="1748" y="2323"/>
                  </a:lnTo>
                  <a:lnTo>
                    <a:pt x="1749" y="2323"/>
                  </a:lnTo>
                  <a:lnTo>
                    <a:pt x="1750" y="2326"/>
                  </a:lnTo>
                  <a:lnTo>
                    <a:pt x="1757" y="2333"/>
                  </a:lnTo>
                  <a:lnTo>
                    <a:pt x="1764" y="2341"/>
                  </a:lnTo>
                  <a:lnTo>
                    <a:pt x="1768" y="2350"/>
                  </a:lnTo>
                  <a:lnTo>
                    <a:pt x="1770" y="2359"/>
                  </a:lnTo>
                  <a:lnTo>
                    <a:pt x="2521" y="1298"/>
                  </a:lnTo>
                  <a:lnTo>
                    <a:pt x="2511" y="1293"/>
                  </a:lnTo>
                  <a:lnTo>
                    <a:pt x="2503" y="1288"/>
                  </a:lnTo>
                  <a:lnTo>
                    <a:pt x="2495" y="1283"/>
                  </a:lnTo>
                  <a:lnTo>
                    <a:pt x="2486" y="1278"/>
                  </a:lnTo>
                  <a:close/>
                  <a:moveTo>
                    <a:pt x="2890" y="776"/>
                  </a:moveTo>
                  <a:lnTo>
                    <a:pt x="2890" y="776"/>
                  </a:lnTo>
                  <a:lnTo>
                    <a:pt x="2885" y="770"/>
                  </a:lnTo>
                  <a:lnTo>
                    <a:pt x="2878" y="762"/>
                  </a:lnTo>
                  <a:lnTo>
                    <a:pt x="2870" y="756"/>
                  </a:lnTo>
                  <a:lnTo>
                    <a:pt x="2860" y="749"/>
                  </a:lnTo>
                  <a:lnTo>
                    <a:pt x="2844" y="774"/>
                  </a:lnTo>
                  <a:lnTo>
                    <a:pt x="2854" y="774"/>
                  </a:lnTo>
                  <a:lnTo>
                    <a:pt x="2866" y="775"/>
                  </a:lnTo>
                  <a:lnTo>
                    <a:pt x="2877" y="775"/>
                  </a:lnTo>
                  <a:lnTo>
                    <a:pt x="2890" y="776"/>
                  </a:lnTo>
                  <a:close/>
                  <a:moveTo>
                    <a:pt x="2550" y="1314"/>
                  </a:moveTo>
                  <a:lnTo>
                    <a:pt x="1729" y="2476"/>
                  </a:lnTo>
                  <a:lnTo>
                    <a:pt x="1721" y="2489"/>
                  </a:lnTo>
                  <a:lnTo>
                    <a:pt x="1713" y="2501"/>
                  </a:lnTo>
                  <a:lnTo>
                    <a:pt x="1706" y="2516"/>
                  </a:lnTo>
                  <a:lnTo>
                    <a:pt x="1700" y="2531"/>
                  </a:lnTo>
                  <a:lnTo>
                    <a:pt x="1695" y="2548"/>
                  </a:lnTo>
                  <a:lnTo>
                    <a:pt x="1690" y="2566"/>
                  </a:lnTo>
                  <a:lnTo>
                    <a:pt x="1687" y="2585"/>
                  </a:lnTo>
                  <a:lnTo>
                    <a:pt x="1686" y="2606"/>
                  </a:lnTo>
                  <a:lnTo>
                    <a:pt x="2411" y="1581"/>
                  </a:lnTo>
                  <a:lnTo>
                    <a:pt x="2411" y="1578"/>
                  </a:lnTo>
                  <a:lnTo>
                    <a:pt x="2410" y="1575"/>
                  </a:lnTo>
                  <a:lnTo>
                    <a:pt x="2409" y="1569"/>
                  </a:lnTo>
                  <a:lnTo>
                    <a:pt x="2408" y="1561"/>
                  </a:lnTo>
                  <a:lnTo>
                    <a:pt x="2408" y="1551"/>
                  </a:lnTo>
                  <a:lnTo>
                    <a:pt x="2409" y="1546"/>
                  </a:lnTo>
                  <a:lnTo>
                    <a:pt x="2410" y="1541"/>
                  </a:lnTo>
                  <a:lnTo>
                    <a:pt x="2412" y="1537"/>
                  </a:lnTo>
                  <a:lnTo>
                    <a:pt x="2414" y="1531"/>
                  </a:lnTo>
                  <a:lnTo>
                    <a:pt x="2417" y="1527"/>
                  </a:lnTo>
                  <a:lnTo>
                    <a:pt x="2421" y="1523"/>
                  </a:lnTo>
                  <a:lnTo>
                    <a:pt x="2426" y="1520"/>
                  </a:lnTo>
                  <a:lnTo>
                    <a:pt x="2432" y="1517"/>
                  </a:lnTo>
                  <a:lnTo>
                    <a:pt x="2437" y="1516"/>
                  </a:lnTo>
                  <a:lnTo>
                    <a:pt x="2442" y="1515"/>
                  </a:lnTo>
                  <a:lnTo>
                    <a:pt x="2449" y="1516"/>
                  </a:lnTo>
                  <a:lnTo>
                    <a:pt x="2457" y="1517"/>
                  </a:lnTo>
                  <a:lnTo>
                    <a:pt x="2589" y="1330"/>
                  </a:lnTo>
                  <a:lnTo>
                    <a:pt x="2579" y="1327"/>
                  </a:lnTo>
                  <a:lnTo>
                    <a:pt x="2569" y="1322"/>
                  </a:lnTo>
                  <a:lnTo>
                    <a:pt x="2559" y="1318"/>
                  </a:lnTo>
                  <a:lnTo>
                    <a:pt x="2550" y="1314"/>
                  </a:lnTo>
                  <a:close/>
                  <a:moveTo>
                    <a:pt x="2379" y="1685"/>
                  </a:moveTo>
                  <a:lnTo>
                    <a:pt x="2388" y="1687"/>
                  </a:lnTo>
                  <a:lnTo>
                    <a:pt x="2397" y="1690"/>
                  </a:lnTo>
                  <a:lnTo>
                    <a:pt x="2407" y="1695"/>
                  </a:lnTo>
                  <a:lnTo>
                    <a:pt x="2415" y="1702"/>
                  </a:lnTo>
                  <a:lnTo>
                    <a:pt x="2463" y="1635"/>
                  </a:lnTo>
                  <a:lnTo>
                    <a:pt x="2456" y="1630"/>
                  </a:lnTo>
                  <a:lnTo>
                    <a:pt x="2449" y="1623"/>
                  </a:lnTo>
                  <a:lnTo>
                    <a:pt x="2440" y="1617"/>
                  </a:lnTo>
                  <a:lnTo>
                    <a:pt x="2432" y="1610"/>
                  </a:lnTo>
                  <a:lnTo>
                    <a:pt x="2379" y="1685"/>
                  </a:lnTo>
                  <a:close/>
                  <a:moveTo>
                    <a:pt x="2621" y="1343"/>
                  </a:moveTo>
                  <a:lnTo>
                    <a:pt x="2488" y="1530"/>
                  </a:lnTo>
                  <a:lnTo>
                    <a:pt x="2496" y="1536"/>
                  </a:lnTo>
                  <a:lnTo>
                    <a:pt x="2504" y="1541"/>
                  </a:lnTo>
                  <a:lnTo>
                    <a:pt x="2511" y="1548"/>
                  </a:lnTo>
                  <a:lnTo>
                    <a:pt x="2521" y="1555"/>
                  </a:lnTo>
                  <a:lnTo>
                    <a:pt x="2660" y="1357"/>
                  </a:lnTo>
                  <a:lnTo>
                    <a:pt x="2649" y="1354"/>
                  </a:lnTo>
                  <a:lnTo>
                    <a:pt x="2639" y="1351"/>
                  </a:lnTo>
                  <a:lnTo>
                    <a:pt x="2629" y="1348"/>
                  </a:lnTo>
                  <a:lnTo>
                    <a:pt x="2621" y="1343"/>
                  </a:lnTo>
                  <a:close/>
                  <a:moveTo>
                    <a:pt x="2338" y="1743"/>
                  </a:moveTo>
                  <a:lnTo>
                    <a:pt x="1688" y="2660"/>
                  </a:lnTo>
                  <a:lnTo>
                    <a:pt x="1688" y="2665"/>
                  </a:lnTo>
                  <a:lnTo>
                    <a:pt x="1687" y="2665"/>
                  </a:lnTo>
                  <a:lnTo>
                    <a:pt x="1689" y="2674"/>
                  </a:lnTo>
                  <a:lnTo>
                    <a:pt x="1694" y="2688"/>
                  </a:lnTo>
                  <a:lnTo>
                    <a:pt x="1702" y="2708"/>
                  </a:lnTo>
                  <a:lnTo>
                    <a:pt x="2015" y="2268"/>
                  </a:lnTo>
                  <a:lnTo>
                    <a:pt x="2015" y="2216"/>
                  </a:lnTo>
                  <a:lnTo>
                    <a:pt x="2015" y="2211"/>
                  </a:lnTo>
                  <a:lnTo>
                    <a:pt x="2016" y="2205"/>
                  </a:lnTo>
                  <a:lnTo>
                    <a:pt x="2017" y="2200"/>
                  </a:lnTo>
                  <a:lnTo>
                    <a:pt x="2019" y="2196"/>
                  </a:lnTo>
                  <a:lnTo>
                    <a:pt x="2022" y="2191"/>
                  </a:lnTo>
                  <a:lnTo>
                    <a:pt x="2026" y="2187"/>
                  </a:lnTo>
                  <a:lnTo>
                    <a:pt x="2029" y="2183"/>
                  </a:lnTo>
                  <a:lnTo>
                    <a:pt x="2033" y="2180"/>
                  </a:lnTo>
                  <a:lnTo>
                    <a:pt x="2039" y="2178"/>
                  </a:lnTo>
                  <a:lnTo>
                    <a:pt x="2043" y="2176"/>
                  </a:lnTo>
                  <a:lnTo>
                    <a:pt x="2048" y="2176"/>
                  </a:lnTo>
                  <a:lnTo>
                    <a:pt x="2052" y="2176"/>
                  </a:lnTo>
                  <a:lnTo>
                    <a:pt x="2057" y="2178"/>
                  </a:lnTo>
                  <a:lnTo>
                    <a:pt x="2062" y="2181"/>
                  </a:lnTo>
                  <a:lnTo>
                    <a:pt x="2066" y="2186"/>
                  </a:lnTo>
                  <a:lnTo>
                    <a:pt x="2069" y="2191"/>
                  </a:lnTo>
                  <a:lnTo>
                    <a:pt x="2137" y="2093"/>
                  </a:lnTo>
                  <a:lnTo>
                    <a:pt x="2137" y="2086"/>
                  </a:lnTo>
                  <a:lnTo>
                    <a:pt x="2135" y="2079"/>
                  </a:lnTo>
                  <a:lnTo>
                    <a:pt x="2135" y="2067"/>
                  </a:lnTo>
                  <a:lnTo>
                    <a:pt x="2136" y="2057"/>
                  </a:lnTo>
                  <a:lnTo>
                    <a:pt x="2137" y="2048"/>
                  </a:lnTo>
                  <a:lnTo>
                    <a:pt x="2139" y="2039"/>
                  </a:lnTo>
                  <a:lnTo>
                    <a:pt x="2142" y="2033"/>
                  </a:lnTo>
                  <a:lnTo>
                    <a:pt x="2146" y="2027"/>
                  </a:lnTo>
                  <a:lnTo>
                    <a:pt x="2151" y="2023"/>
                  </a:lnTo>
                  <a:lnTo>
                    <a:pt x="2155" y="2018"/>
                  </a:lnTo>
                  <a:lnTo>
                    <a:pt x="2159" y="2015"/>
                  </a:lnTo>
                  <a:lnTo>
                    <a:pt x="2164" y="2013"/>
                  </a:lnTo>
                  <a:lnTo>
                    <a:pt x="2168" y="2011"/>
                  </a:lnTo>
                  <a:lnTo>
                    <a:pt x="2173" y="2010"/>
                  </a:lnTo>
                  <a:lnTo>
                    <a:pt x="2181" y="2009"/>
                  </a:lnTo>
                  <a:lnTo>
                    <a:pt x="2187" y="2009"/>
                  </a:lnTo>
                  <a:lnTo>
                    <a:pt x="2191" y="2010"/>
                  </a:lnTo>
                  <a:lnTo>
                    <a:pt x="2197" y="2011"/>
                  </a:lnTo>
                  <a:lnTo>
                    <a:pt x="2359" y="1781"/>
                  </a:lnTo>
                  <a:lnTo>
                    <a:pt x="2352" y="1772"/>
                  </a:lnTo>
                  <a:lnTo>
                    <a:pt x="2346" y="1762"/>
                  </a:lnTo>
                  <a:lnTo>
                    <a:pt x="2342" y="1753"/>
                  </a:lnTo>
                  <a:lnTo>
                    <a:pt x="2338" y="1743"/>
                  </a:lnTo>
                  <a:close/>
                  <a:moveTo>
                    <a:pt x="2445" y="1720"/>
                  </a:moveTo>
                  <a:lnTo>
                    <a:pt x="2454" y="1726"/>
                  </a:lnTo>
                  <a:lnTo>
                    <a:pt x="2462" y="1732"/>
                  </a:lnTo>
                  <a:lnTo>
                    <a:pt x="2469" y="1737"/>
                  </a:lnTo>
                  <a:lnTo>
                    <a:pt x="2477" y="1743"/>
                  </a:lnTo>
                  <a:lnTo>
                    <a:pt x="2511" y="1692"/>
                  </a:lnTo>
                  <a:lnTo>
                    <a:pt x="2506" y="1683"/>
                  </a:lnTo>
                  <a:lnTo>
                    <a:pt x="2500" y="1675"/>
                  </a:lnTo>
                  <a:lnTo>
                    <a:pt x="2492" y="1667"/>
                  </a:lnTo>
                  <a:lnTo>
                    <a:pt x="2486" y="1660"/>
                  </a:lnTo>
                  <a:lnTo>
                    <a:pt x="2445" y="1720"/>
                  </a:lnTo>
                  <a:close/>
                  <a:moveTo>
                    <a:pt x="2384" y="1806"/>
                  </a:moveTo>
                  <a:lnTo>
                    <a:pt x="2222" y="2034"/>
                  </a:lnTo>
                  <a:lnTo>
                    <a:pt x="2227" y="2042"/>
                  </a:lnTo>
                  <a:lnTo>
                    <a:pt x="2233" y="2053"/>
                  </a:lnTo>
                  <a:lnTo>
                    <a:pt x="2238" y="2063"/>
                  </a:lnTo>
                  <a:lnTo>
                    <a:pt x="2243" y="2075"/>
                  </a:lnTo>
                  <a:lnTo>
                    <a:pt x="2411" y="1836"/>
                  </a:lnTo>
                  <a:lnTo>
                    <a:pt x="2406" y="1827"/>
                  </a:lnTo>
                  <a:lnTo>
                    <a:pt x="2399" y="1820"/>
                  </a:lnTo>
                  <a:lnTo>
                    <a:pt x="2392" y="1813"/>
                  </a:lnTo>
                  <a:lnTo>
                    <a:pt x="2384" y="1806"/>
                  </a:lnTo>
                  <a:close/>
                  <a:moveTo>
                    <a:pt x="2693" y="1366"/>
                  </a:moveTo>
                  <a:lnTo>
                    <a:pt x="2548" y="1573"/>
                  </a:lnTo>
                  <a:lnTo>
                    <a:pt x="2556" y="1578"/>
                  </a:lnTo>
                  <a:lnTo>
                    <a:pt x="2565" y="1584"/>
                  </a:lnTo>
                  <a:lnTo>
                    <a:pt x="2573" y="1588"/>
                  </a:lnTo>
                  <a:lnTo>
                    <a:pt x="2581" y="1592"/>
                  </a:lnTo>
                  <a:lnTo>
                    <a:pt x="2734" y="1380"/>
                  </a:lnTo>
                  <a:lnTo>
                    <a:pt x="2725" y="1377"/>
                  </a:lnTo>
                  <a:lnTo>
                    <a:pt x="2714" y="1374"/>
                  </a:lnTo>
                  <a:lnTo>
                    <a:pt x="2704" y="1369"/>
                  </a:lnTo>
                  <a:lnTo>
                    <a:pt x="2693" y="1366"/>
                  </a:lnTo>
                  <a:close/>
                  <a:moveTo>
                    <a:pt x="1720" y="2743"/>
                  </a:moveTo>
                  <a:lnTo>
                    <a:pt x="1726" y="2750"/>
                  </a:lnTo>
                  <a:lnTo>
                    <a:pt x="1732" y="2757"/>
                  </a:lnTo>
                  <a:lnTo>
                    <a:pt x="1740" y="2765"/>
                  </a:lnTo>
                  <a:lnTo>
                    <a:pt x="1748" y="2774"/>
                  </a:lnTo>
                  <a:lnTo>
                    <a:pt x="1914" y="2537"/>
                  </a:lnTo>
                  <a:lnTo>
                    <a:pt x="1929" y="2512"/>
                  </a:lnTo>
                  <a:lnTo>
                    <a:pt x="1943" y="2487"/>
                  </a:lnTo>
                  <a:lnTo>
                    <a:pt x="1958" y="2461"/>
                  </a:lnTo>
                  <a:lnTo>
                    <a:pt x="1971" y="2436"/>
                  </a:lnTo>
                  <a:lnTo>
                    <a:pt x="1983" y="2411"/>
                  </a:lnTo>
                  <a:lnTo>
                    <a:pt x="1995" y="2386"/>
                  </a:lnTo>
                  <a:lnTo>
                    <a:pt x="1999" y="2374"/>
                  </a:lnTo>
                  <a:lnTo>
                    <a:pt x="2003" y="2361"/>
                  </a:lnTo>
                  <a:lnTo>
                    <a:pt x="2007" y="2348"/>
                  </a:lnTo>
                  <a:lnTo>
                    <a:pt x="2009" y="2335"/>
                  </a:lnTo>
                  <a:lnTo>
                    <a:pt x="1720" y="2743"/>
                  </a:lnTo>
                  <a:close/>
                  <a:moveTo>
                    <a:pt x="2078" y="2237"/>
                  </a:moveTo>
                  <a:lnTo>
                    <a:pt x="2078" y="2250"/>
                  </a:lnTo>
                  <a:lnTo>
                    <a:pt x="2078" y="2262"/>
                  </a:lnTo>
                  <a:lnTo>
                    <a:pt x="2077" y="2272"/>
                  </a:lnTo>
                  <a:lnTo>
                    <a:pt x="2077" y="2282"/>
                  </a:lnTo>
                  <a:lnTo>
                    <a:pt x="2076" y="2289"/>
                  </a:lnTo>
                  <a:lnTo>
                    <a:pt x="2086" y="2279"/>
                  </a:lnTo>
                  <a:lnTo>
                    <a:pt x="2097" y="2265"/>
                  </a:lnTo>
                  <a:lnTo>
                    <a:pt x="2111" y="2246"/>
                  </a:lnTo>
                  <a:lnTo>
                    <a:pt x="2129" y="2221"/>
                  </a:lnTo>
                  <a:lnTo>
                    <a:pt x="2134" y="2212"/>
                  </a:lnTo>
                  <a:lnTo>
                    <a:pt x="2138" y="2202"/>
                  </a:lnTo>
                  <a:lnTo>
                    <a:pt x="2142" y="2193"/>
                  </a:lnTo>
                  <a:lnTo>
                    <a:pt x="2144" y="2185"/>
                  </a:lnTo>
                  <a:lnTo>
                    <a:pt x="2146" y="2176"/>
                  </a:lnTo>
                  <a:lnTo>
                    <a:pt x="2147" y="2167"/>
                  </a:lnTo>
                  <a:lnTo>
                    <a:pt x="2148" y="2158"/>
                  </a:lnTo>
                  <a:lnTo>
                    <a:pt x="2148" y="2150"/>
                  </a:lnTo>
                  <a:lnTo>
                    <a:pt x="2148" y="2139"/>
                  </a:lnTo>
                  <a:lnTo>
                    <a:pt x="2078" y="2237"/>
                  </a:lnTo>
                  <a:close/>
                  <a:moveTo>
                    <a:pt x="2529" y="1795"/>
                  </a:moveTo>
                  <a:lnTo>
                    <a:pt x="2531" y="1777"/>
                  </a:lnTo>
                  <a:lnTo>
                    <a:pt x="2531" y="1760"/>
                  </a:lnTo>
                  <a:lnTo>
                    <a:pt x="2530" y="1745"/>
                  </a:lnTo>
                  <a:lnTo>
                    <a:pt x="2527" y="1731"/>
                  </a:lnTo>
                  <a:lnTo>
                    <a:pt x="2502" y="1768"/>
                  </a:lnTo>
                  <a:lnTo>
                    <a:pt x="2511" y="1777"/>
                  </a:lnTo>
                  <a:lnTo>
                    <a:pt x="2519" y="1786"/>
                  </a:lnTo>
                  <a:lnTo>
                    <a:pt x="2526" y="1793"/>
                  </a:lnTo>
                  <a:lnTo>
                    <a:pt x="2529" y="1795"/>
                  </a:lnTo>
                  <a:close/>
                  <a:moveTo>
                    <a:pt x="2766" y="1394"/>
                  </a:moveTo>
                  <a:lnTo>
                    <a:pt x="2616" y="1606"/>
                  </a:lnTo>
                  <a:lnTo>
                    <a:pt x="2627" y="1608"/>
                  </a:lnTo>
                  <a:lnTo>
                    <a:pt x="2639" y="1609"/>
                  </a:lnTo>
                  <a:lnTo>
                    <a:pt x="2649" y="1610"/>
                  </a:lnTo>
                  <a:lnTo>
                    <a:pt x="2660" y="1610"/>
                  </a:lnTo>
                  <a:lnTo>
                    <a:pt x="2803" y="1410"/>
                  </a:lnTo>
                  <a:lnTo>
                    <a:pt x="2794" y="1405"/>
                  </a:lnTo>
                  <a:lnTo>
                    <a:pt x="2784" y="1401"/>
                  </a:lnTo>
                  <a:lnTo>
                    <a:pt x="2776" y="1397"/>
                  </a:lnTo>
                  <a:lnTo>
                    <a:pt x="2766" y="1394"/>
                  </a:lnTo>
                  <a:close/>
                  <a:moveTo>
                    <a:pt x="1855" y="2681"/>
                  </a:moveTo>
                  <a:lnTo>
                    <a:pt x="1773" y="2797"/>
                  </a:lnTo>
                  <a:lnTo>
                    <a:pt x="1780" y="2802"/>
                  </a:lnTo>
                  <a:lnTo>
                    <a:pt x="1788" y="2807"/>
                  </a:lnTo>
                  <a:lnTo>
                    <a:pt x="1796" y="2813"/>
                  </a:lnTo>
                  <a:lnTo>
                    <a:pt x="1804" y="2818"/>
                  </a:lnTo>
                  <a:lnTo>
                    <a:pt x="1850" y="2756"/>
                  </a:lnTo>
                  <a:lnTo>
                    <a:pt x="1848" y="2744"/>
                  </a:lnTo>
                  <a:lnTo>
                    <a:pt x="1848" y="2731"/>
                  </a:lnTo>
                  <a:lnTo>
                    <a:pt x="1848" y="2717"/>
                  </a:lnTo>
                  <a:lnTo>
                    <a:pt x="1849" y="2705"/>
                  </a:lnTo>
                  <a:lnTo>
                    <a:pt x="1851" y="2692"/>
                  </a:lnTo>
                  <a:lnTo>
                    <a:pt x="1855" y="2681"/>
                  </a:lnTo>
                  <a:close/>
                  <a:moveTo>
                    <a:pt x="2249" y="2123"/>
                  </a:moveTo>
                  <a:lnTo>
                    <a:pt x="2249" y="2126"/>
                  </a:lnTo>
                  <a:lnTo>
                    <a:pt x="2251" y="2129"/>
                  </a:lnTo>
                  <a:lnTo>
                    <a:pt x="2252" y="2140"/>
                  </a:lnTo>
                  <a:lnTo>
                    <a:pt x="2254" y="2151"/>
                  </a:lnTo>
                  <a:lnTo>
                    <a:pt x="2257" y="2163"/>
                  </a:lnTo>
                  <a:lnTo>
                    <a:pt x="2260" y="2175"/>
                  </a:lnTo>
                  <a:lnTo>
                    <a:pt x="2448" y="1911"/>
                  </a:lnTo>
                  <a:lnTo>
                    <a:pt x="2445" y="1899"/>
                  </a:lnTo>
                  <a:lnTo>
                    <a:pt x="2442" y="1888"/>
                  </a:lnTo>
                  <a:lnTo>
                    <a:pt x="2437" y="1877"/>
                  </a:lnTo>
                  <a:lnTo>
                    <a:pt x="2432" y="1866"/>
                  </a:lnTo>
                  <a:lnTo>
                    <a:pt x="2249" y="2123"/>
                  </a:lnTo>
                  <a:close/>
                  <a:moveTo>
                    <a:pt x="2832" y="1428"/>
                  </a:moveTo>
                  <a:lnTo>
                    <a:pt x="2701" y="1612"/>
                  </a:lnTo>
                  <a:lnTo>
                    <a:pt x="2715" y="1611"/>
                  </a:lnTo>
                  <a:lnTo>
                    <a:pt x="2730" y="1609"/>
                  </a:lnTo>
                  <a:lnTo>
                    <a:pt x="2742" y="1607"/>
                  </a:lnTo>
                  <a:lnTo>
                    <a:pt x="2755" y="1604"/>
                  </a:lnTo>
                  <a:lnTo>
                    <a:pt x="2865" y="1451"/>
                  </a:lnTo>
                  <a:lnTo>
                    <a:pt x="2856" y="1445"/>
                  </a:lnTo>
                  <a:lnTo>
                    <a:pt x="2848" y="1438"/>
                  </a:lnTo>
                  <a:lnTo>
                    <a:pt x="2841" y="1433"/>
                  </a:lnTo>
                  <a:lnTo>
                    <a:pt x="2832" y="1428"/>
                  </a:lnTo>
                  <a:close/>
                  <a:moveTo>
                    <a:pt x="2279" y="2210"/>
                  </a:moveTo>
                  <a:lnTo>
                    <a:pt x="2283" y="2219"/>
                  </a:lnTo>
                  <a:lnTo>
                    <a:pt x="2289" y="2228"/>
                  </a:lnTo>
                  <a:lnTo>
                    <a:pt x="2295" y="2237"/>
                  </a:lnTo>
                  <a:lnTo>
                    <a:pt x="2301" y="2245"/>
                  </a:lnTo>
                  <a:lnTo>
                    <a:pt x="2440" y="2050"/>
                  </a:lnTo>
                  <a:lnTo>
                    <a:pt x="2444" y="2026"/>
                  </a:lnTo>
                  <a:lnTo>
                    <a:pt x="2448" y="2004"/>
                  </a:lnTo>
                  <a:lnTo>
                    <a:pt x="2450" y="1983"/>
                  </a:lnTo>
                  <a:lnTo>
                    <a:pt x="2452" y="1965"/>
                  </a:lnTo>
                  <a:lnTo>
                    <a:pt x="2279" y="2210"/>
                  </a:lnTo>
                  <a:close/>
                  <a:moveTo>
                    <a:pt x="1837" y="2833"/>
                  </a:moveTo>
                  <a:lnTo>
                    <a:pt x="1845" y="2837"/>
                  </a:lnTo>
                  <a:lnTo>
                    <a:pt x="1855" y="2840"/>
                  </a:lnTo>
                  <a:lnTo>
                    <a:pt x="1865" y="2844"/>
                  </a:lnTo>
                  <a:lnTo>
                    <a:pt x="1876" y="2847"/>
                  </a:lnTo>
                  <a:lnTo>
                    <a:pt x="1871" y="2838"/>
                  </a:lnTo>
                  <a:lnTo>
                    <a:pt x="1867" y="2828"/>
                  </a:lnTo>
                  <a:lnTo>
                    <a:pt x="1862" y="2817"/>
                  </a:lnTo>
                  <a:lnTo>
                    <a:pt x="1857" y="2804"/>
                  </a:lnTo>
                  <a:lnTo>
                    <a:pt x="1837" y="2833"/>
                  </a:lnTo>
                  <a:close/>
                  <a:moveTo>
                    <a:pt x="2429" y="2125"/>
                  </a:moveTo>
                  <a:lnTo>
                    <a:pt x="2326" y="2270"/>
                  </a:lnTo>
                  <a:lnTo>
                    <a:pt x="2334" y="2276"/>
                  </a:lnTo>
                  <a:lnTo>
                    <a:pt x="2342" y="2282"/>
                  </a:lnTo>
                  <a:lnTo>
                    <a:pt x="2350" y="2288"/>
                  </a:lnTo>
                  <a:lnTo>
                    <a:pt x="2359" y="2293"/>
                  </a:lnTo>
                  <a:lnTo>
                    <a:pt x="2432" y="2189"/>
                  </a:lnTo>
                  <a:lnTo>
                    <a:pt x="2429" y="2181"/>
                  </a:lnTo>
                  <a:lnTo>
                    <a:pt x="2428" y="2174"/>
                  </a:lnTo>
                  <a:lnTo>
                    <a:pt x="2427" y="2167"/>
                  </a:lnTo>
                  <a:lnTo>
                    <a:pt x="2427" y="2159"/>
                  </a:lnTo>
                  <a:lnTo>
                    <a:pt x="2427" y="2152"/>
                  </a:lnTo>
                  <a:lnTo>
                    <a:pt x="2427" y="2144"/>
                  </a:lnTo>
                  <a:lnTo>
                    <a:pt x="2428" y="2134"/>
                  </a:lnTo>
                  <a:lnTo>
                    <a:pt x="2429" y="2125"/>
                  </a:lnTo>
                  <a:close/>
                  <a:moveTo>
                    <a:pt x="2848" y="1598"/>
                  </a:moveTo>
                  <a:lnTo>
                    <a:pt x="2917" y="1503"/>
                  </a:lnTo>
                  <a:lnTo>
                    <a:pt x="2912" y="1495"/>
                  </a:lnTo>
                  <a:lnTo>
                    <a:pt x="2904" y="1488"/>
                  </a:lnTo>
                  <a:lnTo>
                    <a:pt x="2897" y="1480"/>
                  </a:lnTo>
                  <a:lnTo>
                    <a:pt x="2890" y="1474"/>
                  </a:lnTo>
                  <a:lnTo>
                    <a:pt x="2801" y="1598"/>
                  </a:lnTo>
                  <a:lnTo>
                    <a:pt x="2812" y="1597"/>
                  </a:lnTo>
                  <a:lnTo>
                    <a:pt x="2825" y="1598"/>
                  </a:lnTo>
                  <a:lnTo>
                    <a:pt x="2837" y="1598"/>
                  </a:lnTo>
                  <a:lnTo>
                    <a:pt x="2848" y="1598"/>
                  </a:lnTo>
                  <a:close/>
                  <a:moveTo>
                    <a:pt x="2388" y="2307"/>
                  </a:moveTo>
                  <a:lnTo>
                    <a:pt x="2398" y="2311"/>
                  </a:lnTo>
                  <a:lnTo>
                    <a:pt x="2409" y="2314"/>
                  </a:lnTo>
                  <a:lnTo>
                    <a:pt x="2419" y="2316"/>
                  </a:lnTo>
                  <a:lnTo>
                    <a:pt x="2429" y="2318"/>
                  </a:lnTo>
                  <a:lnTo>
                    <a:pt x="2471" y="2262"/>
                  </a:lnTo>
                  <a:lnTo>
                    <a:pt x="2463" y="2253"/>
                  </a:lnTo>
                  <a:lnTo>
                    <a:pt x="2458" y="2244"/>
                  </a:lnTo>
                  <a:lnTo>
                    <a:pt x="2453" y="2236"/>
                  </a:lnTo>
                  <a:lnTo>
                    <a:pt x="2448" y="2227"/>
                  </a:lnTo>
                  <a:lnTo>
                    <a:pt x="2388" y="2307"/>
                  </a:lnTo>
                  <a:close/>
                  <a:moveTo>
                    <a:pt x="2926" y="1617"/>
                  </a:moveTo>
                  <a:lnTo>
                    <a:pt x="2960" y="1569"/>
                  </a:lnTo>
                  <a:lnTo>
                    <a:pt x="2955" y="1559"/>
                  </a:lnTo>
                  <a:lnTo>
                    <a:pt x="2949" y="1549"/>
                  </a:lnTo>
                  <a:lnTo>
                    <a:pt x="2945" y="1540"/>
                  </a:lnTo>
                  <a:lnTo>
                    <a:pt x="2940" y="1530"/>
                  </a:lnTo>
                  <a:lnTo>
                    <a:pt x="2885" y="1606"/>
                  </a:lnTo>
                  <a:lnTo>
                    <a:pt x="2895" y="1609"/>
                  </a:lnTo>
                  <a:lnTo>
                    <a:pt x="2906" y="1611"/>
                  </a:lnTo>
                  <a:lnTo>
                    <a:pt x="2916" y="1614"/>
                  </a:lnTo>
                  <a:lnTo>
                    <a:pt x="2926" y="1617"/>
                  </a:lnTo>
                  <a:close/>
                  <a:moveTo>
                    <a:pt x="2492" y="2289"/>
                  </a:moveTo>
                  <a:lnTo>
                    <a:pt x="2467" y="2323"/>
                  </a:lnTo>
                  <a:lnTo>
                    <a:pt x="2480" y="2323"/>
                  </a:lnTo>
                  <a:lnTo>
                    <a:pt x="2492" y="2322"/>
                  </a:lnTo>
                  <a:lnTo>
                    <a:pt x="2505" y="2322"/>
                  </a:lnTo>
                  <a:lnTo>
                    <a:pt x="2518" y="2321"/>
                  </a:lnTo>
                  <a:lnTo>
                    <a:pt x="2521" y="2321"/>
                  </a:lnTo>
                  <a:lnTo>
                    <a:pt x="2512" y="2312"/>
                  </a:lnTo>
                  <a:lnTo>
                    <a:pt x="2506" y="2304"/>
                  </a:lnTo>
                  <a:lnTo>
                    <a:pt x="2500" y="2296"/>
                  </a:lnTo>
                  <a:lnTo>
                    <a:pt x="2492" y="2289"/>
                  </a:lnTo>
                  <a:close/>
                  <a:moveTo>
                    <a:pt x="2990" y="1644"/>
                  </a:moveTo>
                  <a:lnTo>
                    <a:pt x="2986" y="1634"/>
                  </a:lnTo>
                  <a:lnTo>
                    <a:pt x="2983" y="1624"/>
                  </a:lnTo>
                  <a:lnTo>
                    <a:pt x="2980" y="1614"/>
                  </a:lnTo>
                  <a:lnTo>
                    <a:pt x="2977" y="1606"/>
                  </a:lnTo>
                  <a:lnTo>
                    <a:pt x="2960" y="1631"/>
                  </a:lnTo>
                  <a:lnTo>
                    <a:pt x="2975" y="1637"/>
                  </a:lnTo>
                  <a:lnTo>
                    <a:pt x="2990" y="1644"/>
                  </a:lnTo>
                  <a:close/>
                  <a:moveTo>
                    <a:pt x="1034" y="2310"/>
                  </a:moveTo>
                  <a:lnTo>
                    <a:pt x="823" y="2608"/>
                  </a:lnTo>
                  <a:lnTo>
                    <a:pt x="834" y="2609"/>
                  </a:lnTo>
                  <a:lnTo>
                    <a:pt x="847" y="2610"/>
                  </a:lnTo>
                  <a:lnTo>
                    <a:pt x="858" y="2610"/>
                  </a:lnTo>
                  <a:lnTo>
                    <a:pt x="870" y="2610"/>
                  </a:lnTo>
                  <a:lnTo>
                    <a:pt x="1169" y="2187"/>
                  </a:lnTo>
                  <a:lnTo>
                    <a:pt x="1156" y="2195"/>
                  </a:lnTo>
                  <a:lnTo>
                    <a:pt x="1126" y="2217"/>
                  </a:lnTo>
                  <a:lnTo>
                    <a:pt x="1105" y="2234"/>
                  </a:lnTo>
                  <a:lnTo>
                    <a:pt x="1083" y="2255"/>
                  </a:lnTo>
                  <a:lnTo>
                    <a:pt x="1071" y="2267"/>
                  </a:lnTo>
                  <a:lnTo>
                    <a:pt x="1059" y="2280"/>
                  </a:lnTo>
                  <a:lnTo>
                    <a:pt x="1046" y="2294"/>
                  </a:lnTo>
                  <a:lnTo>
                    <a:pt x="1034" y="23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35" name="Freeform 28"/>
            <p:cNvSpPr>
              <a:spLocks noEditPoints="1"/>
            </p:cNvSpPr>
            <p:nvPr userDrawn="1"/>
          </p:nvSpPr>
          <p:spPr bwMode="auto">
            <a:xfrm>
              <a:off x="-2544763" y="3767138"/>
              <a:ext cx="246063" cy="244475"/>
            </a:xfrm>
            <a:custGeom>
              <a:avLst/>
              <a:gdLst>
                <a:gd name="T0" fmla="*/ 388 w 1390"/>
                <a:gd name="T1" fmla="*/ 1318 h 1390"/>
                <a:gd name="T2" fmla="*/ 476 w 1390"/>
                <a:gd name="T3" fmla="*/ 1354 h 1390"/>
                <a:gd name="T4" fmla="*/ 571 w 1390"/>
                <a:gd name="T5" fmla="*/ 1378 h 1390"/>
                <a:gd name="T6" fmla="*/ 669 w 1390"/>
                <a:gd name="T7" fmla="*/ 1389 h 1390"/>
                <a:gd name="T8" fmla="*/ 770 w 1390"/>
                <a:gd name="T9" fmla="*/ 1385 h 1390"/>
                <a:gd name="T10" fmla="*/ 869 w 1390"/>
                <a:gd name="T11" fmla="*/ 1368 h 1390"/>
                <a:gd name="T12" fmla="*/ 961 w 1390"/>
                <a:gd name="T13" fmla="*/ 1337 h 1390"/>
                <a:gd name="T14" fmla="*/ 1046 w 1390"/>
                <a:gd name="T15" fmla="*/ 1295 h 1390"/>
                <a:gd name="T16" fmla="*/ 788 w 1390"/>
                <a:gd name="T17" fmla="*/ 763 h 1390"/>
                <a:gd name="T18" fmla="*/ 1062 w 1390"/>
                <a:gd name="T19" fmla="*/ 1174 h 1390"/>
                <a:gd name="T20" fmla="*/ 839 w 1390"/>
                <a:gd name="T21" fmla="*/ 839 h 1390"/>
                <a:gd name="T22" fmla="*/ 827 w 1390"/>
                <a:gd name="T23" fmla="*/ 720 h 1390"/>
                <a:gd name="T24" fmla="*/ 918 w 1390"/>
                <a:gd name="T25" fmla="*/ 620 h 1390"/>
                <a:gd name="T26" fmla="*/ 1264 w 1390"/>
                <a:gd name="T27" fmla="*/ 1096 h 1390"/>
                <a:gd name="T28" fmla="*/ 1328 w 1390"/>
                <a:gd name="T29" fmla="*/ 984 h 1390"/>
                <a:gd name="T30" fmla="*/ 1371 w 1390"/>
                <a:gd name="T31" fmla="*/ 861 h 1390"/>
                <a:gd name="T32" fmla="*/ 1389 w 1390"/>
                <a:gd name="T33" fmla="*/ 728 h 1390"/>
                <a:gd name="T34" fmla="*/ 1384 w 1390"/>
                <a:gd name="T35" fmla="*/ 604 h 1390"/>
                <a:gd name="T36" fmla="*/ 1359 w 1390"/>
                <a:gd name="T37" fmla="*/ 489 h 1390"/>
                <a:gd name="T38" fmla="*/ 1315 w 1390"/>
                <a:gd name="T39" fmla="*/ 381 h 1390"/>
                <a:gd name="T40" fmla="*/ 1254 w 1390"/>
                <a:gd name="T41" fmla="*/ 284 h 1390"/>
                <a:gd name="T42" fmla="*/ 1182 w 1390"/>
                <a:gd name="T43" fmla="*/ 200 h 1390"/>
                <a:gd name="T44" fmla="*/ 1110 w 1390"/>
                <a:gd name="T45" fmla="*/ 139 h 1390"/>
                <a:gd name="T46" fmla="*/ 823 w 1390"/>
                <a:gd name="T47" fmla="*/ 437 h 1390"/>
                <a:gd name="T48" fmla="*/ 850 w 1390"/>
                <a:gd name="T49" fmla="*/ 610 h 1390"/>
                <a:gd name="T50" fmla="*/ 695 w 1390"/>
                <a:gd name="T51" fmla="*/ 784 h 1390"/>
                <a:gd name="T52" fmla="*/ 656 w 1390"/>
                <a:gd name="T53" fmla="*/ 824 h 1390"/>
                <a:gd name="T54" fmla="*/ 562 w 1390"/>
                <a:gd name="T55" fmla="*/ 720 h 1390"/>
                <a:gd name="T56" fmla="*/ 604 w 1390"/>
                <a:gd name="T57" fmla="*/ 489 h 1390"/>
                <a:gd name="T58" fmla="*/ 604 w 1390"/>
                <a:gd name="T59" fmla="*/ 489 h 1390"/>
                <a:gd name="T60" fmla="*/ 695 w 1390"/>
                <a:gd name="T61" fmla="*/ 525 h 1390"/>
                <a:gd name="T62" fmla="*/ 983 w 1390"/>
                <a:gd name="T63" fmla="*/ 64 h 1390"/>
                <a:gd name="T64" fmla="*/ 907 w 1390"/>
                <a:gd name="T65" fmla="*/ 33 h 1390"/>
                <a:gd name="T66" fmla="*/ 726 w 1390"/>
                <a:gd name="T67" fmla="*/ 253 h 1390"/>
                <a:gd name="T68" fmla="*/ 743 w 1390"/>
                <a:gd name="T69" fmla="*/ 2 h 1390"/>
                <a:gd name="T70" fmla="*/ 647 w 1390"/>
                <a:gd name="T71" fmla="*/ 2 h 1390"/>
                <a:gd name="T72" fmla="*/ 790 w 1390"/>
                <a:gd name="T73" fmla="*/ 6 h 1390"/>
                <a:gd name="T74" fmla="*/ 503 w 1390"/>
                <a:gd name="T75" fmla="*/ 28 h 1390"/>
                <a:gd name="T76" fmla="*/ 426 w 1390"/>
                <a:gd name="T77" fmla="*/ 55 h 1390"/>
                <a:gd name="T78" fmla="*/ 663 w 1390"/>
                <a:gd name="T79" fmla="*/ 253 h 1390"/>
                <a:gd name="T80" fmla="*/ 299 w 1390"/>
                <a:gd name="T81" fmla="*/ 125 h 1390"/>
                <a:gd name="T82" fmla="*/ 224 w 1390"/>
                <a:gd name="T83" fmla="*/ 184 h 1390"/>
                <a:gd name="T84" fmla="*/ 567 w 1390"/>
                <a:gd name="T85" fmla="*/ 437 h 1390"/>
                <a:gd name="T86" fmla="*/ 103 w 1390"/>
                <a:gd name="T87" fmla="*/ 330 h 1390"/>
                <a:gd name="T88" fmla="*/ 51 w 1390"/>
                <a:gd name="T89" fmla="*/ 434 h 1390"/>
                <a:gd name="T90" fmla="*/ 15 w 1390"/>
                <a:gd name="T91" fmla="*/ 545 h 1390"/>
                <a:gd name="T92" fmla="*/ 1 w 1390"/>
                <a:gd name="T93" fmla="*/ 663 h 1390"/>
                <a:gd name="T94" fmla="*/ 7 w 1390"/>
                <a:gd name="T95" fmla="*/ 796 h 1390"/>
                <a:gd name="T96" fmla="*/ 39 w 1390"/>
                <a:gd name="T97" fmla="*/ 924 h 1390"/>
                <a:gd name="T98" fmla="*/ 94 w 1390"/>
                <a:gd name="T99" fmla="*/ 1042 h 1390"/>
                <a:gd name="T100" fmla="*/ 168 w 1390"/>
                <a:gd name="T101" fmla="*/ 1146 h 1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390" h="1390">
                  <a:moveTo>
                    <a:pt x="326" y="1282"/>
                  </a:moveTo>
                  <a:lnTo>
                    <a:pt x="346" y="1295"/>
                  </a:lnTo>
                  <a:lnTo>
                    <a:pt x="367" y="1306"/>
                  </a:lnTo>
                  <a:lnTo>
                    <a:pt x="388" y="1318"/>
                  </a:lnTo>
                  <a:lnTo>
                    <a:pt x="410" y="1328"/>
                  </a:lnTo>
                  <a:lnTo>
                    <a:pt x="431" y="1337"/>
                  </a:lnTo>
                  <a:lnTo>
                    <a:pt x="453" y="1346"/>
                  </a:lnTo>
                  <a:lnTo>
                    <a:pt x="476" y="1354"/>
                  </a:lnTo>
                  <a:lnTo>
                    <a:pt x="499" y="1361"/>
                  </a:lnTo>
                  <a:lnTo>
                    <a:pt x="522" y="1368"/>
                  </a:lnTo>
                  <a:lnTo>
                    <a:pt x="547" y="1373"/>
                  </a:lnTo>
                  <a:lnTo>
                    <a:pt x="571" y="1378"/>
                  </a:lnTo>
                  <a:lnTo>
                    <a:pt x="595" y="1382"/>
                  </a:lnTo>
                  <a:lnTo>
                    <a:pt x="619" y="1385"/>
                  </a:lnTo>
                  <a:lnTo>
                    <a:pt x="644" y="1388"/>
                  </a:lnTo>
                  <a:lnTo>
                    <a:pt x="669" y="1389"/>
                  </a:lnTo>
                  <a:lnTo>
                    <a:pt x="695" y="1390"/>
                  </a:lnTo>
                  <a:lnTo>
                    <a:pt x="720" y="1389"/>
                  </a:lnTo>
                  <a:lnTo>
                    <a:pt x="745" y="1388"/>
                  </a:lnTo>
                  <a:lnTo>
                    <a:pt x="770" y="1385"/>
                  </a:lnTo>
                  <a:lnTo>
                    <a:pt x="795" y="1382"/>
                  </a:lnTo>
                  <a:lnTo>
                    <a:pt x="820" y="1378"/>
                  </a:lnTo>
                  <a:lnTo>
                    <a:pt x="845" y="1373"/>
                  </a:lnTo>
                  <a:lnTo>
                    <a:pt x="869" y="1368"/>
                  </a:lnTo>
                  <a:lnTo>
                    <a:pt x="892" y="1361"/>
                  </a:lnTo>
                  <a:lnTo>
                    <a:pt x="915" y="1354"/>
                  </a:lnTo>
                  <a:lnTo>
                    <a:pt x="938" y="1346"/>
                  </a:lnTo>
                  <a:lnTo>
                    <a:pt x="961" y="1337"/>
                  </a:lnTo>
                  <a:lnTo>
                    <a:pt x="983" y="1328"/>
                  </a:lnTo>
                  <a:lnTo>
                    <a:pt x="1005" y="1318"/>
                  </a:lnTo>
                  <a:lnTo>
                    <a:pt x="1025" y="1306"/>
                  </a:lnTo>
                  <a:lnTo>
                    <a:pt x="1046" y="1295"/>
                  </a:lnTo>
                  <a:lnTo>
                    <a:pt x="1066" y="1282"/>
                  </a:lnTo>
                  <a:lnTo>
                    <a:pt x="695" y="867"/>
                  </a:lnTo>
                  <a:lnTo>
                    <a:pt x="326" y="1282"/>
                  </a:lnTo>
                  <a:close/>
                  <a:moveTo>
                    <a:pt x="788" y="763"/>
                  </a:moveTo>
                  <a:lnTo>
                    <a:pt x="734" y="824"/>
                  </a:lnTo>
                  <a:lnTo>
                    <a:pt x="1112" y="1250"/>
                  </a:lnTo>
                  <a:lnTo>
                    <a:pt x="1099" y="1229"/>
                  </a:lnTo>
                  <a:lnTo>
                    <a:pt x="1062" y="1174"/>
                  </a:lnTo>
                  <a:lnTo>
                    <a:pt x="1011" y="1096"/>
                  </a:lnTo>
                  <a:lnTo>
                    <a:pt x="951" y="1006"/>
                  </a:lnTo>
                  <a:lnTo>
                    <a:pt x="892" y="917"/>
                  </a:lnTo>
                  <a:lnTo>
                    <a:pt x="839" y="839"/>
                  </a:lnTo>
                  <a:lnTo>
                    <a:pt x="803" y="784"/>
                  </a:lnTo>
                  <a:lnTo>
                    <a:pt x="788" y="763"/>
                  </a:lnTo>
                  <a:close/>
                  <a:moveTo>
                    <a:pt x="877" y="664"/>
                  </a:moveTo>
                  <a:lnTo>
                    <a:pt x="827" y="720"/>
                  </a:lnTo>
                  <a:lnTo>
                    <a:pt x="1160" y="1211"/>
                  </a:lnTo>
                  <a:lnTo>
                    <a:pt x="877" y="664"/>
                  </a:lnTo>
                  <a:close/>
                  <a:moveTo>
                    <a:pt x="1238" y="261"/>
                  </a:moveTo>
                  <a:lnTo>
                    <a:pt x="918" y="620"/>
                  </a:lnTo>
                  <a:lnTo>
                    <a:pt x="1203" y="1170"/>
                  </a:lnTo>
                  <a:lnTo>
                    <a:pt x="1224" y="1146"/>
                  </a:lnTo>
                  <a:lnTo>
                    <a:pt x="1245" y="1121"/>
                  </a:lnTo>
                  <a:lnTo>
                    <a:pt x="1264" y="1096"/>
                  </a:lnTo>
                  <a:lnTo>
                    <a:pt x="1282" y="1069"/>
                  </a:lnTo>
                  <a:lnTo>
                    <a:pt x="1298" y="1042"/>
                  </a:lnTo>
                  <a:lnTo>
                    <a:pt x="1313" y="1013"/>
                  </a:lnTo>
                  <a:lnTo>
                    <a:pt x="1328" y="984"/>
                  </a:lnTo>
                  <a:lnTo>
                    <a:pt x="1340" y="955"/>
                  </a:lnTo>
                  <a:lnTo>
                    <a:pt x="1352" y="924"/>
                  </a:lnTo>
                  <a:lnTo>
                    <a:pt x="1361" y="893"/>
                  </a:lnTo>
                  <a:lnTo>
                    <a:pt x="1371" y="861"/>
                  </a:lnTo>
                  <a:lnTo>
                    <a:pt x="1377" y="828"/>
                  </a:lnTo>
                  <a:lnTo>
                    <a:pt x="1383" y="796"/>
                  </a:lnTo>
                  <a:lnTo>
                    <a:pt x="1387" y="763"/>
                  </a:lnTo>
                  <a:lnTo>
                    <a:pt x="1389" y="728"/>
                  </a:lnTo>
                  <a:lnTo>
                    <a:pt x="1390" y="695"/>
                  </a:lnTo>
                  <a:lnTo>
                    <a:pt x="1389" y="663"/>
                  </a:lnTo>
                  <a:lnTo>
                    <a:pt x="1387" y="633"/>
                  </a:lnTo>
                  <a:lnTo>
                    <a:pt x="1384" y="604"/>
                  </a:lnTo>
                  <a:lnTo>
                    <a:pt x="1380" y="575"/>
                  </a:lnTo>
                  <a:lnTo>
                    <a:pt x="1374" y="545"/>
                  </a:lnTo>
                  <a:lnTo>
                    <a:pt x="1367" y="516"/>
                  </a:lnTo>
                  <a:lnTo>
                    <a:pt x="1359" y="489"/>
                  </a:lnTo>
                  <a:lnTo>
                    <a:pt x="1350" y="461"/>
                  </a:lnTo>
                  <a:lnTo>
                    <a:pt x="1339" y="434"/>
                  </a:lnTo>
                  <a:lnTo>
                    <a:pt x="1328" y="407"/>
                  </a:lnTo>
                  <a:lnTo>
                    <a:pt x="1315" y="381"/>
                  </a:lnTo>
                  <a:lnTo>
                    <a:pt x="1301" y="356"/>
                  </a:lnTo>
                  <a:lnTo>
                    <a:pt x="1287" y="331"/>
                  </a:lnTo>
                  <a:lnTo>
                    <a:pt x="1271" y="307"/>
                  </a:lnTo>
                  <a:lnTo>
                    <a:pt x="1254" y="284"/>
                  </a:lnTo>
                  <a:lnTo>
                    <a:pt x="1238" y="261"/>
                  </a:lnTo>
                  <a:close/>
                  <a:moveTo>
                    <a:pt x="888" y="564"/>
                  </a:moveTo>
                  <a:lnTo>
                    <a:pt x="1199" y="218"/>
                  </a:lnTo>
                  <a:lnTo>
                    <a:pt x="1182" y="200"/>
                  </a:lnTo>
                  <a:lnTo>
                    <a:pt x="1165" y="184"/>
                  </a:lnTo>
                  <a:lnTo>
                    <a:pt x="1147" y="168"/>
                  </a:lnTo>
                  <a:lnTo>
                    <a:pt x="1129" y="153"/>
                  </a:lnTo>
                  <a:lnTo>
                    <a:pt x="1110" y="139"/>
                  </a:lnTo>
                  <a:lnTo>
                    <a:pt x="1090" y="125"/>
                  </a:lnTo>
                  <a:lnTo>
                    <a:pt x="1070" y="112"/>
                  </a:lnTo>
                  <a:lnTo>
                    <a:pt x="1051" y="100"/>
                  </a:lnTo>
                  <a:lnTo>
                    <a:pt x="823" y="437"/>
                  </a:lnTo>
                  <a:lnTo>
                    <a:pt x="888" y="564"/>
                  </a:lnTo>
                  <a:close/>
                  <a:moveTo>
                    <a:pt x="729" y="576"/>
                  </a:moveTo>
                  <a:lnTo>
                    <a:pt x="795" y="672"/>
                  </a:lnTo>
                  <a:lnTo>
                    <a:pt x="850" y="610"/>
                  </a:lnTo>
                  <a:lnTo>
                    <a:pt x="786" y="489"/>
                  </a:lnTo>
                  <a:lnTo>
                    <a:pt x="729" y="576"/>
                  </a:lnTo>
                  <a:close/>
                  <a:moveTo>
                    <a:pt x="635" y="715"/>
                  </a:moveTo>
                  <a:lnTo>
                    <a:pt x="695" y="784"/>
                  </a:lnTo>
                  <a:lnTo>
                    <a:pt x="757" y="715"/>
                  </a:lnTo>
                  <a:lnTo>
                    <a:pt x="695" y="626"/>
                  </a:lnTo>
                  <a:lnTo>
                    <a:pt x="635" y="715"/>
                  </a:lnTo>
                  <a:close/>
                  <a:moveTo>
                    <a:pt x="656" y="824"/>
                  </a:moveTo>
                  <a:lnTo>
                    <a:pt x="601" y="763"/>
                  </a:lnTo>
                  <a:lnTo>
                    <a:pt x="278" y="1250"/>
                  </a:lnTo>
                  <a:lnTo>
                    <a:pt x="656" y="824"/>
                  </a:lnTo>
                  <a:close/>
                  <a:moveTo>
                    <a:pt x="562" y="720"/>
                  </a:moveTo>
                  <a:lnTo>
                    <a:pt x="512" y="664"/>
                  </a:lnTo>
                  <a:lnTo>
                    <a:pt x="232" y="1211"/>
                  </a:lnTo>
                  <a:lnTo>
                    <a:pt x="562" y="720"/>
                  </a:lnTo>
                  <a:close/>
                  <a:moveTo>
                    <a:pt x="604" y="489"/>
                  </a:moveTo>
                  <a:lnTo>
                    <a:pt x="542" y="610"/>
                  </a:lnTo>
                  <a:lnTo>
                    <a:pt x="597" y="672"/>
                  </a:lnTo>
                  <a:lnTo>
                    <a:pt x="660" y="576"/>
                  </a:lnTo>
                  <a:lnTo>
                    <a:pt x="604" y="489"/>
                  </a:lnTo>
                  <a:close/>
                  <a:moveTo>
                    <a:pt x="757" y="432"/>
                  </a:moveTo>
                  <a:lnTo>
                    <a:pt x="695" y="314"/>
                  </a:lnTo>
                  <a:lnTo>
                    <a:pt x="633" y="432"/>
                  </a:lnTo>
                  <a:lnTo>
                    <a:pt x="695" y="525"/>
                  </a:lnTo>
                  <a:lnTo>
                    <a:pt x="757" y="432"/>
                  </a:lnTo>
                  <a:close/>
                  <a:moveTo>
                    <a:pt x="793" y="380"/>
                  </a:moveTo>
                  <a:lnTo>
                    <a:pt x="1000" y="72"/>
                  </a:lnTo>
                  <a:lnTo>
                    <a:pt x="983" y="64"/>
                  </a:lnTo>
                  <a:lnTo>
                    <a:pt x="964" y="55"/>
                  </a:lnTo>
                  <a:lnTo>
                    <a:pt x="945" y="47"/>
                  </a:lnTo>
                  <a:lnTo>
                    <a:pt x="926" y="40"/>
                  </a:lnTo>
                  <a:lnTo>
                    <a:pt x="907" y="33"/>
                  </a:lnTo>
                  <a:lnTo>
                    <a:pt x="887" y="28"/>
                  </a:lnTo>
                  <a:lnTo>
                    <a:pt x="868" y="23"/>
                  </a:lnTo>
                  <a:lnTo>
                    <a:pt x="848" y="18"/>
                  </a:lnTo>
                  <a:lnTo>
                    <a:pt x="726" y="253"/>
                  </a:lnTo>
                  <a:lnTo>
                    <a:pt x="793" y="380"/>
                  </a:lnTo>
                  <a:close/>
                  <a:moveTo>
                    <a:pt x="790" y="6"/>
                  </a:moveTo>
                  <a:lnTo>
                    <a:pt x="767" y="4"/>
                  </a:lnTo>
                  <a:lnTo>
                    <a:pt x="743" y="2"/>
                  </a:lnTo>
                  <a:lnTo>
                    <a:pt x="719" y="0"/>
                  </a:lnTo>
                  <a:lnTo>
                    <a:pt x="695" y="0"/>
                  </a:lnTo>
                  <a:lnTo>
                    <a:pt x="671" y="0"/>
                  </a:lnTo>
                  <a:lnTo>
                    <a:pt x="647" y="2"/>
                  </a:lnTo>
                  <a:lnTo>
                    <a:pt x="624" y="4"/>
                  </a:lnTo>
                  <a:lnTo>
                    <a:pt x="601" y="6"/>
                  </a:lnTo>
                  <a:lnTo>
                    <a:pt x="695" y="191"/>
                  </a:lnTo>
                  <a:lnTo>
                    <a:pt x="790" y="6"/>
                  </a:lnTo>
                  <a:close/>
                  <a:moveTo>
                    <a:pt x="663" y="253"/>
                  </a:moveTo>
                  <a:lnTo>
                    <a:pt x="542" y="18"/>
                  </a:lnTo>
                  <a:lnTo>
                    <a:pt x="522" y="23"/>
                  </a:lnTo>
                  <a:lnTo>
                    <a:pt x="503" y="28"/>
                  </a:lnTo>
                  <a:lnTo>
                    <a:pt x="484" y="33"/>
                  </a:lnTo>
                  <a:lnTo>
                    <a:pt x="464" y="40"/>
                  </a:lnTo>
                  <a:lnTo>
                    <a:pt x="445" y="47"/>
                  </a:lnTo>
                  <a:lnTo>
                    <a:pt x="426" y="55"/>
                  </a:lnTo>
                  <a:lnTo>
                    <a:pt x="407" y="64"/>
                  </a:lnTo>
                  <a:lnTo>
                    <a:pt x="390" y="72"/>
                  </a:lnTo>
                  <a:lnTo>
                    <a:pt x="597" y="380"/>
                  </a:lnTo>
                  <a:lnTo>
                    <a:pt x="663" y="253"/>
                  </a:lnTo>
                  <a:close/>
                  <a:moveTo>
                    <a:pt x="567" y="437"/>
                  </a:moveTo>
                  <a:lnTo>
                    <a:pt x="339" y="100"/>
                  </a:lnTo>
                  <a:lnTo>
                    <a:pt x="319" y="112"/>
                  </a:lnTo>
                  <a:lnTo>
                    <a:pt x="299" y="125"/>
                  </a:lnTo>
                  <a:lnTo>
                    <a:pt x="280" y="139"/>
                  </a:lnTo>
                  <a:lnTo>
                    <a:pt x="261" y="153"/>
                  </a:lnTo>
                  <a:lnTo>
                    <a:pt x="242" y="168"/>
                  </a:lnTo>
                  <a:lnTo>
                    <a:pt x="224" y="184"/>
                  </a:lnTo>
                  <a:lnTo>
                    <a:pt x="208" y="200"/>
                  </a:lnTo>
                  <a:lnTo>
                    <a:pt x="191" y="218"/>
                  </a:lnTo>
                  <a:lnTo>
                    <a:pt x="502" y="564"/>
                  </a:lnTo>
                  <a:lnTo>
                    <a:pt x="567" y="437"/>
                  </a:lnTo>
                  <a:close/>
                  <a:moveTo>
                    <a:pt x="152" y="259"/>
                  </a:moveTo>
                  <a:lnTo>
                    <a:pt x="134" y="282"/>
                  </a:lnTo>
                  <a:lnTo>
                    <a:pt x="119" y="306"/>
                  </a:lnTo>
                  <a:lnTo>
                    <a:pt x="103" y="330"/>
                  </a:lnTo>
                  <a:lnTo>
                    <a:pt x="88" y="355"/>
                  </a:lnTo>
                  <a:lnTo>
                    <a:pt x="75" y="380"/>
                  </a:lnTo>
                  <a:lnTo>
                    <a:pt x="62" y="406"/>
                  </a:lnTo>
                  <a:lnTo>
                    <a:pt x="51" y="434"/>
                  </a:lnTo>
                  <a:lnTo>
                    <a:pt x="40" y="461"/>
                  </a:lnTo>
                  <a:lnTo>
                    <a:pt x="31" y="488"/>
                  </a:lnTo>
                  <a:lnTo>
                    <a:pt x="23" y="516"/>
                  </a:lnTo>
                  <a:lnTo>
                    <a:pt x="15" y="545"/>
                  </a:lnTo>
                  <a:lnTo>
                    <a:pt x="10" y="575"/>
                  </a:lnTo>
                  <a:lnTo>
                    <a:pt x="6" y="604"/>
                  </a:lnTo>
                  <a:lnTo>
                    <a:pt x="3" y="633"/>
                  </a:lnTo>
                  <a:lnTo>
                    <a:pt x="1" y="663"/>
                  </a:lnTo>
                  <a:lnTo>
                    <a:pt x="0" y="695"/>
                  </a:lnTo>
                  <a:lnTo>
                    <a:pt x="1" y="728"/>
                  </a:lnTo>
                  <a:lnTo>
                    <a:pt x="3" y="763"/>
                  </a:lnTo>
                  <a:lnTo>
                    <a:pt x="7" y="796"/>
                  </a:lnTo>
                  <a:lnTo>
                    <a:pt x="13" y="828"/>
                  </a:lnTo>
                  <a:lnTo>
                    <a:pt x="21" y="861"/>
                  </a:lnTo>
                  <a:lnTo>
                    <a:pt x="29" y="893"/>
                  </a:lnTo>
                  <a:lnTo>
                    <a:pt x="39" y="924"/>
                  </a:lnTo>
                  <a:lnTo>
                    <a:pt x="51" y="955"/>
                  </a:lnTo>
                  <a:lnTo>
                    <a:pt x="63" y="984"/>
                  </a:lnTo>
                  <a:lnTo>
                    <a:pt x="78" y="1013"/>
                  </a:lnTo>
                  <a:lnTo>
                    <a:pt x="94" y="1042"/>
                  </a:lnTo>
                  <a:lnTo>
                    <a:pt x="110" y="1069"/>
                  </a:lnTo>
                  <a:lnTo>
                    <a:pt x="128" y="1096"/>
                  </a:lnTo>
                  <a:lnTo>
                    <a:pt x="147" y="1121"/>
                  </a:lnTo>
                  <a:lnTo>
                    <a:pt x="168" y="1146"/>
                  </a:lnTo>
                  <a:lnTo>
                    <a:pt x="189" y="1170"/>
                  </a:lnTo>
                  <a:lnTo>
                    <a:pt x="473" y="620"/>
                  </a:lnTo>
                  <a:lnTo>
                    <a:pt x="152" y="2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36" name="Freeform 29"/>
            <p:cNvSpPr>
              <a:spLocks/>
            </p:cNvSpPr>
            <p:nvPr userDrawn="1"/>
          </p:nvSpPr>
          <p:spPr bwMode="auto">
            <a:xfrm>
              <a:off x="-2135188" y="3827463"/>
              <a:ext cx="100013" cy="131763"/>
            </a:xfrm>
            <a:custGeom>
              <a:avLst/>
              <a:gdLst>
                <a:gd name="T0" fmla="*/ 555 w 571"/>
                <a:gd name="T1" fmla="*/ 131 h 746"/>
                <a:gd name="T2" fmla="*/ 158 w 571"/>
                <a:gd name="T3" fmla="*/ 131 h 746"/>
                <a:gd name="T4" fmla="*/ 158 w 571"/>
                <a:gd name="T5" fmla="*/ 289 h 746"/>
                <a:gd name="T6" fmla="*/ 521 w 571"/>
                <a:gd name="T7" fmla="*/ 289 h 746"/>
                <a:gd name="T8" fmla="*/ 521 w 571"/>
                <a:gd name="T9" fmla="*/ 419 h 746"/>
                <a:gd name="T10" fmla="*/ 158 w 571"/>
                <a:gd name="T11" fmla="*/ 419 h 746"/>
                <a:gd name="T12" fmla="*/ 158 w 571"/>
                <a:gd name="T13" fmla="*/ 614 h 746"/>
                <a:gd name="T14" fmla="*/ 571 w 571"/>
                <a:gd name="T15" fmla="*/ 614 h 746"/>
                <a:gd name="T16" fmla="*/ 571 w 571"/>
                <a:gd name="T17" fmla="*/ 746 h 746"/>
                <a:gd name="T18" fmla="*/ 0 w 571"/>
                <a:gd name="T19" fmla="*/ 746 h 746"/>
                <a:gd name="T20" fmla="*/ 0 w 571"/>
                <a:gd name="T21" fmla="*/ 0 h 746"/>
                <a:gd name="T22" fmla="*/ 555 w 571"/>
                <a:gd name="T23" fmla="*/ 0 h 746"/>
                <a:gd name="T24" fmla="*/ 555 w 571"/>
                <a:gd name="T25" fmla="*/ 131 h 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1" h="746">
                  <a:moveTo>
                    <a:pt x="555" y="131"/>
                  </a:moveTo>
                  <a:lnTo>
                    <a:pt x="158" y="131"/>
                  </a:lnTo>
                  <a:lnTo>
                    <a:pt x="158" y="289"/>
                  </a:lnTo>
                  <a:lnTo>
                    <a:pt x="521" y="289"/>
                  </a:lnTo>
                  <a:lnTo>
                    <a:pt x="521" y="419"/>
                  </a:lnTo>
                  <a:lnTo>
                    <a:pt x="158" y="419"/>
                  </a:lnTo>
                  <a:lnTo>
                    <a:pt x="158" y="614"/>
                  </a:lnTo>
                  <a:lnTo>
                    <a:pt x="571" y="614"/>
                  </a:lnTo>
                  <a:lnTo>
                    <a:pt x="571" y="746"/>
                  </a:lnTo>
                  <a:lnTo>
                    <a:pt x="0" y="746"/>
                  </a:lnTo>
                  <a:lnTo>
                    <a:pt x="0" y="0"/>
                  </a:lnTo>
                  <a:lnTo>
                    <a:pt x="555" y="0"/>
                  </a:lnTo>
                  <a:lnTo>
                    <a:pt x="555" y="13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37" name="Freeform 30"/>
            <p:cNvSpPr>
              <a:spLocks/>
            </p:cNvSpPr>
            <p:nvPr userDrawn="1"/>
          </p:nvSpPr>
          <p:spPr bwMode="auto">
            <a:xfrm>
              <a:off x="-2020888" y="3822701"/>
              <a:ext cx="117475" cy="139700"/>
            </a:xfrm>
            <a:custGeom>
              <a:avLst/>
              <a:gdLst>
                <a:gd name="T0" fmla="*/ 480 w 669"/>
                <a:gd name="T1" fmla="*/ 243 h 786"/>
                <a:gd name="T2" fmla="*/ 438 w 669"/>
                <a:gd name="T3" fmla="*/ 180 h 786"/>
                <a:gd name="T4" fmla="*/ 388 w 669"/>
                <a:gd name="T5" fmla="*/ 145 h 786"/>
                <a:gd name="T6" fmla="*/ 337 w 669"/>
                <a:gd name="T7" fmla="*/ 132 h 786"/>
                <a:gd name="T8" fmla="*/ 263 w 669"/>
                <a:gd name="T9" fmla="*/ 140 h 786"/>
                <a:gd name="T10" fmla="*/ 207 w 669"/>
                <a:gd name="T11" fmla="*/ 171 h 786"/>
                <a:gd name="T12" fmla="*/ 177 w 669"/>
                <a:gd name="T13" fmla="*/ 214 h 786"/>
                <a:gd name="T14" fmla="*/ 0 w 669"/>
                <a:gd name="T15" fmla="*/ 264 h 786"/>
                <a:gd name="T16" fmla="*/ 23 w 669"/>
                <a:gd name="T17" fmla="*/ 176 h 786"/>
                <a:gd name="T18" fmla="*/ 48 w 669"/>
                <a:gd name="T19" fmla="*/ 131 h 786"/>
                <a:gd name="T20" fmla="*/ 83 w 669"/>
                <a:gd name="T21" fmla="*/ 91 h 786"/>
                <a:gd name="T22" fmla="*/ 127 w 669"/>
                <a:gd name="T23" fmla="*/ 54 h 786"/>
                <a:gd name="T24" fmla="*/ 181 w 669"/>
                <a:gd name="T25" fmla="*/ 25 h 786"/>
                <a:gd name="T26" fmla="*/ 247 w 669"/>
                <a:gd name="T27" fmla="*/ 6 h 786"/>
                <a:gd name="T28" fmla="*/ 325 w 669"/>
                <a:gd name="T29" fmla="*/ 0 h 786"/>
                <a:gd name="T30" fmla="*/ 395 w 669"/>
                <a:gd name="T31" fmla="*/ 6 h 786"/>
                <a:gd name="T32" fmla="*/ 460 w 669"/>
                <a:gd name="T33" fmla="*/ 25 h 786"/>
                <a:gd name="T34" fmla="*/ 519 w 669"/>
                <a:gd name="T35" fmla="*/ 56 h 786"/>
                <a:gd name="T36" fmla="*/ 569 w 669"/>
                <a:gd name="T37" fmla="*/ 100 h 786"/>
                <a:gd name="T38" fmla="*/ 611 w 669"/>
                <a:gd name="T39" fmla="*/ 155 h 786"/>
                <a:gd name="T40" fmla="*/ 642 w 669"/>
                <a:gd name="T41" fmla="*/ 223 h 786"/>
                <a:gd name="T42" fmla="*/ 662 w 669"/>
                <a:gd name="T43" fmla="*/ 304 h 786"/>
                <a:gd name="T44" fmla="*/ 669 w 669"/>
                <a:gd name="T45" fmla="*/ 396 h 786"/>
                <a:gd name="T46" fmla="*/ 662 w 669"/>
                <a:gd name="T47" fmla="*/ 487 h 786"/>
                <a:gd name="T48" fmla="*/ 643 w 669"/>
                <a:gd name="T49" fmla="*/ 565 h 786"/>
                <a:gd name="T50" fmla="*/ 613 w 669"/>
                <a:gd name="T51" fmla="*/ 632 h 786"/>
                <a:gd name="T52" fmla="*/ 571 w 669"/>
                <a:gd name="T53" fmla="*/ 687 h 786"/>
                <a:gd name="T54" fmla="*/ 521 w 669"/>
                <a:gd name="T55" fmla="*/ 731 h 786"/>
                <a:gd name="T56" fmla="*/ 462 w 669"/>
                <a:gd name="T57" fmla="*/ 761 h 786"/>
                <a:gd name="T58" fmla="*/ 398 w 669"/>
                <a:gd name="T59" fmla="*/ 780 h 786"/>
                <a:gd name="T60" fmla="*/ 325 w 669"/>
                <a:gd name="T61" fmla="*/ 786 h 786"/>
                <a:gd name="T62" fmla="*/ 260 w 669"/>
                <a:gd name="T63" fmla="*/ 781 h 786"/>
                <a:gd name="T64" fmla="*/ 201 w 669"/>
                <a:gd name="T65" fmla="*/ 767 h 786"/>
                <a:gd name="T66" fmla="*/ 149 w 669"/>
                <a:gd name="T67" fmla="*/ 743 h 786"/>
                <a:gd name="T68" fmla="*/ 105 w 669"/>
                <a:gd name="T69" fmla="*/ 710 h 786"/>
                <a:gd name="T70" fmla="*/ 68 w 669"/>
                <a:gd name="T71" fmla="*/ 670 h 786"/>
                <a:gd name="T72" fmla="*/ 38 w 669"/>
                <a:gd name="T73" fmla="*/ 623 h 786"/>
                <a:gd name="T74" fmla="*/ 16 w 669"/>
                <a:gd name="T75" fmla="*/ 570 h 786"/>
                <a:gd name="T76" fmla="*/ 162 w 669"/>
                <a:gd name="T77" fmla="*/ 529 h 786"/>
                <a:gd name="T78" fmla="*/ 187 w 669"/>
                <a:gd name="T79" fmla="*/ 586 h 786"/>
                <a:gd name="T80" fmla="*/ 226 w 669"/>
                <a:gd name="T81" fmla="*/ 627 h 786"/>
                <a:gd name="T82" fmla="*/ 277 w 669"/>
                <a:gd name="T83" fmla="*/ 650 h 786"/>
                <a:gd name="T84" fmla="*/ 334 w 669"/>
                <a:gd name="T85" fmla="*/ 654 h 786"/>
                <a:gd name="T86" fmla="*/ 374 w 669"/>
                <a:gd name="T87" fmla="*/ 647 h 786"/>
                <a:gd name="T88" fmla="*/ 408 w 669"/>
                <a:gd name="T89" fmla="*/ 633 h 786"/>
                <a:gd name="T90" fmla="*/ 444 w 669"/>
                <a:gd name="T91" fmla="*/ 604 h 786"/>
                <a:gd name="T92" fmla="*/ 482 w 669"/>
                <a:gd name="T93" fmla="*/ 539 h 786"/>
                <a:gd name="T94" fmla="*/ 503 w 669"/>
                <a:gd name="T95" fmla="*/ 458 h 786"/>
                <a:gd name="T96" fmla="*/ 502 w 669"/>
                <a:gd name="T97" fmla="*/ 311 h 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69" h="786">
                  <a:moveTo>
                    <a:pt x="502" y="311"/>
                  </a:moveTo>
                  <a:lnTo>
                    <a:pt x="496" y="286"/>
                  </a:lnTo>
                  <a:lnTo>
                    <a:pt x="489" y="264"/>
                  </a:lnTo>
                  <a:lnTo>
                    <a:pt x="480" y="243"/>
                  </a:lnTo>
                  <a:lnTo>
                    <a:pt x="471" y="224"/>
                  </a:lnTo>
                  <a:lnTo>
                    <a:pt x="461" y="208"/>
                  </a:lnTo>
                  <a:lnTo>
                    <a:pt x="450" y="193"/>
                  </a:lnTo>
                  <a:lnTo>
                    <a:pt x="438" y="180"/>
                  </a:lnTo>
                  <a:lnTo>
                    <a:pt x="427" y="169"/>
                  </a:lnTo>
                  <a:lnTo>
                    <a:pt x="414" y="159"/>
                  </a:lnTo>
                  <a:lnTo>
                    <a:pt x="402" y="152"/>
                  </a:lnTo>
                  <a:lnTo>
                    <a:pt x="388" y="145"/>
                  </a:lnTo>
                  <a:lnTo>
                    <a:pt x="376" y="140"/>
                  </a:lnTo>
                  <a:lnTo>
                    <a:pt x="363" y="136"/>
                  </a:lnTo>
                  <a:lnTo>
                    <a:pt x="349" y="133"/>
                  </a:lnTo>
                  <a:lnTo>
                    <a:pt x="337" y="132"/>
                  </a:lnTo>
                  <a:lnTo>
                    <a:pt x="325" y="131"/>
                  </a:lnTo>
                  <a:lnTo>
                    <a:pt x="302" y="132"/>
                  </a:lnTo>
                  <a:lnTo>
                    <a:pt x="282" y="135"/>
                  </a:lnTo>
                  <a:lnTo>
                    <a:pt x="263" y="140"/>
                  </a:lnTo>
                  <a:lnTo>
                    <a:pt x="246" y="146"/>
                  </a:lnTo>
                  <a:lnTo>
                    <a:pt x="231" y="153"/>
                  </a:lnTo>
                  <a:lnTo>
                    <a:pt x="219" y="162"/>
                  </a:lnTo>
                  <a:lnTo>
                    <a:pt x="207" y="171"/>
                  </a:lnTo>
                  <a:lnTo>
                    <a:pt x="198" y="181"/>
                  </a:lnTo>
                  <a:lnTo>
                    <a:pt x="189" y="192"/>
                  </a:lnTo>
                  <a:lnTo>
                    <a:pt x="182" y="202"/>
                  </a:lnTo>
                  <a:lnTo>
                    <a:pt x="177" y="214"/>
                  </a:lnTo>
                  <a:lnTo>
                    <a:pt x="172" y="224"/>
                  </a:lnTo>
                  <a:lnTo>
                    <a:pt x="163" y="245"/>
                  </a:lnTo>
                  <a:lnTo>
                    <a:pt x="158" y="264"/>
                  </a:lnTo>
                  <a:lnTo>
                    <a:pt x="0" y="264"/>
                  </a:lnTo>
                  <a:lnTo>
                    <a:pt x="3" y="243"/>
                  </a:lnTo>
                  <a:lnTo>
                    <a:pt x="8" y="221"/>
                  </a:lnTo>
                  <a:lnTo>
                    <a:pt x="15" y="198"/>
                  </a:lnTo>
                  <a:lnTo>
                    <a:pt x="23" y="176"/>
                  </a:lnTo>
                  <a:lnTo>
                    <a:pt x="30" y="165"/>
                  </a:lnTo>
                  <a:lnTo>
                    <a:pt x="35" y="153"/>
                  </a:lnTo>
                  <a:lnTo>
                    <a:pt x="41" y="143"/>
                  </a:lnTo>
                  <a:lnTo>
                    <a:pt x="48" y="131"/>
                  </a:lnTo>
                  <a:lnTo>
                    <a:pt x="56" y="121"/>
                  </a:lnTo>
                  <a:lnTo>
                    <a:pt x="64" y="110"/>
                  </a:lnTo>
                  <a:lnTo>
                    <a:pt x="73" y="100"/>
                  </a:lnTo>
                  <a:lnTo>
                    <a:pt x="83" y="91"/>
                  </a:lnTo>
                  <a:lnTo>
                    <a:pt x="92" y="80"/>
                  </a:lnTo>
                  <a:lnTo>
                    <a:pt x="104" y="71"/>
                  </a:lnTo>
                  <a:lnTo>
                    <a:pt x="114" y="62"/>
                  </a:lnTo>
                  <a:lnTo>
                    <a:pt x="127" y="54"/>
                  </a:lnTo>
                  <a:lnTo>
                    <a:pt x="139" y="46"/>
                  </a:lnTo>
                  <a:lnTo>
                    <a:pt x="153" y="38"/>
                  </a:lnTo>
                  <a:lnTo>
                    <a:pt x="166" y="31"/>
                  </a:lnTo>
                  <a:lnTo>
                    <a:pt x="181" y="25"/>
                  </a:lnTo>
                  <a:lnTo>
                    <a:pt x="197" y="19"/>
                  </a:lnTo>
                  <a:lnTo>
                    <a:pt x="212" y="14"/>
                  </a:lnTo>
                  <a:lnTo>
                    <a:pt x="230" y="10"/>
                  </a:lnTo>
                  <a:lnTo>
                    <a:pt x="247" y="6"/>
                  </a:lnTo>
                  <a:lnTo>
                    <a:pt x="266" y="3"/>
                  </a:lnTo>
                  <a:lnTo>
                    <a:pt x="285" y="1"/>
                  </a:lnTo>
                  <a:lnTo>
                    <a:pt x="305" y="0"/>
                  </a:lnTo>
                  <a:lnTo>
                    <a:pt x="325" y="0"/>
                  </a:lnTo>
                  <a:lnTo>
                    <a:pt x="343" y="0"/>
                  </a:lnTo>
                  <a:lnTo>
                    <a:pt x="361" y="1"/>
                  </a:lnTo>
                  <a:lnTo>
                    <a:pt x="379" y="3"/>
                  </a:lnTo>
                  <a:lnTo>
                    <a:pt x="395" y="6"/>
                  </a:lnTo>
                  <a:lnTo>
                    <a:pt x="412" y="9"/>
                  </a:lnTo>
                  <a:lnTo>
                    <a:pt x="429" y="13"/>
                  </a:lnTo>
                  <a:lnTo>
                    <a:pt x="445" y="18"/>
                  </a:lnTo>
                  <a:lnTo>
                    <a:pt x="460" y="25"/>
                  </a:lnTo>
                  <a:lnTo>
                    <a:pt x="475" y="31"/>
                  </a:lnTo>
                  <a:lnTo>
                    <a:pt x="491" y="38"/>
                  </a:lnTo>
                  <a:lnTo>
                    <a:pt x="504" y="47"/>
                  </a:lnTo>
                  <a:lnTo>
                    <a:pt x="519" y="56"/>
                  </a:lnTo>
                  <a:lnTo>
                    <a:pt x="532" y="65"/>
                  </a:lnTo>
                  <a:lnTo>
                    <a:pt x="545" y="76"/>
                  </a:lnTo>
                  <a:lnTo>
                    <a:pt x="558" y="87"/>
                  </a:lnTo>
                  <a:lnTo>
                    <a:pt x="569" y="100"/>
                  </a:lnTo>
                  <a:lnTo>
                    <a:pt x="581" y="112"/>
                  </a:lnTo>
                  <a:lnTo>
                    <a:pt x="591" y="126"/>
                  </a:lnTo>
                  <a:lnTo>
                    <a:pt x="601" y="141"/>
                  </a:lnTo>
                  <a:lnTo>
                    <a:pt x="611" y="155"/>
                  </a:lnTo>
                  <a:lnTo>
                    <a:pt x="620" y="171"/>
                  </a:lnTo>
                  <a:lnTo>
                    <a:pt x="628" y="188"/>
                  </a:lnTo>
                  <a:lnTo>
                    <a:pt x="636" y="205"/>
                  </a:lnTo>
                  <a:lnTo>
                    <a:pt x="642" y="223"/>
                  </a:lnTo>
                  <a:lnTo>
                    <a:pt x="649" y="243"/>
                  </a:lnTo>
                  <a:lnTo>
                    <a:pt x="654" y="262"/>
                  </a:lnTo>
                  <a:lnTo>
                    <a:pt x="658" y="283"/>
                  </a:lnTo>
                  <a:lnTo>
                    <a:pt x="662" y="304"/>
                  </a:lnTo>
                  <a:lnTo>
                    <a:pt x="665" y="326"/>
                  </a:lnTo>
                  <a:lnTo>
                    <a:pt x="667" y="349"/>
                  </a:lnTo>
                  <a:lnTo>
                    <a:pt x="668" y="372"/>
                  </a:lnTo>
                  <a:lnTo>
                    <a:pt x="669" y="396"/>
                  </a:lnTo>
                  <a:lnTo>
                    <a:pt x="668" y="420"/>
                  </a:lnTo>
                  <a:lnTo>
                    <a:pt x="667" y="443"/>
                  </a:lnTo>
                  <a:lnTo>
                    <a:pt x="665" y="465"/>
                  </a:lnTo>
                  <a:lnTo>
                    <a:pt x="662" y="487"/>
                  </a:lnTo>
                  <a:lnTo>
                    <a:pt x="659" y="506"/>
                  </a:lnTo>
                  <a:lnTo>
                    <a:pt x="655" y="527"/>
                  </a:lnTo>
                  <a:lnTo>
                    <a:pt x="650" y="546"/>
                  </a:lnTo>
                  <a:lnTo>
                    <a:pt x="643" y="565"/>
                  </a:lnTo>
                  <a:lnTo>
                    <a:pt x="637" y="583"/>
                  </a:lnTo>
                  <a:lnTo>
                    <a:pt x="630" y="599"/>
                  </a:lnTo>
                  <a:lnTo>
                    <a:pt x="621" y="616"/>
                  </a:lnTo>
                  <a:lnTo>
                    <a:pt x="613" y="632"/>
                  </a:lnTo>
                  <a:lnTo>
                    <a:pt x="604" y="646"/>
                  </a:lnTo>
                  <a:lnTo>
                    <a:pt x="593" y="661"/>
                  </a:lnTo>
                  <a:lnTo>
                    <a:pt x="583" y="675"/>
                  </a:lnTo>
                  <a:lnTo>
                    <a:pt x="571" y="687"/>
                  </a:lnTo>
                  <a:lnTo>
                    <a:pt x="560" y="699"/>
                  </a:lnTo>
                  <a:lnTo>
                    <a:pt x="547" y="710"/>
                  </a:lnTo>
                  <a:lnTo>
                    <a:pt x="535" y="721"/>
                  </a:lnTo>
                  <a:lnTo>
                    <a:pt x="521" y="731"/>
                  </a:lnTo>
                  <a:lnTo>
                    <a:pt x="507" y="739"/>
                  </a:lnTo>
                  <a:lnTo>
                    <a:pt x="493" y="748"/>
                  </a:lnTo>
                  <a:lnTo>
                    <a:pt x="478" y="755"/>
                  </a:lnTo>
                  <a:lnTo>
                    <a:pt x="462" y="761"/>
                  </a:lnTo>
                  <a:lnTo>
                    <a:pt x="447" y="768"/>
                  </a:lnTo>
                  <a:lnTo>
                    <a:pt x="431" y="773"/>
                  </a:lnTo>
                  <a:lnTo>
                    <a:pt x="414" y="777"/>
                  </a:lnTo>
                  <a:lnTo>
                    <a:pt x="398" y="780"/>
                  </a:lnTo>
                  <a:lnTo>
                    <a:pt x="380" y="783"/>
                  </a:lnTo>
                  <a:lnTo>
                    <a:pt x="362" y="785"/>
                  </a:lnTo>
                  <a:lnTo>
                    <a:pt x="344" y="786"/>
                  </a:lnTo>
                  <a:lnTo>
                    <a:pt x="325" y="786"/>
                  </a:lnTo>
                  <a:lnTo>
                    <a:pt x="308" y="786"/>
                  </a:lnTo>
                  <a:lnTo>
                    <a:pt x="291" y="785"/>
                  </a:lnTo>
                  <a:lnTo>
                    <a:pt x="275" y="784"/>
                  </a:lnTo>
                  <a:lnTo>
                    <a:pt x="260" y="781"/>
                  </a:lnTo>
                  <a:lnTo>
                    <a:pt x="244" y="779"/>
                  </a:lnTo>
                  <a:lnTo>
                    <a:pt x="229" y="775"/>
                  </a:lnTo>
                  <a:lnTo>
                    <a:pt x="215" y="772"/>
                  </a:lnTo>
                  <a:lnTo>
                    <a:pt x="201" y="767"/>
                  </a:lnTo>
                  <a:lnTo>
                    <a:pt x="187" y="761"/>
                  </a:lnTo>
                  <a:lnTo>
                    <a:pt x="174" y="756"/>
                  </a:lnTo>
                  <a:lnTo>
                    <a:pt x="161" y="750"/>
                  </a:lnTo>
                  <a:lnTo>
                    <a:pt x="149" y="743"/>
                  </a:lnTo>
                  <a:lnTo>
                    <a:pt x="137" y="735"/>
                  </a:lnTo>
                  <a:lnTo>
                    <a:pt x="126" y="727"/>
                  </a:lnTo>
                  <a:lnTo>
                    <a:pt x="115" y="719"/>
                  </a:lnTo>
                  <a:lnTo>
                    <a:pt x="105" y="710"/>
                  </a:lnTo>
                  <a:lnTo>
                    <a:pt x="95" y="701"/>
                  </a:lnTo>
                  <a:lnTo>
                    <a:pt x="86" y="691"/>
                  </a:lnTo>
                  <a:lnTo>
                    <a:pt x="77" y="681"/>
                  </a:lnTo>
                  <a:lnTo>
                    <a:pt x="68" y="670"/>
                  </a:lnTo>
                  <a:lnTo>
                    <a:pt x="60" y="659"/>
                  </a:lnTo>
                  <a:lnTo>
                    <a:pt x="53" y="647"/>
                  </a:lnTo>
                  <a:lnTo>
                    <a:pt x="45" y="636"/>
                  </a:lnTo>
                  <a:lnTo>
                    <a:pt x="38" y="623"/>
                  </a:lnTo>
                  <a:lnTo>
                    <a:pt x="32" y="611"/>
                  </a:lnTo>
                  <a:lnTo>
                    <a:pt x="26" y="597"/>
                  </a:lnTo>
                  <a:lnTo>
                    <a:pt x="21" y="585"/>
                  </a:lnTo>
                  <a:lnTo>
                    <a:pt x="16" y="570"/>
                  </a:lnTo>
                  <a:lnTo>
                    <a:pt x="8" y="542"/>
                  </a:lnTo>
                  <a:lnTo>
                    <a:pt x="0" y="513"/>
                  </a:lnTo>
                  <a:lnTo>
                    <a:pt x="158" y="513"/>
                  </a:lnTo>
                  <a:lnTo>
                    <a:pt x="162" y="529"/>
                  </a:lnTo>
                  <a:lnTo>
                    <a:pt x="168" y="545"/>
                  </a:lnTo>
                  <a:lnTo>
                    <a:pt x="173" y="560"/>
                  </a:lnTo>
                  <a:lnTo>
                    <a:pt x="180" y="573"/>
                  </a:lnTo>
                  <a:lnTo>
                    <a:pt x="187" y="586"/>
                  </a:lnTo>
                  <a:lnTo>
                    <a:pt x="196" y="597"/>
                  </a:lnTo>
                  <a:lnTo>
                    <a:pt x="205" y="609"/>
                  </a:lnTo>
                  <a:lnTo>
                    <a:pt x="216" y="618"/>
                  </a:lnTo>
                  <a:lnTo>
                    <a:pt x="226" y="627"/>
                  </a:lnTo>
                  <a:lnTo>
                    <a:pt x="238" y="634"/>
                  </a:lnTo>
                  <a:lnTo>
                    <a:pt x="250" y="640"/>
                  </a:lnTo>
                  <a:lnTo>
                    <a:pt x="264" y="645"/>
                  </a:lnTo>
                  <a:lnTo>
                    <a:pt x="277" y="650"/>
                  </a:lnTo>
                  <a:lnTo>
                    <a:pt x="292" y="652"/>
                  </a:lnTo>
                  <a:lnTo>
                    <a:pt x="307" y="654"/>
                  </a:lnTo>
                  <a:lnTo>
                    <a:pt x="322" y="655"/>
                  </a:lnTo>
                  <a:lnTo>
                    <a:pt x="334" y="654"/>
                  </a:lnTo>
                  <a:lnTo>
                    <a:pt x="344" y="654"/>
                  </a:lnTo>
                  <a:lnTo>
                    <a:pt x="355" y="652"/>
                  </a:lnTo>
                  <a:lnTo>
                    <a:pt x="364" y="650"/>
                  </a:lnTo>
                  <a:lnTo>
                    <a:pt x="374" y="647"/>
                  </a:lnTo>
                  <a:lnTo>
                    <a:pt x="383" y="644"/>
                  </a:lnTo>
                  <a:lnTo>
                    <a:pt x="391" y="641"/>
                  </a:lnTo>
                  <a:lnTo>
                    <a:pt x="400" y="637"/>
                  </a:lnTo>
                  <a:lnTo>
                    <a:pt x="408" y="633"/>
                  </a:lnTo>
                  <a:lnTo>
                    <a:pt x="415" y="628"/>
                  </a:lnTo>
                  <a:lnTo>
                    <a:pt x="423" y="622"/>
                  </a:lnTo>
                  <a:lnTo>
                    <a:pt x="430" y="616"/>
                  </a:lnTo>
                  <a:lnTo>
                    <a:pt x="444" y="604"/>
                  </a:lnTo>
                  <a:lnTo>
                    <a:pt x="455" y="590"/>
                  </a:lnTo>
                  <a:lnTo>
                    <a:pt x="466" y="574"/>
                  </a:lnTo>
                  <a:lnTo>
                    <a:pt x="475" y="558"/>
                  </a:lnTo>
                  <a:lnTo>
                    <a:pt x="482" y="539"/>
                  </a:lnTo>
                  <a:lnTo>
                    <a:pt x="490" y="520"/>
                  </a:lnTo>
                  <a:lnTo>
                    <a:pt x="495" y="500"/>
                  </a:lnTo>
                  <a:lnTo>
                    <a:pt x="499" y="480"/>
                  </a:lnTo>
                  <a:lnTo>
                    <a:pt x="503" y="458"/>
                  </a:lnTo>
                  <a:lnTo>
                    <a:pt x="505" y="437"/>
                  </a:lnTo>
                  <a:lnTo>
                    <a:pt x="291" y="437"/>
                  </a:lnTo>
                  <a:lnTo>
                    <a:pt x="291" y="311"/>
                  </a:lnTo>
                  <a:lnTo>
                    <a:pt x="502" y="3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38" name="Freeform 31"/>
            <p:cNvSpPr>
              <a:spLocks/>
            </p:cNvSpPr>
            <p:nvPr userDrawn="1"/>
          </p:nvSpPr>
          <p:spPr bwMode="auto">
            <a:xfrm>
              <a:off x="-1892300" y="3822701"/>
              <a:ext cx="117475" cy="139700"/>
            </a:xfrm>
            <a:custGeom>
              <a:avLst/>
              <a:gdLst>
                <a:gd name="T0" fmla="*/ 492 w 665"/>
                <a:gd name="T1" fmla="*/ 214 h 786"/>
                <a:gd name="T2" fmla="*/ 460 w 665"/>
                <a:gd name="T3" fmla="*/ 173 h 786"/>
                <a:gd name="T4" fmla="*/ 406 w 665"/>
                <a:gd name="T5" fmla="*/ 143 h 786"/>
                <a:gd name="T6" fmla="*/ 330 w 665"/>
                <a:gd name="T7" fmla="*/ 135 h 786"/>
                <a:gd name="T8" fmla="*/ 267 w 665"/>
                <a:gd name="T9" fmla="*/ 153 h 786"/>
                <a:gd name="T10" fmla="*/ 229 w 665"/>
                <a:gd name="T11" fmla="*/ 180 h 786"/>
                <a:gd name="T12" fmla="*/ 203 w 665"/>
                <a:gd name="T13" fmla="*/ 213 h 786"/>
                <a:gd name="T14" fmla="*/ 181 w 665"/>
                <a:gd name="T15" fmla="*/ 257 h 786"/>
                <a:gd name="T16" fmla="*/ 165 w 665"/>
                <a:gd name="T17" fmla="*/ 311 h 786"/>
                <a:gd name="T18" fmla="*/ 158 w 665"/>
                <a:gd name="T19" fmla="*/ 380 h 786"/>
                <a:gd name="T20" fmla="*/ 163 w 665"/>
                <a:gd name="T21" fmla="*/ 472 h 786"/>
                <a:gd name="T22" fmla="*/ 190 w 665"/>
                <a:gd name="T23" fmla="*/ 557 h 786"/>
                <a:gd name="T24" fmla="*/ 220 w 665"/>
                <a:gd name="T25" fmla="*/ 599 h 786"/>
                <a:gd name="T26" fmla="*/ 250 w 665"/>
                <a:gd name="T27" fmla="*/ 626 h 786"/>
                <a:gd name="T28" fmla="*/ 288 w 665"/>
                <a:gd name="T29" fmla="*/ 643 h 786"/>
                <a:gd name="T30" fmla="*/ 332 w 665"/>
                <a:gd name="T31" fmla="*/ 651 h 786"/>
                <a:gd name="T32" fmla="*/ 389 w 665"/>
                <a:gd name="T33" fmla="*/ 646 h 786"/>
                <a:gd name="T34" fmla="*/ 441 w 665"/>
                <a:gd name="T35" fmla="*/ 624 h 786"/>
                <a:gd name="T36" fmla="*/ 481 w 665"/>
                <a:gd name="T37" fmla="*/ 586 h 786"/>
                <a:gd name="T38" fmla="*/ 507 w 665"/>
                <a:gd name="T39" fmla="*/ 529 h 786"/>
                <a:gd name="T40" fmla="*/ 650 w 665"/>
                <a:gd name="T41" fmla="*/ 571 h 786"/>
                <a:gd name="T42" fmla="*/ 628 w 665"/>
                <a:gd name="T43" fmla="*/ 623 h 786"/>
                <a:gd name="T44" fmla="*/ 598 w 665"/>
                <a:gd name="T45" fmla="*/ 670 h 786"/>
                <a:gd name="T46" fmla="*/ 561 w 665"/>
                <a:gd name="T47" fmla="*/ 710 h 786"/>
                <a:gd name="T48" fmla="*/ 517 w 665"/>
                <a:gd name="T49" fmla="*/ 743 h 786"/>
                <a:gd name="T50" fmla="*/ 465 w 665"/>
                <a:gd name="T51" fmla="*/ 767 h 786"/>
                <a:gd name="T52" fmla="*/ 407 w 665"/>
                <a:gd name="T53" fmla="*/ 781 h 786"/>
                <a:gd name="T54" fmla="*/ 341 w 665"/>
                <a:gd name="T55" fmla="*/ 786 h 786"/>
                <a:gd name="T56" fmla="*/ 269 w 665"/>
                <a:gd name="T57" fmla="*/ 780 h 786"/>
                <a:gd name="T58" fmla="*/ 203 w 665"/>
                <a:gd name="T59" fmla="*/ 761 h 786"/>
                <a:gd name="T60" fmla="*/ 146 w 665"/>
                <a:gd name="T61" fmla="*/ 730 h 786"/>
                <a:gd name="T62" fmla="*/ 95 w 665"/>
                <a:gd name="T63" fmla="*/ 687 h 786"/>
                <a:gd name="T64" fmla="*/ 56 w 665"/>
                <a:gd name="T65" fmla="*/ 632 h 786"/>
                <a:gd name="T66" fmla="*/ 25 w 665"/>
                <a:gd name="T67" fmla="*/ 565 h 786"/>
                <a:gd name="T68" fmla="*/ 6 w 665"/>
                <a:gd name="T69" fmla="*/ 487 h 786"/>
                <a:gd name="T70" fmla="*/ 0 w 665"/>
                <a:gd name="T71" fmla="*/ 396 h 786"/>
                <a:gd name="T72" fmla="*/ 6 w 665"/>
                <a:gd name="T73" fmla="*/ 304 h 786"/>
                <a:gd name="T74" fmla="*/ 26 w 665"/>
                <a:gd name="T75" fmla="*/ 224 h 786"/>
                <a:gd name="T76" fmla="*/ 58 w 665"/>
                <a:gd name="T77" fmla="*/ 155 h 786"/>
                <a:gd name="T78" fmla="*/ 98 w 665"/>
                <a:gd name="T79" fmla="*/ 100 h 786"/>
                <a:gd name="T80" fmla="*/ 149 w 665"/>
                <a:gd name="T81" fmla="*/ 56 h 786"/>
                <a:gd name="T82" fmla="*/ 207 w 665"/>
                <a:gd name="T83" fmla="*/ 25 h 786"/>
                <a:gd name="T84" fmla="*/ 273 w 665"/>
                <a:gd name="T85" fmla="*/ 6 h 786"/>
                <a:gd name="T86" fmla="*/ 344 w 665"/>
                <a:gd name="T87" fmla="*/ 0 h 786"/>
                <a:gd name="T88" fmla="*/ 421 w 665"/>
                <a:gd name="T89" fmla="*/ 6 h 786"/>
                <a:gd name="T90" fmla="*/ 485 w 665"/>
                <a:gd name="T91" fmla="*/ 25 h 786"/>
                <a:gd name="T92" fmla="*/ 540 w 665"/>
                <a:gd name="T93" fmla="*/ 54 h 786"/>
                <a:gd name="T94" fmla="*/ 584 w 665"/>
                <a:gd name="T95" fmla="*/ 91 h 786"/>
                <a:gd name="T96" fmla="*/ 618 w 665"/>
                <a:gd name="T97" fmla="*/ 131 h 786"/>
                <a:gd name="T98" fmla="*/ 642 w 665"/>
                <a:gd name="T99" fmla="*/ 176 h 786"/>
                <a:gd name="T100" fmla="*/ 665 w 665"/>
                <a:gd name="T101" fmla="*/ 264 h 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65" h="786">
                  <a:moveTo>
                    <a:pt x="510" y="264"/>
                  </a:moveTo>
                  <a:lnTo>
                    <a:pt x="504" y="245"/>
                  </a:lnTo>
                  <a:lnTo>
                    <a:pt x="496" y="225"/>
                  </a:lnTo>
                  <a:lnTo>
                    <a:pt x="492" y="214"/>
                  </a:lnTo>
                  <a:lnTo>
                    <a:pt x="485" y="203"/>
                  </a:lnTo>
                  <a:lnTo>
                    <a:pt x="478" y="193"/>
                  </a:lnTo>
                  <a:lnTo>
                    <a:pt x="470" y="182"/>
                  </a:lnTo>
                  <a:lnTo>
                    <a:pt x="460" y="173"/>
                  </a:lnTo>
                  <a:lnTo>
                    <a:pt x="449" y="164"/>
                  </a:lnTo>
                  <a:lnTo>
                    <a:pt x="436" y="155"/>
                  </a:lnTo>
                  <a:lnTo>
                    <a:pt x="423" y="149"/>
                  </a:lnTo>
                  <a:lnTo>
                    <a:pt x="406" y="143"/>
                  </a:lnTo>
                  <a:lnTo>
                    <a:pt x="387" y="139"/>
                  </a:lnTo>
                  <a:lnTo>
                    <a:pt x="367" y="135"/>
                  </a:lnTo>
                  <a:lnTo>
                    <a:pt x="344" y="134"/>
                  </a:lnTo>
                  <a:lnTo>
                    <a:pt x="330" y="135"/>
                  </a:lnTo>
                  <a:lnTo>
                    <a:pt x="314" y="138"/>
                  </a:lnTo>
                  <a:lnTo>
                    <a:pt x="298" y="141"/>
                  </a:lnTo>
                  <a:lnTo>
                    <a:pt x="282" y="146"/>
                  </a:lnTo>
                  <a:lnTo>
                    <a:pt x="267" y="153"/>
                  </a:lnTo>
                  <a:lnTo>
                    <a:pt x="251" y="163"/>
                  </a:lnTo>
                  <a:lnTo>
                    <a:pt x="244" y="168"/>
                  </a:lnTo>
                  <a:lnTo>
                    <a:pt x="236" y="174"/>
                  </a:lnTo>
                  <a:lnTo>
                    <a:pt x="229" y="180"/>
                  </a:lnTo>
                  <a:lnTo>
                    <a:pt x="222" y="188"/>
                  </a:lnTo>
                  <a:lnTo>
                    <a:pt x="216" y="195"/>
                  </a:lnTo>
                  <a:lnTo>
                    <a:pt x="209" y="204"/>
                  </a:lnTo>
                  <a:lnTo>
                    <a:pt x="203" y="213"/>
                  </a:lnTo>
                  <a:lnTo>
                    <a:pt x="197" y="223"/>
                  </a:lnTo>
                  <a:lnTo>
                    <a:pt x="190" y="234"/>
                  </a:lnTo>
                  <a:lnTo>
                    <a:pt x="185" y="244"/>
                  </a:lnTo>
                  <a:lnTo>
                    <a:pt x="181" y="257"/>
                  </a:lnTo>
                  <a:lnTo>
                    <a:pt x="176" y="269"/>
                  </a:lnTo>
                  <a:lnTo>
                    <a:pt x="172" y="282"/>
                  </a:lnTo>
                  <a:lnTo>
                    <a:pt x="169" y="296"/>
                  </a:lnTo>
                  <a:lnTo>
                    <a:pt x="165" y="311"/>
                  </a:lnTo>
                  <a:lnTo>
                    <a:pt x="162" y="328"/>
                  </a:lnTo>
                  <a:lnTo>
                    <a:pt x="160" y="344"/>
                  </a:lnTo>
                  <a:lnTo>
                    <a:pt x="159" y="361"/>
                  </a:lnTo>
                  <a:lnTo>
                    <a:pt x="158" y="380"/>
                  </a:lnTo>
                  <a:lnTo>
                    <a:pt x="158" y="399"/>
                  </a:lnTo>
                  <a:lnTo>
                    <a:pt x="158" y="424"/>
                  </a:lnTo>
                  <a:lnTo>
                    <a:pt x="160" y="448"/>
                  </a:lnTo>
                  <a:lnTo>
                    <a:pt x="163" y="472"/>
                  </a:lnTo>
                  <a:lnTo>
                    <a:pt x="169" y="495"/>
                  </a:lnTo>
                  <a:lnTo>
                    <a:pt x="174" y="517"/>
                  </a:lnTo>
                  <a:lnTo>
                    <a:pt x="182" y="537"/>
                  </a:lnTo>
                  <a:lnTo>
                    <a:pt x="190" y="557"/>
                  </a:lnTo>
                  <a:lnTo>
                    <a:pt x="201" y="575"/>
                  </a:lnTo>
                  <a:lnTo>
                    <a:pt x="207" y="584"/>
                  </a:lnTo>
                  <a:lnTo>
                    <a:pt x="213" y="591"/>
                  </a:lnTo>
                  <a:lnTo>
                    <a:pt x="220" y="599"/>
                  </a:lnTo>
                  <a:lnTo>
                    <a:pt x="227" y="607"/>
                  </a:lnTo>
                  <a:lnTo>
                    <a:pt x="234" y="613"/>
                  </a:lnTo>
                  <a:lnTo>
                    <a:pt x="242" y="619"/>
                  </a:lnTo>
                  <a:lnTo>
                    <a:pt x="250" y="626"/>
                  </a:lnTo>
                  <a:lnTo>
                    <a:pt x="258" y="631"/>
                  </a:lnTo>
                  <a:lnTo>
                    <a:pt x="268" y="635"/>
                  </a:lnTo>
                  <a:lnTo>
                    <a:pt x="277" y="639"/>
                  </a:lnTo>
                  <a:lnTo>
                    <a:pt x="288" y="643"/>
                  </a:lnTo>
                  <a:lnTo>
                    <a:pt x="298" y="646"/>
                  </a:lnTo>
                  <a:lnTo>
                    <a:pt x="309" y="649"/>
                  </a:lnTo>
                  <a:lnTo>
                    <a:pt x="320" y="650"/>
                  </a:lnTo>
                  <a:lnTo>
                    <a:pt x="332" y="651"/>
                  </a:lnTo>
                  <a:lnTo>
                    <a:pt x="344" y="652"/>
                  </a:lnTo>
                  <a:lnTo>
                    <a:pt x="360" y="651"/>
                  </a:lnTo>
                  <a:lnTo>
                    <a:pt x="375" y="650"/>
                  </a:lnTo>
                  <a:lnTo>
                    <a:pt x="389" y="646"/>
                  </a:lnTo>
                  <a:lnTo>
                    <a:pt x="403" y="642"/>
                  </a:lnTo>
                  <a:lnTo>
                    <a:pt x="416" y="638"/>
                  </a:lnTo>
                  <a:lnTo>
                    <a:pt x="429" y="632"/>
                  </a:lnTo>
                  <a:lnTo>
                    <a:pt x="441" y="624"/>
                  </a:lnTo>
                  <a:lnTo>
                    <a:pt x="452" y="616"/>
                  </a:lnTo>
                  <a:lnTo>
                    <a:pt x="462" y="607"/>
                  </a:lnTo>
                  <a:lnTo>
                    <a:pt x="472" y="596"/>
                  </a:lnTo>
                  <a:lnTo>
                    <a:pt x="481" y="586"/>
                  </a:lnTo>
                  <a:lnTo>
                    <a:pt x="488" y="573"/>
                  </a:lnTo>
                  <a:lnTo>
                    <a:pt x="496" y="560"/>
                  </a:lnTo>
                  <a:lnTo>
                    <a:pt x="502" y="545"/>
                  </a:lnTo>
                  <a:lnTo>
                    <a:pt x="507" y="529"/>
                  </a:lnTo>
                  <a:lnTo>
                    <a:pt x="510" y="513"/>
                  </a:lnTo>
                  <a:lnTo>
                    <a:pt x="665" y="513"/>
                  </a:lnTo>
                  <a:lnTo>
                    <a:pt x="659" y="542"/>
                  </a:lnTo>
                  <a:lnTo>
                    <a:pt x="650" y="571"/>
                  </a:lnTo>
                  <a:lnTo>
                    <a:pt x="645" y="585"/>
                  </a:lnTo>
                  <a:lnTo>
                    <a:pt x="640" y="597"/>
                  </a:lnTo>
                  <a:lnTo>
                    <a:pt x="634" y="611"/>
                  </a:lnTo>
                  <a:lnTo>
                    <a:pt x="628" y="623"/>
                  </a:lnTo>
                  <a:lnTo>
                    <a:pt x="620" y="636"/>
                  </a:lnTo>
                  <a:lnTo>
                    <a:pt x="614" y="647"/>
                  </a:lnTo>
                  <a:lnTo>
                    <a:pt x="606" y="659"/>
                  </a:lnTo>
                  <a:lnTo>
                    <a:pt x="598" y="670"/>
                  </a:lnTo>
                  <a:lnTo>
                    <a:pt x="589" y="681"/>
                  </a:lnTo>
                  <a:lnTo>
                    <a:pt x="581" y="691"/>
                  </a:lnTo>
                  <a:lnTo>
                    <a:pt x="571" y="701"/>
                  </a:lnTo>
                  <a:lnTo>
                    <a:pt x="561" y="710"/>
                  </a:lnTo>
                  <a:lnTo>
                    <a:pt x="550" y="719"/>
                  </a:lnTo>
                  <a:lnTo>
                    <a:pt x="540" y="727"/>
                  </a:lnTo>
                  <a:lnTo>
                    <a:pt x="528" y="735"/>
                  </a:lnTo>
                  <a:lnTo>
                    <a:pt x="517" y="743"/>
                  </a:lnTo>
                  <a:lnTo>
                    <a:pt x="504" y="749"/>
                  </a:lnTo>
                  <a:lnTo>
                    <a:pt x="492" y="755"/>
                  </a:lnTo>
                  <a:lnTo>
                    <a:pt x="479" y="761"/>
                  </a:lnTo>
                  <a:lnTo>
                    <a:pt x="465" y="767"/>
                  </a:lnTo>
                  <a:lnTo>
                    <a:pt x="452" y="771"/>
                  </a:lnTo>
                  <a:lnTo>
                    <a:pt x="437" y="775"/>
                  </a:lnTo>
                  <a:lnTo>
                    <a:pt x="422" y="779"/>
                  </a:lnTo>
                  <a:lnTo>
                    <a:pt x="407" y="781"/>
                  </a:lnTo>
                  <a:lnTo>
                    <a:pt x="391" y="784"/>
                  </a:lnTo>
                  <a:lnTo>
                    <a:pt x="375" y="785"/>
                  </a:lnTo>
                  <a:lnTo>
                    <a:pt x="358" y="786"/>
                  </a:lnTo>
                  <a:lnTo>
                    <a:pt x="341" y="786"/>
                  </a:lnTo>
                  <a:lnTo>
                    <a:pt x="322" y="786"/>
                  </a:lnTo>
                  <a:lnTo>
                    <a:pt x="304" y="785"/>
                  </a:lnTo>
                  <a:lnTo>
                    <a:pt x="287" y="783"/>
                  </a:lnTo>
                  <a:lnTo>
                    <a:pt x="269" y="780"/>
                  </a:lnTo>
                  <a:lnTo>
                    <a:pt x="252" y="777"/>
                  </a:lnTo>
                  <a:lnTo>
                    <a:pt x="235" y="773"/>
                  </a:lnTo>
                  <a:lnTo>
                    <a:pt x="220" y="768"/>
                  </a:lnTo>
                  <a:lnTo>
                    <a:pt x="203" y="761"/>
                  </a:lnTo>
                  <a:lnTo>
                    <a:pt x="188" y="755"/>
                  </a:lnTo>
                  <a:lnTo>
                    <a:pt x="174" y="748"/>
                  </a:lnTo>
                  <a:lnTo>
                    <a:pt x="159" y="739"/>
                  </a:lnTo>
                  <a:lnTo>
                    <a:pt x="146" y="730"/>
                  </a:lnTo>
                  <a:lnTo>
                    <a:pt x="132" y="721"/>
                  </a:lnTo>
                  <a:lnTo>
                    <a:pt x="119" y="710"/>
                  </a:lnTo>
                  <a:lnTo>
                    <a:pt x="108" y="699"/>
                  </a:lnTo>
                  <a:lnTo>
                    <a:pt x="95" y="687"/>
                  </a:lnTo>
                  <a:lnTo>
                    <a:pt x="85" y="675"/>
                  </a:lnTo>
                  <a:lnTo>
                    <a:pt x="74" y="661"/>
                  </a:lnTo>
                  <a:lnTo>
                    <a:pt x="65" y="646"/>
                  </a:lnTo>
                  <a:lnTo>
                    <a:pt x="56" y="632"/>
                  </a:lnTo>
                  <a:lnTo>
                    <a:pt x="47" y="616"/>
                  </a:lnTo>
                  <a:lnTo>
                    <a:pt x="39" y="599"/>
                  </a:lnTo>
                  <a:lnTo>
                    <a:pt x="32" y="583"/>
                  </a:lnTo>
                  <a:lnTo>
                    <a:pt x="25" y="565"/>
                  </a:lnTo>
                  <a:lnTo>
                    <a:pt x="20" y="546"/>
                  </a:lnTo>
                  <a:lnTo>
                    <a:pt x="15" y="527"/>
                  </a:lnTo>
                  <a:lnTo>
                    <a:pt x="11" y="507"/>
                  </a:lnTo>
                  <a:lnTo>
                    <a:pt x="6" y="487"/>
                  </a:lnTo>
                  <a:lnTo>
                    <a:pt x="3" y="465"/>
                  </a:lnTo>
                  <a:lnTo>
                    <a:pt x="1" y="443"/>
                  </a:lnTo>
                  <a:lnTo>
                    <a:pt x="0" y="420"/>
                  </a:lnTo>
                  <a:lnTo>
                    <a:pt x="0" y="396"/>
                  </a:lnTo>
                  <a:lnTo>
                    <a:pt x="0" y="372"/>
                  </a:lnTo>
                  <a:lnTo>
                    <a:pt x="2" y="349"/>
                  </a:lnTo>
                  <a:lnTo>
                    <a:pt x="4" y="326"/>
                  </a:lnTo>
                  <a:lnTo>
                    <a:pt x="6" y="304"/>
                  </a:lnTo>
                  <a:lnTo>
                    <a:pt x="11" y="283"/>
                  </a:lnTo>
                  <a:lnTo>
                    <a:pt x="15" y="262"/>
                  </a:lnTo>
                  <a:lnTo>
                    <a:pt x="20" y="243"/>
                  </a:lnTo>
                  <a:lnTo>
                    <a:pt x="26" y="224"/>
                  </a:lnTo>
                  <a:lnTo>
                    <a:pt x="33" y="205"/>
                  </a:lnTo>
                  <a:lnTo>
                    <a:pt x="40" y="188"/>
                  </a:lnTo>
                  <a:lnTo>
                    <a:pt x="48" y="171"/>
                  </a:lnTo>
                  <a:lnTo>
                    <a:pt x="58" y="155"/>
                  </a:lnTo>
                  <a:lnTo>
                    <a:pt x="67" y="141"/>
                  </a:lnTo>
                  <a:lnTo>
                    <a:pt x="76" y="126"/>
                  </a:lnTo>
                  <a:lnTo>
                    <a:pt x="87" y="112"/>
                  </a:lnTo>
                  <a:lnTo>
                    <a:pt x="98" y="100"/>
                  </a:lnTo>
                  <a:lnTo>
                    <a:pt x="110" y="87"/>
                  </a:lnTo>
                  <a:lnTo>
                    <a:pt x="123" y="76"/>
                  </a:lnTo>
                  <a:lnTo>
                    <a:pt x="136" y="65"/>
                  </a:lnTo>
                  <a:lnTo>
                    <a:pt x="149" y="56"/>
                  </a:lnTo>
                  <a:lnTo>
                    <a:pt x="163" y="47"/>
                  </a:lnTo>
                  <a:lnTo>
                    <a:pt x="177" y="38"/>
                  </a:lnTo>
                  <a:lnTo>
                    <a:pt x="193" y="31"/>
                  </a:lnTo>
                  <a:lnTo>
                    <a:pt x="207" y="25"/>
                  </a:lnTo>
                  <a:lnTo>
                    <a:pt x="223" y="18"/>
                  </a:lnTo>
                  <a:lnTo>
                    <a:pt x="240" y="13"/>
                  </a:lnTo>
                  <a:lnTo>
                    <a:pt x="256" y="9"/>
                  </a:lnTo>
                  <a:lnTo>
                    <a:pt x="273" y="6"/>
                  </a:lnTo>
                  <a:lnTo>
                    <a:pt x="290" y="3"/>
                  </a:lnTo>
                  <a:lnTo>
                    <a:pt x="308" y="1"/>
                  </a:lnTo>
                  <a:lnTo>
                    <a:pt x="325" y="0"/>
                  </a:lnTo>
                  <a:lnTo>
                    <a:pt x="344" y="0"/>
                  </a:lnTo>
                  <a:lnTo>
                    <a:pt x="364" y="0"/>
                  </a:lnTo>
                  <a:lnTo>
                    <a:pt x="384" y="1"/>
                  </a:lnTo>
                  <a:lnTo>
                    <a:pt x="403" y="3"/>
                  </a:lnTo>
                  <a:lnTo>
                    <a:pt x="421" y="6"/>
                  </a:lnTo>
                  <a:lnTo>
                    <a:pt x="438" y="10"/>
                  </a:lnTo>
                  <a:lnTo>
                    <a:pt x="455" y="14"/>
                  </a:lnTo>
                  <a:lnTo>
                    <a:pt x="471" y="19"/>
                  </a:lnTo>
                  <a:lnTo>
                    <a:pt x="485" y="25"/>
                  </a:lnTo>
                  <a:lnTo>
                    <a:pt x="500" y="31"/>
                  </a:lnTo>
                  <a:lnTo>
                    <a:pt x="515" y="38"/>
                  </a:lnTo>
                  <a:lnTo>
                    <a:pt x="527" y="46"/>
                  </a:lnTo>
                  <a:lnTo>
                    <a:pt x="540" y="54"/>
                  </a:lnTo>
                  <a:lnTo>
                    <a:pt x="552" y="62"/>
                  </a:lnTo>
                  <a:lnTo>
                    <a:pt x="563" y="71"/>
                  </a:lnTo>
                  <a:lnTo>
                    <a:pt x="574" y="80"/>
                  </a:lnTo>
                  <a:lnTo>
                    <a:pt x="584" y="91"/>
                  </a:lnTo>
                  <a:lnTo>
                    <a:pt x="593" y="100"/>
                  </a:lnTo>
                  <a:lnTo>
                    <a:pt x="601" y="110"/>
                  </a:lnTo>
                  <a:lnTo>
                    <a:pt x="610" y="121"/>
                  </a:lnTo>
                  <a:lnTo>
                    <a:pt x="618" y="131"/>
                  </a:lnTo>
                  <a:lnTo>
                    <a:pt x="624" y="143"/>
                  </a:lnTo>
                  <a:lnTo>
                    <a:pt x="631" y="153"/>
                  </a:lnTo>
                  <a:lnTo>
                    <a:pt x="637" y="165"/>
                  </a:lnTo>
                  <a:lnTo>
                    <a:pt x="642" y="176"/>
                  </a:lnTo>
                  <a:lnTo>
                    <a:pt x="652" y="198"/>
                  </a:lnTo>
                  <a:lnTo>
                    <a:pt x="658" y="221"/>
                  </a:lnTo>
                  <a:lnTo>
                    <a:pt x="663" y="243"/>
                  </a:lnTo>
                  <a:lnTo>
                    <a:pt x="665" y="264"/>
                  </a:lnTo>
                  <a:lnTo>
                    <a:pt x="510" y="2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39" name="Freeform 32"/>
            <p:cNvSpPr>
              <a:spLocks/>
            </p:cNvSpPr>
            <p:nvPr userDrawn="1"/>
          </p:nvSpPr>
          <p:spPr bwMode="auto">
            <a:xfrm>
              <a:off x="-2965450" y="3817938"/>
              <a:ext cx="119063" cy="141288"/>
            </a:xfrm>
            <a:custGeom>
              <a:avLst/>
              <a:gdLst>
                <a:gd name="T0" fmla="*/ 505 w 681"/>
                <a:gd name="T1" fmla="*/ 220 h 807"/>
                <a:gd name="T2" fmla="*/ 473 w 681"/>
                <a:gd name="T3" fmla="*/ 177 h 807"/>
                <a:gd name="T4" fmla="*/ 417 w 681"/>
                <a:gd name="T5" fmla="*/ 146 h 807"/>
                <a:gd name="T6" fmla="*/ 338 w 681"/>
                <a:gd name="T7" fmla="*/ 139 h 807"/>
                <a:gd name="T8" fmla="*/ 274 w 681"/>
                <a:gd name="T9" fmla="*/ 157 h 807"/>
                <a:gd name="T10" fmla="*/ 235 w 681"/>
                <a:gd name="T11" fmla="*/ 185 h 807"/>
                <a:gd name="T12" fmla="*/ 209 w 681"/>
                <a:gd name="T13" fmla="*/ 217 h 807"/>
                <a:gd name="T14" fmla="*/ 186 w 681"/>
                <a:gd name="T15" fmla="*/ 261 h 807"/>
                <a:gd name="T16" fmla="*/ 172 w 681"/>
                <a:gd name="T17" fmla="*/ 317 h 807"/>
                <a:gd name="T18" fmla="*/ 164 w 681"/>
                <a:gd name="T19" fmla="*/ 387 h 807"/>
                <a:gd name="T20" fmla="*/ 170 w 681"/>
                <a:gd name="T21" fmla="*/ 482 h 807"/>
                <a:gd name="T22" fmla="*/ 197 w 681"/>
                <a:gd name="T23" fmla="*/ 571 h 807"/>
                <a:gd name="T24" fmla="*/ 226 w 681"/>
                <a:gd name="T25" fmla="*/ 615 h 807"/>
                <a:gd name="T26" fmla="*/ 257 w 681"/>
                <a:gd name="T27" fmla="*/ 642 h 807"/>
                <a:gd name="T28" fmla="*/ 295 w 681"/>
                <a:gd name="T29" fmla="*/ 659 h 807"/>
                <a:gd name="T30" fmla="*/ 341 w 681"/>
                <a:gd name="T31" fmla="*/ 668 h 807"/>
                <a:gd name="T32" fmla="*/ 400 w 681"/>
                <a:gd name="T33" fmla="*/ 663 h 807"/>
                <a:gd name="T34" fmla="*/ 453 w 681"/>
                <a:gd name="T35" fmla="*/ 640 h 807"/>
                <a:gd name="T36" fmla="*/ 494 w 681"/>
                <a:gd name="T37" fmla="*/ 599 h 807"/>
                <a:gd name="T38" fmla="*/ 519 w 681"/>
                <a:gd name="T39" fmla="*/ 540 h 807"/>
                <a:gd name="T40" fmla="*/ 665 w 681"/>
                <a:gd name="T41" fmla="*/ 583 h 807"/>
                <a:gd name="T42" fmla="*/ 643 w 681"/>
                <a:gd name="T43" fmla="*/ 638 h 807"/>
                <a:gd name="T44" fmla="*/ 613 w 681"/>
                <a:gd name="T45" fmla="*/ 687 h 807"/>
                <a:gd name="T46" fmla="*/ 575 w 681"/>
                <a:gd name="T47" fmla="*/ 727 h 807"/>
                <a:gd name="T48" fmla="*/ 531 w 681"/>
                <a:gd name="T49" fmla="*/ 761 h 807"/>
                <a:gd name="T50" fmla="*/ 478 w 681"/>
                <a:gd name="T51" fmla="*/ 786 h 807"/>
                <a:gd name="T52" fmla="*/ 418 w 681"/>
                <a:gd name="T53" fmla="*/ 802 h 807"/>
                <a:gd name="T54" fmla="*/ 349 w 681"/>
                <a:gd name="T55" fmla="*/ 807 h 807"/>
                <a:gd name="T56" fmla="*/ 276 w 681"/>
                <a:gd name="T57" fmla="*/ 801 h 807"/>
                <a:gd name="T58" fmla="*/ 208 w 681"/>
                <a:gd name="T59" fmla="*/ 781 h 807"/>
                <a:gd name="T60" fmla="*/ 149 w 681"/>
                <a:gd name="T61" fmla="*/ 749 h 807"/>
                <a:gd name="T62" fmla="*/ 97 w 681"/>
                <a:gd name="T63" fmla="*/ 704 h 807"/>
                <a:gd name="T64" fmla="*/ 57 w 681"/>
                <a:gd name="T65" fmla="*/ 647 h 807"/>
                <a:gd name="T66" fmla="*/ 25 w 681"/>
                <a:gd name="T67" fmla="*/ 578 h 807"/>
                <a:gd name="T68" fmla="*/ 6 w 681"/>
                <a:gd name="T69" fmla="*/ 496 h 807"/>
                <a:gd name="T70" fmla="*/ 0 w 681"/>
                <a:gd name="T71" fmla="*/ 403 h 807"/>
                <a:gd name="T72" fmla="*/ 6 w 681"/>
                <a:gd name="T73" fmla="*/ 309 h 807"/>
                <a:gd name="T74" fmla="*/ 27 w 681"/>
                <a:gd name="T75" fmla="*/ 227 h 807"/>
                <a:gd name="T76" fmla="*/ 59 w 681"/>
                <a:gd name="T77" fmla="*/ 158 h 807"/>
                <a:gd name="T78" fmla="*/ 102 w 681"/>
                <a:gd name="T79" fmla="*/ 101 h 807"/>
                <a:gd name="T80" fmla="*/ 153 w 681"/>
                <a:gd name="T81" fmla="*/ 57 h 807"/>
                <a:gd name="T82" fmla="*/ 212 w 681"/>
                <a:gd name="T83" fmla="*/ 25 h 807"/>
                <a:gd name="T84" fmla="*/ 278 w 681"/>
                <a:gd name="T85" fmla="*/ 6 h 807"/>
                <a:gd name="T86" fmla="*/ 349 w 681"/>
                <a:gd name="T87" fmla="*/ 0 h 807"/>
                <a:gd name="T88" fmla="*/ 430 w 681"/>
                <a:gd name="T89" fmla="*/ 6 h 807"/>
                <a:gd name="T90" fmla="*/ 498 w 681"/>
                <a:gd name="T91" fmla="*/ 26 h 807"/>
                <a:gd name="T92" fmla="*/ 554 w 681"/>
                <a:gd name="T93" fmla="*/ 56 h 807"/>
                <a:gd name="T94" fmla="*/ 599 w 681"/>
                <a:gd name="T95" fmla="*/ 93 h 807"/>
                <a:gd name="T96" fmla="*/ 634 w 681"/>
                <a:gd name="T97" fmla="*/ 135 h 807"/>
                <a:gd name="T98" fmla="*/ 659 w 681"/>
                <a:gd name="T99" fmla="*/ 181 h 807"/>
                <a:gd name="T100" fmla="*/ 675 w 681"/>
                <a:gd name="T101" fmla="*/ 227 h 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81" h="807">
                  <a:moveTo>
                    <a:pt x="523" y="271"/>
                  </a:moveTo>
                  <a:lnTo>
                    <a:pt x="518" y="252"/>
                  </a:lnTo>
                  <a:lnTo>
                    <a:pt x="510" y="230"/>
                  </a:lnTo>
                  <a:lnTo>
                    <a:pt x="505" y="220"/>
                  </a:lnTo>
                  <a:lnTo>
                    <a:pt x="499" y="208"/>
                  </a:lnTo>
                  <a:lnTo>
                    <a:pt x="492" y="198"/>
                  </a:lnTo>
                  <a:lnTo>
                    <a:pt x="483" y="187"/>
                  </a:lnTo>
                  <a:lnTo>
                    <a:pt x="473" y="177"/>
                  </a:lnTo>
                  <a:lnTo>
                    <a:pt x="461" y="167"/>
                  </a:lnTo>
                  <a:lnTo>
                    <a:pt x="449" y="160"/>
                  </a:lnTo>
                  <a:lnTo>
                    <a:pt x="434" y="153"/>
                  </a:lnTo>
                  <a:lnTo>
                    <a:pt x="417" y="146"/>
                  </a:lnTo>
                  <a:lnTo>
                    <a:pt x="398" y="142"/>
                  </a:lnTo>
                  <a:lnTo>
                    <a:pt x="377" y="139"/>
                  </a:lnTo>
                  <a:lnTo>
                    <a:pt x="353" y="138"/>
                  </a:lnTo>
                  <a:lnTo>
                    <a:pt x="338" y="139"/>
                  </a:lnTo>
                  <a:lnTo>
                    <a:pt x="322" y="141"/>
                  </a:lnTo>
                  <a:lnTo>
                    <a:pt x="307" y="144"/>
                  </a:lnTo>
                  <a:lnTo>
                    <a:pt x="290" y="151"/>
                  </a:lnTo>
                  <a:lnTo>
                    <a:pt x="274" y="157"/>
                  </a:lnTo>
                  <a:lnTo>
                    <a:pt x="258" y="166"/>
                  </a:lnTo>
                  <a:lnTo>
                    <a:pt x="251" y="173"/>
                  </a:lnTo>
                  <a:lnTo>
                    <a:pt x="243" y="178"/>
                  </a:lnTo>
                  <a:lnTo>
                    <a:pt x="235" y="185"/>
                  </a:lnTo>
                  <a:lnTo>
                    <a:pt x="229" y="192"/>
                  </a:lnTo>
                  <a:lnTo>
                    <a:pt x="222" y="200"/>
                  </a:lnTo>
                  <a:lnTo>
                    <a:pt x="216" y="208"/>
                  </a:lnTo>
                  <a:lnTo>
                    <a:pt x="209" y="217"/>
                  </a:lnTo>
                  <a:lnTo>
                    <a:pt x="203" y="227"/>
                  </a:lnTo>
                  <a:lnTo>
                    <a:pt x="197" y="238"/>
                  </a:lnTo>
                  <a:lnTo>
                    <a:pt x="192" y="249"/>
                  </a:lnTo>
                  <a:lnTo>
                    <a:pt x="186" y="261"/>
                  </a:lnTo>
                  <a:lnTo>
                    <a:pt x="182" y="274"/>
                  </a:lnTo>
                  <a:lnTo>
                    <a:pt x="178" y="287"/>
                  </a:lnTo>
                  <a:lnTo>
                    <a:pt x="175" y="302"/>
                  </a:lnTo>
                  <a:lnTo>
                    <a:pt x="172" y="317"/>
                  </a:lnTo>
                  <a:lnTo>
                    <a:pt x="169" y="333"/>
                  </a:lnTo>
                  <a:lnTo>
                    <a:pt x="166" y="350"/>
                  </a:lnTo>
                  <a:lnTo>
                    <a:pt x="165" y="368"/>
                  </a:lnTo>
                  <a:lnTo>
                    <a:pt x="164" y="387"/>
                  </a:lnTo>
                  <a:lnTo>
                    <a:pt x="163" y="407"/>
                  </a:lnTo>
                  <a:lnTo>
                    <a:pt x="164" y="432"/>
                  </a:lnTo>
                  <a:lnTo>
                    <a:pt x="166" y="458"/>
                  </a:lnTo>
                  <a:lnTo>
                    <a:pt x="170" y="482"/>
                  </a:lnTo>
                  <a:lnTo>
                    <a:pt x="174" y="506"/>
                  </a:lnTo>
                  <a:lnTo>
                    <a:pt x="180" y="529"/>
                  </a:lnTo>
                  <a:lnTo>
                    <a:pt x="188" y="550"/>
                  </a:lnTo>
                  <a:lnTo>
                    <a:pt x="197" y="571"/>
                  </a:lnTo>
                  <a:lnTo>
                    <a:pt x="207" y="589"/>
                  </a:lnTo>
                  <a:lnTo>
                    <a:pt x="213" y="598"/>
                  </a:lnTo>
                  <a:lnTo>
                    <a:pt x="220" y="606"/>
                  </a:lnTo>
                  <a:lnTo>
                    <a:pt x="226" y="615"/>
                  </a:lnTo>
                  <a:lnTo>
                    <a:pt x="233" y="622"/>
                  </a:lnTo>
                  <a:lnTo>
                    <a:pt x="241" y="629"/>
                  </a:lnTo>
                  <a:lnTo>
                    <a:pt x="249" y="635"/>
                  </a:lnTo>
                  <a:lnTo>
                    <a:pt x="257" y="642"/>
                  </a:lnTo>
                  <a:lnTo>
                    <a:pt x="266" y="647"/>
                  </a:lnTo>
                  <a:lnTo>
                    <a:pt x="275" y="651"/>
                  </a:lnTo>
                  <a:lnTo>
                    <a:pt x="286" y="655"/>
                  </a:lnTo>
                  <a:lnTo>
                    <a:pt x="295" y="659"/>
                  </a:lnTo>
                  <a:lnTo>
                    <a:pt x="306" y="663"/>
                  </a:lnTo>
                  <a:lnTo>
                    <a:pt x="317" y="665"/>
                  </a:lnTo>
                  <a:lnTo>
                    <a:pt x="329" y="667"/>
                  </a:lnTo>
                  <a:lnTo>
                    <a:pt x="341" y="668"/>
                  </a:lnTo>
                  <a:lnTo>
                    <a:pt x="353" y="668"/>
                  </a:lnTo>
                  <a:lnTo>
                    <a:pt x="369" y="668"/>
                  </a:lnTo>
                  <a:lnTo>
                    <a:pt x="385" y="666"/>
                  </a:lnTo>
                  <a:lnTo>
                    <a:pt x="400" y="663"/>
                  </a:lnTo>
                  <a:lnTo>
                    <a:pt x="414" y="658"/>
                  </a:lnTo>
                  <a:lnTo>
                    <a:pt x="428" y="653"/>
                  </a:lnTo>
                  <a:lnTo>
                    <a:pt x="440" y="647"/>
                  </a:lnTo>
                  <a:lnTo>
                    <a:pt x="453" y="640"/>
                  </a:lnTo>
                  <a:lnTo>
                    <a:pt x="464" y="631"/>
                  </a:lnTo>
                  <a:lnTo>
                    <a:pt x="475" y="621"/>
                  </a:lnTo>
                  <a:lnTo>
                    <a:pt x="484" y="610"/>
                  </a:lnTo>
                  <a:lnTo>
                    <a:pt x="494" y="599"/>
                  </a:lnTo>
                  <a:lnTo>
                    <a:pt x="501" y="585"/>
                  </a:lnTo>
                  <a:lnTo>
                    <a:pt x="508" y="572"/>
                  </a:lnTo>
                  <a:lnTo>
                    <a:pt x="515" y="556"/>
                  </a:lnTo>
                  <a:lnTo>
                    <a:pt x="519" y="540"/>
                  </a:lnTo>
                  <a:lnTo>
                    <a:pt x="523" y="523"/>
                  </a:lnTo>
                  <a:lnTo>
                    <a:pt x="681" y="523"/>
                  </a:lnTo>
                  <a:lnTo>
                    <a:pt x="675" y="554"/>
                  </a:lnTo>
                  <a:lnTo>
                    <a:pt x="665" y="583"/>
                  </a:lnTo>
                  <a:lnTo>
                    <a:pt x="661" y="598"/>
                  </a:lnTo>
                  <a:lnTo>
                    <a:pt x="655" y="611"/>
                  </a:lnTo>
                  <a:lnTo>
                    <a:pt x="650" y="625"/>
                  </a:lnTo>
                  <a:lnTo>
                    <a:pt x="643" y="638"/>
                  </a:lnTo>
                  <a:lnTo>
                    <a:pt x="636" y="650"/>
                  </a:lnTo>
                  <a:lnTo>
                    <a:pt x="629" y="663"/>
                  </a:lnTo>
                  <a:lnTo>
                    <a:pt x="621" y="675"/>
                  </a:lnTo>
                  <a:lnTo>
                    <a:pt x="613" y="687"/>
                  </a:lnTo>
                  <a:lnTo>
                    <a:pt x="605" y="697"/>
                  </a:lnTo>
                  <a:lnTo>
                    <a:pt x="595" y="708"/>
                  </a:lnTo>
                  <a:lnTo>
                    <a:pt x="586" y="718"/>
                  </a:lnTo>
                  <a:lnTo>
                    <a:pt x="575" y="727"/>
                  </a:lnTo>
                  <a:lnTo>
                    <a:pt x="565" y="737"/>
                  </a:lnTo>
                  <a:lnTo>
                    <a:pt x="554" y="745"/>
                  </a:lnTo>
                  <a:lnTo>
                    <a:pt x="543" y="754"/>
                  </a:lnTo>
                  <a:lnTo>
                    <a:pt x="531" y="761"/>
                  </a:lnTo>
                  <a:lnTo>
                    <a:pt x="519" y="768"/>
                  </a:lnTo>
                  <a:lnTo>
                    <a:pt x="505" y="774"/>
                  </a:lnTo>
                  <a:lnTo>
                    <a:pt x="493" y="781"/>
                  </a:lnTo>
                  <a:lnTo>
                    <a:pt x="478" y="786"/>
                  </a:lnTo>
                  <a:lnTo>
                    <a:pt x="464" y="791"/>
                  </a:lnTo>
                  <a:lnTo>
                    <a:pt x="449" y="795"/>
                  </a:lnTo>
                  <a:lnTo>
                    <a:pt x="434" y="798"/>
                  </a:lnTo>
                  <a:lnTo>
                    <a:pt x="418" y="802"/>
                  </a:lnTo>
                  <a:lnTo>
                    <a:pt x="402" y="804"/>
                  </a:lnTo>
                  <a:lnTo>
                    <a:pt x="385" y="806"/>
                  </a:lnTo>
                  <a:lnTo>
                    <a:pt x="367" y="807"/>
                  </a:lnTo>
                  <a:lnTo>
                    <a:pt x="349" y="807"/>
                  </a:lnTo>
                  <a:lnTo>
                    <a:pt x="331" y="807"/>
                  </a:lnTo>
                  <a:lnTo>
                    <a:pt x="312" y="805"/>
                  </a:lnTo>
                  <a:lnTo>
                    <a:pt x="294" y="803"/>
                  </a:lnTo>
                  <a:lnTo>
                    <a:pt x="276" y="801"/>
                  </a:lnTo>
                  <a:lnTo>
                    <a:pt x="258" y="796"/>
                  </a:lnTo>
                  <a:lnTo>
                    <a:pt x="242" y="792"/>
                  </a:lnTo>
                  <a:lnTo>
                    <a:pt x="225" y="787"/>
                  </a:lnTo>
                  <a:lnTo>
                    <a:pt x="208" y="781"/>
                  </a:lnTo>
                  <a:lnTo>
                    <a:pt x="193" y="774"/>
                  </a:lnTo>
                  <a:lnTo>
                    <a:pt x="178" y="766"/>
                  </a:lnTo>
                  <a:lnTo>
                    <a:pt x="163" y="758"/>
                  </a:lnTo>
                  <a:lnTo>
                    <a:pt x="149" y="749"/>
                  </a:lnTo>
                  <a:lnTo>
                    <a:pt x="135" y="739"/>
                  </a:lnTo>
                  <a:lnTo>
                    <a:pt x="123" y="728"/>
                  </a:lnTo>
                  <a:lnTo>
                    <a:pt x="110" y="717"/>
                  </a:lnTo>
                  <a:lnTo>
                    <a:pt x="97" y="704"/>
                  </a:lnTo>
                  <a:lnTo>
                    <a:pt x="87" y="691"/>
                  </a:lnTo>
                  <a:lnTo>
                    <a:pt x="75" y="677"/>
                  </a:lnTo>
                  <a:lnTo>
                    <a:pt x="66" y="663"/>
                  </a:lnTo>
                  <a:lnTo>
                    <a:pt x="57" y="647"/>
                  </a:lnTo>
                  <a:lnTo>
                    <a:pt x="47" y="631"/>
                  </a:lnTo>
                  <a:lnTo>
                    <a:pt x="40" y="615"/>
                  </a:lnTo>
                  <a:lnTo>
                    <a:pt x="33" y="597"/>
                  </a:lnTo>
                  <a:lnTo>
                    <a:pt x="25" y="578"/>
                  </a:lnTo>
                  <a:lnTo>
                    <a:pt x="20" y="559"/>
                  </a:lnTo>
                  <a:lnTo>
                    <a:pt x="15" y="539"/>
                  </a:lnTo>
                  <a:lnTo>
                    <a:pt x="10" y="518"/>
                  </a:lnTo>
                  <a:lnTo>
                    <a:pt x="6" y="496"/>
                  </a:lnTo>
                  <a:lnTo>
                    <a:pt x="3" y="475"/>
                  </a:lnTo>
                  <a:lnTo>
                    <a:pt x="1" y="452"/>
                  </a:lnTo>
                  <a:lnTo>
                    <a:pt x="0" y="428"/>
                  </a:lnTo>
                  <a:lnTo>
                    <a:pt x="0" y="403"/>
                  </a:lnTo>
                  <a:lnTo>
                    <a:pt x="0" y="378"/>
                  </a:lnTo>
                  <a:lnTo>
                    <a:pt x="1" y="354"/>
                  </a:lnTo>
                  <a:lnTo>
                    <a:pt x="3" y="331"/>
                  </a:lnTo>
                  <a:lnTo>
                    <a:pt x="6" y="309"/>
                  </a:lnTo>
                  <a:lnTo>
                    <a:pt x="11" y="287"/>
                  </a:lnTo>
                  <a:lnTo>
                    <a:pt x="15" y="267"/>
                  </a:lnTo>
                  <a:lnTo>
                    <a:pt x="21" y="247"/>
                  </a:lnTo>
                  <a:lnTo>
                    <a:pt x="27" y="227"/>
                  </a:lnTo>
                  <a:lnTo>
                    <a:pt x="34" y="209"/>
                  </a:lnTo>
                  <a:lnTo>
                    <a:pt x="42" y="191"/>
                  </a:lnTo>
                  <a:lnTo>
                    <a:pt x="50" y="174"/>
                  </a:lnTo>
                  <a:lnTo>
                    <a:pt x="59" y="158"/>
                  </a:lnTo>
                  <a:lnTo>
                    <a:pt x="68" y="142"/>
                  </a:lnTo>
                  <a:lnTo>
                    <a:pt x="79" y="128"/>
                  </a:lnTo>
                  <a:lnTo>
                    <a:pt x="90" y="114"/>
                  </a:lnTo>
                  <a:lnTo>
                    <a:pt x="102" y="101"/>
                  </a:lnTo>
                  <a:lnTo>
                    <a:pt x="113" y="89"/>
                  </a:lnTo>
                  <a:lnTo>
                    <a:pt x="127" y="77"/>
                  </a:lnTo>
                  <a:lnTo>
                    <a:pt x="139" y="67"/>
                  </a:lnTo>
                  <a:lnTo>
                    <a:pt x="153" y="57"/>
                  </a:lnTo>
                  <a:lnTo>
                    <a:pt x="167" y="47"/>
                  </a:lnTo>
                  <a:lnTo>
                    <a:pt x="182" y="40"/>
                  </a:lnTo>
                  <a:lnTo>
                    <a:pt x="197" y="31"/>
                  </a:lnTo>
                  <a:lnTo>
                    <a:pt x="212" y="25"/>
                  </a:lnTo>
                  <a:lnTo>
                    <a:pt x="228" y="19"/>
                  </a:lnTo>
                  <a:lnTo>
                    <a:pt x="245" y="14"/>
                  </a:lnTo>
                  <a:lnTo>
                    <a:pt x="262" y="10"/>
                  </a:lnTo>
                  <a:lnTo>
                    <a:pt x="278" y="6"/>
                  </a:lnTo>
                  <a:lnTo>
                    <a:pt x="296" y="3"/>
                  </a:lnTo>
                  <a:lnTo>
                    <a:pt x="314" y="1"/>
                  </a:lnTo>
                  <a:lnTo>
                    <a:pt x="332" y="0"/>
                  </a:lnTo>
                  <a:lnTo>
                    <a:pt x="349" y="0"/>
                  </a:lnTo>
                  <a:lnTo>
                    <a:pt x="371" y="0"/>
                  </a:lnTo>
                  <a:lnTo>
                    <a:pt x="391" y="1"/>
                  </a:lnTo>
                  <a:lnTo>
                    <a:pt x="411" y="3"/>
                  </a:lnTo>
                  <a:lnTo>
                    <a:pt x="430" y="6"/>
                  </a:lnTo>
                  <a:lnTo>
                    <a:pt x="448" y="11"/>
                  </a:lnTo>
                  <a:lnTo>
                    <a:pt x="465" y="15"/>
                  </a:lnTo>
                  <a:lnTo>
                    <a:pt x="482" y="20"/>
                  </a:lnTo>
                  <a:lnTo>
                    <a:pt x="498" y="26"/>
                  </a:lnTo>
                  <a:lnTo>
                    <a:pt x="513" y="33"/>
                  </a:lnTo>
                  <a:lnTo>
                    <a:pt x="527" y="40"/>
                  </a:lnTo>
                  <a:lnTo>
                    <a:pt x="541" y="47"/>
                  </a:lnTo>
                  <a:lnTo>
                    <a:pt x="554" y="56"/>
                  </a:lnTo>
                  <a:lnTo>
                    <a:pt x="567" y="64"/>
                  </a:lnTo>
                  <a:lnTo>
                    <a:pt x="578" y="73"/>
                  </a:lnTo>
                  <a:lnTo>
                    <a:pt x="589" y="83"/>
                  </a:lnTo>
                  <a:lnTo>
                    <a:pt x="599" y="93"/>
                  </a:lnTo>
                  <a:lnTo>
                    <a:pt x="609" y="103"/>
                  </a:lnTo>
                  <a:lnTo>
                    <a:pt x="618" y="113"/>
                  </a:lnTo>
                  <a:lnTo>
                    <a:pt x="627" y="124"/>
                  </a:lnTo>
                  <a:lnTo>
                    <a:pt x="634" y="135"/>
                  </a:lnTo>
                  <a:lnTo>
                    <a:pt x="641" y="146"/>
                  </a:lnTo>
                  <a:lnTo>
                    <a:pt x="647" y="158"/>
                  </a:lnTo>
                  <a:lnTo>
                    <a:pt x="654" y="169"/>
                  </a:lnTo>
                  <a:lnTo>
                    <a:pt x="659" y="181"/>
                  </a:lnTo>
                  <a:lnTo>
                    <a:pt x="664" y="192"/>
                  </a:lnTo>
                  <a:lnTo>
                    <a:pt x="668" y="204"/>
                  </a:lnTo>
                  <a:lnTo>
                    <a:pt x="671" y="215"/>
                  </a:lnTo>
                  <a:lnTo>
                    <a:pt x="675" y="227"/>
                  </a:lnTo>
                  <a:lnTo>
                    <a:pt x="679" y="249"/>
                  </a:lnTo>
                  <a:lnTo>
                    <a:pt x="681" y="271"/>
                  </a:lnTo>
                  <a:lnTo>
                    <a:pt x="523" y="27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40" name="Freeform 33"/>
            <p:cNvSpPr>
              <a:spLocks/>
            </p:cNvSpPr>
            <p:nvPr userDrawn="1"/>
          </p:nvSpPr>
          <p:spPr bwMode="auto">
            <a:xfrm>
              <a:off x="-2833688" y="3824288"/>
              <a:ext cx="119063" cy="134938"/>
            </a:xfrm>
            <a:custGeom>
              <a:avLst/>
              <a:gdLst>
                <a:gd name="T0" fmla="*/ 158 w 677"/>
                <a:gd name="T1" fmla="*/ 769 h 769"/>
                <a:gd name="T2" fmla="*/ 0 w 677"/>
                <a:gd name="T3" fmla="*/ 769 h 769"/>
                <a:gd name="T4" fmla="*/ 0 w 677"/>
                <a:gd name="T5" fmla="*/ 0 h 769"/>
                <a:gd name="T6" fmla="*/ 158 w 677"/>
                <a:gd name="T7" fmla="*/ 0 h 769"/>
                <a:gd name="T8" fmla="*/ 158 w 677"/>
                <a:gd name="T9" fmla="*/ 311 h 769"/>
                <a:gd name="T10" fmla="*/ 451 w 677"/>
                <a:gd name="T11" fmla="*/ 0 h 769"/>
                <a:gd name="T12" fmla="*/ 659 w 677"/>
                <a:gd name="T13" fmla="*/ 0 h 769"/>
                <a:gd name="T14" fmla="*/ 347 w 677"/>
                <a:gd name="T15" fmla="*/ 314 h 769"/>
                <a:gd name="T16" fmla="*/ 677 w 677"/>
                <a:gd name="T17" fmla="*/ 769 h 769"/>
                <a:gd name="T18" fmla="*/ 469 w 677"/>
                <a:gd name="T19" fmla="*/ 769 h 769"/>
                <a:gd name="T20" fmla="*/ 233 w 677"/>
                <a:gd name="T21" fmla="*/ 431 h 769"/>
                <a:gd name="T22" fmla="*/ 158 w 677"/>
                <a:gd name="T23" fmla="*/ 507 h 769"/>
                <a:gd name="T24" fmla="*/ 158 w 677"/>
                <a:gd name="T25" fmla="*/ 769 h 7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77" h="769">
                  <a:moveTo>
                    <a:pt x="158" y="769"/>
                  </a:moveTo>
                  <a:lnTo>
                    <a:pt x="0" y="769"/>
                  </a:lnTo>
                  <a:lnTo>
                    <a:pt x="0" y="0"/>
                  </a:lnTo>
                  <a:lnTo>
                    <a:pt x="158" y="0"/>
                  </a:lnTo>
                  <a:lnTo>
                    <a:pt x="158" y="311"/>
                  </a:lnTo>
                  <a:lnTo>
                    <a:pt x="451" y="0"/>
                  </a:lnTo>
                  <a:lnTo>
                    <a:pt x="659" y="0"/>
                  </a:lnTo>
                  <a:lnTo>
                    <a:pt x="347" y="314"/>
                  </a:lnTo>
                  <a:lnTo>
                    <a:pt x="677" y="769"/>
                  </a:lnTo>
                  <a:lnTo>
                    <a:pt x="469" y="769"/>
                  </a:lnTo>
                  <a:lnTo>
                    <a:pt x="233" y="431"/>
                  </a:lnTo>
                  <a:lnTo>
                    <a:pt x="158" y="507"/>
                  </a:lnTo>
                  <a:lnTo>
                    <a:pt x="158" y="76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41" name="Freeform 34"/>
            <p:cNvSpPr>
              <a:spLocks noEditPoints="1"/>
            </p:cNvSpPr>
            <p:nvPr userDrawn="1"/>
          </p:nvSpPr>
          <p:spPr bwMode="auto">
            <a:xfrm>
              <a:off x="-3132138" y="3810001"/>
              <a:ext cx="153988" cy="150813"/>
            </a:xfrm>
            <a:custGeom>
              <a:avLst/>
              <a:gdLst>
                <a:gd name="T0" fmla="*/ 167 w 877"/>
                <a:gd name="T1" fmla="*/ 386 h 855"/>
                <a:gd name="T2" fmla="*/ 179 w 877"/>
                <a:gd name="T3" fmla="*/ 339 h 855"/>
                <a:gd name="T4" fmla="*/ 198 w 877"/>
                <a:gd name="T5" fmla="*/ 297 h 855"/>
                <a:gd name="T6" fmla="*/ 244 w 877"/>
                <a:gd name="T7" fmla="*/ 240 h 855"/>
                <a:gd name="T8" fmla="*/ 308 w 877"/>
                <a:gd name="T9" fmla="*/ 202 h 855"/>
                <a:gd name="T10" fmla="*/ 357 w 877"/>
                <a:gd name="T11" fmla="*/ 657 h 855"/>
                <a:gd name="T12" fmla="*/ 292 w 877"/>
                <a:gd name="T13" fmla="*/ 641 h 855"/>
                <a:gd name="T14" fmla="*/ 229 w 877"/>
                <a:gd name="T15" fmla="*/ 597 h 855"/>
                <a:gd name="T16" fmla="*/ 192 w 877"/>
                <a:gd name="T17" fmla="*/ 546 h 855"/>
                <a:gd name="T18" fmla="*/ 175 w 877"/>
                <a:gd name="T19" fmla="*/ 503 h 855"/>
                <a:gd name="T20" fmla="*/ 165 w 877"/>
                <a:gd name="T21" fmla="*/ 454 h 855"/>
                <a:gd name="T22" fmla="*/ 357 w 877"/>
                <a:gd name="T23" fmla="*/ 0 h 855"/>
                <a:gd name="T24" fmla="*/ 316 w 877"/>
                <a:gd name="T25" fmla="*/ 70 h 855"/>
                <a:gd name="T26" fmla="*/ 257 w 877"/>
                <a:gd name="T27" fmla="*/ 85 h 855"/>
                <a:gd name="T28" fmla="*/ 198 w 877"/>
                <a:gd name="T29" fmla="*/ 110 h 855"/>
                <a:gd name="T30" fmla="*/ 140 w 877"/>
                <a:gd name="T31" fmla="*/ 147 h 855"/>
                <a:gd name="T32" fmla="*/ 88 w 877"/>
                <a:gd name="T33" fmla="*/ 195 h 855"/>
                <a:gd name="T34" fmla="*/ 45 w 877"/>
                <a:gd name="T35" fmla="*/ 254 h 855"/>
                <a:gd name="T36" fmla="*/ 15 w 877"/>
                <a:gd name="T37" fmla="*/ 324 h 855"/>
                <a:gd name="T38" fmla="*/ 1 w 877"/>
                <a:gd name="T39" fmla="*/ 405 h 855"/>
                <a:gd name="T40" fmla="*/ 5 w 877"/>
                <a:gd name="T41" fmla="*/ 490 h 855"/>
                <a:gd name="T42" fmla="*/ 28 w 877"/>
                <a:gd name="T43" fmla="*/ 566 h 855"/>
                <a:gd name="T44" fmla="*/ 65 w 877"/>
                <a:gd name="T45" fmla="*/ 630 h 855"/>
                <a:gd name="T46" fmla="*/ 113 w 877"/>
                <a:gd name="T47" fmla="*/ 683 h 855"/>
                <a:gd name="T48" fmla="*/ 168 w 877"/>
                <a:gd name="T49" fmla="*/ 724 h 855"/>
                <a:gd name="T50" fmla="*/ 227 w 877"/>
                <a:gd name="T51" fmla="*/ 755 h 855"/>
                <a:gd name="T52" fmla="*/ 287 w 877"/>
                <a:gd name="T53" fmla="*/ 774 h 855"/>
                <a:gd name="T54" fmla="*/ 343 w 877"/>
                <a:gd name="T55" fmla="*/ 782 h 855"/>
                <a:gd name="T56" fmla="*/ 521 w 877"/>
                <a:gd name="T57" fmla="*/ 783 h 855"/>
                <a:gd name="T58" fmla="*/ 575 w 877"/>
                <a:gd name="T59" fmla="*/ 777 h 855"/>
                <a:gd name="T60" fmla="*/ 635 w 877"/>
                <a:gd name="T61" fmla="*/ 761 h 855"/>
                <a:gd name="T62" fmla="*/ 694 w 877"/>
                <a:gd name="T63" fmla="*/ 733 h 855"/>
                <a:gd name="T64" fmla="*/ 751 w 877"/>
                <a:gd name="T65" fmla="*/ 694 h 855"/>
                <a:gd name="T66" fmla="*/ 801 w 877"/>
                <a:gd name="T67" fmla="*/ 644 h 855"/>
                <a:gd name="T68" fmla="*/ 841 w 877"/>
                <a:gd name="T69" fmla="*/ 583 h 855"/>
                <a:gd name="T70" fmla="*/ 867 w 877"/>
                <a:gd name="T71" fmla="*/ 510 h 855"/>
                <a:gd name="T72" fmla="*/ 877 w 877"/>
                <a:gd name="T73" fmla="*/ 427 h 855"/>
                <a:gd name="T74" fmla="*/ 867 w 877"/>
                <a:gd name="T75" fmla="*/ 343 h 855"/>
                <a:gd name="T76" fmla="*/ 841 w 877"/>
                <a:gd name="T77" fmla="*/ 270 h 855"/>
                <a:gd name="T78" fmla="*/ 801 w 877"/>
                <a:gd name="T79" fmla="*/ 208 h 855"/>
                <a:gd name="T80" fmla="*/ 751 w 877"/>
                <a:gd name="T81" fmla="*/ 158 h 855"/>
                <a:gd name="T82" fmla="*/ 694 w 877"/>
                <a:gd name="T83" fmla="*/ 118 h 855"/>
                <a:gd name="T84" fmla="*/ 635 w 877"/>
                <a:gd name="T85" fmla="*/ 90 h 855"/>
                <a:gd name="T86" fmla="*/ 575 w 877"/>
                <a:gd name="T87" fmla="*/ 72 h 855"/>
                <a:gd name="T88" fmla="*/ 521 w 877"/>
                <a:gd name="T89" fmla="*/ 67 h 855"/>
                <a:gd name="T90" fmla="*/ 712 w 877"/>
                <a:gd name="T91" fmla="*/ 454 h 855"/>
                <a:gd name="T92" fmla="*/ 702 w 877"/>
                <a:gd name="T93" fmla="*/ 503 h 855"/>
                <a:gd name="T94" fmla="*/ 685 w 877"/>
                <a:gd name="T95" fmla="*/ 546 h 855"/>
                <a:gd name="T96" fmla="*/ 647 w 877"/>
                <a:gd name="T97" fmla="*/ 597 h 855"/>
                <a:gd name="T98" fmla="*/ 586 w 877"/>
                <a:gd name="T99" fmla="*/ 641 h 855"/>
                <a:gd name="T100" fmla="*/ 521 w 877"/>
                <a:gd name="T101" fmla="*/ 657 h 855"/>
                <a:gd name="T102" fmla="*/ 569 w 877"/>
                <a:gd name="T103" fmla="*/ 202 h 855"/>
                <a:gd name="T104" fmla="*/ 633 w 877"/>
                <a:gd name="T105" fmla="*/ 240 h 855"/>
                <a:gd name="T106" fmla="*/ 680 w 877"/>
                <a:gd name="T107" fmla="*/ 297 h 855"/>
                <a:gd name="T108" fmla="*/ 699 w 877"/>
                <a:gd name="T109" fmla="*/ 339 h 855"/>
                <a:gd name="T110" fmla="*/ 710 w 877"/>
                <a:gd name="T111" fmla="*/ 386 h 8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77" h="855">
                  <a:moveTo>
                    <a:pt x="164" y="427"/>
                  </a:moveTo>
                  <a:lnTo>
                    <a:pt x="164" y="413"/>
                  </a:lnTo>
                  <a:lnTo>
                    <a:pt x="165" y="399"/>
                  </a:lnTo>
                  <a:lnTo>
                    <a:pt x="167" y="386"/>
                  </a:lnTo>
                  <a:lnTo>
                    <a:pt x="169" y="373"/>
                  </a:lnTo>
                  <a:lnTo>
                    <a:pt x="171" y="362"/>
                  </a:lnTo>
                  <a:lnTo>
                    <a:pt x="175" y="349"/>
                  </a:lnTo>
                  <a:lnTo>
                    <a:pt x="179" y="339"/>
                  </a:lnTo>
                  <a:lnTo>
                    <a:pt x="183" y="327"/>
                  </a:lnTo>
                  <a:lnTo>
                    <a:pt x="187" y="317"/>
                  </a:lnTo>
                  <a:lnTo>
                    <a:pt x="192" y="306"/>
                  </a:lnTo>
                  <a:lnTo>
                    <a:pt x="198" y="297"/>
                  </a:lnTo>
                  <a:lnTo>
                    <a:pt x="203" y="288"/>
                  </a:lnTo>
                  <a:lnTo>
                    <a:pt x="215" y="270"/>
                  </a:lnTo>
                  <a:lnTo>
                    <a:pt x="229" y="254"/>
                  </a:lnTo>
                  <a:lnTo>
                    <a:pt x="244" y="240"/>
                  </a:lnTo>
                  <a:lnTo>
                    <a:pt x="259" y="228"/>
                  </a:lnTo>
                  <a:lnTo>
                    <a:pt x="275" y="218"/>
                  </a:lnTo>
                  <a:lnTo>
                    <a:pt x="292" y="208"/>
                  </a:lnTo>
                  <a:lnTo>
                    <a:pt x="308" y="202"/>
                  </a:lnTo>
                  <a:lnTo>
                    <a:pt x="324" y="197"/>
                  </a:lnTo>
                  <a:lnTo>
                    <a:pt x="341" y="194"/>
                  </a:lnTo>
                  <a:lnTo>
                    <a:pt x="357" y="194"/>
                  </a:lnTo>
                  <a:lnTo>
                    <a:pt x="357" y="657"/>
                  </a:lnTo>
                  <a:lnTo>
                    <a:pt x="341" y="655"/>
                  </a:lnTo>
                  <a:lnTo>
                    <a:pt x="324" y="652"/>
                  </a:lnTo>
                  <a:lnTo>
                    <a:pt x="308" y="648"/>
                  </a:lnTo>
                  <a:lnTo>
                    <a:pt x="292" y="641"/>
                  </a:lnTo>
                  <a:lnTo>
                    <a:pt x="275" y="633"/>
                  </a:lnTo>
                  <a:lnTo>
                    <a:pt x="259" y="623"/>
                  </a:lnTo>
                  <a:lnTo>
                    <a:pt x="244" y="611"/>
                  </a:lnTo>
                  <a:lnTo>
                    <a:pt x="229" y="597"/>
                  </a:lnTo>
                  <a:lnTo>
                    <a:pt x="215" y="581"/>
                  </a:lnTo>
                  <a:lnTo>
                    <a:pt x="203" y="565"/>
                  </a:lnTo>
                  <a:lnTo>
                    <a:pt x="198" y="555"/>
                  </a:lnTo>
                  <a:lnTo>
                    <a:pt x="192" y="546"/>
                  </a:lnTo>
                  <a:lnTo>
                    <a:pt x="187" y="535"/>
                  </a:lnTo>
                  <a:lnTo>
                    <a:pt x="183" y="525"/>
                  </a:lnTo>
                  <a:lnTo>
                    <a:pt x="179" y="513"/>
                  </a:lnTo>
                  <a:lnTo>
                    <a:pt x="175" y="503"/>
                  </a:lnTo>
                  <a:lnTo>
                    <a:pt x="171" y="490"/>
                  </a:lnTo>
                  <a:lnTo>
                    <a:pt x="169" y="479"/>
                  </a:lnTo>
                  <a:lnTo>
                    <a:pt x="167" y="466"/>
                  </a:lnTo>
                  <a:lnTo>
                    <a:pt x="165" y="454"/>
                  </a:lnTo>
                  <a:lnTo>
                    <a:pt x="164" y="440"/>
                  </a:lnTo>
                  <a:lnTo>
                    <a:pt x="164" y="427"/>
                  </a:lnTo>
                  <a:close/>
                  <a:moveTo>
                    <a:pt x="521" y="0"/>
                  </a:moveTo>
                  <a:lnTo>
                    <a:pt x="357" y="0"/>
                  </a:lnTo>
                  <a:lnTo>
                    <a:pt x="357" y="67"/>
                  </a:lnTo>
                  <a:lnTo>
                    <a:pt x="343" y="67"/>
                  </a:lnTo>
                  <a:lnTo>
                    <a:pt x="329" y="68"/>
                  </a:lnTo>
                  <a:lnTo>
                    <a:pt x="316" y="70"/>
                  </a:lnTo>
                  <a:lnTo>
                    <a:pt x="301" y="72"/>
                  </a:lnTo>
                  <a:lnTo>
                    <a:pt x="287" y="76"/>
                  </a:lnTo>
                  <a:lnTo>
                    <a:pt x="272" y="80"/>
                  </a:lnTo>
                  <a:lnTo>
                    <a:pt x="257" y="85"/>
                  </a:lnTo>
                  <a:lnTo>
                    <a:pt x="243" y="90"/>
                  </a:lnTo>
                  <a:lnTo>
                    <a:pt x="227" y="95"/>
                  </a:lnTo>
                  <a:lnTo>
                    <a:pt x="212" y="103"/>
                  </a:lnTo>
                  <a:lnTo>
                    <a:pt x="198" y="110"/>
                  </a:lnTo>
                  <a:lnTo>
                    <a:pt x="183" y="118"/>
                  </a:lnTo>
                  <a:lnTo>
                    <a:pt x="168" y="127"/>
                  </a:lnTo>
                  <a:lnTo>
                    <a:pt x="154" y="137"/>
                  </a:lnTo>
                  <a:lnTo>
                    <a:pt x="140" y="147"/>
                  </a:lnTo>
                  <a:lnTo>
                    <a:pt x="127" y="158"/>
                  </a:lnTo>
                  <a:lnTo>
                    <a:pt x="113" y="170"/>
                  </a:lnTo>
                  <a:lnTo>
                    <a:pt x="100" y="182"/>
                  </a:lnTo>
                  <a:lnTo>
                    <a:pt x="88" y="195"/>
                  </a:lnTo>
                  <a:lnTo>
                    <a:pt x="76" y="208"/>
                  </a:lnTo>
                  <a:lnTo>
                    <a:pt x="65" y="223"/>
                  </a:lnTo>
                  <a:lnTo>
                    <a:pt x="54" y="239"/>
                  </a:lnTo>
                  <a:lnTo>
                    <a:pt x="45" y="254"/>
                  </a:lnTo>
                  <a:lnTo>
                    <a:pt x="37" y="270"/>
                  </a:lnTo>
                  <a:lnTo>
                    <a:pt x="28" y="288"/>
                  </a:lnTo>
                  <a:lnTo>
                    <a:pt x="21" y="305"/>
                  </a:lnTo>
                  <a:lnTo>
                    <a:pt x="15" y="324"/>
                  </a:lnTo>
                  <a:lnTo>
                    <a:pt x="9" y="343"/>
                  </a:lnTo>
                  <a:lnTo>
                    <a:pt x="5" y="363"/>
                  </a:lnTo>
                  <a:lnTo>
                    <a:pt x="2" y="384"/>
                  </a:lnTo>
                  <a:lnTo>
                    <a:pt x="1" y="405"/>
                  </a:lnTo>
                  <a:lnTo>
                    <a:pt x="0" y="427"/>
                  </a:lnTo>
                  <a:lnTo>
                    <a:pt x="1" y="449"/>
                  </a:lnTo>
                  <a:lnTo>
                    <a:pt x="2" y="470"/>
                  </a:lnTo>
                  <a:lnTo>
                    <a:pt x="5" y="490"/>
                  </a:lnTo>
                  <a:lnTo>
                    <a:pt x="9" y="510"/>
                  </a:lnTo>
                  <a:lnTo>
                    <a:pt x="15" y="530"/>
                  </a:lnTo>
                  <a:lnTo>
                    <a:pt x="21" y="548"/>
                  </a:lnTo>
                  <a:lnTo>
                    <a:pt x="28" y="566"/>
                  </a:lnTo>
                  <a:lnTo>
                    <a:pt x="37" y="583"/>
                  </a:lnTo>
                  <a:lnTo>
                    <a:pt x="45" y="599"/>
                  </a:lnTo>
                  <a:lnTo>
                    <a:pt x="54" y="615"/>
                  </a:lnTo>
                  <a:lnTo>
                    <a:pt x="65" y="630"/>
                  </a:lnTo>
                  <a:lnTo>
                    <a:pt x="76" y="644"/>
                  </a:lnTo>
                  <a:lnTo>
                    <a:pt x="88" y="658"/>
                  </a:lnTo>
                  <a:lnTo>
                    <a:pt x="100" y="671"/>
                  </a:lnTo>
                  <a:lnTo>
                    <a:pt x="113" y="683"/>
                  </a:lnTo>
                  <a:lnTo>
                    <a:pt x="127" y="694"/>
                  </a:lnTo>
                  <a:lnTo>
                    <a:pt x="140" y="705"/>
                  </a:lnTo>
                  <a:lnTo>
                    <a:pt x="154" y="715"/>
                  </a:lnTo>
                  <a:lnTo>
                    <a:pt x="168" y="724"/>
                  </a:lnTo>
                  <a:lnTo>
                    <a:pt x="183" y="733"/>
                  </a:lnTo>
                  <a:lnTo>
                    <a:pt x="198" y="741"/>
                  </a:lnTo>
                  <a:lnTo>
                    <a:pt x="212" y="748"/>
                  </a:lnTo>
                  <a:lnTo>
                    <a:pt x="227" y="755"/>
                  </a:lnTo>
                  <a:lnTo>
                    <a:pt x="243" y="761"/>
                  </a:lnTo>
                  <a:lnTo>
                    <a:pt x="257" y="766"/>
                  </a:lnTo>
                  <a:lnTo>
                    <a:pt x="272" y="770"/>
                  </a:lnTo>
                  <a:lnTo>
                    <a:pt x="287" y="774"/>
                  </a:lnTo>
                  <a:lnTo>
                    <a:pt x="301" y="777"/>
                  </a:lnTo>
                  <a:lnTo>
                    <a:pt x="316" y="780"/>
                  </a:lnTo>
                  <a:lnTo>
                    <a:pt x="329" y="781"/>
                  </a:lnTo>
                  <a:lnTo>
                    <a:pt x="343" y="782"/>
                  </a:lnTo>
                  <a:lnTo>
                    <a:pt x="357" y="783"/>
                  </a:lnTo>
                  <a:lnTo>
                    <a:pt x="357" y="855"/>
                  </a:lnTo>
                  <a:lnTo>
                    <a:pt x="521" y="855"/>
                  </a:lnTo>
                  <a:lnTo>
                    <a:pt x="521" y="783"/>
                  </a:lnTo>
                  <a:lnTo>
                    <a:pt x="533" y="782"/>
                  </a:lnTo>
                  <a:lnTo>
                    <a:pt x="547" y="781"/>
                  </a:lnTo>
                  <a:lnTo>
                    <a:pt x="562" y="780"/>
                  </a:lnTo>
                  <a:lnTo>
                    <a:pt x="575" y="777"/>
                  </a:lnTo>
                  <a:lnTo>
                    <a:pt x="590" y="774"/>
                  </a:lnTo>
                  <a:lnTo>
                    <a:pt x="604" y="770"/>
                  </a:lnTo>
                  <a:lnTo>
                    <a:pt x="620" y="766"/>
                  </a:lnTo>
                  <a:lnTo>
                    <a:pt x="635" y="761"/>
                  </a:lnTo>
                  <a:lnTo>
                    <a:pt x="649" y="755"/>
                  </a:lnTo>
                  <a:lnTo>
                    <a:pt x="665" y="748"/>
                  </a:lnTo>
                  <a:lnTo>
                    <a:pt x="680" y="741"/>
                  </a:lnTo>
                  <a:lnTo>
                    <a:pt x="694" y="733"/>
                  </a:lnTo>
                  <a:lnTo>
                    <a:pt x="709" y="724"/>
                  </a:lnTo>
                  <a:lnTo>
                    <a:pt x="723" y="715"/>
                  </a:lnTo>
                  <a:lnTo>
                    <a:pt x="737" y="705"/>
                  </a:lnTo>
                  <a:lnTo>
                    <a:pt x="751" y="694"/>
                  </a:lnTo>
                  <a:lnTo>
                    <a:pt x="764" y="683"/>
                  </a:lnTo>
                  <a:lnTo>
                    <a:pt x="777" y="671"/>
                  </a:lnTo>
                  <a:lnTo>
                    <a:pt x="789" y="658"/>
                  </a:lnTo>
                  <a:lnTo>
                    <a:pt x="801" y="644"/>
                  </a:lnTo>
                  <a:lnTo>
                    <a:pt x="811" y="630"/>
                  </a:lnTo>
                  <a:lnTo>
                    <a:pt x="822" y="615"/>
                  </a:lnTo>
                  <a:lnTo>
                    <a:pt x="832" y="599"/>
                  </a:lnTo>
                  <a:lnTo>
                    <a:pt x="841" y="583"/>
                  </a:lnTo>
                  <a:lnTo>
                    <a:pt x="849" y="566"/>
                  </a:lnTo>
                  <a:lnTo>
                    <a:pt x="856" y="548"/>
                  </a:lnTo>
                  <a:lnTo>
                    <a:pt x="862" y="530"/>
                  </a:lnTo>
                  <a:lnTo>
                    <a:pt x="867" y="510"/>
                  </a:lnTo>
                  <a:lnTo>
                    <a:pt x="871" y="490"/>
                  </a:lnTo>
                  <a:lnTo>
                    <a:pt x="874" y="470"/>
                  </a:lnTo>
                  <a:lnTo>
                    <a:pt x="876" y="449"/>
                  </a:lnTo>
                  <a:lnTo>
                    <a:pt x="877" y="427"/>
                  </a:lnTo>
                  <a:lnTo>
                    <a:pt x="876" y="405"/>
                  </a:lnTo>
                  <a:lnTo>
                    <a:pt x="874" y="384"/>
                  </a:lnTo>
                  <a:lnTo>
                    <a:pt x="871" y="363"/>
                  </a:lnTo>
                  <a:lnTo>
                    <a:pt x="867" y="343"/>
                  </a:lnTo>
                  <a:lnTo>
                    <a:pt x="862" y="324"/>
                  </a:lnTo>
                  <a:lnTo>
                    <a:pt x="856" y="305"/>
                  </a:lnTo>
                  <a:lnTo>
                    <a:pt x="849" y="288"/>
                  </a:lnTo>
                  <a:lnTo>
                    <a:pt x="841" y="270"/>
                  </a:lnTo>
                  <a:lnTo>
                    <a:pt x="832" y="254"/>
                  </a:lnTo>
                  <a:lnTo>
                    <a:pt x="822" y="239"/>
                  </a:lnTo>
                  <a:lnTo>
                    <a:pt x="811" y="223"/>
                  </a:lnTo>
                  <a:lnTo>
                    <a:pt x="801" y="208"/>
                  </a:lnTo>
                  <a:lnTo>
                    <a:pt x="789" y="195"/>
                  </a:lnTo>
                  <a:lnTo>
                    <a:pt x="777" y="182"/>
                  </a:lnTo>
                  <a:lnTo>
                    <a:pt x="764" y="170"/>
                  </a:lnTo>
                  <a:lnTo>
                    <a:pt x="751" y="158"/>
                  </a:lnTo>
                  <a:lnTo>
                    <a:pt x="737" y="147"/>
                  </a:lnTo>
                  <a:lnTo>
                    <a:pt x="723" y="137"/>
                  </a:lnTo>
                  <a:lnTo>
                    <a:pt x="709" y="127"/>
                  </a:lnTo>
                  <a:lnTo>
                    <a:pt x="694" y="118"/>
                  </a:lnTo>
                  <a:lnTo>
                    <a:pt x="680" y="110"/>
                  </a:lnTo>
                  <a:lnTo>
                    <a:pt x="665" y="103"/>
                  </a:lnTo>
                  <a:lnTo>
                    <a:pt x="649" y="95"/>
                  </a:lnTo>
                  <a:lnTo>
                    <a:pt x="635" y="90"/>
                  </a:lnTo>
                  <a:lnTo>
                    <a:pt x="620" y="85"/>
                  </a:lnTo>
                  <a:lnTo>
                    <a:pt x="604" y="80"/>
                  </a:lnTo>
                  <a:lnTo>
                    <a:pt x="590" y="76"/>
                  </a:lnTo>
                  <a:lnTo>
                    <a:pt x="575" y="72"/>
                  </a:lnTo>
                  <a:lnTo>
                    <a:pt x="562" y="70"/>
                  </a:lnTo>
                  <a:lnTo>
                    <a:pt x="547" y="68"/>
                  </a:lnTo>
                  <a:lnTo>
                    <a:pt x="533" y="67"/>
                  </a:lnTo>
                  <a:lnTo>
                    <a:pt x="521" y="67"/>
                  </a:lnTo>
                  <a:lnTo>
                    <a:pt x="521" y="0"/>
                  </a:lnTo>
                  <a:close/>
                  <a:moveTo>
                    <a:pt x="713" y="427"/>
                  </a:moveTo>
                  <a:lnTo>
                    <a:pt x="712" y="440"/>
                  </a:lnTo>
                  <a:lnTo>
                    <a:pt x="712" y="454"/>
                  </a:lnTo>
                  <a:lnTo>
                    <a:pt x="710" y="466"/>
                  </a:lnTo>
                  <a:lnTo>
                    <a:pt x="708" y="479"/>
                  </a:lnTo>
                  <a:lnTo>
                    <a:pt x="706" y="490"/>
                  </a:lnTo>
                  <a:lnTo>
                    <a:pt x="702" y="503"/>
                  </a:lnTo>
                  <a:lnTo>
                    <a:pt x="699" y="513"/>
                  </a:lnTo>
                  <a:lnTo>
                    <a:pt x="694" y="525"/>
                  </a:lnTo>
                  <a:lnTo>
                    <a:pt x="690" y="535"/>
                  </a:lnTo>
                  <a:lnTo>
                    <a:pt x="685" y="546"/>
                  </a:lnTo>
                  <a:lnTo>
                    <a:pt x="680" y="555"/>
                  </a:lnTo>
                  <a:lnTo>
                    <a:pt x="673" y="565"/>
                  </a:lnTo>
                  <a:lnTo>
                    <a:pt x="661" y="581"/>
                  </a:lnTo>
                  <a:lnTo>
                    <a:pt x="647" y="597"/>
                  </a:lnTo>
                  <a:lnTo>
                    <a:pt x="633" y="611"/>
                  </a:lnTo>
                  <a:lnTo>
                    <a:pt x="617" y="623"/>
                  </a:lnTo>
                  <a:lnTo>
                    <a:pt x="601" y="633"/>
                  </a:lnTo>
                  <a:lnTo>
                    <a:pt x="586" y="641"/>
                  </a:lnTo>
                  <a:lnTo>
                    <a:pt x="569" y="648"/>
                  </a:lnTo>
                  <a:lnTo>
                    <a:pt x="552" y="652"/>
                  </a:lnTo>
                  <a:lnTo>
                    <a:pt x="536" y="655"/>
                  </a:lnTo>
                  <a:lnTo>
                    <a:pt x="521" y="657"/>
                  </a:lnTo>
                  <a:lnTo>
                    <a:pt x="521" y="194"/>
                  </a:lnTo>
                  <a:lnTo>
                    <a:pt x="536" y="194"/>
                  </a:lnTo>
                  <a:lnTo>
                    <a:pt x="552" y="197"/>
                  </a:lnTo>
                  <a:lnTo>
                    <a:pt x="569" y="202"/>
                  </a:lnTo>
                  <a:lnTo>
                    <a:pt x="586" y="208"/>
                  </a:lnTo>
                  <a:lnTo>
                    <a:pt x="601" y="218"/>
                  </a:lnTo>
                  <a:lnTo>
                    <a:pt x="617" y="228"/>
                  </a:lnTo>
                  <a:lnTo>
                    <a:pt x="633" y="240"/>
                  </a:lnTo>
                  <a:lnTo>
                    <a:pt x="647" y="254"/>
                  </a:lnTo>
                  <a:lnTo>
                    <a:pt x="661" y="270"/>
                  </a:lnTo>
                  <a:lnTo>
                    <a:pt x="673" y="288"/>
                  </a:lnTo>
                  <a:lnTo>
                    <a:pt x="680" y="297"/>
                  </a:lnTo>
                  <a:lnTo>
                    <a:pt x="685" y="306"/>
                  </a:lnTo>
                  <a:lnTo>
                    <a:pt x="690" y="317"/>
                  </a:lnTo>
                  <a:lnTo>
                    <a:pt x="694" y="327"/>
                  </a:lnTo>
                  <a:lnTo>
                    <a:pt x="699" y="339"/>
                  </a:lnTo>
                  <a:lnTo>
                    <a:pt x="702" y="349"/>
                  </a:lnTo>
                  <a:lnTo>
                    <a:pt x="706" y="362"/>
                  </a:lnTo>
                  <a:lnTo>
                    <a:pt x="708" y="373"/>
                  </a:lnTo>
                  <a:lnTo>
                    <a:pt x="710" y="386"/>
                  </a:lnTo>
                  <a:lnTo>
                    <a:pt x="712" y="399"/>
                  </a:lnTo>
                  <a:lnTo>
                    <a:pt x="712" y="413"/>
                  </a:lnTo>
                  <a:lnTo>
                    <a:pt x="713" y="42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42" name="Freeform 35"/>
            <p:cNvSpPr>
              <a:spLocks noEditPoints="1"/>
            </p:cNvSpPr>
            <p:nvPr userDrawn="1"/>
          </p:nvSpPr>
          <p:spPr bwMode="auto">
            <a:xfrm>
              <a:off x="-903288" y="3827463"/>
              <a:ext cx="84138" cy="131763"/>
            </a:xfrm>
            <a:custGeom>
              <a:avLst/>
              <a:gdLst>
                <a:gd name="T0" fmla="*/ 293 w 479"/>
                <a:gd name="T1" fmla="*/ 315 h 750"/>
                <a:gd name="T2" fmla="*/ 279 w 479"/>
                <a:gd name="T3" fmla="*/ 322 h 750"/>
                <a:gd name="T4" fmla="*/ 263 w 479"/>
                <a:gd name="T5" fmla="*/ 328 h 750"/>
                <a:gd name="T6" fmla="*/ 247 w 479"/>
                <a:gd name="T7" fmla="*/ 331 h 750"/>
                <a:gd name="T8" fmla="*/ 156 w 479"/>
                <a:gd name="T9" fmla="*/ 331 h 750"/>
                <a:gd name="T10" fmla="*/ 237 w 479"/>
                <a:gd name="T11" fmla="*/ 145 h 750"/>
                <a:gd name="T12" fmla="*/ 257 w 479"/>
                <a:gd name="T13" fmla="*/ 146 h 750"/>
                <a:gd name="T14" fmla="*/ 274 w 479"/>
                <a:gd name="T15" fmla="*/ 150 h 750"/>
                <a:gd name="T16" fmla="*/ 290 w 479"/>
                <a:gd name="T17" fmla="*/ 156 h 750"/>
                <a:gd name="T18" fmla="*/ 302 w 479"/>
                <a:gd name="T19" fmla="*/ 166 h 750"/>
                <a:gd name="T20" fmla="*/ 313 w 479"/>
                <a:gd name="T21" fmla="*/ 178 h 750"/>
                <a:gd name="T22" fmla="*/ 320 w 479"/>
                <a:gd name="T23" fmla="*/ 194 h 750"/>
                <a:gd name="T24" fmla="*/ 324 w 479"/>
                <a:gd name="T25" fmla="*/ 213 h 750"/>
                <a:gd name="T26" fmla="*/ 326 w 479"/>
                <a:gd name="T27" fmla="*/ 236 h 750"/>
                <a:gd name="T28" fmla="*/ 324 w 479"/>
                <a:gd name="T29" fmla="*/ 260 h 750"/>
                <a:gd name="T30" fmla="*/ 320 w 479"/>
                <a:gd name="T31" fmla="*/ 281 h 750"/>
                <a:gd name="T32" fmla="*/ 312 w 479"/>
                <a:gd name="T33" fmla="*/ 296 h 750"/>
                <a:gd name="T34" fmla="*/ 300 w 479"/>
                <a:gd name="T35" fmla="*/ 310 h 750"/>
                <a:gd name="T36" fmla="*/ 404 w 479"/>
                <a:gd name="T37" fmla="*/ 51 h 750"/>
                <a:gd name="T38" fmla="*/ 386 w 479"/>
                <a:gd name="T39" fmla="*/ 38 h 750"/>
                <a:gd name="T40" fmla="*/ 367 w 479"/>
                <a:gd name="T41" fmla="*/ 27 h 750"/>
                <a:gd name="T42" fmla="*/ 346 w 479"/>
                <a:gd name="T43" fmla="*/ 18 h 750"/>
                <a:gd name="T44" fmla="*/ 313 w 479"/>
                <a:gd name="T45" fmla="*/ 8 h 750"/>
                <a:gd name="T46" fmla="*/ 263 w 479"/>
                <a:gd name="T47" fmla="*/ 2 h 750"/>
                <a:gd name="T48" fmla="*/ 0 w 479"/>
                <a:gd name="T49" fmla="*/ 0 h 750"/>
                <a:gd name="T50" fmla="*/ 156 w 479"/>
                <a:gd name="T51" fmla="*/ 750 h 750"/>
                <a:gd name="T52" fmla="*/ 247 w 479"/>
                <a:gd name="T53" fmla="*/ 476 h 750"/>
                <a:gd name="T54" fmla="*/ 273 w 479"/>
                <a:gd name="T55" fmla="*/ 475 h 750"/>
                <a:gd name="T56" fmla="*/ 298 w 479"/>
                <a:gd name="T57" fmla="*/ 472 h 750"/>
                <a:gd name="T58" fmla="*/ 321 w 479"/>
                <a:gd name="T59" fmla="*/ 466 h 750"/>
                <a:gd name="T60" fmla="*/ 343 w 479"/>
                <a:gd name="T61" fmla="*/ 459 h 750"/>
                <a:gd name="T62" fmla="*/ 364 w 479"/>
                <a:gd name="T63" fmla="*/ 450 h 750"/>
                <a:gd name="T64" fmla="*/ 383 w 479"/>
                <a:gd name="T65" fmla="*/ 438 h 750"/>
                <a:gd name="T66" fmla="*/ 400 w 479"/>
                <a:gd name="T67" fmla="*/ 426 h 750"/>
                <a:gd name="T68" fmla="*/ 417 w 479"/>
                <a:gd name="T69" fmla="*/ 411 h 750"/>
                <a:gd name="T70" fmla="*/ 431 w 479"/>
                <a:gd name="T71" fmla="*/ 394 h 750"/>
                <a:gd name="T72" fmla="*/ 443 w 479"/>
                <a:gd name="T73" fmla="*/ 377 h 750"/>
                <a:gd name="T74" fmla="*/ 454 w 479"/>
                <a:gd name="T75" fmla="*/ 357 h 750"/>
                <a:gd name="T76" fmla="*/ 463 w 479"/>
                <a:gd name="T77" fmla="*/ 335 h 750"/>
                <a:gd name="T78" fmla="*/ 469 w 479"/>
                <a:gd name="T79" fmla="*/ 313 h 750"/>
                <a:gd name="T80" fmla="*/ 475 w 479"/>
                <a:gd name="T81" fmla="*/ 289 h 750"/>
                <a:gd name="T82" fmla="*/ 478 w 479"/>
                <a:gd name="T83" fmla="*/ 264 h 750"/>
                <a:gd name="T84" fmla="*/ 479 w 479"/>
                <a:gd name="T85" fmla="*/ 238 h 750"/>
                <a:gd name="T86" fmla="*/ 478 w 479"/>
                <a:gd name="T87" fmla="*/ 207 h 750"/>
                <a:gd name="T88" fmla="*/ 475 w 479"/>
                <a:gd name="T89" fmla="*/ 180 h 750"/>
                <a:gd name="T90" fmla="*/ 469 w 479"/>
                <a:gd name="T91" fmla="*/ 155 h 750"/>
                <a:gd name="T92" fmla="*/ 461 w 479"/>
                <a:gd name="T93" fmla="*/ 131 h 750"/>
                <a:gd name="T94" fmla="*/ 452 w 479"/>
                <a:gd name="T95" fmla="*/ 110 h 750"/>
                <a:gd name="T96" fmla="*/ 440 w 479"/>
                <a:gd name="T97" fmla="*/ 90 h 750"/>
                <a:gd name="T98" fmla="*/ 427 w 479"/>
                <a:gd name="T99" fmla="*/ 73 h 750"/>
                <a:gd name="T100" fmla="*/ 412 w 479"/>
                <a:gd name="T101" fmla="*/ 57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79" h="750">
                  <a:moveTo>
                    <a:pt x="300" y="310"/>
                  </a:moveTo>
                  <a:lnTo>
                    <a:pt x="293" y="315"/>
                  </a:lnTo>
                  <a:lnTo>
                    <a:pt x="286" y="319"/>
                  </a:lnTo>
                  <a:lnTo>
                    <a:pt x="279" y="322"/>
                  </a:lnTo>
                  <a:lnTo>
                    <a:pt x="271" y="325"/>
                  </a:lnTo>
                  <a:lnTo>
                    <a:pt x="263" y="328"/>
                  </a:lnTo>
                  <a:lnTo>
                    <a:pt x="255" y="330"/>
                  </a:lnTo>
                  <a:lnTo>
                    <a:pt x="247" y="331"/>
                  </a:lnTo>
                  <a:lnTo>
                    <a:pt x="238" y="331"/>
                  </a:lnTo>
                  <a:lnTo>
                    <a:pt x="156" y="331"/>
                  </a:lnTo>
                  <a:lnTo>
                    <a:pt x="156" y="145"/>
                  </a:lnTo>
                  <a:lnTo>
                    <a:pt x="237" y="145"/>
                  </a:lnTo>
                  <a:lnTo>
                    <a:pt x="248" y="145"/>
                  </a:lnTo>
                  <a:lnTo>
                    <a:pt x="257" y="146"/>
                  </a:lnTo>
                  <a:lnTo>
                    <a:pt x="266" y="148"/>
                  </a:lnTo>
                  <a:lnTo>
                    <a:pt x="274" y="150"/>
                  </a:lnTo>
                  <a:lnTo>
                    <a:pt x="282" y="153"/>
                  </a:lnTo>
                  <a:lnTo>
                    <a:pt x="290" y="156"/>
                  </a:lnTo>
                  <a:lnTo>
                    <a:pt x="296" y="160"/>
                  </a:lnTo>
                  <a:lnTo>
                    <a:pt x="302" y="166"/>
                  </a:lnTo>
                  <a:lnTo>
                    <a:pt x="307" y="172"/>
                  </a:lnTo>
                  <a:lnTo>
                    <a:pt x="313" y="178"/>
                  </a:lnTo>
                  <a:lnTo>
                    <a:pt x="317" y="185"/>
                  </a:lnTo>
                  <a:lnTo>
                    <a:pt x="320" y="194"/>
                  </a:lnTo>
                  <a:lnTo>
                    <a:pt x="323" y="203"/>
                  </a:lnTo>
                  <a:lnTo>
                    <a:pt x="324" y="213"/>
                  </a:lnTo>
                  <a:lnTo>
                    <a:pt x="326" y="223"/>
                  </a:lnTo>
                  <a:lnTo>
                    <a:pt x="326" y="236"/>
                  </a:lnTo>
                  <a:lnTo>
                    <a:pt x="326" y="248"/>
                  </a:lnTo>
                  <a:lnTo>
                    <a:pt x="324" y="260"/>
                  </a:lnTo>
                  <a:lnTo>
                    <a:pt x="322" y="270"/>
                  </a:lnTo>
                  <a:lnTo>
                    <a:pt x="320" y="281"/>
                  </a:lnTo>
                  <a:lnTo>
                    <a:pt x="316" y="289"/>
                  </a:lnTo>
                  <a:lnTo>
                    <a:pt x="312" y="296"/>
                  </a:lnTo>
                  <a:lnTo>
                    <a:pt x="306" y="303"/>
                  </a:lnTo>
                  <a:lnTo>
                    <a:pt x="300" y="310"/>
                  </a:lnTo>
                  <a:close/>
                  <a:moveTo>
                    <a:pt x="412" y="57"/>
                  </a:moveTo>
                  <a:lnTo>
                    <a:pt x="404" y="51"/>
                  </a:lnTo>
                  <a:lnTo>
                    <a:pt x="395" y="43"/>
                  </a:lnTo>
                  <a:lnTo>
                    <a:pt x="386" y="38"/>
                  </a:lnTo>
                  <a:lnTo>
                    <a:pt x="376" y="32"/>
                  </a:lnTo>
                  <a:lnTo>
                    <a:pt x="367" y="27"/>
                  </a:lnTo>
                  <a:lnTo>
                    <a:pt x="357" y="22"/>
                  </a:lnTo>
                  <a:lnTo>
                    <a:pt x="346" y="18"/>
                  </a:lnTo>
                  <a:lnTo>
                    <a:pt x="336" y="14"/>
                  </a:lnTo>
                  <a:lnTo>
                    <a:pt x="313" y="8"/>
                  </a:lnTo>
                  <a:lnTo>
                    <a:pt x="289" y="4"/>
                  </a:lnTo>
                  <a:lnTo>
                    <a:pt x="263" y="2"/>
                  </a:lnTo>
                  <a:lnTo>
                    <a:pt x="237" y="0"/>
                  </a:lnTo>
                  <a:lnTo>
                    <a:pt x="0" y="0"/>
                  </a:lnTo>
                  <a:lnTo>
                    <a:pt x="0" y="750"/>
                  </a:lnTo>
                  <a:lnTo>
                    <a:pt x="156" y="750"/>
                  </a:lnTo>
                  <a:lnTo>
                    <a:pt x="156" y="476"/>
                  </a:lnTo>
                  <a:lnTo>
                    <a:pt x="247" y="476"/>
                  </a:lnTo>
                  <a:lnTo>
                    <a:pt x="259" y="476"/>
                  </a:lnTo>
                  <a:lnTo>
                    <a:pt x="273" y="475"/>
                  </a:lnTo>
                  <a:lnTo>
                    <a:pt x="285" y="474"/>
                  </a:lnTo>
                  <a:lnTo>
                    <a:pt x="298" y="472"/>
                  </a:lnTo>
                  <a:lnTo>
                    <a:pt x="309" y="470"/>
                  </a:lnTo>
                  <a:lnTo>
                    <a:pt x="321" y="466"/>
                  </a:lnTo>
                  <a:lnTo>
                    <a:pt x="332" y="463"/>
                  </a:lnTo>
                  <a:lnTo>
                    <a:pt x="343" y="459"/>
                  </a:lnTo>
                  <a:lnTo>
                    <a:pt x="353" y="455"/>
                  </a:lnTo>
                  <a:lnTo>
                    <a:pt x="364" y="450"/>
                  </a:lnTo>
                  <a:lnTo>
                    <a:pt x="373" y="445"/>
                  </a:lnTo>
                  <a:lnTo>
                    <a:pt x="383" y="438"/>
                  </a:lnTo>
                  <a:lnTo>
                    <a:pt x="392" y="432"/>
                  </a:lnTo>
                  <a:lnTo>
                    <a:pt x="400" y="426"/>
                  </a:lnTo>
                  <a:lnTo>
                    <a:pt x="409" y="418"/>
                  </a:lnTo>
                  <a:lnTo>
                    <a:pt x="417" y="411"/>
                  </a:lnTo>
                  <a:lnTo>
                    <a:pt x="424" y="403"/>
                  </a:lnTo>
                  <a:lnTo>
                    <a:pt x="431" y="394"/>
                  </a:lnTo>
                  <a:lnTo>
                    <a:pt x="437" y="385"/>
                  </a:lnTo>
                  <a:lnTo>
                    <a:pt x="443" y="377"/>
                  </a:lnTo>
                  <a:lnTo>
                    <a:pt x="449" y="366"/>
                  </a:lnTo>
                  <a:lnTo>
                    <a:pt x="454" y="357"/>
                  </a:lnTo>
                  <a:lnTo>
                    <a:pt x="459" y="346"/>
                  </a:lnTo>
                  <a:lnTo>
                    <a:pt x="463" y="335"/>
                  </a:lnTo>
                  <a:lnTo>
                    <a:pt x="466" y="324"/>
                  </a:lnTo>
                  <a:lnTo>
                    <a:pt x="469" y="313"/>
                  </a:lnTo>
                  <a:lnTo>
                    <a:pt x="473" y="300"/>
                  </a:lnTo>
                  <a:lnTo>
                    <a:pt x="475" y="289"/>
                  </a:lnTo>
                  <a:lnTo>
                    <a:pt x="477" y="276"/>
                  </a:lnTo>
                  <a:lnTo>
                    <a:pt x="478" y="264"/>
                  </a:lnTo>
                  <a:lnTo>
                    <a:pt x="479" y="250"/>
                  </a:lnTo>
                  <a:lnTo>
                    <a:pt x="479" y="238"/>
                  </a:lnTo>
                  <a:lnTo>
                    <a:pt x="479" y="222"/>
                  </a:lnTo>
                  <a:lnTo>
                    <a:pt x="478" y="207"/>
                  </a:lnTo>
                  <a:lnTo>
                    <a:pt x="477" y="194"/>
                  </a:lnTo>
                  <a:lnTo>
                    <a:pt x="475" y="180"/>
                  </a:lnTo>
                  <a:lnTo>
                    <a:pt x="473" y="167"/>
                  </a:lnTo>
                  <a:lnTo>
                    <a:pt x="469" y="155"/>
                  </a:lnTo>
                  <a:lnTo>
                    <a:pt x="465" y="143"/>
                  </a:lnTo>
                  <a:lnTo>
                    <a:pt x="461" y="131"/>
                  </a:lnTo>
                  <a:lnTo>
                    <a:pt x="457" y="121"/>
                  </a:lnTo>
                  <a:lnTo>
                    <a:pt x="452" y="110"/>
                  </a:lnTo>
                  <a:lnTo>
                    <a:pt x="446" y="100"/>
                  </a:lnTo>
                  <a:lnTo>
                    <a:pt x="440" y="90"/>
                  </a:lnTo>
                  <a:lnTo>
                    <a:pt x="434" y="81"/>
                  </a:lnTo>
                  <a:lnTo>
                    <a:pt x="427" y="73"/>
                  </a:lnTo>
                  <a:lnTo>
                    <a:pt x="419" y="65"/>
                  </a:lnTo>
                  <a:lnTo>
                    <a:pt x="412" y="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43" name="Freeform 36"/>
            <p:cNvSpPr>
              <a:spLocks noEditPoints="1"/>
            </p:cNvSpPr>
            <p:nvPr userDrawn="1"/>
          </p:nvSpPr>
          <p:spPr bwMode="auto">
            <a:xfrm>
              <a:off x="-798513" y="3825876"/>
              <a:ext cx="84138" cy="134938"/>
            </a:xfrm>
            <a:custGeom>
              <a:avLst/>
              <a:gdLst>
                <a:gd name="T0" fmla="*/ 322 w 481"/>
                <a:gd name="T1" fmla="*/ 548 h 761"/>
                <a:gd name="T2" fmla="*/ 315 w 481"/>
                <a:gd name="T3" fmla="*/ 571 h 761"/>
                <a:gd name="T4" fmla="*/ 299 w 481"/>
                <a:gd name="T5" fmla="*/ 589 h 761"/>
                <a:gd name="T6" fmla="*/ 280 w 481"/>
                <a:gd name="T7" fmla="*/ 602 h 761"/>
                <a:gd name="T8" fmla="*/ 258 w 481"/>
                <a:gd name="T9" fmla="*/ 609 h 761"/>
                <a:gd name="T10" fmla="*/ 231 w 481"/>
                <a:gd name="T11" fmla="*/ 610 h 761"/>
                <a:gd name="T12" fmla="*/ 202 w 481"/>
                <a:gd name="T13" fmla="*/ 603 h 761"/>
                <a:gd name="T14" fmla="*/ 181 w 481"/>
                <a:gd name="T15" fmla="*/ 590 h 761"/>
                <a:gd name="T16" fmla="*/ 167 w 481"/>
                <a:gd name="T17" fmla="*/ 568 h 761"/>
                <a:gd name="T18" fmla="*/ 159 w 481"/>
                <a:gd name="T19" fmla="*/ 542 h 761"/>
                <a:gd name="T20" fmla="*/ 156 w 481"/>
                <a:gd name="T21" fmla="*/ 511 h 761"/>
                <a:gd name="T22" fmla="*/ 160 w 481"/>
                <a:gd name="T23" fmla="*/ 206 h 761"/>
                <a:gd name="T24" fmla="*/ 170 w 481"/>
                <a:gd name="T25" fmla="*/ 185 h 761"/>
                <a:gd name="T26" fmla="*/ 187 w 481"/>
                <a:gd name="T27" fmla="*/ 168 h 761"/>
                <a:gd name="T28" fmla="*/ 210 w 481"/>
                <a:gd name="T29" fmla="*/ 155 h 761"/>
                <a:gd name="T30" fmla="*/ 241 w 481"/>
                <a:gd name="T31" fmla="*/ 151 h 761"/>
                <a:gd name="T32" fmla="*/ 273 w 481"/>
                <a:gd name="T33" fmla="*/ 156 h 761"/>
                <a:gd name="T34" fmla="*/ 296 w 481"/>
                <a:gd name="T35" fmla="*/ 170 h 761"/>
                <a:gd name="T36" fmla="*/ 310 w 481"/>
                <a:gd name="T37" fmla="*/ 188 h 761"/>
                <a:gd name="T38" fmla="*/ 320 w 481"/>
                <a:gd name="T39" fmla="*/ 209 h 761"/>
                <a:gd name="T40" fmla="*/ 323 w 481"/>
                <a:gd name="T41" fmla="*/ 530 h 761"/>
                <a:gd name="T42" fmla="*/ 408 w 481"/>
                <a:gd name="T43" fmla="*/ 60 h 761"/>
                <a:gd name="T44" fmla="*/ 381 w 481"/>
                <a:gd name="T45" fmla="*/ 39 h 761"/>
                <a:gd name="T46" fmla="*/ 348 w 481"/>
                <a:gd name="T47" fmla="*/ 21 h 761"/>
                <a:gd name="T48" fmla="*/ 313 w 481"/>
                <a:gd name="T49" fmla="*/ 9 h 761"/>
                <a:gd name="T50" fmla="*/ 272 w 481"/>
                <a:gd name="T51" fmla="*/ 1 h 761"/>
                <a:gd name="T52" fmla="*/ 226 w 481"/>
                <a:gd name="T53" fmla="*/ 0 h 761"/>
                <a:gd name="T54" fmla="*/ 181 w 481"/>
                <a:gd name="T55" fmla="*/ 5 h 761"/>
                <a:gd name="T56" fmla="*/ 142 w 481"/>
                <a:gd name="T57" fmla="*/ 17 h 761"/>
                <a:gd name="T58" fmla="*/ 109 w 481"/>
                <a:gd name="T59" fmla="*/ 34 h 761"/>
                <a:gd name="T60" fmla="*/ 79 w 481"/>
                <a:gd name="T61" fmla="*/ 55 h 761"/>
                <a:gd name="T62" fmla="*/ 55 w 481"/>
                <a:gd name="T63" fmla="*/ 79 h 761"/>
                <a:gd name="T64" fmla="*/ 35 w 481"/>
                <a:gd name="T65" fmla="*/ 106 h 761"/>
                <a:gd name="T66" fmla="*/ 21 w 481"/>
                <a:gd name="T67" fmla="*/ 135 h 761"/>
                <a:gd name="T68" fmla="*/ 7 w 481"/>
                <a:gd name="T69" fmla="*/ 177 h 761"/>
                <a:gd name="T70" fmla="*/ 0 w 481"/>
                <a:gd name="T71" fmla="*/ 241 h 761"/>
                <a:gd name="T72" fmla="*/ 3 w 481"/>
                <a:gd name="T73" fmla="*/ 557 h 761"/>
                <a:gd name="T74" fmla="*/ 18 w 481"/>
                <a:gd name="T75" fmla="*/ 616 h 761"/>
                <a:gd name="T76" fmla="*/ 31 w 481"/>
                <a:gd name="T77" fmla="*/ 648 h 761"/>
                <a:gd name="T78" fmla="*/ 49 w 481"/>
                <a:gd name="T79" fmla="*/ 676 h 761"/>
                <a:gd name="T80" fmla="*/ 72 w 481"/>
                <a:gd name="T81" fmla="*/ 702 h 761"/>
                <a:gd name="T82" fmla="*/ 99 w 481"/>
                <a:gd name="T83" fmla="*/ 723 h 761"/>
                <a:gd name="T84" fmla="*/ 132 w 481"/>
                <a:gd name="T85" fmla="*/ 741 h 761"/>
                <a:gd name="T86" fmla="*/ 168 w 481"/>
                <a:gd name="T87" fmla="*/ 754 h 761"/>
                <a:gd name="T88" fmla="*/ 211 w 481"/>
                <a:gd name="T89" fmla="*/ 760 h 761"/>
                <a:gd name="T90" fmla="*/ 255 w 481"/>
                <a:gd name="T91" fmla="*/ 761 h 761"/>
                <a:gd name="T92" fmla="*/ 293 w 481"/>
                <a:gd name="T93" fmla="*/ 757 h 761"/>
                <a:gd name="T94" fmla="*/ 327 w 481"/>
                <a:gd name="T95" fmla="*/ 748 h 761"/>
                <a:gd name="T96" fmla="*/ 360 w 481"/>
                <a:gd name="T97" fmla="*/ 736 h 761"/>
                <a:gd name="T98" fmla="*/ 388 w 481"/>
                <a:gd name="T99" fmla="*/ 718 h 761"/>
                <a:gd name="T100" fmla="*/ 414 w 481"/>
                <a:gd name="T101" fmla="*/ 696 h 761"/>
                <a:gd name="T102" fmla="*/ 436 w 481"/>
                <a:gd name="T103" fmla="*/ 670 h 761"/>
                <a:gd name="T104" fmla="*/ 454 w 481"/>
                <a:gd name="T105" fmla="*/ 641 h 761"/>
                <a:gd name="T106" fmla="*/ 467 w 481"/>
                <a:gd name="T107" fmla="*/ 608 h 761"/>
                <a:gd name="T108" fmla="*/ 477 w 481"/>
                <a:gd name="T109" fmla="*/ 572 h 761"/>
                <a:gd name="T110" fmla="*/ 481 w 481"/>
                <a:gd name="T111" fmla="*/ 533 h 761"/>
                <a:gd name="T112" fmla="*/ 480 w 481"/>
                <a:gd name="T113" fmla="*/ 219 h 761"/>
                <a:gd name="T114" fmla="*/ 466 w 481"/>
                <a:gd name="T115" fmla="*/ 153 h 761"/>
                <a:gd name="T116" fmla="*/ 443 w 481"/>
                <a:gd name="T117" fmla="*/ 103 h 761"/>
                <a:gd name="T118" fmla="*/ 423 w 481"/>
                <a:gd name="T119" fmla="*/ 75 h 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81" h="761">
                  <a:moveTo>
                    <a:pt x="323" y="530"/>
                  </a:moveTo>
                  <a:lnTo>
                    <a:pt x="323" y="539"/>
                  </a:lnTo>
                  <a:lnTo>
                    <a:pt x="322" y="548"/>
                  </a:lnTo>
                  <a:lnTo>
                    <a:pt x="320" y="556"/>
                  </a:lnTo>
                  <a:lnTo>
                    <a:pt x="318" y="563"/>
                  </a:lnTo>
                  <a:lnTo>
                    <a:pt x="315" y="571"/>
                  </a:lnTo>
                  <a:lnTo>
                    <a:pt x="310" y="577"/>
                  </a:lnTo>
                  <a:lnTo>
                    <a:pt x="305" y="583"/>
                  </a:lnTo>
                  <a:lnTo>
                    <a:pt x="299" y="589"/>
                  </a:lnTo>
                  <a:lnTo>
                    <a:pt x="293" y="594"/>
                  </a:lnTo>
                  <a:lnTo>
                    <a:pt x="286" y="598"/>
                  </a:lnTo>
                  <a:lnTo>
                    <a:pt x="280" y="602"/>
                  </a:lnTo>
                  <a:lnTo>
                    <a:pt x="273" y="605"/>
                  </a:lnTo>
                  <a:lnTo>
                    <a:pt x="266" y="607"/>
                  </a:lnTo>
                  <a:lnTo>
                    <a:pt x="258" y="609"/>
                  </a:lnTo>
                  <a:lnTo>
                    <a:pt x="250" y="610"/>
                  </a:lnTo>
                  <a:lnTo>
                    <a:pt x="241" y="610"/>
                  </a:lnTo>
                  <a:lnTo>
                    <a:pt x="231" y="610"/>
                  </a:lnTo>
                  <a:lnTo>
                    <a:pt x="221" y="608"/>
                  </a:lnTo>
                  <a:lnTo>
                    <a:pt x="211" y="606"/>
                  </a:lnTo>
                  <a:lnTo>
                    <a:pt x="202" y="603"/>
                  </a:lnTo>
                  <a:lnTo>
                    <a:pt x="194" y="600"/>
                  </a:lnTo>
                  <a:lnTo>
                    <a:pt x="187" y="595"/>
                  </a:lnTo>
                  <a:lnTo>
                    <a:pt x="181" y="590"/>
                  </a:lnTo>
                  <a:lnTo>
                    <a:pt x="176" y="582"/>
                  </a:lnTo>
                  <a:lnTo>
                    <a:pt x="170" y="575"/>
                  </a:lnTo>
                  <a:lnTo>
                    <a:pt x="167" y="568"/>
                  </a:lnTo>
                  <a:lnTo>
                    <a:pt x="163" y="559"/>
                  </a:lnTo>
                  <a:lnTo>
                    <a:pt x="161" y="551"/>
                  </a:lnTo>
                  <a:lnTo>
                    <a:pt x="159" y="542"/>
                  </a:lnTo>
                  <a:lnTo>
                    <a:pt x="157" y="532"/>
                  </a:lnTo>
                  <a:lnTo>
                    <a:pt x="156" y="522"/>
                  </a:lnTo>
                  <a:lnTo>
                    <a:pt x="156" y="511"/>
                  </a:lnTo>
                  <a:lnTo>
                    <a:pt x="156" y="233"/>
                  </a:lnTo>
                  <a:lnTo>
                    <a:pt x="157" y="221"/>
                  </a:lnTo>
                  <a:lnTo>
                    <a:pt x="160" y="206"/>
                  </a:lnTo>
                  <a:lnTo>
                    <a:pt x="163" y="199"/>
                  </a:lnTo>
                  <a:lnTo>
                    <a:pt x="166" y="193"/>
                  </a:lnTo>
                  <a:lnTo>
                    <a:pt x="170" y="185"/>
                  </a:lnTo>
                  <a:lnTo>
                    <a:pt x="176" y="179"/>
                  </a:lnTo>
                  <a:lnTo>
                    <a:pt x="181" y="174"/>
                  </a:lnTo>
                  <a:lnTo>
                    <a:pt x="187" y="168"/>
                  </a:lnTo>
                  <a:lnTo>
                    <a:pt x="194" y="163"/>
                  </a:lnTo>
                  <a:lnTo>
                    <a:pt x="202" y="159"/>
                  </a:lnTo>
                  <a:lnTo>
                    <a:pt x="210" y="155"/>
                  </a:lnTo>
                  <a:lnTo>
                    <a:pt x="221" y="153"/>
                  </a:lnTo>
                  <a:lnTo>
                    <a:pt x="231" y="151"/>
                  </a:lnTo>
                  <a:lnTo>
                    <a:pt x="241" y="151"/>
                  </a:lnTo>
                  <a:lnTo>
                    <a:pt x="253" y="152"/>
                  </a:lnTo>
                  <a:lnTo>
                    <a:pt x="263" y="153"/>
                  </a:lnTo>
                  <a:lnTo>
                    <a:pt x="273" y="156"/>
                  </a:lnTo>
                  <a:lnTo>
                    <a:pt x="281" y="160"/>
                  </a:lnTo>
                  <a:lnTo>
                    <a:pt x="289" y="164"/>
                  </a:lnTo>
                  <a:lnTo>
                    <a:pt x="296" y="170"/>
                  </a:lnTo>
                  <a:lnTo>
                    <a:pt x="301" y="176"/>
                  </a:lnTo>
                  <a:lnTo>
                    <a:pt x="306" y="182"/>
                  </a:lnTo>
                  <a:lnTo>
                    <a:pt x="310" y="188"/>
                  </a:lnTo>
                  <a:lnTo>
                    <a:pt x="315" y="196"/>
                  </a:lnTo>
                  <a:lnTo>
                    <a:pt x="318" y="202"/>
                  </a:lnTo>
                  <a:lnTo>
                    <a:pt x="320" y="209"/>
                  </a:lnTo>
                  <a:lnTo>
                    <a:pt x="323" y="222"/>
                  </a:lnTo>
                  <a:lnTo>
                    <a:pt x="323" y="233"/>
                  </a:lnTo>
                  <a:lnTo>
                    <a:pt x="323" y="530"/>
                  </a:lnTo>
                  <a:close/>
                  <a:moveTo>
                    <a:pt x="423" y="75"/>
                  </a:moveTo>
                  <a:lnTo>
                    <a:pt x="415" y="67"/>
                  </a:lnTo>
                  <a:lnTo>
                    <a:pt x="408" y="60"/>
                  </a:lnTo>
                  <a:lnTo>
                    <a:pt x="398" y="52"/>
                  </a:lnTo>
                  <a:lnTo>
                    <a:pt x="390" y="45"/>
                  </a:lnTo>
                  <a:lnTo>
                    <a:pt x="381" y="39"/>
                  </a:lnTo>
                  <a:lnTo>
                    <a:pt x="370" y="33"/>
                  </a:lnTo>
                  <a:lnTo>
                    <a:pt x="360" y="26"/>
                  </a:lnTo>
                  <a:lnTo>
                    <a:pt x="348" y="21"/>
                  </a:lnTo>
                  <a:lnTo>
                    <a:pt x="337" y="16"/>
                  </a:lnTo>
                  <a:lnTo>
                    <a:pt x="325" y="12"/>
                  </a:lnTo>
                  <a:lnTo>
                    <a:pt x="313" y="9"/>
                  </a:lnTo>
                  <a:lnTo>
                    <a:pt x="299" y="5"/>
                  </a:lnTo>
                  <a:lnTo>
                    <a:pt x="285" y="3"/>
                  </a:lnTo>
                  <a:lnTo>
                    <a:pt x="272" y="1"/>
                  </a:lnTo>
                  <a:lnTo>
                    <a:pt x="257" y="0"/>
                  </a:lnTo>
                  <a:lnTo>
                    <a:pt x="241" y="0"/>
                  </a:lnTo>
                  <a:lnTo>
                    <a:pt x="226" y="0"/>
                  </a:lnTo>
                  <a:lnTo>
                    <a:pt x="210" y="1"/>
                  </a:lnTo>
                  <a:lnTo>
                    <a:pt x="195" y="3"/>
                  </a:lnTo>
                  <a:lnTo>
                    <a:pt x="181" y="5"/>
                  </a:lnTo>
                  <a:lnTo>
                    <a:pt x="167" y="9"/>
                  </a:lnTo>
                  <a:lnTo>
                    <a:pt x="155" y="12"/>
                  </a:lnTo>
                  <a:lnTo>
                    <a:pt x="142" y="17"/>
                  </a:lnTo>
                  <a:lnTo>
                    <a:pt x="131" y="22"/>
                  </a:lnTo>
                  <a:lnTo>
                    <a:pt x="119" y="27"/>
                  </a:lnTo>
                  <a:lnTo>
                    <a:pt x="109" y="34"/>
                  </a:lnTo>
                  <a:lnTo>
                    <a:pt x="98" y="40"/>
                  </a:lnTo>
                  <a:lnTo>
                    <a:pt x="89" y="47"/>
                  </a:lnTo>
                  <a:lnTo>
                    <a:pt x="79" y="55"/>
                  </a:lnTo>
                  <a:lnTo>
                    <a:pt x="71" y="62"/>
                  </a:lnTo>
                  <a:lnTo>
                    <a:pt x="63" y="70"/>
                  </a:lnTo>
                  <a:lnTo>
                    <a:pt x="55" y="79"/>
                  </a:lnTo>
                  <a:lnTo>
                    <a:pt x="49" y="87"/>
                  </a:lnTo>
                  <a:lnTo>
                    <a:pt x="42" y="96"/>
                  </a:lnTo>
                  <a:lnTo>
                    <a:pt x="35" y="106"/>
                  </a:lnTo>
                  <a:lnTo>
                    <a:pt x="30" y="115"/>
                  </a:lnTo>
                  <a:lnTo>
                    <a:pt x="25" y="125"/>
                  </a:lnTo>
                  <a:lnTo>
                    <a:pt x="21" y="135"/>
                  </a:lnTo>
                  <a:lnTo>
                    <a:pt x="17" y="145"/>
                  </a:lnTo>
                  <a:lnTo>
                    <a:pt x="13" y="156"/>
                  </a:lnTo>
                  <a:lnTo>
                    <a:pt x="7" y="177"/>
                  </a:lnTo>
                  <a:lnTo>
                    <a:pt x="3" y="198"/>
                  </a:lnTo>
                  <a:lnTo>
                    <a:pt x="1" y="219"/>
                  </a:lnTo>
                  <a:lnTo>
                    <a:pt x="0" y="241"/>
                  </a:lnTo>
                  <a:lnTo>
                    <a:pt x="0" y="507"/>
                  </a:lnTo>
                  <a:lnTo>
                    <a:pt x="1" y="532"/>
                  </a:lnTo>
                  <a:lnTo>
                    <a:pt x="3" y="557"/>
                  </a:lnTo>
                  <a:lnTo>
                    <a:pt x="8" y="581"/>
                  </a:lnTo>
                  <a:lnTo>
                    <a:pt x="13" y="604"/>
                  </a:lnTo>
                  <a:lnTo>
                    <a:pt x="18" y="616"/>
                  </a:lnTo>
                  <a:lnTo>
                    <a:pt x="22" y="626"/>
                  </a:lnTo>
                  <a:lnTo>
                    <a:pt x="26" y="638"/>
                  </a:lnTo>
                  <a:lnTo>
                    <a:pt x="31" y="648"/>
                  </a:lnTo>
                  <a:lnTo>
                    <a:pt x="37" y="657"/>
                  </a:lnTo>
                  <a:lnTo>
                    <a:pt x="43" y="667"/>
                  </a:lnTo>
                  <a:lnTo>
                    <a:pt x="49" y="676"/>
                  </a:lnTo>
                  <a:lnTo>
                    <a:pt x="56" y="686"/>
                  </a:lnTo>
                  <a:lnTo>
                    <a:pt x="64" y="694"/>
                  </a:lnTo>
                  <a:lnTo>
                    <a:pt x="72" y="702"/>
                  </a:lnTo>
                  <a:lnTo>
                    <a:pt x="80" y="710"/>
                  </a:lnTo>
                  <a:lnTo>
                    <a:pt x="90" y="717"/>
                  </a:lnTo>
                  <a:lnTo>
                    <a:pt x="99" y="723"/>
                  </a:lnTo>
                  <a:lnTo>
                    <a:pt x="110" y="730"/>
                  </a:lnTo>
                  <a:lnTo>
                    <a:pt x="120" y="736"/>
                  </a:lnTo>
                  <a:lnTo>
                    <a:pt x="132" y="741"/>
                  </a:lnTo>
                  <a:lnTo>
                    <a:pt x="143" y="745"/>
                  </a:lnTo>
                  <a:lnTo>
                    <a:pt x="156" y="749"/>
                  </a:lnTo>
                  <a:lnTo>
                    <a:pt x="168" y="754"/>
                  </a:lnTo>
                  <a:lnTo>
                    <a:pt x="182" y="757"/>
                  </a:lnTo>
                  <a:lnTo>
                    <a:pt x="196" y="759"/>
                  </a:lnTo>
                  <a:lnTo>
                    <a:pt x="211" y="760"/>
                  </a:lnTo>
                  <a:lnTo>
                    <a:pt x="226" y="761"/>
                  </a:lnTo>
                  <a:lnTo>
                    <a:pt x="241" y="761"/>
                  </a:lnTo>
                  <a:lnTo>
                    <a:pt x="255" y="761"/>
                  </a:lnTo>
                  <a:lnTo>
                    <a:pt x="268" y="760"/>
                  </a:lnTo>
                  <a:lnTo>
                    <a:pt x="280" y="759"/>
                  </a:lnTo>
                  <a:lnTo>
                    <a:pt x="293" y="757"/>
                  </a:lnTo>
                  <a:lnTo>
                    <a:pt x="304" y="755"/>
                  </a:lnTo>
                  <a:lnTo>
                    <a:pt x="316" y="752"/>
                  </a:lnTo>
                  <a:lnTo>
                    <a:pt x="327" y="748"/>
                  </a:lnTo>
                  <a:lnTo>
                    <a:pt x="339" y="745"/>
                  </a:lnTo>
                  <a:lnTo>
                    <a:pt x="349" y="740"/>
                  </a:lnTo>
                  <a:lnTo>
                    <a:pt x="360" y="736"/>
                  </a:lnTo>
                  <a:lnTo>
                    <a:pt x="369" y="731"/>
                  </a:lnTo>
                  <a:lnTo>
                    <a:pt x="379" y="724"/>
                  </a:lnTo>
                  <a:lnTo>
                    <a:pt x="388" y="718"/>
                  </a:lnTo>
                  <a:lnTo>
                    <a:pt x="397" y="711"/>
                  </a:lnTo>
                  <a:lnTo>
                    <a:pt x="406" y="703"/>
                  </a:lnTo>
                  <a:lnTo>
                    <a:pt x="414" y="696"/>
                  </a:lnTo>
                  <a:lnTo>
                    <a:pt x="421" y="688"/>
                  </a:lnTo>
                  <a:lnTo>
                    <a:pt x="429" y="679"/>
                  </a:lnTo>
                  <a:lnTo>
                    <a:pt x="436" y="670"/>
                  </a:lnTo>
                  <a:lnTo>
                    <a:pt x="442" y="662"/>
                  </a:lnTo>
                  <a:lnTo>
                    <a:pt x="449" y="651"/>
                  </a:lnTo>
                  <a:lnTo>
                    <a:pt x="454" y="641"/>
                  </a:lnTo>
                  <a:lnTo>
                    <a:pt x="459" y="630"/>
                  </a:lnTo>
                  <a:lnTo>
                    <a:pt x="463" y="620"/>
                  </a:lnTo>
                  <a:lnTo>
                    <a:pt x="467" y="608"/>
                  </a:lnTo>
                  <a:lnTo>
                    <a:pt x="470" y="597"/>
                  </a:lnTo>
                  <a:lnTo>
                    <a:pt x="474" y="584"/>
                  </a:lnTo>
                  <a:lnTo>
                    <a:pt x="477" y="572"/>
                  </a:lnTo>
                  <a:lnTo>
                    <a:pt x="479" y="559"/>
                  </a:lnTo>
                  <a:lnTo>
                    <a:pt x="480" y="547"/>
                  </a:lnTo>
                  <a:lnTo>
                    <a:pt x="481" y="533"/>
                  </a:lnTo>
                  <a:lnTo>
                    <a:pt x="481" y="520"/>
                  </a:lnTo>
                  <a:lnTo>
                    <a:pt x="481" y="241"/>
                  </a:lnTo>
                  <a:lnTo>
                    <a:pt x="480" y="219"/>
                  </a:lnTo>
                  <a:lnTo>
                    <a:pt x="478" y="197"/>
                  </a:lnTo>
                  <a:lnTo>
                    <a:pt x="473" y="175"/>
                  </a:lnTo>
                  <a:lnTo>
                    <a:pt x="466" y="153"/>
                  </a:lnTo>
                  <a:lnTo>
                    <a:pt x="458" y="132"/>
                  </a:lnTo>
                  <a:lnTo>
                    <a:pt x="449" y="112"/>
                  </a:lnTo>
                  <a:lnTo>
                    <a:pt x="443" y="103"/>
                  </a:lnTo>
                  <a:lnTo>
                    <a:pt x="437" y="93"/>
                  </a:lnTo>
                  <a:lnTo>
                    <a:pt x="430" y="85"/>
                  </a:lnTo>
                  <a:lnTo>
                    <a:pt x="423" y="7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44" name="Freeform 37"/>
            <p:cNvSpPr>
              <a:spLocks/>
            </p:cNvSpPr>
            <p:nvPr userDrawn="1"/>
          </p:nvSpPr>
          <p:spPr bwMode="auto">
            <a:xfrm>
              <a:off x="-687388" y="3825876"/>
              <a:ext cx="84138" cy="134938"/>
            </a:xfrm>
            <a:custGeom>
              <a:avLst/>
              <a:gdLst>
                <a:gd name="T0" fmla="*/ 167 w 477"/>
                <a:gd name="T1" fmla="*/ 193 h 761"/>
                <a:gd name="T2" fmla="*/ 181 w 477"/>
                <a:gd name="T3" fmla="*/ 174 h 761"/>
                <a:gd name="T4" fmla="*/ 201 w 477"/>
                <a:gd name="T5" fmla="*/ 159 h 761"/>
                <a:gd name="T6" fmla="*/ 230 w 477"/>
                <a:gd name="T7" fmla="*/ 152 h 761"/>
                <a:gd name="T8" fmla="*/ 262 w 477"/>
                <a:gd name="T9" fmla="*/ 153 h 761"/>
                <a:gd name="T10" fmla="*/ 288 w 477"/>
                <a:gd name="T11" fmla="*/ 164 h 761"/>
                <a:gd name="T12" fmla="*/ 307 w 477"/>
                <a:gd name="T13" fmla="*/ 180 h 761"/>
                <a:gd name="T14" fmla="*/ 319 w 477"/>
                <a:gd name="T15" fmla="*/ 199 h 761"/>
                <a:gd name="T16" fmla="*/ 330 w 477"/>
                <a:gd name="T17" fmla="*/ 231 h 761"/>
                <a:gd name="T18" fmla="*/ 467 w 477"/>
                <a:gd name="T19" fmla="*/ 152 h 761"/>
                <a:gd name="T20" fmla="*/ 442 w 477"/>
                <a:gd name="T21" fmla="*/ 101 h 761"/>
                <a:gd name="T22" fmla="*/ 404 w 477"/>
                <a:gd name="T23" fmla="*/ 58 h 761"/>
                <a:gd name="T24" fmla="*/ 354 w 477"/>
                <a:gd name="T25" fmla="*/ 24 h 761"/>
                <a:gd name="T26" fmla="*/ 313 w 477"/>
                <a:gd name="T27" fmla="*/ 9 h 761"/>
                <a:gd name="T28" fmla="*/ 267 w 477"/>
                <a:gd name="T29" fmla="*/ 1 h 761"/>
                <a:gd name="T30" fmla="*/ 210 w 477"/>
                <a:gd name="T31" fmla="*/ 1 h 761"/>
                <a:gd name="T32" fmla="*/ 167 w 477"/>
                <a:gd name="T33" fmla="*/ 9 h 761"/>
                <a:gd name="T34" fmla="*/ 130 w 477"/>
                <a:gd name="T35" fmla="*/ 22 h 761"/>
                <a:gd name="T36" fmla="*/ 98 w 477"/>
                <a:gd name="T37" fmla="*/ 40 h 761"/>
                <a:gd name="T38" fmla="*/ 71 w 477"/>
                <a:gd name="T39" fmla="*/ 62 h 761"/>
                <a:gd name="T40" fmla="*/ 49 w 477"/>
                <a:gd name="T41" fmla="*/ 87 h 761"/>
                <a:gd name="T42" fmla="*/ 31 w 477"/>
                <a:gd name="T43" fmla="*/ 115 h 761"/>
                <a:gd name="T44" fmla="*/ 17 w 477"/>
                <a:gd name="T45" fmla="*/ 145 h 761"/>
                <a:gd name="T46" fmla="*/ 4 w 477"/>
                <a:gd name="T47" fmla="*/ 198 h 761"/>
                <a:gd name="T48" fmla="*/ 0 w 477"/>
                <a:gd name="T49" fmla="*/ 507 h 761"/>
                <a:gd name="T50" fmla="*/ 9 w 477"/>
                <a:gd name="T51" fmla="*/ 581 h 761"/>
                <a:gd name="T52" fmla="*/ 22 w 477"/>
                <a:gd name="T53" fmla="*/ 626 h 761"/>
                <a:gd name="T54" fmla="*/ 37 w 477"/>
                <a:gd name="T55" fmla="*/ 657 h 761"/>
                <a:gd name="T56" fmla="*/ 56 w 477"/>
                <a:gd name="T57" fmla="*/ 686 h 761"/>
                <a:gd name="T58" fmla="*/ 80 w 477"/>
                <a:gd name="T59" fmla="*/ 710 h 761"/>
                <a:gd name="T60" fmla="*/ 109 w 477"/>
                <a:gd name="T61" fmla="*/ 730 h 761"/>
                <a:gd name="T62" fmla="*/ 143 w 477"/>
                <a:gd name="T63" fmla="*/ 745 h 761"/>
                <a:gd name="T64" fmla="*/ 181 w 477"/>
                <a:gd name="T65" fmla="*/ 757 h 761"/>
                <a:gd name="T66" fmla="*/ 225 w 477"/>
                <a:gd name="T67" fmla="*/ 761 h 761"/>
                <a:gd name="T68" fmla="*/ 286 w 477"/>
                <a:gd name="T69" fmla="*/ 758 h 761"/>
                <a:gd name="T70" fmla="*/ 345 w 477"/>
                <a:gd name="T71" fmla="*/ 742 h 761"/>
                <a:gd name="T72" fmla="*/ 397 w 477"/>
                <a:gd name="T73" fmla="*/ 712 h 761"/>
                <a:gd name="T74" fmla="*/ 438 w 477"/>
                <a:gd name="T75" fmla="*/ 669 h 761"/>
                <a:gd name="T76" fmla="*/ 465 w 477"/>
                <a:gd name="T77" fmla="*/ 617 h 761"/>
                <a:gd name="T78" fmla="*/ 328 w 477"/>
                <a:gd name="T79" fmla="*/ 532 h 761"/>
                <a:gd name="T80" fmla="*/ 322 w 477"/>
                <a:gd name="T81" fmla="*/ 557 h 761"/>
                <a:gd name="T82" fmla="*/ 309 w 477"/>
                <a:gd name="T83" fmla="*/ 578 h 761"/>
                <a:gd name="T84" fmla="*/ 292 w 477"/>
                <a:gd name="T85" fmla="*/ 595 h 761"/>
                <a:gd name="T86" fmla="*/ 271 w 477"/>
                <a:gd name="T87" fmla="*/ 605 h 761"/>
                <a:gd name="T88" fmla="*/ 249 w 477"/>
                <a:gd name="T89" fmla="*/ 610 h 761"/>
                <a:gd name="T90" fmla="*/ 220 w 477"/>
                <a:gd name="T91" fmla="*/ 608 h 761"/>
                <a:gd name="T92" fmla="*/ 194 w 477"/>
                <a:gd name="T93" fmla="*/ 600 h 761"/>
                <a:gd name="T94" fmla="*/ 176 w 477"/>
                <a:gd name="T95" fmla="*/ 582 h 761"/>
                <a:gd name="T96" fmla="*/ 165 w 477"/>
                <a:gd name="T97" fmla="*/ 559 h 761"/>
                <a:gd name="T98" fmla="*/ 158 w 477"/>
                <a:gd name="T99" fmla="*/ 532 h 761"/>
                <a:gd name="T100" fmla="*/ 157 w 477"/>
                <a:gd name="T101" fmla="*/ 233 h 761"/>
                <a:gd name="T102" fmla="*/ 159 w 477"/>
                <a:gd name="T103" fmla="*/ 213 h 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77" h="761">
                  <a:moveTo>
                    <a:pt x="162" y="206"/>
                  </a:moveTo>
                  <a:lnTo>
                    <a:pt x="164" y="199"/>
                  </a:lnTo>
                  <a:lnTo>
                    <a:pt x="167" y="193"/>
                  </a:lnTo>
                  <a:lnTo>
                    <a:pt x="171" y="185"/>
                  </a:lnTo>
                  <a:lnTo>
                    <a:pt x="176" y="179"/>
                  </a:lnTo>
                  <a:lnTo>
                    <a:pt x="181" y="174"/>
                  </a:lnTo>
                  <a:lnTo>
                    <a:pt x="187" y="167"/>
                  </a:lnTo>
                  <a:lnTo>
                    <a:pt x="194" y="163"/>
                  </a:lnTo>
                  <a:lnTo>
                    <a:pt x="201" y="159"/>
                  </a:lnTo>
                  <a:lnTo>
                    <a:pt x="210" y="155"/>
                  </a:lnTo>
                  <a:lnTo>
                    <a:pt x="219" y="153"/>
                  </a:lnTo>
                  <a:lnTo>
                    <a:pt x="230" y="152"/>
                  </a:lnTo>
                  <a:lnTo>
                    <a:pt x="241" y="151"/>
                  </a:lnTo>
                  <a:lnTo>
                    <a:pt x="253" y="152"/>
                  </a:lnTo>
                  <a:lnTo>
                    <a:pt x="262" y="153"/>
                  </a:lnTo>
                  <a:lnTo>
                    <a:pt x="271" y="156"/>
                  </a:lnTo>
                  <a:lnTo>
                    <a:pt x="280" y="159"/>
                  </a:lnTo>
                  <a:lnTo>
                    <a:pt x="288" y="164"/>
                  </a:lnTo>
                  <a:lnTo>
                    <a:pt x="294" y="168"/>
                  </a:lnTo>
                  <a:lnTo>
                    <a:pt x="302" y="174"/>
                  </a:lnTo>
                  <a:lnTo>
                    <a:pt x="307" y="180"/>
                  </a:lnTo>
                  <a:lnTo>
                    <a:pt x="312" y="186"/>
                  </a:lnTo>
                  <a:lnTo>
                    <a:pt x="316" y="193"/>
                  </a:lnTo>
                  <a:lnTo>
                    <a:pt x="319" y="199"/>
                  </a:lnTo>
                  <a:lnTo>
                    <a:pt x="323" y="206"/>
                  </a:lnTo>
                  <a:lnTo>
                    <a:pt x="327" y="220"/>
                  </a:lnTo>
                  <a:lnTo>
                    <a:pt x="330" y="231"/>
                  </a:lnTo>
                  <a:lnTo>
                    <a:pt x="477" y="187"/>
                  </a:lnTo>
                  <a:lnTo>
                    <a:pt x="473" y="170"/>
                  </a:lnTo>
                  <a:lnTo>
                    <a:pt x="467" y="152"/>
                  </a:lnTo>
                  <a:lnTo>
                    <a:pt x="460" y="134"/>
                  </a:lnTo>
                  <a:lnTo>
                    <a:pt x="451" y="116"/>
                  </a:lnTo>
                  <a:lnTo>
                    <a:pt x="442" y="101"/>
                  </a:lnTo>
                  <a:lnTo>
                    <a:pt x="430" y="85"/>
                  </a:lnTo>
                  <a:lnTo>
                    <a:pt x="418" y="70"/>
                  </a:lnTo>
                  <a:lnTo>
                    <a:pt x="404" y="58"/>
                  </a:lnTo>
                  <a:lnTo>
                    <a:pt x="388" y="45"/>
                  </a:lnTo>
                  <a:lnTo>
                    <a:pt x="372" y="34"/>
                  </a:lnTo>
                  <a:lnTo>
                    <a:pt x="354" y="24"/>
                  </a:lnTo>
                  <a:lnTo>
                    <a:pt x="334" y="16"/>
                  </a:lnTo>
                  <a:lnTo>
                    <a:pt x="324" y="12"/>
                  </a:lnTo>
                  <a:lnTo>
                    <a:pt x="313" y="9"/>
                  </a:lnTo>
                  <a:lnTo>
                    <a:pt x="302" y="7"/>
                  </a:lnTo>
                  <a:lnTo>
                    <a:pt x="290" y="3"/>
                  </a:lnTo>
                  <a:lnTo>
                    <a:pt x="267" y="1"/>
                  </a:lnTo>
                  <a:lnTo>
                    <a:pt x="241" y="0"/>
                  </a:lnTo>
                  <a:lnTo>
                    <a:pt x="225" y="0"/>
                  </a:lnTo>
                  <a:lnTo>
                    <a:pt x="210" y="1"/>
                  </a:lnTo>
                  <a:lnTo>
                    <a:pt x="195" y="3"/>
                  </a:lnTo>
                  <a:lnTo>
                    <a:pt x="180" y="5"/>
                  </a:lnTo>
                  <a:lnTo>
                    <a:pt x="167" y="9"/>
                  </a:lnTo>
                  <a:lnTo>
                    <a:pt x="154" y="13"/>
                  </a:lnTo>
                  <a:lnTo>
                    <a:pt x="142" y="17"/>
                  </a:lnTo>
                  <a:lnTo>
                    <a:pt x="130" y="22"/>
                  </a:lnTo>
                  <a:lnTo>
                    <a:pt x="119" y="27"/>
                  </a:lnTo>
                  <a:lnTo>
                    <a:pt x="108" y="34"/>
                  </a:lnTo>
                  <a:lnTo>
                    <a:pt x="98" y="40"/>
                  </a:lnTo>
                  <a:lnTo>
                    <a:pt x="88" y="47"/>
                  </a:lnTo>
                  <a:lnTo>
                    <a:pt x="79" y="55"/>
                  </a:lnTo>
                  <a:lnTo>
                    <a:pt x="71" y="62"/>
                  </a:lnTo>
                  <a:lnTo>
                    <a:pt x="63" y="70"/>
                  </a:lnTo>
                  <a:lnTo>
                    <a:pt x="56" y="79"/>
                  </a:lnTo>
                  <a:lnTo>
                    <a:pt x="49" y="87"/>
                  </a:lnTo>
                  <a:lnTo>
                    <a:pt x="42" y="96"/>
                  </a:lnTo>
                  <a:lnTo>
                    <a:pt x="36" y="106"/>
                  </a:lnTo>
                  <a:lnTo>
                    <a:pt x="31" y="115"/>
                  </a:lnTo>
                  <a:lnTo>
                    <a:pt x="26" y="125"/>
                  </a:lnTo>
                  <a:lnTo>
                    <a:pt x="21" y="135"/>
                  </a:lnTo>
                  <a:lnTo>
                    <a:pt x="17" y="145"/>
                  </a:lnTo>
                  <a:lnTo>
                    <a:pt x="14" y="156"/>
                  </a:lnTo>
                  <a:lnTo>
                    <a:pt x="8" y="177"/>
                  </a:lnTo>
                  <a:lnTo>
                    <a:pt x="4" y="198"/>
                  </a:lnTo>
                  <a:lnTo>
                    <a:pt x="2" y="219"/>
                  </a:lnTo>
                  <a:lnTo>
                    <a:pt x="0" y="241"/>
                  </a:lnTo>
                  <a:lnTo>
                    <a:pt x="0" y="507"/>
                  </a:lnTo>
                  <a:lnTo>
                    <a:pt x="2" y="532"/>
                  </a:lnTo>
                  <a:lnTo>
                    <a:pt x="4" y="557"/>
                  </a:lnTo>
                  <a:lnTo>
                    <a:pt x="9" y="581"/>
                  </a:lnTo>
                  <a:lnTo>
                    <a:pt x="14" y="604"/>
                  </a:lnTo>
                  <a:lnTo>
                    <a:pt x="18" y="616"/>
                  </a:lnTo>
                  <a:lnTo>
                    <a:pt x="22" y="626"/>
                  </a:lnTo>
                  <a:lnTo>
                    <a:pt x="27" y="638"/>
                  </a:lnTo>
                  <a:lnTo>
                    <a:pt x="32" y="647"/>
                  </a:lnTo>
                  <a:lnTo>
                    <a:pt x="37" y="657"/>
                  </a:lnTo>
                  <a:lnTo>
                    <a:pt x="43" y="667"/>
                  </a:lnTo>
                  <a:lnTo>
                    <a:pt x="50" y="676"/>
                  </a:lnTo>
                  <a:lnTo>
                    <a:pt x="56" y="686"/>
                  </a:lnTo>
                  <a:lnTo>
                    <a:pt x="63" y="694"/>
                  </a:lnTo>
                  <a:lnTo>
                    <a:pt x="72" y="702"/>
                  </a:lnTo>
                  <a:lnTo>
                    <a:pt x="80" y="710"/>
                  </a:lnTo>
                  <a:lnTo>
                    <a:pt x="89" y="717"/>
                  </a:lnTo>
                  <a:lnTo>
                    <a:pt x="99" y="723"/>
                  </a:lnTo>
                  <a:lnTo>
                    <a:pt x="109" y="730"/>
                  </a:lnTo>
                  <a:lnTo>
                    <a:pt x="120" y="736"/>
                  </a:lnTo>
                  <a:lnTo>
                    <a:pt x="131" y="741"/>
                  </a:lnTo>
                  <a:lnTo>
                    <a:pt x="143" y="745"/>
                  </a:lnTo>
                  <a:lnTo>
                    <a:pt x="155" y="749"/>
                  </a:lnTo>
                  <a:lnTo>
                    <a:pt x="168" y="754"/>
                  </a:lnTo>
                  <a:lnTo>
                    <a:pt x="181" y="757"/>
                  </a:lnTo>
                  <a:lnTo>
                    <a:pt x="195" y="759"/>
                  </a:lnTo>
                  <a:lnTo>
                    <a:pt x="211" y="760"/>
                  </a:lnTo>
                  <a:lnTo>
                    <a:pt x="225" y="761"/>
                  </a:lnTo>
                  <a:lnTo>
                    <a:pt x="241" y="761"/>
                  </a:lnTo>
                  <a:lnTo>
                    <a:pt x="264" y="761"/>
                  </a:lnTo>
                  <a:lnTo>
                    <a:pt x="286" y="758"/>
                  </a:lnTo>
                  <a:lnTo>
                    <a:pt x="306" y="755"/>
                  </a:lnTo>
                  <a:lnTo>
                    <a:pt x="326" y="749"/>
                  </a:lnTo>
                  <a:lnTo>
                    <a:pt x="345" y="742"/>
                  </a:lnTo>
                  <a:lnTo>
                    <a:pt x="363" y="734"/>
                  </a:lnTo>
                  <a:lnTo>
                    <a:pt x="380" y="723"/>
                  </a:lnTo>
                  <a:lnTo>
                    <a:pt x="397" y="712"/>
                  </a:lnTo>
                  <a:lnTo>
                    <a:pt x="411" y="699"/>
                  </a:lnTo>
                  <a:lnTo>
                    <a:pt x="425" y="685"/>
                  </a:lnTo>
                  <a:lnTo>
                    <a:pt x="438" y="669"/>
                  </a:lnTo>
                  <a:lnTo>
                    <a:pt x="448" y="653"/>
                  </a:lnTo>
                  <a:lnTo>
                    <a:pt x="457" y="636"/>
                  </a:lnTo>
                  <a:lnTo>
                    <a:pt x="465" y="617"/>
                  </a:lnTo>
                  <a:lnTo>
                    <a:pt x="471" y="596"/>
                  </a:lnTo>
                  <a:lnTo>
                    <a:pt x="476" y="575"/>
                  </a:lnTo>
                  <a:lnTo>
                    <a:pt x="328" y="532"/>
                  </a:lnTo>
                  <a:lnTo>
                    <a:pt x="326" y="540"/>
                  </a:lnTo>
                  <a:lnTo>
                    <a:pt x="324" y="549"/>
                  </a:lnTo>
                  <a:lnTo>
                    <a:pt x="322" y="557"/>
                  </a:lnTo>
                  <a:lnTo>
                    <a:pt x="318" y="564"/>
                  </a:lnTo>
                  <a:lnTo>
                    <a:pt x="314" y="572"/>
                  </a:lnTo>
                  <a:lnTo>
                    <a:pt x="309" y="578"/>
                  </a:lnTo>
                  <a:lnTo>
                    <a:pt x="304" y="584"/>
                  </a:lnTo>
                  <a:lnTo>
                    <a:pt x="299" y="590"/>
                  </a:lnTo>
                  <a:lnTo>
                    <a:pt x="292" y="595"/>
                  </a:lnTo>
                  <a:lnTo>
                    <a:pt x="286" y="599"/>
                  </a:lnTo>
                  <a:lnTo>
                    <a:pt x="279" y="602"/>
                  </a:lnTo>
                  <a:lnTo>
                    <a:pt x="271" y="605"/>
                  </a:lnTo>
                  <a:lnTo>
                    <a:pt x="264" y="607"/>
                  </a:lnTo>
                  <a:lnTo>
                    <a:pt x="257" y="609"/>
                  </a:lnTo>
                  <a:lnTo>
                    <a:pt x="249" y="610"/>
                  </a:lnTo>
                  <a:lnTo>
                    <a:pt x="241" y="610"/>
                  </a:lnTo>
                  <a:lnTo>
                    <a:pt x="231" y="610"/>
                  </a:lnTo>
                  <a:lnTo>
                    <a:pt x="220" y="608"/>
                  </a:lnTo>
                  <a:lnTo>
                    <a:pt x="211" y="606"/>
                  </a:lnTo>
                  <a:lnTo>
                    <a:pt x="202" y="603"/>
                  </a:lnTo>
                  <a:lnTo>
                    <a:pt x="194" y="600"/>
                  </a:lnTo>
                  <a:lnTo>
                    <a:pt x="188" y="595"/>
                  </a:lnTo>
                  <a:lnTo>
                    <a:pt x="181" y="590"/>
                  </a:lnTo>
                  <a:lnTo>
                    <a:pt x="176" y="582"/>
                  </a:lnTo>
                  <a:lnTo>
                    <a:pt x="172" y="575"/>
                  </a:lnTo>
                  <a:lnTo>
                    <a:pt x="168" y="568"/>
                  </a:lnTo>
                  <a:lnTo>
                    <a:pt x="165" y="559"/>
                  </a:lnTo>
                  <a:lnTo>
                    <a:pt x="162" y="551"/>
                  </a:lnTo>
                  <a:lnTo>
                    <a:pt x="159" y="542"/>
                  </a:lnTo>
                  <a:lnTo>
                    <a:pt x="158" y="532"/>
                  </a:lnTo>
                  <a:lnTo>
                    <a:pt x="157" y="522"/>
                  </a:lnTo>
                  <a:lnTo>
                    <a:pt x="157" y="511"/>
                  </a:lnTo>
                  <a:lnTo>
                    <a:pt x="157" y="233"/>
                  </a:lnTo>
                  <a:lnTo>
                    <a:pt x="157" y="227"/>
                  </a:lnTo>
                  <a:lnTo>
                    <a:pt x="158" y="221"/>
                  </a:lnTo>
                  <a:lnTo>
                    <a:pt x="159" y="213"/>
                  </a:lnTo>
                  <a:lnTo>
                    <a:pt x="162" y="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45" name="Freeform 38"/>
            <p:cNvSpPr>
              <a:spLocks/>
            </p:cNvSpPr>
            <p:nvPr userDrawn="1"/>
          </p:nvSpPr>
          <p:spPr bwMode="auto">
            <a:xfrm>
              <a:off x="-581025" y="3825876"/>
              <a:ext cx="84138" cy="134938"/>
            </a:xfrm>
            <a:custGeom>
              <a:avLst/>
              <a:gdLst>
                <a:gd name="T0" fmla="*/ 166 w 476"/>
                <a:gd name="T1" fmla="*/ 193 h 761"/>
                <a:gd name="T2" fmla="*/ 180 w 476"/>
                <a:gd name="T3" fmla="*/ 174 h 761"/>
                <a:gd name="T4" fmla="*/ 200 w 476"/>
                <a:gd name="T5" fmla="*/ 159 h 761"/>
                <a:gd name="T6" fmla="*/ 229 w 476"/>
                <a:gd name="T7" fmla="*/ 152 h 761"/>
                <a:gd name="T8" fmla="*/ 262 w 476"/>
                <a:gd name="T9" fmla="*/ 153 h 761"/>
                <a:gd name="T10" fmla="*/ 287 w 476"/>
                <a:gd name="T11" fmla="*/ 164 h 761"/>
                <a:gd name="T12" fmla="*/ 305 w 476"/>
                <a:gd name="T13" fmla="*/ 180 h 761"/>
                <a:gd name="T14" fmla="*/ 319 w 476"/>
                <a:gd name="T15" fmla="*/ 199 h 761"/>
                <a:gd name="T16" fmla="*/ 328 w 476"/>
                <a:gd name="T17" fmla="*/ 231 h 761"/>
                <a:gd name="T18" fmla="*/ 465 w 476"/>
                <a:gd name="T19" fmla="*/ 152 h 761"/>
                <a:gd name="T20" fmla="*/ 440 w 476"/>
                <a:gd name="T21" fmla="*/ 101 h 761"/>
                <a:gd name="T22" fmla="*/ 403 w 476"/>
                <a:gd name="T23" fmla="*/ 58 h 761"/>
                <a:gd name="T24" fmla="*/ 352 w 476"/>
                <a:gd name="T25" fmla="*/ 24 h 761"/>
                <a:gd name="T26" fmla="*/ 312 w 476"/>
                <a:gd name="T27" fmla="*/ 9 h 761"/>
                <a:gd name="T28" fmla="*/ 266 w 476"/>
                <a:gd name="T29" fmla="*/ 1 h 761"/>
                <a:gd name="T30" fmla="*/ 208 w 476"/>
                <a:gd name="T31" fmla="*/ 1 h 761"/>
                <a:gd name="T32" fmla="*/ 165 w 476"/>
                <a:gd name="T33" fmla="*/ 9 h 761"/>
                <a:gd name="T34" fmla="*/ 129 w 476"/>
                <a:gd name="T35" fmla="*/ 22 h 761"/>
                <a:gd name="T36" fmla="*/ 96 w 476"/>
                <a:gd name="T37" fmla="*/ 40 h 761"/>
                <a:gd name="T38" fmla="*/ 69 w 476"/>
                <a:gd name="T39" fmla="*/ 62 h 761"/>
                <a:gd name="T40" fmla="*/ 47 w 476"/>
                <a:gd name="T41" fmla="*/ 87 h 761"/>
                <a:gd name="T42" fmla="*/ 29 w 476"/>
                <a:gd name="T43" fmla="*/ 115 h 761"/>
                <a:gd name="T44" fmla="*/ 16 w 476"/>
                <a:gd name="T45" fmla="*/ 145 h 761"/>
                <a:gd name="T46" fmla="*/ 3 w 476"/>
                <a:gd name="T47" fmla="*/ 198 h 761"/>
                <a:gd name="T48" fmla="*/ 0 w 476"/>
                <a:gd name="T49" fmla="*/ 507 h 761"/>
                <a:gd name="T50" fmla="*/ 7 w 476"/>
                <a:gd name="T51" fmla="*/ 581 h 761"/>
                <a:gd name="T52" fmla="*/ 21 w 476"/>
                <a:gd name="T53" fmla="*/ 626 h 761"/>
                <a:gd name="T54" fmla="*/ 36 w 476"/>
                <a:gd name="T55" fmla="*/ 657 h 761"/>
                <a:gd name="T56" fmla="*/ 56 w 476"/>
                <a:gd name="T57" fmla="*/ 686 h 761"/>
                <a:gd name="T58" fmla="*/ 80 w 476"/>
                <a:gd name="T59" fmla="*/ 710 h 761"/>
                <a:gd name="T60" fmla="*/ 108 w 476"/>
                <a:gd name="T61" fmla="*/ 730 h 761"/>
                <a:gd name="T62" fmla="*/ 141 w 476"/>
                <a:gd name="T63" fmla="*/ 745 h 761"/>
                <a:gd name="T64" fmla="*/ 180 w 476"/>
                <a:gd name="T65" fmla="*/ 757 h 761"/>
                <a:gd name="T66" fmla="*/ 224 w 476"/>
                <a:gd name="T67" fmla="*/ 761 h 761"/>
                <a:gd name="T68" fmla="*/ 285 w 476"/>
                <a:gd name="T69" fmla="*/ 758 h 761"/>
                <a:gd name="T70" fmla="*/ 344 w 476"/>
                <a:gd name="T71" fmla="*/ 742 h 761"/>
                <a:gd name="T72" fmla="*/ 395 w 476"/>
                <a:gd name="T73" fmla="*/ 712 h 761"/>
                <a:gd name="T74" fmla="*/ 436 w 476"/>
                <a:gd name="T75" fmla="*/ 669 h 761"/>
                <a:gd name="T76" fmla="*/ 463 w 476"/>
                <a:gd name="T77" fmla="*/ 617 h 761"/>
                <a:gd name="T78" fmla="*/ 326 w 476"/>
                <a:gd name="T79" fmla="*/ 532 h 761"/>
                <a:gd name="T80" fmla="*/ 320 w 476"/>
                <a:gd name="T81" fmla="*/ 557 h 761"/>
                <a:gd name="T82" fmla="*/ 309 w 476"/>
                <a:gd name="T83" fmla="*/ 578 h 761"/>
                <a:gd name="T84" fmla="*/ 291 w 476"/>
                <a:gd name="T85" fmla="*/ 595 h 761"/>
                <a:gd name="T86" fmla="*/ 271 w 476"/>
                <a:gd name="T87" fmla="*/ 605 h 761"/>
                <a:gd name="T88" fmla="*/ 248 w 476"/>
                <a:gd name="T89" fmla="*/ 610 h 761"/>
                <a:gd name="T90" fmla="*/ 219 w 476"/>
                <a:gd name="T91" fmla="*/ 608 h 761"/>
                <a:gd name="T92" fmla="*/ 192 w 476"/>
                <a:gd name="T93" fmla="*/ 600 h 761"/>
                <a:gd name="T94" fmla="*/ 175 w 476"/>
                <a:gd name="T95" fmla="*/ 582 h 761"/>
                <a:gd name="T96" fmla="*/ 163 w 476"/>
                <a:gd name="T97" fmla="*/ 559 h 761"/>
                <a:gd name="T98" fmla="*/ 157 w 476"/>
                <a:gd name="T99" fmla="*/ 532 h 761"/>
                <a:gd name="T100" fmla="*/ 156 w 476"/>
                <a:gd name="T101" fmla="*/ 233 h 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76" h="761">
                  <a:moveTo>
                    <a:pt x="160" y="206"/>
                  </a:moveTo>
                  <a:lnTo>
                    <a:pt x="163" y="199"/>
                  </a:lnTo>
                  <a:lnTo>
                    <a:pt x="166" y="193"/>
                  </a:lnTo>
                  <a:lnTo>
                    <a:pt x="169" y="185"/>
                  </a:lnTo>
                  <a:lnTo>
                    <a:pt x="175" y="179"/>
                  </a:lnTo>
                  <a:lnTo>
                    <a:pt x="180" y="174"/>
                  </a:lnTo>
                  <a:lnTo>
                    <a:pt x="186" y="167"/>
                  </a:lnTo>
                  <a:lnTo>
                    <a:pt x="192" y="163"/>
                  </a:lnTo>
                  <a:lnTo>
                    <a:pt x="200" y="159"/>
                  </a:lnTo>
                  <a:lnTo>
                    <a:pt x="209" y="155"/>
                  </a:lnTo>
                  <a:lnTo>
                    <a:pt x="219" y="153"/>
                  </a:lnTo>
                  <a:lnTo>
                    <a:pt x="229" y="152"/>
                  </a:lnTo>
                  <a:lnTo>
                    <a:pt x="241" y="151"/>
                  </a:lnTo>
                  <a:lnTo>
                    <a:pt x="251" y="152"/>
                  </a:lnTo>
                  <a:lnTo>
                    <a:pt x="262" y="153"/>
                  </a:lnTo>
                  <a:lnTo>
                    <a:pt x="270" y="156"/>
                  </a:lnTo>
                  <a:lnTo>
                    <a:pt x="279" y="159"/>
                  </a:lnTo>
                  <a:lnTo>
                    <a:pt x="287" y="164"/>
                  </a:lnTo>
                  <a:lnTo>
                    <a:pt x="294" y="168"/>
                  </a:lnTo>
                  <a:lnTo>
                    <a:pt x="300" y="174"/>
                  </a:lnTo>
                  <a:lnTo>
                    <a:pt x="305" y="180"/>
                  </a:lnTo>
                  <a:lnTo>
                    <a:pt x="311" y="186"/>
                  </a:lnTo>
                  <a:lnTo>
                    <a:pt x="315" y="193"/>
                  </a:lnTo>
                  <a:lnTo>
                    <a:pt x="319" y="199"/>
                  </a:lnTo>
                  <a:lnTo>
                    <a:pt x="321" y="206"/>
                  </a:lnTo>
                  <a:lnTo>
                    <a:pt x="325" y="220"/>
                  </a:lnTo>
                  <a:lnTo>
                    <a:pt x="328" y="231"/>
                  </a:lnTo>
                  <a:lnTo>
                    <a:pt x="476" y="187"/>
                  </a:lnTo>
                  <a:lnTo>
                    <a:pt x="472" y="170"/>
                  </a:lnTo>
                  <a:lnTo>
                    <a:pt x="465" y="152"/>
                  </a:lnTo>
                  <a:lnTo>
                    <a:pt x="459" y="134"/>
                  </a:lnTo>
                  <a:lnTo>
                    <a:pt x="450" y="116"/>
                  </a:lnTo>
                  <a:lnTo>
                    <a:pt x="440" y="101"/>
                  </a:lnTo>
                  <a:lnTo>
                    <a:pt x="429" y="85"/>
                  </a:lnTo>
                  <a:lnTo>
                    <a:pt x="416" y="70"/>
                  </a:lnTo>
                  <a:lnTo>
                    <a:pt x="403" y="58"/>
                  </a:lnTo>
                  <a:lnTo>
                    <a:pt x="387" y="45"/>
                  </a:lnTo>
                  <a:lnTo>
                    <a:pt x="370" y="34"/>
                  </a:lnTo>
                  <a:lnTo>
                    <a:pt x="352" y="24"/>
                  </a:lnTo>
                  <a:lnTo>
                    <a:pt x="333" y="16"/>
                  </a:lnTo>
                  <a:lnTo>
                    <a:pt x="322" y="12"/>
                  </a:lnTo>
                  <a:lnTo>
                    <a:pt x="312" y="9"/>
                  </a:lnTo>
                  <a:lnTo>
                    <a:pt x="300" y="7"/>
                  </a:lnTo>
                  <a:lnTo>
                    <a:pt x="289" y="3"/>
                  </a:lnTo>
                  <a:lnTo>
                    <a:pt x="266" y="1"/>
                  </a:lnTo>
                  <a:lnTo>
                    <a:pt x="241" y="0"/>
                  </a:lnTo>
                  <a:lnTo>
                    <a:pt x="224" y="0"/>
                  </a:lnTo>
                  <a:lnTo>
                    <a:pt x="208" y="1"/>
                  </a:lnTo>
                  <a:lnTo>
                    <a:pt x="194" y="3"/>
                  </a:lnTo>
                  <a:lnTo>
                    <a:pt x="179" y="5"/>
                  </a:lnTo>
                  <a:lnTo>
                    <a:pt x="165" y="9"/>
                  </a:lnTo>
                  <a:lnTo>
                    <a:pt x="153" y="13"/>
                  </a:lnTo>
                  <a:lnTo>
                    <a:pt x="140" y="17"/>
                  </a:lnTo>
                  <a:lnTo>
                    <a:pt x="129" y="22"/>
                  </a:lnTo>
                  <a:lnTo>
                    <a:pt x="117" y="27"/>
                  </a:lnTo>
                  <a:lnTo>
                    <a:pt x="107" y="34"/>
                  </a:lnTo>
                  <a:lnTo>
                    <a:pt x="96" y="40"/>
                  </a:lnTo>
                  <a:lnTo>
                    <a:pt x="87" y="47"/>
                  </a:lnTo>
                  <a:lnTo>
                    <a:pt x="79" y="55"/>
                  </a:lnTo>
                  <a:lnTo>
                    <a:pt x="69" y="62"/>
                  </a:lnTo>
                  <a:lnTo>
                    <a:pt x="62" y="70"/>
                  </a:lnTo>
                  <a:lnTo>
                    <a:pt x="54" y="79"/>
                  </a:lnTo>
                  <a:lnTo>
                    <a:pt x="47" y="87"/>
                  </a:lnTo>
                  <a:lnTo>
                    <a:pt x="41" y="96"/>
                  </a:lnTo>
                  <a:lnTo>
                    <a:pt x="35" y="106"/>
                  </a:lnTo>
                  <a:lnTo>
                    <a:pt x="29" y="115"/>
                  </a:lnTo>
                  <a:lnTo>
                    <a:pt x="24" y="125"/>
                  </a:lnTo>
                  <a:lnTo>
                    <a:pt x="20" y="135"/>
                  </a:lnTo>
                  <a:lnTo>
                    <a:pt x="16" y="145"/>
                  </a:lnTo>
                  <a:lnTo>
                    <a:pt x="13" y="156"/>
                  </a:lnTo>
                  <a:lnTo>
                    <a:pt x="7" y="177"/>
                  </a:lnTo>
                  <a:lnTo>
                    <a:pt x="3" y="198"/>
                  </a:lnTo>
                  <a:lnTo>
                    <a:pt x="1" y="219"/>
                  </a:lnTo>
                  <a:lnTo>
                    <a:pt x="0" y="241"/>
                  </a:lnTo>
                  <a:lnTo>
                    <a:pt x="0" y="507"/>
                  </a:lnTo>
                  <a:lnTo>
                    <a:pt x="1" y="532"/>
                  </a:lnTo>
                  <a:lnTo>
                    <a:pt x="3" y="557"/>
                  </a:lnTo>
                  <a:lnTo>
                    <a:pt x="7" y="581"/>
                  </a:lnTo>
                  <a:lnTo>
                    <a:pt x="14" y="604"/>
                  </a:lnTo>
                  <a:lnTo>
                    <a:pt x="17" y="616"/>
                  </a:lnTo>
                  <a:lnTo>
                    <a:pt x="21" y="626"/>
                  </a:lnTo>
                  <a:lnTo>
                    <a:pt x="25" y="638"/>
                  </a:lnTo>
                  <a:lnTo>
                    <a:pt x="30" y="647"/>
                  </a:lnTo>
                  <a:lnTo>
                    <a:pt x="36" y="657"/>
                  </a:lnTo>
                  <a:lnTo>
                    <a:pt x="42" y="667"/>
                  </a:lnTo>
                  <a:lnTo>
                    <a:pt x="48" y="676"/>
                  </a:lnTo>
                  <a:lnTo>
                    <a:pt x="56" y="686"/>
                  </a:lnTo>
                  <a:lnTo>
                    <a:pt x="63" y="694"/>
                  </a:lnTo>
                  <a:lnTo>
                    <a:pt x="70" y="702"/>
                  </a:lnTo>
                  <a:lnTo>
                    <a:pt x="80" y="710"/>
                  </a:lnTo>
                  <a:lnTo>
                    <a:pt x="88" y="717"/>
                  </a:lnTo>
                  <a:lnTo>
                    <a:pt x="97" y="723"/>
                  </a:lnTo>
                  <a:lnTo>
                    <a:pt x="108" y="730"/>
                  </a:lnTo>
                  <a:lnTo>
                    <a:pt x="118" y="736"/>
                  </a:lnTo>
                  <a:lnTo>
                    <a:pt x="130" y="741"/>
                  </a:lnTo>
                  <a:lnTo>
                    <a:pt x="141" y="745"/>
                  </a:lnTo>
                  <a:lnTo>
                    <a:pt x="154" y="749"/>
                  </a:lnTo>
                  <a:lnTo>
                    <a:pt x="166" y="754"/>
                  </a:lnTo>
                  <a:lnTo>
                    <a:pt x="180" y="757"/>
                  </a:lnTo>
                  <a:lnTo>
                    <a:pt x="195" y="759"/>
                  </a:lnTo>
                  <a:lnTo>
                    <a:pt x="209" y="760"/>
                  </a:lnTo>
                  <a:lnTo>
                    <a:pt x="224" y="761"/>
                  </a:lnTo>
                  <a:lnTo>
                    <a:pt x="241" y="761"/>
                  </a:lnTo>
                  <a:lnTo>
                    <a:pt x="263" y="761"/>
                  </a:lnTo>
                  <a:lnTo>
                    <a:pt x="285" y="758"/>
                  </a:lnTo>
                  <a:lnTo>
                    <a:pt x="304" y="755"/>
                  </a:lnTo>
                  <a:lnTo>
                    <a:pt x="324" y="749"/>
                  </a:lnTo>
                  <a:lnTo>
                    <a:pt x="344" y="742"/>
                  </a:lnTo>
                  <a:lnTo>
                    <a:pt x="362" y="734"/>
                  </a:lnTo>
                  <a:lnTo>
                    <a:pt x="379" y="723"/>
                  </a:lnTo>
                  <a:lnTo>
                    <a:pt x="395" y="712"/>
                  </a:lnTo>
                  <a:lnTo>
                    <a:pt x="410" y="699"/>
                  </a:lnTo>
                  <a:lnTo>
                    <a:pt x="424" y="685"/>
                  </a:lnTo>
                  <a:lnTo>
                    <a:pt x="436" y="669"/>
                  </a:lnTo>
                  <a:lnTo>
                    <a:pt x="447" y="653"/>
                  </a:lnTo>
                  <a:lnTo>
                    <a:pt x="456" y="636"/>
                  </a:lnTo>
                  <a:lnTo>
                    <a:pt x="463" y="617"/>
                  </a:lnTo>
                  <a:lnTo>
                    <a:pt x="470" y="596"/>
                  </a:lnTo>
                  <a:lnTo>
                    <a:pt x="475" y="575"/>
                  </a:lnTo>
                  <a:lnTo>
                    <a:pt x="326" y="532"/>
                  </a:lnTo>
                  <a:lnTo>
                    <a:pt x="325" y="540"/>
                  </a:lnTo>
                  <a:lnTo>
                    <a:pt x="323" y="549"/>
                  </a:lnTo>
                  <a:lnTo>
                    <a:pt x="320" y="557"/>
                  </a:lnTo>
                  <a:lnTo>
                    <a:pt x="317" y="564"/>
                  </a:lnTo>
                  <a:lnTo>
                    <a:pt x="313" y="572"/>
                  </a:lnTo>
                  <a:lnTo>
                    <a:pt x="309" y="578"/>
                  </a:lnTo>
                  <a:lnTo>
                    <a:pt x="303" y="584"/>
                  </a:lnTo>
                  <a:lnTo>
                    <a:pt x="297" y="590"/>
                  </a:lnTo>
                  <a:lnTo>
                    <a:pt x="291" y="595"/>
                  </a:lnTo>
                  <a:lnTo>
                    <a:pt x="285" y="599"/>
                  </a:lnTo>
                  <a:lnTo>
                    <a:pt x="277" y="602"/>
                  </a:lnTo>
                  <a:lnTo>
                    <a:pt x="271" y="605"/>
                  </a:lnTo>
                  <a:lnTo>
                    <a:pt x="264" y="607"/>
                  </a:lnTo>
                  <a:lnTo>
                    <a:pt x="256" y="609"/>
                  </a:lnTo>
                  <a:lnTo>
                    <a:pt x="248" y="610"/>
                  </a:lnTo>
                  <a:lnTo>
                    <a:pt x="241" y="610"/>
                  </a:lnTo>
                  <a:lnTo>
                    <a:pt x="229" y="610"/>
                  </a:lnTo>
                  <a:lnTo>
                    <a:pt x="219" y="608"/>
                  </a:lnTo>
                  <a:lnTo>
                    <a:pt x="209" y="606"/>
                  </a:lnTo>
                  <a:lnTo>
                    <a:pt x="201" y="603"/>
                  </a:lnTo>
                  <a:lnTo>
                    <a:pt x="192" y="600"/>
                  </a:lnTo>
                  <a:lnTo>
                    <a:pt x="186" y="595"/>
                  </a:lnTo>
                  <a:lnTo>
                    <a:pt x="180" y="590"/>
                  </a:lnTo>
                  <a:lnTo>
                    <a:pt x="175" y="582"/>
                  </a:lnTo>
                  <a:lnTo>
                    <a:pt x="171" y="575"/>
                  </a:lnTo>
                  <a:lnTo>
                    <a:pt x="166" y="568"/>
                  </a:lnTo>
                  <a:lnTo>
                    <a:pt x="163" y="559"/>
                  </a:lnTo>
                  <a:lnTo>
                    <a:pt x="161" y="551"/>
                  </a:lnTo>
                  <a:lnTo>
                    <a:pt x="159" y="542"/>
                  </a:lnTo>
                  <a:lnTo>
                    <a:pt x="157" y="532"/>
                  </a:lnTo>
                  <a:lnTo>
                    <a:pt x="156" y="522"/>
                  </a:lnTo>
                  <a:lnTo>
                    <a:pt x="156" y="511"/>
                  </a:lnTo>
                  <a:lnTo>
                    <a:pt x="156" y="233"/>
                  </a:lnTo>
                  <a:lnTo>
                    <a:pt x="157" y="221"/>
                  </a:lnTo>
                  <a:lnTo>
                    <a:pt x="160" y="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46" name="Freeform 39"/>
            <p:cNvSpPr>
              <a:spLocks/>
            </p:cNvSpPr>
            <p:nvPr userDrawn="1"/>
          </p:nvSpPr>
          <p:spPr bwMode="auto">
            <a:xfrm>
              <a:off x="-469900" y="3827463"/>
              <a:ext cx="76200" cy="131763"/>
            </a:xfrm>
            <a:custGeom>
              <a:avLst/>
              <a:gdLst>
                <a:gd name="T0" fmla="*/ 0 w 436"/>
                <a:gd name="T1" fmla="*/ 750 h 750"/>
                <a:gd name="T2" fmla="*/ 436 w 436"/>
                <a:gd name="T3" fmla="*/ 750 h 750"/>
                <a:gd name="T4" fmla="*/ 436 w 436"/>
                <a:gd name="T5" fmla="*/ 602 h 750"/>
                <a:gd name="T6" fmla="*/ 156 w 436"/>
                <a:gd name="T7" fmla="*/ 602 h 750"/>
                <a:gd name="T8" fmla="*/ 156 w 436"/>
                <a:gd name="T9" fmla="*/ 444 h 750"/>
                <a:gd name="T10" fmla="*/ 398 w 436"/>
                <a:gd name="T11" fmla="*/ 444 h 750"/>
                <a:gd name="T12" fmla="*/ 398 w 436"/>
                <a:gd name="T13" fmla="*/ 299 h 750"/>
                <a:gd name="T14" fmla="*/ 156 w 436"/>
                <a:gd name="T15" fmla="*/ 299 h 750"/>
                <a:gd name="T16" fmla="*/ 156 w 436"/>
                <a:gd name="T17" fmla="*/ 145 h 750"/>
                <a:gd name="T18" fmla="*/ 436 w 436"/>
                <a:gd name="T19" fmla="*/ 145 h 750"/>
                <a:gd name="T20" fmla="*/ 436 w 436"/>
                <a:gd name="T21" fmla="*/ 0 h 750"/>
                <a:gd name="T22" fmla="*/ 0 w 436"/>
                <a:gd name="T23" fmla="*/ 0 h 750"/>
                <a:gd name="T24" fmla="*/ 0 w 436"/>
                <a:gd name="T25" fmla="*/ 750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6" h="750">
                  <a:moveTo>
                    <a:pt x="0" y="750"/>
                  </a:moveTo>
                  <a:lnTo>
                    <a:pt x="436" y="750"/>
                  </a:lnTo>
                  <a:lnTo>
                    <a:pt x="436" y="602"/>
                  </a:lnTo>
                  <a:lnTo>
                    <a:pt x="156" y="602"/>
                  </a:lnTo>
                  <a:lnTo>
                    <a:pt x="156" y="444"/>
                  </a:lnTo>
                  <a:lnTo>
                    <a:pt x="398" y="444"/>
                  </a:lnTo>
                  <a:lnTo>
                    <a:pt x="398" y="299"/>
                  </a:lnTo>
                  <a:lnTo>
                    <a:pt x="156" y="299"/>
                  </a:lnTo>
                  <a:lnTo>
                    <a:pt x="156" y="145"/>
                  </a:lnTo>
                  <a:lnTo>
                    <a:pt x="436" y="145"/>
                  </a:lnTo>
                  <a:lnTo>
                    <a:pt x="436" y="0"/>
                  </a:lnTo>
                  <a:lnTo>
                    <a:pt x="0" y="0"/>
                  </a:lnTo>
                  <a:lnTo>
                    <a:pt x="0" y="7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47" name="Freeform 40"/>
            <p:cNvSpPr>
              <a:spLocks/>
            </p:cNvSpPr>
            <p:nvPr userDrawn="1"/>
          </p:nvSpPr>
          <p:spPr bwMode="auto">
            <a:xfrm>
              <a:off x="-377825" y="3827463"/>
              <a:ext cx="84138" cy="131763"/>
            </a:xfrm>
            <a:custGeom>
              <a:avLst/>
              <a:gdLst>
                <a:gd name="T0" fmla="*/ 0 w 477"/>
                <a:gd name="T1" fmla="*/ 143 h 750"/>
                <a:gd name="T2" fmla="*/ 161 w 477"/>
                <a:gd name="T3" fmla="*/ 143 h 750"/>
                <a:gd name="T4" fmla="*/ 161 w 477"/>
                <a:gd name="T5" fmla="*/ 750 h 750"/>
                <a:gd name="T6" fmla="*/ 316 w 477"/>
                <a:gd name="T7" fmla="*/ 750 h 750"/>
                <a:gd name="T8" fmla="*/ 316 w 477"/>
                <a:gd name="T9" fmla="*/ 143 h 750"/>
                <a:gd name="T10" fmla="*/ 477 w 477"/>
                <a:gd name="T11" fmla="*/ 143 h 750"/>
                <a:gd name="T12" fmla="*/ 477 w 477"/>
                <a:gd name="T13" fmla="*/ 0 h 750"/>
                <a:gd name="T14" fmla="*/ 0 w 477"/>
                <a:gd name="T15" fmla="*/ 0 h 750"/>
                <a:gd name="T16" fmla="*/ 0 w 477"/>
                <a:gd name="T17" fmla="*/ 14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7" h="750">
                  <a:moveTo>
                    <a:pt x="0" y="143"/>
                  </a:moveTo>
                  <a:lnTo>
                    <a:pt x="161" y="143"/>
                  </a:lnTo>
                  <a:lnTo>
                    <a:pt x="161" y="750"/>
                  </a:lnTo>
                  <a:lnTo>
                    <a:pt x="316" y="750"/>
                  </a:lnTo>
                  <a:lnTo>
                    <a:pt x="316" y="143"/>
                  </a:lnTo>
                  <a:lnTo>
                    <a:pt x="477" y="143"/>
                  </a:lnTo>
                  <a:lnTo>
                    <a:pt x="477" y="0"/>
                  </a:lnTo>
                  <a:lnTo>
                    <a:pt x="0" y="0"/>
                  </a:lnTo>
                  <a:lnTo>
                    <a:pt x="0" y="14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48" name="Freeform 41"/>
            <p:cNvSpPr>
              <a:spLocks/>
            </p:cNvSpPr>
            <p:nvPr userDrawn="1"/>
          </p:nvSpPr>
          <p:spPr bwMode="auto">
            <a:xfrm>
              <a:off x="-271463" y="3827463"/>
              <a:ext cx="90488" cy="131763"/>
            </a:xfrm>
            <a:custGeom>
              <a:avLst/>
              <a:gdLst>
                <a:gd name="T0" fmla="*/ 372 w 513"/>
                <a:gd name="T1" fmla="*/ 0 h 750"/>
                <a:gd name="T2" fmla="*/ 157 w 513"/>
                <a:gd name="T3" fmla="*/ 435 h 750"/>
                <a:gd name="T4" fmla="*/ 155 w 513"/>
                <a:gd name="T5" fmla="*/ 435 h 750"/>
                <a:gd name="T6" fmla="*/ 155 w 513"/>
                <a:gd name="T7" fmla="*/ 0 h 750"/>
                <a:gd name="T8" fmla="*/ 0 w 513"/>
                <a:gd name="T9" fmla="*/ 0 h 750"/>
                <a:gd name="T10" fmla="*/ 0 w 513"/>
                <a:gd name="T11" fmla="*/ 750 h 750"/>
                <a:gd name="T12" fmla="*/ 146 w 513"/>
                <a:gd name="T13" fmla="*/ 750 h 750"/>
                <a:gd name="T14" fmla="*/ 355 w 513"/>
                <a:gd name="T15" fmla="*/ 342 h 750"/>
                <a:gd name="T16" fmla="*/ 356 w 513"/>
                <a:gd name="T17" fmla="*/ 342 h 750"/>
                <a:gd name="T18" fmla="*/ 356 w 513"/>
                <a:gd name="T19" fmla="*/ 750 h 750"/>
                <a:gd name="T20" fmla="*/ 513 w 513"/>
                <a:gd name="T21" fmla="*/ 750 h 750"/>
                <a:gd name="T22" fmla="*/ 513 w 513"/>
                <a:gd name="T23" fmla="*/ 0 h 750"/>
                <a:gd name="T24" fmla="*/ 372 w 513"/>
                <a:gd name="T25" fmla="*/ 0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13" h="750">
                  <a:moveTo>
                    <a:pt x="372" y="0"/>
                  </a:moveTo>
                  <a:lnTo>
                    <a:pt x="157" y="435"/>
                  </a:lnTo>
                  <a:lnTo>
                    <a:pt x="155" y="435"/>
                  </a:lnTo>
                  <a:lnTo>
                    <a:pt x="155" y="0"/>
                  </a:lnTo>
                  <a:lnTo>
                    <a:pt x="0" y="0"/>
                  </a:lnTo>
                  <a:lnTo>
                    <a:pt x="0" y="750"/>
                  </a:lnTo>
                  <a:lnTo>
                    <a:pt x="146" y="750"/>
                  </a:lnTo>
                  <a:lnTo>
                    <a:pt x="355" y="342"/>
                  </a:lnTo>
                  <a:lnTo>
                    <a:pt x="356" y="342"/>
                  </a:lnTo>
                  <a:lnTo>
                    <a:pt x="356" y="750"/>
                  </a:lnTo>
                  <a:lnTo>
                    <a:pt x="513" y="750"/>
                  </a:lnTo>
                  <a:lnTo>
                    <a:pt x="513" y="0"/>
                  </a:lnTo>
                  <a:lnTo>
                    <a:pt x="3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49" name="Freeform 42"/>
            <p:cNvSpPr>
              <a:spLocks/>
            </p:cNvSpPr>
            <p:nvPr userDrawn="1"/>
          </p:nvSpPr>
          <p:spPr bwMode="auto">
            <a:xfrm>
              <a:off x="-1189038" y="3829051"/>
              <a:ext cx="120650" cy="225425"/>
            </a:xfrm>
            <a:custGeom>
              <a:avLst/>
              <a:gdLst>
                <a:gd name="T0" fmla="*/ 534 w 691"/>
                <a:gd name="T1" fmla="*/ 0 h 1280"/>
                <a:gd name="T2" fmla="*/ 0 w 691"/>
                <a:gd name="T3" fmla="*/ 1212 h 1280"/>
                <a:gd name="T4" fmla="*/ 41 w 691"/>
                <a:gd name="T5" fmla="*/ 1227 h 1280"/>
                <a:gd name="T6" fmla="*/ 83 w 691"/>
                <a:gd name="T7" fmla="*/ 1241 h 1280"/>
                <a:gd name="T8" fmla="*/ 104 w 691"/>
                <a:gd name="T9" fmla="*/ 1247 h 1280"/>
                <a:gd name="T10" fmla="*/ 125 w 691"/>
                <a:gd name="T11" fmla="*/ 1253 h 1280"/>
                <a:gd name="T12" fmla="*/ 147 w 691"/>
                <a:gd name="T13" fmla="*/ 1258 h 1280"/>
                <a:gd name="T14" fmla="*/ 168 w 691"/>
                <a:gd name="T15" fmla="*/ 1262 h 1280"/>
                <a:gd name="T16" fmla="*/ 190 w 691"/>
                <a:gd name="T17" fmla="*/ 1266 h 1280"/>
                <a:gd name="T18" fmla="*/ 212 w 691"/>
                <a:gd name="T19" fmla="*/ 1270 h 1280"/>
                <a:gd name="T20" fmla="*/ 234 w 691"/>
                <a:gd name="T21" fmla="*/ 1273 h 1280"/>
                <a:gd name="T22" fmla="*/ 257 w 691"/>
                <a:gd name="T23" fmla="*/ 1276 h 1280"/>
                <a:gd name="T24" fmla="*/ 280 w 691"/>
                <a:gd name="T25" fmla="*/ 1278 h 1280"/>
                <a:gd name="T26" fmla="*/ 303 w 691"/>
                <a:gd name="T27" fmla="*/ 1279 h 1280"/>
                <a:gd name="T28" fmla="*/ 326 w 691"/>
                <a:gd name="T29" fmla="*/ 1280 h 1280"/>
                <a:gd name="T30" fmla="*/ 349 w 691"/>
                <a:gd name="T31" fmla="*/ 1280 h 1280"/>
                <a:gd name="T32" fmla="*/ 371 w 691"/>
                <a:gd name="T33" fmla="*/ 1280 h 1280"/>
                <a:gd name="T34" fmla="*/ 394 w 691"/>
                <a:gd name="T35" fmla="*/ 1279 h 1280"/>
                <a:gd name="T36" fmla="*/ 416 w 691"/>
                <a:gd name="T37" fmla="*/ 1278 h 1280"/>
                <a:gd name="T38" fmla="*/ 438 w 691"/>
                <a:gd name="T39" fmla="*/ 1276 h 1280"/>
                <a:gd name="T40" fmla="*/ 460 w 691"/>
                <a:gd name="T41" fmla="*/ 1274 h 1280"/>
                <a:gd name="T42" fmla="*/ 482 w 691"/>
                <a:gd name="T43" fmla="*/ 1271 h 1280"/>
                <a:gd name="T44" fmla="*/ 504 w 691"/>
                <a:gd name="T45" fmla="*/ 1267 h 1280"/>
                <a:gd name="T46" fmla="*/ 526 w 691"/>
                <a:gd name="T47" fmla="*/ 1263 h 1280"/>
                <a:gd name="T48" fmla="*/ 568 w 691"/>
                <a:gd name="T49" fmla="*/ 1254 h 1280"/>
                <a:gd name="T50" fmla="*/ 610 w 691"/>
                <a:gd name="T51" fmla="*/ 1242 h 1280"/>
                <a:gd name="T52" fmla="*/ 651 w 691"/>
                <a:gd name="T53" fmla="*/ 1229 h 1280"/>
                <a:gd name="T54" fmla="*/ 691 w 691"/>
                <a:gd name="T55" fmla="*/ 1214 h 1280"/>
                <a:gd name="T56" fmla="*/ 559 w 691"/>
                <a:gd name="T57" fmla="*/ 3 h 1280"/>
                <a:gd name="T58" fmla="*/ 546 w 691"/>
                <a:gd name="T59" fmla="*/ 2 h 1280"/>
                <a:gd name="T60" fmla="*/ 534 w 691"/>
                <a:gd name="T61" fmla="*/ 0 h 1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691" h="1280">
                  <a:moveTo>
                    <a:pt x="534" y="0"/>
                  </a:moveTo>
                  <a:lnTo>
                    <a:pt x="0" y="1212"/>
                  </a:lnTo>
                  <a:lnTo>
                    <a:pt x="41" y="1227"/>
                  </a:lnTo>
                  <a:lnTo>
                    <a:pt x="83" y="1241"/>
                  </a:lnTo>
                  <a:lnTo>
                    <a:pt x="104" y="1247"/>
                  </a:lnTo>
                  <a:lnTo>
                    <a:pt x="125" y="1253"/>
                  </a:lnTo>
                  <a:lnTo>
                    <a:pt x="147" y="1258"/>
                  </a:lnTo>
                  <a:lnTo>
                    <a:pt x="168" y="1262"/>
                  </a:lnTo>
                  <a:lnTo>
                    <a:pt x="190" y="1266"/>
                  </a:lnTo>
                  <a:lnTo>
                    <a:pt x="212" y="1270"/>
                  </a:lnTo>
                  <a:lnTo>
                    <a:pt x="234" y="1273"/>
                  </a:lnTo>
                  <a:lnTo>
                    <a:pt x="257" y="1276"/>
                  </a:lnTo>
                  <a:lnTo>
                    <a:pt x="280" y="1278"/>
                  </a:lnTo>
                  <a:lnTo>
                    <a:pt x="303" y="1279"/>
                  </a:lnTo>
                  <a:lnTo>
                    <a:pt x="326" y="1280"/>
                  </a:lnTo>
                  <a:lnTo>
                    <a:pt x="349" y="1280"/>
                  </a:lnTo>
                  <a:lnTo>
                    <a:pt x="371" y="1280"/>
                  </a:lnTo>
                  <a:lnTo>
                    <a:pt x="394" y="1279"/>
                  </a:lnTo>
                  <a:lnTo>
                    <a:pt x="416" y="1278"/>
                  </a:lnTo>
                  <a:lnTo>
                    <a:pt x="438" y="1276"/>
                  </a:lnTo>
                  <a:lnTo>
                    <a:pt x="460" y="1274"/>
                  </a:lnTo>
                  <a:lnTo>
                    <a:pt x="482" y="1271"/>
                  </a:lnTo>
                  <a:lnTo>
                    <a:pt x="504" y="1267"/>
                  </a:lnTo>
                  <a:lnTo>
                    <a:pt x="526" y="1263"/>
                  </a:lnTo>
                  <a:lnTo>
                    <a:pt x="568" y="1254"/>
                  </a:lnTo>
                  <a:lnTo>
                    <a:pt x="610" y="1242"/>
                  </a:lnTo>
                  <a:lnTo>
                    <a:pt x="651" y="1229"/>
                  </a:lnTo>
                  <a:lnTo>
                    <a:pt x="691" y="1214"/>
                  </a:lnTo>
                  <a:lnTo>
                    <a:pt x="559" y="3"/>
                  </a:lnTo>
                  <a:lnTo>
                    <a:pt x="546" y="2"/>
                  </a:lnTo>
                  <a:lnTo>
                    <a:pt x="53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50" name="Freeform 43"/>
            <p:cNvSpPr>
              <a:spLocks/>
            </p:cNvSpPr>
            <p:nvPr userDrawn="1"/>
          </p:nvSpPr>
          <p:spPr bwMode="auto">
            <a:xfrm>
              <a:off x="-1282700" y="3822701"/>
              <a:ext cx="179388" cy="211138"/>
            </a:xfrm>
            <a:custGeom>
              <a:avLst/>
              <a:gdLst>
                <a:gd name="T0" fmla="*/ 1004 w 1023"/>
                <a:gd name="T1" fmla="*/ 0 h 1202"/>
                <a:gd name="T2" fmla="*/ 0 w 1023"/>
                <a:gd name="T3" fmla="*/ 662 h 1202"/>
                <a:gd name="T4" fmla="*/ 6 w 1023"/>
                <a:gd name="T5" fmla="*/ 684 h 1202"/>
                <a:gd name="T6" fmla="*/ 14 w 1023"/>
                <a:gd name="T7" fmla="*/ 705 h 1202"/>
                <a:gd name="T8" fmla="*/ 22 w 1023"/>
                <a:gd name="T9" fmla="*/ 726 h 1202"/>
                <a:gd name="T10" fmla="*/ 30 w 1023"/>
                <a:gd name="T11" fmla="*/ 746 h 1202"/>
                <a:gd name="T12" fmla="*/ 39 w 1023"/>
                <a:gd name="T13" fmla="*/ 767 h 1202"/>
                <a:gd name="T14" fmla="*/ 48 w 1023"/>
                <a:gd name="T15" fmla="*/ 788 h 1202"/>
                <a:gd name="T16" fmla="*/ 57 w 1023"/>
                <a:gd name="T17" fmla="*/ 808 h 1202"/>
                <a:gd name="T18" fmla="*/ 68 w 1023"/>
                <a:gd name="T19" fmla="*/ 828 h 1202"/>
                <a:gd name="T20" fmla="*/ 78 w 1023"/>
                <a:gd name="T21" fmla="*/ 847 h 1202"/>
                <a:gd name="T22" fmla="*/ 89 w 1023"/>
                <a:gd name="T23" fmla="*/ 867 h 1202"/>
                <a:gd name="T24" fmla="*/ 100 w 1023"/>
                <a:gd name="T25" fmla="*/ 885 h 1202"/>
                <a:gd name="T26" fmla="*/ 113 w 1023"/>
                <a:gd name="T27" fmla="*/ 904 h 1202"/>
                <a:gd name="T28" fmla="*/ 125 w 1023"/>
                <a:gd name="T29" fmla="*/ 922 h 1202"/>
                <a:gd name="T30" fmla="*/ 138 w 1023"/>
                <a:gd name="T31" fmla="*/ 940 h 1202"/>
                <a:gd name="T32" fmla="*/ 152 w 1023"/>
                <a:gd name="T33" fmla="*/ 958 h 1202"/>
                <a:gd name="T34" fmla="*/ 165 w 1023"/>
                <a:gd name="T35" fmla="*/ 975 h 1202"/>
                <a:gd name="T36" fmla="*/ 179 w 1023"/>
                <a:gd name="T37" fmla="*/ 992 h 1202"/>
                <a:gd name="T38" fmla="*/ 193 w 1023"/>
                <a:gd name="T39" fmla="*/ 1009 h 1202"/>
                <a:gd name="T40" fmla="*/ 208 w 1023"/>
                <a:gd name="T41" fmla="*/ 1025 h 1202"/>
                <a:gd name="T42" fmla="*/ 224 w 1023"/>
                <a:gd name="T43" fmla="*/ 1041 h 1202"/>
                <a:gd name="T44" fmla="*/ 239 w 1023"/>
                <a:gd name="T45" fmla="*/ 1057 h 1202"/>
                <a:gd name="T46" fmla="*/ 255 w 1023"/>
                <a:gd name="T47" fmla="*/ 1071 h 1202"/>
                <a:gd name="T48" fmla="*/ 271 w 1023"/>
                <a:gd name="T49" fmla="*/ 1087 h 1202"/>
                <a:gd name="T50" fmla="*/ 288 w 1023"/>
                <a:gd name="T51" fmla="*/ 1101 h 1202"/>
                <a:gd name="T52" fmla="*/ 305 w 1023"/>
                <a:gd name="T53" fmla="*/ 1115 h 1202"/>
                <a:gd name="T54" fmla="*/ 322 w 1023"/>
                <a:gd name="T55" fmla="*/ 1129 h 1202"/>
                <a:gd name="T56" fmla="*/ 340 w 1023"/>
                <a:gd name="T57" fmla="*/ 1142 h 1202"/>
                <a:gd name="T58" fmla="*/ 358 w 1023"/>
                <a:gd name="T59" fmla="*/ 1155 h 1202"/>
                <a:gd name="T60" fmla="*/ 376 w 1023"/>
                <a:gd name="T61" fmla="*/ 1168 h 1202"/>
                <a:gd name="T62" fmla="*/ 395 w 1023"/>
                <a:gd name="T63" fmla="*/ 1179 h 1202"/>
                <a:gd name="T64" fmla="*/ 414 w 1023"/>
                <a:gd name="T65" fmla="*/ 1191 h 1202"/>
                <a:gd name="T66" fmla="*/ 433 w 1023"/>
                <a:gd name="T67" fmla="*/ 1202 h 1202"/>
                <a:gd name="T68" fmla="*/ 1023 w 1023"/>
                <a:gd name="T69" fmla="*/ 17 h 1202"/>
                <a:gd name="T70" fmla="*/ 1013 w 1023"/>
                <a:gd name="T71" fmla="*/ 10 h 1202"/>
                <a:gd name="T72" fmla="*/ 1004 w 1023"/>
                <a:gd name="T73" fmla="*/ 0 h 1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23" h="1202">
                  <a:moveTo>
                    <a:pt x="1004" y="0"/>
                  </a:moveTo>
                  <a:lnTo>
                    <a:pt x="0" y="662"/>
                  </a:lnTo>
                  <a:lnTo>
                    <a:pt x="6" y="684"/>
                  </a:lnTo>
                  <a:lnTo>
                    <a:pt x="14" y="705"/>
                  </a:lnTo>
                  <a:lnTo>
                    <a:pt x="22" y="726"/>
                  </a:lnTo>
                  <a:lnTo>
                    <a:pt x="30" y="746"/>
                  </a:lnTo>
                  <a:lnTo>
                    <a:pt x="39" y="767"/>
                  </a:lnTo>
                  <a:lnTo>
                    <a:pt x="48" y="788"/>
                  </a:lnTo>
                  <a:lnTo>
                    <a:pt x="57" y="808"/>
                  </a:lnTo>
                  <a:lnTo>
                    <a:pt x="68" y="828"/>
                  </a:lnTo>
                  <a:lnTo>
                    <a:pt x="78" y="847"/>
                  </a:lnTo>
                  <a:lnTo>
                    <a:pt x="89" y="867"/>
                  </a:lnTo>
                  <a:lnTo>
                    <a:pt x="100" y="885"/>
                  </a:lnTo>
                  <a:lnTo>
                    <a:pt x="113" y="904"/>
                  </a:lnTo>
                  <a:lnTo>
                    <a:pt x="125" y="922"/>
                  </a:lnTo>
                  <a:lnTo>
                    <a:pt x="138" y="940"/>
                  </a:lnTo>
                  <a:lnTo>
                    <a:pt x="152" y="958"/>
                  </a:lnTo>
                  <a:lnTo>
                    <a:pt x="165" y="975"/>
                  </a:lnTo>
                  <a:lnTo>
                    <a:pt x="179" y="992"/>
                  </a:lnTo>
                  <a:lnTo>
                    <a:pt x="193" y="1009"/>
                  </a:lnTo>
                  <a:lnTo>
                    <a:pt x="208" y="1025"/>
                  </a:lnTo>
                  <a:lnTo>
                    <a:pt x="224" y="1041"/>
                  </a:lnTo>
                  <a:lnTo>
                    <a:pt x="239" y="1057"/>
                  </a:lnTo>
                  <a:lnTo>
                    <a:pt x="255" y="1071"/>
                  </a:lnTo>
                  <a:lnTo>
                    <a:pt x="271" y="1087"/>
                  </a:lnTo>
                  <a:lnTo>
                    <a:pt x="288" y="1101"/>
                  </a:lnTo>
                  <a:lnTo>
                    <a:pt x="305" y="1115"/>
                  </a:lnTo>
                  <a:lnTo>
                    <a:pt x="322" y="1129"/>
                  </a:lnTo>
                  <a:lnTo>
                    <a:pt x="340" y="1142"/>
                  </a:lnTo>
                  <a:lnTo>
                    <a:pt x="358" y="1155"/>
                  </a:lnTo>
                  <a:lnTo>
                    <a:pt x="376" y="1168"/>
                  </a:lnTo>
                  <a:lnTo>
                    <a:pt x="395" y="1179"/>
                  </a:lnTo>
                  <a:lnTo>
                    <a:pt x="414" y="1191"/>
                  </a:lnTo>
                  <a:lnTo>
                    <a:pt x="433" y="1202"/>
                  </a:lnTo>
                  <a:lnTo>
                    <a:pt x="1023" y="17"/>
                  </a:lnTo>
                  <a:lnTo>
                    <a:pt x="1013" y="10"/>
                  </a:lnTo>
                  <a:lnTo>
                    <a:pt x="10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51" name="Freeform 44"/>
            <p:cNvSpPr>
              <a:spLocks/>
            </p:cNvSpPr>
            <p:nvPr userDrawn="1"/>
          </p:nvSpPr>
          <p:spPr bwMode="auto">
            <a:xfrm>
              <a:off x="-1082675" y="3825876"/>
              <a:ext cx="109538" cy="207963"/>
            </a:xfrm>
            <a:custGeom>
              <a:avLst/>
              <a:gdLst>
                <a:gd name="T0" fmla="*/ 0 w 624"/>
                <a:gd name="T1" fmla="*/ 14 h 1183"/>
                <a:gd name="T2" fmla="*/ 187 w 624"/>
                <a:gd name="T3" fmla="*/ 1183 h 1183"/>
                <a:gd name="T4" fmla="*/ 207 w 624"/>
                <a:gd name="T5" fmla="*/ 1172 h 1183"/>
                <a:gd name="T6" fmla="*/ 225 w 624"/>
                <a:gd name="T7" fmla="*/ 1160 h 1183"/>
                <a:gd name="T8" fmla="*/ 244 w 624"/>
                <a:gd name="T9" fmla="*/ 1149 h 1183"/>
                <a:gd name="T10" fmla="*/ 263 w 624"/>
                <a:gd name="T11" fmla="*/ 1136 h 1183"/>
                <a:gd name="T12" fmla="*/ 281 w 624"/>
                <a:gd name="T13" fmla="*/ 1124 h 1183"/>
                <a:gd name="T14" fmla="*/ 299 w 624"/>
                <a:gd name="T15" fmla="*/ 1110 h 1183"/>
                <a:gd name="T16" fmla="*/ 316 w 624"/>
                <a:gd name="T17" fmla="*/ 1096 h 1183"/>
                <a:gd name="T18" fmla="*/ 334 w 624"/>
                <a:gd name="T19" fmla="*/ 1082 h 1183"/>
                <a:gd name="T20" fmla="*/ 351 w 624"/>
                <a:gd name="T21" fmla="*/ 1068 h 1183"/>
                <a:gd name="T22" fmla="*/ 367 w 624"/>
                <a:gd name="T23" fmla="*/ 1052 h 1183"/>
                <a:gd name="T24" fmla="*/ 383 w 624"/>
                <a:gd name="T25" fmla="*/ 1038 h 1183"/>
                <a:gd name="T26" fmla="*/ 399 w 624"/>
                <a:gd name="T27" fmla="*/ 1022 h 1183"/>
                <a:gd name="T28" fmla="*/ 415 w 624"/>
                <a:gd name="T29" fmla="*/ 1005 h 1183"/>
                <a:gd name="T30" fmla="*/ 429 w 624"/>
                <a:gd name="T31" fmla="*/ 990 h 1183"/>
                <a:gd name="T32" fmla="*/ 444 w 624"/>
                <a:gd name="T33" fmla="*/ 973 h 1183"/>
                <a:gd name="T34" fmla="*/ 458 w 624"/>
                <a:gd name="T35" fmla="*/ 955 h 1183"/>
                <a:gd name="T36" fmla="*/ 471 w 624"/>
                <a:gd name="T37" fmla="*/ 938 h 1183"/>
                <a:gd name="T38" fmla="*/ 485 w 624"/>
                <a:gd name="T39" fmla="*/ 920 h 1183"/>
                <a:gd name="T40" fmla="*/ 498 w 624"/>
                <a:gd name="T41" fmla="*/ 902 h 1183"/>
                <a:gd name="T42" fmla="*/ 510 w 624"/>
                <a:gd name="T43" fmla="*/ 883 h 1183"/>
                <a:gd name="T44" fmla="*/ 522 w 624"/>
                <a:gd name="T45" fmla="*/ 864 h 1183"/>
                <a:gd name="T46" fmla="*/ 534 w 624"/>
                <a:gd name="T47" fmla="*/ 846 h 1183"/>
                <a:gd name="T48" fmla="*/ 545 w 624"/>
                <a:gd name="T49" fmla="*/ 827 h 1183"/>
                <a:gd name="T50" fmla="*/ 556 w 624"/>
                <a:gd name="T51" fmla="*/ 807 h 1183"/>
                <a:gd name="T52" fmla="*/ 566 w 624"/>
                <a:gd name="T53" fmla="*/ 787 h 1183"/>
                <a:gd name="T54" fmla="*/ 576 w 624"/>
                <a:gd name="T55" fmla="*/ 766 h 1183"/>
                <a:gd name="T56" fmla="*/ 585 w 624"/>
                <a:gd name="T57" fmla="*/ 746 h 1183"/>
                <a:gd name="T58" fmla="*/ 593 w 624"/>
                <a:gd name="T59" fmla="*/ 725 h 1183"/>
                <a:gd name="T60" fmla="*/ 602 w 624"/>
                <a:gd name="T61" fmla="*/ 705 h 1183"/>
                <a:gd name="T62" fmla="*/ 609 w 624"/>
                <a:gd name="T63" fmla="*/ 683 h 1183"/>
                <a:gd name="T64" fmla="*/ 616 w 624"/>
                <a:gd name="T65" fmla="*/ 662 h 1183"/>
                <a:gd name="T66" fmla="*/ 624 w 624"/>
                <a:gd name="T67" fmla="*/ 640 h 1183"/>
                <a:gd name="T68" fmla="*/ 29 w 624"/>
                <a:gd name="T69" fmla="*/ 0 h 1183"/>
                <a:gd name="T70" fmla="*/ 22 w 624"/>
                <a:gd name="T71" fmla="*/ 4 h 1183"/>
                <a:gd name="T72" fmla="*/ 14 w 624"/>
                <a:gd name="T73" fmla="*/ 9 h 1183"/>
                <a:gd name="T74" fmla="*/ 7 w 624"/>
                <a:gd name="T75" fmla="*/ 12 h 1183"/>
                <a:gd name="T76" fmla="*/ 0 w 624"/>
                <a:gd name="T77" fmla="*/ 14 h 1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24" h="1183">
                  <a:moveTo>
                    <a:pt x="0" y="14"/>
                  </a:moveTo>
                  <a:lnTo>
                    <a:pt x="187" y="1183"/>
                  </a:lnTo>
                  <a:lnTo>
                    <a:pt x="207" y="1172"/>
                  </a:lnTo>
                  <a:lnTo>
                    <a:pt x="225" y="1160"/>
                  </a:lnTo>
                  <a:lnTo>
                    <a:pt x="244" y="1149"/>
                  </a:lnTo>
                  <a:lnTo>
                    <a:pt x="263" y="1136"/>
                  </a:lnTo>
                  <a:lnTo>
                    <a:pt x="281" y="1124"/>
                  </a:lnTo>
                  <a:lnTo>
                    <a:pt x="299" y="1110"/>
                  </a:lnTo>
                  <a:lnTo>
                    <a:pt x="316" y="1096"/>
                  </a:lnTo>
                  <a:lnTo>
                    <a:pt x="334" y="1082"/>
                  </a:lnTo>
                  <a:lnTo>
                    <a:pt x="351" y="1068"/>
                  </a:lnTo>
                  <a:lnTo>
                    <a:pt x="367" y="1052"/>
                  </a:lnTo>
                  <a:lnTo>
                    <a:pt x="383" y="1038"/>
                  </a:lnTo>
                  <a:lnTo>
                    <a:pt x="399" y="1022"/>
                  </a:lnTo>
                  <a:lnTo>
                    <a:pt x="415" y="1005"/>
                  </a:lnTo>
                  <a:lnTo>
                    <a:pt x="429" y="990"/>
                  </a:lnTo>
                  <a:lnTo>
                    <a:pt x="444" y="973"/>
                  </a:lnTo>
                  <a:lnTo>
                    <a:pt x="458" y="955"/>
                  </a:lnTo>
                  <a:lnTo>
                    <a:pt x="471" y="938"/>
                  </a:lnTo>
                  <a:lnTo>
                    <a:pt x="485" y="920"/>
                  </a:lnTo>
                  <a:lnTo>
                    <a:pt x="498" y="902"/>
                  </a:lnTo>
                  <a:lnTo>
                    <a:pt x="510" y="883"/>
                  </a:lnTo>
                  <a:lnTo>
                    <a:pt x="522" y="864"/>
                  </a:lnTo>
                  <a:lnTo>
                    <a:pt x="534" y="846"/>
                  </a:lnTo>
                  <a:lnTo>
                    <a:pt x="545" y="827"/>
                  </a:lnTo>
                  <a:lnTo>
                    <a:pt x="556" y="807"/>
                  </a:lnTo>
                  <a:lnTo>
                    <a:pt x="566" y="787"/>
                  </a:lnTo>
                  <a:lnTo>
                    <a:pt x="576" y="766"/>
                  </a:lnTo>
                  <a:lnTo>
                    <a:pt x="585" y="746"/>
                  </a:lnTo>
                  <a:lnTo>
                    <a:pt x="593" y="725"/>
                  </a:lnTo>
                  <a:lnTo>
                    <a:pt x="602" y="705"/>
                  </a:lnTo>
                  <a:lnTo>
                    <a:pt x="609" y="683"/>
                  </a:lnTo>
                  <a:lnTo>
                    <a:pt x="616" y="662"/>
                  </a:lnTo>
                  <a:lnTo>
                    <a:pt x="624" y="640"/>
                  </a:lnTo>
                  <a:lnTo>
                    <a:pt x="29" y="0"/>
                  </a:lnTo>
                  <a:lnTo>
                    <a:pt x="22" y="4"/>
                  </a:lnTo>
                  <a:lnTo>
                    <a:pt x="14" y="9"/>
                  </a:lnTo>
                  <a:lnTo>
                    <a:pt x="7" y="12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52" name="Freeform 45"/>
            <p:cNvSpPr>
              <a:spLocks/>
            </p:cNvSpPr>
            <p:nvPr userDrawn="1"/>
          </p:nvSpPr>
          <p:spPr bwMode="auto">
            <a:xfrm>
              <a:off x="-1249363" y="3732213"/>
              <a:ext cx="146050" cy="69850"/>
            </a:xfrm>
            <a:custGeom>
              <a:avLst/>
              <a:gdLst>
                <a:gd name="T0" fmla="*/ 821 w 821"/>
                <a:gd name="T1" fmla="*/ 335 h 396"/>
                <a:gd name="T2" fmla="*/ 629 w 821"/>
                <a:gd name="T3" fmla="*/ 0 h 396"/>
                <a:gd name="T4" fmla="*/ 606 w 821"/>
                <a:gd name="T5" fmla="*/ 1 h 396"/>
                <a:gd name="T6" fmla="*/ 583 w 821"/>
                <a:gd name="T7" fmla="*/ 3 h 396"/>
                <a:gd name="T8" fmla="*/ 560 w 821"/>
                <a:gd name="T9" fmla="*/ 7 h 396"/>
                <a:gd name="T10" fmla="*/ 537 w 821"/>
                <a:gd name="T11" fmla="*/ 10 h 396"/>
                <a:gd name="T12" fmla="*/ 514 w 821"/>
                <a:gd name="T13" fmla="*/ 14 h 396"/>
                <a:gd name="T14" fmla="*/ 492 w 821"/>
                <a:gd name="T15" fmla="*/ 18 h 396"/>
                <a:gd name="T16" fmla="*/ 470 w 821"/>
                <a:gd name="T17" fmla="*/ 23 h 396"/>
                <a:gd name="T18" fmla="*/ 447 w 821"/>
                <a:gd name="T19" fmla="*/ 28 h 396"/>
                <a:gd name="T20" fmla="*/ 426 w 821"/>
                <a:gd name="T21" fmla="*/ 35 h 396"/>
                <a:gd name="T22" fmla="*/ 404 w 821"/>
                <a:gd name="T23" fmla="*/ 41 h 396"/>
                <a:gd name="T24" fmla="*/ 383 w 821"/>
                <a:gd name="T25" fmla="*/ 48 h 396"/>
                <a:gd name="T26" fmla="*/ 361 w 821"/>
                <a:gd name="T27" fmla="*/ 56 h 396"/>
                <a:gd name="T28" fmla="*/ 340 w 821"/>
                <a:gd name="T29" fmla="*/ 64 h 396"/>
                <a:gd name="T30" fmla="*/ 321 w 821"/>
                <a:gd name="T31" fmla="*/ 72 h 396"/>
                <a:gd name="T32" fmla="*/ 300 w 821"/>
                <a:gd name="T33" fmla="*/ 82 h 396"/>
                <a:gd name="T34" fmla="*/ 280 w 821"/>
                <a:gd name="T35" fmla="*/ 91 h 396"/>
                <a:gd name="T36" fmla="*/ 260 w 821"/>
                <a:gd name="T37" fmla="*/ 102 h 396"/>
                <a:gd name="T38" fmla="*/ 240 w 821"/>
                <a:gd name="T39" fmla="*/ 112 h 396"/>
                <a:gd name="T40" fmla="*/ 221 w 821"/>
                <a:gd name="T41" fmla="*/ 123 h 396"/>
                <a:gd name="T42" fmla="*/ 202 w 821"/>
                <a:gd name="T43" fmla="*/ 134 h 396"/>
                <a:gd name="T44" fmla="*/ 184 w 821"/>
                <a:gd name="T45" fmla="*/ 146 h 396"/>
                <a:gd name="T46" fmla="*/ 165 w 821"/>
                <a:gd name="T47" fmla="*/ 158 h 396"/>
                <a:gd name="T48" fmla="*/ 147 w 821"/>
                <a:gd name="T49" fmla="*/ 171 h 396"/>
                <a:gd name="T50" fmla="*/ 129 w 821"/>
                <a:gd name="T51" fmla="*/ 184 h 396"/>
                <a:gd name="T52" fmla="*/ 111 w 821"/>
                <a:gd name="T53" fmla="*/ 198 h 396"/>
                <a:gd name="T54" fmla="*/ 95 w 821"/>
                <a:gd name="T55" fmla="*/ 211 h 396"/>
                <a:gd name="T56" fmla="*/ 78 w 821"/>
                <a:gd name="T57" fmla="*/ 226 h 396"/>
                <a:gd name="T58" fmla="*/ 61 w 821"/>
                <a:gd name="T59" fmla="*/ 241 h 396"/>
                <a:gd name="T60" fmla="*/ 46 w 821"/>
                <a:gd name="T61" fmla="*/ 255 h 396"/>
                <a:gd name="T62" fmla="*/ 30 w 821"/>
                <a:gd name="T63" fmla="*/ 271 h 396"/>
                <a:gd name="T64" fmla="*/ 14 w 821"/>
                <a:gd name="T65" fmla="*/ 288 h 396"/>
                <a:gd name="T66" fmla="*/ 0 w 821"/>
                <a:gd name="T67" fmla="*/ 303 h 396"/>
                <a:gd name="T68" fmla="*/ 781 w 821"/>
                <a:gd name="T69" fmla="*/ 396 h 396"/>
                <a:gd name="T70" fmla="*/ 783 w 821"/>
                <a:gd name="T71" fmla="*/ 388 h 396"/>
                <a:gd name="T72" fmla="*/ 787 w 821"/>
                <a:gd name="T73" fmla="*/ 379 h 396"/>
                <a:gd name="T74" fmla="*/ 791 w 821"/>
                <a:gd name="T75" fmla="*/ 370 h 396"/>
                <a:gd name="T76" fmla="*/ 796 w 821"/>
                <a:gd name="T77" fmla="*/ 363 h 396"/>
                <a:gd name="T78" fmla="*/ 802 w 821"/>
                <a:gd name="T79" fmla="*/ 356 h 396"/>
                <a:gd name="T80" fmla="*/ 808 w 821"/>
                <a:gd name="T81" fmla="*/ 348 h 396"/>
                <a:gd name="T82" fmla="*/ 814 w 821"/>
                <a:gd name="T83" fmla="*/ 341 h 396"/>
                <a:gd name="T84" fmla="*/ 821 w 821"/>
                <a:gd name="T85" fmla="*/ 335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21" h="396">
                  <a:moveTo>
                    <a:pt x="821" y="335"/>
                  </a:moveTo>
                  <a:lnTo>
                    <a:pt x="629" y="0"/>
                  </a:lnTo>
                  <a:lnTo>
                    <a:pt x="606" y="1"/>
                  </a:lnTo>
                  <a:lnTo>
                    <a:pt x="583" y="3"/>
                  </a:lnTo>
                  <a:lnTo>
                    <a:pt x="560" y="7"/>
                  </a:lnTo>
                  <a:lnTo>
                    <a:pt x="537" y="10"/>
                  </a:lnTo>
                  <a:lnTo>
                    <a:pt x="514" y="14"/>
                  </a:lnTo>
                  <a:lnTo>
                    <a:pt x="492" y="18"/>
                  </a:lnTo>
                  <a:lnTo>
                    <a:pt x="470" y="23"/>
                  </a:lnTo>
                  <a:lnTo>
                    <a:pt x="447" y="28"/>
                  </a:lnTo>
                  <a:lnTo>
                    <a:pt x="426" y="35"/>
                  </a:lnTo>
                  <a:lnTo>
                    <a:pt x="404" y="41"/>
                  </a:lnTo>
                  <a:lnTo>
                    <a:pt x="383" y="48"/>
                  </a:lnTo>
                  <a:lnTo>
                    <a:pt x="361" y="56"/>
                  </a:lnTo>
                  <a:lnTo>
                    <a:pt x="340" y="64"/>
                  </a:lnTo>
                  <a:lnTo>
                    <a:pt x="321" y="72"/>
                  </a:lnTo>
                  <a:lnTo>
                    <a:pt x="300" y="82"/>
                  </a:lnTo>
                  <a:lnTo>
                    <a:pt x="280" y="91"/>
                  </a:lnTo>
                  <a:lnTo>
                    <a:pt x="260" y="102"/>
                  </a:lnTo>
                  <a:lnTo>
                    <a:pt x="240" y="112"/>
                  </a:lnTo>
                  <a:lnTo>
                    <a:pt x="221" y="123"/>
                  </a:lnTo>
                  <a:lnTo>
                    <a:pt x="202" y="134"/>
                  </a:lnTo>
                  <a:lnTo>
                    <a:pt x="184" y="146"/>
                  </a:lnTo>
                  <a:lnTo>
                    <a:pt x="165" y="158"/>
                  </a:lnTo>
                  <a:lnTo>
                    <a:pt x="147" y="171"/>
                  </a:lnTo>
                  <a:lnTo>
                    <a:pt x="129" y="184"/>
                  </a:lnTo>
                  <a:lnTo>
                    <a:pt x="111" y="198"/>
                  </a:lnTo>
                  <a:lnTo>
                    <a:pt x="95" y="211"/>
                  </a:lnTo>
                  <a:lnTo>
                    <a:pt x="78" y="226"/>
                  </a:lnTo>
                  <a:lnTo>
                    <a:pt x="61" y="241"/>
                  </a:lnTo>
                  <a:lnTo>
                    <a:pt x="46" y="255"/>
                  </a:lnTo>
                  <a:lnTo>
                    <a:pt x="30" y="271"/>
                  </a:lnTo>
                  <a:lnTo>
                    <a:pt x="14" y="288"/>
                  </a:lnTo>
                  <a:lnTo>
                    <a:pt x="0" y="303"/>
                  </a:lnTo>
                  <a:lnTo>
                    <a:pt x="781" y="396"/>
                  </a:lnTo>
                  <a:lnTo>
                    <a:pt x="783" y="388"/>
                  </a:lnTo>
                  <a:lnTo>
                    <a:pt x="787" y="379"/>
                  </a:lnTo>
                  <a:lnTo>
                    <a:pt x="791" y="370"/>
                  </a:lnTo>
                  <a:lnTo>
                    <a:pt x="796" y="363"/>
                  </a:lnTo>
                  <a:lnTo>
                    <a:pt x="802" y="356"/>
                  </a:lnTo>
                  <a:lnTo>
                    <a:pt x="808" y="348"/>
                  </a:lnTo>
                  <a:lnTo>
                    <a:pt x="814" y="341"/>
                  </a:lnTo>
                  <a:lnTo>
                    <a:pt x="821" y="33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53" name="Freeform 46"/>
            <p:cNvSpPr>
              <a:spLocks/>
            </p:cNvSpPr>
            <p:nvPr userDrawn="1"/>
          </p:nvSpPr>
          <p:spPr bwMode="auto">
            <a:xfrm>
              <a:off x="-1071563" y="3800476"/>
              <a:ext cx="104775" cy="117475"/>
            </a:xfrm>
            <a:custGeom>
              <a:avLst/>
              <a:gdLst>
                <a:gd name="T0" fmla="*/ 0 w 599"/>
                <a:gd name="T1" fmla="*/ 114 h 670"/>
                <a:gd name="T2" fmla="*/ 588 w 599"/>
                <a:gd name="T3" fmla="*/ 670 h 670"/>
                <a:gd name="T4" fmla="*/ 593 w 599"/>
                <a:gd name="T5" fmla="*/ 635 h 670"/>
                <a:gd name="T6" fmla="*/ 596 w 599"/>
                <a:gd name="T7" fmla="*/ 600 h 670"/>
                <a:gd name="T8" fmla="*/ 598 w 599"/>
                <a:gd name="T9" fmla="*/ 564 h 670"/>
                <a:gd name="T10" fmla="*/ 599 w 599"/>
                <a:gd name="T11" fmla="*/ 528 h 670"/>
                <a:gd name="T12" fmla="*/ 598 w 599"/>
                <a:gd name="T13" fmla="*/ 491 h 670"/>
                <a:gd name="T14" fmla="*/ 596 w 599"/>
                <a:gd name="T15" fmla="*/ 454 h 670"/>
                <a:gd name="T16" fmla="*/ 592 w 599"/>
                <a:gd name="T17" fmla="*/ 419 h 670"/>
                <a:gd name="T18" fmla="*/ 588 w 599"/>
                <a:gd name="T19" fmla="*/ 383 h 670"/>
                <a:gd name="T20" fmla="*/ 582 w 599"/>
                <a:gd name="T21" fmla="*/ 348 h 670"/>
                <a:gd name="T22" fmla="*/ 573 w 599"/>
                <a:gd name="T23" fmla="*/ 313 h 670"/>
                <a:gd name="T24" fmla="*/ 565 w 599"/>
                <a:gd name="T25" fmla="*/ 279 h 670"/>
                <a:gd name="T26" fmla="*/ 554 w 599"/>
                <a:gd name="T27" fmla="*/ 245 h 670"/>
                <a:gd name="T28" fmla="*/ 543 w 599"/>
                <a:gd name="T29" fmla="*/ 213 h 670"/>
                <a:gd name="T30" fmla="*/ 530 w 599"/>
                <a:gd name="T31" fmla="*/ 181 h 670"/>
                <a:gd name="T32" fmla="*/ 517 w 599"/>
                <a:gd name="T33" fmla="*/ 148 h 670"/>
                <a:gd name="T34" fmla="*/ 502 w 599"/>
                <a:gd name="T35" fmla="*/ 117 h 670"/>
                <a:gd name="T36" fmla="*/ 485 w 599"/>
                <a:gd name="T37" fmla="*/ 87 h 670"/>
                <a:gd name="T38" fmla="*/ 469 w 599"/>
                <a:gd name="T39" fmla="*/ 57 h 670"/>
                <a:gd name="T40" fmla="*/ 451 w 599"/>
                <a:gd name="T41" fmla="*/ 28 h 670"/>
                <a:gd name="T42" fmla="*/ 431 w 599"/>
                <a:gd name="T43" fmla="*/ 0 h 670"/>
                <a:gd name="T44" fmla="*/ 21 w 599"/>
                <a:gd name="T45" fmla="*/ 49 h 670"/>
                <a:gd name="T46" fmla="*/ 21 w 599"/>
                <a:gd name="T47" fmla="*/ 58 h 670"/>
                <a:gd name="T48" fmla="*/ 19 w 599"/>
                <a:gd name="T49" fmla="*/ 67 h 670"/>
                <a:gd name="T50" fmla="*/ 18 w 599"/>
                <a:gd name="T51" fmla="*/ 75 h 670"/>
                <a:gd name="T52" fmla="*/ 15 w 599"/>
                <a:gd name="T53" fmla="*/ 83 h 670"/>
                <a:gd name="T54" fmla="*/ 13 w 599"/>
                <a:gd name="T55" fmla="*/ 92 h 670"/>
                <a:gd name="T56" fmla="*/ 9 w 599"/>
                <a:gd name="T57" fmla="*/ 99 h 670"/>
                <a:gd name="T58" fmla="*/ 4 w 599"/>
                <a:gd name="T59" fmla="*/ 106 h 670"/>
                <a:gd name="T60" fmla="*/ 0 w 599"/>
                <a:gd name="T61" fmla="*/ 114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99" h="670">
                  <a:moveTo>
                    <a:pt x="0" y="114"/>
                  </a:moveTo>
                  <a:lnTo>
                    <a:pt x="588" y="670"/>
                  </a:lnTo>
                  <a:lnTo>
                    <a:pt x="593" y="635"/>
                  </a:lnTo>
                  <a:lnTo>
                    <a:pt x="596" y="600"/>
                  </a:lnTo>
                  <a:lnTo>
                    <a:pt x="598" y="564"/>
                  </a:lnTo>
                  <a:lnTo>
                    <a:pt x="599" y="528"/>
                  </a:lnTo>
                  <a:lnTo>
                    <a:pt x="598" y="491"/>
                  </a:lnTo>
                  <a:lnTo>
                    <a:pt x="596" y="454"/>
                  </a:lnTo>
                  <a:lnTo>
                    <a:pt x="592" y="419"/>
                  </a:lnTo>
                  <a:lnTo>
                    <a:pt x="588" y="383"/>
                  </a:lnTo>
                  <a:lnTo>
                    <a:pt x="582" y="348"/>
                  </a:lnTo>
                  <a:lnTo>
                    <a:pt x="573" y="313"/>
                  </a:lnTo>
                  <a:lnTo>
                    <a:pt x="565" y="279"/>
                  </a:lnTo>
                  <a:lnTo>
                    <a:pt x="554" y="245"/>
                  </a:lnTo>
                  <a:lnTo>
                    <a:pt x="543" y="213"/>
                  </a:lnTo>
                  <a:lnTo>
                    <a:pt x="530" y="181"/>
                  </a:lnTo>
                  <a:lnTo>
                    <a:pt x="517" y="148"/>
                  </a:lnTo>
                  <a:lnTo>
                    <a:pt x="502" y="117"/>
                  </a:lnTo>
                  <a:lnTo>
                    <a:pt x="485" y="87"/>
                  </a:lnTo>
                  <a:lnTo>
                    <a:pt x="469" y="57"/>
                  </a:lnTo>
                  <a:lnTo>
                    <a:pt x="451" y="28"/>
                  </a:lnTo>
                  <a:lnTo>
                    <a:pt x="431" y="0"/>
                  </a:lnTo>
                  <a:lnTo>
                    <a:pt x="21" y="49"/>
                  </a:lnTo>
                  <a:lnTo>
                    <a:pt x="21" y="58"/>
                  </a:lnTo>
                  <a:lnTo>
                    <a:pt x="19" y="67"/>
                  </a:lnTo>
                  <a:lnTo>
                    <a:pt x="18" y="75"/>
                  </a:lnTo>
                  <a:lnTo>
                    <a:pt x="15" y="83"/>
                  </a:lnTo>
                  <a:lnTo>
                    <a:pt x="13" y="92"/>
                  </a:lnTo>
                  <a:lnTo>
                    <a:pt x="9" y="99"/>
                  </a:lnTo>
                  <a:lnTo>
                    <a:pt x="4" y="106"/>
                  </a:lnTo>
                  <a:lnTo>
                    <a:pt x="0" y="1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77" name="Freeform 47"/>
            <p:cNvSpPr>
              <a:spLocks/>
            </p:cNvSpPr>
            <p:nvPr userDrawn="1"/>
          </p:nvSpPr>
          <p:spPr bwMode="auto">
            <a:xfrm>
              <a:off x="-1290638" y="3802063"/>
              <a:ext cx="179388" cy="117475"/>
            </a:xfrm>
            <a:custGeom>
              <a:avLst/>
              <a:gdLst>
                <a:gd name="T0" fmla="*/ 1010 w 1017"/>
                <a:gd name="T1" fmla="*/ 45 h 667"/>
                <a:gd name="T2" fmla="*/ 158 w 1017"/>
                <a:gd name="T3" fmla="*/ 0 h 667"/>
                <a:gd name="T4" fmla="*/ 139 w 1017"/>
                <a:gd name="T5" fmla="*/ 29 h 667"/>
                <a:gd name="T6" fmla="*/ 123 w 1017"/>
                <a:gd name="T7" fmla="*/ 57 h 667"/>
                <a:gd name="T8" fmla="*/ 106 w 1017"/>
                <a:gd name="T9" fmla="*/ 86 h 667"/>
                <a:gd name="T10" fmla="*/ 91 w 1017"/>
                <a:gd name="T11" fmla="*/ 116 h 667"/>
                <a:gd name="T12" fmla="*/ 78 w 1017"/>
                <a:gd name="T13" fmla="*/ 147 h 667"/>
                <a:gd name="T14" fmla="*/ 64 w 1017"/>
                <a:gd name="T15" fmla="*/ 178 h 667"/>
                <a:gd name="T16" fmla="*/ 53 w 1017"/>
                <a:gd name="T17" fmla="*/ 209 h 667"/>
                <a:gd name="T18" fmla="*/ 41 w 1017"/>
                <a:gd name="T19" fmla="*/ 242 h 667"/>
                <a:gd name="T20" fmla="*/ 32 w 1017"/>
                <a:gd name="T21" fmla="*/ 274 h 667"/>
                <a:gd name="T22" fmla="*/ 23 w 1017"/>
                <a:gd name="T23" fmla="*/ 308 h 667"/>
                <a:gd name="T24" fmla="*/ 17 w 1017"/>
                <a:gd name="T25" fmla="*/ 341 h 667"/>
                <a:gd name="T26" fmla="*/ 11 w 1017"/>
                <a:gd name="T27" fmla="*/ 376 h 667"/>
                <a:gd name="T28" fmla="*/ 6 w 1017"/>
                <a:gd name="T29" fmla="*/ 410 h 667"/>
                <a:gd name="T30" fmla="*/ 2 w 1017"/>
                <a:gd name="T31" fmla="*/ 445 h 667"/>
                <a:gd name="T32" fmla="*/ 0 w 1017"/>
                <a:gd name="T33" fmla="*/ 480 h 667"/>
                <a:gd name="T34" fmla="*/ 0 w 1017"/>
                <a:gd name="T35" fmla="*/ 516 h 667"/>
                <a:gd name="T36" fmla="*/ 0 w 1017"/>
                <a:gd name="T37" fmla="*/ 554 h 667"/>
                <a:gd name="T38" fmla="*/ 3 w 1017"/>
                <a:gd name="T39" fmla="*/ 592 h 667"/>
                <a:gd name="T40" fmla="*/ 7 w 1017"/>
                <a:gd name="T41" fmla="*/ 629 h 667"/>
                <a:gd name="T42" fmla="*/ 13 w 1017"/>
                <a:gd name="T43" fmla="*/ 667 h 667"/>
                <a:gd name="T44" fmla="*/ 1017 w 1017"/>
                <a:gd name="T45" fmla="*/ 77 h 667"/>
                <a:gd name="T46" fmla="*/ 1015 w 1017"/>
                <a:gd name="T47" fmla="*/ 69 h 667"/>
                <a:gd name="T48" fmla="*/ 1013 w 1017"/>
                <a:gd name="T49" fmla="*/ 61 h 667"/>
                <a:gd name="T50" fmla="*/ 1012 w 1017"/>
                <a:gd name="T51" fmla="*/ 54 h 667"/>
                <a:gd name="T52" fmla="*/ 1010 w 1017"/>
                <a:gd name="T53" fmla="*/ 45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17" h="667">
                  <a:moveTo>
                    <a:pt x="1010" y="45"/>
                  </a:moveTo>
                  <a:lnTo>
                    <a:pt x="158" y="0"/>
                  </a:lnTo>
                  <a:lnTo>
                    <a:pt x="139" y="29"/>
                  </a:lnTo>
                  <a:lnTo>
                    <a:pt x="123" y="57"/>
                  </a:lnTo>
                  <a:lnTo>
                    <a:pt x="106" y="86"/>
                  </a:lnTo>
                  <a:lnTo>
                    <a:pt x="91" y="116"/>
                  </a:lnTo>
                  <a:lnTo>
                    <a:pt x="78" y="147"/>
                  </a:lnTo>
                  <a:lnTo>
                    <a:pt x="64" y="178"/>
                  </a:lnTo>
                  <a:lnTo>
                    <a:pt x="53" y="209"/>
                  </a:lnTo>
                  <a:lnTo>
                    <a:pt x="41" y="242"/>
                  </a:lnTo>
                  <a:lnTo>
                    <a:pt x="32" y="274"/>
                  </a:lnTo>
                  <a:lnTo>
                    <a:pt x="23" y="308"/>
                  </a:lnTo>
                  <a:lnTo>
                    <a:pt x="17" y="341"/>
                  </a:lnTo>
                  <a:lnTo>
                    <a:pt x="11" y="376"/>
                  </a:lnTo>
                  <a:lnTo>
                    <a:pt x="6" y="410"/>
                  </a:lnTo>
                  <a:lnTo>
                    <a:pt x="2" y="445"/>
                  </a:lnTo>
                  <a:lnTo>
                    <a:pt x="0" y="480"/>
                  </a:lnTo>
                  <a:lnTo>
                    <a:pt x="0" y="516"/>
                  </a:lnTo>
                  <a:lnTo>
                    <a:pt x="0" y="554"/>
                  </a:lnTo>
                  <a:lnTo>
                    <a:pt x="3" y="592"/>
                  </a:lnTo>
                  <a:lnTo>
                    <a:pt x="7" y="629"/>
                  </a:lnTo>
                  <a:lnTo>
                    <a:pt x="13" y="667"/>
                  </a:lnTo>
                  <a:lnTo>
                    <a:pt x="1017" y="77"/>
                  </a:lnTo>
                  <a:lnTo>
                    <a:pt x="1015" y="69"/>
                  </a:lnTo>
                  <a:lnTo>
                    <a:pt x="1013" y="61"/>
                  </a:lnTo>
                  <a:lnTo>
                    <a:pt x="1012" y="54"/>
                  </a:lnTo>
                  <a:lnTo>
                    <a:pt x="1010" y="4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  <p:sp>
          <p:nvSpPr>
            <p:cNvPr id="78" name="Freeform 48"/>
            <p:cNvSpPr>
              <a:spLocks/>
            </p:cNvSpPr>
            <p:nvPr userDrawn="1"/>
          </p:nvSpPr>
          <p:spPr bwMode="auto">
            <a:xfrm>
              <a:off x="-1117600" y="3732213"/>
              <a:ext cx="109538" cy="66675"/>
            </a:xfrm>
            <a:custGeom>
              <a:avLst/>
              <a:gdLst>
                <a:gd name="T0" fmla="*/ 161 w 622"/>
                <a:gd name="T1" fmla="*/ 307 h 384"/>
                <a:gd name="T2" fmla="*/ 170 w 622"/>
                <a:gd name="T3" fmla="*/ 307 h 384"/>
                <a:gd name="T4" fmla="*/ 179 w 622"/>
                <a:gd name="T5" fmla="*/ 309 h 384"/>
                <a:gd name="T6" fmla="*/ 188 w 622"/>
                <a:gd name="T7" fmla="*/ 311 h 384"/>
                <a:gd name="T8" fmla="*/ 196 w 622"/>
                <a:gd name="T9" fmla="*/ 314 h 384"/>
                <a:gd name="T10" fmla="*/ 205 w 622"/>
                <a:gd name="T11" fmla="*/ 317 h 384"/>
                <a:gd name="T12" fmla="*/ 213 w 622"/>
                <a:gd name="T13" fmla="*/ 320 h 384"/>
                <a:gd name="T14" fmla="*/ 222 w 622"/>
                <a:gd name="T15" fmla="*/ 324 h 384"/>
                <a:gd name="T16" fmla="*/ 229 w 622"/>
                <a:gd name="T17" fmla="*/ 329 h 384"/>
                <a:gd name="T18" fmla="*/ 235 w 622"/>
                <a:gd name="T19" fmla="*/ 335 h 384"/>
                <a:gd name="T20" fmla="*/ 243 w 622"/>
                <a:gd name="T21" fmla="*/ 340 h 384"/>
                <a:gd name="T22" fmla="*/ 249 w 622"/>
                <a:gd name="T23" fmla="*/ 346 h 384"/>
                <a:gd name="T24" fmla="*/ 254 w 622"/>
                <a:gd name="T25" fmla="*/ 353 h 384"/>
                <a:gd name="T26" fmla="*/ 259 w 622"/>
                <a:gd name="T27" fmla="*/ 360 h 384"/>
                <a:gd name="T28" fmla="*/ 264 w 622"/>
                <a:gd name="T29" fmla="*/ 368 h 384"/>
                <a:gd name="T30" fmla="*/ 269 w 622"/>
                <a:gd name="T31" fmla="*/ 375 h 384"/>
                <a:gd name="T32" fmla="*/ 273 w 622"/>
                <a:gd name="T33" fmla="*/ 384 h 384"/>
                <a:gd name="T34" fmla="*/ 622 w 622"/>
                <a:gd name="T35" fmla="*/ 300 h 384"/>
                <a:gd name="T36" fmla="*/ 593 w 622"/>
                <a:gd name="T37" fmla="*/ 269 h 384"/>
                <a:gd name="T38" fmla="*/ 561 w 622"/>
                <a:gd name="T39" fmla="*/ 239 h 384"/>
                <a:gd name="T40" fmla="*/ 528 w 622"/>
                <a:gd name="T41" fmla="*/ 210 h 384"/>
                <a:gd name="T42" fmla="*/ 495 w 622"/>
                <a:gd name="T43" fmla="*/ 183 h 384"/>
                <a:gd name="T44" fmla="*/ 459 w 622"/>
                <a:gd name="T45" fmla="*/ 157 h 384"/>
                <a:gd name="T46" fmla="*/ 422 w 622"/>
                <a:gd name="T47" fmla="*/ 134 h 384"/>
                <a:gd name="T48" fmla="*/ 404 w 622"/>
                <a:gd name="T49" fmla="*/ 123 h 384"/>
                <a:gd name="T50" fmla="*/ 385 w 622"/>
                <a:gd name="T51" fmla="*/ 112 h 384"/>
                <a:gd name="T52" fmla="*/ 365 w 622"/>
                <a:gd name="T53" fmla="*/ 102 h 384"/>
                <a:gd name="T54" fmla="*/ 345 w 622"/>
                <a:gd name="T55" fmla="*/ 91 h 384"/>
                <a:gd name="T56" fmla="*/ 325 w 622"/>
                <a:gd name="T57" fmla="*/ 82 h 384"/>
                <a:gd name="T58" fmla="*/ 305 w 622"/>
                <a:gd name="T59" fmla="*/ 73 h 384"/>
                <a:gd name="T60" fmla="*/ 285 w 622"/>
                <a:gd name="T61" fmla="*/ 64 h 384"/>
                <a:gd name="T62" fmla="*/ 264 w 622"/>
                <a:gd name="T63" fmla="*/ 57 h 384"/>
                <a:gd name="T64" fmla="*/ 244 w 622"/>
                <a:gd name="T65" fmla="*/ 49 h 384"/>
                <a:gd name="T66" fmla="*/ 223 w 622"/>
                <a:gd name="T67" fmla="*/ 42 h 384"/>
                <a:gd name="T68" fmla="*/ 201 w 622"/>
                <a:gd name="T69" fmla="*/ 36 h 384"/>
                <a:gd name="T70" fmla="*/ 180 w 622"/>
                <a:gd name="T71" fmla="*/ 30 h 384"/>
                <a:gd name="T72" fmla="*/ 158 w 622"/>
                <a:gd name="T73" fmla="*/ 24 h 384"/>
                <a:gd name="T74" fmla="*/ 136 w 622"/>
                <a:gd name="T75" fmla="*/ 19 h 384"/>
                <a:gd name="T76" fmla="*/ 114 w 622"/>
                <a:gd name="T77" fmla="*/ 14 h 384"/>
                <a:gd name="T78" fmla="*/ 92 w 622"/>
                <a:gd name="T79" fmla="*/ 11 h 384"/>
                <a:gd name="T80" fmla="*/ 69 w 622"/>
                <a:gd name="T81" fmla="*/ 7 h 384"/>
                <a:gd name="T82" fmla="*/ 46 w 622"/>
                <a:gd name="T83" fmla="*/ 4 h 384"/>
                <a:gd name="T84" fmla="*/ 23 w 622"/>
                <a:gd name="T85" fmla="*/ 2 h 384"/>
                <a:gd name="T86" fmla="*/ 0 w 622"/>
                <a:gd name="T87" fmla="*/ 0 h 384"/>
                <a:gd name="T88" fmla="*/ 130 w 622"/>
                <a:gd name="T89" fmla="*/ 311 h 384"/>
                <a:gd name="T90" fmla="*/ 144 w 622"/>
                <a:gd name="T91" fmla="*/ 309 h 384"/>
                <a:gd name="T92" fmla="*/ 161 w 622"/>
                <a:gd name="T93" fmla="*/ 307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22" h="384">
                  <a:moveTo>
                    <a:pt x="161" y="307"/>
                  </a:moveTo>
                  <a:lnTo>
                    <a:pt x="170" y="307"/>
                  </a:lnTo>
                  <a:lnTo>
                    <a:pt x="179" y="309"/>
                  </a:lnTo>
                  <a:lnTo>
                    <a:pt x="188" y="311"/>
                  </a:lnTo>
                  <a:lnTo>
                    <a:pt x="196" y="314"/>
                  </a:lnTo>
                  <a:lnTo>
                    <a:pt x="205" y="317"/>
                  </a:lnTo>
                  <a:lnTo>
                    <a:pt x="213" y="320"/>
                  </a:lnTo>
                  <a:lnTo>
                    <a:pt x="222" y="324"/>
                  </a:lnTo>
                  <a:lnTo>
                    <a:pt x="229" y="329"/>
                  </a:lnTo>
                  <a:lnTo>
                    <a:pt x="235" y="335"/>
                  </a:lnTo>
                  <a:lnTo>
                    <a:pt x="243" y="340"/>
                  </a:lnTo>
                  <a:lnTo>
                    <a:pt x="249" y="346"/>
                  </a:lnTo>
                  <a:lnTo>
                    <a:pt x="254" y="353"/>
                  </a:lnTo>
                  <a:lnTo>
                    <a:pt x="259" y="360"/>
                  </a:lnTo>
                  <a:lnTo>
                    <a:pt x="264" y="368"/>
                  </a:lnTo>
                  <a:lnTo>
                    <a:pt x="269" y="375"/>
                  </a:lnTo>
                  <a:lnTo>
                    <a:pt x="273" y="384"/>
                  </a:lnTo>
                  <a:lnTo>
                    <a:pt x="622" y="300"/>
                  </a:lnTo>
                  <a:lnTo>
                    <a:pt x="593" y="269"/>
                  </a:lnTo>
                  <a:lnTo>
                    <a:pt x="561" y="239"/>
                  </a:lnTo>
                  <a:lnTo>
                    <a:pt x="528" y="210"/>
                  </a:lnTo>
                  <a:lnTo>
                    <a:pt x="495" y="183"/>
                  </a:lnTo>
                  <a:lnTo>
                    <a:pt x="459" y="157"/>
                  </a:lnTo>
                  <a:lnTo>
                    <a:pt x="422" y="134"/>
                  </a:lnTo>
                  <a:lnTo>
                    <a:pt x="404" y="123"/>
                  </a:lnTo>
                  <a:lnTo>
                    <a:pt x="385" y="112"/>
                  </a:lnTo>
                  <a:lnTo>
                    <a:pt x="365" y="102"/>
                  </a:lnTo>
                  <a:lnTo>
                    <a:pt x="345" y="91"/>
                  </a:lnTo>
                  <a:lnTo>
                    <a:pt x="325" y="82"/>
                  </a:lnTo>
                  <a:lnTo>
                    <a:pt x="305" y="73"/>
                  </a:lnTo>
                  <a:lnTo>
                    <a:pt x="285" y="64"/>
                  </a:lnTo>
                  <a:lnTo>
                    <a:pt x="264" y="57"/>
                  </a:lnTo>
                  <a:lnTo>
                    <a:pt x="244" y="49"/>
                  </a:lnTo>
                  <a:lnTo>
                    <a:pt x="223" y="42"/>
                  </a:lnTo>
                  <a:lnTo>
                    <a:pt x="201" y="36"/>
                  </a:lnTo>
                  <a:lnTo>
                    <a:pt x="180" y="30"/>
                  </a:lnTo>
                  <a:lnTo>
                    <a:pt x="158" y="24"/>
                  </a:lnTo>
                  <a:lnTo>
                    <a:pt x="136" y="19"/>
                  </a:lnTo>
                  <a:lnTo>
                    <a:pt x="114" y="14"/>
                  </a:lnTo>
                  <a:lnTo>
                    <a:pt x="92" y="11"/>
                  </a:lnTo>
                  <a:lnTo>
                    <a:pt x="69" y="7"/>
                  </a:lnTo>
                  <a:lnTo>
                    <a:pt x="46" y="4"/>
                  </a:lnTo>
                  <a:lnTo>
                    <a:pt x="23" y="2"/>
                  </a:lnTo>
                  <a:lnTo>
                    <a:pt x="0" y="0"/>
                  </a:lnTo>
                  <a:lnTo>
                    <a:pt x="130" y="311"/>
                  </a:lnTo>
                  <a:lnTo>
                    <a:pt x="144" y="309"/>
                  </a:lnTo>
                  <a:lnTo>
                    <a:pt x="161" y="30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1">
                <a:solidFill>
                  <a:srgbClr val="3C3C3C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06581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8" r:id="rId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90000"/>
        <a:buFont typeface="Wingdings" pitchFamily="2" charset="2"/>
        <a:buNone/>
        <a:defRPr sz="1401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180971" marR="0" indent="-180971" algn="l" defTabSz="914377" rtl="0" eaLnBrk="1" fontAlgn="auto" latinLnBrk="0" hangingPunct="1">
        <a:lnSpc>
          <a:spcPct val="100000"/>
        </a:lnSpc>
        <a:spcBef>
          <a:spcPts val="800"/>
        </a:spcBef>
        <a:spcAft>
          <a:spcPts val="0"/>
        </a:spcAft>
        <a:buClr>
          <a:schemeClr val="accent1"/>
        </a:buClr>
        <a:buSzPct val="120000"/>
        <a:buFont typeface="Arial" panose="020B0604020202020204" pitchFamily="34" charset="0"/>
        <a:buChar char="•"/>
        <a:tabLst/>
        <a:defRPr sz="1401" kern="1200">
          <a:solidFill>
            <a:schemeClr val="tx1"/>
          </a:solidFill>
          <a:latin typeface="+mn-lt"/>
          <a:ea typeface="+mn-ea"/>
          <a:cs typeface="+mn-cs"/>
        </a:defRPr>
      </a:lvl2pPr>
      <a:lvl3pPr marL="350831" indent="-169858" algn="l" defTabSz="914377" rtl="0" eaLnBrk="1" latinLnBrk="0" hangingPunct="1">
        <a:spcBef>
          <a:spcPts val="601"/>
        </a:spcBef>
        <a:buClr>
          <a:srgbClr val="4F81BD"/>
        </a:buClr>
        <a:buSzPct val="105000"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1" indent="-228595" algn="l" defTabSz="914377" rtl="0" eaLnBrk="1" latinLnBrk="0" hangingPunct="1">
        <a:spcBef>
          <a:spcPct val="20000"/>
        </a:spcBef>
        <a:buFont typeface="Arial" pitchFamily="34" charset="0"/>
        <a:buChar char="–"/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2057350" indent="-228595" algn="l" defTabSz="914377" rtl="0" eaLnBrk="1" latinLnBrk="0" hangingPunct="1">
        <a:spcBef>
          <a:spcPct val="20000"/>
        </a:spcBef>
        <a:buFont typeface="Arial" pitchFamily="34" charset="0"/>
        <a:buChar char="»"/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5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5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5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5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7" algn="l" defTabSz="914377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5" algn="l" defTabSz="914377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3120" userDrawn="1">
          <p15:clr>
            <a:srgbClr val="F26B43"/>
          </p15:clr>
        </p15:guide>
        <p15:guide id="3" pos="191" userDrawn="1">
          <p15:clr>
            <a:srgbClr val="F26B43"/>
          </p15:clr>
        </p15:guide>
        <p15:guide id="4" pos="6044" userDrawn="1">
          <p15:clr>
            <a:srgbClr val="F26B43"/>
          </p15:clr>
        </p15:guide>
        <p15:guide id="5" orient="horz" pos="115" userDrawn="1">
          <p15:clr>
            <a:srgbClr val="F26B43"/>
          </p15:clr>
        </p15:guide>
        <p15:guide id="6" orient="horz" pos="4027" userDrawn="1">
          <p15:clr>
            <a:srgbClr val="F26B43"/>
          </p15:clr>
        </p15:guide>
        <p15:guide id="7" orient="horz" pos="2869" userDrawn="1">
          <p15:clr>
            <a:srgbClr val="F26B43"/>
          </p15:clr>
        </p15:guide>
        <p15:guide id="8" orient="horz" pos="433" userDrawn="1">
          <p15:clr>
            <a:srgbClr val="F26B43"/>
          </p15:clr>
        </p15:guide>
        <p15:guide id="9" orient="horz" pos="3889" userDrawn="1">
          <p15:clr>
            <a:srgbClr val="F26B43"/>
          </p15:clr>
        </p15:guide>
        <p15:guide id="10" pos="5291" userDrawn="1">
          <p15:clr>
            <a:srgbClr val="F26B43"/>
          </p15:clr>
        </p15:guide>
        <p15:guide id="11" orient="horz" pos="572" userDrawn="1">
          <p15:clr>
            <a:srgbClr val="F26B43"/>
          </p15:clr>
        </p15:guide>
        <p15:guide id="12" pos="368" userDrawn="1">
          <p15:clr>
            <a:srgbClr val="F26B43"/>
          </p15:clr>
        </p15:guide>
        <p15:guide id="13" pos="5479" userDrawn="1">
          <p15:clr>
            <a:srgbClr val="F26B43"/>
          </p15:clr>
        </p15:guide>
        <p15:guide id="14" pos="3049" userDrawn="1">
          <p15:clr>
            <a:srgbClr val="F26B43"/>
          </p15:clr>
        </p15:guide>
        <p15:guide id="15" pos="3192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Прямоугольник 54"/>
          <p:cNvSpPr/>
          <p:nvPr userDrawn="1"/>
        </p:nvSpPr>
        <p:spPr>
          <a:xfrm>
            <a:off x="4085946" y="6400249"/>
            <a:ext cx="5058054" cy="476250"/>
          </a:xfrm>
          <a:prstGeom prst="rect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ru-RU" sz="1200" dirty="0">
              <a:solidFill>
                <a:srgbClr val="3C3C3C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 userDrawn="1">
            <p:ph type="title"/>
          </p:nvPr>
        </p:nvSpPr>
        <p:spPr>
          <a:xfrm>
            <a:off x="542109" y="188647"/>
            <a:ext cx="7484292" cy="359993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b" anchorCtr="0">
            <a:no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 userDrawn="1">
            <p:ph type="body" idx="1"/>
          </p:nvPr>
        </p:nvSpPr>
        <p:spPr>
          <a:xfrm>
            <a:off x="281354" y="765175"/>
            <a:ext cx="8575263" cy="540013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Первый уровень</a:t>
            </a:r>
          </a:p>
          <a:p>
            <a:pPr lvl="2"/>
            <a:r>
              <a:rPr lang="ru-RU" dirty="0" smtClean="0"/>
              <a:t>Второй уровень</a:t>
            </a:r>
          </a:p>
        </p:txBody>
      </p:sp>
      <p:sp>
        <p:nvSpPr>
          <p:cNvPr id="13" name="LogoEng" hidden="1"/>
          <p:cNvSpPr/>
          <p:nvPr userDrawn="1"/>
        </p:nvSpPr>
        <p:spPr>
          <a:xfrm>
            <a:off x="5435200" y="6500048"/>
            <a:ext cx="3150000" cy="16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algn="r"/>
            <a:r>
              <a:rPr lang="en-US" sz="1000" dirty="0">
                <a:solidFill>
                  <a:srgbClr val="EEECE1"/>
                </a:solidFill>
              </a:rPr>
              <a:t>Gazprom </a:t>
            </a:r>
            <a:r>
              <a:rPr lang="en-US" sz="1000" dirty="0" err="1">
                <a:solidFill>
                  <a:srgbClr val="EEECE1"/>
                </a:solidFill>
              </a:rPr>
              <a:t>Neft</a:t>
            </a:r>
            <a:endParaRPr lang="ru-RU" sz="1000" dirty="0">
              <a:solidFill>
                <a:srgbClr val="EEECE1"/>
              </a:solidFill>
            </a:endParaRPr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8026401" y="182569"/>
            <a:ext cx="1117600" cy="366111"/>
          </a:xfrm>
          <a:prstGeom prst="rect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ru-RU" sz="1200" dirty="0">
              <a:solidFill>
                <a:srgbClr val="3C3C3C"/>
              </a:solidFill>
            </a:endParaRPr>
          </a:p>
        </p:txBody>
      </p:sp>
      <p:sp>
        <p:nvSpPr>
          <p:cNvPr id="80" name="Прямоугольник 79"/>
          <p:cNvSpPr/>
          <p:nvPr userDrawn="1"/>
        </p:nvSpPr>
        <p:spPr>
          <a:xfrm>
            <a:off x="8474151" y="285058"/>
            <a:ext cx="391144" cy="1611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r"/>
            <a:fld id="{AF528B6D-1001-487C-8FFE-85B114390330}" type="slidenum">
              <a:rPr lang="ru-RU" sz="1400">
                <a:solidFill>
                  <a:srgbClr val="FFFFFF"/>
                </a:solidFill>
              </a:rPr>
              <a:pPr algn="r"/>
              <a:t>‹#›</a:t>
            </a:fld>
            <a:endParaRPr lang="ru-RU" sz="1400" dirty="0">
              <a:solidFill>
                <a:srgbClr val="FFFFFF"/>
              </a:solidFill>
            </a:endParaRPr>
          </a:p>
        </p:txBody>
      </p:sp>
      <p:sp>
        <p:nvSpPr>
          <p:cNvPr id="106" name="Прямоугольник 105"/>
          <p:cNvSpPr/>
          <p:nvPr userDrawn="1"/>
        </p:nvSpPr>
        <p:spPr>
          <a:xfrm>
            <a:off x="0" y="188647"/>
            <a:ext cx="279400" cy="360033"/>
          </a:xfrm>
          <a:prstGeom prst="rect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ru-RU" sz="1200" dirty="0">
              <a:solidFill>
                <a:srgbClr val="3C3C3C"/>
              </a:solidFill>
            </a:endParaRPr>
          </a:p>
        </p:txBody>
      </p:sp>
      <p:pic>
        <p:nvPicPr>
          <p:cNvPr id="56" name="Рисунок 55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" t="46059" r="16068" b="36006"/>
          <a:stretch/>
        </p:blipFill>
        <p:spPr>
          <a:xfrm>
            <a:off x="0" y="6399827"/>
            <a:ext cx="5788330" cy="4766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419" y="6431913"/>
            <a:ext cx="2347779" cy="418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952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timing>
    <p:tnLst>
      <p:par>
        <p:cTn id="1" dur="indefinite" restart="never" nodeType="tmRoot"/>
      </p:par>
    </p:tnLst>
  </p:timing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90000"/>
        <a:buFont typeface="Wingdings" pitchFamily="2" charset="2"/>
        <a:buNone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180970" marR="0" indent="-180970" algn="l" defTabSz="914377" rtl="0" eaLnBrk="1" fontAlgn="auto" latinLnBrk="0" hangingPunct="1">
        <a:lnSpc>
          <a:spcPct val="100000"/>
        </a:lnSpc>
        <a:spcBef>
          <a:spcPts val="800"/>
        </a:spcBef>
        <a:spcAft>
          <a:spcPts val="0"/>
        </a:spcAft>
        <a:buClr>
          <a:schemeClr val="accent1"/>
        </a:buClr>
        <a:buSzPct val="120000"/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350830" indent="-169858" algn="l" defTabSz="914377" rtl="0" eaLnBrk="1" latinLnBrk="0" hangingPunct="1">
        <a:spcBef>
          <a:spcPts val="600"/>
        </a:spcBef>
        <a:buClr>
          <a:srgbClr val="4F81BD"/>
        </a:buClr>
        <a:buSzPct val="105000"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pos="176" userDrawn="1">
          <p15:clr>
            <a:srgbClr val="F26B43"/>
          </p15:clr>
        </p15:guide>
        <p15:guide id="4" pos="5579" userDrawn="1">
          <p15:clr>
            <a:srgbClr val="F26B43"/>
          </p15:clr>
        </p15:guide>
        <p15:guide id="5" orient="horz" pos="115" userDrawn="1">
          <p15:clr>
            <a:srgbClr val="F26B43"/>
          </p15:clr>
        </p15:guide>
        <p15:guide id="6" orient="horz" pos="4027" userDrawn="1">
          <p15:clr>
            <a:srgbClr val="F26B43"/>
          </p15:clr>
        </p15:guide>
        <p15:guide id="7" orient="horz" pos="2869" userDrawn="1">
          <p15:clr>
            <a:srgbClr val="F26B43"/>
          </p15:clr>
        </p15:guide>
        <p15:guide id="8" orient="horz" pos="482" userDrawn="1">
          <p15:clr>
            <a:srgbClr val="F26B43"/>
          </p15:clr>
        </p15:guide>
        <p15:guide id="9" orient="horz" pos="3889" userDrawn="1">
          <p15:clr>
            <a:srgbClr val="F26B43"/>
          </p15:clr>
        </p15:guide>
        <p15:guide id="10" pos="4884" userDrawn="1">
          <p15:clr>
            <a:srgbClr val="F26B43"/>
          </p15:clr>
        </p15:guide>
        <p15:guide id="11" orient="horz" pos="346" userDrawn="1">
          <p15:clr>
            <a:srgbClr val="F26B43"/>
          </p15:clr>
        </p15:guide>
        <p15:guide id="12" pos="340" userDrawn="1">
          <p15:clr>
            <a:srgbClr val="F26B43"/>
          </p15:clr>
        </p15:guide>
        <p15:guide id="13" pos="5057" userDrawn="1">
          <p15:clr>
            <a:srgbClr val="F26B43"/>
          </p15:clr>
        </p15:guide>
        <p15:guide id="0" pos="2814" userDrawn="1">
          <p15:clr>
            <a:srgbClr val="F26B43"/>
          </p15:clr>
        </p15:guide>
        <p15:guide id="14" pos="2946" userDrawn="1">
          <p15:clr>
            <a:srgbClr val="F26B43"/>
          </p15:clr>
        </p15:guide>
        <p15:guide id="15" pos="4117" userDrawn="1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Прямоугольник 54"/>
          <p:cNvSpPr/>
          <p:nvPr userDrawn="1"/>
        </p:nvSpPr>
        <p:spPr>
          <a:xfrm>
            <a:off x="4085946" y="6400249"/>
            <a:ext cx="5058054" cy="476250"/>
          </a:xfrm>
          <a:prstGeom prst="rect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ru-RU" sz="1200" dirty="0">
              <a:solidFill>
                <a:srgbClr val="3C3C3C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 userDrawn="1">
            <p:ph type="title"/>
          </p:nvPr>
        </p:nvSpPr>
        <p:spPr>
          <a:xfrm>
            <a:off x="542109" y="188647"/>
            <a:ext cx="7484292" cy="359993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 userDrawn="1">
            <p:ph type="body" idx="1"/>
          </p:nvPr>
        </p:nvSpPr>
        <p:spPr>
          <a:xfrm>
            <a:off x="281354" y="765175"/>
            <a:ext cx="8575263" cy="540013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Первый уровень</a:t>
            </a:r>
          </a:p>
          <a:p>
            <a:pPr lvl="2"/>
            <a:r>
              <a:rPr lang="ru-RU" dirty="0" smtClean="0"/>
              <a:t>Второй уровень</a:t>
            </a:r>
          </a:p>
        </p:txBody>
      </p:sp>
      <p:sp>
        <p:nvSpPr>
          <p:cNvPr id="13" name="LogoEng" hidden="1"/>
          <p:cNvSpPr/>
          <p:nvPr userDrawn="1"/>
        </p:nvSpPr>
        <p:spPr>
          <a:xfrm>
            <a:off x="5435200" y="6500048"/>
            <a:ext cx="3150000" cy="16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algn="r"/>
            <a:r>
              <a:rPr lang="en-US" sz="1000" dirty="0">
                <a:solidFill>
                  <a:srgbClr val="EEECE1"/>
                </a:solidFill>
              </a:rPr>
              <a:t>Gazprom </a:t>
            </a:r>
            <a:r>
              <a:rPr lang="en-US" sz="1000" dirty="0" err="1">
                <a:solidFill>
                  <a:srgbClr val="EEECE1"/>
                </a:solidFill>
              </a:rPr>
              <a:t>Neft</a:t>
            </a:r>
            <a:endParaRPr lang="ru-RU" sz="1000" dirty="0">
              <a:solidFill>
                <a:srgbClr val="EEECE1"/>
              </a:solidFill>
            </a:endParaRPr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8026401" y="182569"/>
            <a:ext cx="1117600" cy="366111"/>
          </a:xfrm>
          <a:prstGeom prst="rect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ru-RU" sz="1200" dirty="0">
              <a:solidFill>
                <a:srgbClr val="3C3C3C"/>
              </a:solidFill>
            </a:endParaRPr>
          </a:p>
        </p:txBody>
      </p:sp>
      <p:sp>
        <p:nvSpPr>
          <p:cNvPr id="106" name="Прямоугольник 105"/>
          <p:cNvSpPr/>
          <p:nvPr userDrawn="1"/>
        </p:nvSpPr>
        <p:spPr>
          <a:xfrm>
            <a:off x="0" y="188647"/>
            <a:ext cx="279400" cy="360033"/>
          </a:xfrm>
          <a:prstGeom prst="rect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ru-RU" sz="1200" dirty="0">
              <a:solidFill>
                <a:srgbClr val="3C3C3C"/>
              </a:solidFill>
            </a:endParaRPr>
          </a:p>
        </p:txBody>
      </p:sp>
      <p:pic>
        <p:nvPicPr>
          <p:cNvPr id="56" name="Рисунок 55"/>
          <p:cNvPicPr>
            <a:picLocks noChangeAspect="1"/>
          </p:cNvPicPr>
          <p:nvPr userDrawn="1"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" t="46059" r="16068" b="36006"/>
          <a:stretch/>
        </p:blipFill>
        <p:spPr>
          <a:xfrm>
            <a:off x="0" y="6399827"/>
            <a:ext cx="5788330" cy="476672"/>
          </a:xfrm>
          <a:prstGeom prst="rect">
            <a:avLst/>
          </a:prstGeom>
        </p:spPr>
      </p:pic>
      <p:sp>
        <p:nvSpPr>
          <p:cNvPr id="33" name="Прямоугольник 32"/>
          <p:cNvSpPr/>
          <p:nvPr userDrawn="1"/>
        </p:nvSpPr>
        <p:spPr>
          <a:xfrm>
            <a:off x="8474151" y="285058"/>
            <a:ext cx="391144" cy="1611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r"/>
            <a:fld id="{AF528B6D-1001-487C-8FFE-85B114390330}" type="slidenum">
              <a:rPr lang="ru-RU" sz="1400">
                <a:solidFill>
                  <a:srgbClr val="FFFFFF"/>
                </a:solidFill>
              </a:rPr>
              <a:pPr algn="r"/>
              <a:t>‹#›</a:t>
            </a:fld>
            <a:endParaRPr lang="ru-RU" sz="1400" dirty="0">
              <a:solidFill>
                <a:srgbClr val="FFFFFF"/>
              </a:solidFill>
            </a:endParaRPr>
          </a:p>
        </p:txBody>
      </p:sp>
      <p:pic>
        <p:nvPicPr>
          <p:cNvPr id="34" name="Рисунок 33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419" y="6431913"/>
            <a:ext cx="2347779" cy="418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768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</p:sldLayoutIdLst>
  <p:timing>
    <p:tnLst>
      <p:par>
        <p:cTn id="1" dur="indefinite" restart="never" nodeType="tmRoot"/>
      </p:par>
    </p:tnLst>
  </p:timing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SzPct val="90000"/>
        <a:buFont typeface="Wingdings" pitchFamily="2" charset="2"/>
        <a:buNone/>
        <a:defRPr sz="12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180970" marR="0" indent="-180970" algn="l" defTabSz="914377" rtl="0" eaLnBrk="1" fontAlgn="auto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SzPct val="120000"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350830" indent="-169858" algn="l" defTabSz="914377" rtl="0" eaLnBrk="1" latinLnBrk="0" hangingPunct="1">
        <a:spcBef>
          <a:spcPts val="300"/>
        </a:spcBef>
        <a:buClr>
          <a:srgbClr val="4F81BD"/>
        </a:buClr>
        <a:buSzPct val="105000"/>
        <a:buFont typeface="Arial" panose="020B0604020202020204" pitchFamily="34" charset="0"/>
        <a:buChar char="•"/>
        <a:tabLst/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pos="176" userDrawn="1">
          <p15:clr>
            <a:srgbClr val="F26B43"/>
          </p15:clr>
        </p15:guide>
        <p15:guide id="4" pos="5579" userDrawn="1">
          <p15:clr>
            <a:srgbClr val="F26B43"/>
          </p15:clr>
        </p15:guide>
        <p15:guide id="5" orient="horz" pos="115" userDrawn="1">
          <p15:clr>
            <a:srgbClr val="F26B43"/>
          </p15:clr>
        </p15:guide>
        <p15:guide id="6" orient="horz" pos="4027" userDrawn="1">
          <p15:clr>
            <a:srgbClr val="F26B43"/>
          </p15:clr>
        </p15:guide>
        <p15:guide id="7" orient="horz" pos="2869" userDrawn="1">
          <p15:clr>
            <a:srgbClr val="F26B43"/>
          </p15:clr>
        </p15:guide>
        <p15:guide id="8" orient="horz" pos="482" userDrawn="1">
          <p15:clr>
            <a:srgbClr val="F26B43"/>
          </p15:clr>
        </p15:guide>
        <p15:guide id="9" orient="horz" pos="3889" userDrawn="1">
          <p15:clr>
            <a:srgbClr val="F26B43"/>
          </p15:clr>
        </p15:guide>
        <p15:guide id="10" pos="4884" userDrawn="1">
          <p15:clr>
            <a:srgbClr val="F26B43"/>
          </p15:clr>
        </p15:guide>
        <p15:guide id="11" orient="horz" pos="346" userDrawn="1">
          <p15:clr>
            <a:srgbClr val="F26B43"/>
          </p15:clr>
        </p15:guide>
        <p15:guide id="12" pos="340" userDrawn="1">
          <p15:clr>
            <a:srgbClr val="F26B43"/>
          </p15:clr>
        </p15:guide>
        <p15:guide id="13" pos="5057" userDrawn="1">
          <p15:clr>
            <a:srgbClr val="F26B43"/>
          </p15:clr>
        </p15:guide>
        <p15:guide id="0" pos="2814" userDrawn="1">
          <p15:clr>
            <a:srgbClr val="F26B43"/>
          </p15:clr>
        </p15:guide>
        <p15:guide id="14" pos="294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4.xml"/><Relationship Id="rId4" Type="http://schemas.openxmlformats.org/officeDocument/2006/relationships/chart" Target="../charts/char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sk-ees.ru/consumers/" TargetMode="External"/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4.xml"/><Relationship Id="rId5" Type="http://schemas.openxmlformats.org/officeDocument/2006/relationships/chart" Target="../charts/chart1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117" Type="http://schemas.openxmlformats.org/officeDocument/2006/relationships/tags" Target="../tags/tag121.xml"/><Relationship Id="rId21" Type="http://schemas.openxmlformats.org/officeDocument/2006/relationships/tags" Target="../tags/tag25.xml"/><Relationship Id="rId42" Type="http://schemas.openxmlformats.org/officeDocument/2006/relationships/tags" Target="../tags/tag46.xml"/><Relationship Id="rId63" Type="http://schemas.openxmlformats.org/officeDocument/2006/relationships/tags" Target="../tags/tag67.xml"/><Relationship Id="rId84" Type="http://schemas.openxmlformats.org/officeDocument/2006/relationships/tags" Target="../tags/tag88.xml"/><Relationship Id="rId138" Type="http://schemas.openxmlformats.org/officeDocument/2006/relationships/tags" Target="../tags/tag142.xml"/><Relationship Id="rId159" Type="http://schemas.openxmlformats.org/officeDocument/2006/relationships/tags" Target="../tags/tag163.xml"/><Relationship Id="rId170" Type="http://schemas.openxmlformats.org/officeDocument/2006/relationships/tags" Target="../tags/tag174.xml"/><Relationship Id="rId191" Type="http://schemas.openxmlformats.org/officeDocument/2006/relationships/tags" Target="../tags/tag195.xml"/><Relationship Id="rId205" Type="http://schemas.openxmlformats.org/officeDocument/2006/relationships/tags" Target="../tags/tag209.xml"/><Relationship Id="rId226" Type="http://schemas.openxmlformats.org/officeDocument/2006/relationships/tags" Target="../tags/tag230.xml"/><Relationship Id="rId247" Type="http://schemas.openxmlformats.org/officeDocument/2006/relationships/tags" Target="../tags/tag251.xml"/><Relationship Id="rId107" Type="http://schemas.openxmlformats.org/officeDocument/2006/relationships/tags" Target="../tags/tag111.xml"/><Relationship Id="rId11" Type="http://schemas.openxmlformats.org/officeDocument/2006/relationships/tags" Target="../tags/tag15.xml"/><Relationship Id="rId32" Type="http://schemas.openxmlformats.org/officeDocument/2006/relationships/tags" Target="../tags/tag36.xml"/><Relationship Id="rId53" Type="http://schemas.openxmlformats.org/officeDocument/2006/relationships/tags" Target="../tags/tag57.xml"/><Relationship Id="rId74" Type="http://schemas.openxmlformats.org/officeDocument/2006/relationships/tags" Target="../tags/tag78.xml"/><Relationship Id="rId128" Type="http://schemas.openxmlformats.org/officeDocument/2006/relationships/tags" Target="../tags/tag132.xml"/><Relationship Id="rId149" Type="http://schemas.openxmlformats.org/officeDocument/2006/relationships/tags" Target="../tags/tag153.xml"/><Relationship Id="rId5" Type="http://schemas.openxmlformats.org/officeDocument/2006/relationships/tags" Target="../tags/tag9.xml"/><Relationship Id="rId95" Type="http://schemas.openxmlformats.org/officeDocument/2006/relationships/tags" Target="../tags/tag99.xml"/><Relationship Id="rId160" Type="http://schemas.openxmlformats.org/officeDocument/2006/relationships/tags" Target="../tags/tag164.xml"/><Relationship Id="rId181" Type="http://schemas.openxmlformats.org/officeDocument/2006/relationships/tags" Target="../tags/tag185.xml"/><Relationship Id="rId216" Type="http://schemas.openxmlformats.org/officeDocument/2006/relationships/tags" Target="../tags/tag220.xml"/><Relationship Id="rId237" Type="http://schemas.openxmlformats.org/officeDocument/2006/relationships/tags" Target="../tags/tag241.xml"/><Relationship Id="rId258" Type="http://schemas.openxmlformats.org/officeDocument/2006/relationships/tags" Target="../tags/tag262.xml"/><Relationship Id="rId22" Type="http://schemas.openxmlformats.org/officeDocument/2006/relationships/tags" Target="../tags/tag26.xml"/><Relationship Id="rId43" Type="http://schemas.openxmlformats.org/officeDocument/2006/relationships/tags" Target="../tags/tag47.xml"/><Relationship Id="rId64" Type="http://schemas.openxmlformats.org/officeDocument/2006/relationships/tags" Target="../tags/tag68.xml"/><Relationship Id="rId118" Type="http://schemas.openxmlformats.org/officeDocument/2006/relationships/tags" Target="../tags/tag122.xml"/><Relationship Id="rId139" Type="http://schemas.openxmlformats.org/officeDocument/2006/relationships/tags" Target="../tags/tag143.xml"/><Relationship Id="rId85" Type="http://schemas.openxmlformats.org/officeDocument/2006/relationships/tags" Target="../tags/tag89.xml"/><Relationship Id="rId150" Type="http://schemas.openxmlformats.org/officeDocument/2006/relationships/tags" Target="../tags/tag154.xml"/><Relationship Id="rId171" Type="http://schemas.openxmlformats.org/officeDocument/2006/relationships/tags" Target="../tags/tag175.xml"/><Relationship Id="rId192" Type="http://schemas.openxmlformats.org/officeDocument/2006/relationships/tags" Target="../tags/tag196.xml"/><Relationship Id="rId206" Type="http://schemas.openxmlformats.org/officeDocument/2006/relationships/tags" Target="../tags/tag210.xml"/><Relationship Id="rId227" Type="http://schemas.openxmlformats.org/officeDocument/2006/relationships/tags" Target="../tags/tag231.xml"/><Relationship Id="rId248" Type="http://schemas.openxmlformats.org/officeDocument/2006/relationships/tags" Target="../tags/tag252.xml"/><Relationship Id="rId12" Type="http://schemas.openxmlformats.org/officeDocument/2006/relationships/tags" Target="../tags/tag16.xml"/><Relationship Id="rId33" Type="http://schemas.openxmlformats.org/officeDocument/2006/relationships/tags" Target="../tags/tag37.xml"/><Relationship Id="rId108" Type="http://schemas.openxmlformats.org/officeDocument/2006/relationships/tags" Target="../tags/tag112.xml"/><Relationship Id="rId129" Type="http://schemas.openxmlformats.org/officeDocument/2006/relationships/tags" Target="../tags/tag133.xml"/><Relationship Id="rId54" Type="http://schemas.openxmlformats.org/officeDocument/2006/relationships/tags" Target="../tags/tag58.xml"/><Relationship Id="rId75" Type="http://schemas.openxmlformats.org/officeDocument/2006/relationships/tags" Target="../tags/tag79.xml"/><Relationship Id="rId96" Type="http://schemas.openxmlformats.org/officeDocument/2006/relationships/tags" Target="../tags/tag100.xml"/><Relationship Id="rId140" Type="http://schemas.openxmlformats.org/officeDocument/2006/relationships/tags" Target="../tags/tag144.xml"/><Relationship Id="rId161" Type="http://schemas.openxmlformats.org/officeDocument/2006/relationships/tags" Target="../tags/tag165.xml"/><Relationship Id="rId182" Type="http://schemas.openxmlformats.org/officeDocument/2006/relationships/tags" Target="../tags/tag186.xml"/><Relationship Id="rId217" Type="http://schemas.openxmlformats.org/officeDocument/2006/relationships/tags" Target="../tags/tag221.xml"/><Relationship Id="rId1" Type="http://schemas.openxmlformats.org/officeDocument/2006/relationships/tags" Target="../tags/tag5.xml"/><Relationship Id="rId6" Type="http://schemas.openxmlformats.org/officeDocument/2006/relationships/tags" Target="../tags/tag10.xml"/><Relationship Id="rId212" Type="http://schemas.openxmlformats.org/officeDocument/2006/relationships/tags" Target="../tags/tag216.xml"/><Relationship Id="rId233" Type="http://schemas.openxmlformats.org/officeDocument/2006/relationships/tags" Target="../tags/tag237.xml"/><Relationship Id="rId238" Type="http://schemas.openxmlformats.org/officeDocument/2006/relationships/tags" Target="../tags/tag242.xml"/><Relationship Id="rId254" Type="http://schemas.openxmlformats.org/officeDocument/2006/relationships/tags" Target="../tags/tag258.xml"/><Relationship Id="rId259" Type="http://schemas.openxmlformats.org/officeDocument/2006/relationships/slideLayout" Target="../slideLayouts/slideLayout44.xml"/><Relationship Id="rId23" Type="http://schemas.openxmlformats.org/officeDocument/2006/relationships/tags" Target="../tags/tag27.xml"/><Relationship Id="rId28" Type="http://schemas.openxmlformats.org/officeDocument/2006/relationships/tags" Target="../tags/tag32.xml"/><Relationship Id="rId49" Type="http://schemas.openxmlformats.org/officeDocument/2006/relationships/tags" Target="../tags/tag53.xml"/><Relationship Id="rId114" Type="http://schemas.openxmlformats.org/officeDocument/2006/relationships/tags" Target="../tags/tag118.xml"/><Relationship Id="rId119" Type="http://schemas.openxmlformats.org/officeDocument/2006/relationships/tags" Target="../tags/tag123.xml"/><Relationship Id="rId44" Type="http://schemas.openxmlformats.org/officeDocument/2006/relationships/tags" Target="../tags/tag48.xml"/><Relationship Id="rId60" Type="http://schemas.openxmlformats.org/officeDocument/2006/relationships/tags" Target="../tags/tag64.xml"/><Relationship Id="rId65" Type="http://schemas.openxmlformats.org/officeDocument/2006/relationships/tags" Target="../tags/tag69.xml"/><Relationship Id="rId81" Type="http://schemas.openxmlformats.org/officeDocument/2006/relationships/tags" Target="../tags/tag85.xml"/><Relationship Id="rId86" Type="http://schemas.openxmlformats.org/officeDocument/2006/relationships/tags" Target="../tags/tag90.xml"/><Relationship Id="rId130" Type="http://schemas.openxmlformats.org/officeDocument/2006/relationships/tags" Target="../tags/tag134.xml"/><Relationship Id="rId135" Type="http://schemas.openxmlformats.org/officeDocument/2006/relationships/tags" Target="../tags/tag139.xml"/><Relationship Id="rId151" Type="http://schemas.openxmlformats.org/officeDocument/2006/relationships/tags" Target="../tags/tag155.xml"/><Relationship Id="rId156" Type="http://schemas.openxmlformats.org/officeDocument/2006/relationships/tags" Target="../tags/tag160.xml"/><Relationship Id="rId177" Type="http://schemas.openxmlformats.org/officeDocument/2006/relationships/tags" Target="../tags/tag181.xml"/><Relationship Id="rId198" Type="http://schemas.openxmlformats.org/officeDocument/2006/relationships/tags" Target="../tags/tag202.xml"/><Relationship Id="rId172" Type="http://schemas.openxmlformats.org/officeDocument/2006/relationships/tags" Target="../tags/tag176.xml"/><Relationship Id="rId193" Type="http://schemas.openxmlformats.org/officeDocument/2006/relationships/tags" Target="../tags/tag197.xml"/><Relationship Id="rId202" Type="http://schemas.openxmlformats.org/officeDocument/2006/relationships/tags" Target="../tags/tag206.xml"/><Relationship Id="rId207" Type="http://schemas.openxmlformats.org/officeDocument/2006/relationships/tags" Target="../tags/tag211.xml"/><Relationship Id="rId223" Type="http://schemas.openxmlformats.org/officeDocument/2006/relationships/tags" Target="../tags/tag227.xml"/><Relationship Id="rId228" Type="http://schemas.openxmlformats.org/officeDocument/2006/relationships/tags" Target="../tags/tag232.xml"/><Relationship Id="rId244" Type="http://schemas.openxmlformats.org/officeDocument/2006/relationships/tags" Target="../tags/tag248.xml"/><Relationship Id="rId249" Type="http://schemas.openxmlformats.org/officeDocument/2006/relationships/tags" Target="../tags/tag253.xml"/><Relationship Id="rId13" Type="http://schemas.openxmlformats.org/officeDocument/2006/relationships/tags" Target="../tags/tag17.xml"/><Relationship Id="rId18" Type="http://schemas.openxmlformats.org/officeDocument/2006/relationships/tags" Target="../tags/tag22.xml"/><Relationship Id="rId39" Type="http://schemas.openxmlformats.org/officeDocument/2006/relationships/tags" Target="../tags/tag43.xml"/><Relationship Id="rId109" Type="http://schemas.openxmlformats.org/officeDocument/2006/relationships/tags" Target="../tags/tag113.xml"/><Relationship Id="rId34" Type="http://schemas.openxmlformats.org/officeDocument/2006/relationships/tags" Target="../tags/tag38.xml"/><Relationship Id="rId50" Type="http://schemas.openxmlformats.org/officeDocument/2006/relationships/tags" Target="../tags/tag54.xml"/><Relationship Id="rId55" Type="http://schemas.openxmlformats.org/officeDocument/2006/relationships/tags" Target="../tags/tag59.xml"/><Relationship Id="rId76" Type="http://schemas.openxmlformats.org/officeDocument/2006/relationships/tags" Target="../tags/tag80.xml"/><Relationship Id="rId97" Type="http://schemas.openxmlformats.org/officeDocument/2006/relationships/tags" Target="../tags/tag101.xml"/><Relationship Id="rId104" Type="http://schemas.openxmlformats.org/officeDocument/2006/relationships/tags" Target="../tags/tag108.xml"/><Relationship Id="rId120" Type="http://schemas.openxmlformats.org/officeDocument/2006/relationships/tags" Target="../tags/tag124.xml"/><Relationship Id="rId125" Type="http://schemas.openxmlformats.org/officeDocument/2006/relationships/tags" Target="../tags/tag129.xml"/><Relationship Id="rId141" Type="http://schemas.openxmlformats.org/officeDocument/2006/relationships/tags" Target="../tags/tag145.xml"/><Relationship Id="rId146" Type="http://schemas.openxmlformats.org/officeDocument/2006/relationships/tags" Target="../tags/tag150.xml"/><Relationship Id="rId167" Type="http://schemas.openxmlformats.org/officeDocument/2006/relationships/tags" Target="../tags/tag171.xml"/><Relationship Id="rId188" Type="http://schemas.openxmlformats.org/officeDocument/2006/relationships/tags" Target="../tags/tag192.xml"/><Relationship Id="rId7" Type="http://schemas.openxmlformats.org/officeDocument/2006/relationships/tags" Target="../tags/tag11.xml"/><Relationship Id="rId71" Type="http://schemas.openxmlformats.org/officeDocument/2006/relationships/tags" Target="../tags/tag75.xml"/><Relationship Id="rId92" Type="http://schemas.openxmlformats.org/officeDocument/2006/relationships/tags" Target="../tags/tag96.xml"/><Relationship Id="rId162" Type="http://schemas.openxmlformats.org/officeDocument/2006/relationships/tags" Target="../tags/tag166.xml"/><Relationship Id="rId183" Type="http://schemas.openxmlformats.org/officeDocument/2006/relationships/tags" Target="../tags/tag187.xml"/><Relationship Id="rId213" Type="http://schemas.openxmlformats.org/officeDocument/2006/relationships/tags" Target="../tags/tag217.xml"/><Relationship Id="rId218" Type="http://schemas.openxmlformats.org/officeDocument/2006/relationships/tags" Target="../tags/tag222.xml"/><Relationship Id="rId234" Type="http://schemas.openxmlformats.org/officeDocument/2006/relationships/tags" Target="../tags/tag238.xml"/><Relationship Id="rId239" Type="http://schemas.openxmlformats.org/officeDocument/2006/relationships/tags" Target="../tags/tag243.xml"/><Relationship Id="rId2" Type="http://schemas.openxmlformats.org/officeDocument/2006/relationships/tags" Target="../tags/tag6.xml"/><Relationship Id="rId29" Type="http://schemas.openxmlformats.org/officeDocument/2006/relationships/tags" Target="../tags/tag33.xml"/><Relationship Id="rId250" Type="http://schemas.openxmlformats.org/officeDocument/2006/relationships/tags" Target="../tags/tag254.xml"/><Relationship Id="rId255" Type="http://schemas.openxmlformats.org/officeDocument/2006/relationships/tags" Target="../tags/tag259.xml"/><Relationship Id="rId24" Type="http://schemas.openxmlformats.org/officeDocument/2006/relationships/tags" Target="../tags/tag28.xml"/><Relationship Id="rId40" Type="http://schemas.openxmlformats.org/officeDocument/2006/relationships/tags" Target="../tags/tag44.xml"/><Relationship Id="rId45" Type="http://schemas.openxmlformats.org/officeDocument/2006/relationships/tags" Target="../tags/tag49.xml"/><Relationship Id="rId66" Type="http://schemas.openxmlformats.org/officeDocument/2006/relationships/tags" Target="../tags/tag70.xml"/><Relationship Id="rId87" Type="http://schemas.openxmlformats.org/officeDocument/2006/relationships/tags" Target="../tags/tag91.xml"/><Relationship Id="rId110" Type="http://schemas.openxmlformats.org/officeDocument/2006/relationships/tags" Target="../tags/tag114.xml"/><Relationship Id="rId115" Type="http://schemas.openxmlformats.org/officeDocument/2006/relationships/tags" Target="../tags/tag119.xml"/><Relationship Id="rId131" Type="http://schemas.openxmlformats.org/officeDocument/2006/relationships/tags" Target="../tags/tag135.xml"/><Relationship Id="rId136" Type="http://schemas.openxmlformats.org/officeDocument/2006/relationships/tags" Target="../tags/tag140.xml"/><Relationship Id="rId157" Type="http://schemas.openxmlformats.org/officeDocument/2006/relationships/tags" Target="../tags/tag161.xml"/><Relationship Id="rId178" Type="http://schemas.openxmlformats.org/officeDocument/2006/relationships/tags" Target="../tags/tag182.xml"/><Relationship Id="rId61" Type="http://schemas.openxmlformats.org/officeDocument/2006/relationships/tags" Target="../tags/tag65.xml"/><Relationship Id="rId82" Type="http://schemas.openxmlformats.org/officeDocument/2006/relationships/tags" Target="../tags/tag86.xml"/><Relationship Id="rId152" Type="http://schemas.openxmlformats.org/officeDocument/2006/relationships/tags" Target="../tags/tag156.xml"/><Relationship Id="rId173" Type="http://schemas.openxmlformats.org/officeDocument/2006/relationships/tags" Target="../tags/tag177.xml"/><Relationship Id="rId194" Type="http://schemas.openxmlformats.org/officeDocument/2006/relationships/tags" Target="../tags/tag198.xml"/><Relationship Id="rId199" Type="http://schemas.openxmlformats.org/officeDocument/2006/relationships/tags" Target="../tags/tag203.xml"/><Relationship Id="rId203" Type="http://schemas.openxmlformats.org/officeDocument/2006/relationships/tags" Target="../tags/tag207.xml"/><Relationship Id="rId208" Type="http://schemas.openxmlformats.org/officeDocument/2006/relationships/tags" Target="../tags/tag212.xml"/><Relationship Id="rId229" Type="http://schemas.openxmlformats.org/officeDocument/2006/relationships/tags" Target="../tags/tag233.xml"/><Relationship Id="rId19" Type="http://schemas.openxmlformats.org/officeDocument/2006/relationships/tags" Target="../tags/tag23.xml"/><Relationship Id="rId224" Type="http://schemas.openxmlformats.org/officeDocument/2006/relationships/tags" Target="../tags/tag228.xml"/><Relationship Id="rId240" Type="http://schemas.openxmlformats.org/officeDocument/2006/relationships/tags" Target="../tags/tag244.xml"/><Relationship Id="rId245" Type="http://schemas.openxmlformats.org/officeDocument/2006/relationships/tags" Target="../tags/tag249.xml"/><Relationship Id="rId14" Type="http://schemas.openxmlformats.org/officeDocument/2006/relationships/tags" Target="../tags/tag18.xml"/><Relationship Id="rId30" Type="http://schemas.openxmlformats.org/officeDocument/2006/relationships/tags" Target="../tags/tag34.xml"/><Relationship Id="rId35" Type="http://schemas.openxmlformats.org/officeDocument/2006/relationships/tags" Target="../tags/tag39.xml"/><Relationship Id="rId56" Type="http://schemas.openxmlformats.org/officeDocument/2006/relationships/tags" Target="../tags/tag60.xml"/><Relationship Id="rId77" Type="http://schemas.openxmlformats.org/officeDocument/2006/relationships/tags" Target="../tags/tag81.xml"/><Relationship Id="rId100" Type="http://schemas.openxmlformats.org/officeDocument/2006/relationships/tags" Target="../tags/tag104.xml"/><Relationship Id="rId105" Type="http://schemas.openxmlformats.org/officeDocument/2006/relationships/tags" Target="../tags/tag109.xml"/><Relationship Id="rId126" Type="http://schemas.openxmlformats.org/officeDocument/2006/relationships/tags" Target="../tags/tag130.xml"/><Relationship Id="rId147" Type="http://schemas.openxmlformats.org/officeDocument/2006/relationships/tags" Target="../tags/tag151.xml"/><Relationship Id="rId168" Type="http://schemas.openxmlformats.org/officeDocument/2006/relationships/tags" Target="../tags/tag172.xml"/><Relationship Id="rId8" Type="http://schemas.openxmlformats.org/officeDocument/2006/relationships/tags" Target="../tags/tag12.xml"/><Relationship Id="rId51" Type="http://schemas.openxmlformats.org/officeDocument/2006/relationships/tags" Target="../tags/tag55.xml"/><Relationship Id="rId72" Type="http://schemas.openxmlformats.org/officeDocument/2006/relationships/tags" Target="../tags/tag76.xml"/><Relationship Id="rId93" Type="http://schemas.openxmlformats.org/officeDocument/2006/relationships/tags" Target="../tags/tag97.xml"/><Relationship Id="rId98" Type="http://schemas.openxmlformats.org/officeDocument/2006/relationships/tags" Target="../tags/tag102.xml"/><Relationship Id="rId121" Type="http://schemas.openxmlformats.org/officeDocument/2006/relationships/tags" Target="../tags/tag125.xml"/><Relationship Id="rId142" Type="http://schemas.openxmlformats.org/officeDocument/2006/relationships/tags" Target="../tags/tag146.xml"/><Relationship Id="rId163" Type="http://schemas.openxmlformats.org/officeDocument/2006/relationships/tags" Target="../tags/tag167.xml"/><Relationship Id="rId184" Type="http://schemas.openxmlformats.org/officeDocument/2006/relationships/tags" Target="../tags/tag188.xml"/><Relationship Id="rId189" Type="http://schemas.openxmlformats.org/officeDocument/2006/relationships/tags" Target="../tags/tag193.xml"/><Relationship Id="rId219" Type="http://schemas.openxmlformats.org/officeDocument/2006/relationships/tags" Target="../tags/tag223.xml"/><Relationship Id="rId3" Type="http://schemas.openxmlformats.org/officeDocument/2006/relationships/tags" Target="../tags/tag7.xml"/><Relationship Id="rId214" Type="http://schemas.openxmlformats.org/officeDocument/2006/relationships/tags" Target="../tags/tag218.xml"/><Relationship Id="rId230" Type="http://schemas.openxmlformats.org/officeDocument/2006/relationships/tags" Target="../tags/tag234.xml"/><Relationship Id="rId235" Type="http://schemas.openxmlformats.org/officeDocument/2006/relationships/tags" Target="../tags/tag239.xml"/><Relationship Id="rId251" Type="http://schemas.openxmlformats.org/officeDocument/2006/relationships/tags" Target="../tags/tag255.xml"/><Relationship Id="rId256" Type="http://schemas.openxmlformats.org/officeDocument/2006/relationships/tags" Target="../tags/tag260.xml"/><Relationship Id="rId25" Type="http://schemas.openxmlformats.org/officeDocument/2006/relationships/tags" Target="../tags/tag29.xml"/><Relationship Id="rId46" Type="http://schemas.openxmlformats.org/officeDocument/2006/relationships/tags" Target="../tags/tag50.xml"/><Relationship Id="rId67" Type="http://schemas.openxmlformats.org/officeDocument/2006/relationships/tags" Target="../tags/tag71.xml"/><Relationship Id="rId116" Type="http://schemas.openxmlformats.org/officeDocument/2006/relationships/tags" Target="../tags/tag120.xml"/><Relationship Id="rId137" Type="http://schemas.openxmlformats.org/officeDocument/2006/relationships/tags" Target="../tags/tag141.xml"/><Relationship Id="rId158" Type="http://schemas.openxmlformats.org/officeDocument/2006/relationships/tags" Target="../tags/tag162.xml"/><Relationship Id="rId20" Type="http://schemas.openxmlformats.org/officeDocument/2006/relationships/tags" Target="../tags/tag24.xml"/><Relationship Id="rId41" Type="http://schemas.openxmlformats.org/officeDocument/2006/relationships/tags" Target="../tags/tag45.xml"/><Relationship Id="rId62" Type="http://schemas.openxmlformats.org/officeDocument/2006/relationships/tags" Target="../tags/tag66.xml"/><Relationship Id="rId83" Type="http://schemas.openxmlformats.org/officeDocument/2006/relationships/tags" Target="../tags/tag87.xml"/><Relationship Id="rId88" Type="http://schemas.openxmlformats.org/officeDocument/2006/relationships/tags" Target="../tags/tag92.xml"/><Relationship Id="rId111" Type="http://schemas.openxmlformats.org/officeDocument/2006/relationships/tags" Target="../tags/tag115.xml"/><Relationship Id="rId132" Type="http://schemas.openxmlformats.org/officeDocument/2006/relationships/tags" Target="../tags/tag136.xml"/><Relationship Id="rId153" Type="http://schemas.openxmlformats.org/officeDocument/2006/relationships/tags" Target="../tags/tag157.xml"/><Relationship Id="rId174" Type="http://schemas.openxmlformats.org/officeDocument/2006/relationships/tags" Target="../tags/tag178.xml"/><Relationship Id="rId179" Type="http://schemas.openxmlformats.org/officeDocument/2006/relationships/tags" Target="../tags/tag183.xml"/><Relationship Id="rId195" Type="http://schemas.openxmlformats.org/officeDocument/2006/relationships/tags" Target="../tags/tag199.xml"/><Relationship Id="rId209" Type="http://schemas.openxmlformats.org/officeDocument/2006/relationships/tags" Target="../tags/tag213.xml"/><Relationship Id="rId190" Type="http://schemas.openxmlformats.org/officeDocument/2006/relationships/tags" Target="../tags/tag194.xml"/><Relationship Id="rId204" Type="http://schemas.openxmlformats.org/officeDocument/2006/relationships/tags" Target="../tags/tag208.xml"/><Relationship Id="rId220" Type="http://schemas.openxmlformats.org/officeDocument/2006/relationships/tags" Target="../tags/tag224.xml"/><Relationship Id="rId225" Type="http://schemas.openxmlformats.org/officeDocument/2006/relationships/tags" Target="../tags/tag229.xml"/><Relationship Id="rId241" Type="http://schemas.openxmlformats.org/officeDocument/2006/relationships/tags" Target="../tags/tag245.xml"/><Relationship Id="rId246" Type="http://schemas.openxmlformats.org/officeDocument/2006/relationships/tags" Target="../tags/tag250.xml"/><Relationship Id="rId15" Type="http://schemas.openxmlformats.org/officeDocument/2006/relationships/tags" Target="../tags/tag19.xml"/><Relationship Id="rId36" Type="http://schemas.openxmlformats.org/officeDocument/2006/relationships/tags" Target="../tags/tag40.xml"/><Relationship Id="rId57" Type="http://schemas.openxmlformats.org/officeDocument/2006/relationships/tags" Target="../tags/tag61.xml"/><Relationship Id="rId106" Type="http://schemas.openxmlformats.org/officeDocument/2006/relationships/tags" Target="../tags/tag110.xml"/><Relationship Id="rId127" Type="http://schemas.openxmlformats.org/officeDocument/2006/relationships/tags" Target="../tags/tag131.xml"/><Relationship Id="rId10" Type="http://schemas.openxmlformats.org/officeDocument/2006/relationships/tags" Target="../tags/tag14.xml"/><Relationship Id="rId31" Type="http://schemas.openxmlformats.org/officeDocument/2006/relationships/tags" Target="../tags/tag35.xml"/><Relationship Id="rId52" Type="http://schemas.openxmlformats.org/officeDocument/2006/relationships/tags" Target="../tags/tag56.xml"/><Relationship Id="rId73" Type="http://schemas.openxmlformats.org/officeDocument/2006/relationships/tags" Target="../tags/tag77.xml"/><Relationship Id="rId78" Type="http://schemas.openxmlformats.org/officeDocument/2006/relationships/tags" Target="../tags/tag82.xml"/><Relationship Id="rId94" Type="http://schemas.openxmlformats.org/officeDocument/2006/relationships/tags" Target="../tags/tag98.xml"/><Relationship Id="rId99" Type="http://schemas.openxmlformats.org/officeDocument/2006/relationships/tags" Target="../tags/tag103.xml"/><Relationship Id="rId101" Type="http://schemas.openxmlformats.org/officeDocument/2006/relationships/tags" Target="../tags/tag105.xml"/><Relationship Id="rId122" Type="http://schemas.openxmlformats.org/officeDocument/2006/relationships/tags" Target="../tags/tag126.xml"/><Relationship Id="rId143" Type="http://schemas.openxmlformats.org/officeDocument/2006/relationships/tags" Target="../tags/tag147.xml"/><Relationship Id="rId148" Type="http://schemas.openxmlformats.org/officeDocument/2006/relationships/tags" Target="../tags/tag152.xml"/><Relationship Id="rId164" Type="http://schemas.openxmlformats.org/officeDocument/2006/relationships/tags" Target="../tags/tag168.xml"/><Relationship Id="rId169" Type="http://schemas.openxmlformats.org/officeDocument/2006/relationships/tags" Target="../tags/tag173.xml"/><Relationship Id="rId185" Type="http://schemas.openxmlformats.org/officeDocument/2006/relationships/tags" Target="../tags/tag189.xml"/><Relationship Id="rId4" Type="http://schemas.openxmlformats.org/officeDocument/2006/relationships/tags" Target="../tags/tag8.xml"/><Relationship Id="rId9" Type="http://schemas.openxmlformats.org/officeDocument/2006/relationships/tags" Target="../tags/tag13.xml"/><Relationship Id="rId180" Type="http://schemas.openxmlformats.org/officeDocument/2006/relationships/tags" Target="../tags/tag184.xml"/><Relationship Id="rId210" Type="http://schemas.openxmlformats.org/officeDocument/2006/relationships/tags" Target="../tags/tag214.xml"/><Relationship Id="rId215" Type="http://schemas.openxmlformats.org/officeDocument/2006/relationships/tags" Target="../tags/tag219.xml"/><Relationship Id="rId236" Type="http://schemas.openxmlformats.org/officeDocument/2006/relationships/tags" Target="../tags/tag240.xml"/><Relationship Id="rId257" Type="http://schemas.openxmlformats.org/officeDocument/2006/relationships/tags" Target="../tags/tag261.xml"/><Relationship Id="rId26" Type="http://schemas.openxmlformats.org/officeDocument/2006/relationships/tags" Target="../tags/tag30.xml"/><Relationship Id="rId231" Type="http://schemas.openxmlformats.org/officeDocument/2006/relationships/tags" Target="../tags/tag235.xml"/><Relationship Id="rId252" Type="http://schemas.openxmlformats.org/officeDocument/2006/relationships/tags" Target="../tags/tag256.xml"/><Relationship Id="rId47" Type="http://schemas.openxmlformats.org/officeDocument/2006/relationships/tags" Target="../tags/tag51.xml"/><Relationship Id="rId68" Type="http://schemas.openxmlformats.org/officeDocument/2006/relationships/tags" Target="../tags/tag72.xml"/><Relationship Id="rId89" Type="http://schemas.openxmlformats.org/officeDocument/2006/relationships/tags" Target="../tags/tag93.xml"/><Relationship Id="rId112" Type="http://schemas.openxmlformats.org/officeDocument/2006/relationships/tags" Target="../tags/tag116.xml"/><Relationship Id="rId133" Type="http://schemas.openxmlformats.org/officeDocument/2006/relationships/tags" Target="../tags/tag137.xml"/><Relationship Id="rId154" Type="http://schemas.openxmlformats.org/officeDocument/2006/relationships/tags" Target="../tags/tag158.xml"/><Relationship Id="rId175" Type="http://schemas.openxmlformats.org/officeDocument/2006/relationships/tags" Target="../tags/tag179.xml"/><Relationship Id="rId196" Type="http://schemas.openxmlformats.org/officeDocument/2006/relationships/tags" Target="../tags/tag200.xml"/><Relationship Id="rId200" Type="http://schemas.openxmlformats.org/officeDocument/2006/relationships/tags" Target="../tags/tag204.xml"/><Relationship Id="rId16" Type="http://schemas.openxmlformats.org/officeDocument/2006/relationships/tags" Target="../tags/tag20.xml"/><Relationship Id="rId221" Type="http://schemas.openxmlformats.org/officeDocument/2006/relationships/tags" Target="../tags/tag225.xml"/><Relationship Id="rId242" Type="http://schemas.openxmlformats.org/officeDocument/2006/relationships/tags" Target="../tags/tag246.xml"/><Relationship Id="rId37" Type="http://schemas.openxmlformats.org/officeDocument/2006/relationships/tags" Target="../tags/tag41.xml"/><Relationship Id="rId58" Type="http://schemas.openxmlformats.org/officeDocument/2006/relationships/tags" Target="../tags/tag62.xml"/><Relationship Id="rId79" Type="http://schemas.openxmlformats.org/officeDocument/2006/relationships/tags" Target="../tags/tag83.xml"/><Relationship Id="rId102" Type="http://schemas.openxmlformats.org/officeDocument/2006/relationships/tags" Target="../tags/tag106.xml"/><Relationship Id="rId123" Type="http://schemas.openxmlformats.org/officeDocument/2006/relationships/tags" Target="../tags/tag127.xml"/><Relationship Id="rId144" Type="http://schemas.openxmlformats.org/officeDocument/2006/relationships/tags" Target="../tags/tag148.xml"/><Relationship Id="rId90" Type="http://schemas.openxmlformats.org/officeDocument/2006/relationships/tags" Target="../tags/tag94.xml"/><Relationship Id="rId165" Type="http://schemas.openxmlformats.org/officeDocument/2006/relationships/tags" Target="../tags/tag169.xml"/><Relationship Id="rId186" Type="http://schemas.openxmlformats.org/officeDocument/2006/relationships/tags" Target="../tags/tag190.xml"/><Relationship Id="rId211" Type="http://schemas.openxmlformats.org/officeDocument/2006/relationships/tags" Target="../tags/tag215.xml"/><Relationship Id="rId232" Type="http://schemas.openxmlformats.org/officeDocument/2006/relationships/tags" Target="../tags/tag236.xml"/><Relationship Id="rId253" Type="http://schemas.openxmlformats.org/officeDocument/2006/relationships/tags" Target="../tags/tag257.xml"/><Relationship Id="rId27" Type="http://schemas.openxmlformats.org/officeDocument/2006/relationships/tags" Target="../tags/tag31.xml"/><Relationship Id="rId48" Type="http://schemas.openxmlformats.org/officeDocument/2006/relationships/tags" Target="../tags/tag52.xml"/><Relationship Id="rId69" Type="http://schemas.openxmlformats.org/officeDocument/2006/relationships/tags" Target="../tags/tag73.xml"/><Relationship Id="rId113" Type="http://schemas.openxmlformats.org/officeDocument/2006/relationships/tags" Target="../tags/tag117.xml"/><Relationship Id="rId134" Type="http://schemas.openxmlformats.org/officeDocument/2006/relationships/tags" Target="../tags/tag138.xml"/><Relationship Id="rId80" Type="http://schemas.openxmlformats.org/officeDocument/2006/relationships/tags" Target="../tags/tag84.xml"/><Relationship Id="rId155" Type="http://schemas.openxmlformats.org/officeDocument/2006/relationships/tags" Target="../tags/tag159.xml"/><Relationship Id="rId176" Type="http://schemas.openxmlformats.org/officeDocument/2006/relationships/tags" Target="../tags/tag180.xml"/><Relationship Id="rId197" Type="http://schemas.openxmlformats.org/officeDocument/2006/relationships/tags" Target="../tags/tag201.xml"/><Relationship Id="rId201" Type="http://schemas.openxmlformats.org/officeDocument/2006/relationships/tags" Target="../tags/tag205.xml"/><Relationship Id="rId222" Type="http://schemas.openxmlformats.org/officeDocument/2006/relationships/tags" Target="../tags/tag226.xml"/><Relationship Id="rId243" Type="http://schemas.openxmlformats.org/officeDocument/2006/relationships/tags" Target="../tags/tag247.xml"/><Relationship Id="rId17" Type="http://schemas.openxmlformats.org/officeDocument/2006/relationships/tags" Target="../tags/tag21.xml"/><Relationship Id="rId38" Type="http://schemas.openxmlformats.org/officeDocument/2006/relationships/tags" Target="../tags/tag42.xml"/><Relationship Id="rId59" Type="http://schemas.openxmlformats.org/officeDocument/2006/relationships/tags" Target="../tags/tag63.xml"/><Relationship Id="rId103" Type="http://schemas.openxmlformats.org/officeDocument/2006/relationships/tags" Target="../tags/tag107.xml"/><Relationship Id="rId124" Type="http://schemas.openxmlformats.org/officeDocument/2006/relationships/tags" Target="../tags/tag128.xml"/><Relationship Id="rId70" Type="http://schemas.openxmlformats.org/officeDocument/2006/relationships/tags" Target="../tags/tag74.xml"/><Relationship Id="rId91" Type="http://schemas.openxmlformats.org/officeDocument/2006/relationships/tags" Target="../tags/tag95.xml"/><Relationship Id="rId145" Type="http://schemas.openxmlformats.org/officeDocument/2006/relationships/tags" Target="../tags/tag149.xml"/><Relationship Id="rId166" Type="http://schemas.openxmlformats.org/officeDocument/2006/relationships/tags" Target="../tags/tag170.xml"/><Relationship Id="rId187" Type="http://schemas.openxmlformats.org/officeDocument/2006/relationships/tags" Target="../tags/tag19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3953656"/>
            <a:ext cx="9144000" cy="2904344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23154" y="4221088"/>
            <a:ext cx="8569326" cy="1008112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 anchorCtr="0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ОРГАНИЗАЦИЯ ТЕХНОЛОГИЧЕСКОГО ПРИСОЕДИНЕНИЯ КРУПНЫХ ПОТРЕБИТЕЛЕЙ К МАГИСТРАЛЬНЫМ ЭЛЕКТРИЧЕСКИМ СЕТЯМ</a:t>
            </a: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7" name="Текст 4"/>
          <p:cNvSpPr txBox="1">
            <a:spLocks/>
          </p:cNvSpPr>
          <p:nvPr/>
        </p:nvSpPr>
        <p:spPr>
          <a:xfrm>
            <a:off x="3897428" y="5948155"/>
            <a:ext cx="5211076" cy="145141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b">
            <a:noAutofit/>
          </a:bodyPr>
          <a:lstStyle>
            <a:lvl1pPr marL="0" indent="0" algn="l" defTabSz="914377" rtl="0" eaLnBrk="1" latinLnBrk="0" hangingPunct="1"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defRPr lang="en-US" sz="14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970" marR="0" indent="-180970" algn="l" defTabSz="914377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tabLst/>
              <a:defRPr lang="en-US" sz="20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50830" indent="-169858" algn="l" defTabSz="914377" rtl="0" eaLnBrk="1" latinLnBrk="0" hangingPunct="1">
              <a:spcBef>
                <a:spcPts val="600"/>
              </a:spcBef>
              <a:buClr>
                <a:srgbClr val="4F81BD"/>
              </a:buClr>
              <a:buSzPct val="105000"/>
              <a:buFont typeface="Arial" panose="020B0604020202020204" pitchFamily="34" charset="0"/>
              <a:buChar char="•"/>
              <a:tabLst/>
              <a:defRPr lang="en-US" sz="16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en-US" sz="18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»"/>
              <a:defRPr lang="ru-RU" sz="1800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А.В. Мольский, Член Правления, Заместитель Председателя Правления ПАО «ФСК ЕЭС» 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Текст 3"/>
          <p:cNvSpPr txBox="1">
            <a:spLocks/>
          </p:cNvSpPr>
          <p:nvPr/>
        </p:nvSpPr>
        <p:spPr>
          <a:xfrm>
            <a:off x="35496" y="6597352"/>
            <a:ext cx="4274972" cy="18000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b">
            <a:noAutofit/>
          </a:bodyPr>
          <a:lstStyle>
            <a:lvl1pPr marL="0" indent="0" algn="l" defTabSz="914377" rtl="0" eaLnBrk="1" latinLnBrk="0" hangingPunct="1"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970" marR="0" indent="-180970" algn="l" defTabSz="914377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tabLst/>
              <a:defRPr lang="en-US" sz="20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50830" indent="-169858" algn="l" defTabSz="914377" rtl="0" eaLnBrk="1" latinLnBrk="0" hangingPunct="1">
              <a:spcBef>
                <a:spcPts val="600"/>
              </a:spcBef>
              <a:buClr>
                <a:srgbClr val="4F81BD"/>
              </a:buClr>
              <a:buSzPct val="105000"/>
              <a:buFont typeface="Arial" panose="020B0604020202020204" pitchFamily="34" charset="0"/>
              <a:buChar char="•"/>
              <a:tabLst/>
              <a:defRPr lang="en-US" sz="16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en-US" sz="18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»"/>
              <a:defRPr lang="ru-RU" sz="1800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1F497D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25.04.2018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9752"/>
          <a:stretch/>
        </p:blipFill>
        <p:spPr>
          <a:xfrm>
            <a:off x="5580112" y="6093296"/>
            <a:ext cx="3446140" cy="836712"/>
          </a:xfrm>
          <a:prstGeom prst="rect">
            <a:avLst/>
          </a:prstGeom>
        </p:spPr>
      </p:pic>
      <p:pic>
        <p:nvPicPr>
          <p:cNvPr id="10" name="Picture 2" descr="Россет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9759" y="6453342"/>
            <a:ext cx="912321" cy="267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16176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7484292" cy="359993"/>
          </a:xfrm>
          <a:ln>
            <a:noFill/>
          </a:ln>
        </p:spPr>
        <p:txBody>
          <a:bodyPr vert="horz" lIns="0" tIns="0" rIns="0" bIns="0" rtlCol="0" anchor="b" anchorCtr="0">
            <a:noAutofit/>
          </a:bodyPr>
          <a:lstStyle/>
          <a:p>
            <a:r>
              <a:rPr lang="ru-RU" altLang="ru-RU" sz="1700" b="1" cap="all" dirty="0">
                <a:solidFill>
                  <a:schemeClr val="tx2"/>
                </a:solidFill>
                <a:latin typeface="Arial Narrow" panose="020B0606020202030204" pitchFamily="34" charset="0"/>
              </a:rPr>
              <a:t>Ответственность сторон по договорам ТП</a:t>
            </a:r>
            <a:endParaRPr lang="ru-RU" sz="1700" b="1" cap="all" dirty="0">
              <a:solidFill>
                <a:schemeClr val="tx2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4043212"/>
              </p:ext>
            </p:extLst>
          </p:nvPr>
        </p:nvGraphicFramePr>
        <p:xfrm>
          <a:off x="30163" y="1230660"/>
          <a:ext cx="9078342" cy="3639911"/>
        </p:xfrm>
        <a:graphic>
          <a:graphicData uri="http://schemas.openxmlformats.org/drawingml/2006/table">
            <a:tbl>
              <a:tblPr firstRow="1" bandRow="1"/>
              <a:tblGrid>
                <a:gridCol w="549092"/>
                <a:gridCol w="3990078"/>
                <a:gridCol w="2269586"/>
                <a:gridCol w="2269586"/>
              </a:tblGrid>
              <a:tr h="63650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п</a:t>
                      </a:r>
                      <a:r>
                        <a:rPr lang="en-US" sz="13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/</a:t>
                      </a:r>
                      <a:r>
                        <a:rPr lang="ru-RU" sz="13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п</a:t>
                      </a:r>
                      <a:endParaRPr lang="ru-RU" sz="1300" dirty="0">
                        <a:solidFill>
                          <a:schemeClr val="bg1"/>
                        </a:solidFill>
                        <a:effectLst/>
                        <a:latin typeface="Arial Narrow" panose="020B060602020203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>
                      <a:noFill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Ответственность сторон за несоблюдение установленных договором и ПТП сроков исполнения своих обязательств</a:t>
                      </a:r>
                      <a:endParaRPr lang="ru-RU" sz="1300" dirty="0">
                        <a:solidFill>
                          <a:schemeClr val="bg1"/>
                        </a:solidFill>
                        <a:effectLst/>
                        <a:latin typeface="Arial Narrow" panose="020B060602020203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Неустойка</a:t>
                      </a:r>
                      <a:endParaRPr lang="ru-RU" sz="1300" dirty="0">
                        <a:solidFill>
                          <a:schemeClr val="bg1"/>
                        </a:solidFill>
                        <a:effectLst/>
                        <a:latin typeface="Arial Narrow" panose="020B060602020203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Особенности применения</a:t>
                      </a:r>
                      <a:endParaRPr lang="ru-RU" sz="1300" dirty="0">
                        <a:solidFill>
                          <a:schemeClr val="bg1"/>
                        </a:solidFill>
                        <a:effectLst/>
                        <a:latin typeface="Arial Narrow" panose="020B060602020203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176767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accent1"/>
                          </a:solidFill>
                          <a:effectLst/>
                          <a:latin typeface="Arial Narrow" panose="020B0606020202030204" pitchFamily="34" charset="0"/>
                        </a:rPr>
                        <a:t>1</a:t>
                      </a:r>
                      <a:r>
                        <a:rPr lang="ru-RU" sz="1300" b="1" dirty="0" smtClean="0">
                          <a:solidFill>
                            <a:schemeClr val="accent1"/>
                          </a:solidFill>
                          <a:effectLst/>
                          <a:latin typeface="Arial Narrow" panose="020B0606020202030204" pitchFamily="34" charset="0"/>
                        </a:rPr>
                        <a:t>.</a:t>
                      </a:r>
                      <a:endParaRPr lang="ru-RU" sz="1300" b="1" dirty="0">
                        <a:solidFill>
                          <a:schemeClr val="accent1"/>
                        </a:solidFill>
                        <a:effectLst/>
                        <a:latin typeface="Arial Narrow" panose="020B060602020203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accent1"/>
                          </a:solidFill>
                          <a:effectLst/>
                          <a:latin typeface="Arial Narrow" panose="020B0606020202030204" pitchFamily="34" charset="0"/>
                        </a:rPr>
                        <a:t>при нарушении срока осуществления мероприятий по ТП, предусмотренного договором, в случае если плата за технологическое присоединение по договору превышает 550 рублей</a:t>
                      </a:r>
                      <a:endParaRPr lang="ru-RU" sz="1300" dirty="0">
                        <a:solidFill>
                          <a:schemeClr val="accent1"/>
                        </a:solidFill>
                        <a:effectLst/>
                        <a:latin typeface="Arial Narrow" panose="020B060602020203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accent1"/>
                          </a:solidFill>
                          <a:effectLst/>
                          <a:latin typeface="Arial Narrow" panose="020B0606020202030204" pitchFamily="34" charset="0"/>
                        </a:rPr>
                        <a:t>0,25 % от указанного общего размера платы за ТП за каждый день просрочки</a:t>
                      </a:r>
                      <a:endParaRPr lang="ru-RU" sz="1300" dirty="0">
                        <a:solidFill>
                          <a:schemeClr val="accent1"/>
                        </a:solidFill>
                        <a:effectLst/>
                        <a:latin typeface="Arial Narrow" panose="020B060602020203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ru-RU" sz="1300" dirty="0" smtClean="0">
                          <a:solidFill>
                            <a:schemeClr val="accent1"/>
                          </a:solidFill>
                          <a:effectLst/>
                          <a:latin typeface="Arial Narrow" panose="020B0606020202030204" pitchFamily="34" charset="0"/>
                        </a:rPr>
                        <a:t>При этом совокупный размер такой неустойки при нарушении срока осуществления мероприятий по ТП  заявителем не может превышать размер неустойки, определенный в предусмотренном абзацем в) п. 16 Правил ТП за год просрочки</a:t>
                      </a:r>
                      <a:endParaRPr lang="ru-RU" sz="1300" dirty="0">
                        <a:solidFill>
                          <a:schemeClr val="accent1"/>
                        </a:solidFill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16230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chemeClr val="accent1"/>
                          </a:solidFill>
                          <a:effectLst/>
                          <a:latin typeface="Arial Narrow" panose="020B0606020202030204" pitchFamily="34" charset="0"/>
                        </a:rPr>
                        <a:t>2.</a:t>
                      </a:r>
                      <a:endParaRPr lang="ru-RU" sz="1300" b="1" dirty="0">
                        <a:solidFill>
                          <a:schemeClr val="accent1"/>
                        </a:solidFill>
                        <a:effectLst/>
                        <a:latin typeface="Arial Narrow" panose="020B060602020203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  <a:alpha val="39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accent1"/>
                          </a:solidFill>
                          <a:effectLst/>
                          <a:latin typeface="Arial Narrow" panose="020B0606020202030204" pitchFamily="34" charset="0"/>
                        </a:rPr>
                        <a:t>при нарушении установленных срока и порядка направления в уполномоченный орган исполнительной власти в области государственного регулирования тарифов заявления об установлении платы по вине сетевой организации</a:t>
                      </a:r>
                      <a:endParaRPr lang="ru-RU" sz="1300" dirty="0">
                        <a:solidFill>
                          <a:schemeClr val="accent1"/>
                        </a:solidFill>
                        <a:effectLst/>
                        <a:latin typeface="Arial Narrow" panose="020B060602020203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  <a:alpha val="39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accent1"/>
                          </a:solidFill>
                          <a:effectLst/>
                          <a:latin typeface="Arial Narrow" panose="020B0606020202030204" pitchFamily="34" charset="0"/>
                        </a:rPr>
                        <a:t>произведение 0,014 ключевой ставки ЦБ РФ, установленной на дату заключения договора, и общего размера платы за ТП по договору за каждый день просрочки</a:t>
                      </a:r>
                      <a:endParaRPr lang="ru-RU" sz="1300" dirty="0">
                        <a:solidFill>
                          <a:schemeClr val="accent1"/>
                        </a:solidFill>
                        <a:effectLst/>
                        <a:latin typeface="Arial Narrow" panose="020B060602020203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  <a:alpha val="39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lvl="0" algn="ctr" defTabSz="914377"/>
                      <a:r>
                        <a:rPr lang="ru-RU" sz="1300" dirty="0" smtClean="0">
                          <a:solidFill>
                            <a:schemeClr val="accent1"/>
                          </a:solidFill>
                          <a:effectLst/>
                          <a:latin typeface="Arial Narrow" panose="020B0606020202030204" pitchFamily="34" charset="0"/>
                        </a:rPr>
                        <a:t>Сетевая организация обязана уплатить заявителю неустойку в срок не позднее даты полной оплаты заявителем ТП, предусмотренной договором</a:t>
                      </a:r>
                      <a:endParaRPr lang="ru-RU" sz="1300" dirty="0">
                        <a:solidFill>
                          <a:schemeClr val="accent1"/>
                        </a:solidFill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  <a:alpha val="39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7626" y="616382"/>
            <a:ext cx="9058274" cy="523220"/>
          </a:xfrm>
          <a:prstGeom prst="rect">
            <a:avLst/>
          </a:prstGeom>
          <a:solidFill>
            <a:schemeClr val="tx2">
              <a:lumMod val="20000"/>
              <a:lumOff val="80000"/>
              <a:alpha val="34000"/>
            </a:schemeClr>
          </a:solidFill>
        </p:spPr>
        <p:txBody>
          <a:bodyPr wrap="square">
            <a:spAutoFit/>
          </a:bodyPr>
          <a:lstStyle/>
          <a:p>
            <a:pPr lvl="0" defTabSz="914377"/>
            <a:r>
              <a:rPr lang="ru-RU" sz="1400" i="1" dirty="0" smtClean="0">
                <a:solidFill>
                  <a:schemeClr val="accent1"/>
                </a:solidFill>
                <a:latin typeface="Arial Narrow" panose="020B0606020202030204" pitchFamily="34" charset="0"/>
              </a:rPr>
              <a:t>Применяется </a:t>
            </a:r>
            <a:r>
              <a:rPr lang="ru-RU" sz="1400" i="1" dirty="0">
                <a:solidFill>
                  <a:schemeClr val="accent1"/>
                </a:solidFill>
                <a:latin typeface="Arial Narrow" panose="020B0606020202030204" pitchFamily="34" charset="0"/>
              </a:rPr>
              <a:t>к договорам об осуществлении ТП к электрическим сетям, заключаемым на основании заявок, поданных заявителем после вступления в силу постановления Правительства РФ от 05.10.2016 №999 – 15.10.2016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267744" y="5013176"/>
            <a:ext cx="3384376" cy="1615827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lvl="0" defTabSz="914377"/>
            <a:r>
              <a:rPr lang="ru-RU" sz="1100" dirty="0" smtClean="0">
                <a:solidFill>
                  <a:schemeClr val="accent1"/>
                </a:solidFill>
                <a:latin typeface="Arial Narrow" panose="020B0606020202030204" pitchFamily="34" charset="0"/>
              </a:rPr>
              <a:t>с </a:t>
            </a:r>
            <a:r>
              <a:rPr lang="ru-RU" sz="1100" dirty="0">
                <a:solidFill>
                  <a:schemeClr val="accent1"/>
                </a:solidFill>
                <a:latin typeface="Arial Narrow" panose="020B0606020202030204" pitchFamily="34" charset="0"/>
              </a:rPr>
              <a:t>19.09.2016 – 10%</a:t>
            </a:r>
          </a:p>
          <a:p>
            <a:pPr lvl="0" defTabSz="914377"/>
            <a:r>
              <a:rPr lang="ru-RU" sz="1100" dirty="0">
                <a:solidFill>
                  <a:schemeClr val="accent1"/>
                </a:solidFill>
                <a:latin typeface="Arial Narrow" panose="020B0606020202030204" pitchFamily="34" charset="0"/>
              </a:rPr>
              <a:t>с 27.03.2017 – 9,75</a:t>
            </a:r>
            <a:r>
              <a:rPr lang="en-US" sz="1100" dirty="0">
                <a:solidFill>
                  <a:schemeClr val="accent1"/>
                </a:solidFill>
                <a:latin typeface="Arial Narrow" panose="020B0606020202030204" pitchFamily="34" charset="0"/>
              </a:rPr>
              <a:t>%</a:t>
            </a:r>
            <a:endParaRPr lang="ru-RU" sz="1100" dirty="0">
              <a:solidFill>
                <a:schemeClr val="accent1"/>
              </a:solidFill>
              <a:latin typeface="Arial Narrow" panose="020B0606020202030204" pitchFamily="34" charset="0"/>
            </a:endParaRPr>
          </a:p>
          <a:p>
            <a:pPr lvl="0" defTabSz="914377"/>
            <a:r>
              <a:rPr lang="ru-RU" sz="1100" dirty="0">
                <a:solidFill>
                  <a:schemeClr val="accent1"/>
                </a:solidFill>
                <a:latin typeface="Arial Narrow" panose="020B0606020202030204" pitchFamily="34" charset="0"/>
              </a:rPr>
              <a:t>с 02.05.2017 – </a:t>
            </a:r>
            <a:r>
              <a:rPr lang="ru-RU" sz="1100" dirty="0" smtClean="0">
                <a:solidFill>
                  <a:schemeClr val="accent1"/>
                </a:solidFill>
                <a:latin typeface="Arial Narrow" panose="020B0606020202030204" pitchFamily="34" charset="0"/>
              </a:rPr>
              <a:t>9,25% </a:t>
            </a:r>
          </a:p>
          <a:p>
            <a:pPr lvl="0" defTabSz="914377"/>
            <a:r>
              <a:rPr lang="ru-RU" sz="1100" dirty="0" smtClean="0">
                <a:solidFill>
                  <a:schemeClr val="accent1"/>
                </a:solidFill>
                <a:latin typeface="Arial Narrow" panose="020B0606020202030204" pitchFamily="34" charset="0"/>
              </a:rPr>
              <a:t>с 19.06.2017 </a:t>
            </a:r>
            <a:r>
              <a:rPr lang="ru-RU" sz="1100" dirty="0">
                <a:solidFill>
                  <a:schemeClr val="accent1"/>
                </a:solidFill>
                <a:latin typeface="Arial Narrow" panose="020B0606020202030204" pitchFamily="34" charset="0"/>
              </a:rPr>
              <a:t>– 9%</a:t>
            </a:r>
          </a:p>
          <a:p>
            <a:pPr lvl="0" defTabSz="914377"/>
            <a:r>
              <a:rPr lang="ru-RU" sz="1100" dirty="0" smtClean="0">
                <a:solidFill>
                  <a:schemeClr val="accent1"/>
                </a:solidFill>
                <a:latin typeface="Arial Narrow" panose="020B0606020202030204" pitchFamily="34" charset="0"/>
              </a:rPr>
              <a:t>с </a:t>
            </a:r>
            <a:r>
              <a:rPr lang="ru-RU" sz="1100" dirty="0">
                <a:solidFill>
                  <a:schemeClr val="accent1"/>
                </a:solidFill>
                <a:latin typeface="Arial Narrow" panose="020B0606020202030204" pitchFamily="34" charset="0"/>
              </a:rPr>
              <a:t>18.09.2017 – </a:t>
            </a:r>
            <a:r>
              <a:rPr lang="ru-RU" sz="1100" dirty="0" smtClean="0">
                <a:solidFill>
                  <a:schemeClr val="accent1"/>
                </a:solidFill>
                <a:latin typeface="Arial Narrow" panose="020B0606020202030204" pitchFamily="34" charset="0"/>
              </a:rPr>
              <a:t>8,5%</a:t>
            </a:r>
          </a:p>
          <a:p>
            <a:pPr lvl="0" defTabSz="914377"/>
            <a:r>
              <a:rPr lang="ru-RU" sz="1100" dirty="0" smtClean="0">
                <a:solidFill>
                  <a:schemeClr val="accent1"/>
                </a:solidFill>
                <a:latin typeface="Arial Narrow" panose="020B0606020202030204" pitchFamily="34" charset="0"/>
              </a:rPr>
              <a:t>с </a:t>
            </a:r>
            <a:r>
              <a:rPr lang="ru-RU" sz="1100" dirty="0">
                <a:solidFill>
                  <a:schemeClr val="accent1"/>
                </a:solidFill>
                <a:latin typeface="Arial Narrow" panose="020B0606020202030204" pitchFamily="34" charset="0"/>
              </a:rPr>
              <a:t>30.10.2017 – 8,25%</a:t>
            </a:r>
          </a:p>
          <a:p>
            <a:pPr lvl="0" defTabSz="914377"/>
            <a:r>
              <a:rPr lang="ru-RU" sz="1100" dirty="0">
                <a:solidFill>
                  <a:schemeClr val="accent1"/>
                </a:solidFill>
                <a:latin typeface="Arial Narrow" panose="020B0606020202030204" pitchFamily="34" charset="0"/>
              </a:rPr>
              <a:t>с 18.12.2017 – 7,75%</a:t>
            </a:r>
            <a:endParaRPr lang="ru-RU" sz="1100" dirty="0">
              <a:solidFill>
                <a:schemeClr val="accent1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lvl="0" algn="ctr" defTabSz="914377"/>
            <a:endParaRPr lang="ru-RU" sz="1100" dirty="0">
              <a:solidFill>
                <a:schemeClr val="accent1"/>
              </a:solidFill>
              <a:latin typeface="Arial Narrow" panose="020B0606020202030204" pitchFamily="34" charset="0"/>
            </a:endParaRPr>
          </a:p>
          <a:p>
            <a:pPr lvl="0" algn="ctr" defTabSz="914377"/>
            <a:endParaRPr lang="ru-RU" sz="1100" dirty="0">
              <a:solidFill>
                <a:schemeClr val="accent1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1100" y="5013176"/>
            <a:ext cx="207140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377"/>
            <a:r>
              <a:rPr lang="ru-RU" sz="1100" b="1" dirty="0">
                <a:solidFill>
                  <a:srgbClr val="1F497D"/>
                </a:solidFill>
                <a:latin typeface="Arial Narrow" panose="020B0606020202030204" pitchFamily="34" charset="0"/>
              </a:rPr>
              <a:t>Размер ключевой ставки ЦБ РФ:</a:t>
            </a:r>
          </a:p>
        </p:txBody>
      </p:sp>
    </p:spTree>
    <p:extLst>
      <p:ext uri="{BB962C8B-B14F-4D97-AF65-F5344CB8AC3E}">
        <p14:creationId xmlns:p14="http://schemas.microsoft.com/office/powerpoint/2010/main" val="34051080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7628308" cy="359993"/>
          </a:xfrm>
          <a:ln>
            <a:noFill/>
          </a:ln>
        </p:spPr>
        <p:txBody>
          <a:bodyPr vert="horz" lIns="0" tIns="0" rIns="0" bIns="0" rtlCol="0" anchor="b" anchorCtr="0">
            <a:noAutofit/>
          </a:bodyPr>
          <a:lstStyle/>
          <a:p>
            <a:r>
              <a:rPr lang="ru-RU" sz="1700" b="1" cap="all" dirty="0">
                <a:solidFill>
                  <a:schemeClr val="tx2"/>
                </a:solidFill>
                <a:latin typeface="Arial Narrow" panose="020B0606020202030204" pitchFamily="34" charset="0"/>
              </a:rPr>
              <a:t>Ретроспектива и изменения, действующих нормативно -  правовых актов, регламентирующих  установление размера платы</a:t>
            </a: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7512820" y="1268760"/>
            <a:ext cx="1631180" cy="1277937"/>
          </a:xfrm>
          <a:prstGeom prst="flowChartAlternateProcess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Введено 7 категорий расходов сетевых организаций, принимаемых ФСТ России к расчету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7308304" y="3068966"/>
            <a:ext cx="204516" cy="1"/>
          </a:xfrm>
          <a:prstGeom prst="straightConnector1">
            <a:avLst/>
          </a:prstGeom>
          <a:ln w="19050">
            <a:solidFill>
              <a:srgbClr val="C05047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Блок-схема: альтернативный процесс 6"/>
          <p:cNvSpPr/>
          <p:nvPr/>
        </p:nvSpPr>
        <p:spPr>
          <a:xfrm>
            <a:off x="7512820" y="2708920"/>
            <a:ext cx="1631180" cy="1733550"/>
          </a:xfrm>
          <a:prstGeom prst="flowChartAlternateProcess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Количество категорий расходов сетевых организаций, принимаемых к расчету снижено с 7 до  4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7308304" y="2060849"/>
            <a:ext cx="204516" cy="1"/>
          </a:xfrm>
          <a:prstGeom prst="straightConnector1">
            <a:avLst/>
          </a:prstGeom>
          <a:ln w="19050">
            <a:solidFill>
              <a:srgbClr val="C05047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Скругленный прямоугольник 2"/>
          <p:cNvSpPr/>
          <p:nvPr/>
        </p:nvSpPr>
        <p:spPr>
          <a:xfrm>
            <a:off x="35496" y="856164"/>
            <a:ext cx="7272808" cy="360040"/>
          </a:xfrm>
          <a:prstGeom prst="roundRect">
            <a:avLst/>
          </a:prstGeom>
          <a:solidFill>
            <a:srgbClr val="4F81BD"/>
          </a:solidFill>
          <a:ln w="952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</a:pPr>
            <a:r>
              <a:rPr lang="ru-RU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Приказ ФСТ от 21.08.2009 г. №201-э/1 </a:t>
            </a:r>
            <a:endParaRPr lang="ru-RU" sz="1600" b="1" dirty="0" smtClean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2211" y="1889631"/>
            <a:ext cx="7272808" cy="360040"/>
          </a:xfrm>
          <a:prstGeom prst="roundRect">
            <a:avLst/>
          </a:prstGeom>
          <a:solidFill>
            <a:srgbClr val="4F81BD"/>
          </a:solidFill>
          <a:ln w="952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</a:pPr>
            <a:r>
              <a:rPr lang="ru-RU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Приказ ФСТ от 30.11.2010 г. №365-э/5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5987" y="2895106"/>
            <a:ext cx="7272808" cy="360040"/>
          </a:xfrm>
          <a:prstGeom prst="roundRect">
            <a:avLst/>
          </a:prstGeom>
          <a:solidFill>
            <a:srgbClr val="4F81BD"/>
          </a:solidFill>
          <a:ln w="952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</a:pPr>
            <a:r>
              <a:rPr lang="ru-RU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Приказ ФСТ от 11.09.2012 г. №209-э/1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5496" y="4312548"/>
            <a:ext cx="7272808" cy="360040"/>
          </a:xfrm>
          <a:prstGeom prst="roundRect">
            <a:avLst/>
          </a:prstGeom>
          <a:solidFill>
            <a:srgbClr val="4F81BD"/>
          </a:solidFill>
          <a:ln w="952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</a:pPr>
            <a:r>
              <a:rPr lang="ru-RU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Приказ ФАС от 29.08.2017 №1135/17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4017" y="1216210"/>
            <a:ext cx="7192279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>
                <a:latin typeface="Arial Narrow" panose="020B0606020202030204" pitchFamily="34" charset="0"/>
              </a:rPr>
              <a:t>Для всех категорий потребителей плата за ТП устанавливается «полным рублем» (учитываются  все расходы: «последняя миля»+ «развитие сетевой инфраструктуры»)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>
                <a:latin typeface="Arial Narrow" panose="020B0606020202030204" pitchFamily="34" charset="0"/>
              </a:rPr>
              <a:t>В состав платы за ТП включается налог на прибыль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5496" y="2224322"/>
            <a:ext cx="7128792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ru-RU" sz="1300" dirty="0">
                <a:latin typeface="Arial Narrow" panose="020B0606020202030204" pitchFamily="34" charset="0"/>
              </a:rPr>
              <a:t>Для всех категорий потребителей плата за ТП устанавливается «полным рублем» (учитываются  все расходы: «последняя миля»+ «развитие сетевой инфраструктуры»)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ru-RU" sz="1300" dirty="0">
                <a:latin typeface="Arial Narrow" panose="020B0606020202030204" pitchFamily="34" charset="0"/>
              </a:rPr>
              <a:t>В состав платы за ТП  </a:t>
            </a:r>
            <a:r>
              <a:rPr lang="ru-RU" sz="1300" b="1" dirty="0">
                <a:latin typeface="Arial Narrow" panose="020B0606020202030204" pitchFamily="34" charset="0"/>
              </a:rPr>
              <a:t>НЕ ВКЛЮЧАЕТСЯ </a:t>
            </a:r>
            <a:r>
              <a:rPr lang="ru-RU" sz="1300" dirty="0">
                <a:latin typeface="Arial Narrow" panose="020B0606020202030204" pitchFamily="34" charset="0"/>
              </a:rPr>
              <a:t>налог на прибыль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839" y="3232431"/>
            <a:ext cx="7209521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300" kern="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 Narrow" panose="020B0606020202030204" pitchFamily="34" charset="0"/>
              </a:rPr>
              <a:t>Для конечных потребителей  (потребители и ТСО) </a:t>
            </a:r>
            <a:r>
              <a:rPr lang="ru-RU" sz="1300" kern="0" dirty="0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 Narrow" panose="020B0606020202030204" pitchFamily="34" charset="0"/>
              </a:rPr>
              <a:t>– включаются </a:t>
            </a:r>
            <a:r>
              <a:rPr lang="ru-RU" sz="1300" kern="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 Narrow" panose="020B0606020202030204" pitchFamily="34" charset="0"/>
              </a:rPr>
              <a:t>только расходы на «последнюю милю»;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300" kern="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 Narrow" panose="020B0606020202030204" pitchFamily="34" charset="0"/>
              </a:rPr>
              <a:t>Для объектов генерации – «полным рублем»(«последняя миля» + «расходы на развитие существующей сети»);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300" kern="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 Narrow" panose="020B0606020202030204" pitchFamily="34" charset="0"/>
              </a:rPr>
              <a:t>Для ОАО «ФСК ЕЭС» введена стандартизированная тарифная ставка С1 за кВт  заявленной мощности с 2013года для проектов ТП без инвестиций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0" y="4672591"/>
            <a:ext cx="730830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300" kern="0" dirty="0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 Narrow" panose="020B0606020202030204" pitchFamily="34" charset="0"/>
              </a:rPr>
              <a:t>Порядок </a:t>
            </a:r>
            <a:r>
              <a:rPr lang="ru-RU" sz="1300" kern="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 Narrow" panose="020B0606020202030204" pitchFamily="34" charset="0"/>
              </a:rPr>
              <a:t>расчета размера платы за ТП по индивидуальному проекту.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300" kern="0" dirty="0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 Narrow" panose="020B0606020202030204" pitchFamily="34" charset="0"/>
              </a:rPr>
              <a:t>Порядок </a:t>
            </a:r>
            <a:r>
              <a:rPr lang="ru-RU" sz="1300" kern="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 Narrow" panose="020B0606020202030204" pitchFamily="34" charset="0"/>
              </a:rPr>
              <a:t>расчета размера платы за ТП к электрическим сетям энергопринимающих устройств отдельных потребителей на уровне напряжения не ниже 35 кВ и максимальной мощности не менее 8900 кВт и объектов по производству электрической энергии: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300" kern="0" dirty="0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 Narrow" panose="020B0606020202030204" pitchFamily="34" charset="0"/>
              </a:rPr>
              <a:t>Порядок </a:t>
            </a:r>
            <a:r>
              <a:rPr lang="ru-RU" sz="1300" kern="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 Narrow" panose="020B0606020202030204" pitchFamily="34" charset="0"/>
              </a:rPr>
              <a:t>расчета размера платы за ТП посредством применения стандартизированных тарифных ставок и посредством применения формулы;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300" kern="0" dirty="0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 Narrow" panose="020B0606020202030204" pitchFamily="34" charset="0"/>
              </a:rPr>
              <a:t>Особенности </a:t>
            </a:r>
            <a:r>
              <a:rPr lang="ru-RU" sz="1300" kern="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 Narrow" panose="020B0606020202030204" pitchFamily="34" charset="0"/>
              </a:rPr>
              <a:t>учета запрашиваемой заявителем категории надежности электроснабжения при расчете платы за ТП</a:t>
            </a:r>
          </a:p>
        </p:txBody>
      </p:sp>
    </p:spTree>
    <p:extLst>
      <p:ext uri="{BB962C8B-B14F-4D97-AF65-F5344CB8AC3E}">
        <p14:creationId xmlns:p14="http://schemas.microsoft.com/office/powerpoint/2010/main" val="11375611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31" y="116679"/>
            <a:ext cx="7484292" cy="359993"/>
          </a:xfrm>
          <a:ln>
            <a:noFill/>
          </a:ln>
        </p:spPr>
        <p:txBody>
          <a:bodyPr vert="horz" lIns="0" tIns="0" rIns="0" bIns="0" rtlCol="0" anchor="b" anchorCtr="0">
            <a:noAutofit/>
          </a:bodyPr>
          <a:lstStyle/>
          <a:p>
            <a:r>
              <a:rPr lang="ru-RU" sz="1700" b="1" cap="all" dirty="0">
                <a:solidFill>
                  <a:schemeClr val="tx2"/>
                </a:solidFill>
                <a:latin typeface="Arial Narrow" panose="020B0606020202030204" pitchFamily="34" charset="0"/>
              </a:rPr>
              <a:t>Основные изменения в части платы за ТП (по ставке С1)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7163" y="620688"/>
            <a:ext cx="468052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ru-RU" sz="1600" kern="0" dirty="0" smtClean="0">
                <a:solidFill>
                  <a:srgbClr val="1F497D"/>
                </a:solidFill>
                <a:latin typeface="Arial Narrow" panose="020B0606020202030204" pitchFamily="34" charset="0"/>
              </a:rPr>
              <a:t>Приказом ФСТ России от 11.09.2012 № 209-э/1 «Об утверждении методических указаний по определению размера плат за технологическое присоединение к электрическим сетям»</a:t>
            </a:r>
          </a:p>
          <a:p>
            <a:pPr algn="just">
              <a:defRPr/>
            </a:pPr>
            <a:endParaRPr lang="ru-RU" sz="1600" kern="0" dirty="0" smtClean="0">
              <a:solidFill>
                <a:srgbClr val="1F497D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ru-RU" sz="1600" kern="0" dirty="0" smtClean="0">
                <a:solidFill>
                  <a:srgbClr val="1F497D"/>
                </a:solidFill>
                <a:latin typeface="Arial Narrow" panose="020B0606020202030204" pitchFamily="34" charset="0"/>
              </a:rPr>
              <a:t>С 01.01.2013 установлен порядок расчета </a:t>
            </a:r>
            <a:r>
              <a:rPr lang="ru-RU" sz="1600" kern="0" dirty="0">
                <a:solidFill>
                  <a:srgbClr val="1F497D"/>
                </a:solidFill>
                <a:latin typeface="Arial Narrow" panose="020B0606020202030204" pitchFamily="34" charset="0"/>
              </a:rPr>
              <a:t>размера платы за </a:t>
            </a:r>
            <a:r>
              <a:rPr lang="ru-RU" sz="1600" kern="0" dirty="0" smtClean="0">
                <a:solidFill>
                  <a:srgbClr val="1F497D"/>
                </a:solidFill>
                <a:latin typeface="Arial Narrow" panose="020B0606020202030204" pitchFamily="34" charset="0"/>
              </a:rPr>
              <a:t>ТП по стандартизированной ставке С1 </a:t>
            </a:r>
            <a:br>
              <a:rPr lang="ru-RU" sz="1600" kern="0" dirty="0" smtClean="0">
                <a:solidFill>
                  <a:srgbClr val="1F497D"/>
                </a:solidFill>
                <a:latin typeface="Arial Narrow" panose="020B0606020202030204" pitchFamily="34" charset="0"/>
              </a:rPr>
            </a:br>
            <a:r>
              <a:rPr lang="ru-RU" sz="1600" b="1" u="sng" kern="0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(«рубль за кВт»)</a:t>
            </a:r>
            <a:r>
              <a:rPr lang="ru-RU" sz="1600" kern="0" dirty="0" smtClean="0">
                <a:solidFill>
                  <a:srgbClr val="1F497D"/>
                </a:solidFill>
                <a:latin typeface="Arial Narrow" panose="020B0606020202030204" pitchFamily="34" charset="0"/>
              </a:rPr>
              <a:t>:</a:t>
            </a:r>
          </a:p>
          <a:p>
            <a:pPr algn="just">
              <a:defRPr/>
            </a:pPr>
            <a:r>
              <a:rPr lang="ru-RU" sz="1600" kern="0" dirty="0" smtClean="0">
                <a:solidFill>
                  <a:srgbClr val="1F497D"/>
                </a:solidFill>
                <a:latin typeface="Arial Narrow" panose="020B0606020202030204" pitchFamily="34" charset="0"/>
              </a:rPr>
              <a:t>                                        Р=С*</a:t>
            </a:r>
            <a:r>
              <a:rPr lang="en-US" sz="1600" kern="0" dirty="0" smtClean="0">
                <a:solidFill>
                  <a:srgbClr val="1F497D"/>
                </a:solidFill>
                <a:latin typeface="Arial Narrow" panose="020B0606020202030204" pitchFamily="34" charset="0"/>
              </a:rPr>
              <a:t>N</a:t>
            </a:r>
            <a:r>
              <a:rPr lang="ru-RU" sz="1600" kern="0" dirty="0" smtClean="0">
                <a:solidFill>
                  <a:srgbClr val="1F497D"/>
                </a:solidFill>
                <a:latin typeface="Arial Narrow" panose="020B0606020202030204" pitchFamily="34" charset="0"/>
              </a:rPr>
              <a:t>, </a:t>
            </a:r>
          </a:p>
          <a:p>
            <a:pPr algn="just">
              <a:defRPr/>
            </a:pPr>
            <a:r>
              <a:rPr lang="ru-RU" sz="1600" kern="0" dirty="0" smtClean="0">
                <a:solidFill>
                  <a:srgbClr val="1F497D"/>
                </a:solidFill>
                <a:latin typeface="Arial Narrow" panose="020B0606020202030204" pitchFamily="34" charset="0"/>
              </a:rPr>
              <a:t>где С-цена (руб. без НДС),</a:t>
            </a:r>
          </a:p>
          <a:p>
            <a:pPr algn="just">
              <a:defRPr/>
            </a:pPr>
            <a:r>
              <a:rPr lang="en-US" sz="1600" kern="0" dirty="0" smtClean="0">
                <a:solidFill>
                  <a:srgbClr val="1F497D"/>
                </a:solidFill>
                <a:latin typeface="Arial Narrow" panose="020B0606020202030204" pitchFamily="34" charset="0"/>
              </a:rPr>
              <a:t>N</a:t>
            </a:r>
            <a:r>
              <a:rPr lang="ru-RU" sz="1600" kern="0" dirty="0" smtClean="0">
                <a:solidFill>
                  <a:srgbClr val="1F497D"/>
                </a:solidFill>
                <a:latin typeface="Arial Narrow" panose="020B0606020202030204" pitchFamily="34" charset="0"/>
              </a:rPr>
              <a:t> – объем максимальной мощности (кВт)</a:t>
            </a:r>
          </a:p>
          <a:p>
            <a:pPr>
              <a:defRPr/>
            </a:pPr>
            <a:endParaRPr lang="ru-RU" sz="1600" kern="0" dirty="0" smtClean="0">
              <a:solidFill>
                <a:srgbClr val="1F497D"/>
              </a:solidFill>
            </a:endParaRPr>
          </a:p>
        </p:txBody>
      </p:sp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869020184"/>
              </p:ext>
            </p:extLst>
          </p:nvPr>
        </p:nvGraphicFramePr>
        <p:xfrm>
          <a:off x="107507" y="3356994"/>
          <a:ext cx="4565002" cy="1982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6302740"/>
              </p:ext>
            </p:extLst>
          </p:nvPr>
        </p:nvGraphicFramePr>
        <p:xfrm>
          <a:off x="142105" y="5326856"/>
          <a:ext cx="3003190" cy="952500"/>
        </p:xfrm>
        <a:graphic>
          <a:graphicData uri="http://schemas.openxmlformats.org/drawingml/2006/table">
            <a:tbl>
              <a:tblPr/>
              <a:tblGrid>
                <a:gridCol w="3003190"/>
              </a:tblGrid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ru-RU" sz="1050" i="1" u="none" strike="noStrike" dirty="0" smtClean="0">
                          <a:effectLst/>
                          <a:latin typeface="Arial Narrow" panose="020B0606020202030204" pitchFamily="34" charset="0"/>
                        </a:rPr>
                        <a:t>Приказ </a:t>
                      </a:r>
                      <a:r>
                        <a:rPr lang="ru-RU" sz="1050" i="1" u="none" strike="noStrike" dirty="0">
                          <a:effectLst/>
                          <a:latin typeface="Arial Narrow" panose="020B0606020202030204" pitchFamily="34" charset="0"/>
                        </a:rPr>
                        <a:t>№914-э от </a:t>
                      </a:r>
                      <a:r>
                        <a:rPr lang="ru-RU" sz="1050" i="1" u="none" strike="noStrike" dirty="0" smtClean="0">
                          <a:effectLst/>
                          <a:latin typeface="Arial Narrow" panose="020B0606020202030204" pitchFamily="34" charset="0"/>
                        </a:rPr>
                        <a:t>25.12.2012 на 2013 год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ru-RU" sz="1050" i="1" u="none" strike="noStrike" dirty="0" smtClean="0">
                          <a:effectLst/>
                          <a:latin typeface="Arial Narrow" panose="020B0606020202030204" pitchFamily="34" charset="0"/>
                        </a:rPr>
                        <a:t>Приказ </a:t>
                      </a:r>
                      <a:r>
                        <a:rPr lang="ru-RU" sz="1050" i="1" u="none" strike="noStrike" dirty="0">
                          <a:effectLst/>
                          <a:latin typeface="Arial Narrow" panose="020B0606020202030204" pitchFamily="34" charset="0"/>
                        </a:rPr>
                        <a:t>№1753-э от </a:t>
                      </a:r>
                      <a:r>
                        <a:rPr lang="ru-RU" sz="1050" i="1" u="none" strike="noStrike" dirty="0" smtClean="0">
                          <a:effectLst/>
                          <a:latin typeface="Arial Narrow" panose="020B0606020202030204" pitchFamily="34" charset="0"/>
                        </a:rPr>
                        <a:t>30.12.2013 на 2014 год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ru-RU" sz="1050" i="1" u="none" strike="noStrike" dirty="0" smtClean="0">
                          <a:effectLst/>
                          <a:latin typeface="Arial Narrow" panose="020B0606020202030204" pitchFamily="34" charset="0"/>
                        </a:rPr>
                        <a:t>Приказ </a:t>
                      </a:r>
                      <a:r>
                        <a:rPr lang="ru-RU" sz="1050" i="1" u="none" strike="noStrike" dirty="0">
                          <a:effectLst/>
                          <a:latin typeface="Arial Narrow" panose="020B0606020202030204" pitchFamily="34" charset="0"/>
                        </a:rPr>
                        <a:t>№2387-э от </a:t>
                      </a:r>
                      <a:r>
                        <a:rPr lang="ru-RU" sz="1050" i="1" u="none" strike="noStrike" dirty="0" smtClean="0">
                          <a:effectLst/>
                          <a:latin typeface="Arial Narrow" panose="020B0606020202030204" pitchFamily="34" charset="0"/>
                        </a:rPr>
                        <a:t>23.12.2014 на 2015 год 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ru-RU" sz="1050" i="1" u="none" strike="noStrike" dirty="0" smtClean="0">
                          <a:effectLst/>
                          <a:latin typeface="Arial Narrow" panose="020B0606020202030204" pitchFamily="34" charset="0"/>
                        </a:rPr>
                        <a:t>Приказ </a:t>
                      </a:r>
                      <a:r>
                        <a:rPr lang="ru-RU" sz="1050" i="1" u="none" strike="noStrike" dirty="0">
                          <a:effectLst/>
                          <a:latin typeface="Arial Narrow" panose="020B0606020202030204" pitchFamily="34" charset="0"/>
                        </a:rPr>
                        <a:t>№1377/15 от </a:t>
                      </a:r>
                      <a:r>
                        <a:rPr lang="ru-RU" sz="1050" i="1" u="none" strike="noStrike" dirty="0" smtClean="0">
                          <a:effectLst/>
                          <a:latin typeface="Arial Narrow" panose="020B0606020202030204" pitchFamily="34" charset="0"/>
                        </a:rPr>
                        <a:t>31.12.2015</a:t>
                      </a:r>
                      <a:r>
                        <a:rPr lang="ru-RU" sz="1050" i="1" u="none" strike="noStrike" baseline="0" dirty="0" smtClean="0">
                          <a:effectLst/>
                          <a:latin typeface="Arial Narrow" panose="020B0606020202030204" pitchFamily="34" charset="0"/>
                        </a:rPr>
                        <a:t> на 2016 год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ru-RU" sz="1050" i="1" u="none" strike="noStrike" dirty="0" smtClean="0">
                          <a:effectLst/>
                          <a:latin typeface="Arial Narrow" panose="020B0606020202030204" pitchFamily="34" charset="0"/>
                        </a:rPr>
                        <a:t>Приказ </a:t>
                      </a:r>
                      <a:r>
                        <a:rPr lang="ru-RU" sz="1050" i="1" u="none" strike="noStrike" dirty="0">
                          <a:effectLst/>
                          <a:latin typeface="Arial Narrow" panose="020B0606020202030204" pitchFamily="34" charset="0"/>
                        </a:rPr>
                        <a:t>№1830/16 от </a:t>
                      </a:r>
                      <a:r>
                        <a:rPr lang="ru-RU" sz="1050" i="1" u="none" strike="noStrike" dirty="0" smtClean="0">
                          <a:effectLst/>
                          <a:latin typeface="Arial Narrow" panose="020B0606020202030204" pitchFamily="34" charset="0"/>
                        </a:rPr>
                        <a:t>23.12.2016</a:t>
                      </a:r>
                      <a:r>
                        <a:rPr lang="ru-RU" sz="1050" i="1" u="none" strike="noStrike" baseline="0" dirty="0" smtClean="0">
                          <a:effectLst/>
                          <a:latin typeface="Arial Narrow" panose="020B0606020202030204" pitchFamily="34" charset="0"/>
                        </a:rPr>
                        <a:t> на 2017 год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4932040" y="620688"/>
            <a:ext cx="39604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600" kern="0" dirty="0" smtClean="0">
                <a:solidFill>
                  <a:srgbClr val="1F497D"/>
                </a:solidFill>
                <a:latin typeface="Arial Narrow" panose="020B0606020202030204" pitchFamily="34" charset="0"/>
              </a:rPr>
              <a:t>Методическими указаниями ФАС России от 29.08.2017 №1135/17 с 01.01.2018 введен новый порядок расчета платы за ТП по стандартизированной ставке С1</a:t>
            </a:r>
            <a:endParaRPr lang="ru-RU" sz="1600" kern="0" dirty="0" smtClean="0">
              <a:solidFill>
                <a:srgbClr val="1F497D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220072" y="2852859"/>
            <a:ext cx="373211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ru-RU" sz="1400" dirty="0">
                <a:solidFill>
                  <a:srgbClr val="1F497D"/>
                </a:solidFill>
                <a:latin typeface="Arial Narrow" panose="020B0606020202030204" pitchFamily="34" charset="0"/>
              </a:rPr>
              <a:t>Расчет ставки платы С1 </a:t>
            </a:r>
            <a:r>
              <a:rPr lang="ru-RU" sz="1400" b="1" u="sng" dirty="0">
                <a:solidFill>
                  <a:srgbClr val="C00000"/>
                </a:solidFill>
                <a:latin typeface="Arial Narrow" panose="020B0606020202030204" pitchFamily="34" charset="0"/>
              </a:rPr>
              <a:t>за 1 присоединение.</a:t>
            </a:r>
          </a:p>
          <a:p>
            <a:pPr marL="342900" indent="-342900">
              <a:buFontTx/>
              <a:buAutoNum type="arabicPeriod"/>
            </a:pPr>
            <a:r>
              <a:rPr lang="ru-RU" sz="1400" dirty="0">
                <a:solidFill>
                  <a:srgbClr val="1F497D"/>
                </a:solidFill>
                <a:latin typeface="Arial Narrow" panose="020B0606020202030204" pitchFamily="34" charset="0"/>
              </a:rPr>
              <a:t>Дифференциация платы за ТП на 3 группы</a:t>
            </a:r>
            <a:r>
              <a:rPr lang="en-US" sz="1400" dirty="0">
                <a:solidFill>
                  <a:srgbClr val="1F497D"/>
                </a:solidFill>
                <a:latin typeface="Arial Narrow" panose="020B0606020202030204" pitchFamily="34" charset="0"/>
              </a:rPr>
              <a:t>:</a:t>
            </a:r>
          </a:p>
          <a:p>
            <a:endParaRPr lang="ru-RU" sz="1400" dirty="0">
              <a:solidFill>
                <a:srgbClr val="1F497D"/>
              </a:solidFill>
              <a:latin typeface="Arial Narrow" panose="020B060602020203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932045" y="4195543"/>
            <a:ext cx="4238661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u="sng" kern="0" dirty="0">
                <a:solidFill>
                  <a:srgbClr val="1F497D"/>
                </a:solidFill>
                <a:latin typeface="Arial Narrow" panose="020B0606020202030204" pitchFamily="34" charset="0"/>
              </a:rPr>
              <a:t>Ставка платы С1 на 2018 год (руб. без НДС) </a:t>
            </a:r>
            <a:r>
              <a:rPr lang="en-US" sz="1600" b="1" u="sng" kern="0" dirty="0">
                <a:solidFill>
                  <a:srgbClr val="1F497D"/>
                </a:solidFill>
                <a:latin typeface="Arial Narrow" panose="020B0606020202030204" pitchFamily="34" charset="0"/>
              </a:rPr>
              <a:t>:</a:t>
            </a:r>
          </a:p>
          <a:p>
            <a:endParaRPr lang="ru-RU" sz="1600" b="1" u="sng" kern="0" dirty="0">
              <a:solidFill>
                <a:srgbClr val="1F497D"/>
              </a:solidFill>
              <a:latin typeface="Arial Narrow" panose="020B0606020202030204" pitchFamily="34" charset="0"/>
            </a:endParaRPr>
          </a:p>
          <a:p>
            <a:pPr marL="342900" indent="-342900">
              <a:buFontTx/>
              <a:buAutoNum type="arabicPeriod"/>
            </a:pPr>
            <a:r>
              <a:rPr lang="ru-RU" sz="1400" kern="0" dirty="0" smtClean="0">
                <a:solidFill>
                  <a:srgbClr val="1F497D"/>
                </a:solidFill>
                <a:latin typeface="Arial Narrow" panose="020B0606020202030204" pitchFamily="34" charset="0"/>
              </a:rPr>
              <a:t>Генерация </a:t>
            </a:r>
            <a:r>
              <a:rPr lang="ru-RU" sz="1400" kern="0" dirty="0">
                <a:solidFill>
                  <a:srgbClr val="1F497D"/>
                </a:solidFill>
                <a:latin typeface="Arial Narrow" panose="020B0606020202030204" pitchFamily="34" charset="0"/>
              </a:rPr>
              <a:t>свыше 5 Мвт                         - 1 344 483,95 </a:t>
            </a:r>
            <a:r>
              <a:rPr lang="ru-RU" sz="1400" kern="0" dirty="0" smtClean="0">
                <a:solidFill>
                  <a:srgbClr val="1F497D"/>
                </a:solidFill>
                <a:latin typeface="Arial Narrow" panose="020B0606020202030204" pitchFamily="34" charset="0"/>
              </a:rPr>
              <a:t/>
            </a:r>
            <a:br>
              <a:rPr lang="ru-RU" sz="1400" kern="0" dirty="0" smtClean="0">
                <a:solidFill>
                  <a:srgbClr val="1F497D"/>
                </a:solidFill>
                <a:latin typeface="Arial Narrow" panose="020B0606020202030204" pitchFamily="34" charset="0"/>
              </a:rPr>
            </a:br>
            <a:endParaRPr lang="ru-RU" sz="1400" kern="0" dirty="0" smtClean="0">
              <a:solidFill>
                <a:srgbClr val="1F497D"/>
              </a:solidFill>
              <a:latin typeface="Arial Narrow" panose="020B0606020202030204" pitchFamily="34" charset="0"/>
            </a:endParaRPr>
          </a:p>
          <a:p>
            <a:pPr marL="342900" indent="-342900">
              <a:buFontTx/>
              <a:buAutoNum type="arabicPeriod"/>
            </a:pPr>
            <a:r>
              <a:rPr lang="ru-RU" sz="1400" kern="0" dirty="0" smtClean="0">
                <a:solidFill>
                  <a:srgbClr val="1F497D"/>
                </a:solidFill>
                <a:latin typeface="Arial Narrow" panose="020B0606020202030204" pitchFamily="34" charset="0"/>
              </a:rPr>
              <a:t>Сети </a:t>
            </a:r>
            <a:r>
              <a:rPr lang="ru-RU" sz="1400" kern="0" dirty="0">
                <a:solidFill>
                  <a:srgbClr val="1F497D"/>
                </a:solidFill>
                <a:latin typeface="Arial Narrow" panose="020B0606020202030204" pitchFamily="34" charset="0"/>
              </a:rPr>
              <a:t>и Потребители свыше 5 МВт       </a:t>
            </a:r>
            <a:r>
              <a:rPr lang="ru-RU" sz="1400" kern="0" dirty="0" smtClean="0">
                <a:solidFill>
                  <a:srgbClr val="1F497D"/>
                </a:solidFill>
                <a:latin typeface="Arial Narrow" panose="020B0606020202030204" pitchFamily="34" charset="0"/>
              </a:rPr>
              <a:t>  </a:t>
            </a:r>
            <a:r>
              <a:rPr lang="ru-RU" sz="1400" kern="0" dirty="0">
                <a:solidFill>
                  <a:srgbClr val="1F497D"/>
                </a:solidFill>
                <a:latin typeface="Arial Narrow" panose="020B0606020202030204" pitchFamily="34" charset="0"/>
              </a:rPr>
              <a:t>-    692 </a:t>
            </a:r>
            <a:r>
              <a:rPr lang="ru-RU" sz="1400" kern="0" dirty="0" smtClean="0">
                <a:solidFill>
                  <a:srgbClr val="1F497D"/>
                </a:solidFill>
                <a:latin typeface="Arial Narrow" panose="020B0606020202030204" pitchFamily="34" charset="0"/>
              </a:rPr>
              <a:t>483,95</a:t>
            </a:r>
          </a:p>
          <a:p>
            <a:endParaRPr lang="ru-RU" sz="1400" kern="0" dirty="0" smtClean="0">
              <a:solidFill>
                <a:srgbClr val="1F497D"/>
              </a:solidFill>
              <a:latin typeface="Arial Narrow" panose="020B0606020202030204" pitchFamily="34" charset="0"/>
            </a:endParaRPr>
          </a:p>
          <a:p>
            <a:r>
              <a:rPr lang="ru-RU" sz="1400" kern="0" dirty="0" smtClean="0">
                <a:solidFill>
                  <a:srgbClr val="1F497D"/>
                </a:solidFill>
                <a:latin typeface="Arial Narrow" panose="020B0606020202030204" pitchFamily="34" charset="0"/>
              </a:rPr>
              <a:t>3</a:t>
            </a:r>
            <a:r>
              <a:rPr lang="ru-RU" sz="1400" kern="0" dirty="0">
                <a:solidFill>
                  <a:srgbClr val="1F497D"/>
                </a:solidFill>
                <a:latin typeface="Arial Narrow" panose="020B0606020202030204" pitchFamily="34" charset="0"/>
              </a:rPr>
              <a:t>. </a:t>
            </a:r>
            <a:r>
              <a:rPr lang="ru-RU" sz="1400" kern="0" dirty="0" smtClean="0">
                <a:solidFill>
                  <a:srgbClr val="1F497D"/>
                </a:solidFill>
                <a:latin typeface="Arial Narrow" panose="020B0606020202030204" pitchFamily="34" charset="0"/>
              </a:rPr>
              <a:t>     Все </a:t>
            </a:r>
            <a:r>
              <a:rPr lang="ru-RU" sz="1400" kern="0" dirty="0">
                <a:solidFill>
                  <a:srgbClr val="1F497D"/>
                </a:solidFill>
                <a:latin typeface="Arial Narrow" panose="020B0606020202030204" pitchFamily="34" charset="0"/>
              </a:rPr>
              <a:t>заявители менее 5 МВт                   -    623 694,62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860039" y="2276805"/>
            <a:ext cx="43412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1600" b="1" u="sng" kern="0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Ставка С1 единая  для всех собственников ЕНЭС</a:t>
            </a:r>
          </a:p>
          <a:p>
            <a:pPr>
              <a:defRPr/>
            </a:pPr>
            <a:endParaRPr lang="ru-RU" sz="1600" b="1" kern="0" dirty="0" smtClean="0">
              <a:solidFill>
                <a:srgbClr val="C00000"/>
              </a:solidFill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4775200" y="414867"/>
            <a:ext cx="23446" cy="5875866"/>
          </a:xfrm>
          <a:prstGeom prst="line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sp>
        <p:nvSpPr>
          <p:cNvPr id="21" name="Стрелка вправо 20"/>
          <p:cNvSpPr/>
          <p:nvPr/>
        </p:nvSpPr>
        <p:spPr>
          <a:xfrm rot="5400000">
            <a:off x="6954552" y="1874544"/>
            <a:ext cx="259485" cy="200047"/>
          </a:xfrm>
          <a:prstGeom prst="rightArrow">
            <a:avLst>
              <a:gd name="adj1" fmla="val 50019"/>
              <a:gd name="adj2" fmla="val 100098"/>
            </a:avLst>
          </a:prstGeom>
          <a:noFill/>
          <a:ln w="28575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ru-RU" sz="1200" dirty="0" smtClean="0">
              <a:solidFill>
                <a:schemeClr val="tx1"/>
              </a:solidFill>
            </a:endParaRPr>
          </a:p>
        </p:txBody>
      </p:sp>
      <p:sp>
        <p:nvSpPr>
          <p:cNvPr id="22" name="Стрелка вправо 21"/>
          <p:cNvSpPr/>
          <p:nvPr/>
        </p:nvSpPr>
        <p:spPr>
          <a:xfrm rot="5400000">
            <a:off x="6954552" y="3674746"/>
            <a:ext cx="259485" cy="200047"/>
          </a:xfrm>
          <a:prstGeom prst="rightArrow">
            <a:avLst>
              <a:gd name="adj1" fmla="val 50019"/>
              <a:gd name="adj2" fmla="val 100098"/>
            </a:avLst>
          </a:prstGeom>
          <a:noFill/>
          <a:ln w="28575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ru-RU" sz="12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2033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9099" y="260651"/>
            <a:ext cx="7484292" cy="359993"/>
          </a:xfrm>
          <a:ln>
            <a:noFill/>
          </a:ln>
        </p:spPr>
        <p:txBody>
          <a:bodyPr vert="horz" lIns="0" tIns="0" rIns="0" bIns="0" rtlCol="0" anchor="b" anchorCtr="0">
            <a:noAutofit/>
          </a:bodyPr>
          <a:lstStyle/>
          <a:p>
            <a:r>
              <a:rPr lang="ru-RU" sz="1700" b="1" cap="all" dirty="0">
                <a:solidFill>
                  <a:schemeClr val="tx2"/>
                </a:solidFill>
                <a:latin typeface="Arial Narrow" panose="020B0606020202030204" pitchFamily="34" charset="0"/>
              </a:rPr>
              <a:t>Сравнение заявленной, присоединенной мощности с потребляемой по договорам по передаче электрической энергии за 2011-2017 гг. </a:t>
            </a:r>
          </a:p>
        </p:txBody>
      </p:sp>
      <p:sp>
        <p:nvSpPr>
          <p:cNvPr id="4" name="TextBox 7"/>
          <p:cNvSpPr txBox="1"/>
          <p:nvPr/>
        </p:nvSpPr>
        <p:spPr>
          <a:xfrm>
            <a:off x="4" y="4005067"/>
            <a:ext cx="9143999" cy="657225"/>
          </a:xfrm>
          <a:prstGeom prst="rect">
            <a:avLst/>
          </a:prstGeom>
          <a:solidFill>
            <a:srgbClr val="4F81BD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wrap="square" anchor="ctr"/>
          <a:lstStyle>
            <a:defPPr>
              <a:defRPr lang="de-DE"/>
            </a:defPPr>
            <a:lvl1pPr algn="ctr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white"/>
                </a:solidFill>
                <a:latin typeface="Arial"/>
              </a:defRPr>
            </a:lvl1pPr>
          </a:lstStyle>
          <a:p>
            <a:pPr>
              <a:defRPr/>
            </a:pPr>
            <a:r>
              <a:rPr lang="ru-RU" sz="1400" kern="0" dirty="0">
                <a:latin typeface="Arial Narrow" panose="020B0606020202030204" pitchFamily="34" charset="0"/>
              </a:rPr>
              <a:t>ПАО «ФСК ЕЭС» присоединяет </a:t>
            </a:r>
            <a:r>
              <a:rPr lang="ru-RU" sz="1400" i="1" kern="0" dirty="0">
                <a:latin typeface="Arial Narrow" panose="020B0606020202030204" pitchFamily="34" charset="0"/>
              </a:rPr>
              <a:t>потребителей</a:t>
            </a:r>
            <a:r>
              <a:rPr lang="ru-RU" sz="1400" kern="0" dirty="0">
                <a:latin typeface="Arial Narrow" panose="020B0606020202030204" pitchFamily="34" charset="0"/>
              </a:rPr>
              <a:t> с приростом мощности </a:t>
            </a:r>
            <a:r>
              <a:rPr lang="ru-RU" sz="1400" kern="0" dirty="0">
                <a:solidFill>
                  <a:srgbClr val="FA5500"/>
                </a:solidFill>
                <a:latin typeface="Arial Narrow" panose="020B0606020202030204" pitchFamily="34" charset="0"/>
              </a:rPr>
              <a:t>в </a:t>
            </a:r>
            <a:r>
              <a:rPr lang="ru-RU" sz="1400" kern="0" dirty="0" smtClean="0">
                <a:solidFill>
                  <a:srgbClr val="FA5500"/>
                </a:solidFill>
                <a:latin typeface="Arial Narrow" panose="020B0606020202030204" pitchFamily="34" charset="0"/>
              </a:rPr>
              <a:t>среднем </a:t>
            </a:r>
            <a:r>
              <a:rPr lang="en-US" sz="1400" kern="0" dirty="0" smtClean="0">
                <a:solidFill>
                  <a:srgbClr val="FA5500"/>
                </a:solidFill>
                <a:latin typeface="Arial Narrow" panose="020B0606020202030204" pitchFamily="34" charset="0"/>
              </a:rPr>
              <a:t>3 </a:t>
            </a:r>
            <a:r>
              <a:rPr lang="ru-RU" sz="1400" kern="0" dirty="0">
                <a:solidFill>
                  <a:srgbClr val="FA5500"/>
                </a:solidFill>
                <a:latin typeface="Arial Narrow" panose="020B0606020202030204" pitchFamily="34" charset="0"/>
              </a:rPr>
              <a:t>ГВт ежегодно</a:t>
            </a:r>
            <a:r>
              <a:rPr lang="ru-RU" sz="1400" kern="0" dirty="0">
                <a:latin typeface="Arial Narrow" panose="020B0606020202030204" pitchFamily="34" charset="0"/>
              </a:rPr>
              <a:t>, однако по заключенным договорам на оказание услуг по передаче электроэнергии заявленная мощность имеет тенденцию к </a:t>
            </a:r>
            <a:r>
              <a:rPr lang="ru-RU" sz="1400" kern="0" dirty="0" smtClean="0">
                <a:latin typeface="Arial Narrow" panose="020B0606020202030204" pitchFamily="34" charset="0"/>
              </a:rPr>
              <a:t>снижению. </a:t>
            </a:r>
            <a:br>
              <a:rPr lang="ru-RU" sz="1400" kern="0" dirty="0" smtClean="0">
                <a:latin typeface="Arial Narrow" panose="020B0606020202030204" pitchFamily="34" charset="0"/>
              </a:rPr>
            </a:br>
            <a:r>
              <a:rPr lang="ru-RU" sz="1400" b="1" i="1" kern="0" dirty="0" smtClean="0">
                <a:latin typeface="Arial Narrow" panose="020B0606020202030204" pitchFamily="34" charset="0"/>
              </a:rPr>
              <a:t>Отсутствует ответственность  заявителя  за  заявленную мощность</a:t>
            </a:r>
            <a:endParaRPr lang="ru-RU" sz="1400" b="1" i="1" kern="0" dirty="0">
              <a:latin typeface="Arial Narrow" panose="020B0606020202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7233" y="757017"/>
            <a:ext cx="3911648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algn="r">
              <a:defRPr sz="1400" b="1" kern="0">
                <a:solidFill>
                  <a:srgbClr val="4F81BD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ru-RU" cap="all" dirty="0"/>
              <a:t>Мощность по договорам на передачу </a:t>
            </a:r>
            <a:r>
              <a:rPr lang="ru-RU" cap="all" dirty="0" smtClean="0"/>
              <a:t> </a:t>
            </a:r>
            <a:br>
              <a:rPr lang="ru-RU" cap="all" dirty="0" smtClean="0"/>
            </a:br>
            <a:r>
              <a:rPr lang="ru-RU" dirty="0" smtClean="0"/>
              <a:t>(заявленная мощность по договорам на передачу)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549473" y="726075"/>
            <a:ext cx="29829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kern="0" cap="all" dirty="0">
                <a:solidFill>
                  <a:srgbClr val="4F81BD"/>
                </a:solidFill>
                <a:latin typeface="Arial Narrow" panose="020B0606020202030204" pitchFamily="34" charset="0"/>
              </a:rPr>
              <a:t>Мощность по заявкам ТП</a:t>
            </a:r>
            <a:br>
              <a:rPr lang="ru-RU" sz="1400" b="1" kern="0" cap="all" dirty="0">
                <a:solidFill>
                  <a:srgbClr val="4F81BD"/>
                </a:solidFill>
                <a:latin typeface="Arial Narrow" panose="020B0606020202030204" pitchFamily="34" charset="0"/>
              </a:rPr>
            </a:br>
            <a:r>
              <a:rPr lang="ru-RU" sz="1400" b="1" kern="0" dirty="0">
                <a:solidFill>
                  <a:srgbClr val="4F81BD"/>
                </a:solidFill>
                <a:latin typeface="Arial Narrow" panose="020B0606020202030204" pitchFamily="34" charset="0"/>
              </a:rPr>
              <a:t>(прирост)</a:t>
            </a: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3636678730"/>
              </p:ext>
            </p:extLst>
          </p:nvPr>
        </p:nvGraphicFramePr>
        <p:xfrm>
          <a:off x="168130" y="1352797"/>
          <a:ext cx="3950751" cy="25082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2890827057"/>
              </p:ext>
            </p:extLst>
          </p:nvPr>
        </p:nvGraphicFramePr>
        <p:xfrm>
          <a:off x="4572013" y="1018627"/>
          <a:ext cx="4101577" cy="3066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9" name="Прямая со стрелкой 8"/>
          <p:cNvCxnSpPr/>
          <p:nvPr/>
        </p:nvCxnSpPr>
        <p:spPr>
          <a:xfrm>
            <a:off x="2339756" y="1280241"/>
            <a:ext cx="1461483" cy="1007533"/>
          </a:xfrm>
          <a:prstGeom prst="straightConnector1">
            <a:avLst/>
          </a:prstGeom>
          <a:noFill/>
          <a:ln w="47625" cap="flat" cmpd="sng" algn="ctr">
            <a:solidFill>
              <a:srgbClr val="FA5500"/>
            </a:solidFill>
            <a:prstDash val="solid"/>
            <a:headEnd type="none"/>
            <a:tailEnd type="triangle"/>
          </a:ln>
          <a:effectLst/>
        </p:spPr>
      </p:cxnSp>
      <p:sp>
        <p:nvSpPr>
          <p:cNvPr id="10" name="TextBox 9"/>
          <p:cNvSpPr txBox="1"/>
          <p:nvPr/>
        </p:nvSpPr>
        <p:spPr>
          <a:xfrm rot="16200000">
            <a:off x="44472" y="2802482"/>
            <a:ext cx="266098" cy="30777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400" b="1" dirty="0">
                <a:solidFill>
                  <a:srgbClr val="3C3C3C"/>
                </a:solidFill>
                <a:latin typeface="Arial Narrow" panose="020B0606020202030204" pitchFamily="34" charset="0"/>
              </a:rPr>
              <a:t>ГВт</a:t>
            </a:r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1606701253"/>
              </p:ext>
            </p:extLst>
          </p:nvPr>
        </p:nvGraphicFramePr>
        <p:xfrm>
          <a:off x="23632" y="4713225"/>
          <a:ext cx="9012864" cy="21102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118302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7484292" cy="359993"/>
          </a:xfrm>
          <a:ln>
            <a:noFill/>
          </a:ln>
        </p:spPr>
        <p:txBody>
          <a:bodyPr vert="horz" lIns="0" tIns="0" rIns="0" bIns="0" rtlCol="0" anchor="b" anchorCtr="0">
            <a:noAutofit/>
          </a:bodyPr>
          <a:lstStyle/>
          <a:p>
            <a:r>
              <a:rPr lang="ru-RU" sz="1700" b="1" cap="all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Проблемные ВОПРОСЫ, </a:t>
            </a:r>
            <a:r>
              <a:rPr lang="ru-RU" sz="1700" b="1" cap="all" dirty="0">
                <a:solidFill>
                  <a:schemeClr val="tx2"/>
                </a:solidFill>
                <a:latin typeface="Arial Narrow" panose="020B0606020202030204" pitchFamily="34" charset="0"/>
              </a:rPr>
              <a:t>не урегулированные законодательно при ТП </a:t>
            </a:r>
            <a:br>
              <a:rPr lang="ru-RU" sz="1700" b="1" cap="all" dirty="0">
                <a:solidFill>
                  <a:schemeClr val="tx2"/>
                </a:solidFill>
                <a:latin typeface="Arial Narrow" panose="020B0606020202030204" pitchFamily="34" charset="0"/>
              </a:rPr>
            </a:br>
            <a:r>
              <a:rPr lang="ru-RU" sz="1700" b="1" cap="all" dirty="0">
                <a:solidFill>
                  <a:schemeClr val="tx2"/>
                </a:solidFill>
                <a:latin typeface="Arial Narrow" panose="020B0606020202030204" pitchFamily="34" charset="0"/>
              </a:rPr>
              <a:t>к сетям ПАО «ФСК ЕЭС»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2618" y="1422301"/>
            <a:ext cx="65" cy="30777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>
              <a:spcBef>
                <a:spcPts val="600"/>
              </a:spcBef>
            </a:pPr>
            <a:endParaRPr lang="ru-RU" sz="1400" dirty="0" err="1">
              <a:solidFill>
                <a:srgbClr val="3C3C3C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-23742" y="692696"/>
            <a:ext cx="6245646" cy="307777"/>
          </a:xfrm>
          <a:prstGeom prst="rect">
            <a:avLst/>
          </a:prstGeom>
          <a:solidFill>
            <a:srgbClr val="4F81BD"/>
          </a:solidFill>
          <a:ln>
            <a:solidFill>
              <a:srgbClr val="82A5D0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400" kern="0" dirty="0">
                <a:solidFill>
                  <a:schemeClr val="bg1"/>
                </a:solidFill>
                <a:latin typeface="Arial Narrow" panose="020B0606020202030204" pitchFamily="34" charset="0"/>
              </a:rPr>
              <a:t>З</a:t>
            </a:r>
            <a:r>
              <a:rPr lang="ru-RU" sz="1400" kern="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агрузка </a:t>
            </a:r>
            <a:r>
              <a:rPr lang="ru-RU" sz="1400" kern="0" dirty="0">
                <a:solidFill>
                  <a:schemeClr val="bg1"/>
                </a:solidFill>
                <a:latin typeface="Arial Narrow" panose="020B0606020202030204" pitchFamily="34" charset="0"/>
              </a:rPr>
              <a:t>существующих трансформаторных мощностей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008" y="980728"/>
            <a:ext cx="6228184" cy="76944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lIns="72000" rIns="0" rtlCol="0">
            <a:spAutoFit/>
          </a:bodyPr>
          <a:lstStyle>
            <a:defPPr>
              <a:defRPr lang="ru-RU"/>
            </a:defPPr>
            <a:lvl1pPr marL="228600" indent="-228600">
              <a:buFont typeface="+mj-lt"/>
              <a:buAutoNum type="arabicPeriod"/>
              <a:defRPr sz="1200">
                <a:solidFill>
                  <a:srgbClr val="3C3C3C"/>
                </a:solidFill>
                <a:latin typeface="Arial Narrow" panose="020B0606020202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ru-RU" sz="1100" dirty="0" smtClean="0"/>
              <a:t>Введенная трансформаторная мощность за 5 лет 38 589 МВА  </a:t>
            </a:r>
          </a:p>
          <a:p>
            <a:r>
              <a:rPr lang="ru-RU" sz="1100" dirty="0" smtClean="0"/>
              <a:t>Средняя загрузка ПС 27%.</a:t>
            </a:r>
          </a:p>
          <a:p>
            <a:r>
              <a:rPr lang="ru-RU" sz="1100" dirty="0" smtClean="0"/>
              <a:t>«Бумажная» загрузка трансформаторных мощностей. Отсутствие ответственности заявителей за потребляемую мощность.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950791" y="548680"/>
            <a:ext cx="2127535" cy="193899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Bef>
                <a:spcPts val="400"/>
              </a:spcBef>
            </a:pPr>
            <a:r>
              <a:rPr lang="ru-RU" sz="1100" b="1" dirty="0">
                <a:solidFill>
                  <a:srgbClr val="3C3C3C"/>
                </a:solidFill>
                <a:latin typeface="Arial Narrow" panose="020B0606020202030204" pitchFamily="34" charset="0"/>
              </a:rPr>
              <a:t>Установление платы за </a:t>
            </a:r>
            <a:r>
              <a:rPr lang="ru-RU" sz="1100" b="1" dirty="0" smtClean="0">
                <a:solidFill>
                  <a:srgbClr val="3C3C3C"/>
                </a:solidFill>
                <a:latin typeface="Arial Narrow" panose="020B0606020202030204" pitchFamily="34" charset="0"/>
              </a:rPr>
              <a:t>ТП «полным рублем» с </a:t>
            </a:r>
            <a:r>
              <a:rPr lang="ru-RU" sz="1100" b="1" dirty="0">
                <a:solidFill>
                  <a:srgbClr val="3C3C3C"/>
                </a:solidFill>
                <a:latin typeface="Arial Narrow" panose="020B0606020202030204" pitchFamily="34" charset="0"/>
              </a:rPr>
              <a:t>учетом всех расходов ПАО «ФСК ЕЭС» на реализацию проекта, в </a:t>
            </a:r>
            <a:r>
              <a:rPr lang="ru-RU" sz="1100" b="1" dirty="0" err="1">
                <a:solidFill>
                  <a:srgbClr val="3C3C3C"/>
                </a:solidFill>
                <a:latin typeface="Arial Narrow" panose="020B0606020202030204" pitchFamily="34" charset="0"/>
              </a:rPr>
              <a:t>т.ч</a:t>
            </a:r>
            <a:r>
              <a:rPr lang="ru-RU" sz="1100" b="1" dirty="0">
                <a:solidFill>
                  <a:srgbClr val="3C3C3C"/>
                </a:solidFill>
                <a:latin typeface="Arial Narrow" panose="020B0606020202030204" pitchFamily="34" charset="0"/>
              </a:rPr>
              <a:t>. на </a:t>
            </a:r>
            <a:r>
              <a:rPr lang="ru-RU" sz="1100" b="1" dirty="0" smtClean="0">
                <a:solidFill>
                  <a:srgbClr val="3C3C3C"/>
                </a:solidFill>
                <a:latin typeface="Arial Narrow" panose="020B0606020202030204" pitchFamily="34" charset="0"/>
              </a:rPr>
              <a:t>реконструкцию.</a:t>
            </a:r>
          </a:p>
          <a:p>
            <a:pPr>
              <a:spcBef>
                <a:spcPts val="400"/>
              </a:spcBef>
            </a:pPr>
            <a:r>
              <a:rPr lang="ru-RU" sz="1100" b="1" dirty="0" smtClean="0">
                <a:solidFill>
                  <a:srgbClr val="3C3C3C"/>
                </a:solidFill>
                <a:latin typeface="Arial Narrow" panose="020B0606020202030204" pitchFamily="34" charset="0"/>
              </a:rPr>
              <a:t>Определение механизмов перераспределения при отказе от мощности.</a:t>
            </a:r>
          </a:p>
          <a:p>
            <a:pPr>
              <a:spcBef>
                <a:spcPts val="400"/>
              </a:spcBef>
            </a:pPr>
            <a:r>
              <a:rPr lang="ru-RU" sz="1100" b="1" dirty="0" smtClean="0">
                <a:solidFill>
                  <a:srgbClr val="3C3C3C"/>
                </a:solidFill>
                <a:latin typeface="Arial Narrow" panose="020B0606020202030204" pitchFamily="34" charset="0"/>
              </a:rPr>
              <a:t>Оптимизация требований </a:t>
            </a:r>
            <a:r>
              <a:rPr lang="ru-RU" sz="1100" b="1" dirty="0">
                <a:solidFill>
                  <a:srgbClr val="3C3C3C"/>
                </a:solidFill>
                <a:latin typeface="Arial Narrow" panose="020B0606020202030204" pitchFamily="34" charset="0"/>
              </a:rPr>
              <a:t>нормативных документов по выбору номинальных </a:t>
            </a:r>
            <a:r>
              <a:rPr lang="ru-RU" sz="1100" b="1" dirty="0" smtClean="0">
                <a:solidFill>
                  <a:srgbClr val="3C3C3C"/>
                </a:solidFill>
                <a:latin typeface="Arial Narrow" panose="020B0606020202030204" pitchFamily="34" charset="0"/>
              </a:rPr>
              <a:t>мощностей</a:t>
            </a:r>
            <a:endParaRPr lang="ru-RU" sz="1100" b="1" dirty="0">
              <a:solidFill>
                <a:srgbClr val="3C3C3C"/>
              </a:solidFill>
              <a:latin typeface="Arial Narrow" panose="020B060602020203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-23742" y="1700808"/>
            <a:ext cx="6246000" cy="954107"/>
          </a:xfrm>
          <a:prstGeom prst="rect">
            <a:avLst/>
          </a:prstGeom>
          <a:solidFill>
            <a:srgbClr val="4F81BD"/>
          </a:solidFill>
          <a:ln>
            <a:solidFill>
              <a:srgbClr val="82A5D0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400" kern="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Срок </a:t>
            </a:r>
            <a:r>
              <a:rPr lang="ru-RU" sz="1400" kern="0" dirty="0">
                <a:solidFill>
                  <a:schemeClr val="bg1"/>
                </a:solidFill>
                <a:latin typeface="Arial Narrow" panose="020B0606020202030204" pitchFamily="34" charset="0"/>
              </a:rPr>
              <a:t>реализации ТП </a:t>
            </a:r>
            <a:r>
              <a:rPr lang="ru-RU" sz="1400" kern="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1</a:t>
            </a:r>
            <a:r>
              <a:rPr lang="en-US" sz="1400" kern="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ru-RU" sz="1400" kern="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год (для ТП объектов генерации и при необходимости выполнения работ в смежной сетевой– 2 года) – для заявок поданных после вступления в силу ПП РФ от 18.04.2018 №463. По инициативе заявителя может быть установлен иной срок, но не более 4 лет</a:t>
            </a:r>
            <a:endParaRPr lang="ru-RU" sz="1400" kern="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2192" y="2595389"/>
            <a:ext cx="6228000" cy="176971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lIns="72000" rIns="0" rtlCol="0">
            <a:spAutoFit/>
          </a:bodyPr>
          <a:lstStyle>
            <a:defPPr>
              <a:defRPr lang="ru-RU"/>
            </a:defPPr>
            <a:lvl1pPr>
              <a:defRPr sz="1200">
                <a:solidFill>
                  <a:srgbClr val="3C3C3C"/>
                </a:solidFill>
                <a:latin typeface="Arial Narrow" panose="020B0606020202030204" pitchFamily="34" charset="0"/>
                <a:cs typeface="Times New Roman" panose="02020603050405020304" pitchFamily="18" charset="0"/>
              </a:defRPr>
            </a:lvl1pPr>
          </a:lstStyle>
          <a:p>
            <a:pPr marL="228600" indent="-228600">
              <a:buFont typeface="+mj-lt"/>
              <a:buAutoNum type="arabicPeriod"/>
            </a:pPr>
            <a:r>
              <a:rPr lang="ru-RU" sz="1100" dirty="0"/>
              <a:t>Сроки подготовки и утверждения </a:t>
            </a:r>
            <a:r>
              <a:rPr lang="ru-RU" sz="1100" dirty="0" smtClean="0"/>
              <a:t>проектов </a:t>
            </a:r>
            <a:r>
              <a:rPr lang="ru-RU" sz="1100" dirty="0"/>
              <a:t>планировки и проектов межевания территорий </a:t>
            </a:r>
            <a:r>
              <a:rPr lang="ru-RU" sz="1000" dirty="0" smtClean="0"/>
              <a:t>(</a:t>
            </a:r>
            <a:r>
              <a:rPr lang="ru-RU" sz="1000" dirty="0"/>
              <a:t>ДПТ) </a:t>
            </a:r>
            <a:r>
              <a:rPr lang="ru-RU" sz="1000" dirty="0" smtClean="0"/>
              <a:t>(</a:t>
            </a:r>
            <a:r>
              <a:rPr lang="ru-RU" sz="1000" i="1" dirty="0" smtClean="0"/>
              <a:t>от </a:t>
            </a:r>
            <a:r>
              <a:rPr lang="ru-RU" sz="1000" i="1" dirty="0"/>
              <a:t>8 месяцев и более</a:t>
            </a:r>
            <a:r>
              <a:rPr lang="ru-RU" sz="1000" i="1" dirty="0" smtClean="0"/>
              <a:t>)</a:t>
            </a:r>
            <a:r>
              <a:rPr lang="ru-RU" sz="1100" dirty="0" smtClean="0"/>
              <a:t> </a:t>
            </a:r>
            <a:endParaRPr lang="ru-RU" sz="1100" dirty="0"/>
          </a:p>
          <a:p>
            <a:pPr marL="228600" indent="-228600">
              <a:buFont typeface="+mj-lt"/>
              <a:buAutoNum type="arabicPeriod"/>
            </a:pPr>
            <a:r>
              <a:rPr lang="ru-RU" sz="1100" dirty="0"/>
              <a:t>Сроки разработки и утверждения проектной документации </a:t>
            </a:r>
            <a:r>
              <a:rPr lang="ru-RU" sz="1000" i="1" dirty="0"/>
              <a:t>(до 3 лет с момента приема заявки на ТП до получения положительного заключения экспертизы сметной части)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100" dirty="0"/>
              <a:t>Длительное  оформление земельно-правовых </a:t>
            </a:r>
            <a:r>
              <a:rPr lang="ru-RU" sz="1100" dirty="0" smtClean="0"/>
              <a:t>отношений, в </a:t>
            </a:r>
            <a:r>
              <a:rPr lang="ru-RU" sz="1100" dirty="0" err="1" smtClean="0"/>
              <a:t>т.ч</a:t>
            </a:r>
            <a:r>
              <a:rPr lang="ru-RU" sz="1100" dirty="0" smtClean="0"/>
              <a:t>. процедуры, связанные с изъятием земельных участков</a:t>
            </a:r>
            <a:endParaRPr lang="ru-RU" sz="1100" dirty="0"/>
          </a:p>
          <a:p>
            <a:pPr marL="228600" indent="-228600">
              <a:buFont typeface="+mj-lt"/>
              <a:buAutoNum type="arabicPeriod"/>
            </a:pPr>
            <a:r>
              <a:rPr lang="ru-RU" sz="1100" dirty="0"/>
              <a:t>Необходимость проведения государственной экспертизы </a:t>
            </a:r>
            <a:r>
              <a:rPr lang="ru-RU" sz="1100" dirty="0" smtClean="0"/>
              <a:t>ПД </a:t>
            </a:r>
            <a:r>
              <a:rPr lang="ru-RU" sz="1100" dirty="0"/>
              <a:t>для высоких и сверхвысоких классов напряжения для объектов ЕНЭС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100" dirty="0"/>
              <a:t>Длительное изготовление и сроки поставки оборудования </a:t>
            </a:r>
            <a:r>
              <a:rPr lang="ru-RU" sz="1100" dirty="0" smtClean="0"/>
              <a:t>330 </a:t>
            </a:r>
            <a:r>
              <a:rPr lang="ru-RU" sz="1100" dirty="0" err="1" smtClean="0"/>
              <a:t>кВ</a:t>
            </a:r>
            <a:r>
              <a:rPr lang="ru-RU" sz="1100" dirty="0" smtClean="0"/>
              <a:t> и выше </a:t>
            </a:r>
            <a:r>
              <a:rPr lang="ru-RU" sz="1000" i="1" dirty="0" smtClean="0"/>
              <a:t>(от </a:t>
            </a:r>
            <a:r>
              <a:rPr lang="ru-RU" sz="1000" i="1" dirty="0"/>
              <a:t>6 </a:t>
            </a:r>
            <a:r>
              <a:rPr lang="ru-RU" sz="1000" i="1" dirty="0" smtClean="0"/>
              <a:t>месяцев)</a:t>
            </a:r>
            <a:endParaRPr lang="ru-RU" sz="1000" i="1" dirty="0"/>
          </a:p>
          <a:p>
            <a:pPr marL="228600" indent="-228600">
              <a:buFont typeface="+mj-lt"/>
              <a:buAutoNum type="arabicPeriod"/>
            </a:pPr>
            <a:r>
              <a:rPr lang="ru-RU" sz="1100" dirty="0"/>
              <a:t>Нормативные сроки </a:t>
            </a:r>
            <a:r>
              <a:rPr lang="ru-RU" sz="1100" dirty="0" smtClean="0"/>
              <a:t>проектирования и строительства отличаются </a:t>
            </a:r>
            <a:r>
              <a:rPr lang="ru-RU" sz="1100" dirty="0"/>
              <a:t>от сроков, установленных в Правилах ТП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950791" y="2708920"/>
            <a:ext cx="2193209" cy="193899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>
              <a:defRPr lang="ru-RU"/>
            </a:defPPr>
            <a:lvl1pPr>
              <a:spcBef>
                <a:spcPts val="600"/>
              </a:spcBef>
              <a:defRPr sz="1400" b="1">
                <a:solidFill>
                  <a:srgbClr val="3C3C3C"/>
                </a:solidFill>
                <a:latin typeface="Arial Narrow" panose="020B0606020202030204" pitchFamily="34" charset="0"/>
              </a:defRPr>
            </a:lvl1pPr>
          </a:lstStyle>
          <a:p>
            <a:pPr>
              <a:spcBef>
                <a:spcPts val="400"/>
              </a:spcBef>
            </a:pPr>
            <a:r>
              <a:rPr lang="ru-RU" sz="1100" dirty="0"/>
              <a:t>Не сокращать нормативные сроки ТП для осуществления ТП к объектам </a:t>
            </a:r>
            <a:r>
              <a:rPr lang="ru-RU" sz="1100" dirty="0" smtClean="0"/>
              <a:t>ЕНЭС</a:t>
            </a:r>
          </a:p>
          <a:p>
            <a:pPr>
              <a:spcBef>
                <a:spcPts val="400"/>
              </a:spcBef>
            </a:pPr>
            <a:r>
              <a:rPr lang="ru-RU" sz="1100" dirty="0" smtClean="0"/>
              <a:t>Синхронизировать сроки разработки ДПТ с Правилами ТП</a:t>
            </a:r>
          </a:p>
          <a:p>
            <a:pPr>
              <a:spcBef>
                <a:spcPts val="400"/>
              </a:spcBef>
            </a:pPr>
            <a:r>
              <a:rPr lang="ru-RU" sz="1100" dirty="0" smtClean="0"/>
              <a:t>Дифференцировать сроки ТП к объектам ЕНЭС в зависимости </a:t>
            </a:r>
            <a:br>
              <a:rPr lang="ru-RU" sz="1100" dirty="0" smtClean="0"/>
            </a:br>
            <a:r>
              <a:rPr lang="ru-RU" sz="1100" dirty="0" smtClean="0"/>
              <a:t>от физ. параметров объектов, мощности, напряжения и пр.</a:t>
            </a:r>
          </a:p>
          <a:p>
            <a:pPr>
              <a:spcBef>
                <a:spcPts val="400"/>
              </a:spcBef>
            </a:pPr>
            <a:endParaRPr lang="ru-RU" sz="1100" dirty="0"/>
          </a:p>
        </p:txBody>
      </p:sp>
      <p:sp>
        <p:nvSpPr>
          <p:cNvPr id="3" name="TextBox 2"/>
          <p:cNvSpPr txBox="1"/>
          <p:nvPr/>
        </p:nvSpPr>
        <p:spPr>
          <a:xfrm>
            <a:off x="-23742" y="4417948"/>
            <a:ext cx="6246000" cy="523220"/>
          </a:xfrm>
          <a:prstGeom prst="rect">
            <a:avLst/>
          </a:prstGeom>
          <a:solidFill>
            <a:srgbClr val="4F81BD"/>
          </a:solidFill>
          <a:ln>
            <a:solidFill>
              <a:srgbClr val="82A5D0"/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L="285750" indent="-285750">
              <a:buFont typeface="Wingdings" panose="05000000000000000000" pitchFamily="2" charset="2"/>
              <a:buChar char="q"/>
              <a:defRPr sz="1600" kern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ru-RU" altLang="ru-RU" sz="1400" dirty="0"/>
              <a:t>Отсутствие процедуры заключения и требований к условиям соглашения о взаимодействии до заключения договора ТП</a:t>
            </a:r>
            <a:endParaRPr lang="ru-RU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72192" y="4941168"/>
            <a:ext cx="6228000" cy="26161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lIns="72000" rIns="0" rtlCol="0">
            <a:spAutoFit/>
          </a:bodyPr>
          <a:lstStyle>
            <a:defPPr>
              <a:defRPr lang="ru-RU"/>
            </a:defPPr>
            <a:lvl1pPr>
              <a:defRPr sz="1200">
                <a:solidFill>
                  <a:srgbClr val="3C3C3C"/>
                </a:solidFill>
                <a:latin typeface="Arial Narrow" panose="020B0606020202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ru-RU" sz="1100" dirty="0" smtClean="0"/>
              <a:t>Не заключение </a:t>
            </a:r>
            <a:r>
              <a:rPr lang="ru-RU" sz="1100" dirty="0"/>
              <a:t>соглашения по вине заявителя «не останавливает» процедуру ТП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950791" y="4739950"/>
            <a:ext cx="2160240" cy="70527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100" b="1" dirty="0" smtClean="0">
                <a:solidFill>
                  <a:srgbClr val="3C3C3C"/>
                </a:solidFill>
                <a:latin typeface="Arial Narrow" panose="020B0606020202030204" pitchFamily="34" charset="0"/>
              </a:rPr>
              <a:t>Изменения в Правила ТП, обязывающие заявителя заключать Соглашения находятся </a:t>
            </a:r>
            <a:r>
              <a:rPr lang="ru-RU" sz="1100" b="1" dirty="0">
                <a:solidFill>
                  <a:srgbClr val="3C3C3C"/>
                </a:solidFill>
                <a:latin typeface="Arial Narrow" panose="020B0606020202030204" pitchFamily="34" charset="0"/>
              </a:rPr>
              <a:t>на рассмотрении в Аппарате Правительства РФ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-23742" y="5301208"/>
            <a:ext cx="6246000" cy="584775"/>
          </a:xfrm>
          <a:prstGeom prst="rect">
            <a:avLst/>
          </a:prstGeom>
          <a:solidFill>
            <a:srgbClr val="4F81BD"/>
          </a:solidFill>
          <a:ln>
            <a:solidFill>
              <a:srgbClr val="82A5D0"/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L="285750" indent="-285750">
              <a:buFont typeface="Wingdings" panose="05000000000000000000" pitchFamily="2" charset="2"/>
              <a:buChar char="q"/>
              <a:defRPr sz="1600" kern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ru-RU" altLang="ru-RU" dirty="0"/>
              <a:t>Отсутствие четких правовых норм взаимодействия сторон при осуществлении опосредованного ТП.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6950791" y="6047710"/>
            <a:ext cx="2160240" cy="2616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100" b="1" dirty="0" smtClean="0">
                <a:solidFill>
                  <a:srgbClr val="3C3C3C"/>
                </a:solidFill>
                <a:latin typeface="Arial Narrow" panose="020B0606020202030204" pitchFamily="34" charset="0"/>
              </a:rPr>
              <a:t>Изменение Правил ТП</a:t>
            </a:r>
            <a:endParaRPr lang="ru-RU" sz="1100" b="1" dirty="0">
              <a:solidFill>
                <a:srgbClr val="3C3C3C"/>
              </a:solidFill>
              <a:latin typeface="Arial Narrow" panose="020B0606020202030204" pitchFamily="34" charset="0"/>
            </a:endParaRPr>
          </a:p>
        </p:txBody>
      </p:sp>
      <p:sp>
        <p:nvSpPr>
          <p:cNvPr id="26" name="Стрелка вправо 25"/>
          <p:cNvSpPr/>
          <p:nvPr/>
        </p:nvSpPr>
        <p:spPr>
          <a:xfrm>
            <a:off x="6516216" y="6021288"/>
            <a:ext cx="259485" cy="200047"/>
          </a:xfrm>
          <a:prstGeom prst="rightArrow">
            <a:avLst>
              <a:gd name="adj1" fmla="val 50019"/>
              <a:gd name="adj2" fmla="val 100098"/>
            </a:avLst>
          </a:prstGeom>
          <a:noFill/>
          <a:ln w="28575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ru-RU" sz="1200" dirty="0">
              <a:solidFill>
                <a:srgbClr val="3C3C3C"/>
              </a:solidFill>
            </a:endParaRPr>
          </a:p>
        </p:txBody>
      </p:sp>
      <p:sp>
        <p:nvSpPr>
          <p:cNvPr id="27" name="Стрелка вправо 26"/>
          <p:cNvSpPr/>
          <p:nvPr/>
        </p:nvSpPr>
        <p:spPr>
          <a:xfrm>
            <a:off x="6444208" y="5013176"/>
            <a:ext cx="259485" cy="200047"/>
          </a:xfrm>
          <a:prstGeom prst="rightArrow">
            <a:avLst>
              <a:gd name="adj1" fmla="val 50019"/>
              <a:gd name="adj2" fmla="val 100098"/>
            </a:avLst>
          </a:prstGeom>
          <a:noFill/>
          <a:ln w="28575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ru-RU" sz="1200" dirty="0">
              <a:solidFill>
                <a:srgbClr val="3C3C3C"/>
              </a:solidFill>
            </a:endParaRPr>
          </a:p>
        </p:txBody>
      </p:sp>
      <p:sp>
        <p:nvSpPr>
          <p:cNvPr id="28" name="Стрелка вправо 27"/>
          <p:cNvSpPr/>
          <p:nvPr/>
        </p:nvSpPr>
        <p:spPr>
          <a:xfrm>
            <a:off x="6444208" y="3284984"/>
            <a:ext cx="259485" cy="200047"/>
          </a:xfrm>
          <a:prstGeom prst="rightArrow">
            <a:avLst>
              <a:gd name="adj1" fmla="val 50019"/>
              <a:gd name="adj2" fmla="val 100098"/>
            </a:avLst>
          </a:prstGeom>
          <a:noFill/>
          <a:ln w="28575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ru-RU" sz="1200" dirty="0">
              <a:solidFill>
                <a:srgbClr val="3C3C3C"/>
              </a:solidFill>
            </a:endParaRPr>
          </a:p>
        </p:txBody>
      </p:sp>
      <p:sp>
        <p:nvSpPr>
          <p:cNvPr id="29" name="Стрелка вправо 28"/>
          <p:cNvSpPr/>
          <p:nvPr/>
        </p:nvSpPr>
        <p:spPr>
          <a:xfrm>
            <a:off x="6444208" y="1268760"/>
            <a:ext cx="259485" cy="200047"/>
          </a:xfrm>
          <a:prstGeom prst="rightArrow">
            <a:avLst>
              <a:gd name="adj1" fmla="val 50019"/>
              <a:gd name="adj2" fmla="val 100098"/>
            </a:avLst>
          </a:prstGeom>
          <a:noFill/>
          <a:ln w="28575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ru-RU" sz="1200" dirty="0">
              <a:solidFill>
                <a:srgbClr val="3C3C3C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2192" y="5891902"/>
            <a:ext cx="6228000" cy="430887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lIns="72000" rIns="0" rtlCol="0">
            <a:spAutoFit/>
          </a:bodyPr>
          <a:lstStyle>
            <a:defPPr>
              <a:defRPr lang="ru-RU"/>
            </a:defPPr>
            <a:lvl1pPr>
              <a:defRPr sz="1200">
                <a:solidFill>
                  <a:srgbClr val="3C3C3C"/>
                </a:solidFill>
                <a:latin typeface="Arial Narrow" panose="020B0606020202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ru-RU" sz="1100" dirty="0" smtClean="0"/>
              <a:t>Подача заявок на ТП опосредованно присоединенных потребителей напрямую в сетевые компании, с которыми отсутствует граница балансовой принадлежности.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4022920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7508" y="116632"/>
            <a:ext cx="7484292" cy="359993"/>
          </a:xfrm>
          <a:ln>
            <a:noFill/>
          </a:ln>
        </p:spPr>
        <p:txBody>
          <a:bodyPr vert="horz" lIns="0" tIns="0" rIns="0" bIns="0" rtlCol="0" anchor="b" anchorCtr="0">
            <a:noAutofit/>
          </a:bodyPr>
          <a:lstStyle/>
          <a:p>
            <a:r>
              <a:rPr lang="ru-RU" sz="1700" b="1" cap="all" dirty="0">
                <a:solidFill>
                  <a:schemeClr val="tx2"/>
                </a:solidFill>
                <a:latin typeface="Arial Narrow" panose="020B0606020202030204" pitchFamily="34" charset="0"/>
              </a:rPr>
              <a:t>Законодательные инициативы</a:t>
            </a:r>
          </a:p>
        </p:txBody>
      </p:sp>
      <p:sp>
        <p:nvSpPr>
          <p:cNvPr id="8" name="TextBox 7"/>
          <p:cNvSpPr txBox="1">
            <a:spLocks/>
          </p:cNvSpPr>
          <p:nvPr/>
        </p:nvSpPr>
        <p:spPr>
          <a:xfrm>
            <a:off x="755576" y="3429000"/>
            <a:ext cx="2448272" cy="2798506"/>
          </a:xfrm>
          <a:prstGeom prst="rect">
            <a:avLst/>
          </a:prstGeom>
          <a:solidFill>
            <a:schemeClr val="bg1"/>
          </a:solidFill>
          <a:ln w="25400">
            <a:solidFill>
              <a:srgbClr val="C05047"/>
            </a:solidFill>
          </a:ln>
        </p:spPr>
        <p:txBody>
          <a:bodyPr wrap="square" rtlCol="0" anchor="ctr">
            <a:noAutofit/>
          </a:bodyPr>
          <a:lstStyle/>
          <a:p>
            <a:r>
              <a:rPr lang="ru-RU" sz="1500" b="1" dirty="0" smtClean="0">
                <a:solidFill>
                  <a:srgbClr val="C0504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9 </a:t>
            </a:r>
            <a:r>
              <a:rPr lang="ru-RU" sz="1500" b="1" dirty="0">
                <a:solidFill>
                  <a:srgbClr val="C0504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месяцев для подготовки и </a:t>
            </a:r>
            <a:r>
              <a:rPr lang="ru-RU" sz="1500" b="1" dirty="0" smtClean="0">
                <a:solidFill>
                  <a:srgbClr val="C0504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направления заявки на установления платы за ТП </a:t>
            </a:r>
            <a:r>
              <a:rPr lang="ru-RU" sz="1500" b="1" dirty="0">
                <a:solidFill>
                  <a:srgbClr val="C0504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в </a:t>
            </a:r>
            <a:r>
              <a:rPr lang="ru-RU" sz="1500" b="1" dirty="0" smtClean="0">
                <a:solidFill>
                  <a:srgbClr val="C0504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ФАС </a:t>
            </a:r>
            <a:r>
              <a:rPr lang="ru-RU" sz="1500" b="1" dirty="0">
                <a:solidFill>
                  <a:srgbClr val="C0504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России для установления платы за </a:t>
            </a:r>
            <a:r>
              <a:rPr lang="ru-RU" sz="1500" b="1" dirty="0" smtClean="0">
                <a:solidFill>
                  <a:srgbClr val="C0504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ТП:</a:t>
            </a:r>
          </a:p>
          <a:p>
            <a:r>
              <a:rPr lang="ru-RU" sz="1500" b="1" i="1" dirty="0" smtClean="0">
                <a:solidFill>
                  <a:srgbClr val="C0504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для ФСК недостаточность </a:t>
            </a:r>
            <a:r>
              <a:rPr lang="ru-RU" sz="1500" b="1" i="1" dirty="0">
                <a:solidFill>
                  <a:srgbClr val="C0504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срока </a:t>
            </a:r>
            <a:r>
              <a:rPr lang="ru-RU" sz="1500" b="1" i="1" dirty="0" smtClean="0">
                <a:solidFill>
                  <a:srgbClr val="C0504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(разработка ТУ и согласование с СО, разработка ТЗ, конкурсные процедуры, разработка ПИР, оформление ДПТ, прохождение экспертизы)</a:t>
            </a:r>
            <a:endParaRPr lang="ru-RU" sz="1500" b="1" i="1" dirty="0">
              <a:solidFill>
                <a:srgbClr val="C0504D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>
            <a:spLocks/>
          </p:cNvSpPr>
          <p:nvPr/>
        </p:nvSpPr>
        <p:spPr>
          <a:xfrm>
            <a:off x="5436095" y="692696"/>
            <a:ext cx="3528393" cy="3024336"/>
          </a:xfrm>
          <a:prstGeom prst="rect">
            <a:avLst/>
          </a:prstGeom>
          <a:noFill/>
          <a:ln w="25400">
            <a:solidFill>
              <a:srgbClr val="4F81BD"/>
            </a:solidFill>
          </a:ln>
        </p:spPr>
        <p:txBody>
          <a:bodyPr wrap="square" rtlCol="0" anchor="ctr">
            <a:noAutofit/>
          </a:bodyPr>
          <a:lstStyle>
            <a:defPPr>
              <a:defRPr lang="ru-RU"/>
            </a:defPPr>
            <a:lvl1pPr algn="just">
              <a:defRPr sz="105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b="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Снижение срока ТП до 1 года (2 года для объектов генерации и при необходимости выполнения работ в смежной сетевой) для заявок, поступивших после вступления в силу ПП от 18.04.2018 №463  </a:t>
            </a:r>
            <a:r>
              <a:rPr lang="ru-RU" sz="1600" b="0" i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(инициатива Минэнерго РФ).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b="0" dirty="0">
                <a:solidFill>
                  <a:schemeClr val="tx2"/>
                </a:solidFill>
                <a:latin typeface="Arial Narrow" panose="020B0606020202030204" pitchFamily="34" charset="0"/>
              </a:rPr>
              <a:t>ФСК против </a:t>
            </a:r>
            <a:r>
              <a:rPr lang="ru-RU" sz="1600" b="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сокращения сроков ТП к объектам ЕНЭС. Альтернатива – дифференцированные сроки ТП </a:t>
            </a:r>
            <a:r>
              <a:rPr lang="ru-RU" sz="1600" b="0" i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(соответствующие предложения ФСК направляла) </a:t>
            </a:r>
            <a:endParaRPr lang="ru-RU" sz="1600" b="0" i="1" dirty="0">
              <a:solidFill>
                <a:schemeClr val="tx2"/>
              </a:solidFill>
              <a:latin typeface="Arial Narrow" panose="020B0606020202030204" pitchFamily="34" charset="0"/>
            </a:endParaRPr>
          </a:p>
        </p:txBody>
      </p:sp>
      <p:sp>
        <p:nvSpPr>
          <p:cNvPr id="16" name="TextBox 15"/>
          <p:cNvSpPr txBox="1">
            <a:spLocks/>
          </p:cNvSpPr>
          <p:nvPr/>
        </p:nvSpPr>
        <p:spPr>
          <a:xfrm>
            <a:off x="5436095" y="3927426"/>
            <a:ext cx="3528393" cy="1805830"/>
          </a:xfrm>
          <a:prstGeom prst="rect">
            <a:avLst/>
          </a:prstGeom>
          <a:noFill/>
          <a:ln w="25400">
            <a:solidFill>
              <a:srgbClr val="4F81BD"/>
            </a:solidFill>
          </a:ln>
        </p:spPr>
        <p:txBody>
          <a:bodyPr wrap="square" rtlCol="0" anchor="ctr">
            <a:noAutofit/>
          </a:bodyPr>
          <a:lstStyle>
            <a:defPPr>
              <a:defRPr lang="ru-RU"/>
            </a:defPPr>
            <a:lvl1pPr algn="just">
              <a:defRPr sz="1400" b="0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ru-RU" sz="1600" dirty="0">
                <a:solidFill>
                  <a:schemeClr val="tx2"/>
                </a:solidFill>
              </a:rPr>
              <a:t>Продление срока направления заявки в ФАС России </a:t>
            </a:r>
            <a:r>
              <a:rPr lang="ru-RU" sz="1600" dirty="0" smtClean="0">
                <a:solidFill>
                  <a:schemeClr val="tx2"/>
                </a:solidFill>
              </a:rPr>
              <a:t>с </a:t>
            </a:r>
            <a:r>
              <a:rPr lang="ru-RU" sz="1600" dirty="0">
                <a:solidFill>
                  <a:schemeClr val="tx2"/>
                </a:solidFill>
              </a:rPr>
              <a:t>9 до 15 месяцев </a:t>
            </a:r>
            <a:r>
              <a:rPr lang="ru-RU" sz="1600" i="1" dirty="0">
                <a:solidFill>
                  <a:schemeClr val="tx2"/>
                </a:solidFill>
              </a:rPr>
              <a:t>(инициатива </a:t>
            </a:r>
            <a:r>
              <a:rPr lang="ru-RU" sz="1600" i="1" dirty="0" smtClean="0">
                <a:solidFill>
                  <a:schemeClr val="tx2"/>
                </a:solidFill>
              </a:rPr>
              <a:t>ФСК. Проект ПП РФ о внесении изменений в Правила ТП внесен </a:t>
            </a:r>
            <a:r>
              <a:rPr lang="ru-RU" sz="1600" i="1" dirty="0">
                <a:solidFill>
                  <a:schemeClr val="tx2"/>
                </a:solidFill>
              </a:rPr>
              <a:t>в </a:t>
            </a:r>
            <a:r>
              <a:rPr lang="ru-RU" sz="1600" i="1" dirty="0" smtClean="0">
                <a:solidFill>
                  <a:schemeClr val="tx2"/>
                </a:solidFill>
              </a:rPr>
              <a:t>Аппарат Правительства РФ 12.04.2018)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 rot="16200000">
            <a:off x="-944803" y="3103872"/>
            <a:ext cx="2599386" cy="369322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algn="ctr"/>
            <a:r>
              <a:rPr lang="ru-RU" dirty="0" smtClean="0">
                <a:solidFill>
                  <a:srgbClr val="4F81B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ПРОБЛЕМНЫЕ ВОПРОСЫ</a:t>
            </a:r>
            <a:endParaRPr lang="ru-RU" dirty="0">
              <a:solidFill>
                <a:srgbClr val="4F81BD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16200000">
            <a:off x="3711113" y="3206903"/>
            <a:ext cx="2379128" cy="369322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algn="ctr"/>
            <a:r>
              <a:rPr lang="ru-RU" cap="all" dirty="0" smtClean="0">
                <a:solidFill>
                  <a:srgbClr val="4F81B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Пути Решения</a:t>
            </a:r>
            <a:endParaRPr lang="ru-RU" cap="all" dirty="0">
              <a:solidFill>
                <a:srgbClr val="4F81BD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Стрелка вправо 16"/>
          <p:cNvSpPr/>
          <p:nvPr/>
        </p:nvSpPr>
        <p:spPr>
          <a:xfrm>
            <a:off x="3779912" y="1196752"/>
            <a:ext cx="1080762" cy="833199"/>
          </a:xfrm>
          <a:prstGeom prst="rightArrow">
            <a:avLst>
              <a:gd name="adj1" fmla="val 50019"/>
              <a:gd name="adj2" fmla="val 100098"/>
            </a:avLst>
          </a:prstGeom>
          <a:noFill/>
          <a:ln w="28575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ru-RU" sz="1200" dirty="0" smtClean="0">
              <a:solidFill>
                <a:srgbClr val="3C3C3C"/>
              </a:solidFill>
            </a:endParaRPr>
          </a:p>
        </p:txBody>
      </p:sp>
      <p:sp>
        <p:nvSpPr>
          <p:cNvPr id="15" name="TextBox 14"/>
          <p:cNvSpPr txBox="1">
            <a:spLocks/>
          </p:cNvSpPr>
          <p:nvPr/>
        </p:nvSpPr>
        <p:spPr>
          <a:xfrm>
            <a:off x="755576" y="1196752"/>
            <a:ext cx="2448272" cy="724269"/>
          </a:xfrm>
          <a:prstGeom prst="rect">
            <a:avLst/>
          </a:prstGeom>
          <a:solidFill>
            <a:schemeClr val="bg1"/>
          </a:solidFill>
          <a:ln w="25400">
            <a:solidFill>
              <a:srgbClr val="C05047"/>
            </a:solidFill>
          </a:ln>
        </p:spPr>
        <p:txBody>
          <a:bodyPr wrap="square" rtlCol="0" anchor="ctr">
            <a:noAutofit/>
          </a:bodyPr>
          <a:lstStyle/>
          <a:p>
            <a:pPr algn="just"/>
            <a:r>
              <a:rPr lang="ru-RU" sz="1600" b="1" dirty="0" smtClean="0">
                <a:solidFill>
                  <a:srgbClr val="C0504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Срок ТП 4 года: </a:t>
            </a:r>
          </a:p>
          <a:p>
            <a:pPr algn="just"/>
            <a:r>
              <a:rPr lang="ru-RU" sz="1600" b="1" i="1" dirty="0" smtClean="0">
                <a:solidFill>
                  <a:srgbClr val="C0504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заявителя не устраивает – долго </a:t>
            </a:r>
            <a:endParaRPr lang="ru-RU" sz="1600" b="1" i="1" dirty="0">
              <a:solidFill>
                <a:srgbClr val="C0504D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Стрелка вправо 21"/>
          <p:cNvSpPr/>
          <p:nvPr/>
        </p:nvSpPr>
        <p:spPr>
          <a:xfrm>
            <a:off x="3779912" y="4396001"/>
            <a:ext cx="1080762" cy="833199"/>
          </a:xfrm>
          <a:prstGeom prst="rightArrow">
            <a:avLst>
              <a:gd name="adj1" fmla="val 50019"/>
              <a:gd name="adj2" fmla="val 100098"/>
            </a:avLst>
          </a:prstGeom>
          <a:noFill/>
          <a:ln w="28575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ru-RU" sz="1200" dirty="0" smtClean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459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quarter" idx="11"/>
          </p:nvPr>
        </p:nvSpPr>
        <p:spPr>
          <a:xfrm>
            <a:off x="1763688" y="1512168"/>
            <a:ext cx="8964488" cy="3861048"/>
          </a:xfrm>
        </p:spPr>
        <p:txBody>
          <a:bodyPr/>
          <a:lstStyle/>
          <a:p>
            <a:pPr algn="ctr"/>
            <a:r>
              <a:rPr lang="ru-RU" sz="4000" cap="all" dirty="0" smtClean="0">
                <a:solidFill>
                  <a:schemeClr val="bg1">
                    <a:lumMod val="95000"/>
                  </a:schemeClr>
                </a:solidFill>
                <a:latin typeface="Arial Narrow" panose="020B0606020202030204" pitchFamily="34" charset="0"/>
              </a:rPr>
              <a:t>Спасибо за внимание</a:t>
            </a:r>
          </a:p>
          <a:p>
            <a:pPr algn="ctr"/>
            <a:endParaRPr lang="ru-RU" sz="4000" cap="all" dirty="0">
              <a:solidFill>
                <a:schemeClr val="bg1">
                  <a:lumMod val="9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3429000"/>
            <a:ext cx="88882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018367"/>
            <a:r>
              <a:rPr lang="ru-RU" sz="1600" dirty="0">
                <a:solidFill>
                  <a:prstClr val="black"/>
                </a:solidFill>
                <a:latin typeface="Arial Narrow" panose="020B0606020202030204" pitchFamily="34" charset="0"/>
              </a:rPr>
              <a:t>Юридический адрес и адрес для почтовой отправки корреспонденции: </a:t>
            </a:r>
          </a:p>
          <a:p>
            <a:pPr lvl="0" defTabSz="1018367"/>
            <a:r>
              <a:rPr lang="ru-RU" sz="1600" dirty="0">
                <a:solidFill>
                  <a:prstClr val="black"/>
                </a:solidFill>
                <a:latin typeface="Arial Narrow" panose="020B0606020202030204" pitchFamily="34" charset="0"/>
              </a:rPr>
              <a:t>117630, г. Москва, ул. Академика Челомея, 5А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4077072"/>
            <a:ext cx="43204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018367"/>
            <a:r>
              <a:rPr lang="ru-RU" sz="1600" dirty="0">
                <a:solidFill>
                  <a:prstClr val="black"/>
                </a:solidFill>
                <a:latin typeface="Arial Narrow" panose="020B0606020202030204" pitchFamily="34" charset="0"/>
              </a:rPr>
              <a:t>Телефоны: </a:t>
            </a:r>
          </a:p>
          <a:p>
            <a:pPr lvl="0" defTabSz="1018367"/>
            <a:r>
              <a:rPr lang="ru-RU" sz="1600" dirty="0">
                <a:solidFill>
                  <a:prstClr val="black"/>
                </a:solidFill>
                <a:latin typeface="Arial Narrow" panose="020B0606020202030204" pitchFamily="34" charset="0"/>
              </a:rPr>
              <a:t>Единый информационный центр: </a:t>
            </a:r>
            <a:r>
              <a:rPr lang="ru-RU" sz="1600" dirty="0">
                <a:solidFill>
                  <a:srgbClr val="FF0000"/>
                </a:solidFill>
                <a:latin typeface="Arial Narrow" panose="020B0606020202030204" pitchFamily="34" charset="0"/>
              </a:rPr>
              <a:t>8-800-200-18-81 </a:t>
            </a:r>
          </a:p>
          <a:p>
            <a:pPr lvl="0" defTabSz="1018367"/>
            <a:r>
              <a:rPr lang="ru-RU" sz="1600" dirty="0">
                <a:solidFill>
                  <a:prstClr val="black"/>
                </a:solidFill>
                <a:latin typeface="Arial Narrow" panose="020B0606020202030204" pitchFamily="34" charset="0"/>
              </a:rPr>
              <a:t>Для звонков из стран ближнего и дальнего зарубежья: </a:t>
            </a:r>
            <a:r>
              <a:rPr lang="ru-RU" sz="16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+</a:t>
            </a:r>
            <a:r>
              <a:rPr lang="ru-RU" sz="1600" dirty="0">
                <a:solidFill>
                  <a:srgbClr val="FF0000"/>
                </a:solidFill>
                <a:latin typeface="Arial Narrow" panose="020B0606020202030204" pitchFamily="34" charset="0"/>
              </a:rPr>
              <a:t>7 (495) 710-93-33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292080" y="4077072"/>
            <a:ext cx="3600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018367"/>
            <a:r>
              <a:rPr lang="ru-RU" sz="1600" dirty="0">
                <a:solidFill>
                  <a:prstClr val="black"/>
                </a:solidFill>
                <a:latin typeface="Arial Narrow" panose="020B0606020202030204" pitchFamily="34" charset="0"/>
              </a:rPr>
              <a:t>Факс: </a:t>
            </a:r>
            <a:r>
              <a:rPr lang="ru-RU" sz="1600" dirty="0">
                <a:solidFill>
                  <a:srgbClr val="FF0000"/>
                </a:solidFill>
                <a:latin typeface="Arial Narrow" panose="020B0606020202030204" pitchFamily="34" charset="0"/>
              </a:rPr>
              <a:t>+7 (495) 710-96-55 </a:t>
            </a:r>
          </a:p>
          <a:p>
            <a:pPr lvl="0" defTabSz="1018367"/>
            <a:r>
              <a:rPr lang="ru-RU" sz="1600" i="1" u="sng" dirty="0" smtClean="0">
                <a:solidFill>
                  <a:srgbClr val="004489"/>
                </a:solidFill>
                <a:latin typeface="Arial Narrow" panose="020B0606020202030204" pitchFamily="34" charset="0"/>
              </a:rPr>
              <a:t>       </a:t>
            </a:r>
            <a:endParaRPr lang="ru-RU" sz="1600" i="1" u="sng" dirty="0">
              <a:solidFill>
                <a:srgbClr val="004489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5517232"/>
            <a:ext cx="53285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prstClr val="black"/>
                </a:solidFill>
                <a:latin typeface="Arial Narrow" panose="020B0606020202030204" pitchFamily="34" charset="0"/>
              </a:rPr>
              <a:t>Адрес в сети интернет</a:t>
            </a:r>
            <a:r>
              <a:rPr lang="ru-RU" sz="1600" dirty="0">
                <a:solidFill>
                  <a:schemeClr val="accent1"/>
                </a:solidFill>
                <a:latin typeface="Arial Narrow" panose="020B0606020202030204" pitchFamily="34" charset="0"/>
              </a:rPr>
              <a:t>: </a:t>
            </a:r>
            <a:r>
              <a:rPr lang="en-US" i="1" u="sng" dirty="0">
                <a:solidFill>
                  <a:srgbClr val="396497"/>
                </a:solidFill>
                <a:latin typeface="Arial Narrow" panose="020B0606020202030204" pitchFamily="34" charset="0"/>
                <a:hlinkClick r:id="rId2"/>
              </a:rPr>
              <a:t>http://www.fsk-ees.ru/consumers/</a:t>
            </a:r>
            <a:r>
              <a:rPr lang="ru-RU" i="1" u="sng" dirty="0">
                <a:solidFill>
                  <a:srgbClr val="396497"/>
                </a:solidFill>
                <a:latin typeface="Arial Narrow" panose="020B0606020202030204" pitchFamily="34" charset="0"/>
              </a:rPr>
              <a:t> </a:t>
            </a:r>
          </a:p>
          <a:p>
            <a:pPr lvl="0"/>
            <a:r>
              <a:rPr lang="ru-RU" dirty="0">
                <a:solidFill>
                  <a:prstClr val="black"/>
                </a:solidFill>
                <a:latin typeface="Arial Narrow" panose="020B0606020202030204" pitchFamily="34" charset="0"/>
              </a:rPr>
              <a:t>Е-</a:t>
            </a:r>
            <a:r>
              <a:rPr lang="ru-RU" dirty="0" err="1">
                <a:solidFill>
                  <a:prstClr val="black"/>
                </a:solidFill>
                <a:latin typeface="Arial Narrow" panose="020B0606020202030204" pitchFamily="34" charset="0"/>
              </a:rPr>
              <a:t>mail</a:t>
            </a:r>
            <a:r>
              <a:rPr lang="ru-RU" dirty="0">
                <a:solidFill>
                  <a:prstClr val="black"/>
                </a:solidFill>
                <a:latin typeface="Arial Narrow" panose="020B0606020202030204" pitchFamily="34" charset="0"/>
              </a:rPr>
              <a:t>: </a:t>
            </a:r>
            <a:r>
              <a:rPr lang="ru-RU" i="1" u="sng" dirty="0">
                <a:solidFill>
                  <a:srgbClr val="396497"/>
                </a:solidFill>
                <a:latin typeface="Arial Narrow" panose="020B0606020202030204" pitchFamily="34" charset="0"/>
              </a:rPr>
              <a:t>info@fsk-ees.ru </a:t>
            </a:r>
          </a:p>
        </p:txBody>
      </p:sp>
    </p:spTree>
    <p:extLst>
      <p:ext uri="{BB962C8B-B14F-4D97-AF65-F5344CB8AC3E}">
        <p14:creationId xmlns:p14="http://schemas.microsoft.com/office/powerpoint/2010/main" val="3104048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7204892" cy="288031"/>
          </a:xfrm>
          <a:ln>
            <a:noFill/>
          </a:ln>
        </p:spPr>
        <p:txBody>
          <a:bodyPr vert="horz" lIns="0" tIns="0" rIns="0" bIns="0" rtlCol="0" anchor="b" anchorCtr="0">
            <a:noAutofit/>
          </a:bodyPr>
          <a:lstStyle/>
          <a:p>
            <a:r>
              <a:rPr lang="ru-RU" sz="1700" b="1" cap="all" dirty="0">
                <a:solidFill>
                  <a:schemeClr val="tx2"/>
                </a:solidFill>
                <a:latin typeface="Arial Narrow" panose="020B0606020202030204" pitchFamily="34" charset="0"/>
              </a:rPr>
              <a:t>ХАРАКТЕРИСТИКА ЭЛЕКТРОСЕТЕВОГО КОМПЛЕКСА ПАО «ФСК ЕЭС»</a:t>
            </a:r>
          </a:p>
        </p:txBody>
      </p:sp>
      <p:graphicFrame>
        <p:nvGraphicFramePr>
          <p:cNvPr id="5" name="Group 67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8325994"/>
              </p:ext>
            </p:extLst>
          </p:nvPr>
        </p:nvGraphicFramePr>
        <p:xfrm>
          <a:off x="87197" y="4431594"/>
          <a:ext cx="4335762" cy="1373670"/>
        </p:xfrm>
        <a:graphic>
          <a:graphicData uri="http://schemas.openxmlformats.org/drawingml/2006/table">
            <a:tbl>
              <a:tblPr/>
              <a:tblGrid>
                <a:gridCol w="2176510"/>
                <a:gridCol w="539813"/>
                <a:gridCol w="539813"/>
                <a:gridCol w="539813"/>
                <a:gridCol w="539813"/>
              </a:tblGrid>
              <a:tr h="231570"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lang="ru-RU" sz="1200" b="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endParaRPr>
                    </a:p>
                  </a:txBody>
                  <a:tcPr marL="36000" marR="36000" marT="16002" marB="1600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noProof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2014</a:t>
                      </a:r>
                    </a:p>
                  </a:txBody>
                  <a:tcPr marL="36000" marR="36000" marT="16002" marB="16002" anchor="ctr" horzOverflow="overflow">
                    <a:lnL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noProof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2015</a:t>
                      </a:r>
                    </a:p>
                  </a:txBody>
                  <a:tcPr marL="36000" marR="36000" marT="16002" marB="16002" anchor="ctr" horzOverflow="overflow">
                    <a:lnL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noProof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2016</a:t>
                      </a:r>
                    </a:p>
                  </a:txBody>
                  <a:tcPr marL="36000" marR="36000" marT="16002" marB="16002" anchor="ctr" horzOverflow="overflow">
                    <a:lnL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noProof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2017</a:t>
                      </a:r>
                      <a:endParaRPr lang="ru-RU" sz="1200" b="1" kern="1200" noProof="0" dirty="0" smtClean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endParaRPr>
                    </a:p>
                  </a:txBody>
                  <a:tcPr marL="36000" marR="36000" marT="16002" marB="16002" anchor="ctr" horzOverflow="overflow">
                    <a:lnL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</a:tr>
              <a:tr h="285525"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22225" indent="-2222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Количество </a:t>
                      </a: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ПС 35 кВ и выше, шт.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endParaRPr>
                    </a:p>
                  </a:txBody>
                  <a:tcPr marL="53910" marR="5391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000" b="0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857</a:t>
                      </a:r>
                      <a:endParaRPr lang="ru-RU" sz="1000" b="0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endParaRPr>
                    </a:p>
                  </a:txBody>
                  <a:tcPr marL="36000" marR="36000" marT="16002" marB="16002" anchor="ctr">
                    <a:lnL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000" b="0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861</a:t>
                      </a:r>
                      <a:endParaRPr lang="ru-RU" sz="1000" b="0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endParaRPr>
                    </a:p>
                  </a:txBody>
                  <a:tcPr marL="36000" marR="36000" marT="16002" marB="16002" anchor="ctr">
                    <a:lnL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000" b="0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870</a:t>
                      </a:r>
                      <a:endParaRPr lang="ru-RU" sz="1000" b="0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endParaRPr>
                    </a:p>
                  </a:txBody>
                  <a:tcPr marL="36000" marR="36000" marT="16002" marB="16002" anchor="ctr">
                    <a:lnL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377" rtl="0" eaLnBrk="1" fontAlgn="ctr" latinLnBrk="0" hangingPunct="1"/>
                      <a:r>
                        <a:rPr lang="ru-RU" sz="1000" b="0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87</a:t>
                      </a:r>
                      <a:r>
                        <a:rPr lang="en-US" sz="1000" b="0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6</a:t>
                      </a:r>
                      <a:endParaRPr lang="ru-RU" sz="1000" b="0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endParaRPr>
                    </a:p>
                  </a:txBody>
                  <a:tcPr marL="36000" marR="36000" marT="16002" marB="16002" anchor="ctr">
                    <a:lnL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525"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22225" indent="-2222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Мощность ПС 35 </a:t>
                      </a:r>
                      <a:r>
                        <a:rPr lang="ru-RU" sz="1000" b="0" kern="1200" dirty="0" err="1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кВ</a:t>
                      </a: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 и выше, тыс. </a:t>
                      </a:r>
                      <a:r>
                        <a:rPr lang="ru-RU" sz="10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МВА</a:t>
                      </a:r>
                    </a:p>
                  </a:txBody>
                  <a:tcPr marL="53910" marR="5391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000" b="0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331,6</a:t>
                      </a:r>
                      <a:endParaRPr lang="ru-RU" sz="1000" b="0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endParaRPr>
                    </a:p>
                  </a:txBody>
                  <a:tcPr marL="36000" marR="36000" marT="16002" marB="16002" anchor="ctr">
                    <a:lnL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000" b="0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333,8</a:t>
                      </a:r>
                      <a:endParaRPr lang="ru-RU" sz="1000" b="0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endParaRPr>
                    </a:p>
                  </a:txBody>
                  <a:tcPr marL="36000" marR="36000" marT="16002" marB="16002" anchor="ctr">
                    <a:lnL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000" b="0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33</a:t>
                      </a:r>
                      <a:r>
                        <a:rPr lang="en-US" sz="1000" b="0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5</a:t>
                      </a:r>
                      <a:r>
                        <a:rPr lang="ru-RU" sz="1000" b="0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,</a:t>
                      </a:r>
                      <a:r>
                        <a:rPr lang="en-US" sz="1000" b="0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5</a:t>
                      </a:r>
                      <a:endParaRPr lang="ru-RU" sz="1000" b="0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endParaRPr>
                    </a:p>
                  </a:txBody>
                  <a:tcPr marL="36000" marR="36000" marT="16002" marB="16002" anchor="ctr">
                    <a:lnL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377" rtl="0" eaLnBrk="1" fontAlgn="ctr" latinLnBrk="0" hangingPunct="1"/>
                      <a:r>
                        <a:rPr lang="ru-RU" sz="1000" b="0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34</a:t>
                      </a:r>
                      <a:r>
                        <a:rPr lang="en-US" sz="1000" b="0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5</a:t>
                      </a:r>
                      <a:endParaRPr lang="ru-RU" sz="1000" b="0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endParaRPr>
                    </a:p>
                  </a:txBody>
                  <a:tcPr marL="36000" marR="36000" marT="16002" marB="16002" anchor="ctr">
                    <a:lnL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525"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22225" indent="-2222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Количество  ТП (РП) 6-35/0,4 кВ, шт.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endParaRPr>
                    </a:p>
                  </a:txBody>
                  <a:tcPr marL="53910" marR="5391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000" b="0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266</a:t>
                      </a:r>
                    </a:p>
                  </a:txBody>
                  <a:tcPr marL="36000" marR="36000" marT="16002" marB="16002" anchor="ctr">
                    <a:lnL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000" b="0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209</a:t>
                      </a:r>
                      <a:endParaRPr lang="ru-RU" sz="1000" b="0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endParaRPr>
                    </a:p>
                  </a:txBody>
                  <a:tcPr marL="36000" marR="36000" marT="16002" marB="16002" anchor="ctr">
                    <a:lnL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000" b="0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277 </a:t>
                      </a:r>
                      <a:endParaRPr lang="ru-RU" sz="1000" b="0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endParaRPr>
                    </a:p>
                  </a:txBody>
                  <a:tcPr marL="36000" marR="36000" marT="16002" marB="16002" anchor="ctr">
                    <a:lnL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377" rtl="0" eaLnBrk="1" fontAlgn="ctr" latinLnBrk="0" hangingPunct="1"/>
                      <a:r>
                        <a:rPr lang="en-US" sz="1000" b="0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301</a:t>
                      </a:r>
                      <a:endParaRPr lang="ru-RU" sz="1000" b="0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endParaRPr>
                    </a:p>
                  </a:txBody>
                  <a:tcPr marL="36000" marR="36000" marT="16002" marB="16002" anchor="ctr">
                    <a:lnL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525"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22225" indent="-2222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Протяженность </a:t>
                      </a: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ЛЭП (по трассе), тыс. км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endParaRPr>
                    </a:p>
                  </a:txBody>
                  <a:tcPr marL="53910" marR="5391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000" b="0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131,5</a:t>
                      </a:r>
                      <a:endParaRPr lang="ru-RU" sz="1000" b="0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endParaRPr>
                    </a:p>
                  </a:txBody>
                  <a:tcPr marL="36000" marR="36000" marT="16002" marB="16002" anchor="ctr">
                    <a:lnL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000" b="0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133,1</a:t>
                      </a:r>
                      <a:endParaRPr lang="ru-RU" sz="1000" b="0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endParaRPr>
                    </a:p>
                  </a:txBody>
                  <a:tcPr marL="36000" marR="36000" marT="16002" marB="16002" anchor="ctr">
                    <a:lnL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000" b="0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134</a:t>
                      </a:r>
                      <a:endParaRPr lang="ru-RU" sz="1000" b="0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endParaRPr>
                    </a:p>
                  </a:txBody>
                  <a:tcPr marL="36000" marR="36000" marT="16002" marB="16002" anchor="ctr">
                    <a:lnL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377" rtl="0" eaLnBrk="1" fontAlgn="ctr" latinLnBrk="0" hangingPunct="1"/>
                      <a:r>
                        <a:rPr lang="ru-RU" sz="1000" b="0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13</a:t>
                      </a:r>
                      <a:r>
                        <a:rPr lang="en-US" sz="1000" b="0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5</a:t>
                      </a:r>
                      <a:r>
                        <a:rPr lang="ru-RU" sz="1000" b="0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,</a:t>
                      </a:r>
                      <a:r>
                        <a:rPr lang="en-US" sz="1000" b="0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3</a:t>
                      </a:r>
                      <a:endParaRPr lang="ru-RU" sz="1000" b="0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endParaRPr>
                    </a:p>
                  </a:txBody>
                  <a:tcPr marL="36000" marR="36000" marT="16002" marB="16002" anchor="ctr">
                    <a:lnL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6" name="Группа 5"/>
          <p:cNvGrpSpPr/>
          <p:nvPr/>
        </p:nvGrpSpPr>
        <p:grpSpPr>
          <a:xfrm>
            <a:off x="176626" y="764704"/>
            <a:ext cx="5093643" cy="2660926"/>
            <a:chOff x="0" y="0"/>
            <a:chExt cx="5883839" cy="3182400"/>
          </a:xfrm>
          <a:solidFill>
            <a:sysClr val="window" lastClr="FFFFFF">
              <a:lumMod val="85000"/>
            </a:sysClr>
          </a:solidFill>
        </p:grpSpPr>
        <p:grpSp>
          <p:nvGrpSpPr>
            <p:cNvPr id="7" name="Группа 6"/>
            <p:cNvGrpSpPr/>
            <p:nvPr/>
          </p:nvGrpSpPr>
          <p:grpSpPr>
            <a:xfrm>
              <a:off x="0" y="0"/>
              <a:ext cx="5883839" cy="3182400"/>
              <a:chOff x="0" y="0"/>
              <a:chExt cx="5881948" cy="3181986"/>
            </a:xfrm>
            <a:grpFill/>
          </p:grpSpPr>
          <p:grpSp>
            <p:nvGrpSpPr>
              <p:cNvPr id="9" name="Группа 8"/>
              <p:cNvGrpSpPr/>
              <p:nvPr/>
            </p:nvGrpSpPr>
            <p:grpSpPr>
              <a:xfrm>
                <a:off x="0" y="0"/>
                <a:ext cx="5881948" cy="3181986"/>
                <a:chOff x="0" y="0"/>
                <a:chExt cx="5573187" cy="3014980"/>
              </a:xfrm>
              <a:grpFill/>
            </p:grpSpPr>
            <p:grpSp>
              <p:nvGrpSpPr>
                <p:cNvPr id="11" name="Группа 10"/>
                <p:cNvGrpSpPr>
                  <a:grpSpLocks noChangeAspect="1"/>
                </p:cNvGrpSpPr>
                <p:nvPr/>
              </p:nvGrpSpPr>
              <p:grpSpPr>
                <a:xfrm>
                  <a:off x="103029" y="0"/>
                  <a:ext cx="5470158" cy="3014980"/>
                  <a:chOff x="0" y="0"/>
                  <a:chExt cx="5520622" cy="2798768"/>
                </a:xfrm>
                <a:grpFill/>
              </p:grpSpPr>
              <p:grpSp>
                <p:nvGrpSpPr>
                  <p:cNvPr id="13" name="Group 451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4434073" y="121431"/>
                    <a:ext cx="527980" cy="1254248"/>
                    <a:chOff x="4434073" y="121309"/>
                    <a:chExt cx="358" cy="993"/>
                  </a:xfrm>
                  <a:grpFill/>
                </p:grpSpPr>
                <p:sp>
                  <p:nvSpPr>
                    <p:cNvPr id="119" name="Freeform 452"/>
                    <p:cNvSpPr>
                      <a:spLocks noChangeAspect="1"/>
                    </p:cNvSpPr>
                    <p:nvPr/>
                  </p:nvSpPr>
                  <p:spPr bwMode="gray">
                    <a:xfrm>
                      <a:off x="4434073" y="121810"/>
                      <a:ext cx="358" cy="492"/>
                    </a:xfrm>
                    <a:custGeom>
                      <a:avLst/>
                      <a:gdLst>
                        <a:gd name="T0" fmla="*/ 0 w 1790"/>
                        <a:gd name="T1" fmla="*/ 0 h 2462"/>
                        <a:gd name="T2" fmla="*/ 0 w 1790"/>
                        <a:gd name="T3" fmla="*/ 0 h 2462"/>
                        <a:gd name="T4" fmla="*/ 0 w 1790"/>
                        <a:gd name="T5" fmla="*/ 0 h 2462"/>
                        <a:gd name="T6" fmla="*/ 0 w 1790"/>
                        <a:gd name="T7" fmla="*/ 0 h 2462"/>
                        <a:gd name="T8" fmla="*/ 0 w 1790"/>
                        <a:gd name="T9" fmla="*/ 0 h 2462"/>
                        <a:gd name="T10" fmla="*/ 0 w 1790"/>
                        <a:gd name="T11" fmla="*/ 0 h 2462"/>
                        <a:gd name="T12" fmla="*/ 0 w 1790"/>
                        <a:gd name="T13" fmla="*/ 0 h 2462"/>
                        <a:gd name="T14" fmla="*/ 0 w 1790"/>
                        <a:gd name="T15" fmla="*/ 0 h 2462"/>
                        <a:gd name="T16" fmla="*/ 0 w 1790"/>
                        <a:gd name="T17" fmla="*/ 0 h 2462"/>
                        <a:gd name="T18" fmla="*/ 0 w 1790"/>
                        <a:gd name="T19" fmla="*/ 0 h 2462"/>
                        <a:gd name="T20" fmla="*/ 0 w 1790"/>
                        <a:gd name="T21" fmla="*/ 0 h 2462"/>
                        <a:gd name="T22" fmla="*/ 0 w 1790"/>
                        <a:gd name="T23" fmla="*/ 0 h 2462"/>
                        <a:gd name="T24" fmla="*/ 0 w 1790"/>
                        <a:gd name="T25" fmla="*/ 0 h 2462"/>
                        <a:gd name="T26" fmla="*/ 0 w 1790"/>
                        <a:gd name="T27" fmla="*/ 0 h 2462"/>
                        <a:gd name="T28" fmla="*/ 0 w 1790"/>
                        <a:gd name="T29" fmla="*/ 0 h 2462"/>
                        <a:gd name="T30" fmla="*/ 0 w 1790"/>
                        <a:gd name="T31" fmla="*/ 0 h 2462"/>
                        <a:gd name="T32" fmla="*/ 0 w 1790"/>
                        <a:gd name="T33" fmla="*/ 0 h 2462"/>
                        <a:gd name="T34" fmla="*/ 0 w 1790"/>
                        <a:gd name="T35" fmla="*/ 0 h 2462"/>
                        <a:gd name="T36" fmla="*/ 0 w 1790"/>
                        <a:gd name="T37" fmla="*/ 0 h 2462"/>
                        <a:gd name="T38" fmla="*/ 0 w 1790"/>
                        <a:gd name="T39" fmla="*/ 0 h 2462"/>
                        <a:gd name="T40" fmla="*/ 0 w 1790"/>
                        <a:gd name="T41" fmla="*/ 0 h 2462"/>
                        <a:gd name="T42" fmla="*/ 0 w 1790"/>
                        <a:gd name="T43" fmla="*/ 0 h 2462"/>
                        <a:gd name="T44" fmla="*/ 0 w 1790"/>
                        <a:gd name="T45" fmla="*/ 0 h 2462"/>
                        <a:gd name="T46" fmla="*/ 0 w 1790"/>
                        <a:gd name="T47" fmla="*/ 0 h 2462"/>
                        <a:gd name="T48" fmla="*/ 0 w 1790"/>
                        <a:gd name="T49" fmla="*/ 0 h 2462"/>
                        <a:gd name="T50" fmla="*/ 0 w 1790"/>
                        <a:gd name="T51" fmla="*/ 0 h 2462"/>
                        <a:gd name="T52" fmla="*/ 0 w 1790"/>
                        <a:gd name="T53" fmla="*/ 0 h 2462"/>
                        <a:gd name="T54" fmla="*/ 0 w 1790"/>
                        <a:gd name="T55" fmla="*/ 0 h 2462"/>
                        <a:gd name="T56" fmla="*/ 0 w 1790"/>
                        <a:gd name="T57" fmla="*/ 0 h 2462"/>
                        <a:gd name="T58" fmla="*/ 0 w 1790"/>
                        <a:gd name="T59" fmla="*/ 0 h 2462"/>
                        <a:gd name="T60" fmla="*/ 0 w 1790"/>
                        <a:gd name="T61" fmla="*/ 0 h 2462"/>
                        <a:gd name="T62" fmla="*/ 0 w 1790"/>
                        <a:gd name="T63" fmla="*/ 0 h 2462"/>
                        <a:gd name="T64" fmla="*/ 0 w 1790"/>
                        <a:gd name="T65" fmla="*/ 0 h 2462"/>
                        <a:gd name="T66" fmla="*/ 0 w 1790"/>
                        <a:gd name="T67" fmla="*/ 0 h 2462"/>
                        <a:gd name="T68" fmla="*/ 0 w 1790"/>
                        <a:gd name="T69" fmla="*/ 0 h 2462"/>
                        <a:gd name="T70" fmla="*/ 0 w 1790"/>
                        <a:gd name="T71" fmla="*/ 0 h 2462"/>
                        <a:gd name="T72" fmla="*/ 0 w 1790"/>
                        <a:gd name="T73" fmla="*/ 0 h 2462"/>
                        <a:gd name="T74" fmla="*/ 0 w 1790"/>
                        <a:gd name="T75" fmla="*/ 0 h 2462"/>
                        <a:gd name="T76" fmla="*/ 0 w 1790"/>
                        <a:gd name="T77" fmla="*/ 0 h 2462"/>
                        <a:gd name="T78" fmla="*/ 0 w 1790"/>
                        <a:gd name="T79" fmla="*/ 0 h 2462"/>
                        <a:gd name="T80" fmla="*/ 0 w 1790"/>
                        <a:gd name="T81" fmla="*/ 0 h 2462"/>
                        <a:gd name="T82" fmla="*/ 0 w 1790"/>
                        <a:gd name="T83" fmla="*/ 0 h 2462"/>
                        <a:gd name="T84" fmla="*/ 0 w 1790"/>
                        <a:gd name="T85" fmla="*/ 0 h 2462"/>
                        <a:gd name="T86" fmla="*/ 0 w 1790"/>
                        <a:gd name="T87" fmla="*/ 0 h 2462"/>
                        <a:gd name="T88" fmla="*/ 0 w 1790"/>
                        <a:gd name="T89" fmla="*/ 0 h 2462"/>
                        <a:gd name="T90" fmla="*/ 0 w 1790"/>
                        <a:gd name="T91" fmla="*/ 0 h 2462"/>
                        <a:gd name="T92" fmla="*/ 0 w 1790"/>
                        <a:gd name="T93" fmla="*/ 0 h 2462"/>
                        <a:gd name="T94" fmla="*/ 0 w 1790"/>
                        <a:gd name="T95" fmla="*/ 0 h 2462"/>
                        <a:gd name="T96" fmla="*/ 0 w 1790"/>
                        <a:gd name="T97" fmla="*/ 0 h 2462"/>
                        <a:gd name="T98" fmla="*/ 0 w 1790"/>
                        <a:gd name="T99" fmla="*/ 0 h 2462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w 1790"/>
                        <a:gd name="T151" fmla="*/ 0 h 2462"/>
                        <a:gd name="T152" fmla="*/ 1790 w 1790"/>
                        <a:gd name="T153" fmla="*/ 2462 h 2462"/>
                      </a:gdLst>
                      <a:ahLst/>
                      <a:cxnLst>
                        <a:cxn ang="T100">
                          <a:pos x="T0" y="T1"/>
                        </a:cxn>
                        <a:cxn ang="T101">
                          <a:pos x="T2" y="T3"/>
                        </a:cxn>
                        <a:cxn ang="T102">
                          <a:pos x="T4" y="T5"/>
                        </a:cxn>
                        <a:cxn ang="T103">
                          <a:pos x="T6" y="T7"/>
                        </a:cxn>
                        <a:cxn ang="T104">
                          <a:pos x="T8" y="T9"/>
                        </a:cxn>
                        <a:cxn ang="T105">
                          <a:pos x="T10" y="T11"/>
                        </a:cxn>
                        <a:cxn ang="T106">
                          <a:pos x="T12" y="T13"/>
                        </a:cxn>
                        <a:cxn ang="T107">
                          <a:pos x="T14" y="T15"/>
                        </a:cxn>
                        <a:cxn ang="T108">
                          <a:pos x="T16" y="T17"/>
                        </a:cxn>
                        <a:cxn ang="T109">
                          <a:pos x="T18" y="T19"/>
                        </a:cxn>
                        <a:cxn ang="T110">
                          <a:pos x="T20" y="T21"/>
                        </a:cxn>
                        <a:cxn ang="T111">
                          <a:pos x="T22" y="T23"/>
                        </a:cxn>
                        <a:cxn ang="T112">
                          <a:pos x="T24" y="T25"/>
                        </a:cxn>
                        <a:cxn ang="T113">
                          <a:pos x="T26" y="T27"/>
                        </a:cxn>
                        <a:cxn ang="T114">
                          <a:pos x="T28" y="T29"/>
                        </a:cxn>
                        <a:cxn ang="T115">
                          <a:pos x="T30" y="T31"/>
                        </a:cxn>
                        <a:cxn ang="T116">
                          <a:pos x="T32" y="T33"/>
                        </a:cxn>
                        <a:cxn ang="T117">
                          <a:pos x="T34" y="T35"/>
                        </a:cxn>
                        <a:cxn ang="T118">
                          <a:pos x="T36" y="T37"/>
                        </a:cxn>
                        <a:cxn ang="T119">
                          <a:pos x="T38" y="T39"/>
                        </a:cxn>
                        <a:cxn ang="T120">
                          <a:pos x="T40" y="T41"/>
                        </a:cxn>
                        <a:cxn ang="T121">
                          <a:pos x="T42" y="T43"/>
                        </a:cxn>
                        <a:cxn ang="T122">
                          <a:pos x="T44" y="T45"/>
                        </a:cxn>
                        <a:cxn ang="T123">
                          <a:pos x="T46" y="T47"/>
                        </a:cxn>
                        <a:cxn ang="T124">
                          <a:pos x="T48" y="T49"/>
                        </a:cxn>
                        <a:cxn ang="T125">
                          <a:pos x="T50" y="T51"/>
                        </a:cxn>
                        <a:cxn ang="T126">
                          <a:pos x="T52" y="T53"/>
                        </a:cxn>
                        <a:cxn ang="T127">
                          <a:pos x="T54" y="T55"/>
                        </a:cxn>
                        <a:cxn ang="T128">
                          <a:pos x="T56" y="T57"/>
                        </a:cxn>
                        <a:cxn ang="T129">
                          <a:pos x="T58" y="T59"/>
                        </a:cxn>
                        <a:cxn ang="T130">
                          <a:pos x="T60" y="T61"/>
                        </a:cxn>
                        <a:cxn ang="T131">
                          <a:pos x="T62" y="T63"/>
                        </a:cxn>
                        <a:cxn ang="T132">
                          <a:pos x="T64" y="T65"/>
                        </a:cxn>
                        <a:cxn ang="T133">
                          <a:pos x="T66" y="T67"/>
                        </a:cxn>
                        <a:cxn ang="T134">
                          <a:pos x="T68" y="T69"/>
                        </a:cxn>
                        <a:cxn ang="T135">
                          <a:pos x="T70" y="T71"/>
                        </a:cxn>
                        <a:cxn ang="T136">
                          <a:pos x="T72" y="T73"/>
                        </a:cxn>
                        <a:cxn ang="T137">
                          <a:pos x="T74" y="T75"/>
                        </a:cxn>
                        <a:cxn ang="T138">
                          <a:pos x="T76" y="T77"/>
                        </a:cxn>
                        <a:cxn ang="T139">
                          <a:pos x="T78" y="T79"/>
                        </a:cxn>
                        <a:cxn ang="T140">
                          <a:pos x="T80" y="T81"/>
                        </a:cxn>
                        <a:cxn ang="T141">
                          <a:pos x="T82" y="T83"/>
                        </a:cxn>
                        <a:cxn ang="T142">
                          <a:pos x="T84" y="T85"/>
                        </a:cxn>
                        <a:cxn ang="T143">
                          <a:pos x="T86" y="T87"/>
                        </a:cxn>
                        <a:cxn ang="T144">
                          <a:pos x="T88" y="T89"/>
                        </a:cxn>
                        <a:cxn ang="T145">
                          <a:pos x="T90" y="T91"/>
                        </a:cxn>
                        <a:cxn ang="T146">
                          <a:pos x="T92" y="T93"/>
                        </a:cxn>
                        <a:cxn ang="T147">
                          <a:pos x="T94" y="T95"/>
                        </a:cxn>
                        <a:cxn ang="T148">
                          <a:pos x="T96" y="T97"/>
                        </a:cxn>
                        <a:cxn ang="T149">
                          <a:pos x="T98" y="T99"/>
                        </a:cxn>
                      </a:cxnLst>
                      <a:rect l="T150" t="T151" r="T152" b="T153"/>
                      <a:pathLst>
                        <a:path w="1790" h="2462">
                          <a:moveTo>
                            <a:pt x="1065" y="0"/>
                          </a:moveTo>
                          <a:lnTo>
                            <a:pt x="1167" y="29"/>
                          </a:lnTo>
                          <a:lnTo>
                            <a:pt x="1184" y="109"/>
                          </a:lnTo>
                          <a:lnTo>
                            <a:pt x="1265" y="126"/>
                          </a:lnTo>
                          <a:lnTo>
                            <a:pt x="1355" y="232"/>
                          </a:lnTo>
                          <a:lnTo>
                            <a:pt x="1451" y="313"/>
                          </a:lnTo>
                          <a:lnTo>
                            <a:pt x="1565" y="303"/>
                          </a:lnTo>
                          <a:lnTo>
                            <a:pt x="1726" y="448"/>
                          </a:lnTo>
                          <a:lnTo>
                            <a:pt x="1790" y="836"/>
                          </a:lnTo>
                          <a:lnTo>
                            <a:pt x="1661" y="819"/>
                          </a:lnTo>
                          <a:lnTo>
                            <a:pt x="1517" y="626"/>
                          </a:lnTo>
                          <a:lnTo>
                            <a:pt x="1517" y="755"/>
                          </a:lnTo>
                          <a:lnTo>
                            <a:pt x="1339" y="948"/>
                          </a:lnTo>
                          <a:lnTo>
                            <a:pt x="1404" y="1239"/>
                          </a:lnTo>
                          <a:lnTo>
                            <a:pt x="1532" y="1594"/>
                          </a:lnTo>
                          <a:lnTo>
                            <a:pt x="1710" y="1642"/>
                          </a:lnTo>
                          <a:lnTo>
                            <a:pt x="1661" y="1755"/>
                          </a:lnTo>
                          <a:lnTo>
                            <a:pt x="1549" y="1788"/>
                          </a:lnTo>
                          <a:lnTo>
                            <a:pt x="1597" y="1949"/>
                          </a:lnTo>
                          <a:lnTo>
                            <a:pt x="1419" y="2110"/>
                          </a:lnTo>
                          <a:lnTo>
                            <a:pt x="1436" y="1932"/>
                          </a:lnTo>
                          <a:lnTo>
                            <a:pt x="1258" y="2029"/>
                          </a:lnTo>
                          <a:lnTo>
                            <a:pt x="1114" y="2207"/>
                          </a:lnTo>
                          <a:lnTo>
                            <a:pt x="1194" y="2303"/>
                          </a:lnTo>
                          <a:lnTo>
                            <a:pt x="1065" y="2336"/>
                          </a:lnTo>
                          <a:lnTo>
                            <a:pt x="968" y="2462"/>
                          </a:lnTo>
                          <a:lnTo>
                            <a:pt x="952" y="2352"/>
                          </a:lnTo>
                          <a:lnTo>
                            <a:pt x="775" y="2336"/>
                          </a:lnTo>
                          <a:lnTo>
                            <a:pt x="662" y="2417"/>
                          </a:lnTo>
                          <a:lnTo>
                            <a:pt x="629" y="2159"/>
                          </a:lnTo>
                          <a:lnTo>
                            <a:pt x="420" y="2029"/>
                          </a:lnTo>
                          <a:lnTo>
                            <a:pt x="268" y="2161"/>
                          </a:lnTo>
                          <a:lnTo>
                            <a:pt x="242" y="2046"/>
                          </a:lnTo>
                          <a:lnTo>
                            <a:pt x="16" y="1755"/>
                          </a:lnTo>
                          <a:lnTo>
                            <a:pt x="0" y="1626"/>
                          </a:lnTo>
                          <a:lnTo>
                            <a:pt x="145" y="1497"/>
                          </a:lnTo>
                          <a:lnTo>
                            <a:pt x="65" y="1368"/>
                          </a:lnTo>
                          <a:lnTo>
                            <a:pt x="242" y="1255"/>
                          </a:lnTo>
                          <a:lnTo>
                            <a:pt x="338" y="1239"/>
                          </a:lnTo>
                          <a:lnTo>
                            <a:pt x="436" y="980"/>
                          </a:lnTo>
                          <a:lnTo>
                            <a:pt x="323" y="916"/>
                          </a:lnTo>
                          <a:lnTo>
                            <a:pt x="338" y="787"/>
                          </a:lnTo>
                          <a:lnTo>
                            <a:pt x="242" y="723"/>
                          </a:lnTo>
                          <a:lnTo>
                            <a:pt x="226" y="529"/>
                          </a:lnTo>
                          <a:lnTo>
                            <a:pt x="371" y="352"/>
                          </a:lnTo>
                          <a:lnTo>
                            <a:pt x="404" y="155"/>
                          </a:lnTo>
                          <a:lnTo>
                            <a:pt x="626" y="216"/>
                          </a:lnTo>
                          <a:lnTo>
                            <a:pt x="739" y="158"/>
                          </a:lnTo>
                          <a:lnTo>
                            <a:pt x="974" y="94"/>
                          </a:lnTo>
                          <a:lnTo>
                            <a:pt x="1065" y="0"/>
                          </a:lnTo>
                          <a:close/>
                        </a:path>
                      </a:pathLst>
                    </a:custGeom>
                    <a:grpFill/>
                    <a:ln w="635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PF Din Text Cond Pro Light"/>
                          <a:ea typeface="Batang"/>
                          <a:cs typeface="Times New Roman"/>
                        </a:rPr>
                        <a:t> </a:t>
                      </a:r>
                    </a:p>
                  </p:txBody>
                </p:sp>
                <p:sp>
                  <p:nvSpPr>
                    <p:cNvPr id="120" name="Freeform 453"/>
                    <p:cNvSpPr>
                      <a:spLocks noChangeAspect="1"/>
                    </p:cNvSpPr>
                    <p:nvPr/>
                  </p:nvSpPr>
                  <p:spPr bwMode="gray">
                    <a:xfrm>
                      <a:off x="4434084" y="121309"/>
                      <a:ext cx="40" cy="76"/>
                    </a:xfrm>
                    <a:custGeom>
                      <a:avLst/>
                      <a:gdLst>
                        <a:gd name="T0" fmla="*/ 0 w 199"/>
                        <a:gd name="T1" fmla="*/ 0 h 381"/>
                        <a:gd name="T2" fmla="*/ 0 w 199"/>
                        <a:gd name="T3" fmla="*/ 0 h 381"/>
                        <a:gd name="T4" fmla="*/ 0 w 199"/>
                        <a:gd name="T5" fmla="*/ 0 h 381"/>
                        <a:gd name="T6" fmla="*/ 0 w 199"/>
                        <a:gd name="T7" fmla="*/ 0 h 381"/>
                        <a:gd name="T8" fmla="*/ 0 w 199"/>
                        <a:gd name="T9" fmla="*/ 0 h 381"/>
                        <a:gd name="T10" fmla="*/ 0 w 199"/>
                        <a:gd name="T11" fmla="*/ 0 h 381"/>
                        <a:gd name="T12" fmla="*/ 0 w 199"/>
                        <a:gd name="T13" fmla="*/ 0 h 381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199"/>
                        <a:gd name="T22" fmla="*/ 0 h 381"/>
                        <a:gd name="T23" fmla="*/ 199 w 199"/>
                        <a:gd name="T24" fmla="*/ 381 h 381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199" h="381">
                          <a:moveTo>
                            <a:pt x="199" y="97"/>
                          </a:moveTo>
                          <a:lnTo>
                            <a:pt x="155" y="235"/>
                          </a:lnTo>
                          <a:lnTo>
                            <a:pt x="167" y="371"/>
                          </a:lnTo>
                          <a:lnTo>
                            <a:pt x="122" y="381"/>
                          </a:lnTo>
                          <a:lnTo>
                            <a:pt x="0" y="145"/>
                          </a:lnTo>
                          <a:lnTo>
                            <a:pt x="129" y="0"/>
                          </a:lnTo>
                          <a:lnTo>
                            <a:pt x="199" y="97"/>
                          </a:lnTo>
                          <a:close/>
                        </a:path>
                      </a:pathLst>
                    </a:custGeom>
                    <a:grpFill/>
                    <a:ln w="635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PF Din Text Cond Pro Light"/>
                          <a:ea typeface="Batang"/>
                          <a:cs typeface="Times New Roman"/>
                        </a:rPr>
                        <a:t> </a:t>
                      </a:r>
                    </a:p>
                  </p:txBody>
                </p:sp>
              </p:grpSp>
              <p:sp>
                <p:nvSpPr>
                  <p:cNvPr id="14" name="Freeform 347"/>
                  <p:cNvSpPr>
                    <a:spLocks noChangeAspect="1"/>
                  </p:cNvSpPr>
                  <p:nvPr/>
                </p:nvSpPr>
                <p:spPr bwMode="gray">
                  <a:xfrm>
                    <a:off x="4873658" y="2144567"/>
                    <a:ext cx="250850" cy="517729"/>
                  </a:xfrm>
                  <a:custGeom>
                    <a:avLst/>
                    <a:gdLst>
                      <a:gd name="T0" fmla="*/ 0 w 839"/>
                      <a:gd name="T1" fmla="*/ 0 h 2046"/>
                      <a:gd name="T2" fmla="*/ 0 w 839"/>
                      <a:gd name="T3" fmla="*/ 0 h 2046"/>
                      <a:gd name="T4" fmla="*/ 0 w 839"/>
                      <a:gd name="T5" fmla="*/ 0 h 2046"/>
                      <a:gd name="T6" fmla="*/ 0 w 839"/>
                      <a:gd name="T7" fmla="*/ 0 h 2046"/>
                      <a:gd name="T8" fmla="*/ 0 w 839"/>
                      <a:gd name="T9" fmla="*/ 0 h 2046"/>
                      <a:gd name="T10" fmla="*/ 0 w 839"/>
                      <a:gd name="T11" fmla="*/ 0 h 2046"/>
                      <a:gd name="T12" fmla="*/ 0 w 839"/>
                      <a:gd name="T13" fmla="*/ 0 h 2046"/>
                      <a:gd name="T14" fmla="*/ 0 w 839"/>
                      <a:gd name="T15" fmla="*/ 0 h 2046"/>
                      <a:gd name="T16" fmla="*/ 0 w 839"/>
                      <a:gd name="T17" fmla="*/ 0 h 2046"/>
                      <a:gd name="T18" fmla="*/ 0 w 839"/>
                      <a:gd name="T19" fmla="*/ 0 h 2046"/>
                      <a:gd name="T20" fmla="*/ 0 w 839"/>
                      <a:gd name="T21" fmla="*/ 0 h 2046"/>
                      <a:gd name="T22" fmla="*/ 0 w 839"/>
                      <a:gd name="T23" fmla="*/ 0 h 2046"/>
                      <a:gd name="T24" fmla="*/ 0 w 839"/>
                      <a:gd name="T25" fmla="*/ 0 h 2046"/>
                      <a:gd name="T26" fmla="*/ 0 w 839"/>
                      <a:gd name="T27" fmla="*/ 0 h 2046"/>
                      <a:gd name="T28" fmla="*/ 0 w 839"/>
                      <a:gd name="T29" fmla="*/ 0 h 2046"/>
                      <a:gd name="T30" fmla="*/ 0 w 839"/>
                      <a:gd name="T31" fmla="*/ 0 h 2046"/>
                      <a:gd name="T32" fmla="*/ 0 w 839"/>
                      <a:gd name="T33" fmla="*/ 0 h 2046"/>
                      <a:gd name="T34" fmla="*/ 0 w 839"/>
                      <a:gd name="T35" fmla="*/ 0 h 2046"/>
                      <a:gd name="T36" fmla="*/ 0 w 839"/>
                      <a:gd name="T37" fmla="*/ 0 h 2046"/>
                      <a:gd name="T38" fmla="*/ 0 w 839"/>
                      <a:gd name="T39" fmla="*/ 0 h 2046"/>
                      <a:gd name="T40" fmla="*/ 0 w 839"/>
                      <a:gd name="T41" fmla="*/ 0 h 2046"/>
                      <a:gd name="T42" fmla="*/ 0 w 839"/>
                      <a:gd name="T43" fmla="*/ 0 h 2046"/>
                      <a:gd name="T44" fmla="*/ 0 w 839"/>
                      <a:gd name="T45" fmla="*/ 0 h 2046"/>
                      <a:gd name="T46" fmla="*/ 0 w 839"/>
                      <a:gd name="T47" fmla="*/ 0 h 2046"/>
                      <a:gd name="T48" fmla="*/ 0 w 839"/>
                      <a:gd name="T49" fmla="*/ 0 h 2046"/>
                      <a:gd name="T50" fmla="*/ 0 w 839"/>
                      <a:gd name="T51" fmla="*/ 0 h 2046"/>
                      <a:gd name="T52" fmla="*/ 0 w 839"/>
                      <a:gd name="T53" fmla="*/ 0 h 2046"/>
                      <a:gd name="T54" fmla="*/ 0 w 839"/>
                      <a:gd name="T55" fmla="*/ 0 h 204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w 839"/>
                      <a:gd name="T85" fmla="*/ 0 h 2046"/>
                      <a:gd name="T86" fmla="*/ 839 w 839"/>
                      <a:gd name="T87" fmla="*/ 2046 h 2046"/>
                    </a:gdLst>
                    <a:ahLst/>
                    <a:cxnLst>
                      <a:cxn ang="T56">
                        <a:pos x="T0" y="T1"/>
                      </a:cxn>
                      <a:cxn ang="T57">
                        <a:pos x="T2" y="T3"/>
                      </a:cxn>
                      <a:cxn ang="T58">
                        <a:pos x="T4" y="T5"/>
                      </a:cxn>
                      <a:cxn ang="T59">
                        <a:pos x="T6" y="T7"/>
                      </a:cxn>
                      <a:cxn ang="T60">
                        <a:pos x="T8" y="T9"/>
                      </a:cxn>
                      <a:cxn ang="T61">
                        <a:pos x="T10" y="T11"/>
                      </a:cxn>
                      <a:cxn ang="T62">
                        <a:pos x="T12" y="T13"/>
                      </a:cxn>
                      <a:cxn ang="T63">
                        <a:pos x="T14" y="T15"/>
                      </a:cxn>
                      <a:cxn ang="T64">
                        <a:pos x="T16" y="T17"/>
                      </a:cxn>
                      <a:cxn ang="T65">
                        <a:pos x="T18" y="T19"/>
                      </a:cxn>
                      <a:cxn ang="T66">
                        <a:pos x="T20" y="T21"/>
                      </a:cxn>
                      <a:cxn ang="T67">
                        <a:pos x="T22" y="T23"/>
                      </a:cxn>
                      <a:cxn ang="T68">
                        <a:pos x="T24" y="T25"/>
                      </a:cxn>
                      <a:cxn ang="T69">
                        <a:pos x="T26" y="T27"/>
                      </a:cxn>
                      <a:cxn ang="T70">
                        <a:pos x="T28" y="T29"/>
                      </a:cxn>
                      <a:cxn ang="T71">
                        <a:pos x="T30" y="T31"/>
                      </a:cxn>
                      <a:cxn ang="T72">
                        <a:pos x="T32" y="T33"/>
                      </a:cxn>
                      <a:cxn ang="T73">
                        <a:pos x="T34" y="T35"/>
                      </a:cxn>
                      <a:cxn ang="T74">
                        <a:pos x="T36" y="T37"/>
                      </a:cxn>
                      <a:cxn ang="T75">
                        <a:pos x="T38" y="T39"/>
                      </a:cxn>
                      <a:cxn ang="T76">
                        <a:pos x="T40" y="T41"/>
                      </a:cxn>
                      <a:cxn ang="T77">
                        <a:pos x="T42" y="T43"/>
                      </a:cxn>
                      <a:cxn ang="T78">
                        <a:pos x="T44" y="T45"/>
                      </a:cxn>
                      <a:cxn ang="T79">
                        <a:pos x="T46" y="T47"/>
                      </a:cxn>
                      <a:cxn ang="T80">
                        <a:pos x="T48" y="T49"/>
                      </a:cxn>
                      <a:cxn ang="T81">
                        <a:pos x="T50" y="T51"/>
                      </a:cxn>
                      <a:cxn ang="T82">
                        <a:pos x="T52" y="T53"/>
                      </a:cxn>
                      <a:cxn ang="T83">
                        <a:pos x="T54" y="T55"/>
                      </a:cxn>
                    </a:cxnLst>
                    <a:rect l="T84" t="T85" r="T86" b="T87"/>
                    <a:pathLst>
                      <a:path w="839" h="2046">
                        <a:moveTo>
                          <a:pt x="106" y="794"/>
                        </a:moveTo>
                        <a:lnTo>
                          <a:pt x="201" y="791"/>
                        </a:lnTo>
                        <a:lnTo>
                          <a:pt x="184" y="640"/>
                        </a:lnTo>
                        <a:lnTo>
                          <a:pt x="313" y="623"/>
                        </a:lnTo>
                        <a:lnTo>
                          <a:pt x="523" y="500"/>
                        </a:lnTo>
                        <a:lnTo>
                          <a:pt x="490" y="371"/>
                        </a:lnTo>
                        <a:lnTo>
                          <a:pt x="587" y="290"/>
                        </a:lnTo>
                        <a:lnTo>
                          <a:pt x="581" y="210"/>
                        </a:lnTo>
                        <a:lnTo>
                          <a:pt x="468" y="171"/>
                        </a:lnTo>
                        <a:lnTo>
                          <a:pt x="403" y="91"/>
                        </a:lnTo>
                        <a:lnTo>
                          <a:pt x="523" y="0"/>
                        </a:lnTo>
                        <a:lnTo>
                          <a:pt x="629" y="129"/>
                        </a:lnTo>
                        <a:lnTo>
                          <a:pt x="727" y="139"/>
                        </a:lnTo>
                        <a:lnTo>
                          <a:pt x="807" y="420"/>
                        </a:lnTo>
                        <a:lnTo>
                          <a:pt x="839" y="646"/>
                        </a:lnTo>
                        <a:lnTo>
                          <a:pt x="807" y="903"/>
                        </a:lnTo>
                        <a:lnTo>
                          <a:pt x="807" y="1581"/>
                        </a:lnTo>
                        <a:lnTo>
                          <a:pt x="517" y="1840"/>
                        </a:lnTo>
                        <a:lnTo>
                          <a:pt x="323" y="1774"/>
                        </a:lnTo>
                        <a:lnTo>
                          <a:pt x="339" y="1969"/>
                        </a:lnTo>
                        <a:lnTo>
                          <a:pt x="229" y="2046"/>
                        </a:lnTo>
                        <a:lnTo>
                          <a:pt x="207" y="2026"/>
                        </a:lnTo>
                        <a:lnTo>
                          <a:pt x="226" y="1823"/>
                        </a:lnTo>
                        <a:lnTo>
                          <a:pt x="0" y="1517"/>
                        </a:lnTo>
                        <a:lnTo>
                          <a:pt x="17" y="1356"/>
                        </a:lnTo>
                        <a:lnTo>
                          <a:pt x="193" y="1307"/>
                        </a:lnTo>
                        <a:lnTo>
                          <a:pt x="178" y="984"/>
                        </a:lnTo>
                        <a:lnTo>
                          <a:pt x="106" y="794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15" name="Freeform 348"/>
                  <p:cNvSpPr>
                    <a:spLocks noChangeAspect="1"/>
                  </p:cNvSpPr>
                  <p:nvPr/>
                </p:nvSpPr>
                <p:spPr bwMode="gray">
                  <a:xfrm>
                    <a:off x="3927595" y="1908448"/>
                    <a:ext cx="752550" cy="428913"/>
                  </a:xfrm>
                  <a:custGeom>
                    <a:avLst/>
                    <a:gdLst>
                      <a:gd name="T0" fmla="*/ 0 w 2559"/>
                      <a:gd name="T1" fmla="*/ 0 h 1703"/>
                      <a:gd name="T2" fmla="*/ 0 w 2559"/>
                      <a:gd name="T3" fmla="*/ 0 h 1703"/>
                      <a:gd name="T4" fmla="*/ 0 w 2559"/>
                      <a:gd name="T5" fmla="*/ 0 h 1703"/>
                      <a:gd name="T6" fmla="*/ 0 w 2559"/>
                      <a:gd name="T7" fmla="*/ 0 h 1703"/>
                      <a:gd name="T8" fmla="*/ 0 w 2559"/>
                      <a:gd name="T9" fmla="*/ 0 h 1703"/>
                      <a:gd name="T10" fmla="*/ 0 w 2559"/>
                      <a:gd name="T11" fmla="*/ 0 h 1703"/>
                      <a:gd name="T12" fmla="*/ 0 w 2559"/>
                      <a:gd name="T13" fmla="*/ 0 h 1703"/>
                      <a:gd name="T14" fmla="*/ 0 w 2559"/>
                      <a:gd name="T15" fmla="*/ 0 h 1703"/>
                      <a:gd name="T16" fmla="*/ 0 w 2559"/>
                      <a:gd name="T17" fmla="*/ 0 h 1703"/>
                      <a:gd name="T18" fmla="*/ 0 w 2559"/>
                      <a:gd name="T19" fmla="*/ 0 h 1703"/>
                      <a:gd name="T20" fmla="*/ 0 w 2559"/>
                      <a:gd name="T21" fmla="*/ 0 h 1703"/>
                      <a:gd name="T22" fmla="*/ 0 w 2559"/>
                      <a:gd name="T23" fmla="*/ 0 h 1703"/>
                      <a:gd name="T24" fmla="*/ 0 w 2559"/>
                      <a:gd name="T25" fmla="*/ 0 h 1703"/>
                      <a:gd name="T26" fmla="*/ 0 w 2559"/>
                      <a:gd name="T27" fmla="*/ 0 h 1703"/>
                      <a:gd name="T28" fmla="*/ 0 w 2559"/>
                      <a:gd name="T29" fmla="*/ 0 h 1703"/>
                      <a:gd name="T30" fmla="*/ 0 w 2559"/>
                      <a:gd name="T31" fmla="*/ 0 h 1703"/>
                      <a:gd name="T32" fmla="*/ 0 w 2559"/>
                      <a:gd name="T33" fmla="*/ 0 h 1703"/>
                      <a:gd name="T34" fmla="*/ 0 w 2559"/>
                      <a:gd name="T35" fmla="*/ 0 h 1703"/>
                      <a:gd name="T36" fmla="*/ 0 w 2559"/>
                      <a:gd name="T37" fmla="*/ 0 h 1703"/>
                      <a:gd name="T38" fmla="*/ 0 w 2559"/>
                      <a:gd name="T39" fmla="*/ 0 h 1703"/>
                      <a:gd name="T40" fmla="*/ 0 w 2559"/>
                      <a:gd name="T41" fmla="*/ 0 h 1703"/>
                      <a:gd name="T42" fmla="*/ 0 w 2559"/>
                      <a:gd name="T43" fmla="*/ 0 h 1703"/>
                      <a:gd name="T44" fmla="*/ 0 w 2559"/>
                      <a:gd name="T45" fmla="*/ 0 h 1703"/>
                      <a:gd name="T46" fmla="*/ 0 w 2559"/>
                      <a:gd name="T47" fmla="*/ 0 h 1703"/>
                      <a:gd name="T48" fmla="*/ 0 w 2559"/>
                      <a:gd name="T49" fmla="*/ 0 h 1703"/>
                      <a:gd name="T50" fmla="*/ 0 w 2559"/>
                      <a:gd name="T51" fmla="*/ 0 h 1703"/>
                      <a:gd name="T52" fmla="*/ 0 w 2559"/>
                      <a:gd name="T53" fmla="*/ 0 h 1703"/>
                      <a:gd name="T54" fmla="*/ 0 w 2559"/>
                      <a:gd name="T55" fmla="*/ 0 h 1703"/>
                      <a:gd name="T56" fmla="*/ 0 w 2559"/>
                      <a:gd name="T57" fmla="*/ 0 h 1703"/>
                      <a:gd name="T58" fmla="*/ 0 w 2559"/>
                      <a:gd name="T59" fmla="*/ 0 h 1703"/>
                      <a:gd name="T60" fmla="*/ 0 w 2559"/>
                      <a:gd name="T61" fmla="*/ 0 h 1703"/>
                      <a:gd name="T62" fmla="*/ 0 w 2559"/>
                      <a:gd name="T63" fmla="*/ 0 h 1703"/>
                      <a:gd name="T64" fmla="*/ 0 w 2559"/>
                      <a:gd name="T65" fmla="*/ 0 h 1703"/>
                      <a:gd name="T66" fmla="*/ 0 w 2559"/>
                      <a:gd name="T67" fmla="*/ 0 h 1703"/>
                      <a:gd name="T68" fmla="*/ 0 w 2559"/>
                      <a:gd name="T69" fmla="*/ 0 h 1703"/>
                      <a:gd name="T70" fmla="*/ 0 w 2559"/>
                      <a:gd name="T71" fmla="*/ 0 h 1703"/>
                      <a:gd name="T72" fmla="*/ 0 w 2559"/>
                      <a:gd name="T73" fmla="*/ 0 h 1703"/>
                      <a:gd name="T74" fmla="*/ 0 w 2559"/>
                      <a:gd name="T75" fmla="*/ 0 h 1703"/>
                      <a:gd name="T76" fmla="*/ 0 w 2559"/>
                      <a:gd name="T77" fmla="*/ 0 h 1703"/>
                      <a:gd name="T78" fmla="*/ 0 w 2559"/>
                      <a:gd name="T79" fmla="*/ 0 h 1703"/>
                      <a:gd name="T80" fmla="*/ 0 w 2559"/>
                      <a:gd name="T81" fmla="*/ 0 h 1703"/>
                      <a:gd name="T82" fmla="*/ 0 w 2559"/>
                      <a:gd name="T83" fmla="*/ 0 h 1703"/>
                      <a:gd name="T84" fmla="*/ 0 w 2559"/>
                      <a:gd name="T85" fmla="*/ 0 h 1703"/>
                      <a:gd name="T86" fmla="*/ 0 w 2559"/>
                      <a:gd name="T87" fmla="*/ 0 h 1703"/>
                      <a:gd name="T88" fmla="*/ 0 w 2559"/>
                      <a:gd name="T89" fmla="*/ 0 h 1703"/>
                      <a:gd name="T90" fmla="*/ 0 w 2559"/>
                      <a:gd name="T91" fmla="*/ 0 h 1703"/>
                      <a:gd name="T92" fmla="*/ 0 w 2559"/>
                      <a:gd name="T93" fmla="*/ 0 h 1703"/>
                      <a:gd name="T94" fmla="*/ 0 w 2559"/>
                      <a:gd name="T95" fmla="*/ 0 h 1703"/>
                      <a:gd name="T96" fmla="*/ 0 w 2559"/>
                      <a:gd name="T97" fmla="*/ 0 h 1703"/>
                      <a:gd name="T98" fmla="*/ 0 w 2559"/>
                      <a:gd name="T99" fmla="*/ 0 h 1703"/>
                      <a:gd name="T100" fmla="*/ 0 w 2559"/>
                      <a:gd name="T101" fmla="*/ 0 h 1703"/>
                      <a:gd name="T102" fmla="*/ 0 w 2559"/>
                      <a:gd name="T103" fmla="*/ 0 h 1703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w 2559"/>
                      <a:gd name="T157" fmla="*/ 0 h 1703"/>
                      <a:gd name="T158" fmla="*/ 2559 w 2559"/>
                      <a:gd name="T159" fmla="*/ 1703 h 1703"/>
                    </a:gdLst>
                    <a:ahLst/>
                    <a:cxnLst>
                      <a:cxn ang="T104">
                        <a:pos x="T0" y="T1"/>
                      </a:cxn>
                      <a:cxn ang="T105">
                        <a:pos x="T2" y="T3"/>
                      </a:cxn>
                      <a:cxn ang="T106">
                        <a:pos x="T4" y="T5"/>
                      </a:cxn>
                      <a:cxn ang="T107">
                        <a:pos x="T6" y="T7"/>
                      </a:cxn>
                      <a:cxn ang="T108">
                        <a:pos x="T8" y="T9"/>
                      </a:cxn>
                      <a:cxn ang="T109">
                        <a:pos x="T10" y="T11"/>
                      </a:cxn>
                      <a:cxn ang="T110">
                        <a:pos x="T12" y="T13"/>
                      </a:cxn>
                      <a:cxn ang="T111">
                        <a:pos x="T14" y="T15"/>
                      </a:cxn>
                      <a:cxn ang="T112">
                        <a:pos x="T16" y="T17"/>
                      </a:cxn>
                      <a:cxn ang="T113">
                        <a:pos x="T18" y="T19"/>
                      </a:cxn>
                      <a:cxn ang="T114">
                        <a:pos x="T20" y="T21"/>
                      </a:cxn>
                      <a:cxn ang="T115">
                        <a:pos x="T22" y="T23"/>
                      </a:cxn>
                      <a:cxn ang="T116">
                        <a:pos x="T24" y="T25"/>
                      </a:cxn>
                      <a:cxn ang="T117">
                        <a:pos x="T26" y="T27"/>
                      </a:cxn>
                      <a:cxn ang="T118">
                        <a:pos x="T28" y="T29"/>
                      </a:cxn>
                      <a:cxn ang="T119">
                        <a:pos x="T30" y="T31"/>
                      </a:cxn>
                      <a:cxn ang="T120">
                        <a:pos x="T32" y="T33"/>
                      </a:cxn>
                      <a:cxn ang="T121">
                        <a:pos x="T34" y="T35"/>
                      </a:cxn>
                      <a:cxn ang="T122">
                        <a:pos x="T36" y="T37"/>
                      </a:cxn>
                      <a:cxn ang="T123">
                        <a:pos x="T38" y="T39"/>
                      </a:cxn>
                      <a:cxn ang="T124">
                        <a:pos x="T40" y="T41"/>
                      </a:cxn>
                      <a:cxn ang="T125">
                        <a:pos x="T42" y="T43"/>
                      </a:cxn>
                      <a:cxn ang="T126">
                        <a:pos x="T44" y="T45"/>
                      </a:cxn>
                      <a:cxn ang="T127">
                        <a:pos x="T46" y="T47"/>
                      </a:cxn>
                      <a:cxn ang="T128">
                        <a:pos x="T48" y="T49"/>
                      </a:cxn>
                      <a:cxn ang="T129">
                        <a:pos x="T50" y="T51"/>
                      </a:cxn>
                      <a:cxn ang="T130">
                        <a:pos x="T52" y="T53"/>
                      </a:cxn>
                      <a:cxn ang="T131">
                        <a:pos x="T54" y="T55"/>
                      </a:cxn>
                      <a:cxn ang="T132">
                        <a:pos x="T56" y="T57"/>
                      </a:cxn>
                      <a:cxn ang="T133">
                        <a:pos x="T58" y="T59"/>
                      </a:cxn>
                      <a:cxn ang="T134">
                        <a:pos x="T60" y="T61"/>
                      </a:cxn>
                      <a:cxn ang="T135">
                        <a:pos x="T62" y="T63"/>
                      </a:cxn>
                      <a:cxn ang="T136">
                        <a:pos x="T64" y="T65"/>
                      </a:cxn>
                      <a:cxn ang="T137">
                        <a:pos x="T66" y="T67"/>
                      </a:cxn>
                      <a:cxn ang="T138">
                        <a:pos x="T68" y="T69"/>
                      </a:cxn>
                      <a:cxn ang="T139">
                        <a:pos x="T70" y="T71"/>
                      </a:cxn>
                      <a:cxn ang="T140">
                        <a:pos x="T72" y="T73"/>
                      </a:cxn>
                      <a:cxn ang="T141">
                        <a:pos x="T74" y="T75"/>
                      </a:cxn>
                      <a:cxn ang="T142">
                        <a:pos x="T76" y="T77"/>
                      </a:cxn>
                      <a:cxn ang="T143">
                        <a:pos x="T78" y="T79"/>
                      </a:cxn>
                      <a:cxn ang="T144">
                        <a:pos x="T80" y="T81"/>
                      </a:cxn>
                      <a:cxn ang="T145">
                        <a:pos x="T82" y="T83"/>
                      </a:cxn>
                      <a:cxn ang="T146">
                        <a:pos x="T84" y="T85"/>
                      </a:cxn>
                      <a:cxn ang="T147">
                        <a:pos x="T86" y="T87"/>
                      </a:cxn>
                      <a:cxn ang="T148">
                        <a:pos x="T88" y="T89"/>
                      </a:cxn>
                      <a:cxn ang="T149">
                        <a:pos x="T90" y="T91"/>
                      </a:cxn>
                      <a:cxn ang="T150">
                        <a:pos x="T92" y="T93"/>
                      </a:cxn>
                      <a:cxn ang="T151">
                        <a:pos x="T94" y="T95"/>
                      </a:cxn>
                      <a:cxn ang="T152">
                        <a:pos x="T96" y="T97"/>
                      </a:cxn>
                      <a:cxn ang="T153">
                        <a:pos x="T98" y="T99"/>
                      </a:cxn>
                      <a:cxn ang="T154">
                        <a:pos x="T100" y="T101"/>
                      </a:cxn>
                      <a:cxn ang="T155">
                        <a:pos x="T102" y="T103"/>
                      </a:cxn>
                    </a:cxnLst>
                    <a:rect l="T156" t="T157" r="T158" b="T159"/>
                    <a:pathLst>
                      <a:path w="2559" h="1703">
                        <a:moveTo>
                          <a:pt x="1584" y="87"/>
                        </a:moveTo>
                        <a:lnTo>
                          <a:pt x="1749" y="0"/>
                        </a:lnTo>
                        <a:lnTo>
                          <a:pt x="1878" y="48"/>
                        </a:lnTo>
                        <a:lnTo>
                          <a:pt x="1781" y="268"/>
                        </a:lnTo>
                        <a:lnTo>
                          <a:pt x="1800" y="365"/>
                        </a:lnTo>
                        <a:lnTo>
                          <a:pt x="1749" y="429"/>
                        </a:lnTo>
                        <a:lnTo>
                          <a:pt x="1807" y="542"/>
                        </a:lnTo>
                        <a:lnTo>
                          <a:pt x="1904" y="484"/>
                        </a:lnTo>
                        <a:lnTo>
                          <a:pt x="2059" y="590"/>
                        </a:lnTo>
                        <a:lnTo>
                          <a:pt x="2188" y="494"/>
                        </a:lnTo>
                        <a:lnTo>
                          <a:pt x="2233" y="323"/>
                        </a:lnTo>
                        <a:lnTo>
                          <a:pt x="2381" y="323"/>
                        </a:lnTo>
                        <a:lnTo>
                          <a:pt x="2388" y="210"/>
                        </a:lnTo>
                        <a:lnTo>
                          <a:pt x="2510" y="348"/>
                        </a:lnTo>
                        <a:lnTo>
                          <a:pt x="2523" y="510"/>
                        </a:lnTo>
                        <a:lnTo>
                          <a:pt x="2372" y="548"/>
                        </a:lnTo>
                        <a:lnTo>
                          <a:pt x="2436" y="662"/>
                        </a:lnTo>
                        <a:lnTo>
                          <a:pt x="2349" y="719"/>
                        </a:lnTo>
                        <a:lnTo>
                          <a:pt x="2349" y="855"/>
                        </a:lnTo>
                        <a:lnTo>
                          <a:pt x="2233" y="946"/>
                        </a:lnTo>
                        <a:lnTo>
                          <a:pt x="2275" y="993"/>
                        </a:lnTo>
                        <a:lnTo>
                          <a:pt x="2275" y="1220"/>
                        </a:lnTo>
                        <a:lnTo>
                          <a:pt x="2468" y="1243"/>
                        </a:lnTo>
                        <a:lnTo>
                          <a:pt x="2559" y="1468"/>
                        </a:lnTo>
                        <a:lnTo>
                          <a:pt x="2500" y="1623"/>
                        </a:lnTo>
                        <a:lnTo>
                          <a:pt x="1968" y="1703"/>
                        </a:lnTo>
                        <a:lnTo>
                          <a:pt x="1210" y="1090"/>
                        </a:lnTo>
                        <a:lnTo>
                          <a:pt x="1001" y="1123"/>
                        </a:lnTo>
                        <a:lnTo>
                          <a:pt x="674" y="1287"/>
                        </a:lnTo>
                        <a:lnTo>
                          <a:pt x="566" y="1139"/>
                        </a:lnTo>
                        <a:lnTo>
                          <a:pt x="555" y="1016"/>
                        </a:lnTo>
                        <a:lnTo>
                          <a:pt x="477" y="904"/>
                        </a:lnTo>
                        <a:lnTo>
                          <a:pt x="468" y="785"/>
                        </a:lnTo>
                        <a:lnTo>
                          <a:pt x="362" y="806"/>
                        </a:lnTo>
                        <a:lnTo>
                          <a:pt x="316" y="704"/>
                        </a:lnTo>
                        <a:lnTo>
                          <a:pt x="155" y="840"/>
                        </a:lnTo>
                        <a:lnTo>
                          <a:pt x="161" y="655"/>
                        </a:lnTo>
                        <a:lnTo>
                          <a:pt x="0" y="671"/>
                        </a:lnTo>
                        <a:lnTo>
                          <a:pt x="4" y="565"/>
                        </a:lnTo>
                        <a:lnTo>
                          <a:pt x="168" y="501"/>
                        </a:lnTo>
                        <a:lnTo>
                          <a:pt x="265" y="565"/>
                        </a:lnTo>
                        <a:lnTo>
                          <a:pt x="349" y="494"/>
                        </a:lnTo>
                        <a:lnTo>
                          <a:pt x="477" y="533"/>
                        </a:lnTo>
                        <a:lnTo>
                          <a:pt x="607" y="468"/>
                        </a:lnTo>
                        <a:lnTo>
                          <a:pt x="749" y="548"/>
                        </a:lnTo>
                        <a:lnTo>
                          <a:pt x="865" y="494"/>
                        </a:lnTo>
                        <a:lnTo>
                          <a:pt x="1001" y="510"/>
                        </a:lnTo>
                        <a:lnTo>
                          <a:pt x="1065" y="446"/>
                        </a:lnTo>
                        <a:lnTo>
                          <a:pt x="1253" y="338"/>
                        </a:lnTo>
                        <a:lnTo>
                          <a:pt x="1362" y="338"/>
                        </a:lnTo>
                        <a:lnTo>
                          <a:pt x="1414" y="187"/>
                        </a:lnTo>
                        <a:lnTo>
                          <a:pt x="1584" y="87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16" name="Freeform 349"/>
                  <p:cNvSpPr>
                    <a:spLocks noChangeAspect="1"/>
                  </p:cNvSpPr>
                  <p:nvPr/>
                </p:nvSpPr>
                <p:spPr bwMode="gray">
                  <a:xfrm>
                    <a:off x="4305065" y="1265078"/>
                    <a:ext cx="795553" cy="1100444"/>
                  </a:xfrm>
                  <a:custGeom>
                    <a:avLst/>
                    <a:gdLst>
                      <a:gd name="T0" fmla="*/ 0 w 2695"/>
                      <a:gd name="T1" fmla="*/ 0 h 4363"/>
                      <a:gd name="T2" fmla="*/ 0 w 2695"/>
                      <a:gd name="T3" fmla="*/ 0 h 4363"/>
                      <a:gd name="T4" fmla="*/ 0 w 2695"/>
                      <a:gd name="T5" fmla="*/ 0 h 4363"/>
                      <a:gd name="T6" fmla="*/ 0 w 2695"/>
                      <a:gd name="T7" fmla="*/ 0 h 4363"/>
                      <a:gd name="T8" fmla="*/ 0 w 2695"/>
                      <a:gd name="T9" fmla="*/ 0 h 4363"/>
                      <a:gd name="T10" fmla="*/ 0 w 2695"/>
                      <a:gd name="T11" fmla="*/ 0 h 4363"/>
                      <a:gd name="T12" fmla="*/ 0 w 2695"/>
                      <a:gd name="T13" fmla="*/ 0 h 4363"/>
                      <a:gd name="T14" fmla="*/ 0 w 2695"/>
                      <a:gd name="T15" fmla="*/ 0 h 4363"/>
                      <a:gd name="T16" fmla="*/ 0 w 2695"/>
                      <a:gd name="T17" fmla="*/ 0 h 4363"/>
                      <a:gd name="T18" fmla="*/ 0 w 2695"/>
                      <a:gd name="T19" fmla="*/ 0 h 4363"/>
                      <a:gd name="T20" fmla="*/ 0 w 2695"/>
                      <a:gd name="T21" fmla="*/ 0 h 4363"/>
                      <a:gd name="T22" fmla="*/ 0 w 2695"/>
                      <a:gd name="T23" fmla="*/ 0 h 4363"/>
                      <a:gd name="T24" fmla="*/ 0 w 2695"/>
                      <a:gd name="T25" fmla="*/ 0 h 4363"/>
                      <a:gd name="T26" fmla="*/ 0 w 2695"/>
                      <a:gd name="T27" fmla="*/ 0 h 4363"/>
                      <a:gd name="T28" fmla="*/ 0 w 2695"/>
                      <a:gd name="T29" fmla="*/ 0 h 4363"/>
                      <a:gd name="T30" fmla="*/ 0 w 2695"/>
                      <a:gd name="T31" fmla="*/ 0 h 4363"/>
                      <a:gd name="T32" fmla="*/ 0 w 2695"/>
                      <a:gd name="T33" fmla="*/ 0 h 4363"/>
                      <a:gd name="T34" fmla="*/ 0 w 2695"/>
                      <a:gd name="T35" fmla="*/ 0 h 4363"/>
                      <a:gd name="T36" fmla="*/ 0 w 2695"/>
                      <a:gd name="T37" fmla="*/ 0 h 4363"/>
                      <a:gd name="T38" fmla="*/ 0 w 2695"/>
                      <a:gd name="T39" fmla="*/ 0 h 4363"/>
                      <a:gd name="T40" fmla="*/ 0 w 2695"/>
                      <a:gd name="T41" fmla="*/ 0 h 4363"/>
                      <a:gd name="T42" fmla="*/ 0 w 2695"/>
                      <a:gd name="T43" fmla="*/ 0 h 4363"/>
                      <a:gd name="T44" fmla="*/ 0 w 2695"/>
                      <a:gd name="T45" fmla="*/ 0 h 4363"/>
                      <a:gd name="T46" fmla="*/ 0 w 2695"/>
                      <a:gd name="T47" fmla="*/ 0 h 4363"/>
                      <a:gd name="T48" fmla="*/ 0 w 2695"/>
                      <a:gd name="T49" fmla="*/ 0 h 4363"/>
                      <a:gd name="T50" fmla="*/ 0 w 2695"/>
                      <a:gd name="T51" fmla="*/ 0 h 4363"/>
                      <a:gd name="T52" fmla="*/ 0 w 2695"/>
                      <a:gd name="T53" fmla="*/ 0 h 4363"/>
                      <a:gd name="T54" fmla="*/ 0 w 2695"/>
                      <a:gd name="T55" fmla="*/ 0 h 4363"/>
                      <a:gd name="T56" fmla="*/ 0 w 2695"/>
                      <a:gd name="T57" fmla="*/ 0 h 4363"/>
                      <a:gd name="T58" fmla="*/ 0 w 2695"/>
                      <a:gd name="T59" fmla="*/ 0 h 4363"/>
                      <a:gd name="T60" fmla="*/ 0 w 2695"/>
                      <a:gd name="T61" fmla="*/ 0 h 4363"/>
                      <a:gd name="T62" fmla="*/ 0 w 2695"/>
                      <a:gd name="T63" fmla="*/ 0 h 4363"/>
                      <a:gd name="T64" fmla="*/ 0 w 2695"/>
                      <a:gd name="T65" fmla="*/ 0 h 4363"/>
                      <a:gd name="T66" fmla="*/ 0 w 2695"/>
                      <a:gd name="T67" fmla="*/ 0 h 4363"/>
                      <a:gd name="T68" fmla="*/ 0 w 2695"/>
                      <a:gd name="T69" fmla="*/ 0 h 4363"/>
                      <a:gd name="T70" fmla="*/ 0 w 2695"/>
                      <a:gd name="T71" fmla="*/ 0 h 4363"/>
                      <a:gd name="T72" fmla="*/ 0 w 2695"/>
                      <a:gd name="T73" fmla="*/ 0 h 4363"/>
                      <a:gd name="T74" fmla="*/ 0 w 2695"/>
                      <a:gd name="T75" fmla="*/ 0 h 4363"/>
                      <a:gd name="T76" fmla="*/ 0 w 2695"/>
                      <a:gd name="T77" fmla="*/ 0 h 4363"/>
                      <a:gd name="T78" fmla="*/ 0 w 2695"/>
                      <a:gd name="T79" fmla="*/ 0 h 4363"/>
                      <a:gd name="T80" fmla="*/ 0 w 2695"/>
                      <a:gd name="T81" fmla="*/ 0 h 4363"/>
                      <a:gd name="T82" fmla="*/ 0 w 2695"/>
                      <a:gd name="T83" fmla="*/ 0 h 4363"/>
                      <a:gd name="T84" fmla="*/ 0 w 2695"/>
                      <a:gd name="T85" fmla="*/ 0 h 4363"/>
                      <a:gd name="T86" fmla="*/ 0 w 2695"/>
                      <a:gd name="T87" fmla="*/ 0 h 4363"/>
                      <a:gd name="T88" fmla="*/ 0 w 2695"/>
                      <a:gd name="T89" fmla="*/ 0 h 4363"/>
                      <a:gd name="T90" fmla="*/ 0 w 2695"/>
                      <a:gd name="T91" fmla="*/ 0 h 4363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w 2695"/>
                      <a:gd name="T139" fmla="*/ 0 h 4363"/>
                      <a:gd name="T140" fmla="*/ 2695 w 2695"/>
                      <a:gd name="T141" fmla="*/ 4363 h 4363"/>
                    </a:gdLst>
                    <a:ahLst/>
                    <a:cxnLst>
                      <a:cxn ang="T92">
                        <a:pos x="T0" y="T1"/>
                      </a:cxn>
                      <a:cxn ang="T93">
                        <a:pos x="T2" y="T3"/>
                      </a:cxn>
                      <a:cxn ang="T94">
                        <a:pos x="T4" y="T5"/>
                      </a:cxn>
                      <a:cxn ang="T95">
                        <a:pos x="T6" y="T7"/>
                      </a:cxn>
                      <a:cxn ang="T96">
                        <a:pos x="T8" y="T9"/>
                      </a:cxn>
                      <a:cxn ang="T97">
                        <a:pos x="T10" y="T11"/>
                      </a:cxn>
                      <a:cxn ang="T98">
                        <a:pos x="T12" y="T13"/>
                      </a:cxn>
                      <a:cxn ang="T99">
                        <a:pos x="T14" y="T15"/>
                      </a:cxn>
                      <a:cxn ang="T100">
                        <a:pos x="T16" y="T17"/>
                      </a:cxn>
                      <a:cxn ang="T101">
                        <a:pos x="T18" y="T19"/>
                      </a:cxn>
                      <a:cxn ang="T102">
                        <a:pos x="T20" y="T21"/>
                      </a:cxn>
                      <a:cxn ang="T103">
                        <a:pos x="T22" y="T23"/>
                      </a:cxn>
                      <a:cxn ang="T104">
                        <a:pos x="T24" y="T25"/>
                      </a:cxn>
                      <a:cxn ang="T105">
                        <a:pos x="T26" y="T27"/>
                      </a:cxn>
                      <a:cxn ang="T106">
                        <a:pos x="T28" y="T29"/>
                      </a:cxn>
                      <a:cxn ang="T107">
                        <a:pos x="T30" y="T31"/>
                      </a:cxn>
                      <a:cxn ang="T108">
                        <a:pos x="T32" y="T33"/>
                      </a:cxn>
                      <a:cxn ang="T109">
                        <a:pos x="T34" y="T35"/>
                      </a:cxn>
                      <a:cxn ang="T110">
                        <a:pos x="T36" y="T37"/>
                      </a:cxn>
                      <a:cxn ang="T111">
                        <a:pos x="T38" y="T39"/>
                      </a:cxn>
                      <a:cxn ang="T112">
                        <a:pos x="T40" y="T41"/>
                      </a:cxn>
                      <a:cxn ang="T113">
                        <a:pos x="T42" y="T43"/>
                      </a:cxn>
                      <a:cxn ang="T114">
                        <a:pos x="T44" y="T45"/>
                      </a:cxn>
                      <a:cxn ang="T115">
                        <a:pos x="T46" y="T47"/>
                      </a:cxn>
                      <a:cxn ang="T116">
                        <a:pos x="T48" y="T49"/>
                      </a:cxn>
                      <a:cxn ang="T117">
                        <a:pos x="T50" y="T51"/>
                      </a:cxn>
                      <a:cxn ang="T118">
                        <a:pos x="T52" y="T53"/>
                      </a:cxn>
                      <a:cxn ang="T119">
                        <a:pos x="T54" y="T55"/>
                      </a:cxn>
                      <a:cxn ang="T120">
                        <a:pos x="T56" y="T57"/>
                      </a:cxn>
                      <a:cxn ang="T121">
                        <a:pos x="T58" y="T59"/>
                      </a:cxn>
                      <a:cxn ang="T122">
                        <a:pos x="T60" y="T61"/>
                      </a:cxn>
                      <a:cxn ang="T123">
                        <a:pos x="T62" y="T63"/>
                      </a:cxn>
                      <a:cxn ang="T124">
                        <a:pos x="T64" y="T65"/>
                      </a:cxn>
                      <a:cxn ang="T125">
                        <a:pos x="T66" y="T67"/>
                      </a:cxn>
                      <a:cxn ang="T126">
                        <a:pos x="T68" y="T69"/>
                      </a:cxn>
                      <a:cxn ang="T127">
                        <a:pos x="T70" y="T71"/>
                      </a:cxn>
                      <a:cxn ang="T128">
                        <a:pos x="T72" y="T73"/>
                      </a:cxn>
                      <a:cxn ang="T129">
                        <a:pos x="T74" y="T75"/>
                      </a:cxn>
                      <a:cxn ang="T130">
                        <a:pos x="T76" y="T77"/>
                      </a:cxn>
                      <a:cxn ang="T131">
                        <a:pos x="T78" y="T79"/>
                      </a:cxn>
                      <a:cxn ang="T132">
                        <a:pos x="T80" y="T81"/>
                      </a:cxn>
                      <a:cxn ang="T133">
                        <a:pos x="T82" y="T83"/>
                      </a:cxn>
                      <a:cxn ang="T134">
                        <a:pos x="T84" y="T85"/>
                      </a:cxn>
                      <a:cxn ang="T135">
                        <a:pos x="T86" y="T87"/>
                      </a:cxn>
                      <a:cxn ang="T136">
                        <a:pos x="T88" y="T89"/>
                      </a:cxn>
                      <a:cxn ang="T137">
                        <a:pos x="T90" y="T91"/>
                      </a:cxn>
                    </a:cxnLst>
                    <a:rect l="T138" t="T139" r="T140" b="T141"/>
                    <a:pathLst>
                      <a:path w="2695" h="4363">
                        <a:moveTo>
                          <a:pt x="1959" y="3983"/>
                        </a:moveTo>
                        <a:lnTo>
                          <a:pt x="1904" y="3905"/>
                        </a:lnTo>
                        <a:lnTo>
                          <a:pt x="1711" y="4066"/>
                        </a:lnTo>
                        <a:lnTo>
                          <a:pt x="1694" y="4195"/>
                        </a:lnTo>
                        <a:lnTo>
                          <a:pt x="1469" y="4363"/>
                        </a:lnTo>
                        <a:lnTo>
                          <a:pt x="1213" y="4166"/>
                        </a:lnTo>
                        <a:lnTo>
                          <a:pt x="1272" y="4011"/>
                        </a:lnTo>
                        <a:lnTo>
                          <a:pt x="1181" y="3786"/>
                        </a:lnTo>
                        <a:lnTo>
                          <a:pt x="988" y="3763"/>
                        </a:lnTo>
                        <a:lnTo>
                          <a:pt x="988" y="3536"/>
                        </a:lnTo>
                        <a:lnTo>
                          <a:pt x="946" y="3489"/>
                        </a:lnTo>
                        <a:lnTo>
                          <a:pt x="1062" y="3398"/>
                        </a:lnTo>
                        <a:lnTo>
                          <a:pt x="1062" y="3262"/>
                        </a:lnTo>
                        <a:lnTo>
                          <a:pt x="1149" y="3205"/>
                        </a:lnTo>
                        <a:lnTo>
                          <a:pt x="1085" y="3091"/>
                        </a:lnTo>
                        <a:lnTo>
                          <a:pt x="1236" y="3053"/>
                        </a:lnTo>
                        <a:lnTo>
                          <a:pt x="1223" y="2891"/>
                        </a:lnTo>
                        <a:lnTo>
                          <a:pt x="1101" y="2753"/>
                        </a:lnTo>
                        <a:lnTo>
                          <a:pt x="1094" y="2866"/>
                        </a:lnTo>
                        <a:lnTo>
                          <a:pt x="946" y="2866"/>
                        </a:lnTo>
                        <a:lnTo>
                          <a:pt x="901" y="3037"/>
                        </a:lnTo>
                        <a:lnTo>
                          <a:pt x="772" y="3133"/>
                        </a:lnTo>
                        <a:lnTo>
                          <a:pt x="617" y="3027"/>
                        </a:lnTo>
                        <a:lnTo>
                          <a:pt x="520" y="3085"/>
                        </a:lnTo>
                        <a:lnTo>
                          <a:pt x="462" y="2972"/>
                        </a:lnTo>
                        <a:lnTo>
                          <a:pt x="513" y="2908"/>
                        </a:lnTo>
                        <a:lnTo>
                          <a:pt x="494" y="2811"/>
                        </a:lnTo>
                        <a:lnTo>
                          <a:pt x="591" y="2591"/>
                        </a:lnTo>
                        <a:lnTo>
                          <a:pt x="462" y="2543"/>
                        </a:lnTo>
                        <a:lnTo>
                          <a:pt x="297" y="2630"/>
                        </a:lnTo>
                        <a:lnTo>
                          <a:pt x="227" y="2485"/>
                        </a:lnTo>
                        <a:lnTo>
                          <a:pt x="259" y="2308"/>
                        </a:lnTo>
                        <a:lnTo>
                          <a:pt x="146" y="2308"/>
                        </a:lnTo>
                        <a:lnTo>
                          <a:pt x="146" y="2130"/>
                        </a:lnTo>
                        <a:lnTo>
                          <a:pt x="32" y="2050"/>
                        </a:lnTo>
                        <a:lnTo>
                          <a:pt x="81" y="1936"/>
                        </a:lnTo>
                        <a:lnTo>
                          <a:pt x="0" y="1647"/>
                        </a:lnTo>
                        <a:lnTo>
                          <a:pt x="275" y="1533"/>
                        </a:lnTo>
                        <a:lnTo>
                          <a:pt x="259" y="1388"/>
                        </a:lnTo>
                        <a:lnTo>
                          <a:pt x="371" y="1388"/>
                        </a:lnTo>
                        <a:lnTo>
                          <a:pt x="485" y="1162"/>
                        </a:lnTo>
                        <a:lnTo>
                          <a:pt x="307" y="839"/>
                        </a:lnTo>
                        <a:lnTo>
                          <a:pt x="356" y="613"/>
                        </a:lnTo>
                        <a:lnTo>
                          <a:pt x="242" y="501"/>
                        </a:lnTo>
                        <a:lnTo>
                          <a:pt x="259" y="339"/>
                        </a:lnTo>
                        <a:lnTo>
                          <a:pt x="420" y="388"/>
                        </a:lnTo>
                        <a:lnTo>
                          <a:pt x="549" y="291"/>
                        </a:lnTo>
                        <a:lnTo>
                          <a:pt x="727" y="242"/>
                        </a:lnTo>
                        <a:lnTo>
                          <a:pt x="704" y="132"/>
                        </a:lnTo>
                        <a:lnTo>
                          <a:pt x="856" y="0"/>
                        </a:lnTo>
                        <a:lnTo>
                          <a:pt x="1065" y="130"/>
                        </a:lnTo>
                        <a:lnTo>
                          <a:pt x="1098" y="388"/>
                        </a:lnTo>
                        <a:lnTo>
                          <a:pt x="1211" y="307"/>
                        </a:lnTo>
                        <a:lnTo>
                          <a:pt x="1388" y="323"/>
                        </a:lnTo>
                        <a:lnTo>
                          <a:pt x="1404" y="433"/>
                        </a:lnTo>
                        <a:lnTo>
                          <a:pt x="1372" y="468"/>
                        </a:lnTo>
                        <a:lnTo>
                          <a:pt x="1355" y="566"/>
                        </a:lnTo>
                        <a:lnTo>
                          <a:pt x="1275" y="566"/>
                        </a:lnTo>
                        <a:lnTo>
                          <a:pt x="1017" y="888"/>
                        </a:lnTo>
                        <a:lnTo>
                          <a:pt x="1017" y="1275"/>
                        </a:lnTo>
                        <a:lnTo>
                          <a:pt x="1081" y="1420"/>
                        </a:lnTo>
                        <a:lnTo>
                          <a:pt x="1017" y="2018"/>
                        </a:lnTo>
                        <a:lnTo>
                          <a:pt x="904" y="2421"/>
                        </a:lnTo>
                        <a:lnTo>
                          <a:pt x="1113" y="2421"/>
                        </a:lnTo>
                        <a:lnTo>
                          <a:pt x="1211" y="2340"/>
                        </a:lnTo>
                        <a:lnTo>
                          <a:pt x="1259" y="2518"/>
                        </a:lnTo>
                        <a:lnTo>
                          <a:pt x="1372" y="2485"/>
                        </a:lnTo>
                        <a:lnTo>
                          <a:pt x="1308" y="2356"/>
                        </a:lnTo>
                        <a:lnTo>
                          <a:pt x="1501" y="2436"/>
                        </a:lnTo>
                        <a:lnTo>
                          <a:pt x="1501" y="2291"/>
                        </a:lnTo>
                        <a:lnTo>
                          <a:pt x="1436" y="2211"/>
                        </a:lnTo>
                        <a:lnTo>
                          <a:pt x="1630" y="2082"/>
                        </a:lnTo>
                        <a:lnTo>
                          <a:pt x="1968" y="2194"/>
                        </a:lnTo>
                        <a:lnTo>
                          <a:pt x="2211" y="2485"/>
                        </a:lnTo>
                        <a:lnTo>
                          <a:pt x="2194" y="2614"/>
                        </a:lnTo>
                        <a:lnTo>
                          <a:pt x="2565" y="3131"/>
                        </a:lnTo>
                        <a:lnTo>
                          <a:pt x="2695" y="3307"/>
                        </a:lnTo>
                        <a:lnTo>
                          <a:pt x="2663" y="3624"/>
                        </a:lnTo>
                        <a:lnTo>
                          <a:pt x="2565" y="3614"/>
                        </a:lnTo>
                        <a:lnTo>
                          <a:pt x="2459" y="3485"/>
                        </a:lnTo>
                        <a:lnTo>
                          <a:pt x="2339" y="3576"/>
                        </a:lnTo>
                        <a:lnTo>
                          <a:pt x="2404" y="3656"/>
                        </a:lnTo>
                        <a:lnTo>
                          <a:pt x="2517" y="3695"/>
                        </a:lnTo>
                        <a:lnTo>
                          <a:pt x="2523" y="3775"/>
                        </a:lnTo>
                        <a:lnTo>
                          <a:pt x="2426" y="3856"/>
                        </a:lnTo>
                        <a:lnTo>
                          <a:pt x="2459" y="3985"/>
                        </a:lnTo>
                        <a:lnTo>
                          <a:pt x="2249" y="4108"/>
                        </a:lnTo>
                        <a:lnTo>
                          <a:pt x="2120" y="4125"/>
                        </a:lnTo>
                        <a:lnTo>
                          <a:pt x="2137" y="4276"/>
                        </a:lnTo>
                        <a:lnTo>
                          <a:pt x="2042" y="4279"/>
                        </a:lnTo>
                        <a:lnTo>
                          <a:pt x="1968" y="4131"/>
                        </a:lnTo>
                        <a:lnTo>
                          <a:pt x="2017" y="4066"/>
                        </a:lnTo>
                        <a:lnTo>
                          <a:pt x="1959" y="3983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17" name="Freeform 350"/>
                  <p:cNvSpPr>
                    <a:spLocks noChangeAspect="1"/>
                  </p:cNvSpPr>
                  <p:nvPr/>
                </p:nvSpPr>
                <p:spPr bwMode="gray">
                  <a:xfrm>
                    <a:off x="4680145" y="2233382"/>
                    <a:ext cx="207847" cy="45491"/>
                  </a:xfrm>
                  <a:custGeom>
                    <a:avLst/>
                    <a:gdLst>
                      <a:gd name="T0" fmla="*/ 0 w 704"/>
                      <a:gd name="T1" fmla="*/ 0 h 177"/>
                      <a:gd name="T2" fmla="*/ 0 w 704"/>
                      <a:gd name="T3" fmla="*/ 0 h 177"/>
                      <a:gd name="T4" fmla="*/ 0 w 704"/>
                      <a:gd name="T5" fmla="*/ 0 h 177"/>
                      <a:gd name="T6" fmla="*/ 0 w 704"/>
                      <a:gd name="T7" fmla="*/ 0 h 177"/>
                      <a:gd name="T8" fmla="*/ 0 w 704"/>
                      <a:gd name="T9" fmla="*/ 0 h 177"/>
                      <a:gd name="T10" fmla="*/ 0 w 704"/>
                      <a:gd name="T11" fmla="*/ 0 h 177"/>
                      <a:gd name="T12" fmla="*/ 0 w 704"/>
                      <a:gd name="T13" fmla="*/ 0 h 177"/>
                      <a:gd name="T14" fmla="*/ 0 w 704"/>
                      <a:gd name="T15" fmla="*/ 0 h 177"/>
                      <a:gd name="T16" fmla="*/ 0 w 704"/>
                      <a:gd name="T17" fmla="*/ 0 h 177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704"/>
                      <a:gd name="T28" fmla="*/ 0 h 177"/>
                      <a:gd name="T29" fmla="*/ 704 w 704"/>
                      <a:gd name="T30" fmla="*/ 177 h 177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704" h="177">
                        <a:moveTo>
                          <a:pt x="687" y="149"/>
                        </a:moveTo>
                        <a:lnTo>
                          <a:pt x="704" y="103"/>
                        </a:lnTo>
                        <a:lnTo>
                          <a:pt x="655" y="0"/>
                        </a:lnTo>
                        <a:lnTo>
                          <a:pt x="568" y="0"/>
                        </a:lnTo>
                        <a:lnTo>
                          <a:pt x="445" y="54"/>
                        </a:lnTo>
                        <a:lnTo>
                          <a:pt x="284" y="7"/>
                        </a:lnTo>
                        <a:lnTo>
                          <a:pt x="148" y="64"/>
                        </a:lnTo>
                        <a:lnTo>
                          <a:pt x="0" y="177"/>
                        </a:lnTo>
                        <a:lnTo>
                          <a:pt x="687" y="149"/>
                        </a:lnTo>
                        <a:close/>
                      </a:path>
                    </a:pathLst>
                  </a:custGeom>
                  <a:grpFill/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18" name="Freeform 351"/>
                  <p:cNvSpPr>
                    <a:spLocks noChangeAspect="1"/>
                  </p:cNvSpPr>
                  <p:nvPr/>
                </p:nvSpPr>
                <p:spPr bwMode="gray">
                  <a:xfrm>
                    <a:off x="3569238" y="1990765"/>
                    <a:ext cx="556648" cy="693193"/>
                  </a:xfrm>
                  <a:custGeom>
                    <a:avLst/>
                    <a:gdLst>
                      <a:gd name="T0" fmla="*/ 0 w 1897"/>
                      <a:gd name="T1" fmla="*/ 0 h 2752"/>
                      <a:gd name="T2" fmla="*/ 0 w 1897"/>
                      <a:gd name="T3" fmla="*/ 0 h 2752"/>
                      <a:gd name="T4" fmla="*/ 0 w 1897"/>
                      <a:gd name="T5" fmla="*/ 0 h 2752"/>
                      <a:gd name="T6" fmla="*/ 0 w 1897"/>
                      <a:gd name="T7" fmla="*/ 0 h 2752"/>
                      <a:gd name="T8" fmla="*/ 0 w 1897"/>
                      <a:gd name="T9" fmla="*/ 0 h 2752"/>
                      <a:gd name="T10" fmla="*/ 0 w 1897"/>
                      <a:gd name="T11" fmla="*/ 0 h 2752"/>
                      <a:gd name="T12" fmla="*/ 0 w 1897"/>
                      <a:gd name="T13" fmla="*/ 0 h 2752"/>
                      <a:gd name="T14" fmla="*/ 0 w 1897"/>
                      <a:gd name="T15" fmla="*/ 0 h 2752"/>
                      <a:gd name="T16" fmla="*/ 0 w 1897"/>
                      <a:gd name="T17" fmla="*/ 0 h 2752"/>
                      <a:gd name="T18" fmla="*/ 0 w 1897"/>
                      <a:gd name="T19" fmla="*/ 0 h 2752"/>
                      <a:gd name="T20" fmla="*/ 0 w 1897"/>
                      <a:gd name="T21" fmla="*/ 0 h 2752"/>
                      <a:gd name="T22" fmla="*/ 0 w 1897"/>
                      <a:gd name="T23" fmla="*/ 0 h 2752"/>
                      <a:gd name="T24" fmla="*/ 0 w 1897"/>
                      <a:gd name="T25" fmla="*/ 0 h 2752"/>
                      <a:gd name="T26" fmla="*/ 0 w 1897"/>
                      <a:gd name="T27" fmla="*/ 0 h 2752"/>
                      <a:gd name="T28" fmla="*/ 0 w 1897"/>
                      <a:gd name="T29" fmla="*/ 0 h 2752"/>
                      <a:gd name="T30" fmla="*/ 0 w 1897"/>
                      <a:gd name="T31" fmla="*/ 0 h 2752"/>
                      <a:gd name="T32" fmla="*/ 0 w 1897"/>
                      <a:gd name="T33" fmla="*/ 0 h 2752"/>
                      <a:gd name="T34" fmla="*/ 0 w 1897"/>
                      <a:gd name="T35" fmla="*/ 0 h 2752"/>
                      <a:gd name="T36" fmla="*/ 0 w 1897"/>
                      <a:gd name="T37" fmla="*/ 0 h 2752"/>
                      <a:gd name="T38" fmla="*/ 0 w 1897"/>
                      <a:gd name="T39" fmla="*/ 0 h 2752"/>
                      <a:gd name="T40" fmla="*/ 0 w 1897"/>
                      <a:gd name="T41" fmla="*/ 0 h 2752"/>
                      <a:gd name="T42" fmla="*/ 0 w 1897"/>
                      <a:gd name="T43" fmla="*/ 0 h 2752"/>
                      <a:gd name="T44" fmla="*/ 0 w 1897"/>
                      <a:gd name="T45" fmla="*/ 0 h 2752"/>
                      <a:gd name="T46" fmla="*/ 0 w 1897"/>
                      <a:gd name="T47" fmla="*/ 0 h 2752"/>
                      <a:gd name="T48" fmla="*/ 0 w 1897"/>
                      <a:gd name="T49" fmla="*/ 0 h 2752"/>
                      <a:gd name="T50" fmla="*/ 0 w 1897"/>
                      <a:gd name="T51" fmla="*/ 0 h 2752"/>
                      <a:gd name="T52" fmla="*/ 0 w 1897"/>
                      <a:gd name="T53" fmla="*/ 0 h 2752"/>
                      <a:gd name="T54" fmla="*/ 0 w 1897"/>
                      <a:gd name="T55" fmla="*/ 0 h 2752"/>
                      <a:gd name="T56" fmla="*/ 0 w 1897"/>
                      <a:gd name="T57" fmla="*/ 0 h 2752"/>
                      <a:gd name="T58" fmla="*/ 0 w 1897"/>
                      <a:gd name="T59" fmla="*/ 0 h 2752"/>
                      <a:gd name="T60" fmla="*/ 0 w 1897"/>
                      <a:gd name="T61" fmla="*/ 0 h 2752"/>
                      <a:gd name="T62" fmla="*/ 0 w 1897"/>
                      <a:gd name="T63" fmla="*/ 0 h 2752"/>
                      <a:gd name="T64" fmla="*/ 0 w 1897"/>
                      <a:gd name="T65" fmla="*/ 0 h 2752"/>
                      <a:gd name="T66" fmla="*/ 0 w 1897"/>
                      <a:gd name="T67" fmla="*/ 0 h 2752"/>
                      <a:gd name="T68" fmla="*/ 0 w 1897"/>
                      <a:gd name="T69" fmla="*/ 0 h 2752"/>
                      <a:gd name="T70" fmla="*/ 0 w 1897"/>
                      <a:gd name="T71" fmla="*/ 0 h 2752"/>
                      <a:gd name="T72" fmla="*/ 0 w 1897"/>
                      <a:gd name="T73" fmla="*/ 0 h 2752"/>
                      <a:gd name="T74" fmla="*/ 0 w 1897"/>
                      <a:gd name="T75" fmla="*/ 0 h 2752"/>
                      <a:gd name="T76" fmla="*/ 0 w 1897"/>
                      <a:gd name="T77" fmla="*/ 0 h 2752"/>
                      <a:gd name="T78" fmla="*/ 0 w 1897"/>
                      <a:gd name="T79" fmla="*/ 0 h 2752"/>
                      <a:gd name="T80" fmla="*/ 0 w 1897"/>
                      <a:gd name="T81" fmla="*/ 0 h 2752"/>
                      <a:gd name="T82" fmla="*/ 0 w 1897"/>
                      <a:gd name="T83" fmla="*/ 0 h 2752"/>
                      <a:gd name="T84" fmla="*/ 0 w 1897"/>
                      <a:gd name="T85" fmla="*/ 0 h 2752"/>
                      <a:gd name="T86" fmla="*/ 0 w 1897"/>
                      <a:gd name="T87" fmla="*/ 0 h 2752"/>
                      <a:gd name="T88" fmla="*/ 0 w 1897"/>
                      <a:gd name="T89" fmla="*/ 0 h 2752"/>
                      <a:gd name="T90" fmla="*/ 0 w 1897"/>
                      <a:gd name="T91" fmla="*/ 0 h 2752"/>
                      <a:gd name="T92" fmla="*/ 0 w 1897"/>
                      <a:gd name="T93" fmla="*/ 0 h 2752"/>
                      <a:gd name="T94" fmla="*/ 0 w 1897"/>
                      <a:gd name="T95" fmla="*/ 0 h 2752"/>
                      <a:gd name="T96" fmla="*/ 0 w 1897"/>
                      <a:gd name="T97" fmla="*/ 0 h 2752"/>
                      <a:gd name="T98" fmla="*/ 0 w 1897"/>
                      <a:gd name="T99" fmla="*/ 0 h 2752"/>
                      <a:gd name="T100" fmla="*/ 0 w 1897"/>
                      <a:gd name="T101" fmla="*/ 0 h 2752"/>
                      <a:gd name="T102" fmla="*/ 0 w 1897"/>
                      <a:gd name="T103" fmla="*/ 0 h 2752"/>
                      <a:gd name="T104" fmla="*/ 0 w 1897"/>
                      <a:gd name="T105" fmla="*/ 0 h 2752"/>
                      <a:gd name="T106" fmla="*/ 0 w 1897"/>
                      <a:gd name="T107" fmla="*/ 0 h 2752"/>
                      <a:gd name="T108" fmla="*/ 0 w 1897"/>
                      <a:gd name="T109" fmla="*/ 0 h 2752"/>
                      <a:gd name="T110" fmla="*/ 0 w 1897"/>
                      <a:gd name="T111" fmla="*/ 0 h 2752"/>
                      <a:gd name="T112" fmla="*/ 0 w 1897"/>
                      <a:gd name="T113" fmla="*/ 0 h 2752"/>
                      <a:gd name="T114" fmla="*/ 0 w 1897"/>
                      <a:gd name="T115" fmla="*/ 0 h 2752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w 1897"/>
                      <a:gd name="T175" fmla="*/ 0 h 2752"/>
                      <a:gd name="T176" fmla="*/ 1897 w 1897"/>
                      <a:gd name="T177" fmla="*/ 2752 h 2752"/>
                    </a:gdLst>
                    <a:ahLst/>
                    <a:cxnLst>
                      <a:cxn ang="T116">
                        <a:pos x="T0" y="T1"/>
                      </a:cxn>
                      <a:cxn ang="T117">
                        <a:pos x="T2" y="T3"/>
                      </a:cxn>
                      <a:cxn ang="T118">
                        <a:pos x="T4" y="T5"/>
                      </a:cxn>
                      <a:cxn ang="T119">
                        <a:pos x="T6" y="T7"/>
                      </a:cxn>
                      <a:cxn ang="T120">
                        <a:pos x="T8" y="T9"/>
                      </a:cxn>
                      <a:cxn ang="T121">
                        <a:pos x="T10" y="T11"/>
                      </a:cxn>
                      <a:cxn ang="T122">
                        <a:pos x="T12" y="T13"/>
                      </a:cxn>
                      <a:cxn ang="T123">
                        <a:pos x="T14" y="T15"/>
                      </a:cxn>
                      <a:cxn ang="T124">
                        <a:pos x="T16" y="T17"/>
                      </a:cxn>
                      <a:cxn ang="T125">
                        <a:pos x="T18" y="T19"/>
                      </a:cxn>
                      <a:cxn ang="T126">
                        <a:pos x="T20" y="T21"/>
                      </a:cxn>
                      <a:cxn ang="T127">
                        <a:pos x="T22" y="T23"/>
                      </a:cxn>
                      <a:cxn ang="T128">
                        <a:pos x="T24" y="T25"/>
                      </a:cxn>
                      <a:cxn ang="T129">
                        <a:pos x="T26" y="T27"/>
                      </a:cxn>
                      <a:cxn ang="T130">
                        <a:pos x="T28" y="T29"/>
                      </a:cxn>
                      <a:cxn ang="T131">
                        <a:pos x="T30" y="T31"/>
                      </a:cxn>
                      <a:cxn ang="T132">
                        <a:pos x="T32" y="T33"/>
                      </a:cxn>
                      <a:cxn ang="T133">
                        <a:pos x="T34" y="T35"/>
                      </a:cxn>
                      <a:cxn ang="T134">
                        <a:pos x="T36" y="T37"/>
                      </a:cxn>
                      <a:cxn ang="T135">
                        <a:pos x="T38" y="T39"/>
                      </a:cxn>
                      <a:cxn ang="T136">
                        <a:pos x="T40" y="T41"/>
                      </a:cxn>
                      <a:cxn ang="T137">
                        <a:pos x="T42" y="T43"/>
                      </a:cxn>
                      <a:cxn ang="T138">
                        <a:pos x="T44" y="T45"/>
                      </a:cxn>
                      <a:cxn ang="T139">
                        <a:pos x="T46" y="T47"/>
                      </a:cxn>
                      <a:cxn ang="T140">
                        <a:pos x="T48" y="T49"/>
                      </a:cxn>
                      <a:cxn ang="T141">
                        <a:pos x="T50" y="T51"/>
                      </a:cxn>
                      <a:cxn ang="T142">
                        <a:pos x="T52" y="T53"/>
                      </a:cxn>
                      <a:cxn ang="T143">
                        <a:pos x="T54" y="T55"/>
                      </a:cxn>
                      <a:cxn ang="T144">
                        <a:pos x="T56" y="T57"/>
                      </a:cxn>
                      <a:cxn ang="T145">
                        <a:pos x="T58" y="T59"/>
                      </a:cxn>
                      <a:cxn ang="T146">
                        <a:pos x="T60" y="T61"/>
                      </a:cxn>
                      <a:cxn ang="T147">
                        <a:pos x="T62" y="T63"/>
                      </a:cxn>
                      <a:cxn ang="T148">
                        <a:pos x="T64" y="T65"/>
                      </a:cxn>
                      <a:cxn ang="T149">
                        <a:pos x="T66" y="T67"/>
                      </a:cxn>
                      <a:cxn ang="T150">
                        <a:pos x="T68" y="T69"/>
                      </a:cxn>
                      <a:cxn ang="T151">
                        <a:pos x="T70" y="T71"/>
                      </a:cxn>
                      <a:cxn ang="T152">
                        <a:pos x="T72" y="T73"/>
                      </a:cxn>
                      <a:cxn ang="T153">
                        <a:pos x="T74" y="T75"/>
                      </a:cxn>
                      <a:cxn ang="T154">
                        <a:pos x="T76" y="T77"/>
                      </a:cxn>
                      <a:cxn ang="T155">
                        <a:pos x="T78" y="T79"/>
                      </a:cxn>
                      <a:cxn ang="T156">
                        <a:pos x="T80" y="T81"/>
                      </a:cxn>
                      <a:cxn ang="T157">
                        <a:pos x="T82" y="T83"/>
                      </a:cxn>
                      <a:cxn ang="T158">
                        <a:pos x="T84" y="T85"/>
                      </a:cxn>
                      <a:cxn ang="T159">
                        <a:pos x="T86" y="T87"/>
                      </a:cxn>
                      <a:cxn ang="T160">
                        <a:pos x="T88" y="T89"/>
                      </a:cxn>
                      <a:cxn ang="T161">
                        <a:pos x="T90" y="T91"/>
                      </a:cxn>
                      <a:cxn ang="T162">
                        <a:pos x="T92" y="T93"/>
                      </a:cxn>
                      <a:cxn ang="T163">
                        <a:pos x="T94" y="T95"/>
                      </a:cxn>
                      <a:cxn ang="T164">
                        <a:pos x="T96" y="T97"/>
                      </a:cxn>
                      <a:cxn ang="T165">
                        <a:pos x="T98" y="T99"/>
                      </a:cxn>
                      <a:cxn ang="T166">
                        <a:pos x="T100" y="T101"/>
                      </a:cxn>
                      <a:cxn ang="T167">
                        <a:pos x="T102" y="T103"/>
                      </a:cxn>
                      <a:cxn ang="T168">
                        <a:pos x="T104" y="T105"/>
                      </a:cxn>
                      <a:cxn ang="T169">
                        <a:pos x="T106" y="T107"/>
                      </a:cxn>
                      <a:cxn ang="T170">
                        <a:pos x="T108" y="T109"/>
                      </a:cxn>
                      <a:cxn ang="T171">
                        <a:pos x="T110" y="T111"/>
                      </a:cxn>
                      <a:cxn ang="T172">
                        <a:pos x="T112" y="T113"/>
                      </a:cxn>
                      <a:cxn ang="T173">
                        <a:pos x="T114" y="T115"/>
                      </a:cxn>
                    </a:cxnLst>
                    <a:rect l="T174" t="T175" r="T176" b="T177"/>
                    <a:pathLst>
                      <a:path w="1897" h="2752">
                        <a:moveTo>
                          <a:pt x="0" y="2630"/>
                        </a:moveTo>
                        <a:lnTo>
                          <a:pt x="74" y="2639"/>
                        </a:lnTo>
                        <a:lnTo>
                          <a:pt x="123" y="2752"/>
                        </a:lnTo>
                        <a:lnTo>
                          <a:pt x="687" y="2639"/>
                        </a:lnTo>
                        <a:lnTo>
                          <a:pt x="897" y="2461"/>
                        </a:lnTo>
                        <a:lnTo>
                          <a:pt x="1123" y="2171"/>
                        </a:lnTo>
                        <a:lnTo>
                          <a:pt x="1316" y="2219"/>
                        </a:lnTo>
                        <a:lnTo>
                          <a:pt x="1490" y="2200"/>
                        </a:lnTo>
                        <a:lnTo>
                          <a:pt x="1736" y="2171"/>
                        </a:lnTo>
                        <a:lnTo>
                          <a:pt x="1881" y="1946"/>
                        </a:lnTo>
                        <a:lnTo>
                          <a:pt x="1832" y="1477"/>
                        </a:lnTo>
                        <a:lnTo>
                          <a:pt x="1897" y="1380"/>
                        </a:lnTo>
                        <a:lnTo>
                          <a:pt x="1832" y="1251"/>
                        </a:lnTo>
                        <a:lnTo>
                          <a:pt x="1751" y="1300"/>
                        </a:lnTo>
                        <a:lnTo>
                          <a:pt x="1704" y="1251"/>
                        </a:lnTo>
                        <a:lnTo>
                          <a:pt x="1893" y="964"/>
                        </a:lnTo>
                        <a:lnTo>
                          <a:pt x="1785" y="816"/>
                        </a:lnTo>
                        <a:lnTo>
                          <a:pt x="1774" y="693"/>
                        </a:lnTo>
                        <a:lnTo>
                          <a:pt x="1696" y="581"/>
                        </a:lnTo>
                        <a:lnTo>
                          <a:pt x="1687" y="462"/>
                        </a:lnTo>
                        <a:lnTo>
                          <a:pt x="1581" y="483"/>
                        </a:lnTo>
                        <a:lnTo>
                          <a:pt x="1535" y="381"/>
                        </a:lnTo>
                        <a:lnTo>
                          <a:pt x="1374" y="517"/>
                        </a:lnTo>
                        <a:lnTo>
                          <a:pt x="1380" y="332"/>
                        </a:lnTo>
                        <a:lnTo>
                          <a:pt x="1219" y="348"/>
                        </a:lnTo>
                        <a:lnTo>
                          <a:pt x="1223" y="242"/>
                        </a:lnTo>
                        <a:lnTo>
                          <a:pt x="1107" y="145"/>
                        </a:lnTo>
                        <a:lnTo>
                          <a:pt x="1000" y="80"/>
                        </a:lnTo>
                        <a:lnTo>
                          <a:pt x="968" y="0"/>
                        </a:lnTo>
                        <a:lnTo>
                          <a:pt x="807" y="64"/>
                        </a:lnTo>
                        <a:lnTo>
                          <a:pt x="793" y="235"/>
                        </a:lnTo>
                        <a:lnTo>
                          <a:pt x="913" y="322"/>
                        </a:lnTo>
                        <a:lnTo>
                          <a:pt x="913" y="435"/>
                        </a:lnTo>
                        <a:lnTo>
                          <a:pt x="801" y="517"/>
                        </a:lnTo>
                        <a:lnTo>
                          <a:pt x="655" y="509"/>
                        </a:lnTo>
                        <a:lnTo>
                          <a:pt x="687" y="606"/>
                        </a:lnTo>
                        <a:lnTo>
                          <a:pt x="801" y="703"/>
                        </a:lnTo>
                        <a:lnTo>
                          <a:pt x="865" y="839"/>
                        </a:lnTo>
                        <a:lnTo>
                          <a:pt x="1000" y="880"/>
                        </a:lnTo>
                        <a:lnTo>
                          <a:pt x="1009" y="1026"/>
                        </a:lnTo>
                        <a:lnTo>
                          <a:pt x="954" y="1041"/>
                        </a:lnTo>
                        <a:lnTo>
                          <a:pt x="826" y="1274"/>
                        </a:lnTo>
                        <a:lnTo>
                          <a:pt x="710" y="1403"/>
                        </a:lnTo>
                        <a:lnTo>
                          <a:pt x="710" y="1494"/>
                        </a:lnTo>
                        <a:lnTo>
                          <a:pt x="839" y="1509"/>
                        </a:lnTo>
                        <a:lnTo>
                          <a:pt x="826" y="1623"/>
                        </a:lnTo>
                        <a:lnTo>
                          <a:pt x="645" y="1823"/>
                        </a:lnTo>
                        <a:lnTo>
                          <a:pt x="581" y="1823"/>
                        </a:lnTo>
                        <a:lnTo>
                          <a:pt x="471" y="1984"/>
                        </a:lnTo>
                        <a:lnTo>
                          <a:pt x="381" y="2130"/>
                        </a:lnTo>
                        <a:lnTo>
                          <a:pt x="252" y="2130"/>
                        </a:lnTo>
                        <a:lnTo>
                          <a:pt x="220" y="2177"/>
                        </a:lnTo>
                        <a:lnTo>
                          <a:pt x="51" y="2171"/>
                        </a:lnTo>
                        <a:lnTo>
                          <a:pt x="42" y="2429"/>
                        </a:lnTo>
                        <a:lnTo>
                          <a:pt x="106" y="2446"/>
                        </a:lnTo>
                        <a:lnTo>
                          <a:pt x="148" y="2510"/>
                        </a:lnTo>
                        <a:lnTo>
                          <a:pt x="10" y="2581"/>
                        </a:lnTo>
                        <a:lnTo>
                          <a:pt x="0" y="2630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19" name="Freeform 352"/>
                  <p:cNvSpPr>
                    <a:spLocks noChangeAspect="1"/>
                  </p:cNvSpPr>
                  <p:nvPr/>
                </p:nvSpPr>
                <p:spPr bwMode="gray">
                  <a:xfrm>
                    <a:off x="3110541" y="2088245"/>
                    <a:ext cx="754939" cy="589214"/>
                  </a:xfrm>
                  <a:custGeom>
                    <a:avLst/>
                    <a:gdLst>
                      <a:gd name="T0" fmla="*/ 0 w 2564"/>
                      <a:gd name="T1" fmla="*/ 0 h 2324"/>
                      <a:gd name="T2" fmla="*/ 0 w 2564"/>
                      <a:gd name="T3" fmla="*/ 0 h 2324"/>
                      <a:gd name="T4" fmla="*/ 0 w 2564"/>
                      <a:gd name="T5" fmla="*/ 0 h 2324"/>
                      <a:gd name="T6" fmla="*/ 0 w 2564"/>
                      <a:gd name="T7" fmla="*/ 0 h 2324"/>
                      <a:gd name="T8" fmla="*/ 0 w 2564"/>
                      <a:gd name="T9" fmla="*/ 0 h 2324"/>
                      <a:gd name="T10" fmla="*/ 0 w 2564"/>
                      <a:gd name="T11" fmla="*/ 0 h 2324"/>
                      <a:gd name="T12" fmla="*/ 0 w 2564"/>
                      <a:gd name="T13" fmla="*/ 0 h 2324"/>
                      <a:gd name="T14" fmla="*/ 0 w 2564"/>
                      <a:gd name="T15" fmla="*/ 0 h 2324"/>
                      <a:gd name="T16" fmla="*/ 0 w 2564"/>
                      <a:gd name="T17" fmla="*/ 0 h 2324"/>
                      <a:gd name="T18" fmla="*/ 0 w 2564"/>
                      <a:gd name="T19" fmla="*/ 0 h 2324"/>
                      <a:gd name="T20" fmla="*/ 0 w 2564"/>
                      <a:gd name="T21" fmla="*/ 0 h 2324"/>
                      <a:gd name="T22" fmla="*/ 0 w 2564"/>
                      <a:gd name="T23" fmla="*/ 0 h 2324"/>
                      <a:gd name="T24" fmla="*/ 0 w 2564"/>
                      <a:gd name="T25" fmla="*/ 0 h 2324"/>
                      <a:gd name="T26" fmla="*/ 0 w 2564"/>
                      <a:gd name="T27" fmla="*/ 0 h 2324"/>
                      <a:gd name="T28" fmla="*/ 0 w 2564"/>
                      <a:gd name="T29" fmla="*/ 0 h 2324"/>
                      <a:gd name="T30" fmla="*/ 0 w 2564"/>
                      <a:gd name="T31" fmla="*/ 0 h 2324"/>
                      <a:gd name="T32" fmla="*/ 0 w 2564"/>
                      <a:gd name="T33" fmla="*/ 0 h 2324"/>
                      <a:gd name="T34" fmla="*/ 0 w 2564"/>
                      <a:gd name="T35" fmla="*/ 0 h 2324"/>
                      <a:gd name="T36" fmla="*/ 0 w 2564"/>
                      <a:gd name="T37" fmla="*/ 0 h 2324"/>
                      <a:gd name="T38" fmla="*/ 0 w 2564"/>
                      <a:gd name="T39" fmla="*/ 0 h 2324"/>
                      <a:gd name="T40" fmla="*/ 0 w 2564"/>
                      <a:gd name="T41" fmla="*/ 0 h 2324"/>
                      <a:gd name="T42" fmla="*/ 0 w 2564"/>
                      <a:gd name="T43" fmla="*/ 0 h 2324"/>
                      <a:gd name="T44" fmla="*/ 0 w 2564"/>
                      <a:gd name="T45" fmla="*/ 0 h 2324"/>
                      <a:gd name="T46" fmla="*/ 0 w 2564"/>
                      <a:gd name="T47" fmla="*/ 0 h 2324"/>
                      <a:gd name="T48" fmla="*/ 0 w 2564"/>
                      <a:gd name="T49" fmla="*/ 0 h 2324"/>
                      <a:gd name="T50" fmla="*/ 0 w 2564"/>
                      <a:gd name="T51" fmla="*/ 0 h 2324"/>
                      <a:gd name="T52" fmla="*/ 0 w 2564"/>
                      <a:gd name="T53" fmla="*/ 0 h 2324"/>
                      <a:gd name="T54" fmla="*/ 0 w 2564"/>
                      <a:gd name="T55" fmla="*/ 0 h 2324"/>
                      <a:gd name="T56" fmla="*/ 0 w 2564"/>
                      <a:gd name="T57" fmla="*/ 0 h 2324"/>
                      <a:gd name="T58" fmla="*/ 0 w 2564"/>
                      <a:gd name="T59" fmla="*/ 0 h 2324"/>
                      <a:gd name="T60" fmla="*/ 0 w 2564"/>
                      <a:gd name="T61" fmla="*/ 0 h 2324"/>
                      <a:gd name="T62" fmla="*/ 0 w 2564"/>
                      <a:gd name="T63" fmla="*/ 0 h 2324"/>
                      <a:gd name="T64" fmla="*/ 0 w 2564"/>
                      <a:gd name="T65" fmla="*/ 0 h 2324"/>
                      <a:gd name="T66" fmla="*/ 0 w 2564"/>
                      <a:gd name="T67" fmla="*/ 0 h 2324"/>
                      <a:gd name="T68" fmla="*/ 0 w 2564"/>
                      <a:gd name="T69" fmla="*/ 0 h 2324"/>
                      <a:gd name="T70" fmla="*/ 0 w 2564"/>
                      <a:gd name="T71" fmla="*/ 0 h 2324"/>
                      <a:gd name="T72" fmla="*/ 0 w 2564"/>
                      <a:gd name="T73" fmla="*/ 0 h 2324"/>
                      <a:gd name="T74" fmla="*/ 0 w 2564"/>
                      <a:gd name="T75" fmla="*/ 0 h 2324"/>
                      <a:gd name="T76" fmla="*/ 0 w 2564"/>
                      <a:gd name="T77" fmla="*/ 0 h 2324"/>
                      <a:gd name="T78" fmla="*/ 0 w 2564"/>
                      <a:gd name="T79" fmla="*/ 0 h 2324"/>
                      <a:gd name="T80" fmla="*/ 0 w 2564"/>
                      <a:gd name="T81" fmla="*/ 0 h 2324"/>
                      <a:gd name="T82" fmla="*/ 0 w 2564"/>
                      <a:gd name="T83" fmla="*/ 0 h 2324"/>
                      <a:gd name="T84" fmla="*/ 0 w 2564"/>
                      <a:gd name="T85" fmla="*/ 0 h 2324"/>
                      <a:gd name="T86" fmla="*/ 0 w 2564"/>
                      <a:gd name="T87" fmla="*/ 0 h 2324"/>
                      <a:gd name="T88" fmla="*/ 0 w 2564"/>
                      <a:gd name="T89" fmla="*/ 0 h 2324"/>
                      <a:gd name="T90" fmla="*/ 0 w 2564"/>
                      <a:gd name="T91" fmla="*/ 0 h 2324"/>
                      <a:gd name="T92" fmla="*/ 0 w 2564"/>
                      <a:gd name="T93" fmla="*/ 0 h 2324"/>
                      <a:gd name="T94" fmla="*/ 0 w 2564"/>
                      <a:gd name="T95" fmla="*/ 0 h 2324"/>
                      <a:gd name="T96" fmla="*/ 0 w 2564"/>
                      <a:gd name="T97" fmla="*/ 0 h 2324"/>
                      <a:gd name="T98" fmla="*/ 0 w 2564"/>
                      <a:gd name="T99" fmla="*/ 0 h 2324"/>
                      <a:gd name="T100" fmla="*/ 0 w 2564"/>
                      <a:gd name="T101" fmla="*/ 0 h 2324"/>
                      <a:gd name="T102" fmla="*/ 0 w 2564"/>
                      <a:gd name="T103" fmla="*/ 0 h 2324"/>
                      <a:gd name="T104" fmla="*/ 0 w 2564"/>
                      <a:gd name="T105" fmla="*/ 0 h 2324"/>
                      <a:gd name="T106" fmla="*/ 0 w 2564"/>
                      <a:gd name="T107" fmla="*/ 0 h 2324"/>
                      <a:gd name="T108" fmla="*/ 0 w 2564"/>
                      <a:gd name="T109" fmla="*/ 0 h 2324"/>
                      <a:gd name="T110" fmla="*/ 0 w 2564"/>
                      <a:gd name="T111" fmla="*/ 0 h 2324"/>
                      <a:gd name="T112" fmla="*/ 0 w 2564"/>
                      <a:gd name="T113" fmla="*/ 0 h 2324"/>
                      <a:gd name="T114" fmla="*/ 0 w 2564"/>
                      <a:gd name="T115" fmla="*/ 0 h 2324"/>
                      <a:gd name="T116" fmla="*/ 0 w 2564"/>
                      <a:gd name="T117" fmla="*/ 0 h 2324"/>
                      <a:gd name="T118" fmla="*/ 0 w 2564"/>
                      <a:gd name="T119" fmla="*/ 0 h 2324"/>
                      <a:gd name="T120" fmla="*/ 0 w 2564"/>
                      <a:gd name="T121" fmla="*/ 0 h 2324"/>
                      <a:gd name="T122" fmla="*/ 0 w 2564"/>
                      <a:gd name="T123" fmla="*/ 0 h 2324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60000 65536"/>
                      <a:gd name="T181" fmla="*/ 0 60000 65536"/>
                      <a:gd name="T182" fmla="*/ 0 60000 65536"/>
                      <a:gd name="T183" fmla="*/ 0 60000 65536"/>
                      <a:gd name="T184" fmla="*/ 0 60000 65536"/>
                      <a:gd name="T185" fmla="*/ 0 60000 65536"/>
                      <a:gd name="T186" fmla="*/ 0 w 2564"/>
                      <a:gd name="T187" fmla="*/ 0 h 2324"/>
                      <a:gd name="T188" fmla="*/ 2564 w 2564"/>
                      <a:gd name="T189" fmla="*/ 2324 h 2324"/>
                    </a:gdLst>
                    <a:ahLst/>
                    <a:cxnLst>
                      <a:cxn ang="T124">
                        <a:pos x="T0" y="T1"/>
                      </a:cxn>
                      <a:cxn ang="T125">
                        <a:pos x="T2" y="T3"/>
                      </a:cxn>
                      <a:cxn ang="T126">
                        <a:pos x="T4" y="T5"/>
                      </a:cxn>
                      <a:cxn ang="T127">
                        <a:pos x="T6" y="T7"/>
                      </a:cxn>
                      <a:cxn ang="T128">
                        <a:pos x="T8" y="T9"/>
                      </a:cxn>
                      <a:cxn ang="T129">
                        <a:pos x="T10" y="T11"/>
                      </a:cxn>
                      <a:cxn ang="T130">
                        <a:pos x="T12" y="T13"/>
                      </a:cxn>
                      <a:cxn ang="T131">
                        <a:pos x="T14" y="T15"/>
                      </a:cxn>
                      <a:cxn ang="T132">
                        <a:pos x="T16" y="T17"/>
                      </a:cxn>
                      <a:cxn ang="T133">
                        <a:pos x="T18" y="T19"/>
                      </a:cxn>
                      <a:cxn ang="T134">
                        <a:pos x="T20" y="T21"/>
                      </a:cxn>
                      <a:cxn ang="T135">
                        <a:pos x="T22" y="T23"/>
                      </a:cxn>
                      <a:cxn ang="T136">
                        <a:pos x="T24" y="T25"/>
                      </a:cxn>
                      <a:cxn ang="T137">
                        <a:pos x="T26" y="T27"/>
                      </a:cxn>
                      <a:cxn ang="T138">
                        <a:pos x="T28" y="T29"/>
                      </a:cxn>
                      <a:cxn ang="T139">
                        <a:pos x="T30" y="T31"/>
                      </a:cxn>
                      <a:cxn ang="T140">
                        <a:pos x="T32" y="T33"/>
                      </a:cxn>
                      <a:cxn ang="T141">
                        <a:pos x="T34" y="T35"/>
                      </a:cxn>
                      <a:cxn ang="T142">
                        <a:pos x="T36" y="T37"/>
                      </a:cxn>
                      <a:cxn ang="T143">
                        <a:pos x="T38" y="T39"/>
                      </a:cxn>
                      <a:cxn ang="T144">
                        <a:pos x="T40" y="T41"/>
                      </a:cxn>
                      <a:cxn ang="T145">
                        <a:pos x="T42" y="T43"/>
                      </a:cxn>
                      <a:cxn ang="T146">
                        <a:pos x="T44" y="T45"/>
                      </a:cxn>
                      <a:cxn ang="T147">
                        <a:pos x="T46" y="T47"/>
                      </a:cxn>
                      <a:cxn ang="T148">
                        <a:pos x="T48" y="T49"/>
                      </a:cxn>
                      <a:cxn ang="T149">
                        <a:pos x="T50" y="T51"/>
                      </a:cxn>
                      <a:cxn ang="T150">
                        <a:pos x="T52" y="T53"/>
                      </a:cxn>
                      <a:cxn ang="T151">
                        <a:pos x="T54" y="T55"/>
                      </a:cxn>
                      <a:cxn ang="T152">
                        <a:pos x="T56" y="T57"/>
                      </a:cxn>
                      <a:cxn ang="T153">
                        <a:pos x="T58" y="T59"/>
                      </a:cxn>
                      <a:cxn ang="T154">
                        <a:pos x="T60" y="T61"/>
                      </a:cxn>
                      <a:cxn ang="T155">
                        <a:pos x="T62" y="T63"/>
                      </a:cxn>
                      <a:cxn ang="T156">
                        <a:pos x="T64" y="T65"/>
                      </a:cxn>
                      <a:cxn ang="T157">
                        <a:pos x="T66" y="T67"/>
                      </a:cxn>
                      <a:cxn ang="T158">
                        <a:pos x="T68" y="T69"/>
                      </a:cxn>
                      <a:cxn ang="T159">
                        <a:pos x="T70" y="T71"/>
                      </a:cxn>
                      <a:cxn ang="T160">
                        <a:pos x="T72" y="T73"/>
                      </a:cxn>
                      <a:cxn ang="T161">
                        <a:pos x="T74" y="T75"/>
                      </a:cxn>
                      <a:cxn ang="T162">
                        <a:pos x="T76" y="T77"/>
                      </a:cxn>
                      <a:cxn ang="T163">
                        <a:pos x="T78" y="T79"/>
                      </a:cxn>
                      <a:cxn ang="T164">
                        <a:pos x="T80" y="T81"/>
                      </a:cxn>
                      <a:cxn ang="T165">
                        <a:pos x="T82" y="T83"/>
                      </a:cxn>
                      <a:cxn ang="T166">
                        <a:pos x="T84" y="T85"/>
                      </a:cxn>
                      <a:cxn ang="T167">
                        <a:pos x="T86" y="T87"/>
                      </a:cxn>
                      <a:cxn ang="T168">
                        <a:pos x="T88" y="T89"/>
                      </a:cxn>
                      <a:cxn ang="T169">
                        <a:pos x="T90" y="T91"/>
                      </a:cxn>
                      <a:cxn ang="T170">
                        <a:pos x="T92" y="T93"/>
                      </a:cxn>
                      <a:cxn ang="T171">
                        <a:pos x="T94" y="T95"/>
                      </a:cxn>
                      <a:cxn ang="T172">
                        <a:pos x="T96" y="T97"/>
                      </a:cxn>
                      <a:cxn ang="T173">
                        <a:pos x="T98" y="T99"/>
                      </a:cxn>
                      <a:cxn ang="T174">
                        <a:pos x="T100" y="T101"/>
                      </a:cxn>
                      <a:cxn ang="T175">
                        <a:pos x="T102" y="T103"/>
                      </a:cxn>
                      <a:cxn ang="T176">
                        <a:pos x="T104" y="T105"/>
                      </a:cxn>
                      <a:cxn ang="T177">
                        <a:pos x="T106" y="T107"/>
                      </a:cxn>
                      <a:cxn ang="T178">
                        <a:pos x="T108" y="T109"/>
                      </a:cxn>
                      <a:cxn ang="T179">
                        <a:pos x="T110" y="T111"/>
                      </a:cxn>
                      <a:cxn ang="T180">
                        <a:pos x="T112" y="T113"/>
                      </a:cxn>
                      <a:cxn ang="T181">
                        <a:pos x="T114" y="T115"/>
                      </a:cxn>
                      <a:cxn ang="T182">
                        <a:pos x="T116" y="T117"/>
                      </a:cxn>
                      <a:cxn ang="T183">
                        <a:pos x="T118" y="T119"/>
                      </a:cxn>
                      <a:cxn ang="T184">
                        <a:pos x="T120" y="T121"/>
                      </a:cxn>
                      <a:cxn ang="T185">
                        <a:pos x="T122" y="T123"/>
                      </a:cxn>
                    </a:cxnLst>
                    <a:rect l="T186" t="T187" r="T188" b="T189"/>
                    <a:pathLst>
                      <a:path w="2564" h="2324">
                        <a:moveTo>
                          <a:pt x="2210" y="113"/>
                        </a:moveTo>
                        <a:lnTo>
                          <a:pt x="2242" y="210"/>
                        </a:lnTo>
                        <a:lnTo>
                          <a:pt x="2356" y="307"/>
                        </a:lnTo>
                        <a:lnTo>
                          <a:pt x="2420" y="443"/>
                        </a:lnTo>
                        <a:lnTo>
                          <a:pt x="2555" y="484"/>
                        </a:lnTo>
                        <a:lnTo>
                          <a:pt x="2564" y="630"/>
                        </a:lnTo>
                        <a:lnTo>
                          <a:pt x="2509" y="645"/>
                        </a:lnTo>
                        <a:lnTo>
                          <a:pt x="2381" y="878"/>
                        </a:lnTo>
                        <a:lnTo>
                          <a:pt x="2265" y="1007"/>
                        </a:lnTo>
                        <a:lnTo>
                          <a:pt x="2265" y="1098"/>
                        </a:lnTo>
                        <a:lnTo>
                          <a:pt x="2394" y="1113"/>
                        </a:lnTo>
                        <a:lnTo>
                          <a:pt x="2381" y="1227"/>
                        </a:lnTo>
                        <a:lnTo>
                          <a:pt x="2200" y="1427"/>
                        </a:lnTo>
                        <a:lnTo>
                          <a:pt x="2136" y="1427"/>
                        </a:lnTo>
                        <a:lnTo>
                          <a:pt x="2026" y="1588"/>
                        </a:lnTo>
                        <a:lnTo>
                          <a:pt x="1936" y="1734"/>
                        </a:lnTo>
                        <a:lnTo>
                          <a:pt x="1807" y="1734"/>
                        </a:lnTo>
                        <a:lnTo>
                          <a:pt x="1775" y="1781"/>
                        </a:lnTo>
                        <a:lnTo>
                          <a:pt x="1606" y="1775"/>
                        </a:lnTo>
                        <a:lnTo>
                          <a:pt x="1597" y="2033"/>
                        </a:lnTo>
                        <a:lnTo>
                          <a:pt x="1661" y="2050"/>
                        </a:lnTo>
                        <a:lnTo>
                          <a:pt x="1703" y="2114"/>
                        </a:lnTo>
                        <a:lnTo>
                          <a:pt x="1565" y="2185"/>
                        </a:lnTo>
                        <a:lnTo>
                          <a:pt x="1555" y="2234"/>
                        </a:lnTo>
                        <a:lnTo>
                          <a:pt x="1145" y="2194"/>
                        </a:lnTo>
                        <a:lnTo>
                          <a:pt x="855" y="2324"/>
                        </a:lnTo>
                        <a:lnTo>
                          <a:pt x="677" y="2292"/>
                        </a:lnTo>
                        <a:lnTo>
                          <a:pt x="548" y="2033"/>
                        </a:lnTo>
                        <a:lnTo>
                          <a:pt x="291" y="2050"/>
                        </a:lnTo>
                        <a:lnTo>
                          <a:pt x="0" y="1891"/>
                        </a:lnTo>
                        <a:lnTo>
                          <a:pt x="0" y="1711"/>
                        </a:lnTo>
                        <a:lnTo>
                          <a:pt x="0" y="1717"/>
                        </a:lnTo>
                        <a:lnTo>
                          <a:pt x="58" y="1717"/>
                        </a:lnTo>
                        <a:lnTo>
                          <a:pt x="204" y="1605"/>
                        </a:lnTo>
                        <a:lnTo>
                          <a:pt x="355" y="1766"/>
                        </a:lnTo>
                        <a:lnTo>
                          <a:pt x="526" y="1808"/>
                        </a:lnTo>
                        <a:lnTo>
                          <a:pt x="607" y="1823"/>
                        </a:lnTo>
                        <a:lnTo>
                          <a:pt x="694" y="2008"/>
                        </a:lnTo>
                        <a:lnTo>
                          <a:pt x="887" y="2114"/>
                        </a:lnTo>
                        <a:lnTo>
                          <a:pt x="984" y="2072"/>
                        </a:lnTo>
                        <a:lnTo>
                          <a:pt x="1010" y="1985"/>
                        </a:lnTo>
                        <a:lnTo>
                          <a:pt x="1033" y="1808"/>
                        </a:lnTo>
                        <a:lnTo>
                          <a:pt x="1210" y="1637"/>
                        </a:lnTo>
                        <a:lnTo>
                          <a:pt x="1381" y="1437"/>
                        </a:lnTo>
                        <a:lnTo>
                          <a:pt x="1461" y="1227"/>
                        </a:lnTo>
                        <a:lnTo>
                          <a:pt x="1445" y="1001"/>
                        </a:lnTo>
                        <a:lnTo>
                          <a:pt x="1339" y="992"/>
                        </a:lnTo>
                        <a:lnTo>
                          <a:pt x="1323" y="742"/>
                        </a:lnTo>
                        <a:lnTo>
                          <a:pt x="1436" y="653"/>
                        </a:lnTo>
                        <a:lnTo>
                          <a:pt x="1387" y="613"/>
                        </a:lnTo>
                        <a:lnTo>
                          <a:pt x="1275" y="613"/>
                        </a:lnTo>
                        <a:lnTo>
                          <a:pt x="1268" y="539"/>
                        </a:lnTo>
                        <a:lnTo>
                          <a:pt x="1478" y="339"/>
                        </a:lnTo>
                        <a:lnTo>
                          <a:pt x="1581" y="323"/>
                        </a:lnTo>
                        <a:lnTo>
                          <a:pt x="1614" y="274"/>
                        </a:lnTo>
                        <a:lnTo>
                          <a:pt x="1767" y="233"/>
                        </a:lnTo>
                        <a:lnTo>
                          <a:pt x="1845" y="282"/>
                        </a:lnTo>
                        <a:lnTo>
                          <a:pt x="2104" y="210"/>
                        </a:lnTo>
                        <a:lnTo>
                          <a:pt x="2129" y="55"/>
                        </a:lnTo>
                        <a:lnTo>
                          <a:pt x="2265" y="0"/>
                        </a:lnTo>
                        <a:lnTo>
                          <a:pt x="2274" y="39"/>
                        </a:lnTo>
                        <a:lnTo>
                          <a:pt x="2210" y="113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20" name="Freeform 353"/>
                  <p:cNvSpPr>
                    <a:spLocks noChangeAspect="1"/>
                  </p:cNvSpPr>
                  <p:nvPr/>
                </p:nvSpPr>
                <p:spPr bwMode="gray">
                  <a:xfrm>
                    <a:off x="2950474" y="1737316"/>
                    <a:ext cx="903060" cy="885988"/>
                  </a:xfrm>
                  <a:custGeom>
                    <a:avLst/>
                    <a:gdLst>
                      <a:gd name="T0" fmla="*/ 0 w 3071"/>
                      <a:gd name="T1" fmla="*/ 0 h 3508"/>
                      <a:gd name="T2" fmla="*/ 0 w 3071"/>
                      <a:gd name="T3" fmla="*/ 0 h 3508"/>
                      <a:gd name="T4" fmla="*/ 0 w 3071"/>
                      <a:gd name="T5" fmla="*/ 0 h 3508"/>
                      <a:gd name="T6" fmla="*/ 0 w 3071"/>
                      <a:gd name="T7" fmla="*/ 0 h 3508"/>
                      <a:gd name="T8" fmla="*/ 0 w 3071"/>
                      <a:gd name="T9" fmla="*/ 0 h 3508"/>
                      <a:gd name="T10" fmla="*/ 0 w 3071"/>
                      <a:gd name="T11" fmla="*/ 0 h 3508"/>
                      <a:gd name="T12" fmla="*/ 0 w 3071"/>
                      <a:gd name="T13" fmla="*/ 0 h 3508"/>
                      <a:gd name="T14" fmla="*/ 0 w 3071"/>
                      <a:gd name="T15" fmla="*/ 0 h 3508"/>
                      <a:gd name="T16" fmla="*/ 0 w 3071"/>
                      <a:gd name="T17" fmla="*/ 0 h 3508"/>
                      <a:gd name="T18" fmla="*/ 0 w 3071"/>
                      <a:gd name="T19" fmla="*/ 0 h 3508"/>
                      <a:gd name="T20" fmla="*/ 0 w 3071"/>
                      <a:gd name="T21" fmla="*/ 0 h 3508"/>
                      <a:gd name="T22" fmla="*/ 0 w 3071"/>
                      <a:gd name="T23" fmla="*/ 0 h 3508"/>
                      <a:gd name="T24" fmla="*/ 0 w 3071"/>
                      <a:gd name="T25" fmla="*/ 0 h 3508"/>
                      <a:gd name="T26" fmla="*/ 0 w 3071"/>
                      <a:gd name="T27" fmla="*/ 0 h 3508"/>
                      <a:gd name="T28" fmla="*/ 0 w 3071"/>
                      <a:gd name="T29" fmla="*/ 0 h 3508"/>
                      <a:gd name="T30" fmla="*/ 0 w 3071"/>
                      <a:gd name="T31" fmla="*/ 0 h 3508"/>
                      <a:gd name="T32" fmla="*/ 0 w 3071"/>
                      <a:gd name="T33" fmla="*/ 0 h 3508"/>
                      <a:gd name="T34" fmla="*/ 0 w 3071"/>
                      <a:gd name="T35" fmla="*/ 0 h 3508"/>
                      <a:gd name="T36" fmla="*/ 0 w 3071"/>
                      <a:gd name="T37" fmla="*/ 0 h 3508"/>
                      <a:gd name="T38" fmla="*/ 0 w 3071"/>
                      <a:gd name="T39" fmla="*/ 0 h 3508"/>
                      <a:gd name="T40" fmla="*/ 0 w 3071"/>
                      <a:gd name="T41" fmla="*/ 0 h 3508"/>
                      <a:gd name="T42" fmla="*/ 0 w 3071"/>
                      <a:gd name="T43" fmla="*/ 0 h 3508"/>
                      <a:gd name="T44" fmla="*/ 0 w 3071"/>
                      <a:gd name="T45" fmla="*/ 0 h 3508"/>
                      <a:gd name="T46" fmla="*/ 0 w 3071"/>
                      <a:gd name="T47" fmla="*/ 0 h 3508"/>
                      <a:gd name="T48" fmla="*/ 0 w 3071"/>
                      <a:gd name="T49" fmla="*/ 0 h 3508"/>
                      <a:gd name="T50" fmla="*/ 0 w 3071"/>
                      <a:gd name="T51" fmla="*/ 0 h 3508"/>
                      <a:gd name="T52" fmla="*/ 0 w 3071"/>
                      <a:gd name="T53" fmla="*/ 0 h 3508"/>
                      <a:gd name="T54" fmla="*/ 0 w 3071"/>
                      <a:gd name="T55" fmla="*/ 0 h 3508"/>
                      <a:gd name="T56" fmla="*/ 0 w 3071"/>
                      <a:gd name="T57" fmla="*/ 0 h 3508"/>
                      <a:gd name="T58" fmla="*/ 0 w 3071"/>
                      <a:gd name="T59" fmla="*/ 0 h 3508"/>
                      <a:gd name="T60" fmla="*/ 0 w 3071"/>
                      <a:gd name="T61" fmla="*/ 0 h 3508"/>
                      <a:gd name="T62" fmla="*/ 0 w 3071"/>
                      <a:gd name="T63" fmla="*/ 0 h 3508"/>
                      <a:gd name="T64" fmla="*/ 0 w 3071"/>
                      <a:gd name="T65" fmla="*/ 0 h 3508"/>
                      <a:gd name="T66" fmla="*/ 0 w 3071"/>
                      <a:gd name="T67" fmla="*/ 0 h 3508"/>
                      <a:gd name="T68" fmla="*/ 0 w 3071"/>
                      <a:gd name="T69" fmla="*/ 0 h 3508"/>
                      <a:gd name="T70" fmla="*/ 0 w 3071"/>
                      <a:gd name="T71" fmla="*/ 0 h 3508"/>
                      <a:gd name="T72" fmla="*/ 0 w 3071"/>
                      <a:gd name="T73" fmla="*/ 0 h 3508"/>
                      <a:gd name="T74" fmla="*/ 0 w 3071"/>
                      <a:gd name="T75" fmla="*/ 0 h 3508"/>
                      <a:gd name="T76" fmla="*/ 0 w 3071"/>
                      <a:gd name="T77" fmla="*/ 0 h 3508"/>
                      <a:gd name="T78" fmla="*/ 0 w 3071"/>
                      <a:gd name="T79" fmla="*/ 0 h 3508"/>
                      <a:gd name="T80" fmla="*/ 0 w 3071"/>
                      <a:gd name="T81" fmla="*/ 0 h 3508"/>
                      <a:gd name="T82" fmla="*/ 0 w 3071"/>
                      <a:gd name="T83" fmla="*/ 0 h 3508"/>
                      <a:gd name="T84" fmla="*/ 0 w 3071"/>
                      <a:gd name="T85" fmla="*/ 0 h 3508"/>
                      <a:gd name="T86" fmla="*/ 0 w 3071"/>
                      <a:gd name="T87" fmla="*/ 0 h 3508"/>
                      <a:gd name="T88" fmla="*/ 0 w 3071"/>
                      <a:gd name="T89" fmla="*/ 0 h 3508"/>
                      <a:gd name="T90" fmla="*/ 0 w 3071"/>
                      <a:gd name="T91" fmla="*/ 0 h 3508"/>
                      <a:gd name="T92" fmla="*/ 0 w 3071"/>
                      <a:gd name="T93" fmla="*/ 0 h 3508"/>
                      <a:gd name="T94" fmla="*/ 0 w 3071"/>
                      <a:gd name="T95" fmla="*/ 0 h 3508"/>
                      <a:gd name="T96" fmla="*/ 0 w 3071"/>
                      <a:gd name="T97" fmla="*/ 0 h 3508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w 3071"/>
                      <a:gd name="T148" fmla="*/ 0 h 3508"/>
                      <a:gd name="T149" fmla="*/ 3071 w 3071"/>
                      <a:gd name="T150" fmla="*/ 3508 h 3508"/>
                    </a:gdLst>
                    <a:ahLst/>
                    <a:cxnLst>
                      <a:cxn ang="T98">
                        <a:pos x="T0" y="T1"/>
                      </a:cxn>
                      <a:cxn ang="T99">
                        <a:pos x="T2" y="T3"/>
                      </a:cxn>
                      <a:cxn ang="T100">
                        <a:pos x="T4" y="T5"/>
                      </a:cxn>
                      <a:cxn ang="T101">
                        <a:pos x="T6" y="T7"/>
                      </a:cxn>
                      <a:cxn ang="T102">
                        <a:pos x="T8" y="T9"/>
                      </a:cxn>
                      <a:cxn ang="T103">
                        <a:pos x="T10" y="T11"/>
                      </a:cxn>
                      <a:cxn ang="T104">
                        <a:pos x="T12" y="T13"/>
                      </a:cxn>
                      <a:cxn ang="T105">
                        <a:pos x="T14" y="T15"/>
                      </a:cxn>
                      <a:cxn ang="T106">
                        <a:pos x="T16" y="T17"/>
                      </a:cxn>
                      <a:cxn ang="T107">
                        <a:pos x="T18" y="T19"/>
                      </a:cxn>
                      <a:cxn ang="T108">
                        <a:pos x="T20" y="T21"/>
                      </a:cxn>
                      <a:cxn ang="T109">
                        <a:pos x="T22" y="T23"/>
                      </a:cxn>
                      <a:cxn ang="T110">
                        <a:pos x="T24" y="T25"/>
                      </a:cxn>
                      <a:cxn ang="T111">
                        <a:pos x="T26" y="T27"/>
                      </a:cxn>
                      <a:cxn ang="T112">
                        <a:pos x="T28" y="T29"/>
                      </a:cxn>
                      <a:cxn ang="T113">
                        <a:pos x="T30" y="T31"/>
                      </a:cxn>
                      <a:cxn ang="T114">
                        <a:pos x="T32" y="T33"/>
                      </a:cxn>
                      <a:cxn ang="T115">
                        <a:pos x="T34" y="T35"/>
                      </a:cxn>
                      <a:cxn ang="T116">
                        <a:pos x="T36" y="T37"/>
                      </a:cxn>
                      <a:cxn ang="T117">
                        <a:pos x="T38" y="T39"/>
                      </a:cxn>
                      <a:cxn ang="T118">
                        <a:pos x="T40" y="T41"/>
                      </a:cxn>
                      <a:cxn ang="T119">
                        <a:pos x="T42" y="T43"/>
                      </a:cxn>
                      <a:cxn ang="T120">
                        <a:pos x="T44" y="T45"/>
                      </a:cxn>
                      <a:cxn ang="T121">
                        <a:pos x="T46" y="T47"/>
                      </a:cxn>
                      <a:cxn ang="T122">
                        <a:pos x="T48" y="T49"/>
                      </a:cxn>
                      <a:cxn ang="T123">
                        <a:pos x="T50" y="T51"/>
                      </a:cxn>
                      <a:cxn ang="T124">
                        <a:pos x="T52" y="T53"/>
                      </a:cxn>
                      <a:cxn ang="T125">
                        <a:pos x="T54" y="T55"/>
                      </a:cxn>
                      <a:cxn ang="T126">
                        <a:pos x="T56" y="T57"/>
                      </a:cxn>
                      <a:cxn ang="T127">
                        <a:pos x="T58" y="T59"/>
                      </a:cxn>
                      <a:cxn ang="T128">
                        <a:pos x="T60" y="T61"/>
                      </a:cxn>
                      <a:cxn ang="T129">
                        <a:pos x="T62" y="T63"/>
                      </a:cxn>
                      <a:cxn ang="T130">
                        <a:pos x="T64" y="T65"/>
                      </a:cxn>
                      <a:cxn ang="T131">
                        <a:pos x="T66" y="T67"/>
                      </a:cxn>
                      <a:cxn ang="T132">
                        <a:pos x="T68" y="T69"/>
                      </a:cxn>
                      <a:cxn ang="T133">
                        <a:pos x="T70" y="T71"/>
                      </a:cxn>
                      <a:cxn ang="T134">
                        <a:pos x="T72" y="T73"/>
                      </a:cxn>
                      <a:cxn ang="T135">
                        <a:pos x="T74" y="T75"/>
                      </a:cxn>
                      <a:cxn ang="T136">
                        <a:pos x="T76" y="T77"/>
                      </a:cxn>
                      <a:cxn ang="T137">
                        <a:pos x="T78" y="T79"/>
                      </a:cxn>
                      <a:cxn ang="T138">
                        <a:pos x="T80" y="T81"/>
                      </a:cxn>
                      <a:cxn ang="T139">
                        <a:pos x="T82" y="T83"/>
                      </a:cxn>
                      <a:cxn ang="T140">
                        <a:pos x="T84" y="T85"/>
                      </a:cxn>
                      <a:cxn ang="T141">
                        <a:pos x="T86" y="T87"/>
                      </a:cxn>
                      <a:cxn ang="T142">
                        <a:pos x="T88" y="T89"/>
                      </a:cxn>
                      <a:cxn ang="T143">
                        <a:pos x="T90" y="T91"/>
                      </a:cxn>
                      <a:cxn ang="T144">
                        <a:pos x="T92" y="T93"/>
                      </a:cxn>
                      <a:cxn ang="T145">
                        <a:pos x="T94" y="T95"/>
                      </a:cxn>
                      <a:cxn ang="T146">
                        <a:pos x="T96" y="T97"/>
                      </a:cxn>
                    </a:cxnLst>
                    <a:rect l="T147" t="T148" r="T149" b="T150"/>
                    <a:pathLst>
                      <a:path w="3071" h="3508">
                        <a:moveTo>
                          <a:pt x="1297" y="0"/>
                        </a:moveTo>
                        <a:lnTo>
                          <a:pt x="1339" y="78"/>
                        </a:lnTo>
                        <a:lnTo>
                          <a:pt x="1484" y="214"/>
                        </a:lnTo>
                        <a:lnTo>
                          <a:pt x="1494" y="368"/>
                        </a:lnTo>
                        <a:lnTo>
                          <a:pt x="1606" y="407"/>
                        </a:lnTo>
                        <a:lnTo>
                          <a:pt x="1564" y="498"/>
                        </a:lnTo>
                        <a:lnTo>
                          <a:pt x="1613" y="604"/>
                        </a:lnTo>
                        <a:lnTo>
                          <a:pt x="1758" y="701"/>
                        </a:lnTo>
                        <a:lnTo>
                          <a:pt x="1719" y="1046"/>
                        </a:lnTo>
                        <a:lnTo>
                          <a:pt x="1751" y="1201"/>
                        </a:lnTo>
                        <a:lnTo>
                          <a:pt x="1855" y="1201"/>
                        </a:lnTo>
                        <a:lnTo>
                          <a:pt x="1880" y="1143"/>
                        </a:lnTo>
                        <a:lnTo>
                          <a:pt x="2081" y="1078"/>
                        </a:lnTo>
                        <a:lnTo>
                          <a:pt x="2107" y="1007"/>
                        </a:lnTo>
                        <a:lnTo>
                          <a:pt x="2162" y="1121"/>
                        </a:lnTo>
                        <a:lnTo>
                          <a:pt x="2296" y="949"/>
                        </a:lnTo>
                        <a:lnTo>
                          <a:pt x="2338" y="739"/>
                        </a:lnTo>
                        <a:lnTo>
                          <a:pt x="2490" y="578"/>
                        </a:lnTo>
                        <a:lnTo>
                          <a:pt x="2652" y="675"/>
                        </a:lnTo>
                        <a:lnTo>
                          <a:pt x="2741" y="797"/>
                        </a:lnTo>
                        <a:lnTo>
                          <a:pt x="2839" y="684"/>
                        </a:lnTo>
                        <a:lnTo>
                          <a:pt x="2919" y="718"/>
                        </a:lnTo>
                        <a:lnTo>
                          <a:pt x="2951" y="820"/>
                        </a:lnTo>
                        <a:lnTo>
                          <a:pt x="3071" y="998"/>
                        </a:lnTo>
                        <a:lnTo>
                          <a:pt x="2910" y="1062"/>
                        </a:lnTo>
                        <a:lnTo>
                          <a:pt x="2896" y="1233"/>
                        </a:lnTo>
                        <a:lnTo>
                          <a:pt x="3016" y="1320"/>
                        </a:lnTo>
                        <a:lnTo>
                          <a:pt x="3016" y="1433"/>
                        </a:lnTo>
                        <a:lnTo>
                          <a:pt x="2904" y="1515"/>
                        </a:lnTo>
                        <a:lnTo>
                          <a:pt x="2758" y="1507"/>
                        </a:lnTo>
                        <a:lnTo>
                          <a:pt x="2822" y="1433"/>
                        </a:lnTo>
                        <a:lnTo>
                          <a:pt x="2813" y="1394"/>
                        </a:lnTo>
                        <a:lnTo>
                          <a:pt x="2677" y="1449"/>
                        </a:lnTo>
                        <a:lnTo>
                          <a:pt x="2652" y="1604"/>
                        </a:lnTo>
                        <a:lnTo>
                          <a:pt x="2393" y="1676"/>
                        </a:lnTo>
                        <a:lnTo>
                          <a:pt x="2315" y="1627"/>
                        </a:lnTo>
                        <a:lnTo>
                          <a:pt x="2162" y="1668"/>
                        </a:lnTo>
                        <a:lnTo>
                          <a:pt x="2129" y="1717"/>
                        </a:lnTo>
                        <a:lnTo>
                          <a:pt x="2026" y="1733"/>
                        </a:lnTo>
                        <a:lnTo>
                          <a:pt x="1816" y="1933"/>
                        </a:lnTo>
                        <a:lnTo>
                          <a:pt x="1823" y="2007"/>
                        </a:lnTo>
                        <a:lnTo>
                          <a:pt x="1935" y="2007"/>
                        </a:lnTo>
                        <a:lnTo>
                          <a:pt x="1984" y="2047"/>
                        </a:lnTo>
                        <a:lnTo>
                          <a:pt x="1871" y="2136"/>
                        </a:lnTo>
                        <a:lnTo>
                          <a:pt x="1887" y="2386"/>
                        </a:lnTo>
                        <a:lnTo>
                          <a:pt x="1993" y="2395"/>
                        </a:lnTo>
                        <a:lnTo>
                          <a:pt x="2009" y="2621"/>
                        </a:lnTo>
                        <a:lnTo>
                          <a:pt x="1929" y="2831"/>
                        </a:lnTo>
                        <a:lnTo>
                          <a:pt x="1758" y="3031"/>
                        </a:lnTo>
                        <a:lnTo>
                          <a:pt x="1581" y="3202"/>
                        </a:lnTo>
                        <a:lnTo>
                          <a:pt x="1558" y="3379"/>
                        </a:lnTo>
                        <a:lnTo>
                          <a:pt x="1532" y="3466"/>
                        </a:lnTo>
                        <a:lnTo>
                          <a:pt x="1435" y="3508"/>
                        </a:lnTo>
                        <a:lnTo>
                          <a:pt x="1242" y="3402"/>
                        </a:lnTo>
                        <a:lnTo>
                          <a:pt x="1155" y="3217"/>
                        </a:lnTo>
                        <a:lnTo>
                          <a:pt x="1074" y="3202"/>
                        </a:lnTo>
                        <a:lnTo>
                          <a:pt x="903" y="3160"/>
                        </a:lnTo>
                        <a:lnTo>
                          <a:pt x="752" y="2999"/>
                        </a:lnTo>
                        <a:lnTo>
                          <a:pt x="606" y="3111"/>
                        </a:lnTo>
                        <a:lnTo>
                          <a:pt x="548" y="3111"/>
                        </a:lnTo>
                        <a:lnTo>
                          <a:pt x="548" y="3105"/>
                        </a:lnTo>
                        <a:lnTo>
                          <a:pt x="500" y="3063"/>
                        </a:lnTo>
                        <a:lnTo>
                          <a:pt x="349" y="3056"/>
                        </a:lnTo>
                        <a:lnTo>
                          <a:pt x="252" y="2944"/>
                        </a:lnTo>
                        <a:lnTo>
                          <a:pt x="161" y="2944"/>
                        </a:lnTo>
                        <a:lnTo>
                          <a:pt x="154" y="2944"/>
                        </a:lnTo>
                        <a:lnTo>
                          <a:pt x="10" y="2836"/>
                        </a:lnTo>
                        <a:lnTo>
                          <a:pt x="0" y="2766"/>
                        </a:lnTo>
                        <a:lnTo>
                          <a:pt x="154" y="2734"/>
                        </a:lnTo>
                        <a:lnTo>
                          <a:pt x="161" y="2401"/>
                        </a:lnTo>
                        <a:lnTo>
                          <a:pt x="273" y="2321"/>
                        </a:lnTo>
                        <a:lnTo>
                          <a:pt x="258" y="2159"/>
                        </a:lnTo>
                        <a:lnTo>
                          <a:pt x="154" y="2039"/>
                        </a:lnTo>
                        <a:lnTo>
                          <a:pt x="252" y="1950"/>
                        </a:lnTo>
                        <a:lnTo>
                          <a:pt x="241" y="1863"/>
                        </a:lnTo>
                        <a:lnTo>
                          <a:pt x="445" y="1837"/>
                        </a:lnTo>
                        <a:lnTo>
                          <a:pt x="468" y="1750"/>
                        </a:lnTo>
                        <a:lnTo>
                          <a:pt x="525" y="1756"/>
                        </a:lnTo>
                        <a:lnTo>
                          <a:pt x="612" y="1886"/>
                        </a:lnTo>
                        <a:lnTo>
                          <a:pt x="661" y="1895"/>
                        </a:lnTo>
                        <a:lnTo>
                          <a:pt x="687" y="1740"/>
                        </a:lnTo>
                        <a:lnTo>
                          <a:pt x="854" y="1562"/>
                        </a:lnTo>
                        <a:lnTo>
                          <a:pt x="841" y="1352"/>
                        </a:lnTo>
                        <a:lnTo>
                          <a:pt x="896" y="1352"/>
                        </a:lnTo>
                        <a:lnTo>
                          <a:pt x="994" y="1449"/>
                        </a:lnTo>
                        <a:lnTo>
                          <a:pt x="1170" y="1530"/>
                        </a:lnTo>
                        <a:lnTo>
                          <a:pt x="1210" y="1352"/>
                        </a:lnTo>
                        <a:lnTo>
                          <a:pt x="1138" y="1233"/>
                        </a:lnTo>
                        <a:lnTo>
                          <a:pt x="1203" y="1185"/>
                        </a:lnTo>
                        <a:lnTo>
                          <a:pt x="1178" y="1072"/>
                        </a:lnTo>
                        <a:lnTo>
                          <a:pt x="1042" y="975"/>
                        </a:lnTo>
                        <a:lnTo>
                          <a:pt x="1000" y="830"/>
                        </a:lnTo>
                        <a:lnTo>
                          <a:pt x="1155" y="587"/>
                        </a:lnTo>
                        <a:lnTo>
                          <a:pt x="1187" y="466"/>
                        </a:lnTo>
                        <a:lnTo>
                          <a:pt x="1090" y="311"/>
                        </a:lnTo>
                        <a:lnTo>
                          <a:pt x="1129" y="233"/>
                        </a:lnTo>
                        <a:lnTo>
                          <a:pt x="1161" y="46"/>
                        </a:lnTo>
                        <a:lnTo>
                          <a:pt x="1274" y="46"/>
                        </a:lnTo>
                        <a:lnTo>
                          <a:pt x="1297" y="0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21" name="Freeform 354"/>
                  <p:cNvSpPr>
                    <a:spLocks noChangeAspect="1"/>
                  </p:cNvSpPr>
                  <p:nvPr/>
                </p:nvSpPr>
                <p:spPr bwMode="gray">
                  <a:xfrm>
                    <a:off x="2642287" y="2480332"/>
                    <a:ext cx="473032" cy="259947"/>
                  </a:xfrm>
                  <a:custGeom>
                    <a:avLst/>
                    <a:gdLst>
                      <a:gd name="T0" fmla="*/ 0 w 1612"/>
                      <a:gd name="T1" fmla="*/ 0 h 1032"/>
                      <a:gd name="T2" fmla="*/ 0 w 1612"/>
                      <a:gd name="T3" fmla="*/ 0 h 1032"/>
                      <a:gd name="T4" fmla="*/ 0 w 1612"/>
                      <a:gd name="T5" fmla="*/ 0 h 1032"/>
                      <a:gd name="T6" fmla="*/ 0 w 1612"/>
                      <a:gd name="T7" fmla="*/ 0 h 1032"/>
                      <a:gd name="T8" fmla="*/ 0 w 1612"/>
                      <a:gd name="T9" fmla="*/ 0 h 1032"/>
                      <a:gd name="T10" fmla="*/ 0 w 1612"/>
                      <a:gd name="T11" fmla="*/ 0 h 1032"/>
                      <a:gd name="T12" fmla="*/ 0 w 1612"/>
                      <a:gd name="T13" fmla="*/ 0 h 1032"/>
                      <a:gd name="T14" fmla="*/ 0 w 1612"/>
                      <a:gd name="T15" fmla="*/ 0 h 1032"/>
                      <a:gd name="T16" fmla="*/ 0 w 1612"/>
                      <a:gd name="T17" fmla="*/ 0 h 1032"/>
                      <a:gd name="T18" fmla="*/ 0 w 1612"/>
                      <a:gd name="T19" fmla="*/ 0 h 1032"/>
                      <a:gd name="T20" fmla="*/ 0 w 1612"/>
                      <a:gd name="T21" fmla="*/ 0 h 1032"/>
                      <a:gd name="T22" fmla="*/ 0 w 1612"/>
                      <a:gd name="T23" fmla="*/ 0 h 1032"/>
                      <a:gd name="T24" fmla="*/ 0 w 1612"/>
                      <a:gd name="T25" fmla="*/ 0 h 1032"/>
                      <a:gd name="T26" fmla="*/ 0 w 1612"/>
                      <a:gd name="T27" fmla="*/ 0 h 1032"/>
                      <a:gd name="T28" fmla="*/ 0 w 1612"/>
                      <a:gd name="T29" fmla="*/ 0 h 1032"/>
                      <a:gd name="T30" fmla="*/ 0 w 1612"/>
                      <a:gd name="T31" fmla="*/ 0 h 1032"/>
                      <a:gd name="T32" fmla="*/ 0 w 1612"/>
                      <a:gd name="T33" fmla="*/ 0 h 1032"/>
                      <a:gd name="T34" fmla="*/ 0 w 1612"/>
                      <a:gd name="T35" fmla="*/ 0 h 1032"/>
                      <a:gd name="T36" fmla="*/ 0 w 1612"/>
                      <a:gd name="T37" fmla="*/ 0 h 1032"/>
                      <a:gd name="T38" fmla="*/ 0 w 1612"/>
                      <a:gd name="T39" fmla="*/ 0 h 1032"/>
                      <a:gd name="T40" fmla="*/ 0 w 1612"/>
                      <a:gd name="T41" fmla="*/ 0 h 1032"/>
                      <a:gd name="T42" fmla="*/ 0 w 1612"/>
                      <a:gd name="T43" fmla="*/ 0 h 1032"/>
                      <a:gd name="T44" fmla="*/ 0 w 1612"/>
                      <a:gd name="T45" fmla="*/ 0 h 1032"/>
                      <a:gd name="T46" fmla="*/ 0 w 1612"/>
                      <a:gd name="T47" fmla="*/ 0 h 1032"/>
                      <a:gd name="T48" fmla="*/ 0 w 1612"/>
                      <a:gd name="T49" fmla="*/ 0 h 1032"/>
                      <a:gd name="T50" fmla="*/ 0 w 1612"/>
                      <a:gd name="T51" fmla="*/ 0 h 1032"/>
                      <a:gd name="T52" fmla="*/ 0 w 1612"/>
                      <a:gd name="T53" fmla="*/ 0 h 1032"/>
                      <a:gd name="T54" fmla="*/ 0 w 1612"/>
                      <a:gd name="T55" fmla="*/ 0 h 1032"/>
                      <a:gd name="T56" fmla="*/ 0 w 1612"/>
                      <a:gd name="T57" fmla="*/ 0 h 1032"/>
                      <a:gd name="T58" fmla="*/ 0 w 1612"/>
                      <a:gd name="T59" fmla="*/ 0 h 1032"/>
                      <a:gd name="T60" fmla="*/ 0 w 1612"/>
                      <a:gd name="T61" fmla="*/ 0 h 1032"/>
                      <a:gd name="T62" fmla="*/ 0 w 1612"/>
                      <a:gd name="T63" fmla="*/ 0 h 1032"/>
                      <a:gd name="T64" fmla="*/ 0 w 1612"/>
                      <a:gd name="T65" fmla="*/ 0 h 1032"/>
                      <a:gd name="T66" fmla="*/ 0 w 1612"/>
                      <a:gd name="T67" fmla="*/ 0 h 1032"/>
                      <a:gd name="T68" fmla="*/ 0 w 1612"/>
                      <a:gd name="T69" fmla="*/ 0 h 1032"/>
                      <a:gd name="T70" fmla="*/ 0 w 1612"/>
                      <a:gd name="T71" fmla="*/ 0 h 1032"/>
                      <a:gd name="T72" fmla="*/ 0 w 1612"/>
                      <a:gd name="T73" fmla="*/ 0 h 1032"/>
                      <a:gd name="T74" fmla="*/ 0 w 1612"/>
                      <a:gd name="T75" fmla="*/ 0 h 1032"/>
                      <a:gd name="T76" fmla="*/ 0 w 1612"/>
                      <a:gd name="T77" fmla="*/ 0 h 1032"/>
                      <a:gd name="T78" fmla="*/ 0 w 1612"/>
                      <a:gd name="T79" fmla="*/ 0 h 1032"/>
                      <a:gd name="T80" fmla="*/ 0 w 1612"/>
                      <a:gd name="T81" fmla="*/ 0 h 1032"/>
                      <a:gd name="T82" fmla="*/ 0 w 1612"/>
                      <a:gd name="T83" fmla="*/ 0 h 1032"/>
                      <a:gd name="T84" fmla="*/ 0 w 1612"/>
                      <a:gd name="T85" fmla="*/ 0 h 1032"/>
                      <a:gd name="T86" fmla="*/ 0 w 1612"/>
                      <a:gd name="T87" fmla="*/ 0 h 1032"/>
                      <a:gd name="T88" fmla="*/ 0 w 1612"/>
                      <a:gd name="T89" fmla="*/ 0 h 1032"/>
                      <a:gd name="T90" fmla="*/ 0 w 1612"/>
                      <a:gd name="T91" fmla="*/ 0 h 1032"/>
                      <a:gd name="T92" fmla="*/ 0 w 1612"/>
                      <a:gd name="T93" fmla="*/ 0 h 1032"/>
                      <a:gd name="T94" fmla="*/ 0 w 1612"/>
                      <a:gd name="T95" fmla="*/ 0 h 1032"/>
                      <a:gd name="T96" fmla="*/ 0 w 1612"/>
                      <a:gd name="T97" fmla="*/ 0 h 1032"/>
                      <a:gd name="T98" fmla="*/ 0 w 1612"/>
                      <a:gd name="T99" fmla="*/ 0 h 1032"/>
                      <a:gd name="T100" fmla="*/ 0 w 1612"/>
                      <a:gd name="T101" fmla="*/ 0 h 1032"/>
                      <a:gd name="T102" fmla="*/ 0 w 1612"/>
                      <a:gd name="T103" fmla="*/ 0 h 1032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w 1612"/>
                      <a:gd name="T157" fmla="*/ 0 h 1032"/>
                      <a:gd name="T158" fmla="*/ 1612 w 1612"/>
                      <a:gd name="T159" fmla="*/ 1032 h 1032"/>
                    </a:gdLst>
                    <a:ahLst/>
                    <a:cxnLst>
                      <a:cxn ang="T104">
                        <a:pos x="T0" y="T1"/>
                      </a:cxn>
                      <a:cxn ang="T105">
                        <a:pos x="T2" y="T3"/>
                      </a:cxn>
                      <a:cxn ang="T106">
                        <a:pos x="T4" y="T5"/>
                      </a:cxn>
                      <a:cxn ang="T107">
                        <a:pos x="T6" y="T7"/>
                      </a:cxn>
                      <a:cxn ang="T108">
                        <a:pos x="T8" y="T9"/>
                      </a:cxn>
                      <a:cxn ang="T109">
                        <a:pos x="T10" y="T11"/>
                      </a:cxn>
                      <a:cxn ang="T110">
                        <a:pos x="T12" y="T13"/>
                      </a:cxn>
                      <a:cxn ang="T111">
                        <a:pos x="T14" y="T15"/>
                      </a:cxn>
                      <a:cxn ang="T112">
                        <a:pos x="T16" y="T17"/>
                      </a:cxn>
                      <a:cxn ang="T113">
                        <a:pos x="T18" y="T19"/>
                      </a:cxn>
                      <a:cxn ang="T114">
                        <a:pos x="T20" y="T21"/>
                      </a:cxn>
                      <a:cxn ang="T115">
                        <a:pos x="T22" y="T23"/>
                      </a:cxn>
                      <a:cxn ang="T116">
                        <a:pos x="T24" y="T25"/>
                      </a:cxn>
                      <a:cxn ang="T117">
                        <a:pos x="T26" y="T27"/>
                      </a:cxn>
                      <a:cxn ang="T118">
                        <a:pos x="T28" y="T29"/>
                      </a:cxn>
                      <a:cxn ang="T119">
                        <a:pos x="T30" y="T31"/>
                      </a:cxn>
                      <a:cxn ang="T120">
                        <a:pos x="T32" y="T33"/>
                      </a:cxn>
                      <a:cxn ang="T121">
                        <a:pos x="T34" y="T35"/>
                      </a:cxn>
                      <a:cxn ang="T122">
                        <a:pos x="T36" y="T37"/>
                      </a:cxn>
                      <a:cxn ang="T123">
                        <a:pos x="T38" y="T39"/>
                      </a:cxn>
                      <a:cxn ang="T124">
                        <a:pos x="T40" y="T41"/>
                      </a:cxn>
                      <a:cxn ang="T125">
                        <a:pos x="T42" y="T43"/>
                      </a:cxn>
                      <a:cxn ang="T126">
                        <a:pos x="T44" y="T45"/>
                      </a:cxn>
                      <a:cxn ang="T127">
                        <a:pos x="T46" y="T47"/>
                      </a:cxn>
                      <a:cxn ang="T128">
                        <a:pos x="T48" y="T49"/>
                      </a:cxn>
                      <a:cxn ang="T129">
                        <a:pos x="T50" y="T51"/>
                      </a:cxn>
                      <a:cxn ang="T130">
                        <a:pos x="T52" y="T53"/>
                      </a:cxn>
                      <a:cxn ang="T131">
                        <a:pos x="T54" y="T55"/>
                      </a:cxn>
                      <a:cxn ang="T132">
                        <a:pos x="T56" y="T57"/>
                      </a:cxn>
                      <a:cxn ang="T133">
                        <a:pos x="T58" y="T59"/>
                      </a:cxn>
                      <a:cxn ang="T134">
                        <a:pos x="T60" y="T61"/>
                      </a:cxn>
                      <a:cxn ang="T135">
                        <a:pos x="T62" y="T63"/>
                      </a:cxn>
                      <a:cxn ang="T136">
                        <a:pos x="T64" y="T65"/>
                      </a:cxn>
                      <a:cxn ang="T137">
                        <a:pos x="T66" y="T67"/>
                      </a:cxn>
                      <a:cxn ang="T138">
                        <a:pos x="T68" y="T69"/>
                      </a:cxn>
                      <a:cxn ang="T139">
                        <a:pos x="T70" y="T71"/>
                      </a:cxn>
                      <a:cxn ang="T140">
                        <a:pos x="T72" y="T73"/>
                      </a:cxn>
                      <a:cxn ang="T141">
                        <a:pos x="T74" y="T75"/>
                      </a:cxn>
                      <a:cxn ang="T142">
                        <a:pos x="T76" y="T77"/>
                      </a:cxn>
                      <a:cxn ang="T143">
                        <a:pos x="T78" y="T79"/>
                      </a:cxn>
                      <a:cxn ang="T144">
                        <a:pos x="T80" y="T81"/>
                      </a:cxn>
                      <a:cxn ang="T145">
                        <a:pos x="T82" y="T83"/>
                      </a:cxn>
                      <a:cxn ang="T146">
                        <a:pos x="T84" y="T85"/>
                      </a:cxn>
                      <a:cxn ang="T147">
                        <a:pos x="T86" y="T87"/>
                      </a:cxn>
                      <a:cxn ang="T148">
                        <a:pos x="T88" y="T89"/>
                      </a:cxn>
                      <a:cxn ang="T149">
                        <a:pos x="T90" y="T91"/>
                      </a:cxn>
                      <a:cxn ang="T150">
                        <a:pos x="T92" y="T93"/>
                      </a:cxn>
                      <a:cxn ang="T151">
                        <a:pos x="T94" y="T95"/>
                      </a:cxn>
                      <a:cxn ang="T152">
                        <a:pos x="T96" y="T97"/>
                      </a:cxn>
                      <a:cxn ang="T153">
                        <a:pos x="T98" y="T99"/>
                      </a:cxn>
                      <a:cxn ang="T154">
                        <a:pos x="T100" y="T101"/>
                      </a:cxn>
                      <a:cxn ang="T155">
                        <a:pos x="T102" y="T103"/>
                      </a:cxn>
                    </a:cxnLst>
                    <a:rect l="T156" t="T157" r="T158" b="T159"/>
                    <a:pathLst>
                      <a:path w="1612" h="1032">
                        <a:moveTo>
                          <a:pt x="15" y="612"/>
                        </a:moveTo>
                        <a:lnTo>
                          <a:pt x="0" y="758"/>
                        </a:lnTo>
                        <a:lnTo>
                          <a:pt x="5" y="763"/>
                        </a:lnTo>
                        <a:lnTo>
                          <a:pt x="19" y="778"/>
                        </a:lnTo>
                        <a:lnTo>
                          <a:pt x="39" y="799"/>
                        </a:lnTo>
                        <a:lnTo>
                          <a:pt x="63" y="823"/>
                        </a:lnTo>
                        <a:lnTo>
                          <a:pt x="88" y="847"/>
                        </a:lnTo>
                        <a:lnTo>
                          <a:pt x="112" y="870"/>
                        </a:lnTo>
                        <a:lnTo>
                          <a:pt x="123" y="878"/>
                        </a:lnTo>
                        <a:lnTo>
                          <a:pt x="132" y="885"/>
                        </a:lnTo>
                        <a:lnTo>
                          <a:pt x="139" y="891"/>
                        </a:lnTo>
                        <a:lnTo>
                          <a:pt x="144" y="894"/>
                        </a:lnTo>
                        <a:lnTo>
                          <a:pt x="146" y="895"/>
                        </a:lnTo>
                        <a:lnTo>
                          <a:pt x="148" y="896"/>
                        </a:lnTo>
                        <a:lnTo>
                          <a:pt x="149" y="897"/>
                        </a:lnTo>
                        <a:lnTo>
                          <a:pt x="149" y="898"/>
                        </a:lnTo>
                        <a:lnTo>
                          <a:pt x="148" y="902"/>
                        </a:lnTo>
                        <a:lnTo>
                          <a:pt x="144" y="907"/>
                        </a:lnTo>
                        <a:lnTo>
                          <a:pt x="133" y="916"/>
                        </a:lnTo>
                        <a:lnTo>
                          <a:pt x="119" y="926"/>
                        </a:lnTo>
                        <a:lnTo>
                          <a:pt x="102" y="935"/>
                        </a:lnTo>
                        <a:lnTo>
                          <a:pt x="88" y="944"/>
                        </a:lnTo>
                        <a:lnTo>
                          <a:pt x="77" y="950"/>
                        </a:lnTo>
                        <a:lnTo>
                          <a:pt x="74" y="951"/>
                        </a:lnTo>
                        <a:lnTo>
                          <a:pt x="74" y="1015"/>
                        </a:lnTo>
                        <a:lnTo>
                          <a:pt x="99" y="1032"/>
                        </a:lnTo>
                        <a:lnTo>
                          <a:pt x="579" y="822"/>
                        </a:lnTo>
                        <a:lnTo>
                          <a:pt x="709" y="919"/>
                        </a:lnTo>
                        <a:lnTo>
                          <a:pt x="886" y="871"/>
                        </a:lnTo>
                        <a:lnTo>
                          <a:pt x="983" y="1032"/>
                        </a:lnTo>
                        <a:lnTo>
                          <a:pt x="1403" y="1032"/>
                        </a:lnTo>
                        <a:lnTo>
                          <a:pt x="1612" y="871"/>
                        </a:lnTo>
                        <a:lnTo>
                          <a:pt x="1499" y="678"/>
                        </a:lnTo>
                        <a:lnTo>
                          <a:pt x="1596" y="468"/>
                        </a:lnTo>
                        <a:lnTo>
                          <a:pt x="1596" y="341"/>
                        </a:lnTo>
                        <a:lnTo>
                          <a:pt x="1596" y="161"/>
                        </a:lnTo>
                        <a:lnTo>
                          <a:pt x="1548" y="119"/>
                        </a:lnTo>
                        <a:lnTo>
                          <a:pt x="1397" y="112"/>
                        </a:lnTo>
                        <a:lnTo>
                          <a:pt x="1300" y="0"/>
                        </a:lnTo>
                        <a:lnTo>
                          <a:pt x="1209" y="0"/>
                        </a:lnTo>
                        <a:lnTo>
                          <a:pt x="1187" y="48"/>
                        </a:lnTo>
                        <a:lnTo>
                          <a:pt x="1026" y="102"/>
                        </a:lnTo>
                        <a:lnTo>
                          <a:pt x="863" y="264"/>
                        </a:lnTo>
                        <a:lnTo>
                          <a:pt x="774" y="451"/>
                        </a:lnTo>
                        <a:lnTo>
                          <a:pt x="687" y="483"/>
                        </a:lnTo>
                        <a:lnTo>
                          <a:pt x="622" y="570"/>
                        </a:lnTo>
                        <a:lnTo>
                          <a:pt x="331" y="532"/>
                        </a:lnTo>
                        <a:lnTo>
                          <a:pt x="267" y="447"/>
                        </a:lnTo>
                        <a:lnTo>
                          <a:pt x="257" y="458"/>
                        </a:lnTo>
                        <a:lnTo>
                          <a:pt x="193" y="483"/>
                        </a:lnTo>
                        <a:lnTo>
                          <a:pt x="112" y="602"/>
                        </a:lnTo>
                        <a:lnTo>
                          <a:pt x="15" y="612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22" name="Freeform 355"/>
                  <p:cNvSpPr>
                    <a:spLocks noChangeAspect="1"/>
                  </p:cNvSpPr>
                  <p:nvPr/>
                </p:nvSpPr>
                <p:spPr bwMode="gray">
                  <a:xfrm>
                    <a:off x="2448774" y="2285372"/>
                    <a:ext cx="219792" cy="296773"/>
                  </a:xfrm>
                  <a:custGeom>
                    <a:avLst/>
                    <a:gdLst>
                      <a:gd name="T0" fmla="*/ 0 w 748"/>
                      <a:gd name="T1" fmla="*/ 0 h 1177"/>
                      <a:gd name="T2" fmla="*/ 0 w 748"/>
                      <a:gd name="T3" fmla="*/ 0 h 1177"/>
                      <a:gd name="T4" fmla="*/ 0 w 748"/>
                      <a:gd name="T5" fmla="*/ 0 h 1177"/>
                      <a:gd name="T6" fmla="*/ 0 w 748"/>
                      <a:gd name="T7" fmla="*/ 0 h 1177"/>
                      <a:gd name="T8" fmla="*/ 0 w 748"/>
                      <a:gd name="T9" fmla="*/ 0 h 1177"/>
                      <a:gd name="T10" fmla="*/ 0 w 748"/>
                      <a:gd name="T11" fmla="*/ 0 h 1177"/>
                      <a:gd name="T12" fmla="*/ 0 w 748"/>
                      <a:gd name="T13" fmla="*/ 0 h 1177"/>
                      <a:gd name="T14" fmla="*/ 0 w 748"/>
                      <a:gd name="T15" fmla="*/ 0 h 1177"/>
                      <a:gd name="T16" fmla="*/ 0 w 748"/>
                      <a:gd name="T17" fmla="*/ 0 h 1177"/>
                      <a:gd name="T18" fmla="*/ 0 w 748"/>
                      <a:gd name="T19" fmla="*/ 0 h 1177"/>
                      <a:gd name="T20" fmla="*/ 0 w 748"/>
                      <a:gd name="T21" fmla="*/ 0 h 1177"/>
                      <a:gd name="T22" fmla="*/ 0 w 748"/>
                      <a:gd name="T23" fmla="*/ 0 h 1177"/>
                      <a:gd name="T24" fmla="*/ 0 w 748"/>
                      <a:gd name="T25" fmla="*/ 0 h 1177"/>
                      <a:gd name="T26" fmla="*/ 0 w 748"/>
                      <a:gd name="T27" fmla="*/ 0 h 1177"/>
                      <a:gd name="T28" fmla="*/ 0 w 748"/>
                      <a:gd name="T29" fmla="*/ 0 h 1177"/>
                      <a:gd name="T30" fmla="*/ 0 w 748"/>
                      <a:gd name="T31" fmla="*/ 0 h 1177"/>
                      <a:gd name="T32" fmla="*/ 0 w 748"/>
                      <a:gd name="T33" fmla="*/ 0 h 1177"/>
                      <a:gd name="T34" fmla="*/ 0 w 748"/>
                      <a:gd name="T35" fmla="*/ 0 h 1177"/>
                      <a:gd name="T36" fmla="*/ 0 w 748"/>
                      <a:gd name="T37" fmla="*/ 0 h 1177"/>
                      <a:gd name="T38" fmla="*/ 0 w 748"/>
                      <a:gd name="T39" fmla="*/ 0 h 1177"/>
                      <a:gd name="T40" fmla="*/ 0 w 748"/>
                      <a:gd name="T41" fmla="*/ 0 h 1177"/>
                      <a:gd name="T42" fmla="*/ 0 w 748"/>
                      <a:gd name="T43" fmla="*/ 0 h 1177"/>
                      <a:gd name="T44" fmla="*/ 0 w 748"/>
                      <a:gd name="T45" fmla="*/ 0 h 1177"/>
                      <a:gd name="T46" fmla="*/ 0 w 748"/>
                      <a:gd name="T47" fmla="*/ 0 h 1177"/>
                      <a:gd name="T48" fmla="*/ 0 w 748"/>
                      <a:gd name="T49" fmla="*/ 0 h 1177"/>
                      <a:gd name="T50" fmla="*/ 0 w 748"/>
                      <a:gd name="T51" fmla="*/ 0 h 1177"/>
                      <a:gd name="T52" fmla="*/ 0 w 748"/>
                      <a:gd name="T53" fmla="*/ 0 h 1177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w 748"/>
                      <a:gd name="T82" fmla="*/ 0 h 1177"/>
                      <a:gd name="T83" fmla="*/ 748 w 748"/>
                      <a:gd name="T84" fmla="*/ 1177 h 1177"/>
                    </a:gdLst>
                    <a:ahLst/>
                    <a:cxnLst>
                      <a:cxn ang="T54">
                        <a:pos x="T0" y="T1"/>
                      </a:cxn>
                      <a:cxn ang="T55">
                        <a:pos x="T2" y="T3"/>
                      </a:cxn>
                      <a:cxn ang="T56">
                        <a:pos x="T4" y="T5"/>
                      </a:cxn>
                      <a:cxn ang="T57">
                        <a:pos x="T6" y="T7"/>
                      </a:cxn>
                      <a:cxn ang="T58">
                        <a:pos x="T8" y="T9"/>
                      </a:cxn>
                      <a:cxn ang="T59">
                        <a:pos x="T10" y="T11"/>
                      </a:cxn>
                      <a:cxn ang="T60">
                        <a:pos x="T12" y="T13"/>
                      </a:cxn>
                      <a:cxn ang="T61">
                        <a:pos x="T14" y="T15"/>
                      </a:cxn>
                      <a:cxn ang="T62">
                        <a:pos x="T16" y="T17"/>
                      </a:cxn>
                      <a:cxn ang="T63">
                        <a:pos x="T18" y="T19"/>
                      </a:cxn>
                      <a:cxn ang="T64">
                        <a:pos x="T20" y="T21"/>
                      </a:cxn>
                      <a:cxn ang="T65">
                        <a:pos x="T22" y="T23"/>
                      </a:cxn>
                      <a:cxn ang="T66">
                        <a:pos x="T24" y="T25"/>
                      </a:cxn>
                      <a:cxn ang="T67">
                        <a:pos x="T26" y="T27"/>
                      </a:cxn>
                      <a:cxn ang="T68">
                        <a:pos x="T28" y="T29"/>
                      </a:cxn>
                      <a:cxn ang="T69">
                        <a:pos x="T30" y="T31"/>
                      </a:cxn>
                      <a:cxn ang="T70">
                        <a:pos x="T32" y="T33"/>
                      </a:cxn>
                      <a:cxn ang="T71">
                        <a:pos x="T34" y="T35"/>
                      </a:cxn>
                      <a:cxn ang="T72">
                        <a:pos x="T36" y="T37"/>
                      </a:cxn>
                      <a:cxn ang="T73">
                        <a:pos x="T38" y="T39"/>
                      </a:cxn>
                      <a:cxn ang="T74">
                        <a:pos x="T40" y="T41"/>
                      </a:cxn>
                      <a:cxn ang="T75">
                        <a:pos x="T42" y="T43"/>
                      </a:cxn>
                      <a:cxn ang="T76">
                        <a:pos x="T44" y="T45"/>
                      </a:cxn>
                      <a:cxn ang="T77">
                        <a:pos x="T46" y="T47"/>
                      </a:cxn>
                      <a:cxn ang="T78">
                        <a:pos x="T48" y="T49"/>
                      </a:cxn>
                      <a:cxn ang="T79">
                        <a:pos x="T50" y="T51"/>
                      </a:cxn>
                      <a:cxn ang="T80">
                        <a:pos x="T52" y="T53"/>
                      </a:cxn>
                    </a:cxnLst>
                    <a:rect l="T81" t="T82" r="T83" b="T84"/>
                    <a:pathLst>
                      <a:path w="748" h="1177">
                        <a:moveTo>
                          <a:pt x="71" y="593"/>
                        </a:moveTo>
                        <a:lnTo>
                          <a:pt x="103" y="579"/>
                        </a:lnTo>
                        <a:lnTo>
                          <a:pt x="174" y="708"/>
                        </a:lnTo>
                        <a:lnTo>
                          <a:pt x="336" y="838"/>
                        </a:lnTo>
                        <a:lnTo>
                          <a:pt x="320" y="967"/>
                        </a:lnTo>
                        <a:lnTo>
                          <a:pt x="384" y="1054"/>
                        </a:lnTo>
                        <a:lnTo>
                          <a:pt x="381" y="1102"/>
                        </a:lnTo>
                        <a:lnTo>
                          <a:pt x="606" y="1177"/>
                        </a:lnTo>
                        <a:lnTo>
                          <a:pt x="716" y="1005"/>
                        </a:lnTo>
                        <a:lnTo>
                          <a:pt x="668" y="861"/>
                        </a:lnTo>
                        <a:lnTo>
                          <a:pt x="701" y="676"/>
                        </a:lnTo>
                        <a:lnTo>
                          <a:pt x="594" y="644"/>
                        </a:lnTo>
                        <a:lnTo>
                          <a:pt x="594" y="596"/>
                        </a:lnTo>
                        <a:lnTo>
                          <a:pt x="659" y="499"/>
                        </a:lnTo>
                        <a:lnTo>
                          <a:pt x="604" y="467"/>
                        </a:lnTo>
                        <a:lnTo>
                          <a:pt x="604" y="377"/>
                        </a:lnTo>
                        <a:lnTo>
                          <a:pt x="652" y="354"/>
                        </a:lnTo>
                        <a:lnTo>
                          <a:pt x="748" y="225"/>
                        </a:lnTo>
                        <a:lnTo>
                          <a:pt x="627" y="70"/>
                        </a:lnTo>
                        <a:lnTo>
                          <a:pt x="619" y="0"/>
                        </a:lnTo>
                        <a:lnTo>
                          <a:pt x="481" y="87"/>
                        </a:lnTo>
                        <a:lnTo>
                          <a:pt x="394" y="32"/>
                        </a:lnTo>
                        <a:lnTo>
                          <a:pt x="281" y="53"/>
                        </a:lnTo>
                        <a:lnTo>
                          <a:pt x="169" y="161"/>
                        </a:lnTo>
                        <a:lnTo>
                          <a:pt x="0" y="161"/>
                        </a:lnTo>
                        <a:lnTo>
                          <a:pt x="71" y="257"/>
                        </a:lnTo>
                        <a:lnTo>
                          <a:pt x="71" y="593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23" name="Freeform 356"/>
                  <p:cNvSpPr>
                    <a:spLocks noChangeAspect="1"/>
                  </p:cNvSpPr>
                  <p:nvPr/>
                </p:nvSpPr>
                <p:spPr bwMode="gray">
                  <a:xfrm>
                    <a:off x="2088028" y="1984266"/>
                    <a:ext cx="578150" cy="366093"/>
                  </a:xfrm>
                  <a:custGeom>
                    <a:avLst/>
                    <a:gdLst>
                      <a:gd name="T0" fmla="*/ 0 w 1961"/>
                      <a:gd name="T1" fmla="*/ 0 h 1446"/>
                      <a:gd name="T2" fmla="*/ 0 w 1961"/>
                      <a:gd name="T3" fmla="*/ 0 h 1446"/>
                      <a:gd name="T4" fmla="*/ 0 w 1961"/>
                      <a:gd name="T5" fmla="*/ 0 h 1446"/>
                      <a:gd name="T6" fmla="*/ 0 w 1961"/>
                      <a:gd name="T7" fmla="*/ 0 h 1446"/>
                      <a:gd name="T8" fmla="*/ 0 w 1961"/>
                      <a:gd name="T9" fmla="*/ 0 h 1446"/>
                      <a:gd name="T10" fmla="*/ 0 w 1961"/>
                      <a:gd name="T11" fmla="*/ 0 h 1446"/>
                      <a:gd name="T12" fmla="*/ 0 w 1961"/>
                      <a:gd name="T13" fmla="*/ 0 h 1446"/>
                      <a:gd name="T14" fmla="*/ 0 w 1961"/>
                      <a:gd name="T15" fmla="*/ 0 h 1446"/>
                      <a:gd name="T16" fmla="*/ 0 w 1961"/>
                      <a:gd name="T17" fmla="*/ 0 h 1446"/>
                      <a:gd name="T18" fmla="*/ 0 w 1961"/>
                      <a:gd name="T19" fmla="*/ 0 h 1446"/>
                      <a:gd name="T20" fmla="*/ 0 w 1961"/>
                      <a:gd name="T21" fmla="*/ 0 h 1446"/>
                      <a:gd name="T22" fmla="*/ 0 w 1961"/>
                      <a:gd name="T23" fmla="*/ 0 h 1446"/>
                      <a:gd name="T24" fmla="*/ 0 w 1961"/>
                      <a:gd name="T25" fmla="*/ 0 h 1446"/>
                      <a:gd name="T26" fmla="*/ 0 w 1961"/>
                      <a:gd name="T27" fmla="*/ 0 h 1446"/>
                      <a:gd name="T28" fmla="*/ 0 w 1961"/>
                      <a:gd name="T29" fmla="*/ 0 h 1446"/>
                      <a:gd name="T30" fmla="*/ 0 w 1961"/>
                      <a:gd name="T31" fmla="*/ 0 h 1446"/>
                      <a:gd name="T32" fmla="*/ 0 w 1961"/>
                      <a:gd name="T33" fmla="*/ 0 h 1446"/>
                      <a:gd name="T34" fmla="*/ 0 w 1961"/>
                      <a:gd name="T35" fmla="*/ 0 h 1446"/>
                      <a:gd name="T36" fmla="*/ 0 w 1961"/>
                      <a:gd name="T37" fmla="*/ 0 h 1446"/>
                      <a:gd name="T38" fmla="*/ 0 w 1961"/>
                      <a:gd name="T39" fmla="*/ 0 h 1446"/>
                      <a:gd name="T40" fmla="*/ 0 w 1961"/>
                      <a:gd name="T41" fmla="*/ 0 h 1446"/>
                      <a:gd name="T42" fmla="*/ 0 w 1961"/>
                      <a:gd name="T43" fmla="*/ 0 h 1446"/>
                      <a:gd name="T44" fmla="*/ 0 w 1961"/>
                      <a:gd name="T45" fmla="*/ 0 h 1446"/>
                      <a:gd name="T46" fmla="*/ 0 w 1961"/>
                      <a:gd name="T47" fmla="*/ 0 h 1446"/>
                      <a:gd name="T48" fmla="*/ 0 w 1961"/>
                      <a:gd name="T49" fmla="*/ 0 h 1446"/>
                      <a:gd name="T50" fmla="*/ 0 w 1961"/>
                      <a:gd name="T51" fmla="*/ 0 h 1446"/>
                      <a:gd name="T52" fmla="*/ 0 w 1961"/>
                      <a:gd name="T53" fmla="*/ 0 h 1446"/>
                      <a:gd name="T54" fmla="*/ 0 w 1961"/>
                      <a:gd name="T55" fmla="*/ 0 h 1446"/>
                      <a:gd name="T56" fmla="*/ 0 w 1961"/>
                      <a:gd name="T57" fmla="*/ 0 h 1446"/>
                      <a:gd name="T58" fmla="*/ 0 w 1961"/>
                      <a:gd name="T59" fmla="*/ 0 h 1446"/>
                      <a:gd name="T60" fmla="*/ 0 w 1961"/>
                      <a:gd name="T61" fmla="*/ 0 h 1446"/>
                      <a:gd name="T62" fmla="*/ 0 w 1961"/>
                      <a:gd name="T63" fmla="*/ 0 h 1446"/>
                      <a:gd name="T64" fmla="*/ 0 w 1961"/>
                      <a:gd name="T65" fmla="*/ 0 h 1446"/>
                      <a:gd name="T66" fmla="*/ 0 w 1961"/>
                      <a:gd name="T67" fmla="*/ 0 h 1446"/>
                      <a:gd name="T68" fmla="*/ 0 w 1961"/>
                      <a:gd name="T69" fmla="*/ 0 h 1446"/>
                      <a:gd name="T70" fmla="*/ 0 w 1961"/>
                      <a:gd name="T71" fmla="*/ 0 h 1446"/>
                      <a:gd name="T72" fmla="*/ 0 w 1961"/>
                      <a:gd name="T73" fmla="*/ 0 h 1446"/>
                      <a:gd name="T74" fmla="*/ 0 w 1961"/>
                      <a:gd name="T75" fmla="*/ 0 h 1446"/>
                      <a:gd name="T76" fmla="*/ 0 w 1961"/>
                      <a:gd name="T77" fmla="*/ 0 h 1446"/>
                      <a:gd name="T78" fmla="*/ 0 w 1961"/>
                      <a:gd name="T79" fmla="*/ 0 h 1446"/>
                      <a:gd name="T80" fmla="*/ 0 w 1961"/>
                      <a:gd name="T81" fmla="*/ 0 h 1446"/>
                      <a:gd name="T82" fmla="*/ 0 w 1961"/>
                      <a:gd name="T83" fmla="*/ 0 h 1446"/>
                      <a:gd name="T84" fmla="*/ 0 w 1961"/>
                      <a:gd name="T85" fmla="*/ 0 h 1446"/>
                      <a:gd name="T86" fmla="*/ 0 w 1961"/>
                      <a:gd name="T87" fmla="*/ 0 h 144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w 1961"/>
                      <a:gd name="T133" fmla="*/ 0 h 1446"/>
                      <a:gd name="T134" fmla="*/ 1961 w 1961"/>
                      <a:gd name="T135" fmla="*/ 1446 h 1446"/>
                    </a:gdLst>
                    <a:ahLst/>
                    <a:cxnLst>
                      <a:cxn ang="T88">
                        <a:pos x="T0" y="T1"/>
                      </a:cxn>
                      <a:cxn ang="T89">
                        <a:pos x="T2" y="T3"/>
                      </a:cxn>
                      <a:cxn ang="T90">
                        <a:pos x="T4" y="T5"/>
                      </a:cxn>
                      <a:cxn ang="T91">
                        <a:pos x="T6" y="T7"/>
                      </a:cxn>
                      <a:cxn ang="T92">
                        <a:pos x="T8" y="T9"/>
                      </a:cxn>
                      <a:cxn ang="T93">
                        <a:pos x="T10" y="T11"/>
                      </a:cxn>
                      <a:cxn ang="T94">
                        <a:pos x="T12" y="T13"/>
                      </a:cxn>
                      <a:cxn ang="T95">
                        <a:pos x="T14" y="T15"/>
                      </a:cxn>
                      <a:cxn ang="T96">
                        <a:pos x="T16" y="T17"/>
                      </a:cxn>
                      <a:cxn ang="T97">
                        <a:pos x="T18" y="T19"/>
                      </a:cxn>
                      <a:cxn ang="T98">
                        <a:pos x="T20" y="T21"/>
                      </a:cxn>
                      <a:cxn ang="T99">
                        <a:pos x="T22" y="T23"/>
                      </a:cxn>
                      <a:cxn ang="T100">
                        <a:pos x="T24" y="T25"/>
                      </a:cxn>
                      <a:cxn ang="T101">
                        <a:pos x="T26" y="T27"/>
                      </a:cxn>
                      <a:cxn ang="T102">
                        <a:pos x="T28" y="T29"/>
                      </a:cxn>
                      <a:cxn ang="T103">
                        <a:pos x="T30" y="T31"/>
                      </a:cxn>
                      <a:cxn ang="T104">
                        <a:pos x="T32" y="T33"/>
                      </a:cxn>
                      <a:cxn ang="T105">
                        <a:pos x="T34" y="T35"/>
                      </a:cxn>
                      <a:cxn ang="T106">
                        <a:pos x="T36" y="T37"/>
                      </a:cxn>
                      <a:cxn ang="T107">
                        <a:pos x="T38" y="T39"/>
                      </a:cxn>
                      <a:cxn ang="T108">
                        <a:pos x="T40" y="T41"/>
                      </a:cxn>
                      <a:cxn ang="T109">
                        <a:pos x="T42" y="T43"/>
                      </a:cxn>
                      <a:cxn ang="T110">
                        <a:pos x="T44" y="T45"/>
                      </a:cxn>
                      <a:cxn ang="T111">
                        <a:pos x="T46" y="T47"/>
                      </a:cxn>
                      <a:cxn ang="T112">
                        <a:pos x="T48" y="T49"/>
                      </a:cxn>
                      <a:cxn ang="T113">
                        <a:pos x="T50" y="T51"/>
                      </a:cxn>
                      <a:cxn ang="T114">
                        <a:pos x="T52" y="T53"/>
                      </a:cxn>
                      <a:cxn ang="T115">
                        <a:pos x="T54" y="T55"/>
                      </a:cxn>
                      <a:cxn ang="T116">
                        <a:pos x="T56" y="T57"/>
                      </a:cxn>
                      <a:cxn ang="T117">
                        <a:pos x="T58" y="T59"/>
                      </a:cxn>
                      <a:cxn ang="T118">
                        <a:pos x="T60" y="T61"/>
                      </a:cxn>
                      <a:cxn ang="T119">
                        <a:pos x="T62" y="T63"/>
                      </a:cxn>
                      <a:cxn ang="T120">
                        <a:pos x="T64" y="T65"/>
                      </a:cxn>
                      <a:cxn ang="T121">
                        <a:pos x="T66" y="T67"/>
                      </a:cxn>
                      <a:cxn ang="T122">
                        <a:pos x="T68" y="T69"/>
                      </a:cxn>
                      <a:cxn ang="T123">
                        <a:pos x="T70" y="T71"/>
                      </a:cxn>
                      <a:cxn ang="T124">
                        <a:pos x="T72" y="T73"/>
                      </a:cxn>
                      <a:cxn ang="T125">
                        <a:pos x="T74" y="T75"/>
                      </a:cxn>
                      <a:cxn ang="T126">
                        <a:pos x="T76" y="T77"/>
                      </a:cxn>
                      <a:cxn ang="T127">
                        <a:pos x="T78" y="T79"/>
                      </a:cxn>
                      <a:cxn ang="T128">
                        <a:pos x="T80" y="T81"/>
                      </a:cxn>
                      <a:cxn ang="T129">
                        <a:pos x="T82" y="T83"/>
                      </a:cxn>
                      <a:cxn ang="T130">
                        <a:pos x="T84" y="T85"/>
                      </a:cxn>
                      <a:cxn ang="T131">
                        <a:pos x="T86" y="T87"/>
                      </a:cxn>
                    </a:cxnLst>
                    <a:rect l="T132" t="T133" r="T134" b="T135"/>
                    <a:pathLst>
                      <a:path w="1961" h="1446">
                        <a:moveTo>
                          <a:pt x="1332" y="140"/>
                        </a:moveTo>
                        <a:lnTo>
                          <a:pt x="1374" y="210"/>
                        </a:lnTo>
                        <a:lnTo>
                          <a:pt x="1357" y="365"/>
                        </a:lnTo>
                        <a:lnTo>
                          <a:pt x="1574" y="349"/>
                        </a:lnTo>
                        <a:lnTo>
                          <a:pt x="1713" y="420"/>
                        </a:lnTo>
                        <a:lnTo>
                          <a:pt x="1761" y="534"/>
                        </a:lnTo>
                        <a:lnTo>
                          <a:pt x="1906" y="543"/>
                        </a:lnTo>
                        <a:lnTo>
                          <a:pt x="1923" y="598"/>
                        </a:lnTo>
                        <a:lnTo>
                          <a:pt x="1800" y="687"/>
                        </a:lnTo>
                        <a:lnTo>
                          <a:pt x="1761" y="817"/>
                        </a:lnTo>
                        <a:lnTo>
                          <a:pt x="1938" y="897"/>
                        </a:lnTo>
                        <a:lnTo>
                          <a:pt x="1961" y="994"/>
                        </a:lnTo>
                        <a:lnTo>
                          <a:pt x="1841" y="1091"/>
                        </a:lnTo>
                        <a:lnTo>
                          <a:pt x="1841" y="1189"/>
                        </a:lnTo>
                        <a:lnTo>
                          <a:pt x="1703" y="1276"/>
                        </a:lnTo>
                        <a:lnTo>
                          <a:pt x="1616" y="1221"/>
                        </a:lnTo>
                        <a:lnTo>
                          <a:pt x="1503" y="1242"/>
                        </a:lnTo>
                        <a:lnTo>
                          <a:pt x="1391" y="1350"/>
                        </a:lnTo>
                        <a:lnTo>
                          <a:pt x="1222" y="1350"/>
                        </a:lnTo>
                        <a:lnTo>
                          <a:pt x="1084" y="1446"/>
                        </a:lnTo>
                        <a:lnTo>
                          <a:pt x="1003" y="1333"/>
                        </a:lnTo>
                        <a:lnTo>
                          <a:pt x="1090" y="1276"/>
                        </a:lnTo>
                        <a:lnTo>
                          <a:pt x="977" y="1210"/>
                        </a:lnTo>
                        <a:lnTo>
                          <a:pt x="880" y="1268"/>
                        </a:lnTo>
                        <a:lnTo>
                          <a:pt x="783" y="1189"/>
                        </a:lnTo>
                        <a:lnTo>
                          <a:pt x="670" y="1195"/>
                        </a:lnTo>
                        <a:lnTo>
                          <a:pt x="445" y="1001"/>
                        </a:lnTo>
                        <a:lnTo>
                          <a:pt x="202" y="937"/>
                        </a:lnTo>
                        <a:lnTo>
                          <a:pt x="77" y="920"/>
                        </a:lnTo>
                        <a:lnTo>
                          <a:pt x="47" y="752"/>
                        </a:lnTo>
                        <a:lnTo>
                          <a:pt x="0" y="500"/>
                        </a:lnTo>
                        <a:lnTo>
                          <a:pt x="123" y="349"/>
                        </a:lnTo>
                        <a:lnTo>
                          <a:pt x="170" y="284"/>
                        </a:lnTo>
                        <a:lnTo>
                          <a:pt x="322" y="269"/>
                        </a:lnTo>
                        <a:lnTo>
                          <a:pt x="299" y="155"/>
                        </a:lnTo>
                        <a:lnTo>
                          <a:pt x="386" y="0"/>
                        </a:lnTo>
                        <a:lnTo>
                          <a:pt x="628" y="0"/>
                        </a:lnTo>
                        <a:lnTo>
                          <a:pt x="719" y="75"/>
                        </a:lnTo>
                        <a:lnTo>
                          <a:pt x="832" y="49"/>
                        </a:lnTo>
                        <a:lnTo>
                          <a:pt x="912" y="108"/>
                        </a:lnTo>
                        <a:lnTo>
                          <a:pt x="1052" y="155"/>
                        </a:lnTo>
                        <a:lnTo>
                          <a:pt x="1122" y="59"/>
                        </a:lnTo>
                        <a:lnTo>
                          <a:pt x="1196" y="26"/>
                        </a:lnTo>
                        <a:lnTo>
                          <a:pt x="1332" y="140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24" name="Freeform 357"/>
                  <p:cNvSpPr>
                    <a:spLocks noChangeAspect="1"/>
                  </p:cNvSpPr>
                  <p:nvPr/>
                </p:nvSpPr>
                <p:spPr bwMode="gray">
                  <a:xfrm>
                    <a:off x="1605440" y="1538023"/>
                    <a:ext cx="941285" cy="574051"/>
                  </a:xfrm>
                  <a:custGeom>
                    <a:avLst/>
                    <a:gdLst>
                      <a:gd name="T0" fmla="*/ 0 w 3197"/>
                      <a:gd name="T1" fmla="*/ 0 h 2268"/>
                      <a:gd name="T2" fmla="*/ 0 w 3197"/>
                      <a:gd name="T3" fmla="*/ 0 h 2268"/>
                      <a:gd name="T4" fmla="*/ 0 w 3197"/>
                      <a:gd name="T5" fmla="*/ 0 h 2268"/>
                      <a:gd name="T6" fmla="*/ 0 w 3197"/>
                      <a:gd name="T7" fmla="*/ 0 h 2268"/>
                      <a:gd name="T8" fmla="*/ 0 w 3197"/>
                      <a:gd name="T9" fmla="*/ 0 h 2268"/>
                      <a:gd name="T10" fmla="*/ 0 w 3197"/>
                      <a:gd name="T11" fmla="*/ 0 h 2268"/>
                      <a:gd name="T12" fmla="*/ 0 w 3197"/>
                      <a:gd name="T13" fmla="*/ 0 h 2268"/>
                      <a:gd name="T14" fmla="*/ 0 w 3197"/>
                      <a:gd name="T15" fmla="*/ 0 h 2268"/>
                      <a:gd name="T16" fmla="*/ 0 w 3197"/>
                      <a:gd name="T17" fmla="*/ 0 h 2268"/>
                      <a:gd name="T18" fmla="*/ 0 w 3197"/>
                      <a:gd name="T19" fmla="*/ 0 h 2268"/>
                      <a:gd name="T20" fmla="*/ 0 w 3197"/>
                      <a:gd name="T21" fmla="*/ 0 h 2268"/>
                      <a:gd name="T22" fmla="*/ 0 w 3197"/>
                      <a:gd name="T23" fmla="*/ 0 h 2268"/>
                      <a:gd name="T24" fmla="*/ 0 w 3197"/>
                      <a:gd name="T25" fmla="*/ 0 h 2268"/>
                      <a:gd name="T26" fmla="*/ 0 w 3197"/>
                      <a:gd name="T27" fmla="*/ 0 h 2268"/>
                      <a:gd name="T28" fmla="*/ 0 w 3197"/>
                      <a:gd name="T29" fmla="*/ 0 h 2268"/>
                      <a:gd name="T30" fmla="*/ 0 w 3197"/>
                      <a:gd name="T31" fmla="*/ 0 h 2268"/>
                      <a:gd name="T32" fmla="*/ 0 w 3197"/>
                      <a:gd name="T33" fmla="*/ 0 h 2268"/>
                      <a:gd name="T34" fmla="*/ 0 w 3197"/>
                      <a:gd name="T35" fmla="*/ 0 h 2268"/>
                      <a:gd name="T36" fmla="*/ 0 w 3197"/>
                      <a:gd name="T37" fmla="*/ 0 h 2268"/>
                      <a:gd name="T38" fmla="*/ 0 w 3197"/>
                      <a:gd name="T39" fmla="*/ 0 h 2268"/>
                      <a:gd name="T40" fmla="*/ 0 w 3197"/>
                      <a:gd name="T41" fmla="*/ 0 h 2268"/>
                      <a:gd name="T42" fmla="*/ 0 w 3197"/>
                      <a:gd name="T43" fmla="*/ 0 h 2268"/>
                      <a:gd name="T44" fmla="*/ 0 w 3197"/>
                      <a:gd name="T45" fmla="*/ 0 h 2268"/>
                      <a:gd name="T46" fmla="*/ 0 w 3197"/>
                      <a:gd name="T47" fmla="*/ 0 h 2268"/>
                      <a:gd name="T48" fmla="*/ 0 w 3197"/>
                      <a:gd name="T49" fmla="*/ 0 h 2268"/>
                      <a:gd name="T50" fmla="*/ 0 w 3197"/>
                      <a:gd name="T51" fmla="*/ 0 h 2268"/>
                      <a:gd name="T52" fmla="*/ 0 w 3197"/>
                      <a:gd name="T53" fmla="*/ 0 h 2268"/>
                      <a:gd name="T54" fmla="*/ 0 w 3197"/>
                      <a:gd name="T55" fmla="*/ 0 h 2268"/>
                      <a:gd name="T56" fmla="*/ 0 w 3197"/>
                      <a:gd name="T57" fmla="*/ 0 h 2268"/>
                      <a:gd name="T58" fmla="*/ 0 w 3197"/>
                      <a:gd name="T59" fmla="*/ 0 h 2268"/>
                      <a:gd name="T60" fmla="*/ 0 w 3197"/>
                      <a:gd name="T61" fmla="*/ 0 h 2268"/>
                      <a:gd name="T62" fmla="*/ 0 w 3197"/>
                      <a:gd name="T63" fmla="*/ 0 h 2268"/>
                      <a:gd name="T64" fmla="*/ 0 w 3197"/>
                      <a:gd name="T65" fmla="*/ 0 h 2268"/>
                      <a:gd name="T66" fmla="*/ 0 w 3197"/>
                      <a:gd name="T67" fmla="*/ 0 h 2268"/>
                      <a:gd name="T68" fmla="*/ 0 w 3197"/>
                      <a:gd name="T69" fmla="*/ 0 h 2268"/>
                      <a:gd name="T70" fmla="*/ 0 w 3197"/>
                      <a:gd name="T71" fmla="*/ 0 h 2268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w 3197"/>
                      <a:gd name="T109" fmla="*/ 0 h 2268"/>
                      <a:gd name="T110" fmla="*/ 3197 w 3197"/>
                      <a:gd name="T111" fmla="*/ 2268 h 2268"/>
                    </a:gdLst>
                    <a:ahLst/>
                    <a:cxnLst>
                      <a:cxn ang="T72">
                        <a:pos x="T0" y="T1"/>
                      </a:cxn>
                      <a:cxn ang="T73">
                        <a:pos x="T2" y="T3"/>
                      </a:cxn>
                      <a:cxn ang="T74">
                        <a:pos x="T4" y="T5"/>
                      </a:cxn>
                      <a:cxn ang="T75">
                        <a:pos x="T6" y="T7"/>
                      </a:cxn>
                      <a:cxn ang="T76">
                        <a:pos x="T8" y="T9"/>
                      </a:cxn>
                      <a:cxn ang="T77">
                        <a:pos x="T10" y="T11"/>
                      </a:cxn>
                      <a:cxn ang="T78">
                        <a:pos x="T12" y="T13"/>
                      </a:cxn>
                      <a:cxn ang="T79">
                        <a:pos x="T14" y="T15"/>
                      </a:cxn>
                      <a:cxn ang="T80">
                        <a:pos x="T16" y="T17"/>
                      </a:cxn>
                      <a:cxn ang="T81">
                        <a:pos x="T18" y="T19"/>
                      </a:cxn>
                      <a:cxn ang="T82">
                        <a:pos x="T20" y="T21"/>
                      </a:cxn>
                      <a:cxn ang="T83">
                        <a:pos x="T22" y="T23"/>
                      </a:cxn>
                      <a:cxn ang="T84">
                        <a:pos x="T24" y="T25"/>
                      </a:cxn>
                      <a:cxn ang="T85">
                        <a:pos x="T26" y="T27"/>
                      </a:cxn>
                      <a:cxn ang="T86">
                        <a:pos x="T28" y="T29"/>
                      </a:cxn>
                      <a:cxn ang="T87">
                        <a:pos x="T30" y="T31"/>
                      </a:cxn>
                      <a:cxn ang="T88">
                        <a:pos x="T32" y="T33"/>
                      </a:cxn>
                      <a:cxn ang="T89">
                        <a:pos x="T34" y="T35"/>
                      </a:cxn>
                      <a:cxn ang="T90">
                        <a:pos x="T36" y="T37"/>
                      </a:cxn>
                      <a:cxn ang="T91">
                        <a:pos x="T38" y="T39"/>
                      </a:cxn>
                      <a:cxn ang="T92">
                        <a:pos x="T40" y="T41"/>
                      </a:cxn>
                      <a:cxn ang="T93">
                        <a:pos x="T42" y="T43"/>
                      </a:cxn>
                      <a:cxn ang="T94">
                        <a:pos x="T44" y="T45"/>
                      </a:cxn>
                      <a:cxn ang="T95">
                        <a:pos x="T46" y="T47"/>
                      </a:cxn>
                      <a:cxn ang="T96">
                        <a:pos x="T48" y="T49"/>
                      </a:cxn>
                      <a:cxn ang="T97">
                        <a:pos x="T50" y="T51"/>
                      </a:cxn>
                      <a:cxn ang="T98">
                        <a:pos x="T52" y="T53"/>
                      </a:cxn>
                      <a:cxn ang="T99">
                        <a:pos x="T54" y="T55"/>
                      </a:cxn>
                      <a:cxn ang="T100">
                        <a:pos x="T56" y="T57"/>
                      </a:cxn>
                      <a:cxn ang="T101">
                        <a:pos x="T58" y="T59"/>
                      </a:cxn>
                      <a:cxn ang="T102">
                        <a:pos x="T60" y="T61"/>
                      </a:cxn>
                      <a:cxn ang="T103">
                        <a:pos x="T62" y="T63"/>
                      </a:cxn>
                      <a:cxn ang="T104">
                        <a:pos x="T64" y="T65"/>
                      </a:cxn>
                      <a:cxn ang="T105">
                        <a:pos x="T66" y="T67"/>
                      </a:cxn>
                      <a:cxn ang="T106">
                        <a:pos x="T68" y="T69"/>
                      </a:cxn>
                      <a:cxn ang="T107">
                        <a:pos x="T70" y="T71"/>
                      </a:cxn>
                    </a:cxnLst>
                    <a:rect l="T108" t="T109" r="T110" b="T111"/>
                    <a:pathLst>
                      <a:path w="3197" h="2268">
                        <a:moveTo>
                          <a:pt x="420" y="1930"/>
                        </a:moveTo>
                        <a:lnTo>
                          <a:pt x="374" y="1730"/>
                        </a:lnTo>
                        <a:lnTo>
                          <a:pt x="235" y="1601"/>
                        </a:lnTo>
                        <a:lnTo>
                          <a:pt x="261" y="1478"/>
                        </a:lnTo>
                        <a:lnTo>
                          <a:pt x="212" y="1359"/>
                        </a:lnTo>
                        <a:lnTo>
                          <a:pt x="235" y="1155"/>
                        </a:lnTo>
                        <a:lnTo>
                          <a:pt x="170" y="962"/>
                        </a:lnTo>
                        <a:lnTo>
                          <a:pt x="36" y="833"/>
                        </a:lnTo>
                        <a:lnTo>
                          <a:pt x="0" y="762"/>
                        </a:lnTo>
                        <a:lnTo>
                          <a:pt x="19" y="742"/>
                        </a:lnTo>
                        <a:lnTo>
                          <a:pt x="123" y="381"/>
                        </a:lnTo>
                        <a:lnTo>
                          <a:pt x="244" y="284"/>
                        </a:lnTo>
                        <a:lnTo>
                          <a:pt x="261" y="140"/>
                        </a:lnTo>
                        <a:lnTo>
                          <a:pt x="348" y="64"/>
                        </a:lnTo>
                        <a:lnTo>
                          <a:pt x="461" y="85"/>
                        </a:lnTo>
                        <a:lnTo>
                          <a:pt x="519" y="85"/>
                        </a:lnTo>
                        <a:lnTo>
                          <a:pt x="574" y="0"/>
                        </a:lnTo>
                        <a:lnTo>
                          <a:pt x="649" y="0"/>
                        </a:lnTo>
                        <a:lnTo>
                          <a:pt x="704" y="97"/>
                        </a:lnTo>
                        <a:lnTo>
                          <a:pt x="622" y="268"/>
                        </a:lnTo>
                        <a:lnTo>
                          <a:pt x="729" y="407"/>
                        </a:lnTo>
                        <a:lnTo>
                          <a:pt x="944" y="407"/>
                        </a:lnTo>
                        <a:lnTo>
                          <a:pt x="1052" y="462"/>
                        </a:lnTo>
                        <a:lnTo>
                          <a:pt x="1074" y="600"/>
                        </a:lnTo>
                        <a:lnTo>
                          <a:pt x="1228" y="607"/>
                        </a:lnTo>
                        <a:lnTo>
                          <a:pt x="1309" y="543"/>
                        </a:lnTo>
                        <a:lnTo>
                          <a:pt x="1423" y="645"/>
                        </a:lnTo>
                        <a:lnTo>
                          <a:pt x="1423" y="752"/>
                        </a:lnTo>
                        <a:lnTo>
                          <a:pt x="1493" y="817"/>
                        </a:lnTo>
                        <a:lnTo>
                          <a:pt x="1478" y="929"/>
                        </a:lnTo>
                        <a:lnTo>
                          <a:pt x="1648" y="956"/>
                        </a:lnTo>
                        <a:lnTo>
                          <a:pt x="1826" y="1075"/>
                        </a:lnTo>
                        <a:lnTo>
                          <a:pt x="2042" y="1107"/>
                        </a:lnTo>
                        <a:lnTo>
                          <a:pt x="2229" y="1301"/>
                        </a:lnTo>
                        <a:lnTo>
                          <a:pt x="2481" y="1317"/>
                        </a:lnTo>
                        <a:lnTo>
                          <a:pt x="2625" y="1188"/>
                        </a:lnTo>
                        <a:lnTo>
                          <a:pt x="2665" y="1310"/>
                        </a:lnTo>
                        <a:lnTo>
                          <a:pt x="2787" y="1310"/>
                        </a:lnTo>
                        <a:lnTo>
                          <a:pt x="3019" y="1465"/>
                        </a:lnTo>
                        <a:lnTo>
                          <a:pt x="3030" y="1592"/>
                        </a:lnTo>
                        <a:lnTo>
                          <a:pt x="3197" y="1666"/>
                        </a:lnTo>
                        <a:lnTo>
                          <a:pt x="3191" y="1720"/>
                        </a:lnTo>
                        <a:lnTo>
                          <a:pt x="3003" y="1817"/>
                        </a:lnTo>
                        <a:lnTo>
                          <a:pt x="2971" y="1908"/>
                        </a:lnTo>
                        <a:lnTo>
                          <a:pt x="2835" y="1794"/>
                        </a:lnTo>
                        <a:lnTo>
                          <a:pt x="2761" y="1827"/>
                        </a:lnTo>
                        <a:lnTo>
                          <a:pt x="2691" y="1923"/>
                        </a:lnTo>
                        <a:lnTo>
                          <a:pt x="2551" y="1876"/>
                        </a:lnTo>
                        <a:lnTo>
                          <a:pt x="2471" y="1817"/>
                        </a:lnTo>
                        <a:lnTo>
                          <a:pt x="2358" y="1843"/>
                        </a:lnTo>
                        <a:lnTo>
                          <a:pt x="2267" y="1768"/>
                        </a:lnTo>
                        <a:lnTo>
                          <a:pt x="2025" y="1768"/>
                        </a:lnTo>
                        <a:lnTo>
                          <a:pt x="1938" y="1923"/>
                        </a:lnTo>
                        <a:lnTo>
                          <a:pt x="1961" y="2037"/>
                        </a:lnTo>
                        <a:lnTo>
                          <a:pt x="1809" y="2052"/>
                        </a:lnTo>
                        <a:lnTo>
                          <a:pt x="1762" y="2117"/>
                        </a:lnTo>
                        <a:lnTo>
                          <a:pt x="1639" y="2268"/>
                        </a:lnTo>
                        <a:lnTo>
                          <a:pt x="1632" y="2253"/>
                        </a:lnTo>
                        <a:lnTo>
                          <a:pt x="1639" y="2268"/>
                        </a:lnTo>
                        <a:lnTo>
                          <a:pt x="1584" y="2198"/>
                        </a:lnTo>
                        <a:lnTo>
                          <a:pt x="1413" y="2166"/>
                        </a:lnTo>
                        <a:lnTo>
                          <a:pt x="1300" y="1946"/>
                        </a:lnTo>
                        <a:lnTo>
                          <a:pt x="1187" y="1810"/>
                        </a:lnTo>
                        <a:lnTo>
                          <a:pt x="1107" y="1785"/>
                        </a:lnTo>
                        <a:lnTo>
                          <a:pt x="993" y="1704"/>
                        </a:lnTo>
                        <a:lnTo>
                          <a:pt x="944" y="1785"/>
                        </a:lnTo>
                        <a:lnTo>
                          <a:pt x="777" y="1849"/>
                        </a:lnTo>
                        <a:lnTo>
                          <a:pt x="622" y="1859"/>
                        </a:lnTo>
                        <a:lnTo>
                          <a:pt x="558" y="1930"/>
                        </a:lnTo>
                        <a:lnTo>
                          <a:pt x="422" y="1946"/>
                        </a:lnTo>
                        <a:lnTo>
                          <a:pt x="420" y="1930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25" name="Freeform 358"/>
                  <p:cNvSpPr>
                    <a:spLocks noChangeAspect="1"/>
                  </p:cNvSpPr>
                  <p:nvPr/>
                </p:nvSpPr>
                <p:spPr bwMode="gray">
                  <a:xfrm>
                    <a:off x="2489388" y="1503363"/>
                    <a:ext cx="236516" cy="67153"/>
                  </a:xfrm>
                  <a:custGeom>
                    <a:avLst/>
                    <a:gdLst>
                      <a:gd name="T0" fmla="*/ 0 w 797"/>
                      <a:gd name="T1" fmla="*/ 0 h 271"/>
                      <a:gd name="T2" fmla="*/ 0 w 797"/>
                      <a:gd name="T3" fmla="*/ 0 h 271"/>
                      <a:gd name="T4" fmla="*/ 0 w 797"/>
                      <a:gd name="T5" fmla="*/ 0 h 271"/>
                      <a:gd name="T6" fmla="*/ 0 w 797"/>
                      <a:gd name="T7" fmla="*/ 0 h 271"/>
                      <a:gd name="T8" fmla="*/ 0 w 797"/>
                      <a:gd name="T9" fmla="*/ 0 h 271"/>
                      <a:gd name="T10" fmla="*/ 0 w 797"/>
                      <a:gd name="T11" fmla="*/ 0 h 271"/>
                      <a:gd name="T12" fmla="*/ 0 w 797"/>
                      <a:gd name="T13" fmla="*/ 0 h 271"/>
                      <a:gd name="T14" fmla="*/ 0 w 797"/>
                      <a:gd name="T15" fmla="*/ 0 h 271"/>
                      <a:gd name="T16" fmla="*/ 0 w 797"/>
                      <a:gd name="T17" fmla="*/ 0 h 271"/>
                      <a:gd name="T18" fmla="*/ 0 w 797"/>
                      <a:gd name="T19" fmla="*/ 0 h 27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w 797"/>
                      <a:gd name="T31" fmla="*/ 0 h 271"/>
                      <a:gd name="T32" fmla="*/ 797 w 797"/>
                      <a:gd name="T33" fmla="*/ 271 h 271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T30" t="T31" r="T32" b="T33"/>
                    <a:pathLst>
                      <a:path w="797" h="271">
                        <a:moveTo>
                          <a:pt x="0" y="0"/>
                        </a:moveTo>
                        <a:lnTo>
                          <a:pt x="65" y="64"/>
                        </a:lnTo>
                        <a:lnTo>
                          <a:pt x="74" y="195"/>
                        </a:lnTo>
                        <a:lnTo>
                          <a:pt x="161" y="239"/>
                        </a:lnTo>
                        <a:lnTo>
                          <a:pt x="252" y="55"/>
                        </a:lnTo>
                        <a:lnTo>
                          <a:pt x="355" y="142"/>
                        </a:lnTo>
                        <a:lnTo>
                          <a:pt x="430" y="259"/>
                        </a:lnTo>
                        <a:lnTo>
                          <a:pt x="623" y="217"/>
                        </a:lnTo>
                        <a:lnTo>
                          <a:pt x="797" y="27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pFill/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26" name="Freeform 359"/>
                  <p:cNvSpPr>
                    <a:spLocks noChangeAspect="1"/>
                  </p:cNvSpPr>
                  <p:nvPr/>
                </p:nvSpPr>
                <p:spPr bwMode="gray">
                  <a:xfrm>
                    <a:off x="2037858" y="2216052"/>
                    <a:ext cx="430029" cy="270779"/>
                  </a:xfrm>
                  <a:custGeom>
                    <a:avLst/>
                    <a:gdLst>
                      <a:gd name="T0" fmla="*/ 0 w 1461"/>
                      <a:gd name="T1" fmla="*/ 0 h 1066"/>
                      <a:gd name="T2" fmla="*/ 0 w 1461"/>
                      <a:gd name="T3" fmla="*/ 0 h 1066"/>
                      <a:gd name="T4" fmla="*/ 0 w 1461"/>
                      <a:gd name="T5" fmla="*/ 0 h 1066"/>
                      <a:gd name="T6" fmla="*/ 0 w 1461"/>
                      <a:gd name="T7" fmla="*/ 0 h 1066"/>
                      <a:gd name="T8" fmla="*/ 0 w 1461"/>
                      <a:gd name="T9" fmla="*/ 0 h 1066"/>
                      <a:gd name="T10" fmla="*/ 0 w 1461"/>
                      <a:gd name="T11" fmla="*/ 0 h 1066"/>
                      <a:gd name="T12" fmla="*/ 0 w 1461"/>
                      <a:gd name="T13" fmla="*/ 0 h 1066"/>
                      <a:gd name="T14" fmla="*/ 0 w 1461"/>
                      <a:gd name="T15" fmla="*/ 0 h 1066"/>
                      <a:gd name="T16" fmla="*/ 0 w 1461"/>
                      <a:gd name="T17" fmla="*/ 0 h 1066"/>
                      <a:gd name="T18" fmla="*/ 0 w 1461"/>
                      <a:gd name="T19" fmla="*/ 0 h 1066"/>
                      <a:gd name="T20" fmla="*/ 0 w 1461"/>
                      <a:gd name="T21" fmla="*/ 0 h 1066"/>
                      <a:gd name="T22" fmla="*/ 0 w 1461"/>
                      <a:gd name="T23" fmla="*/ 0 h 1066"/>
                      <a:gd name="T24" fmla="*/ 0 w 1461"/>
                      <a:gd name="T25" fmla="*/ 0 h 1066"/>
                      <a:gd name="T26" fmla="*/ 0 w 1461"/>
                      <a:gd name="T27" fmla="*/ 0 h 1066"/>
                      <a:gd name="T28" fmla="*/ 0 w 1461"/>
                      <a:gd name="T29" fmla="*/ 0 h 1066"/>
                      <a:gd name="T30" fmla="*/ 0 w 1461"/>
                      <a:gd name="T31" fmla="*/ 0 h 1066"/>
                      <a:gd name="T32" fmla="*/ 0 w 1461"/>
                      <a:gd name="T33" fmla="*/ 0 h 1066"/>
                      <a:gd name="T34" fmla="*/ 0 w 1461"/>
                      <a:gd name="T35" fmla="*/ 0 h 1066"/>
                      <a:gd name="T36" fmla="*/ 0 w 1461"/>
                      <a:gd name="T37" fmla="*/ 0 h 1066"/>
                      <a:gd name="T38" fmla="*/ 0 w 1461"/>
                      <a:gd name="T39" fmla="*/ 0 h 1066"/>
                      <a:gd name="T40" fmla="*/ 0 w 1461"/>
                      <a:gd name="T41" fmla="*/ 0 h 1066"/>
                      <a:gd name="T42" fmla="*/ 0 w 1461"/>
                      <a:gd name="T43" fmla="*/ 0 h 1066"/>
                      <a:gd name="T44" fmla="*/ 0 w 1461"/>
                      <a:gd name="T45" fmla="*/ 0 h 1066"/>
                      <a:gd name="T46" fmla="*/ 0 w 1461"/>
                      <a:gd name="T47" fmla="*/ 0 h 1066"/>
                      <a:gd name="T48" fmla="*/ 0 w 1461"/>
                      <a:gd name="T49" fmla="*/ 0 h 1066"/>
                      <a:gd name="T50" fmla="*/ 0 w 1461"/>
                      <a:gd name="T51" fmla="*/ 0 h 1066"/>
                      <a:gd name="T52" fmla="*/ 0 w 1461"/>
                      <a:gd name="T53" fmla="*/ 0 h 1066"/>
                      <a:gd name="T54" fmla="*/ 0 w 1461"/>
                      <a:gd name="T55" fmla="*/ 0 h 1066"/>
                      <a:gd name="T56" fmla="*/ 0 w 1461"/>
                      <a:gd name="T57" fmla="*/ 0 h 1066"/>
                      <a:gd name="T58" fmla="*/ 0 w 1461"/>
                      <a:gd name="T59" fmla="*/ 0 h 1066"/>
                      <a:gd name="T60" fmla="*/ 0 w 1461"/>
                      <a:gd name="T61" fmla="*/ 0 h 1066"/>
                      <a:gd name="T62" fmla="*/ 0 w 1461"/>
                      <a:gd name="T63" fmla="*/ 0 h 1066"/>
                      <a:gd name="T64" fmla="*/ 0 w 1461"/>
                      <a:gd name="T65" fmla="*/ 0 h 1066"/>
                      <a:gd name="T66" fmla="*/ 0 w 1461"/>
                      <a:gd name="T67" fmla="*/ 0 h 1066"/>
                      <a:gd name="T68" fmla="*/ 0 w 1461"/>
                      <a:gd name="T69" fmla="*/ 0 h 106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w 1461"/>
                      <a:gd name="T106" fmla="*/ 0 h 1066"/>
                      <a:gd name="T107" fmla="*/ 1461 w 1461"/>
                      <a:gd name="T108" fmla="*/ 1066 h 1066"/>
                    </a:gdLst>
                    <a:ahLst/>
                    <a:cxnLst>
                      <a:cxn ang="T70">
                        <a:pos x="T0" y="T1"/>
                      </a:cxn>
                      <a:cxn ang="T71">
                        <a:pos x="T2" y="T3"/>
                      </a:cxn>
                      <a:cxn ang="T72">
                        <a:pos x="T4" y="T5"/>
                      </a:cxn>
                      <a:cxn ang="T73">
                        <a:pos x="T6" y="T7"/>
                      </a:cxn>
                      <a:cxn ang="T74">
                        <a:pos x="T8" y="T9"/>
                      </a:cxn>
                      <a:cxn ang="T75">
                        <a:pos x="T10" y="T11"/>
                      </a:cxn>
                      <a:cxn ang="T76">
                        <a:pos x="T12" y="T13"/>
                      </a:cxn>
                      <a:cxn ang="T77">
                        <a:pos x="T14" y="T15"/>
                      </a:cxn>
                      <a:cxn ang="T78">
                        <a:pos x="T16" y="T17"/>
                      </a:cxn>
                      <a:cxn ang="T79">
                        <a:pos x="T18" y="T19"/>
                      </a:cxn>
                      <a:cxn ang="T80">
                        <a:pos x="T20" y="T21"/>
                      </a:cxn>
                      <a:cxn ang="T81">
                        <a:pos x="T22" y="T23"/>
                      </a:cxn>
                      <a:cxn ang="T82">
                        <a:pos x="T24" y="T25"/>
                      </a:cxn>
                      <a:cxn ang="T83">
                        <a:pos x="T26" y="T27"/>
                      </a:cxn>
                      <a:cxn ang="T84">
                        <a:pos x="T28" y="T29"/>
                      </a:cxn>
                      <a:cxn ang="T85">
                        <a:pos x="T30" y="T31"/>
                      </a:cxn>
                      <a:cxn ang="T86">
                        <a:pos x="T32" y="T33"/>
                      </a:cxn>
                      <a:cxn ang="T87">
                        <a:pos x="T34" y="T35"/>
                      </a:cxn>
                      <a:cxn ang="T88">
                        <a:pos x="T36" y="T37"/>
                      </a:cxn>
                      <a:cxn ang="T89">
                        <a:pos x="T38" y="T39"/>
                      </a:cxn>
                      <a:cxn ang="T90">
                        <a:pos x="T40" y="T41"/>
                      </a:cxn>
                      <a:cxn ang="T91">
                        <a:pos x="T42" y="T43"/>
                      </a:cxn>
                      <a:cxn ang="T92">
                        <a:pos x="T44" y="T45"/>
                      </a:cxn>
                      <a:cxn ang="T93">
                        <a:pos x="T46" y="T47"/>
                      </a:cxn>
                      <a:cxn ang="T94">
                        <a:pos x="T48" y="T49"/>
                      </a:cxn>
                      <a:cxn ang="T95">
                        <a:pos x="T50" y="T51"/>
                      </a:cxn>
                      <a:cxn ang="T96">
                        <a:pos x="T52" y="T53"/>
                      </a:cxn>
                      <a:cxn ang="T97">
                        <a:pos x="T54" y="T55"/>
                      </a:cxn>
                      <a:cxn ang="T98">
                        <a:pos x="T56" y="T57"/>
                      </a:cxn>
                      <a:cxn ang="T99">
                        <a:pos x="T58" y="T59"/>
                      </a:cxn>
                      <a:cxn ang="T100">
                        <a:pos x="T60" y="T61"/>
                      </a:cxn>
                      <a:cxn ang="T101">
                        <a:pos x="T62" y="T63"/>
                      </a:cxn>
                      <a:cxn ang="T102">
                        <a:pos x="T64" y="T65"/>
                      </a:cxn>
                      <a:cxn ang="T103">
                        <a:pos x="T66" y="T67"/>
                      </a:cxn>
                      <a:cxn ang="T104">
                        <a:pos x="T68" y="T69"/>
                      </a:cxn>
                    </a:cxnLst>
                    <a:rect l="T105" t="T106" r="T107" b="T108"/>
                    <a:pathLst>
                      <a:path w="1461" h="1066">
                        <a:moveTo>
                          <a:pt x="310" y="984"/>
                        </a:moveTo>
                        <a:lnTo>
                          <a:pt x="119" y="816"/>
                        </a:lnTo>
                        <a:lnTo>
                          <a:pt x="232" y="752"/>
                        </a:lnTo>
                        <a:lnTo>
                          <a:pt x="39" y="720"/>
                        </a:lnTo>
                        <a:lnTo>
                          <a:pt x="22" y="723"/>
                        </a:lnTo>
                        <a:lnTo>
                          <a:pt x="22" y="646"/>
                        </a:lnTo>
                        <a:lnTo>
                          <a:pt x="81" y="606"/>
                        </a:lnTo>
                        <a:lnTo>
                          <a:pt x="0" y="462"/>
                        </a:lnTo>
                        <a:lnTo>
                          <a:pt x="22" y="322"/>
                        </a:lnTo>
                        <a:lnTo>
                          <a:pt x="242" y="226"/>
                        </a:lnTo>
                        <a:lnTo>
                          <a:pt x="200" y="146"/>
                        </a:lnTo>
                        <a:lnTo>
                          <a:pt x="248" y="42"/>
                        </a:lnTo>
                        <a:lnTo>
                          <a:pt x="245" y="0"/>
                        </a:lnTo>
                        <a:lnTo>
                          <a:pt x="370" y="17"/>
                        </a:lnTo>
                        <a:lnTo>
                          <a:pt x="613" y="81"/>
                        </a:lnTo>
                        <a:lnTo>
                          <a:pt x="838" y="275"/>
                        </a:lnTo>
                        <a:lnTo>
                          <a:pt x="951" y="269"/>
                        </a:lnTo>
                        <a:lnTo>
                          <a:pt x="1048" y="348"/>
                        </a:lnTo>
                        <a:lnTo>
                          <a:pt x="1145" y="290"/>
                        </a:lnTo>
                        <a:lnTo>
                          <a:pt x="1258" y="356"/>
                        </a:lnTo>
                        <a:lnTo>
                          <a:pt x="1171" y="413"/>
                        </a:lnTo>
                        <a:lnTo>
                          <a:pt x="1252" y="526"/>
                        </a:lnTo>
                        <a:lnTo>
                          <a:pt x="1390" y="430"/>
                        </a:lnTo>
                        <a:lnTo>
                          <a:pt x="1461" y="526"/>
                        </a:lnTo>
                        <a:lnTo>
                          <a:pt x="1461" y="862"/>
                        </a:lnTo>
                        <a:lnTo>
                          <a:pt x="1387" y="903"/>
                        </a:lnTo>
                        <a:lnTo>
                          <a:pt x="1355" y="968"/>
                        </a:lnTo>
                        <a:lnTo>
                          <a:pt x="1161" y="968"/>
                        </a:lnTo>
                        <a:lnTo>
                          <a:pt x="1058" y="1066"/>
                        </a:lnTo>
                        <a:lnTo>
                          <a:pt x="957" y="1011"/>
                        </a:lnTo>
                        <a:lnTo>
                          <a:pt x="925" y="903"/>
                        </a:lnTo>
                        <a:lnTo>
                          <a:pt x="781" y="848"/>
                        </a:lnTo>
                        <a:lnTo>
                          <a:pt x="499" y="994"/>
                        </a:lnTo>
                        <a:lnTo>
                          <a:pt x="387" y="952"/>
                        </a:lnTo>
                        <a:lnTo>
                          <a:pt x="310" y="984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27" name="Freeform 360"/>
                  <p:cNvSpPr>
                    <a:spLocks noChangeAspect="1"/>
                  </p:cNvSpPr>
                  <p:nvPr/>
                </p:nvSpPr>
                <p:spPr bwMode="gray">
                  <a:xfrm>
                    <a:off x="2403382" y="2562649"/>
                    <a:ext cx="279519" cy="236119"/>
                  </a:xfrm>
                  <a:custGeom>
                    <a:avLst/>
                    <a:gdLst>
                      <a:gd name="T0" fmla="*/ 0 w 952"/>
                      <a:gd name="T1" fmla="*/ 0 h 933"/>
                      <a:gd name="T2" fmla="*/ 0 w 952"/>
                      <a:gd name="T3" fmla="*/ 0 h 933"/>
                      <a:gd name="T4" fmla="*/ 0 w 952"/>
                      <a:gd name="T5" fmla="*/ 0 h 933"/>
                      <a:gd name="T6" fmla="*/ 0 w 952"/>
                      <a:gd name="T7" fmla="*/ 0 h 933"/>
                      <a:gd name="T8" fmla="*/ 0 w 952"/>
                      <a:gd name="T9" fmla="*/ 0 h 933"/>
                      <a:gd name="T10" fmla="*/ 0 w 952"/>
                      <a:gd name="T11" fmla="*/ 0 h 933"/>
                      <a:gd name="T12" fmla="*/ 0 w 952"/>
                      <a:gd name="T13" fmla="*/ 0 h 933"/>
                      <a:gd name="T14" fmla="*/ 0 w 952"/>
                      <a:gd name="T15" fmla="*/ 0 h 933"/>
                      <a:gd name="T16" fmla="*/ 0 w 952"/>
                      <a:gd name="T17" fmla="*/ 0 h 933"/>
                      <a:gd name="T18" fmla="*/ 0 w 952"/>
                      <a:gd name="T19" fmla="*/ 0 h 933"/>
                      <a:gd name="T20" fmla="*/ 0 w 952"/>
                      <a:gd name="T21" fmla="*/ 0 h 933"/>
                      <a:gd name="T22" fmla="*/ 0 w 952"/>
                      <a:gd name="T23" fmla="*/ 0 h 933"/>
                      <a:gd name="T24" fmla="*/ 0 w 952"/>
                      <a:gd name="T25" fmla="*/ 0 h 933"/>
                      <a:gd name="T26" fmla="*/ 0 w 952"/>
                      <a:gd name="T27" fmla="*/ 0 h 933"/>
                      <a:gd name="T28" fmla="*/ 0 w 952"/>
                      <a:gd name="T29" fmla="*/ 0 h 933"/>
                      <a:gd name="T30" fmla="*/ 0 w 952"/>
                      <a:gd name="T31" fmla="*/ 0 h 933"/>
                      <a:gd name="T32" fmla="*/ 0 w 952"/>
                      <a:gd name="T33" fmla="*/ 0 h 933"/>
                      <a:gd name="T34" fmla="*/ 0 w 952"/>
                      <a:gd name="T35" fmla="*/ 0 h 933"/>
                      <a:gd name="T36" fmla="*/ 0 w 952"/>
                      <a:gd name="T37" fmla="*/ 0 h 933"/>
                      <a:gd name="T38" fmla="*/ 0 w 952"/>
                      <a:gd name="T39" fmla="*/ 0 h 933"/>
                      <a:gd name="T40" fmla="*/ 0 w 952"/>
                      <a:gd name="T41" fmla="*/ 0 h 933"/>
                      <a:gd name="T42" fmla="*/ 0 w 952"/>
                      <a:gd name="T43" fmla="*/ 0 h 933"/>
                      <a:gd name="T44" fmla="*/ 0 w 952"/>
                      <a:gd name="T45" fmla="*/ 0 h 933"/>
                      <a:gd name="T46" fmla="*/ 0 w 952"/>
                      <a:gd name="T47" fmla="*/ 0 h 933"/>
                      <a:gd name="T48" fmla="*/ 0 w 952"/>
                      <a:gd name="T49" fmla="*/ 0 h 933"/>
                      <a:gd name="T50" fmla="*/ 0 w 952"/>
                      <a:gd name="T51" fmla="*/ 0 h 933"/>
                      <a:gd name="T52" fmla="*/ 0 w 952"/>
                      <a:gd name="T53" fmla="*/ 0 h 933"/>
                      <a:gd name="T54" fmla="*/ 0 w 952"/>
                      <a:gd name="T55" fmla="*/ 0 h 933"/>
                      <a:gd name="T56" fmla="*/ 0 w 952"/>
                      <a:gd name="T57" fmla="*/ 0 h 933"/>
                      <a:gd name="T58" fmla="*/ 0 w 952"/>
                      <a:gd name="T59" fmla="*/ 0 h 933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w 952"/>
                      <a:gd name="T91" fmla="*/ 0 h 933"/>
                      <a:gd name="T92" fmla="*/ 952 w 952"/>
                      <a:gd name="T93" fmla="*/ 933 h 933"/>
                    </a:gdLst>
                    <a:ahLst/>
                    <a:cxnLst>
                      <a:cxn ang="T60">
                        <a:pos x="T0" y="T1"/>
                      </a:cxn>
                      <a:cxn ang="T61">
                        <a:pos x="T2" y="T3"/>
                      </a:cxn>
                      <a:cxn ang="T62">
                        <a:pos x="T4" y="T5"/>
                      </a:cxn>
                      <a:cxn ang="T63">
                        <a:pos x="T6" y="T7"/>
                      </a:cxn>
                      <a:cxn ang="T64">
                        <a:pos x="T8" y="T9"/>
                      </a:cxn>
                      <a:cxn ang="T65">
                        <a:pos x="T10" y="T11"/>
                      </a:cxn>
                      <a:cxn ang="T66">
                        <a:pos x="T12" y="T13"/>
                      </a:cxn>
                      <a:cxn ang="T67">
                        <a:pos x="T14" y="T15"/>
                      </a:cxn>
                      <a:cxn ang="T68">
                        <a:pos x="T16" y="T17"/>
                      </a:cxn>
                      <a:cxn ang="T69">
                        <a:pos x="T18" y="T19"/>
                      </a:cxn>
                      <a:cxn ang="T70">
                        <a:pos x="T20" y="T21"/>
                      </a:cxn>
                      <a:cxn ang="T71">
                        <a:pos x="T22" y="T23"/>
                      </a:cxn>
                      <a:cxn ang="T72">
                        <a:pos x="T24" y="T25"/>
                      </a:cxn>
                      <a:cxn ang="T73">
                        <a:pos x="T26" y="T27"/>
                      </a:cxn>
                      <a:cxn ang="T74">
                        <a:pos x="T28" y="T29"/>
                      </a:cxn>
                      <a:cxn ang="T75">
                        <a:pos x="T30" y="T31"/>
                      </a:cxn>
                      <a:cxn ang="T76">
                        <a:pos x="T32" y="T33"/>
                      </a:cxn>
                      <a:cxn ang="T77">
                        <a:pos x="T34" y="T35"/>
                      </a:cxn>
                      <a:cxn ang="T78">
                        <a:pos x="T36" y="T37"/>
                      </a:cxn>
                      <a:cxn ang="T79">
                        <a:pos x="T38" y="T39"/>
                      </a:cxn>
                      <a:cxn ang="T80">
                        <a:pos x="T40" y="T41"/>
                      </a:cxn>
                      <a:cxn ang="T81">
                        <a:pos x="T42" y="T43"/>
                      </a:cxn>
                      <a:cxn ang="T82">
                        <a:pos x="T44" y="T45"/>
                      </a:cxn>
                      <a:cxn ang="T83">
                        <a:pos x="T46" y="T47"/>
                      </a:cxn>
                      <a:cxn ang="T84">
                        <a:pos x="T48" y="T49"/>
                      </a:cxn>
                      <a:cxn ang="T85">
                        <a:pos x="T50" y="T51"/>
                      </a:cxn>
                      <a:cxn ang="T86">
                        <a:pos x="T52" y="T53"/>
                      </a:cxn>
                      <a:cxn ang="T87">
                        <a:pos x="T54" y="T55"/>
                      </a:cxn>
                      <a:cxn ang="T88">
                        <a:pos x="T56" y="T57"/>
                      </a:cxn>
                      <a:cxn ang="T89">
                        <a:pos x="T58" y="T59"/>
                      </a:cxn>
                    </a:cxnLst>
                    <a:rect l="T90" t="T91" r="T92" b="T93"/>
                    <a:pathLst>
                      <a:path w="952" h="933">
                        <a:moveTo>
                          <a:pt x="0" y="545"/>
                        </a:moveTo>
                        <a:lnTo>
                          <a:pt x="0" y="545"/>
                        </a:lnTo>
                        <a:lnTo>
                          <a:pt x="74" y="422"/>
                        </a:lnTo>
                        <a:lnTo>
                          <a:pt x="43" y="388"/>
                        </a:lnTo>
                        <a:lnTo>
                          <a:pt x="59" y="316"/>
                        </a:lnTo>
                        <a:lnTo>
                          <a:pt x="210" y="274"/>
                        </a:lnTo>
                        <a:lnTo>
                          <a:pt x="397" y="162"/>
                        </a:lnTo>
                        <a:lnTo>
                          <a:pt x="462" y="43"/>
                        </a:lnTo>
                        <a:lnTo>
                          <a:pt x="526" y="32"/>
                        </a:lnTo>
                        <a:lnTo>
                          <a:pt x="530" y="0"/>
                        </a:lnTo>
                        <a:lnTo>
                          <a:pt x="755" y="75"/>
                        </a:lnTo>
                        <a:lnTo>
                          <a:pt x="613" y="252"/>
                        </a:lnTo>
                        <a:lnTo>
                          <a:pt x="736" y="382"/>
                        </a:lnTo>
                        <a:lnTo>
                          <a:pt x="776" y="291"/>
                        </a:lnTo>
                        <a:lnTo>
                          <a:pt x="823" y="284"/>
                        </a:lnTo>
                        <a:lnTo>
                          <a:pt x="808" y="430"/>
                        </a:lnTo>
                        <a:lnTo>
                          <a:pt x="952" y="566"/>
                        </a:lnTo>
                        <a:lnTo>
                          <a:pt x="882" y="623"/>
                        </a:lnTo>
                        <a:lnTo>
                          <a:pt x="882" y="687"/>
                        </a:lnTo>
                        <a:lnTo>
                          <a:pt x="907" y="704"/>
                        </a:lnTo>
                        <a:lnTo>
                          <a:pt x="855" y="849"/>
                        </a:lnTo>
                        <a:lnTo>
                          <a:pt x="662" y="849"/>
                        </a:lnTo>
                        <a:lnTo>
                          <a:pt x="526" y="933"/>
                        </a:lnTo>
                        <a:lnTo>
                          <a:pt x="437" y="855"/>
                        </a:lnTo>
                        <a:lnTo>
                          <a:pt x="388" y="759"/>
                        </a:lnTo>
                        <a:lnTo>
                          <a:pt x="301" y="823"/>
                        </a:lnTo>
                        <a:lnTo>
                          <a:pt x="146" y="742"/>
                        </a:lnTo>
                        <a:lnTo>
                          <a:pt x="140" y="645"/>
                        </a:lnTo>
                        <a:lnTo>
                          <a:pt x="49" y="623"/>
                        </a:lnTo>
                        <a:lnTo>
                          <a:pt x="0" y="545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28" name="Freeform 361"/>
                  <p:cNvSpPr>
                    <a:spLocks noChangeAspect="1"/>
                  </p:cNvSpPr>
                  <p:nvPr/>
                </p:nvSpPr>
                <p:spPr bwMode="gray">
                  <a:xfrm>
                    <a:off x="1830011" y="2077414"/>
                    <a:ext cx="281908" cy="357428"/>
                  </a:xfrm>
                  <a:custGeom>
                    <a:avLst/>
                    <a:gdLst>
                      <a:gd name="T0" fmla="*/ 0 w 958"/>
                      <a:gd name="T1" fmla="*/ 0 h 1405"/>
                      <a:gd name="T2" fmla="*/ 0 w 958"/>
                      <a:gd name="T3" fmla="*/ 0 h 1405"/>
                      <a:gd name="T4" fmla="*/ 0 w 958"/>
                      <a:gd name="T5" fmla="*/ 0 h 1405"/>
                      <a:gd name="T6" fmla="*/ 0 w 958"/>
                      <a:gd name="T7" fmla="*/ 0 h 1405"/>
                      <a:gd name="T8" fmla="*/ 0 w 958"/>
                      <a:gd name="T9" fmla="*/ 0 h 1405"/>
                      <a:gd name="T10" fmla="*/ 0 w 958"/>
                      <a:gd name="T11" fmla="*/ 0 h 1405"/>
                      <a:gd name="T12" fmla="*/ 0 w 958"/>
                      <a:gd name="T13" fmla="*/ 0 h 1405"/>
                      <a:gd name="T14" fmla="*/ 0 w 958"/>
                      <a:gd name="T15" fmla="*/ 0 h 1405"/>
                      <a:gd name="T16" fmla="*/ 0 w 958"/>
                      <a:gd name="T17" fmla="*/ 0 h 1405"/>
                      <a:gd name="T18" fmla="*/ 0 w 958"/>
                      <a:gd name="T19" fmla="*/ 0 h 1405"/>
                      <a:gd name="T20" fmla="*/ 0 w 958"/>
                      <a:gd name="T21" fmla="*/ 0 h 1405"/>
                      <a:gd name="T22" fmla="*/ 0 w 958"/>
                      <a:gd name="T23" fmla="*/ 0 h 1405"/>
                      <a:gd name="T24" fmla="*/ 0 w 958"/>
                      <a:gd name="T25" fmla="*/ 0 h 1405"/>
                      <a:gd name="T26" fmla="*/ 0 w 958"/>
                      <a:gd name="T27" fmla="*/ 0 h 1405"/>
                      <a:gd name="T28" fmla="*/ 0 w 958"/>
                      <a:gd name="T29" fmla="*/ 0 h 1405"/>
                      <a:gd name="T30" fmla="*/ 0 w 958"/>
                      <a:gd name="T31" fmla="*/ 0 h 1405"/>
                      <a:gd name="T32" fmla="*/ 0 w 958"/>
                      <a:gd name="T33" fmla="*/ 0 h 1405"/>
                      <a:gd name="T34" fmla="*/ 0 w 958"/>
                      <a:gd name="T35" fmla="*/ 0 h 1405"/>
                      <a:gd name="T36" fmla="*/ 0 w 958"/>
                      <a:gd name="T37" fmla="*/ 0 h 1405"/>
                      <a:gd name="T38" fmla="*/ 0 w 958"/>
                      <a:gd name="T39" fmla="*/ 0 h 1405"/>
                      <a:gd name="T40" fmla="*/ 0 w 958"/>
                      <a:gd name="T41" fmla="*/ 0 h 1405"/>
                      <a:gd name="T42" fmla="*/ 0 w 958"/>
                      <a:gd name="T43" fmla="*/ 0 h 1405"/>
                      <a:gd name="T44" fmla="*/ 0 w 958"/>
                      <a:gd name="T45" fmla="*/ 0 h 1405"/>
                      <a:gd name="T46" fmla="*/ 0 w 958"/>
                      <a:gd name="T47" fmla="*/ 0 h 1405"/>
                      <a:gd name="T48" fmla="*/ 0 w 958"/>
                      <a:gd name="T49" fmla="*/ 0 h 1405"/>
                      <a:gd name="T50" fmla="*/ 0 w 958"/>
                      <a:gd name="T51" fmla="*/ 0 h 1405"/>
                      <a:gd name="T52" fmla="*/ 0 w 958"/>
                      <a:gd name="T53" fmla="*/ 0 h 1405"/>
                      <a:gd name="T54" fmla="*/ 0 w 958"/>
                      <a:gd name="T55" fmla="*/ 0 h 1405"/>
                      <a:gd name="T56" fmla="*/ 0 w 958"/>
                      <a:gd name="T57" fmla="*/ 0 h 1405"/>
                      <a:gd name="T58" fmla="*/ 0 w 958"/>
                      <a:gd name="T59" fmla="*/ 0 h 1405"/>
                      <a:gd name="T60" fmla="*/ 0 w 958"/>
                      <a:gd name="T61" fmla="*/ 0 h 1405"/>
                      <a:gd name="T62" fmla="*/ 0 w 958"/>
                      <a:gd name="T63" fmla="*/ 0 h 1405"/>
                      <a:gd name="T64" fmla="*/ 0 w 958"/>
                      <a:gd name="T65" fmla="*/ 0 h 1405"/>
                      <a:gd name="T66" fmla="*/ 0 w 958"/>
                      <a:gd name="T67" fmla="*/ 0 h 1405"/>
                      <a:gd name="T68" fmla="*/ 0 w 958"/>
                      <a:gd name="T69" fmla="*/ 0 h 1405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w 958"/>
                      <a:gd name="T106" fmla="*/ 0 h 1405"/>
                      <a:gd name="T107" fmla="*/ 958 w 958"/>
                      <a:gd name="T108" fmla="*/ 1405 h 1405"/>
                    </a:gdLst>
                    <a:ahLst/>
                    <a:cxnLst>
                      <a:cxn ang="T70">
                        <a:pos x="T0" y="T1"/>
                      </a:cxn>
                      <a:cxn ang="T71">
                        <a:pos x="T2" y="T3"/>
                      </a:cxn>
                      <a:cxn ang="T72">
                        <a:pos x="T4" y="T5"/>
                      </a:cxn>
                      <a:cxn ang="T73">
                        <a:pos x="T6" y="T7"/>
                      </a:cxn>
                      <a:cxn ang="T74">
                        <a:pos x="T8" y="T9"/>
                      </a:cxn>
                      <a:cxn ang="T75">
                        <a:pos x="T10" y="T11"/>
                      </a:cxn>
                      <a:cxn ang="T76">
                        <a:pos x="T12" y="T13"/>
                      </a:cxn>
                      <a:cxn ang="T77">
                        <a:pos x="T14" y="T15"/>
                      </a:cxn>
                      <a:cxn ang="T78">
                        <a:pos x="T16" y="T17"/>
                      </a:cxn>
                      <a:cxn ang="T79">
                        <a:pos x="T18" y="T19"/>
                      </a:cxn>
                      <a:cxn ang="T80">
                        <a:pos x="T20" y="T21"/>
                      </a:cxn>
                      <a:cxn ang="T81">
                        <a:pos x="T22" y="T23"/>
                      </a:cxn>
                      <a:cxn ang="T82">
                        <a:pos x="T24" y="T25"/>
                      </a:cxn>
                      <a:cxn ang="T83">
                        <a:pos x="T26" y="T27"/>
                      </a:cxn>
                      <a:cxn ang="T84">
                        <a:pos x="T28" y="T29"/>
                      </a:cxn>
                      <a:cxn ang="T85">
                        <a:pos x="T30" y="T31"/>
                      </a:cxn>
                      <a:cxn ang="T86">
                        <a:pos x="T32" y="T33"/>
                      </a:cxn>
                      <a:cxn ang="T87">
                        <a:pos x="T34" y="T35"/>
                      </a:cxn>
                      <a:cxn ang="T88">
                        <a:pos x="T36" y="T37"/>
                      </a:cxn>
                      <a:cxn ang="T89">
                        <a:pos x="T38" y="T39"/>
                      </a:cxn>
                      <a:cxn ang="T90">
                        <a:pos x="T40" y="T41"/>
                      </a:cxn>
                      <a:cxn ang="T91">
                        <a:pos x="T42" y="T43"/>
                      </a:cxn>
                      <a:cxn ang="T92">
                        <a:pos x="T44" y="T45"/>
                      </a:cxn>
                      <a:cxn ang="T93">
                        <a:pos x="T46" y="T47"/>
                      </a:cxn>
                      <a:cxn ang="T94">
                        <a:pos x="T48" y="T49"/>
                      </a:cxn>
                      <a:cxn ang="T95">
                        <a:pos x="T50" y="T51"/>
                      </a:cxn>
                      <a:cxn ang="T96">
                        <a:pos x="T52" y="T53"/>
                      </a:cxn>
                      <a:cxn ang="T97">
                        <a:pos x="T54" y="T55"/>
                      </a:cxn>
                      <a:cxn ang="T98">
                        <a:pos x="T56" y="T57"/>
                      </a:cxn>
                      <a:cxn ang="T99">
                        <a:pos x="T58" y="T59"/>
                      </a:cxn>
                      <a:cxn ang="T100">
                        <a:pos x="T60" y="T61"/>
                      </a:cxn>
                      <a:cxn ang="T101">
                        <a:pos x="T62" y="T63"/>
                      </a:cxn>
                      <a:cxn ang="T102">
                        <a:pos x="T64" y="T65"/>
                      </a:cxn>
                      <a:cxn ang="T103">
                        <a:pos x="T66" y="T67"/>
                      </a:cxn>
                      <a:cxn ang="T104">
                        <a:pos x="T68" y="T69"/>
                      </a:cxn>
                    </a:cxnLst>
                    <a:rect l="T105" t="T106" r="T107" b="T108"/>
                    <a:pathLst>
                      <a:path w="958" h="1405">
                        <a:moveTo>
                          <a:pt x="955" y="549"/>
                        </a:moveTo>
                        <a:lnTo>
                          <a:pt x="958" y="591"/>
                        </a:lnTo>
                        <a:lnTo>
                          <a:pt x="910" y="695"/>
                        </a:lnTo>
                        <a:lnTo>
                          <a:pt x="952" y="775"/>
                        </a:lnTo>
                        <a:lnTo>
                          <a:pt x="732" y="871"/>
                        </a:lnTo>
                        <a:lnTo>
                          <a:pt x="710" y="1011"/>
                        </a:lnTo>
                        <a:lnTo>
                          <a:pt x="791" y="1155"/>
                        </a:lnTo>
                        <a:lnTo>
                          <a:pt x="732" y="1195"/>
                        </a:lnTo>
                        <a:lnTo>
                          <a:pt x="732" y="1272"/>
                        </a:lnTo>
                        <a:lnTo>
                          <a:pt x="458" y="1405"/>
                        </a:lnTo>
                        <a:lnTo>
                          <a:pt x="378" y="1372"/>
                        </a:lnTo>
                        <a:lnTo>
                          <a:pt x="361" y="1285"/>
                        </a:lnTo>
                        <a:lnTo>
                          <a:pt x="452" y="1269"/>
                        </a:lnTo>
                        <a:lnTo>
                          <a:pt x="178" y="1091"/>
                        </a:lnTo>
                        <a:lnTo>
                          <a:pt x="0" y="1107"/>
                        </a:lnTo>
                        <a:lnTo>
                          <a:pt x="96" y="979"/>
                        </a:lnTo>
                        <a:lnTo>
                          <a:pt x="81" y="818"/>
                        </a:lnTo>
                        <a:lnTo>
                          <a:pt x="49" y="804"/>
                        </a:lnTo>
                        <a:lnTo>
                          <a:pt x="71" y="672"/>
                        </a:lnTo>
                        <a:lnTo>
                          <a:pt x="178" y="623"/>
                        </a:lnTo>
                        <a:lnTo>
                          <a:pt x="183" y="534"/>
                        </a:lnTo>
                        <a:lnTo>
                          <a:pt x="291" y="485"/>
                        </a:lnTo>
                        <a:lnTo>
                          <a:pt x="291" y="371"/>
                        </a:lnTo>
                        <a:lnTo>
                          <a:pt x="216" y="284"/>
                        </a:lnTo>
                        <a:lnTo>
                          <a:pt x="216" y="108"/>
                        </a:lnTo>
                        <a:lnTo>
                          <a:pt x="323" y="0"/>
                        </a:lnTo>
                        <a:lnTo>
                          <a:pt x="378" y="59"/>
                        </a:lnTo>
                        <a:lnTo>
                          <a:pt x="361" y="172"/>
                        </a:lnTo>
                        <a:lnTo>
                          <a:pt x="554" y="242"/>
                        </a:lnTo>
                        <a:lnTo>
                          <a:pt x="630" y="178"/>
                        </a:lnTo>
                        <a:lnTo>
                          <a:pt x="726" y="236"/>
                        </a:lnTo>
                        <a:lnTo>
                          <a:pt x="871" y="114"/>
                        </a:lnTo>
                        <a:lnTo>
                          <a:pt x="878" y="129"/>
                        </a:lnTo>
                        <a:lnTo>
                          <a:pt x="925" y="381"/>
                        </a:lnTo>
                        <a:lnTo>
                          <a:pt x="955" y="549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29" name="Freeform 362"/>
                  <p:cNvSpPr>
                    <a:spLocks noChangeAspect="1"/>
                  </p:cNvSpPr>
                  <p:nvPr/>
                </p:nvSpPr>
                <p:spPr bwMode="gray">
                  <a:xfrm>
                    <a:off x="1151521" y="1321400"/>
                    <a:ext cx="833778" cy="437578"/>
                  </a:xfrm>
                  <a:custGeom>
                    <a:avLst/>
                    <a:gdLst>
                      <a:gd name="T0" fmla="*/ 0 w 2832"/>
                      <a:gd name="T1" fmla="*/ 0 h 1726"/>
                      <a:gd name="T2" fmla="*/ 0 w 2832"/>
                      <a:gd name="T3" fmla="*/ 0 h 1726"/>
                      <a:gd name="T4" fmla="*/ 0 w 2832"/>
                      <a:gd name="T5" fmla="*/ 0 h 1726"/>
                      <a:gd name="T6" fmla="*/ 0 w 2832"/>
                      <a:gd name="T7" fmla="*/ 0 h 1726"/>
                      <a:gd name="T8" fmla="*/ 0 w 2832"/>
                      <a:gd name="T9" fmla="*/ 0 h 1726"/>
                      <a:gd name="T10" fmla="*/ 0 w 2832"/>
                      <a:gd name="T11" fmla="*/ 0 h 1726"/>
                      <a:gd name="T12" fmla="*/ 0 w 2832"/>
                      <a:gd name="T13" fmla="*/ 0 h 1726"/>
                      <a:gd name="T14" fmla="*/ 0 w 2832"/>
                      <a:gd name="T15" fmla="*/ 0 h 1726"/>
                      <a:gd name="T16" fmla="*/ 0 w 2832"/>
                      <a:gd name="T17" fmla="*/ 0 h 1726"/>
                      <a:gd name="T18" fmla="*/ 0 w 2832"/>
                      <a:gd name="T19" fmla="*/ 0 h 1726"/>
                      <a:gd name="T20" fmla="*/ 0 w 2832"/>
                      <a:gd name="T21" fmla="*/ 0 h 1726"/>
                      <a:gd name="T22" fmla="*/ 0 w 2832"/>
                      <a:gd name="T23" fmla="*/ 0 h 1726"/>
                      <a:gd name="T24" fmla="*/ 0 w 2832"/>
                      <a:gd name="T25" fmla="*/ 0 h 1726"/>
                      <a:gd name="T26" fmla="*/ 0 w 2832"/>
                      <a:gd name="T27" fmla="*/ 0 h 1726"/>
                      <a:gd name="T28" fmla="*/ 0 w 2832"/>
                      <a:gd name="T29" fmla="*/ 0 h 1726"/>
                      <a:gd name="T30" fmla="*/ 0 w 2832"/>
                      <a:gd name="T31" fmla="*/ 0 h 1726"/>
                      <a:gd name="T32" fmla="*/ 0 w 2832"/>
                      <a:gd name="T33" fmla="*/ 0 h 1726"/>
                      <a:gd name="T34" fmla="*/ 0 w 2832"/>
                      <a:gd name="T35" fmla="*/ 0 h 1726"/>
                      <a:gd name="T36" fmla="*/ 0 w 2832"/>
                      <a:gd name="T37" fmla="*/ 0 h 1726"/>
                      <a:gd name="T38" fmla="*/ 0 w 2832"/>
                      <a:gd name="T39" fmla="*/ 0 h 1726"/>
                      <a:gd name="T40" fmla="*/ 0 w 2832"/>
                      <a:gd name="T41" fmla="*/ 0 h 1726"/>
                      <a:gd name="T42" fmla="*/ 0 w 2832"/>
                      <a:gd name="T43" fmla="*/ 0 h 1726"/>
                      <a:gd name="T44" fmla="*/ 0 w 2832"/>
                      <a:gd name="T45" fmla="*/ 0 h 1726"/>
                      <a:gd name="T46" fmla="*/ 0 w 2832"/>
                      <a:gd name="T47" fmla="*/ 0 h 1726"/>
                      <a:gd name="T48" fmla="*/ 0 w 2832"/>
                      <a:gd name="T49" fmla="*/ 0 h 1726"/>
                      <a:gd name="T50" fmla="*/ 0 w 2832"/>
                      <a:gd name="T51" fmla="*/ 0 h 1726"/>
                      <a:gd name="T52" fmla="*/ 0 w 2832"/>
                      <a:gd name="T53" fmla="*/ 0 h 1726"/>
                      <a:gd name="T54" fmla="*/ 0 w 2832"/>
                      <a:gd name="T55" fmla="*/ 0 h 1726"/>
                      <a:gd name="T56" fmla="*/ 0 w 2832"/>
                      <a:gd name="T57" fmla="*/ 0 h 1726"/>
                      <a:gd name="T58" fmla="*/ 0 w 2832"/>
                      <a:gd name="T59" fmla="*/ 0 h 1726"/>
                      <a:gd name="T60" fmla="*/ 0 w 2832"/>
                      <a:gd name="T61" fmla="*/ 0 h 1726"/>
                      <a:gd name="T62" fmla="*/ 0 w 2832"/>
                      <a:gd name="T63" fmla="*/ 0 h 1726"/>
                      <a:gd name="T64" fmla="*/ 0 w 2832"/>
                      <a:gd name="T65" fmla="*/ 0 h 1726"/>
                      <a:gd name="T66" fmla="*/ 0 w 2832"/>
                      <a:gd name="T67" fmla="*/ 0 h 1726"/>
                      <a:gd name="T68" fmla="*/ 0 w 2832"/>
                      <a:gd name="T69" fmla="*/ 0 h 1726"/>
                      <a:gd name="T70" fmla="*/ 0 w 2832"/>
                      <a:gd name="T71" fmla="*/ 0 h 1726"/>
                      <a:gd name="T72" fmla="*/ 0 w 2832"/>
                      <a:gd name="T73" fmla="*/ 0 h 1726"/>
                      <a:gd name="T74" fmla="*/ 0 w 2832"/>
                      <a:gd name="T75" fmla="*/ 0 h 1726"/>
                      <a:gd name="T76" fmla="*/ 0 w 2832"/>
                      <a:gd name="T77" fmla="*/ 0 h 1726"/>
                      <a:gd name="T78" fmla="*/ 0 w 2832"/>
                      <a:gd name="T79" fmla="*/ 0 h 1726"/>
                      <a:gd name="T80" fmla="*/ 0 w 2832"/>
                      <a:gd name="T81" fmla="*/ 0 h 1726"/>
                      <a:gd name="T82" fmla="*/ 0 w 2832"/>
                      <a:gd name="T83" fmla="*/ 0 h 1726"/>
                      <a:gd name="T84" fmla="*/ 0 w 2832"/>
                      <a:gd name="T85" fmla="*/ 0 h 1726"/>
                      <a:gd name="T86" fmla="*/ 0 w 2832"/>
                      <a:gd name="T87" fmla="*/ 0 h 1726"/>
                      <a:gd name="T88" fmla="*/ 0 w 2832"/>
                      <a:gd name="T89" fmla="*/ 0 h 1726"/>
                      <a:gd name="T90" fmla="*/ 0 w 2832"/>
                      <a:gd name="T91" fmla="*/ 0 h 1726"/>
                      <a:gd name="T92" fmla="*/ 0 w 2832"/>
                      <a:gd name="T93" fmla="*/ 0 h 1726"/>
                      <a:gd name="T94" fmla="*/ 0 w 2832"/>
                      <a:gd name="T95" fmla="*/ 0 h 1726"/>
                      <a:gd name="T96" fmla="*/ 0 w 2832"/>
                      <a:gd name="T97" fmla="*/ 0 h 1726"/>
                      <a:gd name="T98" fmla="*/ 0 w 2832"/>
                      <a:gd name="T99" fmla="*/ 0 h 1726"/>
                      <a:gd name="T100" fmla="*/ 0 w 2832"/>
                      <a:gd name="T101" fmla="*/ 0 h 1726"/>
                      <a:gd name="T102" fmla="*/ 0 w 2832"/>
                      <a:gd name="T103" fmla="*/ 0 h 1726"/>
                      <a:gd name="T104" fmla="*/ 0 w 2832"/>
                      <a:gd name="T105" fmla="*/ 0 h 1726"/>
                      <a:gd name="T106" fmla="*/ 0 w 2832"/>
                      <a:gd name="T107" fmla="*/ 0 h 1726"/>
                      <a:gd name="T108" fmla="*/ 0 w 2832"/>
                      <a:gd name="T109" fmla="*/ 0 h 1726"/>
                      <a:gd name="T110" fmla="*/ 0 w 2832"/>
                      <a:gd name="T111" fmla="*/ 0 h 1726"/>
                      <a:gd name="T112" fmla="*/ 0 w 2832"/>
                      <a:gd name="T113" fmla="*/ 0 h 1726"/>
                      <a:gd name="T114" fmla="*/ 0 w 2832"/>
                      <a:gd name="T115" fmla="*/ 0 h 1726"/>
                      <a:gd name="T116" fmla="*/ 0 w 2832"/>
                      <a:gd name="T117" fmla="*/ 0 h 172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w 2832"/>
                      <a:gd name="T178" fmla="*/ 0 h 1726"/>
                      <a:gd name="T179" fmla="*/ 2832 w 2832"/>
                      <a:gd name="T180" fmla="*/ 1726 h 1726"/>
                    </a:gdLst>
                    <a:ahLst/>
                    <a:cxnLst>
                      <a:cxn ang="T118">
                        <a:pos x="T0" y="T1"/>
                      </a:cxn>
                      <a:cxn ang="T119">
                        <a:pos x="T2" y="T3"/>
                      </a:cxn>
                      <a:cxn ang="T120">
                        <a:pos x="T4" y="T5"/>
                      </a:cxn>
                      <a:cxn ang="T121">
                        <a:pos x="T6" y="T7"/>
                      </a:cxn>
                      <a:cxn ang="T122">
                        <a:pos x="T8" y="T9"/>
                      </a:cxn>
                      <a:cxn ang="T123">
                        <a:pos x="T10" y="T11"/>
                      </a:cxn>
                      <a:cxn ang="T124">
                        <a:pos x="T12" y="T13"/>
                      </a:cxn>
                      <a:cxn ang="T125">
                        <a:pos x="T14" y="T15"/>
                      </a:cxn>
                      <a:cxn ang="T126">
                        <a:pos x="T16" y="T17"/>
                      </a:cxn>
                      <a:cxn ang="T127">
                        <a:pos x="T18" y="T19"/>
                      </a:cxn>
                      <a:cxn ang="T128">
                        <a:pos x="T20" y="T21"/>
                      </a:cxn>
                      <a:cxn ang="T129">
                        <a:pos x="T22" y="T23"/>
                      </a:cxn>
                      <a:cxn ang="T130">
                        <a:pos x="T24" y="T25"/>
                      </a:cxn>
                      <a:cxn ang="T131">
                        <a:pos x="T26" y="T27"/>
                      </a:cxn>
                      <a:cxn ang="T132">
                        <a:pos x="T28" y="T29"/>
                      </a:cxn>
                      <a:cxn ang="T133">
                        <a:pos x="T30" y="T31"/>
                      </a:cxn>
                      <a:cxn ang="T134">
                        <a:pos x="T32" y="T33"/>
                      </a:cxn>
                      <a:cxn ang="T135">
                        <a:pos x="T34" y="T35"/>
                      </a:cxn>
                      <a:cxn ang="T136">
                        <a:pos x="T36" y="T37"/>
                      </a:cxn>
                      <a:cxn ang="T137">
                        <a:pos x="T38" y="T39"/>
                      </a:cxn>
                      <a:cxn ang="T138">
                        <a:pos x="T40" y="T41"/>
                      </a:cxn>
                      <a:cxn ang="T139">
                        <a:pos x="T42" y="T43"/>
                      </a:cxn>
                      <a:cxn ang="T140">
                        <a:pos x="T44" y="T45"/>
                      </a:cxn>
                      <a:cxn ang="T141">
                        <a:pos x="T46" y="T47"/>
                      </a:cxn>
                      <a:cxn ang="T142">
                        <a:pos x="T48" y="T49"/>
                      </a:cxn>
                      <a:cxn ang="T143">
                        <a:pos x="T50" y="T51"/>
                      </a:cxn>
                      <a:cxn ang="T144">
                        <a:pos x="T52" y="T53"/>
                      </a:cxn>
                      <a:cxn ang="T145">
                        <a:pos x="T54" y="T55"/>
                      </a:cxn>
                      <a:cxn ang="T146">
                        <a:pos x="T56" y="T57"/>
                      </a:cxn>
                      <a:cxn ang="T147">
                        <a:pos x="T58" y="T59"/>
                      </a:cxn>
                      <a:cxn ang="T148">
                        <a:pos x="T60" y="T61"/>
                      </a:cxn>
                      <a:cxn ang="T149">
                        <a:pos x="T62" y="T63"/>
                      </a:cxn>
                      <a:cxn ang="T150">
                        <a:pos x="T64" y="T65"/>
                      </a:cxn>
                      <a:cxn ang="T151">
                        <a:pos x="T66" y="T67"/>
                      </a:cxn>
                      <a:cxn ang="T152">
                        <a:pos x="T68" y="T69"/>
                      </a:cxn>
                      <a:cxn ang="T153">
                        <a:pos x="T70" y="T71"/>
                      </a:cxn>
                      <a:cxn ang="T154">
                        <a:pos x="T72" y="T73"/>
                      </a:cxn>
                      <a:cxn ang="T155">
                        <a:pos x="T74" y="T75"/>
                      </a:cxn>
                      <a:cxn ang="T156">
                        <a:pos x="T76" y="T77"/>
                      </a:cxn>
                      <a:cxn ang="T157">
                        <a:pos x="T78" y="T79"/>
                      </a:cxn>
                      <a:cxn ang="T158">
                        <a:pos x="T80" y="T81"/>
                      </a:cxn>
                      <a:cxn ang="T159">
                        <a:pos x="T82" y="T83"/>
                      </a:cxn>
                      <a:cxn ang="T160">
                        <a:pos x="T84" y="T85"/>
                      </a:cxn>
                      <a:cxn ang="T161">
                        <a:pos x="T86" y="T87"/>
                      </a:cxn>
                      <a:cxn ang="T162">
                        <a:pos x="T88" y="T89"/>
                      </a:cxn>
                      <a:cxn ang="T163">
                        <a:pos x="T90" y="T91"/>
                      </a:cxn>
                      <a:cxn ang="T164">
                        <a:pos x="T92" y="T93"/>
                      </a:cxn>
                      <a:cxn ang="T165">
                        <a:pos x="T94" y="T95"/>
                      </a:cxn>
                      <a:cxn ang="T166">
                        <a:pos x="T96" y="T97"/>
                      </a:cxn>
                      <a:cxn ang="T167">
                        <a:pos x="T98" y="T99"/>
                      </a:cxn>
                      <a:cxn ang="T168">
                        <a:pos x="T100" y="T101"/>
                      </a:cxn>
                      <a:cxn ang="T169">
                        <a:pos x="T102" y="T103"/>
                      </a:cxn>
                      <a:cxn ang="T170">
                        <a:pos x="T104" y="T105"/>
                      </a:cxn>
                      <a:cxn ang="T171">
                        <a:pos x="T106" y="T107"/>
                      </a:cxn>
                      <a:cxn ang="T172">
                        <a:pos x="T108" y="T109"/>
                      </a:cxn>
                      <a:cxn ang="T173">
                        <a:pos x="T110" y="T111"/>
                      </a:cxn>
                      <a:cxn ang="T174">
                        <a:pos x="T112" y="T113"/>
                      </a:cxn>
                      <a:cxn ang="T175">
                        <a:pos x="T114" y="T115"/>
                      </a:cxn>
                      <a:cxn ang="T176">
                        <a:pos x="T116" y="T117"/>
                      </a:cxn>
                    </a:cxnLst>
                    <a:rect l="T177" t="T178" r="T179" b="T180"/>
                    <a:pathLst>
                      <a:path w="2832" h="1726">
                        <a:moveTo>
                          <a:pt x="2790" y="287"/>
                        </a:moveTo>
                        <a:lnTo>
                          <a:pt x="2784" y="403"/>
                        </a:lnTo>
                        <a:lnTo>
                          <a:pt x="2832" y="499"/>
                        </a:lnTo>
                        <a:lnTo>
                          <a:pt x="2597" y="662"/>
                        </a:lnTo>
                        <a:lnTo>
                          <a:pt x="2436" y="694"/>
                        </a:lnTo>
                        <a:lnTo>
                          <a:pt x="2252" y="829"/>
                        </a:lnTo>
                        <a:lnTo>
                          <a:pt x="2188" y="861"/>
                        </a:lnTo>
                        <a:lnTo>
                          <a:pt x="2113" y="861"/>
                        </a:lnTo>
                        <a:lnTo>
                          <a:pt x="2058" y="946"/>
                        </a:lnTo>
                        <a:lnTo>
                          <a:pt x="2000" y="946"/>
                        </a:lnTo>
                        <a:lnTo>
                          <a:pt x="1887" y="925"/>
                        </a:lnTo>
                        <a:lnTo>
                          <a:pt x="1800" y="1001"/>
                        </a:lnTo>
                        <a:lnTo>
                          <a:pt x="1783" y="1145"/>
                        </a:lnTo>
                        <a:lnTo>
                          <a:pt x="1662" y="1242"/>
                        </a:lnTo>
                        <a:lnTo>
                          <a:pt x="1558" y="1603"/>
                        </a:lnTo>
                        <a:lnTo>
                          <a:pt x="1539" y="1623"/>
                        </a:lnTo>
                        <a:lnTo>
                          <a:pt x="1419" y="1726"/>
                        </a:lnTo>
                        <a:lnTo>
                          <a:pt x="1162" y="1580"/>
                        </a:lnTo>
                        <a:lnTo>
                          <a:pt x="887" y="1603"/>
                        </a:lnTo>
                        <a:lnTo>
                          <a:pt x="703" y="1533"/>
                        </a:lnTo>
                        <a:lnTo>
                          <a:pt x="670" y="1436"/>
                        </a:lnTo>
                        <a:lnTo>
                          <a:pt x="484" y="1442"/>
                        </a:lnTo>
                        <a:lnTo>
                          <a:pt x="503" y="1580"/>
                        </a:lnTo>
                        <a:lnTo>
                          <a:pt x="365" y="1603"/>
                        </a:lnTo>
                        <a:lnTo>
                          <a:pt x="322" y="1565"/>
                        </a:lnTo>
                        <a:lnTo>
                          <a:pt x="155" y="1558"/>
                        </a:lnTo>
                        <a:lnTo>
                          <a:pt x="91" y="1629"/>
                        </a:lnTo>
                        <a:lnTo>
                          <a:pt x="10" y="1623"/>
                        </a:lnTo>
                        <a:lnTo>
                          <a:pt x="0" y="1397"/>
                        </a:lnTo>
                        <a:lnTo>
                          <a:pt x="119" y="1219"/>
                        </a:lnTo>
                        <a:lnTo>
                          <a:pt x="193" y="1145"/>
                        </a:lnTo>
                        <a:lnTo>
                          <a:pt x="348" y="1152"/>
                        </a:lnTo>
                        <a:lnTo>
                          <a:pt x="322" y="1001"/>
                        </a:lnTo>
                        <a:lnTo>
                          <a:pt x="574" y="855"/>
                        </a:lnTo>
                        <a:lnTo>
                          <a:pt x="429" y="774"/>
                        </a:lnTo>
                        <a:lnTo>
                          <a:pt x="332" y="848"/>
                        </a:lnTo>
                        <a:lnTo>
                          <a:pt x="252" y="742"/>
                        </a:lnTo>
                        <a:lnTo>
                          <a:pt x="339" y="662"/>
                        </a:lnTo>
                        <a:lnTo>
                          <a:pt x="435" y="429"/>
                        </a:lnTo>
                        <a:lnTo>
                          <a:pt x="339" y="291"/>
                        </a:lnTo>
                        <a:lnTo>
                          <a:pt x="381" y="242"/>
                        </a:lnTo>
                        <a:lnTo>
                          <a:pt x="558" y="323"/>
                        </a:lnTo>
                        <a:lnTo>
                          <a:pt x="670" y="461"/>
                        </a:lnTo>
                        <a:lnTo>
                          <a:pt x="791" y="429"/>
                        </a:lnTo>
                        <a:lnTo>
                          <a:pt x="871" y="499"/>
                        </a:lnTo>
                        <a:lnTo>
                          <a:pt x="935" y="435"/>
                        </a:lnTo>
                        <a:lnTo>
                          <a:pt x="913" y="268"/>
                        </a:lnTo>
                        <a:lnTo>
                          <a:pt x="871" y="193"/>
                        </a:lnTo>
                        <a:lnTo>
                          <a:pt x="984" y="64"/>
                        </a:lnTo>
                        <a:lnTo>
                          <a:pt x="1306" y="54"/>
                        </a:lnTo>
                        <a:lnTo>
                          <a:pt x="1355" y="0"/>
                        </a:lnTo>
                        <a:lnTo>
                          <a:pt x="1446" y="41"/>
                        </a:lnTo>
                        <a:lnTo>
                          <a:pt x="1836" y="270"/>
                        </a:lnTo>
                        <a:lnTo>
                          <a:pt x="2226" y="442"/>
                        </a:lnTo>
                        <a:lnTo>
                          <a:pt x="2404" y="435"/>
                        </a:lnTo>
                        <a:lnTo>
                          <a:pt x="2478" y="371"/>
                        </a:lnTo>
                        <a:lnTo>
                          <a:pt x="2606" y="365"/>
                        </a:lnTo>
                        <a:lnTo>
                          <a:pt x="2655" y="300"/>
                        </a:lnTo>
                        <a:lnTo>
                          <a:pt x="2790" y="287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30" name="Freeform 363"/>
                  <p:cNvSpPr>
                    <a:spLocks noChangeAspect="1"/>
                  </p:cNvSpPr>
                  <p:nvPr/>
                </p:nvSpPr>
                <p:spPr bwMode="gray">
                  <a:xfrm>
                    <a:off x="893504" y="1091780"/>
                    <a:ext cx="1098962" cy="537225"/>
                  </a:xfrm>
                  <a:custGeom>
                    <a:avLst/>
                    <a:gdLst>
                      <a:gd name="T0" fmla="*/ 0 w 3732"/>
                      <a:gd name="T1" fmla="*/ 0 h 2132"/>
                      <a:gd name="T2" fmla="*/ 0 w 3732"/>
                      <a:gd name="T3" fmla="*/ 0 h 2132"/>
                      <a:gd name="T4" fmla="*/ 0 w 3732"/>
                      <a:gd name="T5" fmla="*/ 0 h 2132"/>
                      <a:gd name="T6" fmla="*/ 0 w 3732"/>
                      <a:gd name="T7" fmla="*/ 0 h 2132"/>
                      <a:gd name="T8" fmla="*/ 0 w 3732"/>
                      <a:gd name="T9" fmla="*/ 0 h 2132"/>
                      <a:gd name="T10" fmla="*/ 0 w 3732"/>
                      <a:gd name="T11" fmla="*/ 0 h 2132"/>
                      <a:gd name="T12" fmla="*/ 0 w 3732"/>
                      <a:gd name="T13" fmla="*/ 0 h 2132"/>
                      <a:gd name="T14" fmla="*/ 0 w 3732"/>
                      <a:gd name="T15" fmla="*/ 0 h 2132"/>
                      <a:gd name="T16" fmla="*/ 0 w 3732"/>
                      <a:gd name="T17" fmla="*/ 0 h 2132"/>
                      <a:gd name="T18" fmla="*/ 0 w 3732"/>
                      <a:gd name="T19" fmla="*/ 0 h 2132"/>
                      <a:gd name="T20" fmla="*/ 0 w 3732"/>
                      <a:gd name="T21" fmla="*/ 0 h 2132"/>
                      <a:gd name="T22" fmla="*/ 0 w 3732"/>
                      <a:gd name="T23" fmla="*/ 0 h 2132"/>
                      <a:gd name="T24" fmla="*/ 0 w 3732"/>
                      <a:gd name="T25" fmla="*/ 0 h 2132"/>
                      <a:gd name="T26" fmla="*/ 0 w 3732"/>
                      <a:gd name="T27" fmla="*/ 0 h 2132"/>
                      <a:gd name="T28" fmla="*/ 0 w 3732"/>
                      <a:gd name="T29" fmla="*/ 0 h 2132"/>
                      <a:gd name="T30" fmla="*/ 0 w 3732"/>
                      <a:gd name="T31" fmla="*/ 0 h 2132"/>
                      <a:gd name="T32" fmla="*/ 0 w 3732"/>
                      <a:gd name="T33" fmla="*/ 0 h 2132"/>
                      <a:gd name="T34" fmla="*/ 0 w 3732"/>
                      <a:gd name="T35" fmla="*/ 0 h 2132"/>
                      <a:gd name="T36" fmla="*/ 0 w 3732"/>
                      <a:gd name="T37" fmla="*/ 0 h 2132"/>
                      <a:gd name="T38" fmla="*/ 0 w 3732"/>
                      <a:gd name="T39" fmla="*/ 0 h 2132"/>
                      <a:gd name="T40" fmla="*/ 0 w 3732"/>
                      <a:gd name="T41" fmla="*/ 0 h 2132"/>
                      <a:gd name="T42" fmla="*/ 0 w 3732"/>
                      <a:gd name="T43" fmla="*/ 0 h 2132"/>
                      <a:gd name="T44" fmla="*/ 0 w 3732"/>
                      <a:gd name="T45" fmla="*/ 0 h 2132"/>
                      <a:gd name="T46" fmla="*/ 0 w 3732"/>
                      <a:gd name="T47" fmla="*/ 0 h 2132"/>
                      <a:gd name="T48" fmla="*/ 0 w 3732"/>
                      <a:gd name="T49" fmla="*/ 0 h 2132"/>
                      <a:gd name="T50" fmla="*/ 0 w 3732"/>
                      <a:gd name="T51" fmla="*/ 0 h 2132"/>
                      <a:gd name="T52" fmla="*/ 0 w 3732"/>
                      <a:gd name="T53" fmla="*/ 0 h 2132"/>
                      <a:gd name="T54" fmla="*/ 0 w 3732"/>
                      <a:gd name="T55" fmla="*/ 0 h 2132"/>
                      <a:gd name="T56" fmla="*/ 0 w 3732"/>
                      <a:gd name="T57" fmla="*/ 0 h 2132"/>
                      <a:gd name="T58" fmla="*/ 0 w 3732"/>
                      <a:gd name="T59" fmla="*/ 0 h 2132"/>
                      <a:gd name="T60" fmla="*/ 0 w 3732"/>
                      <a:gd name="T61" fmla="*/ 0 h 2132"/>
                      <a:gd name="T62" fmla="*/ 0 w 3732"/>
                      <a:gd name="T63" fmla="*/ 0 h 2132"/>
                      <a:gd name="T64" fmla="*/ 0 w 3732"/>
                      <a:gd name="T65" fmla="*/ 0 h 2132"/>
                      <a:gd name="T66" fmla="*/ 0 w 3732"/>
                      <a:gd name="T67" fmla="*/ 0 h 2132"/>
                      <a:gd name="T68" fmla="*/ 0 w 3732"/>
                      <a:gd name="T69" fmla="*/ 0 h 2132"/>
                      <a:gd name="T70" fmla="*/ 0 w 3732"/>
                      <a:gd name="T71" fmla="*/ 0 h 2132"/>
                      <a:gd name="T72" fmla="*/ 0 w 3732"/>
                      <a:gd name="T73" fmla="*/ 0 h 2132"/>
                      <a:gd name="T74" fmla="*/ 0 w 3732"/>
                      <a:gd name="T75" fmla="*/ 0 h 2132"/>
                      <a:gd name="T76" fmla="*/ 0 w 3732"/>
                      <a:gd name="T77" fmla="*/ 0 h 2132"/>
                      <a:gd name="T78" fmla="*/ 0 w 3732"/>
                      <a:gd name="T79" fmla="*/ 0 h 2132"/>
                      <a:gd name="T80" fmla="*/ 0 w 3732"/>
                      <a:gd name="T81" fmla="*/ 0 h 2132"/>
                      <a:gd name="T82" fmla="*/ 0 w 3732"/>
                      <a:gd name="T83" fmla="*/ 0 h 2132"/>
                      <a:gd name="T84" fmla="*/ 0 w 3732"/>
                      <a:gd name="T85" fmla="*/ 0 h 2132"/>
                      <a:gd name="T86" fmla="*/ 0 w 3732"/>
                      <a:gd name="T87" fmla="*/ 0 h 2132"/>
                      <a:gd name="T88" fmla="*/ 0 w 3732"/>
                      <a:gd name="T89" fmla="*/ 0 h 2132"/>
                      <a:gd name="T90" fmla="*/ 0 w 3732"/>
                      <a:gd name="T91" fmla="*/ 0 h 2132"/>
                      <a:gd name="T92" fmla="*/ 0 w 3732"/>
                      <a:gd name="T93" fmla="*/ 0 h 2132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w 3732"/>
                      <a:gd name="T142" fmla="*/ 0 h 2132"/>
                      <a:gd name="T143" fmla="*/ 3732 w 3732"/>
                      <a:gd name="T144" fmla="*/ 2132 h 2132"/>
                    </a:gdLst>
                    <a:ahLst/>
                    <a:cxnLst>
                      <a:cxn ang="T94">
                        <a:pos x="T0" y="T1"/>
                      </a:cxn>
                      <a:cxn ang="T95">
                        <a:pos x="T2" y="T3"/>
                      </a:cxn>
                      <a:cxn ang="T96">
                        <a:pos x="T4" y="T5"/>
                      </a:cxn>
                      <a:cxn ang="T97">
                        <a:pos x="T6" y="T7"/>
                      </a:cxn>
                      <a:cxn ang="T98">
                        <a:pos x="T8" y="T9"/>
                      </a:cxn>
                      <a:cxn ang="T99">
                        <a:pos x="T10" y="T11"/>
                      </a:cxn>
                      <a:cxn ang="T100">
                        <a:pos x="T12" y="T13"/>
                      </a:cxn>
                      <a:cxn ang="T101">
                        <a:pos x="T14" y="T15"/>
                      </a:cxn>
                      <a:cxn ang="T102">
                        <a:pos x="T16" y="T17"/>
                      </a:cxn>
                      <a:cxn ang="T103">
                        <a:pos x="T18" y="T19"/>
                      </a:cxn>
                      <a:cxn ang="T104">
                        <a:pos x="T20" y="T21"/>
                      </a:cxn>
                      <a:cxn ang="T105">
                        <a:pos x="T22" y="T23"/>
                      </a:cxn>
                      <a:cxn ang="T106">
                        <a:pos x="T24" y="T25"/>
                      </a:cxn>
                      <a:cxn ang="T107">
                        <a:pos x="T26" y="T27"/>
                      </a:cxn>
                      <a:cxn ang="T108">
                        <a:pos x="T28" y="T29"/>
                      </a:cxn>
                      <a:cxn ang="T109">
                        <a:pos x="T30" y="T31"/>
                      </a:cxn>
                      <a:cxn ang="T110">
                        <a:pos x="T32" y="T33"/>
                      </a:cxn>
                      <a:cxn ang="T111">
                        <a:pos x="T34" y="T35"/>
                      </a:cxn>
                      <a:cxn ang="T112">
                        <a:pos x="T36" y="T37"/>
                      </a:cxn>
                      <a:cxn ang="T113">
                        <a:pos x="T38" y="T39"/>
                      </a:cxn>
                      <a:cxn ang="T114">
                        <a:pos x="T40" y="T41"/>
                      </a:cxn>
                      <a:cxn ang="T115">
                        <a:pos x="T42" y="T43"/>
                      </a:cxn>
                      <a:cxn ang="T116">
                        <a:pos x="T44" y="T45"/>
                      </a:cxn>
                      <a:cxn ang="T117">
                        <a:pos x="T46" y="T47"/>
                      </a:cxn>
                      <a:cxn ang="T118">
                        <a:pos x="T48" y="T49"/>
                      </a:cxn>
                      <a:cxn ang="T119">
                        <a:pos x="T50" y="T51"/>
                      </a:cxn>
                      <a:cxn ang="T120">
                        <a:pos x="T52" y="T53"/>
                      </a:cxn>
                      <a:cxn ang="T121">
                        <a:pos x="T54" y="T55"/>
                      </a:cxn>
                      <a:cxn ang="T122">
                        <a:pos x="T56" y="T57"/>
                      </a:cxn>
                      <a:cxn ang="T123">
                        <a:pos x="T58" y="T59"/>
                      </a:cxn>
                      <a:cxn ang="T124">
                        <a:pos x="T60" y="T61"/>
                      </a:cxn>
                      <a:cxn ang="T125">
                        <a:pos x="T62" y="T63"/>
                      </a:cxn>
                      <a:cxn ang="T126">
                        <a:pos x="T64" y="T65"/>
                      </a:cxn>
                      <a:cxn ang="T127">
                        <a:pos x="T66" y="T67"/>
                      </a:cxn>
                      <a:cxn ang="T128">
                        <a:pos x="T68" y="T69"/>
                      </a:cxn>
                      <a:cxn ang="T129">
                        <a:pos x="T70" y="T71"/>
                      </a:cxn>
                      <a:cxn ang="T130">
                        <a:pos x="T72" y="T73"/>
                      </a:cxn>
                      <a:cxn ang="T131">
                        <a:pos x="T74" y="T75"/>
                      </a:cxn>
                      <a:cxn ang="T132">
                        <a:pos x="T76" y="T77"/>
                      </a:cxn>
                      <a:cxn ang="T133">
                        <a:pos x="T78" y="T79"/>
                      </a:cxn>
                      <a:cxn ang="T134">
                        <a:pos x="T80" y="T81"/>
                      </a:cxn>
                      <a:cxn ang="T135">
                        <a:pos x="T82" y="T83"/>
                      </a:cxn>
                      <a:cxn ang="T136">
                        <a:pos x="T84" y="T85"/>
                      </a:cxn>
                      <a:cxn ang="T137">
                        <a:pos x="T86" y="T87"/>
                      </a:cxn>
                      <a:cxn ang="T138">
                        <a:pos x="T88" y="T89"/>
                      </a:cxn>
                      <a:cxn ang="T139">
                        <a:pos x="T90" y="T91"/>
                      </a:cxn>
                      <a:cxn ang="T140">
                        <a:pos x="T92" y="T93"/>
                      </a:cxn>
                    </a:cxnLst>
                    <a:rect l="T141" t="T142" r="T143" b="T144"/>
                    <a:pathLst>
                      <a:path w="3732" h="2132">
                        <a:moveTo>
                          <a:pt x="1862" y="977"/>
                        </a:moveTo>
                        <a:lnTo>
                          <a:pt x="2184" y="967"/>
                        </a:lnTo>
                        <a:lnTo>
                          <a:pt x="2233" y="913"/>
                        </a:lnTo>
                        <a:lnTo>
                          <a:pt x="2324" y="954"/>
                        </a:lnTo>
                        <a:lnTo>
                          <a:pt x="2714" y="1183"/>
                        </a:lnTo>
                        <a:lnTo>
                          <a:pt x="3104" y="1355"/>
                        </a:lnTo>
                        <a:lnTo>
                          <a:pt x="3282" y="1348"/>
                        </a:lnTo>
                        <a:lnTo>
                          <a:pt x="3356" y="1284"/>
                        </a:lnTo>
                        <a:lnTo>
                          <a:pt x="3484" y="1278"/>
                        </a:lnTo>
                        <a:lnTo>
                          <a:pt x="3533" y="1213"/>
                        </a:lnTo>
                        <a:lnTo>
                          <a:pt x="3668" y="1200"/>
                        </a:lnTo>
                        <a:lnTo>
                          <a:pt x="3694" y="1194"/>
                        </a:lnTo>
                        <a:lnTo>
                          <a:pt x="3732" y="1117"/>
                        </a:lnTo>
                        <a:lnTo>
                          <a:pt x="3662" y="1058"/>
                        </a:lnTo>
                        <a:lnTo>
                          <a:pt x="3732" y="994"/>
                        </a:lnTo>
                        <a:lnTo>
                          <a:pt x="3726" y="987"/>
                        </a:lnTo>
                        <a:lnTo>
                          <a:pt x="3726" y="858"/>
                        </a:lnTo>
                        <a:lnTo>
                          <a:pt x="3501" y="678"/>
                        </a:lnTo>
                        <a:lnTo>
                          <a:pt x="3371" y="678"/>
                        </a:lnTo>
                        <a:lnTo>
                          <a:pt x="3388" y="484"/>
                        </a:lnTo>
                        <a:lnTo>
                          <a:pt x="3259" y="374"/>
                        </a:lnTo>
                        <a:lnTo>
                          <a:pt x="3242" y="503"/>
                        </a:lnTo>
                        <a:lnTo>
                          <a:pt x="3323" y="697"/>
                        </a:lnTo>
                        <a:lnTo>
                          <a:pt x="3323" y="871"/>
                        </a:lnTo>
                        <a:lnTo>
                          <a:pt x="3210" y="922"/>
                        </a:lnTo>
                        <a:lnTo>
                          <a:pt x="3162" y="1032"/>
                        </a:lnTo>
                        <a:lnTo>
                          <a:pt x="3066" y="967"/>
                        </a:lnTo>
                        <a:lnTo>
                          <a:pt x="3146" y="890"/>
                        </a:lnTo>
                        <a:lnTo>
                          <a:pt x="3113" y="774"/>
                        </a:lnTo>
                        <a:lnTo>
                          <a:pt x="2920" y="806"/>
                        </a:lnTo>
                        <a:lnTo>
                          <a:pt x="2775" y="729"/>
                        </a:lnTo>
                        <a:lnTo>
                          <a:pt x="2629" y="793"/>
                        </a:lnTo>
                        <a:lnTo>
                          <a:pt x="2532" y="710"/>
                        </a:lnTo>
                        <a:lnTo>
                          <a:pt x="2727" y="664"/>
                        </a:lnTo>
                        <a:lnTo>
                          <a:pt x="2742" y="568"/>
                        </a:lnTo>
                        <a:lnTo>
                          <a:pt x="2549" y="549"/>
                        </a:lnTo>
                        <a:lnTo>
                          <a:pt x="2485" y="632"/>
                        </a:lnTo>
                        <a:lnTo>
                          <a:pt x="2420" y="568"/>
                        </a:lnTo>
                        <a:lnTo>
                          <a:pt x="2129" y="549"/>
                        </a:lnTo>
                        <a:lnTo>
                          <a:pt x="2065" y="600"/>
                        </a:lnTo>
                        <a:lnTo>
                          <a:pt x="1968" y="549"/>
                        </a:lnTo>
                        <a:lnTo>
                          <a:pt x="1855" y="664"/>
                        </a:lnTo>
                        <a:lnTo>
                          <a:pt x="1711" y="613"/>
                        </a:lnTo>
                        <a:lnTo>
                          <a:pt x="1775" y="407"/>
                        </a:lnTo>
                        <a:lnTo>
                          <a:pt x="1936" y="439"/>
                        </a:lnTo>
                        <a:lnTo>
                          <a:pt x="1952" y="212"/>
                        </a:lnTo>
                        <a:lnTo>
                          <a:pt x="1743" y="0"/>
                        </a:lnTo>
                        <a:lnTo>
                          <a:pt x="1775" y="225"/>
                        </a:lnTo>
                        <a:lnTo>
                          <a:pt x="1565" y="354"/>
                        </a:lnTo>
                        <a:lnTo>
                          <a:pt x="1548" y="536"/>
                        </a:lnTo>
                        <a:lnTo>
                          <a:pt x="1488" y="574"/>
                        </a:lnTo>
                        <a:lnTo>
                          <a:pt x="1452" y="600"/>
                        </a:lnTo>
                        <a:lnTo>
                          <a:pt x="1307" y="419"/>
                        </a:lnTo>
                        <a:lnTo>
                          <a:pt x="1049" y="419"/>
                        </a:lnTo>
                        <a:lnTo>
                          <a:pt x="904" y="516"/>
                        </a:lnTo>
                        <a:lnTo>
                          <a:pt x="839" y="664"/>
                        </a:lnTo>
                        <a:lnTo>
                          <a:pt x="694" y="503"/>
                        </a:lnTo>
                        <a:lnTo>
                          <a:pt x="598" y="310"/>
                        </a:lnTo>
                        <a:lnTo>
                          <a:pt x="517" y="407"/>
                        </a:lnTo>
                        <a:lnTo>
                          <a:pt x="533" y="600"/>
                        </a:lnTo>
                        <a:lnTo>
                          <a:pt x="342" y="568"/>
                        </a:lnTo>
                        <a:lnTo>
                          <a:pt x="282" y="574"/>
                        </a:lnTo>
                        <a:lnTo>
                          <a:pt x="178" y="719"/>
                        </a:lnTo>
                        <a:lnTo>
                          <a:pt x="242" y="833"/>
                        </a:lnTo>
                        <a:lnTo>
                          <a:pt x="178" y="1009"/>
                        </a:lnTo>
                        <a:lnTo>
                          <a:pt x="65" y="1106"/>
                        </a:lnTo>
                        <a:lnTo>
                          <a:pt x="0" y="1161"/>
                        </a:lnTo>
                        <a:lnTo>
                          <a:pt x="23" y="1348"/>
                        </a:lnTo>
                        <a:lnTo>
                          <a:pt x="259" y="1581"/>
                        </a:lnTo>
                        <a:lnTo>
                          <a:pt x="388" y="1575"/>
                        </a:lnTo>
                        <a:lnTo>
                          <a:pt x="410" y="1677"/>
                        </a:lnTo>
                        <a:lnTo>
                          <a:pt x="555" y="1710"/>
                        </a:lnTo>
                        <a:lnTo>
                          <a:pt x="765" y="1838"/>
                        </a:lnTo>
                        <a:lnTo>
                          <a:pt x="839" y="1948"/>
                        </a:lnTo>
                        <a:lnTo>
                          <a:pt x="991" y="1978"/>
                        </a:lnTo>
                        <a:lnTo>
                          <a:pt x="997" y="2132"/>
                        </a:lnTo>
                        <a:lnTo>
                          <a:pt x="1071" y="2058"/>
                        </a:lnTo>
                        <a:lnTo>
                          <a:pt x="1226" y="2065"/>
                        </a:lnTo>
                        <a:lnTo>
                          <a:pt x="1200" y="1914"/>
                        </a:lnTo>
                        <a:lnTo>
                          <a:pt x="1452" y="1768"/>
                        </a:lnTo>
                        <a:lnTo>
                          <a:pt x="1307" y="1687"/>
                        </a:lnTo>
                        <a:lnTo>
                          <a:pt x="1210" y="1761"/>
                        </a:lnTo>
                        <a:lnTo>
                          <a:pt x="1130" y="1655"/>
                        </a:lnTo>
                        <a:lnTo>
                          <a:pt x="1217" y="1575"/>
                        </a:lnTo>
                        <a:lnTo>
                          <a:pt x="1313" y="1342"/>
                        </a:lnTo>
                        <a:lnTo>
                          <a:pt x="1217" y="1204"/>
                        </a:lnTo>
                        <a:lnTo>
                          <a:pt x="1259" y="1155"/>
                        </a:lnTo>
                        <a:lnTo>
                          <a:pt x="1436" y="1236"/>
                        </a:lnTo>
                        <a:lnTo>
                          <a:pt x="1548" y="1374"/>
                        </a:lnTo>
                        <a:lnTo>
                          <a:pt x="1669" y="1342"/>
                        </a:lnTo>
                        <a:lnTo>
                          <a:pt x="1749" y="1412"/>
                        </a:lnTo>
                        <a:lnTo>
                          <a:pt x="1813" y="1348"/>
                        </a:lnTo>
                        <a:lnTo>
                          <a:pt x="1791" y="1181"/>
                        </a:lnTo>
                        <a:lnTo>
                          <a:pt x="1749" y="1106"/>
                        </a:lnTo>
                        <a:lnTo>
                          <a:pt x="1862" y="977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31" name="Freeform 364"/>
                  <p:cNvSpPr>
                    <a:spLocks noChangeAspect="1"/>
                  </p:cNvSpPr>
                  <p:nvPr/>
                </p:nvSpPr>
                <p:spPr bwMode="gray">
                  <a:xfrm>
                    <a:off x="1466875" y="2107741"/>
                    <a:ext cx="291464" cy="181963"/>
                  </a:xfrm>
                  <a:custGeom>
                    <a:avLst/>
                    <a:gdLst>
                      <a:gd name="T0" fmla="*/ 0 w 987"/>
                      <a:gd name="T1" fmla="*/ 0 h 719"/>
                      <a:gd name="T2" fmla="*/ 0 w 987"/>
                      <a:gd name="T3" fmla="*/ 0 h 719"/>
                      <a:gd name="T4" fmla="*/ 0 w 987"/>
                      <a:gd name="T5" fmla="*/ 0 h 719"/>
                      <a:gd name="T6" fmla="*/ 0 w 987"/>
                      <a:gd name="T7" fmla="*/ 0 h 719"/>
                      <a:gd name="T8" fmla="*/ 0 w 987"/>
                      <a:gd name="T9" fmla="*/ 0 h 719"/>
                      <a:gd name="T10" fmla="*/ 0 w 987"/>
                      <a:gd name="T11" fmla="*/ 0 h 719"/>
                      <a:gd name="T12" fmla="*/ 0 w 987"/>
                      <a:gd name="T13" fmla="*/ 0 h 719"/>
                      <a:gd name="T14" fmla="*/ 0 w 987"/>
                      <a:gd name="T15" fmla="*/ 0 h 719"/>
                      <a:gd name="T16" fmla="*/ 0 w 987"/>
                      <a:gd name="T17" fmla="*/ 0 h 719"/>
                      <a:gd name="T18" fmla="*/ 0 w 987"/>
                      <a:gd name="T19" fmla="*/ 0 h 719"/>
                      <a:gd name="T20" fmla="*/ 0 w 987"/>
                      <a:gd name="T21" fmla="*/ 0 h 719"/>
                      <a:gd name="T22" fmla="*/ 0 w 987"/>
                      <a:gd name="T23" fmla="*/ 0 h 719"/>
                      <a:gd name="T24" fmla="*/ 0 w 987"/>
                      <a:gd name="T25" fmla="*/ 0 h 719"/>
                      <a:gd name="T26" fmla="*/ 0 w 987"/>
                      <a:gd name="T27" fmla="*/ 0 h 719"/>
                      <a:gd name="T28" fmla="*/ 0 w 987"/>
                      <a:gd name="T29" fmla="*/ 0 h 719"/>
                      <a:gd name="T30" fmla="*/ 0 w 987"/>
                      <a:gd name="T31" fmla="*/ 0 h 719"/>
                      <a:gd name="T32" fmla="*/ 0 w 987"/>
                      <a:gd name="T33" fmla="*/ 0 h 719"/>
                      <a:gd name="T34" fmla="*/ 0 w 987"/>
                      <a:gd name="T35" fmla="*/ 0 h 719"/>
                      <a:gd name="T36" fmla="*/ 0 w 987"/>
                      <a:gd name="T37" fmla="*/ 0 h 719"/>
                      <a:gd name="T38" fmla="*/ 0 w 987"/>
                      <a:gd name="T39" fmla="*/ 0 h 719"/>
                      <a:gd name="T40" fmla="*/ 0 w 987"/>
                      <a:gd name="T41" fmla="*/ 0 h 719"/>
                      <a:gd name="T42" fmla="*/ 0 w 987"/>
                      <a:gd name="T43" fmla="*/ 0 h 719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987"/>
                      <a:gd name="T67" fmla="*/ 0 h 719"/>
                      <a:gd name="T68" fmla="*/ 987 w 987"/>
                      <a:gd name="T69" fmla="*/ 719 h 719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987" h="719">
                        <a:moveTo>
                          <a:pt x="936" y="484"/>
                        </a:moveTo>
                        <a:lnTo>
                          <a:pt x="845" y="445"/>
                        </a:lnTo>
                        <a:lnTo>
                          <a:pt x="813" y="354"/>
                        </a:lnTo>
                        <a:lnTo>
                          <a:pt x="700" y="354"/>
                        </a:lnTo>
                        <a:lnTo>
                          <a:pt x="620" y="225"/>
                        </a:lnTo>
                        <a:lnTo>
                          <a:pt x="613" y="83"/>
                        </a:lnTo>
                        <a:lnTo>
                          <a:pt x="555" y="64"/>
                        </a:lnTo>
                        <a:lnTo>
                          <a:pt x="436" y="106"/>
                        </a:lnTo>
                        <a:lnTo>
                          <a:pt x="291" y="0"/>
                        </a:lnTo>
                        <a:lnTo>
                          <a:pt x="226" y="9"/>
                        </a:lnTo>
                        <a:lnTo>
                          <a:pt x="149" y="70"/>
                        </a:lnTo>
                        <a:lnTo>
                          <a:pt x="113" y="235"/>
                        </a:lnTo>
                        <a:lnTo>
                          <a:pt x="0" y="332"/>
                        </a:lnTo>
                        <a:lnTo>
                          <a:pt x="33" y="445"/>
                        </a:lnTo>
                        <a:lnTo>
                          <a:pt x="120" y="477"/>
                        </a:lnTo>
                        <a:lnTo>
                          <a:pt x="113" y="606"/>
                        </a:lnTo>
                        <a:lnTo>
                          <a:pt x="274" y="606"/>
                        </a:lnTo>
                        <a:lnTo>
                          <a:pt x="355" y="719"/>
                        </a:lnTo>
                        <a:lnTo>
                          <a:pt x="452" y="622"/>
                        </a:lnTo>
                        <a:lnTo>
                          <a:pt x="807" y="655"/>
                        </a:lnTo>
                        <a:lnTo>
                          <a:pt x="987" y="590"/>
                        </a:lnTo>
                        <a:lnTo>
                          <a:pt x="936" y="484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32" name="Freeform 365"/>
                  <p:cNvSpPr>
                    <a:spLocks noChangeAspect="1"/>
                  </p:cNvSpPr>
                  <p:nvPr/>
                </p:nvSpPr>
                <p:spPr bwMode="gray">
                  <a:xfrm>
                    <a:off x="1261417" y="2066583"/>
                    <a:ext cx="250850" cy="270779"/>
                  </a:xfrm>
                  <a:custGeom>
                    <a:avLst/>
                    <a:gdLst>
                      <a:gd name="T0" fmla="*/ 0 w 852"/>
                      <a:gd name="T1" fmla="*/ 0 h 1073"/>
                      <a:gd name="T2" fmla="*/ 0 w 852"/>
                      <a:gd name="T3" fmla="*/ 0 h 1073"/>
                      <a:gd name="T4" fmla="*/ 0 w 852"/>
                      <a:gd name="T5" fmla="*/ 0 h 1073"/>
                      <a:gd name="T6" fmla="*/ 0 w 852"/>
                      <a:gd name="T7" fmla="*/ 0 h 1073"/>
                      <a:gd name="T8" fmla="*/ 0 w 852"/>
                      <a:gd name="T9" fmla="*/ 0 h 1073"/>
                      <a:gd name="T10" fmla="*/ 0 w 852"/>
                      <a:gd name="T11" fmla="*/ 0 h 1073"/>
                      <a:gd name="T12" fmla="*/ 0 w 852"/>
                      <a:gd name="T13" fmla="*/ 0 h 1073"/>
                      <a:gd name="T14" fmla="*/ 0 w 852"/>
                      <a:gd name="T15" fmla="*/ 0 h 1073"/>
                      <a:gd name="T16" fmla="*/ 0 w 852"/>
                      <a:gd name="T17" fmla="*/ 0 h 1073"/>
                      <a:gd name="T18" fmla="*/ 0 w 852"/>
                      <a:gd name="T19" fmla="*/ 0 h 1073"/>
                      <a:gd name="T20" fmla="*/ 0 w 852"/>
                      <a:gd name="T21" fmla="*/ 0 h 1073"/>
                      <a:gd name="T22" fmla="*/ 0 w 852"/>
                      <a:gd name="T23" fmla="*/ 0 h 1073"/>
                      <a:gd name="T24" fmla="*/ 0 w 852"/>
                      <a:gd name="T25" fmla="*/ 0 h 1073"/>
                      <a:gd name="T26" fmla="*/ 0 w 852"/>
                      <a:gd name="T27" fmla="*/ 0 h 1073"/>
                      <a:gd name="T28" fmla="*/ 0 w 852"/>
                      <a:gd name="T29" fmla="*/ 0 h 1073"/>
                      <a:gd name="T30" fmla="*/ 0 w 852"/>
                      <a:gd name="T31" fmla="*/ 0 h 1073"/>
                      <a:gd name="T32" fmla="*/ 0 w 852"/>
                      <a:gd name="T33" fmla="*/ 0 h 1073"/>
                      <a:gd name="T34" fmla="*/ 0 w 852"/>
                      <a:gd name="T35" fmla="*/ 0 h 1073"/>
                      <a:gd name="T36" fmla="*/ 0 w 852"/>
                      <a:gd name="T37" fmla="*/ 0 h 1073"/>
                      <a:gd name="T38" fmla="*/ 0 w 852"/>
                      <a:gd name="T39" fmla="*/ 0 h 1073"/>
                      <a:gd name="T40" fmla="*/ 0 w 852"/>
                      <a:gd name="T41" fmla="*/ 0 h 1073"/>
                      <a:gd name="T42" fmla="*/ 0 w 852"/>
                      <a:gd name="T43" fmla="*/ 0 h 1073"/>
                      <a:gd name="T44" fmla="*/ 0 w 852"/>
                      <a:gd name="T45" fmla="*/ 0 h 1073"/>
                      <a:gd name="T46" fmla="*/ 0 w 852"/>
                      <a:gd name="T47" fmla="*/ 0 h 1073"/>
                      <a:gd name="T48" fmla="*/ 0 w 852"/>
                      <a:gd name="T49" fmla="*/ 0 h 1073"/>
                      <a:gd name="T50" fmla="*/ 0 w 852"/>
                      <a:gd name="T51" fmla="*/ 0 h 1073"/>
                      <a:gd name="T52" fmla="*/ 0 w 852"/>
                      <a:gd name="T53" fmla="*/ 0 h 1073"/>
                      <a:gd name="T54" fmla="*/ 0 w 852"/>
                      <a:gd name="T55" fmla="*/ 0 h 1073"/>
                      <a:gd name="T56" fmla="*/ 0 w 852"/>
                      <a:gd name="T57" fmla="*/ 0 h 1073"/>
                      <a:gd name="T58" fmla="*/ 0 w 852"/>
                      <a:gd name="T59" fmla="*/ 0 h 1073"/>
                      <a:gd name="T60" fmla="*/ 0 w 852"/>
                      <a:gd name="T61" fmla="*/ 0 h 1073"/>
                      <a:gd name="T62" fmla="*/ 0 w 852"/>
                      <a:gd name="T63" fmla="*/ 0 h 1073"/>
                      <a:gd name="T64" fmla="*/ 0 w 852"/>
                      <a:gd name="T65" fmla="*/ 0 h 1073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w 852"/>
                      <a:gd name="T100" fmla="*/ 0 h 1073"/>
                      <a:gd name="T101" fmla="*/ 852 w 852"/>
                      <a:gd name="T102" fmla="*/ 1073 h 1073"/>
                    </a:gdLst>
                    <a:ahLst/>
                    <a:cxnLst>
                      <a:cxn ang="T66">
                        <a:pos x="T0" y="T1"/>
                      </a:cxn>
                      <a:cxn ang="T67">
                        <a:pos x="T2" y="T3"/>
                      </a:cxn>
                      <a:cxn ang="T68">
                        <a:pos x="T4" y="T5"/>
                      </a:cxn>
                      <a:cxn ang="T69">
                        <a:pos x="T6" y="T7"/>
                      </a:cxn>
                      <a:cxn ang="T70">
                        <a:pos x="T8" y="T9"/>
                      </a:cxn>
                      <a:cxn ang="T71">
                        <a:pos x="T10" y="T11"/>
                      </a:cxn>
                      <a:cxn ang="T72">
                        <a:pos x="T12" y="T13"/>
                      </a:cxn>
                      <a:cxn ang="T73">
                        <a:pos x="T14" y="T15"/>
                      </a:cxn>
                      <a:cxn ang="T74">
                        <a:pos x="T16" y="T17"/>
                      </a:cxn>
                      <a:cxn ang="T75">
                        <a:pos x="T18" y="T19"/>
                      </a:cxn>
                      <a:cxn ang="T76">
                        <a:pos x="T20" y="T21"/>
                      </a:cxn>
                      <a:cxn ang="T77">
                        <a:pos x="T22" y="T23"/>
                      </a:cxn>
                      <a:cxn ang="T78">
                        <a:pos x="T24" y="T25"/>
                      </a:cxn>
                      <a:cxn ang="T79">
                        <a:pos x="T26" y="T27"/>
                      </a:cxn>
                      <a:cxn ang="T80">
                        <a:pos x="T28" y="T29"/>
                      </a:cxn>
                      <a:cxn ang="T81">
                        <a:pos x="T30" y="T31"/>
                      </a:cxn>
                      <a:cxn ang="T82">
                        <a:pos x="T32" y="T33"/>
                      </a:cxn>
                      <a:cxn ang="T83">
                        <a:pos x="T34" y="T35"/>
                      </a:cxn>
                      <a:cxn ang="T84">
                        <a:pos x="T36" y="T37"/>
                      </a:cxn>
                      <a:cxn ang="T85">
                        <a:pos x="T38" y="T39"/>
                      </a:cxn>
                      <a:cxn ang="T86">
                        <a:pos x="T40" y="T41"/>
                      </a:cxn>
                      <a:cxn ang="T87">
                        <a:pos x="T42" y="T43"/>
                      </a:cxn>
                      <a:cxn ang="T88">
                        <a:pos x="T44" y="T45"/>
                      </a:cxn>
                      <a:cxn ang="T89">
                        <a:pos x="T46" y="T47"/>
                      </a:cxn>
                      <a:cxn ang="T90">
                        <a:pos x="T48" y="T49"/>
                      </a:cxn>
                      <a:cxn ang="T91">
                        <a:pos x="T50" y="T51"/>
                      </a:cxn>
                      <a:cxn ang="T92">
                        <a:pos x="T52" y="T53"/>
                      </a:cxn>
                      <a:cxn ang="T93">
                        <a:pos x="T54" y="T55"/>
                      </a:cxn>
                      <a:cxn ang="T94">
                        <a:pos x="T56" y="T57"/>
                      </a:cxn>
                      <a:cxn ang="T95">
                        <a:pos x="T58" y="T59"/>
                      </a:cxn>
                      <a:cxn ang="T96">
                        <a:pos x="T60" y="T61"/>
                      </a:cxn>
                      <a:cxn ang="T97">
                        <a:pos x="T62" y="T63"/>
                      </a:cxn>
                      <a:cxn ang="T98">
                        <a:pos x="T64" y="T65"/>
                      </a:cxn>
                    </a:cxnLst>
                    <a:rect l="T99" t="T100" r="T101" b="T102"/>
                    <a:pathLst>
                      <a:path w="852" h="1073">
                        <a:moveTo>
                          <a:pt x="0" y="944"/>
                        </a:moveTo>
                        <a:lnTo>
                          <a:pt x="16" y="799"/>
                        </a:lnTo>
                        <a:lnTo>
                          <a:pt x="178" y="547"/>
                        </a:lnTo>
                        <a:lnTo>
                          <a:pt x="307" y="558"/>
                        </a:lnTo>
                        <a:lnTo>
                          <a:pt x="397" y="412"/>
                        </a:lnTo>
                        <a:lnTo>
                          <a:pt x="106" y="386"/>
                        </a:lnTo>
                        <a:lnTo>
                          <a:pt x="58" y="299"/>
                        </a:lnTo>
                        <a:lnTo>
                          <a:pt x="32" y="187"/>
                        </a:lnTo>
                        <a:lnTo>
                          <a:pt x="113" y="122"/>
                        </a:lnTo>
                        <a:lnTo>
                          <a:pt x="225" y="193"/>
                        </a:lnTo>
                        <a:lnTo>
                          <a:pt x="178" y="242"/>
                        </a:lnTo>
                        <a:lnTo>
                          <a:pt x="290" y="267"/>
                        </a:lnTo>
                        <a:lnTo>
                          <a:pt x="462" y="210"/>
                        </a:lnTo>
                        <a:lnTo>
                          <a:pt x="462" y="47"/>
                        </a:lnTo>
                        <a:lnTo>
                          <a:pt x="500" y="0"/>
                        </a:lnTo>
                        <a:lnTo>
                          <a:pt x="629" y="128"/>
                        </a:lnTo>
                        <a:lnTo>
                          <a:pt x="757" y="128"/>
                        </a:lnTo>
                        <a:lnTo>
                          <a:pt x="852" y="231"/>
                        </a:lnTo>
                        <a:lnTo>
                          <a:pt x="816" y="396"/>
                        </a:lnTo>
                        <a:lnTo>
                          <a:pt x="703" y="493"/>
                        </a:lnTo>
                        <a:lnTo>
                          <a:pt x="736" y="606"/>
                        </a:lnTo>
                        <a:lnTo>
                          <a:pt x="823" y="638"/>
                        </a:lnTo>
                        <a:lnTo>
                          <a:pt x="816" y="767"/>
                        </a:lnTo>
                        <a:lnTo>
                          <a:pt x="623" y="767"/>
                        </a:lnTo>
                        <a:lnTo>
                          <a:pt x="477" y="687"/>
                        </a:lnTo>
                        <a:lnTo>
                          <a:pt x="413" y="848"/>
                        </a:lnTo>
                        <a:lnTo>
                          <a:pt x="494" y="1026"/>
                        </a:lnTo>
                        <a:lnTo>
                          <a:pt x="252" y="977"/>
                        </a:lnTo>
                        <a:lnTo>
                          <a:pt x="267" y="1073"/>
                        </a:lnTo>
                        <a:lnTo>
                          <a:pt x="113" y="1071"/>
                        </a:lnTo>
                        <a:lnTo>
                          <a:pt x="155" y="999"/>
                        </a:lnTo>
                        <a:lnTo>
                          <a:pt x="106" y="944"/>
                        </a:lnTo>
                        <a:lnTo>
                          <a:pt x="0" y="944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33" name="Freeform 366"/>
                  <p:cNvSpPr>
                    <a:spLocks noChangeAspect="1"/>
                  </p:cNvSpPr>
                  <p:nvPr/>
                </p:nvSpPr>
                <p:spPr bwMode="gray">
                  <a:xfrm>
                    <a:off x="1096573" y="1977767"/>
                    <a:ext cx="301020" cy="357428"/>
                  </a:xfrm>
                  <a:custGeom>
                    <a:avLst/>
                    <a:gdLst>
                      <a:gd name="T0" fmla="*/ 0 w 1017"/>
                      <a:gd name="T1" fmla="*/ 0 h 1420"/>
                      <a:gd name="T2" fmla="*/ 0 w 1017"/>
                      <a:gd name="T3" fmla="*/ 0 h 1420"/>
                      <a:gd name="T4" fmla="*/ 0 w 1017"/>
                      <a:gd name="T5" fmla="*/ 0 h 1420"/>
                      <a:gd name="T6" fmla="*/ 0 w 1017"/>
                      <a:gd name="T7" fmla="*/ 0 h 1420"/>
                      <a:gd name="T8" fmla="*/ 0 w 1017"/>
                      <a:gd name="T9" fmla="*/ 0 h 1420"/>
                      <a:gd name="T10" fmla="*/ 0 w 1017"/>
                      <a:gd name="T11" fmla="*/ 0 h 1420"/>
                      <a:gd name="T12" fmla="*/ 0 w 1017"/>
                      <a:gd name="T13" fmla="*/ 0 h 1420"/>
                      <a:gd name="T14" fmla="*/ 0 w 1017"/>
                      <a:gd name="T15" fmla="*/ 0 h 1420"/>
                      <a:gd name="T16" fmla="*/ 0 w 1017"/>
                      <a:gd name="T17" fmla="*/ 0 h 1420"/>
                      <a:gd name="T18" fmla="*/ 0 w 1017"/>
                      <a:gd name="T19" fmla="*/ 0 h 1420"/>
                      <a:gd name="T20" fmla="*/ 0 w 1017"/>
                      <a:gd name="T21" fmla="*/ 0 h 1420"/>
                      <a:gd name="T22" fmla="*/ 0 w 1017"/>
                      <a:gd name="T23" fmla="*/ 0 h 1420"/>
                      <a:gd name="T24" fmla="*/ 0 w 1017"/>
                      <a:gd name="T25" fmla="*/ 0 h 1420"/>
                      <a:gd name="T26" fmla="*/ 0 w 1017"/>
                      <a:gd name="T27" fmla="*/ 0 h 1420"/>
                      <a:gd name="T28" fmla="*/ 0 w 1017"/>
                      <a:gd name="T29" fmla="*/ 0 h 1420"/>
                      <a:gd name="T30" fmla="*/ 0 w 1017"/>
                      <a:gd name="T31" fmla="*/ 0 h 1420"/>
                      <a:gd name="T32" fmla="*/ 0 w 1017"/>
                      <a:gd name="T33" fmla="*/ 0 h 1420"/>
                      <a:gd name="T34" fmla="*/ 0 w 1017"/>
                      <a:gd name="T35" fmla="*/ 0 h 1420"/>
                      <a:gd name="T36" fmla="*/ 0 w 1017"/>
                      <a:gd name="T37" fmla="*/ 0 h 1420"/>
                      <a:gd name="T38" fmla="*/ 0 w 1017"/>
                      <a:gd name="T39" fmla="*/ 0 h 1420"/>
                      <a:gd name="T40" fmla="*/ 0 w 1017"/>
                      <a:gd name="T41" fmla="*/ 0 h 1420"/>
                      <a:gd name="T42" fmla="*/ 0 w 1017"/>
                      <a:gd name="T43" fmla="*/ 0 h 1420"/>
                      <a:gd name="T44" fmla="*/ 0 w 1017"/>
                      <a:gd name="T45" fmla="*/ 0 h 1420"/>
                      <a:gd name="T46" fmla="*/ 0 w 1017"/>
                      <a:gd name="T47" fmla="*/ 0 h 1420"/>
                      <a:gd name="T48" fmla="*/ 0 w 1017"/>
                      <a:gd name="T49" fmla="*/ 0 h 1420"/>
                      <a:gd name="T50" fmla="*/ 0 w 1017"/>
                      <a:gd name="T51" fmla="*/ 0 h 1420"/>
                      <a:gd name="T52" fmla="*/ 0 w 1017"/>
                      <a:gd name="T53" fmla="*/ 0 h 1420"/>
                      <a:gd name="T54" fmla="*/ 0 w 1017"/>
                      <a:gd name="T55" fmla="*/ 0 h 1420"/>
                      <a:gd name="T56" fmla="*/ 0 w 1017"/>
                      <a:gd name="T57" fmla="*/ 0 h 1420"/>
                      <a:gd name="T58" fmla="*/ 0 w 1017"/>
                      <a:gd name="T59" fmla="*/ 0 h 1420"/>
                      <a:gd name="T60" fmla="*/ 0 w 1017"/>
                      <a:gd name="T61" fmla="*/ 0 h 1420"/>
                      <a:gd name="T62" fmla="*/ 0 w 1017"/>
                      <a:gd name="T63" fmla="*/ 0 h 1420"/>
                      <a:gd name="T64" fmla="*/ 0 w 1017"/>
                      <a:gd name="T65" fmla="*/ 0 h 1420"/>
                      <a:gd name="T66" fmla="*/ 0 w 1017"/>
                      <a:gd name="T67" fmla="*/ 0 h 1420"/>
                      <a:gd name="T68" fmla="*/ 0 w 1017"/>
                      <a:gd name="T69" fmla="*/ 0 h 1420"/>
                      <a:gd name="T70" fmla="*/ 0 w 1017"/>
                      <a:gd name="T71" fmla="*/ 0 h 1420"/>
                      <a:gd name="T72" fmla="*/ 0 w 1017"/>
                      <a:gd name="T73" fmla="*/ 0 h 1420"/>
                      <a:gd name="T74" fmla="*/ 0 w 1017"/>
                      <a:gd name="T75" fmla="*/ 0 h 1420"/>
                      <a:gd name="T76" fmla="*/ 0 w 1017"/>
                      <a:gd name="T77" fmla="*/ 0 h 1420"/>
                      <a:gd name="T78" fmla="*/ 0 w 1017"/>
                      <a:gd name="T79" fmla="*/ 0 h 1420"/>
                      <a:gd name="T80" fmla="*/ 0 w 1017"/>
                      <a:gd name="T81" fmla="*/ 0 h 1420"/>
                      <a:gd name="T82" fmla="*/ 0 w 1017"/>
                      <a:gd name="T83" fmla="*/ 0 h 1420"/>
                      <a:gd name="T84" fmla="*/ 0 w 1017"/>
                      <a:gd name="T85" fmla="*/ 0 h 1420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w 1017"/>
                      <a:gd name="T130" fmla="*/ 0 h 1420"/>
                      <a:gd name="T131" fmla="*/ 1017 w 1017"/>
                      <a:gd name="T132" fmla="*/ 1420 h 1420"/>
                    </a:gdLst>
                    <a:ahLst/>
                    <a:cxnLst>
                      <a:cxn ang="T86">
                        <a:pos x="T0" y="T1"/>
                      </a:cxn>
                      <a:cxn ang="T87">
                        <a:pos x="T2" y="T3"/>
                      </a:cxn>
                      <a:cxn ang="T88">
                        <a:pos x="T4" y="T5"/>
                      </a:cxn>
                      <a:cxn ang="T89">
                        <a:pos x="T6" y="T7"/>
                      </a:cxn>
                      <a:cxn ang="T90">
                        <a:pos x="T8" y="T9"/>
                      </a:cxn>
                      <a:cxn ang="T91">
                        <a:pos x="T10" y="T11"/>
                      </a:cxn>
                      <a:cxn ang="T92">
                        <a:pos x="T12" y="T13"/>
                      </a:cxn>
                      <a:cxn ang="T93">
                        <a:pos x="T14" y="T15"/>
                      </a:cxn>
                      <a:cxn ang="T94">
                        <a:pos x="T16" y="T17"/>
                      </a:cxn>
                      <a:cxn ang="T95">
                        <a:pos x="T18" y="T19"/>
                      </a:cxn>
                      <a:cxn ang="T96">
                        <a:pos x="T20" y="T21"/>
                      </a:cxn>
                      <a:cxn ang="T97">
                        <a:pos x="T22" y="T23"/>
                      </a:cxn>
                      <a:cxn ang="T98">
                        <a:pos x="T24" y="T25"/>
                      </a:cxn>
                      <a:cxn ang="T99">
                        <a:pos x="T26" y="T27"/>
                      </a:cxn>
                      <a:cxn ang="T100">
                        <a:pos x="T28" y="T29"/>
                      </a:cxn>
                      <a:cxn ang="T101">
                        <a:pos x="T30" y="T31"/>
                      </a:cxn>
                      <a:cxn ang="T102">
                        <a:pos x="T32" y="T33"/>
                      </a:cxn>
                      <a:cxn ang="T103">
                        <a:pos x="T34" y="T35"/>
                      </a:cxn>
                      <a:cxn ang="T104">
                        <a:pos x="T36" y="T37"/>
                      </a:cxn>
                      <a:cxn ang="T105">
                        <a:pos x="T38" y="T39"/>
                      </a:cxn>
                      <a:cxn ang="T106">
                        <a:pos x="T40" y="T41"/>
                      </a:cxn>
                      <a:cxn ang="T107">
                        <a:pos x="T42" y="T43"/>
                      </a:cxn>
                      <a:cxn ang="T108">
                        <a:pos x="T44" y="T45"/>
                      </a:cxn>
                      <a:cxn ang="T109">
                        <a:pos x="T46" y="T47"/>
                      </a:cxn>
                      <a:cxn ang="T110">
                        <a:pos x="T48" y="T49"/>
                      </a:cxn>
                      <a:cxn ang="T111">
                        <a:pos x="T50" y="T51"/>
                      </a:cxn>
                      <a:cxn ang="T112">
                        <a:pos x="T52" y="T53"/>
                      </a:cxn>
                      <a:cxn ang="T113">
                        <a:pos x="T54" y="T55"/>
                      </a:cxn>
                      <a:cxn ang="T114">
                        <a:pos x="T56" y="T57"/>
                      </a:cxn>
                      <a:cxn ang="T115">
                        <a:pos x="T58" y="T59"/>
                      </a:cxn>
                      <a:cxn ang="T116">
                        <a:pos x="T60" y="T61"/>
                      </a:cxn>
                      <a:cxn ang="T117">
                        <a:pos x="T62" y="T63"/>
                      </a:cxn>
                      <a:cxn ang="T118">
                        <a:pos x="T64" y="T65"/>
                      </a:cxn>
                      <a:cxn ang="T119">
                        <a:pos x="T66" y="T67"/>
                      </a:cxn>
                      <a:cxn ang="T120">
                        <a:pos x="T68" y="T69"/>
                      </a:cxn>
                      <a:cxn ang="T121">
                        <a:pos x="T70" y="T71"/>
                      </a:cxn>
                      <a:cxn ang="T122">
                        <a:pos x="T72" y="T73"/>
                      </a:cxn>
                      <a:cxn ang="T123">
                        <a:pos x="T74" y="T75"/>
                      </a:cxn>
                      <a:cxn ang="T124">
                        <a:pos x="T76" y="T77"/>
                      </a:cxn>
                      <a:cxn ang="T125">
                        <a:pos x="T78" y="T79"/>
                      </a:cxn>
                      <a:cxn ang="T126">
                        <a:pos x="T80" y="T81"/>
                      </a:cxn>
                      <a:cxn ang="T127">
                        <a:pos x="T82" y="T83"/>
                      </a:cxn>
                      <a:cxn ang="T128">
                        <a:pos x="T84" y="T85"/>
                      </a:cxn>
                    </a:cxnLst>
                    <a:rect l="T129" t="T130" r="T131" b="T132"/>
                    <a:pathLst>
                      <a:path w="1017" h="1420">
                        <a:moveTo>
                          <a:pt x="555" y="1306"/>
                        </a:moveTo>
                        <a:lnTo>
                          <a:pt x="523" y="1306"/>
                        </a:lnTo>
                        <a:lnTo>
                          <a:pt x="419" y="1394"/>
                        </a:lnTo>
                        <a:lnTo>
                          <a:pt x="355" y="1420"/>
                        </a:lnTo>
                        <a:lnTo>
                          <a:pt x="339" y="1346"/>
                        </a:lnTo>
                        <a:lnTo>
                          <a:pt x="281" y="1314"/>
                        </a:lnTo>
                        <a:lnTo>
                          <a:pt x="184" y="1371"/>
                        </a:lnTo>
                        <a:lnTo>
                          <a:pt x="145" y="1297"/>
                        </a:lnTo>
                        <a:lnTo>
                          <a:pt x="135" y="1151"/>
                        </a:lnTo>
                        <a:lnTo>
                          <a:pt x="200" y="1087"/>
                        </a:lnTo>
                        <a:lnTo>
                          <a:pt x="135" y="1032"/>
                        </a:lnTo>
                        <a:lnTo>
                          <a:pt x="80" y="1096"/>
                        </a:lnTo>
                        <a:lnTo>
                          <a:pt x="48" y="984"/>
                        </a:lnTo>
                        <a:lnTo>
                          <a:pt x="87" y="839"/>
                        </a:lnTo>
                        <a:lnTo>
                          <a:pt x="0" y="684"/>
                        </a:lnTo>
                        <a:lnTo>
                          <a:pt x="0" y="409"/>
                        </a:lnTo>
                        <a:lnTo>
                          <a:pt x="103" y="339"/>
                        </a:lnTo>
                        <a:lnTo>
                          <a:pt x="87" y="242"/>
                        </a:lnTo>
                        <a:lnTo>
                          <a:pt x="248" y="242"/>
                        </a:lnTo>
                        <a:lnTo>
                          <a:pt x="268" y="106"/>
                        </a:lnTo>
                        <a:lnTo>
                          <a:pt x="419" y="0"/>
                        </a:lnTo>
                        <a:lnTo>
                          <a:pt x="451" y="6"/>
                        </a:lnTo>
                        <a:lnTo>
                          <a:pt x="468" y="70"/>
                        </a:lnTo>
                        <a:lnTo>
                          <a:pt x="523" y="97"/>
                        </a:lnTo>
                        <a:lnTo>
                          <a:pt x="538" y="152"/>
                        </a:lnTo>
                        <a:lnTo>
                          <a:pt x="661" y="152"/>
                        </a:lnTo>
                        <a:lnTo>
                          <a:pt x="668" y="233"/>
                        </a:lnTo>
                        <a:lnTo>
                          <a:pt x="767" y="274"/>
                        </a:lnTo>
                        <a:lnTo>
                          <a:pt x="829" y="354"/>
                        </a:lnTo>
                        <a:lnTo>
                          <a:pt x="1017" y="409"/>
                        </a:lnTo>
                        <a:lnTo>
                          <a:pt x="1017" y="572"/>
                        </a:lnTo>
                        <a:lnTo>
                          <a:pt x="845" y="629"/>
                        </a:lnTo>
                        <a:lnTo>
                          <a:pt x="733" y="604"/>
                        </a:lnTo>
                        <a:lnTo>
                          <a:pt x="780" y="555"/>
                        </a:lnTo>
                        <a:lnTo>
                          <a:pt x="668" y="484"/>
                        </a:lnTo>
                        <a:lnTo>
                          <a:pt x="587" y="549"/>
                        </a:lnTo>
                        <a:lnTo>
                          <a:pt x="613" y="661"/>
                        </a:lnTo>
                        <a:lnTo>
                          <a:pt x="661" y="748"/>
                        </a:lnTo>
                        <a:lnTo>
                          <a:pt x="952" y="774"/>
                        </a:lnTo>
                        <a:lnTo>
                          <a:pt x="862" y="920"/>
                        </a:lnTo>
                        <a:lnTo>
                          <a:pt x="733" y="909"/>
                        </a:lnTo>
                        <a:lnTo>
                          <a:pt x="571" y="1161"/>
                        </a:lnTo>
                        <a:lnTo>
                          <a:pt x="555" y="1306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34" name="Freeform 367"/>
                  <p:cNvSpPr>
                    <a:spLocks noChangeAspect="1"/>
                  </p:cNvSpPr>
                  <p:nvPr/>
                </p:nvSpPr>
                <p:spPr bwMode="gray">
                  <a:xfrm>
                    <a:off x="891115" y="2062250"/>
                    <a:ext cx="449141" cy="385589"/>
                  </a:xfrm>
                  <a:custGeom>
                    <a:avLst/>
                    <a:gdLst>
                      <a:gd name="T0" fmla="*/ 0 w 1522"/>
                      <a:gd name="T1" fmla="*/ 0 h 1523"/>
                      <a:gd name="T2" fmla="*/ 0 w 1522"/>
                      <a:gd name="T3" fmla="*/ 0 h 1523"/>
                      <a:gd name="T4" fmla="*/ 0 w 1522"/>
                      <a:gd name="T5" fmla="*/ 0 h 1523"/>
                      <a:gd name="T6" fmla="*/ 0 w 1522"/>
                      <a:gd name="T7" fmla="*/ 0 h 1523"/>
                      <a:gd name="T8" fmla="*/ 0 w 1522"/>
                      <a:gd name="T9" fmla="*/ 0 h 1523"/>
                      <a:gd name="T10" fmla="*/ 0 w 1522"/>
                      <a:gd name="T11" fmla="*/ 0 h 1523"/>
                      <a:gd name="T12" fmla="*/ 0 w 1522"/>
                      <a:gd name="T13" fmla="*/ 0 h 1523"/>
                      <a:gd name="T14" fmla="*/ 0 w 1522"/>
                      <a:gd name="T15" fmla="*/ 0 h 1523"/>
                      <a:gd name="T16" fmla="*/ 0 w 1522"/>
                      <a:gd name="T17" fmla="*/ 0 h 1523"/>
                      <a:gd name="T18" fmla="*/ 0 w 1522"/>
                      <a:gd name="T19" fmla="*/ 0 h 1523"/>
                      <a:gd name="T20" fmla="*/ 0 w 1522"/>
                      <a:gd name="T21" fmla="*/ 0 h 1523"/>
                      <a:gd name="T22" fmla="*/ 0 w 1522"/>
                      <a:gd name="T23" fmla="*/ 0 h 1523"/>
                      <a:gd name="T24" fmla="*/ 0 w 1522"/>
                      <a:gd name="T25" fmla="*/ 0 h 1523"/>
                      <a:gd name="T26" fmla="*/ 0 w 1522"/>
                      <a:gd name="T27" fmla="*/ 0 h 1523"/>
                      <a:gd name="T28" fmla="*/ 0 w 1522"/>
                      <a:gd name="T29" fmla="*/ 0 h 1523"/>
                      <a:gd name="T30" fmla="*/ 0 w 1522"/>
                      <a:gd name="T31" fmla="*/ 0 h 1523"/>
                      <a:gd name="T32" fmla="*/ 0 w 1522"/>
                      <a:gd name="T33" fmla="*/ 0 h 1523"/>
                      <a:gd name="T34" fmla="*/ 0 w 1522"/>
                      <a:gd name="T35" fmla="*/ 0 h 1523"/>
                      <a:gd name="T36" fmla="*/ 0 w 1522"/>
                      <a:gd name="T37" fmla="*/ 0 h 1523"/>
                      <a:gd name="T38" fmla="*/ 0 w 1522"/>
                      <a:gd name="T39" fmla="*/ 0 h 1523"/>
                      <a:gd name="T40" fmla="*/ 0 w 1522"/>
                      <a:gd name="T41" fmla="*/ 0 h 1523"/>
                      <a:gd name="T42" fmla="*/ 0 w 1522"/>
                      <a:gd name="T43" fmla="*/ 0 h 1523"/>
                      <a:gd name="T44" fmla="*/ 0 w 1522"/>
                      <a:gd name="T45" fmla="*/ 0 h 1523"/>
                      <a:gd name="T46" fmla="*/ 0 w 1522"/>
                      <a:gd name="T47" fmla="*/ 0 h 1523"/>
                      <a:gd name="T48" fmla="*/ 0 w 1522"/>
                      <a:gd name="T49" fmla="*/ 0 h 1523"/>
                      <a:gd name="T50" fmla="*/ 0 w 1522"/>
                      <a:gd name="T51" fmla="*/ 0 h 1523"/>
                      <a:gd name="T52" fmla="*/ 0 w 1522"/>
                      <a:gd name="T53" fmla="*/ 0 h 1523"/>
                      <a:gd name="T54" fmla="*/ 0 w 1522"/>
                      <a:gd name="T55" fmla="*/ 0 h 1523"/>
                      <a:gd name="T56" fmla="*/ 0 w 1522"/>
                      <a:gd name="T57" fmla="*/ 0 h 1523"/>
                      <a:gd name="T58" fmla="*/ 0 w 1522"/>
                      <a:gd name="T59" fmla="*/ 0 h 1523"/>
                      <a:gd name="T60" fmla="*/ 0 w 1522"/>
                      <a:gd name="T61" fmla="*/ 0 h 1523"/>
                      <a:gd name="T62" fmla="*/ 0 w 1522"/>
                      <a:gd name="T63" fmla="*/ 0 h 1523"/>
                      <a:gd name="T64" fmla="*/ 0 w 1522"/>
                      <a:gd name="T65" fmla="*/ 0 h 1523"/>
                      <a:gd name="T66" fmla="*/ 0 w 1522"/>
                      <a:gd name="T67" fmla="*/ 0 h 1523"/>
                      <a:gd name="T68" fmla="*/ 0 w 1522"/>
                      <a:gd name="T69" fmla="*/ 0 h 1523"/>
                      <a:gd name="T70" fmla="*/ 0 w 1522"/>
                      <a:gd name="T71" fmla="*/ 0 h 1523"/>
                      <a:gd name="T72" fmla="*/ 0 w 1522"/>
                      <a:gd name="T73" fmla="*/ 0 h 1523"/>
                      <a:gd name="T74" fmla="*/ 0 w 1522"/>
                      <a:gd name="T75" fmla="*/ 0 h 1523"/>
                      <a:gd name="T76" fmla="*/ 0 w 1522"/>
                      <a:gd name="T77" fmla="*/ 0 h 1523"/>
                      <a:gd name="T78" fmla="*/ 0 w 1522"/>
                      <a:gd name="T79" fmla="*/ 0 h 1523"/>
                      <a:gd name="T80" fmla="*/ 0 w 1522"/>
                      <a:gd name="T81" fmla="*/ 0 h 1523"/>
                      <a:gd name="T82" fmla="*/ 0 w 1522"/>
                      <a:gd name="T83" fmla="*/ 0 h 1523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w 1522"/>
                      <a:gd name="T127" fmla="*/ 0 h 1523"/>
                      <a:gd name="T128" fmla="*/ 1522 w 1522"/>
                      <a:gd name="T129" fmla="*/ 1523 h 1523"/>
                    </a:gdLst>
                    <a:ahLst/>
                    <a:cxnLst>
                      <a:cxn ang="T84">
                        <a:pos x="T0" y="T1"/>
                      </a:cxn>
                      <a:cxn ang="T85">
                        <a:pos x="T2" y="T3"/>
                      </a:cxn>
                      <a:cxn ang="T86">
                        <a:pos x="T4" y="T5"/>
                      </a:cxn>
                      <a:cxn ang="T87">
                        <a:pos x="T6" y="T7"/>
                      </a:cxn>
                      <a:cxn ang="T88">
                        <a:pos x="T8" y="T9"/>
                      </a:cxn>
                      <a:cxn ang="T89">
                        <a:pos x="T10" y="T11"/>
                      </a:cxn>
                      <a:cxn ang="T90">
                        <a:pos x="T12" y="T13"/>
                      </a:cxn>
                      <a:cxn ang="T91">
                        <a:pos x="T14" y="T15"/>
                      </a:cxn>
                      <a:cxn ang="T92">
                        <a:pos x="T16" y="T17"/>
                      </a:cxn>
                      <a:cxn ang="T93">
                        <a:pos x="T18" y="T19"/>
                      </a:cxn>
                      <a:cxn ang="T94">
                        <a:pos x="T20" y="T21"/>
                      </a:cxn>
                      <a:cxn ang="T95">
                        <a:pos x="T22" y="T23"/>
                      </a:cxn>
                      <a:cxn ang="T96">
                        <a:pos x="T24" y="T25"/>
                      </a:cxn>
                      <a:cxn ang="T97">
                        <a:pos x="T26" y="T27"/>
                      </a:cxn>
                      <a:cxn ang="T98">
                        <a:pos x="T28" y="T29"/>
                      </a:cxn>
                      <a:cxn ang="T99">
                        <a:pos x="T30" y="T31"/>
                      </a:cxn>
                      <a:cxn ang="T100">
                        <a:pos x="T32" y="T33"/>
                      </a:cxn>
                      <a:cxn ang="T101">
                        <a:pos x="T34" y="T35"/>
                      </a:cxn>
                      <a:cxn ang="T102">
                        <a:pos x="T36" y="T37"/>
                      </a:cxn>
                      <a:cxn ang="T103">
                        <a:pos x="T38" y="T39"/>
                      </a:cxn>
                      <a:cxn ang="T104">
                        <a:pos x="T40" y="T41"/>
                      </a:cxn>
                      <a:cxn ang="T105">
                        <a:pos x="T42" y="T43"/>
                      </a:cxn>
                      <a:cxn ang="T106">
                        <a:pos x="T44" y="T45"/>
                      </a:cxn>
                      <a:cxn ang="T107">
                        <a:pos x="T46" y="T47"/>
                      </a:cxn>
                      <a:cxn ang="T108">
                        <a:pos x="T48" y="T49"/>
                      </a:cxn>
                      <a:cxn ang="T109">
                        <a:pos x="T50" y="T51"/>
                      </a:cxn>
                      <a:cxn ang="T110">
                        <a:pos x="T52" y="T53"/>
                      </a:cxn>
                      <a:cxn ang="T111">
                        <a:pos x="T54" y="T55"/>
                      </a:cxn>
                      <a:cxn ang="T112">
                        <a:pos x="T56" y="T57"/>
                      </a:cxn>
                      <a:cxn ang="T113">
                        <a:pos x="T58" y="T59"/>
                      </a:cxn>
                      <a:cxn ang="T114">
                        <a:pos x="T60" y="T61"/>
                      </a:cxn>
                      <a:cxn ang="T115">
                        <a:pos x="T62" y="T63"/>
                      </a:cxn>
                      <a:cxn ang="T116">
                        <a:pos x="T64" y="T65"/>
                      </a:cxn>
                      <a:cxn ang="T117">
                        <a:pos x="T66" y="T67"/>
                      </a:cxn>
                      <a:cxn ang="T118">
                        <a:pos x="T68" y="T69"/>
                      </a:cxn>
                      <a:cxn ang="T119">
                        <a:pos x="T70" y="T71"/>
                      </a:cxn>
                      <a:cxn ang="T120">
                        <a:pos x="T72" y="T73"/>
                      </a:cxn>
                      <a:cxn ang="T121">
                        <a:pos x="T74" y="T75"/>
                      </a:cxn>
                      <a:cxn ang="T122">
                        <a:pos x="T76" y="T77"/>
                      </a:cxn>
                      <a:cxn ang="T123">
                        <a:pos x="T78" y="T79"/>
                      </a:cxn>
                      <a:cxn ang="T124">
                        <a:pos x="T80" y="T81"/>
                      </a:cxn>
                      <a:cxn ang="T125">
                        <a:pos x="T82" y="T83"/>
                      </a:cxn>
                    </a:cxnLst>
                    <a:rect l="T126" t="T127" r="T128" b="T129"/>
                    <a:pathLst>
                      <a:path w="1522" h="1523">
                        <a:moveTo>
                          <a:pt x="1255" y="958"/>
                        </a:moveTo>
                        <a:lnTo>
                          <a:pt x="1361" y="958"/>
                        </a:lnTo>
                        <a:lnTo>
                          <a:pt x="1410" y="1013"/>
                        </a:lnTo>
                        <a:lnTo>
                          <a:pt x="1368" y="1085"/>
                        </a:lnTo>
                        <a:lnTo>
                          <a:pt x="1346" y="1087"/>
                        </a:lnTo>
                        <a:lnTo>
                          <a:pt x="1522" y="1378"/>
                        </a:lnTo>
                        <a:lnTo>
                          <a:pt x="1393" y="1523"/>
                        </a:lnTo>
                        <a:lnTo>
                          <a:pt x="1232" y="1378"/>
                        </a:lnTo>
                        <a:lnTo>
                          <a:pt x="1087" y="1426"/>
                        </a:lnTo>
                        <a:lnTo>
                          <a:pt x="1007" y="1184"/>
                        </a:lnTo>
                        <a:lnTo>
                          <a:pt x="845" y="1184"/>
                        </a:lnTo>
                        <a:lnTo>
                          <a:pt x="780" y="1104"/>
                        </a:lnTo>
                        <a:lnTo>
                          <a:pt x="490" y="1104"/>
                        </a:lnTo>
                        <a:lnTo>
                          <a:pt x="523" y="1023"/>
                        </a:lnTo>
                        <a:lnTo>
                          <a:pt x="362" y="862"/>
                        </a:lnTo>
                        <a:lnTo>
                          <a:pt x="313" y="701"/>
                        </a:lnTo>
                        <a:lnTo>
                          <a:pt x="201" y="684"/>
                        </a:lnTo>
                        <a:lnTo>
                          <a:pt x="216" y="587"/>
                        </a:lnTo>
                        <a:lnTo>
                          <a:pt x="71" y="572"/>
                        </a:lnTo>
                        <a:lnTo>
                          <a:pt x="0" y="449"/>
                        </a:lnTo>
                        <a:lnTo>
                          <a:pt x="135" y="449"/>
                        </a:lnTo>
                        <a:lnTo>
                          <a:pt x="201" y="345"/>
                        </a:lnTo>
                        <a:lnTo>
                          <a:pt x="352" y="303"/>
                        </a:lnTo>
                        <a:lnTo>
                          <a:pt x="384" y="184"/>
                        </a:lnTo>
                        <a:lnTo>
                          <a:pt x="496" y="142"/>
                        </a:lnTo>
                        <a:lnTo>
                          <a:pt x="591" y="0"/>
                        </a:lnTo>
                        <a:lnTo>
                          <a:pt x="700" y="61"/>
                        </a:lnTo>
                        <a:lnTo>
                          <a:pt x="700" y="336"/>
                        </a:lnTo>
                        <a:lnTo>
                          <a:pt x="787" y="491"/>
                        </a:lnTo>
                        <a:lnTo>
                          <a:pt x="748" y="636"/>
                        </a:lnTo>
                        <a:lnTo>
                          <a:pt x="780" y="748"/>
                        </a:lnTo>
                        <a:lnTo>
                          <a:pt x="835" y="684"/>
                        </a:lnTo>
                        <a:lnTo>
                          <a:pt x="900" y="739"/>
                        </a:lnTo>
                        <a:lnTo>
                          <a:pt x="835" y="803"/>
                        </a:lnTo>
                        <a:lnTo>
                          <a:pt x="845" y="949"/>
                        </a:lnTo>
                        <a:lnTo>
                          <a:pt x="884" y="1023"/>
                        </a:lnTo>
                        <a:lnTo>
                          <a:pt x="981" y="966"/>
                        </a:lnTo>
                        <a:lnTo>
                          <a:pt x="1039" y="998"/>
                        </a:lnTo>
                        <a:lnTo>
                          <a:pt x="1055" y="1072"/>
                        </a:lnTo>
                        <a:lnTo>
                          <a:pt x="1119" y="1046"/>
                        </a:lnTo>
                        <a:lnTo>
                          <a:pt x="1223" y="958"/>
                        </a:lnTo>
                        <a:lnTo>
                          <a:pt x="1255" y="958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35" name="Freeform 368"/>
                  <p:cNvSpPr>
                    <a:spLocks noChangeAspect="1"/>
                  </p:cNvSpPr>
                  <p:nvPr/>
                </p:nvSpPr>
                <p:spPr bwMode="gray">
                  <a:xfrm>
                    <a:off x="695213" y="1332231"/>
                    <a:ext cx="446752" cy="322768"/>
                  </a:xfrm>
                  <a:custGeom>
                    <a:avLst/>
                    <a:gdLst>
                      <a:gd name="T0" fmla="*/ 0 w 1516"/>
                      <a:gd name="T1" fmla="*/ 0 h 1275"/>
                      <a:gd name="T2" fmla="*/ 0 w 1516"/>
                      <a:gd name="T3" fmla="*/ 0 h 1275"/>
                      <a:gd name="T4" fmla="*/ 0 w 1516"/>
                      <a:gd name="T5" fmla="*/ 0 h 1275"/>
                      <a:gd name="T6" fmla="*/ 0 w 1516"/>
                      <a:gd name="T7" fmla="*/ 0 h 1275"/>
                      <a:gd name="T8" fmla="*/ 0 w 1516"/>
                      <a:gd name="T9" fmla="*/ 0 h 1275"/>
                      <a:gd name="T10" fmla="*/ 0 w 1516"/>
                      <a:gd name="T11" fmla="*/ 0 h 1275"/>
                      <a:gd name="T12" fmla="*/ 0 w 1516"/>
                      <a:gd name="T13" fmla="*/ 0 h 1275"/>
                      <a:gd name="T14" fmla="*/ 0 w 1516"/>
                      <a:gd name="T15" fmla="*/ 0 h 1275"/>
                      <a:gd name="T16" fmla="*/ 0 w 1516"/>
                      <a:gd name="T17" fmla="*/ 0 h 1275"/>
                      <a:gd name="T18" fmla="*/ 0 w 1516"/>
                      <a:gd name="T19" fmla="*/ 0 h 1275"/>
                      <a:gd name="T20" fmla="*/ 0 w 1516"/>
                      <a:gd name="T21" fmla="*/ 0 h 1275"/>
                      <a:gd name="T22" fmla="*/ 0 w 1516"/>
                      <a:gd name="T23" fmla="*/ 0 h 1275"/>
                      <a:gd name="T24" fmla="*/ 0 w 1516"/>
                      <a:gd name="T25" fmla="*/ 0 h 1275"/>
                      <a:gd name="T26" fmla="*/ 0 w 1516"/>
                      <a:gd name="T27" fmla="*/ 0 h 1275"/>
                      <a:gd name="T28" fmla="*/ 0 w 1516"/>
                      <a:gd name="T29" fmla="*/ 0 h 1275"/>
                      <a:gd name="T30" fmla="*/ 0 w 1516"/>
                      <a:gd name="T31" fmla="*/ 0 h 1275"/>
                      <a:gd name="T32" fmla="*/ 0 w 1516"/>
                      <a:gd name="T33" fmla="*/ 0 h 1275"/>
                      <a:gd name="T34" fmla="*/ 0 w 1516"/>
                      <a:gd name="T35" fmla="*/ 0 h 1275"/>
                      <a:gd name="T36" fmla="*/ 0 w 1516"/>
                      <a:gd name="T37" fmla="*/ 0 h 1275"/>
                      <a:gd name="T38" fmla="*/ 0 w 1516"/>
                      <a:gd name="T39" fmla="*/ 0 h 1275"/>
                      <a:gd name="T40" fmla="*/ 0 w 1516"/>
                      <a:gd name="T41" fmla="*/ 0 h 1275"/>
                      <a:gd name="T42" fmla="*/ 0 w 1516"/>
                      <a:gd name="T43" fmla="*/ 0 h 1275"/>
                      <a:gd name="T44" fmla="*/ 0 w 1516"/>
                      <a:gd name="T45" fmla="*/ 0 h 1275"/>
                      <a:gd name="T46" fmla="*/ 0 w 1516"/>
                      <a:gd name="T47" fmla="*/ 0 h 1275"/>
                      <a:gd name="T48" fmla="*/ 0 w 1516"/>
                      <a:gd name="T49" fmla="*/ 0 h 1275"/>
                      <a:gd name="T50" fmla="*/ 0 w 1516"/>
                      <a:gd name="T51" fmla="*/ 0 h 1275"/>
                      <a:gd name="T52" fmla="*/ 0 w 1516"/>
                      <a:gd name="T53" fmla="*/ 0 h 1275"/>
                      <a:gd name="T54" fmla="*/ 0 w 1516"/>
                      <a:gd name="T55" fmla="*/ 0 h 1275"/>
                      <a:gd name="T56" fmla="*/ 0 w 1516"/>
                      <a:gd name="T57" fmla="*/ 0 h 1275"/>
                      <a:gd name="T58" fmla="*/ 0 w 1516"/>
                      <a:gd name="T59" fmla="*/ 0 h 1275"/>
                      <a:gd name="T60" fmla="*/ 0 w 1516"/>
                      <a:gd name="T61" fmla="*/ 0 h 1275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w 1516"/>
                      <a:gd name="T94" fmla="*/ 0 h 1275"/>
                      <a:gd name="T95" fmla="*/ 1516 w 1516"/>
                      <a:gd name="T96" fmla="*/ 1275 h 1275"/>
                    </a:gdLst>
                    <a:ahLst/>
                    <a:cxnLst>
                      <a:cxn ang="T62">
                        <a:pos x="T0" y="T1"/>
                      </a:cxn>
                      <a:cxn ang="T63">
                        <a:pos x="T2" y="T3"/>
                      </a:cxn>
                      <a:cxn ang="T64">
                        <a:pos x="T4" y="T5"/>
                      </a:cxn>
                      <a:cxn ang="T65">
                        <a:pos x="T6" y="T7"/>
                      </a:cxn>
                      <a:cxn ang="T66">
                        <a:pos x="T8" y="T9"/>
                      </a:cxn>
                      <a:cxn ang="T67">
                        <a:pos x="T10" y="T11"/>
                      </a:cxn>
                      <a:cxn ang="T68">
                        <a:pos x="T12" y="T13"/>
                      </a:cxn>
                      <a:cxn ang="T69">
                        <a:pos x="T14" y="T15"/>
                      </a:cxn>
                      <a:cxn ang="T70">
                        <a:pos x="T16" y="T17"/>
                      </a:cxn>
                      <a:cxn ang="T71">
                        <a:pos x="T18" y="T19"/>
                      </a:cxn>
                      <a:cxn ang="T72">
                        <a:pos x="T20" y="T21"/>
                      </a:cxn>
                      <a:cxn ang="T73">
                        <a:pos x="T22" y="T23"/>
                      </a:cxn>
                      <a:cxn ang="T74">
                        <a:pos x="T24" y="T25"/>
                      </a:cxn>
                      <a:cxn ang="T75">
                        <a:pos x="T26" y="T27"/>
                      </a:cxn>
                      <a:cxn ang="T76">
                        <a:pos x="T28" y="T29"/>
                      </a:cxn>
                      <a:cxn ang="T77">
                        <a:pos x="T30" y="T31"/>
                      </a:cxn>
                      <a:cxn ang="T78">
                        <a:pos x="T32" y="T33"/>
                      </a:cxn>
                      <a:cxn ang="T79">
                        <a:pos x="T34" y="T35"/>
                      </a:cxn>
                      <a:cxn ang="T80">
                        <a:pos x="T36" y="T37"/>
                      </a:cxn>
                      <a:cxn ang="T81">
                        <a:pos x="T38" y="T39"/>
                      </a:cxn>
                      <a:cxn ang="T82">
                        <a:pos x="T40" y="T41"/>
                      </a:cxn>
                      <a:cxn ang="T83">
                        <a:pos x="T42" y="T43"/>
                      </a:cxn>
                      <a:cxn ang="T84">
                        <a:pos x="T44" y="T45"/>
                      </a:cxn>
                      <a:cxn ang="T85">
                        <a:pos x="T46" y="T47"/>
                      </a:cxn>
                      <a:cxn ang="T86">
                        <a:pos x="T48" y="T49"/>
                      </a:cxn>
                      <a:cxn ang="T87">
                        <a:pos x="T50" y="T51"/>
                      </a:cxn>
                      <a:cxn ang="T88">
                        <a:pos x="T52" y="T53"/>
                      </a:cxn>
                      <a:cxn ang="T89">
                        <a:pos x="T54" y="T55"/>
                      </a:cxn>
                      <a:cxn ang="T90">
                        <a:pos x="T56" y="T57"/>
                      </a:cxn>
                      <a:cxn ang="T91">
                        <a:pos x="T58" y="T59"/>
                      </a:cxn>
                      <a:cxn ang="T92">
                        <a:pos x="T60" y="T61"/>
                      </a:cxn>
                    </a:cxnLst>
                    <a:rect l="T93" t="T94" r="T95" b="T96"/>
                    <a:pathLst>
                      <a:path w="1516" h="1275">
                        <a:moveTo>
                          <a:pt x="70" y="582"/>
                        </a:moveTo>
                        <a:lnTo>
                          <a:pt x="64" y="517"/>
                        </a:lnTo>
                        <a:lnTo>
                          <a:pt x="0" y="459"/>
                        </a:lnTo>
                        <a:lnTo>
                          <a:pt x="15" y="332"/>
                        </a:lnTo>
                        <a:lnTo>
                          <a:pt x="187" y="317"/>
                        </a:lnTo>
                        <a:lnTo>
                          <a:pt x="203" y="194"/>
                        </a:lnTo>
                        <a:lnTo>
                          <a:pt x="480" y="10"/>
                        </a:lnTo>
                        <a:lnTo>
                          <a:pt x="564" y="0"/>
                        </a:lnTo>
                        <a:lnTo>
                          <a:pt x="735" y="145"/>
                        </a:lnTo>
                        <a:lnTo>
                          <a:pt x="670" y="200"/>
                        </a:lnTo>
                        <a:lnTo>
                          <a:pt x="693" y="387"/>
                        </a:lnTo>
                        <a:lnTo>
                          <a:pt x="929" y="620"/>
                        </a:lnTo>
                        <a:lnTo>
                          <a:pt x="1058" y="614"/>
                        </a:lnTo>
                        <a:lnTo>
                          <a:pt x="1080" y="716"/>
                        </a:lnTo>
                        <a:lnTo>
                          <a:pt x="1225" y="749"/>
                        </a:lnTo>
                        <a:lnTo>
                          <a:pt x="1435" y="877"/>
                        </a:lnTo>
                        <a:lnTo>
                          <a:pt x="1509" y="987"/>
                        </a:lnTo>
                        <a:lnTo>
                          <a:pt x="1516" y="1072"/>
                        </a:lnTo>
                        <a:lnTo>
                          <a:pt x="1397" y="1169"/>
                        </a:lnTo>
                        <a:lnTo>
                          <a:pt x="1370" y="1259"/>
                        </a:lnTo>
                        <a:lnTo>
                          <a:pt x="1364" y="1265"/>
                        </a:lnTo>
                        <a:lnTo>
                          <a:pt x="1113" y="1275"/>
                        </a:lnTo>
                        <a:lnTo>
                          <a:pt x="757" y="953"/>
                        </a:lnTo>
                        <a:lnTo>
                          <a:pt x="532" y="1007"/>
                        </a:lnTo>
                        <a:lnTo>
                          <a:pt x="445" y="968"/>
                        </a:lnTo>
                        <a:lnTo>
                          <a:pt x="445" y="866"/>
                        </a:lnTo>
                        <a:lnTo>
                          <a:pt x="500" y="807"/>
                        </a:lnTo>
                        <a:lnTo>
                          <a:pt x="471" y="735"/>
                        </a:lnTo>
                        <a:lnTo>
                          <a:pt x="161" y="726"/>
                        </a:lnTo>
                        <a:lnTo>
                          <a:pt x="138" y="574"/>
                        </a:lnTo>
                        <a:lnTo>
                          <a:pt x="70" y="582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36" name="Freeform 369"/>
                  <p:cNvSpPr>
                    <a:spLocks noChangeAspect="1"/>
                  </p:cNvSpPr>
                  <p:nvPr/>
                </p:nvSpPr>
                <p:spPr bwMode="gray">
                  <a:xfrm>
                    <a:off x="965175" y="1581347"/>
                    <a:ext cx="370302" cy="359594"/>
                  </a:xfrm>
                  <a:custGeom>
                    <a:avLst/>
                    <a:gdLst>
                      <a:gd name="T0" fmla="*/ 0 w 1259"/>
                      <a:gd name="T1" fmla="*/ 0 h 1418"/>
                      <a:gd name="T2" fmla="*/ 0 w 1259"/>
                      <a:gd name="T3" fmla="*/ 0 h 1418"/>
                      <a:gd name="T4" fmla="*/ 0 w 1259"/>
                      <a:gd name="T5" fmla="*/ 0 h 1418"/>
                      <a:gd name="T6" fmla="*/ 0 w 1259"/>
                      <a:gd name="T7" fmla="*/ 0 h 1418"/>
                      <a:gd name="T8" fmla="*/ 0 w 1259"/>
                      <a:gd name="T9" fmla="*/ 0 h 1418"/>
                      <a:gd name="T10" fmla="*/ 0 w 1259"/>
                      <a:gd name="T11" fmla="*/ 0 h 1418"/>
                      <a:gd name="T12" fmla="*/ 0 w 1259"/>
                      <a:gd name="T13" fmla="*/ 0 h 1418"/>
                      <a:gd name="T14" fmla="*/ 0 w 1259"/>
                      <a:gd name="T15" fmla="*/ 0 h 1418"/>
                      <a:gd name="T16" fmla="*/ 0 w 1259"/>
                      <a:gd name="T17" fmla="*/ 0 h 1418"/>
                      <a:gd name="T18" fmla="*/ 0 w 1259"/>
                      <a:gd name="T19" fmla="*/ 0 h 1418"/>
                      <a:gd name="T20" fmla="*/ 0 w 1259"/>
                      <a:gd name="T21" fmla="*/ 0 h 1418"/>
                      <a:gd name="T22" fmla="*/ 0 w 1259"/>
                      <a:gd name="T23" fmla="*/ 0 h 1418"/>
                      <a:gd name="T24" fmla="*/ 0 w 1259"/>
                      <a:gd name="T25" fmla="*/ 0 h 1418"/>
                      <a:gd name="T26" fmla="*/ 0 w 1259"/>
                      <a:gd name="T27" fmla="*/ 0 h 1418"/>
                      <a:gd name="T28" fmla="*/ 0 w 1259"/>
                      <a:gd name="T29" fmla="*/ 0 h 1418"/>
                      <a:gd name="T30" fmla="*/ 0 w 1259"/>
                      <a:gd name="T31" fmla="*/ 0 h 1418"/>
                      <a:gd name="T32" fmla="*/ 0 w 1259"/>
                      <a:gd name="T33" fmla="*/ 0 h 1418"/>
                      <a:gd name="T34" fmla="*/ 0 w 1259"/>
                      <a:gd name="T35" fmla="*/ 0 h 1418"/>
                      <a:gd name="T36" fmla="*/ 0 w 1259"/>
                      <a:gd name="T37" fmla="*/ 0 h 1418"/>
                      <a:gd name="T38" fmla="*/ 0 w 1259"/>
                      <a:gd name="T39" fmla="*/ 0 h 1418"/>
                      <a:gd name="T40" fmla="*/ 0 w 1259"/>
                      <a:gd name="T41" fmla="*/ 0 h 1418"/>
                      <a:gd name="T42" fmla="*/ 0 w 1259"/>
                      <a:gd name="T43" fmla="*/ 0 h 1418"/>
                      <a:gd name="T44" fmla="*/ 0 w 1259"/>
                      <a:gd name="T45" fmla="*/ 0 h 1418"/>
                      <a:gd name="T46" fmla="*/ 0 w 1259"/>
                      <a:gd name="T47" fmla="*/ 0 h 1418"/>
                      <a:gd name="T48" fmla="*/ 0 w 1259"/>
                      <a:gd name="T49" fmla="*/ 0 h 1418"/>
                      <a:gd name="T50" fmla="*/ 0 w 1259"/>
                      <a:gd name="T51" fmla="*/ 0 h 1418"/>
                      <a:gd name="T52" fmla="*/ 0 w 1259"/>
                      <a:gd name="T53" fmla="*/ 0 h 1418"/>
                      <a:gd name="T54" fmla="*/ 0 w 1259"/>
                      <a:gd name="T55" fmla="*/ 0 h 1418"/>
                      <a:gd name="T56" fmla="*/ 0 w 1259"/>
                      <a:gd name="T57" fmla="*/ 0 h 1418"/>
                      <a:gd name="T58" fmla="*/ 0 w 1259"/>
                      <a:gd name="T59" fmla="*/ 0 h 1418"/>
                      <a:gd name="T60" fmla="*/ 0 w 1259"/>
                      <a:gd name="T61" fmla="*/ 0 h 1418"/>
                      <a:gd name="T62" fmla="*/ 0 w 1259"/>
                      <a:gd name="T63" fmla="*/ 0 h 1418"/>
                      <a:gd name="T64" fmla="*/ 0 w 1259"/>
                      <a:gd name="T65" fmla="*/ 0 h 1418"/>
                      <a:gd name="T66" fmla="*/ 0 w 1259"/>
                      <a:gd name="T67" fmla="*/ 0 h 1418"/>
                      <a:gd name="T68" fmla="*/ 0 w 1259"/>
                      <a:gd name="T69" fmla="*/ 0 h 1418"/>
                      <a:gd name="T70" fmla="*/ 0 w 1259"/>
                      <a:gd name="T71" fmla="*/ 0 h 1418"/>
                      <a:gd name="T72" fmla="*/ 0 w 1259"/>
                      <a:gd name="T73" fmla="*/ 0 h 1418"/>
                      <a:gd name="T74" fmla="*/ 0 w 1259"/>
                      <a:gd name="T75" fmla="*/ 0 h 1418"/>
                      <a:gd name="T76" fmla="*/ 0 w 1259"/>
                      <a:gd name="T77" fmla="*/ 0 h 1418"/>
                      <a:gd name="T78" fmla="*/ 0 w 1259"/>
                      <a:gd name="T79" fmla="*/ 0 h 1418"/>
                      <a:gd name="T80" fmla="*/ 0 w 1259"/>
                      <a:gd name="T81" fmla="*/ 0 h 1418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w 1259"/>
                      <a:gd name="T124" fmla="*/ 0 h 1418"/>
                      <a:gd name="T125" fmla="*/ 1259 w 1259"/>
                      <a:gd name="T126" fmla="*/ 1418 h 1418"/>
                    </a:gdLst>
                    <a:ahLst/>
                    <a:cxnLst>
                      <a:cxn ang="T82">
                        <a:pos x="T0" y="T1"/>
                      </a:cxn>
                      <a:cxn ang="T83">
                        <a:pos x="T2" y="T3"/>
                      </a:cxn>
                      <a:cxn ang="T84">
                        <a:pos x="T4" y="T5"/>
                      </a:cxn>
                      <a:cxn ang="T85">
                        <a:pos x="T6" y="T7"/>
                      </a:cxn>
                      <a:cxn ang="T86">
                        <a:pos x="T8" y="T9"/>
                      </a:cxn>
                      <a:cxn ang="T87">
                        <a:pos x="T10" y="T11"/>
                      </a:cxn>
                      <a:cxn ang="T88">
                        <a:pos x="T12" y="T13"/>
                      </a:cxn>
                      <a:cxn ang="T89">
                        <a:pos x="T14" y="T15"/>
                      </a:cxn>
                      <a:cxn ang="T90">
                        <a:pos x="T16" y="T17"/>
                      </a:cxn>
                      <a:cxn ang="T91">
                        <a:pos x="T18" y="T19"/>
                      </a:cxn>
                      <a:cxn ang="T92">
                        <a:pos x="T20" y="T21"/>
                      </a:cxn>
                      <a:cxn ang="T93">
                        <a:pos x="T22" y="T23"/>
                      </a:cxn>
                      <a:cxn ang="T94">
                        <a:pos x="T24" y="T25"/>
                      </a:cxn>
                      <a:cxn ang="T95">
                        <a:pos x="T26" y="T27"/>
                      </a:cxn>
                      <a:cxn ang="T96">
                        <a:pos x="T28" y="T29"/>
                      </a:cxn>
                      <a:cxn ang="T97">
                        <a:pos x="T30" y="T31"/>
                      </a:cxn>
                      <a:cxn ang="T98">
                        <a:pos x="T32" y="T33"/>
                      </a:cxn>
                      <a:cxn ang="T99">
                        <a:pos x="T34" y="T35"/>
                      </a:cxn>
                      <a:cxn ang="T100">
                        <a:pos x="T36" y="T37"/>
                      </a:cxn>
                      <a:cxn ang="T101">
                        <a:pos x="T38" y="T39"/>
                      </a:cxn>
                      <a:cxn ang="T102">
                        <a:pos x="T40" y="T41"/>
                      </a:cxn>
                      <a:cxn ang="T103">
                        <a:pos x="T42" y="T43"/>
                      </a:cxn>
                      <a:cxn ang="T104">
                        <a:pos x="T44" y="T45"/>
                      </a:cxn>
                      <a:cxn ang="T105">
                        <a:pos x="T46" y="T47"/>
                      </a:cxn>
                      <a:cxn ang="T106">
                        <a:pos x="T48" y="T49"/>
                      </a:cxn>
                      <a:cxn ang="T107">
                        <a:pos x="T50" y="T51"/>
                      </a:cxn>
                      <a:cxn ang="T108">
                        <a:pos x="T52" y="T53"/>
                      </a:cxn>
                      <a:cxn ang="T109">
                        <a:pos x="T54" y="T55"/>
                      </a:cxn>
                      <a:cxn ang="T110">
                        <a:pos x="T56" y="T57"/>
                      </a:cxn>
                      <a:cxn ang="T111">
                        <a:pos x="T58" y="T59"/>
                      </a:cxn>
                      <a:cxn ang="T112">
                        <a:pos x="T60" y="T61"/>
                      </a:cxn>
                      <a:cxn ang="T113">
                        <a:pos x="T62" y="T63"/>
                      </a:cxn>
                      <a:cxn ang="T114">
                        <a:pos x="T64" y="T65"/>
                      </a:cxn>
                      <a:cxn ang="T115">
                        <a:pos x="T66" y="T67"/>
                      </a:cxn>
                      <a:cxn ang="T116">
                        <a:pos x="T68" y="T69"/>
                      </a:cxn>
                      <a:cxn ang="T117">
                        <a:pos x="T70" y="T71"/>
                      </a:cxn>
                      <a:cxn ang="T118">
                        <a:pos x="T72" y="T73"/>
                      </a:cxn>
                      <a:cxn ang="T119">
                        <a:pos x="T74" y="T75"/>
                      </a:cxn>
                      <a:cxn ang="T120">
                        <a:pos x="T76" y="T77"/>
                      </a:cxn>
                      <a:cxn ang="T121">
                        <a:pos x="T78" y="T79"/>
                      </a:cxn>
                      <a:cxn ang="T122">
                        <a:pos x="T80" y="T81"/>
                      </a:cxn>
                    </a:cxnLst>
                    <a:rect l="T123" t="T124" r="T125" b="T126"/>
                    <a:pathLst>
                      <a:path w="1259" h="1418">
                        <a:moveTo>
                          <a:pt x="1104" y="1047"/>
                        </a:moveTo>
                        <a:lnTo>
                          <a:pt x="1023" y="1062"/>
                        </a:lnTo>
                        <a:lnTo>
                          <a:pt x="952" y="1079"/>
                        </a:lnTo>
                        <a:lnTo>
                          <a:pt x="894" y="975"/>
                        </a:lnTo>
                        <a:lnTo>
                          <a:pt x="791" y="949"/>
                        </a:lnTo>
                        <a:lnTo>
                          <a:pt x="717" y="1111"/>
                        </a:lnTo>
                        <a:lnTo>
                          <a:pt x="597" y="1149"/>
                        </a:lnTo>
                        <a:lnTo>
                          <a:pt x="564" y="1265"/>
                        </a:lnTo>
                        <a:lnTo>
                          <a:pt x="436" y="1418"/>
                        </a:lnTo>
                        <a:lnTo>
                          <a:pt x="411" y="1265"/>
                        </a:lnTo>
                        <a:lnTo>
                          <a:pt x="362" y="1249"/>
                        </a:lnTo>
                        <a:lnTo>
                          <a:pt x="356" y="1214"/>
                        </a:lnTo>
                        <a:lnTo>
                          <a:pt x="329" y="1104"/>
                        </a:lnTo>
                        <a:lnTo>
                          <a:pt x="362" y="998"/>
                        </a:lnTo>
                        <a:lnTo>
                          <a:pt x="161" y="981"/>
                        </a:lnTo>
                        <a:lnTo>
                          <a:pt x="0" y="884"/>
                        </a:lnTo>
                        <a:lnTo>
                          <a:pt x="10" y="862"/>
                        </a:lnTo>
                        <a:lnTo>
                          <a:pt x="55" y="755"/>
                        </a:lnTo>
                        <a:lnTo>
                          <a:pt x="194" y="782"/>
                        </a:lnTo>
                        <a:lnTo>
                          <a:pt x="258" y="697"/>
                        </a:lnTo>
                        <a:lnTo>
                          <a:pt x="161" y="572"/>
                        </a:lnTo>
                        <a:lnTo>
                          <a:pt x="258" y="498"/>
                        </a:lnTo>
                        <a:lnTo>
                          <a:pt x="403" y="491"/>
                        </a:lnTo>
                        <a:lnTo>
                          <a:pt x="452" y="278"/>
                        </a:lnTo>
                        <a:lnTo>
                          <a:pt x="458" y="272"/>
                        </a:lnTo>
                        <a:lnTo>
                          <a:pt x="485" y="182"/>
                        </a:lnTo>
                        <a:lnTo>
                          <a:pt x="604" y="85"/>
                        </a:lnTo>
                        <a:lnTo>
                          <a:pt x="597" y="0"/>
                        </a:lnTo>
                        <a:lnTo>
                          <a:pt x="749" y="30"/>
                        </a:lnTo>
                        <a:lnTo>
                          <a:pt x="755" y="184"/>
                        </a:lnTo>
                        <a:lnTo>
                          <a:pt x="636" y="362"/>
                        </a:lnTo>
                        <a:lnTo>
                          <a:pt x="646" y="588"/>
                        </a:lnTo>
                        <a:lnTo>
                          <a:pt x="727" y="594"/>
                        </a:lnTo>
                        <a:lnTo>
                          <a:pt x="791" y="523"/>
                        </a:lnTo>
                        <a:lnTo>
                          <a:pt x="958" y="530"/>
                        </a:lnTo>
                        <a:lnTo>
                          <a:pt x="1001" y="568"/>
                        </a:lnTo>
                        <a:lnTo>
                          <a:pt x="1139" y="545"/>
                        </a:lnTo>
                        <a:lnTo>
                          <a:pt x="1145" y="600"/>
                        </a:lnTo>
                        <a:lnTo>
                          <a:pt x="1259" y="665"/>
                        </a:lnTo>
                        <a:lnTo>
                          <a:pt x="1136" y="795"/>
                        </a:lnTo>
                        <a:lnTo>
                          <a:pt x="1104" y="1047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37" name="Freeform 370"/>
                  <p:cNvSpPr>
                    <a:spLocks noChangeAspect="1"/>
                  </p:cNvSpPr>
                  <p:nvPr/>
                </p:nvSpPr>
                <p:spPr bwMode="gray">
                  <a:xfrm>
                    <a:off x="1091795" y="1821799"/>
                    <a:ext cx="179179" cy="184129"/>
                  </a:xfrm>
                  <a:custGeom>
                    <a:avLst/>
                    <a:gdLst>
                      <a:gd name="T0" fmla="*/ 0 w 603"/>
                      <a:gd name="T1" fmla="*/ 0 h 726"/>
                      <a:gd name="T2" fmla="*/ 0 w 603"/>
                      <a:gd name="T3" fmla="*/ 0 h 726"/>
                      <a:gd name="T4" fmla="*/ 0 w 603"/>
                      <a:gd name="T5" fmla="*/ 0 h 726"/>
                      <a:gd name="T6" fmla="*/ 0 w 603"/>
                      <a:gd name="T7" fmla="*/ 0 h 726"/>
                      <a:gd name="T8" fmla="*/ 0 w 603"/>
                      <a:gd name="T9" fmla="*/ 0 h 726"/>
                      <a:gd name="T10" fmla="*/ 0 w 603"/>
                      <a:gd name="T11" fmla="*/ 0 h 726"/>
                      <a:gd name="T12" fmla="*/ 0 w 603"/>
                      <a:gd name="T13" fmla="*/ 0 h 726"/>
                      <a:gd name="T14" fmla="*/ 0 w 603"/>
                      <a:gd name="T15" fmla="*/ 0 h 726"/>
                      <a:gd name="T16" fmla="*/ 0 w 603"/>
                      <a:gd name="T17" fmla="*/ 0 h 726"/>
                      <a:gd name="T18" fmla="*/ 0 w 603"/>
                      <a:gd name="T19" fmla="*/ 0 h 726"/>
                      <a:gd name="T20" fmla="*/ 0 w 603"/>
                      <a:gd name="T21" fmla="*/ 0 h 726"/>
                      <a:gd name="T22" fmla="*/ 0 w 603"/>
                      <a:gd name="T23" fmla="*/ 0 h 726"/>
                      <a:gd name="T24" fmla="*/ 0 w 603"/>
                      <a:gd name="T25" fmla="*/ 0 h 726"/>
                      <a:gd name="T26" fmla="*/ 0 w 603"/>
                      <a:gd name="T27" fmla="*/ 0 h 726"/>
                      <a:gd name="T28" fmla="*/ 0 w 603"/>
                      <a:gd name="T29" fmla="*/ 0 h 726"/>
                      <a:gd name="T30" fmla="*/ 0 w 603"/>
                      <a:gd name="T31" fmla="*/ 0 h 726"/>
                      <a:gd name="T32" fmla="*/ 0 w 603"/>
                      <a:gd name="T33" fmla="*/ 0 h 726"/>
                      <a:gd name="T34" fmla="*/ 0 w 603"/>
                      <a:gd name="T35" fmla="*/ 0 h 726"/>
                      <a:gd name="T36" fmla="*/ 0 w 603"/>
                      <a:gd name="T37" fmla="*/ 0 h 72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w 603"/>
                      <a:gd name="T58" fmla="*/ 0 h 726"/>
                      <a:gd name="T59" fmla="*/ 603 w 603"/>
                      <a:gd name="T60" fmla="*/ 726 h 726"/>
                    </a:gdLst>
                    <a:ahLst/>
                    <a:cxnLst>
                      <a:cxn ang="T38">
                        <a:pos x="T0" y="T1"/>
                      </a:cxn>
                      <a:cxn ang="T39">
                        <a:pos x="T2" y="T3"/>
                      </a:cxn>
                      <a:cxn ang="T40">
                        <a:pos x="T4" y="T5"/>
                      </a:cxn>
                      <a:cxn ang="T41">
                        <a:pos x="T6" y="T7"/>
                      </a:cxn>
                      <a:cxn ang="T42">
                        <a:pos x="T8" y="T9"/>
                      </a:cxn>
                      <a:cxn ang="T43">
                        <a:pos x="T10" y="T11"/>
                      </a:cxn>
                      <a:cxn ang="T44">
                        <a:pos x="T12" y="T13"/>
                      </a:cxn>
                      <a:cxn ang="T45">
                        <a:pos x="T14" y="T15"/>
                      </a:cxn>
                      <a:cxn ang="T46">
                        <a:pos x="T16" y="T17"/>
                      </a:cxn>
                      <a:cxn ang="T47">
                        <a:pos x="T18" y="T19"/>
                      </a:cxn>
                      <a:cxn ang="T48">
                        <a:pos x="T20" y="T21"/>
                      </a:cxn>
                      <a:cxn ang="T49">
                        <a:pos x="T22" y="T23"/>
                      </a:cxn>
                      <a:cxn ang="T50">
                        <a:pos x="T24" y="T25"/>
                      </a:cxn>
                      <a:cxn ang="T51">
                        <a:pos x="T26" y="T27"/>
                      </a:cxn>
                      <a:cxn ang="T52">
                        <a:pos x="T28" y="T29"/>
                      </a:cxn>
                      <a:cxn ang="T53">
                        <a:pos x="T30" y="T31"/>
                      </a:cxn>
                      <a:cxn ang="T54">
                        <a:pos x="T32" y="T33"/>
                      </a:cxn>
                      <a:cxn ang="T55">
                        <a:pos x="T34" y="T35"/>
                      </a:cxn>
                      <a:cxn ang="T56">
                        <a:pos x="T36" y="T37"/>
                      </a:cxn>
                    </a:cxnLst>
                    <a:rect l="T57" t="T58" r="T59" b="T60"/>
                    <a:pathLst>
                      <a:path w="603" h="726">
                        <a:moveTo>
                          <a:pt x="587" y="113"/>
                        </a:moveTo>
                        <a:lnTo>
                          <a:pt x="603" y="268"/>
                        </a:lnTo>
                        <a:lnTo>
                          <a:pt x="539" y="306"/>
                        </a:lnTo>
                        <a:lnTo>
                          <a:pt x="548" y="461"/>
                        </a:lnTo>
                        <a:lnTo>
                          <a:pt x="355" y="510"/>
                        </a:lnTo>
                        <a:lnTo>
                          <a:pt x="435" y="607"/>
                        </a:lnTo>
                        <a:lnTo>
                          <a:pt x="284" y="713"/>
                        </a:lnTo>
                        <a:lnTo>
                          <a:pt x="264" y="726"/>
                        </a:lnTo>
                        <a:lnTo>
                          <a:pt x="248" y="543"/>
                        </a:lnTo>
                        <a:lnTo>
                          <a:pt x="145" y="533"/>
                        </a:lnTo>
                        <a:lnTo>
                          <a:pt x="136" y="597"/>
                        </a:lnTo>
                        <a:lnTo>
                          <a:pt x="0" y="469"/>
                        </a:lnTo>
                        <a:lnTo>
                          <a:pt x="128" y="316"/>
                        </a:lnTo>
                        <a:lnTo>
                          <a:pt x="161" y="200"/>
                        </a:lnTo>
                        <a:lnTo>
                          <a:pt x="281" y="162"/>
                        </a:lnTo>
                        <a:lnTo>
                          <a:pt x="355" y="0"/>
                        </a:lnTo>
                        <a:lnTo>
                          <a:pt x="458" y="26"/>
                        </a:lnTo>
                        <a:lnTo>
                          <a:pt x="516" y="130"/>
                        </a:lnTo>
                        <a:lnTo>
                          <a:pt x="587" y="113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38" name="Freeform 371"/>
                  <p:cNvSpPr>
                    <a:spLocks noChangeAspect="1"/>
                  </p:cNvSpPr>
                  <p:nvPr/>
                </p:nvSpPr>
                <p:spPr bwMode="gray">
                  <a:xfrm>
                    <a:off x="891115" y="1888952"/>
                    <a:ext cx="286686" cy="188462"/>
                  </a:xfrm>
                  <a:custGeom>
                    <a:avLst/>
                    <a:gdLst>
                      <a:gd name="T0" fmla="*/ 0 w 971"/>
                      <a:gd name="T1" fmla="*/ 0 h 751"/>
                      <a:gd name="T2" fmla="*/ 0 w 971"/>
                      <a:gd name="T3" fmla="*/ 0 h 751"/>
                      <a:gd name="T4" fmla="*/ 0 w 971"/>
                      <a:gd name="T5" fmla="*/ 0 h 751"/>
                      <a:gd name="T6" fmla="*/ 0 w 971"/>
                      <a:gd name="T7" fmla="*/ 0 h 751"/>
                      <a:gd name="T8" fmla="*/ 0 w 971"/>
                      <a:gd name="T9" fmla="*/ 0 h 751"/>
                      <a:gd name="T10" fmla="*/ 0 w 971"/>
                      <a:gd name="T11" fmla="*/ 0 h 751"/>
                      <a:gd name="T12" fmla="*/ 0 w 971"/>
                      <a:gd name="T13" fmla="*/ 0 h 751"/>
                      <a:gd name="T14" fmla="*/ 0 w 971"/>
                      <a:gd name="T15" fmla="*/ 0 h 751"/>
                      <a:gd name="T16" fmla="*/ 0 w 971"/>
                      <a:gd name="T17" fmla="*/ 0 h 751"/>
                      <a:gd name="T18" fmla="*/ 0 w 971"/>
                      <a:gd name="T19" fmla="*/ 0 h 751"/>
                      <a:gd name="T20" fmla="*/ 0 w 971"/>
                      <a:gd name="T21" fmla="*/ 0 h 751"/>
                      <a:gd name="T22" fmla="*/ 0 w 971"/>
                      <a:gd name="T23" fmla="*/ 0 h 751"/>
                      <a:gd name="T24" fmla="*/ 0 w 971"/>
                      <a:gd name="T25" fmla="*/ 0 h 751"/>
                      <a:gd name="T26" fmla="*/ 0 w 971"/>
                      <a:gd name="T27" fmla="*/ 0 h 751"/>
                      <a:gd name="T28" fmla="*/ 0 w 971"/>
                      <a:gd name="T29" fmla="*/ 0 h 751"/>
                      <a:gd name="T30" fmla="*/ 0 w 971"/>
                      <a:gd name="T31" fmla="*/ 0 h 751"/>
                      <a:gd name="T32" fmla="*/ 0 w 971"/>
                      <a:gd name="T33" fmla="*/ 0 h 751"/>
                      <a:gd name="T34" fmla="*/ 0 w 971"/>
                      <a:gd name="T35" fmla="*/ 0 h 751"/>
                      <a:gd name="T36" fmla="*/ 0 w 971"/>
                      <a:gd name="T37" fmla="*/ 0 h 751"/>
                      <a:gd name="T38" fmla="*/ 0 w 971"/>
                      <a:gd name="T39" fmla="*/ 0 h 751"/>
                      <a:gd name="T40" fmla="*/ 0 w 971"/>
                      <a:gd name="T41" fmla="*/ 0 h 751"/>
                      <a:gd name="T42" fmla="*/ 0 w 971"/>
                      <a:gd name="T43" fmla="*/ 0 h 751"/>
                      <a:gd name="T44" fmla="*/ 0 w 971"/>
                      <a:gd name="T45" fmla="*/ 0 h 751"/>
                      <a:gd name="T46" fmla="*/ 0 w 971"/>
                      <a:gd name="T47" fmla="*/ 0 h 751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w 971"/>
                      <a:gd name="T73" fmla="*/ 0 h 751"/>
                      <a:gd name="T74" fmla="*/ 971 w 971"/>
                      <a:gd name="T75" fmla="*/ 751 h 751"/>
                    </a:gdLst>
                    <a:ahLst/>
                    <a:cxnLst>
                      <a:cxn ang="T48">
                        <a:pos x="T0" y="T1"/>
                      </a:cxn>
                      <a:cxn ang="T49">
                        <a:pos x="T2" y="T3"/>
                      </a:cxn>
                      <a:cxn ang="T50">
                        <a:pos x="T4" y="T5"/>
                      </a:cxn>
                      <a:cxn ang="T51">
                        <a:pos x="T6" y="T7"/>
                      </a:cxn>
                      <a:cxn ang="T52">
                        <a:pos x="T8" y="T9"/>
                      </a:cxn>
                      <a:cxn ang="T53">
                        <a:pos x="T10" y="T11"/>
                      </a:cxn>
                      <a:cxn ang="T54">
                        <a:pos x="T12" y="T13"/>
                      </a:cxn>
                      <a:cxn ang="T55">
                        <a:pos x="T14" y="T15"/>
                      </a:cxn>
                      <a:cxn ang="T56">
                        <a:pos x="T16" y="T17"/>
                      </a:cxn>
                      <a:cxn ang="T57">
                        <a:pos x="T18" y="T19"/>
                      </a:cxn>
                      <a:cxn ang="T58">
                        <a:pos x="T20" y="T21"/>
                      </a:cxn>
                      <a:cxn ang="T59">
                        <a:pos x="T22" y="T23"/>
                      </a:cxn>
                      <a:cxn ang="T60">
                        <a:pos x="T24" y="T25"/>
                      </a:cxn>
                      <a:cxn ang="T61">
                        <a:pos x="T26" y="T27"/>
                      </a:cxn>
                      <a:cxn ang="T62">
                        <a:pos x="T28" y="T29"/>
                      </a:cxn>
                      <a:cxn ang="T63">
                        <a:pos x="T30" y="T31"/>
                      </a:cxn>
                      <a:cxn ang="T64">
                        <a:pos x="T32" y="T33"/>
                      </a:cxn>
                      <a:cxn ang="T65">
                        <a:pos x="T34" y="T35"/>
                      </a:cxn>
                      <a:cxn ang="T66">
                        <a:pos x="T36" y="T37"/>
                      </a:cxn>
                      <a:cxn ang="T67">
                        <a:pos x="T38" y="T39"/>
                      </a:cxn>
                      <a:cxn ang="T68">
                        <a:pos x="T40" y="T41"/>
                      </a:cxn>
                      <a:cxn ang="T69">
                        <a:pos x="T42" y="T43"/>
                      </a:cxn>
                      <a:cxn ang="T70">
                        <a:pos x="T44" y="T45"/>
                      </a:cxn>
                      <a:cxn ang="T71">
                        <a:pos x="T46" y="T47"/>
                      </a:cxn>
                    </a:cxnLst>
                    <a:rect l="T72" t="T73" r="T74" b="T75"/>
                    <a:pathLst>
                      <a:path w="971" h="751">
                        <a:moveTo>
                          <a:pt x="607" y="0"/>
                        </a:moveTo>
                        <a:lnTo>
                          <a:pt x="251" y="26"/>
                        </a:lnTo>
                        <a:lnTo>
                          <a:pt x="128" y="90"/>
                        </a:lnTo>
                        <a:lnTo>
                          <a:pt x="128" y="149"/>
                        </a:lnTo>
                        <a:lnTo>
                          <a:pt x="0" y="213"/>
                        </a:lnTo>
                        <a:lnTo>
                          <a:pt x="96" y="310"/>
                        </a:lnTo>
                        <a:lnTo>
                          <a:pt x="236" y="325"/>
                        </a:lnTo>
                        <a:lnTo>
                          <a:pt x="268" y="455"/>
                        </a:lnTo>
                        <a:lnTo>
                          <a:pt x="306" y="526"/>
                        </a:lnTo>
                        <a:lnTo>
                          <a:pt x="467" y="526"/>
                        </a:lnTo>
                        <a:lnTo>
                          <a:pt x="594" y="690"/>
                        </a:lnTo>
                        <a:lnTo>
                          <a:pt x="703" y="751"/>
                        </a:lnTo>
                        <a:lnTo>
                          <a:pt x="806" y="681"/>
                        </a:lnTo>
                        <a:lnTo>
                          <a:pt x="790" y="584"/>
                        </a:lnTo>
                        <a:lnTo>
                          <a:pt x="951" y="584"/>
                        </a:lnTo>
                        <a:lnTo>
                          <a:pt x="971" y="448"/>
                        </a:lnTo>
                        <a:lnTo>
                          <a:pt x="951" y="461"/>
                        </a:lnTo>
                        <a:lnTo>
                          <a:pt x="935" y="278"/>
                        </a:lnTo>
                        <a:lnTo>
                          <a:pt x="832" y="268"/>
                        </a:lnTo>
                        <a:lnTo>
                          <a:pt x="823" y="332"/>
                        </a:lnTo>
                        <a:lnTo>
                          <a:pt x="687" y="204"/>
                        </a:lnTo>
                        <a:lnTo>
                          <a:pt x="662" y="51"/>
                        </a:lnTo>
                        <a:lnTo>
                          <a:pt x="613" y="35"/>
                        </a:lnTo>
                        <a:lnTo>
                          <a:pt x="607" y="0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39" name="Freeform 372"/>
                  <p:cNvSpPr>
                    <a:spLocks noChangeAspect="1"/>
                  </p:cNvSpPr>
                  <p:nvPr/>
                </p:nvSpPr>
                <p:spPr bwMode="gray">
                  <a:xfrm>
                    <a:off x="905449" y="1789305"/>
                    <a:ext cx="164844" cy="106145"/>
                  </a:xfrm>
                  <a:custGeom>
                    <a:avLst/>
                    <a:gdLst>
                      <a:gd name="T0" fmla="*/ 0 w 565"/>
                      <a:gd name="T1" fmla="*/ 0 h 420"/>
                      <a:gd name="T2" fmla="*/ 0 w 565"/>
                      <a:gd name="T3" fmla="*/ 0 h 420"/>
                      <a:gd name="T4" fmla="*/ 0 w 565"/>
                      <a:gd name="T5" fmla="*/ 0 h 420"/>
                      <a:gd name="T6" fmla="*/ 0 w 565"/>
                      <a:gd name="T7" fmla="*/ 0 h 420"/>
                      <a:gd name="T8" fmla="*/ 0 w 565"/>
                      <a:gd name="T9" fmla="*/ 0 h 420"/>
                      <a:gd name="T10" fmla="*/ 0 w 565"/>
                      <a:gd name="T11" fmla="*/ 0 h 420"/>
                      <a:gd name="T12" fmla="*/ 0 w 565"/>
                      <a:gd name="T13" fmla="*/ 0 h 420"/>
                      <a:gd name="T14" fmla="*/ 0 w 565"/>
                      <a:gd name="T15" fmla="*/ 0 h 420"/>
                      <a:gd name="T16" fmla="*/ 0 w 565"/>
                      <a:gd name="T17" fmla="*/ 0 h 420"/>
                      <a:gd name="T18" fmla="*/ 0 w 565"/>
                      <a:gd name="T19" fmla="*/ 0 h 420"/>
                      <a:gd name="T20" fmla="*/ 0 w 565"/>
                      <a:gd name="T21" fmla="*/ 0 h 420"/>
                      <a:gd name="T22" fmla="*/ 0 w 565"/>
                      <a:gd name="T23" fmla="*/ 0 h 420"/>
                      <a:gd name="T24" fmla="*/ 0 w 565"/>
                      <a:gd name="T25" fmla="*/ 0 h 420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565"/>
                      <a:gd name="T40" fmla="*/ 0 h 420"/>
                      <a:gd name="T41" fmla="*/ 565 w 565"/>
                      <a:gd name="T42" fmla="*/ 420 h 420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565" h="420">
                        <a:moveTo>
                          <a:pt x="203" y="420"/>
                        </a:moveTo>
                        <a:lnTo>
                          <a:pt x="120" y="310"/>
                        </a:lnTo>
                        <a:lnTo>
                          <a:pt x="120" y="229"/>
                        </a:lnTo>
                        <a:lnTo>
                          <a:pt x="0" y="219"/>
                        </a:lnTo>
                        <a:lnTo>
                          <a:pt x="0" y="64"/>
                        </a:lnTo>
                        <a:lnTo>
                          <a:pt x="107" y="0"/>
                        </a:lnTo>
                        <a:lnTo>
                          <a:pt x="213" y="42"/>
                        </a:lnTo>
                        <a:lnTo>
                          <a:pt x="203" y="64"/>
                        </a:lnTo>
                        <a:lnTo>
                          <a:pt x="364" y="161"/>
                        </a:lnTo>
                        <a:lnTo>
                          <a:pt x="565" y="178"/>
                        </a:lnTo>
                        <a:lnTo>
                          <a:pt x="532" y="284"/>
                        </a:lnTo>
                        <a:lnTo>
                          <a:pt x="559" y="394"/>
                        </a:lnTo>
                        <a:lnTo>
                          <a:pt x="203" y="420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40" name="Freeform 373"/>
                  <p:cNvSpPr>
                    <a:spLocks noChangeAspect="1"/>
                  </p:cNvSpPr>
                  <p:nvPr/>
                </p:nvSpPr>
                <p:spPr bwMode="gray">
                  <a:xfrm>
                    <a:off x="848112" y="1843461"/>
                    <a:ext cx="117063" cy="99647"/>
                  </a:xfrm>
                  <a:custGeom>
                    <a:avLst/>
                    <a:gdLst>
                      <a:gd name="T0" fmla="*/ 0 w 397"/>
                      <a:gd name="T1" fmla="*/ 0 h 388"/>
                      <a:gd name="T2" fmla="*/ 0 w 397"/>
                      <a:gd name="T3" fmla="*/ 0 h 388"/>
                      <a:gd name="T4" fmla="*/ 0 w 397"/>
                      <a:gd name="T5" fmla="*/ 0 h 388"/>
                      <a:gd name="T6" fmla="*/ 0 w 397"/>
                      <a:gd name="T7" fmla="*/ 0 h 388"/>
                      <a:gd name="T8" fmla="*/ 0 w 397"/>
                      <a:gd name="T9" fmla="*/ 0 h 388"/>
                      <a:gd name="T10" fmla="*/ 0 w 397"/>
                      <a:gd name="T11" fmla="*/ 0 h 388"/>
                      <a:gd name="T12" fmla="*/ 0 w 397"/>
                      <a:gd name="T13" fmla="*/ 0 h 388"/>
                      <a:gd name="T14" fmla="*/ 0 w 397"/>
                      <a:gd name="T15" fmla="*/ 0 h 388"/>
                      <a:gd name="T16" fmla="*/ 0 w 397"/>
                      <a:gd name="T17" fmla="*/ 0 h 388"/>
                      <a:gd name="T18" fmla="*/ 0 w 397"/>
                      <a:gd name="T19" fmla="*/ 0 h 388"/>
                      <a:gd name="T20" fmla="*/ 0 w 397"/>
                      <a:gd name="T21" fmla="*/ 0 h 388"/>
                      <a:gd name="T22" fmla="*/ 0 w 397"/>
                      <a:gd name="T23" fmla="*/ 0 h 388"/>
                      <a:gd name="T24" fmla="*/ 0 w 397"/>
                      <a:gd name="T25" fmla="*/ 0 h 388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397"/>
                      <a:gd name="T40" fmla="*/ 0 h 388"/>
                      <a:gd name="T41" fmla="*/ 397 w 397"/>
                      <a:gd name="T42" fmla="*/ 388 h 388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397" h="388">
                        <a:moveTo>
                          <a:pt x="397" y="201"/>
                        </a:moveTo>
                        <a:lnTo>
                          <a:pt x="274" y="265"/>
                        </a:lnTo>
                        <a:lnTo>
                          <a:pt x="274" y="324"/>
                        </a:lnTo>
                        <a:lnTo>
                          <a:pt x="146" y="388"/>
                        </a:lnTo>
                        <a:lnTo>
                          <a:pt x="13" y="333"/>
                        </a:lnTo>
                        <a:lnTo>
                          <a:pt x="0" y="330"/>
                        </a:lnTo>
                        <a:lnTo>
                          <a:pt x="17" y="184"/>
                        </a:lnTo>
                        <a:lnTo>
                          <a:pt x="107" y="110"/>
                        </a:lnTo>
                        <a:lnTo>
                          <a:pt x="107" y="33"/>
                        </a:lnTo>
                        <a:lnTo>
                          <a:pt x="194" y="0"/>
                        </a:lnTo>
                        <a:lnTo>
                          <a:pt x="314" y="10"/>
                        </a:lnTo>
                        <a:lnTo>
                          <a:pt x="314" y="91"/>
                        </a:lnTo>
                        <a:lnTo>
                          <a:pt x="397" y="201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41" name="Freeform 374"/>
                  <p:cNvSpPr>
                    <a:spLocks noChangeAspect="1"/>
                  </p:cNvSpPr>
                  <p:nvPr/>
                </p:nvSpPr>
                <p:spPr bwMode="gray">
                  <a:xfrm>
                    <a:off x="843334" y="2021092"/>
                    <a:ext cx="222181" cy="155969"/>
                  </a:xfrm>
                  <a:custGeom>
                    <a:avLst/>
                    <a:gdLst>
                      <a:gd name="T0" fmla="*/ 0 w 755"/>
                      <a:gd name="T1" fmla="*/ 0 h 613"/>
                      <a:gd name="T2" fmla="*/ 0 w 755"/>
                      <a:gd name="T3" fmla="*/ 0 h 613"/>
                      <a:gd name="T4" fmla="*/ 0 w 755"/>
                      <a:gd name="T5" fmla="*/ 0 h 613"/>
                      <a:gd name="T6" fmla="*/ 0 w 755"/>
                      <a:gd name="T7" fmla="*/ 0 h 613"/>
                      <a:gd name="T8" fmla="*/ 0 w 755"/>
                      <a:gd name="T9" fmla="*/ 0 h 613"/>
                      <a:gd name="T10" fmla="*/ 0 w 755"/>
                      <a:gd name="T11" fmla="*/ 0 h 613"/>
                      <a:gd name="T12" fmla="*/ 0 w 755"/>
                      <a:gd name="T13" fmla="*/ 0 h 613"/>
                      <a:gd name="T14" fmla="*/ 0 w 755"/>
                      <a:gd name="T15" fmla="*/ 0 h 613"/>
                      <a:gd name="T16" fmla="*/ 0 w 755"/>
                      <a:gd name="T17" fmla="*/ 0 h 613"/>
                      <a:gd name="T18" fmla="*/ 0 w 755"/>
                      <a:gd name="T19" fmla="*/ 0 h 613"/>
                      <a:gd name="T20" fmla="*/ 0 w 755"/>
                      <a:gd name="T21" fmla="*/ 0 h 613"/>
                      <a:gd name="T22" fmla="*/ 0 w 755"/>
                      <a:gd name="T23" fmla="*/ 0 h 613"/>
                      <a:gd name="T24" fmla="*/ 0 w 755"/>
                      <a:gd name="T25" fmla="*/ 0 h 613"/>
                      <a:gd name="T26" fmla="*/ 0 w 755"/>
                      <a:gd name="T27" fmla="*/ 0 h 613"/>
                      <a:gd name="T28" fmla="*/ 0 w 755"/>
                      <a:gd name="T29" fmla="*/ 0 h 613"/>
                      <a:gd name="T30" fmla="*/ 0 w 755"/>
                      <a:gd name="T31" fmla="*/ 0 h 613"/>
                      <a:gd name="T32" fmla="*/ 0 w 755"/>
                      <a:gd name="T33" fmla="*/ 0 h 613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w 755"/>
                      <a:gd name="T52" fmla="*/ 0 h 613"/>
                      <a:gd name="T53" fmla="*/ 755 w 755"/>
                      <a:gd name="T54" fmla="*/ 613 h 613"/>
                    </a:gdLst>
                    <a:ahLst/>
                    <a:cxnLst>
                      <a:cxn ang="T34">
                        <a:pos x="T0" y="T1"/>
                      </a:cxn>
                      <a:cxn ang="T35">
                        <a:pos x="T2" y="T3"/>
                      </a:cxn>
                      <a:cxn ang="T36">
                        <a:pos x="T4" y="T5"/>
                      </a:cxn>
                      <a:cxn ang="T37">
                        <a:pos x="T6" y="T7"/>
                      </a:cxn>
                      <a:cxn ang="T38">
                        <a:pos x="T8" y="T9"/>
                      </a:cxn>
                      <a:cxn ang="T39">
                        <a:pos x="T10" y="T11"/>
                      </a:cxn>
                      <a:cxn ang="T40">
                        <a:pos x="T12" y="T13"/>
                      </a:cxn>
                      <a:cxn ang="T41">
                        <a:pos x="T14" y="T15"/>
                      </a:cxn>
                      <a:cxn ang="T42">
                        <a:pos x="T16" y="T17"/>
                      </a:cxn>
                      <a:cxn ang="T43">
                        <a:pos x="T18" y="T19"/>
                      </a:cxn>
                      <a:cxn ang="T44">
                        <a:pos x="T20" y="T21"/>
                      </a:cxn>
                      <a:cxn ang="T45">
                        <a:pos x="T22" y="T23"/>
                      </a:cxn>
                      <a:cxn ang="T46">
                        <a:pos x="T24" y="T25"/>
                      </a:cxn>
                      <a:cxn ang="T47">
                        <a:pos x="T26" y="T27"/>
                      </a:cxn>
                      <a:cxn ang="T48">
                        <a:pos x="T28" y="T29"/>
                      </a:cxn>
                      <a:cxn ang="T49">
                        <a:pos x="T30" y="T31"/>
                      </a:cxn>
                      <a:cxn ang="T50">
                        <a:pos x="T32" y="T33"/>
                      </a:cxn>
                    </a:cxnLst>
                    <a:rect l="T51" t="T52" r="T53" b="T54"/>
                    <a:pathLst>
                      <a:path w="755" h="613">
                        <a:moveTo>
                          <a:pt x="467" y="0"/>
                        </a:moveTo>
                        <a:lnTo>
                          <a:pt x="299" y="113"/>
                        </a:lnTo>
                        <a:lnTo>
                          <a:pt x="209" y="26"/>
                        </a:lnTo>
                        <a:lnTo>
                          <a:pt x="26" y="16"/>
                        </a:lnTo>
                        <a:lnTo>
                          <a:pt x="0" y="161"/>
                        </a:lnTo>
                        <a:lnTo>
                          <a:pt x="0" y="242"/>
                        </a:lnTo>
                        <a:lnTo>
                          <a:pt x="74" y="339"/>
                        </a:lnTo>
                        <a:lnTo>
                          <a:pt x="161" y="461"/>
                        </a:lnTo>
                        <a:lnTo>
                          <a:pt x="164" y="613"/>
                        </a:lnTo>
                        <a:lnTo>
                          <a:pt x="299" y="613"/>
                        </a:lnTo>
                        <a:lnTo>
                          <a:pt x="365" y="509"/>
                        </a:lnTo>
                        <a:lnTo>
                          <a:pt x="516" y="467"/>
                        </a:lnTo>
                        <a:lnTo>
                          <a:pt x="548" y="348"/>
                        </a:lnTo>
                        <a:lnTo>
                          <a:pt x="660" y="306"/>
                        </a:lnTo>
                        <a:lnTo>
                          <a:pt x="755" y="164"/>
                        </a:lnTo>
                        <a:lnTo>
                          <a:pt x="628" y="0"/>
                        </a:lnTo>
                        <a:lnTo>
                          <a:pt x="467" y="0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42" name="Freeform 375"/>
                  <p:cNvSpPr>
                    <a:spLocks noChangeAspect="1"/>
                  </p:cNvSpPr>
                  <p:nvPr/>
                </p:nvSpPr>
                <p:spPr bwMode="gray">
                  <a:xfrm>
                    <a:off x="559037" y="1960437"/>
                    <a:ext cx="332078" cy="275111"/>
                  </a:xfrm>
                  <a:custGeom>
                    <a:avLst/>
                    <a:gdLst>
                      <a:gd name="T0" fmla="*/ 0 w 1132"/>
                      <a:gd name="T1" fmla="*/ 0 h 1096"/>
                      <a:gd name="T2" fmla="*/ 0 w 1132"/>
                      <a:gd name="T3" fmla="*/ 0 h 1096"/>
                      <a:gd name="T4" fmla="*/ 0 w 1132"/>
                      <a:gd name="T5" fmla="*/ 0 h 1096"/>
                      <a:gd name="T6" fmla="*/ 0 w 1132"/>
                      <a:gd name="T7" fmla="*/ 0 h 1096"/>
                      <a:gd name="T8" fmla="*/ 0 w 1132"/>
                      <a:gd name="T9" fmla="*/ 0 h 1096"/>
                      <a:gd name="T10" fmla="*/ 0 w 1132"/>
                      <a:gd name="T11" fmla="*/ 0 h 1096"/>
                      <a:gd name="T12" fmla="*/ 0 w 1132"/>
                      <a:gd name="T13" fmla="*/ 0 h 1096"/>
                      <a:gd name="T14" fmla="*/ 0 w 1132"/>
                      <a:gd name="T15" fmla="*/ 0 h 1096"/>
                      <a:gd name="T16" fmla="*/ 0 w 1132"/>
                      <a:gd name="T17" fmla="*/ 0 h 1096"/>
                      <a:gd name="T18" fmla="*/ 0 w 1132"/>
                      <a:gd name="T19" fmla="*/ 0 h 1096"/>
                      <a:gd name="T20" fmla="*/ 0 w 1132"/>
                      <a:gd name="T21" fmla="*/ 0 h 1096"/>
                      <a:gd name="T22" fmla="*/ 0 w 1132"/>
                      <a:gd name="T23" fmla="*/ 0 h 1096"/>
                      <a:gd name="T24" fmla="*/ 0 w 1132"/>
                      <a:gd name="T25" fmla="*/ 0 h 1096"/>
                      <a:gd name="T26" fmla="*/ 0 w 1132"/>
                      <a:gd name="T27" fmla="*/ 0 h 1096"/>
                      <a:gd name="T28" fmla="*/ 0 w 1132"/>
                      <a:gd name="T29" fmla="*/ 0 h 1096"/>
                      <a:gd name="T30" fmla="*/ 0 w 1132"/>
                      <a:gd name="T31" fmla="*/ 0 h 1096"/>
                      <a:gd name="T32" fmla="*/ 0 w 1132"/>
                      <a:gd name="T33" fmla="*/ 0 h 1096"/>
                      <a:gd name="T34" fmla="*/ 0 w 1132"/>
                      <a:gd name="T35" fmla="*/ 0 h 1096"/>
                      <a:gd name="T36" fmla="*/ 0 w 1132"/>
                      <a:gd name="T37" fmla="*/ 0 h 1096"/>
                      <a:gd name="T38" fmla="*/ 0 w 1132"/>
                      <a:gd name="T39" fmla="*/ 0 h 1096"/>
                      <a:gd name="T40" fmla="*/ 0 w 1132"/>
                      <a:gd name="T41" fmla="*/ 0 h 1096"/>
                      <a:gd name="T42" fmla="*/ 0 w 1132"/>
                      <a:gd name="T43" fmla="*/ 0 h 1096"/>
                      <a:gd name="T44" fmla="*/ 0 w 1132"/>
                      <a:gd name="T45" fmla="*/ 0 h 1096"/>
                      <a:gd name="T46" fmla="*/ 0 w 1132"/>
                      <a:gd name="T47" fmla="*/ 0 h 1096"/>
                      <a:gd name="T48" fmla="*/ 0 w 1132"/>
                      <a:gd name="T49" fmla="*/ 0 h 1096"/>
                      <a:gd name="T50" fmla="*/ 0 w 1132"/>
                      <a:gd name="T51" fmla="*/ 0 h 1096"/>
                      <a:gd name="T52" fmla="*/ 0 w 1132"/>
                      <a:gd name="T53" fmla="*/ 0 h 1096"/>
                      <a:gd name="T54" fmla="*/ 0 w 1132"/>
                      <a:gd name="T55" fmla="*/ 0 h 1096"/>
                      <a:gd name="T56" fmla="*/ 0 w 1132"/>
                      <a:gd name="T57" fmla="*/ 0 h 1096"/>
                      <a:gd name="T58" fmla="*/ 0 w 1132"/>
                      <a:gd name="T59" fmla="*/ 0 h 1096"/>
                      <a:gd name="T60" fmla="*/ 0 w 1132"/>
                      <a:gd name="T61" fmla="*/ 0 h 109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w 1132"/>
                      <a:gd name="T94" fmla="*/ 0 h 1096"/>
                      <a:gd name="T95" fmla="*/ 1132 w 1132"/>
                      <a:gd name="T96" fmla="*/ 1096 h 1096"/>
                    </a:gdLst>
                    <a:ahLst/>
                    <a:cxnLst>
                      <a:cxn ang="T62">
                        <a:pos x="T0" y="T1"/>
                      </a:cxn>
                      <a:cxn ang="T63">
                        <a:pos x="T2" y="T3"/>
                      </a:cxn>
                      <a:cxn ang="T64">
                        <a:pos x="T4" y="T5"/>
                      </a:cxn>
                      <a:cxn ang="T65">
                        <a:pos x="T6" y="T7"/>
                      </a:cxn>
                      <a:cxn ang="T66">
                        <a:pos x="T8" y="T9"/>
                      </a:cxn>
                      <a:cxn ang="T67">
                        <a:pos x="T10" y="T11"/>
                      </a:cxn>
                      <a:cxn ang="T68">
                        <a:pos x="T12" y="T13"/>
                      </a:cxn>
                      <a:cxn ang="T69">
                        <a:pos x="T14" y="T15"/>
                      </a:cxn>
                      <a:cxn ang="T70">
                        <a:pos x="T16" y="T17"/>
                      </a:cxn>
                      <a:cxn ang="T71">
                        <a:pos x="T18" y="T19"/>
                      </a:cxn>
                      <a:cxn ang="T72">
                        <a:pos x="T20" y="T21"/>
                      </a:cxn>
                      <a:cxn ang="T73">
                        <a:pos x="T22" y="T23"/>
                      </a:cxn>
                      <a:cxn ang="T74">
                        <a:pos x="T24" y="T25"/>
                      </a:cxn>
                      <a:cxn ang="T75">
                        <a:pos x="T26" y="T27"/>
                      </a:cxn>
                      <a:cxn ang="T76">
                        <a:pos x="T28" y="T29"/>
                      </a:cxn>
                      <a:cxn ang="T77">
                        <a:pos x="T30" y="T31"/>
                      </a:cxn>
                      <a:cxn ang="T78">
                        <a:pos x="T32" y="T33"/>
                      </a:cxn>
                      <a:cxn ang="T79">
                        <a:pos x="T34" y="T35"/>
                      </a:cxn>
                      <a:cxn ang="T80">
                        <a:pos x="T36" y="T37"/>
                      </a:cxn>
                      <a:cxn ang="T81">
                        <a:pos x="T38" y="T39"/>
                      </a:cxn>
                      <a:cxn ang="T82">
                        <a:pos x="T40" y="T41"/>
                      </a:cxn>
                      <a:cxn ang="T83">
                        <a:pos x="T42" y="T43"/>
                      </a:cxn>
                      <a:cxn ang="T84">
                        <a:pos x="T44" y="T45"/>
                      </a:cxn>
                      <a:cxn ang="T85">
                        <a:pos x="T46" y="T47"/>
                      </a:cxn>
                      <a:cxn ang="T86">
                        <a:pos x="T48" y="T49"/>
                      </a:cxn>
                      <a:cxn ang="T87">
                        <a:pos x="T50" y="T51"/>
                      </a:cxn>
                      <a:cxn ang="T88">
                        <a:pos x="T52" y="T53"/>
                      </a:cxn>
                      <a:cxn ang="T89">
                        <a:pos x="T54" y="T55"/>
                      </a:cxn>
                      <a:cxn ang="T90">
                        <a:pos x="T56" y="T57"/>
                      </a:cxn>
                      <a:cxn ang="T91">
                        <a:pos x="T58" y="T59"/>
                      </a:cxn>
                      <a:cxn ang="T92">
                        <a:pos x="T60" y="T61"/>
                      </a:cxn>
                    </a:cxnLst>
                    <a:rect l="T93" t="T94" r="T95" b="T96"/>
                    <a:pathLst>
                      <a:path w="1132" h="1096">
                        <a:moveTo>
                          <a:pt x="493" y="1081"/>
                        </a:moveTo>
                        <a:lnTo>
                          <a:pt x="574" y="1096"/>
                        </a:lnTo>
                        <a:lnTo>
                          <a:pt x="606" y="984"/>
                        </a:lnTo>
                        <a:lnTo>
                          <a:pt x="864" y="903"/>
                        </a:lnTo>
                        <a:lnTo>
                          <a:pt x="1009" y="919"/>
                        </a:lnTo>
                        <a:lnTo>
                          <a:pt x="1132" y="861"/>
                        </a:lnTo>
                        <a:lnTo>
                          <a:pt x="1129" y="709"/>
                        </a:lnTo>
                        <a:lnTo>
                          <a:pt x="1042" y="587"/>
                        </a:lnTo>
                        <a:lnTo>
                          <a:pt x="968" y="490"/>
                        </a:lnTo>
                        <a:lnTo>
                          <a:pt x="968" y="409"/>
                        </a:lnTo>
                        <a:lnTo>
                          <a:pt x="790" y="409"/>
                        </a:lnTo>
                        <a:lnTo>
                          <a:pt x="725" y="338"/>
                        </a:lnTo>
                        <a:lnTo>
                          <a:pt x="638" y="257"/>
                        </a:lnTo>
                        <a:lnTo>
                          <a:pt x="542" y="257"/>
                        </a:lnTo>
                        <a:lnTo>
                          <a:pt x="428" y="119"/>
                        </a:lnTo>
                        <a:lnTo>
                          <a:pt x="348" y="119"/>
                        </a:lnTo>
                        <a:lnTo>
                          <a:pt x="241" y="6"/>
                        </a:lnTo>
                        <a:lnTo>
                          <a:pt x="186" y="0"/>
                        </a:lnTo>
                        <a:lnTo>
                          <a:pt x="90" y="80"/>
                        </a:lnTo>
                        <a:lnTo>
                          <a:pt x="16" y="68"/>
                        </a:lnTo>
                        <a:lnTo>
                          <a:pt x="10" y="216"/>
                        </a:lnTo>
                        <a:lnTo>
                          <a:pt x="0" y="216"/>
                        </a:lnTo>
                        <a:lnTo>
                          <a:pt x="10" y="344"/>
                        </a:lnTo>
                        <a:lnTo>
                          <a:pt x="252" y="441"/>
                        </a:lnTo>
                        <a:lnTo>
                          <a:pt x="258" y="581"/>
                        </a:lnTo>
                        <a:lnTo>
                          <a:pt x="186" y="619"/>
                        </a:lnTo>
                        <a:lnTo>
                          <a:pt x="267" y="661"/>
                        </a:lnTo>
                        <a:lnTo>
                          <a:pt x="413" y="709"/>
                        </a:lnTo>
                        <a:lnTo>
                          <a:pt x="413" y="797"/>
                        </a:lnTo>
                        <a:lnTo>
                          <a:pt x="436" y="857"/>
                        </a:lnTo>
                        <a:lnTo>
                          <a:pt x="493" y="1081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43" name="Freeform 376"/>
                  <p:cNvSpPr>
                    <a:spLocks noChangeAspect="1"/>
                  </p:cNvSpPr>
                  <p:nvPr/>
                </p:nvSpPr>
                <p:spPr bwMode="gray">
                  <a:xfrm>
                    <a:off x="771663" y="1930110"/>
                    <a:ext cx="210236" cy="132140"/>
                  </a:xfrm>
                  <a:custGeom>
                    <a:avLst/>
                    <a:gdLst>
                      <a:gd name="T0" fmla="*/ 0 w 710"/>
                      <a:gd name="T1" fmla="*/ 0 h 529"/>
                      <a:gd name="T2" fmla="*/ 0 w 710"/>
                      <a:gd name="T3" fmla="*/ 0 h 529"/>
                      <a:gd name="T4" fmla="*/ 0 w 710"/>
                      <a:gd name="T5" fmla="*/ 0 h 529"/>
                      <a:gd name="T6" fmla="*/ 0 w 710"/>
                      <a:gd name="T7" fmla="*/ 0 h 529"/>
                      <a:gd name="T8" fmla="*/ 0 w 710"/>
                      <a:gd name="T9" fmla="*/ 0 h 529"/>
                      <a:gd name="T10" fmla="*/ 0 w 710"/>
                      <a:gd name="T11" fmla="*/ 0 h 529"/>
                      <a:gd name="T12" fmla="*/ 0 w 710"/>
                      <a:gd name="T13" fmla="*/ 0 h 529"/>
                      <a:gd name="T14" fmla="*/ 0 w 710"/>
                      <a:gd name="T15" fmla="*/ 0 h 529"/>
                      <a:gd name="T16" fmla="*/ 0 w 710"/>
                      <a:gd name="T17" fmla="*/ 0 h 529"/>
                      <a:gd name="T18" fmla="*/ 0 w 710"/>
                      <a:gd name="T19" fmla="*/ 0 h 529"/>
                      <a:gd name="T20" fmla="*/ 0 w 710"/>
                      <a:gd name="T21" fmla="*/ 0 h 529"/>
                      <a:gd name="T22" fmla="*/ 0 w 710"/>
                      <a:gd name="T23" fmla="*/ 0 h 529"/>
                      <a:gd name="T24" fmla="*/ 0 w 710"/>
                      <a:gd name="T25" fmla="*/ 0 h 529"/>
                      <a:gd name="T26" fmla="*/ 0 w 710"/>
                      <a:gd name="T27" fmla="*/ 0 h 529"/>
                      <a:gd name="T28" fmla="*/ 0 w 710"/>
                      <a:gd name="T29" fmla="*/ 0 h 529"/>
                      <a:gd name="T30" fmla="*/ 0 w 710"/>
                      <a:gd name="T31" fmla="*/ 0 h 529"/>
                      <a:gd name="T32" fmla="*/ 0 w 710"/>
                      <a:gd name="T33" fmla="*/ 0 h 529"/>
                      <a:gd name="T34" fmla="*/ 0 w 710"/>
                      <a:gd name="T35" fmla="*/ 0 h 529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w 710"/>
                      <a:gd name="T55" fmla="*/ 0 h 529"/>
                      <a:gd name="T56" fmla="*/ 710 w 710"/>
                      <a:gd name="T57" fmla="*/ 529 h 529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T54" t="T55" r="T56" b="T57"/>
                    <a:pathLst>
                      <a:path w="710" h="529">
                        <a:moveTo>
                          <a:pt x="271" y="0"/>
                        </a:moveTo>
                        <a:lnTo>
                          <a:pt x="404" y="55"/>
                        </a:lnTo>
                        <a:lnTo>
                          <a:pt x="500" y="152"/>
                        </a:lnTo>
                        <a:lnTo>
                          <a:pt x="640" y="167"/>
                        </a:lnTo>
                        <a:lnTo>
                          <a:pt x="672" y="297"/>
                        </a:lnTo>
                        <a:lnTo>
                          <a:pt x="710" y="368"/>
                        </a:lnTo>
                        <a:lnTo>
                          <a:pt x="542" y="481"/>
                        </a:lnTo>
                        <a:lnTo>
                          <a:pt x="452" y="394"/>
                        </a:lnTo>
                        <a:lnTo>
                          <a:pt x="269" y="384"/>
                        </a:lnTo>
                        <a:lnTo>
                          <a:pt x="243" y="529"/>
                        </a:lnTo>
                        <a:lnTo>
                          <a:pt x="65" y="529"/>
                        </a:lnTo>
                        <a:lnTo>
                          <a:pt x="0" y="458"/>
                        </a:lnTo>
                        <a:lnTo>
                          <a:pt x="82" y="319"/>
                        </a:lnTo>
                        <a:lnTo>
                          <a:pt x="59" y="216"/>
                        </a:lnTo>
                        <a:lnTo>
                          <a:pt x="107" y="158"/>
                        </a:lnTo>
                        <a:lnTo>
                          <a:pt x="82" y="61"/>
                        </a:lnTo>
                        <a:lnTo>
                          <a:pt x="188" y="71"/>
                        </a:lnTo>
                        <a:lnTo>
                          <a:pt x="271" y="0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44" name="Freeform 377"/>
                  <p:cNvSpPr>
                    <a:spLocks noChangeAspect="1"/>
                  </p:cNvSpPr>
                  <p:nvPr/>
                </p:nvSpPr>
                <p:spPr bwMode="gray">
                  <a:xfrm>
                    <a:off x="360746" y="1992931"/>
                    <a:ext cx="324911" cy="257781"/>
                  </a:xfrm>
                  <a:custGeom>
                    <a:avLst/>
                    <a:gdLst>
                      <a:gd name="T0" fmla="*/ 0 w 1104"/>
                      <a:gd name="T1" fmla="*/ 0 h 1023"/>
                      <a:gd name="T2" fmla="*/ 0 w 1104"/>
                      <a:gd name="T3" fmla="*/ 0 h 1023"/>
                      <a:gd name="T4" fmla="*/ 0 w 1104"/>
                      <a:gd name="T5" fmla="*/ 0 h 1023"/>
                      <a:gd name="T6" fmla="*/ 0 w 1104"/>
                      <a:gd name="T7" fmla="*/ 0 h 1023"/>
                      <a:gd name="T8" fmla="*/ 0 w 1104"/>
                      <a:gd name="T9" fmla="*/ 0 h 1023"/>
                      <a:gd name="T10" fmla="*/ 0 w 1104"/>
                      <a:gd name="T11" fmla="*/ 0 h 1023"/>
                      <a:gd name="T12" fmla="*/ 0 w 1104"/>
                      <a:gd name="T13" fmla="*/ 0 h 1023"/>
                      <a:gd name="T14" fmla="*/ 0 w 1104"/>
                      <a:gd name="T15" fmla="*/ 0 h 1023"/>
                      <a:gd name="T16" fmla="*/ 0 w 1104"/>
                      <a:gd name="T17" fmla="*/ 0 h 1023"/>
                      <a:gd name="T18" fmla="*/ 0 w 1104"/>
                      <a:gd name="T19" fmla="*/ 0 h 1023"/>
                      <a:gd name="T20" fmla="*/ 0 w 1104"/>
                      <a:gd name="T21" fmla="*/ 0 h 1023"/>
                      <a:gd name="T22" fmla="*/ 0 w 1104"/>
                      <a:gd name="T23" fmla="*/ 0 h 1023"/>
                      <a:gd name="T24" fmla="*/ 0 w 1104"/>
                      <a:gd name="T25" fmla="*/ 0 h 1023"/>
                      <a:gd name="T26" fmla="*/ 0 w 1104"/>
                      <a:gd name="T27" fmla="*/ 0 h 1023"/>
                      <a:gd name="T28" fmla="*/ 0 w 1104"/>
                      <a:gd name="T29" fmla="*/ 0 h 1023"/>
                      <a:gd name="T30" fmla="*/ 0 w 1104"/>
                      <a:gd name="T31" fmla="*/ 0 h 1023"/>
                      <a:gd name="T32" fmla="*/ 0 w 1104"/>
                      <a:gd name="T33" fmla="*/ 0 h 1023"/>
                      <a:gd name="T34" fmla="*/ 0 w 1104"/>
                      <a:gd name="T35" fmla="*/ 0 h 1023"/>
                      <a:gd name="T36" fmla="*/ 0 w 1104"/>
                      <a:gd name="T37" fmla="*/ 0 h 1023"/>
                      <a:gd name="T38" fmla="*/ 0 w 1104"/>
                      <a:gd name="T39" fmla="*/ 0 h 1023"/>
                      <a:gd name="T40" fmla="*/ 0 w 1104"/>
                      <a:gd name="T41" fmla="*/ 0 h 1023"/>
                      <a:gd name="T42" fmla="*/ 0 w 1104"/>
                      <a:gd name="T43" fmla="*/ 0 h 1023"/>
                      <a:gd name="T44" fmla="*/ 0 w 1104"/>
                      <a:gd name="T45" fmla="*/ 0 h 1023"/>
                      <a:gd name="T46" fmla="*/ 0 w 1104"/>
                      <a:gd name="T47" fmla="*/ 0 h 1023"/>
                      <a:gd name="T48" fmla="*/ 0 w 1104"/>
                      <a:gd name="T49" fmla="*/ 0 h 1023"/>
                      <a:gd name="T50" fmla="*/ 0 w 1104"/>
                      <a:gd name="T51" fmla="*/ 0 h 1023"/>
                      <a:gd name="T52" fmla="*/ 0 w 1104"/>
                      <a:gd name="T53" fmla="*/ 0 h 1023"/>
                      <a:gd name="T54" fmla="*/ 0 w 1104"/>
                      <a:gd name="T55" fmla="*/ 0 h 1023"/>
                      <a:gd name="T56" fmla="*/ 0 w 1104"/>
                      <a:gd name="T57" fmla="*/ 0 h 1023"/>
                      <a:gd name="T58" fmla="*/ 0 w 1104"/>
                      <a:gd name="T59" fmla="*/ 0 h 1023"/>
                      <a:gd name="T60" fmla="*/ 0 w 1104"/>
                      <a:gd name="T61" fmla="*/ 0 h 1023"/>
                      <a:gd name="T62" fmla="*/ 0 w 1104"/>
                      <a:gd name="T63" fmla="*/ 0 h 1023"/>
                      <a:gd name="T64" fmla="*/ 0 w 1104"/>
                      <a:gd name="T65" fmla="*/ 0 h 1023"/>
                      <a:gd name="T66" fmla="*/ 0 w 1104"/>
                      <a:gd name="T67" fmla="*/ 0 h 1023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w 1104"/>
                      <a:gd name="T103" fmla="*/ 0 h 1023"/>
                      <a:gd name="T104" fmla="*/ 1104 w 1104"/>
                      <a:gd name="T105" fmla="*/ 1023 h 1023"/>
                    </a:gdLst>
                    <a:ahLst/>
                    <a:cxnLst>
                      <a:cxn ang="T68">
                        <a:pos x="T0" y="T1"/>
                      </a:cxn>
                      <a:cxn ang="T69">
                        <a:pos x="T2" y="T3"/>
                      </a:cxn>
                      <a:cxn ang="T70">
                        <a:pos x="T4" y="T5"/>
                      </a:cxn>
                      <a:cxn ang="T71">
                        <a:pos x="T6" y="T7"/>
                      </a:cxn>
                      <a:cxn ang="T72">
                        <a:pos x="T8" y="T9"/>
                      </a:cxn>
                      <a:cxn ang="T73">
                        <a:pos x="T10" y="T11"/>
                      </a:cxn>
                      <a:cxn ang="T74">
                        <a:pos x="T12" y="T13"/>
                      </a:cxn>
                      <a:cxn ang="T75">
                        <a:pos x="T14" y="T15"/>
                      </a:cxn>
                      <a:cxn ang="T76">
                        <a:pos x="T16" y="T17"/>
                      </a:cxn>
                      <a:cxn ang="T77">
                        <a:pos x="T18" y="T19"/>
                      </a:cxn>
                      <a:cxn ang="T78">
                        <a:pos x="T20" y="T21"/>
                      </a:cxn>
                      <a:cxn ang="T79">
                        <a:pos x="T22" y="T23"/>
                      </a:cxn>
                      <a:cxn ang="T80">
                        <a:pos x="T24" y="T25"/>
                      </a:cxn>
                      <a:cxn ang="T81">
                        <a:pos x="T26" y="T27"/>
                      </a:cxn>
                      <a:cxn ang="T82">
                        <a:pos x="T28" y="T29"/>
                      </a:cxn>
                      <a:cxn ang="T83">
                        <a:pos x="T30" y="T31"/>
                      </a:cxn>
                      <a:cxn ang="T84">
                        <a:pos x="T32" y="T33"/>
                      </a:cxn>
                      <a:cxn ang="T85">
                        <a:pos x="T34" y="T35"/>
                      </a:cxn>
                      <a:cxn ang="T86">
                        <a:pos x="T36" y="T37"/>
                      </a:cxn>
                      <a:cxn ang="T87">
                        <a:pos x="T38" y="T39"/>
                      </a:cxn>
                      <a:cxn ang="T88">
                        <a:pos x="T40" y="T41"/>
                      </a:cxn>
                      <a:cxn ang="T89">
                        <a:pos x="T42" y="T43"/>
                      </a:cxn>
                      <a:cxn ang="T90">
                        <a:pos x="T44" y="T45"/>
                      </a:cxn>
                      <a:cxn ang="T91">
                        <a:pos x="T46" y="T47"/>
                      </a:cxn>
                      <a:cxn ang="T92">
                        <a:pos x="T48" y="T49"/>
                      </a:cxn>
                      <a:cxn ang="T93">
                        <a:pos x="T50" y="T51"/>
                      </a:cxn>
                      <a:cxn ang="T94">
                        <a:pos x="T52" y="T53"/>
                      </a:cxn>
                      <a:cxn ang="T95">
                        <a:pos x="T54" y="T55"/>
                      </a:cxn>
                      <a:cxn ang="T96">
                        <a:pos x="T56" y="T57"/>
                      </a:cxn>
                      <a:cxn ang="T97">
                        <a:pos x="T58" y="T59"/>
                      </a:cxn>
                      <a:cxn ang="T98">
                        <a:pos x="T60" y="T61"/>
                      </a:cxn>
                      <a:cxn ang="T99">
                        <a:pos x="T62" y="T63"/>
                      </a:cxn>
                      <a:cxn ang="T100">
                        <a:pos x="T64" y="T65"/>
                      </a:cxn>
                      <a:cxn ang="T101">
                        <a:pos x="T66" y="T67"/>
                      </a:cxn>
                    </a:cxnLst>
                    <a:rect l="T102" t="T103" r="T104" b="T105"/>
                    <a:pathLst>
                      <a:path w="1104" h="1023">
                        <a:moveTo>
                          <a:pt x="145" y="955"/>
                        </a:moveTo>
                        <a:lnTo>
                          <a:pt x="71" y="888"/>
                        </a:lnTo>
                        <a:lnTo>
                          <a:pt x="103" y="749"/>
                        </a:lnTo>
                        <a:lnTo>
                          <a:pt x="0" y="646"/>
                        </a:lnTo>
                        <a:lnTo>
                          <a:pt x="38" y="614"/>
                        </a:lnTo>
                        <a:lnTo>
                          <a:pt x="258" y="597"/>
                        </a:lnTo>
                        <a:lnTo>
                          <a:pt x="226" y="468"/>
                        </a:lnTo>
                        <a:lnTo>
                          <a:pt x="275" y="345"/>
                        </a:lnTo>
                        <a:lnTo>
                          <a:pt x="339" y="323"/>
                        </a:lnTo>
                        <a:lnTo>
                          <a:pt x="290" y="178"/>
                        </a:lnTo>
                        <a:lnTo>
                          <a:pt x="354" y="120"/>
                        </a:lnTo>
                        <a:lnTo>
                          <a:pt x="339" y="23"/>
                        </a:lnTo>
                        <a:lnTo>
                          <a:pt x="523" y="0"/>
                        </a:lnTo>
                        <a:lnTo>
                          <a:pt x="581" y="71"/>
                        </a:lnTo>
                        <a:lnTo>
                          <a:pt x="668" y="88"/>
                        </a:lnTo>
                        <a:lnTo>
                          <a:pt x="678" y="216"/>
                        </a:lnTo>
                        <a:lnTo>
                          <a:pt x="920" y="313"/>
                        </a:lnTo>
                        <a:lnTo>
                          <a:pt x="926" y="453"/>
                        </a:lnTo>
                        <a:lnTo>
                          <a:pt x="854" y="491"/>
                        </a:lnTo>
                        <a:lnTo>
                          <a:pt x="935" y="533"/>
                        </a:lnTo>
                        <a:lnTo>
                          <a:pt x="1081" y="581"/>
                        </a:lnTo>
                        <a:lnTo>
                          <a:pt x="1081" y="669"/>
                        </a:lnTo>
                        <a:lnTo>
                          <a:pt x="1104" y="729"/>
                        </a:lnTo>
                        <a:lnTo>
                          <a:pt x="839" y="871"/>
                        </a:lnTo>
                        <a:lnTo>
                          <a:pt x="822" y="1000"/>
                        </a:lnTo>
                        <a:lnTo>
                          <a:pt x="742" y="1023"/>
                        </a:lnTo>
                        <a:lnTo>
                          <a:pt x="678" y="904"/>
                        </a:lnTo>
                        <a:lnTo>
                          <a:pt x="500" y="943"/>
                        </a:lnTo>
                        <a:lnTo>
                          <a:pt x="496" y="985"/>
                        </a:lnTo>
                        <a:lnTo>
                          <a:pt x="409" y="985"/>
                        </a:lnTo>
                        <a:lnTo>
                          <a:pt x="371" y="845"/>
                        </a:lnTo>
                        <a:lnTo>
                          <a:pt x="329" y="920"/>
                        </a:lnTo>
                        <a:lnTo>
                          <a:pt x="167" y="936"/>
                        </a:lnTo>
                        <a:lnTo>
                          <a:pt x="145" y="955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45" name="Freeform 378"/>
                  <p:cNvSpPr>
                    <a:spLocks noChangeAspect="1"/>
                  </p:cNvSpPr>
                  <p:nvPr/>
                </p:nvSpPr>
                <p:spPr bwMode="gray">
                  <a:xfrm>
                    <a:off x="260406" y="2205221"/>
                    <a:ext cx="289075" cy="257781"/>
                  </a:xfrm>
                  <a:custGeom>
                    <a:avLst/>
                    <a:gdLst>
                      <a:gd name="T0" fmla="*/ 0 w 975"/>
                      <a:gd name="T1" fmla="*/ 0 h 1026"/>
                      <a:gd name="T2" fmla="*/ 0 w 975"/>
                      <a:gd name="T3" fmla="*/ 0 h 1026"/>
                      <a:gd name="T4" fmla="*/ 0 w 975"/>
                      <a:gd name="T5" fmla="*/ 0 h 1026"/>
                      <a:gd name="T6" fmla="*/ 0 w 975"/>
                      <a:gd name="T7" fmla="*/ 0 h 1026"/>
                      <a:gd name="T8" fmla="*/ 0 w 975"/>
                      <a:gd name="T9" fmla="*/ 0 h 1026"/>
                      <a:gd name="T10" fmla="*/ 0 w 975"/>
                      <a:gd name="T11" fmla="*/ 0 h 1026"/>
                      <a:gd name="T12" fmla="*/ 0 w 975"/>
                      <a:gd name="T13" fmla="*/ 0 h 1026"/>
                      <a:gd name="T14" fmla="*/ 0 w 975"/>
                      <a:gd name="T15" fmla="*/ 0 h 1026"/>
                      <a:gd name="T16" fmla="*/ 0 w 975"/>
                      <a:gd name="T17" fmla="*/ 0 h 1026"/>
                      <a:gd name="T18" fmla="*/ 0 w 975"/>
                      <a:gd name="T19" fmla="*/ 0 h 1026"/>
                      <a:gd name="T20" fmla="*/ 0 w 975"/>
                      <a:gd name="T21" fmla="*/ 0 h 1026"/>
                      <a:gd name="T22" fmla="*/ 0 w 975"/>
                      <a:gd name="T23" fmla="*/ 0 h 1026"/>
                      <a:gd name="T24" fmla="*/ 0 w 975"/>
                      <a:gd name="T25" fmla="*/ 0 h 1026"/>
                      <a:gd name="T26" fmla="*/ 0 w 975"/>
                      <a:gd name="T27" fmla="*/ 0 h 1026"/>
                      <a:gd name="T28" fmla="*/ 0 w 975"/>
                      <a:gd name="T29" fmla="*/ 0 h 1026"/>
                      <a:gd name="T30" fmla="*/ 0 w 975"/>
                      <a:gd name="T31" fmla="*/ 0 h 1026"/>
                      <a:gd name="T32" fmla="*/ 0 w 975"/>
                      <a:gd name="T33" fmla="*/ 0 h 1026"/>
                      <a:gd name="T34" fmla="*/ 0 w 975"/>
                      <a:gd name="T35" fmla="*/ 0 h 1026"/>
                      <a:gd name="T36" fmla="*/ 0 w 975"/>
                      <a:gd name="T37" fmla="*/ 0 h 1026"/>
                      <a:gd name="T38" fmla="*/ 0 w 975"/>
                      <a:gd name="T39" fmla="*/ 0 h 1026"/>
                      <a:gd name="T40" fmla="*/ 0 w 975"/>
                      <a:gd name="T41" fmla="*/ 0 h 1026"/>
                      <a:gd name="T42" fmla="*/ 0 w 975"/>
                      <a:gd name="T43" fmla="*/ 0 h 1026"/>
                      <a:gd name="T44" fmla="*/ 0 w 975"/>
                      <a:gd name="T45" fmla="*/ 0 h 1026"/>
                      <a:gd name="T46" fmla="*/ 0 w 975"/>
                      <a:gd name="T47" fmla="*/ 0 h 1026"/>
                      <a:gd name="T48" fmla="*/ 0 w 975"/>
                      <a:gd name="T49" fmla="*/ 0 h 1026"/>
                      <a:gd name="T50" fmla="*/ 0 w 975"/>
                      <a:gd name="T51" fmla="*/ 0 h 1026"/>
                      <a:gd name="T52" fmla="*/ 0 w 975"/>
                      <a:gd name="T53" fmla="*/ 0 h 1026"/>
                      <a:gd name="T54" fmla="*/ 0 w 975"/>
                      <a:gd name="T55" fmla="*/ 0 h 1026"/>
                      <a:gd name="T56" fmla="*/ 0 w 975"/>
                      <a:gd name="T57" fmla="*/ 0 h 1026"/>
                      <a:gd name="T58" fmla="*/ 0 w 975"/>
                      <a:gd name="T59" fmla="*/ 0 h 1026"/>
                      <a:gd name="T60" fmla="*/ 0 w 975"/>
                      <a:gd name="T61" fmla="*/ 0 h 1026"/>
                      <a:gd name="T62" fmla="*/ 0 w 975"/>
                      <a:gd name="T63" fmla="*/ 0 h 1026"/>
                      <a:gd name="T64" fmla="*/ 0 w 975"/>
                      <a:gd name="T65" fmla="*/ 0 h 1026"/>
                      <a:gd name="T66" fmla="*/ 0 w 975"/>
                      <a:gd name="T67" fmla="*/ 0 h 1026"/>
                      <a:gd name="T68" fmla="*/ 0 w 975"/>
                      <a:gd name="T69" fmla="*/ 0 h 1026"/>
                      <a:gd name="T70" fmla="*/ 0 w 975"/>
                      <a:gd name="T71" fmla="*/ 0 h 1026"/>
                      <a:gd name="T72" fmla="*/ 0 w 975"/>
                      <a:gd name="T73" fmla="*/ 0 h 1026"/>
                      <a:gd name="T74" fmla="*/ 0 w 975"/>
                      <a:gd name="T75" fmla="*/ 0 h 1026"/>
                      <a:gd name="T76" fmla="*/ 0 w 975"/>
                      <a:gd name="T77" fmla="*/ 0 h 1026"/>
                      <a:gd name="T78" fmla="*/ 0 w 975"/>
                      <a:gd name="T79" fmla="*/ 0 h 1026"/>
                      <a:gd name="T80" fmla="*/ 0 w 975"/>
                      <a:gd name="T81" fmla="*/ 0 h 102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w 975"/>
                      <a:gd name="T124" fmla="*/ 0 h 1026"/>
                      <a:gd name="T125" fmla="*/ 975 w 975"/>
                      <a:gd name="T126" fmla="*/ 1026 h 1026"/>
                    </a:gdLst>
                    <a:ahLst/>
                    <a:cxnLst>
                      <a:cxn ang="T82">
                        <a:pos x="T0" y="T1"/>
                      </a:cxn>
                      <a:cxn ang="T83">
                        <a:pos x="T2" y="T3"/>
                      </a:cxn>
                      <a:cxn ang="T84">
                        <a:pos x="T4" y="T5"/>
                      </a:cxn>
                      <a:cxn ang="T85">
                        <a:pos x="T6" y="T7"/>
                      </a:cxn>
                      <a:cxn ang="T86">
                        <a:pos x="T8" y="T9"/>
                      </a:cxn>
                      <a:cxn ang="T87">
                        <a:pos x="T10" y="T11"/>
                      </a:cxn>
                      <a:cxn ang="T88">
                        <a:pos x="T12" y="T13"/>
                      </a:cxn>
                      <a:cxn ang="T89">
                        <a:pos x="T14" y="T15"/>
                      </a:cxn>
                      <a:cxn ang="T90">
                        <a:pos x="T16" y="T17"/>
                      </a:cxn>
                      <a:cxn ang="T91">
                        <a:pos x="T18" y="T19"/>
                      </a:cxn>
                      <a:cxn ang="T92">
                        <a:pos x="T20" y="T21"/>
                      </a:cxn>
                      <a:cxn ang="T93">
                        <a:pos x="T22" y="T23"/>
                      </a:cxn>
                      <a:cxn ang="T94">
                        <a:pos x="T24" y="T25"/>
                      </a:cxn>
                      <a:cxn ang="T95">
                        <a:pos x="T26" y="T27"/>
                      </a:cxn>
                      <a:cxn ang="T96">
                        <a:pos x="T28" y="T29"/>
                      </a:cxn>
                      <a:cxn ang="T97">
                        <a:pos x="T30" y="T31"/>
                      </a:cxn>
                      <a:cxn ang="T98">
                        <a:pos x="T32" y="T33"/>
                      </a:cxn>
                      <a:cxn ang="T99">
                        <a:pos x="T34" y="T35"/>
                      </a:cxn>
                      <a:cxn ang="T100">
                        <a:pos x="T36" y="T37"/>
                      </a:cxn>
                      <a:cxn ang="T101">
                        <a:pos x="T38" y="T39"/>
                      </a:cxn>
                      <a:cxn ang="T102">
                        <a:pos x="T40" y="T41"/>
                      </a:cxn>
                      <a:cxn ang="T103">
                        <a:pos x="T42" y="T43"/>
                      </a:cxn>
                      <a:cxn ang="T104">
                        <a:pos x="T44" y="T45"/>
                      </a:cxn>
                      <a:cxn ang="T105">
                        <a:pos x="T46" y="T47"/>
                      </a:cxn>
                      <a:cxn ang="T106">
                        <a:pos x="T48" y="T49"/>
                      </a:cxn>
                      <a:cxn ang="T107">
                        <a:pos x="T50" y="T51"/>
                      </a:cxn>
                      <a:cxn ang="T108">
                        <a:pos x="T52" y="T53"/>
                      </a:cxn>
                      <a:cxn ang="T109">
                        <a:pos x="T54" y="T55"/>
                      </a:cxn>
                      <a:cxn ang="T110">
                        <a:pos x="T56" y="T57"/>
                      </a:cxn>
                      <a:cxn ang="T111">
                        <a:pos x="T58" y="T59"/>
                      </a:cxn>
                      <a:cxn ang="T112">
                        <a:pos x="T60" y="T61"/>
                      </a:cxn>
                      <a:cxn ang="T113">
                        <a:pos x="T62" y="T63"/>
                      </a:cxn>
                      <a:cxn ang="T114">
                        <a:pos x="T64" y="T65"/>
                      </a:cxn>
                      <a:cxn ang="T115">
                        <a:pos x="T66" y="T67"/>
                      </a:cxn>
                      <a:cxn ang="T116">
                        <a:pos x="T68" y="T69"/>
                      </a:cxn>
                      <a:cxn ang="T117">
                        <a:pos x="T70" y="T71"/>
                      </a:cxn>
                      <a:cxn ang="T118">
                        <a:pos x="T72" y="T73"/>
                      </a:cxn>
                      <a:cxn ang="T119">
                        <a:pos x="T74" y="T75"/>
                      </a:cxn>
                      <a:cxn ang="T120">
                        <a:pos x="T76" y="T77"/>
                      </a:cxn>
                      <a:cxn ang="T121">
                        <a:pos x="T78" y="T79"/>
                      </a:cxn>
                      <a:cxn ang="T122">
                        <a:pos x="T80" y="T81"/>
                      </a:cxn>
                    </a:cxnLst>
                    <a:rect l="T123" t="T124" r="T125" b="T126"/>
                    <a:pathLst>
                      <a:path w="975" h="1026">
                        <a:moveTo>
                          <a:pt x="506" y="91"/>
                        </a:moveTo>
                        <a:lnTo>
                          <a:pt x="668" y="75"/>
                        </a:lnTo>
                        <a:lnTo>
                          <a:pt x="710" y="0"/>
                        </a:lnTo>
                        <a:lnTo>
                          <a:pt x="748" y="140"/>
                        </a:lnTo>
                        <a:lnTo>
                          <a:pt x="835" y="140"/>
                        </a:lnTo>
                        <a:lnTo>
                          <a:pt x="829" y="178"/>
                        </a:lnTo>
                        <a:lnTo>
                          <a:pt x="845" y="397"/>
                        </a:lnTo>
                        <a:lnTo>
                          <a:pt x="975" y="469"/>
                        </a:lnTo>
                        <a:lnTo>
                          <a:pt x="887" y="517"/>
                        </a:lnTo>
                        <a:lnTo>
                          <a:pt x="871" y="672"/>
                        </a:lnTo>
                        <a:lnTo>
                          <a:pt x="748" y="678"/>
                        </a:lnTo>
                        <a:lnTo>
                          <a:pt x="781" y="791"/>
                        </a:lnTo>
                        <a:lnTo>
                          <a:pt x="684" y="872"/>
                        </a:lnTo>
                        <a:lnTo>
                          <a:pt x="758" y="911"/>
                        </a:lnTo>
                        <a:lnTo>
                          <a:pt x="526" y="1026"/>
                        </a:lnTo>
                        <a:lnTo>
                          <a:pt x="484" y="920"/>
                        </a:lnTo>
                        <a:lnTo>
                          <a:pt x="400" y="897"/>
                        </a:lnTo>
                        <a:lnTo>
                          <a:pt x="355" y="721"/>
                        </a:lnTo>
                        <a:lnTo>
                          <a:pt x="323" y="607"/>
                        </a:lnTo>
                        <a:lnTo>
                          <a:pt x="252" y="498"/>
                        </a:lnTo>
                        <a:lnTo>
                          <a:pt x="152" y="356"/>
                        </a:lnTo>
                        <a:lnTo>
                          <a:pt x="88" y="318"/>
                        </a:lnTo>
                        <a:lnTo>
                          <a:pt x="0" y="172"/>
                        </a:lnTo>
                        <a:lnTo>
                          <a:pt x="88" y="114"/>
                        </a:lnTo>
                        <a:lnTo>
                          <a:pt x="145" y="220"/>
                        </a:lnTo>
                        <a:lnTo>
                          <a:pt x="194" y="227"/>
                        </a:lnTo>
                        <a:lnTo>
                          <a:pt x="167" y="318"/>
                        </a:lnTo>
                        <a:lnTo>
                          <a:pt x="232" y="307"/>
                        </a:lnTo>
                        <a:lnTo>
                          <a:pt x="330" y="382"/>
                        </a:lnTo>
                        <a:lnTo>
                          <a:pt x="581" y="220"/>
                        </a:lnTo>
                        <a:lnTo>
                          <a:pt x="571" y="155"/>
                        </a:lnTo>
                        <a:lnTo>
                          <a:pt x="567" y="156"/>
                        </a:lnTo>
                        <a:lnTo>
                          <a:pt x="559" y="156"/>
                        </a:lnTo>
                        <a:lnTo>
                          <a:pt x="544" y="158"/>
                        </a:lnTo>
                        <a:lnTo>
                          <a:pt x="528" y="159"/>
                        </a:lnTo>
                        <a:lnTo>
                          <a:pt x="511" y="160"/>
                        </a:lnTo>
                        <a:lnTo>
                          <a:pt x="493" y="161"/>
                        </a:lnTo>
                        <a:lnTo>
                          <a:pt x="479" y="162"/>
                        </a:lnTo>
                        <a:lnTo>
                          <a:pt x="468" y="162"/>
                        </a:lnTo>
                        <a:lnTo>
                          <a:pt x="484" y="110"/>
                        </a:lnTo>
                        <a:lnTo>
                          <a:pt x="506" y="91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46" name="Freeform 379"/>
                  <p:cNvSpPr>
                    <a:spLocks noChangeAspect="1"/>
                  </p:cNvSpPr>
                  <p:nvPr/>
                </p:nvSpPr>
                <p:spPr bwMode="gray">
                  <a:xfrm>
                    <a:off x="678490" y="950975"/>
                    <a:ext cx="401360" cy="420248"/>
                  </a:xfrm>
                  <a:custGeom>
                    <a:avLst/>
                    <a:gdLst>
                      <a:gd name="T0" fmla="*/ 0 w 1362"/>
                      <a:gd name="T1" fmla="*/ 0 h 1665"/>
                      <a:gd name="T2" fmla="*/ 0 w 1362"/>
                      <a:gd name="T3" fmla="*/ 0 h 1665"/>
                      <a:gd name="T4" fmla="*/ 0 w 1362"/>
                      <a:gd name="T5" fmla="*/ 0 h 1665"/>
                      <a:gd name="T6" fmla="*/ 0 w 1362"/>
                      <a:gd name="T7" fmla="*/ 0 h 1665"/>
                      <a:gd name="T8" fmla="*/ 0 w 1362"/>
                      <a:gd name="T9" fmla="*/ 0 h 1665"/>
                      <a:gd name="T10" fmla="*/ 0 w 1362"/>
                      <a:gd name="T11" fmla="*/ 0 h 1665"/>
                      <a:gd name="T12" fmla="*/ 0 w 1362"/>
                      <a:gd name="T13" fmla="*/ 0 h 1665"/>
                      <a:gd name="T14" fmla="*/ 0 w 1362"/>
                      <a:gd name="T15" fmla="*/ 0 h 1665"/>
                      <a:gd name="T16" fmla="*/ 0 w 1362"/>
                      <a:gd name="T17" fmla="*/ 0 h 1665"/>
                      <a:gd name="T18" fmla="*/ 0 w 1362"/>
                      <a:gd name="T19" fmla="*/ 0 h 1665"/>
                      <a:gd name="T20" fmla="*/ 0 w 1362"/>
                      <a:gd name="T21" fmla="*/ 0 h 1665"/>
                      <a:gd name="T22" fmla="*/ 0 w 1362"/>
                      <a:gd name="T23" fmla="*/ 0 h 1665"/>
                      <a:gd name="T24" fmla="*/ 0 w 1362"/>
                      <a:gd name="T25" fmla="*/ 0 h 1665"/>
                      <a:gd name="T26" fmla="*/ 0 w 1362"/>
                      <a:gd name="T27" fmla="*/ 0 h 1665"/>
                      <a:gd name="T28" fmla="*/ 0 w 1362"/>
                      <a:gd name="T29" fmla="*/ 0 h 1665"/>
                      <a:gd name="T30" fmla="*/ 0 w 1362"/>
                      <a:gd name="T31" fmla="*/ 0 h 1665"/>
                      <a:gd name="T32" fmla="*/ 0 w 1362"/>
                      <a:gd name="T33" fmla="*/ 0 h 1665"/>
                      <a:gd name="T34" fmla="*/ 0 w 1362"/>
                      <a:gd name="T35" fmla="*/ 0 h 1665"/>
                      <a:gd name="T36" fmla="*/ 0 w 1362"/>
                      <a:gd name="T37" fmla="*/ 0 h 1665"/>
                      <a:gd name="T38" fmla="*/ 0 w 1362"/>
                      <a:gd name="T39" fmla="*/ 0 h 1665"/>
                      <a:gd name="T40" fmla="*/ 0 w 1362"/>
                      <a:gd name="T41" fmla="*/ 0 h 1665"/>
                      <a:gd name="T42" fmla="*/ 0 w 1362"/>
                      <a:gd name="T43" fmla="*/ 0 h 1665"/>
                      <a:gd name="T44" fmla="*/ 0 w 1362"/>
                      <a:gd name="T45" fmla="*/ 0 h 1665"/>
                      <a:gd name="T46" fmla="*/ 0 w 1362"/>
                      <a:gd name="T47" fmla="*/ 0 h 1665"/>
                      <a:gd name="T48" fmla="*/ 0 w 1362"/>
                      <a:gd name="T49" fmla="*/ 0 h 1665"/>
                      <a:gd name="T50" fmla="*/ 0 w 1362"/>
                      <a:gd name="T51" fmla="*/ 0 h 1665"/>
                      <a:gd name="T52" fmla="*/ 0 w 1362"/>
                      <a:gd name="T53" fmla="*/ 0 h 1665"/>
                      <a:gd name="T54" fmla="*/ 0 w 1362"/>
                      <a:gd name="T55" fmla="*/ 0 h 1665"/>
                      <a:gd name="T56" fmla="*/ 0 w 1362"/>
                      <a:gd name="T57" fmla="*/ 0 h 1665"/>
                      <a:gd name="T58" fmla="*/ 0 w 1362"/>
                      <a:gd name="T59" fmla="*/ 0 h 1665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w 1362"/>
                      <a:gd name="T91" fmla="*/ 0 h 1665"/>
                      <a:gd name="T92" fmla="*/ 1362 w 1362"/>
                      <a:gd name="T93" fmla="*/ 1665 h 1665"/>
                    </a:gdLst>
                    <a:ahLst/>
                    <a:cxnLst>
                      <a:cxn ang="T60">
                        <a:pos x="T0" y="T1"/>
                      </a:cxn>
                      <a:cxn ang="T61">
                        <a:pos x="T2" y="T3"/>
                      </a:cxn>
                      <a:cxn ang="T62">
                        <a:pos x="T4" y="T5"/>
                      </a:cxn>
                      <a:cxn ang="T63">
                        <a:pos x="T6" y="T7"/>
                      </a:cxn>
                      <a:cxn ang="T64">
                        <a:pos x="T8" y="T9"/>
                      </a:cxn>
                      <a:cxn ang="T65">
                        <a:pos x="T10" y="T11"/>
                      </a:cxn>
                      <a:cxn ang="T66">
                        <a:pos x="T12" y="T13"/>
                      </a:cxn>
                      <a:cxn ang="T67">
                        <a:pos x="T14" y="T15"/>
                      </a:cxn>
                      <a:cxn ang="T68">
                        <a:pos x="T16" y="T17"/>
                      </a:cxn>
                      <a:cxn ang="T69">
                        <a:pos x="T18" y="T19"/>
                      </a:cxn>
                      <a:cxn ang="T70">
                        <a:pos x="T20" y="T21"/>
                      </a:cxn>
                      <a:cxn ang="T71">
                        <a:pos x="T22" y="T23"/>
                      </a:cxn>
                      <a:cxn ang="T72">
                        <a:pos x="T24" y="T25"/>
                      </a:cxn>
                      <a:cxn ang="T73">
                        <a:pos x="T26" y="T27"/>
                      </a:cxn>
                      <a:cxn ang="T74">
                        <a:pos x="T28" y="T29"/>
                      </a:cxn>
                      <a:cxn ang="T75">
                        <a:pos x="T30" y="T31"/>
                      </a:cxn>
                      <a:cxn ang="T76">
                        <a:pos x="T32" y="T33"/>
                      </a:cxn>
                      <a:cxn ang="T77">
                        <a:pos x="T34" y="T35"/>
                      </a:cxn>
                      <a:cxn ang="T78">
                        <a:pos x="T36" y="T37"/>
                      </a:cxn>
                      <a:cxn ang="T79">
                        <a:pos x="T38" y="T39"/>
                      </a:cxn>
                      <a:cxn ang="T80">
                        <a:pos x="T40" y="T41"/>
                      </a:cxn>
                      <a:cxn ang="T81">
                        <a:pos x="T42" y="T43"/>
                      </a:cxn>
                      <a:cxn ang="T82">
                        <a:pos x="T44" y="T45"/>
                      </a:cxn>
                      <a:cxn ang="T83">
                        <a:pos x="T46" y="T47"/>
                      </a:cxn>
                      <a:cxn ang="T84">
                        <a:pos x="T48" y="T49"/>
                      </a:cxn>
                      <a:cxn ang="T85">
                        <a:pos x="T50" y="T51"/>
                      </a:cxn>
                      <a:cxn ang="T86">
                        <a:pos x="T52" y="T53"/>
                      </a:cxn>
                      <a:cxn ang="T87">
                        <a:pos x="T54" y="T55"/>
                      </a:cxn>
                      <a:cxn ang="T88">
                        <a:pos x="T56" y="T57"/>
                      </a:cxn>
                      <a:cxn ang="T89">
                        <a:pos x="T58" y="T59"/>
                      </a:cxn>
                    </a:cxnLst>
                    <a:rect l="T90" t="T91" r="T92" b="T93"/>
                    <a:pathLst>
                      <a:path w="1362" h="1665">
                        <a:moveTo>
                          <a:pt x="0" y="917"/>
                        </a:moveTo>
                        <a:lnTo>
                          <a:pt x="426" y="881"/>
                        </a:lnTo>
                        <a:lnTo>
                          <a:pt x="490" y="578"/>
                        </a:lnTo>
                        <a:lnTo>
                          <a:pt x="588" y="559"/>
                        </a:lnTo>
                        <a:lnTo>
                          <a:pt x="717" y="398"/>
                        </a:lnTo>
                        <a:lnTo>
                          <a:pt x="797" y="236"/>
                        </a:lnTo>
                        <a:lnTo>
                          <a:pt x="974" y="171"/>
                        </a:lnTo>
                        <a:lnTo>
                          <a:pt x="1094" y="0"/>
                        </a:lnTo>
                        <a:lnTo>
                          <a:pt x="1222" y="133"/>
                        </a:lnTo>
                        <a:lnTo>
                          <a:pt x="1184" y="256"/>
                        </a:lnTo>
                        <a:lnTo>
                          <a:pt x="1249" y="311"/>
                        </a:lnTo>
                        <a:lnTo>
                          <a:pt x="1287" y="224"/>
                        </a:lnTo>
                        <a:lnTo>
                          <a:pt x="1339" y="256"/>
                        </a:lnTo>
                        <a:lnTo>
                          <a:pt x="1313" y="288"/>
                        </a:lnTo>
                        <a:lnTo>
                          <a:pt x="1362" y="527"/>
                        </a:lnTo>
                        <a:lnTo>
                          <a:pt x="1168" y="675"/>
                        </a:lnTo>
                        <a:lnTo>
                          <a:pt x="1103" y="901"/>
                        </a:lnTo>
                        <a:lnTo>
                          <a:pt x="1184" y="1030"/>
                        </a:lnTo>
                        <a:lnTo>
                          <a:pt x="1074" y="1127"/>
                        </a:lnTo>
                        <a:lnTo>
                          <a:pt x="1014" y="1133"/>
                        </a:lnTo>
                        <a:lnTo>
                          <a:pt x="910" y="1278"/>
                        </a:lnTo>
                        <a:lnTo>
                          <a:pt x="974" y="1392"/>
                        </a:lnTo>
                        <a:lnTo>
                          <a:pt x="910" y="1568"/>
                        </a:lnTo>
                        <a:lnTo>
                          <a:pt x="797" y="1665"/>
                        </a:lnTo>
                        <a:lnTo>
                          <a:pt x="626" y="1520"/>
                        </a:lnTo>
                        <a:lnTo>
                          <a:pt x="542" y="1530"/>
                        </a:lnTo>
                        <a:lnTo>
                          <a:pt x="352" y="1333"/>
                        </a:lnTo>
                        <a:lnTo>
                          <a:pt x="319" y="1392"/>
                        </a:lnTo>
                        <a:lnTo>
                          <a:pt x="168" y="1384"/>
                        </a:lnTo>
                        <a:lnTo>
                          <a:pt x="0" y="917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47" name="Freeform 380"/>
                  <p:cNvSpPr>
                    <a:spLocks noChangeAspect="1"/>
                  </p:cNvSpPr>
                  <p:nvPr/>
                </p:nvSpPr>
                <p:spPr bwMode="gray">
                  <a:xfrm>
                    <a:off x="1001011" y="818835"/>
                    <a:ext cx="320132" cy="353095"/>
                  </a:xfrm>
                  <a:custGeom>
                    <a:avLst/>
                    <a:gdLst>
                      <a:gd name="T0" fmla="*/ 0 w 1090"/>
                      <a:gd name="T1" fmla="*/ 0 h 1400"/>
                      <a:gd name="T2" fmla="*/ 0 w 1090"/>
                      <a:gd name="T3" fmla="*/ 0 h 1400"/>
                      <a:gd name="T4" fmla="*/ 0 w 1090"/>
                      <a:gd name="T5" fmla="*/ 0 h 1400"/>
                      <a:gd name="T6" fmla="*/ 0 w 1090"/>
                      <a:gd name="T7" fmla="*/ 0 h 1400"/>
                      <a:gd name="T8" fmla="*/ 0 w 1090"/>
                      <a:gd name="T9" fmla="*/ 0 h 1400"/>
                      <a:gd name="T10" fmla="*/ 0 w 1090"/>
                      <a:gd name="T11" fmla="*/ 0 h 1400"/>
                      <a:gd name="T12" fmla="*/ 0 w 1090"/>
                      <a:gd name="T13" fmla="*/ 0 h 1400"/>
                      <a:gd name="T14" fmla="*/ 0 w 1090"/>
                      <a:gd name="T15" fmla="*/ 0 h 1400"/>
                      <a:gd name="T16" fmla="*/ 0 w 1090"/>
                      <a:gd name="T17" fmla="*/ 0 h 1400"/>
                      <a:gd name="T18" fmla="*/ 0 w 1090"/>
                      <a:gd name="T19" fmla="*/ 0 h 1400"/>
                      <a:gd name="T20" fmla="*/ 0 w 1090"/>
                      <a:gd name="T21" fmla="*/ 0 h 1400"/>
                      <a:gd name="T22" fmla="*/ 0 w 1090"/>
                      <a:gd name="T23" fmla="*/ 0 h 1400"/>
                      <a:gd name="T24" fmla="*/ 0 w 1090"/>
                      <a:gd name="T25" fmla="*/ 0 h 1400"/>
                      <a:gd name="T26" fmla="*/ 0 w 1090"/>
                      <a:gd name="T27" fmla="*/ 0 h 1400"/>
                      <a:gd name="T28" fmla="*/ 0 w 1090"/>
                      <a:gd name="T29" fmla="*/ 0 h 1400"/>
                      <a:gd name="T30" fmla="*/ 0 w 1090"/>
                      <a:gd name="T31" fmla="*/ 0 h 1400"/>
                      <a:gd name="T32" fmla="*/ 0 w 1090"/>
                      <a:gd name="T33" fmla="*/ 0 h 1400"/>
                      <a:gd name="T34" fmla="*/ 0 w 1090"/>
                      <a:gd name="T35" fmla="*/ 0 h 1400"/>
                      <a:gd name="T36" fmla="*/ 0 w 1090"/>
                      <a:gd name="T37" fmla="*/ 0 h 1400"/>
                      <a:gd name="T38" fmla="*/ 0 w 1090"/>
                      <a:gd name="T39" fmla="*/ 0 h 1400"/>
                      <a:gd name="T40" fmla="*/ 0 w 1090"/>
                      <a:gd name="T41" fmla="*/ 0 h 1400"/>
                      <a:gd name="T42" fmla="*/ 0 w 1090"/>
                      <a:gd name="T43" fmla="*/ 0 h 1400"/>
                      <a:gd name="T44" fmla="*/ 0 w 1090"/>
                      <a:gd name="T45" fmla="*/ 0 h 1400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w 1090"/>
                      <a:gd name="T70" fmla="*/ 0 h 1400"/>
                      <a:gd name="T71" fmla="*/ 1090 w 1090"/>
                      <a:gd name="T72" fmla="*/ 1400 h 1400"/>
                    </a:gdLst>
                    <a:ahLst/>
                    <a:cxnLst>
                      <a:cxn ang="T46">
                        <a:pos x="T0" y="T1"/>
                      </a:cxn>
                      <a:cxn ang="T47">
                        <a:pos x="T2" y="T3"/>
                      </a:cxn>
                      <a:cxn ang="T48">
                        <a:pos x="T4" y="T5"/>
                      </a:cxn>
                      <a:cxn ang="T49">
                        <a:pos x="T6" y="T7"/>
                      </a:cxn>
                      <a:cxn ang="T50">
                        <a:pos x="T8" y="T9"/>
                      </a:cxn>
                      <a:cxn ang="T51">
                        <a:pos x="T10" y="T11"/>
                      </a:cxn>
                      <a:cxn ang="T52">
                        <a:pos x="T12" y="T13"/>
                      </a:cxn>
                      <a:cxn ang="T53">
                        <a:pos x="T14" y="T15"/>
                      </a:cxn>
                      <a:cxn ang="T54">
                        <a:pos x="T16" y="T17"/>
                      </a:cxn>
                      <a:cxn ang="T55">
                        <a:pos x="T18" y="T19"/>
                      </a:cxn>
                      <a:cxn ang="T56">
                        <a:pos x="T20" y="T21"/>
                      </a:cxn>
                      <a:cxn ang="T57">
                        <a:pos x="T22" y="T23"/>
                      </a:cxn>
                      <a:cxn ang="T58">
                        <a:pos x="T24" y="T25"/>
                      </a:cxn>
                      <a:cxn ang="T59">
                        <a:pos x="T26" y="T27"/>
                      </a:cxn>
                      <a:cxn ang="T60">
                        <a:pos x="T28" y="T29"/>
                      </a:cxn>
                      <a:cxn ang="T61">
                        <a:pos x="T30" y="T31"/>
                      </a:cxn>
                      <a:cxn ang="T62">
                        <a:pos x="T32" y="T33"/>
                      </a:cxn>
                      <a:cxn ang="T63">
                        <a:pos x="T34" y="T35"/>
                      </a:cxn>
                      <a:cxn ang="T64">
                        <a:pos x="T36" y="T37"/>
                      </a:cxn>
                      <a:cxn ang="T65">
                        <a:pos x="T38" y="T39"/>
                      </a:cxn>
                      <a:cxn ang="T66">
                        <a:pos x="T40" y="T41"/>
                      </a:cxn>
                      <a:cxn ang="T67">
                        <a:pos x="T42" y="T43"/>
                      </a:cxn>
                      <a:cxn ang="T68">
                        <a:pos x="T44" y="T45"/>
                      </a:cxn>
                    </a:cxnLst>
                    <a:rect l="T69" t="T70" r="T71" b="T72"/>
                    <a:pathLst>
                      <a:path w="1090" h="1400">
                        <a:moveTo>
                          <a:pt x="90" y="387"/>
                        </a:moveTo>
                        <a:lnTo>
                          <a:pt x="300" y="319"/>
                        </a:lnTo>
                        <a:lnTo>
                          <a:pt x="251" y="175"/>
                        </a:lnTo>
                        <a:lnTo>
                          <a:pt x="397" y="29"/>
                        </a:lnTo>
                        <a:lnTo>
                          <a:pt x="594" y="0"/>
                        </a:lnTo>
                        <a:lnTo>
                          <a:pt x="687" y="12"/>
                        </a:lnTo>
                        <a:lnTo>
                          <a:pt x="783" y="110"/>
                        </a:lnTo>
                        <a:lnTo>
                          <a:pt x="929" y="239"/>
                        </a:lnTo>
                        <a:lnTo>
                          <a:pt x="800" y="255"/>
                        </a:lnTo>
                        <a:lnTo>
                          <a:pt x="945" y="465"/>
                        </a:lnTo>
                        <a:lnTo>
                          <a:pt x="978" y="775"/>
                        </a:lnTo>
                        <a:lnTo>
                          <a:pt x="1090" y="1142"/>
                        </a:lnTo>
                        <a:lnTo>
                          <a:pt x="832" y="1400"/>
                        </a:lnTo>
                        <a:lnTo>
                          <a:pt x="622" y="1368"/>
                        </a:lnTo>
                        <a:lnTo>
                          <a:pt x="332" y="885"/>
                        </a:lnTo>
                        <a:lnTo>
                          <a:pt x="332" y="690"/>
                        </a:lnTo>
                        <a:lnTo>
                          <a:pt x="245" y="775"/>
                        </a:lnTo>
                        <a:lnTo>
                          <a:pt x="193" y="743"/>
                        </a:lnTo>
                        <a:lnTo>
                          <a:pt x="155" y="830"/>
                        </a:lnTo>
                        <a:lnTo>
                          <a:pt x="90" y="775"/>
                        </a:lnTo>
                        <a:lnTo>
                          <a:pt x="128" y="652"/>
                        </a:lnTo>
                        <a:lnTo>
                          <a:pt x="0" y="519"/>
                        </a:lnTo>
                        <a:lnTo>
                          <a:pt x="90" y="387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48" name="Freeform 381"/>
                  <p:cNvSpPr>
                    <a:spLocks noChangeAspect="1"/>
                  </p:cNvSpPr>
                  <p:nvPr/>
                </p:nvSpPr>
                <p:spPr bwMode="gray">
                  <a:xfrm>
                    <a:off x="501700" y="1180595"/>
                    <a:ext cx="334467" cy="236119"/>
                  </a:xfrm>
                  <a:custGeom>
                    <a:avLst/>
                    <a:gdLst>
                      <a:gd name="T0" fmla="*/ 0 w 1139"/>
                      <a:gd name="T1" fmla="*/ 0 h 935"/>
                      <a:gd name="T2" fmla="*/ 0 w 1139"/>
                      <a:gd name="T3" fmla="*/ 0 h 935"/>
                      <a:gd name="T4" fmla="*/ 0 w 1139"/>
                      <a:gd name="T5" fmla="*/ 0 h 935"/>
                      <a:gd name="T6" fmla="*/ 0 w 1139"/>
                      <a:gd name="T7" fmla="*/ 0 h 935"/>
                      <a:gd name="T8" fmla="*/ 0 w 1139"/>
                      <a:gd name="T9" fmla="*/ 0 h 935"/>
                      <a:gd name="T10" fmla="*/ 0 w 1139"/>
                      <a:gd name="T11" fmla="*/ 0 h 935"/>
                      <a:gd name="T12" fmla="*/ 0 w 1139"/>
                      <a:gd name="T13" fmla="*/ 0 h 935"/>
                      <a:gd name="T14" fmla="*/ 0 w 1139"/>
                      <a:gd name="T15" fmla="*/ 0 h 935"/>
                      <a:gd name="T16" fmla="*/ 0 w 1139"/>
                      <a:gd name="T17" fmla="*/ 0 h 935"/>
                      <a:gd name="T18" fmla="*/ 0 w 1139"/>
                      <a:gd name="T19" fmla="*/ 0 h 935"/>
                      <a:gd name="T20" fmla="*/ 0 w 1139"/>
                      <a:gd name="T21" fmla="*/ 0 h 935"/>
                      <a:gd name="T22" fmla="*/ 0 w 1139"/>
                      <a:gd name="T23" fmla="*/ 0 h 935"/>
                      <a:gd name="T24" fmla="*/ 0 w 1139"/>
                      <a:gd name="T25" fmla="*/ 0 h 935"/>
                      <a:gd name="T26" fmla="*/ 0 w 1139"/>
                      <a:gd name="T27" fmla="*/ 0 h 935"/>
                      <a:gd name="T28" fmla="*/ 0 w 1139"/>
                      <a:gd name="T29" fmla="*/ 0 h 935"/>
                      <a:gd name="T30" fmla="*/ 0 w 1139"/>
                      <a:gd name="T31" fmla="*/ 0 h 935"/>
                      <a:gd name="T32" fmla="*/ 0 w 1139"/>
                      <a:gd name="T33" fmla="*/ 0 h 935"/>
                      <a:gd name="T34" fmla="*/ 0 w 1139"/>
                      <a:gd name="T35" fmla="*/ 0 h 935"/>
                      <a:gd name="T36" fmla="*/ 0 w 1139"/>
                      <a:gd name="T37" fmla="*/ 0 h 935"/>
                      <a:gd name="T38" fmla="*/ 0 w 1139"/>
                      <a:gd name="T39" fmla="*/ 0 h 935"/>
                      <a:gd name="T40" fmla="*/ 0 w 1139"/>
                      <a:gd name="T41" fmla="*/ 0 h 935"/>
                      <a:gd name="T42" fmla="*/ 0 w 1139"/>
                      <a:gd name="T43" fmla="*/ 0 h 935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1139"/>
                      <a:gd name="T67" fmla="*/ 0 h 935"/>
                      <a:gd name="T68" fmla="*/ 1139 w 1139"/>
                      <a:gd name="T69" fmla="*/ 935 h 935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1139" h="935">
                        <a:moveTo>
                          <a:pt x="1139" y="613"/>
                        </a:moveTo>
                        <a:lnTo>
                          <a:pt x="862" y="797"/>
                        </a:lnTo>
                        <a:lnTo>
                          <a:pt x="846" y="920"/>
                        </a:lnTo>
                        <a:lnTo>
                          <a:pt x="674" y="935"/>
                        </a:lnTo>
                        <a:lnTo>
                          <a:pt x="572" y="855"/>
                        </a:lnTo>
                        <a:lnTo>
                          <a:pt x="562" y="738"/>
                        </a:lnTo>
                        <a:lnTo>
                          <a:pt x="443" y="694"/>
                        </a:lnTo>
                        <a:lnTo>
                          <a:pt x="400" y="571"/>
                        </a:lnTo>
                        <a:lnTo>
                          <a:pt x="233" y="596"/>
                        </a:lnTo>
                        <a:lnTo>
                          <a:pt x="142" y="539"/>
                        </a:lnTo>
                        <a:lnTo>
                          <a:pt x="71" y="532"/>
                        </a:lnTo>
                        <a:lnTo>
                          <a:pt x="0" y="238"/>
                        </a:lnTo>
                        <a:lnTo>
                          <a:pt x="114" y="161"/>
                        </a:lnTo>
                        <a:lnTo>
                          <a:pt x="248" y="191"/>
                        </a:lnTo>
                        <a:lnTo>
                          <a:pt x="362" y="339"/>
                        </a:lnTo>
                        <a:lnTo>
                          <a:pt x="377" y="158"/>
                        </a:lnTo>
                        <a:lnTo>
                          <a:pt x="375" y="16"/>
                        </a:lnTo>
                        <a:lnTo>
                          <a:pt x="597" y="0"/>
                        </a:lnTo>
                        <a:lnTo>
                          <a:pt x="765" y="467"/>
                        </a:lnTo>
                        <a:lnTo>
                          <a:pt x="916" y="475"/>
                        </a:lnTo>
                        <a:lnTo>
                          <a:pt x="949" y="416"/>
                        </a:lnTo>
                        <a:lnTo>
                          <a:pt x="1139" y="613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49" name="Freeform 382"/>
                  <p:cNvSpPr>
                    <a:spLocks noChangeAspect="1"/>
                  </p:cNvSpPr>
                  <p:nvPr/>
                </p:nvSpPr>
                <p:spPr bwMode="gray">
                  <a:xfrm>
                    <a:off x="327300" y="1236917"/>
                    <a:ext cx="195902" cy="244784"/>
                  </a:xfrm>
                  <a:custGeom>
                    <a:avLst/>
                    <a:gdLst>
                      <a:gd name="T0" fmla="*/ 0 w 661"/>
                      <a:gd name="T1" fmla="*/ 0 h 968"/>
                      <a:gd name="T2" fmla="*/ 0 w 661"/>
                      <a:gd name="T3" fmla="*/ 0 h 968"/>
                      <a:gd name="T4" fmla="*/ 0 w 661"/>
                      <a:gd name="T5" fmla="*/ 0 h 968"/>
                      <a:gd name="T6" fmla="*/ 0 w 661"/>
                      <a:gd name="T7" fmla="*/ 0 h 968"/>
                      <a:gd name="T8" fmla="*/ 0 w 661"/>
                      <a:gd name="T9" fmla="*/ 0 h 968"/>
                      <a:gd name="T10" fmla="*/ 0 w 661"/>
                      <a:gd name="T11" fmla="*/ 0 h 968"/>
                      <a:gd name="T12" fmla="*/ 0 w 661"/>
                      <a:gd name="T13" fmla="*/ 0 h 968"/>
                      <a:gd name="T14" fmla="*/ 0 w 661"/>
                      <a:gd name="T15" fmla="*/ 0 h 968"/>
                      <a:gd name="T16" fmla="*/ 0 w 661"/>
                      <a:gd name="T17" fmla="*/ 0 h 968"/>
                      <a:gd name="T18" fmla="*/ 0 w 661"/>
                      <a:gd name="T19" fmla="*/ 0 h 968"/>
                      <a:gd name="T20" fmla="*/ 0 w 661"/>
                      <a:gd name="T21" fmla="*/ 0 h 968"/>
                      <a:gd name="T22" fmla="*/ 0 w 661"/>
                      <a:gd name="T23" fmla="*/ 0 h 968"/>
                      <a:gd name="T24" fmla="*/ 0 w 661"/>
                      <a:gd name="T25" fmla="*/ 0 h 968"/>
                      <a:gd name="T26" fmla="*/ 0 w 661"/>
                      <a:gd name="T27" fmla="*/ 0 h 968"/>
                      <a:gd name="T28" fmla="*/ 0 w 661"/>
                      <a:gd name="T29" fmla="*/ 0 h 968"/>
                      <a:gd name="T30" fmla="*/ 0 w 661"/>
                      <a:gd name="T31" fmla="*/ 0 h 968"/>
                      <a:gd name="T32" fmla="*/ 0 w 661"/>
                      <a:gd name="T33" fmla="*/ 0 h 968"/>
                      <a:gd name="T34" fmla="*/ 0 w 661"/>
                      <a:gd name="T35" fmla="*/ 0 h 968"/>
                      <a:gd name="T36" fmla="*/ 0 w 661"/>
                      <a:gd name="T37" fmla="*/ 0 h 968"/>
                      <a:gd name="T38" fmla="*/ 0 w 661"/>
                      <a:gd name="T39" fmla="*/ 0 h 968"/>
                      <a:gd name="T40" fmla="*/ 0 w 661"/>
                      <a:gd name="T41" fmla="*/ 0 h 968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w 661"/>
                      <a:gd name="T64" fmla="*/ 0 h 968"/>
                      <a:gd name="T65" fmla="*/ 661 w 661"/>
                      <a:gd name="T66" fmla="*/ 968 h 968"/>
                    </a:gdLst>
                    <a:ahLst/>
                    <a:cxnLst>
                      <a:cxn ang="T42">
                        <a:pos x="T0" y="T1"/>
                      </a:cxn>
                      <a:cxn ang="T43">
                        <a:pos x="T2" y="T3"/>
                      </a:cxn>
                      <a:cxn ang="T44">
                        <a:pos x="T4" y="T5"/>
                      </a:cxn>
                      <a:cxn ang="T45">
                        <a:pos x="T6" y="T7"/>
                      </a:cxn>
                      <a:cxn ang="T46">
                        <a:pos x="T8" y="T9"/>
                      </a:cxn>
                      <a:cxn ang="T47">
                        <a:pos x="T10" y="T11"/>
                      </a:cxn>
                      <a:cxn ang="T48">
                        <a:pos x="T12" y="T13"/>
                      </a:cxn>
                      <a:cxn ang="T49">
                        <a:pos x="T14" y="T15"/>
                      </a:cxn>
                      <a:cxn ang="T50">
                        <a:pos x="T16" y="T17"/>
                      </a:cxn>
                      <a:cxn ang="T51">
                        <a:pos x="T18" y="T19"/>
                      </a:cxn>
                      <a:cxn ang="T52">
                        <a:pos x="T20" y="T21"/>
                      </a:cxn>
                      <a:cxn ang="T53">
                        <a:pos x="T22" y="T23"/>
                      </a:cxn>
                      <a:cxn ang="T54">
                        <a:pos x="T24" y="T25"/>
                      </a:cxn>
                      <a:cxn ang="T55">
                        <a:pos x="T26" y="T27"/>
                      </a:cxn>
                      <a:cxn ang="T56">
                        <a:pos x="T28" y="T29"/>
                      </a:cxn>
                      <a:cxn ang="T57">
                        <a:pos x="T30" y="T31"/>
                      </a:cxn>
                      <a:cxn ang="T58">
                        <a:pos x="T32" y="T33"/>
                      </a:cxn>
                      <a:cxn ang="T59">
                        <a:pos x="T34" y="T35"/>
                      </a:cxn>
                      <a:cxn ang="T60">
                        <a:pos x="T36" y="T37"/>
                      </a:cxn>
                      <a:cxn ang="T61">
                        <a:pos x="T38" y="T39"/>
                      </a:cxn>
                      <a:cxn ang="T62">
                        <a:pos x="T40" y="T41"/>
                      </a:cxn>
                    </a:cxnLst>
                    <a:rect l="T63" t="T64" r="T65" b="T66"/>
                    <a:pathLst>
                      <a:path w="661" h="968">
                        <a:moveTo>
                          <a:pt x="439" y="722"/>
                        </a:moveTo>
                        <a:lnTo>
                          <a:pt x="403" y="774"/>
                        </a:lnTo>
                        <a:lnTo>
                          <a:pt x="388" y="890"/>
                        </a:lnTo>
                        <a:lnTo>
                          <a:pt x="290" y="968"/>
                        </a:lnTo>
                        <a:lnTo>
                          <a:pt x="206" y="948"/>
                        </a:lnTo>
                        <a:lnTo>
                          <a:pt x="145" y="806"/>
                        </a:lnTo>
                        <a:lnTo>
                          <a:pt x="64" y="774"/>
                        </a:lnTo>
                        <a:lnTo>
                          <a:pt x="97" y="697"/>
                        </a:lnTo>
                        <a:lnTo>
                          <a:pt x="0" y="568"/>
                        </a:lnTo>
                        <a:lnTo>
                          <a:pt x="17" y="548"/>
                        </a:lnTo>
                        <a:lnTo>
                          <a:pt x="129" y="451"/>
                        </a:lnTo>
                        <a:lnTo>
                          <a:pt x="145" y="354"/>
                        </a:lnTo>
                        <a:lnTo>
                          <a:pt x="210" y="309"/>
                        </a:lnTo>
                        <a:lnTo>
                          <a:pt x="248" y="209"/>
                        </a:lnTo>
                        <a:lnTo>
                          <a:pt x="339" y="180"/>
                        </a:lnTo>
                        <a:lnTo>
                          <a:pt x="500" y="0"/>
                        </a:lnTo>
                        <a:lnTo>
                          <a:pt x="590" y="15"/>
                        </a:lnTo>
                        <a:lnTo>
                          <a:pt x="661" y="309"/>
                        </a:lnTo>
                        <a:lnTo>
                          <a:pt x="564" y="354"/>
                        </a:lnTo>
                        <a:lnTo>
                          <a:pt x="549" y="548"/>
                        </a:lnTo>
                        <a:lnTo>
                          <a:pt x="439" y="722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50" name="Freeform 383"/>
                  <p:cNvSpPr>
                    <a:spLocks noChangeAspect="1"/>
                  </p:cNvSpPr>
                  <p:nvPr/>
                </p:nvSpPr>
                <p:spPr bwMode="gray">
                  <a:xfrm>
                    <a:off x="456308" y="1317067"/>
                    <a:ext cx="260406" cy="164633"/>
                  </a:xfrm>
                  <a:custGeom>
                    <a:avLst/>
                    <a:gdLst>
                      <a:gd name="T0" fmla="*/ 0 w 880"/>
                      <a:gd name="T1" fmla="*/ 0 h 659"/>
                      <a:gd name="T2" fmla="*/ 0 w 880"/>
                      <a:gd name="T3" fmla="*/ 0 h 659"/>
                      <a:gd name="T4" fmla="*/ 0 w 880"/>
                      <a:gd name="T5" fmla="*/ 0 h 659"/>
                      <a:gd name="T6" fmla="*/ 0 w 880"/>
                      <a:gd name="T7" fmla="*/ 0 h 659"/>
                      <a:gd name="T8" fmla="*/ 0 w 880"/>
                      <a:gd name="T9" fmla="*/ 0 h 659"/>
                      <a:gd name="T10" fmla="*/ 0 w 880"/>
                      <a:gd name="T11" fmla="*/ 0 h 659"/>
                      <a:gd name="T12" fmla="*/ 0 w 880"/>
                      <a:gd name="T13" fmla="*/ 0 h 659"/>
                      <a:gd name="T14" fmla="*/ 0 w 880"/>
                      <a:gd name="T15" fmla="*/ 0 h 659"/>
                      <a:gd name="T16" fmla="*/ 0 w 880"/>
                      <a:gd name="T17" fmla="*/ 0 h 659"/>
                      <a:gd name="T18" fmla="*/ 0 w 880"/>
                      <a:gd name="T19" fmla="*/ 0 h 659"/>
                      <a:gd name="T20" fmla="*/ 0 w 880"/>
                      <a:gd name="T21" fmla="*/ 0 h 659"/>
                      <a:gd name="T22" fmla="*/ 0 w 880"/>
                      <a:gd name="T23" fmla="*/ 0 h 659"/>
                      <a:gd name="T24" fmla="*/ 0 w 880"/>
                      <a:gd name="T25" fmla="*/ 0 h 659"/>
                      <a:gd name="T26" fmla="*/ 0 w 880"/>
                      <a:gd name="T27" fmla="*/ 0 h 659"/>
                      <a:gd name="T28" fmla="*/ 0 w 880"/>
                      <a:gd name="T29" fmla="*/ 0 h 659"/>
                      <a:gd name="T30" fmla="*/ 0 w 880"/>
                      <a:gd name="T31" fmla="*/ 0 h 659"/>
                      <a:gd name="T32" fmla="*/ 0 w 880"/>
                      <a:gd name="T33" fmla="*/ 0 h 659"/>
                      <a:gd name="T34" fmla="*/ 0 w 880"/>
                      <a:gd name="T35" fmla="*/ 0 h 659"/>
                      <a:gd name="T36" fmla="*/ 0 w 880"/>
                      <a:gd name="T37" fmla="*/ 0 h 659"/>
                      <a:gd name="T38" fmla="*/ 0 w 880"/>
                      <a:gd name="T39" fmla="*/ 0 h 659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w 880"/>
                      <a:gd name="T61" fmla="*/ 0 h 659"/>
                      <a:gd name="T62" fmla="*/ 880 w 880"/>
                      <a:gd name="T63" fmla="*/ 659 h 659"/>
                    </a:gdLst>
                    <a:ahLst/>
                    <a:cxnLst>
                      <a:cxn ang="T40">
                        <a:pos x="T0" y="T1"/>
                      </a:cxn>
                      <a:cxn ang="T41">
                        <a:pos x="T2" y="T3"/>
                      </a:cxn>
                      <a:cxn ang="T42">
                        <a:pos x="T4" y="T5"/>
                      </a:cxn>
                      <a:cxn ang="T43">
                        <a:pos x="T6" y="T7"/>
                      </a:cxn>
                      <a:cxn ang="T44">
                        <a:pos x="T8" y="T9"/>
                      </a:cxn>
                      <a:cxn ang="T45">
                        <a:pos x="T10" y="T11"/>
                      </a:cxn>
                      <a:cxn ang="T46">
                        <a:pos x="T12" y="T13"/>
                      </a:cxn>
                      <a:cxn ang="T47">
                        <a:pos x="T14" y="T15"/>
                      </a:cxn>
                      <a:cxn ang="T48">
                        <a:pos x="T16" y="T17"/>
                      </a:cxn>
                      <a:cxn ang="T49">
                        <a:pos x="T18" y="T19"/>
                      </a:cxn>
                      <a:cxn ang="T50">
                        <a:pos x="T20" y="T21"/>
                      </a:cxn>
                      <a:cxn ang="T51">
                        <a:pos x="T22" y="T23"/>
                      </a:cxn>
                      <a:cxn ang="T52">
                        <a:pos x="T24" y="T25"/>
                      </a:cxn>
                      <a:cxn ang="T53">
                        <a:pos x="T26" y="T27"/>
                      </a:cxn>
                      <a:cxn ang="T54">
                        <a:pos x="T28" y="T29"/>
                      </a:cxn>
                      <a:cxn ang="T55">
                        <a:pos x="T30" y="T31"/>
                      </a:cxn>
                      <a:cxn ang="T56">
                        <a:pos x="T32" y="T33"/>
                      </a:cxn>
                      <a:cxn ang="T57">
                        <a:pos x="T34" y="T35"/>
                      </a:cxn>
                      <a:cxn ang="T58">
                        <a:pos x="T36" y="T37"/>
                      </a:cxn>
                      <a:cxn ang="T59">
                        <a:pos x="T38" y="T39"/>
                      </a:cxn>
                    </a:cxnLst>
                    <a:rect l="T60" t="T61" r="T62" b="T63"/>
                    <a:pathLst>
                      <a:path w="880" h="659">
                        <a:moveTo>
                          <a:pt x="880" y="653"/>
                        </a:moveTo>
                        <a:lnTo>
                          <a:pt x="874" y="588"/>
                        </a:lnTo>
                        <a:lnTo>
                          <a:pt x="810" y="530"/>
                        </a:lnTo>
                        <a:lnTo>
                          <a:pt x="825" y="403"/>
                        </a:lnTo>
                        <a:lnTo>
                          <a:pt x="723" y="323"/>
                        </a:lnTo>
                        <a:lnTo>
                          <a:pt x="713" y="206"/>
                        </a:lnTo>
                        <a:lnTo>
                          <a:pt x="594" y="162"/>
                        </a:lnTo>
                        <a:lnTo>
                          <a:pt x="551" y="39"/>
                        </a:lnTo>
                        <a:lnTo>
                          <a:pt x="384" y="64"/>
                        </a:lnTo>
                        <a:lnTo>
                          <a:pt x="293" y="7"/>
                        </a:lnTo>
                        <a:lnTo>
                          <a:pt x="222" y="0"/>
                        </a:lnTo>
                        <a:lnTo>
                          <a:pt x="125" y="45"/>
                        </a:lnTo>
                        <a:lnTo>
                          <a:pt x="110" y="239"/>
                        </a:lnTo>
                        <a:lnTo>
                          <a:pt x="0" y="413"/>
                        </a:lnTo>
                        <a:lnTo>
                          <a:pt x="325" y="539"/>
                        </a:lnTo>
                        <a:lnTo>
                          <a:pt x="448" y="539"/>
                        </a:lnTo>
                        <a:lnTo>
                          <a:pt x="545" y="507"/>
                        </a:lnTo>
                        <a:lnTo>
                          <a:pt x="642" y="581"/>
                        </a:lnTo>
                        <a:lnTo>
                          <a:pt x="825" y="659"/>
                        </a:lnTo>
                        <a:lnTo>
                          <a:pt x="880" y="653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51" name="Freeform 384"/>
                  <p:cNvSpPr>
                    <a:spLocks noChangeAspect="1"/>
                  </p:cNvSpPr>
                  <p:nvPr/>
                </p:nvSpPr>
                <p:spPr bwMode="gray">
                  <a:xfrm>
                    <a:off x="413305" y="1418880"/>
                    <a:ext cx="332078" cy="188462"/>
                  </a:xfrm>
                  <a:custGeom>
                    <a:avLst/>
                    <a:gdLst>
                      <a:gd name="T0" fmla="*/ 0 w 1120"/>
                      <a:gd name="T1" fmla="*/ 0 h 742"/>
                      <a:gd name="T2" fmla="*/ 0 w 1120"/>
                      <a:gd name="T3" fmla="*/ 0 h 742"/>
                      <a:gd name="T4" fmla="*/ 0 w 1120"/>
                      <a:gd name="T5" fmla="*/ 0 h 742"/>
                      <a:gd name="T6" fmla="*/ 0 w 1120"/>
                      <a:gd name="T7" fmla="*/ 0 h 742"/>
                      <a:gd name="T8" fmla="*/ 0 w 1120"/>
                      <a:gd name="T9" fmla="*/ 0 h 742"/>
                      <a:gd name="T10" fmla="*/ 0 w 1120"/>
                      <a:gd name="T11" fmla="*/ 0 h 742"/>
                      <a:gd name="T12" fmla="*/ 0 w 1120"/>
                      <a:gd name="T13" fmla="*/ 0 h 742"/>
                      <a:gd name="T14" fmla="*/ 0 w 1120"/>
                      <a:gd name="T15" fmla="*/ 0 h 742"/>
                      <a:gd name="T16" fmla="*/ 0 w 1120"/>
                      <a:gd name="T17" fmla="*/ 0 h 742"/>
                      <a:gd name="T18" fmla="*/ 0 w 1120"/>
                      <a:gd name="T19" fmla="*/ 0 h 742"/>
                      <a:gd name="T20" fmla="*/ 0 w 1120"/>
                      <a:gd name="T21" fmla="*/ 0 h 742"/>
                      <a:gd name="T22" fmla="*/ 0 w 1120"/>
                      <a:gd name="T23" fmla="*/ 0 h 742"/>
                      <a:gd name="T24" fmla="*/ 0 w 1120"/>
                      <a:gd name="T25" fmla="*/ 0 h 742"/>
                      <a:gd name="T26" fmla="*/ 0 w 1120"/>
                      <a:gd name="T27" fmla="*/ 0 h 742"/>
                      <a:gd name="T28" fmla="*/ 0 w 1120"/>
                      <a:gd name="T29" fmla="*/ 0 h 742"/>
                      <a:gd name="T30" fmla="*/ 0 w 1120"/>
                      <a:gd name="T31" fmla="*/ 0 h 742"/>
                      <a:gd name="T32" fmla="*/ 0 w 1120"/>
                      <a:gd name="T33" fmla="*/ 0 h 742"/>
                      <a:gd name="T34" fmla="*/ 0 w 1120"/>
                      <a:gd name="T35" fmla="*/ 0 h 742"/>
                      <a:gd name="T36" fmla="*/ 0 w 1120"/>
                      <a:gd name="T37" fmla="*/ 0 h 742"/>
                      <a:gd name="T38" fmla="*/ 0 w 1120"/>
                      <a:gd name="T39" fmla="*/ 0 h 742"/>
                      <a:gd name="T40" fmla="*/ 0 w 1120"/>
                      <a:gd name="T41" fmla="*/ 0 h 742"/>
                      <a:gd name="T42" fmla="*/ 0 w 1120"/>
                      <a:gd name="T43" fmla="*/ 0 h 742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1120"/>
                      <a:gd name="T67" fmla="*/ 0 h 742"/>
                      <a:gd name="T68" fmla="*/ 1120 w 1120"/>
                      <a:gd name="T69" fmla="*/ 742 h 742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1120" h="742">
                        <a:moveTo>
                          <a:pt x="426" y="611"/>
                        </a:moveTo>
                        <a:lnTo>
                          <a:pt x="507" y="562"/>
                        </a:lnTo>
                        <a:lnTo>
                          <a:pt x="668" y="675"/>
                        </a:lnTo>
                        <a:lnTo>
                          <a:pt x="758" y="675"/>
                        </a:lnTo>
                        <a:lnTo>
                          <a:pt x="839" y="742"/>
                        </a:lnTo>
                        <a:lnTo>
                          <a:pt x="968" y="665"/>
                        </a:lnTo>
                        <a:lnTo>
                          <a:pt x="952" y="524"/>
                        </a:lnTo>
                        <a:lnTo>
                          <a:pt x="1120" y="384"/>
                        </a:lnTo>
                        <a:lnTo>
                          <a:pt x="1097" y="232"/>
                        </a:lnTo>
                        <a:lnTo>
                          <a:pt x="1029" y="240"/>
                        </a:lnTo>
                        <a:lnTo>
                          <a:pt x="974" y="246"/>
                        </a:lnTo>
                        <a:lnTo>
                          <a:pt x="791" y="168"/>
                        </a:lnTo>
                        <a:lnTo>
                          <a:pt x="694" y="94"/>
                        </a:lnTo>
                        <a:lnTo>
                          <a:pt x="597" y="126"/>
                        </a:lnTo>
                        <a:lnTo>
                          <a:pt x="474" y="126"/>
                        </a:lnTo>
                        <a:lnTo>
                          <a:pt x="149" y="0"/>
                        </a:lnTo>
                        <a:lnTo>
                          <a:pt x="113" y="52"/>
                        </a:lnTo>
                        <a:lnTo>
                          <a:pt x="98" y="168"/>
                        </a:lnTo>
                        <a:lnTo>
                          <a:pt x="0" y="246"/>
                        </a:lnTo>
                        <a:lnTo>
                          <a:pt x="152" y="465"/>
                        </a:lnTo>
                        <a:lnTo>
                          <a:pt x="323" y="471"/>
                        </a:lnTo>
                        <a:lnTo>
                          <a:pt x="426" y="611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52" name="Freeform 385"/>
                  <p:cNvSpPr>
                    <a:spLocks noChangeAspect="1"/>
                  </p:cNvSpPr>
                  <p:nvPr/>
                </p:nvSpPr>
                <p:spPr bwMode="gray">
                  <a:xfrm>
                    <a:off x="296242" y="1477368"/>
                    <a:ext cx="243683" cy="149470"/>
                  </a:xfrm>
                  <a:custGeom>
                    <a:avLst/>
                    <a:gdLst>
                      <a:gd name="T0" fmla="*/ 0 w 829"/>
                      <a:gd name="T1" fmla="*/ 0 h 593"/>
                      <a:gd name="T2" fmla="*/ 0 w 829"/>
                      <a:gd name="T3" fmla="*/ 0 h 593"/>
                      <a:gd name="T4" fmla="*/ 0 w 829"/>
                      <a:gd name="T5" fmla="*/ 0 h 593"/>
                      <a:gd name="T6" fmla="*/ 0 w 829"/>
                      <a:gd name="T7" fmla="*/ 0 h 593"/>
                      <a:gd name="T8" fmla="*/ 0 w 829"/>
                      <a:gd name="T9" fmla="*/ 0 h 593"/>
                      <a:gd name="T10" fmla="*/ 0 w 829"/>
                      <a:gd name="T11" fmla="*/ 0 h 593"/>
                      <a:gd name="T12" fmla="*/ 0 w 829"/>
                      <a:gd name="T13" fmla="*/ 0 h 593"/>
                      <a:gd name="T14" fmla="*/ 0 w 829"/>
                      <a:gd name="T15" fmla="*/ 0 h 593"/>
                      <a:gd name="T16" fmla="*/ 0 w 829"/>
                      <a:gd name="T17" fmla="*/ 0 h 593"/>
                      <a:gd name="T18" fmla="*/ 0 w 829"/>
                      <a:gd name="T19" fmla="*/ 0 h 593"/>
                      <a:gd name="T20" fmla="*/ 0 w 829"/>
                      <a:gd name="T21" fmla="*/ 0 h 593"/>
                      <a:gd name="T22" fmla="*/ 0 w 829"/>
                      <a:gd name="T23" fmla="*/ 0 h 593"/>
                      <a:gd name="T24" fmla="*/ 0 w 829"/>
                      <a:gd name="T25" fmla="*/ 0 h 593"/>
                      <a:gd name="T26" fmla="*/ 0 w 829"/>
                      <a:gd name="T27" fmla="*/ 0 h 593"/>
                      <a:gd name="T28" fmla="*/ 0 w 829"/>
                      <a:gd name="T29" fmla="*/ 0 h 593"/>
                      <a:gd name="T30" fmla="*/ 0 w 829"/>
                      <a:gd name="T31" fmla="*/ 0 h 593"/>
                      <a:gd name="T32" fmla="*/ 0 w 829"/>
                      <a:gd name="T33" fmla="*/ 0 h 593"/>
                      <a:gd name="T34" fmla="*/ 0 w 829"/>
                      <a:gd name="T35" fmla="*/ 0 h 593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w 829"/>
                      <a:gd name="T55" fmla="*/ 0 h 593"/>
                      <a:gd name="T56" fmla="*/ 829 w 829"/>
                      <a:gd name="T57" fmla="*/ 593 h 593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T54" t="T55" r="T56" b="T57"/>
                    <a:pathLst>
                      <a:path w="829" h="593">
                        <a:moveTo>
                          <a:pt x="829" y="385"/>
                        </a:moveTo>
                        <a:lnTo>
                          <a:pt x="790" y="407"/>
                        </a:lnTo>
                        <a:lnTo>
                          <a:pt x="716" y="491"/>
                        </a:lnTo>
                        <a:lnTo>
                          <a:pt x="732" y="568"/>
                        </a:lnTo>
                        <a:lnTo>
                          <a:pt x="442" y="587"/>
                        </a:lnTo>
                        <a:lnTo>
                          <a:pt x="345" y="523"/>
                        </a:lnTo>
                        <a:lnTo>
                          <a:pt x="283" y="578"/>
                        </a:lnTo>
                        <a:lnTo>
                          <a:pt x="168" y="593"/>
                        </a:lnTo>
                        <a:lnTo>
                          <a:pt x="64" y="587"/>
                        </a:lnTo>
                        <a:lnTo>
                          <a:pt x="0" y="426"/>
                        </a:lnTo>
                        <a:lnTo>
                          <a:pt x="64" y="362"/>
                        </a:lnTo>
                        <a:lnTo>
                          <a:pt x="81" y="116"/>
                        </a:lnTo>
                        <a:lnTo>
                          <a:pt x="177" y="103"/>
                        </a:lnTo>
                        <a:lnTo>
                          <a:pt x="319" y="0"/>
                        </a:lnTo>
                        <a:lnTo>
                          <a:pt x="403" y="20"/>
                        </a:lnTo>
                        <a:lnTo>
                          <a:pt x="555" y="239"/>
                        </a:lnTo>
                        <a:lnTo>
                          <a:pt x="726" y="245"/>
                        </a:lnTo>
                        <a:lnTo>
                          <a:pt x="829" y="385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53" name="Freeform 386"/>
                  <p:cNvSpPr>
                    <a:spLocks noChangeAspect="1"/>
                  </p:cNvSpPr>
                  <p:nvPr/>
                </p:nvSpPr>
                <p:spPr bwMode="gray">
                  <a:xfrm>
                    <a:off x="200680" y="1600843"/>
                    <a:ext cx="191124" cy="153802"/>
                  </a:xfrm>
                  <a:custGeom>
                    <a:avLst/>
                    <a:gdLst>
                      <a:gd name="T0" fmla="*/ 0 w 651"/>
                      <a:gd name="T1" fmla="*/ 0 h 604"/>
                      <a:gd name="T2" fmla="*/ 0 w 651"/>
                      <a:gd name="T3" fmla="*/ 0 h 604"/>
                      <a:gd name="T4" fmla="*/ 0 w 651"/>
                      <a:gd name="T5" fmla="*/ 0 h 604"/>
                      <a:gd name="T6" fmla="*/ 0 w 651"/>
                      <a:gd name="T7" fmla="*/ 0 h 604"/>
                      <a:gd name="T8" fmla="*/ 0 w 651"/>
                      <a:gd name="T9" fmla="*/ 0 h 604"/>
                      <a:gd name="T10" fmla="*/ 0 w 651"/>
                      <a:gd name="T11" fmla="*/ 0 h 604"/>
                      <a:gd name="T12" fmla="*/ 0 w 651"/>
                      <a:gd name="T13" fmla="*/ 0 h 604"/>
                      <a:gd name="T14" fmla="*/ 0 w 651"/>
                      <a:gd name="T15" fmla="*/ 0 h 604"/>
                      <a:gd name="T16" fmla="*/ 0 w 651"/>
                      <a:gd name="T17" fmla="*/ 0 h 604"/>
                      <a:gd name="T18" fmla="*/ 0 w 651"/>
                      <a:gd name="T19" fmla="*/ 0 h 604"/>
                      <a:gd name="T20" fmla="*/ 0 w 651"/>
                      <a:gd name="T21" fmla="*/ 0 h 604"/>
                      <a:gd name="T22" fmla="*/ 0 w 651"/>
                      <a:gd name="T23" fmla="*/ 0 h 604"/>
                      <a:gd name="T24" fmla="*/ 0 w 651"/>
                      <a:gd name="T25" fmla="*/ 0 h 604"/>
                      <a:gd name="T26" fmla="*/ 0 w 651"/>
                      <a:gd name="T27" fmla="*/ 0 h 604"/>
                      <a:gd name="T28" fmla="*/ 0 w 651"/>
                      <a:gd name="T29" fmla="*/ 0 h 604"/>
                      <a:gd name="T30" fmla="*/ 0 w 651"/>
                      <a:gd name="T31" fmla="*/ 0 h 604"/>
                      <a:gd name="T32" fmla="*/ 0 w 651"/>
                      <a:gd name="T33" fmla="*/ 0 h 604"/>
                      <a:gd name="T34" fmla="*/ 0 w 651"/>
                      <a:gd name="T35" fmla="*/ 0 h 604"/>
                      <a:gd name="T36" fmla="*/ 0 w 651"/>
                      <a:gd name="T37" fmla="*/ 0 h 604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w 651"/>
                      <a:gd name="T58" fmla="*/ 0 h 604"/>
                      <a:gd name="T59" fmla="*/ 651 w 651"/>
                      <a:gd name="T60" fmla="*/ 604 h 604"/>
                    </a:gdLst>
                    <a:ahLst/>
                    <a:cxnLst>
                      <a:cxn ang="T38">
                        <a:pos x="T0" y="T1"/>
                      </a:cxn>
                      <a:cxn ang="T39">
                        <a:pos x="T2" y="T3"/>
                      </a:cxn>
                      <a:cxn ang="T40">
                        <a:pos x="T4" y="T5"/>
                      </a:cxn>
                      <a:cxn ang="T41">
                        <a:pos x="T6" y="T7"/>
                      </a:cxn>
                      <a:cxn ang="T42">
                        <a:pos x="T8" y="T9"/>
                      </a:cxn>
                      <a:cxn ang="T43">
                        <a:pos x="T10" y="T11"/>
                      </a:cxn>
                      <a:cxn ang="T44">
                        <a:pos x="T12" y="T13"/>
                      </a:cxn>
                      <a:cxn ang="T45">
                        <a:pos x="T14" y="T15"/>
                      </a:cxn>
                      <a:cxn ang="T46">
                        <a:pos x="T16" y="T17"/>
                      </a:cxn>
                      <a:cxn ang="T47">
                        <a:pos x="T18" y="T19"/>
                      </a:cxn>
                      <a:cxn ang="T48">
                        <a:pos x="T20" y="T21"/>
                      </a:cxn>
                      <a:cxn ang="T49">
                        <a:pos x="T22" y="T23"/>
                      </a:cxn>
                      <a:cxn ang="T50">
                        <a:pos x="T24" y="T25"/>
                      </a:cxn>
                      <a:cxn ang="T51">
                        <a:pos x="T26" y="T27"/>
                      </a:cxn>
                      <a:cxn ang="T52">
                        <a:pos x="T28" y="T29"/>
                      </a:cxn>
                      <a:cxn ang="T53">
                        <a:pos x="T30" y="T31"/>
                      </a:cxn>
                      <a:cxn ang="T54">
                        <a:pos x="T32" y="T33"/>
                      </a:cxn>
                      <a:cxn ang="T55">
                        <a:pos x="T34" y="T35"/>
                      </a:cxn>
                      <a:cxn ang="T56">
                        <a:pos x="T36" y="T37"/>
                      </a:cxn>
                    </a:cxnLst>
                    <a:rect l="T57" t="T58" r="T59" b="T60"/>
                    <a:pathLst>
                      <a:path w="651" h="604">
                        <a:moveTo>
                          <a:pt x="386" y="96"/>
                        </a:moveTo>
                        <a:lnTo>
                          <a:pt x="490" y="102"/>
                        </a:lnTo>
                        <a:lnTo>
                          <a:pt x="605" y="87"/>
                        </a:lnTo>
                        <a:lnTo>
                          <a:pt x="651" y="248"/>
                        </a:lnTo>
                        <a:lnTo>
                          <a:pt x="586" y="297"/>
                        </a:lnTo>
                        <a:lnTo>
                          <a:pt x="645" y="409"/>
                        </a:lnTo>
                        <a:lnTo>
                          <a:pt x="516" y="458"/>
                        </a:lnTo>
                        <a:lnTo>
                          <a:pt x="452" y="577"/>
                        </a:lnTo>
                        <a:lnTo>
                          <a:pt x="312" y="604"/>
                        </a:lnTo>
                        <a:lnTo>
                          <a:pt x="225" y="577"/>
                        </a:lnTo>
                        <a:lnTo>
                          <a:pt x="289" y="549"/>
                        </a:lnTo>
                        <a:lnTo>
                          <a:pt x="274" y="451"/>
                        </a:lnTo>
                        <a:lnTo>
                          <a:pt x="257" y="426"/>
                        </a:lnTo>
                        <a:lnTo>
                          <a:pt x="177" y="303"/>
                        </a:lnTo>
                        <a:lnTo>
                          <a:pt x="64" y="303"/>
                        </a:lnTo>
                        <a:lnTo>
                          <a:pt x="0" y="174"/>
                        </a:lnTo>
                        <a:lnTo>
                          <a:pt x="15" y="157"/>
                        </a:lnTo>
                        <a:lnTo>
                          <a:pt x="145" y="0"/>
                        </a:lnTo>
                        <a:lnTo>
                          <a:pt x="386" y="96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54" name="Freeform 387"/>
                  <p:cNvSpPr>
                    <a:spLocks noChangeAspect="1"/>
                  </p:cNvSpPr>
                  <p:nvPr/>
                </p:nvSpPr>
                <p:spPr bwMode="gray">
                  <a:xfrm>
                    <a:off x="88395" y="2335195"/>
                    <a:ext cx="105118" cy="86649"/>
                  </a:xfrm>
                  <a:custGeom>
                    <a:avLst/>
                    <a:gdLst>
                      <a:gd name="T0" fmla="*/ 0 w 350"/>
                      <a:gd name="T1" fmla="*/ 0 h 352"/>
                      <a:gd name="T2" fmla="*/ 0 w 350"/>
                      <a:gd name="T3" fmla="*/ 0 h 352"/>
                      <a:gd name="T4" fmla="*/ 0 w 350"/>
                      <a:gd name="T5" fmla="*/ 0 h 352"/>
                      <a:gd name="T6" fmla="*/ 0 w 350"/>
                      <a:gd name="T7" fmla="*/ 0 h 352"/>
                      <a:gd name="T8" fmla="*/ 0 w 350"/>
                      <a:gd name="T9" fmla="*/ 0 h 352"/>
                      <a:gd name="T10" fmla="*/ 0 w 350"/>
                      <a:gd name="T11" fmla="*/ 0 h 352"/>
                      <a:gd name="T12" fmla="*/ 0 w 350"/>
                      <a:gd name="T13" fmla="*/ 0 h 352"/>
                      <a:gd name="T14" fmla="*/ 0 w 350"/>
                      <a:gd name="T15" fmla="*/ 0 h 352"/>
                      <a:gd name="T16" fmla="*/ 0 w 350"/>
                      <a:gd name="T17" fmla="*/ 0 h 352"/>
                      <a:gd name="T18" fmla="*/ 0 w 350"/>
                      <a:gd name="T19" fmla="*/ 0 h 352"/>
                      <a:gd name="T20" fmla="*/ 0 w 350"/>
                      <a:gd name="T21" fmla="*/ 0 h 352"/>
                      <a:gd name="T22" fmla="*/ 0 w 350"/>
                      <a:gd name="T23" fmla="*/ 0 h 352"/>
                      <a:gd name="T24" fmla="*/ 0 w 350"/>
                      <a:gd name="T25" fmla="*/ 0 h 352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350"/>
                      <a:gd name="T40" fmla="*/ 0 h 352"/>
                      <a:gd name="T41" fmla="*/ 350 w 350"/>
                      <a:gd name="T42" fmla="*/ 352 h 352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350" h="352">
                        <a:moveTo>
                          <a:pt x="263" y="32"/>
                        </a:moveTo>
                        <a:lnTo>
                          <a:pt x="206" y="48"/>
                        </a:lnTo>
                        <a:lnTo>
                          <a:pt x="102" y="0"/>
                        </a:lnTo>
                        <a:lnTo>
                          <a:pt x="0" y="93"/>
                        </a:lnTo>
                        <a:lnTo>
                          <a:pt x="21" y="129"/>
                        </a:lnTo>
                        <a:lnTo>
                          <a:pt x="176" y="352"/>
                        </a:lnTo>
                        <a:lnTo>
                          <a:pt x="183" y="345"/>
                        </a:lnTo>
                        <a:lnTo>
                          <a:pt x="206" y="297"/>
                        </a:lnTo>
                        <a:lnTo>
                          <a:pt x="295" y="274"/>
                        </a:lnTo>
                        <a:lnTo>
                          <a:pt x="303" y="274"/>
                        </a:lnTo>
                        <a:lnTo>
                          <a:pt x="350" y="102"/>
                        </a:lnTo>
                        <a:lnTo>
                          <a:pt x="270" y="32"/>
                        </a:lnTo>
                        <a:lnTo>
                          <a:pt x="263" y="32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55" name="Freeform 388"/>
                  <p:cNvSpPr>
                    <a:spLocks noChangeAspect="1"/>
                  </p:cNvSpPr>
                  <p:nvPr/>
                </p:nvSpPr>
                <p:spPr bwMode="gray">
                  <a:xfrm>
                    <a:off x="167233" y="2246380"/>
                    <a:ext cx="210236" cy="229620"/>
                  </a:xfrm>
                  <a:custGeom>
                    <a:avLst/>
                    <a:gdLst>
                      <a:gd name="T0" fmla="*/ 0 w 723"/>
                      <a:gd name="T1" fmla="*/ 0 h 901"/>
                      <a:gd name="T2" fmla="*/ 0 w 723"/>
                      <a:gd name="T3" fmla="*/ 0 h 901"/>
                      <a:gd name="T4" fmla="*/ 0 w 723"/>
                      <a:gd name="T5" fmla="*/ 0 h 901"/>
                      <a:gd name="T6" fmla="*/ 0 w 723"/>
                      <a:gd name="T7" fmla="*/ 0 h 901"/>
                      <a:gd name="T8" fmla="*/ 0 w 723"/>
                      <a:gd name="T9" fmla="*/ 0 h 901"/>
                      <a:gd name="T10" fmla="*/ 0 w 723"/>
                      <a:gd name="T11" fmla="*/ 0 h 901"/>
                      <a:gd name="T12" fmla="*/ 0 w 723"/>
                      <a:gd name="T13" fmla="*/ 0 h 901"/>
                      <a:gd name="T14" fmla="*/ 0 w 723"/>
                      <a:gd name="T15" fmla="*/ 0 h 901"/>
                      <a:gd name="T16" fmla="*/ 0 w 723"/>
                      <a:gd name="T17" fmla="*/ 0 h 901"/>
                      <a:gd name="T18" fmla="*/ 0 w 723"/>
                      <a:gd name="T19" fmla="*/ 0 h 901"/>
                      <a:gd name="T20" fmla="*/ 0 w 723"/>
                      <a:gd name="T21" fmla="*/ 0 h 901"/>
                      <a:gd name="T22" fmla="*/ 0 w 723"/>
                      <a:gd name="T23" fmla="*/ 0 h 901"/>
                      <a:gd name="T24" fmla="*/ 0 w 723"/>
                      <a:gd name="T25" fmla="*/ 0 h 901"/>
                      <a:gd name="T26" fmla="*/ 0 w 723"/>
                      <a:gd name="T27" fmla="*/ 0 h 901"/>
                      <a:gd name="T28" fmla="*/ 0 w 723"/>
                      <a:gd name="T29" fmla="*/ 0 h 901"/>
                      <a:gd name="T30" fmla="*/ 0 w 723"/>
                      <a:gd name="T31" fmla="*/ 0 h 901"/>
                      <a:gd name="T32" fmla="*/ 0 w 723"/>
                      <a:gd name="T33" fmla="*/ 0 h 901"/>
                      <a:gd name="T34" fmla="*/ 0 w 723"/>
                      <a:gd name="T35" fmla="*/ 0 h 901"/>
                      <a:gd name="T36" fmla="*/ 0 w 723"/>
                      <a:gd name="T37" fmla="*/ 0 h 901"/>
                      <a:gd name="T38" fmla="*/ 0 w 723"/>
                      <a:gd name="T39" fmla="*/ 0 h 901"/>
                      <a:gd name="T40" fmla="*/ 0 w 723"/>
                      <a:gd name="T41" fmla="*/ 0 h 901"/>
                      <a:gd name="T42" fmla="*/ 0 w 723"/>
                      <a:gd name="T43" fmla="*/ 0 h 901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23"/>
                      <a:gd name="T67" fmla="*/ 0 h 901"/>
                      <a:gd name="T68" fmla="*/ 723 w 723"/>
                      <a:gd name="T69" fmla="*/ 901 h 901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23" h="901">
                        <a:moveTo>
                          <a:pt x="343" y="901"/>
                        </a:moveTo>
                        <a:lnTo>
                          <a:pt x="326" y="817"/>
                        </a:lnTo>
                        <a:lnTo>
                          <a:pt x="275" y="732"/>
                        </a:lnTo>
                        <a:lnTo>
                          <a:pt x="104" y="626"/>
                        </a:lnTo>
                        <a:lnTo>
                          <a:pt x="40" y="620"/>
                        </a:lnTo>
                        <a:lnTo>
                          <a:pt x="87" y="448"/>
                        </a:lnTo>
                        <a:lnTo>
                          <a:pt x="7" y="378"/>
                        </a:lnTo>
                        <a:lnTo>
                          <a:pt x="0" y="272"/>
                        </a:lnTo>
                        <a:lnTo>
                          <a:pt x="104" y="240"/>
                        </a:lnTo>
                        <a:lnTo>
                          <a:pt x="49" y="94"/>
                        </a:lnTo>
                        <a:lnTo>
                          <a:pt x="184" y="0"/>
                        </a:lnTo>
                        <a:lnTo>
                          <a:pt x="323" y="7"/>
                        </a:lnTo>
                        <a:lnTo>
                          <a:pt x="411" y="153"/>
                        </a:lnTo>
                        <a:lnTo>
                          <a:pt x="475" y="191"/>
                        </a:lnTo>
                        <a:lnTo>
                          <a:pt x="575" y="333"/>
                        </a:lnTo>
                        <a:lnTo>
                          <a:pt x="646" y="442"/>
                        </a:lnTo>
                        <a:lnTo>
                          <a:pt x="678" y="556"/>
                        </a:lnTo>
                        <a:lnTo>
                          <a:pt x="723" y="732"/>
                        </a:lnTo>
                        <a:lnTo>
                          <a:pt x="549" y="772"/>
                        </a:lnTo>
                        <a:lnTo>
                          <a:pt x="526" y="872"/>
                        </a:lnTo>
                        <a:lnTo>
                          <a:pt x="436" y="878"/>
                        </a:lnTo>
                        <a:lnTo>
                          <a:pt x="343" y="901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56" name="Freeform 389"/>
                  <p:cNvSpPr>
                    <a:spLocks noChangeAspect="1"/>
                  </p:cNvSpPr>
                  <p:nvPr/>
                </p:nvSpPr>
                <p:spPr bwMode="gray">
                  <a:xfrm>
                    <a:off x="140954" y="2402348"/>
                    <a:ext cx="121841" cy="71486"/>
                  </a:xfrm>
                  <a:custGeom>
                    <a:avLst/>
                    <a:gdLst>
                      <a:gd name="T0" fmla="*/ 0 w 413"/>
                      <a:gd name="T1" fmla="*/ 0 h 277"/>
                      <a:gd name="T2" fmla="*/ 0 w 413"/>
                      <a:gd name="T3" fmla="*/ 0 h 277"/>
                      <a:gd name="T4" fmla="*/ 0 w 413"/>
                      <a:gd name="T5" fmla="*/ 0 h 277"/>
                      <a:gd name="T6" fmla="*/ 0 w 413"/>
                      <a:gd name="T7" fmla="*/ 0 h 277"/>
                      <a:gd name="T8" fmla="*/ 0 w 413"/>
                      <a:gd name="T9" fmla="*/ 0 h 277"/>
                      <a:gd name="T10" fmla="*/ 0 w 413"/>
                      <a:gd name="T11" fmla="*/ 0 h 277"/>
                      <a:gd name="T12" fmla="*/ 0 w 413"/>
                      <a:gd name="T13" fmla="*/ 0 h 277"/>
                      <a:gd name="T14" fmla="*/ 0 w 413"/>
                      <a:gd name="T15" fmla="*/ 0 h 277"/>
                      <a:gd name="T16" fmla="*/ 0 w 413"/>
                      <a:gd name="T17" fmla="*/ 0 h 277"/>
                      <a:gd name="T18" fmla="*/ 0 w 413"/>
                      <a:gd name="T19" fmla="*/ 0 h 277"/>
                      <a:gd name="T20" fmla="*/ 0 w 413"/>
                      <a:gd name="T21" fmla="*/ 0 h 277"/>
                      <a:gd name="T22" fmla="*/ 0 w 413"/>
                      <a:gd name="T23" fmla="*/ 0 h 277"/>
                      <a:gd name="T24" fmla="*/ 0 w 413"/>
                      <a:gd name="T25" fmla="*/ 0 h 277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413"/>
                      <a:gd name="T40" fmla="*/ 0 h 277"/>
                      <a:gd name="T41" fmla="*/ 413 w 413"/>
                      <a:gd name="T42" fmla="*/ 277 h 277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413" h="277">
                        <a:moveTo>
                          <a:pt x="333" y="262"/>
                        </a:moveTo>
                        <a:lnTo>
                          <a:pt x="239" y="241"/>
                        </a:lnTo>
                        <a:lnTo>
                          <a:pt x="159" y="277"/>
                        </a:lnTo>
                        <a:lnTo>
                          <a:pt x="23" y="112"/>
                        </a:lnTo>
                        <a:lnTo>
                          <a:pt x="0" y="78"/>
                        </a:lnTo>
                        <a:lnTo>
                          <a:pt x="7" y="71"/>
                        </a:lnTo>
                        <a:lnTo>
                          <a:pt x="30" y="23"/>
                        </a:lnTo>
                        <a:lnTo>
                          <a:pt x="119" y="0"/>
                        </a:lnTo>
                        <a:lnTo>
                          <a:pt x="127" y="0"/>
                        </a:lnTo>
                        <a:lnTo>
                          <a:pt x="191" y="6"/>
                        </a:lnTo>
                        <a:lnTo>
                          <a:pt x="362" y="112"/>
                        </a:lnTo>
                        <a:lnTo>
                          <a:pt x="413" y="197"/>
                        </a:lnTo>
                        <a:lnTo>
                          <a:pt x="333" y="262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57" name="Freeform 390"/>
                  <p:cNvSpPr>
                    <a:spLocks noChangeAspect="1"/>
                  </p:cNvSpPr>
                  <p:nvPr/>
                </p:nvSpPr>
                <p:spPr bwMode="gray">
                  <a:xfrm>
                    <a:off x="210236" y="2467335"/>
                    <a:ext cx="145732" cy="93148"/>
                  </a:xfrm>
                  <a:custGeom>
                    <a:avLst/>
                    <a:gdLst>
                      <a:gd name="T0" fmla="*/ 0 w 497"/>
                      <a:gd name="T1" fmla="*/ 0 h 373"/>
                      <a:gd name="T2" fmla="*/ 0 w 497"/>
                      <a:gd name="T3" fmla="*/ 0 h 373"/>
                      <a:gd name="T4" fmla="*/ 0 w 497"/>
                      <a:gd name="T5" fmla="*/ 0 h 373"/>
                      <a:gd name="T6" fmla="*/ 0 w 497"/>
                      <a:gd name="T7" fmla="*/ 0 h 373"/>
                      <a:gd name="T8" fmla="*/ 0 w 497"/>
                      <a:gd name="T9" fmla="*/ 0 h 373"/>
                      <a:gd name="T10" fmla="*/ 0 w 497"/>
                      <a:gd name="T11" fmla="*/ 0 h 373"/>
                      <a:gd name="T12" fmla="*/ 0 w 497"/>
                      <a:gd name="T13" fmla="*/ 0 h 373"/>
                      <a:gd name="T14" fmla="*/ 0 w 497"/>
                      <a:gd name="T15" fmla="*/ 0 h 373"/>
                      <a:gd name="T16" fmla="*/ 0 w 497"/>
                      <a:gd name="T17" fmla="*/ 0 h 373"/>
                      <a:gd name="T18" fmla="*/ 0 w 497"/>
                      <a:gd name="T19" fmla="*/ 0 h 373"/>
                      <a:gd name="T20" fmla="*/ 0 w 497"/>
                      <a:gd name="T21" fmla="*/ 0 h 373"/>
                      <a:gd name="T22" fmla="*/ 0 w 497"/>
                      <a:gd name="T23" fmla="*/ 0 h 373"/>
                      <a:gd name="T24" fmla="*/ 0 w 497"/>
                      <a:gd name="T25" fmla="*/ 0 h 373"/>
                      <a:gd name="T26" fmla="*/ 0 w 497"/>
                      <a:gd name="T27" fmla="*/ 0 h 373"/>
                      <a:gd name="T28" fmla="*/ 0 w 497"/>
                      <a:gd name="T29" fmla="*/ 0 h 373"/>
                      <a:gd name="T30" fmla="*/ 0 w 497"/>
                      <a:gd name="T31" fmla="*/ 0 h 373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w 497"/>
                      <a:gd name="T49" fmla="*/ 0 h 373"/>
                      <a:gd name="T50" fmla="*/ 497 w 497"/>
                      <a:gd name="T51" fmla="*/ 373 h 373"/>
                    </a:gdLst>
                    <a:ahLst/>
                    <a:cxnLst>
                      <a:cxn ang="T32">
                        <a:pos x="T0" y="T1"/>
                      </a:cxn>
                      <a:cxn ang="T33">
                        <a:pos x="T2" y="T3"/>
                      </a:cxn>
                      <a:cxn ang="T34">
                        <a:pos x="T4" y="T5"/>
                      </a:cxn>
                      <a:cxn ang="T35">
                        <a:pos x="T6" y="T7"/>
                      </a:cxn>
                      <a:cxn ang="T36">
                        <a:pos x="T8" y="T9"/>
                      </a:cxn>
                      <a:cxn ang="T37">
                        <a:pos x="T10" y="T11"/>
                      </a:cxn>
                      <a:cxn ang="T38">
                        <a:pos x="T12" y="T13"/>
                      </a:cxn>
                      <a:cxn ang="T39">
                        <a:pos x="T14" y="T15"/>
                      </a:cxn>
                      <a:cxn ang="T40">
                        <a:pos x="T16" y="T17"/>
                      </a:cxn>
                      <a:cxn ang="T41">
                        <a:pos x="T18" y="T19"/>
                      </a:cxn>
                      <a:cxn ang="T42">
                        <a:pos x="T20" y="T21"/>
                      </a:cxn>
                      <a:cxn ang="T43">
                        <a:pos x="T22" y="T23"/>
                      </a:cxn>
                      <a:cxn ang="T44">
                        <a:pos x="T24" y="T25"/>
                      </a:cxn>
                      <a:cxn ang="T45">
                        <a:pos x="T26" y="T27"/>
                      </a:cxn>
                      <a:cxn ang="T46">
                        <a:pos x="T28" y="T29"/>
                      </a:cxn>
                      <a:cxn ang="T47">
                        <a:pos x="T30" y="T31"/>
                      </a:cxn>
                    </a:cxnLst>
                    <a:rect l="T48" t="T49" r="T50" b="T51"/>
                    <a:pathLst>
                      <a:path w="497" h="373">
                        <a:moveTo>
                          <a:pt x="188" y="373"/>
                        </a:moveTo>
                        <a:lnTo>
                          <a:pt x="368" y="328"/>
                        </a:lnTo>
                        <a:lnTo>
                          <a:pt x="390" y="239"/>
                        </a:lnTo>
                        <a:lnTo>
                          <a:pt x="487" y="206"/>
                        </a:lnTo>
                        <a:lnTo>
                          <a:pt x="497" y="125"/>
                        </a:lnTo>
                        <a:lnTo>
                          <a:pt x="423" y="93"/>
                        </a:lnTo>
                        <a:lnTo>
                          <a:pt x="377" y="0"/>
                        </a:lnTo>
                        <a:lnTo>
                          <a:pt x="287" y="6"/>
                        </a:lnTo>
                        <a:lnTo>
                          <a:pt x="194" y="29"/>
                        </a:lnTo>
                        <a:lnTo>
                          <a:pt x="116" y="19"/>
                        </a:lnTo>
                        <a:lnTo>
                          <a:pt x="106" y="29"/>
                        </a:lnTo>
                        <a:lnTo>
                          <a:pt x="133" y="70"/>
                        </a:lnTo>
                        <a:lnTo>
                          <a:pt x="126" y="206"/>
                        </a:lnTo>
                        <a:lnTo>
                          <a:pt x="19" y="206"/>
                        </a:lnTo>
                        <a:lnTo>
                          <a:pt x="0" y="206"/>
                        </a:lnTo>
                        <a:lnTo>
                          <a:pt x="188" y="373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58" name="Freeform 391"/>
                  <p:cNvSpPr>
                    <a:spLocks noChangeAspect="1"/>
                  </p:cNvSpPr>
                  <p:nvPr/>
                </p:nvSpPr>
                <p:spPr bwMode="gray">
                  <a:xfrm>
                    <a:off x="172011" y="2452171"/>
                    <a:ext cx="95562" cy="64987"/>
                  </a:xfrm>
                  <a:custGeom>
                    <a:avLst/>
                    <a:gdLst>
                      <a:gd name="T0" fmla="*/ 0 w 326"/>
                      <a:gd name="T1" fmla="*/ 0 h 261"/>
                      <a:gd name="T2" fmla="*/ 0 w 326"/>
                      <a:gd name="T3" fmla="*/ 0 h 261"/>
                      <a:gd name="T4" fmla="*/ 0 w 326"/>
                      <a:gd name="T5" fmla="*/ 0 h 261"/>
                      <a:gd name="T6" fmla="*/ 0 w 326"/>
                      <a:gd name="T7" fmla="*/ 0 h 261"/>
                      <a:gd name="T8" fmla="*/ 0 w 326"/>
                      <a:gd name="T9" fmla="*/ 0 h 261"/>
                      <a:gd name="T10" fmla="*/ 0 w 326"/>
                      <a:gd name="T11" fmla="*/ 0 h 261"/>
                      <a:gd name="T12" fmla="*/ 0 w 326"/>
                      <a:gd name="T13" fmla="*/ 0 h 261"/>
                      <a:gd name="T14" fmla="*/ 0 w 326"/>
                      <a:gd name="T15" fmla="*/ 0 h 261"/>
                      <a:gd name="T16" fmla="*/ 0 w 326"/>
                      <a:gd name="T17" fmla="*/ 0 h 261"/>
                      <a:gd name="T18" fmla="*/ 0 w 326"/>
                      <a:gd name="T19" fmla="*/ 0 h 261"/>
                      <a:gd name="T20" fmla="*/ 0 w 326"/>
                      <a:gd name="T21" fmla="*/ 0 h 261"/>
                      <a:gd name="T22" fmla="*/ 0 w 326"/>
                      <a:gd name="T23" fmla="*/ 0 h 261"/>
                      <a:gd name="T24" fmla="*/ 0 w 326"/>
                      <a:gd name="T25" fmla="*/ 0 h 261"/>
                      <a:gd name="T26" fmla="*/ 0 w 326"/>
                      <a:gd name="T27" fmla="*/ 0 h 261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w 326"/>
                      <a:gd name="T43" fmla="*/ 0 h 261"/>
                      <a:gd name="T44" fmla="*/ 326 w 326"/>
                      <a:gd name="T45" fmla="*/ 261 h 261"/>
                    </a:gdLst>
                    <a:ahLst/>
                    <a:cxnLst>
                      <a:cxn ang="T28">
                        <a:pos x="T0" y="T1"/>
                      </a:cxn>
                      <a:cxn ang="T29">
                        <a:pos x="T2" y="T3"/>
                      </a:cxn>
                      <a:cxn ang="T30">
                        <a:pos x="T4" y="T5"/>
                      </a:cxn>
                      <a:cxn ang="T31">
                        <a:pos x="T6" y="T7"/>
                      </a:cxn>
                      <a:cxn ang="T32">
                        <a:pos x="T8" y="T9"/>
                      </a:cxn>
                      <a:cxn ang="T33">
                        <a:pos x="T10" y="T11"/>
                      </a:cxn>
                      <a:cxn ang="T34">
                        <a:pos x="T12" y="T13"/>
                      </a:cxn>
                      <a:cxn ang="T35">
                        <a:pos x="T14" y="T15"/>
                      </a:cxn>
                      <a:cxn ang="T36">
                        <a:pos x="T16" y="T17"/>
                      </a:cxn>
                      <a:cxn ang="T37">
                        <a:pos x="T18" y="T19"/>
                      </a:cxn>
                      <a:cxn ang="T38">
                        <a:pos x="T20" y="T21"/>
                      </a:cxn>
                      <a:cxn ang="T39">
                        <a:pos x="T22" y="T23"/>
                      </a:cxn>
                      <a:cxn ang="T40">
                        <a:pos x="T24" y="T25"/>
                      </a:cxn>
                      <a:cxn ang="T41">
                        <a:pos x="T26" y="T27"/>
                      </a:cxn>
                    </a:cxnLst>
                    <a:rect l="T42" t="T43" r="T44" b="T45"/>
                    <a:pathLst>
                      <a:path w="326" h="261">
                        <a:moveTo>
                          <a:pt x="229" y="65"/>
                        </a:moveTo>
                        <a:lnTo>
                          <a:pt x="135" y="44"/>
                        </a:lnTo>
                        <a:lnTo>
                          <a:pt x="55" y="80"/>
                        </a:lnTo>
                        <a:lnTo>
                          <a:pt x="64" y="93"/>
                        </a:lnTo>
                        <a:lnTo>
                          <a:pt x="0" y="142"/>
                        </a:lnTo>
                        <a:lnTo>
                          <a:pt x="132" y="261"/>
                        </a:lnTo>
                        <a:lnTo>
                          <a:pt x="151" y="261"/>
                        </a:lnTo>
                        <a:lnTo>
                          <a:pt x="258" y="261"/>
                        </a:lnTo>
                        <a:lnTo>
                          <a:pt x="265" y="125"/>
                        </a:lnTo>
                        <a:lnTo>
                          <a:pt x="238" y="84"/>
                        </a:lnTo>
                        <a:lnTo>
                          <a:pt x="248" y="74"/>
                        </a:lnTo>
                        <a:lnTo>
                          <a:pt x="326" y="84"/>
                        </a:lnTo>
                        <a:lnTo>
                          <a:pt x="309" y="0"/>
                        </a:lnTo>
                        <a:lnTo>
                          <a:pt x="229" y="65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59" name="Freeform 392"/>
                  <p:cNvSpPr>
                    <a:spLocks noChangeAspect="1"/>
                  </p:cNvSpPr>
                  <p:nvPr/>
                </p:nvSpPr>
                <p:spPr bwMode="gray">
                  <a:xfrm>
                    <a:off x="463475" y="2220385"/>
                    <a:ext cx="150510" cy="227454"/>
                  </a:xfrm>
                  <a:custGeom>
                    <a:avLst/>
                    <a:gdLst>
                      <a:gd name="T0" fmla="*/ 0 w 509"/>
                      <a:gd name="T1" fmla="*/ 0 h 910"/>
                      <a:gd name="T2" fmla="*/ 0 w 509"/>
                      <a:gd name="T3" fmla="*/ 0 h 910"/>
                      <a:gd name="T4" fmla="*/ 0 w 509"/>
                      <a:gd name="T5" fmla="*/ 0 h 910"/>
                      <a:gd name="T6" fmla="*/ 0 w 509"/>
                      <a:gd name="T7" fmla="*/ 0 h 910"/>
                      <a:gd name="T8" fmla="*/ 0 w 509"/>
                      <a:gd name="T9" fmla="*/ 0 h 910"/>
                      <a:gd name="T10" fmla="*/ 0 w 509"/>
                      <a:gd name="T11" fmla="*/ 0 h 910"/>
                      <a:gd name="T12" fmla="*/ 0 w 509"/>
                      <a:gd name="T13" fmla="*/ 0 h 910"/>
                      <a:gd name="T14" fmla="*/ 0 w 509"/>
                      <a:gd name="T15" fmla="*/ 0 h 910"/>
                      <a:gd name="T16" fmla="*/ 0 w 509"/>
                      <a:gd name="T17" fmla="*/ 0 h 910"/>
                      <a:gd name="T18" fmla="*/ 0 w 509"/>
                      <a:gd name="T19" fmla="*/ 0 h 910"/>
                      <a:gd name="T20" fmla="*/ 0 w 509"/>
                      <a:gd name="T21" fmla="*/ 0 h 910"/>
                      <a:gd name="T22" fmla="*/ 0 w 509"/>
                      <a:gd name="T23" fmla="*/ 0 h 910"/>
                      <a:gd name="T24" fmla="*/ 0 w 509"/>
                      <a:gd name="T25" fmla="*/ 0 h 910"/>
                      <a:gd name="T26" fmla="*/ 0 w 509"/>
                      <a:gd name="T27" fmla="*/ 0 h 910"/>
                      <a:gd name="T28" fmla="*/ 0 w 509"/>
                      <a:gd name="T29" fmla="*/ 0 h 910"/>
                      <a:gd name="T30" fmla="*/ 0 w 509"/>
                      <a:gd name="T31" fmla="*/ 0 h 910"/>
                      <a:gd name="T32" fmla="*/ 0 w 509"/>
                      <a:gd name="T33" fmla="*/ 0 h 910"/>
                      <a:gd name="T34" fmla="*/ 0 w 509"/>
                      <a:gd name="T35" fmla="*/ 0 h 910"/>
                      <a:gd name="T36" fmla="*/ 0 w 509"/>
                      <a:gd name="T37" fmla="*/ 0 h 910"/>
                      <a:gd name="T38" fmla="*/ 0 w 509"/>
                      <a:gd name="T39" fmla="*/ 0 h 910"/>
                      <a:gd name="T40" fmla="*/ 0 w 509"/>
                      <a:gd name="T41" fmla="*/ 0 h 910"/>
                      <a:gd name="T42" fmla="*/ 0 w 509"/>
                      <a:gd name="T43" fmla="*/ 0 h 910"/>
                      <a:gd name="T44" fmla="*/ 0 w 509"/>
                      <a:gd name="T45" fmla="*/ 0 h 910"/>
                      <a:gd name="T46" fmla="*/ 0 w 509"/>
                      <a:gd name="T47" fmla="*/ 0 h 910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w 509"/>
                      <a:gd name="T73" fmla="*/ 0 h 910"/>
                      <a:gd name="T74" fmla="*/ 509 w 509"/>
                      <a:gd name="T75" fmla="*/ 910 h 910"/>
                    </a:gdLst>
                    <a:ahLst/>
                    <a:cxnLst>
                      <a:cxn ang="T48">
                        <a:pos x="T0" y="T1"/>
                      </a:cxn>
                      <a:cxn ang="T49">
                        <a:pos x="T2" y="T3"/>
                      </a:cxn>
                      <a:cxn ang="T50">
                        <a:pos x="T4" y="T5"/>
                      </a:cxn>
                      <a:cxn ang="T51">
                        <a:pos x="T6" y="T7"/>
                      </a:cxn>
                      <a:cxn ang="T52">
                        <a:pos x="T8" y="T9"/>
                      </a:cxn>
                      <a:cxn ang="T53">
                        <a:pos x="T10" y="T11"/>
                      </a:cxn>
                      <a:cxn ang="T54">
                        <a:pos x="T12" y="T13"/>
                      </a:cxn>
                      <a:cxn ang="T55">
                        <a:pos x="T14" y="T15"/>
                      </a:cxn>
                      <a:cxn ang="T56">
                        <a:pos x="T16" y="T17"/>
                      </a:cxn>
                      <a:cxn ang="T57">
                        <a:pos x="T18" y="T19"/>
                      </a:cxn>
                      <a:cxn ang="T58">
                        <a:pos x="T20" y="T21"/>
                      </a:cxn>
                      <a:cxn ang="T59">
                        <a:pos x="T22" y="T23"/>
                      </a:cxn>
                      <a:cxn ang="T60">
                        <a:pos x="T24" y="T25"/>
                      </a:cxn>
                      <a:cxn ang="T61">
                        <a:pos x="T26" y="T27"/>
                      </a:cxn>
                      <a:cxn ang="T62">
                        <a:pos x="T28" y="T29"/>
                      </a:cxn>
                      <a:cxn ang="T63">
                        <a:pos x="T30" y="T31"/>
                      </a:cxn>
                      <a:cxn ang="T64">
                        <a:pos x="T32" y="T33"/>
                      </a:cxn>
                      <a:cxn ang="T65">
                        <a:pos x="T34" y="T35"/>
                      </a:cxn>
                      <a:cxn ang="T66">
                        <a:pos x="T36" y="T37"/>
                      </a:cxn>
                      <a:cxn ang="T67">
                        <a:pos x="T38" y="T39"/>
                      </a:cxn>
                      <a:cxn ang="T68">
                        <a:pos x="T40" y="T41"/>
                      </a:cxn>
                      <a:cxn ang="T69">
                        <a:pos x="T42" y="T43"/>
                      </a:cxn>
                      <a:cxn ang="T70">
                        <a:pos x="T44" y="T45"/>
                      </a:cxn>
                      <a:cxn ang="T71">
                        <a:pos x="T46" y="T47"/>
                      </a:cxn>
                    </a:cxnLst>
                    <a:rect l="T72" t="T73" r="T74" b="T75"/>
                    <a:pathLst>
                      <a:path w="509" h="910">
                        <a:moveTo>
                          <a:pt x="74" y="852"/>
                        </a:moveTo>
                        <a:lnTo>
                          <a:pt x="0" y="813"/>
                        </a:lnTo>
                        <a:lnTo>
                          <a:pt x="97" y="732"/>
                        </a:lnTo>
                        <a:lnTo>
                          <a:pt x="64" y="619"/>
                        </a:lnTo>
                        <a:lnTo>
                          <a:pt x="187" y="613"/>
                        </a:lnTo>
                        <a:lnTo>
                          <a:pt x="203" y="458"/>
                        </a:lnTo>
                        <a:lnTo>
                          <a:pt x="291" y="410"/>
                        </a:lnTo>
                        <a:lnTo>
                          <a:pt x="161" y="338"/>
                        </a:lnTo>
                        <a:lnTo>
                          <a:pt x="145" y="119"/>
                        </a:lnTo>
                        <a:lnTo>
                          <a:pt x="151" y="81"/>
                        </a:lnTo>
                        <a:lnTo>
                          <a:pt x="155" y="39"/>
                        </a:lnTo>
                        <a:lnTo>
                          <a:pt x="333" y="0"/>
                        </a:lnTo>
                        <a:lnTo>
                          <a:pt x="397" y="119"/>
                        </a:lnTo>
                        <a:lnTo>
                          <a:pt x="316" y="145"/>
                        </a:lnTo>
                        <a:lnTo>
                          <a:pt x="413" y="291"/>
                        </a:lnTo>
                        <a:lnTo>
                          <a:pt x="365" y="403"/>
                        </a:lnTo>
                        <a:lnTo>
                          <a:pt x="509" y="500"/>
                        </a:lnTo>
                        <a:lnTo>
                          <a:pt x="413" y="758"/>
                        </a:lnTo>
                        <a:lnTo>
                          <a:pt x="333" y="742"/>
                        </a:lnTo>
                        <a:lnTo>
                          <a:pt x="365" y="878"/>
                        </a:lnTo>
                        <a:lnTo>
                          <a:pt x="361" y="878"/>
                        </a:lnTo>
                        <a:lnTo>
                          <a:pt x="252" y="910"/>
                        </a:lnTo>
                        <a:lnTo>
                          <a:pt x="81" y="846"/>
                        </a:lnTo>
                        <a:lnTo>
                          <a:pt x="74" y="852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60" name="Freeform 393"/>
                  <p:cNvSpPr>
                    <a:spLocks noChangeAspect="1"/>
                  </p:cNvSpPr>
                  <p:nvPr/>
                </p:nvSpPr>
                <p:spPr bwMode="gray">
                  <a:xfrm>
                    <a:off x="248461" y="2432675"/>
                    <a:ext cx="174401" cy="266446"/>
                  </a:xfrm>
                  <a:custGeom>
                    <a:avLst/>
                    <a:gdLst>
                      <a:gd name="T0" fmla="*/ 0 w 590"/>
                      <a:gd name="T1" fmla="*/ 0 h 1059"/>
                      <a:gd name="T2" fmla="*/ 0 w 590"/>
                      <a:gd name="T3" fmla="*/ 0 h 1059"/>
                      <a:gd name="T4" fmla="*/ 0 w 590"/>
                      <a:gd name="T5" fmla="*/ 0 h 1059"/>
                      <a:gd name="T6" fmla="*/ 0 w 590"/>
                      <a:gd name="T7" fmla="*/ 0 h 1059"/>
                      <a:gd name="T8" fmla="*/ 0 w 590"/>
                      <a:gd name="T9" fmla="*/ 0 h 1059"/>
                      <a:gd name="T10" fmla="*/ 0 w 590"/>
                      <a:gd name="T11" fmla="*/ 0 h 1059"/>
                      <a:gd name="T12" fmla="*/ 0 w 590"/>
                      <a:gd name="T13" fmla="*/ 0 h 1059"/>
                      <a:gd name="T14" fmla="*/ 0 w 590"/>
                      <a:gd name="T15" fmla="*/ 0 h 1059"/>
                      <a:gd name="T16" fmla="*/ 0 w 590"/>
                      <a:gd name="T17" fmla="*/ 0 h 1059"/>
                      <a:gd name="T18" fmla="*/ 0 w 590"/>
                      <a:gd name="T19" fmla="*/ 0 h 1059"/>
                      <a:gd name="T20" fmla="*/ 0 w 590"/>
                      <a:gd name="T21" fmla="*/ 0 h 1059"/>
                      <a:gd name="T22" fmla="*/ 0 w 590"/>
                      <a:gd name="T23" fmla="*/ 0 h 1059"/>
                      <a:gd name="T24" fmla="*/ 0 w 590"/>
                      <a:gd name="T25" fmla="*/ 0 h 1059"/>
                      <a:gd name="T26" fmla="*/ 0 w 590"/>
                      <a:gd name="T27" fmla="*/ 0 h 1059"/>
                      <a:gd name="T28" fmla="*/ 0 w 590"/>
                      <a:gd name="T29" fmla="*/ 0 h 1059"/>
                      <a:gd name="T30" fmla="*/ 0 w 590"/>
                      <a:gd name="T31" fmla="*/ 0 h 1059"/>
                      <a:gd name="T32" fmla="*/ 0 w 590"/>
                      <a:gd name="T33" fmla="*/ 0 h 1059"/>
                      <a:gd name="T34" fmla="*/ 0 w 590"/>
                      <a:gd name="T35" fmla="*/ 0 h 1059"/>
                      <a:gd name="T36" fmla="*/ 0 w 590"/>
                      <a:gd name="T37" fmla="*/ 0 h 1059"/>
                      <a:gd name="T38" fmla="*/ 0 w 590"/>
                      <a:gd name="T39" fmla="*/ 0 h 1059"/>
                      <a:gd name="T40" fmla="*/ 0 w 590"/>
                      <a:gd name="T41" fmla="*/ 0 h 1059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w 590"/>
                      <a:gd name="T64" fmla="*/ 0 h 1059"/>
                      <a:gd name="T65" fmla="*/ 590 w 590"/>
                      <a:gd name="T66" fmla="*/ 1059 h 1059"/>
                    </a:gdLst>
                    <a:ahLst/>
                    <a:cxnLst>
                      <a:cxn ang="T42">
                        <a:pos x="T0" y="T1"/>
                      </a:cxn>
                      <a:cxn ang="T43">
                        <a:pos x="T2" y="T3"/>
                      </a:cxn>
                      <a:cxn ang="T44">
                        <a:pos x="T4" y="T5"/>
                      </a:cxn>
                      <a:cxn ang="T45">
                        <a:pos x="T6" y="T7"/>
                      </a:cxn>
                      <a:cxn ang="T46">
                        <a:pos x="T8" y="T9"/>
                      </a:cxn>
                      <a:cxn ang="T47">
                        <a:pos x="T10" y="T11"/>
                      </a:cxn>
                      <a:cxn ang="T48">
                        <a:pos x="T12" y="T13"/>
                      </a:cxn>
                      <a:cxn ang="T49">
                        <a:pos x="T14" y="T15"/>
                      </a:cxn>
                      <a:cxn ang="T50">
                        <a:pos x="T16" y="T17"/>
                      </a:cxn>
                      <a:cxn ang="T51">
                        <a:pos x="T18" y="T19"/>
                      </a:cxn>
                      <a:cxn ang="T52">
                        <a:pos x="T20" y="T21"/>
                      </a:cxn>
                      <a:cxn ang="T53">
                        <a:pos x="T22" y="T23"/>
                      </a:cxn>
                      <a:cxn ang="T54">
                        <a:pos x="T24" y="T25"/>
                      </a:cxn>
                      <a:cxn ang="T55">
                        <a:pos x="T26" y="T27"/>
                      </a:cxn>
                      <a:cxn ang="T56">
                        <a:pos x="T28" y="T29"/>
                      </a:cxn>
                      <a:cxn ang="T57">
                        <a:pos x="T30" y="T31"/>
                      </a:cxn>
                      <a:cxn ang="T58">
                        <a:pos x="T32" y="T33"/>
                      </a:cxn>
                      <a:cxn ang="T59">
                        <a:pos x="T34" y="T35"/>
                      </a:cxn>
                      <a:cxn ang="T60">
                        <a:pos x="T36" y="T37"/>
                      </a:cxn>
                      <a:cxn ang="T61">
                        <a:pos x="T38" y="T39"/>
                      </a:cxn>
                      <a:cxn ang="T62">
                        <a:pos x="T40" y="T41"/>
                      </a:cxn>
                    </a:cxnLst>
                    <a:rect l="T63" t="T64" r="T65" b="T66"/>
                    <a:pathLst>
                      <a:path w="590" h="1059">
                        <a:moveTo>
                          <a:pt x="590" y="129"/>
                        </a:moveTo>
                        <a:lnTo>
                          <a:pt x="548" y="23"/>
                        </a:lnTo>
                        <a:lnTo>
                          <a:pt x="464" y="0"/>
                        </a:lnTo>
                        <a:lnTo>
                          <a:pt x="290" y="40"/>
                        </a:lnTo>
                        <a:lnTo>
                          <a:pt x="267" y="140"/>
                        </a:lnTo>
                        <a:lnTo>
                          <a:pt x="313" y="233"/>
                        </a:lnTo>
                        <a:lnTo>
                          <a:pt x="387" y="265"/>
                        </a:lnTo>
                        <a:lnTo>
                          <a:pt x="377" y="346"/>
                        </a:lnTo>
                        <a:lnTo>
                          <a:pt x="280" y="379"/>
                        </a:lnTo>
                        <a:lnTo>
                          <a:pt x="258" y="468"/>
                        </a:lnTo>
                        <a:lnTo>
                          <a:pt x="78" y="513"/>
                        </a:lnTo>
                        <a:lnTo>
                          <a:pt x="0" y="581"/>
                        </a:lnTo>
                        <a:lnTo>
                          <a:pt x="97" y="765"/>
                        </a:lnTo>
                        <a:lnTo>
                          <a:pt x="129" y="824"/>
                        </a:lnTo>
                        <a:lnTo>
                          <a:pt x="129" y="1034"/>
                        </a:lnTo>
                        <a:lnTo>
                          <a:pt x="364" y="1059"/>
                        </a:lnTo>
                        <a:lnTo>
                          <a:pt x="426" y="589"/>
                        </a:lnTo>
                        <a:lnTo>
                          <a:pt x="587" y="379"/>
                        </a:lnTo>
                        <a:lnTo>
                          <a:pt x="522" y="330"/>
                        </a:lnTo>
                        <a:lnTo>
                          <a:pt x="548" y="152"/>
                        </a:lnTo>
                        <a:lnTo>
                          <a:pt x="590" y="129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61" name="Freeform 394"/>
                  <p:cNvSpPr>
                    <a:spLocks noChangeAspect="1"/>
                  </p:cNvSpPr>
                  <p:nvPr/>
                </p:nvSpPr>
                <p:spPr bwMode="gray">
                  <a:xfrm>
                    <a:off x="0" y="2103409"/>
                    <a:ext cx="224571" cy="253449"/>
                  </a:xfrm>
                  <a:custGeom>
                    <a:avLst/>
                    <a:gdLst>
                      <a:gd name="T0" fmla="*/ 0 w 765"/>
                      <a:gd name="T1" fmla="*/ 0 h 1013"/>
                      <a:gd name="T2" fmla="*/ 0 w 765"/>
                      <a:gd name="T3" fmla="*/ 0 h 1013"/>
                      <a:gd name="T4" fmla="*/ 0 w 765"/>
                      <a:gd name="T5" fmla="*/ 0 h 1013"/>
                      <a:gd name="T6" fmla="*/ 0 w 765"/>
                      <a:gd name="T7" fmla="*/ 0 h 1013"/>
                      <a:gd name="T8" fmla="*/ 0 w 765"/>
                      <a:gd name="T9" fmla="*/ 0 h 1013"/>
                      <a:gd name="T10" fmla="*/ 0 w 765"/>
                      <a:gd name="T11" fmla="*/ 0 h 1013"/>
                      <a:gd name="T12" fmla="*/ 0 w 765"/>
                      <a:gd name="T13" fmla="*/ 0 h 1013"/>
                      <a:gd name="T14" fmla="*/ 0 w 765"/>
                      <a:gd name="T15" fmla="*/ 0 h 1013"/>
                      <a:gd name="T16" fmla="*/ 0 w 765"/>
                      <a:gd name="T17" fmla="*/ 0 h 1013"/>
                      <a:gd name="T18" fmla="*/ 0 w 765"/>
                      <a:gd name="T19" fmla="*/ 0 h 1013"/>
                      <a:gd name="T20" fmla="*/ 0 w 765"/>
                      <a:gd name="T21" fmla="*/ 0 h 1013"/>
                      <a:gd name="T22" fmla="*/ 0 w 765"/>
                      <a:gd name="T23" fmla="*/ 0 h 1013"/>
                      <a:gd name="T24" fmla="*/ 0 w 765"/>
                      <a:gd name="T25" fmla="*/ 0 h 1013"/>
                      <a:gd name="T26" fmla="*/ 0 w 765"/>
                      <a:gd name="T27" fmla="*/ 0 h 1013"/>
                      <a:gd name="T28" fmla="*/ 0 w 765"/>
                      <a:gd name="T29" fmla="*/ 0 h 1013"/>
                      <a:gd name="T30" fmla="*/ 0 w 765"/>
                      <a:gd name="T31" fmla="*/ 0 h 1013"/>
                      <a:gd name="T32" fmla="*/ 0 w 765"/>
                      <a:gd name="T33" fmla="*/ 0 h 1013"/>
                      <a:gd name="T34" fmla="*/ 0 w 765"/>
                      <a:gd name="T35" fmla="*/ 0 h 1013"/>
                      <a:gd name="T36" fmla="*/ 0 w 765"/>
                      <a:gd name="T37" fmla="*/ 0 h 1013"/>
                      <a:gd name="T38" fmla="*/ 0 w 765"/>
                      <a:gd name="T39" fmla="*/ 0 h 1013"/>
                      <a:gd name="T40" fmla="*/ 0 w 765"/>
                      <a:gd name="T41" fmla="*/ 0 h 1013"/>
                      <a:gd name="T42" fmla="*/ 0 w 765"/>
                      <a:gd name="T43" fmla="*/ 0 h 1013"/>
                      <a:gd name="T44" fmla="*/ 0 w 765"/>
                      <a:gd name="T45" fmla="*/ 0 h 1013"/>
                      <a:gd name="T46" fmla="*/ 0 w 765"/>
                      <a:gd name="T47" fmla="*/ 0 h 1013"/>
                      <a:gd name="T48" fmla="*/ 0 w 765"/>
                      <a:gd name="T49" fmla="*/ 0 h 1013"/>
                      <a:gd name="T50" fmla="*/ 0 w 765"/>
                      <a:gd name="T51" fmla="*/ 0 h 1013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w 765"/>
                      <a:gd name="T79" fmla="*/ 0 h 1013"/>
                      <a:gd name="T80" fmla="*/ 765 w 765"/>
                      <a:gd name="T81" fmla="*/ 1013 h 1013"/>
                    </a:gdLst>
                    <a:ahLst/>
                    <a:cxnLst>
                      <a:cxn ang="T52">
                        <a:pos x="T0" y="T1"/>
                      </a:cxn>
                      <a:cxn ang="T53">
                        <a:pos x="T2" y="T3"/>
                      </a:cxn>
                      <a:cxn ang="T54">
                        <a:pos x="T4" y="T5"/>
                      </a:cxn>
                      <a:cxn ang="T55">
                        <a:pos x="T6" y="T7"/>
                      </a:cxn>
                      <a:cxn ang="T56">
                        <a:pos x="T8" y="T9"/>
                      </a:cxn>
                      <a:cxn ang="T57">
                        <a:pos x="T10" y="T11"/>
                      </a:cxn>
                      <a:cxn ang="T58">
                        <a:pos x="T12" y="T13"/>
                      </a:cxn>
                      <a:cxn ang="T59">
                        <a:pos x="T14" y="T15"/>
                      </a:cxn>
                      <a:cxn ang="T60">
                        <a:pos x="T16" y="T17"/>
                      </a:cxn>
                      <a:cxn ang="T61">
                        <a:pos x="T18" y="T19"/>
                      </a:cxn>
                      <a:cxn ang="T62">
                        <a:pos x="T20" y="T21"/>
                      </a:cxn>
                      <a:cxn ang="T63">
                        <a:pos x="T22" y="T23"/>
                      </a:cxn>
                      <a:cxn ang="T64">
                        <a:pos x="T24" y="T25"/>
                      </a:cxn>
                      <a:cxn ang="T65">
                        <a:pos x="T26" y="T27"/>
                      </a:cxn>
                      <a:cxn ang="T66">
                        <a:pos x="T28" y="T29"/>
                      </a:cxn>
                      <a:cxn ang="T67">
                        <a:pos x="T30" y="T31"/>
                      </a:cxn>
                      <a:cxn ang="T68">
                        <a:pos x="T32" y="T33"/>
                      </a:cxn>
                      <a:cxn ang="T69">
                        <a:pos x="T34" y="T35"/>
                      </a:cxn>
                      <a:cxn ang="T70">
                        <a:pos x="T36" y="T37"/>
                      </a:cxn>
                      <a:cxn ang="T71">
                        <a:pos x="T38" y="T39"/>
                      </a:cxn>
                      <a:cxn ang="T72">
                        <a:pos x="T40" y="T41"/>
                      </a:cxn>
                      <a:cxn ang="T73">
                        <a:pos x="T42" y="T43"/>
                      </a:cxn>
                      <a:cxn ang="T74">
                        <a:pos x="T44" y="T45"/>
                      </a:cxn>
                      <a:cxn ang="T75">
                        <a:pos x="T46" y="T47"/>
                      </a:cxn>
                      <a:cxn ang="T76">
                        <a:pos x="T48" y="T49"/>
                      </a:cxn>
                      <a:cxn ang="T77">
                        <a:pos x="T50" y="T51"/>
                      </a:cxn>
                    </a:cxnLst>
                    <a:rect l="T78" t="T79" r="T80" b="T81"/>
                    <a:pathLst>
                      <a:path w="765" h="1013">
                        <a:moveTo>
                          <a:pt x="748" y="574"/>
                        </a:moveTo>
                        <a:lnTo>
                          <a:pt x="765" y="435"/>
                        </a:lnTo>
                        <a:lnTo>
                          <a:pt x="651" y="371"/>
                        </a:lnTo>
                        <a:lnTo>
                          <a:pt x="668" y="280"/>
                        </a:lnTo>
                        <a:lnTo>
                          <a:pt x="732" y="248"/>
                        </a:lnTo>
                        <a:lnTo>
                          <a:pt x="716" y="161"/>
                        </a:lnTo>
                        <a:lnTo>
                          <a:pt x="564" y="161"/>
                        </a:lnTo>
                        <a:lnTo>
                          <a:pt x="549" y="26"/>
                        </a:lnTo>
                        <a:lnTo>
                          <a:pt x="339" y="0"/>
                        </a:lnTo>
                        <a:lnTo>
                          <a:pt x="388" y="161"/>
                        </a:lnTo>
                        <a:lnTo>
                          <a:pt x="193" y="161"/>
                        </a:lnTo>
                        <a:lnTo>
                          <a:pt x="161" y="210"/>
                        </a:lnTo>
                        <a:lnTo>
                          <a:pt x="32" y="129"/>
                        </a:lnTo>
                        <a:lnTo>
                          <a:pt x="0" y="242"/>
                        </a:lnTo>
                        <a:lnTo>
                          <a:pt x="125" y="920"/>
                        </a:lnTo>
                        <a:lnTo>
                          <a:pt x="129" y="920"/>
                        </a:lnTo>
                        <a:lnTo>
                          <a:pt x="193" y="903"/>
                        </a:lnTo>
                        <a:lnTo>
                          <a:pt x="301" y="1013"/>
                        </a:lnTo>
                        <a:lnTo>
                          <a:pt x="403" y="920"/>
                        </a:lnTo>
                        <a:lnTo>
                          <a:pt x="507" y="968"/>
                        </a:lnTo>
                        <a:lnTo>
                          <a:pt x="564" y="952"/>
                        </a:lnTo>
                        <a:lnTo>
                          <a:pt x="571" y="952"/>
                        </a:lnTo>
                        <a:lnTo>
                          <a:pt x="564" y="846"/>
                        </a:lnTo>
                        <a:lnTo>
                          <a:pt x="668" y="814"/>
                        </a:lnTo>
                        <a:lnTo>
                          <a:pt x="613" y="668"/>
                        </a:lnTo>
                        <a:lnTo>
                          <a:pt x="748" y="574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62" name="Freeform 395"/>
                  <p:cNvSpPr>
                    <a:spLocks noChangeAspect="1"/>
                  </p:cNvSpPr>
                  <p:nvPr/>
                </p:nvSpPr>
                <p:spPr bwMode="gray">
                  <a:xfrm>
                    <a:off x="71671" y="2205221"/>
                    <a:ext cx="64504" cy="127808"/>
                  </a:xfrm>
                  <a:custGeom>
                    <a:avLst/>
                    <a:gdLst>
                      <a:gd name="T0" fmla="*/ 0 w 216"/>
                      <a:gd name="T1" fmla="*/ 0 h 501"/>
                      <a:gd name="T2" fmla="*/ 0 w 216"/>
                      <a:gd name="T3" fmla="*/ 0 h 501"/>
                      <a:gd name="T4" fmla="*/ 0 w 216"/>
                      <a:gd name="T5" fmla="*/ 0 h 501"/>
                      <a:gd name="T6" fmla="*/ 0 w 216"/>
                      <a:gd name="T7" fmla="*/ 0 h 501"/>
                      <a:gd name="T8" fmla="*/ 0 w 216"/>
                      <a:gd name="T9" fmla="*/ 0 h 501"/>
                      <a:gd name="T10" fmla="*/ 0 w 216"/>
                      <a:gd name="T11" fmla="*/ 0 h 501"/>
                      <a:gd name="T12" fmla="*/ 0 w 216"/>
                      <a:gd name="T13" fmla="*/ 0 h 501"/>
                      <a:gd name="T14" fmla="*/ 0 w 216"/>
                      <a:gd name="T15" fmla="*/ 0 h 501"/>
                      <a:gd name="T16" fmla="*/ 0 w 216"/>
                      <a:gd name="T17" fmla="*/ 0 h 501"/>
                      <a:gd name="T18" fmla="*/ 0 w 216"/>
                      <a:gd name="T19" fmla="*/ 0 h 501"/>
                      <a:gd name="T20" fmla="*/ 0 w 216"/>
                      <a:gd name="T21" fmla="*/ 0 h 501"/>
                      <a:gd name="T22" fmla="*/ 0 w 216"/>
                      <a:gd name="T23" fmla="*/ 0 h 50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216"/>
                      <a:gd name="T37" fmla="*/ 0 h 501"/>
                      <a:gd name="T38" fmla="*/ 216 w 216"/>
                      <a:gd name="T39" fmla="*/ 501 h 50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216" h="501">
                        <a:moveTo>
                          <a:pt x="87" y="259"/>
                        </a:moveTo>
                        <a:lnTo>
                          <a:pt x="103" y="178"/>
                        </a:lnTo>
                        <a:lnTo>
                          <a:pt x="6" y="114"/>
                        </a:lnTo>
                        <a:lnTo>
                          <a:pt x="6" y="0"/>
                        </a:lnTo>
                        <a:lnTo>
                          <a:pt x="119" y="98"/>
                        </a:lnTo>
                        <a:lnTo>
                          <a:pt x="201" y="162"/>
                        </a:lnTo>
                        <a:lnTo>
                          <a:pt x="216" y="350"/>
                        </a:lnTo>
                        <a:lnTo>
                          <a:pt x="146" y="318"/>
                        </a:lnTo>
                        <a:lnTo>
                          <a:pt x="103" y="430"/>
                        </a:lnTo>
                        <a:lnTo>
                          <a:pt x="48" y="501"/>
                        </a:lnTo>
                        <a:lnTo>
                          <a:pt x="0" y="388"/>
                        </a:lnTo>
                        <a:lnTo>
                          <a:pt x="87" y="259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63" name="Freeform 396"/>
                  <p:cNvSpPr>
                    <a:spLocks noChangeAspect="1"/>
                  </p:cNvSpPr>
                  <p:nvPr/>
                </p:nvSpPr>
                <p:spPr bwMode="gray">
                  <a:xfrm>
                    <a:off x="671323" y="1826131"/>
                    <a:ext cx="181568" cy="121309"/>
                  </a:xfrm>
                  <a:custGeom>
                    <a:avLst/>
                    <a:gdLst>
                      <a:gd name="T0" fmla="*/ 0 w 619"/>
                      <a:gd name="T1" fmla="*/ 0 h 487"/>
                      <a:gd name="T2" fmla="*/ 0 w 619"/>
                      <a:gd name="T3" fmla="*/ 0 h 487"/>
                      <a:gd name="T4" fmla="*/ 0 w 619"/>
                      <a:gd name="T5" fmla="*/ 0 h 487"/>
                      <a:gd name="T6" fmla="*/ 0 w 619"/>
                      <a:gd name="T7" fmla="*/ 0 h 487"/>
                      <a:gd name="T8" fmla="*/ 0 w 619"/>
                      <a:gd name="T9" fmla="*/ 0 h 487"/>
                      <a:gd name="T10" fmla="*/ 0 w 619"/>
                      <a:gd name="T11" fmla="*/ 0 h 487"/>
                      <a:gd name="T12" fmla="*/ 0 w 619"/>
                      <a:gd name="T13" fmla="*/ 0 h 487"/>
                      <a:gd name="T14" fmla="*/ 0 w 619"/>
                      <a:gd name="T15" fmla="*/ 0 h 487"/>
                      <a:gd name="T16" fmla="*/ 0 w 619"/>
                      <a:gd name="T17" fmla="*/ 0 h 487"/>
                      <a:gd name="T18" fmla="*/ 0 w 619"/>
                      <a:gd name="T19" fmla="*/ 0 h 487"/>
                      <a:gd name="T20" fmla="*/ 0 w 619"/>
                      <a:gd name="T21" fmla="*/ 0 h 487"/>
                      <a:gd name="T22" fmla="*/ 0 w 619"/>
                      <a:gd name="T23" fmla="*/ 0 h 487"/>
                      <a:gd name="T24" fmla="*/ 0 w 619"/>
                      <a:gd name="T25" fmla="*/ 0 h 487"/>
                      <a:gd name="T26" fmla="*/ 0 w 619"/>
                      <a:gd name="T27" fmla="*/ 0 h 487"/>
                      <a:gd name="T28" fmla="*/ 0 w 619"/>
                      <a:gd name="T29" fmla="*/ 0 h 487"/>
                      <a:gd name="T30" fmla="*/ 0 w 619"/>
                      <a:gd name="T31" fmla="*/ 0 h 487"/>
                      <a:gd name="T32" fmla="*/ 0 w 619"/>
                      <a:gd name="T33" fmla="*/ 0 h 487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w 619"/>
                      <a:gd name="T52" fmla="*/ 0 h 487"/>
                      <a:gd name="T53" fmla="*/ 619 w 619"/>
                      <a:gd name="T54" fmla="*/ 487 h 487"/>
                    </a:gdLst>
                    <a:ahLst/>
                    <a:cxnLst>
                      <a:cxn ang="T34">
                        <a:pos x="T0" y="T1"/>
                      </a:cxn>
                      <a:cxn ang="T35">
                        <a:pos x="T2" y="T3"/>
                      </a:cxn>
                      <a:cxn ang="T36">
                        <a:pos x="T4" y="T5"/>
                      </a:cxn>
                      <a:cxn ang="T37">
                        <a:pos x="T6" y="T7"/>
                      </a:cxn>
                      <a:cxn ang="T38">
                        <a:pos x="T8" y="T9"/>
                      </a:cxn>
                      <a:cxn ang="T39">
                        <a:pos x="T10" y="T11"/>
                      </a:cxn>
                      <a:cxn ang="T40">
                        <a:pos x="T12" y="T13"/>
                      </a:cxn>
                      <a:cxn ang="T41">
                        <a:pos x="T14" y="T15"/>
                      </a:cxn>
                      <a:cxn ang="T42">
                        <a:pos x="T16" y="T17"/>
                      </a:cxn>
                      <a:cxn ang="T43">
                        <a:pos x="T18" y="T19"/>
                      </a:cxn>
                      <a:cxn ang="T44">
                        <a:pos x="T20" y="T21"/>
                      </a:cxn>
                      <a:cxn ang="T45">
                        <a:pos x="T22" y="T23"/>
                      </a:cxn>
                      <a:cxn ang="T46">
                        <a:pos x="T24" y="T25"/>
                      </a:cxn>
                      <a:cxn ang="T47">
                        <a:pos x="T26" y="T27"/>
                      </a:cxn>
                      <a:cxn ang="T48">
                        <a:pos x="T28" y="T29"/>
                      </a:cxn>
                      <a:cxn ang="T49">
                        <a:pos x="T30" y="T31"/>
                      </a:cxn>
                      <a:cxn ang="T50">
                        <a:pos x="T32" y="T33"/>
                      </a:cxn>
                    </a:cxnLst>
                    <a:rect l="T51" t="T52" r="T53" b="T54"/>
                    <a:pathLst>
                      <a:path w="619" h="487">
                        <a:moveTo>
                          <a:pt x="532" y="487"/>
                        </a:moveTo>
                        <a:lnTo>
                          <a:pt x="426" y="477"/>
                        </a:lnTo>
                        <a:lnTo>
                          <a:pt x="290" y="380"/>
                        </a:lnTo>
                        <a:lnTo>
                          <a:pt x="193" y="396"/>
                        </a:lnTo>
                        <a:lnTo>
                          <a:pt x="208" y="284"/>
                        </a:lnTo>
                        <a:lnTo>
                          <a:pt x="119" y="203"/>
                        </a:lnTo>
                        <a:lnTo>
                          <a:pt x="15" y="219"/>
                        </a:lnTo>
                        <a:lnTo>
                          <a:pt x="0" y="132"/>
                        </a:lnTo>
                        <a:lnTo>
                          <a:pt x="151" y="0"/>
                        </a:lnTo>
                        <a:lnTo>
                          <a:pt x="263" y="83"/>
                        </a:lnTo>
                        <a:lnTo>
                          <a:pt x="306" y="203"/>
                        </a:lnTo>
                        <a:lnTo>
                          <a:pt x="393" y="277"/>
                        </a:lnTo>
                        <a:lnTo>
                          <a:pt x="532" y="212"/>
                        </a:lnTo>
                        <a:lnTo>
                          <a:pt x="619" y="267"/>
                        </a:lnTo>
                        <a:lnTo>
                          <a:pt x="602" y="413"/>
                        </a:lnTo>
                        <a:lnTo>
                          <a:pt x="615" y="416"/>
                        </a:lnTo>
                        <a:lnTo>
                          <a:pt x="532" y="487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64" name="Freeform 397"/>
                  <p:cNvSpPr>
                    <a:spLocks noChangeAspect="1"/>
                  </p:cNvSpPr>
                  <p:nvPr/>
                </p:nvSpPr>
                <p:spPr bwMode="gray">
                  <a:xfrm>
                    <a:off x="628320" y="1856458"/>
                    <a:ext cx="176790" cy="188462"/>
                  </a:xfrm>
                  <a:custGeom>
                    <a:avLst/>
                    <a:gdLst>
                      <a:gd name="T0" fmla="*/ 0 w 591"/>
                      <a:gd name="T1" fmla="*/ 0 h 742"/>
                      <a:gd name="T2" fmla="*/ 0 w 591"/>
                      <a:gd name="T3" fmla="*/ 0 h 742"/>
                      <a:gd name="T4" fmla="*/ 0 w 591"/>
                      <a:gd name="T5" fmla="*/ 0 h 742"/>
                      <a:gd name="T6" fmla="*/ 0 w 591"/>
                      <a:gd name="T7" fmla="*/ 0 h 742"/>
                      <a:gd name="T8" fmla="*/ 0 w 591"/>
                      <a:gd name="T9" fmla="*/ 0 h 742"/>
                      <a:gd name="T10" fmla="*/ 0 w 591"/>
                      <a:gd name="T11" fmla="*/ 0 h 742"/>
                      <a:gd name="T12" fmla="*/ 0 w 591"/>
                      <a:gd name="T13" fmla="*/ 0 h 742"/>
                      <a:gd name="T14" fmla="*/ 0 w 591"/>
                      <a:gd name="T15" fmla="*/ 0 h 742"/>
                      <a:gd name="T16" fmla="*/ 0 w 591"/>
                      <a:gd name="T17" fmla="*/ 0 h 742"/>
                      <a:gd name="T18" fmla="*/ 0 w 591"/>
                      <a:gd name="T19" fmla="*/ 0 h 742"/>
                      <a:gd name="T20" fmla="*/ 0 w 591"/>
                      <a:gd name="T21" fmla="*/ 0 h 742"/>
                      <a:gd name="T22" fmla="*/ 0 w 591"/>
                      <a:gd name="T23" fmla="*/ 0 h 742"/>
                      <a:gd name="T24" fmla="*/ 0 w 591"/>
                      <a:gd name="T25" fmla="*/ 0 h 742"/>
                      <a:gd name="T26" fmla="*/ 0 w 591"/>
                      <a:gd name="T27" fmla="*/ 0 h 742"/>
                      <a:gd name="T28" fmla="*/ 0 w 591"/>
                      <a:gd name="T29" fmla="*/ 0 h 742"/>
                      <a:gd name="T30" fmla="*/ 0 w 591"/>
                      <a:gd name="T31" fmla="*/ 0 h 742"/>
                      <a:gd name="T32" fmla="*/ 0 w 591"/>
                      <a:gd name="T33" fmla="*/ 0 h 742"/>
                      <a:gd name="T34" fmla="*/ 0 w 591"/>
                      <a:gd name="T35" fmla="*/ 0 h 742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w 591"/>
                      <a:gd name="T55" fmla="*/ 0 h 742"/>
                      <a:gd name="T56" fmla="*/ 591 w 591"/>
                      <a:gd name="T57" fmla="*/ 742 h 742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T54" t="T55" r="T56" b="T57"/>
                    <a:pathLst>
                      <a:path w="591" h="742">
                        <a:moveTo>
                          <a:pt x="566" y="345"/>
                        </a:moveTo>
                        <a:lnTo>
                          <a:pt x="430" y="248"/>
                        </a:lnTo>
                        <a:lnTo>
                          <a:pt x="333" y="264"/>
                        </a:lnTo>
                        <a:lnTo>
                          <a:pt x="348" y="152"/>
                        </a:lnTo>
                        <a:lnTo>
                          <a:pt x="259" y="71"/>
                        </a:lnTo>
                        <a:lnTo>
                          <a:pt x="155" y="87"/>
                        </a:lnTo>
                        <a:lnTo>
                          <a:pt x="140" y="0"/>
                        </a:lnTo>
                        <a:lnTo>
                          <a:pt x="130" y="16"/>
                        </a:lnTo>
                        <a:lnTo>
                          <a:pt x="0" y="410"/>
                        </a:lnTo>
                        <a:lnTo>
                          <a:pt x="107" y="523"/>
                        </a:lnTo>
                        <a:lnTo>
                          <a:pt x="187" y="523"/>
                        </a:lnTo>
                        <a:lnTo>
                          <a:pt x="301" y="661"/>
                        </a:lnTo>
                        <a:lnTo>
                          <a:pt x="397" y="661"/>
                        </a:lnTo>
                        <a:lnTo>
                          <a:pt x="484" y="742"/>
                        </a:lnTo>
                        <a:lnTo>
                          <a:pt x="566" y="603"/>
                        </a:lnTo>
                        <a:lnTo>
                          <a:pt x="543" y="500"/>
                        </a:lnTo>
                        <a:lnTo>
                          <a:pt x="591" y="442"/>
                        </a:lnTo>
                        <a:lnTo>
                          <a:pt x="566" y="345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65" name="Freeform 398"/>
                  <p:cNvSpPr>
                    <a:spLocks noChangeAspect="1"/>
                  </p:cNvSpPr>
                  <p:nvPr/>
                </p:nvSpPr>
                <p:spPr bwMode="gray">
                  <a:xfrm>
                    <a:off x="530369" y="1739482"/>
                    <a:ext cx="183957" cy="121309"/>
                  </a:xfrm>
                  <a:custGeom>
                    <a:avLst/>
                    <a:gdLst>
                      <a:gd name="T0" fmla="*/ 0 w 626"/>
                      <a:gd name="T1" fmla="*/ 0 h 483"/>
                      <a:gd name="T2" fmla="*/ 0 w 626"/>
                      <a:gd name="T3" fmla="*/ 0 h 483"/>
                      <a:gd name="T4" fmla="*/ 0 w 626"/>
                      <a:gd name="T5" fmla="*/ 0 h 483"/>
                      <a:gd name="T6" fmla="*/ 0 w 626"/>
                      <a:gd name="T7" fmla="*/ 0 h 483"/>
                      <a:gd name="T8" fmla="*/ 0 w 626"/>
                      <a:gd name="T9" fmla="*/ 0 h 483"/>
                      <a:gd name="T10" fmla="*/ 0 w 626"/>
                      <a:gd name="T11" fmla="*/ 0 h 483"/>
                      <a:gd name="T12" fmla="*/ 0 w 626"/>
                      <a:gd name="T13" fmla="*/ 0 h 483"/>
                      <a:gd name="T14" fmla="*/ 0 w 626"/>
                      <a:gd name="T15" fmla="*/ 0 h 483"/>
                      <a:gd name="T16" fmla="*/ 0 w 626"/>
                      <a:gd name="T17" fmla="*/ 0 h 483"/>
                      <a:gd name="T18" fmla="*/ 0 w 626"/>
                      <a:gd name="T19" fmla="*/ 0 h 483"/>
                      <a:gd name="T20" fmla="*/ 0 w 626"/>
                      <a:gd name="T21" fmla="*/ 0 h 483"/>
                      <a:gd name="T22" fmla="*/ 0 w 626"/>
                      <a:gd name="T23" fmla="*/ 0 h 483"/>
                      <a:gd name="T24" fmla="*/ 0 w 626"/>
                      <a:gd name="T25" fmla="*/ 0 h 483"/>
                      <a:gd name="T26" fmla="*/ 0 w 626"/>
                      <a:gd name="T27" fmla="*/ 0 h 483"/>
                      <a:gd name="T28" fmla="*/ 0 w 626"/>
                      <a:gd name="T29" fmla="*/ 0 h 483"/>
                      <a:gd name="T30" fmla="*/ 0 w 626"/>
                      <a:gd name="T31" fmla="*/ 0 h 483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w 626"/>
                      <a:gd name="T49" fmla="*/ 0 h 483"/>
                      <a:gd name="T50" fmla="*/ 626 w 626"/>
                      <a:gd name="T51" fmla="*/ 483 h 483"/>
                    </a:gdLst>
                    <a:ahLst/>
                    <a:cxnLst>
                      <a:cxn ang="T32">
                        <a:pos x="T0" y="T1"/>
                      </a:cxn>
                      <a:cxn ang="T33">
                        <a:pos x="T2" y="T3"/>
                      </a:cxn>
                      <a:cxn ang="T34">
                        <a:pos x="T4" y="T5"/>
                      </a:cxn>
                      <a:cxn ang="T35">
                        <a:pos x="T6" y="T7"/>
                      </a:cxn>
                      <a:cxn ang="T36">
                        <a:pos x="T8" y="T9"/>
                      </a:cxn>
                      <a:cxn ang="T37">
                        <a:pos x="T10" y="T11"/>
                      </a:cxn>
                      <a:cxn ang="T38">
                        <a:pos x="T12" y="T13"/>
                      </a:cxn>
                      <a:cxn ang="T39">
                        <a:pos x="T14" y="T15"/>
                      </a:cxn>
                      <a:cxn ang="T40">
                        <a:pos x="T16" y="T17"/>
                      </a:cxn>
                      <a:cxn ang="T41">
                        <a:pos x="T18" y="T19"/>
                      </a:cxn>
                      <a:cxn ang="T42">
                        <a:pos x="T20" y="T21"/>
                      </a:cxn>
                      <a:cxn ang="T43">
                        <a:pos x="T22" y="T23"/>
                      </a:cxn>
                      <a:cxn ang="T44">
                        <a:pos x="T24" y="T25"/>
                      </a:cxn>
                      <a:cxn ang="T45">
                        <a:pos x="T26" y="T27"/>
                      </a:cxn>
                      <a:cxn ang="T46">
                        <a:pos x="T28" y="T29"/>
                      </a:cxn>
                      <a:cxn ang="T47">
                        <a:pos x="T30" y="T31"/>
                      </a:cxn>
                    </a:cxnLst>
                    <a:rect l="T48" t="T49" r="T50" b="T51"/>
                    <a:pathLst>
                      <a:path w="626" h="483">
                        <a:moveTo>
                          <a:pt x="617" y="164"/>
                        </a:moveTo>
                        <a:lnTo>
                          <a:pt x="626" y="335"/>
                        </a:lnTo>
                        <a:lnTo>
                          <a:pt x="475" y="467"/>
                        </a:lnTo>
                        <a:lnTo>
                          <a:pt x="465" y="483"/>
                        </a:lnTo>
                        <a:lnTo>
                          <a:pt x="335" y="451"/>
                        </a:lnTo>
                        <a:lnTo>
                          <a:pt x="265" y="473"/>
                        </a:lnTo>
                        <a:lnTo>
                          <a:pt x="216" y="418"/>
                        </a:lnTo>
                        <a:lnTo>
                          <a:pt x="49" y="383"/>
                        </a:lnTo>
                        <a:lnTo>
                          <a:pt x="104" y="312"/>
                        </a:lnTo>
                        <a:lnTo>
                          <a:pt x="13" y="280"/>
                        </a:lnTo>
                        <a:lnTo>
                          <a:pt x="0" y="208"/>
                        </a:lnTo>
                        <a:lnTo>
                          <a:pt x="39" y="134"/>
                        </a:lnTo>
                        <a:lnTo>
                          <a:pt x="126" y="6"/>
                        </a:lnTo>
                        <a:lnTo>
                          <a:pt x="439" y="0"/>
                        </a:lnTo>
                        <a:lnTo>
                          <a:pt x="609" y="142"/>
                        </a:lnTo>
                        <a:lnTo>
                          <a:pt x="617" y="164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66" name="Freeform 399"/>
                  <p:cNvSpPr>
                    <a:spLocks noChangeAspect="1"/>
                  </p:cNvSpPr>
                  <p:nvPr/>
                </p:nvSpPr>
                <p:spPr bwMode="gray">
                  <a:xfrm>
                    <a:off x="711936" y="1709155"/>
                    <a:ext cx="327300" cy="186296"/>
                  </a:xfrm>
                  <a:custGeom>
                    <a:avLst/>
                    <a:gdLst>
                      <a:gd name="T0" fmla="*/ 0 w 1115"/>
                      <a:gd name="T1" fmla="*/ 0 h 735"/>
                      <a:gd name="T2" fmla="*/ 0 w 1115"/>
                      <a:gd name="T3" fmla="*/ 0 h 735"/>
                      <a:gd name="T4" fmla="*/ 0 w 1115"/>
                      <a:gd name="T5" fmla="*/ 0 h 735"/>
                      <a:gd name="T6" fmla="*/ 0 w 1115"/>
                      <a:gd name="T7" fmla="*/ 0 h 735"/>
                      <a:gd name="T8" fmla="*/ 0 w 1115"/>
                      <a:gd name="T9" fmla="*/ 0 h 735"/>
                      <a:gd name="T10" fmla="*/ 0 w 1115"/>
                      <a:gd name="T11" fmla="*/ 0 h 735"/>
                      <a:gd name="T12" fmla="*/ 0 w 1115"/>
                      <a:gd name="T13" fmla="*/ 0 h 735"/>
                      <a:gd name="T14" fmla="*/ 0 w 1115"/>
                      <a:gd name="T15" fmla="*/ 0 h 735"/>
                      <a:gd name="T16" fmla="*/ 0 w 1115"/>
                      <a:gd name="T17" fmla="*/ 0 h 735"/>
                      <a:gd name="T18" fmla="*/ 0 w 1115"/>
                      <a:gd name="T19" fmla="*/ 0 h 735"/>
                      <a:gd name="T20" fmla="*/ 0 w 1115"/>
                      <a:gd name="T21" fmla="*/ 0 h 735"/>
                      <a:gd name="T22" fmla="*/ 0 w 1115"/>
                      <a:gd name="T23" fmla="*/ 0 h 735"/>
                      <a:gd name="T24" fmla="*/ 0 w 1115"/>
                      <a:gd name="T25" fmla="*/ 0 h 735"/>
                      <a:gd name="T26" fmla="*/ 0 w 1115"/>
                      <a:gd name="T27" fmla="*/ 0 h 735"/>
                      <a:gd name="T28" fmla="*/ 0 w 1115"/>
                      <a:gd name="T29" fmla="*/ 0 h 735"/>
                      <a:gd name="T30" fmla="*/ 0 w 1115"/>
                      <a:gd name="T31" fmla="*/ 0 h 735"/>
                      <a:gd name="T32" fmla="*/ 0 w 1115"/>
                      <a:gd name="T33" fmla="*/ 0 h 735"/>
                      <a:gd name="T34" fmla="*/ 0 w 1115"/>
                      <a:gd name="T35" fmla="*/ 0 h 735"/>
                      <a:gd name="T36" fmla="*/ 0 w 1115"/>
                      <a:gd name="T37" fmla="*/ 0 h 735"/>
                      <a:gd name="T38" fmla="*/ 0 w 1115"/>
                      <a:gd name="T39" fmla="*/ 0 h 735"/>
                      <a:gd name="T40" fmla="*/ 0 w 1115"/>
                      <a:gd name="T41" fmla="*/ 0 h 735"/>
                      <a:gd name="T42" fmla="*/ 0 w 1115"/>
                      <a:gd name="T43" fmla="*/ 0 h 735"/>
                      <a:gd name="T44" fmla="*/ 0 w 1115"/>
                      <a:gd name="T45" fmla="*/ 0 h 735"/>
                      <a:gd name="T46" fmla="*/ 0 w 1115"/>
                      <a:gd name="T47" fmla="*/ 0 h 735"/>
                      <a:gd name="T48" fmla="*/ 0 w 1115"/>
                      <a:gd name="T49" fmla="*/ 0 h 735"/>
                      <a:gd name="T50" fmla="*/ 0 w 1115"/>
                      <a:gd name="T51" fmla="*/ 0 h 735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w 1115"/>
                      <a:gd name="T79" fmla="*/ 0 h 735"/>
                      <a:gd name="T80" fmla="*/ 1115 w 1115"/>
                      <a:gd name="T81" fmla="*/ 735 h 735"/>
                    </a:gdLst>
                    <a:ahLst/>
                    <a:cxnLst>
                      <a:cxn ang="T52">
                        <a:pos x="T0" y="T1"/>
                      </a:cxn>
                      <a:cxn ang="T53">
                        <a:pos x="T2" y="T3"/>
                      </a:cxn>
                      <a:cxn ang="T54">
                        <a:pos x="T4" y="T5"/>
                      </a:cxn>
                      <a:cxn ang="T55">
                        <a:pos x="T6" y="T7"/>
                      </a:cxn>
                      <a:cxn ang="T56">
                        <a:pos x="T8" y="T9"/>
                      </a:cxn>
                      <a:cxn ang="T57">
                        <a:pos x="T10" y="T11"/>
                      </a:cxn>
                      <a:cxn ang="T58">
                        <a:pos x="T12" y="T13"/>
                      </a:cxn>
                      <a:cxn ang="T59">
                        <a:pos x="T14" y="T15"/>
                      </a:cxn>
                      <a:cxn ang="T60">
                        <a:pos x="T16" y="T17"/>
                      </a:cxn>
                      <a:cxn ang="T61">
                        <a:pos x="T18" y="T19"/>
                      </a:cxn>
                      <a:cxn ang="T62">
                        <a:pos x="T20" y="T21"/>
                      </a:cxn>
                      <a:cxn ang="T63">
                        <a:pos x="T22" y="T23"/>
                      </a:cxn>
                      <a:cxn ang="T64">
                        <a:pos x="T24" y="T25"/>
                      </a:cxn>
                      <a:cxn ang="T65">
                        <a:pos x="T26" y="T27"/>
                      </a:cxn>
                      <a:cxn ang="T66">
                        <a:pos x="T28" y="T29"/>
                      </a:cxn>
                      <a:cxn ang="T67">
                        <a:pos x="T30" y="T31"/>
                      </a:cxn>
                      <a:cxn ang="T68">
                        <a:pos x="T32" y="T33"/>
                      </a:cxn>
                      <a:cxn ang="T69">
                        <a:pos x="T34" y="T35"/>
                      </a:cxn>
                      <a:cxn ang="T70">
                        <a:pos x="T36" y="T37"/>
                      </a:cxn>
                      <a:cxn ang="T71">
                        <a:pos x="T38" y="T39"/>
                      </a:cxn>
                      <a:cxn ang="T72">
                        <a:pos x="T40" y="T41"/>
                      </a:cxn>
                      <a:cxn ang="T73">
                        <a:pos x="T42" y="T43"/>
                      </a:cxn>
                      <a:cxn ang="T74">
                        <a:pos x="T44" y="T45"/>
                      </a:cxn>
                      <a:cxn ang="T75">
                        <a:pos x="T46" y="T47"/>
                      </a:cxn>
                      <a:cxn ang="T76">
                        <a:pos x="T48" y="T49"/>
                      </a:cxn>
                      <a:cxn ang="T77">
                        <a:pos x="T50" y="T51"/>
                      </a:cxn>
                    </a:cxnLst>
                    <a:rect l="T78" t="T79" r="T80" b="T81"/>
                    <a:pathLst>
                      <a:path w="1115" h="735">
                        <a:moveTo>
                          <a:pt x="567" y="574"/>
                        </a:moveTo>
                        <a:lnTo>
                          <a:pt x="567" y="651"/>
                        </a:lnTo>
                        <a:lnTo>
                          <a:pt x="477" y="725"/>
                        </a:lnTo>
                        <a:lnTo>
                          <a:pt x="390" y="670"/>
                        </a:lnTo>
                        <a:lnTo>
                          <a:pt x="251" y="735"/>
                        </a:lnTo>
                        <a:lnTo>
                          <a:pt x="164" y="661"/>
                        </a:lnTo>
                        <a:lnTo>
                          <a:pt x="121" y="541"/>
                        </a:lnTo>
                        <a:lnTo>
                          <a:pt x="9" y="458"/>
                        </a:lnTo>
                        <a:lnTo>
                          <a:pt x="0" y="287"/>
                        </a:lnTo>
                        <a:lnTo>
                          <a:pt x="244" y="193"/>
                        </a:lnTo>
                        <a:lnTo>
                          <a:pt x="331" y="155"/>
                        </a:lnTo>
                        <a:lnTo>
                          <a:pt x="348" y="80"/>
                        </a:lnTo>
                        <a:lnTo>
                          <a:pt x="503" y="123"/>
                        </a:lnTo>
                        <a:lnTo>
                          <a:pt x="551" y="6"/>
                        </a:lnTo>
                        <a:lnTo>
                          <a:pt x="664" y="47"/>
                        </a:lnTo>
                        <a:lnTo>
                          <a:pt x="799" y="0"/>
                        </a:lnTo>
                        <a:lnTo>
                          <a:pt x="922" y="70"/>
                        </a:lnTo>
                        <a:lnTo>
                          <a:pt x="1018" y="74"/>
                        </a:lnTo>
                        <a:lnTo>
                          <a:pt x="1115" y="199"/>
                        </a:lnTo>
                        <a:lnTo>
                          <a:pt x="1051" y="284"/>
                        </a:lnTo>
                        <a:lnTo>
                          <a:pt x="912" y="257"/>
                        </a:lnTo>
                        <a:lnTo>
                          <a:pt x="867" y="364"/>
                        </a:lnTo>
                        <a:lnTo>
                          <a:pt x="761" y="322"/>
                        </a:lnTo>
                        <a:lnTo>
                          <a:pt x="654" y="386"/>
                        </a:lnTo>
                        <a:lnTo>
                          <a:pt x="654" y="541"/>
                        </a:lnTo>
                        <a:lnTo>
                          <a:pt x="567" y="574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67" name="Freeform 400"/>
                  <p:cNvSpPr>
                    <a:spLocks noChangeAspect="1"/>
                  </p:cNvSpPr>
                  <p:nvPr/>
                </p:nvSpPr>
                <p:spPr bwMode="gray">
                  <a:xfrm>
                    <a:off x="781219" y="1574849"/>
                    <a:ext cx="315354" cy="153802"/>
                  </a:xfrm>
                  <a:custGeom>
                    <a:avLst/>
                    <a:gdLst>
                      <a:gd name="T0" fmla="*/ 0 w 1074"/>
                      <a:gd name="T1" fmla="*/ 0 h 606"/>
                      <a:gd name="T2" fmla="*/ 0 w 1074"/>
                      <a:gd name="T3" fmla="*/ 0 h 606"/>
                      <a:gd name="T4" fmla="*/ 0 w 1074"/>
                      <a:gd name="T5" fmla="*/ 0 h 606"/>
                      <a:gd name="T6" fmla="*/ 0 w 1074"/>
                      <a:gd name="T7" fmla="*/ 0 h 606"/>
                      <a:gd name="T8" fmla="*/ 0 w 1074"/>
                      <a:gd name="T9" fmla="*/ 0 h 606"/>
                      <a:gd name="T10" fmla="*/ 0 w 1074"/>
                      <a:gd name="T11" fmla="*/ 0 h 606"/>
                      <a:gd name="T12" fmla="*/ 0 w 1074"/>
                      <a:gd name="T13" fmla="*/ 0 h 606"/>
                      <a:gd name="T14" fmla="*/ 0 w 1074"/>
                      <a:gd name="T15" fmla="*/ 0 h 606"/>
                      <a:gd name="T16" fmla="*/ 0 w 1074"/>
                      <a:gd name="T17" fmla="*/ 0 h 606"/>
                      <a:gd name="T18" fmla="*/ 0 w 1074"/>
                      <a:gd name="T19" fmla="*/ 0 h 606"/>
                      <a:gd name="T20" fmla="*/ 0 w 1074"/>
                      <a:gd name="T21" fmla="*/ 0 h 606"/>
                      <a:gd name="T22" fmla="*/ 0 w 1074"/>
                      <a:gd name="T23" fmla="*/ 0 h 606"/>
                      <a:gd name="T24" fmla="*/ 0 w 1074"/>
                      <a:gd name="T25" fmla="*/ 0 h 606"/>
                      <a:gd name="T26" fmla="*/ 0 w 1074"/>
                      <a:gd name="T27" fmla="*/ 0 h 606"/>
                      <a:gd name="T28" fmla="*/ 0 w 1074"/>
                      <a:gd name="T29" fmla="*/ 0 h 606"/>
                      <a:gd name="T30" fmla="*/ 0 w 1074"/>
                      <a:gd name="T31" fmla="*/ 0 h 60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w 1074"/>
                      <a:gd name="T49" fmla="*/ 0 h 606"/>
                      <a:gd name="T50" fmla="*/ 1074 w 1074"/>
                      <a:gd name="T51" fmla="*/ 606 h 606"/>
                    </a:gdLst>
                    <a:ahLst/>
                    <a:cxnLst>
                      <a:cxn ang="T32">
                        <a:pos x="T0" y="T1"/>
                      </a:cxn>
                      <a:cxn ang="T33">
                        <a:pos x="T2" y="T3"/>
                      </a:cxn>
                      <a:cxn ang="T34">
                        <a:pos x="T4" y="T5"/>
                      </a:cxn>
                      <a:cxn ang="T35">
                        <a:pos x="T6" y="T7"/>
                      </a:cxn>
                      <a:cxn ang="T36">
                        <a:pos x="T8" y="T9"/>
                      </a:cxn>
                      <a:cxn ang="T37">
                        <a:pos x="T10" y="T11"/>
                      </a:cxn>
                      <a:cxn ang="T38">
                        <a:pos x="T12" y="T13"/>
                      </a:cxn>
                      <a:cxn ang="T39">
                        <a:pos x="T14" y="T15"/>
                      </a:cxn>
                      <a:cxn ang="T40">
                        <a:pos x="T16" y="T17"/>
                      </a:cxn>
                      <a:cxn ang="T41">
                        <a:pos x="T18" y="T19"/>
                      </a:cxn>
                      <a:cxn ang="T42">
                        <a:pos x="T20" y="T21"/>
                      </a:cxn>
                      <a:cxn ang="T43">
                        <a:pos x="T22" y="T23"/>
                      </a:cxn>
                      <a:cxn ang="T44">
                        <a:pos x="T24" y="T25"/>
                      </a:cxn>
                      <a:cxn ang="T45">
                        <a:pos x="T26" y="T27"/>
                      </a:cxn>
                      <a:cxn ang="T46">
                        <a:pos x="T28" y="T29"/>
                      </a:cxn>
                      <a:cxn ang="T47">
                        <a:pos x="T30" y="T31"/>
                      </a:cxn>
                    </a:cxnLst>
                    <a:rect l="T48" t="T49" r="T50" b="T51"/>
                    <a:pathLst>
                      <a:path w="1074" h="606">
                        <a:moveTo>
                          <a:pt x="316" y="538"/>
                        </a:moveTo>
                        <a:lnTo>
                          <a:pt x="268" y="418"/>
                        </a:lnTo>
                        <a:lnTo>
                          <a:pt x="155" y="306"/>
                        </a:lnTo>
                        <a:lnTo>
                          <a:pt x="41" y="322"/>
                        </a:lnTo>
                        <a:lnTo>
                          <a:pt x="0" y="231"/>
                        </a:lnTo>
                        <a:lnTo>
                          <a:pt x="242" y="54"/>
                        </a:lnTo>
                        <a:lnTo>
                          <a:pt x="467" y="0"/>
                        </a:lnTo>
                        <a:lnTo>
                          <a:pt x="823" y="322"/>
                        </a:lnTo>
                        <a:lnTo>
                          <a:pt x="1074" y="312"/>
                        </a:lnTo>
                        <a:lnTo>
                          <a:pt x="1025" y="525"/>
                        </a:lnTo>
                        <a:lnTo>
                          <a:pt x="880" y="532"/>
                        </a:lnTo>
                        <a:lnTo>
                          <a:pt x="783" y="606"/>
                        </a:lnTo>
                        <a:lnTo>
                          <a:pt x="687" y="602"/>
                        </a:lnTo>
                        <a:lnTo>
                          <a:pt x="564" y="532"/>
                        </a:lnTo>
                        <a:lnTo>
                          <a:pt x="429" y="579"/>
                        </a:lnTo>
                        <a:lnTo>
                          <a:pt x="316" y="538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68" name="Freeform 401"/>
                  <p:cNvSpPr>
                    <a:spLocks noChangeAspect="1"/>
                  </p:cNvSpPr>
                  <p:nvPr/>
                </p:nvSpPr>
                <p:spPr bwMode="gray">
                  <a:xfrm>
                    <a:off x="659377" y="1516360"/>
                    <a:ext cx="193513" cy="142971"/>
                  </a:xfrm>
                  <a:custGeom>
                    <a:avLst/>
                    <a:gdLst>
                      <a:gd name="T0" fmla="*/ 0 w 652"/>
                      <a:gd name="T1" fmla="*/ 0 h 558"/>
                      <a:gd name="T2" fmla="*/ 0 w 652"/>
                      <a:gd name="T3" fmla="*/ 0 h 558"/>
                      <a:gd name="T4" fmla="*/ 0 w 652"/>
                      <a:gd name="T5" fmla="*/ 0 h 558"/>
                      <a:gd name="T6" fmla="*/ 0 w 652"/>
                      <a:gd name="T7" fmla="*/ 0 h 558"/>
                      <a:gd name="T8" fmla="*/ 0 w 652"/>
                      <a:gd name="T9" fmla="*/ 0 h 558"/>
                      <a:gd name="T10" fmla="*/ 0 w 652"/>
                      <a:gd name="T11" fmla="*/ 0 h 558"/>
                      <a:gd name="T12" fmla="*/ 0 w 652"/>
                      <a:gd name="T13" fmla="*/ 0 h 558"/>
                      <a:gd name="T14" fmla="*/ 0 w 652"/>
                      <a:gd name="T15" fmla="*/ 0 h 558"/>
                      <a:gd name="T16" fmla="*/ 0 w 652"/>
                      <a:gd name="T17" fmla="*/ 0 h 558"/>
                      <a:gd name="T18" fmla="*/ 0 w 652"/>
                      <a:gd name="T19" fmla="*/ 0 h 558"/>
                      <a:gd name="T20" fmla="*/ 0 w 652"/>
                      <a:gd name="T21" fmla="*/ 0 h 558"/>
                      <a:gd name="T22" fmla="*/ 0 w 652"/>
                      <a:gd name="T23" fmla="*/ 0 h 558"/>
                      <a:gd name="T24" fmla="*/ 0 w 652"/>
                      <a:gd name="T25" fmla="*/ 0 h 558"/>
                      <a:gd name="T26" fmla="*/ 0 w 652"/>
                      <a:gd name="T27" fmla="*/ 0 h 558"/>
                      <a:gd name="T28" fmla="*/ 0 w 652"/>
                      <a:gd name="T29" fmla="*/ 0 h 558"/>
                      <a:gd name="T30" fmla="*/ 0 w 652"/>
                      <a:gd name="T31" fmla="*/ 0 h 558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w 652"/>
                      <a:gd name="T49" fmla="*/ 0 h 558"/>
                      <a:gd name="T50" fmla="*/ 652 w 652"/>
                      <a:gd name="T51" fmla="*/ 558 h 558"/>
                    </a:gdLst>
                    <a:ahLst/>
                    <a:cxnLst>
                      <a:cxn ang="T32">
                        <a:pos x="T0" y="T1"/>
                      </a:cxn>
                      <a:cxn ang="T33">
                        <a:pos x="T2" y="T3"/>
                      </a:cxn>
                      <a:cxn ang="T34">
                        <a:pos x="T4" y="T5"/>
                      </a:cxn>
                      <a:cxn ang="T35">
                        <a:pos x="T6" y="T7"/>
                      </a:cxn>
                      <a:cxn ang="T36">
                        <a:pos x="T8" y="T9"/>
                      </a:cxn>
                      <a:cxn ang="T37">
                        <a:pos x="T10" y="T11"/>
                      </a:cxn>
                      <a:cxn ang="T38">
                        <a:pos x="T12" y="T13"/>
                      </a:cxn>
                      <a:cxn ang="T39">
                        <a:pos x="T14" y="T15"/>
                      </a:cxn>
                      <a:cxn ang="T40">
                        <a:pos x="T16" y="T17"/>
                      </a:cxn>
                      <a:cxn ang="T41">
                        <a:pos x="T18" y="T19"/>
                      </a:cxn>
                      <a:cxn ang="T42">
                        <a:pos x="T20" y="T21"/>
                      </a:cxn>
                      <a:cxn ang="T43">
                        <a:pos x="T22" y="T23"/>
                      </a:cxn>
                      <a:cxn ang="T44">
                        <a:pos x="T24" y="T25"/>
                      </a:cxn>
                      <a:cxn ang="T45">
                        <a:pos x="T26" y="T27"/>
                      </a:cxn>
                      <a:cxn ang="T46">
                        <a:pos x="T28" y="T29"/>
                      </a:cxn>
                      <a:cxn ang="T47">
                        <a:pos x="T30" y="T31"/>
                      </a:cxn>
                    </a:cxnLst>
                    <a:rect l="T48" t="T49" r="T50" b="T51"/>
                    <a:pathLst>
                      <a:path w="652" h="558">
                        <a:moveTo>
                          <a:pt x="220" y="481"/>
                        </a:moveTo>
                        <a:lnTo>
                          <a:pt x="249" y="462"/>
                        </a:lnTo>
                        <a:lnTo>
                          <a:pt x="371" y="484"/>
                        </a:lnTo>
                        <a:lnTo>
                          <a:pt x="410" y="458"/>
                        </a:lnTo>
                        <a:lnTo>
                          <a:pt x="652" y="281"/>
                        </a:lnTo>
                        <a:lnTo>
                          <a:pt x="565" y="242"/>
                        </a:lnTo>
                        <a:lnTo>
                          <a:pt x="565" y="140"/>
                        </a:lnTo>
                        <a:lnTo>
                          <a:pt x="620" y="81"/>
                        </a:lnTo>
                        <a:lnTo>
                          <a:pt x="591" y="9"/>
                        </a:lnTo>
                        <a:lnTo>
                          <a:pt x="281" y="0"/>
                        </a:lnTo>
                        <a:lnTo>
                          <a:pt x="113" y="140"/>
                        </a:lnTo>
                        <a:lnTo>
                          <a:pt x="129" y="281"/>
                        </a:lnTo>
                        <a:lnTo>
                          <a:pt x="0" y="358"/>
                        </a:lnTo>
                        <a:lnTo>
                          <a:pt x="23" y="484"/>
                        </a:lnTo>
                        <a:lnTo>
                          <a:pt x="103" y="558"/>
                        </a:lnTo>
                        <a:lnTo>
                          <a:pt x="220" y="481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69" name="Freeform 402"/>
                  <p:cNvSpPr>
                    <a:spLocks noChangeAspect="1"/>
                  </p:cNvSpPr>
                  <p:nvPr/>
                </p:nvSpPr>
                <p:spPr bwMode="gray">
                  <a:xfrm>
                    <a:off x="726271" y="1633337"/>
                    <a:ext cx="150510" cy="114810"/>
                  </a:xfrm>
                  <a:custGeom>
                    <a:avLst/>
                    <a:gdLst>
                      <a:gd name="T0" fmla="*/ 0 w 510"/>
                      <a:gd name="T1" fmla="*/ 0 h 456"/>
                      <a:gd name="T2" fmla="*/ 0 w 510"/>
                      <a:gd name="T3" fmla="*/ 0 h 456"/>
                      <a:gd name="T4" fmla="*/ 0 w 510"/>
                      <a:gd name="T5" fmla="*/ 0 h 456"/>
                      <a:gd name="T6" fmla="*/ 0 w 510"/>
                      <a:gd name="T7" fmla="*/ 0 h 456"/>
                      <a:gd name="T8" fmla="*/ 0 w 510"/>
                      <a:gd name="T9" fmla="*/ 0 h 456"/>
                      <a:gd name="T10" fmla="*/ 0 w 510"/>
                      <a:gd name="T11" fmla="*/ 0 h 456"/>
                      <a:gd name="T12" fmla="*/ 0 w 510"/>
                      <a:gd name="T13" fmla="*/ 0 h 456"/>
                      <a:gd name="T14" fmla="*/ 0 w 510"/>
                      <a:gd name="T15" fmla="*/ 0 h 456"/>
                      <a:gd name="T16" fmla="*/ 0 w 510"/>
                      <a:gd name="T17" fmla="*/ 0 h 456"/>
                      <a:gd name="T18" fmla="*/ 0 w 510"/>
                      <a:gd name="T19" fmla="*/ 0 h 456"/>
                      <a:gd name="T20" fmla="*/ 0 w 510"/>
                      <a:gd name="T21" fmla="*/ 0 h 456"/>
                      <a:gd name="T22" fmla="*/ 0 w 510"/>
                      <a:gd name="T23" fmla="*/ 0 h 456"/>
                      <a:gd name="T24" fmla="*/ 0 w 510"/>
                      <a:gd name="T25" fmla="*/ 0 h 456"/>
                      <a:gd name="T26" fmla="*/ 0 w 510"/>
                      <a:gd name="T27" fmla="*/ 0 h 456"/>
                      <a:gd name="T28" fmla="*/ 0 w 510"/>
                      <a:gd name="T29" fmla="*/ 0 h 45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w 510"/>
                      <a:gd name="T46" fmla="*/ 0 h 456"/>
                      <a:gd name="T47" fmla="*/ 510 w 510"/>
                      <a:gd name="T48" fmla="*/ 456 h 45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T45" t="T46" r="T47" b="T48"/>
                    <a:pathLst>
                      <a:path w="510" h="456">
                        <a:moveTo>
                          <a:pt x="290" y="456"/>
                        </a:moveTo>
                        <a:lnTo>
                          <a:pt x="194" y="365"/>
                        </a:lnTo>
                        <a:lnTo>
                          <a:pt x="161" y="294"/>
                        </a:lnTo>
                        <a:lnTo>
                          <a:pt x="0" y="187"/>
                        </a:lnTo>
                        <a:lnTo>
                          <a:pt x="4" y="23"/>
                        </a:lnTo>
                        <a:lnTo>
                          <a:pt x="33" y="4"/>
                        </a:lnTo>
                        <a:lnTo>
                          <a:pt x="155" y="26"/>
                        </a:lnTo>
                        <a:lnTo>
                          <a:pt x="194" y="0"/>
                        </a:lnTo>
                        <a:lnTo>
                          <a:pt x="235" y="91"/>
                        </a:lnTo>
                        <a:lnTo>
                          <a:pt x="349" y="75"/>
                        </a:lnTo>
                        <a:lnTo>
                          <a:pt x="462" y="187"/>
                        </a:lnTo>
                        <a:lnTo>
                          <a:pt x="510" y="307"/>
                        </a:lnTo>
                        <a:lnTo>
                          <a:pt x="462" y="424"/>
                        </a:lnTo>
                        <a:lnTo>
                          <a:pt x="307" y="381"/>
                        </a:lnTo>
                        <a:lnTo>
                          <a:pt x="290" y="456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70" name="Freeform 403"/>
                  <p:cNvSpPr>
                    <a:spLocks noChangeAspect="1"/>
                  </p:cNvSpPr>
                  <p:nvPr/>
                </p:nvSpPr>
                <p:spPr bwMode="gray">
                  <a:xfrm>
                    <a:off x="645043" y="1637669"/>
                    <a:ext cx="164844" cy="142971"/>
                  </a:xfrm>
                  <a:custGeom>
                    <a:avLst/>
                    <a:gdLst>
                      <a:gd name="T0" fmla="*/ 0 w 564"/>
                      <a:gd name="T1" fmla="*/ 0 h 565"/>
                      <a:gd name="T2" fmla="*/ 0 w 564"/>
                      <a:gd name="T3" fmla="*/ 0 h 565"/>
                      <a:gd name="T4" fmla="*/ 0 w 564"/>
                      <a:gd name="T5" fmla="*/ 0 h 565"/>
                      <a:gd name="T6" fmla="*/ 0 w 564"/>
                      <a:gd name="T7" fmla="*/ 0 h 565"/>
                      <a:gd name="T8" fmla="*/ 0 w 564"/>
                      <a:gd name="T9" fmla="*/ 0 h 565"/>
                      <a:gd name="T10" fmla="*/ 0 w 564"/>
                      <a:gd name="T11" fmla="*/ 0 h 565"/>
                      <a:gd name="T12" fmla="*/ 0 w 564"/>
                      <a:gd name="T13" fmla="*/ 0 h 565"/>
                      <a:gd name="T14" fmla="*/ 0 w 564"/>
                      <a:gd name="T15" fmla="*/ 0 h 565"/>
                      <a:gd name="T16" fmla="*/ 0 w 564"/>
                      <a:gd name="T17" fmla="*/ 0 h 565"/>
                      <a:gd name="T18" fmla="*/ 0 w 564"/>
                      <a:gd name="T19" fmla="*/ 0 h 565"/>
                      <a:gd name="T20" fmla="*/ 0 w 564"/>
                      <a:gd name="T21" fmla="*/ 0 h 565"/>
                      <a:gd name="T22" fmla="*/ 0 w 564"/>
                      <a:gd name="T23" fmla="*/ 0 h 565"/>
                      <a:gd name="T24" fmla="*/ 0 w 564"/>
                      <a:gd name="T25" fmla="*/ 0 h 565"/>
                      <a:gd name="T26" fmla="*/ 0 w 564"/>
                      <a:gd name="T27" fmla="*/ 0 h 565"/>
                      <a:gd name="T28" fmla="*/ 0 w 564"/>
                      <a:gd name="T29" fmla="*/ 0 h 565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w 564"/>
                      <a:gd name="T46" fmla="*/ 0 h 565"/>
                      <a:gd name="T47" fmla="*/ 564 w 564"/>
                      <a:gd name="T48" fmla="*/ 565 h 565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T45" t="T46" r="T47" b="T48"/>
                    <a:pathLst>
                      <a:path w="564" h="565">
                        <a:moveTo>
                          <a:pt x="55" y="401"/>
                        </a:moveTo>
                        <a:lnTo>
                          <a:pt x="225" y="543"/>
                        </a:lnTo>
                        <a:lnTo>
                          <a:pt x="233" y="565"/>
                        </a:lnTo>
                        <a:lnTo>
                          <a:pt x="477" y="471"/>
                        </a:lnTo>
                        <a:lnTo>
                          <a:pt x="564" y="433"/>
                        </a:lnTo>
                        <a:lnTo>
                          <a:pt x="468" y="342"/>
                        </a:lnTo>
                        <a:lnTo>
                          <a:pt x="435" y="271"/>
                        </a:lnTo>
                        <a:lnTo>
                          <a:pt x="274" y="164"/>
                        </a:lnTo>
                        <a:lnTo>
                          <a:pt x="278" y="0"/>
                        </a:lnTo>
                        <a:lnTo>
                          <a:pt x="161" y="77"/>
                        </a:lnTo>
                        <a:lnTo>
                          <a:pt x="81" y="3"/>
                        </a:lnTo>
                        <a:lnTo>
                          <a:pt x="0" y="123"/>
                        </a:lnTo>
                        <a:lnTo>
                          <a:pt x="91" y="238"/>
                        </a:lnTo>
                        <a:lnTo>
                          <a:pt x="81" y="342"/>
                        </a:lnTo>
                        <a:lnTo>
                          <a:pt x="55" y="401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71" name="Freeform 404"/>
                  <p:cNvSpPr>
                    <a:spLocks noChangeAspect="1"/>
                  </p:cNvSpPr>
                  <p:nvPr/>
                </p:nvSpPr>
                <p:spPr bwMode="gray">
                  <a:xfrm>
                    <a:off x="504089" y="1836962"/>
                    <a:ext cx="162455" cy="142971"/>
                  </a:xfrm>
                  <a:custGeom>
                    <a:avLst/>
                    <a:gdLst>
                      <a:gd name="T0" fmla="*/ 0 w 552"/>
                      <a:gd name="T1" fmla="*/ 0 h 568"/>
                      <a:gd name="T2" fmla="*/ 0 w 552"/>
                      <a:gd name="T3" fmla="*/ 0 h 568"/>
                      <a:gd name="T4" fmla="*/ 0 w 552"/>
                      <a:gd name="T5" fmla="*/ 0 h 568"/>
                      <a:gd name="T6" fmla="*/ 0 w 552"/>
                      <a:gd name="T7" fmla="*/ 0 h 568"/>
                      <a:gd name="T8" fmla="*/ 0 w 552"/>
                      <a:gd name="T9" fmla="*/ 0 h 568"/>
                      <a:gd name="T10" fmla="*/ 0 w 552"/>
                      <a:gd name="T11" fmla="*/ 0 h 568"/>
                      <a:gd name="T12" fmla="*/ 0 w 552"/>
                      <a:gd name="T13" fmla="*/ 0 h 568"/>
                      <a:gd name="T14" fmla="*/ 0 w 552"/>
                      <a:gd name="T15" fmla="*/ 0 h 568"/>
                      <a:gd name="T16" fmla="*/ 0 w 552"/>
                      <a:gd name="T17" fmla="*/ 0 h 568"/>
                      <a:gd name="T18" fmla="*/ 0 w 552"/>
                      <a:gd name="T19" fmla="*/ 0 h 568"/>
                      <a:gd name="T20" fmla="*/ 0 w 552"/>
                      <a:gd name="T21" fmla="*/ 0 h 568"/>
                      <a:gd name="T22" fmla="*/ 0 w 552"/>
                      <a:gd name="T23" fmla="*/ 0 h 568"/>
                      <a:gd name="T24" fmla="*/ 0 w 552"/>
                      <a:gd name="T25" fmla="*/ 0 h 568"/>
                      <a:gd name="T26" fmla="*/ 0 w 552"/>
                      <a:gd name="T27" fmla="*/ 0 h 568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w 552"/>
                      <a:gd name="T43" fmla="*/ 0 h 568"/>
                      <a:gd name="T44" fmla="*/ 552 w 552"/>
                      <a:gd name="T45" fmla="*/ 568 h 568"/>
                    </a:gdLst>
                    <a:ahLst/>
                    <a:cxnLst>
                      <a:cxn ang="T28">
                        <a:pos x="T0" y="T1"/>
                      </a:cxn>
                      <a:cxn ang="T29">
                        <a:pos x="T2" y="T3"/>
                      </a:cxn>
                      <a:cxn ang="T30">
                        <a:pos x="T4" y="T5"/>
                      </a:cxn>
                      <a:cxn ang="T31">
                        <a:pos x="T6" y="T7"/>
                      </a:cxn>
                      <a:cxn ang="T32">
                        <a:pos x="T8" y="T9"/>
                      </a:cxn>
                      <a:cxn ang="T33">
                        <a:pos x="T10" y="T11"/>
                      </a:cxn>
                      <a:cxn ang="T34">
                        <a:pos x="T12" y="T13"/>
                      </a:cxn>
                      <a:cxn ang="T35">
                        <a:pos x="T14" y="T15"/>
                      </a:cxn>
                      <a:cxn ang="T36">
                        <a:pos x="T16" y="T17"/>
                      </a:cxn>
                      <a:cxn ang="T37">
                        <a:pos x="T18" y="T19"/>
                      </a:cxn>
                      <a:cxn ang="T38">
                        <a:pos x="T20" y="T21"/>
                      </a:cxn>
                      <a:cxn ang="T39">
                        <a:pos x="T22" y="T23"/>
                      </a:cxn>
                      <a:cxn ang="T40">
                        <a:pos x="T24" y="T25"/>
                      </a:cxn>
                      <a:cxn ang="T41">
                        <a:pos x="T26" y="T27"/>
                      </a:cxn>
                    </a:cxnLst>
                    <a:rect l="T42" t="T43" r="T44" b="T45"/>
                    <a:pathLst>
                      <a:path w="552" h="568">
                        <a:moveTo>
                          <a:pt x="136" y="0"/>
                        </a:moveTo>
                        <a:lnTo>
                          <a:pt x="36" y="123"/>
                        </a:lnTo>
                        <a:lnTo>
                          <a:pt x="94" y="219"/>
                        </a:lnTo>
                        <a:lnTo>
                          <a:pt x="0" y="291"/>
                        </a:lnTo>
                        <a:lnTo>
                          <a:pt x="19" y="381"/>
                        </a:lnTo>
                        <a:lnTo>
                          <a:pt x="197" y="556"/>
                        </a:lnTo>
                        <a:lnTo>
                          <a:pt x="271" y="568"/>
                        </a:lnTo>
                        <a:lnTo>
                          <a:pt x="367" y="488"/>
                        </a:lnTo>
                        <a:lnTo>
                          <a:pt x="422" y="494"/>
                        </a:lnTo>
                        <a:lnTo>
                          <a:pt x="552" y="100"/>
                        </a:lnTo>
                        <a:lnTo>
                          <a:pt x="422" y="68"/>
                        </a:lnTo>
                        <a:lnTo>
                          <a:pt x="352" y="90"/>
                        </a:lnTo>
                        <a:lnTo>
                          <a:pt x="303" y="35"/>
                        </a:lnTo>
                        <a:lnTo>
                          <a:pt x="136" y="0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72" name="Freeform 405"/>
                  <p:cNvSpPr>
                    <a:spLocks noChangeAspect="1"/>
                  </p:cNvSpPr>
                  <p:nvPr/>
                </p:nvSpPr>
                <p:spPr bwMode="gray">
                  <a:xfrm>
                    <a:off x="427640" y="1689659"/>
                    <a:ext cx="140954" cy="121309"/>
                  </a:xfrm>
                  <a:custGeom>
                    <a:avLst/>
                    <a:gdLst>
                      <a:gd name="T0" fmla="*/ 0 w 478"/>
                      <a:gd name="T1" fmla="*/ 0 h 475"/>
                      <a:gd name="T2" fmla="*/ 0 w 478"/>
                      <a:gd name="T3" fmla="*/ 0 h 475"/>
                      <a:gd name="T4" fmla="*/ 0 w 478"/>
                      <a:gd name="T5" fmla="*/ 0 h 475"/>
                      <a:gd name="T6" fmla="*/ 0 w 478"/>
                      <a:gd name="T7" fmla="*/ 0 h 475"/>
                      <a:gd name="T8" fmla="*/ 0 w 478"/>
                      <a:gd name="T9" fmla="*/ 0 h 475"/>
                      <a:gd name="T10" fmla="*/ 0 w 478"/>
                      <a:gd name="T11" fmla="*/ 0 h 475"/>
                      <a:gd name="T12" fmla="*/ 0 w 478"/>
                      <a:gd name="T13" fmla="*/ 0 h 475"/>
                      <a:gd name="T14" fmla="*/ 0 w 478"/>
                      <a:gd name="T15" fmla="*/ 0 h 475"/>
                      <a:gd name="T16" fmla="*/ 0 w 478"/>
                      <a:gd name="T17" fmla="*/ 0 h 475"/>
                      <a:gd name="T18" fmla="*/ 0 w 478"/>
                      <a:gd name="T19" fmla="*/ 0 h 475"/>
                      <a:gd name="T20" fmla="*/ 0 w 478"/>
                      <a:gd name="T21" fmla="*/ 0 h 475"/>
                      <a:gd name="T22" fmla="*/ 0 w 478"/>
                      <a:gd name="T23" fmla="*/ 0 h 475"/>
                      <a:gd name="T24" fmla="*/ 0 w 478"/>
                      <a:gd name="T25" fmla="*/ 0 h 475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478"/>
                      <a:gd name="T40" fmla="*/ 0 h 475"/>
                      <a:gd name="T41" fmla="*/ 478 w 478"/>
                      <a:gd name="T42" fmla="*/ 475 h 475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478" h="475">
                        <a:moveTo>
                          <a:pt x="352" y="403"/>
                        </a:moveTo>
                        <a:lnTo>
                          <a:pt x="391" y="329"/>
                        </a:lnTo>
                        <a:lnTo>
                          <a:pt x="478" y="201"/>
                        </a:lnTo>
                        <a:lnTo>
                          <a:pt x="397" y="0"/>
                        </a:lnTo>
                        <a:lnTo>
                          <a:pt x="229" y="55"/>
                        </a:lnTo>
                        <a:lnTo>
                          <a:pt x="132" y="0"/>
                        </a:lnTo>
                        <a:lnTo>
                          <a:pt x="0" y="78"/>
                        </a:lnTo>
                        <a:lnTo>
                          <a:pt x="36" y="174"/>
                        </a:lnTo>
                        <a:lnTo>
                          <a:pt x="107" y="271"/>
                        </a:lnTo>
                        <a:lnTo>
                          <a:pt x="155" y="420"/>
                        </a:lnTo>
                        <a:lnTo>
                          <a:pt x="204" y="475"/>
                        </a:lnTo>
                        <a:lnTo>
                          <a:pt x="252" y="388"/>
                        </a:lnTo>
                        <a:lnTo>
                          <a:pt x="352" y="403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73" name="Freeform 406"/>
                  <p:cNvSpPr>
                    <a:spLocks noChangeAspect="1"/>
                  </p:cNvSpPr>
                  <p:nvPr/>
                </p:nvSpPr>
                <p:spPr bwMode="gray">
                  <a:xfrm>
                    <a:off x="375081" y="1607342"/>
                    <a:ext cx="169622" cy="101813"/>
                  </a:xfrm>
                  <a:custGeom>
                    <a:avLst/>
                    <a:gdLst>
                      <a:gd name="T0" fmla="*/ 0 w 581"/>
                      <a:gd name="T1" fmla="*/ 0 h 400"/>
                      <a:gd name="T2" fmla="*/ 0 w 581"/>
                      <a:gd name="T3" fmla="*/ 0 h 400"/>
                      <a:gd name="T4" fmla="*/ 0 w 581"/>
                      <a:gd name="T5" fmla="*/ 0 h 400"/>
                      <a:gd name="T6" fmla="*/ 0 w 581"/>
                      <a:gd name="T7" fmla="*/ 0 h 400"/>
                      <a:gd name="T8" fmla="*/ 0 w 581"/>
                      <a:gd name="T9" fmla="*/ 0 h 400"/>
                      <a:gd name="T10" fmla="*/ 0 w 581"/>
                      <a:gd name="T11" fmla="*/ 0 h 400"/>
                      <a:gd name="T12" fmla="*/ 0 w 581"/>
                      <a:gd name="T13" fmla="*/ 0 h 400"/>
                      <a:gd name="T14" fmla="*/ 0 w 581"/>
                      <a:gd name="T15" fmla="*/ 0 h 400"/>
                      <a:gd name="T16" fmla="*/ 0 w 581"/>
                      <a:gd name="T17" fmla="*/ 0 h 400"/>
                      <a:gd name="T18" fmla="*/ 0 w 581"/>
                      <a:gd name="T19" fmla="*/ 0 h 400"/>
                      <a:gd name="T20" fmla="*/ 0 w 581"/>
                      <a:gd name="T21" fmla="*/ 0 h 400"/>
                      <a:gd name="T22" fmla="*/ 0 w 581"/>
                      <a:gd name="T23" fmla="*/ 0 h 400"/>
                      <a:gd name="T24" fmla="*/ 0 w 581"/>
                      <a:gd name="T25" fmla="*/ 0 h 400"/>
                      <a:gd name="T26" fmla="*/ 0 w 581"/>
                      <a:gd name="T27" fmla="*/ 0 h 400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w 581"/>
                      <a:gd name="T43" fmla="*/ 0 h 400"/>
                      <a:gd name="T44" fmla="*/ 581 w 581"/>
                      <a:gd name="T45" fmla="*/ 400 h 400"/>
                    </a:gdLst>
                    <a:ahLst/>
                    <a:cxnLst>
                      <a:cxn ang="T28">
                        <a:pos x="T0" y="T1"/>
                      </a:cxn>
                      <a:cxn ang="T29">
                        <a:pos x="T2" y="T3"/>
                      </a:cxn>
                      <a:cxn ang="T30">
                        <a:pos x="T4" y="T5"/>
                      </a:cxn>
                      <a:cxn ang="T31">
                        <a:pos x="T6" y="T7"/>
                      </a:cxn>
                      <a:cxn ang="T32">
                        <a:pos x="T8" y="T9"/>
                      </a:cxn>
                      <a:cxn ang="T33">
                        <a:pos x="T10" y="T11"/>
                      </a:cxn>
                      <a:cxn ang="T34">
                        <a:pos x="T12" y="T13"/>
                      </a:cxn>
                      <a:cxn ang="T35">
                        <a:pos x="T14" y="T15"/>
                      </a:cxn>
                      <a:cxn ang="T36">
                        <a:pos x="T16" y="T17"/>
                      </a:cxn>
                      <a:cxn ang="T37">
                        <a:pos x="T18" y="T19"/>
                      </a:cxn>
                      <a:cxn ang="T38">
                        <a:pos x="T20" y="T21"/>
                      </a:cxn>
                      <a:cxn ang="T39">
                        <a:pos x="T22" y="T23"/>
                      </a:cxn>
                      <a:cxn ang="T40">
                        <a:pos x="T24" y="T25"/>
                      </a:cxn>
                      <a:cxn ang="T41">
                        <a:pos x="T26" y="T27"/>
                      </a:cxn>
                    </a:cxnLst>
                    <a:rect l="T42" t="T43" r="T44" b="T45"/>
                    <a:pathLst>
                      <a:path w="581" h="400">
                        <a:moveTo>
                          <a:pt x="59" y="377"/>
                        </a:moveTo>
                        <a:lnTo>
                          <a:pt x="0" y="265"/>
                        </a:lnTo>
                        <a:lnTo>
                          <a:pt x="65" y="216"/>
                        </a:lnTo>
                        <a:lnTo>
                          <a:pt x="19" y="55"/>
                        </a:lnTo>
                        <a:lnTo>
                          <a:pt x="81" y="0"/>
                        </a:lnTo>
                        <a:lnTo>
                          <a:pt x="178" y="64"/>
                        </a:lnTo>
                        <a:lnTo>
                          <a:pt x="468" y="45"/>
                        </a:lnTo>
                        <a:lnTo>
                          <a:pt x="500" y="103"/>
                        </a:lnTo>
                        <a:lnTo>
                          <a:pt x="581" y="161"/>
                        </a:lnTo>
                        <a:lnTo>
                          <a:pt x="581" y="322"/>
                        </a:lnTo>
                        <a:lnTo>
                          <a:pt x="413" y="377"/>
                        </a:lnTo>
                        <a:lnTo>
                          <a:pt x="316" y="322"/>
                        </a:lnTo>
                        <a:lnTo>
                          <a:pt x="184" y="400"/>
                        </a:lnTo>
                        <a:lnTo>
                          <a:pt x="59" y="377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74" name="Freeform 407"/>
                  <p:cNvSpPr>
                    <a:spLocks noChangeAspect="1"/>
                  </p:cNvSpPr>
                  <p:nvPr/>
                </p:nvSpPr>
                <p:spPr bwMode="gray">
                  <a:xfrm>
                    <a:off x="504089" y="1561851"/>
                    <a:ext cx="167233" cy="179797"/>
                  </a:xfrm>
                  <a:custGeom>
                    <a:avLst/>
                    <a:gdLst>
                      <a:gd name="T0" fmla="*/ 0 w 559"/>
                      <a:gd name="T1" fmla="*/ 0 h 710"/>
                      <a:gd name="T2" fmla="*/ 0 w 559"/>
                      <a:gd name="T3" fmla="*/ 0 h 710"/>
                      <a:gd name="T4" fmla="*/ 0 w 559"/>
                      <a:gd name="T5" fmla="*/ 0 h 710"/>
                      <a:gd name="T6" fmla="*/ 0 w 559"/>
                      <a:gd name="T7" fmla="*/ 0 h 710"/>
                      <a:gd name="T8" fmla="*/ 0 w 559"/>
                      <a:gd name="T9" fmla="*/ 0 h 710"/>
                      <a:gd name="T10" fmla="*/ 0 w 559"/>
                      <a:gd name="T11" fmla="*/ 0 h 710"/>
                      <a:gd name="T12" fmla="*/ 0 w 559"/>
                      <a:gd name="T13" fmla="*/ 0 h 710"/>
                      <a:gd name="T14" fmla="*/ 0 w 559"/>
                      <a:gd name="T15" fmla="*/ 0 h 710"/>
                      <a:gd name="T16" fmla="*/ 0 w 559"/>
                      <a:gd name="T17" fmla="*/ 0 h 710"/>
                      <a:gd name="T18" fmla="*/ 0 w 559"/>
                      <a:gd name="T19" fmla="*/ 0 h 710"/>
                      <a:gd name="T20" fmla="*/ 0 w 559"/>
                      <a:gd name="T21" fmla="*/ 0 h 710"/>
                      <a:gd name="T22" fmla="*/ 0 w 559"/>
                      <a:gd name="T23" fmla="*/ 0 h 710"/>
                      <a:gd name="T24" fmla="*/ 0 w 559"/>
                      <a:gd name="T25" fmla="*/ 0 h 710"/>
                      <a:gd name="T26" fmla="*/ 0 w 559"/>
                      <a:gd name="T27" fmla="*/ 0 h 710"/>
                      <a:gd name="T28" fmla="*/ 0 w 559"/>
                      <a:gd name="T29" fmla="*/ 0 h 710"/>
                      <a:gd name="T30" fmla="*/ 0 w 559"/>
                      <a:gd name="T31" fmla="*/ 0 h 710"/>
                      <a:gd name="T32" fmla="*/ 0 w 559"/>
                      <a:gd name="T33" fmla="*/ 0 h 710"/>
                      <a:gd name="T34" fmla="*/ 0 w 559"/>
                      <a:gd name="T35" fmla="*/ 0 h 710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w 559"/>
                      <a:gd name="T55" fmla="*/ 0 h 710"/>
                      <a:gd name="T56" fmla="*/ 559 w 559"/>
                      <a:gd name="T57" fmla="*/ 710 h 710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T54" t="T55" r="T56" b="T57"/>
                    <a:pathLst>
                      <a:path w="559" h="710">
                        <a:moveTo>
                          <a:pt x="210" y="710"/>
                        </a:moveTo>
                        <a:lnTo>
                          <a:pt x="523" y="704"/>
                        </a:lnTo>
                        <a:lnTo>
                          <a:pt x="549" y="645"/>
                        </a:lnTo>
                        <a:lnTo>
                          <a:pt x="559" y="541"/>
                        </a:lnTo>
                        <a:lnTo>
                          <a:pt x="468" y="426"/>
                        </a:lnTo>
                        <a:lnTo>
                          <a:pt x="549" y="306"/>
                        </a:lnTo>
                        <a:lnTo>
                          <a:pt x="526" y="180"/>
                        </a:lnTo>
                        <a:lnTo>
                          <a:pt x="445" y="113"/>
                        </a:lnTo>
                        <a:lnTo>
                          <a:pt x="355" y="113"/>
                        </a:lnTo>
                        <a:lnTo>
                          <a:pt x="194" y="0"/>
                        </a:lnTo>
                        <a:lnTo>
                          <a:pt x="113" y="49"/>
                        </a:lnTo>
                        <a:lnTo>
                          <a:pt x="74" y="71"/>
                        </a:lnTo>
                        <a:lnTo>
                          <a:pt x="0" y="155"/>
                        </a:lnTo>
                        <a:lnTo>
                          <a:pt x="16" y="232"/>
                        </a:lnTo>
                        <a:lnTo>
                          <a:pt x="48" y="290"/>
                        </a:lnTo>
                        <a:lnTo>
                          <a:pt x="129" y="348"/>
                        </a:lnTo>
                        <a:lnTo>
                          <a:pt x="129" y="509"/>
                        </a:lnTo>
                        <a:lnTo>
                          <a:pt x="210" y="710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75" name="Freeform 408"/>
                  <p:cNvSpPr>
                    <a:spLocks noChangeAspect="1"/>
                  </p:cNvSpPr>
                  <p:nvPr/>
                </p:nvSpPr>
                <p:spPr bwMode="gray">
                  <a:xfrm>
                    <a:off x="332078" y="1704822"/>
                    <a:ext cx="140954" cy="132140"/>
                  </a:xfrm>
                  <a:custGeom>
                    <a:avLst/>
                    <a:gdLst>
                      <a:gd name="T0" fmla="*/ 0 w 473"/>
                      <a:gd name="T1" fmla="*/ 0 h 526"/>
                      <a:gd name="T2" fmla="*/ 0 w 473"/>
                      <a:gd name="T3" fmla="*/ 0 h 526"/>
                      <a:gd name="T4" fmla="*/ 0 w 473"/>
                      <a:gd name="T5" fmla="*/ 0 h 526"/>
                      <a:gd name="T6" fmla="*/ 0 w 473"/>
                      <a:gd name="T7" fmla="*/ 0 h 526"/>
                      <a:gd name="T8" fmla="*/ 0 w 473"/>
                      <a:gd name="T9" fmla="*/ 0 h 526"/>
                      <a:gd name="T10" fmla="*/ 0 w 473"/>
                      <a:gd name="T11" fmla="*/ 0 h 526"/>
                      <a:gd name="T12" fmla="*/ 0 w 473"/>
                      <a:gd name="T13" fmla="*/ 0 h 526"/>
                      <a:gd name="T14" fmla="*/ 0 w 473"/>
                      <a:gd name="T15" fmla="*/ 0 h 526"/>
                      <a:gd name="T16" fmla="*/ 0 w 473"/>
                      <a:gd name="T17" fmla="*/ 0 h 526"/>
                      <a:gd name="T18" fmla="*/ 0 w 473"/>
                      <a:gd name="T19" fmla="*/ 0 h 526"/>
                      <a:gd name="T20" fmla="*/ 0 w 473"/>
                      <a:gd name="T21" fmla="*/ 0 h 526"/>
                      <a:gd name="T22" fmla="*/ 0 w 473"/>
                      <a:gd name="T23" fmla="*/ 0 h 526"/>
                      <a:gd name="T24" fmla="*/ 0 w 473"/>
                      <a:gd name="T25" fmla="*/ 0 h 526"/>
                      <a:gd name="T26" fmla="*/ 0 w 473"/>
                      <a:gd name="T27" fmla="*/ 0 h 52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w 473"/>
                      <a:gd name="T43" fmla="*/ 0 h 526"/>
                      <a:gd name="T44" fmla="*/ 473 w 473"/>
                      <a:gd name="T45" fmla="*/ 526 h 526"/>
                    </a:gdLst>
                    <a:ahLst/>
                    <a:cxnLst>
                      <a:cxn ang="T28">
                        <a:pos x="T0" y="T1"/>
                      </a:cxn>
                      <a:cxn ang="T29">
                        <a:pos x="T2" y="T3"/>
                      </a:cxn>
                      <a:cxn ang="T30">
                        <a:pos x="T4" y="T5"/>
                      </a:cxn>
                      <a:cxn ang="T31">
                        <a:pos x="T6" y="T7"/>
                      </a:cxn>
                      <a:cxn ang="T32">
                        <a:pos x="T8" y="T9"/>
                      </a:cxn>
                      <a:cxn ang="T33">
                        <a:pos x="T10" y="T11"/>
                      </a:cxn>
                      <a:cxn ang="T34">
                        <a:pos x="T12" y="T13"/>
                      </a:cxn>
                      <a:cxn ang="T35">
                        <a:pos x="T14" y="T15"/>
                      </a:cxn>
                      <a:cxn ang="T36">
                        <a:pos x="T16" y="T17"/>
                      </a:cxn>
                      <a:cxn ang="T37">
                        <a:pos x="T18" y="T19"/>
                      </a:cxn>
                      <a:cxn ang="T38">
                        <a:pos x="T20" y="T21"/>
                      </a:cxn>
                      <a:cxn ang="T39">
                        <a:pos x="T22" y="T23"/>
                      </a:cxn>
                      <a:cxn ang="T40">
                        <a:pos x="T24" y="T25"/>
                      </a:cxn>
                      <a:cxn ang="T41">
                        <a:pos x="T26" y="T27"/>
                      </a:cxn>
                    </a:cxnLst>
                    <a:rect l="T42" t="T43" r="T44" b="T45"/>
                    <a:pathLst>
                      <a:path w="473" h="526">
                        <a:moveTo>
                          <a:pt x="318" y="23"/>
                        </a:moveTo>
                        <a:lnTo>
                          <a:pt x="354" y="119"/>
                        </a:lnTo>
                        <a:lnTo>
                          <a:pt x="425" y="216"/>
                        </a:lnTo>
                        <a:lnTo>
                          <a:pt x="473" y="365"/>
                        </a:lnTo>
                        <a:lnTo>
                          <a:pt x="338" y="452"/>
                        </a:lnTo>
                        <a:lnTo>
                          <a:pt x="344" y="500"/>
                        </a:lnTo>
                        <a:lnTo>
                          <a:pt x="257" y="526"/>
                        </a:lnTo>
                        <a:lnTo>
                          <a:pt x="167" y="484"/>
                        </a:lnTo>
                        <a:lnTo>
                          <a:pt x="183" y="346"/>
                        </a:lnTo>
                        <a:lnTo>
                          <a:pt x="87" y="307"/>
                        </a:lnTo>
                        <a:lnTo>
                          <a:pt x="0" y="168"/>
                        </a:lnTo>
                        <a:lnTo>
                          <a:pt x="64" y="49"/>
                        </a:lnTo>
                        <a:lnTo>
                          <a:pt x="193" y="0"/>
                        </a:lnTo>
                        <a:lnTo>
                          <a:pt x="318" y="23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76" name="Freeform 409"/>
                  <p:cNvSpPr>
                    <a:spLocks noChangeAspect="1"/>
                  </p:cNvSpPr>
                  <p:nvPr/>
                </p:nvSpPr>
                <p:spPr bwMode="gray">
                  <a:xfrm>
                    <a:off x="408527" y="1787139"/>
                    <a:ext cx="152899" cy="127808"/>
                  </a:xfrm>
                  <a:custGeom>
                    <a:avLst/>
                    <a:gdLst>
                      <a:gd name="T0" fmla="*/ 0 w 517"/>
                      <a:gd name="T1" fmla="*/ 0 h 500"/>
                      <a:gd name="T2" fmla="*/ 0 w 517"/>
                      <a:gd name="T3" fmla="*/ 0 h 500"/>
                      <a:gd name="T4" fmla="*/ 0 w 517"/>
                      <a:gd name="T5" fmla="*/ 0 h 500"/>
                      <a:gd name="T6" fmla="*/ 0 w 517"/>
                      <a:gd name="T7" fmla="*/ 0 h 500"/>
                      <a:gd name="T8" fmla="*/ 0 w 517"/>
                      <a:gd name="T9" fmla="*/ 0 h 500"/>
                      <a:gd name="T10" fmla="*/ 0 w 517"/>
                      <a:gd name="T11" fmla="*/ 0 h 500"/>
                      <a:gd name="T12" fmla="*/ 0 w 517"/>
                      <a:gd name="T13" fmla="*/ 0 h 500"/>
                      <a:gd name="T14" fmla="*/ 0 w 517"/>
                      <a:gd name="T15" fmla="*/ 0 h 500"/>
                      <a:gd name="T16" fmla="*/ 0 w 517"/>
                      <a:gd name="T17" fmla="*/ 0 h 500"/>
                      <a:gd name="T18" fmla="*/ 0 w 517"/>
                      <a:gd name="T19" fmla="*/ 0 h 500"/>
                      <a:gd name="T20" fmla="*/ 0 w 517"/>
                      <a:gd name="T21" fmla="*/ 0 h 500"/>
                      <a:gd name="T22" fmla="*/ 0 w 517"/>
                      <a:gd name="T23" fmla="*/ 0 h 500"/>
                      <a:gd name="T24" fmla="*/ 0 w 517"/>
                      <a:gd name="T25" fmla="*/ 0 h 500"/>
                      <a:gd name="T26" fmla="*/ 0 w 517"/>
                      <a:gd name="T27" fmla="*/ 0 h 500"/>
                      <a:gd name="T28" fmla="*/ 0 w 517"/>
                      <a:gd name="T29" fmla="*/ 0 h 500"/>
                      <a:gd name="T30" fmla="*/ 0 w 517"/>
                      <a:gd name="T31" fmla="*/ 0 h 500"/>
                      <a:gd name="T32" fmla="*/ 0 w 517"/>
                      <a:gd name="T33" fmla="*/ 0 h 500"/>
                      <a:gd name="T34" fmla="*/ 0 w 517"/>
                      <a:gd name="T35" fmla="*/ 0 h 500"/>
                      <a:gd name="T36" fmla="*/ 0 w 517"/>
                      <a:gd name="T37" fmla="*/ 0 h 500"/>
                      <a:gd name="T38" fmla="*/ 0 w 517"/>
                      <a:gd name="T39" fmla="*/ 0 h 500"/>
                      <a:gd name="T40" fmla="*/ 0 w 517"/>
                      <a:gd name="T41" fmla="*/ 0 h 500"/>
                      <a:gd name="T42" fmla="*/ 0 w 517"/>
                      <a:gd name="T43" fmla="*/ 0 h 500"/>
                      <a:gd name="T44" fmla="*/ 0 w 517"/>
                      <a:gd name="T45" fmla="*/ 0 h 500"/>
                      <a:gd name="T46" fmla="*/ 0 w 517"/>
                      <a:gd name="T47" fmla="*/ 0 h 500"/>
                      <a:gd name="T48" fmla="*/ 0 w 517"/>
                      <a:gd name="T49" fmla="*/ 0 h 500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w 517"/>
                      <a:gd name="T76" fmla="*/ 0 h 500"/>
                      <a:gd name="T77" fmla="*/ 517 w 517"/>
                      <a:gd name="T78" fmla="*/ 500 h 500"/>
                    </a:gdLst>
                    <a:ahLst/>
                    <a:cxnLst>
                      <a:cxn ang="T50">
                        <a:pos x="T0" y="T1"/>
                      </a:cxn>
                      <a:cxn ang="T51">
                        <a:pos x="T2" y="T3"/>
                      </a:cxn>
                      <a:cxn ang="T52">
                        <a:pos x="T4" y="T5"/>
                      </a:cxn>
                      <a:cxn ang="T53">
                        <a:pos x="T6" y="T7"/>
                      </a:cxn>
                      <a:cxn ang="T54">
                        <a:pos x="T8" y="T9"/>
                      </a:cxn>
                      <a:cxn ang="T55">
                        <a:pos x="T10" y="T11"/>
                      </a:cxn>
                      <a:cxn ang="T56">
                        <a:pos x="T12" y="T13"/>
                      </a:cxn>
                      <a:cxn ang="T57">
                        <a:pos x="T14" y="T15"/>
                      </a:cxn>
                      <a:cxn ang="T58">
                        <a:pos x="T16" y="T17"/>
                      </a:cxn>
                      <a:cxn ang="T59">
                        <a:pos x="T18" y="T19"/>
                      </a:cxn>
                      <a:cxn ang="T60">
                        <a:pos x="T20" y="T21"/>
                      </a:cxn>
                      <a:cxn ang="T61">
                        <a:pos x="T22" y="T23"/>
                      </a:cxn>
                      <a:cxn ang="T62">
                        <a:pos x="T24" y="T25"/>
                      </a:cxn>
                      <a:cxn ang="T63">
                        <a:pos x="T26" y="T27"/>
                      </a:cxn>
                      <a:cxn ang="T64">
                        <a:pos x="T28" y="T29"/>
                      </a:cxn>
                      <a:cxn ang="T65">
                        <a:pos x="T30" y="T31"/>
                      </a:cxn>
                      <a:cxn ang="T66">
                        <a:pos x="T32" y="T33"/>
                      </a:cxn>
                      <a:cxn ang="T67">
                        <a:pos x="T34" y="T35"/>
                      </a:cxn>
                      <a:cxn ang="T68">
                        <a:pos x="T36" y="T37"/>
                      </a:cxn>
                      <a:cxn ang="T69">
                        <a:pos x="T38" y="T39"/>
                      </a:cxn>
                      <a:cxn ang="T70">
                        <a:pos x="T40" y="T41"/>
                      </a:cxn>
                      <a:cxn ang="T71">
                        <a:pos x="T42" y="T43"/>
                      </a:cxn>
                      <a:cxn ang="T72">
                        <a:pos x="T44" y="T45"/>
                      </a:cxn>
                      <a:cxn ang="T73">
                        <a:pos x="T46" y="T47"/>
                      </a:cxn>
                      <a:cxn ang="T74">
                        <a:pos x="T48" y="T49"/>
                      </a:cxn>
                    </a:cxnLst>
                    <a:rect l="T75" t="T76" r="T77" b="T78"/>
                    <a:pathLst>
                      <a:path w="517" h="500">
                        <a:moveTo>
                          <a:pt x="326" y="481"/>
                        </a:moveTo>
                        <a:lnTo>
                          <a:pt x="307" y="500"/>
                        </a:lnTo>
                        <a:lnTo>
                          <a:pt x="161" y="329"/>
                        </a:lnTo>
                        <a:lnTo>
                          <a:pt x="155" y="326"/>
                        </a:lnTo>
                        <a:lnTo>
                          <a:pt x="141" y="318"/>
                        </a:lnTo>
                        <a:lnTo>
                          <a:pt x="120" y="308"/>
                        </a:lnTo>
                        <a:lnTo>
                          <a:pt x="93" y="296"/>
                        </a:lnTo>
                        <a:lnTo>
                          <a:pt x="67" y="283"/>
                        </a:lnTo>
                        <a:lnTo>
                          <a:pt x="42" y="272"/>
                        </a:lnTo>
                        <a:lnTo>
                          <a:pt x="21" y="262"/>
                        </a:lnTo>
                        <a:lnTo>
                          <a:pt x="6" y="258"/>
                        </a:lnTo>
                        <a:lnTo>
                          <a:pt x="4" y="254"/>
                        </a:lnTo>
                        <a:lnTo>
                          <a:pt x="0" y="193"/>
                        </a:lnTo>
                        <a:lnTo>
                          <a:pt x="87" y="167"/>
                        </a:lnTo>
                        <a:lnTo>
                          <a:pt x="81" y="119"/>
                        </a:lnTo>
                        <a:lnTo>
                          <a:pt x="216" y="32"/>
                        </a:lnTo>
                        <a:lnTo>
                          <a:pt x="265" y="87"/>
                        </a:lnTo>
                        <a:lnTo>
                          <a:pt x="313" y="0"/>
                        </a:lnTo>
                        <a:lnTo>
                          <a:pt x="413" y="15"/>
                        </a:lnTo>
                        <a:lnTo>
                          <a:pt x="426" y="87"/>
                        </a:lnTo>
                        <a:lnTo>
                          <a:pt x="517" y="119"/>
                        </a:lnTo>
                        <a:lnTo>
                          <a:pt x="462" y="190"/>
                        </a:lnTo>
                        <a:lnTo>
                          <a:pt x="362" y="313"/>
                        </a:lnTo>
                        <a:lnTo>
                          <a:pt x="420" y="409"/>
                        </a:lnTo>
                        <a:lnTo>
                          <a:pt x="326" y="481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77" name="Freeform 410"/>
                  <p:cNvSpPr>
                    <a:spLocks noChangeAspect="1"/>
                  </p:cNvSpPr>
                  <p:nvPr/>
                </p:nvSpPr>
                <p:spPr bwMode="gray">
                  <a:xfrm>
                    <a:off x="229349" y="1745981"/>
                    <a:ext cx="181568" cy="136472"/>
                  </a:xfrm>
                  <a:custGeom>
                    <a:avLst/>
                    <a:gdLst>
                      <a:gd name="T0" fmla="*/ 0 w 619"/>
                      <a:gd name="T1" fmla="*/ 0 h 542"/>
                      <a:gd name="T2" fmla="*/ 0 w 619"/>
                      <a:gd name="T3" fmla="*/ 0 h 542"/>
                      <a:gd name="T4" fmla="*/ 0 w 619"/>
                      <a:gd name="T5" fmla="*/ 0 h 542"/>
                      <a:gd name="T6" fmla="*/ 0 w 619"/>
                      <a:gd name="T7" fmla="*/ 0 h 542"/>
                      <a:gd name="T8" fmla="*/ 0 w 619"/>
                      <a:gd name="T9" fmla="*/ 0 h 542"/>
                      <a:gd name="T10" fmla="*/ 0 w 619"/>
                      <a:gd name="T11" fmla="*/ 0 h 542"/>
                      <a:gd name="T12" fmla="*/ 0 w 619"/>
                      <a:gd name="T13" fmla="*/ 0 h 542"/>
                      <a:gd name="T14" fmla="*/ 0 w 619"/>
                      <a:gd name="T15" fmla="*/ 0 h 542"/>
                      <a:gd name="T16" fmla="*/ 0 w 619"/>
                      <a:gd name="T17" fmla="*/ 0 h 542"/>
                      <a:gd name="T18" fmla="*/ 0 w 619"/>
                      <a:gd name="T19" fmla="*/ 0 h 542"/>
                      <a:gd name="T20" fmla="*/ 0 w 619"/>
                      <a:gd name="T21" fmla="*/ 0 h 542"/>
                      <a:gd name="T22" fmla="*/ 0 w 619"/>
                      <a:gd name="T23" fmla="*/ 0 h 542"/>
                      <a:gd name="T24" fmla="*/ 0 w 619"/>
                      <a:gd name="T25" fmla="*/ 0 h 542"/>
                      <a:gd name="T26" fmla="*/ 0 w 619"/>
                      <a:gd name="T27" fmla="*/ 0 h 542"/>
                      <a:gd name="T28" fmla="*/ 0 w 619"/>
                      <a:gd name="T29" fmla="*/ 0 h 542"/>
                      <a:gd name="T30" fmla="*/ 0 w 619"/>
                      <a:gd name="T31" fmla="*/ 0 h 542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w 619"/>
                      <a:gd name="T49" fmla="*/ 0 h 542"/>
                      <a:gd name="T50" fmla="*/ 619 w 619"/>
                      <a:gd name="T51" fmla="*/ 542 h 542"/>
                    </a:gdLst>
                    <a:ahLst/>
                    <a:cxnLst>
                      <a:cxn ang="T32">
                        <a:pos x="T0" y="T1"/>
                      </a:cxn>
                      <a:cxn ang="T33">
                        <a:pos x="T2" y="T3"/>
                      </a:cxn>
                      <a:cxn ang="T34">
                        <a:pos x="T4" y="T5"/>
                      </a:cxn>
                      <a:cxn ang="T35">
                        <a:pos x="T6" y="T7"/>
                      </a:cxn>
                      <a:cxn ang="T36">
                        <a:pos x="T8" y="T9"/>
                      </a:cxn>
                      <a:cxn ang="T37">
                        <a:pos x="T10" y="T11"/>
                      </a:cxn>
                      <a:cxn ang="T38">
                        <a:pos x="T12" y="T13"/>
                      </a:cxn>
                      <a:cxn ang="T39">
                        <a:pos x="T14" y="T15"/>
                      </a:cxn>
                      <a:cxn ang="T40">
                        <a:pos x="T16" y="T17"/>
                      </a:cxn>
                      <a:cxn ang="T41">
                        <a:pos x="T18" y="T19"/>
                      </a:cxn>
                      <a:cxn ang="T42">
                        <a:pos x="T20" y="T21"/>
                      </a:cxn>
                      <a:cxn ang="T43">
                        <a:pos x="T22" y="T23"/>
                      </a:cxn>
                      <a:cxn ang="T44">
                        <a:pos x="T24" y="T25"/>
                      </a:cxn>
                      <a:cxn ang="T45">
                        <a:pos x="T26" y="T27"/>
                      </a:cxn>
                      <a:cxn ang="T46">
                        <a:pos x="T28" y="T29"/>
                      </a:cxn>
                      <a:cxn ang="T47">
                        <a:pos x="T30" y="T31"/>
                      </a:cxn>
                    </a:cxnLst>
                    <a:rect l="T48" t="T49" r="T50" b="T51"/>
                    <a:pathLst>
                      <a:path w="619" h="542">
                        <a:moveTo>
                          <a:pt x="539" y="542"/>
                        </a:moveTo>
                        <a:lnTo>
                          <a:pt x="619" y="500"/>
                        </a:lnTo>
                        <a:lnTo>
                          <a:pt x="617" y="419"/>
                        </a:lnTo>
                        <a:lnTo>
                          <a:pt x="613" y="358"/>
                        </a:lnTo>
                        <a:lnTo>
                          <a:pt x="523" y="316"/>
                        </a:lnTo>
                        <a:lnTo>
                          <a:pt x="539" y="178"/>
                        </a:lnTo>
                        <a:lnTo>
                          <a:pt x="443" y="139"/>
                        </a:lnTo>
                        <a:lnTo>
                          <a:pt x="356" y="0"/>
                        </a:lnTo>
                        <a:lnTo>
                          <a:pt x="216" y="27"/>
                        </a:lnTo>
                        <a:lnTo>
                          <a:pt x="129" y="0"/>
                        </a:lnTo>
                        <a:lnTo>
                          <a:pt x="0" y="68"/>
                        </a:lnTo>
                        <a:lnTo>
                          <a:pt x="97" y="197"/>
                        </a:lnTo>
                        <a:lnTo>
                          <a:pt x="72" y="265"/>
                        </a:lnTo>
                        <a:lnTo>
                          <a:pt x="307" y="413"/>
                        </a:lnTo>
                        <a:lnTo>
                          <a:pt x="443" y="430"/>
                        </a:lnTo>
                        <a:lnTo>
                          <a:pt x="539" y="542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78" name="Freeform 411"/>
                  <p:cNvSpPr>
                    <a:spLocks noChangeAspect="1"/>
                  </p:cNvSpPr>
                  <p:nvPr/>
                </p:nvSpPr>
                <p:spPr bwMode="gray">
                  <a:xfrm>
                    <a:off x="339245" y="1852126"/>
                    <a:ext cx="224571" cy="194961"/>
                  </a:xfrm>
                  <a:custGeom>
                    <a:avLst/>
                    <a:gdLst>
                      <a:gd name="T0" fmla="*/ 0 w 758"/>
                      <a:gd name="T1" fmla="*/ 0 h 772"/>
                      <a:gd name="T2" fmla="*/ 0 w 758"/>
                      <a:gd name="T3" fmla="*/ 0 h 772"/>
                      <a:gd name="T4" fmla="*/ 0 w 758"/>
                      <a:gd name="T5" fmla="*/ 0 h 772"/>
                      <a:gd name="T6" fmla="*/ 0 w 758"/>
                      <a:gd name="T7" fmla="*/ 0 h 772"/>
                      <a:gd name="T8" fmla="*/ 0 w 758"/>
                      <a:gd name="T9" fmla="*/ 0 h 772"/>
                      <a:gd name="T10" fmla="*/ 0 w 758"/>
                      <a:gd name="T11" fmla="*/ 0 h 772"/>
                      <a:gd name="T12" fmla="*/ 0 w 758"/>
                      <a:gd name="T13" fmla="*/ 0 h 772"/>
                      <a:gd name="T14" fmla="*/ 0 w 758"/>
                      <a:gd name="T15" fmla="*/ 0 h 772"/>
                      <a:gd name="T16" fmla="*/ 0 w 758"/>
                      <a:gd name="T17" fmla="*/ 0 h 772"/>
                      <a:gd name="T18" fmla="*/ 0 w 758"/>
                      <a:gd name="T19" fmla="*/ 0 h 772"/>
                      <a:gd name="T20" fmla="*/ 0 w 758"/>
                      <a:gd name="T21" fmla="*/ 0 h 772"/>
                      <a:gd name="T22" fmla="*/ 0 w 758"/>
                      <a:gd name="T23" fmla="*/ 0 h 772"/>
                      <a:gd name="T24" fmla="*/ 0 w 758"/>
                      <a:gd name="T25" fmla="*/ 0 h 772"/>
                      <a:gd name="T26" fmla="*/ 0 w 758"/>
                      <a:gd name="T27" fmla="*/ 0 h 772"/>
                      <a:gd name="T28" fmla="*/ 0 w 758"/>
                      <a:gd name="T29" fmla="*/ 0 h 772"/>
                      <a:gd name="T30" fmla="*/ 0 w 758"/>
                      <a:gd name="T31" fmla="*/ 0 h 772"/>
                      <a:gd name="T32" fmla="*/ 0 w 758"/>
                      <a:gd name="T33" fmla="*/ 0 h 772"/>
                      <a:gd name="T34" fmla="*/ 0 w 758"/>
                      <a:gd name="T35" fmla="*/ 0 h 772"/>
                      <a:gd name="T36" fmla="*/ 0 w 758"/>
                      <a:gd name="T37" fmla="*/ 0 h 772"/>
                      <a:gd name="T38" fmla="*/ 0 w 758"/>
                      <a:gd name="T39" fmla="*/ 0 h 772"/>
                      <a:gd name="T40" fmla="*/ 0 w 758"/>
                      <a:gd name="T41" fmla="*/ 0 h 772"/>
                      <a:gd name="T42" fmla="*/ 0 w 758"/>
                      <a:gd name="T43" fmla="*/ 0 h 772"/>
                      <a:gd name="T44" fmla="*/ 0 w 758"/>
                      <a:gd name="T45" fmla="*/ 0 h 772"/>
                      <a:gd name="T46" fmla="*/ 0 w 758"/>
                      <a:gd name="T47" fmla="*/ 0 h 772"/>
                      <a:gd name="T48" fmla="*/ 0 w 758"/>
                      <a:gd name="T49" fmla="*/ 0 h 772"/>
                      <a:gd name="T50" fmla="*/ 0 w 758"/>
                      <a:gd name="T51" fmla="*/ 0 h 772"/>
                      <a:gd name="T52" fmla="*/ 0 w 758"/>
                      <a:gd name="T53" fmla="*/ 0 h 772"/>
                      <a:gd name="T54" fmla="*/ 0 w 758"/>
                      <a:gd name="T55" fmla="*/ 0 h 772"/>
                      <a:gd name="T56" fmla="*/ 0 w 758"/>
                      <a:gd name="T57" fmla="*/ 0 h 772"/>
                      <a:gd name="T58" fmla="*/ 0 w 758"/>
                      <a:gd name="T59" fmla="*/ 0 h 772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w 758"/>
                      <a:gd name="T91" fmla="*/ 0 h 772"/>
                      <a:gd name="T92" fmla="*/ 758 w 758"/>
                      <a:gd name="T93" fmla="*/ 772 h 772"/>
                    </a:gdLst>
                    <a:ahLst/>
                    <a:cxnLst>
                      <a:cxn ang="T60">
                        <a:pos x="T0" y="T1"/>
                      </a:cxn>
                      <a:cxn ang="T61">
                        <a:pos x="T2" y="T3"/>
                      </a:cxn>
                      <a:cxn ang="T62">
                        <a:pos x="T4" y="T5"/>
                      </a:cxn>
                      <a:cxn ang="T63">
                        <a:pos x="T6" y="T7"/>
                      </a:cxn>
                      <a:cxn ang="T64">
                        <a:pos x="T8" y="T9"/>
                      </a:cxn>
                      <a:cxn ang="T65">
                        <a:pos x="T10" y="T11"/>
                      </a:cxn>
                      <a:cxn ang="T66">
                        <a:pos x="T12" y="T13"/>
                      </a:cxn>
                      <a:cxn ang="T67">
                        <a:pos x="T14" y="T15"/>
                      </a:cxn>
                      <a:cxn ang="T68">
                        <a:pos x="T16" y="T17"/>
                      </a:cxn>
                      <a:cxn ang="T69">
                        <a:pos x="T18" y="T19"/>
                      </a:cxn>
                      <a:cxn ang="T70">
                        <a:pos x="T20" y="T21"/>
                      </a:cxn>
                      <a:cxn ang="T71">
                        <a:pos x="T22" y="T23"/>
                      </a:cxn>
                      <a:cxn ang="T72">
                        <a:pos x="T24" y="T25"/>
                      </a:cxn>
                      <a:cxn ang="T73">
                        <a:pos x="T26" y="T27"/>
                      </a:cxn>
                      <a:cxn ang="T74">
                        <a:pos x="T28" y="T29"/>
                      </a:cxn>
                      <a:cxn ang="T75">
                        <a:pos x="T30" y="T31"/>
                      </a:cxn>
                      <a:cxn ang="T76">
                        <a:pos x="T32" y="T33"/>
                      </a:cxn>
                      <a:cxn ang="T77">
                        <a:pos x="T34" y="T35"/>
                      </a:cxn>
                      <a:cxn ang="T78">
                        <a:pos x="T36" y="T37"/>
                      </a:cxn>
                      <a:cxn ang="T79">
                        <a:pos x="T38" y="T39"/>
                      </a:cxn>
                      <a:cxn ang="T80">
                        <a:pos x="T40" y="T41"/>
                      </a:cxn>
                      <a:cxn ang="T81">
                        <a:pos x="T42" y="T43"/>
                      </a:cxn>
                      <a:cxn ang="T82">
                        <a:pos x="T44" y="T45"/>
                      </a:cxn>
                      <a:cxn ang="T83">
                        <a:pos x="T46" y="T47"/>
                      </a:cxn>
                      <a:cxn ang="T84">
                        <a:pos x="T48" y="T49"/>
                      </a:cxn>
                      <a:cxn ang="T85">
                        <a:pos x="T50" y="T51"/>
                      </a:cxn>
                      <a:cxn ang="T86">
                        <a:pos x="T52" y="T53"/>
                      </a:cxn>
                      <a:cxn ang="T87">
                        <a:pos x="T54" y="T55"/>
                      </a:cxn>
                      <a:cxn ang="T88">
                        <a:pos x="T56" y="T57"/>
                      </a:cxn>
                      <a:cxn ang="T89">
                        <a:pos x="T58" y="T59"/>
                      </a:cxn>
                    </a:cxnLst>
                    <a:rect l="T90" t="T91" r="T92" b="T93"/>
                    <a:pathLst>
                      <a:path w="758" h="772">
                        <a:moveTo>
                          <a:pt x="239" y="0"/>
                        </a:moveTo>
                        <a:lnTo>
                          <a:pt x="241" y="81"/>
                        </a:lnTo>
                        <a:lnTo>
                          <a:pt x="161" y="123"/>
                        </a:lnTo>
                        <a:lnTo>
                          <a:pt x="171" y="132"/>
                        </a:lnTo>
                        <a:lnTo>
                          <a:pt x="139" y="375"/>
                        </a:lnTo>
                        <a:lnTo>
                          <a:pt x="0" y="524"/>
                        </a:lnTo>
                        <a:lnTo>
                          <a:pt x="74" y="681"/>
                        </a:lnTo>
                        <a:lnTo>
                          <a:pt x="145" y="675"/>
                        </a:lnTo>
                        <a:lnTo>
                          <a:pt x="226" y="772"/>
                        </a:lnTo>
                        <a:lnTo>
                          <a:pt x="364" y="730"/>
                        </a:lnTo>
                        <a:lnTo>
                          <a:pt x="428" y="672"/>
                        </a:lnTo>
                        <a:lnTo>
                          <a:pt x="413" y="575"/>
                        </a:lnTo>
                        <a:lnTo>
                          <a:pt x="597" y="552"/>
                        </a:lnTo>
                        <a:lnTo>
                          <a:pt x="655" y="623"/>
                        </a:lnTo>
                        <a:lnTo>
                          <a:pt x="742" y="640"/>
                        </a:lnTo>
                        <a:lnTo>
                          <a:pt x="752" y="640"/>
                        </a:lnTo>
                        <a:lnTo>
                          <a:pt x="758" y="492"/>
                        </a:lnTo>
                        <a:lnTo>
                          <a:pt x="580" y="317"/>
                        </a:lnTo>
                        <a:lnTo>
                          <a:pt x="561" y="227"/>
                        </a:lnTo>
                        <a:lnTo>
                          <a:pt x="542" y="246"/>
                        </a:lnTo>
                        <a:lnTo>
                          <a:pt x="396" y="75"/>
                        </a:lnTo>
                        <a:lnTo>
                          <a:pt x="390" y="72"/>
                        </a:lnTo>
                        <a:lnTo>
                          <a:pt x="376" y="64"/>
                        </a:lnTo>
                        <a:lnTo>
                          <a:pt x="355" y="54"/>
                        </a:lnTo>
                        <a:lnTo>
                          <a:pt x="328" y="42"/>
                        </a:lnTo>
                        <a:lnTo>
                          <a:pt x="302" y="29"/>
                        </a:lnTo>
                        <a:lnTo>
                          <a:pt x="277" y="18"/>
                        </a:lnTo>
                        <a:lnTo>
                          <a:pt x="256" y="8"/>
                        </a:lnTo>
                        <a:lnTo>
                          <a:pt x="241" y="4"/>
                        </a:lnTo>
                        <a:lnTo>
                          <a:pt x="239" y="0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79" name="Freeform 412"/>
                  <p:cNvSpPr>
                    <a:spLocks noChangeAspect="1"/>
                  </p:cNvSpPr>
                  <p:nvPr/>
                </p:nvSpPr>
                <p:spPr bwMode="gray">
                  <a:xfrm>
                    <a:off x="160066" y="2021092"/>
                    <a:ext cx="301020" cy="279444"/>
                  </a:xfrm>
                  <a:custGeom>
                    <a:avLst/>
                    <a:gdLst>
                      <a:gd name="T0" fmla="*/ 0 w 1026"/>
                      <a:gd name="T1" fmla="*/ 0 h 1104"/>
                      <a:gd name="T2" fmla="*/ 0 w 1026"/>
                      <a:gd name="T3" fmla="*/ 0 h 1104"/>
                      <a:gd name="T4" fmla="*/ 0 w 1026"/>
                      <a:gd name="T5" fmla="*/ 0 h 1104"/>
                      <a:gd name="T6" fmla="*/ 0 w 1026"/>
                      <a:gd name="T7" fmla="*/ 0 h 1104"/>
                      <a:gd name="T8" fmla="*/ 0 w 1026"/>
                      <a:gd name="T9" fmla="*/ 0 h 1104"/>
                      <a:gd name="T10" fmla="*/ 0 w 1026"/>
                      <a:gd name="T11" fmla="*/ 0 h 1104"/>
                      <a:gd name="T12" fmla="*/ 0 w 1026"/>
                      <a:gd name="T13" fmla="*/ 0 h 1104"/>
                      <a:gd name="T14" fmla="*/ 0 w 1026"/>
                      <a:gd name="T15" fmla="*/ 0 h 1104"/>
                      <a:gd name="T16" fmla="*/ 0 w 1026"/>
                      <a:gd name="T17" fmla="*/ 0 h 1104"/>
                      <a:gd name="T18" fmla="*/ 0 w 1026"/>
                      <a:gd name="T19" fmla="*/ 0 h 1104"/>
                      <a:gd name="T20" fmla="*/ 0 w 1026"/>
                      <a:gd name="T21" fmla="*/ 0 h 1104"/>
                      <a:gd name="T22" fmla="*/ 0 w 1026"/>
                      <a:gd name="T23" fmla="*/ 0 h 1104"/>
                      <a:gd name="T24" fmla="*/ 0 w 1026"/>
                      <a:gd name="T25" fmla="*/ 0 h 1104"/>
                      <a:gd name="T26" fmla="*/ 0 w 1026"/>
                      <a:gd name="T27" fmla="*/ 0 h 1104"/>
                      <a:gd name="T28" fmla="*/ 0 w 1026"/>
                      <a:gd name="T29" fmla="*/ 0 h 1104"/>
                      <a:gd name="T30" fmla="*/ 0 w 1026"/>
                      <a:gd name="T31" fmla="*/ 0 h 1104"/>
                      <a:gd name="T32" fmla="*/ 0 w 1026"/>
                      <a:gd name="T33" fmla="*/ 0 h 1104"/>
                      <a:gd name="T34" fmla="*/ 0 w 1026"/>
                      <a:gd name="T35" fmla="*/ 0 h 1104"/>
                      <a:gd name="T36" fmla="*/ 0 w 1026"/>
                      <a:gd name="T37" fmla="*/ 0 h 1104"/>
                      <a:gd name="T38" fmla="*/ 0 w 1026"/>
                      <a:gd name="T39" fmla="*/ 0 h 1104"/>
                      <a:gd name="T40" fmla="*/ 0 w 1026"/>
                      <a:gd name="T41" fmla="*/ 0 h 1104"/>
                      <a:gd name="T42" fmla="*/ 0 w 1026"/>
                      <a:gd name="T43" fmla="*/ 0 h 1104"/>
                      <a:gd name="T44" fmla="*/ 0 w 1026"/>
                      <a:gd name="T45" fmla="*/ 0 h 1104"/>
                      <a:gd name="T46" fmla="*/ 0 w 1026"/>
                      <a:gd name="T47" fmla="*/ 0 h 1104"/>
                      <a:gd name="T48" fmla="*/ 0 w 1026"/>
                      <a:gd name="T49" fmla="*/ 0 h 1104"/>
                      <a:gd name="T50" fmla="*/ 0 w 1026"/>
                      <a:gd name="T51" fmla="*/ 0 h 1104"/>
                      <a:gd name="T52" fmla="*/ 0 w 1026"/>
                      <a:gd name="T53" fmla="*/ 0 h 1104"/>
                      <a:gd name="T54" fmla="*/ 0 w 1026"/>
                      <a:gd name="T55" fmla="*/ 0 h 1104"/>
                      <a:gd name="T56" fmla="*/ 0 w 1026"/>
                      <a:gd name="T57" fmla="*/ 0 h 1104"/>
                      <a:gd name="T58" fmla="*/ 0 w 1026"/>
                      <a:gd name="T59" fmla="*/ 0 h 1104"/>
                      <a:gd name="T60" fmla="*/ 0 w 1026"/>
                      <a:gd name="T61" fmla="*/ 0 h 1104"/>
                      <a:gd name="T62" fmla="*/ 0 w 1026"/>
                      <a:gd name="T63" fmla="*/ 0 h 1104"/>
                      <a:gd name="T64" fmla="*/ 0 w 1026"/>
                      <a:gd name="T65" fmla="*/ 0 h 1104"/>
                      <a:gd name="T66" fmla="*/ 0 w 1026"/>
                      <a:gd name="T67" fmla="*/ 0 h 1104"/>
                      <a:gd name="T68" fmla="*/ 0 w 1026"/>
                      <a:gd name="T69" fmla="*/ 0 h 1104"/>
                      <a:gd name="T70" fmla="*/ 0 w 1026"/>
                      <a:gd name="T71" fmla="*/ 0 h 1104"/>
                      <a:gd name="T72" fmla="*/ 0 w 1026"/>
                      <a:gd name="T73" fmla="*/ 0 h 1104"/>
                      <a:gd name="T74" fmla="*/ 0 w 1026"/>
                      <a:gd name="T75" fmla="*/ 0 h 1104"/>
                      <a:gd name="T76" fmla="*/ 0 w 1026"/>
                      <a:gd name="T77" fmla="*/ 0 h 1104"/>
                      <a:gd name="T78" fmla="*/ 0 w 1026"/>
                      <a:gd name="T79" fmla="*/ 0 h 1104"/>
                      <a:gd name="T80" fmla="*/ 0 w 1026"/>
                      <a:gd name="T81" fmla="*/ 0 h 1104"/>
                      <a:gd name="T82" fmla="*/ 0 w 1026"/>
                      <a:gd name="T83" fmla="*/ 0 h 1104"/>
                      <a:gd name="T84" fmla="*/ 0 w 1026"/>
                      <a:gd name="T85" fmla="*/ 0 h 1104"/>
                      <a:gd name="T86" fmla="*/ 0 w 1026"/>
                      <a:gd name="T87" fmla="*/ 0 h 1104"/>
                      <a:gd name="T88" fmla="*/ 0 w 1026"/>
                      <a:gd name="T89" fmla="*/ 0 h 1104"/>
                      <a:gd name="T90" fmla="*/ 0 w 1026"/>
                      <a:gd name="T91" fmla="*/ 0 h 1104"/>
                      <a:gd name="T92" fmla="*/ 0 w 1026"/>
                      <a:gd name="T93" fmla="*/ 0 h 1104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w 1026"/>
                      <a:gd name="T142" fmla="*/ 0 h 1104"/>
                      <a:gd name="T143" fmla="*/ 1026 w 1026"/>
                      <a:gd name="T144" fmla="*/ 1104 h 1104"/>
                    </a:gdLst>
                    <a:ahLst/>
                    <a:cxnLst>
                      <a:cxn ang="T94">
                        <a:pos x="T0" y="T1"/>
                      </a:cxn>
                      <a:cxn ang="T95">
                        <a:pos x="T2" y="T3"/>
                      </a:cxn>
                      <a:cxn ang="T96">
                        <a:pos x="T4" y="T5"/>
                      </a:cxn>
                      <a:cxn ang="T97">
                        <a:pos x="T6" y="T7"/>
                      </a:cxn>
                      <a:cxn ang="T98">
                        <a:pos x="T8" y="T9"/>
                      </a:cxn>
                      <a:cxn ang="T99">
                        <a:pos x="T10" y="T11"/>
                      </a:cxn>
                      <a:cxn ang="T100">
                        <a:pos x="T12" y="T13"/>
                      </a:cxn>
                      <a:cxn ang="T101">
                        <a:pos x="T14" y="T15"/>
                      </a:cxn>
                      <a:cxn ang="T102">
                        <a:pos x="T16" y="T17"/>
                      </a:cxn>
                      <a:cxn ang="T103">
                        <a:pos x="T18" y="T19"/>
                      </a:cxn>
                      <a:cxn ang="T104">
                        <a:pos x="T20" y="T21"/>
                      </a:cxn>
                      <a:cxn ang="T105">
                        <a:pos x="T22" y="T23"/>
                      </a:cxn>
                      <a:cxn ang="T106">
                        <a:pos x="T24" y="T25"/>
                      </a:cxn>
                      <a:cxn ang="T107">
                        <a:pos x="T26" y="T27"/>
                      </a:cxn>
                      <a:cxn ang="T108">
                        <a:pos x="T28" y="T29"/>
                      </a:cxn>
                      <a:cxn ang="T109">
                        <a:pos x="T30" y="T31"/>
                      </a:cxn>
                      <a:cxn ang="T110">
                        <a:pos x="T32" y="T33"/>
                      </a:cxn>
                      <a:cxn ang="T111">
                        <a:pos x="T34" y="T35"/>
                      </a:cxn>
                      <a:cxn ang="T112">
                        <a:pos x="T36" y="T37"/>
                      </a:cxn>
                      <a:cxn ang="T113">
                        <a:pos x="T38" y="T39"/>
                      </a:cxn>
                      <a:cxn ang="T114">
                        <a:pos x="T40" y="T41"/>
                      </a:cxn>
                      <a:cxn ang="T115">
                        <a:pos x="T42" y="T43"/>
                      </a:cxn>
                      <a:cxn ang="T116">
                        <a:pos x="T44" y="T45"/>
                      </a:cxn>
                      <a:cxn ang="T117">
                        <a:pos x="T46" y="T47"/>
                      </a:cxn>
                      <a:cxn ang="T118">
                        <a:pos x="T48" y="T49"/>
                      </a:cxn>
                      <a:cxn ang="T119">
                        <a:pos x="T50" y="T51"/>
                      </a:cxn>
                      <a:cxn ang="T120">
                        <a:pos x="T52" y="T53"/>
                      </a:cxn>
                      <a:cxn ang="T121">
                        <a:pos x="T54" y="T55"/>
                      </a:cxn>
                      <a:cxn ang="T122">
                        <a:pos x="T56" y="T57"/>
                      </a:cxn>
                      <a:cxn ang="T123">
                        <a:pos x="T58" y="T59"/>
                      </a:cxn>
                      <a:cxn ang="T124">
                        <a:pos x="T60" y="T61"/>
                      </a:cxn>
                      <a:cxn ang="T125">
                        <a:pos x="T62" y="T63"/>
                      </a:cxn>
                      <a:cxn ang="T126">
                        <a:pos x="T64" y="T65"/>
                      </a:cxn>
                      <a:cxn ang="T127">
                        <a:pos x="T66" y="T67"/>
                      </a:cxn>
                      <a:cxn ang="T128">
                        <a:pos x="T68" y="T69"/>
                      </a:cxn>
                      <a:cxn ang="T129">
                        <a:pos x="T70" y="T71"/>
                      </a:cxn>
                      <a:cxn ang="T130">
                        <a:pos x="T72" y="T73"/>
                      </a:cxn>
                      <a:cxn ang="T131">
                        <a:pos x="T74" y="T75"/>
                      </a:cxn>
                      <a:cxn ang="T132">
                        <a:pos x="T76" y="T77"/>
                      </a:cxn>
                      <a:cxn ang="T133">
                        <a:pos x="T78" y="T79"/>
                      </a:cxn>
                      <a:cxn ang="T134">
                        <a:pos x="T80" y="T81"/>
                      </a:cxn>
                      <a:cxn ang="T135">
                        <a:pos x="T82" y="T83"/>
                      </a:cxn>
                      <a:cxn ang="T136">
                        <a:pos x="T84" y="T85"/>
                      </a:cxn>
                      <a:cxn ang="T137">
                        <a:pos x="T86" y="T87"/>
                      </a:cxn>
                      <a:cxn ang="T138">
                        <a:pos x="T88" y="T89"/>
                      </a:cxn>
                      <a:cxn ang="T139">
                        <a:pos x="T90" y="T91"/>
                      </a:cxn>
                      <a:cxn ang="T140">
                        <a:pos x="T92" y="T93"/>
                      </a:cxn>
                    </a:cxnLst>
                    <a:rect l="T141" t="T142" r="T143" b="T144"/>
                    <a:pathLst>
                      <a:path w="1026" h="1104">
                        <a:moveTo>
                          <a:pt x="832" y="832"/>
                        </a:moveTo>
                        <a:lnTo>
                          <a:pt x="758" y="765"/>
                        </a:lnTo>
                        <a:lnTo>
                          <a:pt x="790" y="626"/>
                        </a:lnTo>
                        <a:lnTo>
                          <a:pt x="687" y="523"/>
                        </a:lnTo>
                        <a:lnTo>
                          <a:pt x="725" y="491"/>
                        </a:lnTo>
                        <a:lnTo>
                          <a:pt x="945" y="474"/>
                        </a:lnTo>
                        <a:lnTo>
                          <a:pt x="913" y="345"/>
                        </a:lnTo>
                        <a:lnTo>
                          <a:pt x="962" y="222"/>
                        </a:lnTo>
                        <a:lnTo>
                          <a:pt x="1026" y="200"/>
                        </a:lnTo>
                        <a:lnTo>
                          <a:pt x="977" y="55"/>
                        </a:lnTo>
                        <a:lnTo>
                          <a:pt x="839" y="97"/>
                        </a:lnTo>
                        <a:lnTo>
                          <a:pt x="758" y="0"/>
                        </a:lnTo>
                        <a:lnTo>
                          <a:pt x="687" y="6"/>
                        </a:lnTo>
                        <a:lnTo>
                          <a:pt x="509" y="87"/>
                        </a:lnTo>
                        <a:lnTo>
                          <a:pt x="525" y="152"/>
                        </a:lnTo>
                        <a:lnTo>
                          <a:pt x="348" y="313"/>
                        </a:lnTo>
                        <a:lnTo>
                          <a:pt x="235" y="232"/>
                        </a:lnTo>
                        <a:lnTo>
                          <a:pt x="220" y="226"/>
                        </a:lnTo>
                        <a:lnTo>
                          <a:pt x="74" y="200"/>
                        </a:lnTo>
                        <a:lnTo>
                          <a:pt x="0" y="258"/>
                        </a:lnTo>
                        <a:lnTo>
                          <a:pt x="90" y="345"/>
                        </a:lnTo>
                        <a:lnTo>
                          <a:pt x="10" y="339"/>
                        </a:lnTo>
                        <a:lnTo>
                          <a:pt x="25" y="474"/>
                        </a:lnTo>
                        <a:lnTo>
                          <a:pt x="177" y="474"/>
                        </a:lnTo>
                        <a:lnTo>
                          <a:pt x="193" y="561"/>
                        </a:lnTo>
                        <a:lnTo>
                          <a:pt x="129" y="593"/>
                        </a:lnTo>
                        <a:lnTo>
                          <a:pt x="112" y="684"/>
                        </a:lnTo>
                        <a:lnTo>
                          <a:pt x="226" y="748"/>
                        </a:lnTo>
                        <a:lnTo>
                          <a:pt x="209" y="887"/>
                        </a:lnTo>
                        <a:lnTo>
                          <a:pt x="348" y="894"/>
                        </a:lnTo>
                        <a:lnTo>
                          <a:pt x="436" y="836"/>
                        </a:lnTo>
                        <a:lnTo>
                          <a:pt x="493" y="942"/>
                        </a:lnTo>
                        <a:lnTo>
                          <a:pt x="542" y="949"/>
                        </a:lnTo>
                        <a:lnTo>
                          <a:pt x="515" y="1040"/>
                        </a:lnTo>
                        <a:lnTo>
                          <a:pt x="580" y="1029"/>
                        </a:lnTo>
                        <a:lnTo>
                          <a:pt x="678" y="1104"/>
                        </a:lnTo>
                        <a:lnTo>
                          <a:pt x="929" y="942"/>
                        </a:lnTo>
                        <a:lnTo>
                          <a:pt x="919" y="877"/>
                        </a:lnTo>
                        <a:lnTo>
                          <a:pt x="915" y="878"/>
                        </a:lnTo>
                        <a:lnTo>
                          <a:pt x="907" y="878"/>
                        </a:lnTo>
                        <a:lnTo>
                          <a:pt x="892" y="880"/>
                        </a:lnTo>
                        <a:lnTo>
                          <a:pt x="876" y="881"/>
                        </a:lnTo>
                        <a:lnTo>
                          <a:pt x="859" y="882"/>
                        </a:lnTo>
                        <a:lnTo>
                          <a:pt x="841" y="883"/>
                        </a:lnTo>
                        <a:lnTo>
                          <a:pt x="827" y="884"/>
                        </a:lnTo>
                        <a:lnTo>
                          <a:pt x="816" y="884"/>
                        </a:lnTo>
                        <a:lnTo>
                          <a:pt x="832" y="832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80" name="Freeform 413"/>
                  <p:cNvSpPr>
                    <a:spLocks noChangeAspect="1"/>
                  </p:cNvSpPr>
                  <p:nvPr/>
                </p:nvSpPr>
                <p:spPr bwMode="gray">
                  <a:xfrm>
                    <a:off x="234127" y="1813134"/>
                    <a:ext cx="157677" cy="171132"/>
                  </a:xfrm>
                  <a:custGeom>
                    <a:avLst/>
                    <a:gdLst>
                      <a:gd name="T0" fmla="*/ 0 w 532"/>
                      <a:gd name="T1" fmla="*/ 0 h 678"/>
                      <a:gd name="T2" fmla="*/ 0 w 532"/>
                      <a:gd name="T3" fmla="*/ 0 h 678"/>
                      <a:gd name="T4" fmla="*/ 0 w 532"/>
                      <a:gd name="T5" fmla="*/ 0 h 678"/>
                      <a:gd name="T6" fmla="*/ 0 w 532"/>
                      <a:gd name="T7" fmla="*/ 0 h 678"/>
                      <a:gd name="T8" fmla="*/ 0 w 532"/>
                      <a:gd name="T9" fmla="*/ 0 h 678"/>
                      <a:gd name="T10" fmla="*/ 0 w 532"/>
                      <a:gd name="T11" fmla="*/ 0 h 678"/>
                      <a:gd name="T12" fmla="*/ 0 w 532"/>
                      <a:gd name="T13" fmla="*/ 0 h 678"/>
                      <a:gd name="T14" fmla="*/ 0 w 532"/>
                      <a:gd name="T15" fmla="*/ 0 h 678"/>
                      <a:gd name="T16" fmla="*/ 0 w 532"/>
                      <a:gd name="T17" fmla="*/ 0 h 678"/>
                      <a:gd name="T18" fmla="*/ 0 w 532"/>
                      <a:gd name="T19" fmla="*/ 0 h 678"/>
                      <a:gd name="T20" fmla="*/ 0 w 532"/>
                      <a:gd name="T21" fmla="*/ 0 h 678"/>
                      <a:gd name="T22" fmla="*/ 0 w 532"/>
                      <a:gd name="T23" fmla="*/ 0 h 678"/>
                      <a:gd name="T24" fmla="*/ 0 w 532"/>
                      <a:gd name="T25" fmla="*/ 0 h 678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532"/>
                      <a:gd name="T40" fmla="*/ 0 h 678"/>
                      <a:gd name="T41" fmla="*/ 532 w 532"/>
                      <a:gd name="T42" fmla="*/ 678 h 678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532" h="678">
                        <a:moveTo>
                          <a:pt x="532" y="286"/>
                        </a:moveTo>
                        <a:lnTo>
                          <a:pt x="522" y="277"/>
                        </a:lnTo>
                        <a:lnTo>
                          <a:pt x="426" y="165"/>
                        </a:lnTo>
                        <a:lnTo>
                          <a:pt x="290" y="148"/>
                        </a:lnTo>
                        <a:lnTo>
                          <a:pt x="55" y="0"/>
                        </a:lnTo>
                        <a:lnTo>
                          <a:pt x="0" y="129"/>
                        </a:lnTo>
                        <a:lnTo>
                          <a:pt x="80" y="286"/>
                        </a:lnTo>
                        <a:lnTo>
                          <a:pt x="193" y="351"/>
                        </a:lnTo>
                        <a:lnTo>
                          <a:pt x="222" y="542"/>
                        </a:lnTo>
                        <a:lnTo>
                          <a:pt x="306" y="578"/>
                        </a:lnTo>
                        <a:lnTo>
                          <a:pt x="361" y="678"/>
                        </a:lnTo>
                        <a:lnTo>
                          <a:pt x="500" y="529"/>
                        </a:lnTo>
                        <a:lnTo>
                          <a:pt x="532" y="286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81" name="Freeform 414"/>
                  <p:cNvSpPr>
                    <a:spLocks noChangeAspect="1"/>
                  </p:cNvSpPr>
                  <p:nvPr/>
                </p:nvSpPr>
                <p:spPr bwMode="gray">
                  <a:xfrm>
                    <a:off x="1323533" y="1730817"/>
                    <a:ext cx="406138" cy="402919"/>
                  </a:xfrm>
                  <a:custGeom>
                    <a:avLst/>
                    <a:gdLst>
                      <a:gd name="T0" fmla="*/ 0 w 1378"/>
                      <a:gd name="T1" fmla="*/ 0 h 1597"/>
                      <a:gd name="T2" fmla="*/ 0 w 1378"/>
                      <a:gd name="T3" fmla="*/ 0 h 1597"/>
                      <a:gd name="T4" fmla="*/ 0 w 1378"/>
                      <a:gd name="T5" fmla="*/ 0 h 1597"/>
                      <a:gd name="T6" fmla="*/ 0 w 1378"/>
                      <a:gd name="T7" fmla="*/ 0 h 1597"/>
                      <a:gd name="T8" fmla="*/ 0 w 1378"/>
                      <a:gd name="T9" fmla="*/ 0 h 1597"/>
                      <a:gd name="T10" fmla="*/ 0 w 1378"/>
                      <a:gd name="T11" fmla="*/ 0 h 1597"/>
                      <a:gd name="T12" fmla="*/ 0 w 1378"/>
                      <a:gd name="T13" fmla="*/ 0 h 1597"/>
                      <a:gd name="T14" fmla="*/ 0 w 1378"/>
                      <a:gd name="T15" fmla="*/ 0 h 1597"/>
                      <a:gd name="T16" fmla="*/ 0 w 1378"/>
                      <a:gd name="T17" fmla="*/ 0 h 1597"/>
                      <a:gd name="T18" fmla="*/ 0 w 1378"/>
                      <a:gd name="T19" fmla="*/ 0 h 1597"/>
                      <a:gd name="T20" fmla="*/ 0 w 1378"/>
                      <a:gd name="T21" fmla="*/ 0 h 1597"/>
                      <a:gd name="T22" fmla="*/ 0 w 1378"/>
                      <a:gd name="T23" fmla="*/ 0 h 1597"/>
                      <a:gd name="T24" fmla="*/ 0 w 1378"/>
                      <a:gd name="T25" fmla="*/ 0 h 1597"/>
                      <a:gd name="T26" fmla="*/ 0 w 1378"/>
                      <a:gd name="T27" fmla="*/ 0 h 1597"/>
                      <a:gd name="T28" fmla="*/ 0 w 1378"/>
                      <a:gd name="T29" fmla="*/ 0 h 1597"/>
                      <a:gd name="T30" fmla="*/ 0 w 1378"/>
                      <a:gd name="T31" fmla="*/ 0 h 1597"/>
                      <a:gd name="T32" fmla="*/ 0 w 1378"/>
                      <a:gd name="T33" fmla="*/ 0 h 1597"/>
                      <a:gd name="T34" fmla="*/ 0 w 1378"/>
                      <a:gd name="T35" fmla="*/ 0 h 1597"/>
                      <a:gd name="T36" fmla="*/ 0 w 1378"/>
                      <a:gd name="T37" fmla="*/ 0 h 1597"/>
                      <a:gd name="T38" fmla="*/ 0 w 1378"/>
                      <a:gd name="T39" fmla="*/ 0 h 1597"/>
                      <a:gd name="T40" fmla="*/ 0 w 1378"/>
                      <a:gd name="T41" fmla="*/ 0 h 1597"/>
                      <a:gd name="T42" fmla="*/ 0 w 1378"/>
                      <a:gd name="T43" fmla="*/ 0 h 1597"/>
                      <a:gd name="T44" fmla="*/ 0 w 1378"/>
                      <a:gd name="T45" fmla="*/ 0 h 1597"/>
                      <a:gd name="T46" fmla="*/ 0 w 1378"/>
                      <a:gd name="T47" fmla="*/ 0 h 1597"/>
                      <a:gd name="T48" fmla="*/ 0 w 1378"/>
                      <a:gd name="T49" fmla="*/ 0 h 1597"/>
                      <a:gd name="T50" fmla="*/ 0 w 1378"/>
                      <a:gd name="T51" fmla="*/ 0 h 1597"/>
                      <a:gd name="T52" fmla="*/ 0 w 1378"/>
                      <a:gd name="T53" fmla="*/ 0 h 1597"/>
                      <a:gd name="T54" fmla="*/ 0 w 1378"/>
                      <a:gd name="T55" fmla="*/ 0 h 1597"/>
                      <a:gd name="T56" fmla="*/ 0 w 1378"/>
                      <a:gd name="T57" fmla="*/ 0 h 1597"/>
                      <a:gd name="T58" fmla="*/ 0 w 1378"/>
                      <a:gd name="T59" fmla="*/ 0 h 1597"/>
                      <a:gd name="T60" fmla="*/ 0 w 1378"/>
                      <a:gd name="T61" fmla="*/ 0 h 1597"/>
                      <a:gd name="T62" fmla="*/ 0 w 1378"/>
                      <a:gd name="T63" fmla="*/ 0 h 1597"/>
                      <a:gd name="T64" fmla="*/ 0 w 1378"/>
                      <a:gd name="T65" fmla="*/ 0 h 1597"/>
                      <a:gd name="T66" fmla="*/ 0 w 1378"/>
                      <a:gd name="T67" fmla="*/ 0 h 1597"/>
                      <a:gd name="T68" fmla="*/ 0 w 1378"/>
                      <a:gd name="T69" fmla="*/ 0 h 1597"/>
                      <a:gd name="T70" fmla="*/ 0 w 1378"/>
                      <a:gd name="T71" fmla="*/ 0 h 1597"/>
                      <a:gd name="T72" fmla="*/ 0 w 1378"/>
                      <a:gd name="T73" fmla="*/ 0 h 1597"/>
                      <a:gd name="T74" fmla="*/ 0 w 1378"/>
                      <a:gd name="T75" fmla="*/ 0 h 1597"/>
                      <a:gd name="T76" fmla="*/ 0 w 1378"/>
                      <a:gd name="T77" fmla="*/ 0 h 1597"/>
                      <a:gd name="T78" fmla="*/ 0 w 1378"/>
                      <a:gd name="T79" fmla="*/ 0 h 1597"/>
                      <a:gd name="T80" fmla="*/ 0 w 1378"/>
                      <a:gd name="T81" fmla="*/ 0 h 1597"/>
                      <a:gd name="T82" fmla="*/ 0 w 1378"/>
                      <a:gd name="T83" fmla="*/ 0 h 1597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w 1378"/>
                      <a:gd name="T127" fmla="*/ 0 h 1597"/>
                      <a:gd name="T128" fmla="*/ 1378 w 1378"/>
                      <a:gd name="T129" fmla="*/ 1597 h 1597"/>
                    </a:gdLst>
                    <a:ahLst/>
                    <a:cxnLst>
                      <a:cxn ang="T84">
                        <a:pos x="T0" y="T1"/>
                      </a:cxn>
                      <a:cxn ang="T85">
                        <a:pos x="T2" y="T3"/>
                      </a:cxn>
                      <a:cxn ang="T86">
                        <a:pos x="T4" y="T5"/>
                      </a:cxn>
                      <a:cxn ang="T87">
                        <a:pos x="T6" y="T7"/>
                      </a:cxn>
                      <a:cxn ang="T88">
                        <a:pos x="T8" y="T9"/>
                      </a:cxn>
                      <a:cxn ang="T89">
                        <a:pos x="T10" y="T11"/>
                      </a:cxn>
                      <a:cxn ang="T90">
                        <a:pos x="T12" y="T13"/>
                      </a:cxn>
                      <a:cxn ang="T91">
                        <a:pos x="T14" y="T15"/>
                      </a:cxn>
                      <a:cxn ang="T92">
                        <a:pos x="T16" y="T17"/>
                      </a:cxn>
                      <a:cxn ang="T93">
                        <a:pos x="T18" y="T19"/>
                      </a:cxn>
                      <a:cxn ang="T94">
                        <a:pos x="T20" y="T21"/>
                      </a:cxn>
                      <a:cxn ang="T95">
                        <a:pos x="T22" y="T23"/>
                      </a:cxn>
                      <a:cxn ang="T96">
                        <a:pos x="T24" y="T25"/>
                      </a:cxn>
                      <a:cxn ang="T97">
                        <a:pos x="T26" y="T27"/>
                      </a:cxn>
                      <a:cxn ang="T98">
                        <a:pos x="T28" y="T29"/>
                      </a:cxn>
                      <a:cxn ang="T99">
                        <a:pos x="T30" y="T31"/>
                      </a:cxn>
                      <a:cxn ang="T100">
                        <a:pos x="T32" y="T33"/>
                      </a:cxn>
                      <a:cxn ang="T101">
                        <a:pos x="T34" y="T35"/>
                      </a:cxn>
                      <a:cxn ang="T102">
                        <a:pos x="T36" y="T37"/>
                      </a:cxn>
                      <a:cxn ang="T103">
                        <a:pos x="T38" y="T39"/>
                      </a:cxn>
                      <a:cxn ang="T104">
                        <a:pos x="T40" y="T41"/>
                      </a:cxn>
                      <a:cxn ang="T105">
                        <a:pos x="T42" y="T43"/>
                      </a:cxn>
                      <a:cxn ang="T106">
                        <a:pos x="T44" y="T45"/>
                      </a:cxn>
                      <a:cxn ang="T107">
                        <a:pos x="T46" y="T47"/>
                      </a:cxn>
                      <a:cxn ang="T108">
                        <a:pos x="T48" y="T49"/>
                      </a:cxn>
                      <a:cxn ang="T109">
                        <a:pos x="T50" y="T51"/>
                      </a:cxn>
                      <a:cxn ang="T110">
                        <a:pos x="T52" y="T53"/>
                      </a:cxn>
                      <a:cxn ang="T111">
                        <a:pos x="T54" y="T55"/>
                      </a:cxn>
                      <a:cxn ang="T112">
                        <a:pos x="T56" y="T57"/>
                      </a:cxn>
                      <a:cxn ang="T113">
                        <a:pos x="T58" y="T59"/>
                      </a:cxn>
                      <a:cxn ang="T114">
                        <a:pos x="T60" y="T61"/>
                      </a:cxn>
                      <a:cxn ang="T115">
                        <a:pos x="T62" y="T63"/>
                      </a:cxn>
                      <a:cxn ang="T116">
                        <a:pos x="T64" y="T65"/>
                      </a:cxn>
                      <a:cxn ang="T117">
                        <a:pos x="T66" y="T67"/>
                      </a:cxn>
                      <a:cxn ang="T118">
                        <a:pos x="T68" y="T69"/>
                      </a:cxn>
                      <a:cxn ang="T119">
                        <a:pos x="T70" y="T71"/>
                      </a:cxn>
                      <a:cxn ang="T120">
                        <a:pos x="T72" y="T73"/>
                      </a:cxn>
                      <a:cxn ang="T121">
                        <a:pos x="T74" y="T75"/>
                      </a:cxn>
                      <a:cxn ang="T122">
                        <a:pos x="T76" y="T77"/>
                      </a:cxn>
                      <a:cxn ang="T123">
                        <a:pos x="T78" y="T79"/>
                      </a:cxn>
                      <a:cxn ang="T124">
                        <a:pos x="T80" y="T81"/>
                      </a:cxn>
                      <a:cxn ang="T125">
                        <a:pos x="T82" y="T83"/>
                      </a:cxn>
                    </a:cxnLst>
                    <a:rect l="T126" t="T127" r="T128" b="T129"/>
                    <a:pathLst>
                      <a:path w="1378" h="1597">
                        <a:moveTo>
                          <a:pt x="0" y="1242"/>
                        </a:moveTo>
                        <a:lnTo>
                          <a:pt x="87" y="1087"/>
                        </a:lnTo>
                        <a:lnTo>
                          <a:pt x="201" y="1081"/>
                        </a:lnTo>
                        <a:lnTo>
                          <a:pt x="233" y="984"/>
                        </a:lnTo>
                        <a:lnTo>
                          <a:pt x="288" y="958"/>
                        </a:lnTo>
                        <a:lnTo>
                          <a:pt x="378" y="968"/>
                        </a:lnTo>
                        <a:lnTo>
                          <a:pt x="401" y="877"/>
                        </a:lnTo>
                        <a:lnTo>
                          <a:pt x="539" y="839"/>
                        </a:lnTo>
                        <a:lnTo>
                          <a:pt x="572" y="775"/>
                        </a:lnTo>
                        <a:lnTo>
                          <a:pt x="513" y="743"/>
                        </a:lnTo>
                        <a:lnTo>
                          <a:pt x="545" y="700"/>
                        </a:lnTo>
                        <a:lnTo>
                          <a:pt x="545" y="612"/>
                        </a:lnTo>
                        <a:lnTo>
                          <a:pt x="498" y="548"/>
                        </a:lnTo>
                        <a:lnTo>
                          <a:pt x="530" y="497"/>
                        </a:lnTo>
                        <a:lnTo>
                          <a:pt x="643" y="432"/>
                        </a:lnTo>
                        <a:lnTo>
                          <a:pt x="814" y="296"/>
                        </a:lnTo>
                        <a:lnTo>
                          <a:pt x="836" y="103"/>
                        </a:lnTo>
                        <a:lnTo>
                          <a:pt x="956" y="0"/>
                        </a:lnTo>
                        <a:lnTo>
                          <a:pt x="992" y="71"/>
                        </a:lnTo>
                        <a:lnTo>
                          <a:pt x="1126" y="200"/>
                        </a:lnTo>
                        <a:lnTo>
                          <a:pt x="1191" y="393"/>
                        </a:lnTo>
                        <a:lnTo>
                          <a:pt x="1168" y="597"/>
                        </a:lnTo>
                        <a:lnTo>
                          <a:pt x="1217" y="716"/>
                        </a:lnTo>
                        <a:lnTo>
                          <a:pt x="1191" y="839"/>
                        </a:lnTo>
                        <a:lnTo>
                          <a:pt x="1330" y="968"/>
                        </a:lnTo>
                        <a:lnTo>
                          <a:pt x="1376" y="1168"/>
                        </a:lnTo>
                        <a:lnTo>
                          <a:pt x="1378" y="1184"/>
                        </a:lnTo>
                        <a:lnTo>
                          <a:pt x="1289" y="1330"/>
                        </a:lnTo>
                        <a:lnTo>
                          <a:pt x="1185" y="1322"/>
                        </a:lnTo>
                        <a:lnTo>
                          <a:pt x="1120" y="1581"/>
                        </a:lnTo>
                        <a:lnTo>
                          <a:pt x="1104" y="1574"/>
                        </a:lnTo>
                        <a:lnTo>
                          <a:pt x="1046" y="1555"/>
                        </a:lnTo>
                        <a:lnTo>
                          <a:pt x="927" y="1597"/>
                        </a:lnTo>
                        <a:lnTo>
                          <a:pt x="782" y="1491"/>
                        </a:lnTo>
                        <a:lnTo>
                          <a:pt x="717" y="1500"/>
                        </a:lnTo>
                        <a:lnTo>
                          <a:pt x="640" y="1561"/>
                        </a:lnTo>
                        <a:lnTo>
                          <a:pt x="545" y="1458"/>
                        </a:lnTo>
                        <a:lnTo>
                          <a:pt x="417" y="1458"/>
                        </a:lnTo>
                        <a:lnTo>
                          <a:pt x="288" y="1330"/>
                        </a:lnTo>
                        <a:lnTo>
                          <a:pt x="250" y="1377"/>
                        </a:lnTo>
                        <a:lnTo>
                          <a:pt x="62" y="1322"/>
                        </a:lnTo>
                        <a:lnTo>
                          <a:pt x="0" y="1242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82" name="Freeform 415"/>
                  <p:cNvSpPr>
                    <a:spLocks noChangeAspect="1"/>
                  </p:cNvSpPr>
                  <p:nvPr/>
                </p:nvSpPr>
                <p:spPr bwMode="gray">
                  <a:xfrm>
                    <a:off x="1290086" y="1685326"/>
                    <a:ext cx="121841" cy="168966"/>
                  </a:xfrm>
                  <a:custGeom>
                    <a:avLst/>
                    <a:gdLst>
                      <a:gd name="T0" fmla="*/ 0 w 419"/>
                      <a:gd name="T1" fmla="*/ 0 h 678"/>
                      <a:gd name="T2" fmla="*/ 0 w 419"/>
                      <a:gd name="T3" fmla="*/ 0 h 678"/>
                      <a:gd name="T4" fmla="*/ 0 w 419"/>
                      <a:gd name="T5" fmla="*/ 0 h 678"/>
                      <a:gd name="T6" fmla="*/ 0 w 419"/>
                      <a:gd name="T7" fmla="*/ 0 h 678"/>
                      <a:gd name="T8" fmla="*/ 0 w 419"/>
                      <a:gd name="T9" fmla="*/ 0 h 678"/>
                      <a:gd name="T10" fmla="*/ 0 w 419"/>
                      <a:gd name="T11" fmla="*/ 0 h 678"/>
                      <a:gd name="T12" fmla="*/ 0 w 419"/>
                      <a:gd name="T13" fmla="*/ 0 h 678"/>
                      <a:gd name="T14" fmla="*/ 0 w 419"/>
                      <a:gd name="T15" fmla="*/ 0 h 678"/>
                      <a:gd name="T16" fmla="*/ 0 w 419"/>
                      <a:gd name="T17" fmla="*/ 0 h 678"/>
                      <a:gd name="T18" fmla="*/ 0 w 419"/>
                      <a:gd name="T19" fmla="*/ 0 h 678"/>
                      <a:gd name="T20" fmla="*/ 0 w 419"/>
                      <a:gd name="T21" fmla="*/ 0 h 678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w 419"/>
                      <a:gd name="T34" fmla="*/ 0 h 678"/>
                      <a:gd name="T35" fmla="*/ 419 w 419"/>
                      <a:gd name="T36" fmla="*/ 678 h 678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T33" t="T34" r="T35" b="T36"/>
                    <a:pathLst>
                      <a:path w="419" h="678">
                        <a:moveTo>
                          <a:pt x="0" y="646"/>
                        </a:moveTo>
                        <a:lnTo>
                          <a:pt x="193" y="678"/>
                        </a:lnTo>
                        <a:lnTo>
                          <a:pt x="289" y="678"/>
                        </a:lnTo>
                        <a:lnTo>
                          <a:pt x="419" y="167"/>
                        </a:lnTo>
                        <a:lnTo>
                          <a:pt x="235" y="97"/>
                        </a:lnTo>
                        <a:lnTo>
                          <a:pt x="202" y="0"/>
                        </a:lnTo>
                        <a:lnTo>
                          <a:pt x="16" y="6"/>
                        </a:lnTo>
                        <a:lnTo>
                          <a:pt x="27" y="199"/>
                        </a:lnTo>
                        <a:lnTo>
                          <a:pt x="155" y="264"/>
                        </a:lnTo>
                        <a:lnTo>
                          <a:pt x="32" y="394"/>
                        </a:lnTo>
                        <a:lnTo>
                          <a:pt x="0" y="646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83" name="Freeform 417"/>
                  <p:cNvSpPr>
                    <a:spLocks noChangeAspect="1"/>
                  </p:cNvSpPr>
                  <p:nvPr/>
                </p:nvSpPr>
                <p:spPr bwMode="gray">
                  <a:xfrm>
                    <a:off x="4735093" y="513396"/>
                    <a:ext cx="496922" cy="771178"/>
                  </a:xfrm>
                  <a:custGeom>
                    <a:avLst/>
                    <a:gdLst>
                      <a:gd name="T0" fmla="*/ 0 w 1696"/>
                      <a:gd name="T1" fmla="*/ 0 h 3060"/>
                      <a:gd name="T2" fmla="*/ 0 w 1696"/>
                      <a:gd name="T3" fmla="*/ 0 h 3060"/>
                      <a:gd name="T4" fmla="*/ 0 w 1696"/>
                      <a:gd name="T5" fmla="*/ 0 h 3060"/>
                      <a:gd name="T6" fmla="*/ 0 w 1696"/>
                      <a:gd name="T7" fmla="*/ 0 h 3060"/>
                      <a:gd name="T8" fmla="*/ 0 w 1696"/>
                      <a:gd name="T9" fmla="*/ 0 h 3060"/>
                      <a:gd name="T10" fmla="*/ 0 w 1696"/>
                      <a:gd name="T11" fmla="*/ 0 h 3060"/>
                      <a:gd name="T12" fmla="*/ 0 w 1696"/>
                      <a:gd name="T13" fmla="*/ 0 h 3060"/>
                      <a:gd name="T14" fmla="*/ 0 w 1696"/>
                      <a:gd name="T15" fmla="*/ 0 h 3060"/>
                      <a:gd name="T16" fmla="*/ 0 w 1696"/>
                      <a:gd name="T17" fmla="*/ 0 h 3060"/>
                      <a:gd name="T18" fmla="*/ 0 w 1696"/>
                      <a:gd name="T19" fmla="*/ 0 h 3060"/>
                      <a:gd name="T20" fmla="*/ 0 w 1696"/>
                      <a:gd name="T21" fmla="*/ 0 h 3060"/>
                      <a:gd name="T22" fmla="*/ 0 w 1696"/>
                      <a:gd name="T23" fmla="*/ 0 h 3060"/>
                      <a:gd name="T24" fmla="*/ 0 w 1696"/>
                      <a:gd name="T25" fmla="*/ 0 h 3060"/>
                      <a:gd name="T26" fmla="*/ 0 w 1696"/>
                      <a:gd name="T27" fmla="*/ 0 h 3060"/>
                      <a:gd name="T28" fmla="*/ 0 w 1696"/>
                      <a:gd name="T29" fmla="*/ 0 h 3060"/>
                      <a:gd name="T30" fmla="*/ 0 w 1696"/>
                      <a:gd name="T31" fmla="*/ 0 h 3060"/>
                      <a:gd name="T32" fmla="*/ 0 w 1696"/>
                      <a:gd name="T33" fmla="*/ 0 h 3060"/>
                      <a:gd name="T34" fmla="*/ 0 w 1696"/>
                      <a:gd name="T35" fmla="*/ 0 h 3060"/>
                      <a:gd name="T36" fmla="*/ 0 w 1696"/>
                      <a:gd name="T37" fmla="*/ 0 h 3060"/>
                      <a:gd name="T38" fmla="*/ 0 w 1696"/>
                      <a:gd name="T39" fmla="*/ 0 h 3060"/>
                      <a:gd name="T40" fmla="*/ 0 w 1696"/>
                      <a:gd name="T41" fmla="*/ 0 h 3060"/>
                      <a:gd name="T42" fmla="*/ 0 w 1696"/>
                      <a:gd name="T43" fmla="*/ 0 h 3060"/>
                      <a:gd name="T44" fmla="*/ 0 w 1696"/>
                      <a:gd name="T45" fmla="*/ 0 h 3060"/>
                      <a:gd name="T46" fmla="*/ 0 w 1696"/>
                      <a:gd name="T47" fmla="*/ 0 h 3060"/>
                      <a:gd name="T48" fmla="*/ 0 w 1696"/>
                      <a:gd name="T49" fmla="*/ 0 h 3060"/>
                      <a:gd name="T50" fmla="*/ 0 w 1696"/>
                      <a:gd name="T51" fmla="*/ 0 h 3060"/>
                      <a:gd name="T52" fmla="*/ 0 w 1696"/>
                      <a:gd name="T53" fmla="*/ 0 h 3060"/>
                      <a:gd name="T54" fmla="*/ 0 w 1696"/>
                      <a:gd name="T55" fmla="*/ 0 h 3060"/>
                      <a:gd name="T56" fmla="*/ 0 w 1696"/>
                      <a:gd name="T57" fmla="*/ 0 h 3060"/>
                      <a:gd name="T58" fmla="*/ 0 w 1696"/>
                      <a:gd name="T59" fmla="*/ 0 h 3060"/>
                      <a:gd name="T60" fmla="*/ 0 w 1696"/>
                      <a:gd name="T61" fmla="*/ 0 h 3060"/>
                      <a:gd name="T62" fmla="*/ 0 w 1696"/>
                      <a:gd name="T63" fmla="*/ 0 h 3060"/>
                      <a:gd name="T64" fmla="*/ 0 w 1696"/>
                      <a:gd name="T65" fmla="*/ 0 h 3060"/>
                      <a:gd name="T66" fmla="*/ 0 w 1696"/>
                      <a:gd name="T67" fmla="*/ 0 h 3060"/>
                      <a:gd name="T68" fmla="*/ 0 w 1696"/>
                      <a:gd name="T69" fmla="*/ 0 h 3060"/>
                      <a:gd name="T70" fmla="*/ 0 w 1696"/>
                      <a:gd name="T71" fmla="*/ 0 h 3060"/>
                      <a:gd name="T72" fmla="*/ 0 w 1696"/>
                      <a:gd name="T73" fmla="*/ 0 h 3060"/>
                      <a:gd name="T74" fmla="*/ 0 w 1696"/>
                      <a:gd name="T75" fmla="*/ 0 h 3060"/>
                      <a:gd name="T76" fmla="*/ 0 w 1696"/>
                      <a:gd name="T77" fmla="*/ 0 h 3060"/>
                      <a:gd name="T78" fmla="*/ 0 w 1696"/>
                      <a:gd name="T79" fmla="*/ 0 h 3060"/>
                      <a:gd name="T80" fmla="*/ 0 w 1696"/>
                      <a:gd name="T81" fmla="*/ 0 h 3060"/>
                      <a:gd name="T82" fmla="*/ 0 w 1696"/>
                      <a:gd name="T83" fmla="*/ 0 h 3060"/>
                      <a:gd name="T84" fmla="*/ 0 w 1696"/>
                      <a:gd name="T85" fmla="*/ 0 h 3060"/>
                      <a:gd name="T86" fmla="*/ 0 w 1696"/>
                      <a:gd name="T87" fmla="*/ 0 h 3060"/>
                      <a:gd name="T88" fmla="*/ 0 w 1696"/>
                      <a:gd name="T89" fmla="*/ 0 h 3060"/>
                      <a:gd name="T90" fmla="*/ 0 w 1696"/>
                      <a:gd name="T91" fmla="*/ 0 h 3060"/>
                      <a:gd name="T92" fmla="*/ 0 w 1696"/>
                      <a:gd name="T93" fmla="*/ 0 h 3060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w 1696"/>
                      <a:gd name="T142" fmla="*/ 0 h 3060"/>
                      <a:gd name="T143" fmla="*/ 1696 w 1696"/>
                      <a:gd name="T144" fmla="*/ 3060 h 3060"/>
                    </a:gdLst>
                    <a:ahLst/>
                    <a:cxnLst>
                      <a:cxn ang="T94">
                        <a:pos x="T0" y="T1"/>
                      </a:cxn>
                      <a:cxn ang="T95">
                        <a:pos x="T2" y="T3"/>
                      </a:cxn>
                      <a:cxn ang="T96">
                        <a:pos x="T4" y="T5"/>
                      </a:cxn>
                      <a:cxn ang="T97">
                        <a:pos x="T6" y="T7"/>
                      </a:cxn>
                      <a:cxn ang="T98">
                        <a:pos x="T8" y="T9"/>
                      </a:cxn>
                      <a:cxn ang="T99">
                        <a:pos x="T10" y="T11"/>
                      </a:cxn>
                      <a:cxn ang="T100">
                        <a:pos x="T12" y="T13"/>
                      </a:cxn>
                      <a:cxn ang="T101">
                        <a:pos x="T14" y="T15"/>
                      </a:cxn>
                      <a:cxn ang="T102">
                        <a:pos x="T16" y="T17"/>
                      </a:cxn>
                      <a:cxn ang="T103">
                        <a:pos x="T18" y="T19"/>
                      </a:cxn>
                      <a:cxn ang="T104">
                        <a:pos x="T20" y="T21"/>
                      </a:cxn>
                      <a:cxn ang="T105">
                        <a:pos x="T22" y="T23"/>
                      </a:cxn>
                      <a:cxn ang="T106">
                        <a:pos x="T24" y="T25"/>
                      </a:cxn>
                      <a:cxn ang="T107">
                        <a:pos x="T26" y="T27"/>
                      </a:cxn>
                      <a:cxn ang="T108">
                        <a:pos x="T28" y="T29"/>
                      </a:cxn>
                      <a:cxn ang="T109">
                        <a:pos x="T30" y="T31"/>
                      </a:cxn>
                      <a:cxn ang="T110">
                        <a:pos x="T32" y="T33"/>
                      </a:cxn>
                      <a:cxn ang="T111">
                        <a:pos x="T34" y="T35"/>
                      </a:cxn>
                      <a:cxn ang="T112">
                        <a:pos x="T36" y="T37"/>
                      </a:cxn>
                      <a:cxn ang="T113">
                        <a:pos x="T38" y="T39"/>
                      </a:cxn>
                      <a:cxn ang="T114">
                        <a:pos x="T40" y="T41"/>
                      </a:cxn>
                      <a:cxn ang="T115">
                        <a:pos x="T42" y="T43"/>
                      </a:cxn>
                      <a:cxn ang="T116">
                        <a:pos x="T44" y="T45"/>
                      </a:cxn>
                      <a:cxn ang="T117">
                        <a:pos x="T46" y="T47"/>
                      </a:cxn>
                      <a:cxn ang="T118">
                        <a:pos x="T48" y="T49"/>
                      </a:cxn>
                      <a:cxn ang="T119">
                        <a:pos x="T50" y="T51"/>
                      </a:cxn>
                      <a:cxn ang="T120">
                        <a:pos x="T52" y="T53"/>
                      </a:cxn>
                      <a:cxn ang="T121">
                        <a:pos x="T54" y="T55"/>
                      </a:cxn>
                      <a:cxn ang="T122">
                        <a:pos x="T56" y="T57"/>
                      </a:cxn>
                      <a:cxn ang="T123">
                        <a:pos x="T58" y="T59"/>
                      </a:cxn>
                      <a:cxn ang="T124">
                        <a:pos x="T60" y="T61"/>
                      </a:cxn>
                      <a:cxn ang="T125">
                        <a:pos x="T62" y="T63"/>
                      </a:cxn>
                      <a:cxn ang="T126">
                        <a:pos x="T64" y="T65"/>
                      </a:cxn>
                      <a:cxn ang="T127">
                        <a:pos x="T66" y="T67"/>
                      </a:cxn>
                      <a:cxn ang="T128">
                        <a:pos x="T68" y="T69"/>
                      </a:cxn>
                      <a:cxn ang="T129">
                        <a:pos x="T70" y="T71"/>
                      </a:cxn>
                      <a:cxn ang="T130">
                        <a:pos x="T72" y="T73"/>
                      </a:cxn>
                      <a:cxn ang="T131">
                        <a:pos x="T74" y="T75"/>
                      </a:cxn>
                      <a:cxn ang="T132">
                        <a:pos x="T76" y="T77"/>
                      </a:cxn>
                      <a:cxn ang="T133">
                        <a:pos x="T78" y="T79"/>
                      </a:cxn>
                      <a:cxn ang="T134">
                        <a:pos x="T80" y="T81"/>
                      </a:cxn>
                      <a:cxn ang="T135">
                        <a:pos x="T82" y="T83"/>
                      </a:cxn>
                      <a:cxn ang="T136">
                        <a:pos x="T84" y="T85"/>
                      </a:cxn>
                      <a:cxn ang="T137">
                        <a:pos x="T86" y="T87"/>
                      </a:cxn>
                      <a:cxn ang="T138">
                        <a:pos x="T88" y="T89"/>
                      </a:cxn>
                      <a:cxn ang="T139">
                        <a:pos x="T90" y="T91"/>
                      </a:cxn>
                      <a:cxn ang="T140">
                        <a:pos x="T92" y="T93"/>
                      </a:cxn>
                    </a:cxnLst>
                    <a:rect l="T141" t="T142" r="T143" b="T144"/>
                    <a:pathLst>
                      <a:path w="1696" h="3060">
                        <a:moveTo>
                          <a:pt x="1497" y="3060"/>
                        </a:moveTo>
                        <a:lnTo>
                          <a:pt x="1307" y="2779"/>
                        </a:lnTo>
                        <a:lnTo>
                          <a:pt x="1194" y="2666"/>
                        </a:lnTo>
                        <a:lnTo>
                          <a:pt x="1211" y="2343"/>
                        </a:lnTo>
                        <a:lnTo>
                          <a:pt x="1016" y="1795"/>
                        </a:lnTo>
                        <a:lnTo>
                          <a:pt x="984" y="1407"/>
                        </a:lnTo>
                        <a:lnTo>
                          <a:pt x="694" y="1182"/>
                        </a:lnTo>
                        <a:lnTo>
                          <a:pt x="662" y="1036"/>
                        </a:lnTo>
                        <a:lnTo>
                          <a:pt x="516" y="1085"/>
                        </a:lnTo>
                        <a:lnTo>
                          <a:pt x="533" y="1246"/>
                        </a:lnTo>
                        <a:lnTo>
                          <a:pt x="549" y="1262"/>
                        </a:lnTo>
                        <a:lnTo>
                          <a:pt x="435" y="1272"/>
                        </a:lnTo>
                        <a:lnTo>
                          <a:pt x="339" y="1191"/>
                        </a:lnTo>
                        <a:lnTo>
                          <a:pt x="249" y="1085"/>
                        </a:lnTo>
                        <a:lnTo>
                          <a:pt x="168" y="1068"/>
                        </a:lnTo>
                        <a:lnTo>
                          <a:pt x="151" y="988"/>
                        </a:lnTo>
                        <a:lnTo>
                          <a:pt x="49" y="959"/>
                        </a:lnTo>
                        <a:lnTo>
                          <a:pt x="0" y="858"/>
                        </a:lnTo>
                        <a:lnTo>
                          <a:pt x="104" y="794"/>
                        </a:lnTo>
                        <a:lnTo>
                          <a:pt x="151" y="691"/>
                        </a:lnTo>
                        <a:lnTo>
                          <a:pt x="378" y="519"/>
                        </a:lnTo>
                        <a:lnTo>
                          <a:pt x="475" y="440"/>
                        </a:lnTo>
                        <a:lnTo>
                          <a:pt x="652" y="400"/>
                        </a:lnTo>
                        <a:lnTo>
                          <a:pt x="717" y="585"/>
                        </a:lnTo>
                        <a:lnTo>
                          <a:pt x="855" y="498"/>
                        </a:lnTo>
                        <a:lnTo>
                          <a:pt x="1007" y="481"/>
                        </a:lnTo>
                        <a:lnTo>
                          <a:pt x="1135" y="78"/>
                        </a:lnTo>
                        <a:lnTo>
                          <a:pt x="1294" y="0"/>
                        </a:lnTo>
                        <a:lnTo>
                          <a:pt x="1500" y="601"/>
                        </a:lnTo>
                        <a:lnTo>
                          <a:pt x="1582" y="729"/>
                        </a:lnTo>
                        <a:lnTo>
                          <a:pt x="1339" y="811"/>
                        </a:lnTo>
                        <a:lnTo>
                          <a:pt x="1275" y="1053"/>
                        </a:lnTo>
                        <a:lnTo>
                          <a:pt x="1339" y="1197"/>
                        </a:lnTo>
                        <a:lnTo>
                          <a:pt x="1226" y="1229"/>
                        </a:lnTo>
                        <a:lnTo>
                          <a:pt x="1323" y="1392"/>
                        </a:lnTo>
                        <a:lnTo>
                          <a:pt x="1211" y="1504"/>
                        </a:lnTo>
                        <a:lnTo>
                          <a:pt x="1533" y="1956"/>
                        </a:lnTo>
                        <a:lnTo>
                          <a:pt x="1646" y="1843"/>
                        </a:lnTo>
                        <a:lnTo>
                          <a:pt x="1696" y="1914"/>
                        </a:lnTo>
                        <a:lnTo>
                          <a:pt x="1465" y="2213"/>
                        </a:lnTo>
                        <a:lnTo>
                          <a:pt x="1580" y="2461"/>
                        </a:lnTo>
                        <a:lnTo>
                          <a:pt x="1531" y="2560"/>
                        </a:lnTo>
                        <a:lnTo>
                          <a:pt x="1416" y="2593"/>
                        </a:lnTo>
                        <a:lnTo>
                          <a:pt x="1431" y="2741"/>
                        </a:lnTo>
                        <a:lnTo>
                          <a:pt x="1614" y="2741"/>
                        </a:lnTo>
                        <a:lnTo>
                          <a:pt x="1630" y="2890"/>
                        </a:lnTo>
                        <a:lnTo>
                          <a:pt x="1497" y="3060"/>
                        </a:lnTo>
                        <a:close/>
                      </a:path>
                    </a:pathLst>
                  </a:custGeom>
                  <a:grpFill/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84" name="Freeform 418"/>
                  <p:cNvSpPr>
                    <a:spLocks noChangeAspect="1" noEditPoints="1"/>
                  </p:cNvSpPr>
                  <p:nvPr/>
                </p:nvSpPr>
                <p:spPr bwMode="gray">
                  <a:xfrm>
                    <a:off x="2445601" y="1503394"/>
                    <a:ext cx="750161" cy="1122107"/>
                  </a:xfrm>
                  <a:custGeom>
                    <a:avLst/>
                    <a:gdLst>
                      <a:gd name="T0" fmla="*/ 0 w 2548"/>
                      <a:gd name="T1" fmla="*/ 0 h 4443"/>
                      <a:gd name="T2" fmla="*/ 0 w 2548"/>
                      <a:gd name="T3" fmla="*/ 0 h 4443"/>
                      <a:gd name="T4" fmla="*/ 0 w 2548"/>
                      <a:gd name="T5" fmla="*/ 0 h 4443"/>
                      <a:gd name="T6" fmla="*/ 0 w 2548"/>
                      <a:gd name="T7" fmla="*/ 0 h 4443"/>
                      <a:gd name="T8" fmla="*/ 0 w 2548"/>
                      <a:gd name="T9" fmla="*/ 0 h 4443"/>
                      <a:gd name="T10" fmla="*/ 0 w 2548"/>
                      <a:gd name="T11" fmla="*/ 0 h 4443"/>
                      <a:gd name="T12" fmla="*/ 0 w 2548"/>
                      <a:gd name="T13" fmla="*/ 0 h 4443"/>
                      <a:gd name="T14" fmla="*/ 0 w 2548"/>
                      <a:gd name="T15" fmla="*/ 0 h 4443"/>
                      <a:gd name="T16" fmla="*/ 0 w 2548"/>
                      <a:gd name="T17" fmla="*/ 0 h 4443"/>
                      <a:gd name="T18" fmla="*/ 0 w 2548"/>
                      <a:gd name="T19" fmla="*/ 0 h 4443"/>
                      <a:gd name="T20" fmla="*/ 0 w 2548"/>
                      <a:gd name="T21" fmla="*/ 0 h 4443"/>
                      <a:gd name="T22" fmla="*/ 0 w 2548"/>
                      <a:gd name="T23" fmla="*/ 0 h 4443"/>
                      <a:gd name="T24" fmla="*/ 0 w 2548"/>
                      <a:gd name="T25" fmla="*/ 0 h 4443"/>
                      <a:gd name="T26" fmla="*/ 0 w 2548"/>
                      <a:gd name="T27" fmla="*/ 0 h 4443"/>
                      <a:gd name="T28" fmla="*/ 0 w 2548"/>
                      <a:gd name="T29" fmla="*/ 0 h 4443"/>
                      <a:gd name="T30" fmla="*/ 0 w 2548"/>
                      <a:gd name="T31" fmla="*/ 0 h 4443"/>
                      <a:gd name="T32" fmla="*/ 0 w 2548"/>
                      <a:gd name="T33" fmla="*/ 0 h 4443"/>
                      <a:gd name="T34" fmla="*/ 0 w 2548"/>
                      <a:gd name="T35" fmla="*/ 0 h 4443"/>
                      <a:gd name="T36" fmla="*/ 0 w 2548"/>
                      <a:gd name="T37" fmla="*/ 0 h 4443"/>
                      <a:gd name="T38" fmla="*/ 0 w 2548"/>
                      <a:gd name="T39" fmla="*/ 0 h 4443"/>
                      <a:gd name="T40" fmla="*/ 0 w 2548"/>
                      <a:gd name="T41" fmla="*/ 0 h 4443"/>
                      <a:gd name="T42" fmla="*/ 0 w 2548"/>
                      <a:gd name="T43" fmla="*/ 0 h 4443"/>
                      <a:gd name="T44" fmla="*/ 0 w 2548"/>
                      <a:gd name="T45" fmla="*/ 0 h 4443"/>
                      <a:gd name="T46" fmla="*/ 0 w 2548"/>
                      <a:gd name="T47" fmla="*/ 0 h 4443"/>
                      <a:gd name="T48" fmla="*/ 0 w 2548"/>
                      <a:gd name="T49" fmla="*/ 0 h 4443"/>
                      <a:gd name="T50" fmla="*/ 0 w 2548"/>
                      <a:gd name="T51" fmla="*/ 0 h 4443"/>
                      <a:gd name="T52" fmla="*/ 0 w 2548"/>
                      <a:gd name="T53" fmla="*/ 0 h 4443"/>
                      <a:gd name="T54" fmla="*/ 0 w 2548"/>
                      <a:gd name="T55" fmla="*/ 0 h 4443"/>
                      <a:gd name="T56" fmla="*/ 0 w 2548"/>
                      <a:gd name="T57" fmla="*/ 0 h 4443"/>
                      <a:gd name="T58" fmla="*/ 0 w 2548"/>
                      <a:gd name="T59" fmla="*/ 0 h 4443"/>
                      <a:gd name="T60" fmla="*/ 0 w 2548"/>
                      <a:gd name="T61" fmla="*/ 0 h 4443"/>
                      <a:gd name="T62" fmla="*/ 0 w 2548"/>
                      <a:gd name="T63" fmla="*/ 0 h 4443"/>
                      <a:gd name="T64" fmla="*/ 0 w 2548"/>
                      <a:gd name="T65" fmla="*/ 0 h 4443"/>
                      <a:gd name="T66" fmla="*/ 0 w 2548"/>
                      <a:gd name="T67" fmla="*/ 0 h 4443"/>
                      <a:gd name="T68" fmla="*/ 0 w 2548"/>
                      <a:gd name="T69" fmla="*/ 0 h 4443"/>
                      <a:gd name="T70" fmla="*/ 0 w 2548"/>
                      <a:gd name="T71" fmla="*/ 0 h 4443"/>
                      <a:gd name="T72" fmla="*/ 0 w 2548"/>
                      <a:gd name="T73" fmla="*/ 0 h 4443"/>
                      <a:gd name="T74" fmla="*/ 0 w 2548"/>
                      <a:gd name="T75" fmla="*/ 0 h 4443"/>
                      <a:gd name="T76" fmla="*/ 0 w 2548"/>
                      <a:gd name="T77" fmla="*/ 0 h 4443"/>
                      <a:gd name="T78" fmla="*/ 0 w 2548"/>
                      <a:gd name="T79" fmla="*/ 0 h 4443"/>
                      <a:gd name="T80" fmla="*/ 0 w 2548"/>
                      <a:gd name="T81" fmla="*/ 0 h 4443"/>
                      <a:gd name="T82" fmla="*/ 0 w 2548"/>
                      <a:gd name="T83" fmla="*/ 0 h 4443"/>
                      <a:gd name="T84" fmla="*/ 0 w 2548"/>
                      <a:gd name="T85" fmla="*/ 0 h 4443"/>
                      <a:gd name="T86" fmla="*/ 0 w 2548"/>
                      <a:gd name="T87" fmla="*/ 0 h 4443"/>
                      <a:gd name="T88" fmla="*/ 0 w 2548"/>
                      <a:gd name="T89" fmla="*/ 0 h 4443"/>
                      <a:gd name="T90" fmla="*/ 0 w 2548"/>
                      <a:gd name="T91" fmla="*/ 0 h 4443"/>
                      <a:gd name="T92" fmla="*/ 0 w 2548"/>
                      <a:gd name="T93" fmla="*/ 0 h 4443"/>
                      <a:gd name="T94" fmla="*/ 0 w 2548"/>
                      <a:gd name="T95" fmla="*/ 0 h 4443"/>
                      <a:gd name="T96" fmla="*/ 0 w 2548"/>
                      <a:gd name="T97" fmla="*/ 0 h 4443"/>
                      <a:gd name="T98" fmla="*/ 0 w 2548"/>
                      <a:gd name="T99" fmla="*/ 0 h 4443"/>
                      <a:gd name="T100" fmla="*/ 0 w 2548"/>
                      <a:gd name="T101" fmla="*/ 0 h 4443"/>
                      <a:gd name="T102" fmla="*/ 0 w 2548"/>
                      <a:gd name="T103" fmla="*/ 0 h 4443"/>
                      <a:gd name="T104" fmla="*/ 0 w 2548"/>
                      <a:gd name="T105" fmla="*/ 0 h 4443"/>
                      <a:gd name="T106" fmla="*/ 0 w 2548"/>
                      <a:gd name="T107" fmla="*/ 0 h 4443"/>
                      <a:gd name="T108" fmla="*/ 0 w 2548"/>
                      <a:gd name="T109" fmla="*/ 0 h 4443"/>
                      <a:gd name="T110" fmla="*/ 0 w 2548"/>
                      <a:gd name="T111" fmla="*/ 0 h 4443"/>
                      <a:gd name="T112" fmla="*/ 0 w 2548"/>
                      <a:gd name="T113" fmla="*/ 0 h 4443"/>
                      <a:gd name="T114" fmla="*/ 0 w 2548"/>
                      <a:gd name="T115" fmla="*/ 0 h 4443"/>
                      <a:gd name="T116" fmla="*/ 0 w 2548"/>
                      <a:gd name="T117" fmla="*/ 0 h 4443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w 2548"/>
                      <a:gd name="T178" fmla="*/ 0 h 4443"/>
                      <a:gd name="T179" fmla="*/ 2548 w 2548"/>
                      <a:gd name="T180" fmla="*/ 4443 h 4443"/>
                    </a:gdLst>
                    <a:ahLst/>
                    <a:cxnLst>
                      <a:cxn ang="T118">
                        <a:pos x="T0" y="T1"/>
                      </a:cxn>
                      <a:cxn ang="T119">
                        <a:pos x="T2" y="T3"/>
                      </a:cxn>
                      <a:cxn ang="T120">
                        <a:pos x="T4" y="T5"/>
                      </a:cxn>
                      <a:cxn ang="T121">
                        <a:pos x="T6" y="T7"/>
                      </a:cxn>
                      <a:cxn ang="T122">
                        <a:pos x="T8" y="T9"/>
                      </a:cxn>
                      <a:cxn ang="T123">
                        <a:pos x="T10" y="T11"/>
                      </a:cxn>
                      <a:cxn ang="T124">
                        <a:pos x="T12" y="T13"/>
                      </a:cxn>
                      <a:cxn ang="T125">
                        <a:pos x="T14" y="T15"/>
                      </a:cxn>
                      <a:cxn ang="T126">
                        <a:pos x="T16" y="T17"/>
                      </a:cxn>
                      <a:cxn ang="T127">
                        <a:pos x="T18" y="T19"/>
                      </a:cxn>
                      <a:cxn ang="T128">
                        <a:pos x="T20" y="T21"/>
                      </a:cxn>
                      <a:cxn ang="T129">
                        <a:pos x="T22" y="T23"/>
                      </a:cxn>
                      <a:cxn ang="T130">
                        <a:pos x="T24" y="T25"/>
                      </a:cxn>
                      <a:cxn ang="T131">
                        <a:pos x="T26" y="T27"/>
                      </a:cxn>
                      <a:cxn ang="T132">
                        <a:pos x="T28" y="T29"/>
                      </a:cxn>
                      <a:cxn ang="T133">
                        <a:pos x="T30" y="T31"/>
                      </a:cxn>
                      <a:cxn ang="T134">
                        <a:pos x="T32" y="T33"/>
                      </a:cxn>
                      <a:cxn ang="T135">
                        <a:pos x="T34" y="T35"/>
                      </a:cxn>
                      <a:cxn ang="T136">
                        <a:pos x="T36" y="T37"/>
                      </a:cxn>
                      <a:cxn ang="T137">
                        <a:pos x="T38" y="T39"/>
                      </a:cxn>
                      <a:cxn ang="T138">
                        <a:pos x="T40" y="T41"/>
                      </a:cxn>
                      <a:cxn ang="T139">
                        <a:pos x="T42" y="T43"/>
                      </a:cxn>
                      <a:cxn ang="T140">
                        <a:pos x="T44" y="T45"/>
                      </a:cxn>
                      <a:cxn ang="T141">
                        <a:pos x="T46" y="T47"/>
                      </a:cxn>
                      <a:cxn ang="T142">
                        <a:pos x="T48" y="T49"/>
                      </a:cxn>
                      <a:cxn ang="T143">
                        <a:pos x="T50" y="T51"/>
                      </a:cxn>
                      <a:cxn ang="T144">
                        <a:pos x="T52" y="T53"/>
                      </a:cxn>
                      <a:cxn ang="T145">
                        <a:pos x="T54" y="T55"/>
                      </a:cxn>
                      <a:cxn ang="T146">
                        <a:pos x="T56" y="T57"/>
                      </a:cxn>
                      <a:cxn ang="T147">
                        <a:pos x="T58" y="T59"/>
                      </a:cxn>
                      <a:cxn ang="T148">
                        <a:pos x="T60" y="T61"/>
                      </a:cxn>
                      <a:cxn ang="T149">
                        <a:pos x="T62" y="T63"/>
                      </a:cxn>
                      <a:cxn ang="T150">
                        <a:pos x="T64" y="T65"/>
                      </a:cxn>
                      <a:cxn ang="T151">
                        <a:pos x="T66" y="T67"/>
                      </a:cxn>
                      <a:cxn ang="T152">
                        <a:pos x="T68" y="T69"/>
                      </a:cxn>
                      <a:cxn ang="T153">
                        <a:pos x="T70" y="T71"/>
                      </a:cxn>
                      <a:cxn ang="T154">
                        <a:pos x="T72" y="T73"/>
                      </a:cxn>
                      <a:cxn ang="T155">
                        <a:pos x="T74" y="T75"/>
                      </a:cxn>
                      <a:cxn ang="T156">
                        <a:pos x="T76" y="T77"/>
                      </a:cxn>
                      <a:cxn ang="T157">
                        <a:pos x="T78" y="T79"/>
                      </a:cxn>
                      <a:cxn ang="T158">
                        <a:pos x="T80" y="T81"/>
                      </a:cxn>
                      <a:cxn ang="T159">
                        <a:pos x="T82" y="T83"/>
                      </a:cxn>
                      <a:cxn ang="T160">
                        <a:pos x="T84" y="T85"/>
                      </a:cxn>
                      <a:cxn ang="T161">
                        <a:pos x="T86" y="T87"/>
                      </a:cxn>
                      <a:cxn ang="T162">
                        <a:pos x="T88" y="T89"/>
                      </a:cxn>
                      <a:cxn ang="T163">
                        <a:pos x="T90" y="T91"/>
                      </a:cxn>
                      <a:cxn ang="T164">
                        <a:pos x="T92" y="T93"/>
                      </a:cxn>
                      <a:cxn ang="T165">
                        <a:pos x="T94" y="T95"/>
                      </a:cxn>
                      <a:cxn ang="T166">
                        <a:pos x="T96" y="T97"/>
                      </a:cxn>
                      <a:cxn ang="T167">
                        <a:pos x="T98" y="T99"/>
                      </a:cxn>
                      <a:cxn ang="T168">
                        <a:pos x="T100" y="T101"/>
                      </a:cxn>
                      <a:cxn ang="T169">
                        <a:pos x="T102" y="T103"/>
                      </a:cxn>
                      <a:cxn ang="T170">
                        <a:pos x="T104" y="T105"/>
                      </a:cxn>
                      <a:cxn ang="T171">
                        <a:pos x="T106" y="T107"/>
                      </a:cxn>
                      <a:cxn ang="T172">
                        <a:pos x="T108" y="T109"/>
                      </a:cxn>
                      <a:cxn ang="T173">
                        <a:pos x="T110" y="T111"/>
                      </a:cxn>
                      <a:cxn ang="T174">
                        <a:pos x="T112" y="T113"/>
                      </a:cxn>
                      <a:cxn ang="T175">
                        <a:pos x="T114" y="T115"/>
                      </a:cxn>
                      <a:cxn ang="T176">
                        <a:pos x="T116" y="T117"/>
                      </a:cxn>
                    </a:cxnLst>
                    <a:rect l="T177" t="T178" r="T179" b="T180"/>
                    <a:pathLst>
                      <a:path w="2548" h="4443">
                        <a:moveTo>
                          <a:pt x="903" y="4331"/>
                        </a:moveTo>
                        <a:lnTo>
                          <a:pt x="839" y="4356"/>
                        </a:lnTo>
                        <a:lnTo>
                          <a:pt x="985" y="4218"/>
                        </a:lnTo>
                        <a:lnTo>
                          <a:pt x="1091" y="4163"/>
                        </a:lnTo>
                        <a:lnTo>
                          <a:pt x="1074" y="4066"/>
                        </a:lnTo>
                        <a:lnTo>
                          <a:pt x="1146" y="4049"/>
                        </a:lnTo>
                        <a:lnTo>
                          <a:pt x="1064" y="3879"/>
                        </a:lnTo>
                        <a:lnTo>
                          <a:pt x="1032" y="3701"/>
                        </a:lnTo>
                        <a:lnTo>
                          <a:pt x="854" y="3550"/>
                        </a:lnTo>
                        <a:lnTo>
                          <a:pt x="720" y="3566"/>
                        </a:lnTo>
                        <a:lnTo>
                          <a:pt x="639" y="3453"/>
                        </a:lnTo>
                        <a:lnTo>
                          <a:pt x="591" y="3476"/>
                        </a:lnTo>
                        <a:lnTo>
                          <a:pt x="639" y="3453"/>
                        </a:lnTo>
                        <a:lnTo>
                          <a:pt x="735" y="3324"/>
                        </a:lnTo>
                        <a:lnTo>
                          <a:pt x="614" y="3169"/>
                        </a:lnTo>
                        <a:lnTo>
                          <a:pt x="606" y="3099"/>
                        </a:lnTo>
                        <a:lnTo>
                          <a:pt x="606" y="3001"/>
                        </a:lnTo>
                        <a:lnTo>
                          <a:pt x="726" y="2904"/>
                        </a:lnTo>
                        <a:lnTo>
                          <a:pt x="703" y="2807"/>
                        </a:lnTo>
                        <a:lnTo>
                          <a:pt x="526" y="2727"/>
                        </a:lnTo>
                        <a:lnTo>
                          <a:pt x="565" y="2597"/>
                        </a:lnTo>
                        <a:lnTo>
                          <a:pt x="688" y="2508"/>
                        </a:lnTo>
                        <a:lnTo>
                          <a:pt x="671" y="2453"/>
                        </a:lnTo>
                        <a:lnTo>
                          <a:pt x="526" y="2444"/>
                        </a:lnTo>
                        <a:lnTo>
                          <a:pt x="478" y="2330"/>
                        </a:lnTo>
                        <a:lnTo>
                          <a:pt x="339" y="2259"/>
                        </a:lnTo>
                        <a:lnTo>
                          <a:pt x="122" y="2275"/>
                        </a:lnTo>
                        <a:lnTo>
                          <a:pt x="139" y="2120"/>
                        </a:lnTo>
                        <a:lnTo>
                          <a:pt x="97" y="2050"/>
                        </a:lnTo>
                        <a:lnTo>
                          <a:pt x="129" y="1959"/>
                        </a:lnTo>
                        <a:lnTo>
                          <a:pt x="317" y="1862"/>
                        </a:lnTo>
                        <a:lnTo>
                          <a:pt x="323" y="1808"/>
                        </a:lnTo>
                        <a:lnTo>
                          <a:pt x="156" y="1734"/>
                        </a:lnTo>
                        <a:lnTo>
                          <a:pt x="145" y="1607"/>
                        </a:lnTo>
                        <a:lnTo>
                          <a:pt x="188" y="1501"/>
                        </a:lnTo>
                        <a:lnTo>
                          <a:pt x="317" y="1410"/>
                        </a:lnTo>
                        <a:lnTo>
                          <a:pt x="235" y="1249"/>
                        </a:lnTo>
                        <a:lnTo>
                          <a:pt x="371" y="1120"/>
                        </a:lnTo>
                        <a:lnTo>
                          <a:pt x="339" y="969"/>
                        </a:lnTo>
                        <a:lnTo>
                          <a:pt x="194" y="904"/>
                        </a:lnTo>
                        <a:lnTo>
                          <a:pt x="203" y="742"/>
                        </a:lnTo>
                        <a:lnTo>
                          <a:pt x="80" y="620"/>
                        </a:lnTo>
                        <a:lnTo>
                          <a:pt x="107" y="443"/>
                        </a:lnTo>
                        <a:lnTo>
                          <a:pt x="10" y="297"/>
                        </a:lnTo>
                        <a:lnTo>
                          <a:pt x="65" y="200"/>
                        </a:lnTo>
                        <a:lnTo>
                          <a:pt x="0" y="97"/>
                        </a:lnTo>
                        <a:lnTo>
                          <a:pt x="129" y="0"/>
                        </a:lnTo>
                        <a:lnTo>
                          <a:pt x="140" y="57"/>
                        </a:lnTo>
                        <a:lnTo>
                          <a:pt x="150" y="187"/>
                        </a:lnTo>
                        <a:lnTo>
                          <a:pt x="239" y="233"/>
                        </a:lnTo>
                        <a:lnTo>
                          <a:pt x="331" y="48"/>
                        </a:lnTo>
                        <a:lnTo>
                          <a:pt x="437" y="136"/>
                        </a:lnTo>
                        <a:lnTo>
                          <a:pt x="513" y="253"/>
                        </a:lnTo>
                        <a:lnTo>
                          <a:pt x="713" y="210"/>
                        </a:lnTo>
                        <a:lnTo>
                          <a:pt x="890" y="265"/>
                        </a:lnTo>
                        <a:lnTo>
                          <a:pt x="894" y="340"/>
                        </a:lnTo>
                        <a:lnTo>
                          <a:pt x="778" y="525"/>
                        </a:lnTo>
                        <a:lnTo>
                          <a:pt x="668" y="551"/>
                        </a:lnTo>
                        <a:lnTo>
                          <a:pt x="702" y="687"/>
                        </a:lnTo>
                        <a:lnTo>
                          <a:pt x="629" y="772"/>
                        </a:lnTo>
                        <a:lnTo>
                          <a:pt x="702" y="836"/>
                        </a:lnTo>
                        <a:lnTo>
                          <a:pt x="668" y="980"/>
                        </a:lnTo>
                        <a:lnTo>
                          <a:pt x="983" y="1095"/>
                        </a:lnTo>
                        <a:lnTo>
                          <a:pt x="1109" y="1280"/>
                        </a:lnTo>
                        <a:lnTo>
                          <a:pt x="1010" y="1329"/>
                        </a:lnTo>
                        <a:lnTo>
                          <a:pt x="961" y="1556"/>
                        </a:lnTo>
                        <a:lnTo>
                          <a:pt x="877" y="1582"/>
                        </a:lnTo>
                        <a:lnTo>
                          <a:pt x="785" y="1680"/>
                        </a:lnTo>
                        <a:lnTo>
                          <a:pt x="927" y="1784"/>
                        </a:lnTo>
                        <a:lnTo>
                          <a:pt x="868" y="1865"/>
                        </a:lnTo>
                        <a:lnTo>
                          <a:pt x="967" y="2069"/>
                        </a:lnTo>
                        <a:lnTo>
                          <a:pt x="1132" y="1988"/>
                        </a:lnTo>
                        <a:lnTo>
                          <a:pt x="1192" y="1890"/>
                        </a:lnTo>
                        <a:lnTo>
                          <a:pt x="1282" y="1956"/>
                        </a:lnTo>
                        <a:lnTo>
                          <a:pt x="1480" y="1962"/>
                        </a:lnTo>
                        <a:lnTo>
                          <a:pt x="1480" y="2237"/>
                        </a:lnTo>
                        <a:lnTo>
                          <a:pt x="1563" y="2335"/>
                        </a:lnTo>
                        <a:lnTo>
                          <a:pt x="1787" y="2318"/>
                        </a:lnTo>
                        <a:lnTo>
                          <a:pt x="2043" y="2249"/>
                        </a:lnTo>
                        <a:lnTo>
                          <a:pt x="2134" y="2156"/>
                        </a:lnTo>
                        <a:lnTo>
                          <a:pt x="2251" y="2217"/>
                        </a:lnTo>
                        <a:lnTo>
                          <a:pt x="2456" y="2199"/>
                        </a:lnTo>
                        <a:lnTo>
                          <a:pt x="2535" y="2281"/>
                        </a:lnTo>
                        <a:lnTo>
                          <a:pt x="2548" y="2491"/>
                        </a:lnTo>
                        <a:lnTo>
                          <a:pt x="2381" y="2669"/>
                        </a:lnTo>
                        <a:lnTo>
                          <a:pt x="2355" y="2824"/>
                        </a:lnTo>
                        <a:lnTo>
                          <a:pt x="2306" y="2815"/>
                        </a:lnTo>
                        <a:lnTo>
                          <a:pt x="2219" y="2685"/>
                        </a:lnTo>
                        <a:lnTo>
                          <a:pt x="2162" y="2679"/>
                        </a:lnTo>
                        <a:lnTo>
                          <a:pt x="2139" y="2766"/>
                        </a:lnTo>
                        <a:lnTo>
                          <a:pt x="1935" y="2792"/>
                        </a:lnTo>
                        <a:lnTo>
                          <a:pt x="1946" y="2879"/>
                        </a:lnTo>
                        <a:lnTo>
                          <a:pt x="1848" y="2968"/>
                        </a:lnTo>
                        <a:lnTo>
                          <a:pt x="1952" y="3088"/>
                        </a:lnTo>
                        <a:lnTo>
                          <a:pt x="1967" y="3250"/>
                        </a:lnTo>
                        <a:lnTo>
                          <a:pt x="1855" y="3330"/>
                        </a:lnTo>
                        <a:lnTo>
                          <a:pt x="1848" y="3663"/>
                        </a:lnTo>
                        <a:lnTo>
                          <a:pt x="1694" y="3695"/>
                        </a:lnTo>
                        <a:lnTo>
                          <a:pt x="1704" y="3765"/>
                        </a:lnTo>
                        <a:lnTo>
                          <a:pt x="1848" y="3873"/>
                        </a:lnTo>
                        <a:lnTo>
                          <a:pt x="1855" y="3873"/>
                        </a:lnTo>
                        <a:lnTo>
                          <a:pt x="1833" y="3921"/>
                        </a:lnTo>
                        <a:lnTo>
                          <a:pt x="1672" y="3975"/>
                        </a:lnTo>
                        <a:lnTo>
                          <a:pt x="1509" y="4137"/>
                        </a:lnTo>
                        <a:lnTo>
                          <a:pt x="1420" y="4324"/>
                        </a:lnTo>
                        <a:lnTo>
                          <a:pt x="1333" y="4356"/>
                        </a:lnTo>
                        <a:lnTo>
                          <a:pt x="1268" y="4443"/>
                        </a:lnTo>
                        <a:lnTo>
                          <a:pt x="977" y="4405"/>
                        </a:lnTo>
                        <a:lnTo>
                          <a:pt x="903" y="4331"/>
                        </a:lnTo>
                        <a:close/>
                        <a:moveTo>
                          <a:pt x="662" y="3768"/>
                        </a:moveTo>
                        <a:lnTo>
                          <a:pt x="581" y="3743"/>
                        </a:lnTo>
                        <a:lnTo>
                          <a:pt x="662" y="3768"/>
                        </a:lnTo>
                        <a:close/>
                        <a:moveTo>
                          <a:pt x="646" y="3598"/>
                        </a:moveTo>
                        <a:lnTo>
                          <a:pt x="591" y="3566"/>
                        </a:lnTo>
                        <a:lnTo>
                          <a:pt x="646" y="3598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85" name="Freeform 419"/>
                  <p:cNvSpPr>
                    <a:spLocks noChangeAspect="1"/>
                  </p:cNvSpPr>
                  <p:nvPr/>
                </p:nvSpPr>
                <p:spPr bwMode="gray">
                  <a:xfrm>
                    <a:off x="1196913" y="1696157"/>
                    <a:ext cx="372691" cy="348763"/>
                  </a:xfrm>
                  <a:custGeom>
                    <a:avLst/>
                    <a:gdLst>
                      <a:gd name="T0" fmla="*/ 0 w 1264"/>
                      <a:gd name="T1" fmla="*/ 0 h 1381"/>
                      <a:gd name="T2" fmla="*/ 0 w 1264"/>
                      <a:gd name="T3" fmla="*/ 0 h 1381"/>
                      <a:gd name="T4" fmla="*/ 0 w 1264"/>
                      <a:gd name="T5" fmla="*/ 0 h 1381"/>
                      <a:gd name="T6" fmla="*/ 0 w 1264"/>
                      <a:gd name="T7" fmla="*/ 0 h 1381"/>
                      <a:gd name="T8" fmla="*/ 0 w 1264"/>
                      <a:gd name="T9" fmla="*/ 0 h 1381"/>
                      <a:gd name="T10" fmla="*/ 0 w 1264"/>
                      <a:gd name="T11" fmla="*/ 0 h 1381"/>
                      <a:gd name="T12" fmla="*/ 0 w 1264"/>
                      <a:gd name="T13" fmla="*/ 0 h 1381"/>
                      <a:gd name="T14" fmla="*/ 0 w 1264"/>
                      <a:gd name="T15" fmla="*/ 0 h 1381"/>
                      <a:gd name="T16" fmla="*/ 0 w 1264"/>
                      <a:gd name="T17" fmla="*/ 0 h 1381"/>
                      <a:gd name="T18" fmla="*/ 0 w 1264"/>
                      <a:gd name="T19" fmla="*/ 0 h 1381"/>
                      <a:gd name="T20" fmla="*/ 0 w 1264"/>
                      <a:gd name="T21" fmla="*/ 0 h 1381"/>
                      <a:gd name="T22" fmla="*/ 0 w 1264"/>
                      <a:gd name="T23" fmla="*/ 0 h 1381"/>
                      <a:gd name="T24" fmla="*/ 0 w 1264"/>
                      <a:gd name="T25" fmla="*/ 0 h 1381"/>
                      <a:gd name="T26" fmla="*/ 0 w 1264"/>
                      <a:gd name="T27" fmla="*/ 0 h 1381"/>
                      <a:gd name="T28" fmla="*/ 0 w 1264"/>
                      <a:gd name="T29" fmla="*/ 0 h 1381"/>
                      <a:gd name="T30" fmla="*/ 0 w 1264"/>
                      <a:gd name="T31" fmla="*/ 0 h 1381"/>
                      <a:gd name="T32" fmla="*/ 0 w 1264"/>
                      <a:gd name="T33" fmla="*/ 0 h 1381"/>
                      <a:gd name="T34" fmla="*/ 0 w 1264"/>
                      <a:gd name="T35" fmla="*/ 0 h 1381"/>
                      <a:gd name="T36" fmla="*/ 0 w 1264"/>
                      <a:gd name="T37" fmla="*/ 0 h 1381"/>
                      <a:gd name="T38" fmla="*/ 0 w 1264"/>
                      <a:gd name="T39" fmla="*/ 0 h 1381"/>
                      <a:gd name="T40" fmla="*/ 0 w 1264"/>
                      <a:gd name="T41" fmla="*/ 0 h 1381"/>
                      <a:gd name="T42" fmla="*/ 0 w 1264"/>
                      <a:gd name="T43" fmla="*/ 0 h 1381"/>
                      <a:gd name="T44" fmla="*/ 0 w 1264"/>
                      <a:gd name="T45" fmla="*/ 0 h 1381"/>
                      <a:gd name="T46" fmla="*/ 0 w 1264"/>
                      <a:gd name="T47" fmla="*/ 0 h 1381"/>
                      <a:gd name="T48" fmla="*/ 0 w 1264"/>
                      <a:gd name="T49" fmla="*/ 0 h 1381"/>
                      <a:gd name="T50" fmla="*/ 0 w 1264"/>
                      <a:gd name="T51" fmla="*/ 0 h 1381"/>
                      <a:gd name="T52" fmla="*/ 0 w 1264"/>
                      <a:gd name="T53" fmla="*/ 0 h 1381"/>
                      <a:gd name="T54" fmla="*/ 0 w 1264"/>
                      <a:gd name="T55" fmla="*/ 0 h 1381"/>
                      <a:gd name="T56" fmla="*/ 0 w 1264"/>
                      <a:gd name="T57" fmla="*/ 0 h 1381"/>
                      <a:gd name="T58" fmla="*/ 0 w 1264"/>
                      <a:gd name="T59" fmla="*/ 0 h 1381"/>
                      <a:gd name="T60" fmla="*/ 0 w 1264"/>
                      <a:gd name="T61" fmla="*/ 0 h 1381"/>
                      <a:gd name="T62" fmla="*/ 0 w 1264"/>
                      <a:gd name="T63" fmla="*/ 0 h 1381"/>
                      <a:gd name="T64" fmla="*/ 0 w 1264"/>
                      <a:gd name="T65" fmla="*/ 0 h 1381"/>
                      <a:gd name="T66" fmla="*/ 0 w 1264"/>
                      <a:gd name="T67" fmla="*/ 0 h 1381"/>
                      <a:gd name="T68" fmla="*/ 0 w 1264"/>
                      <a:gd name="T69" fmla="*/ 0 h 1381"/>
                      <a:gd name="T70" fmla="*/ 0 w 1264"/>
                      <a:gd name="T71" fmla="*/ 0 h 1381"/>
                      <a:gd name="T72" fmla="*/ 0 w 1264"/>
                      <a:gd name="T73" fmla="*/ 0 h 1381"/>
                      <a:gd name="T74" fmla="*/ 0 w 1264"/>
                      <a:gd name="T75" fmla="*/ 0 h 1381"/>
                      <a:gd name="T76" fmla="*/ 0 w 1264"/>
                      <a:gd name="T77" fmla="*/ 0 h 1381"/>
                      <a:gd name="T78" fmla="*/ 0 w 1264"/>
                      <a:gd name="T79" fmla="*/ 0 h 1381"/>
                      <a:gd name="T80" fmla="*/ 0 w 1264"/>
                      <a:gd name="T81" fmla="*/ 0 h 1381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w 1264"/>
                      <a:gd name="T124" fmla="*/ 0 h 1381"/>
                      <a:gd name="T125" fmla="*/ 1264 w 1264"/>
                      <a:gd name="T126" fmla="*/ 1381 h 1381"/>
                    </a:gdLst>
                    <a:ahLst/>
                    <a:cxnLst>
                      <a:cxn ang="T82">
                        <a:pos x="T0" y="T1"/>
                      </a:cxn>
                      <a:cxn ang="T83">
                        <a:pos x="T2" y="T3"/>
                      </a:cxn>
                      <a:cxn ang="T84">
                        <a:pos x="T4" y="T5"/>
                      </a:cxn>
                      <a:cxn ang="T85">
                        <a:pos x="T6" y="T7"/>
                      </a:cxn>
                      <a:cxn ang="T86">
                        <a:pos x="T8" y="T9"/>
                      </a:cxn>
                      <a:cxn ang="T87">
                        <a:pos x="T10" y="T11"/>
                      </a:cxn>
                      <a:cxn ang="T88">
                        <a:pos x="T12" y="T13"/>
                      </a:cxn>
                      <a:cxn ang="T89">
                        <a:pos x="T14" y="T15"/>
                      </a:cxn>
                      <a:cxn ang="T90">
                        <a:pos x="T16" y="T17"/>
                      </a:cxn>
                      <a:cxn ang="T91">
                        <a:pos x="T18" y="T19"/>
                      </a:cxn>
                      <a:cxn ang="T92">
                        <a:pos x="T20" y="T21"/>
                      </a:cxn>
                      <a:cxn ang="T93">
                        <a:pos x="T22" y="T23"/>
                      </a:cxn>
                      <a:cxn ang="T94">
                        <a:pos x="T24" y="T25"/>
                      </a:cxn>
                      <a:cxn ang="T95">
                        <a:pos x="T26" y="T27"/>
                      </a:cxn>
                      <a:cxn ang="T96">
                        <a:pos x="T28" y="T29"/>
                      </a:cxn>
                      <a:cxn ang="T97">
                        <a:pos x="T30" y="T31"/>
                      </a:cxn>
                      <a:cxn ang="T98">
                        <a:pos x="T32" y="T33"/>
                      </a:cxn>
                      <a:cxn ang="T99">
                        <a:pos x="T34" y="T35"/>
                      </a:cxn>
                      <a:cxn ang="T100">
                        <a:pos x="T36" y="T37"/>
                      </a:cxn>
                      <a:cxn ang="T101">
                        <a:pos x="T38" y="T39"/>
                      </a:cxn>
                      <a:cxn ang="T102">
                        <a:pos x="T40" y="T41"/>
                      </a:cxn>
                      <a:cxn ang="T103">
                        <a:pos x="T42" y="T43"/>
                      </a:cxn>
                      <a:cxn ang="T104">
                        <a:pos x="T44" y="T45"/>
                      </a:cxn>
                      <a:cxn ang="T105">
                        <a:pos x="T46" y="T47"/>
                      </a:cxn>
                      <a:cxn ang="T106">
                        <a:pos x="T48" y="T49"/>
                      </a:cxn>
                      <a:cxn ang="T107">
                        <a:pos x="T50" y="T51"/>
                      </a:cxn>
                      <a:cxn ang="T108">
                        <a:pos x="T52" y="T53"/>
                      </a:cxn>
                      <a:cxn ang="T109">
                        <a:pos x="T54" y="T55"/>
                      </a:cxn>
                      <a:cxn ang="T110">
                        <a:pos x="T56" y="T57"/>
                      </a:cxn>
                      <a:cxn ang="T111">
                        <a:pos x="T58" y="T59"/>
                      </a:cxn>
                      <a:cxn ang="T112">
                        <a:pos x="T60" y="T61"/>
                      </a:cxn>
                      <a:cxn ang="T113">
                        <a:pos x="T62" y="T63"/>
                      </a:cxn>
                      <a:cxn ang="T114">
                        <a:pos x="T64" y="T65"/>
                      </a:cxn>
                      <a:cxn ang="T115">
                        <a:pos x="T66" y="T67"/>
                      </a:cxn>
                      <a:cxn ang="T116">
                        <a:pos x="T68" y="T69"/>
                      </a:cxn>
                      <a:cxn ang="T117">
                        <a:pos x="T70" y="T71"/>
                      </a:cxn>
                      <a:cxn ang="T118">
                        <a:pos x="T72" y="T73"/>
                      </a:cxn>
                      <a:cxn ang="T119">
                        <a:pos x="T74" y="T75"/>
                      </a:cxn>
                      <a:cxn ang="T120">
                        <a:pos x="T76" y="T77"/>
                      </a:cxn>
                      <a:cxn ang="T121">
                        <a:pos x="T78" y="T79"/>
                      </a:cxn>
                      <a:cxn ang="T122">
                        <a:pos x="T80" y="T81"/>
                      </a:cxn>
                    </a:cxnLst>
                    <a:rect l="T123" t="T124" r="T125" b="T126"/>
                    <a:pathLst>
                      <a:path w="1264" h="1381">
                        <a:moveTo>
                          <a:pt x="313" y="598"/>
                        </a:moveTo>
                        <a:lnTo>
                          <a:pt x="345" y="346"/>
                        </a:lnTo>
                        <a:lnTo>
                          <a:pt x="313" y="598"/>
                        </a:lnTo>
                        <a:lnTo>
                          <a:pt x="506" y="630"/>
                        </a:lnTo>
                        <a:lnTo>
                          <a:pt x="602" y="630"/>
                        </a:lnTo>
                        <a:lnTo>
                          <a:pt x="732" y="119"/>
                        </a:lnTo>
                        <a:lnTo>
                          <a:pt x="548" y="49"/>
                        </a:lnTo>
                        <a:lnTo>
                          <a:pt x="532" y="0"/>
                        </a:lnTo>
                        <a:lnTo>
                          <a:pt x="548" y="49"/>
                        </a:lnTo>
                        <a:lnTo>
                          <a:pt x="732" y="119"/>
                        </a:lnTo>
                        <a:lnTo>
                          <a:pt x="1007" y="96"/>
                        </a:lnTo>
                        <a:lnTo>
                          <a:pt x="1264" y="242"/>
                        </a:lnTo>
                        <a:lnTo>
                          <a:pt x="1242" y="435"/>
                        </a:lnTo>
                        <a:lnTo>
                          <a:pt x="1071" y="571"/>
                        </a:lnTo>
                        <a:lnTo>
                          <a:pt x="958" y="636"/>
                        </a:lnTo>
                        <a:lnTo>
                          <a:pt x="926" y="687"/>
                        </a:lnTo>
                        <a:lnTo>
                          <a:pt x="973" y="751"/>
                        </a:lnTo>
                        <a:lnTo>
                          <a:pt x="973" y="839"/>
                        </a:lnTo>
                        <a:lnTo>
                          <a:pt x="941" y="882"/>
                        </a:lnTo>
                        <a:lnTo>
                          <a:pt x="1000" y="914"/>
                        </a:lnTo>
                        <a:lnTo>
                          <a:pt x="967" y="978"/>
                        </a:lnTo>
                        <a:lnTo>
                          <a:pt x="829" y="1016"/>
                        </a:lnTo>
                        <a:lnTo>
                          <a:pt x="806" y="1107"/>
                        </a:lnTo>
                        <a:lnTo>
                          <a:pt x="716" y="1097"/>
                        </a:lnTo>
                        <a:lnTo>
                          <a:pt x="661" y="1123"/>
                        </a:lnTo>
                        <a:lnTo>
                          <a:pt x="629" y="1220"/>
                        </a:lnTo>
                        <a:lnTo>
                          <a:pt x="515" y="1226"/>
                        </a:lnTo>
                        <a:lnTo>
                          <a:pt x="428" y="1381"/>
                        </a:lnTo>
                        <a:lnTo>
                          <a:pt x="329" y="1340"/>
                        </a:lnTo>
                        <a:lnTo>
                          <a:pt x="322" y="1259"/>
                        </a:lnTo>
                        <a:lnTo>
                          <a:pt x="199" y="1259"/>
                        </a:lnTo>
                        <a:lnTo>
                          <a:pt x="184" y="1204"/>
                        </a:lnTo>
                        <a:lnTo>
                          <a:pt x="129" y="1177"/>
                        </a:lnTo>
                        <a:lnTo>
                          <a:pt x="112" y="1113"/>
                        </a:lnTo>
                        <a:lnTo>
                          <a:pt x="80" y="1107"/>
                        </a:lnTo>
                        <a:lnTo>
                          <a:pt x="0" y="1010"/>
                        </a:lnTo>
                        <a:lnTo>
                          <a:pt x="193" y="961"/>
                        </a:lnTo>
                        <a:lnTo>
                          <a:pt x="184" y="806"/>
                        </a:lnTo>
                        <a:lnTo>
                          <a:pt x="248" y="768"/>
                        </a:lnTo>
                        <a:lnTo>
                          <a:pt x="232" y="613"/>
                        </a:lnTo>
                        <a:lnTo>
                          <a:pt x="313" y="598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86" name="Freeform 420"/>
                  <p:cNvSpPr>
                    <a:spLocks noChangeAspect="1"/>
                  </p:cNvSpPr>
                  <p:nvPr/>
                </p:nvSpPr>
                <p:spPr bwMode="gray">
                  <a:xfrm>
                    <a:off x="2582561" y="2376353"/>
                    <a:ext cx="205458" cy="283776"/>
                  </a:xfrm>
                  <a:custGeom>
                    <a:avLst/>
                    <a:gdLst>
                      <a:gd name="T0" fmla="*/ 0 w 695"/>
                      <a:gd name="T1" fmla="*/ 0 h 1130"/>
                      <a:gd name="T2" fmla="*/ 0 w 695"/>
                      <a:gd name="T3" fmla="*/ 0 h 1130"/>
                      <a:gd name="T4" fmla="*/ 0 w 695"/>
                      <a:gd name="T5" fmla="*/ 0 h 1130"/>
                      <a:gd name="T6" fmla="*/ 0 w 695"/>
                      <a:gd name="T7" fmla="*/ 0 h 1130"/>
                      <a:gd name="T8" fmla="*/ 0 w 695"/>
                      <a:gd name="T9" fmla="*/ 0 h 1130"/>
                      <a:gd name="T10" fmla="*/ 0 w 695"/>
                      <a:gd name="T11" fmla="*/ 0 h 1130"/>
                      <a:gd name="T12" fmla="*/ 0 w 695"/>
                      <a:gd name="T13" fmla="*/ 0 h 1130"/>
                      <a:gd name="T14" fmla="*/ 0 w 695"/>
                      <a:gd name="T15" fmla="*/ 0 h 1130"/>
                      <a:gd name="T16" fmla="*/ 0 w 695"/>
                      <a:gd name="T17" fmla="*/ 0 h 1130"/>
                      <a:gd name="T18" fmla="*/ 0 w 695"/>
                      <a:gd name="T19" fmla="*/ 0 h 1130"/>
                      <a:gd name="T20" fmla="*/ 0 w 695"/>
                      <a:gd name="T21" fmla="*/ 0 h 1130"/>
                      <a:gd name="T22" fmla="*/ 0 w 695"/>
                      <a:gd name="T23" fmla="*/ 0 h 1130"/>
                      <a:gd name="T24" fmla="*/ 0 w 695"/>
                      <a:gd name="T25" fmla="*/ 0 h 1130"/>
                      <a:gd name="T26" fmla="*/ 0 w 695"/>
                      <a:gd name="T27" fmla="*/ 0 h 1130"/>
                      <a:gd name="T28" fmla="*/ 0 w 695"/>
                      <a:gd name="T29" fmla="*/ 0 h 1130"/>
                      <a:gd name="T30" fmla="*/ 0 w 695"/>
                      <a:gd name="T31" fmla="*/ 0 h 1130"/>
                      <a:gd name="T32" fmla="*/ 0 w 695"/>
                      <a:gd name="T33" fmla="*/ 0 h 1130"/>
                      <a:gd name="T34" fmla="*/ 0 w 695"/>
                      <a:gd name="T35" fmla="*/ 0 h 1130"/>
                      <a:gd name="T36" fmla="*/ 0 w 695"/>
                      <a:gd name="T37" fmla="*/ 0 h 1130"/>
                      <a:gd name="T38" fmla="*/ 0 w 695"/>
                      <a:gd name="T39" fmla="*/ 0 h 1130"/>
                      <a:gd name="T40" fmla="*/ 0 w 695"/>
                      <a:gd name="T41" fmla="*/ 0 h 1130"/>
                      <a:gd name="T42" fmla="*/ 0 w 695"/>
                      <a:gd name="T43" fmla="*/ 0 h 1130"/>
                      <a:gd name="T44" fmla="*/ 0 w 695"/>
                      <a:gd name="T45" fmla="*/ 0 h 1130"/>
                      <a:gd name="T46" fmla="*/ 0 w 695"/>
                      <a:gd name="T47" fmla="*/ 0 h 1130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w 695"/>
                      <a:gd name="T73" fmla="*/ 0 h 1130"/>
                      <a:gd name="T74" fmla="*/ 695 w 695"/>
                      <a:gd name="T75" fmla="*/ 1130 h 1130"/>
                    </a:gdLst>
                    <a:ahLst/>
                    <a:cxnLst>
                      <a:cxn ang="T48">
                        <a:pos x="T0" y="T1"/>
                      </a:cxn>
                      <a:cxn ang="T49">
                        <a:pos x="T2" y="T3"/>
                      </a:cxn>
                      <a:cxn ang="T50">
                        <a:pos x="T4" y="T5"/>
                      </a:cxn>
                      <a:cxn ang="T51">
                        <a:pos x="T6" y="T7"/>
                      </a:cxn>
                      <a:cxn ang="T52">
                        <a:pos x="T8" y="T9"/>
                      </a:cxn>
                      <a:cxn ang="T53">
                        <a:pos x="T10" y="T11"/>
                      </a:cxn>
                      <a:cxn ang="T54">
                        <a:pos x="T12" y="T13"/>
                      </a:cxn>
                      <a:cxn ang="T55">
                        <a:pos x="T14" y="T15"/>
                      </a:cxn>
                      <a:cxn ang="T56">
                        <a:pos x="T16" y="T17"/>
                      </a:cxn>
                      <a:cxn ang="T57">
                        <a:pos x="T18" y="T19"/>
                      </a:cxn>
                      <a:cxn ang="T58">
                        <a:pos x="T20" y="T21"/>
                      </a:cxn>
                      <a:cxn ang="T59">
                        <a:pos x="T22" y="T23"/>
                      </a:cxn>
                      <a:cxn ang="T60">
                        <a:pos x="T24" y="T25"/>
                      </a:cxn>
                      <a:cxn ang="T61">
                        <a:pos x="T26" y="T27"/>
                      </a:cxn>
                      <a:cxn ang="T62">
                        <a:pos x="T28" y="T29"/>
                      </a:cxn>
                      <a:cxn ang="T63">
                        <a:pos x="T30" y="T31"/>
                      </a:cxn>
                      <a:cxn ang="T64">
                        <a:pos x="T32" y="T33"/>
                      </a:cxn>
                      <a:cxn ang="T65">
                        <a:pos x="T34" y="T35"/>
                      </a:cxn>
                      <a:cxn ang="T66">
                        <a:pos x="T36" y="T37"/>
                      </a:cxn>
                      <a:cxn ang="T67">
                        <a:pos x="T38" y="T39"/>
                      </a:cxn>
                      <a:cxn ang="T68">
                        <a:pos x="T40" y="T41"/>
                      </a:cxn>
                      <a:cxn ang="T69">
                        <a:pos x="T42" y="T43"/>
                      </a:cxn>
                      <a:cxn ang="T70">
                        <a:pos x="T44" y="T45"/>
                      </a:cxn>
                      <a:cxn ang="T71">
                        <a:pos x="T46" y="T47"/>
                      </a:cxn>
                    </a:cxnLst>
                    <a:rect l="T72" t="T73" r="T74" b="T75"/>
                    <a:pathLst>
                      <a:path w="695" h="1130">
                        <a:moveTo>
                          <a:pt x="462" y="867"/>
                        </a:moveTo>
                        <a:lnTo>
                          <a:pt x="534" y="765"/>
                        </a:lnTo>
                        <a:lnTo>
                          <a:pt x="640" y="710"/>
                        </a:lnTo>
                        <a:lnTo>
                          <a:pt x="623" y="613"/>
                        </a:lnTo>
                        <a:lnTo>
                          <a:pt x="695" y="596"/>
                        </a:lnTo>
                        <a:lnTo>
                          <a:pt x="613" y="426"/>
                        </a:lnTo>
                        <a:lnTo>
                          <a:pt x="581" y="248"/>
                        </a:lnTo>
                        <a:lnTo>
                          <a:pt x="403" y="97"/>
                        </a:lnTo>
                        <a:lnTo>
                          <a:pt x="269" y="113"/>
                        </a:lnTo>
                        <a:lnTo>
                          <a:pt x="188" y="0"/>
                        </a:lnTo>
                        <a:lnTo>
                          <a:pt x="140" y="23"/>
                        </a:lnTo>
                        <a:lnTo>
                          <a:pt x="140" y="113"/>
                        </a:lnTo>
                        <a:lnTo>
                          <a:pt x="195" y="145"/>
                        </a:lnTo>
                        <a:lnTo>
                          <a:pt x="130" y="242"/>
                        </a:lnTo>
                        <a:lnTo>
                          <a:pt x="130" y="290"/>
                        </a:lnTo>
                        <a:lnTo>
                          <a:pt x="237" y="322"/>
                        </a:lnTo>
                        <a:lnTo>
                          <a:pt x="204" y="507"/>
                        </a:lnTo>
                        <a:lnTo>
                          <a:pt x="252" y="651"/>
                        </a:lnTo>
                        <a:lnTo>
                          <a:pt x="0" y="1000"/>
                        </a:lnTo>
                        <a:lnTo>
                          <a:pt x="123" y="1130"/>
                        </a:lnTo>
                        <a:lnTo>
                          <a:pt x="163" y="1039"/>
                        </a:lnTo>
                        <a:lnTo>
                          <a:pt x="307" y="1022"/>
                        </a:lnTo>
                        <a:lnTo>
                          <a:pt x="388" y="903"/>
                        </a:lnTo>
                        <a:lnTo>
                          <a:pt x="462" y="867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87" name="Freeform 421"/>
                  <p:cNvSpPr>
                    <a:spLocks noChangeAspect="1" noEditPoints="1"/>
                  </p:cNvSpPr>
                  <p:nvPr/>
                </p:nvSpPr>
                <p:spPr bwMode="gray">
                  <a:xfrm>
                    <a:off x="2128642" y="2432675"/>
                    <a:ext cx="556648" cy="288108"/>
                  </a:xfrm>
                  <a:custGeom>
                    <a:avLst/>
                    <a:gdLst>
                      <a:gd name="T0" fmla="*/ 0 w 1888"/>
                      <a:gd name="T1" fmla="*/ 0 h 1146"/>
                      <a:gd name="T2" fmla="*/ 0 w 1888"/>
                      <a:gd name="T3" fmla="*/ 0 h 1146"/>
                      <a:gd name="T4" fmla="*/ 0 w 1888"/>
                      <a:gd name="T5" fmla="*/ 0 h 1146"/>
                      <a:gd name="T6" fmla="*/ 0 w 1888"/>
                      <a:gd name="T7" fmla="*/ 0 h 1146"/>
                      <a:gd name="T8" fmla="*/ 0 w 1888"/>
                      <a:gd name="T9" fmla="*/ 0 h 1146"/>
                      <a:gd name="T10" fmla="*/ 0 w 1888"/>
                      <a:gd name="T11" fmla="*/ 0 h 1146"/>
                      <a:gd name="T12" fmla="*/ 0 w 1888"/>
                      <a:gd name="T13" fmla="*/ 0 h 1146"/>
                      <a:gd name="T14" fmla="*/ 0 w 1888"/>
                      <a:gd name="T15" fmla="*/ 0 h 1146"/>
                      <a:gd name="T16" fmla="*/ 0 w 1888"/>
                      <a:gd name="T17" fmla="*/ 0 h 1146"/>
                      <a:gd name="T18" fmla="*/ 0 w 1888"/>
                      <a:gd name="T19" fmla="*/ 0 h 1146"/>
                      <a:gd name="T20" fmla="*/ 0 w 1888"/>
                      <a:gd name="T21" fmla="*/ 0 h 1146"/>
                      <a:gd name="T22" fmla="*/ 0 w 1888"/>
                      <a:gd name="T23" fmla="*/ 0 h 1146"/>
                      <a:gd name="T24" fmla="*/ 0 w 1888"/>
                      <a:gd name="T25" fmla="*/ 0 h 1146"/>
                      <a:gd name="T26" fmla="*/ 0 w 1888"/>
                      <a:gd name="T27" fmla="*/ 0 h 1146"/>
                      <a:gd name="T28" fmla="*/ 0 w 1888"/>
                      <a:gd name="T29" fmla="*/ 0 h 1146"/>
                      <a:gd name="T30" fmla="*/ 0 w 1888"/>
                      <a:gd name="T31" fmla="*/ 0 h 1146"/>
                      <a:gd name="T32" fmla="*/ 0 w 1888"/>
                      <a:gd name="T33" fmla="*/ 0 h 1146"/>
                      <a:gd name="T34" fmla="*/ 0 w 1888"/>
                      <a:gd name="T35" fmla="*/ 0 h 1146"/>
                      <a:gd name="T36" fmla="*/ 0 w 1888"/>
                      <a:gd name="T37" fmla="*/ 0 h 1146"/>
                      <a:gd name="T38" fmla="*/ 0 w 1888"/>
                      <a:gd name="T39" fmla="*/ 0 h 1146"/>
                      <a:gd name="T40" fmla="*/ 0 w 1888"/>
                      <a:gd name="T41" fmla="*/ 0 h 1146"/>
                      <a:gd name="T42" fmla="*/ 0 w 1888"/>
                      <a:gd name="T43" fmla="*/ 0 h 1146"/>
                      <a:gd name="T44" fmla="*/ 0 w 1888"/>
                      <a:gd name="T45" fmla="*/ 0 h 1146"/>
                      <a:gd name="T46" fmla="*/ 0 w 1888"/>
                      <a:gd name="T47" fmla="*/ 0 h 1146"/>
                      <a:gd name="T48" fmla="*/ 0 w 1888"/>
                      <a:gd name="T49" fmla="*/ 0 h 1146"/>
                      <a:gd name="T50" fmla="*/ 0 w 1888"/>
                      <a:gd name="T51" fmla="*/ 0 h 1146"/>
                      <a:gd name="T52" fmla="*/ 0 w 1888"/>
                      <a:gd name="T53" fmla="*/ 0 h 1146"/>
                      <a:gd name="T54" fmla="*/ 0 w 1888"/>
                      <a:gd name="T55" fmla="*/ 0 h 1146"/>
                      <a:gd name="T56" fmla="*/ 0 w 1888"/>
                      <a:gd name="T57" fmla="*/ 0 h 1146"/>
                      <a:gd name="T58" fmla="*/ 0 w 1888"/>
                      <a:gd name="T59" fmla="*/ 0 h 1146"/>
                      <a:gd name="T60" fmla="*/ 0 w 1888"/>
                      <a:gd name="T61" fmla="*/ 0 h 1146"/>
                      <a:gd name="T62" fmla="*/ 0 w 1888"/>
                      <a:gd name="T63" fmla="*/ 0 h 1146"/>
                      <a:gd name="T64" fmla="*/ 0 w 1888"/>
                      <a:gd name="T65" fmla="*/ 0 h 1146"/>
                      <a:gd name="T66" fmla="*/ 0 w 1888"/>
                      <a:gd name="T67" fmla="*/ 0 h 1146"/>
                      <a:gd name="T68" fmla="*/ 0 w 1888"/>
                      <a:gd name="T69" fmla="*/ 0 h 1146"/>
                      <a:gd name="T70" fmla="*/ 0 w 1888"/>
                      <a:gd name="T71" fmla="*/ 0 h 1146"/>
                      <a:gd name="T72" fmla="*/ 0 w 1888"/>
                      <a:gd name="T73" fmla="*/ 0 h 1146"/>
                      <a:gd name="T74" fmla="*/ 0 w 1888"/>
                      <a:gd name="T75" fmla="*/ 0 h 1146"/>
                      <a:gd name="T76" fmla="*/ 0 w 1888"/>
                      <a:gd name="T77" fmla="*/ 0 h 1146"/>
                      <a:gd name="T78" fmla="*/ 0 w 1888"/>
                      <a:gd name="T79" fmla="*/ 0 h 1146"/>
                      <a:gd name="T80" fmla="*/ 0 w 1888"/>
                      <a:gd name="T81" fmla="*/ 0 h 1146"/>
                      <a:gd name="T82" fmla="*/ 0 w 1888"/>
                      <a:gd name="T83" fmla="*/ 0 h 1146"/>
                      <a:gd name="T84" fmla="*/ 0 w 1888"/>
                      <a:gd name="T85" fmla="*/ 0 h 1146"/>
                      <a:gd name="T86" fmla="*/ 0 w 1888"/>
                      <a:gd name="T87" fmla="*/ 0 h 1146"/>
                      <a:gd name="T88" fmla="*/ 0 w 1888"/>
                      <a:gd name="T89" fmla="*/ 0 h 114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w 1888"/>
                      <a:gd name="T136" fmla="*/ 0 h 1146"/>
                      <a:gd name="T137" fmla="*/ 1888 w 1888"/>
                      <a:gd name="T138" fmla="*/ 1146 h 1146"/>
                    </a:gdLst>
                    <a:ahLst/>
                    <a:cxnLst>
                      <a:cxn ang="T90">
                        <a:pos x="T0" y="T1"/>
                      </a:cxn>
                      <a:cxn ang="T91">
                        <a:pos x="T2" y="T3"/>
                      </a:cxn>
                      <a:cxn ang="T92">
                        <a:pos x="T4" y="T5"/>
                      </a:cxn>
                      <a:cxn ang="T93">
                        <a:pos x="T6" y="T7"/>
                      </a:cxn>
                      <a:cxn ang="T94">
                        <a:pos x="T8" y="T9"/>
                      </a:cxn>
                      <a:cxn ang="T95">
                        <a:pos x="T10" y="T11"/>
                      </a:cxn>
                      <a:cxn ang="T96">
                        <a:pos x="T12" y="T13"/>
                      </a:cxn>
                      <a:cxn ang="T97">
                        <a:pos x="T14" y="T15"/>
                      </a:cxn>
                      <a:cxn ang="T98">
                        <a:pos x="T16" y="T17"/>
                      </a:cxn>
                      <a:cxn ang="T99">
                        <a:pos x="T18" y="T19"/>
                      </a:cxn>
                      <a:cxn ang="T100">
                        <a:pos x="T20" y="T21"/>
                      </a:cxn>
                      <a:cxn ang="T101">
                        <a:pos x="T22" y="T23"/>
                      </a:cxn>
                      <a:cxn ang="T102">
                        <a:pos x="T24" y="T25"/>
                      </a:cxn>
                      <a:cxn ang="T103">
                        <a:pos x="T26" y="T27"/>
                      </a:cxn>
                      <a:cxn ang="T104">
                        <a:pos x="T28" y="T29"/>
                      </a:cxn>
                      <a:cxn ang="T105">
                        <a:pos x="T30" y="T31"/>
                      </a:cxn>
                      <a:cxn ang="T106">
                        <a:pos x="T32" y="T33"/>
                      </a:cxn>
                      <a:cxn ang="T107">
                        <a:pos x="T34" y="T35"/>
                      </a:cxn>
                      <a:cxn ang="T108">
                        <a:pos x="T36" y="T37"/>
                      </a:cxn>
                      <a:cxn ang="T109">
                        <a:pos x="T38" y="T39"/>
                      </a:cxn>
                      <a:cxn ang="T110">
                        <a:pos x="T40" y="T41"/>
                      </a:cxn>
                      <a:cxn ang="T111">
                        <a:pos x="T42" y="T43"/>
                      </a:cxn>
                      <a:cxn ang="T112">
                        <a:pos x="T44" y="T45"/>
                      </a:cxn>
                      <a:cxn ang="T113">
                        <a:pos x="T46" y="T47"/>
                      </a:cxn>
                      <a:cxn ang="T114">
                        <a:pos x="T48" y="T49"/>
                      </a:cxn>
                      <a:cxn ang="T115">
                        <a:pos x="T50" y="T51"/>
                      </a:cxn>
                      <a:cxn ang="T116">
                        <a:pos x="T52" y="T53"/>
                      </a:cxn>
                      <a:cxn ang="T117">
                        <a:pos x="T54" y="T55"/>
                      </a:cxn>
                      <a:cxn ang="T118">
                        <a:pos x="T56" y="T57"/>
                      </a:cxn>
                      <a:cxn ang="T119">
                        <a:pos x="T58" y="T59"/>
                      </a:cxn>
                      <a:cxn ang="T120">
                        <a:pos x="T60" y="T61"/>
                      </a:cxn>
                      <a:cxn ang="T121">
                        <a:pos x="T62" y="T63"/>
                      </a:cxn>
                      <a:cxn ang="T122">
                        <a:pos x="T64" y="T65"/>
                      </a:cxn>
                      <a:cxn ang="T123">
                        <a:pos x="T66" y="T67"/>
                      </a:cxn>
                      <a:cxn ang="T124">
                        <a:pos x="T68" y="T69"/>
                      </a:cxn>
                      <a:cxn ang="T125">
                        <a:pos x="T70" y="T71"/>
                      </a:cxn>
                      <a:cxn ang="T126">
                        <a:pos x="T72" y="T73"/>
                      </a:cxn>
                      <a:cxn ang="T127">
                        <a:pos x="T74" y="T75"/>
                      </a:cxn>
                      <a:cxn ang="T128">
                        <a:pos x="T76" y="T77"/>
                      </a:cxn>
                      <a:cxn ang="T129">
                        <a:pos x="T78" y="T79"/>
                      </a:cxn>
                      <a:cxn ang="T130">
                        <a:pos x="T80" y="T81"/>
                      </a:cxn>
                      <a:cxn ang="T131">
                        <a:pos x="T82" y="T83"/>
                      </a:cxn>
                      <a:cxn ang="T132">
                        <a:pos x="T84" y="T85"/>
                      </a:cxn>
                      <a:cxn ang="T133">
                        <a:pos x="T86" y="T87"/>
                      </a:cxn>
                      <a:cxn ang="T134">
                        <a:pos x="T88" y="T89"/>
                      </a:cxn>
                    </a:cxnLst>
                    <a:rect l="T135" t="T136" r="T137" b="T138"/>
                    <a:pathLst>
                      <a:path w="1888" h="1146">
                        <a:moveTo>
                          <a:pt x="931" y="1068"/>
                        </a:moveTo>
                        <a:lnTo>
                          <a:pt x="861" y="937"/>
                        </a:lnTo>
                        <a:lnTo>
                          <a:pt x="755" y="926"/>
                        </a:lnTo>
                        <a:lnTo>
                          <a:pt x="513" y="953"/>
                        </a:lnTo>
                        <a:lnTo>
                          <a:pt x="448" y="807"/>
                        </a:lnTo>
                        <a:lnTo>
                          <a:pt x="374" y="782"/>
                        </a:lnTo>
                        <a:lnTo>
                          <a:pt x="309" y="846"/>
                        </a:lnTo>
                        <a:lnTo>
                          <a:pt x="229" y="856"/>
                        </a:lnTo>
                        <a:lnTo>
                          <a:pt x="0" y="136"/>
                        </a:lnTo>
                        <a:lnTo>
                          <a:pt x="77" y="104"/>
                        </a:lnTo>
                        <a:lnTo>
                          <a:pt x="189" y="146"/>
                        </a:lnTo>
                        <a:lnTo>
                          <a:pt x="471" y="0"/>
                        </a:lnTo>
                        <a:lnTo>
                          <a:pt x="615" y="55"/>
                        </a:lnTo>
                        <a:lnTo>
                          <a:pt x="647" y="163"/>
                        </a:lnTo>
                        <a:lnTo>
                          <a:pt x="748" y="218"/>
                        </a:lnTo>
                        <a:lnTo>
                          <a:pt x="851" y="120"/>
                        </a:lnTo>
                        <a:lnTo>
                          <a:pt x="1045" y="120"/>
                        </a:lnTo>
                        <a:lnTo>
                          <a:pt x="1077" y="55"/>
                        </a:lnTo>
                        <a:lnTo>
                          <a:pt x="1151" y="14"/>
                        </a:lnTo>
                        <a:lnTo>
                          <a:pt x="1183" y="0"/>
                        </a:lnTo>
                        <a:lnTo>
                          <a:pt x="1254" y="129"/>
                        </a:lnTo>
                        <a:lnTo>
                          <a:pt x="1416" y="259"/>
                        </a:lnTo>
                        <a:lnTo>
                          <a:pt x="1400" y="388"/>
                        </a:lnTo>
                        <a:lnTo>
                          <a:pt x="1464" y="475"/>
                        </a:lnTo>
                        <a:lnTo>
                          <a:pt x="1461" y="523"/>
                        </a:lnTo>
                        <a:lnTo>
                          <a:pt x="1457" y="555"/>
                        </a:lnTo>
                        <a:lnTo>
                          <a:pt x="1393" y="566"/>
                        </a:lnTo>
                        <a:lnTo>
                          <a:pt x="1328" y="685"/>
                        </a:lnTo>
                        <a:lnTo>
                          <a:pt x="1141" y="797"/>
                        </a:lnTo>
                        <a:lnTo>
                          <a:pt x="990" y="839"/>
                        </a:lnTo>
                        <a:lnTo>
                          <a:pt x="974" y="911"/>
                        </a:lnTo>
                        <a:lnTo>
                          <a:pt x="1005" y="945"/>
                        </a:lnTo>
                        <a:lnTo>
                          <a:pt x="931" y="1068"/>
                        </a:lnTo>
                        <a:close/>
                        <a:moveTo>
                          <a:pt x="1883" y="1089"/>
                        </a:moveTo>
                        <a:lnTo>
                          <a:pt x="1887" y="1091"/>
                        </a:lnTo>
                        <a:lnTo>
                          <a:pt x="1888" y="1093"/>
                        </a:lnTo>
                        <a:lnTo>
                          <a:pt x="1887" y="1097"/>
                        </a:lnTo>
                        <a:lnTo>
                          <a:pt x="1883" y="1102"/>
                        </a:lnTo>
                        <a:lnTo>
                          <a:pt x="1872" y="1110"/>
                        </a:lnTo>
                        <a:lnTo>
                          <a:pt x="1858" y="1121"/>
                        </a:lnTo>
                        <a:lnTo>
                          <a:pt x="1843" y="1130"/>
                        </a:lnTo>
                        <a:lnTo>
                          <a:pt x="1828" y="1137"/>
                        </a:lnTo>
                        <a:lnTo>
                          <a:pt x="1817" y="1143"/>
                        </a:lnTo>
                        <a:lnTo>
                          <a:pt x="1813" y="1146"/>
                        </a:lnTo>
                        <a:lnTo>
                          <a:pt x="1883" y="1089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88" name="Freeform 422"/>
                  <p:cNvSpPr>
                    <a:spLocks noChangeAspect="1"/>
                  </p:cNvSpPr>
                  <p:nvPr/>
                </p:nvSpPr>
                <p:spPr bwMode="gray">
                  <a:xfrm>
                    <a:off x="1789397" y="1122107"/>
                    <a:ext cx="771663" cy="788507"/>
                  </a:xfrm>
                  <a:custGeom>
                    <a:avLst/>
                    <a:gdLst>
                      <a:gd name="T0" fmla="*/ 0 w 2623"/>
                      <a:gd name="T1" fmla="*/ 0 h 3123"/>
                      <a:gd name="T2" fmla="*/ 0 w 2623"/>
                      <a:gd name="T3" fmla="*/ 0 h 3123"/>
                      <a:gd name="T4" fmla="*/ 0 w 2623"/>
                      <a:gd name="T5" fmla="*/ 0 h 3123"/>
                      <a:gd name="T6" fmla="*/ 0 w 2623"/>
                      <a:gd name="T7" fmla="*/ 0 h 3123"/>
                      <a:gd name="T8" fmla="*/ 0 w 2623"/>
                      <a:gd name="T9" fmla="*/ 0 h 3123"/>
                      <a:gd name="T10" fmla="*/ 0 w 2623"/>
                      <a:gd name="T11" fmla="*/ 0 h 3123"/>
                      <a:gd name="T12" fmla="*/ 0 w 2623"/>
                      <a:gd name="T13" fmla="*/ 0 h 3123"/>
                      <a:gd name="T14" fmla="*/ 0 w 2623"/>
                      <a:gd name="T15" fmla="*/ 0 h 3123"/>
                      <a:gd name="T16" fmla="*/ 0 w 2623"/>
                      <a:gd name="T17" fmla="*/ 0 h 3123"/>
                      <a:gd name="T18" fmla="*/ 0 w 2623"/>
                      <a:gd name="T19" fmla="*/ 0 h 3123"/>
                      <a:gd name="T20" fmla="*/ 0 w 2623"/>
                      <a:gd name="T21" fmla="*/ 0 h 3123"/>
                      <a:gd name="T22" fmla="*/ 0 w 2623"/>
                      <a:gd name="T23" fmla="*/ 0 h 3123"/>
                      <a:gd name="T24" fmla="*/ 0 w 2623"/>
                      <a:gd name="T25" fmla="*/ 0 h 3123"/>
                      <a:gd name="T26" fmla="*/ 0 w 2623"/>
                      <a:gd name="T27" fmla="*/ 0 h 3123"/>
                      <a:gd name="T28" fmla="*/ 0 w 2623"/>
                      <a:gd name="T29" fmla="*/ 0 h 3123"/>
                      <a:gd name="T30" fmla="*/ 0 w 2623"/>
                      <a:gd name="T31" fmla="*/ 0 h 3123"/>
                      <a:gd name="T32" fmla="*/ 0 w 2623"/>
                      <a:gd name="T33" fmla="*/ 0 h 3123"/>
                      <a:gd name="T34" fmla="*/ 0 w 2623"/>
                      <a:gd name="T35" fmla="*/ 0 h 3123"/>
                      <a:gd name="T36" fmla="*/ 0 w 2623"/>
                      <a:gd name="T37" fmla="*/ 0 h 3123"/>
                      <a:gd name="T38" fmla="*/ 0 w 2623"/>
                      <a:gd name="T39" fmla="*/ 0 h 3123"/>
                      <a:gd name="T40" fmla="*/ 0 w 2623"/>
                      <a:gd name="T41" fmla="*/ 0 h 3123"/>
                      <a:gd name="T42" fmla="*/ 0 w 2623"/>
                      <a:gd name="T43" fmla="*/ 0 h 3123"/>
                      <a:gd name="T44" fmla="*/ 0 w 2623"/>
                      <a:gd name="T45" fmla="*/ 0 h 3123"/>
                      <a:gd name="T46" fmla="*/ 0 w 2623"/>
                      <a:gd name="T47" fmla="*/ 0 h 3123"/>
                      <a:gd name="T48" fmla="*/ 0 w 2623"/>
                      <a:gd name="T49" fmla="*/ 0 h 3123"/>
                      <a:gd name="T50" fmla="*/ 0 w 2623"/>
                      <a:gd name="T51" fmla="*/ 0 h 3123"/>
                      <a:gd name="T52" fmla="*/ 0 w 2623"/>
                      <a:gd name="T53" fmla="*/ 0 h 3123"/>
                      <a:gd name="T54" fmla="*/ 0 w 2623"/>
                      <a:gd name="T55" fmla="*/ 0 h 3123"/>
                      <a:gd name="T56" fmla="*/ 0 w 2623"/>
                      <a:gd name="T57" fmla="*/ 0 h 3123"/>
                      <a:gd name="T58" fmla="*/ 0 w 2623"/>
                      <a:gd name="T59" fmla="*/ 0 h 3123"/>
                      <a:gd name="T60" fmla="*/ 0 w 2623"/>
                      <a:gd name="T61" fmla="*/ 0 h 3123"/>
                      <a:gd name="T62" fmla="*/ 0 w 2623"/>
                      <a:gd name="T63" fmla="*/ 0 h 3123"/>
                      <a:gd name="T64" fmla="*/ 0 w 2623"/>
                      <a:gd name="T65" fmla="*/ 0 h 3123"/>
                      <a:gd name="T66" fmla="*/ 0 w 2623"/>
                      <a:gd name="T67" fmla="*/ 0 h 3123"/>
                      <a:gd name="T68" fmla="*/ 0 w 2623"/>
                      <a:gd name="T69" fmla="*/ 0 h 3123"/>
                      <a:gd name="T70" fmla="*/ 0 w 2623"/>
                      <a:gd name="T71" fmla="*/ 0 h 3123"/>
                      <a:gd name="T72" fmla="*/ 0 w 2623"/>
                      <a:gd name="T73" fmla="*/ 0 h 3123"/>
                      <a:gd name="T74" fmla="*/ 0 w 2623"/>
                      <a:gd name="T75" fmla="*/ 0 h 3123"/>
                      <a:gd name="T76" fmla="*/ 0 w 2623"/>
                      <a:gd name="T77" fmla="*/ 0 h 3123"/>
                      <a:gd name="T78" fmla="*/ 0 w 2623"/>
                      <a:gd name="T79" fmla="*/ 0 h 3123"/>
                      <a:gd name="T80" fmla="*/ 0 w 2623"/>
                      <a:gd name="T81" fmla="*/ 0 h 3123"/>
                      <a:gd name="T82" fmla="*/ 0 w 2623"/>
                      <a:gd name="T83" fmla="*/ 0 h 3123"/>
                      <a:gd name="T84" fmla="*/ 0 w 2623"/>
                      <a:gd name="T85" fmla="*/ 0 h 3123"/>
                      <a:gd name="T86" fmla="*/ 0 w 2623"/>
                      <a:gd name="T87" fmla="*/ 0 h 3123"/>
                      <a:gd name="T88" fmla="*/ 0 w 2623"/>
                      <a:gd name="T89" fmla="*/ 0 h 3123"/>
                      <a:gd name="T90" fmla="*/ 0 w 2623"/>
                      <a:gd name="T91" fmla="*/ 0 h 3123"/>
                      <a:gd name="T92" fmla="*/ 0 w 2623"/>
                      <a:gd name="T93" fmla="*/ 0 h 3123"/>
                      <a:gd name="T94" fmla="*/ 0 w 2623"/>
                      <a:gd name="T95" fmla="*/ 0 h 3123"/>
                      <a:gd name="T96" fmla="*/ 0 w 2623"/>
                      <a:gd name="T97" fmla="*/ 0 h 3123"/>
                      <a:gd name="T98" fmla="*/ 0 w 2623"/>
                      <a:gd name="T99" fmla="*/ 0 h 3123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w 2623"/>
                      <a:gd name="T151" fmla="*/ 0 h 3123"/>
                      <a:gd name="T152" fmla="*/ 2623 w 2623"/>
                      <a:gd name="T153" fmla="*/ 3123 h 3123"/>
                    </a:gdLst>
                    <a:ahLst/>
                    <a:cxnLst>
                      <a:cxn ang="T100">
                        <a:pos x="T0" y="T1"/>
                      </a:cxn>
                      <a:cxn ang="T101">
                        <a:pos x="T2" y="T3"/>
                      </a:cxn>
                      <a:cxn ang="T102">
                        <a:pos x="T4" y="T5"/>
                      </a:cxn>
                      <a:cxn ang="T103">
                        <a:pos x="T6" y="T7"/>
                      </a:cxn>
                      <a:cxn ang="T104">
                        <a:pos x="T8" y="T9"/>
                      </a:cxn>
                      <a:cxn ang="T105">
                        <a:pos x="T10" y="T11"/>
                      </a:cxn>
                      <a:cxn ang="T106">
                        <a:pos x="T12" y="T13"/>
                      </a:cxn>
                      <a:cxn ang="T107">
                        <a:pos x="T14" y="T15"/>
                      </a:cxn>
                      <a:cxn ang="T108">
                        <a:pos x="T16" y="T17"/>
                      </a:cxn>
                      <a:cxn ang="T109">
                        <a:pos x="T18" y="T19"/>
                      </a:cxn>
                      <a:cxn ang="T110">
                        <a:pos x="T20" y="T21"/>
                      </a:cxn>
                      <a:cxn ang="T111">
                        <a:pos x="T22" y="T23"/>
                      </a:cxn>
                      <a:cxn ang="T112">
                        <a:pos x="T24" y="T25"/>
                      </a:cxn>
                      <a:cxn ang="T113">
                        <a:pos x="T26" y="T27"/>
                      </a:cxn>
                      <a:cxn ang="T114">
                        <a:pos x="T28" y="T29"/>
                      </a:cxn>
                      <a:cxn ang="T115">
                        <a:pos x="T30" y="T31"/>
                      </a:cxn>
                      <a:cxn ang="T116">
                        <a:pos x="T32" y="T33"/>
                      </a:cxn>
                      <a:cxn ang="T117">
                        <a:pos x="T34" y="T35"/>
                      </a:cxn>
                      <a:cxn ang="T118">
                        <a:pos x="T36" y="T37"/>
                      </a:cxn>
                      <a:cxn ang="T119">
                        <a:pos x="T38" y="T39"/>
                      </a:cxn>
                      <a:cxn ang="T120">
                        <a:pos x="T40" y="T41"/>
                      </a:cxn>
                      <a:cxn ang="T121">
                        <a:pos x="T42" y="T43"/>
                      </a:cxn>
                      <a:cxn ang="T122">
                        <a:pos x="T44" y="T45"/>
                      </a:cxn>
                      <a:cxn ang="T123">
                        <a:pos x="T46" y="T47"/>
                      </a:cxn>
                      <a:cxn ang="T124">
                        <a:pos x="T48" y="T49"/>
                      </a:cxn>
                      <a:cxn ang="T125">
                        <a:pos x="T50" y="T51"/>
                      </a:cxn>
                      <a:cxn ang="T126">
                        <a:pos x="T52" y="T53"/>
                      </a:cxn>
                      <a:cxn ang="T127">
                        <a:pos x="T54" y="T55"/>
                      </a:cxn>
                      <a:cxn ang="T128">
                        <a:pos x="T56" y="T57"/>
                      </a:cxn>
                      <a:cxn ang="T129">
                        <a:pos x="T58" y="T59"/>
                      </a:cxn>
                      <a:cxn ang="T130">
                        <a:pos x="T60" y="T61"/>
                      </a:cxn>
                      <a:cxn ang="T131">
                        <a:pos x="T62" y="T63"/>
                      </a:cxn>
                      <a:cxn ang="T132">
                        <a:pos x="T64" y="T65"/>
                      </a:cxn>
                      <a:cxn ang="T133">
                        <a:pos x="T66" y="T67"/>
                      </a:cxn>
                      <a:cxn ang="T134">
                        <a:pos x="T68" y="T69"/>
                      </a:cxn>
                      <a:cxn ang="T135">
                        <a:pos x="T70" y="T71"/>
                      </a:cxn>
                      <a:cxn ang="T136">
                        <a:pos x="T72" y="T73"/>
                      </a:cxn>
                      <a:cxn ang="T137">
                        <a:pos x="T74" y="T75"/>
                      </a:cxn>
                      <a:cxn ang="T138">
                        <a:pos x="T76" y="T77"/>
                      </a:cxn>
                      <a:cxn ang="T139">
                        <a:pos x="T78" y="T79"/>
                      </a:cxn>
                      <a:cxn ang="T140">
                        <a:pos x="T80" y="T81"/>
                      </a:cxn>
                      <a:cxn ang="T141">
                        <a:pos x="T82" y="T83"/>
                      </a:cxn>
                      <a:cxn ang="T142">
                        <a:pos x="T84" y="T85"/>
                      </a:cxn>
                      <a:cxn ang="T143">
                        <a:pos x="T86" y="T87"/>
                      </a:cxn>
                      <a:cxn ang="T144">
                        <a:pos x="T88" y="T89"/>
                      </a:cxn>
                      <a:cxn ang="T145">
                        <a:pos x="T90" y="T91"/>
                      </a:cxn>
                      <a:cxn ang="T146">
                        <a:pos x="T92" y="T93"/>
                      </a:cxn>
                      <a:cxn ang="T147">
                        <a:pos x="T94" y="T95"/>
                      </a:cxn>
                      <a:cxn ang="T148">
                        <a:pos x="T96" y="T97"/>
                      </a:cxn>
                      <a:cxn ang="T149">
                        <a:pos x="T98" y="T99"/>
                      </a:cxn>
                    </a:cxnLst>
                    <a:rect l="T150" t="T151" r="T152" b="T153"/>
                    <a:pathLst>
                      <a:path w="2623" h="3123">
                        <a:moveTo>
                          <a:pt x="27" y="1658"/>
                        </a:moveTo>
                        <a:lnTo>
                          <a:pt x="91" y="1626"/>
                        </a:lnTo>
                        <a:lnTo>
                          <a:pt x="275" y="1491"/>
                        </a:lnTo>
                        <a:lnTo>
                          <a:pt x="436" y="1459"/>
                        </a:lnTo>
                        <a:lnTo>
                          <a:pt x="671" y="1296"/>
                        </a:lnTo>
                        <a:lnTo>
                          <a:pt x="623" y="1200"/>
                        </a:lnTo>
                        <a:lnTo>
                          <a:pt x="629" y="1084"/>
                        </a:lnTo>
                        <a:lnTo>
                          <a:pt x="655" y="1078"/>
                        </a:lnTo>
                        <a:lnTo>
                          <a:pt x="693" y="1001"/>
                        </a:lnTo>
                        <a:lnTo>
                          <a:pt x="623" y="942"/>
                        </a:lnTo>
                        <a:lnTo>
                          <a:pt x="693" y="878"/>
                        </a:lnTo>
                        <a:lnTo>
                          <a:pt x="897" y="1175"/>
                        </a:lnTo>
                        <a:lnTo>
                          <a:pt x="1026" y="1097"/>
                        </a:lnTo>
                        <a:lnTo>
                          <a:pt x="881" y="806"/>
                        </a:lnTo>
                        <a:lnTo>
                          <a:pt x="865" y="690"/>
                        </a:lnTo>
                        <a:lnTo>
                          <a:pt x="994" y="690"/>
                        </a:lnTo>
                        <a:lnTo>
                          <a:pt x="977" y="368"/>
                        </a:lnTo>
                        <a:lnTo>
                          <a:pt x="1140" y="323"/>
                        </a:lnTo>
                        <a:lnTo>
                          <a:pt x="1397" y="0"/>
                        </a:lnTo>
                        <a:lnTo>
                          <a:pt x="1462" y="64"/>
                        </a:lnTo>
                        <a:lnTo>
                          <a:pt x="1607" y="77"/>
                        </a:lnTo>
                        <a:lnTo>
                          <a:pt x="1672" y="206"/>
                        </a:lnTo>
                        <a:lnTo>
                          <a:pt x="1494" y="387"/>
                        </a:lnTo>
                        <a:lnTo>
                          <a:pt x="1511" y="690"/>
                        </a:lnTo>
                        <a:lnTo>
                          <a:pt x="1365" y="1065"/>
                        </a:lnTo>
                        <a:lnTo>
                          <a:pt x="1462" y="1323"/>
                        </a:lnTo>
                        <a:lnTo>
                          <a:pt x="1236" y="1548"/>
                        </a:lnTo>
                        <a:lnTo>
                          <a:pt x="1058" y="1690"/>
                        </a:lnTo>
                        <a:lnTo>
                          <a:pt x="881" y="1594"/>
                        </a:lnTo>
                        <a:lnTo>
                          <a:pt x="881" y="1690"/>
                        </a:lnTo>
                        <a:lnTo>
                          <a:pt x="1075" y="1839"/>
                        </a:lnTo>
                        <a:lnTo>
                          <a:pt x="1333" y="1711"/>
                        </a:lnTo>
                        <a:lnTo>
                          <a:pt x="1558" y="1452"/>
                        </a:lnTo>
                        <a:lnTo>
                          <a:pt x="1526" y="1258"/>
                        </a:lnTo>
                        <a:lnTo>
                          <a:pt x="1655" y="1226"/>
                        </a:lnTo>
                        <a:lnTo>
                          <a:pt x="1751" y="1419"/>
                        </a:lnTo>
                        <a:lnTo>
                          <a:pt x="1719" y="1529"/>
                        </a:lnTo>
                        <a:lnTo>
                          <a:pt x="1849" y="1690"/>
                        </a:lnTo>
                        <a:lnTo>
                          <a:pt x="1961" y="1645"/>
                        </a:lnTo>
                        <a:lnTo>
                          <a:pt x="1817" y="1516"/>
                        </a:lnTo>
                        <a:lnTo>
                          <a:pt x="1881" y="1323"/>
                        </a:lnTo>
                        <a:lnTo>
                          <a:pt x="1768" y="1129"/>
                        </a:lnTo>
                        <a:lnTo>
                          <a:pt x="1526" y="1110"/>
                        </a:lnTo>
                        <a:lnTo>
                          <a:pt x="1526" y="980"/>
                        </a:lnTo>
                        <a:lnTo>
                          <a:pt x="1672" y="690"/>
                        </a:lnTo>
                        <a:lnTo>
                          <a:pt x="1639" y="465"/>
                        </a:lnTo>
                        <a:lnTo>
                          <a:pt x="1751" y="355"/>
                        </a:lnTo>
                        <a:lnTo>
                          <a:pt x="1800" y="142"/>
                        </a:lnTo>
                        <a:lnTo>
                          <a:pt x="1833" y="420"/>
                        </a:lnTo>
                        <a:lnTo>
                          <a:pt x="1817" y="594"/>
                        </a:lnTo>
                        <a:lnTo>
                          <a:pt x="1961" y="658"/>
                        </a:lnTo>
                        <a:lnTo>
                          <a:pt x="1978" y="594"/>
                        </a:lnTo>
                        <a:lnTo>
                          <a:pt x="1897" y="433"/>
                        </a:lnTo>
                        <a:lnTo>
                          <a:pt x="2026" y="484"/>
                        </a:lnTo>
                        <a:lnTo>
                          <a:pt x="2010" y="270"/>
                        </a:lnTo>
                        <a:lnTo>
                          <a:pt x="2084" y="238"/>
                        </a:lnTo>
                        <a:lnTo>
                          <a:pt x="2084" y="378"/>
                        </a:lnTo>
                        <a:lnTo>
                          <a:pt x="2230" y="529"/>
                        </a:lnTo>
                        <a:lnTo>
                          <a:pt x="2124" y="587"/>
                        </a:lnTo>
                        <a:lnTo>
                          <a:pt x="2230" y="749"/>
                        </a:lnTo>
                        <a:lnTo>
                          <a:pt x="2262" y="871"/>
                        </a:lnTo>
                        <a:lnTo>
                          <a:pt x="2052" y="974"/>
                        </a:lnTo>
                        <a:lnTo>
                          <a:pt x="2069" y="1088"/>
                        </a:lnTo>
                        <a:lnTo>
                          <a:pt x="2165" y="1232"/>
                        </a:lnTo>
                        <a:lnTo>
                          <a:pt x="2332" y="1239"/>
                        </a:lnTo>
                        <a:lnTo>
                          <a:pt x="2381" y="1516"/>
                        </a:lnTo>
                        <a:lnTo>
                          <a:pt x="2252" y="1613"/>
                        </a:lnTo>
                        <a:lnTo>
                          <a:pt x="2317" y="1716"/>
                        </a:lnTo>
                        <a:lnTo>
                          <a:pt x="2262" y="1813"/>
                        </a:lnTo>
                        <a:lnTo>
                          <a:pt x="2359" y="1959"/>
                        </a:lnTo>
                        <a:lnTo>
                          <a:pt x="2332" y="2136"/>
                        </a:lnTo>
                        <a:lnTo>
                          <a:pt x="2455" y="2258"/>
                        </a:lnTo>
                        <a:lnTo>
                          <a:pt x="2446" y="2420"/>
                        </a:lnTo>
                        <a:lnTo>
                          <a:pt x="2591" y="2485"/>
                        </a:lnTo>
                        <a:lnTo>
                          <a:pt x="2623" y="2636"/>
                        </a:lnTo>
                        <a:lnTo>
                          <a:pt x="2487" y="2765"/>
                        </a:lnTo>
                        <a:lnTo>
                          <a:pt x="2569" y="2926"/>
                        </a:lnTo>
                        <a:lnTo>
                          <a:pt x="2440" y="3017"/>
                        </a:lnTo>
                        <a:lnTo>
                          <a:pt x="2397" y="3123"/>
                        </a:lnTo>
                        <a:lnTo>
                          <a:pt x="2165" y="2968"/>
                        </a:lnTo>
                        <a:lnTo>
                          <a:pt x="2043" y="2968"/>
                        </a:lnTo>
                        <a:lnTo>
                          <a:pt x="2003" y="2846"/>
                        </a:lnTo>
                        <a:lnTo>
                          <a:pt x="1859" y="2975"/>
                        </a:lnTo>
                        <a:lnTo>
                          <a:pt x="1607" y="2959"/>
                        </a:lnTo>
                        <a:lnTo>
                          <a:pt x="1420" y="2765"/>
                        </a:lnTo>
                        <a:lnTo>
                          <a:pt x="1204" y="2733"/>
                        </a:lnTo>
                        <a:lnTo>
                          <a:pt x="1026" y="2614"/>
                        </a:lnTo>
                        <a:lnTo>
                          <a:pt x="856" y="2587"/>
                        </a:lnTo>
                        <a:lnTo>
                          <a:pt x="871" y="2475"/>
                        </a:lnTo>
                        <a:lnTo>
                          <a:pt x="801" y="2410"/>
                        </a:lnTo>
                        <a:lnTo>
                          <a:pt x="801" y="2303"/>
                        </a:lnTo>
                        <a:lnTo>
                          <a:pt x="687" y="2201"/>
                        </a:lnTo>
                        <a:lnTo>
                          <a:pt x="606" y="2265"/>
                        </a:lnTo>
                        <a:lnTo>
                          <a:pt x="452" y="2258"/>
                        </a:lnTo>
                        <a:lnTo>
                          <a:pt x="430" y="2120"/>
                        </a:lnTo>
                        <a:lnTo>
                          <a:pt x="322" y="2065"/>
                        </a:lnTo>
                        <a:lnTo>
                          <a:pt x="107" y="2065"/>
                        </a:lnTo>
                        <a:lnTo>
                          <a:pt x="0" y="1926"/>
                        </a:lnTo>
                        <a:lnTo>
                          <a:pt x="82" y="1755"/>
                        </a:lnTo>
                        <a:lnTo>
                          <a:pt x="27" y="1658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89" name="Freeform 423"/>
                  <p:cNvSpPr>
                    <a:spLocks noChangeAspect="1"/>
                  </p:cNvSpPr>
                  <p:nvPr/>
                </p:nvSpPr>
                <p:spPr bwMode="gray">
                  <a:xfrm>
                    <a:off x="1648443" y="1966936"/>
                    <a:ext cx="434807" cy="316269"/>
                  </a:xfrm>
                  <a:custGeom>
                    <a:avLst/>
                    <a:gdLst>
                      <a:gd name="T0" fmla="*/ 0 w 1480"/>
                      <a:gd name="T1" fmla="*/ 0 h 1239"/>
                      <a:gd name="T2" fmla="*/ 0 w 1480"/>
                      <a:gd name="T3" fmla="*/ 0 h 1239"/>
                      <a:gd name="T4" fmla="*/ 0 w 1480"/>
                      <a:gd name="T5" fmla="*/ 0 h 1239"/>
                      <a:gd name="T6" fmla="*/ 0 w 1480"/>
                      <a:gd name="T7" fmla="*/ 0 h 1239"/>
                      <a:gd name="T8" fmla="*/ 0 w 1480"/>
                      <a:gd name="T9" fmla="*/ 0 h 1239"/>
                      <a:gd name="T10" fmla="*/ 0 w 1480"/>
                      <a:gd name="T11" fmla="*/ 0 h 1239"/>
                      <a:gd name="T12" fmla="*/ 0 w 1480"/>
                      <a:gd name="T13" fmla="*/ 0 h 1239"/>
                      <a:gd name="T14" fmla="*/ 0 w 1480"/>
                      <a:gd name="T15" fmla="*/ 0 h 1239"/>
                      <a:gd name="T16" fmla="*/ 0 w 1480"/>
                      <a:gd name="T17" fmla="*/ 0 h 1239"/>
                      <a:gd name="T18" fmla="*/ 0 w 1480"/>
                      <a:gd name="T19" fmla="*/ 0 h 1239"/>
                      <a:gd name="T20" fmla="*/ 0 w 1480"/>
                      <a:gd name="T21" fmla="*/ 0 h 1239"/>
                      <a:gd name="T22" fmla="*/ 0 w 1480"/>
                      <a:gd name="T23" fmla="*/ 0 h 1239"/>
                      <a:gd name="T24" fmla="*/ 0 w 1480"/>
                      <a:gd name="T25" fmla="*/ 0 h 1239"/>
                      <a:gd name="T26" fmla="*/ 0 w 1480"/>
                      <a:gd name="T27" fmla="*/ 0 h 1239"/>
                      <a:gd name="T28" fmla="*/ 0 w 1480"/>
                      <a:gd name="T29" fmla="*/ 0 h 1239"/>
                      <a:gd name="T30" fmla="*/ 0 w 1480"/>
                      <a:gd name="T31" fmla="*/ 0 h 1239"/>
                      <a:gd name="T32" fmla="*/ 0 w 1480"/>
                      <a:gd name="T33" fmla="*/ 0 h 1239"/>
                      <a:gd name="T34" fmla="*/ 0 w 1480"/>
                      <a:gd name="T35" fmla="*/ 0 h 1239"/>
                      <a:gd name="T36" fmla="*/ 0 w 1480"/>
                      <a:gd name="T37" fmla="*/ 0 h 1239"/>
                      <a:gd name="T38" fmla="*/ 0 w 1480"/>
                      <a:gd name="T39" fmla="*/ 0 h 1239"/>
                      <a:gd name="T40" fmla="*/ 0 w 1480"/>
                      <a:gd name="T41" fmla="*/ 0 h 1239"/>
                      <a:gd name="T42" fmla="*/ 0 w 1480"/>
                      <a:gd name="T43" fmla="*/ 0 h 1239"/>
                      <a:gd name="T44" fmla="*/ 0 w 1480"/>
                      <a:gd name="T45" fmla="*/ 0 h 1239"/>
                      <a:gd name="T46" fmla="*/ 0 w 1480"/>
                      <a:gd name="T47" fmla="*/ 0 h 1239"/>
                      <a:gd name="T48" fmla="*/ 0 w 1480"/>
                      <a:gd name="T49" fmla="*/ 0 h 1239"/>
                      <a:gd name="T50" fmla="*/ 0 w 1480"/>
                      <a:gd name="T51" fmla="*/ 0 h 1239"/>
                      <a:gd name="T52" fmla="*/ 0 w 1480"/>
                      <a:gd name="T53" fmla="*/ 0 h 1239"/>
                      <a:gd name="T54" fmla="*/ 0 w 1480"/>
                      <a:gd name="T55" fmla="*/ 0 h 1239"/>
                      <a:gd name="T56" fmla="*/ 0 w 1480"/>
                      <a:gd name="T57" fmla="*/ 0 h 1239"/>
                      <a:gd name="T58" fmla="*/ 0 w 1480"/>
                      <a:gd name="T59" fmla="*/ 0 h 1239"/>
                      <a:gd name="T60" fmla="*/ 0 w 1480"/>
                      <a:gd name="T61" fmla="*/ 0 h 1239"/>
                      <a:gd name="T62" fmla="*/ 0 w 1480"/>
                      <a:gd name="T63" fmla="*/ 0 h 1239"/>
                      <a:gd name="T64" fmla="*/ 0 w 1480"/>
                      <a:gd name="T65" fmla="*/ 0 h 1239"/>
                      <a:gd name="T66" fmla="*/ 0 w 1480"/>
                      <a:gd name="T67" fmla="*/ 0 h 1239"/>
                      <a:gd name="T68" fmla="*/ 0 w 1480"/>
                      <a:gd name="T69" fmla="*/ 0 h 1239"/>
                      <a:gd name="T70" fmla="*/ 0 w 1480"/>
                      <a:gd name="T71" fmla="*/ 0 h 1239"/>
                      <a:gd name="T72" fmla="*/ 0 w 1480"/>
                      <a:gd name="T73" fmla="*/ 0 h 1239"/>
                      <a:gd name="T74" fmla="*/ 0 w 1480"/>
                      <a:gd name="T75" fmla="*/ 0 h 1239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w 1480"/>
                      <a:gd name="T115" fmla="*/ 0 h 1239"/>
                      <a:gd name="T116" fmla="*/ 1480 w 1480"/>
                      <a:gd name="T117" fmla="*/ 1239 h 1239"/>
                    </a:gdLst>
                    <a:ahLst/>
                    <a:cxnLst>
                      <a:cxn ang="T76">
                        <a:pos x="T0" y="T1"/>
                      </a:cxn>
                      <a:cxn ang="T77">
                        <a:pos x="T2" y="T3"/>
                      </a:cxn>
                      <a:cxn ang="T78">
                        <a:pos x="T4" y="T5"/>
                      </a:cxn>
                      <a:cxn ang="T79">
                        <a:pos x="T6" y="T7"/>
                      </a:cxn>
                      <a:cxn ang="T80">
                        <a:pos x="T8" y="T9"/>
                      </a:cxn>
                      <a:cxn ang="T81">
                        <a:pos x="T10" y="T11"/>
                      </a:cxn>
                      <a:cxn ang="T82">
                        <a:pos x="T12" y="T13"/>
                      </a:cxn>
                      <a:cxn ang="T83">
                        <a:pos x="T14" y="T15"/>
                      </a:cxn>
                      <a:cxn ang="T84">
                        <a:pos x="T16" y="T17"/>
                      </a:cxn>
                      <a:cxn ang="T85">
                        <a:pos x="T18" y="T19"/>
                      </a:cxn>
                      <a:cxn ang="T86">
                        <a:pos x="T20" y="T21"/>
                      </a:cxn>
                      <a:cxn ang="T87">
                        <a:pos x="T22" y="T23"/>
                      </a:cxn>
                      <a:cxn ang="T88">
                        <a:pos x="T24" y="T25"/>
                      </a:cxn>
                      <a:cxn ang="T89">
                        <a:pos x="T26" y="T27"/>
                      </a:cxn>
                      <a:cxn ang="T90">
                        <a:pos x="T28" y="T29"/>
                      </a:cxn>
                      <a:cxn ang="T91">
                        <a:pos x="T30" y="T31"/>
                      </a:cxn>
                      <a:cxn ang="T92">
                        <a:pos x="T32" y="T33"/>
                      </a:cxn>
                      <a:cxn ang="T93">
                        <a:pos x="T34" y="T35"/>
                      </a:cxn>
                      <a:cxn ang="T94">
                        <a:pos x="T36" y="T37"/>
                      </a:cxn>
                      <a:cxn ang="T95">
                        <a:pos x="T38" y="T39"/>
                      </a:cxn>
                      <a:cxn ang="T96">
                        <a:pos x="T40" y="T41"/>
                      </a:cxn>
                      <a:cxn ang="T97">
                        <a:pos x="T42" y="T43"/>
                      </a:cxn>
                      <a:cxn ang="T98">
                        <a:pos x="T44" y="T45"/>
                      </a:cxn>
                      <a:cxn ang="T99">
                        <a:pos x="T46" y="T47"/>
                      </a:cxn>
                      <a:cxn ang="T100">
                        <a:pos x="T48" y="T49"/>
                      </a:cxn>
                      <a:cxn ang="T101">
                        <a:pos x="T50" y="T51"/>
                      </a:cxn>
                      <a:cxn ang="T102">
                        <a:pos x="T52" y="T53"/>
                      </a:cxn>
                      <a:cxn ang="T103">
                        <a:pos x="T54" y="T55"/>
                      </a:cxn>
                      <a:cxn ang="T104">
                        <a:pos x="T56" y="T57"/>
                      </a:cxn>
                      <a:cxn ang="T105">
                        <a:pos x="T58" y="T59"/>
                      </a:cxn>
                      <a:cxn ang="T106">
                        <a:pos x="T60" y="T61"/>
                      </a:cxn>
                      <a:cxn ang="T107">
                        <a:pos x="T62" y="T63"/>
                      </a:cxn>
                      <a:cxn ang="T108">
                        <a:pos x="T64" y="T65"/>
                      </a:cxn>
                      <a:cxn ang="T109">
                        <a:pos x="T66" y="T67"/>
                      </a:cxn>
                      <a:cxn ang="T110">
                        <a:pos x="T68" y="T69"/>
                      </a:cxn>
                      <a:cxn ang="T111">
                        <a:pos x="T70" y="T71"/>
                      </a:cxn>
                      <a:cxn ang="T112">
                        <a:pos x="T72" y="T73"/>
                      </a:cxn>
                      <a:cxn ang="T113">
                        <a:pos x="T74" y="T75"/>
                      </a:cxn>
                    </a:cxnLst>
                    <a:rect l="T114" t="T115" r="T116" b="T117"/>
                    <a:pathLst>
                      <a:path w="1480" h="1239">
                        <a:moveTo>
                          <a:pt x="1480" y="552"/>
                        </a:moveTo>
                        <a:lnTo>
                          <a:pt x="1339" y="671"/>
                        </a:lnTo>
                        <a:lnTo>
                          <a:pt x="1243" y="613"/>
                        </a:lnTo>
                        <a:lnTo>
                          <a:pt x="1167" y="677"/>
                        </a:lnTo>
                        <a:lnTo>
                          <a:pt x="974" y="607"/>
                        </a:lnTo>
                        <a:lnTo>
                          <a:pt x="991" y="494"/>
                        </a:lnTo>
                        <a:lnTo>
                          <a:pt x="936" y="435"/>
                        </a:lnTo>
                        <a:lnTo>
                          <a:pt x="829" y="543"/>
                        </a:lnTo>
                        <a:lnTo>
                          <a:pt x="829" y="719"/>
                        </a:lnTo>
                        <a:lnTo>
                          <a:pt x="904" y="806"/>
                        </a:lnTo>
                        <a:lnTo>
                          <a:pt x="904" y="920"/>
                        </a:lnTo>
                        <a:lnTo>
                          <a:pt x="796" y="969"/>
                        </a:lnTo>
                        <a:lnTo>
                          <a:pt x="791" y="1058"/>
                        </a:lnTo>
                        <a:lnTo>
                          <a:pt x="684" y="1107"/>
                        </a:lnTo>
                        <a:lnTo>
                          <a:pt x="662" y="1239"/>
                        </a:lnTo>
                        <a:lnTo>
                          <a:pt x="374" y="1139"/>
                        </a:lnTo>
                        <a:lnTo>
                          <a:pt x="323" y="1033"/>
                        </a:lnTo>
                        <a:lnTo>
                          <a:pt x="232" y="994"/>
                        </a:lnTo>
                        <a:lnTo>
                          <a:pt x="200" y="903"/>
                        </a:lnTo>
                        <a:lnTo>
                          <a:pt x="87" y="903"/>
                        </a:lnTo>
                        <a:lnTo>
                          <a:pt x="7" y="774"/>
                        </a:lnTo>
                        <a:lnTo>
                          <a:pt x="0" y="632"/>
                        </a:lnTo>
                        <a:lnTo>
                          <a:pt x="16" y="639"/>
                        </a:lnTo>
                        <a:lnTo>
                          <a:pt x="81" y="380"/>
                        </a:lnTo>
                        <a:lnTo>
                          <a:pt x="185" y="388"/>
                        </a:lnTo>
                        <a:lnTo>
                          <a:pt x="274" y="242"/>
                        </a:lnTo>
                        <a:lnTo>
                          <a:pt x="410" y="226"/>
                        </a:lnTo>
                        <a:lnTo>
                          <a:pt x="474" y="155"/>
                        </a:lnTo>
                        <a:lnTo>
                          <a:pt x="629" y="145"/>
                        </a:lnTo>
                        <a:lnTo>
                          <a:pt x="796" y="81"/>
                        </a:lnTo>
                        <a:lnTo>
                          <a:pt x="845" y="0"/>
                        </a:lnTo>
                        <a:lnTo>
                          <a:pt x="959" y="81"/>
                        </a:lnTo>
                        <a:lnTo>
                          <a:pt x="1039" y="106"/>
                        </a:lnTo>
                        <a:lnTo>
                          <a:pt x="1152" y="242"/>
                        </a:lnTo>
                        <a:lnTo>
                          <a:pt x="1265" y="462"/>
                        </a:lnTo>
                        <a:lnTo>
                          <a:pt x="1436" y="494"/>
                        </a:lnTo>
                        <a:lnTo>
                          <a:pt x="1480" y="552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90" name="Freeform 424"/>
                  <p:cNvSpPr>
                    <a:spLocks noChangeAspect="1"/>
                  </p:cNvSpPr>
                  <p:nvPr/>
                </p:nvSpPr>
                <p:spPr bwMode="gray">
                  <a:xfrm>
                    <a:off x="2393826" y="814502"/>
                    <a:ext cx="888726" cy="753848"/>
                  </a:xfrm>
                  <a:custGeom>
                    <a:avLst/>
                    <a:gdLst>
                      <a:gd name="T0" fmla="*/ 0 w 3032"/>
                      <a:gd name="T1" fmla="*/ 0 h 2995"/>
                      <a:gd name="T2" fmla="*/ 0 w 3032"/>
                      <a:gd name="T3" fmla="*/ 0 h 2995"/>
                      <a:gd name="T4" fmla="*/ 0 w 3032"/>
                      <a:gd name="T5" fmla="*/ 0 h 2995"/>
                      <a:gd name="T6" fmla="*/ 0 w 3032"/>
                      <a:gd name="T7" fmla="*/ 0 h 2995"/>
                      <a:gd name="T8" fmla="*/ 0 w 3032"/>
                      <a:gd name="T9" fmla="*/ 0 h 2995"/>
                      <a:gd name="T10" fmla="*/ 0 w 3032"/>
                      <a:gd name="T11" fmla="*/ 0 h 2995"/>
                      <a:gd name="T12" fmla="*/ 0 w 3032"/>
                      <a:gd name="T13" fmla="*/ 0 h 2995"/>
                      <a:gd name="T14" fmla="*/ 0 w 3032"/>
                      <a:gd name="T15" fmla="*/ 0 h 2995"/>
                      <a:gd name="T16" fmla="*/ 0 w 3032"/>
                      <a:gd name="T17" fmla="*/ 0 h 2995"/>
                      <a:gd name="T18" fmla="*/ 0 w 3032"/>
                      <a:gd name="T19" fmla="*/ 0 h 2995"/>
                      <a:gd name="T20" fmla="*/ 0 w 3032"/>
                      <a:gd name="T21" fmla="*/ 0 h 2995"/>
                      <a:gd name="T22" fmla="*/ 0 w 3032"/>
                      <a:gd name="T23" fmla="*/ 0 h 2995"/>
                      <a:gd name="T24" fmla="*/ 0 w 3032"/>
                      <a:gd name="T25" fmla="*/ 0 h 2995"/>
                      <a:gd name="T26" fmla="*/ 0 w 3032"/>
                      <a:gd name="T27" fmla="*/ 0 h 2995"/>
                      <a:gd name="T28" fmla="*/ 0 w 3032"/>
                      <a:gd name="T29" fmla="*/ 0 h 2995"/>
                      <a:gd name="T30" fmla="*/ 0 w 3032"/>
                      <a:gd name="T31" fmla="*/ 0 h 2995"/>
                      <a:gd name="T32" fmla="*/ 0 w 3032"/>
                      <a:gd name="T33" fmla="*/ 0 h 2995"/>
                      <a:gd name="T34" fmla="*/ 0 w 3032"/>
                      <a:gd name="T35" fmla="*/ 0 h 2995"/>
                      <a:gd name="T36" fmla="*/ 0 w 3032"/>
                      <a:gd name="T37" fmla="*/ 0 h 2995"/>
                      <a:gd name="T38" fmla="*/ 0 w 3032"/>
                      <a:gd name="T39" fmla="*/ 0 h 2995"/>
                      <a:gd name="T40" fmla="*/ 0 w 3032"/>
                      <a:gd name="T41" fmla="*/ 0 h 2995"/>
                      <a:gd name="T42" fmla="*/ 0 w 3032"/>
                      <a:gd name="T43" fmla="*/ 0 h 2995"/>
                      <a:gd name="T44" fmla="*/ 0 w 3032"/>
                      <a:gd name="T45" fmla="*/ 0 h 2995"/>
                      <a:gd name="T46" fmla="*/ 0 w 3032"/>
                      <a:gd name="T47" fmla="*/ 0 h 2995"/>
                      <a:gd name="T48" fmla="*/ 0 w 3032"/>
                      <a:gd name="T49" fmla="*/ 0 h 2995"/>
                      <a:gd name="T50" fmla="*/ 0 w 3032"/>
                      <a:gd name="T51" fmla="*/ 0 h 2995"/>
                      <a:gd name="T52" fmla="*/ 0 w 3032"/>
                      <a:gd name="T53" fmla="*/ 0 h 2995"/>
                      <a:gd name="T54" fmla="*/ 0 w 3032"/>
                      <a:gd name="T55" fmla="*/ 0 h 2995"/>
                      <a:gd name="T56" fmla="*/ 0 w 3032"/>
                      <a:gd name="T57" fmla="*/ 0 h 2995"/>
                      <a:gd name="T58" fmla="*/ 0 w 3032"/>
                      <a:gd name="T59" fmla="*/ 0 h 2995"/>
                      <a:gd name="T60" fmla="*/ 0 w 3032"/>
                      <a:gd name="T61" fmla="*/ 0 h 2995"/>
                      <a:gd name="T62" fmla="*/ 0 w 3032"/>
                      <a:gd name="T63" fmla="*/ 0 h 2995"/>
                      <a:gd name="T64" fmla="*/ 0 w 3032"/>
                      <a:gd name="T65" fmla="*/ 0 h 2995"/>
                      <a:gd name="T66" fmla="*/ 0 w 3032"/>
                      <a:gd name="T67" fmla="*/ 0 h 2995"/>
                      <a:gd name="T68" fmla="*/ 0 w 3032"/>
                      <a:gd name="T69" fmla="*/ 0 h 2995"/>
                      <a:gd name="T70" fmla="*/ 0 w 3032"/>
                      <a:gd name="T71" fmla="*/ 0 h 2995"/>
                      <a:gd name="T72" fmla="*/ 0 w 3032"/>
                      <a:gd name="T73" fmla="*/ 0 h 2995"/>
                      <a:gd name="T74" fmla="*/ 0 w 3032"/>
                      <a:gd name="T75" fmla="*/ 0 h 2995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w 3032"/>
                      <a:gd name="T115" fmla="*/ 0 h 2995"/>
                      <a:gd name="T116" fmla="*/ 3032 w 3032"/>
                      <a:gd name="T117" fmla="*/ 2995 h 2995"/>
                    </a:gdLst>
                    <a:ahLst/>
                    <a:cxnLst>
                      <a:cxn ang="T76">
                        <a:pos x="T0" y="T1"/>
                      </a:cxn>
                      <a:cxn ang="T77">
                        <a:pos x="T2" y="T3"/>
                      </a:cxn>
                      <a:cxn ang="T78">
                        <a:pos x="T4" y="T5"/>
                      </a:cxn>
                      <a:cxn ang="T79">
                        <a:pos x="T6" y="T7"/>
                      </a:cxn>
                      <a:cxn ang="T80">
                        <a:pos x="T8" y="T9"/>
                      </a:cxn>
                      <a:cxn ang="T81">
                        <a:pos x="T10" y="T11"/>
                      </a:cxn>
                      <a:cxn ang="T82">
                        <a:pos x="T12" y="T13"/>
                      </a:cxn>
                      <a:cxn ang="T83">
                        <a:pos x="T14" y="T15"/>
                      </a:cxn>
                      <a:cxn ang="T84">
                        <a:pos x="T16" y="T17"/>
                      </a:cxn>
                      <a:cxn ang="T85">
                        <a:pos x="T18" y="T19"/>
                      </a:cxn>
                      <a:cxn ang="T86">
                        <a:pos x="T20" y="T21"/>
                      </a:cxn>
                      <a:cxn ang="T87">
                        <a:pos x="T22" y="T23"/>
                      </a:cxn>
                      <a:cxn ang="T88">
                        <a:pos x="T24" y="T25"/>
                      </a:cxn>
                      <a:cxn ang="T89">
                        <a:pos x="T26" y="T27"/>
                      </a:cxn>
                      <a:cxn ang="T90">
                        <a:pos x="T28" y="T29"/>
                      </a:cxn>
                      <a:cxn ang="T91">
                        <a:pos x="T30" y="T31"/>
                      </a:cxn>
                      <a:cxn ang="T92">
                        <a:pos x="T32" y="T33"/>
                      </a:cxn>
                      <a:cxn ang="T93">
                        <a:pos x="T34" y="T35"/>
                      </a:cxn>
                      <a:cxn ang="T94">
                        <a:pos x="T36" y="T37"/>
                      </a:cxn>
                      <a:cxn ang="T95">
                        <a:pos x="T38" y="T39"/>
                      </a:cxn>
                      <a:cxn ang="T96">
                        <a:pos x="T40" y="T41"/>
                      </a:cxn>
                      <a:cxn ang="T97">
                        <a:pos x="T42" y="T43"/>
                      </a:cxn>
                      <a:cxn ang="T98">
                        <a:pos x="T44" y="T45"/>
                      </a:cxn>
                      <a:cxn ang="T99">
                        <a:pos x="T46" y="T47"/>
                      </a:cxn>
                      <a:cxn ang="T100">
                        <a:pos x="T48" y="T49"/>
                      </a:cxn>
                      <a:cxn ang="T101">
                        <a:pos x="T50" y="T51"/>
                      </a:cxn>
                      <a:cxn ang="T102">
                        <a:pos x="T52" y="T53"/>
                      </a:cxn>
                      <a:cxn ang="T103">
                        <a:pos x="T54" y="T55"/>
                      </a:cxn>
                      <a:cxn ang="T104">
                        <a:pos x="T56" y="T57"/>
                      </a:cxn>
                      <a:cxn ang="T105">
                        <a:pos x="T58" y="T59"/>
                      </a:cxn>
                      <a:cxn ang="T106">
                        <a:pos x="T60" y="T61"/>
                      </a:cxn>
                      <a:cxn ang="T107">
                        <a:pos x="T62" y="T63"/>
                      </a:cxn>
                      <a:cxn ang="T108">
                        <a:pos x="T64" y="T65"/>
                      </a:cxn>
                      <a:cxn ang="T109">
                        <a:pos x="T66" y="T67"/>
                      </a:cxn>
                      <a:cxn ang="T110">
                        <a:pos x="T68" y="T69"/>
                      </a:cxn>
                      <a:cxn ang="T111">
                        <a:pos x="T70" y="T71"/>
                      </a:cxn>
                      <a:cxn ang="T112">
                        <a:pos x="T72" y="T73"/>
                      </a:cxn>
                      <a:cxn ang="T113">
                        <a:pos x="T74" y="T75"/>
                      </a:cxn>
                    </a:cxnLst>
                    <a:rect l="T114" t="T115" r="T116" b="T117"/>
                    <a:pathLst>
                      <a:path w="3032" h="2995">
                        <a:moveTo>
                          <a:pt x="329" y="2730"/>
                        </a:moveTo>
                        <a:lnTo>
                          <a:pt x="280" y="2453"/>
                        </a:lnTo>
                        <a:lnTo>
                          <a:pt x="113" y="2446"/>
                        </a:lnTo>
                        <a:lnTo>
                          <a:pt x="17" y="2302"/>
                        </a:lnTo>
                        <a:lnTo>
                          <a:pt x="0" y="2188"/>
                        </a:lnTo>
                        <a:lnTo>
                          <a:pt x="210" y="2085"/>
                        </a:lnTo>
                        <a:lnTo>
                          <a:pt x="178" y="1963"/>
                        </a:lnTo>
                        <a:lnTo>
                          <a:pt x="72" y="1801"/>
                        </a:lnTo>
                        <a:lnTo>
                          <a:pt x="178" y="1743"/>
                        </a:lnTo>
                        <a:lnTo>
                          <a:pt x="32" y="1592"/>
                        </a:lnTo>
                        <a:lnTo>
                          <a:pt x="32" y="1452"/>
                        </a:lnTo>
                        <a:lnTo>
                          <a:pt x="119" y="1408"/>
                        </a:lnTo>
                        <a:lnTo>
                          <a:pt x="136" y="1517"/>
                        </a:lnTo>
                        <a:lnTo>
                          <a:pt x="216" y="1666"/>
                        </a:lnTo>
                        <a:lnTo>
                          <a:pt x="377" y="1808"/>
                        </a:lnTo>
                        <a:lnTo>
                          <a:pt x="329" y="2001"/>
                        </a:lnTo>
                        <a:lnTo>
                          <a:pt x="394" y="2085"/>
                        </a:lnTo>
                        <a:lnTo>
                          <a:pt x="297" y="2182"/>
                        </a:lnTo>
                        <a:lnTo>
                          <a:pt x="426" y="2162"/>
                        </a:lnTo>
                        <a:lnTo>
                          <a:pt x="443" y="1762"/>
                        </a:lnTo>
                        <a:lnTo>
                          <a:pt x="280" y="1517"/>
                        </a:lnTo>
                        <a:lnTo>
                          <a:pt x="200" y="1246"/>
                        </a:lnTo>
                        <a:lnTo>
                          <a:pt x="716" y="1246"/>
                        </a:lnTo>
                        <a:lnTo>
                          <a:pt x="700" y="956"/>
                        </a:lnTo>
                        <a:lnTo>
                          <a:pt x="975" y="698"/>
                        </a:lnTo>
                        <a:lnTo>
                          <a:pt x="1264" y="633"/>
                        </a:lnTo>
                        <a:lnTo>
                          <a:pt x="1313" y="536"/>
                        </a:lnTo>
                        <a:lnTo>
                          <a:pt x="1458" y="536"/>
                        </a:lnTo>
                        <a:lnTo>
                          <a:pt x="1458" y="633"/>
                        </a:lnTo>
                        <a:lnTo>
                          <a:pt x="1652" y="471"/>
                        </a:lnTo>
                        <a:lnTo>
                          <a:pt x="1652" y="388"/>
                        </a:lnTo>
                        <a:lnTo>
                          <a:pt x="1845" y="388"/>
                        </a:lnTo>
                        <a:lnTo>
                          <a:pt x="1749" y="195"/>
                        </a:lnTo>
                        <a:lnTo>
                          <a:pt x="1845" y="0"/>
                        </a:lnTo>
                        <a:lnTo>
                          <a:pt x="2103" y="32"/>
                        </a:lnTo>
                        <a:lnTo>
                          <a:pt x="2006" y="162"/>
                        </a:lnTo>
                        <a:lnTo>
                          <a:pt x="2152" y="146"/>
                        </a:lnTo>
                        <a:lnTo>
                          <a:pt x="2135" y="307"/>
                        </a:lnTo>
                        <a:lnTo>
                          <a:pt x="2313" y="210"/>
                        </a:lnTo>
                        <a:lnTo>
                          <a:pt x="2636" y="259"/>
                        </a:lnTo>
                        <a:lnTo>
                          <a:pt x="2668" y="420"/>
                        </a:lnTo>
                        <a:lnTo>
                          <a:pt x="2748" y="568"/>
                        </a:lnTo>
                        <a:lnTo>
                          <a:pt x="2491" y="956"/>
                        </a:lnTo>
                        <a:lnTo>
                          <a:pt x="2281" y="1310"/>
                        </a:lnTo>
                        <a:lnTo>
                          <a:pt x="2684" y="1053"/>
                        </a:lnTo>
                        <a:lnTo>
                          <a:pt x="2587" y="988"/>
                        </a:lnTo>
                        <a:lnTo>
                          <a:pt x="2716" y="872"/>
                        </a:lnTo>
                        <a:lnTo>
                          <a:pt x="2748" y="952"/>
                        </a:lnTo>
                        <a:lnTo>
                          <a:pt x="2716" y="1124"/>
                        </a:lnTo>
                        <a:lnTo>
                          <a:pt x="2775" y="1317"/>
                        </a:lnTo>
                        <a:lnTo>
                          <a:pt x="2943" y="1446"/>
                        </a:lnTo>
                        <a:lnTo>
                          <a:pt x="2952" y="1560"/>
                        </a:lnTo>
                        <a:lnTo>
                          <a:pt x="3032" y="1679"/>
                        </a:lnTo>
                        <a:lnTo>
                          <a:pt x="2856" y="1923"/>
                        </a:lnTo>
                        <a:lnTo>
                          <a:pt x="2856" y="2124"/>
                        </a:lnTo>
                        <a:lnTo>
                          <a:pt x="2726" y="2139"/>
                        </a:lnTo>
                        <a:lnTo>
                          <a:pt x="2581" y="2292"/>
                        </a:lnTo>
                        <a:lnTo>
                          <a:pt x="2584" y="2281"/>
                        </a:lnTo>
                        <a:lnTo>
                          <a:pt x="2483" y="2324"/>
                        </a:lnTo>
                        <a:lnTo>
                          <a:pt x="2276" y="2347"/>
                        </a:lnTo>
                        <a:lnTo>
                          <a:pt x="2033" y="2302"/>
                        </a:lnTo>
                        <a:lnTo>
                          <a:pt x="1938" y="2227"/>
                        </a:lnTo>
                        <a:lnTo>
                          <a:pt x="1838" y="2308"/>
                        </a:lnTo>
                        <a:lnTo>
                          <a:pt x="1514" y="2487"/>
                        </a:lnTo>
                        <a:lnTo>
                          <a:pt x="1431" y="2697"/>
                        </a:lnTo>
                        <a:lnTo>
                          <a:pt x="1325" y="2723"/>
                        </a:lnTo>
                        <a:lnTo>
                          <a:pt x="1200" y="2908"/>
                        </a:lnTo>
                        <a:lnTo>
                          <a:pt x="1101" y="2950"/>
                        </a:lnTo>
                        <a:lnTo>
                          <a:pt x="1090" y="2995"/>
                        </a:lnTo>
                        <a:lnTo>
                          <a:pt x="913" y="2940"/>
                        </a:lnTo>
                        <a:lnTo>
                          <a:pt x="713" y="2983"/>
                        </a:lnTo>
                        <a:lnTo>
                          <a:pt x="637" y="2866"/>
                        </a:lnTo>
                        <a:lnTo>
                          <a:pt x="531" y="2778"/>
                        </a:lnTo>
                        <a:lnTo>
                          <a:pt x="439" y="2963"/>
                        </a:lnTo>
                        <a:lnTo>
                          <a:pt x="350" y="2917"/>
                        </a:lnTo>
                        <a:lnTo>
                          <a:pt x="340" y="2787"/>
                        </a:lnTo>
                        <a:lnTo>
                          <a:pt x="329" y="2730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91" name="Freeform 425"/>
                  <p:cNvSpPr>
                    <a:spLocks noChangeAspect="1"/>
                  </p:cNvSpPr>
                  <p:nvPr/>
                </p:nvSpPr>
                <p:spPr bwMode="gray">
                  <a:xfrm>
                    <a:off x="2635120" y="1375556"/>
                    <a:ext cx="697602" cy="747349"/>
                  </a:xfrm>
                  <a:custGeom>
                    <a:avLst/>
                    <a:gdLst>
                      <a:gd name="T0" fmla="*/ 0 w 2362"/>
                      <a:gd name="T1" fmla="*/ 0 h 2962"/>
                      <a:gd name="T2" fmla="*/ 0 w 2362"/>
                      <a:gd name="T3" fmla="*/ 0 h 2962"/>
                      <a:gd name="T4" fmla="*/ 0 w 2362"/>
                      <a:gd name="T5" fmla="*/ 0 h 2962"/>
                      <a:gd name="T6" fmla="*/ 0 w 2362"/>
                      <a:gd name="T7" fmla="*/ 0 h 2962"/>
                      <a:gd name="T8" fmla="*/ 0 w 2362"/>
                      <a:gd name="T9" fmla="*/ 0 h 2962"/>
                      <a:gd name="T10" fmla="*/ 0 w 2362"/>
                      <a:gd name="T11" fmla="*/ 0 h 2962"/>
                      <a:gd name="T12" fmla="*/ 0 w 2362"/>
                      <a:gd name="T13" fmla="*/ 0 h 2962"/>
                      <a:gd name="T14" fmla="*/ 0 w 2362"/>
                      <a:gd name="T15" fmla="*/ 0 h 2962"/>
                      <a:gd name="T16" fmla="*/ 0 w 2362"/>
                      <a:gd name="T17" fmla="*/ 0 h 2962"/>
                      <a:gd name="T18" fmla="*/ 0 w 2362"/>
                      <a:gd name="T19" fmla="*/ 0 h 2962"/>
                      <a:gd name="T20" fmla="*/ 0 w 2362"/>
                      <a:gd name="T21" fmla="*/ 0 h 2962"/>
                      <a:gd name="T22" fmla="*/ 0 w 2362"/>
                      <a:gd name="T23" fmla="*/ 0 h 2962"/>
                      <a:gd name="T24" fmla="*/ 0 w 2362"/>
                      <a:gd name="T25" fmla="*/ 0 h 2962"/>
                      <a:gd name="T26" fmla="*/ 0 w 2362"/>
                      <a:gd name="T27" fmla="*/ 0 h 2962"/>
                      <a:gd name="T28" fmla="*/ 0 w 2362"/>
                      <a:gd name="T29" fmla="*/ 0 h 2962"/>
                      <a:gd name="T30" fmla="*/ 0 w 2362"/>
                      <a:gd name="T31" fmla="*/ 0 h 2962"/>
                      <a:gd name="T32" fmla="*/ 0 w 2362"/>
                      <a:gd name="T33" fmla="*/ 0 h 2962"/>
                      <a:gd name="T34" fmla="*/ 0 w 2362"/>
                      <a:gd name="T35" fmla="*/ 0 h 2962"/>
                      <a:gd name="T36" fmla="*/ 0 w 2362"/>
                      <a:gd name="T37" fmla="*/ 0 h 2962"/>
                      <a:gd name="T38" fmla="*/ 0 w 2362"/>
                      <a:gd name="T39" fmla="*/ 0 h 2962"/>
                      <a:gd name="T40" fmla="*/ 0 w 2362"/>
                      <a:gd name="T41" fmla="*/ 0 h 2962"/>
                      <a:gd name="T42" fmla="*/ 0 w 2362"/>
                      <a:gd name="T43" fmla="*/ 0 h 2962"/>
                      <a:gd name="T44" fmla="*/ 0 w 2362"/>
                      <a:gd name="T45" fmla="*/ 0 h 2962"/>
                      <a:gd name="T46" fmla="*/ 0 w 2362"/>
                      <a:gd name="T47" fmla="*/ 0 h 2962"/>
                      <a:gd name="T48" fmla="*/ 0 w 2362"/>
                      <a:gd name="T49" fmla="*/ 0 h 2962"/>
                      <a:gd name="T50" fmla="*/ 0 w 2362"/>
                      <a:gd name="T51" fmla="*/ 0 h 2962"/>
                      <a:gd name="T52" fmla="*/ 0 w 2362"/>
                      <a:gd name="T53" fmla="*/ 0 h 2962"/>
                      <a:gd name="T54" fmla="*/ 0 w 2362"/>
                      <a:gd name="T55" fmla="*/ 0 h 2962"/>
                      <a:gd name="T56" fmla="*/ 0 w 2362"/>
                      <a:gd name="T57" fmla="*/ 0 h 2962"/>
                      <a:gd name="T58" fmla="*/ 0 w 2362"/>
                      <a:gd name="T59" fmla="*/ 0 h 2962"/>
                      <a:gd name="T60" fmla="*/ 0 w 2362"/>
                      <a:gd name="T61" fmla="*/ 0 h 2962"/>
                      <a:gd name="T62" fmla="*/ 0 w 2362"/>
                      <a:gd name="T63" fmla="*/ 0 h 2962"/>
                      <a:gd name="T64" fmla="*/ 0 w 2362"/>
                      <a:gd name="T65" fmla="*/ 0 h 2962"/>
                      <a:gd name="T66" fmla="*/ 0 w 2362"/>
                      <a:gd name="T67" fmla="*/ 0 h 2962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w 2362"/>
                      <a:gd name="T103" fmla="*/ 0 h 2962"/>
                      <a:gd name="T104" fmla="*/ 2362 w 2362"/>
                      <a:gd name="T105" fmla="*/ 2962 h 2962"/>
                    </a:gdLst>
                    <a:ahLst/>
                    <a:cxnLst>
                      <a:cxn ang="T68">
                        <a:pos x="T0" y="T1"/>
                      </a:cxn>
                      <a:cxn ang="T69">
                        <a:pos x="T2" y="T3"/>
                      </a:cxn>
                      <a:cxn ang="T70">
                        <a:pos x="T4" y="T5"/>
                      </a:cxn>
                      <a:cxn ang="T71">
                        <a:pos x="T6" y="T7"/>
                      </a:cxn>
                      <a:cxn ang="T72">
                        <a:pos x="T8" y="T9"/>
                      </a:cxn>
                      <a:cxn ang="T73">
                        <a:pos x="T10" y="T11"/>
                      </a:cxn>
                      <a:cxn ang="T74">
                        <a:pos x="T12" y="T13"/>
                      </a:cxn>
                      <a:cxn ang="T75">
                        <a:pos x="T14" y="T15"/>
                      </a:cxn>
                      <a:cxn ang="T76">
                        <a:pos x="T16" y="T17"/>
                      </a:cxn>
                      <a:cxn ang="T77">
                        <a:pos x="T18" y="T19"/>
                      </a:cxn>
                      <a:cxn ang="T78">
                        <a:pos x="T20" y="T21"/>
                      </a:cxn>
                      <a:cxn ang="T79">
                        <a:pos x="T22" y="T23"/>
                      </a:cxn>
                      <a:cxn ang="T80">
                        <a:pos x="T24" y="T25"/>
                      </a:cxn>
                      <a:cxn ang="T81">
                        <a:pos x="T26" y="T27"/>
                      </a:cxn>
                      <a:cxn ang="T82">
                        <a:pos x="T28" y="T29"/>
                      </a:cxn>
                      <a:cxn ang="T83">
                        <a:pos x="T30" y="T31"/>
                      </a:cxn>
                      <a:cxn ang="T84">
                        <a:pos x="T32" y="T33"/>
                      </a:cxn>
                      <a:cxn ang="T85">
                        <a:pos x="T34" y="T35"/>
                      </a:cxn>
                      <a:cxn ang="T86">
                        <a:pos x="T36" y="T37"/>
                      </a:cxn>
                      <a:cxn ang="T87">
                        <a:pos x="T38" y="T39"/>
                      </a:cxn>
                      <a:cxn ang="T88">
                        <a:pos x="T40" y="T41"/>
                      </a:cxn>
                      <a:cxn ang="T89">
                        <a:pos x="T42" y="T43"/>
                      </a:cxn>
                      <a:cxn ang="T90">
                        <a:pos x="T44" y="T45"/>
                      </a:cxn>
                      <a:cxn ang="T91">
                        <a:pos x="T46" y="T47"/>
                      </a:cxn>
                      <a:cxn ang="T92">
                        <a:pos x="T48" y="T49"/>
                      </a:cxn>
                      <a:cxn ang="T93">
                        <a:pos x="T50" y="T51"/>
                      </a:cxn>
                      <a:cxn ang="T94">
                        <a:pos x="T52" y="T53"/>
                      </a:cxn>
                      <a:cxn ang="T95">
                        <a:pos x="T54" y="T55"/>
                      </a:cxn>
                      <a:cxn ang="T96">
                        <a:pos x="T56" y="T57"/>
                      </a:cxn>
                      <a:cxn ang="T97">
                        <a:pos x="T58" y="T59"/>
                      </a:cxn>
                      <a:cxn ang="T98">
                        <a:pos x="T60" y="T61"/>
                      </a:cxn>
                      <a:cxn ang="T99">
                        <a:pos x="T62" y="T63"/>
                      </a:cxn>
                      <a:cxn ang="T100">
                        <a:pos x="T64" y="T65"/>
                      </a:cxn>
                      <a:cxn ang="T101">
                        <a:pos x="T66" y="T67"/>
                      </a:cxn>
                    </a:cxnLst>
                    <a:rect l="T102" t="T103" r="T104" b="T105"/>
                    <a:pathLst>
                      <a:path w="2362" h="2962">
                        <a:moveTo>
                          <a:pt x="261" y="768"/>
                        </a:moveTo>
                        <a:lnTo>
                          <a:pt x="272" y="723"/>
                        </a:lnTo>
                        <a:lnTo>
                          <a:pt x="371" y="681"/>
                        </a:lnTo>
                        <a:lnTo>
                          <a:pt x="496" y="496"/>
                        </a:lnTo>
                        <a:lnTo>
                          <a:pt x="602" y="470"/>
                        </a:lnTo>
                        <a:lnTo>
                          <a:pt x="685" y="260"/>
                        </a:lnTo>
                        <a:lnTo>
                          <a:pt x="1009" y="81"/>
                        </a:lnTo>
                        <a:lnTo>
                          <a:pt x="1109" y="0"/>
                        </a:lnTo>
                        <a:lnTo>
                          <a:pt x="1204" y="75"/>
                        </a:lnTo>
                        <a:lnTo>
                          <a:pt x="1447" y="120"/>
                        </a:lnTo>
                        <a:lnTo>
                          <a:pt x="1654" y="97"/>
                        </a:lnTo>
                        <a:lnTo>
                          <a:pt x="1755" y="54"/>
                        </a:lnTo>
                        <a:lnTo>
                          <a:pt x="1752" y="65"/>
                        </a:lnTo>
                        <a:lnTo>
                          <a:pt x="1849" y="181"/>
                        </a:lnTo>
                        <a:lnTo>
                          <a:pt x="1919" y="342"/>
                        </a:lnTo>
                        <a:lnTo>
                          <a:pt x="1913" y="471"/>
                        </a:lnTo>
                        <a:lnTo>
                          <a:pt x="1968" y="581"/>
                        </a:lnTo>
                        <a:lnTo>
                          <a:pt x="1864" y="730"/>
                        </a:lnTo>
                        <a:lnTo>
                          <a:pt x="1936" y="768"/>
                        </a:lnTo>
                        <a:lnTo>
                          <a:pt x="1968" y="936"/>
                        </a:lnTo>
                        <a:lnTo>
                          <a:pt x="2074" y="1042"/>
                        </a:lnTo>
                        <a:lnTo>
                          <a:pt x="2010" y="1188"/>
                        </a:lnTo>
                        <a:lnTo>
                          <a:pt x="2059" y="1355"/>
                        </a:lnTo>
                        <a:lnTo>
                          <a:pt x="2322" y="1355"/>
                        </a:lnTo>
                        <a:lnTo>
                          <a:pt x="2362" y="1432"/>
                        </a:lnTo>
                        <a:lnTo>
                          <a:pt x="2339" y="1478"/>
                        </a:lnTo>
                        <a:lnTo>
                          <a:pt x="2226" y="1478"/>
                        </a:lnTo>
                        <a:lnTo>
                          <a:pt x="2194" y="1665"/>
                        </a:lnTo>
                        <a:lnTo>
                          <a:pt x="2155" y="1743"/>
                        </a:lnTo>
                        <a:lnTo>
                          <a:pt x="2252" y="1898"/>
                        </a:lnTo>
                        <a:lnTo>
                          <a:pt x="2220" y="2019"/>
                        </a:lnTo>
                        <a:lnTo>
                          <a:pt x="2065" y="2262"/>
                        </a:lnTo>
                        <a:lnTo>
                          <a:pt x="2107" y="2407"/>
                        </a:lnTo>
                        <a:lnTo>
                          <a:pt x="2243" y="2504"/>
                        </a:lnTo>
                        <a:lnTo>
                          <a:pt x="2268" y="2617"/>
                        </a:lnTo>
                        <a:lnTo>
                          <a:pt x="2203" y="2665"/>
                        </a:lnTo>
                        <a:lnTo>
                          <a:pt x="2275" y="2784"/>
                        </a:lnTo>
                        <a:lnTo>
                          <a:pt x="2235" y="2962"/>
                        </a:lnTo>
                        <a:lnTo>
                          <a:pt x="2059" y="2881"/>
                        </a:lnTo>
                        <a:lnTo>
                          <a:pt x="1961" y="2784"/>
                        </a:lnTo>
                        <a:lnTo>
                          <a:pt x="1906" y="2784"/>
                        </a:lnTo>
                        <a:lnTo>
                          <a:pt x="1827" y="2702"/>
                        </a:lnTo>
                        <a:lnTo>
                          <a:pt x="1622" y="2720"/>
                        </a:lnTo>
                        <a:lnTo>
                          <a:pt x="1505" y="2659"/>
                        </a:lnTo>
                        <a:lnTo>
                          <a:pt x="1414" y="2752"/>
                        </a:lnTo>
                        <a:lnTo>
                          <a:pt x="1158" y="2821"/>
                        </a:lnTo>
                        <a:lnTo>
                          <a:pt x="934" y="2838"/>
                        </a:lnTo>
                        <a:lnTo>
                          <a:pt x="851" y="2740"/>
                        </a:lnTo>
                        <a:lnTo>
                          <a:pt x="851" y="2465"/>
                        </a:lnTo>
                        <a:lnTo>
                          <a:pt x="653" y="2459"/>
                        </a:lnTo>
                        <a:lnTo>
                          <a:pt x="563" y="2393"/>
                        </a:lnTo>
                        <a:lnTo>
                          <a:pt x="503" y="2491"/>
                        </a:lnTo>
                        <a:lnTo>
                          <a:pt x="338" y="2572"/>
                        </a:lnTo>
                        <a:lnTo>
                          <a:pt x="239" y="2368"/>
                        </a:lnTo>
                        <a:lnTo>
                          <a:pt x="298" y="2287"/>
                        </a:lnTo>
                        <a:lnTo>
                          <a:pt x="156" y="2183"/>
                        </a:lnTo>
                        <a:lnTo>
                          <a:pt x="248" y="2085"/>
                        </a:lnTo>
                        <a:lnTo>
                          <a:pt x="332" y="2059"/>
                        </a:lnTo>
                        <a:lnTo>
                          <a:pt x="381" y="1832"/>
                        </a:lnTo>
                        <a:lnTo>
                          <a:pt x="480" y="1783"/>
                        </a:lnTo>
                        <a:lnTo>
                          <a:pt x="354" y="1598"/>
                        </a:lnTo>
                        <a:lnTo>
                          <a:pt x="39" y="1483"/>
                        </a:lnTo>
                        <a:lnTo>
                          <a:pt x="73" y="1339"/>
                        </a:lnTo>
                        <a:lnTo>
                          <a:pt x="0" y="1275"/>
                        </a:lnTo>
                        <a:lnTo>
                          <a:pt x="73" y="1190"/>
                        </a:lnTo>
                        <a:lnTo>
                          <a:pt x="39" y="1054"/>
                        </a:lnTo>
                        <a:lnTo>
                          <a:pt x="149" y="1028"/>
                        </a:lnTo>
                        <a:lnTo>
                          <a:pt x="265" y="843"/>
                        </a:lnTo>
                        <a:lnTo>
                          <a:pt x="261" y="768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92" name="Freeform 427"/>
                  <p:cNvSpPr>
                    <a:spLocks noChangeAspect="1"/>
                  </p:cNvSpPr>
                  <p:nvPr/>
                </p:nvSpPr>
                <p:spPr bwMode="gray">
                  <a:xfrm>
                    <a:off x="4873658" y="1719986"/>
                    <a:ext cx="475421" cy="439745"/>
                  </a:xfrm>
                  <a:custGeom>
                    <a:avLst/>
                    <a:gdLst>
                      <a:gd name="T0" fmla="*/ 0 w 1612"/>
                      <a:gd name="T1" fmla="*/ 0 h 1744"/>
                      <a:gd name="T2" fmla="*/ 0 w 1612"/>
                      <a:gd name="T3" fmla="*/ 0 h 1744"/>
                      <a:gd name="T4" fmla="*/ 0 w 1612"/>
                      <a:gd name="T5" fmla="*/ 0 h 1744"/>
                      <a:gd name="T6" fmla="*/ 0 w 1612"/>
                      <a:gd name="T7" fmla="*/ 0 h 1744"/>
                      <a:gd name="T8" fmla="*/ 0 w 1612"/>
                      <a:gd name="T9" fmla="*/ 0 h 1744"/>
                      <a:gd name="T10" fmla="*/ 0 w 1612"/>
                      <a:gd name="T11" fmla="*/ 0 h 1744"/>
                      <a:gd name="T12" fmla="*/ 0 w 1612"/>
                      <a:gd name="T13" fmla="*/ 0 h 1744"/>
                      <a:gd name="T14" fmla="*/ 0 w 1612"/>
                      <a:gd name="T15" fmla="*/ 0 h 1744"/>
                      <a:gd name="T16" fmla="*/ 0 w 1612"/>
                      <a:gd name="T17" fmla="*/ 0 h 1744"/>
                      <a:gd name="T18" fmla="*/ 0 w 1612"/>
                      <a:gd name="T19" fmla="*/ 0 h 1744"/>
                      <a:gd name="T20" fmla="*/ 0 w 1612"/>
                      <a:gd name="T21" fmla="*/ 0 h 1744"/>
                      <a:gd name="T22" fmla="*/ 0 w 1612"/>
                      <a:gd name="T23" fmla="*/ 0 h 1744"/>
                      <a:gd name="T24" fmla="*/ 0 w 1612"/>
                      <a:gd name="T25" fmla="*/ 0 h 1744"/>
                      <a:gd name="T26" fmla="*/ 0 w 1612"/>
                      <a:gd name="T27" fmla="*/ 0 h 1744"/>
                      <a:gd name="T28" fmla="*/ 0 w 1612"/>
                      <a:gd name="T29" fmla="*/ 0 h 1744"/>
                      <a:gd name="T30" fmla="*/ 0 w 1612"/>
                      <a:gd name="T31" fmla="*/ 0 h 1744"/>
                      <a:gd name="T32" fmla="*/ 0 w 1612"/>
                      <a:gd name="T33" fmla="*/ 0 h 1744"/>
                      <a:gd name="T34" fmla="*/ 0 w 1612"/>
                      <a:gd name="T35" fmla="*/ 0 h 1744"/>
                      <a:gd name="T36" fmla="*/ 0 w 1612"/>
                      <a:gd name="T37" fmla="*/ 0 h 1744"/>
                      <a:gd name="T38" fmla="*/ 0 w 1612"/>
                      <a:gd name="T39" fmla="*/ 0 h 1744"/>
                      <a:gd name="T40" fmla="*/ 0 w 1612"/>
                      <a:gd name="T41" fmla="*/ 0 h 1744"/>
                      <a:gd name="T42" fmla="*/ 0 w 1612"/>
                      <a:gd name="T43" fmla="*/ 0 h 1744"/>
                      <a:gd name="T44" fmla="*/ 0 w 1612"/>
                      <a:gd name="T45" fmla="*/ 0 h 1744"/>
                      <a:gd name="T46" fmla="*/ 0 w 1612"/>
                      <a:gd name="T47" fmla="*/ 0 h 1744"/>
                      <a:gd name="T48" fmla="*/ 0 w 1612"/>
                      <a:gd name="T49" fmla="*/ 0 h 1744"/>
                      <a:gd name="T50" fmla="*/ 0 w 1612"/>
                      <a:gd name="T51" fmla="*/ 0 h 1744"/>
                      <a:gd name="T52" fmla="*/ 0 w 1612"/>
                      <a:gd name="T53" fmla="*/ 0 h 1744"/>
                      <a:gd name="T54" fmla="*/ 0 w 1612"/>
                      <a:gd name="T55" fmla="*/ 0 h 1744"/>
                      <a:gd name="T56" fmla="*/ 0 w 1612"/>
                      <a:gd name="T57" fmla="*/ 0 h 1744"/>
                      <a:gd name="T58" fmla="*/ 0 w 1612"/>
                      <a:gd name="T59" fmla="*/ 0 h 1744"/>
                      <a:gd name="T60" fmla="*/ 0 w 1612"/>
                      <a:gd name="T61" fmla="*/ 0 h 1744"/>
                      <a:gd name="T62" fmla="*/ 0 w 1612"/>
                      <a:gd name="T63" fmla="*/ 0 h 1744"/>
                      <a:gd name="T64" fmla="*/ 0 w 1612"/>
                      <a:gd name="T65" fmla="*/ 0 h 1744"/>
                      <a:gd name="T66" fmla="*/ 0 w 1612"/>
                      <a:gd name="T67" fmla="*/ 0 h 1744"/>
                      <a:gd name="T68" fmla="*/ 0 w 1612"/>
                      <a:gd name="T69" fmla="*/ 0 h 1744"/>
                      <a:gd name="T70" fmla="*/ 0 w 1612"/>
                      <a:gd name="T71" fmla="*/ 0 h 1744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w 1612"/>
                      <a:gd name="T109" fmla="*/ 0 h 1744"/>
                      <a:gd name="T110" fmla="*/ 1612 w 1612"/>
                      <a:gd name="T111" fmla="*/ 1744 h 1744"/>
                    </a:gdLst>
                    <a:ahLst/>
                    <a:cxnLst>
                      <a:cxn ang="T72">
                        <a:pos x="T0" y="T1"/>
                      </a:cxn>
                      <a:cxn ang="T73">
                        <a:pos x="T2" y="T3"/>
                      </a:cxn>
                      <a:cxn ang="T74">
                        <a:pos x="T4" y="T5"/>
                      </a:cxn>
                      <a:cxn ang="T75">
                        <a:pos x="T6" y="T7"/>
                      </a:cxn>
                      <a:cxn ang="T76">
                        <a:pos x="T8" y="T9"/>
                      </a:cxn>
                      <a:cxn ang="T77">
                        <a:pos x="T10" y="T11"/>
                      </a:cxn>
                      <a:cxn ang="T78">
                        <a:pos x="T12" y="T13"/>
                      </a:cxn>
                      <a:cxn ang="T79">
                        <a:pos x="T14" y="T15"/>
                      </a:cxn>
                      <a:cxn ang="T80">
                        <a:pos x="T16" y="T17"/>
                      </a:cxn>
                      <a:cxn ang="T81">
                        <a:pos x="T18" y="T19"/>
                      </a:cxn>
                      <a:cxn ang="T82">
                        <a:pos x="T20" y="T21"/>
                      </a:cxn>
                      <a:cxn ang="T83">
                        <a:pos x="T22" y="T23"/>
                      </a:cxn>
                      <a:cxn ang="T84">
                        <a:pos x="T24" y="T25"/>
                      </a:cxn>
                      <a:cxn ang="T85">
                        <a:pos x="T26" y="T27"/>
                      </a:cxn>
                      <a:cxn ang="T86">
                        <a:pos x="T28" y="T29"/>
                      </a:cxn>
                      <a:cxn ang="T87">
                        <a:pos x="T30" y="T31"/>
                      </a:cxn>
                      <a:cxn ang="T88">
                        <a:pos x="T32" y="T33"/>
                      </a:cxn>
                      <a:cxn ang="T89">
                        <a:pos x="T34" y="T35"/>
                      </a:cxn>
                      <a:cxn ang="T90">
                        <a:pos x="T36" y="T37"/>
                      </a:cxn>
                      <a:cxn ang="T91">
                        <a:pos x="T38" y="T39"/>
                      </a:cxn>
                      <a:cxn ang="T92">
                        <a:pos x="T40" y="T41"/>
                      </a:cxn>
                      <a:cxn ang="T93">
                        <a:pos x="T42" y="T43"/>
                      </a:cxn>
                      <a:cxn ang="T94">
                        <a:pos x="T44" y="T45"/>
                      </a:cxn>
                      <a:cxn ang="T95">
                        <a:pos x="T46" y="T47"/>
                      </a:cxn>
                      <a:cxn ang="T96">
                        <a:pos x="T48" y="T49"/>
                      </a:cxn>
                      <a:cxn ang="T97">
                        <a:pos x="T50" y="T51"/>
                      </a:cxn>
                      <a:cxn ang="T98">
                        <a:pos x="T52" y="T53"/>
                      </a:cxn>
                      <a:cxn ang="T99">
                        <a:pos x="T54" y="T55"/>
                      </a:cxn>
                      <a:cxn ang="T100">
                        <a:pos x="T56" y="T57"/>
                      </a:cxn>
                      <a:cxn ang="T101">
                        <a:pos x="T58" y="T59"/>
                      </a:cxn>
                      <a:cxn ang="T102">
                        <a:pos x="T60" y="T61"/>
                      </a:cxn>
                      <a:cxn ang="T103">
                        <a:pos x="T62" y="T63"/>
                      </a:cxn>
                      <a:cxn ang="T104">
                        <a:pos x="T64" y="T65"/>
                      </a:cxn>
                      <a:cxn ang="T105">
                        <a:pos x="T66" y="T67"/>
                      </a:cxn>
                      <a:cxn ang="T106">
                        <a:pos x="T68" y="T69"/>
                      </a:cxn>
                      <a:cxn ang="T107">
                        <a:pos x="T70" y="T71"/>
                      </a:cxn>
                    </a:cxnLst>
                    <a:rect l="T108" t="T109" r="T110" b="T111"/>
                    <a:pathLst>
                      <a:path w="1612" h="1744">
                        <a:moveTo>
                          <a:pt x="397" y="282"/>
                        </a:moveTo>
                        <a:lnTo>
                          <a:pt x="242" y="120"/>
                        </a:lnTo>
                        <a:lnTo>
                          <a:pt x="177" y="136"/>
                        </a:lnTo>
                        <a:lnTo>
                          <a:pt x="49" y="0"/>
                        </a:lnTo>
                        <a:lnTo>
                          <a:pt x="0" y="82"/>
                        </a:lnTo>
                        <a:lnTo>
                          <a:pt x="96" y="136"/>
                        </a:lnTo>
                        <a:lnTo>
                          <a:pt x="138" y="227"/>
                        </a:lnTo>
                        <a:lnTo>
                          <a:pt x="58" y="243"/>
                        </a:lnTo>
                        <a:lnTo>
                          <a:pt x="81" y="346"/>
                        </a:lnTo>
                        <a:lnTo>
                          <a:pt x="193" y="443"/>
                        </a:lnTo>
                        <a:lnTo>
                          <a:pt x="322" y="614"/>
                        </a:lnTo>
                        <a:lnTo>
                          <a:pt x="429" y="630"/>
                        </a:lnTo>
                        <a:lnTo>
                          <a:pt x="573" y="775"/>
                        </a:lnTo>
                        <a:lnTo>
                          <a:pt x="622" y="920"/>
                        </a:lnTo>
                        <a:lnTo>
                          <a:pt x="768" y="985"/>
                        </a:lnTo>
                        <a:lnTo>
                          <a:pt x="870" y="1185"/>
                        </a:lnTo>
                        <a:lnTo>
                          <a:pt x="1074" y="1324"/>
                        </a:lnTo>
                        <a:lnTo>
                          <a:pt x="1090" y="1452"/>
                        </a:lnTo>
                        <a:lnTo>
                          <a:pt x="1315" y="1679"/>
                        </a:lnTo>
                        <a:lnTo>
                          <a:pt x="1468" y="1744"/>
                        </a:lnTo>
                        <a:lnTo>
                          <a:pt x="1370" y="1566"/>
                        </a:lnTo>
                        <a:lnTo>
                          <a:pt x="1419" y="1517"/>
                        </a:lnTo>
                        <a:lnTo>
                          <a:pt x="1510" y="1507"/>
                        </a:lnTo>
                        <a:lnTo>
                          <a:pt x="1557" y="1556"/>
                        </a:lnTo>
                        <a:lnTo>
                          <a:pt x="1612" y="1475"/>
                        </a:lnTo>
                        <a:lnTo>
                          <a:pt x="1493" y="1379"/>
                        </a:lnTo>
                        <a:lnTo>
                          <a:pt x="1241" y="1314"/>
                        </a:lnTo>
                        <a:lnTo>
                          <a:pt x="1154" y="1282"/>
                        </a:lnTo>
                        <a:lnTo>
                          <a:pt x="1041" y="1056"/>
                        </a:lnTo>
                        <a:lnTo>
                          <a:pt x="984" y="969"/>
                        </a:lnTo>
                        <a:lnTo>
                          <a:pt x="1074" y="879"/>
                        </a:lnTo>
                        <a:lnTo>
                          <a:pt x="1187" y="856"/>
                        </a:lnTo>
                        <a:lnTo>
                          <a:pt x="984" y="718"/>
                        </a:lnTo>
                        <a:lnTo>
                          <a:pt x="719" y="517"/>
                        </a:lnTo>
                        <a:lnTo>
                          <a:pt x="596" y="475"/>
                        </a:lnTo>
                        <a:lnTo>
                          <a:pt x="397" y="282"/>
                        </a:lnTo>
                        <a:close/>
                      </a:path>
                    </a:pathLst>
                  </a:custGeom>
                  <a:solidFill>
                    <a:srgbClr val="4F81BD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  <p:grpSp>
                <p:nvGrpSpPr>
                  <p:cNvPr id="93" name="Group 428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1548105" y="432524"/>
                    <a:ext cx="817054" cy="756013"/>
                    <a:chOff x="1548103" y="433246"/>
                    <a:chExt cx="554" cy="600"/>
                  </a:xfrm>
                  <a:grpFill/>
                </p:grpSpPr>
                <p:sp>
                  <p:nvSpPr>
                    <p:cNvPr id="108" name="Freeform 429"/>
                    <p:cNvSpPr>
                      <a:spLocks noChangeAspect="1"/>
                    </p:cNvSpPr>
                    <p:nvPr/>
                  </p:nvSpPr>
                  <p:spPr bwMode="gray">
                    <a:xfrm>
                      <a:off x="1548240" y="433562"/>
                      <a:ext cx="363" cy="264"/>
                    </a:xfrm>
                    <a:custGeom>
                      <a:avLst/>
                      <a:gdLst>
                        <a:gd name="T0" fmla="*/ 0 w 1815"/>
                        <a:gd name="T1" fmla="*/ 0 h 1317"/>
                        <a:gd name="T2" fmla="*/ 0 w 1815"/>
                        <a:gd name="T3" fmla="*/ 0 h 1317"/>
                        <a:gd name="T4" fmla="*/ 0 w 1815"/>
                        <a:gd name="T5" fmla="*/ 0 h 1317"/>
                        <a:gd name="T6" fmla="*/ 0 w 1815"/>
                        <a:gd name="T7" fmla="*/ 0 h 1317"/>
                        <a:gd name="T8" fmla="*/ 0 w 1815"/>
                        <a:gd name="T9" fmla="*/ 0 h 1317"/>
                        <a:gd name="T10" fmla="*/ 0 w 1815"/>
                        <a:gd name="T11" fmla="*/ 0 h 1317"/>
                        <a:gd name="T12" fmla="*/ 0 w 1815"/>
                        <a:gd name="T13" fmla="*/ 0 h 1317"/>
                        <a:gd name="T14" fmla="*/ 0 w 1815"/>
                        <a:gd name="T15" fmla="*/ 0 h 1317"/>
                        <a:gd name="T16" fmla="*/ 0 w 1815"/>
                        <a:gd name="T17" fmla="*/ 0 h 1317"/>
                        <a:gd name="T18" fmla="*/ 0 w 1815"/>
                        <a:gd name="T19" fmla="*/ 0 h 1317"/>
                        <a:gd name="T20" fmla="*/ 0 w 1815"/>
                        <a:gd name="T21" fmla="*/ 0 h 1317"/>
                        <a:gd name="T22" fmla="*/ 0 w 1815"/>
                        <a:gd name="T23" fmla="*/ 0 h 1317"/>
                        <a:gd name="T24" fmla="*/ 0 w 1815"/>
                        <a:gd name="T25" fmla="*/ 0 h 1317"/>
                        <a:gd name="T26" fmla="*/ 0 w 1815"/>
                        <a:gd name="T27" fmla="*/ 0 h 1317"/>
                        <a:gd name="T28" fmla="*/ 0 w 1815"/>
                        <a:gd name="T29" fmla="*/ 0 h 1317"/>
                        <a:gd name="T30" fmla="*/ 0 w 1815"/>
                        <a:gd name="T31" fmla="*/ 0 h 1317"/>
                        <a:gd name="T32" fmla="*/ 0 w 1815"/>
                        <a:gd name="T33" fmla="*/ 0 h 1317"/>
                        <a:gd name="T34" fmla="*/ 0 w 1815"/>
                        <a:gd name="T35" fmla="*/ 0 h 1317"/>
                        <a:gd name="T36" fmla="*/ 0 w 1815"/>
                        <a:gd name="T37" fmla="*/ 0 h 1317"/>
                        <a:gd name="T38" fmla="*/ 0 w 1815"/>
                        <a:gd name="T39" fmla="*/ 0 h 1317"/>
                        <a:gd name="T40" fmla="*/ 0 w 1815"/>
                        <a:gd name="T41" fmla="*/ 0 h 1317"/>
                        <a:gd name="T42" fmla="*/ 0 w 1815"/>
                        <a:gd name="T43" fmla="*/ 0 h 1317"/>
                        <a:gd name="T44" fmla="*/ 0 w 1815"/>
                        <a:gd name="T45" fmla="*/ 0 h 1317"/>
                        <a:gd name="T46" fmla="*/ 0 w 1815"/>
                        <a:gd name="T47" fmla="*/ 0 h 1317"/>
                        <a:gd name="T48" fmla="*/ 0 w 1815"/>
                        <a:gd name="T49" fmla="*/ 0 h 1317"/>
                        <a:gd name="T50" fmla="*/ 0 w 1815"/>
                        <a:gd name="T51" fmla="*/ 0 h 1317"/>
                        <a:gd name="T52" fmla="*/ 0 w 1815"/>
                        <a:gd name="T53" fmla="*/ 0 h 1317"/>
                        <a:gd name="T54" fmla="*/ 0 w 1815"/>
                        <a:gd name="T55" fmla="*/ 0 h 1317"/>
                        <a:gd name="T56" fmla="*/ 0 w 1815"/>
                        <a:gd name="T57" fmla="*/ 0 h 1317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w 1815"/>
                        <a:gd name="T88" fmla="*/ 0 h 1317"/>
                        <a:gd name="T89" fmla="*/ 1815 w 1815"/>
                        <a:gd name="T90" fmla="*/ 1317 h 1317"/>
                      </a:gdLst>
                      <a:ahLst/>
                      <a:cxnLst>
                        <a:cxn ang="T58">
                          <a:pos x="T0" y="T1"/>
                        </a:cxn>
                        <a:cxn ang="T59">
                          <a:pos x="T2" y="T3"/>
                        </a:cxn>
                        <a:cxn ang="T60">
                          <a:pos x="T4" y="T5"/>
                        </a:cxn>
                        <a:cxn ang="T61">
                          <a:pos x="T6" y="T7"/>
                        </a:cxn>
                        <a:cxn ang="T62">
                          <a:pos x="T8" y="T9"/>
                        </a:cxn>
                        <a:cxn ang="T63">
                          <a:pos x="T10" y="T11"/>
                        </a:cxn>
                        <a:cxn ang="T64">
                          <a:pos x="T12" y="T13"/>
                        </a:cxn>
                        <a:cxn ang="T65">
                          <a:pos x="T14" y="T15"/>
                        </a:cxn>
                        <a:cxn ang="T66">
                          <a:pos x="T16" y="T17"/>
                        </a:cxn>
                        <a:cxn ang="T67">
                          <a:pos x="T18" y="T19"/>
                        </a:cxn>
                        <a:cxn ang="T68">
                          <a:pos x="T20" y="T21"/>
                        </a:cxn>
                        <a:cxn ang="T69">
                          <a:pos x="T22" y="T23"/>
                        </a:cxn>
                        <a:cxn ang="T70">
                          <a:pos x="T24" y="T25"/>
                        </a:cxn>
                        <a:cxn ang="T71">
                          <a:pos x="T26" y="T27"/>
                        </a:cxn>
                        <a:cxn ang="T72">
                          <a:pos x="T28" y="T29"/>
                        </a:cxn>
                        <a:cxn ang="T73">
                          <a:pos x="T30" y="T31"/>
                        </a:cxn>
                        <a:cxn ang="T74">
                          <a:pos x="T32" y="T33"/>
                        </a:cxn>
                        <a:cxn ang="T75">
                          <a:pos x="T34" y="T35"/>
                        </a:cxn>
                        <a:cxn ang="T76">
                          <a:pos x="T36" y="T37"/>
                        </a:cxn>
                        <a:cxn ang="T77">
                          <a:pos x="T38" y="T39"/>
                        </a:cxn>
                        <a:cxn ang="T78">
                          <a:pos x="T40" y="T41"/>
                        </a:cxn>
                        <a:cxn ang="T79">
                          <a:pos x="T42" y="T43"/>
                        </a:cxn>
                        <a:cxn ang="T80">
                          <a:pos x="T44" y="T45"/>
                        </a:cxn>
                        <a:cxn ang="T81">
                          <a:pos x="T46" y="T47"/>
                        </a:cxn>
                        <a:cxn ang="T82">
                          <a:pos x="T48" y="T49"/>
                        </a:cxn>
                        <a:cxn ang="T83">
                          <a:pos x="T50" y="T51"/>
                        </a:cxn>
                        <a:cxn ang="T84">
                          <a:pos x="T52" y="T53"/>
                        </a:cxn>
                        <a:cxn ang="T85">
                          <a:pos x="T54" y="T55"/>
                        </a:cxn>
                        <a:cxn ang="T86">
                          <a:pos x="T56" y="T57"/>
                        </a:cxn>
                      </a:cxnLst>
                      <a:rect l="T87" t="T88" r="T89" b="T90"/>
                      <a:pathLst>
                        <a:path w="1815" h="1317">
                          <a:moveTo>
                            <a:pt x="283" y="1317"/>
                          </a:moveTo>
                          <a:lnTo>
                            <a:pt x="316" y="929"/>
                          </a:lnTo>
                          <a:lnTo>
                            <a:pt x="558" y="704"/>
                          </a:lnTo>
                          <a:lnTo>
                            <a:pt x="919" y="406"/>
                          </a:lnTo>
                          <a:lnTo>
                            <a:pt x="1347" y="274"/>
                          </a:lnTo>
                          <a:lnTo>
                            <a:pt x="1767" y="187"/>
                          </a:lnTo>
                          <a:lnTo>
                            <a:pt x="1815" y="16"/>
                          </a:lnTo>
                          <a:lnTo>
                            <a:pt x="1686" y="0"/>
                          </a:lnTo>
                          <a:lnTo>
                            <a:pt x="1451" y="90"/>
                          </a:lnTo>
                          <a:lnTo>
                            <a:pt x="1300" y="49"/>
                          </a:lnTo>
                          <a:lnTo>
                            <a:pt x="1177" y="33"/>
                          </a:lnTo>
                          <a:lnTo>
                            <a:pt x="1073" y="123"/>
                          </a:lnTo>
                          <a:lnTo>
                            <a:pt x="912" y="107"/>
                          </a:lnTo>
                          <a:lnTo>
                            <a:pt x="783" y="177"/>
                          </a:lnTo>
                          <a:lnTo>
                            <a:pt x="757" y="259"/>
                          </a:lnTo>
                          <a:lnTo>
                            <a:pt x="590" y="381"/>
                          </a:lnTo>
                          <a:lnTo>
                            <a:pt x="467" y="387"/>
                          </a:lnTo>
                          <a:lnTo>
                            <a:pt x="445" y="484"/>
                          </a:lnTo>
                          <a:lnTo>
                            <a:pt x="532" y="613"/>
                          </a:lnTo>
                          <a:lnTo>
                            <a:pt x="493" y="622"/>
                          </a:lnTo>
                          <a:lnTo>
                            <a:pt x="348" y="542"/>
                          </a:lnTo>
                          <a:lnTo>
                            <a:pt x="210" y="613"/>
                          </a:lnTo>
                          <a:lnTo>
                            <a:pt x="155" y="730"/>
                          </a:lnTo>
                          <a:lnTo>
                            <a:pt x="25" y="720"/>
                          </a:lnTo>
                          <a:lnTo>
                            <a:pt x="0" y="914"/>
                          </a:lnTo>
                          <a:lnTo>
                            <a:pt x="106" y="988"/>
                          </a:lnTo>
                          <a:lnTo>
                            <a:pt x="47" y="1203"/>
                          </a:lnTo>
                          <a:lnTo>
                            <a:pt x="187" y="1317"/>
                          </a:lnTo>
                          <a:lnTo>
                            <a:pt x="283" y="1317"/>
                          </a:lnTo>
                          <a:close/>
                        </a:path>
                      </a:pathLst>
                    </a:custGeom>
                    <a:solidFill>
                      <a:srgbClr val="4F81BD"/>
                    </a:solidFill>
                    <a:ln w="635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PF Din Text Cond Pro Light"/>
                          <a:ea typeface="Batang"/>
                          <a:cs typeface="Times New Roman"/>
                        </a:rPr>
                        <a:t> </a:t>
                      </a:r>
                    </a:p>
                  </p:txBody>
                </p:sp>
                <p:grpSp>
                  <p:nvGrpSpPr>
                    <p:cNvPr id="109" name="Group 430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1548454" y="433246"/>
                      <a:ext cx="203" cy="109"/>
                      <a:chOff x="1548454" y="433246"/>
                      <a:chExt cx="203" cy="109"/>
                    </a:xfrm>
                    <a:grpFill/>
                  </p:grpSpPr>
                  <p:sp>
                    <p:nvSpPr>
                      <p:cNvPr id="111" name="Freeform 431"/>
                      <p:cNvSpPr>
                        <a:spLocks noChangeAspect="1"/>
                      </p:cNvSpPr>
                      <p:nvPr/>
                    </p:nvSpPr>
                    <p:spPr bwMode="gray">
                      <a:xfrm>
                        <a:off x="1548619" y="433306"/>
                        <a:ext cx="38" cy="33"/>
                      </a:xfrm>
                      <a:custGeom>
                        <a:avLst/>
                        <a:gdLst>
                          <a:gd name="T0" fmla="*/ 0 w 193"/>
                          <a:gd name="T1" fmla="*/ 0 h 167"/>
                          <a:gd name="T2" fmla="*/ 0 w 193"/>
                          <a:gd name="T3" fmla="*/ 0 h 167"/>
                          <a:gd name="T4" fmla="*/ 0 w 193"/>
                          <a:gd name="T5" fmla="*/ 0 h 167"/>
                          <a:gd name="T6" fmla="*/ 0 w 193"/>
                          <a:gd name="T7" fmla="*/ 0 h 167"/>
                          <a:gd name="T8" fmla="*/ 0 w 193"/>
                          <a:gd name="T9" fmla="*/ 0 h 167"/>
                          <a:gd name="T10" fmla="*/ 0 w 193"/>
                          <a:gd name="T11" fmla="*/ 0 h 167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193"/>
                          <a:gd name="T19" fmla="*/ 0 h 167"/>
                          <a:gd name="T20" fmla="*/ 193 w 193"/>
                          <a:gd name="T21" fmla="*/ 167 h 167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193" h="167">
                            <a:moveTo>
                              <a:pt x="0" y="87"/>
                            </a:moveTo>
                            <a:lnTo>
                              <a:pt x="72" y="55"/>
                            </a:lnTo>
                            <a:lnTo>
                              <a:pt x="113" y="0"/>
                            </a:lnTo>
                            <a:lnTo>
                              <a:pt x="193" y="80"/>
                            </a:lnTo>
                            <a:lnTo>
                              <a:pt x="65" y="167"/>
                            </a:lnTo>
                            <a:lnTo>
                              <a:pt x="0" y="87"/>
                            </a:lnTo>
                            <a:close/>
                          </a:path>
                        </a:pathLst>
                      </a:custGeom>
                      <a:grpFill/>
                      <a:ln w="6350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 marL="0" marR="0" lvl="0" indent="0" algn="just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60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ru-RU" sz="11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262626"/>
                            </a:solidFill>
                            <a:effectLst/>
                            <a:uLnTx/>
                            <a:uFillTx/>
                            <a:latin typeface="PF Din Text Cond Pro Light"/>
                            <a:ea typeface="Batang"/>
                            <a:cs typeface="Times New Roman"/>
                          </a:rPr>
                          <a:t> </a:t>
                        </a:r>
                      </a:p>
                    </p:txBody>
                  </p:sp>
                  <p:sp>
                    <p:nvSpPr>
                      <p:cNvPr id="112" name="Freeform 432"/>
                      <p:cNvSpPr>
                        <a:spLocks noChangeAspect="1"/>
                      </p:cNvSpPr>
                      <p:nvPr/>
                    </p:nvSpPr>
                    <p:spPr bwMode="gray">
                      <a:xfrm>
                        <a:off x="1548587" y="433309"/>
                        <a:ext cx="27" cy="24"/>
                      </a:xfrm>
                      <a:custGeom>
                        <a:avLst/>
                        <a:gdLst>
                          <a:gd name="T0" fmla="*/ 0 w 135"/>
                          <a:gd name="T1" fmla="*/ 0 h 119"/>
                          <a:gd name="T2" fmla="*/ 0 w 135"/>
                          <a:gd name="T3" fmla="*/ 0 h 119"/>
                          <a:gd name="T4" fmla="*/ 0 w 135"/>
                          <a:gd name="T5" fmla="*/ 0 h 119"/>
                          <a:gd name="T6" fmla="*/ 0 w 135"/>
                          <a:gd name="T7" fmla="*/ 0 h 119"/>
                          <a:gd name="T8" fmla="*/ 0 w 135"/>
                          <a:gd name="T9" fmla="*/ 0 h 119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35"/>
                          <a:gd name="T16" fmla="*/ 0 h 119"/>
                          <a:gd name="T17" fmla="*/ 135 w 135"/>
                          <a:gd name="T18" fmla="*/ 119 h 119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35" h="119">
                            <a:moveTo>
                              <a:pt x="32" y="0"/>
                            </a:moveTo>
                            <a:lnTo>
                              <a:pt x="135" y="17"/>
                            </a:lnTo>
                            <a:lnTo>
                              <a:pt x="112" y="119"/>
                            </a:lnTo>
                            <a:lnTo>
                              <a:pt x="0" y="104"/>
                            </a:lnTo>
                            <a:lnTo>
                              <a:pt x="32" y="0"/>
                            </a:lnTo>
                            <a:close/>
                          </a:path>
                        </a:pathLst>
                      </a:custGeom>
                      <a:grpFill/>
                      <a:ln w="6350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 marL="0" marR="0" lvl="0" indent="0" algn="just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60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ru-RU" sz="11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262626"/>
                            </a:solidFill>
                            <a:effectLst/>
                            <a:uLnTx/>
                            <a:uFillTx/>
                            <a:latin typeface="PF Din Text Cond Pro Light"/>
                            <a:ea typeface="Batang"/>
                            <a:cs typeface="Times New Roman"/>
                          </a:rPr>
                          <a:t> </a:t>
                        </a:r>
                      </a:p>
                    </p:txBody>
                  </p:sp>
                  <p:sp>
                    <p:nvSpPr>
                      <p:cNvPr id="113" name="Freeform 433"/>
                      <p:cNvSpPr>
                        <a:spLocks noChangeAspect="1"/>
                      </p:cNvSpPr>
                      <p:nvPr/>
                    </p:nvSpPr>
                    <p:spPr bwMode="gray">
                      <a:xfrm>
                        <a:off x="1548562" y="433317"/>
                        <a:ext cx="19" cy="19"/>
                      </a:xfrm>
                      <a:custGeom>
                        <a:avLst/>
                        <a:gdLst>
                          <a:gd name="T0" fmla="*/ 0 w 97"/>
                          <a:gd name="T1" fmla="*/ 0 h 97"/>
                          <a:gd name="T2" fmla="*/ 0 w 97"/>
                          <a:gd name="T3" fmla="*/ 0 h 97"/>
                          <a:gd name="T4" fmla="*/ 0 w 97"/>
                          <a:gd name="T5" fmla="*/ 0 h 97"/>
                          <a:gd name="T6" fmla="*/ 0 w 97"/>
                          <a:gd name="T7" fmla="*/ 0 h 97"/>
                          <a:gd name="T8" fmla="*/ 0 w 97"/>
                          <a:gd name="T9" fmla="*/ 0 h 97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97"/>
                          <a:gd name="T16" fmla="*/ 0 h 97"/>
                          <a:gd name="T17" fmla="*/ 97 w 97"/>
                          <a:gd name="T18" fmla="*/ 97 h 97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97" h="97">
                            <a:moveTo>
                              <a:pt x="0" y="32"/>
                            </a:moveTo>
                            <a:lnTo>
                              <a:pt x="27" y="97"/>
                            </a:lnTo>
                            <a:lnTo>
                              <a:pt x="97" y="74"/>
                            </a:lnTo>
                            <a:lnTo>
                              <a:pt x="65" y="0"/>
                            </a:lnTo>
                            <a:lnTo>
                              <a:pt x="0" y="32"/>
                            </a:lnTo>
                            <a:close/>
                          </a:path>
                        </a:pathLst>
                      </a:custGeom>
                      <a:grpFill/>
                      <a:ln w="6350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 marL="0" marR="0" lvl="0" indent="0" algn="just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60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ru-RU" sz="1100" b="0" i="0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262626"/>
                            </a:solidFill>
                            <a:effectLst/>
                            <a:uLnTx/>
                            <a:uFillTx/>
                            <a:latin typeface="PF Din Text Cond Pro Light"/>
                            <a:ea typeface="Batang"/>
                            <a:cs typeface="Times New Roman"/>
                          </a:rPr>
                          <a:t> </a:t>
                        </a:r>
                      </a:p>
                    </p:txBody>
                  </p:sp>
                  <p:sp>
                    <p:nvSpPr>
                      <p:cNvPr id="114" name="Freeform 434"/>
                      <p:cNvSpPr>
                        <a:spLocks noChangeAspect="1"/>
                      </p:cNvSpPr>
                      <p:nvPr/>
                    </p:nvSpPr>
                    <p:spPr bwMode="gray">
                      <a:xfrm>
                        <a:off x="1548538" y="433322"/>
                        <a:ext cx="20" cy="33"/>
                      </a:xfrm>
                      <a:custGeom>
                        <a:avLst/>
                        <a:gdLst>
                          <a:gd name="T0" fmla="*/ 0 w 97"/>
                          <a:gd name="T1" fmla="*/ 0 h 163"/>
                          <a:gd name="T2" fmla="*/ 0 w 97"/>
                          <a:gd name="T3" fmla="*/ 0 h 163"/>
                          <a:gd name="T4" fmla="*/ 0 w 97"/>
                          <a:gd name="T5" fmla="*/ 0 h 163"/>
                          <a:gd name="T6" fmla="*/ 0 w 97"/>
                          <a:gd name="T7" fmla="*/ 0 h 163"/>
                          <a:gd name="T8" fmla="*/ 0 w 97"/>
                          <a:gd name="T9" fmla="*/ 0 h 163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97"/>
                          <a:gd name="T16" fmla="*/ 0 h 163"/>
                          <a:gd name="T17" fmla="*/ 97 w 97"/>
                          <a:gd name="T18" fmla="*/ 163 h 163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97" h="163">
                            <a:moveTo>
                              <a:pt x="97" y="40"/>
                            </a:moveTo>
                            <a:lnTo>
                              <a:pt x="49" y="0"/>
                            </a:lnTo>
                            <a:lnTo>
                              <a:pt x="0" y="49"/>
                            </a:lnTo>
                            <a:lnTo>
                              <a:pt x="70" y="163"/>
                            </a:lnTo>
                            <a:lnTo>
                              <a:pt x="97" y="40"/>
                            </a:lnTo>
                            <a:close/>
                          </a:path>
                        </a:pathLst>
                      </a:custGeom>
                      <a:grpFill/>
                      <a:ln w="6350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 marL="0" marR="0" lvl="0" indent="0" algn="just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60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ru-RU" sz="11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262626"/>
                            </a:solidFill>
                            <a:effectLst/>
                            <a:uLnTx/>
                            <a:uFillTx/>
                            <a:latin typeface="PF Din Text Cond Pro Light"/>
                            <a:ea typeface="Batang"/>
                            <a:cs typeface="Times New Roman"/>
                          </a:rPr>
                          <a:t> </a:t>
                        </a:r>
                      </a:p>
                    </p:txBody>
                  </p:sp>
                  <p:sp>
                    <p:nvSpPr>
                      <p:cNvPr id="115" name="Freeform 435"/>
                      <p:cNvSpPr>
                        <a:spLocks noChangeAspect="1"/>
                      </p:cNvSpPr>
                      <p:nvPr/>
                    </p:nvSpPr>
                    <p:spPr bwMode="gray">
                      <a:xfrm>
                        <a:off x="1548539" y="433282"/>
                        <a:ext cx="39" cy="25"/>
                      </a:xfrm>
                      <a:custGeom>
                        <a:avLst/>
                        <a:gdLst>
                          <a:gd name="T0" fmla="*/ 0 w 194"/>
                          <a:gd name="T1" fmla="*/ 0 h 128"/>
                          <a:gd name="T2" fmla="*/ 0 w 194"/>
                          <a:gd name="T3" fmla="*/ 0 h 128"/>
                          <a:gd name="T4" fmla="*/ 0 w 194"/>
                          <a:gd name="T5" fmla="*/ 0 h 128"/>
                          <a:gd name="T6" fmla="*/ 0 w 194"/>
                          <a:gd name="T7" fmla="*/ 0 h 128"/>
                          <a:gd name="T8" fmla="*/ 0 w 194"/>
                          <a:gd name="T9" fmla="*/ 0 h 128"/>
                          <a:gd name="T10" fmla="*/ 0 w 194"/>
                          <a:gd name="T11" fmla="*/ 0 h 128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194"/>
                          <a:gd name="T19" fmla="*/ 0 h 128"/>
                          <a:gd name="T20" fmla="*/ 194 w 194"/>
                          <a:gd name="T21" fmla="*/ 128 h 128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194" h="128">
                            <a:moveTo>
                              <a:pt x="0" y="48"/>
                            </a:moveTo>
                            <a:lnTo>
                              <a:pt x="64" y="0"/>
                            </a:lnTo>
                            <a:lnTo>
                              <a:pt x="187" y="16"/>
                            </a:lnTo>
                            <a:lnTo>
                              <a:pt x="194" y="96"/>
                            </a:lnTo>
                            <a:lnTo>
                              <a:pt x="91" y="128"/>
                            </a:lnTo>
                            <a:lnTo>
                              <a:pt x="0" y="48"/>
                            </a:lnTo>
                            <a:close/>
                          </a:path>
                        </a:pathLst>
                      </a:custGeom>
                      <a:grpFill/>
                      <a:ln w="6350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 marL="0" marR="0" lvl="0" indent="0" algn="just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60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ru-RU" sz="1100" b="0" i="0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262626"/>
                            </a:solidFill>
                            <a:effectLst/>
                            <a:uLnTx/>
                            <a:uFillTx/>
                            <a:latin typeface="PF Din Text Cond Pro Light"/>
                            <a:ea typeface="Batang"/>
                            <a:cs typeface="Times New Roman"/>
                          </a:rPr>
                          <a:t> </a:t>
                        </a:r>
                      </a:p>
                    </p:txBody>
                  </p:sp>
                  <p:sp>
                    <p:nvSpPr>
                      <p:cNvPr id="116" name="Freeform 436"/>
                      <p:cNvSpPr>
                        <a:spLocks noChangeAspect="1"/>
                      </p:cNvSpPr>
                      <p:nvPr/>
                    </p:nvSpPr>
                    <p:spPr bwMode="gray">
                      <a:xfrm>
                        <a:off x="1548490" y="433265"/>
                        <a:ext cx="26" cy="22"/>
                      </a:xfrm>
                      <a:custGeom>
                        <a:avLst/>
                        <a:gdLst>
                          <a:gd name="T0" fmla="*/ 0 w 129"/>
                          <a:gd name="T1" fmla="*/ 0 h 108"/>
                          <a:gd name="T2" fmla="*/ 0 w 129"/>
                          <a:gd name="T3" fmla="*/ 0 h 108"/>
                          <a:gd name="T4" fmla="*/ 0 w 129"/>
                          <a:gd name="T5" fmla="*/ 0 h 108"/>
                          <a:gd name="T6" fmla="*/ 0 w 129"/>
                          <a:gd name="T7" fmla="*/ 0 h 108"/>
                          <a:gd name="T8" fmla="*/ 0 w 129"/>
                          <a:gd name="T9" fmla="*/ 0 h 108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29"/>
                          <a:gd name="T16" fmla="*/ 0 h 108"/>
                          <a:gd name="T17" fmla="*/ 129 w 129"/>
                          <a:gd name="T18" fmla="*/ 108 h 108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29" h="108">
                            <a:moveTo>
                              <a:pt x="0" y="11"/>
                            </a:moveTo>
                            <a:lnTo>
                              <a:pt x="32" y="108"/>
                            </a:lnTo>
                            <a:lnTo>
                              <a:pt x="129" y="76"/>
                            </a:lnTo>
                            <a:lnTo>
                              <a:pt x="96" y="0"/>
                            </a:lnTo>
                            <a:lnTo>
                              <a:pt x="0" y="11"/>
                            </a:lnTo>
                            <a:close/>
                          </a:path>
                        </a:pathLst>
                      </a:custGeom>
                      <a:grpFill/>
                      <a:ln w="6350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 marL="0" marR="0" lvl="0" indent="0" algn="just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60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ru-RU" sz="11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262626"/>
                            </a:solidFill>
                            <a:effectLst/>
                            <a:uLnTx/>
                            <a:uFillTx/>
                            <a:latin typeface="PF Din Text Cond Pro Light"/>
                            <a:ea typeface="Batang"/>
                            <a:cs typeface="Times New Roman"/>
                          </a:rPr>
                          <a:t> </a:t>
                        </a:r>
                      </a:p>
                    </p:txBody>
                  </p:sp>
                  <p:sp>
                    <p:nvSpPr>
                      <p:cNvPr id="117" name="Freeform 437"/>
                      <p:cNvSpPr>
                        <a:spLocks noChangeAspect="1"/>
                      </p:cNvSpPr>
                      <p:nvPr/>
                    </p:nvSpPr>
                    <p:spPr bwMode="gray">
                      <a:xfrm>
                        <a:off x="1548456" y="433278"/>
                        <a:ext cx="29" cy="20"/>
                      </a:xfrm>
                      <a:custGeom>
                        <a:avLst/>
                        <a:gdLst>
                          <a:gd name="T0" fmla="*/ 0 w 145"/>
                          <a:gd name="T1" fmla="*/ 0 h 97"/>
                          <a:gd name="T2" fmla="*/ 0 w 145"/>
                          <a:gd name="T3" fmla="*/ 0 h 97"/>
                          <a:gd name="T4" fmla="*/ 0 w 145"/>
                          <a:gd name="T5" fmla="*/ 0 h 97"/>
                          <a:gd name="T6" fmla="*/ 0 w 145"/>
                          <a:gd name="T7" fmla="*/ 0 h 97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45"/>
                          <a:gd name="T13" fmla="*/ 0 h 97"/>
                          <a:gd name="T14" fmla="*/ 145 w 145"/>
                          <a:gd name="T15" fmla="*/ 97 h 97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45" h="97">
                            <a:moveTo>
                              <a:pt x="0" y="0"/>
                            </a:moveTo>
                            <a:lnTo>
                              <a:pt x="25" y="97"/>
                            </a:lnTo>
                            <a:lnTo>
                              <a:pt x="145" y="32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grpFill/>
                      <a:ln w="6350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 marL="0" marR="0" lvl="0" indent="0" algn="just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60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ru-RU" sz="11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262626"/>
                            </a:solidFill>
                            <a:effectLst/>
                            <a:uLnTx/>
                            <a:uFillTx/>
                            <a:latin typeface="PF Din Text Cond Pro Light"/>
                            <a:ea typeface="Batang"/>
                            <a:cs typeface="Times New Roman"/>
                          </a:rPr>
                          <a:t> </a:t>
                        </a:r>
                      </a:p>
                    </p:txBody>
                  </p:sp>
                  <p:sp>
                    <p:nvSpPr>
                      <p:cNvPr id="118" name="Freeform 438"/>
                      <p:cNvSpPr>
                        <a:spLocks noChangeAspect="1"/>
                      </p:cNvSpPr>
                      <p:nvPr/>
                    </p:nvSpPr>
                    <p:spPr bwMode="gray">
                      <a:xfrm>
                        <a:off x="1548454" y="433246"/>
                        <a:ext cx="31" cy="21"/>
                      </a:xfrm>
                      <a:custGeom>
                        <a:avLst/>
                        <a:gdLst>
                          <a:gd name="T0" fmla="*/ 0 w 152"/>
                          <a:gd name="T1" fmla="*/ 0 h 107"/>
                          <a:gd name="T2" fmla="*/ 0 w 152"/>
                          <a:gd name="T3" fmla="*/ 0 h 107"/>
                          <a:gd name="T4" fmla="*/ 0 w 152"/>
                          <a:gd name="T5" fmla="*/ 0 h 107"/>
                          <a:gd name="T6" fmla="*/ 0 w 152"/>
                          <a:gd name="T7" fmla="*/ 0 h 107"/>
                          <a:gd name="T8" fmla="*/ 0 w 152"/>
                          <a:gd name="T9" fmla="*/ 0 h 107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52"/>
                          <a:gd name="T16" fmla="*/ 0 h 107"/>
                          <a:gd name="T17" fmla="*/ 152 w 152"/>
                          <a:gd name="T18" fmla="*/ 107 h 107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52" h="107">
                            <a:moveTo>
                              <a:pt x="0" y="0"/>
                            </a:moveTo>
                            <a:lnTo>
                              <a:pt x="136" y="0"/>
                            </a:lnTo>
                            <a:lnTo>
                              <a:pt x="152" y="64"/>
                            </a:lnTo>
                            <a:lnTo>
                              <a:pt x="23" y="107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grpFill/>
                      <a:ln w="6350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 marL="0" marR="0" lvl="0" indent="0" algn="just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60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ru-RU" sz="11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262626"/>
                            </a:solidFill>
                            <a:effectLst/>
                            <a:uLnTx/>
                            <a:uFillTx/>
                            <a:latin typeface="PF Din Text Cond Pro Light"/>
                            <a:ea typeface="Batang"/>
                            <a:cs typeface="Times New Roman"/>
                          </a:rPr>
                          <a:t> </a:t>
                        </a:r>
                      </a:p>
                    </p:txBody>
                  </p:sp>
                </p:grpSp>
                <p:sp>
                  <p:nvSpPr>
                    <p:cNvPr id="110" name="Freeform 439"/>
                    <p:cNvSpPr>
                      <a:spLocks noChangeAspect="1"/>
                    </p:cNvSpPr>
                    <p:nvPr/>
                  </p:nvSpPr>
                  <p:spPr bwMode="gray">
                    <a:xfrm>
                      <a:off x="1548103" y="433807"/>
                      <a:ext cx="38" cy="39"/>
                    </a:xfrm>
                    <a:custGeom>
                      <a:avLst/>
                      <a:gdLst>
                        <a:gd name="T0" fmla="*/ 0 w 194"/>
                        <a:gd name="T1" fmla="*/ 0 h 193"/>
                        <a:gd name="T2" fmla="*/ 0 w 194"/>
                        <a:gd name="T3" fmla="*/ 0 h 193"/>
                        <a:gd name="T4" fmla="*/ 0 w 194"/>
                        <a:gd name="T5" fmla="*/ 0 h 193"/>
                        <a:gd name="T6" fmla="*/ 0 w 194"/>
                        <a:gd name="T7" fmla="*/ 0 h 193"/>
                        <a:gd name="T8" fmla="*/ 0 w 194"/>
                        <a:gd name="T9" fmla="*/ 0 h 193"/>
                        <a:gd name="T10" fmla="*/ 0 w 194"/>
                        <a:gd name="T11" fmla="*/ 0 h 193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194"/>
                        <a:gd name="T19" fmla="*/ 0 h 193"/>
                        <a:gd name="T20" fmla="*/ 194 w 194"/>
                        <a:gd name="T21" fmla="*/ 193 h 193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194" h="193">
                          <a:moveTo>
                            <a:pt x="0" y="155"/>
                          </a:moveTo>
                          <a:lnTo>
                            <a:pt x="145" y="193"/>
                          </a:lnTo>
                          <a:lnTo>
                            <a:pt x="194" y="106"/>
                          </a:lnTo>
                          <a:lnTo>
                            <a:pt x="87" y="0"/>
                          </a:lnTo>
                          <a:lnTo>
                            <a:pt x="23" y="19"/>
                          </a:lnTo>
                          <a:lnTo>
                            <a:pt x="0" y="155"/>
                          </a:lnTo>
                          <a:close/>
                        </a:path>
                      </a:pathLst>
                    </a:custGeom>
                    <a:grpFill/>
                    <a:ln w="635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PF Din Text Cond Pro Light"/>
                          <a:ea typeface="Batang"/>
                          <a:cs typeface="Times New Roman"/>
                        </a:rPr>
                        <a:t> </a:t>
                      </a:r>
                    </a:p>
                  </p:txBody>
                </p:sp>
              </p:grpSp>
              <p:grpSp>
                <p:nvGrpSpPr>
                  <p:cNvPr id="94" name="Group 440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5145911" y="885032"/>
                    <a:ext cx="374711" cy="557107"/>
                    <a:chOff x="5143609" y="883822"/>
                    <a:chExt cx="256" cy="442"/>
                  </a:xfrm>
                  <a:grpFill/>
                </p:grpSpPr>
                <p:sp>
                  <p:nvSpPr>
                    <p:cNvPr id="105" name="Freeform 441"/>
                    <p:cNvSpPr>
                      <a:spLocks noChangeAspect="1"/>
                    </p:cNvSpPr>
                    <p:nvPr/>
                  </p:nvSpPr>
                  <p:spPr bwMode="gray">
                    <a:xfrm>
                      <a:off x="5143609" y="883896"/>
                      <a:ext cx="246" cy="368"/>
                    </a:xfrm>
                    <a:custGeom>
                      <a:avLst/>
                      <a:gdLst>
                        <a:gd name="T0" fmla="*/ 0 w 1230"/>
                        <a:gd name="T1" fmla="*/ 0 h 1839"/>
                        <a:gd name="T2" fmla="*/ 0 w 1230"/>
                        <a:gd name="T3" fmla="*/ 0 h 1839"/>
                        <a:gd name="T4" fmla="*/ 0 w 1230"/>
                        <a:gd name="T5" fmla="*/ 0 h 1839"/>
                        <a:gd name="T6" fmla="*/ 0 w 1230"/>
                        <a:gd name="T7" fmla="*/ 0 h 1839"/>
                        <a:gd name="T8" fmla="*/ 0 w 1230"/>
                        <a:gd name="T9" fmla="*/ 0 h 1839"/>
                        <a:gd name="T10" fmla="*/ 0 w 1230"/>
                        <a:gd name="T11" fmla="*/ 0 h 1839"/>
                        <a:gd name="T12" fmla="*/ 0 w 1230"/>
                        <a:gd name="T13" fmla="*/ 0 h 1839"/>
                        <a:gd name="T14" fmla="*/ 0 w 1230"/>
                        <a:gd name="T15" fmla="*/ 0 h 1839"/>
                        <a:gd name="T16" fmla="*/ 0 w 1230"/>
                        <a:gd name="T17" fmla="*/ 0 h 1839"/>
                        <a:gd name="T18" fmla="*/ 0 w 1230"/>
                        <a:gd name="T19" fmla="*/ 0 h 1839"/>
                        <a:gd name="T20" fmla="*/ 0 w 1230"/>
                        <a:gd name="T21" fmla="*/ 0 h 1839"/>
                        <a:gd name="T22" fmla="*/ 0 w 1230"/>
                        <a:gd name="T23" fmla="*/ 0 h 1839"/>
                        <a:gd name="T24" fmla="*/ 0 w 1230"/>
                        <a:gd name="T25" fmla="*/ 0 h 1839"/>
                        <a:gd name="T26" fmla="*/ 0 w 1230"/>
                        <a:gd name="T27" fmla="*/ 0 h 1839"/>
                        <a:gd name="T28" fmla="*/ 0 w 1230"/>
                        <a:gd name="T29" fmla="*/ 0 h 1839"/>
                        <a:gd name="T30" fmla="*/ 0 w 1230"/>
                        <a:gd name="T31" fmla="*/ 0 h 1839"/>
                        <a:gd name="T32" fmla="*/ 0 w 1230"/>
                        <a:gd name="T33" fmla="*/ 0 h 1839"/>
                        <a:gd name="T34" fmla="*/ 0 w 1230"/>
                        <a:gd name="T35" fmla="*/ 0 h 1839"/>
                        <a:gd name="T36" fmla="*/ 0 w 1230"/>
                        <a:gd name="T37" fmla="*/ 0 h 1839"/>
                        <a:gd name="T38" fmla="*/ 0 w 1230"/>
                        <a:gd name="T39" fmla="*/ 0 h 1839"/>
                        <a:gd name="T40" fmla="*/ 0 w 1230"/>
                        <a:gd name="T41" fmla="*/ 0 h 1839"/>
                        <a:gd name="T42" fmla="*/ 0 w 1230"/>
                        <a:gd name="T43" fmla="*/ 0 h 1839"/>
                        <a:gd name="T44" fmla="*/ 0 w 1230"/>
                        <a:gd name="T45" fmla="*/ 0 h 1839"/>
                        <a:gd name="T46" fmla="*/ 0 w 1230"/>
                        <a:gd name="T47" fmla="*/ 0 h 1839"/>
                        <a:gd name="T48" fmla="*/ 0 w 1230"/>
                        <a:gd name="T49" fmla="*/ 0 h 1839"/>
                        <a:gd name="T50" fmla="*/ 0 w 1230"/>
                        <a:gd name="T51" fmla="*/ 0 h 1839"/>
                        <a:gd name="T52" fmla="*/ 0 w 1230"/>
                        <a:gd name="T53" fmla="*/ 0 h 1839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w 1230"/>
                        <a:gd name="T82" fmla="*/ 0 h 1839"/>
                        <a:gd name="T83" fmla="*/ 1230 w 1230"/>
                        <a:gd name="T84" fmla="*/ 1839 h 1839"/>
                      </a:gdLst>
                      <a:ahLst/>
                      <a:cxnLst>
                        <a:cxn ang="T54">
                          <a:pos x="T0" y="T1"/>
                        </a:cxn>
                        <a:cxn ang="T55">
                          <a:pos x="T2" y="T3"/>
                        </a:cxn>
                        <a:cxn ang="T56">
                          <a:pos x="T4" y="T5"/>
                        </a:cxn>
                        <a:cxn ang="T57">
                          <a:pos x="T6" y="T7"/>
                        </a:cxn>
                        <a:cxn ang="T58">
                          <a:pos x="T8" y="T9"/>
                        </a:cxn>
                        <a:cxn ang="T59">
                          <a:pos x="T10" y="T11"/>
                        </a:cxn>
                        <a:cxn ang="T60">
                          <a:pos x="T12" y="T13"/>
                        </a:cxn>
                        <a:cxn ang="T61">
                          <a:pos x="T14" y="T15"/>
                        </a:cxn>
                        <a:cxn ang="T62">
                          <a:pos x="T16" y="T17"/>
                        </a:cxn>
                        <a:cxn ang="T63">
                          <a:pos x="T18" y="T19"/>
                        </a:cxn>
                        <a:cxn ang="T64">
                          <a:pos x="T20" y="T21"/>
                        </a:cxn>
                        <a:cxn ang="T65">
                          <a:pos x="T22" y="T23"/>
                        </a:cxn>
                        <a:cxn ang="T66">
                          <a:pos x="T24" y="T25"/>
                        </a:cxn>
                        <a:cxn ang="T67">
                          <a:pos x="T26" y="T27"/>
                        </a:cxn>
                        <a:cxn ang="T68">
                          <a:pos x="T28" y="T29"/>
                        </a:cxn>
                        <a:cxn ang="T69">
                          <a:pos x="T30" y="T31"/>
                        </a:cxn>
                        <a:cxn ang="T70">
                          <a:pos x="T32" y="T33"/>
                        </a:cxn>
                        <a:cxn ang="T71">
                          <a:pos x="T34" y="T35"/>
                        </a:cxn>
                        <a:cxn ang="T72">
                          <a:pos x="T36" y="T37"/>
                        </a:cxn>
                        <a:cxn ang="T73">
                          <a:pos x="T38" y="T39"/>
                        </a:cxn>
                        <a:cxn ang="T74">
                          <a:pos x="T40" y="T41"/>
                        </a:cxn>
                        <a:cxn ang="T75">
                          <a:pos x="T42" y="T43"/>
                        </a:cxn>
                        <a:cxn ang="T76">
                          <a:pos x="T44" y="T45"/>
                        </a:cxn>
                        <a:cxn ang="T77">
                          <a:pos x="T46" y="T47"/>
                        </a:cxn>
                        <a:cxn ang="T78">
                          <a:pos x="T48" y="T49"/>
                        </a:cxn>
                        <a:cxn ang="T79">
                          <a:pos x="T50" y="T51"/>
                        </a:cxn>
                        <a:cxn ang="T80">
                          <a:pos x="T52" y="T53"/>
                        </a:cxn>
                      </a:cxnLst>
                      <a:rect l="T81" t="T82" r="T83" b="T84"/>
                      <a:pathLst>
                        <a:path w="1230" h="1839">
                          <a:moveTo>
                            <a:pt x="230" y="0"/>
                          </a:moveTo>
                          <a:lnTo>
                            <a:pt x="327" y="113"/>
                          </a:lnTo>
                          <a:lnTo>
                            <a:pt x="374" y="161"/>
                          </a:lnTo>
                          <a:lnTo>
                            <a:pt x="504" y="129"/>
                          </a:lnTo>
                          <a:lnTo>
                            <a:pt x="584" y="242"/>
                          </a:lnTo>
                          <a:lnTo>
                            <a:pt x="488" y="274"/>
                          </a:lnTo>
                          <a:lnTo>
                            <a:pt x="601" y="467"/>
                          </a:lnTo>
                          <a:lnTo>
                            <a:pt x="875" y="613"/>
                          </a:lnTo>
                          <a:lnTo>
                            <a:pt x="762" y="758"/>
                          </a:lnTo>
                          <a:lnTo>
                            <a:pt x="859" y="968"/>
                          </a:lnTo>
                          <a:lnTo>
                            <a:pt x="1020" y="1065"/>
                          </a:lnTo>
                          <a:lnTo>
                            <a:pt x="972" y="1242"/>
                          </a:lnTo>
                          <a:lnTo>
                            <a:pt x="1133" y="1484"/>
                          </a:lnTo>
                          <a:lnTo>
                            <a:pt x="1230" y="1839"/>
                          </a:lnTo>
                          <a:lnTo>
                            <a:pt x="1133" y="1839"/>
                          </a:lnTo>
                          <a:lnTo>
                            <a:pt x="923" y="1694"/>
                          </a:lnTo>
                          <a:lnTo>
                            <a:pt x="166" y="1355"/>
                          </a:lnTo>
                          <a:lnTo>
                            <a:pt x="81" y="1217"/>
                          </a:lnTo>
                          <a:lnTo>
                            <a:pt x="214" y="1047"/>
                          </a:lnTo>
                          <a:lnTo>
                            <a:pt x="198" y="898"/>
                          </a:lnTo>
                          <a:lnTo>
                            <a:pt x="15" y="898"/>
                          </a:lnTo>
                          <a:lnTo>
                            <a:pt x="0" y="750"/>
                          </a:lnTo>
                          <a:lnTo>
                            <a:pt x="115" y="717"/>
                          </a:lnTo>
                          <a:lnTo>
                            <a:pt x="164" y="618"/>
                          </a:lnTo>
                          <a:lnTo>
                            <a:pt x="49" y="370"/>
                          </a:lnTo>
                          <a:lnTo>
                            <a:pt x="280" y="71"/>
                          </a:lnTo>
                          <a:lnTo>
                            <a:pt x="230" y="0"/>
                          </a:lnTo>
                          <a:close/>
                        </a:path>
                      </a:pathLst>
                    </a:custGeom>
                    <a:grpFill/>
                    <a:ln w="635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PF Din Text Cond Pro Light"/>
                          <a:ea typeface="Batang"/>
                          <a:cs typeface="Times New Roman"/>
                        </a:rPr>
                        <a:t> </a:t>
                      </a:r>
                    </a:p>
                  </p:txBody>
                </p:sp>
                <p:sp>
                  <p:nvSpPr>
                    <p:cNvPr id="106" name="Freeform 445"/>
                    <p:cNvSpPr>
                      <a:spLocks noChangeAspect="1"/>
                    </p:cNvSpPr>
                    <p:nvPr/>
                  </p:nvSpPr>
                  <p:spPr bwMode="gray">
                    <a:xfrm>
                      <a:off x="5143823" y="883883"/>
                      <a:ext cx="42" cy="20"/>
                    </a:xfrm>
                    <a:custGeom>
                      <a:avLst/>
                      <a:gdLst>
                        <a:gd name="T0" fmla="*/ 0 w 210"/>
                        <a:gd name="T1" fmla="*/ 0 h 97"/>
                        <a:gd name="T2" fmla="*/ 0 w 210"/>
                        <a:gd name="T3" fmla="*/ 0 h 97"/>
                        <a:gd name="T4" fmla="*/ 0 w 210"/>
                        <a:gd name="T5" fmla="*/ 0 h 97"/>
                        <a:gd name="T6" fmla="*/ 0 w 210"/>
                        <a:gd name="T7" fmla="*/ 0 h 97"/>
                        <a:gd name="T8" fmla="*/ 0 w 210"/>
                        <a:gd name="T9" fmla="*/ 0 h 97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210"/>
                        <a:gd name="T16" fmla="*/ 0 h 97"/>
                        <a:gd name="T17" fmla="*/ 210 w 210"/>
                        <a:gd name="T18" fmla="*/ 97 h 97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210" h="97">
                          <a:moveTo>
                            <a:pt x="0" y="49"/>
                          </a:moveTo>
                          <a:lnTo>
                            <a:pt x="114" y="0"/>
                          </a:lnTo>
                          <a:lnTo>
                            <a:pt x="210" y="65"/>
                          </a:lnTo>
                          <a:lnTo>
                            <a:pt x="82" y="97"/>
                          </a:lnTo>
                          <a:lnTo>
                            <a:pt x="0" y="49"/>
                          </a:lnTo>
                          <a:close/>
                        </a:path>
                      </a:pathLst>
                    </a:custGeom>
                    <a:grpFill/>
                    <a:ln w="635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PF Din Text Cond Pro Light"/>
                          <a:ea typeface="Batang"/>
                          <a:cs typeface="Times New Roman"/>
                        </a:rPr>
                        <a:t> </a:t>
                      </a:r>
                    </a:p>
                  </p:txBody>
                </p:sp>
                <p:sp>
                  <p:nvSpPr>
                    <p:cNvPr id="107" name="Freeform 446"/>
                    <p:cNvSpPr>
                      <a:spLocks noChangeAspect="1"/>
                    </p:cNvSpPr>
                    <p:nvPr/>
                  </p:nvSpPr>
                  <p:spPr bwMode="gray">
                    <a:xfrm>
                      <a:off x="5143620" y="883822"/>
                      <a:ext cx="29" cy="61"/>
                    </a:xfrm>
                    <a:custGeom>
                      <a:avLst/>
                      <a:gdLst>
                        <a:gd name="T0" fmla="*/ 0 w 146"/>
                        <a:gd name="T1" fmla="*/ 0 h 306"/>
                        <a:gd name="T2" fmla="*/ 0 w 146"/>
                        <a:gd name="T3" fmla="*/ 0 h 306"/>
                        <a:gd name="T4" fmla="*/ 0 w 146"/>
                        <a:gd name="T5" fmla="*/ 0 h 306"/>
                        <a:gd name="T6" fmla="*/ 0 w 146"/>
                        <a:gd name="T7" fmla="*/ 0 h 306"/>
                        <a:gd name="T8" fmla="*/ 0 w 146"/>
                        <a:gd name="T9" fmla="*/ 0 h 306"/>
                        <a:gd name="T10" fmla="*/ 0 w 146"/>
                        <a:gd name="T11" fmla="*/ 0 h 306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146"/>
                        <a:gd name="T19" fmla="*/ 0 h 306"/>
                        <a:gd name="T20" fmla="*/ 146 w 146"/>
                        <a:gd name="T21" fmla="*/ 306 h 306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146" h="306">
                          <a:moveTo>
                            <a:pt x="130" y="177"/>
                          </a:moveTo>
                          <a:lnTo>
                            <a:pt x="146" y="49"/>
                          </a:lnTo>
                          <a:lnTo>
                            <a:pt x="65" y="0"/>
                          </a:lnTo>
                          <a:lnTo>
                            <a:pt x="0" y="128"/>
                          </a:lnTo>
                          <a:lnTo>
                            <a:pt x="130" y="306"/>
                          </a:lnTo>
                          <a:lnTo>
                            <a:pt x="130" y="177"/>
                          </a:lnTo>
                          <a:close/>
                        </a:path>
                      </a:pathLst>
                    </a:custGeom>
                    <a:grpFill/>
                    <a:ln w="635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PF Din Text Cond Pro Light"/>
                          <a:ea typeface="Batang"/>
                          <a:cs typeface="Times New Roman"/>
                        </a:rPr>
                        <a:t> </a:t>
                      </a:r>
                    </a:p>
                  </p:txBody>
                </p:sp>
              </p:grpSp>
              <p:grpSp>
                <p:nvGrpSpPr>
                  <p:cNvPr id="95" name="Group 454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3153543" y="574051"/>
                    <a:ext cx="1409538" cy="1475202"/>
                    <a:chOff x="3153543" y="574051"/>
                    <a:chExt cx="959" cy="1170"/>
                  </a:xfrm>
                  <a:grpFill/>
                </p:grpSpPr>
                <p:sp>
                  <p:nvSpPr>
                    <p:cNvPr id="101" name="Freeform 455"/>
                    <p:cNvSpPr>
                      <a:spLocks noChangeAspect="1"/>
                    </p:cNvSpPr>
                    <p:nvPr/>
                  </p:nvSpPr>
                  <p:spPr bwMode="gray">
                    <a:xfrm>
                      <a:off x="3153543" y="574067"/>
                      <a:ext cx="959" cy="1154"/>
                    </a:xfrm>
                    <a:custGeom>
                      <a:avLst/>
                      <a:gdLst>
                        <a:gd name="T0" fmla="*/ 0 w 4794"/>
                        <a:gd name="T1" fmla="*/ 0 h 5770"/>
                        <a:gd name="T2" fmla="*/ 0 w 4794"/>
                        <a:gd name="T3" fmla="*/ 0 h 5770"/>
                        <a:gd name="T4" fmla="*/ 0 w 4794"/>
                        <a:gd name="T5" fmla="*/ 0 h 5770"/>
                        <a:gd name="T6" fmla="*/ 0 w 4794"/>
                        <a:gd name="T7" fmla="*/ 0 h 5770"/>
                        <a:gd name="T8" fmla="*/ 0 w 4794"/>
                        <a:gd name="T9" fmla="*/ 0 h 5770"/>
                        <a:gd name="T10" fmla="*/ 0 w 4794"/>
                        <a:gd name="T11" fmla="*/ 0 h 5770"/>
                        <a:gd name="T12" fmla="*/ 0 w 4794"/>
                        <a:gd name="T13" fmla="*/ 0 h 5770"/>
                        <a:gd name="T14" fmla="*/ 0 w 4794"/>
                        <a:gd name="T15" fmla="*/ 0 h 5770"/>
                        <a:gd name="T16" fmla="*/ 0 w 4794"/>
                        <a:gd name="T17" fmla="*/ 0 h 5770"/>
                        <a:gd name="T18" fmla="*/ 0 w 4794"/>
                        <a:gd name="T19" fmla="*/ 0 h 5770"/>
                        <a:gd name="T20" fmla="*/ 0 w 4794"/>
                        <a:gd name="T21" fmla="*/ 0 h 5770"/>
                        <a:gd name="T22" fmla="*/ 0 w 4794"/>
                        <a:gd name="T23" fmla="*/ 0 h 5770"/>
                        <a:gd name="T24" fmla="*/ 0 w 4794"/>
                        <a:gd name="T25" fmla="*/ 0 h 5770"/>
                        <a:gd name="T26" fmla="*/ 0 w 4794"/>
                        <a:gd name="T27" fmla="*/ 0 h 5770"/>
                        <a:gd name="T28" fmla="*/ 0 w 4794"/>
                        <a:gd name="T29" fmla="*/ 0 h 5770"/>
                        <a:gd name="T30" fmla="*/ 0 w 4794"/>
                        <a:gd name="T31" fmla="*/ 0 h 5770"/>
                        <a:gd name="T32" fmla="*/ 0 w 4794"/>
                        <a:gd name="T33" fmla="*/ 0 h 5770"/>
                        <a:gd name="T34" fmla="*/ 0 w 4794"/>
                        <a:gd name="T35" fmla="*/ 0 h 5770"/>
                        <a:gd name="T36" fmla="*/ 0 w 4794"/>
                        <a:gd name="T37" fmla="*/ 0 h 5770"/>
                        <a:gd name="T38" fmla="*/ 0 w 4794"/>
                        <a:gd name="T39" fmla="*/ 0 h 5770"/>
                        <a:gd name="T40" fmla="*/ 0 w 4794"/>
                        <a:gd name="T41" fmla="*/ 0 h 5770"/>
                        <a:gd name="T42" fmla="*/ 0 w 4794"/>
                        <a:gd name="T43" fmla="*/ 0 h 5770"/>
                        <a:gd name="T44" fmla="*/ 0 w 4794"/>
                        <a:gd name="T45" fmla="*/ 0 h 5770"/>
                        <a:gd name="T46" fmla="*/ 0 w 4794"/>
                        <a:gd name="T47" fmla="*/ 0 h 5770"/>
                        <a:gd name="T48" fmla="*/ 0 w 4794"/>
                        <a:gd name="T49" fmla="*/ 0 h 5770"/>
                        <a:gd name="T50" fmla="*/ 0 w 4794"/>
                        <a:gd name="T51" fmla="*/ 0 h 5770"/>
                        <a:gd name="T52" fmla="*/ 0 w 4794"/>
                        <a:gd name="T53" fmla="*/ 0 h 5770"/>
                        <a:gd name="T54" fmla="*/ 0 w 4794"/>
                        <a:gd name="T55" fmla="*/ 0 h 5770"/>
                        <a:gd name="T56" fmla="*/ 0 w 4794"/>
                        <a:gd name="T57" fmla="*/ 0 h 5770"/>
                        <a:gd name="T58" fmla="*/ 0 w 4794"/>
                        <a:gd name="T59" fmla="*/ 0 h 5770"/>
                        <a:gd name="T60" fmla="*/ 0 w 4794"/>
                        <a:gd name="T61" fmla="*/ 0 h 5770"/>
                        <a:gd name="T62" fmla="*/ 0 w 4794"/>
                        <a:gd name="T63" fmla="*/ 0 h 5770"/>
                        <a:gd name="T64" fmla="*/ 0 w 4794"/>
                        <a:gd name="T65" fmla="*/ 0 h 5770"/>
                        <a:gd name="T66" fmla="*/ 0 w 4794"/>
                        <a:gd name="T67" fmla="*/ 0 h 5770"/>
                        <a:gd name="T68" fmla="*/ 0 w 4794"/>
                        <a:gd name="T69" fmla="*/ 0 h 5770"/>
                        <a:gd name="T70" fmla="*/ 0 w 4794"/>
                        <a:gd name="T71" fmla="*/ 0 h 5770"/>
                        <a:gd name="T72" fmla="*/ 0 w 4794"/>
                        <a:gd name="T73" fmla="*/ 0 h 5770"/>
                        <a:gd name="T74" fmla="*/ 0 w 4794"/>
                        <a:gd name="T75" fmla="*/ 0 h 5770"/>
                        <a:gd name="T76" fmla="*/ 0 w 4794"/>
                        <a:gd name="T77" fmla="*/ 0 h 5770"/>
                        <a:gd name="T78" fmla="*/ 0 w 4794"/>
                        <a:gd name="T79" fmla="*/ 0 h 5770"/>
                        <a:gd name="T80" fmla="*/ 0 w 4794"/>
                        <a:gd name="T81" fmla="*/ 0 h 5770"/>
                        <a:gd name="T82" fmla="*/ 0 w 4794"/>
                        <a:gd name="T83" fmla="*/ 0 h 5770"/>
                        <a:gd name="T84" fmla="*/ 0 w 4794"/>
                        <a:gd name="T85" fmla="*/ 0 h 5770"/>
                        <a:gd name="T86" fmla="*/ 0 w 4794"/>
                        <a:gd name="T87" fmla="*/ 0 h 5770"/>
                        <a:gd name="T88" fmla="*/ 0 w 4794"/>
                        <a:gd name="T89" fmla="*/ 0 h 577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w 4794"/>
                        <a:gd name="T136" fmla="*/ 0 h 5770"/>
                        <a:gd name="T137" fmla="*/ 4794 w 4794"/>
                        <a:gd name="T138" fmla="*/ 5770 h 5770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T135" t="T136" r="T137" b="T138"/>
                      <a:pathLst>
                        <a:path w="4794" h="5770">
                          <a:moveTo>
                            <a:pt x="1083" y="1743"/>
                          </a:moveTo>
                          <a:lnTo>
                            <a:pt x="1019" y="1566"/>
                          </a:lnTo>
                          <a:lnTo>
                            <a:pt x="1019" y="1405"/>
                          </a:lnTo>
                          <a:lnTo>
                            <a:pt x="1197" y="1437"/>
                          </a:lnTo>
                          <a:lnTo>
                            <a:pt x="1310" y="1388"/>
                          </a:lnTo>
                          <a:lnTo>
                            <a:pt x="1503" y="1405"/>
                          </a:lnTo>
                          <a:lnTo>
                            <a:pt x="1407" y="1646"/>
                          </a:lnTo>
                          <a:lnTo>
                            <a:pt x="1617" y="1727"/>
                          </a:lnTo>
                          <a:lnTo>
                            <a:pt x="1988" y="1904"/>
                          </a:lnTo>
                          <a:lnTo>
                            <a:pt x="1955" y="1598"/>
                          </a:lnTo>
                          <a:lnTo>
                            <a:pt x="2149" y="1566"/>
                          </a:lnTo>
                          <a:lnTo>
                            <a:pt x="2196" y="1452"/>
                          </a:lnTo>
                          <a:lnTo>
                            <a:pt x="2503" y="1242"/>
                          </a:lnTo>
                          <a:lnTo>
                            <a:pt x="2277" y="1081"/>
                          </a:lnTo>
                          <a:lnTo>
                            <a:pt x="2342" y="920"/>
                          </a:lnTo>
                          <a:lnTo>
                            <a:pt x="2616" y="710"/>
                          </a:lnTo>
                          <a:lnTo>
                            <a:pt x="2729" y="759"/>
                          </a:lnTo>
                          <a:lnTo>
                            <a:pt x="2794" y="613"/>
                          </a:lnTo>
                          <a:lnTo>
                            <a:pt x="3019" y="485"/>
                          </a:lnTo>
                          <a:lnTo>
                            <a:pt x="3036" y="613"/>
                          </a:lnTo>
                          <a:lnTo>
                            <a:pt x="3165" y="613"/>
                          </a:lnTo>
                          <a:lnTo>
                            <a:pt x="3229" y="532"/>
                          </a:lnTo>
                          <a:lnTo>
                            <a:pt x="3536" y="532"/>
                          </a:lnTo>
                          <a:lnTo>
                            <a:pt x="3536" y="307"/>
                          </a:lnTo>
                          <a:lnTo>
                            <a:pt x="3810" y="49"/>
                          </a:lnTo>
                          <a:lnTo>
                            <a:pt x="4019" y="161"/>
                          </a:lnTo>
                          <a:lnTo>
                            <a:pt x="4132" y="129"/>
                          </a:lnTo>
                          <a:lnTo>
                            <a:pt x="4293" y="146"/>
                          </a:lnTo>
                          <a:lnTo>
                            <a:pt x="4268" y="0"/>
                          </a:lnTo>
                          <a:lnTo>
                            <a:pt x="4374" y="42"/>
                          </a:lnTo>
                          <a:lnTo>
                            <a:pt x="4526" y="172"/>
                          </a:lnTo>
                          <a:lnTo>
                            <a:pt x="4397" y="445"/>
                          </a:lnTo>
                          <a:lnTo>
                            <a:pt x="4348" y="543"/>
                          </a:lnTo>
                          <a:lnTo>
                            <a:pt x="4455" y="710"/>
                          </a:lnTo>
                          <a:lnTo>
                            <a:pt x="4622" y="710"/>
                          </a:lnTo>
                          <a:lnTo>
                            <a:pt x="4664" y="695"/>
                          </a:lnTo>
                          <a:lnTo>
                            <a:pt x="4762" y="788"/>
                          </a:lnTo>
                          <a:lnTo>
                            <a:pt x="4729" y="985"/>
                          </a:lnTo>
                          <a:lnTo>
                            <a:pt x="4584" y="1162"/>
                          </a:lnTo>
                          <a:lnTo>
                            <a:pt x="4600" y="1356"/>
                          </a:lnTo>
                          <a:lnTo>
                            <a:pt x="4696" y="1420"/>
                          </a:lnTo>
                          <a:lnTo>
                            <a:pt x="4681" y="1549"/>
                          </a:lnTo>
                          <a:lnTo>
                            <a:pt x="4794" y="1613"/>
                          </a:lnTo>
                          <a:lnTo>
                            <a:pt x="4696" y="1872"/>
                          </a:lnTo>
                          <a:lnTo>
                            <a:pt x="4600" y="1888"/>
                          </a:lnTo>
                          <a:lnTo>
                            <a:pt x="4423" y="2001"/>
                          </a:lnTo>
                          <a:lnTo>
                            <a:pt x="4503" y="2130"/>
                          </a:lnTo>
                          <a:lnTo>
                            <a:pt x="4358" y="2259"/>
                          </a:lnTo>
                          <a:lnTo>
                            <a:pt x="4374" y="2388"/>
                          </a:lnTo>
                          <a:lnTo>
                            <a:pt x="4600" y="2679"/>
                          </a:lnTo>
                          <a:lnTo>
                            <a:pt x="4626" y="2794"/>
                          </a:lnTo>
                          <a:lnTo>
                            <a:pt x="4649" y="2904"/>
                          </a:lnTo>
                          <a:lnTo>
                            <a:pt x="4471" y="2953"/>
                          </a:lnTo>
                          <a:lnTo>
                            <a:pt x="4342" y="3050"/>
                          </a:lnTo>
                          <a:lnTo>
                            <a:pt x="4181" y="3001"/>
                          </a:lnTo>
                          <a:lnTo>
                            <a:pt x="4164" y="3163"/>
                          </a:lnTo>
                          <a:lnTo>
                            <a:pt x="4278" y="3275"/>
                          </a:lnTo>
                          <a:lnTo>
                            <a:pt x="4229" y="3501"/>
                          </a:lnTo>
                          <a:lnTo>
                            <a:pt x="4407" y="3824"/>
                          </a:lnTo>
                          <a:lnTo>
                            <a:pt x="4293" y="4050"/>
                          </a:lnTo>
                          <a:lnTo>
                            <a:pt x="4181" y="4050"/>
                          </a:lnTo>
                          <a:lnTo>
                            <a:pt x="4197" y="4195"/>
                          </a:lnTo>
                          <a:lnTo>
                            <a:pt x="3922" y="4309"/>
                          </a:lnTo>
                          <a:lnTo>
                            <a:pt x="4003" y="4598"/>
                          </a:lnTo>
                          <a:lnTo>
                            <a:pt x="3954" y="4712"/>
                          </a:lnTo>
                          <a:lnTo>
                            <a:pt x="4068" y="4792"/>
                          </a:lnTo>
                          <a:lnTo>
                            <a:pt x="4068" y="4970"/>
                          </a:lnTo>
                          <a:lnTo>
                            <a:pt x="4181" y="4970"/>
                          </a:lnTo>
                          <a:lnTo>
                            <a:pt x="4149" y="5147"/>
                          </a:lnTo>
                          <a:lnTo>
                            <a:pt x="4219" y="5292"/>
                          </a:lnTo>
                          <a:lnTo>
                            <a:pt x="4049" y="5392"/>
                          </a:lnTo>
                          <a:lnTo>
                            <a:pt x="3997" y="5543"/>
                          </a:lnTo>
                          <a:lnTo>
                            <a:pt x="3888" y="5543"/>
                          </a:lnTo>
                          <a:lnTo>
                            <a:pt x="3700" y="5651"/>
                          </a:lnTo>
                          <a:lnTo>
                            <a:pt x="3636" y="5715"/>
                          </a:lnTo>
                          <a:lnTo>
                            <a:pt x="3500" y="5699"/>
                          </a:lnTo>
                          <a:lnTo>
                            <a:pt x="3384" y="5753"/>
                          </a:lnTo>
                          <a:lnTo>
                            <a:pt x="3242" y="5673"/>
                          </a:lnTo>
                          <a:lnTo>
                            <a:pt x="3112" y="5738"/>
                          </a:lnTo>
                          <a:lnTo>
                            <a:pt x="2984" y="5699"/>
                          </a:lnTo>
                          <a:lnTo>
                            <a:pt x="2900" y="5770"/>
                          </a:lnTo>
                          <a:lnTo>
                            <a:pt x="2803" y="5706"/>
                          </a:lnTo>
                          <a:lnTo>
                            <a:pt x="2639" y="5770"/>
                          </a:lnTo>
                          <a:lnTo>
                            <a:pt x="2523" y="5673"/>
                          </a:lnTo>
                          <a:lnTo>
                            <a:pt x="2416" y="5608"/>
                          </a:lnTo>
                          <a:lnTo>
                            <a:pt x="2384" y="5528"/>
                          </a:lnTo>
                          <a:lnTo>
                            <a:pt x="2264" y="5350"/>
                          </a:lnTo>
                          <a:lnTo>
                            <a:pt x="2232" y="5248"/>
                          </a:lnTo>
                          <a:lnTo>
                            <a:pt x="2152" y="5214"/>
                          </a:lnTo>
                          <a:lnTo>
                            <a:pt x="2054" y="5327"/>
                          </a:lnTo>
                          <a:lnTo>
                            <a:pt x="1965" y="5205"/>
                          </a:lnTo>
                          <a:lnTo>
                            <a:pt x="1803" y="5108"/>
                          </a:lnTo>
                          <a:lnTo>
                            <a:pt x="1651" y="5269"/>
                          </a:lnTo>
                          <a:lnTo>
                            <a:pt x="1609" y="5479"/>
                          </a:lnTo>
                          <a:lnTo>
                            <a:pt x="1475" y="5651"/>
                          </a:lnTo>
                          <a:lnTo>
                            <a:pt x="1420" y="5537"/>
                          </a:lnTo>
                          <a:lnTo>
                            <a:pt x="1394" y="5608"/>
                          </a:lnTo>
                          <a:lnTo>
                            <a:pt x="1193" y="5673"/>
                          </a:lnTo>
                          <a:lnTo>
                            <a:pt x="1168" y="5731"/>
                          </a:lnTo>
                          <a:lnTo>
                            <a:pt x="1064" y="5731"/>
                          </a:lnTo>
                          <a:lnTo>
                            <a:pt x="1032" y="5576"/>
                          </a:lnTo>
                          <a:lnTo>
                            <a:pt x="1071" y="5231"/>
                          </a:lnTo>
                          <a:lnTo>
                            <a:pt x="926" y="5134"/>
                          </a:lnTo>
                          <a:lnTo>
                            <a:pt x="877" y="5028"/>
                          </a:lnTo>
                          <a:lnTo>
                            <a:pt x="919" y="4937"/>
                          </a:lnTo>
                          <a:lnTo>
                            <a:pt x="807" y="4898"/>
                          </a:lnTo>
                          <a:lnTo>
                            <a:pt x="797" y="4744"/>
                          </a:lnTo>
                          <a:lnTo>
                            <a:pt x="652" y="4608"/>
                          </a:lnTo>
                          <a:lnTo>
                            <a:pt x="610" y="4530"/>
                          </a:lnTo>
                          <a:lnTo>
                            <a:pt x="570" y="4453"/>
                          </a:lnTo>
                          <a:lnTo>
                            <a:pt x="307" y="4453"/>
                          </a:lnTo>
                          <a:lnTo>
                            <a:pt x="258" y="4286"/>
                          </a:lnTo>
                          <a:lnTo>
                            <a:pt x="322" y="4140"/>
                          </a:lnTo>
                          <a:lnTo>
                            <a:pt x="216" y="4034"/>
                          </a:lnTo>
                          <a:lnTo>
                            <a:pt x="184" y="3866"/>
                          </a:lnTo>
                          <a:lnTo>
                            <a:pt x="112" y="3828"/>
                          </a:lnTo>
                          <a:lnTo>
                            <a:pt x="216" y="3679"/>
                          </a:lnTo>
                          <a:lnTo>
                            <a:pt x="161" y="3569"/>
                          </a:lnTo>
                          <a:lnTo>
                            <a:pt x="167" y="3440"/>
                          </a:lnTo>
                          <a:lnTo>
                            <a:pt x="97" y="3279"/>
                          </a:lnTo>
                          <a:lnTo>
                            <a:pt x="0" y="3163"/>
                          </a:lnTo>
                          <a:lnTo>
                            <a:pt x="145" y="3010"/>
                          </a:lnTo>
                          <a:lnTo>
                            <a:pt x="275" y="2995"/>
                          </a:lnTo>
                          <a:lnTo>
                            <a:pt x="275" y="2794"/>
                          </a:lnTo>
                          <a:lnTo>
                            <a:pt x="451" y="2550"/>
                          </a:lnTo>
                          <a:lnTo>
                            <a:pt x="371" y="2431"/>
                          </a:lnTo>
                          <a:lnTo>
                            <a:pt x="362" y="2317"/>
                          </a:lnTo>
                          <a:lnTo>
                            <a:pt x="194" y="2188"/>
                          </a:lnTo>
                          <a:lnTo>
                            <a:pt x="135" y="1995"/>
                          </a:lnTo>
                          <a:lnTo>
                            <a:pt x="167" y="1823"/>
                          </a:lnTo>
                          <a:lnTo>
                            <a:pt x="184" y="1872"/>
                          </a:lnTo>
                          <a:lnTo>
                            <a:pt x="264" y="1762"/>
                          </a:lnTo>
                          <a:lnTo>
                            <a:pt x="345" y="1859"/>
                          </a:lnTo>
                          <a:lnTo>
                            <a:pt x="684" y="1678"/>
                          </a:lnTo>
                          <a:lnTo>
                            <a:pt x="716" y="1795"/>
                          </a:lnTo>
                          <a:lnTo>
                            <a:pt x="1083" y="1743"/>
                          </a:lnTo>
                          <a:close/>
                        </a:path>
                      </a:pathLst>
                    </a:custGeom>
                    <a:grpFill/>
                    <a:ln w="635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PF Din Text Cond Pro Light"/>
                          <a:ea typeface="Batang"/>
                          <a:cs typeface="Times New Roman"/>
                        </a:rPr>
                        <a:t> </a:t>
                      </a:r>
                    </a:p>
                  </p:txBody>
                </p:sp>
                <p:sp>
                  <p:nvSpPr>
                    <p:cNvPr id="102" name="Freeform 456"/>
                    <p:cNvSpPr>
                      <a:spLocks noChangeAspect="1"/>
                    </p:cNvSpPr>
                    <p:nvPr/>
                  </p:nvSpPr>
                  <p:spPr bwMode="gray">
                    <a:xfrm>
                      <a:off x="3153978" y="574193"/>
                      <a:ext cx="47" cy="42"/>
                    </a:xfrm>
                    <a:custGeom>
                      <a:avLst/>
                      <a:gdLst>
                        <a:gd name="T0" fmla="*/ 0 w 233"/>
                        <a:gd name="T1" fmla="*/ 0 h 209"/>
                        <a:gd name="T2" fmla="*/ 0 w 233"/>
                        <a:gd name="T3" fmla="*/ 0 h 209"/>
                        <a:gd name="T4" fmla="*/ 0 w 233"/>
                        <a:gd name="T5" fmla="*/ 0 h 209"/>
                        <a:gd name="T6" fmla="*/ 0 w 233"/>
                        <a:gd name="T7" fmla="*/ 0 h 209"/>
                        <a:gd name="T8" fmla="*/ 0 w 233"/>
                        <a:gd name="T9" fmla="*/ 0 h 209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233"/>
                        <a:gd name="T16" fmla="*/ 0 h 209"/>
                        <a:gd name="T17" fmla="*/ 233 w 233"/>
                        <a:gd name="T18" fmla="*/ 209 h 209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233" h="209">
                          <a:moveTo>
                            <a:pt x="0" y="209"/>
                          </a:moveTo>
                          <a:lnTo>
                            <a:pt x="233" y="74"/>
                          </a:lnTo>
                          <a:lnTo>
                            <a:pt x="184" y="0"/>
                          </a:lnTo>
                          <a:lnTo>
                            <a:pt x="7" y="0"/>
                          </a:lnTo>
                          <a:lnTo>
                            <a:pt x="0" y="209"/>
                          </a:lnTo>
                          <a:close/>
                        </a:path>
                      </a:pathLst>
                    </a:custGeom>
                    <a:grpFill/>
                    <a:ln w="635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PF Din Text Cond Pro Light"/>
                          <a:ea typeface="Batang"/>
                          <a:cs typeface="Times New Roman"/>
                        </a:rPr>
                        <a:t> </a:t>
                      </a:r>
                    </a:p>
                  </p:txBody>
                </p:sp>
                <p:sp>
                  <p:nvSpPr>
                    <p:cNvPr id="103" name="Freeform 457"/>
                    <p:cNvSpPr>
                      <a:spLocks noChangeAspect="1"/>
                    </p:cNvSpPr>
                    <p:nvPr/>
                  </p:nvSpPr>
                  <p:spPr bwMode="gray">
                    <a:xfrm>
                      <a:off x="3153857" y="574096"/>
                      <a:ext cx="102" cy="99"/>
                    </a:xfrm>
                    <a:custGeom>
                      <a:avLst/>
                      <a:gdLst>
                        <a:gd name="T0" fmla="*/ 0 w 510"/>
                        <a:gd name="T1" fmla="*/ 0 h 494"/>
                        <a:gd name="T2" fmla="*/ 0 w 510"/>
                        <a:gd name="T3" fmla="*/ 0 h 494"/>
                        <a:gd name="T4" fmla="*/ 0 w 510"/>
                        <a:gd name="T5" fmla="*/ 0 h 494"/>
                        <a:gd name="T6" fmla="*/ 0 w 510"/>
                        <a:gd name="T7" fmla="*/ 0 h 494"/>
                        <a:gd name="T8" fmla="*/ 0 w 510"/>
                        <a:gd name="T9" fmla="*/ 0 h 494"/>
                        <a:gd name="T10" fmla="*/ 0 w 510"/>
                        <a:gd name="T11" fmla="*/ 0 h 494"/>
                        <a:gd name="T12" fmla="*/ 0 w 510"/>
                        <a:gd name="T13" fmla="*/ 0 h 494"/>
                        <a:gd name="T14" fmla="*/ 0 w 510"/>
                        <a:gd name="T15" fmla="*/ 0 h 494"/>
                        <a:gd name="T16" fmla="*/ 0 w 510"/>
                        <a:gd name="T17" fmla="*/ 0 h 494"/>
                        <a:gd name="T18" fmla="*/ 0 w 510"/>
                        <a:gd name="T19" fmla="*/ 0 h 494"/>
                        <a:gd name="T20" fmla="*/ 0 w 510"/>
                        <a:gd name="T21" fmla="*/ 0 h 494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w 510"/>
                        <a:gd name="T34" fmla="*/ 0 h 494"/>
                        <a:gd name="T35" fmla="*/ 510 w 510"/>
                        <a:gd name="T36" fmla="*/ 494 h 494"/>
                      </a:gdLst>
                      <a:ahLst/>
                      <a:cxnLst>
                        <a:cxn ang="T22">
                          <a:pos x="T0" y="T1"/>
                        </a:cxn>
                        <a:cxn ang="T23">
                          <a:pos x="T2" y="T3"/>
                        </a:cxn>
                        <a:cxn ang="T24">
                          <a:pos x="T4" y="T5"/>
                        </a:cxn>
                        <a:cxn ang="T25">
                          <a:pos x="T6" y="T7"/>
                        </a:cxn>
                        <a:cxn ang="T26">
                          <a:pos x="T8" y="T9"/>
                        </a:cxn>
                        <a:cxn ang="T27">
                          <a:pos x="T10" y="T11"/>
                        </a:cxn>
                        <a:cxn ang="T28">
                          <a:pos x="T12" y="T13"/>
                        </a:cxn>
                        <a:cxn ang="T29">
                          <a:pos x="T14" y="T15"/>
                        </a:cxn>
                        <a:cxn ang="T30">
                          <a:pos x="T16" y="T17"/>
                        </a:cxn>
                        <a:cxn ang="T31">
                          <a:pos x="T18" y="T19"/>
                        </a:cxn>
                        <a:cxn ang="T32">
                          <a:pos x="T20" y="T21"/>
                        </a:cxn>
                      </a:cxnLst>
                      <a:rect l="T33" t="T34" r="T35" b="T36"/>
                      <a:pathLst>
                        <a:path w="510" h="494">
                          <a:moveTo>
                            <a:pt x="0" y="274"/>
                          </a:moveTo>
                          <a:lnTo>
                            <a:pt x="6" y="364"/>
                          </a:lnTo>
                          <a:lnTo>
                            <a:pt x="188" y="494"/>
                          </a:lnTo>
                          <a:lnTo>
                            <a:pt x="284" y="494"/>
                          </a:lnTo>
                          <a:lnTo>
                            <a:pt x="510" y="203"/>
                          </a:lnTo>
                          <a:lnTo>
                            <a:pt x="510" y="0"/>
                          </a:lnTo>
                          <a:lnTo>
                            <a:pt x="188" y="9"/>
                          </a:lnTo>
                          <a:lnTo>
                            <a:pt x="155" y="96"/>
                          </a:lnTo>
                          <a:lnTo>
                            <a:pt x="177" y="170"/>
                          </a:lnTo>
                          <a:lnTo>
                            <a:pt x="80" y="155"/>
                          </a:lnTo>
                          <a:lnTo>
                            <a:pt x="0" y="274"/>
                          </a:lnTo>
                          <a:close/>
                        </a:path>
                      </a:pathLst>
                    </a:custGeom>
                    <a:grpFill/>
                    <a:ln w="635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PF Din Text Cond Pro Light"/>
                          <a:ea typeface="Batang"/>
                          <a:cs typeface="Times New Roman"/>
                        </a:rPr>
                        <a:t> </a:t>
                      </a:r>
                    </a:p>
                  </p:txBody>
                </p:sp>
                <p:sp>
                  <p:nvSpPr>
                    <p:cNvPr id="104" name="Freeform 458"/>
                    <p:cNvSpPr>
                      <a:spLocks noChangeAspect="1"/>
                    </p:cNvSpPr>
                    <p:nvPr/>
                  </p:nvSpPr>
                  <p:spPr bwMode="gray">
                    <a:xfrm>
                      <a:off x="3153965" y="574051"/>
                      <a:ext cx="73" cy="44"/>
                    </a:xfrm>
                    <a:custGeom>
                      <a:avLst/>
                      <a:gdLst>
                        <a:gd name="T0" fmla="*/ 0 w 361"/>
                        <a:gd name="T1" fmla="*/ 0 h 219"/>
                        <a:gd name="T2" fmla="*/ 0 w 361"/>
                        <a:gd name="T3" fmla="*/ 0 h 219"/>
                        <a:gd name="T4" fmla="*/ 0 w 361"/>
                        <a:gd name="T5" fmla="*/ 0 h 219"/>
                        <a:gd name="T6" fmla="*/ 0 w 361"/>
                        <a:gd name="T7" fmla="*/ 0 h 219"/>
                        <a:gd name="T8" fmla="*/ 0 w 361"/>
                        <a:gd name="T9" fmla="*/ 0 h 219"/>
                        <a:gd name="T10" fmla="*/ 0 w 361"/>
                        <a:gd name="T11" fmla="*/ 0 h 219"/>
                        <a:gd name="T12" fmla="*/ 0 w 361"/>
                        <a:gd name="T13" fmla="*/ 0 h 219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361"/>
                        <a:gd name="T22" fmla="*/ 0 h 219"/>
                        <a:gd name="T23" fmla="*/ 361 w 361"/>
                        <a:gd name="T24" fmla="*/ 219 h 219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361" h="219">
                          <a:moveTo>
                            <a:pt x="0" y="112"/>
                          </a:moveTo>
                          <a:lnTo>
                            <a:pt x="129" y="97"/>
                          </a:lnTo>
                          <a:lnTo>
                            <a:pt x="265" y="0"/>
                          </a:lnTo>
                          <a:lnTo>
                            <a:pt x="361" y="58"/>
                          </a:lnTo>
                          <a:lnTo>
                            <a:pt x="183" y="219"/>
                          </a:lnTo>
                          <a:lnTo>
                            <a:pt x="55" y="219"/>
                          </a:lnTo>
                          <a:lnTo>
                            <a:pt x="0" y="112"/>
                          </a:lnTo>
                          <a:close/>
                        </a:path>
                      </a:pathLst>
                    </a:custGeom>
                    <a:grpFill/>
                    <a:ln w="635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PF Din Text Cond Pro Light"/>
                          <a:ea typeface="Batang"/>
                          <a:cs typeface="Times New Roman"/>
                        </a:rPr>
                        <a:t> </a:t>
                      </a:r>
                    </a:p>
                  </p:txBody>
                </p:sp>
              </p:grpSp>
              <p:grpSp>
                <p:nvGrpSpPr>
                  <p:cNvPr id="96" name="Group 459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711451" y="556721"/>
                    <a:ext cx="238904" cy="249116"/>
                    <a:chOff x="2728293" y="556721"/>
                    <a:chExt cx="162" cy="197"/>
                  </a:xfrm>
                  <a:grpFill/>
                </p:grpSpPr>
                <p:sp>
                  <p:nvSpPr>
                    <p:cNvPr id="98" name="Freeform 460"/>
                    <p:cNvSpPr>
                      <a:spLocks noChangeAspect="1"/>
                    </p:cNvSpPr>
                    <p:nvPr/>
                  </p:nvSpPr>
                  <p:spPr bwMode="gray">
                    <a:xfrm>
                      <a:off x="2728391" y="556829"/>
                      <a:ext cx="64" cy="89"/>
                    </a:xfrm>
                    <a:custGeom>
                      <a:avLst/>
                      <a:gdLst>
                        <a:gd name="T0" fmla="*/ 0 w 324"/>
                        <a:gd name="T1" fmla="*/ 0 h 445"/>
                        <a:gd name="T2" fmla="*/ 0 w 324"/>
                        <a:gd name="T3" fmla="*/ 0 h 445"/>
                        <a:gd name="T4" fmla="*/ 0 w 324"/>
                        <a:gd name="T5" fmla="*/ 0 h 445"/>
                        <a:gd name="T6" fmla="*/ 0 w 324"/>
                        <a:gd name="T7" fmla="*/ 0 h 445"/>
                        <a:gd name="T8" fmla="*/ 0 w 324"/>
                        <a:gd name="T9" fmla="*/ 0 h 445"/>
                        <a:gd name="T10" fmla="*/ 0 w 324"/>
                        <a:gd name="T11" fmla="*/ 0 h 445"/>
                        <a:gd name="T12" fmla="*/ 0 w 324"/>
                        <a:gd name="T13" fmla="*/ 0 h 445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324"/>
                        <a:gd name="T22" fmla="*/ 0 h 445"/>
                        <a:gd name="T23" fmla="*/ 324 w 324"/>
                        <a:gd name="T24" fmla="*/ 445 h 445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324" h="445">
                          <a:moveTo>
                            <a:pt x="0" y="74"/>
                          </a:moveTo>
                          <a:lnTo>
                            <a:pt x="123" y="0"/>
                          </a:lnTo>
                          <a:lnTo>
                            <a:pt x="129" y="129"/>
                          </a:lnTo>
                          <a:lnTo>
                            <a:pt x="210" y="80"/>
                          </a:lnTo>
                          <a:lnTo>
                            <a:pt x="324" y="235"/>
                          </a:lnTo>
                          <a:lnTo>
                            <a:pt x="0" y="445"/>
                          </a:lnTo>
                          <a:lnTo>
                            <a:pt x="0" y="74"/>
                          </a:lnTo>
                          <a:close/>
                        </a:path>
                      </a:pathLst>
                    </a:custGeom>
                    <a:grpFill/>
                    <a:ln w="635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PF Din Text Cond Pro Light"/>
                          <a:ea typeface="Batang"/>
                          <a:cs typeface="Times New Roman"/>
                        </a:rPr>
                        <a:t> </a:t>
                      </a:r>
                    </a:p>
                  </p:txBody>
                </p:sp>
                <p:sp>
                  <p:nvSpPr>
                    <p:cNvPr id="99" name="Freeform 461"/>
                    <p:cNvSpPr>
                      <a:spLocks noChangeAspect="1"/>
                    </p:cNvSpPr>
                    <p:nvPr/>
                  </p:nvSpPr>
                  <p:spPr bwMode="gray">
                    <a:xfrm>
                      <a:off x="2728313" y="556798"/>
                      <a:ext cx="60" cy="76"/>
                    </a:xfrm>
                    <a:custGeom>
                      <a:avLst/>
                      <a:gdLst>
                        <a:gd name="T0" fmla="*/ 0 w 299"/>
                        <a:gd name="T1" fmla="*/ 0 h 377"/>
                        <a:gd name="T2" fmla="*/ 0 w 299"/>
                        <a:gd name="T3" fmla="*/ 0 h 377"/>
                        <a:gd name="T4" fmla="*/ 0 w 299"/>
                        <a:gd name="T5" fmla="*/ 0 h 377"/>
                        <a:gd name="T6" fmla="*/ 0 w 299"/>
                        <a:gd name="T7" fmla="*/ 0 h 377"/>
                        <a:gd name="T8" fmla="*/ 0 w 299"/>
                        <a:gd name="T9" fmla="*/ 0 h 377"/>
                        <a:gd name="T10" fmla="*/ 0 w 299"/>
                        <a:gd name="T11" fmla="*/ 0 h 377"/>
                        <a:gd name="T12" fmla="*/ 0 w 299"/>
                        <a:gd name="T13" fmla="*/ 0 h 377"/>
                        <a:gd name="T14" fmla="*/ 0 w 299"/>
                        <a:gd name="T15" fmla="*/ 0 h 377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w 299"/>
                        <a:gd name="T25" fmla="*/ 0 h 377"/>
                        <a:gd name="T26" fmla="*/ 299 w 299"/>
                        <a:gd name="T27" fmla="*/ 377 h 377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T24" t="T25" r="T26" b="T27"/>
                      <a:pathLst>
                        <a:path w="299" h="377">
                          <a:moveTo>
                            <a:pt x="0" y="200"/>
                          </a:moveTo>
                          <a:lnTo>
                            <a:pt x="32" y="88"/>
                          </a:lnTo>
                          <a:lnTo>
                            <a:pt x="171" y="0"/>
                          </a:lnTo>
                          <a:lnTo>
                            <a:pt x="176" y="97"/>
                          </a:lnTo>
                          <a:lnTo>
                            <a:pt x="284" y="23"/>
                          </a:lnTo>
                          <a:lnTo>
                            <a:pt x="299" y="241"/>
                          </a:lnTo>
                          <a:lnTo>
                            <a:pt x="284" y="377"/>
                          </a:lnTo>
                          <a:lnTo>
                            <a:pt x="0" y="200"/>
                          </a:lnTo>
                          <a:close/>
                        </a:path>
                      </a:pathLst>
                    </a:custGeom>
                    <a:grpFill/>
                    <a:ln w="635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PF Din Text Cond Pro Light"/>
                          <a:ea typeface="Batang"/>
                          <a:cs typeface="Times New Roman"/>
                        </a:rPr>
                        <a:t> </a:t>
                      </a:r>
                    </a:p>
                  </p:txBody>
                </p:sp>
                <p:sp>
                  <p:nvSpPr>
                    <p:cNvPr id="100" name="Freeform 462"/>
                    <p:cNvSpPr>
                      <a:spLocks noChangeAspect="1"/>
                    </p:cNvSpPr>
                    <p:nvPr/>
                  </p:nvSpPr>
                  <p:spPr bwMode="gray">
                    <a:xfrm>
                      <a:off x="2728293" y="556721"/>
                      <a:ext cx="53" cy="80"/>
                    </a:xfrm>
                    <a:custGeom>
                      <a:avLst/>
                      <a:gdLst>
                        <a:gd name="T0" fmla="*/ 0 w 265"/>
                        <a:gd name="T1" fmla="*/ 0 h 403"/>
                        <a:gd name="T2" fmla="*/ 0 w 265"/>
                        <a:gd name="T3" fmla="*/ 0 h 403"/>
                        <a:gd name="T4" fmla="*/ 0 w 265"/>
                        <a:gd name="T5" fmla="*/ 0 h 403"/>
                        <a:gd name="T6" fmla="*/ 0 w 265"/>
                        <a:gd name="T7" fmla="*/ 0 h 403"/>
                        <a:gd name="T8" fmla="*/ 0 w 265"/>
                        <a:gd name="T9" fmla="*/ 0 h 403"/>
                        <a:gd name="T10" fmla="*/ 0 w 265"/>
                        <a:gd name="T11" fmla="*/ 0 h 403"/>
                        <a:gd name="T12" fmla="*/ 0 w 265"/>
                        <a:gd name="T13" fmla="*/ 0 h 403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265"/>
                        <a:gd name="T22" fmla="*/ 0 h 403"/>
                        <a:gd name="T23" fmla="*/ 265 w 265"/>
                        <a:gd name="T24" fmla="*/ 403 h 403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265" h="403">
                          <a:moveTo>
                            <a:pt x="0" y="344"/>
                          </a:moveTo>
                          <a:lnTo>
                            <a:pt x="87" y="403"/>
                          </a:lnTo>
                          <a:lnTo>
                            <a:pt x="265" y="306"/>
                          </a:lnTo>
                          <a:lnTo>
                            <a:pt x="265" y="119"/>
                          </a:lnTo>
                          <a:lnTo>
                            <a:pt x="161" y="0"/>
                          </a:lnTo>
                          <a:lnTo>
                            <a:pt x="23" y="103"/>
                          </a:lnTo>
                          <a:lnTo>
                            <a:pt x="0" y="344"/>
                          </a:lnTo>
                          <a:close/>
                        </a:path>
                      </a:pathLst>
                    </a:custGeom>
                    <a:grpFill/>
                    <a:ln w="635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PF Din Text Cond Pro Light"/>
                          <a:ea typeface="Batang"/>
                          <a:cs typeface="Times New Roman"/>
                        </a:rPr>
                        <a:t> </a:t>
                      </a:r>
                    </a:p>
                  </p:txBody>
                </p:sp>
              </p:grpSp>
              <p:sp>
                <p:nvSpPr>
                  <p:cNvPr id="97" name="Freeform 416"/>
                  <p:cNvSpPr>
                    <a:spLocks noChangeAspect="1"/>
                  </p:cNvSpPr>
                  <p:nvPr/>
                </p:nvSpPr>
                <p:spPr bwMode="gray">
                  <a:xfrm>
                    <a:off x="4400626" y="0"/>
                    <a:ext cx="735827" cy="808003"/>
                  </a:xfrm>
                  <a:custGeom>
                    <a:avLst/>
                    <a:gdLst>
                      <a:gd name="T0" fmla="*/ 0 w 2500"/>
                      <a:gd name="T1" fmla="*/ 0 h 3204"/>
                      <a:gd name="T2" fmla="*/ 0 w 2500"/>
                      <a:gd name="T3" fmla="*/ 0 h 3204"/>
                      <a:gd name="T4" fmla="*/ 0 w 2500"/>
                      <a:gd name="T5" fmla="*/ 0 h 3204"/>
                      <a:gd name="T6" fmla="*/ 0 w 2500"/>
                      <a:gd name="T7" fmla="*/ 0 h 3204"/>
                      <a:gd name="T8" fmla="*/ 0 w 2500"/>
                      <a:gd name="T9" fmla="*/ 0 h 3204"/>
                      <a:gd name="T10" fmla="*/ 0 w 2500"/>
                      <a:gd name="T11" fmla="*/ 0 h 3204"/>
                      <a:gd name="T12" fmla="*/ 0 w 2500"/>
                      <a:gd name="T13" fmla="*/ 0 h 3204"/>
                      <a:gd name="T14" fmla="*/ 0 w 2500"/>
                      <a:gd name="T15" fmla="*/ 0 h 3204"/>
                      <a:gd name="T16" fmla="*/ 0 w 2500"/>
                      <a:gd name="T17" fmla="*/ 0 h 3204"/>
                      <a:gd name="T18" fmla="*/ 0 w 2500"/>
                      <a:gd name="T19" fmla="*/ 0 h 3204"/>
                      <a:gd name="T20" fmla="*/ 0 w 2500"/>
                      <a:gd name="T21" fmla="*/ 0 h 3204"/>
                      <a:gd name="T22" fmla="*/ 0 w 2500"/>
                      <a:gd name="T23" fmla="*/ 0 h 3204"/>
                      <a:gd name="T24" fmla="*/ 0 w 2500"/>
                      <a:gd name="T25" fmla="*/ 0 h 3204"/>
                      <a:gd name="T26" fmla="*/ 0 w 2500"/>
                      <a:gd name="T27" fmla="*/ 0 h 3204"/>
                      <a:gd name="T28" fmla="*/ 0 w 2500"/>
                      <a:gd name="T29" fmla="*/ 0 h 3204"/>
                      <a:gd name="T30" fmla="*/ 0 w 2500"/>
                      <a:gd name="T31" fmla="*/ 0 h 3204"/>
                      <a:gd name="T32" fmla="*/ 0 w 2500"/>
                      <a:gd name="T33" fmla="*/ 0 h 3204"/>
                      <a:gd name="T34" fmla="*/ 0 w 2500"/>
                      <a:gd name="T35" fmla="*/ 0 h 3204"/>
                      <a:gd name="T36" fmla="*/ 0 w 2500"/>
                      <a:gd name="T37" fmla="*/ 0 h 3204"/>
                      <a:gd name="T38" fmla="*/ 0 w 2500"/>
                      <a:gd name="T39" fmla="*/ 0 h 3204"/>
                      <a:gd name="T40" fmla="*/ 0 w 2500"/>
                      <a:gd name="T41" fmla="*/ 0 h 3204"/>
                      <a:gd name="T42" fmla="*/ 0 w 2500"/>
                      <a:gd name="T43" fmla="*/ 0 h 3204"/>
                      <a:gd name="T44" fmla="*/ 0 w 2500"/>
                      <a:gd name="T45" fmla="*/ 0 h 3204"/>
                      <a:gd name="T46" fmla="*/ 0 w 2500"/>
                      <a:gd name="T47" fmla="*/ 0 h 3204"/>
                      <a:gd name="T48" fmla="*/ 0 w 2500"/>
                      <a:gd name="T49" fmla="*/ 0 h 3204"/>
                      <a:gd name="T50" fmla="*/ 0 w 2500"/>
                      <a:gd name="T51" fmla="*/ 0 h 3204"/>
                      <a:gd name="T52" fmla="*/ 0 w 2500"/>
                      <a:gd name="T53" fmla="*/ 0 h 3204"/>
                      <a:gd name="T54" fmla="*/ 0 w 2500"/>
                      <a:gd name="T55" fmla="*/ 0 h 3204"/>
                      <a:gd name="T56" fmla="*/ 0 w 2500"/>
                      <a:gd name="T57" fmla="*/ 0 h 3204"/>
                      <a:gd name="T58" fmla="*/ 0 w 2500"/>
                      <a:gd name="T59" fmla="*/ 0 h 3204"/>
                      <a:gd name="T60" fmla="*/ 0 w 2500"/>
                      <a:gd name="T61" fmla="*/ 0 h 3204"/>
                      <a:gd name="T62" fmla="*/ 0 w 2500"/>
                      <a:gd name="T63" fmla="*/ 0 h 3204"/>
                      <a:gd name="T64" fmla="*/ 0 w 2500"/>
                      <a:gd name="T65" fmla="*/ 0 h 3204"/>
                      <a:gd name="T66" fmla="*/ 0 w 2500"/>
                      <a:gd name="T67" fmla="*/ 0 h 3204"/>
                      <a:gd name="T68" fmla="*/ 0 w 2500"/>
                      <a:gd name="T69" fmla="*/ 0 h 3204"/>
                      <a:gd name="T70" fmla="*/ 0 w 2500"/>
                      <a:gd name="T71" fmla="*/ 0 h 3204"/>
                      <a:gd name="T72" fmla="*/ 0 w 2500"/>
                      <a:gd name="T73" fmla="*/ 0 h 3204"/>
                      <a:gd name="T74" fmla="*/ 0 w 2500"/>
                      <a:gd name="T75" fmla="*/ 0 h 3204"/>
                      <a:gd name="T76" fmla="*/ 0 w 2500"/>
                      <a:gd name="T77" fmla="*/ 0 h 3204"/>
                      <a:gd name="T78" fmla="*/ 0 w 2500"/>
                      <a:gd name="T79" fmla="*/ 0 h 3204"/>
                      <a:gd name="T80" fmla="*/ 0 w 2500"/>
                      <a:gd name="T81" fmla="*/ 0 h 3204"/>
                      <a:gd name="T82" fmla="*/ 0 w 2500"/>
                      <a:gd name="T83" fmla="*/ 0 h 3204"/>
                      <a:gd name="T84" fmla="*/ 0 w 2500"/>
                      <a:gd name="T85" fmla="*/ 0 h 3204"/>
                      <a:gd name="T86" fmla="*/ 0 w 2500"/>
                      <a:gd name="T87" fmla="*/ 0 h 3204"/>
                      <a:gd name="T88" fmla="*/ 0 w 2500"/>
                      <a:gd name="T89" fmla="*/ 0 h 3204"/>
                      <a:gd name="T90" fmla="*/ 0 w 2500"/>
                      <a:gd name="T91" fmla="*/ 0 h 3204"/>
                      <a:gd name="T92" fmla="*/ 0 w 2500"/>
                      <a:gd name="T93" fmla="*/ 0 h 3204"/>
                      <a:gd name="T94" fmla="*/ 0 w 2500"/>
                      <a:gd name="T95" fmla="*/ 0 h 3204"/>
                      <a:gd name="T96" fmla="*/ 0 w 2500"/>
                      <a:gd name="T97" fmla="*/ 0 h 3204"/>
                      <a:gd name="T98" fmla="*/ 0 w 2500"/>
                      <a:gd name="T99" fmla="*/ 0 h 3204"/>
                      <a:gd name="T100" fmla="*/ 0 w 2500"/>
                      <a:gd name="T101" fmla="*/ 0 h 3204"/>
                      <a:gd name="T102" fmla="*/ 0 w 2500"/>
                      <a:gd name="T103" fmla="*/ 0 h 3204"/>
                      <a:gd name="T104" fmla="*/ 0 w 2500"/>
                      <a:gd name="T105" fmla="*/ 0 h 3204"/>
                      <a:gd name="T106" fmla="*/ 0 w 2500"/>
                      <a:gd name="T107" fmla="*/ 0 h 3204"/>
                      <a:gd name="T108" fmla="*/ 0 w 2500"/>
                      <a:gd name="T109" fmla="*/ 0 h 3204"/>
                      <a:gd name="T110" fmla="*/ 0 w 2500"/>
                      <a:gd name="T111" fmla="*/ 0 h 3204"/>
                      <a:gd name="T112" fmla="*/ 0 w 2500"/>
                      <a:gd name="T113" fmla="*/ 0 h 3204"/>
                      <a:gd name="T114" fmla="*/ 0 w 2500"/>
                      <a:gd name="T115" fmla="*/ 0 h 3204"/>
                      <a:gd name="T116" fmla="*/ 0 w 2500"/>
                      <a:gd name="T117" fmla="*/ 0 h 3204"/>
                      <a:gd name="T118" fmla="*/ 0 w 2500"/>
                      <a:gd name="T119" fmla="*/ 0 h 3204"/>
                      <a:gd name="T120" fmla="*/ 0 w 2500"/>
                      <a:gd name="T121" fmla="*/ 0 h 3204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60000 65536"/>
                      <a:gd name="T181" fmla="*/ 0 60000 65536"/>
                      <a:gd name="T182" fmla="*/ 0 60000 65536"/>
                      <a:gd name="T183" fmla="*/ 0 w 2500"/>
                      <a:gd name="T184" fmla="*/ 0 h 3204"/>
                      <a:gd name="T185" fmla="*/ 2500 w 2500"/>
                      <a:gd name="T186" fmla="*/ 3204 h 3204"/>
                    </a:gdLst>
                    <a:ahLst/>
                    <a:cxnLst>
                      <a:cxn ang="T122">
                        <a:pos x="T0" y="T1"/>
                      </a:cxn>
                      <a:cxn ang="T123">
                        <a:pos x="T2" y="T3"/>
                      </a:cxn>
                      <a:cxn ang="T124">
                        <a:pos x="T4" y="T5"/>
                      </a:cxn>
                      <a:cxn ang="T125">
                        <a:pos x="T6" y="T7"/>
                      </a:cxn>
                      <a:cxn ang="T126">
                        <a:pos x="T8" y="T9"/>
                      </a:cxn>
                      <a:cxn ang="T127">
                        <a:pos x="T10" y="T11"/>
                      </a:cxn>
                      <a:cxn ang="T128">
                        <a:pos x="T12" y="T13"/>
                      </a:cxn>
                      <a:cxn ang="T129">
                        <a:pos x="T14" y="T15"/>
                      </a:cxn>
                      <a:cxn ang="T130">
                        <a:pos x="T16" y="T17"/>
                      </a:cxn>
                      <a:cxn ang="T131">
                        <a:pos x="T18" y="T19"/>
                      </a:cxn>
                      <a:cxn ang="T132">
                        <a:pos x="T20" y="T21"/>
                      </a:cxn>
                      <a:cxn ang="T133">
                        <a:pos x="T22" y="T23"/>
                      </a:cxn>
                      <a:cxn ang="T134">
                        <a:pos x="T24" y="T25"/>
                      </a:cxn>
                      <a:cxn ang="T135">
                        <a:pos x="T26" y="T27"/>
                      </a:cxn>
                      <a:cxn ang="T136">
                        <a:pos x="T28" y="T29"/>
                      </a:cxn>
                      <a:cxn ang="T137">
                        <a:pos x="T30" y="T31"/>
                      </a:cxn>
                      <a:cxn ang="T138">
                        <a:pos x="T32" y="T33"/>
                      </a:cxn>
                      <a:cxn ang="T139">
                        <a:pos x="T34" y="T35"/>
                      </a:cxn>
                      <a:cxn ang="T140">
                        <a:pos x="T36" y="T37"/>
                      </a:cxn>
                      <a:cxn ang="T141">
                        <a:pos x="T38" y="T39"/>
                      </a:cxn>
                      <a:cxn ang="T142">
                        <a:pos x="T40" y="T41"/>
                      </a:cxn>
                      <a:cxn ang="T143">
                        <a:pos x="T42" y="T43"/>
                      </a:cxn>
                      <a:cxn ang="T144">
                        <a:pos x="T44" y="T45"/>
                      </a:cxn>
                      <a:cxn ang="T145">
                        <a:pos x="T46" y="T47"/>
                      </a:cxn>
                      <a:cxn ang="T146">
                        <a:pos x="T48" y="T49"/>
                      </a:cxn>
                      <a:cxn ang="T147">
                        <a:pos x="T50" y="T51"/>
                      </a:cxn>
                      <a:cxn ang="T148">
                        <a:pos x="T52" y="T53"/>
                      </a:cxn>
                      <a:cxn ang="T149">
                        <a:pos x="T54" y="T55"/>
                      </a:cxn>
                      <a:cxn ang="T150">
                        <a:pos x="T56" y="T57"/>
                      </a:cxn>
                      <a:cxn ang="T151">
                        <a:pos x="T58" y="T59"/>
                      </a:cxn>
                      <a:cxn ang="T152">
                        <a:pos x="T60" y="T61"/>
                      </a:cxn>
                      <a:cxn ang="T153">
                        <a:pos x="T62" y="T63"/>
                      </a:cxn>
                      <a:cxn ang="T154">
                        <a:pos x="T64" y="T65"/>
                      </a:cxn>
                      <a:cxn ang="T155">
                        <a:pos x="T66" y="T67"/>
                      </a:cxn>
                      <a:cxn ang="T156">
                        <a:pos x="T68" y="T69"/>
                      </a:cxn>
                      <a:cxn ang="T157">
                        <a:pos x="T70" y="T71"/>
                      </a:cxn>
                      <a:cxn ang="T158">
                        <a:pos x="T72" y="T73"/>
                      </a:cxn>
                      <a:cxn ang="T159">
                        <a:pos x="T74" y="T75"/>
                      </a:cxn>
                      <a:cxn ang="T160">
                        <a:pos x="T76" y="T77"/>
                      </a:cxn>
                      <a:cxn ang="T161">
                        <a:pos x="T78" y="T79"/>
                      </a:cxn>
                      <a:cxn ang="T162">
                        <a:pos x="T80" y="T81"/>
                      </a:cxn>
                      <a:cxn ang="T163">
                        <a:pos x="T82" y="T83"/>
                      </a:cxn>
                      <a:cxn ang="T164">
                        <a:pos x="T84" y="T85"/>
                      </a:cxn>
                      <a:cxn ang="T165">
                        <a:pos x="T86" y="T87"/>
                      </a:cxn>
                      <a:cxn ang="T166">
                        <a:pos x="T88" y="T89"/>
                      </a:cxn>
                      <a:cxn ang="T167">
                        <a:pos x="T90" y="T91"/>
                      </a:cxn>
                      <a:cxn ang="T168">
                        <a:pos x="T92" y="T93"/>
                      </a:cxn>
                      <a:cxn ang="T169">
                        <a:pos x="T94" y="T95"/>
                      </a:cxn>
                      <a:cxn ang="T170">
                        <a:pos x="T96" y="T97"/>
                      </a:cxn>
                      <a:cxn ang="T171">
                        <a:pos x="T98" y="T99"/>
                      </a:cxn>
                      <a:cxn ang="T172">
                        <a:pos x="T100" y="T101"/>
                      </a:cxn>
                      <a:cxn ang="T173">
                        <a:pos x="T102" y="T103"/>
                      </a:cxn>
                      <a:cxn ang="T174">
                        <a:pos x="T104" y="T105"/>
                      </a:cxn>
                      <a:cxn ang="T175">
                        <a:pos x="T106" y="T107"/>
                      </a:cxn>
                      <a:cxn ang="T176">
                        <a:pos x="T108" y="T109"/>
                      </a:cxn>
                      <a:cxn ang="T177">
                        <a:pos x="T110" y="T111"/>
                      </a:cxn>
                      <a:cxn ang="T178">
                        <a:pos x="T112" y="T113"/>
                      </a:cxn>
                      <a:cxn ang="T179">
                        <a:pos x="T114" y="T115"/>
                      </a:cxn>
                      <a:cxn ang="T180">
                        <a:pos x="T116" y="T117"/>
                      </a:cxn>
                      <a:cxn ang="T181">
                        <a:pos x="T118" y="T119"/>
                      </a:cxn>
                      <a:cxn ang="T182">
                        <a:pos x="T120" y="T121"/>
                      </a:cxn>
                    </a:cxnLst>
                    <a:rect l="T183" t="T184" r="T185" b="T186"/>
                    <a:pathLst>
                      <a:path w="2500" h="3204">
                        <a:moveTo>
                          <a:pt x="516" y="3143"/>
                        </a:moveTo>
                        <a:lnTo>
                          <a:pt x="418" y="3050"/>
                        </a:lnTo>
                        <a:lnTo>
                          <a:pt x="376" y="3065"/>
                        </a:lnTo>
                        <a:lnTo>
                          <a:pt x="209" y="3065"/>
                        </a:lnTo>
                        <a:lnTo>
                          <a:pt x="102" y="2898"/>
                        </a:lnTo>
                        <a:lnTo>
                          <a:pt x="151" y="2800"/>
                        </a:lnTo>
                        <a:lnTo>
                          <a:pt x="280" y="2527"/>
                        </a:lnTo>
                        <a:lnTo>
                          <a:pt x="128" y="2397"/>
                        </a:lnTo>
                        <a:lnTo>
                          <a:pt x="22" y="2355"/>
                        </a:lnTo>
                        <a:lnTo>
                          <a:pt x="0" y="2243"/>
                        </a:lnTo>
                        <a:lnTo>
                          <a:pt x="177" y="2033"/>
                        </a:lnTo>
                        <a:lnTo>
                          <a:pt x="225" y="1904"/>
                        </a:lnTo>
                        <a:lnTo>
                          <a:pt x="435" y="1872"/>
                        </a:lnTo>
                        <a:lnTo>
                          <a:pt x="532" y="1710"/>
                        </a:lnTo>
                        <a:lnTo>
                          <a:pt x="338" y="1662"/>
                        </a:lnTo>
                        <a:lnTo>
                          <a:pt x="225" y="1549"/>
                        </a:lnTo>
                        <a:lnTo>
                          <a:pt x="450" y="1306"/>
                        </a:lnTo>
                        <a:lnTo>
                          <a:pt x="450" y="1113"/>
                        </a:lnTo>
                        <a:lnTo>
                          <a:pt x="967" y="759"/>
                        </a:lnTo>
                        <a:lnTo>
                          <a:pt x="1290" y="484"/>
                        </a:lnTo>
                        <a:lnTo>
                          <a:pt x="1612" y="468"/>
                        </a:lnTo>
                        <a:lnTo>
                          <a:pt x="1629" y="354"/>
                        </a:lnTo>
                        <a:lnTo>
                          <a:pt x="1499" y="354"/>
                        </a:lnTo>
                        <a:lnTo>
                          <a:pt x="1790" y="0"/>
                        </a:lnTo>
                        <a:lnTo>
                          <a:pt x="1968" y="210"/>
                        </a:lnTo>
                        <a:lnTo>
                          <a:pt x="1887" y="307"/>
                        </a:lnTo>
                        <a:lnTo>
                          <a:pt x="2048" y="307"/>
                        </a:lnTo>
                        <a:lnTo>
                          <a:pt x="2064" y="371"/>
                        </a:lnTo>
                        <a:lnTo>
                          <a:pt x="2273" y="371"/>
                        </a:lnTo>
                        <a:lnTo>
                          <a:pt x="2064" y="613"/>
                        </a:lnTo>
                        <a:lnTo>
                          <a:pt x="2015" y="710"/>
                        </a:lnTo>
                        <a:lnTo>
                          <a:pt x="1854" y="710"/>
                        </a:lnTo>
                        <a:lnTo>
                          <a:pt x="1773" y="968"/>
                        </a:lnTo>
                        <a:lnTo>
                          <a:pt x="1563" y="952"/>
                        </a:lnTo>
                        <a:lnTo>
                          <a:pt x="1563" y="1064"/>
                        </a:lnTo>
                        <a:lnTo>
                          <a:pt x="1773" y="1113"/>
                        </a:lnTo>
                        <a:lnTo>
                          <a:pt x="1870" y="1259"/>
                        </a:lnTo>
                        <a:lnTo>
                          <a:pt x="1741" y="1549"/>
                        </a:lnTo>
                        <a:lnTo>
                          <a:pt x="1805" y="1630"/>
                        </a:lnTo>
                        <a:lnTo>
                          <a:pt x="2000" y="1403"/>
                        </a:lnTo>
                        <a:lnTo>
                          <a:pt x="2176" y="1468"/>
                        </a:lnTo>
                        <a:lnTo>
                          <a:pt x="2339" y="1371"/>
                        </a:lnTo>
                        <a:lnTo>
                          <a:pt x="2483" y="1388"/>
                        </a:lnTo>
                        <a:lnTo>
                          <a:pt x="2500" y="1516"/>
                        </a:lnTo>
                        <a:lnTo>
                          <a:pt x="2419" y="1630"/>
                        </a:lnTo>
                        <a:lnTo>
                          <a:pt x="2422" y="2029"/>
                        </a:lnTo>
                        <a:lnTo>
                          <a:pt x="2263" y="2107"/>
                        </a:lnTo>
                        <a:lnTo>
                          <a:pt x="2135" y="2510"/>
                        </a:lnTo>
                        <a:lnTo>
                          <a:pt x="1983" y="2527"/>
                        </a:lnTo>
                        <a:lnTo>
                          <a:pt x="1845" y="2614"/>
                        </a:lnTo>
                        <a:lnTo>
                          <a:pt x="1780" y="2429"/>
                        </a:lnTo>
                        <a:lnTo>
                          <a:pt x="1603" y="2469"/>
                        </a:lnTo>
                        <a:lnTo>
                          <a:pt x="1506" y="2548"/>
                        </a:lnTo>
                        <a:lnTo>
                          <a:pt x="1279" y="2720"/>
                        </a:lnTo>
                        <a:lnTo>
                          <a:pt x="1232" y="2823"/>
                        </a:lnTo>
                        <a:lnTo>
                          <a:pt x="1128" y="2887"/>
                        </a:lnTo>
                        <a:lnTo>
                          <a:pt x="1177" y="2988"/>
                        </a:lnTo>
                        <a:lnTo>
                          <a:pt x="1086" y="3082"/>
                        </a:lnTo>
                        <a:lnTo>
                          <a:pt x="851" y="3146"/>
                        </a:lnTo>
                        <a:lnTo>
                          <a:pt x="738" y="3204"/>
                        </a:lnTo>
                        <a:lnTo>
                          <a:pt x="516" y="3143"/>
                        </a:lnTo>
                        <a:close/>
                      </a:path>
                    </a:pathLst>
                  </a:custGeom>
                  <a:grpFill/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just" defTabSz="91440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PF Din Text Cond Pro Light"/>
                        <a:ea typeface="Batang"/>
                        <a:cs typeface="Times New Roman"/>
                      </a:rPr>
                      <a:t> </a:t>
                    </a:r>
                  </a:p>
                </p:txBody>
              </p:sp>
            </p:grpSp>
            <p:sp>
              <p:nvSpPr>
                <p:cNvPr id="12" name="Freeform 90"/>
                <p:cNvSpPr>
                  <a:spLocks/>
                </p:cNvSpPr>
                <p:nvPr/>
              </p:nvSpPr>
              <p:spPr bwMode="auto">
                <a:xfrm>
                  <a:off x="0" y="2176529"/>
                  <a:ext cx="121920" cy="157480"/>
                </a:xfrm>
                <a:custGeom>
                  <a:avLst/>
                  <a:gdLst>
                    <a:gd name="connsiteX0" fmla="*/ 10000 w 10000"/>
                    <a:gd name="connsiteY0" fmla="*/ 6652 h 10811"/>
                    <a:gd name="connsiteX1" fmla="*/ 10000 w 10000"/>
                    <a:gd name="connsiteY1" fmla="*/ 6652 h 10811"/>
                    <a:gd name="connsiteX2" fmla="*/ 10000 w 10000"/>
                    <a:gd name="connsiteY2" fmla="*/ 7014 h 10811"/>
                    <a:gd name="connsiteX3" fmla="*/ 9892 w 10000"/>
                    <a:gd name="connsiteY3" fmla="*/ 7376 h 10811"/>
                    <a:gd name="connsiteX4" fmla="*/ 9730 w 10000"/>
                    <a:gd name="connsiteY4" fmla="*/ 7647 h 10811"/>
                    <a:gd name="connsiteX5" fmla="*/ 9568 w 10000"/>
                    <a:gd name="connsiteY5" fmla="*/ 7919 h 10811"/>
                    <a:gd name="connsiteX6" fmla="*/ 9405 w 10000"/>
                    <a:gd name="connsiteY6" fmla="*/ 8145 h 10811"/>
                    <a:gd name="connsiteX7" fmla="*/ 9135 w 10000"/>
                    <a:gd name="connsiteY7" fmla="*/ 8326 h 10811"/>
                    <a:gd name="connsiteX8" fmla="*/ 8595 w 10000"/>
                    <a:gd name="connsiteY8" fmla="*/ 8643 h 10811"/>
                    <a:gd name="connsiteX9" fmla="*/ 8000 w 10000"/>
                    <a:gd name="connsiteY9" fmla="*/ 8869 h 10811"/>
                    <a:gd name="connsiteX10" fmla="*/ 8912 w 10000"/>
                    <a:gd name="connsiteY10" fmla="*/ 10811 h 10811"/>
                    <a:gd name="connsiteX11" fmla="*/ 6811 w 10000"/>
                    <a:gd name="connsiteY11" fmla="*/ 9367 h 10811"/>
                    <a:gd name="connsiteX12" fmla="*/ 6378 w 10000"/>
                    <a:gd name="connsiteY12" fmla="*/ 9683 h 10811"/>
                    <a:gd name="connsiteX13" fmla="*/ 6378 w 10000"/>
                    <a:gd name="connsiteY13" fmla="*/ 9683 h 10811"/>
                    <a:gd name="connsiteX14" fmla="*/ 6000 w 10000"/>
                    <a:gd name="connsiteY14" fmla="*/ 10000 h 10811"/>
                    <a:gd name="connsiteX15" fmla="*/ 6000 w 10000"/>
                    <a:gd name="connsiteY15" fmla="*/ 10000 h 10811"/>
                    <a:gd name="connsiteX16" fmla="*/ 6000 w 10000"/>
                    <a:gd name="connsiteY16" fmla="*/ 10000 h 10811"/>
                    <a:gd name="connsiteX17" fmla="*/ 5405 w 10000"/>
                    <a:gd name="connsiteY17" fmla="*/ 9095 h 10811"/>
                    <a:gd name="connsiteX18" fmla="*/ 4649 w 10000"/>
                    <a:gd name="connsiteY18" fmla="*/ 8190 h 10811"/>
                    <a:gd name="connsiteX19" fmla="*/ 3081 w 10000"/>
                    <a:gd name="connsiteY19" fmla="*/ 6380 h 10811"/>
                    <a:gd name="connsiteX20" fmla="*/ 2270 w 10000"/>
                    <a:gd name="connsiteY20" fmla="*/ 5430 h 10811"/>
                    <a:gd name="connsiteX21" fmla="*/ 1568 w 10000"/>
                    <a:gd name="connsiteY21" fmla="*/ 4480 h 10811"/>
                    <a:gd name="connsiteX22" fmla="*/ 865 w 10000"/>
                    <a:gd name="connsiteY22" fmla="*/ 3439 h 10811"/>
                    <a:gd name="connsiteX23" fmla="*/ 216 w 10000"/>
                    <a:gd name="connsiteY23" fmla="*/ 2308 h 10811"/>
                    <a:gd name="connsiteX24" fmla="*/ 216 w 10000"/>
                    <a:gd name="connsiteY24" fmla="*/ 2308 h 10811"/>
                    <a:gd name="connsiteX25" fmla="*/ 54 w 10000"/>
                    <a:gd name="connsiteY25" fmla="*/ 1765 h 10811"/>
                    <a:gd name="connsiteX26" fmla="*/ 0 w 10000"/>
                    <a:gd name="connsiteY26" fmla="*/ 1403 h 10811"/>
                    <a:gd name="connsiteX27" fmla="*/ 54 w 10000"/>
                    <a:gd name="connsiteY27" fmla="*/ 1222 h 10811"/>
                    <a:gd name="connsiteX28" fmla="*/ 108 w 10000"/>
                    <a:gd name="connsiteY28" fmla="*/ 1086 h 10811"/>
                    <a:gd name="connsiteX29" fmla="*/ 324 w 10000"/>
                    <a:gd name="connsiteY29" fmla="*/ 860 h 10811"/>
                    <a:gd name="connsiteX30" fmla="*/ 541 w 10000"/>
                    <a:gd name="connsiteY30" fmla="*/ 769 h 10811"/>
                    <a:gd name="connsiteX31" fmla="*/ 919 w 10000"/>
                    <a:gd name="connsiteY31" fmla="*/ 588 h 10811"/>
                    <a:gd name="connsiteX32" fmla="*/ 1297 w 10000"/>
                    <a:gd name="connsiteY32" fmla="*/ 498 h 10811"/>
                    <a:gd name="connsiteX33" fmla="*/ 1676 w 10000"/>
                    <a:gd name="connsiteY33" fmla="*/ 362 h 10811"/>
                    <a:gd name="connsiteX34" fmla="*/ 1676 w 10000"/>
                    <a:gd name="connsiteY34" fmla="*/ 362 h 10811"/>
                    <a:gd name="connsiteX35" fmla="*/ 2000 w 10000"/>
                    <a:gd name="connsiteY35" fmla="*/ 181 h 10811"/>
                    <a:gd name="connsiteX36" fmla="*/ 2270 w 10000"/>
                    <a:gd name="connsiteY36" fmla="*/ 90 h 10811"/>
                    <a:gd name="connsiteX37" fmla="*/ 2595 w 10000"/>
                    <a:gd name="connsiteY37" fmla="*/ 45 h 10811"/>
                    <a:gd name="connsiteX38" fmla="*/ 2811 w 10000"/>
                    <a:gd name="connsiteY38" fmla="*/ 0 h 10811"/>
                    <a:gd name="connsiteX39" fmla="*/ 3027 w 10000"/>
                    <a:gd name="connsiteY39" fmla="*/ 45 h 10811"/>
                    <a:gd name="connsiteX40" fmla="*/ 3243 w 10000"/>
                    <a:gd name="connsiteY40" fmla="*/ 90 h 10811"/>
                    <a:gd name="connsiteX41" fmla="*/ 3730 w 10000"/>
                    <a:gd name="connsiteY41" fmla="*/ 317 h 10811"/>
                    <a:gd name="connsiteX42" fmla="*/ 4216 w 10000"/>
                    <a:gd name="connsiteY42" fmla="*/ 498 h 10811"/>
                    <a:gd name="connsiteX43" fmla="*/ 4973 w 10000"/>
                    <a:gd name="connsiteY43" fmla="*/ 769 h 10811"/>
                    <a:gd name="connsiteX44" fmla="*/ 5405 w 10000"/>
                    <a:gd name="connsiteY44" fmla="*/ 860 h 10811"/>
                    <a:gd name="connsiteX45" fmla="*/ 5892 w 10000"/>
                    <a:gd name="connsiteY45" fmla="*/ 905 h 10811"/>
                    <a:gd name="connsiteX46" fmla="*/ 6541 w 10000"/>
                    <a:gd name="connsiteY46" fmla="*/ 995 h 10811"/>
                    <a:gd name="connsiteX47" fmla="*/ 7189 w 10000"/>
                    <a:gd name="connsiteY47" fmla="*/ 995 h 10811"/>
                    <a:gd name="connsiteX48" fmla="*/ 7189 w 10000"/>
                    <a:gd name="connsiteY48" fmla="*/ 995 h 10811"/>
                    <a:gd name="connsiteX49" fmla="*/ 8649 w 10000"/>
                    <a:gd name="connsiteY49" fmla="*/ 2986 h 10811"/>
                    <a:gd name="connsiteX50" fmla="*/ 8649 w 10000"/>
                    <a:gd name="connsiteY50" fmla="*/ 2986 h 10811"/>
                    <a:gd name="connsiteX51" fmla="*/ 9081 w 10000"/>
                    <a:gd name="connsiteY51" fmla="*/ 3801 h 10811"/>
                    <a:gd name="connsiteX52" fmla="*/ 9459 w 10000"/>
                    <a:gd name="connsiteY52" fmla="*/ 4615 h 10811"/>
                    <a:gd name="connsiteX53" fmla="*/ 9838 w 10000"/>
                    <a:gd name="connsiteY53" fmla="*/ 5566 h 10811"/>
                    <a:gd name="connsiteX54" fmla="*/ 10000 w 10000"/>
                    <a:gd name="connsiteY54" fmla="*/ 6652 h 10811"/>
                    <a:gd name="connsiteX55" fmla="*/ 10000 w 10000"/>
                    <a:gd name="connsiteY55" fmla="*/ 6652 h 10811"/>
                    <a:gd name="connsiteX56" fmla="*/ 10000 w 10000"/>
                    <a:gd name="connsiteY56" fmla="*/ 6652 h 10811"/>
                    <a:gd name="connsiteX0" fmla="*/ 10000 w 10000"/>
                    <a:gd name="connsiteY0" fmla="*/ 6652 h 10811"/>
                    <a:gd name="connsiteX1" fmla="*/ 10000 w 10000"/>
                    <a:gd name="connsiteY1" fmla="*/ 6652 h 10811"/>
                    <a:gd name="connsiteX2" fmla="*/ 10000 w 10000"/>
                    <a:gd name="connsiteY2" fmla="*/ 7014 h 10811"/>
                    <a:gd name="connsiteX3" fmla="*/ 9892 w 10000"/>
                    <a:gd name="connsiteY3" fmla="*/ 7376 h 10811"/>
                    <a:gd name="connsiteX4" fmla="*/ 9730 w 10000"/>
                    <a:gd name="connsiteY4" fmla="*/ 7647 h 10811"/>
                    <a:gd name="connsiteX5" fmla="*/ 9568 w 10000"/>
                    <a:gd name="connsiteY5" fmla="*/ 7919 h 10811"/>
                    <a:gd name="connsiteX6" fmla="*/ 9405 w 10000"/>
                    <a:gd name="connsiteY6" fmla="*/ 8145 h 10811"/>
                    <a:gd name="connsiteX7" fmla="*/ 9135 w 10000"/>
                    <a:gd name="connsiteY7" fmla="*/ 8326 h 10811"/>
                    <a:gd name="connsiteX8" fmla="*/ 8595 w 10000"/>
                    <a:gd name="connsiteY8" fmla="*/ 8643 h 10811"/>
                    <a:gd name="connsiteX9" fmla="*/ 8000 w 10000"/>
                    <a:gd name="connsiteY9" fmla="*/ 8869 h 10811"/>
                    <a:gd name="connsiteX10" fmla="*/ 8912 w 10000"/>
                    <a:gd name="connsiteY10" fmla="*/ 10811 h 10811"/>
                    <a:gd name="connsiteX11" fmla="*/ 6811 w 10000"/>
                    <a:gd name="connsiteY11" fmla="*/ 9367 h 10811"/>
                    <a:gd name="connsiteX12" fmla="*/ 6378 w 10000"/>
                    <a:gd name="connsiteY12" fmla="*/ 9683 h 10811"/>
                    <a:gd name="connsiteX13" fmla="*/ 6378 w 10000"/>
                    <a:gd name="connsiteY13" fmla="*/ 9683 h 10811"/>
                    <a:gd name="connsiteX14" fmla="*/ 6000 w 10000"/>
                    <a:gd name="connsiteY14" fmla="*/ 10000 h 10811"/>
                    <a:gd name="connsiteX15" fmla="*/ 6000 w 10000"/>
                    <a:gd name="connsiteY15" fmla="*/ 10000 h 10811"/>
                    <a:gd name="connsiteX16" fmla="*/ 6000 w 10000"/>
                    <a:gd name="connsiteY16" fmla="*/ 10000 h 10811"/>
                    <a:gd name="connsiteX17" fmla="*/ 5405 w 10000"/>
                    <a:gd name="connsiteY17" fmla="*/ 9095 h 10811"/>
                    <a:gd name="connsiteX18" fmla="*/ 4649 w 10000"/>
                    <a:gd name="connsiteY18" fmla="*/ 8190 h 10811"/>
                    <a:gd name="connsiteX19" fmla="*/ 3081 w 10000"/>
                    <a:gd name="connsiteY19" fmla="*/ 6380 h 10811"/>
                    <a:gd name="connsiteX20" fmla="*/ 0 w 10000"/>
                    <a:gd name="connsiteY20" fmla="*/ 8198 h 10811"/>
                    <a:gd name="connsiteX21" fmla="*/ 1568 w 10000"/>
                    <a:gd name="connsiteY21" fmla="*/ 4480 h 10811"/>
                    <a:gd name="connsiteX22" fmla="*/ 865 w 10000"/>
                    <a:gd name="connsiteY22" fmla="*/ 3439 h 10811"/>
                    <a:gd name="connsiteX23" fmla="*/ 216 w 10000"/>
                    <a:gd name="connsiteY23" fmla="*/ 2308 h 10811"/>
                    <a:gd name="connsiteX24" fmla="*/ 216 w 10000"/>
                    <a:gd name="connsiteY24" fmla="*/ 2308 h 10811"/>
                    <a:gd name="connsiteX25" fmla="*/ 54 w 10000"/>
                    <a:gd name="connsiteY25" fmla="*/ 1765 h 10811"/>
                    <a:gd name="connsiteX26" fmla="*/ 0 w 10000"/>
                    <a:gd name="connsiteY26" fmla="*/ 1403 h 10811"/>
                    <a:gd name="connsiteX27" fmla="*/ 54 w 10000"/>
                    <a:gd name="connsiteY27" fmla="*/ 1222 h 10811"/>
                    <a:gd name="connsiteX28" fmla="*/ 108 w 10000"/>
                    <a:gd name="connsiteY28" fmla="*/ 1086 h 10811"/>
                    <a:gd name="connsiteX29" fmla="*/ 324 w 10000"/>
                    <a:gd name="connsiteY29" fmla="*/ 860 h 10811"/>
                    <a:gd name="connsiteX30" fmla="*/ 541 w 10000"/>
                    <a:gd name="connsiteY30" fmla="*/ 769 h 10811"/>
                    <a:gd name="connsiteX31" fmla="*/ 919 w 10000"/>
                    <a:gd name="connsiteY31" fmla="*/ 588 h 10811"/>
                    <a:gd name="connsiteX32" fmla="*/ 1297 w 10000"/>
                    <a:gd name="connsiteY32" fmla="*/ 498 h 10811"/>
                    <a:gd name="connsiteX33" fmla="*/ 1676 w 10000"/>
                    <a:gd name="connsiteY33" fmla="*/ 362 h 10811"/>
                    <a:gd name="connsiteX34" fmla="*/ 1676 w 10000"/>
                    <a:gd name="connsiteY34" fmla="*/ 362 h 10811"/>
                    <a:gd name="connsiteX35" fmla="*/ 2000 w 10000"/>
                    <a:gd name="connsiteY35" fmla="*/ 181 h 10811"/>
                    <a:gd name="connsiteX36" fmla="*/ 2270 w 10000"/>
                    <a:gd name="connsiteY36" fmla="*/ 90 h 10811"/>
                    <a:gd name="connsiteX37" fmla="*/ 2595 w 10000"/>
                    <a:gd name="connsiteY37" fmla="*/ 45 h 10811"/>
                    <a:gd name="connsiteX38" fmla="*/ 2811 w 10000"/>
                    <a:gd name="connsiteY38" fmla="*/ 0 h 10811"/>
                    <a:gd name="connsiteX39" fmla="*/ 3027 w 10000"/>
                    <a:gd name="connsiteY39" fmla="*/ 45 h 10811"/>
                    <a:gd name="connsiteX40" fmla="*/ 3243 w 10000"/>
                    <a:gd name="connsiteY40" fmla="*/ 90 h 10811"/>
                    <a:gd name="connsiteX41" fmla="*/ 3730 w 10000"/>
                    <a:gd name="connsiteY41" fmla="*/ 317 h 10811"/>
                    <a:gd name="connsiteX42" fmla="*/ 4216 w 10000"/>
                    <a:gd name="connsiteY42" fmla="*/ 498 h 10811"/>
                    <a:gd name="connsiteX43" fmla="*/ 4973 w 10000"/>
                    <a:gd name="connsiteY43" fmla="*/ 769 h 10811"/>
                    <a:gd name="connsiteX44" fmla="*/ 5405 w 10000"/>
                    <a:gd name="connsiteY44" fmla="*/ 860 h 10811"/>
                    <a:gd name="connsiteX45" fmla="*/ 5892 w 10000"/>
                    <a:gd name="connsiteY45" fmla="*/ 905 h 10811"/>
                    <a:gd name="connsiteX46" fmla="*/ 6541 w 10000"/>
                    <a:gd name="connsiteY46" fmla="*/ 995 h 10811"/>
                    <a:gd name="connsiteX47" fmla="*/ 7189 w 10000"/>
                    <a:gd name="connsiteY47" fmla="*/ 995 h 10811"/>
                    <a:gd name="connsiteX48" fmla="*/ 7189 w 10000"/>
                    <a:gd name="connsiteY48" fmla="*/ 995 h 10811"/>
                    <a:gd name="connsiteX49" fmla="*/ 8649 w 10000"/>
                    <a:gd name="connsiteY49" fmla="*/ 2986 h 10811"/>
                    <a:gd name="connsiteX50" fmla="*/ 8649 w 10000"/>
                    <a:gd name="connsiteY50" fmla="*/ 2986 h 10811"/>
                    <a:gd name="connsiteX51" fmla="*/ 9081 w 10000"/>
                    <a:gd name="connsiteY51" fmla="*/ 3801 h 10811"/>
                    <a:gd name="connsiteX52" fmla="*/ 9459 w 10000"/>
                    <a:gd name="connsiteY52" fmla="*/ 4615 h 10811"/>
                    <a:gd name="connsiteX53" fmla="*/ 9838 w 10000"/>
                    <a:gd name="connsiteY53" fmla="*/ 5566 h 10811"/>
                    <a:gd name="connsiteX54" fmla="*/ 10000 w 10000"/>
                    <a:gd name="connsiteY54" fmla="*/ 6652 h 10811"/>
                    <a:gd name="connsiteX55" fmla="*/ 10000 w 10000"/>
                    <a:gd name="connsiteY55" fmla="*/ 6652 h 10811"/>
                    <a:gd name="connsiteX56" fmla="*/ 10000 w 10000"/>
                    <a:gd name="connsiteY56" fmla="*/ 6652 h 10811"/>
                    <a:gd name="connsiteX0" fmla="*/ 10000 w 10000"/>
                    <a:gd name="connsiteY0" fmla="*/ 6652 h 10811"/>
                    <a:gd name="connsiteX1" fmla="*/ 10000 w 10000"/>
                    <a:gd name="connsiteY1" fmla="*/ 6652 h 10811"/>
                    <a:gd name="connsiteX2" fmla="*/ 10000 w 10000"/>
                    <a:gd name="connsiteY2" fmla="*/ 7014 h 10811"/>
                    <a:gd name="connsiteX3" fmla="*/ 9892 w 10000"/>
                    <a:gd name="connsiteY3" fmla="*/ 7376 h 10811"/>
                    <a:gd name="connsiteX4" fmla="*/ 9730 w 10000"/>
                    <a:gd name="connsiteY4" fmla="*/ 7647 h 10811"/>
                    <a:gd name="connsiteX5" fmla="*/ 9568 w 10000"/>
                    <a:gd name="connsiteY5" fmla="*/ 7919 h 10811"/>
                    <a:gd name="connsiteX6" fmla="*/ 9405 w 10000"/>
                    <a:gd name="connsiteY6" fmla="*/ 8145 h 10811"/>
                    <a:gd name="connsiteX7" fmla="*/ 9135 w 10000"/>
                    <a:gd name="connsiteY7" fmla="*/ 8326 h 10811"/>
                    <a:gd name="connsiteX8" fmla="*/ 8595 w 10000"/>
                    <a:gd name="connsiteY8" fmla="*/ 8643 h 10811"/>
                    <a:gd name="connsiteX9" fmla="*/ 8000 w 10000"/>
                    <a:gd name="connsiteY9" fmla="*/ 8869 h 10811"/>
                    <a:gd name="connsiteX10" fmla="*/ 8912 w 10000"/>
                    <a:gd name="connsiteY10" fmla="*/ 10811 h 10811"/>
                    <a:gd name="connsiteX11" fmla="*/ 6811 w 10000"/>
                    <a:gd name="connsiteY11" fmla="*/ 9367 h 10811"/>
                    <a:gd name="connsiteX12" fmla="*/ 6378 w 10000"/>
                    <a:gd name="connsiteY12" fmla="*/ 9683 h 10811"/>
                    <a:gd name="connsiteX13" fmla="*/ 6378 w 10000"/>
                    <a:gd name="connsiteY13" fmla="*/ 9683 h 10811"/>
                    <a:gd name="connsiteX14" fmla="*/ 6000 w 10000"/>
                    <a:gd name="connsiteY14" fmla="*/ 10000 h 10811"/>
                    <a:gd name="connsiteX15" fmla="*/ 6000 w 10000"/>
                    <a:gd name="connsiteY15" fmla="*/ 10000 h 10811"/>
                    <a:gd name="connsiteX16" fmla="*/ 6000 w 10000"/>
                    <a:gd name="connsiteY16" fmla="*/ 10000 h 10811"/>
                    <a:gd name="connsiteX17" fmla="*/ 5405 w 10000"/>
                    <a:gd name="connsiteY17" fmla="*/ 9095 h 10811"/>
                    <a:gd name="connsiteX18" fmla="*/ 4649 w 10000"/>
                    <a:gd name="connsiteY18" fmla="*/ 8190 h 10811"/>
                    <a:gd name="connsiteX19" fmla="*/ 1317 w 10000"/>
                    <a:gd name="connsiteY19" fmla="*/ 10000 h 10811"/>
                    <a:gd name="connsiteX20" fmla="*/ 0 w 10000"/>
                    <a:gd name="connsiteY20" fmla="*/ 8198 h 10811"/>
                    <a:gd name="connsiteX21" fmla="*/ 1568 w 10000"/>
                    <a:gd name="connsiteY21" fmla="*/ 4480 h 10811"/>
                    <a:gd name="connsiteX22" fmla="*/ 865 w 10000"/>
                    <a:gd name="connsiteY22" fmla="*/ 3439 h 10811"/>
                    <a:gd name="connsiteX23" fmla="*/ 216 w 10000"/>
                    <a:gd name="connsiteY23" fmla="*/ 2308 h 10811"/>
                    <a:gd name="connsiteX24" fmla="*/ 216 w 10000"/>
                    <a:gd name="connsiteY24" fmla="*/ 2308 h 10811"/>
                    <a:gd name="connsiteX25" fmla="*/ 54 w 10000"/>
                    <a:gd name="connsiteY25" fmla="*/ 1765 h 10811"/>
                    <a:gd name="connsiteX26" fmla="*/ 0 w 10000"/>
                    <a:gd name="connsiteY26" fmla="*/ 1403 h 10811"/>
                    <a:gd name="connsiteX27" fmla="*/ 54 w 10000"/>
                    <a:gd name="connsiteY27" fmla="*/ 1222 h 10811"/>
                    <a:gd name="connsiteX28" fmla="*/ 108 w 10000"/>
                    <a:gd name="connsiteY28" fmla="*/ 1086 h 10811"/>
                    <a:gd name="connsiteX29" fmla="*/ 324 w 10000"/>
                    <a:gd name="connsiteY29" fmla="*/ 860 h 10811"/>
                    <a:gd name="connsiteX30" fmla="*/ 541 w 10000"/>
                    <a:gd name="connsiteY30" fmla="*/ 769 h 10811"/>
                    <a:gd name="connsiteX31" fmla="*/ 919 w 10000"/>
                    <a:gd name="connsiteY31" fmla="*/ 588 h 10811"/>
                    <a:gd name="connsiteX32" fmla="*/ 1297 w 10000"/>
                    <a:gd name="connsiteY32" fmla="*/ 498 h 10811"/>
                    <a:gd name="connsiteX33" fmla="*/ 1676 w 10000"/>
                    <a:gd name="connsiteY33" fmla="*/ 362 h 10811"/>
                    <a:gd name="connsiteX34" fmla="*/ 1676 w 10000"/>
                    <a:gd name="connsiteY34" fmla="*/ 362 h 10811"/>
                    <a:gd name="connsiteX35" fmla="*/ 2000 w 10000"/>
                    <a:gd name="connsiteY35" fmla="*/ 181 h 10811"/>
                    <a:gd name="connsiteX36" fmla="*/ 2270 w 10000"/>
                    <a:gd name="connsiteY36" fmla="*/ 90 h 10811"/>
                    <a:gd name="connsiteX37" fmla="*/ 2595 w 10000"/>
                    <a:gd name="connsiteY37" fmla="*/ 45 h 10811"/>
                    <a:gd name="connsiteX38" fmla="*/ 2811 w 10000"/>
                    <a:gd name="connsiteY38" fmla="*/ 0 h 10811"/>
                    <a:gd name="connsiteX39" fmla="*/ 3027 w 10000"/>
                    <a:gd name="connsiteY39" fmla="*/ 45 h 10811"/>
                    <a:gd name="connsiteX40" fmla="*/ 3243 w 10000"/>
                    <a:gd name="connsiteY40" fmla="*/ 90 h 10811"/>
                    <a:gd name="connsiteX41" fmla="*/ 3730 w 10000"/>
                    <a:gd name="connsiteY41" fmla="*/ 317 h 10811"/>
                    <a:gd name="connsiteX42" fmla="*/ 4216 w 10000"/>
                    <a:gd name="connsiteY42" fmla="*/ 498 h 10811"/>
                    <a:gd name="connsiteX43" fmla="*/ 4973 w 10000"/>
                    <a:gd name="connsiteY43" fmla="*/ 769 h 10811"/>
                    <a:gd name="connsiteX44" fmla="*/ 5405 w 10000"/>
                    <a:gd name="connsiteY44" fmla="*/ 860 h 10811"/>
                    <a:gd name="connsiteX45" fmla="*/ 5892 w 10000"/>
                    <a:gd name="connsiteY45" fmla="*/ 905 h 10811"/>
                    <a:gd name="connsiteX46" fmla="*/ 6541 w 10000"/>
                    <a:gd name="connsiteY46" fmla="*/ 995 h 10811"/>
                    <a:gd name="connsiteX47" fmla="*/ 7189 w 10000"/>
                    <a:gd name="connsiteY47" fmla="*/ 995 h 10811"/>
                    <a:gd name="connsiteX48" fmla="*/ 7189 w 10000"/>
                    <a:gd name="connsiteY48" fmla="*/ 995 h 10811"/>
                    <a:gd name="connsiteX49" fmla="*/ 8649 w 10000"/>
                    <a:gd name="connsiteY49" fmla="*/ 2986 h 10811"/>
                    <a:gd name="connsiteX50" fmla="*/ 8649 w 10000"/>
                    <a:gd name="connsiteY50" fmla="*/ 2986 h 10811"/>
                    <a:gd name="connsiteX51" fmla="*/ 9081 w 10000"/>
                    <a:gd name="connsiteY51" fmla="*/ 3801 h 10811"/>
                    <a:gd name="connsiteX52" fmla="*/ 9459 w 10000"/>
                    <a:gd name="connsiteY52" fmla="*/ 4615 h 10811"/>
                    <a:gd name="connsiteX53" fmla="*/ 9838 w 10000"/>
                    <a:gd name="connsiteY53" fmla="*/ 5566 h 10811"/>
                    <a:gd name="connsiteX54" fmla="*/ 10000 w 10000"/>
                    <a:gd name="connsiteY54" fmla="*/ 6652 h 10811"/>
                    <a:gd name="connsiteX55" fmla="*/ 10000 w 10000"/>
                    <a:gd name="connsiteY55" fmla="*/ 6652 h 10811"/>
                    <a:gd name="connsiteX56" fmla="*/ 10000 w 10000"/>
                    <a:gd name="connsiteY56" fmla="*/ 6652 h 10811"/>
                    <a:gd name="connsiteX0" fmla="*/ 10000 w 10000"/>
                    <a:gd name="connsiteY0" fmla="*/ 6652 h 10811"/>
                    <a:gd name="connsiteX1" fmla="*/ 10000 w 10000"/>
                    <a:gd name="connsiteY1" fmla="*/ 6652 h 10811"/>
                    <a:gd name="connsiteX2" fmla="*/ 10000 w 10000"/>
                    <a:gd name="connsiteY2" fmla="*/ 7014 h 10811"/>
                    <a:gd name="connsiteX3" fmla="*/ 9892 w 10000"/>
                    <a:gd name="connsiteY3" fmla="*/ 7376 h 10811"/>
                    <a:gd name="connsiteX4" fmla="*/ 9730 w 10000"/>
                    <a:gd name="connsiteY4" fmla="*/ 7647 h 10811"/>
                    <a:gd name="connsiteX5" fmla="*/ 9568 w 10000"/>
                    <a:gd name="connsiteY5" fmla="*/ 7919 h 10811"/>
                    <a:gd name="connsiteX6" fmla="*/ 9405 w 10000"/>
                    <a:gd name="connsiteY6" fmla="*/ 8145 h 10811"/>
                    <a:gd name="connsiteX7" fmla="*/ 9135 w 10000"/>
                    <a:gd name="connsiteY7" fmla="*/ 8326 h 10811"/>
                    <a:gd name="connsiteX8" fmla="*/ 8595 w 10000"/>
                    <a:gd name="connsiteY8" fmla="*/ 8643 h 10811"/>
                    <a:gd name="connsiteX9" fmla="*/ 8000 w 10000"/>
                    <a:gd name="connsiteY9" fmla="*/ 8869 h 10811"/>
                    <a:gd name="connsiteX10" fmla="*/ 8912 w 10000"/>
                    <a:gd name="connsiteY10" fmla="*/ 10811 h 10811"/>
                    <a:gd name="connsiteX11" fmla="*/ 6811 w 10000"/>
                    <a:gd name="connsiteY11" fmla="*/ 9367 h 10811"/>
                    <a:gd name="connsiteX12" fmla="*/ 6378 w 10000"/>
                    <a:gd name="connsiteY12" fmla="*/ 9683 h 10811"/>
                    <a:gd name="connsiteX13" fmla="*/ 6378 w 10000"/>
                    <a:gd name="connsiteY13" fmla="*/ 9683 h 10811"/>
                    <a:gd name="connsiteX14" fmla="*/ 6000 w 10000"/>
                    <a:gd name="connsiteY14" fmla="*/ 10000 h 10811"/>
                    <a:gd name="connsiteX15" fmla="*/ 6000 w 10000"/>
                    <a:gd name="connsiteY15" fmla="*/ 10000 h 10811"/>
                    <a:gd name="connsiteX16" fmla="*/ 6000 w 10000"/>
                    <a:gd name="connsiteY16" fmla="*/ 10000 h 10811"/>
                    <a:gd name="connsiteX17" fmla="*/ 5405 w 10000"/>
                    <a:gd name="connsiteY17" fmla="*/ 9095 h 10811"/>
                    <a:gd name="connsiteX18" fmla="*/ 2128 w 10000"/>
                    <a:gd name="connsiteY18" fmla="*/ 10811 h 10811"/>
                    <a:gd name="connsiteX19" fmla="*/ 1317 w 10000"/>
                    <a:gd name="connsiteY19" fmla="*/ 10000 h 10811"/>
                    <a:gd name="connsiteX20" fmla="*/ 0 w 10000"/>
                    <a:gd name="connsiteY20" fmla="*/ 8198 h 10811"/>
                    <a:gd name="connsiteX21" fmla="*/ 1568 w 10000"/>
                    <a:gd name="connsiteY21" fmla="*/ 4480 h 10811"/>
                    <a:gd name="connsiteX22" fmla="*/ 865 w 10000"/>
                    <a:gd name="connsiteY22" fmla="*/ 3439 h 10811"/>
                    <a:gd name="connsiteX23" fmla="*/ 216 w 10000"/>
                    <a:gd name="connsiteY23" fmla="*/ 2308 h 10811"/>
                    <a:gd name="connsiteX24" fmla="*/ 216 w 10000"/>
                    <a:gd name="connsiteY24" fmla="*/ 2308 h 10811"/>
                    <a:gd name="connsiteX25" fmla="*/ 54 w 10000"/>
                    <a:gd name="connsiteY25" fmla="*/ 1765 h 10811"/>
                    <a:gd name="connsiteX26" fmla="*/ 0 w 10000"/>
                    <a:gd name="connsiteY26" fmla="*/ 1403 h 10811"/>
                    <a:gd name="connsiteX27" fmla="*/ 54 w 10000"/>
                    <a:gd name="connsiteY27" fmla="*/ 1222 h 10811"/>
                    <a:gd name="connsiteX28" fmla="*/ 108 w 10000"/>
                    <a:gd name="connsiteY28" fmla="*/ 1086 h 10811"/>
                    <a:gd name="connsiteX29" fmla="*/ 324 w 10000"/>
                    <a:gd name="connsiteY29" fmla="*/ 860 h 10811"/>
                    <a:gd name="connsiteX30" fmla="*/ 541 w 10000"/>
                    <a:gd name="connsiteY30" fmla="*/ 769 h 10811"/>
                    <a:gd name="connsiteX31" fmla="*/ 919 w 10000"/>
                    <a:gd name="connsiteY31" fmla="*/ 588 h 10811"/>
                    <a:gd name="connsiteX32" fmla="*/ 1297 w 10000"/>
                    <a:gd name="connsiteY32" fmla="*/ 498 h 10811"/>
                    <a:gd name="connsiteX33" fmla="*/ 1676 w 10000"/>
                    <a:gd name="connsiteY33" fmla="*/ 362 h 10811"/>
                    <a:gd name="connsiteX34" fmla="*/ 1676 w 10000"/>
                    <a:gd name="connsiteY34" fmla="*/ 362 h 10811"/>
                    <a:gd name="connsiteX35" fmla="*/ 2000 w 10000"/>
                    <a:gd name="connsiteY35" fmla="*/ 181 h 10811"/>
                    <a:gd name="connsiteX36" fmla="*/ 2270 w 10000"/>
                    <a:gd name="connsiteY36" fmla="*/ 90 h 10811"/>
                    <a:gd name="connsiteX37" fmla="*/ 2595 w 10000"/>
                    <a:gd name="connsiteY37" fmla="*/ 45 h 10811"/>
                    <a:gd name="connsiteX38" fmla="*/ 2811 w 10000"/>
                    <a:gd name="connsiteY38" fmla="*/ 0 h 10811"/>
                    <a:gd name="connsiteX39" fmla="*/ 3027 w 10000"/>
                    <a:gd name="connsiteY39" fmla="*/ 45 h 10811"/>
                    <a:gd name="connsiteX40" fmla="*/ 3243 w 10000"/>
                    <a:gd name="connsiteY40" fmla="*/ 90 h 10811"/>
                    <a:gd name="connsiteX41" fmla="*/ 3730 w 10000"/>
                    <a:gd name="connsiteY41" fmla="*/ 317 h 10811"/>
                    <a:gd name="connsiteX42" fmla="*/ 4216 w 10000"/>
                    <a:gd name="connsiteY42" fmla="*/ 498 h 10811"/>
                    <a:gd name="connsiteX43" fmla="*/ 4973 w 10000"/>
                    <a:gd name="connsiteY43" fmla="*/ 769 h 10811"/>
                    <a:gd name="connsiteX44" fmla="*/ 5405 w 10000"/>
                    <a:gd name="connsiteY44" fmla="*/ 860 h 10811"/>
                    <a:gd name="connsiteX45" fmla="*/ 5892 w 10000"/>
                    <a:gd name="connsiteY45" fmla="*/ 905 h 10811"/>
                    <a:gd name="connsiteX46" fmla="*/ 6541 w 10000"/>
                    <a:gd name="connsiteY46" fmla="*/ 995 h 10811"/>
                    <a:gd name="connsiteX47" fmla="*/ 7189 w 10000"/>
                    <a:gd name="connsiteY47" fmla="*/ 995 h 10811"/>
                    <a:gd name="connsiteX48" fmla="*/ 7189 w 10000"/>
                    <a:gd name="connsiteY48" fmla="*/ 995 h 10811"/>
                    <a:gd name="connsiteX49" fmla="*/ 8649 w 10000"/>
                    <a:gd name="connsiteY49" fmla="*/ 2986 h 10811"/>
                    <a:gd name="connsiteX50" fmla="*/ 8649 w 10000"/>
                    <a:gd name="connsiteY50" fmla="*/ 2986 h 10811"/>
                    <a:gd name="connsiteX51" fmla="*/ 9081 w 10000"/>
                    <a:gd name="connsiteY51" fmla="*/ 3801 h 10811"/>
                    <a:gd name="connsiteX52" fmla="*/ 9459 w 10000"/>
                    <a:gd name="connsiteY52" fmla="*/ 4615 h 10811"/>
                    <a:gd name="connsiteX53" fmla="*/ 9838 w 10000"/>
                    <a:gd name="connsiteY53" fmla="*/ 5566 h 10811"/>
                    <a:gd name="connsiteX54" fmla="*/ 10000 w 10000"/>
                    <a:gd name="connsiteY54" fmla="*/ 6652 h 10811"/>
                    <a:gd name="connsiteX55" fmla="*/ 10000 w 10000"/>
                    <a:gd name="connsiteY55" fmla="*/ 6652 h 10811"/>
                    <a:gd name="connsiteX56" fmla="*/ 10000 w 10000"/>
                    <a:gd name="connsiteY56" fmla="*/ 6652 h 10811"/>
                    <a:gd name="connsiteX0" fmla="*/ 10000 w 10539"/>
                    <a:gd name="connsiteY0" fmla="*/ 6652 h 10811"/>
                    <a:gd name="connsiteX1" fmla="*/ 10000 w 10539"/>
                    <a:gd name="connsiteY1" fmla="*/ 6652 h 10811"/>
                    <a:gd name="connsiteX2" fmla="*/ 10000 w 10539"/>
                    <a:gd name="connsiteY2" fmla="*/ 7014 h 10811"/>
                    <a:gd name="connsiteX3" fmla="*/ 9892 w 10539"/>
                    <a:gd name="connsiteY3" fmla="*/ 7376 h 10811"/>
                    <a:gd name="connsiteX4" fmla="*/ 9730 w 10539"/>
                    <a:gd name="connsiteY4" fmla="*/ 7647 h 10811"/>
                    <a:gd name="connsiteX5" fmla="*/ 9568 w 10539"/>
                    <a:gd name="connsiteY5" fmla="*/ 7919 h 10811"/>
                    <a:gd name="connsiteX6" fmla="*/ 9405 w 10539"/>
                    <a:gd name="connsiteY6" fmla="*/ 8145 h 10811"/>
                    <a:gd name="connsiteX7" fmla="*/ 9135 w 10539"/>
                    <a:gd name="connsiteY7" fmla="*/ 8326 h 10811"/>
                    <a:gd name="connsiteX8" fmla="*/ 8595 w 10539"/>
                    <a:gd name="connsiteY8" fmla="*/ 8643 h 10811"/>
                    <a:gd name="connsiteX9" fmla="*/ 8000 w 10539"/>
                    <a:gd name="connsiteY9" fmla="*/ 8869 h 10811"/>
                    <a:gd name="connsiteX10" fmla="*/ 8912 w 10539"/>
                    <a:gd name="connsiteY10" fmla="*/ 10811 h 10811"/>
                    <a:gd name="connsiteX11" fmla="*/ 6811 w 10539"/>
                    <a:gd name="connsiteY11" fmla="*/ 9367 h 10811"/>
                    <a:gd name="connsiteX12" fmla="*/ 6378 w 10539"/>
                    <a:gd name="connsiteY12" fmla="*/ 9683 h 10811"/>
                    <a:gd name="connsiteX13" fmla="*/ 6378 w 10539"/>
                    <a:gd name="connsiteY13" fmla="*/ 9683 h 10811"/>
                    <a:gd name="connsiteX14" fmla="*/ 6000 w 10539"/>
                    <a:gd name="connsiteY14" fmla="*/ 10000 h 10811"/>
                    <a:gd name="connsiteX15" fmla="*/ 6000 w 10539"/>
                    <a:gd name="connsiteY15" fmla="*/ 10000 h 10811"/>
                    <a:gd name="connsiteX16" fmla="*/ 6000 w 10539"/>
                    <a:gd name="connsiteY16" fmla="*/ 10000 h 10811"/>
                    <a:gd name="connsiteX17" fmla="*/ 5405 w 10539"/>
                    <a:gd name="connsiteY17" fmla="*/ 9095 h 10811"/>
                    <a:gd name="connsiteX18" fmla="*/ 2128 w 10539"/>
                    <a:gd name="connsiteY18" fmla="*/ 10811 h 10811"/>
                    <a:gd name="connsiteX19" fmla="*/ 1317 w 10539"/>
                    <a:gd name="connsiteY19" fmla="*/ 10000 h 10811"/>
                    <a:gd name="connsiteX20" fmla="*/ 0 w 10539"/>
                    <a:gd name="connsiteY20" fmla="*/ 8198 h 10811"/>
                    <a:gd name="connsiteX21" fmla="*/ 1568 w 10539"/>
                    <a:gd name="connsiteY21" fmla="*/ 4480 h 10811"/>
                    <a:gd name="connsiteX22" fmla="*/ 865 w 10539"/>
                    <a:gd name="connsiteY22" fmla="*/ 3439 h 10811"/>
                    <a:gd name="connsiteX23" fmla="*/ 216 w 10539"/>
                    <a:gd name="connsiteY23" fmla="*/ 2308 h 10811"/>
                    <a:gd name="connsiteX24" fmla="*/ 216 w 10539"/>
                    <a:gd name="connsiteY24" fmla="*/ 2308 h 10811"/>
                    <a:gd name="connsiteX25" fmla="*/ 54 w 10539"/>
                    <a:gd name="connsiteY25" fmla="*/ 1765 h 10811"/>
                    <a:gd name="connsiteX26" fmla="*/ 0 w 10539"/>
                    <a:gd name="connsiteY26" fmla="*/ 1403 h 10811"/>
                    <a:gd name="connsiteX27" fmla="*/ 54 w 10539"/>
                    <a:gd name="connsiteY27" fmla="*/ 1222 h 10811"/>
                    <a:gd name="connsiteX28" fmla="*/ 108 w 10539"/>
                    <a:gd name="connsiteY28" fmla="*/ 1086 h 10811"/>
                    <a:gd name="connsiteX29" fmla="*/ 324 w 10539"/>
                    <a:gd name="connsiteY29" fmla="*/ 860 h 10811"/>
                    <a:gd name="connsiteX30" fmla="*/ 541 w 10539"/>
                    <a:gd name="connsiteY30" fmla="*/ 769 h 10811"/>
                    <a:gd name="connsiteX31" fmla="*/ 919 w 10539"/>
                    <a:gd name="connsiteY31" fmla="*/ 588 h 10811"/>
                    <a:gd name="connsiteX32" fmla="*/ 1297 w 10539"/>
                    <a:gd name="connsiteY32" fmla="*/ 498 h 10811"/>
                    <a:gd name="connsiteX33" fmla="*/ 1676 w 10539"/>
                    <a:gd name="connsiteY33" fmla="*/ 362 h 10811"/>
                    <a:gd name="connsiteX34" fmla="*/ 1676 w 10539"/>
                    <a:gd name="connsiteY34" fmla="*/ 362 h 10811"/>
                    <a:gd name="connsiteX35" fmla="*/ 2000 w 10539"/>
                    <a:gd name="connsiteY35" fmla="*/ 181 h 10811"/>
                    <a:gd name="connsiteX36" fmla="*/ 2270 w 10539"/>
                    <a:gd name="connsiteY36" fmla="*/ 90 h 10811"/>
                    <a:gd name="connsiteX37" fmla="*/ 2595 w 10539"/>
                    <a:gd name="connsiteY37" fmla="*/ 45 h 10811"/>
                    <a:gd name="connsiteX38" fmla="*/ 2811 w 10539"/>
                    <a:gd name="connsiteY38" fmla="*/ 0 h 10811"/>
                    <a:gd name="connsiteX39" fmla="*/ 3027 w 10539"/>
                    <a:gd name="connsiteY39" fmla="*/ 45 h 10811"/>
                    <a:gd name="connsiteX40" fmla="*/ 3243 w 10539"/>
                    <a:gd name="connsiteY40" fmla="*/ 90 h 10811"/>
                    <a:gd name="connsiteX41" fmla="*/ 3730 w 10539"/>
                    <a:gd name="connsiteY41" fmla="*/ 317 h 10811"/>
                    <a:gd name="connsiteX42" fmla="*/ 4216 w 10539"/>
                    <a:gd name="connsiteY42" fmla="*/ 498 h 10811"/>
                    <a:gd name="connsiteX43" fmla="*/ 4973 w 10539"/>
                    <a:gd name="connsiteY43" fmla="*/ 769 h 10811"/>
                    <a:gd name="connsiteX44" fmla="*/ 5405 w 10539"/>
                    <a:gd name="connsiteY44" fmla="*/ 860 h 10811"/>
                    <a:gd name="connsiteX45" fmla="*/ 5892 w 10539"/>
                    <a:gd name="connsiteY45" fmla="*/ 905 h 10811"/>
                    <a:gd name="connsiteX46" fmla="*/ 6541 w 10539"/>
                    <a:gd name="connsiteY46" fmla="*/ 995 h 10811"/>
                    <a:gd name="connsiteX47" fmla="*/ 7189 w 10539"/>
                    <a:gd name="connsiteY47" fmla="*/ 995 h 10811"/>
                    <a:gd name="connsiteX48" fmla="*/ 7189 w 10539"/>
                    <a:gd name="connsiteY48" fmla="*/ 995 h 10811"/>
                    <a:gd name="connsiteX49" fmla="*/ 8649 w 10539"/>
                    <a:gd name="connsiteY49" fmla="*/ 2986 h 10811"/>
                    <a:gd name="connsiteX50" fmla="*/ 10539 w 10539"/>
                    <a:gd name="connsiteY50" fmla="*/ 721 h 10811"/>
                    <a:gd name="connsiteX51" fmla="*/ 9081 w 10539"/>
                    <a:gd name="connsiteY51" fmla="*/ 3801 h 10811"/>
                    <a:gd name="connsiteX52" fmla="*/ 9459 w 10539"/>
                    <a:gd name="connsiteY52" fmla="*/ 4615 h 10811"/>
                    <a:gd name="connsiteX53" fmla="*/ 9838 w 10539"/>
                    <a:gd name="connsiteY53" fmla="*/ 5566 h 10811"/>
                    <a:gd name="connsiteX54" fmla="*/ 10000 w 10539"/>
                    <a:gd name="connsiteY54" fmla="*/ 6652 h 10811"/>
                    <a:gd name="connsiteX55" fmla="*/ 10000 w 10539"/>
                    <a:gd name="connsiteY55" fmla="*/ 6652 h 10811"/>
                    <a:gd name="connsiteX56" fmla="*/ 10000 w 10539"/>
                    <a:gd name="connsiteY56" fmla="*/ 6652 h 10811"/>
                    <a:gd name="connsiteX0" fmla="*/ 10000 w 10539"/>
                    <a:gd name="connsiteY0" fmla="*/ 6652 h 10811"/>
                    <a:gd name="connsiteX1" fmla="*/ 10000 w 10539"/>
                    <a:gd name="connsiteY1" fmla="*/ 6652 h 10811"/>
                    <a:gd name="connsiteX2" fmla="*/ 10000 w 10539"/>
                    <a:gd name="connsiteY2" fmla="*/ 7014 h 10811"/>
                    <a:gd name="connsiteX3" fmla="*/ 9892 w 10539"/>
                    <a:gd name="connsiteY3" fmla="*/ 7376 h 10811"/>
                    <a:gd name="connsiteX4" fmla="*/ 9730 w 10539"/>
                    <a:gd name="connsiteY4" fmla="*/ 7647 h 10811"/>
                    <a:gd name="connsiteX5" fmla="*/ 9568 w 10539"/>
                    <a:gd name="connsiteY5" fmla="*/ 7919 h 10811"/>
                    <a:gd name="connsiteX6" fmla="*/ 9405 w 10539"/>
                    <a:gd name="connsiteY6" fmla="*/ 8145 h 10811"/>
                    <a:gd name="connsiteX7" fmla="*/ 9135 w 10539"/>
                    <a:gd name="connsiteY7" fmla="*/ 8326 h 10811"/>
                    <a:gd name="connsiteX8" fmla="*/ 8595 w 10539"/>
                    <a:gd name="connsiteY8" fmla="*/ 8643 h 10811"/>
                    <a:gd name="connsiteX9" fmla="*/ 8000 w 10539"/>
                    <a:gd name="connsiteY9" fmla="*/ 8869 h 10811"/>
                    <a:gd name="connsiteX10" fmla="*/ 8912 w 10539"/>
                    <a:gd name="connsiteY10" fmla="*/ 10811 h 10811"/>
                    <a:gd name="connsiteX11" fmla="*/ 6811 w 10539"/>
                    <a:gd name="connsiteY11" fmla="*/ 9367 h 10811"/>
                    <a:gd name="connsiteX12" fmla="*/ 6378 w 10539"/>
                    <a:gd name="connsiteY12" fmla="*/ 9683 h 10811"/>
                    <a:gd name="connsiteX13" fmla="*/ 6378 w 10539"/>
                    <a:gd name="connsiteY13" fmla="*/ 9683 h 10811"/>
                    <a:gd name="connsiteX14" fmla="*/ 6000 w 10539"/>
                    <a:gd name="connsiteY14" fmla="*/ 10000 h 10811"/>
                    <a:gd name="connsiteX15" fmla="*/ 6000 w 10539"/>
                    <a:gd name="connsiteY15" fmla="*/ 10000 h 10811"/>
                    <a:gd name="connsiteX16" fmla="*/ 6000 w 10539"/>
                    <a:gd name="connsiteY16" fmla="*/ 10000 h 10811"/>
                    <a:gd name="connsiteX17" fmla="*/ 5405 w 10539"/>
                    <a:gd name="connsiteY17" fmla="*/ 9095 h 10811"/>
                    <a:gd name="connsiteX18" fmla="*/ 2128 w 10539"/>
                    <a:gd name="connsiteY18" fmla="*/ 10811 h 10811"/>
                    <a:gd name="connsiteX19" fmla="*/ 1317 w 10539"/>
                    <a:gd name="connsiteY19" fmla="*/ 10000 h 10811"/>
                    <a:gd name="connsiteX20" fmla="*/ 0 w 10539"/>
                    <a:gd name="connsiteY20" fmla="*/ 8198 h 10811"/>
                    <a:gd name="connsiteX21" fmla="*/ 1568 w 10539"/>
                    <a:gd name="connsiteY21" fmla="*/ 4480 h 10811"/>
                    <a:gd name="connsiteX22" fmla="*/ 865 w 10539"/>
                    <a:gd name="connsiteY22" fmla="*/ 3439 h 10811"/>
                    <a:gd name="connsiteX23" fmla="*/ 216 w 10539"/>
                    <a:gd name="connsiteY23" fmla="*/ 2308 h 10811"/>
                    <a:gd name="connsiteX24" fmla="*/ 216 w 10539"/>
                    <a:gd name="connsiteY24" fmla="*/ 2308 h 10811"/>
                    <a:gd name="connsiteX25" fmla="*/ 54 w 10539"/>
                    <a:gd name="connsiteY25" fmla="*/ 1765 h 10811"/>
                    <a:gd name="connsiteX26" fmla="*/ 0 w 10539"/>
                    <a:gd name="connsiteY26" fmla="*/ 1403 h 10811"/>
                    <a:gd name="connsiteX27" fmla="*/ 54 w 10539"/>
                    <a:gd name="connsiteY27" fmla="*/ 1222 h 10811"/>
                    <a:gd name="connsiteX28" fmla="*/ 108 w 10539"/>
                    <a:gd name="connsiteY28" fmla="*/ 1086 h 10811"/>
                    <a:gd name="connsiteX29" fmla="*/ 324 w 10539"/>
                    <a:gd name="connsiteY29" fmla="*/ 860 h 10811"/>
                    <a:gd name="connsiteX30" fmla="*/ 541 w 10539"/>
                    <a:gd name="connsiteY30" fmla="*/ 769 h 10811"/>
                    <a:gd name="connsiteX31" fmla="*/ 919 w 10539"/>
                    <a:gd name="connsiteY31" fmla="*/ 588 h 10811"/>
                    <a:gd name="connsiteX32" fmla="*/ 1297 w 10539"/>
                    <a:gd name="connsiteY32" fmla="*/ 498 h 10811"/>
                    <a:gd name="connsiteX33" fmla="*/ 1676 w 10539"/>
                    <a:gd name="connsiteY33" fmla="*/ 362 h 10811"/>
                    <a:gd name="connsiteX34" fmla="*/ 1676 w 10539"/>
                    <a:gd name="connsiteY34" fmla="*/ 362 h 10811"/>
                    <a:gd name="connsiteX35" fmla="*/ 2000 w 10539"/>
                    <a:gd name="connsiteY35" fmla="*/ 181 h 10811"/>
                    <a:gd name="connsiteX36" fmla="*/ 2270 w 10539"/>
                    <a:gd name="connsiteY36" fmla="*/ 90 h 10811"/>
                    <a:gd name="connsiteX37" fmla="*/ 2595 w 10539"/>
                    <a:gd name="connsiteY37" fmla="*/ 45 h 10811"/>
                    <a:gd name="connsiteX38" fmla="*/ 2811 w 10539"/>
                    <a:gd name="connsiteY38" fmla="*/ 0 h 10811"/>
                    <a:gd name="connsiteX39" fmla="*/ 3027 w 10539"/>
                    <a:gd name="connsiteY39" fmla="*/ 45 h 10811"/>
                    <a:gd name="connsiteX40" fmla="*/ 3243 w 10539"/>
                    <a:gd name="connsiteY40" fmla="*/ 90 h 10811"/>
                    <a:gd name="connsiteX41" fmla="*/ 3730 w 10539"/>
                    <a:gd name="connsiteY41" fmla="*/ 317 h 10811"/>
                    <a:gd name="connsiteX42" fmla="*/ 4216 w 10539"/>
                    <a:gd name="connsiteY42" fmla="*/ 498 h 10811"/>
                    <a:gd name="connsiteX43" fmla="*/ 4973 w 10539"/>
                    <a:gd name="connsiteY43" fmla="*/ 769 h 10811"/>
                    <a:gd name="connsiteX44" fmla="*/ 5405 w 10539"/>
                    <a:gd name="connsiteY44" fmla="*/ 860 h 10811"/>
                    <a:gd name="connsiteX45" fmla="*/ 5892 w 10539"/>
                    <a:gd name="connsiteY45" fmla="*/ 905 h 10811"/>
                    <a:gd name="connsiteX46" fmla="*/ 6541 w 10539"/>
                    <a:gd name="connsiteY46" fmla="*/ 995 h 10811"/>
                    <a:gd name="connsiteX47" fmla="*/ 7189 w 10539"/>
                    <a:gd name="connsiteY47" fmla="*/ 995 h 10811"/>
                    <a:gd name="connsiteX48" fmla="*/ 7189 w 10539"/>
                    <a:gd name="connsiteY48" fmla="*/ 995 h 10811"/>
                    <a:gd name="connsiteX49" fmla="*/ 8649 w 10539"/>
                    <a:gd name="connsiteY49" fmla="*/ 2986 h 10811"/>
                    <a:gd name="connsiteX50" fmla="*/ 10539 w 10539"/>
                    <a:gd name="connsiteY50" fmla="*/ 721 h 10811"/>
                    <a:gd name="connsiteX51" fmla="*/ 10539 w 10539"/>
                    <a:gd name="connsiteY51" fmla="*/ 1441 h 10811"/>
                    <a:gd name="connsiteX52" fmla="*/ 9459 w 10539"/>
                    <a:gd name="connsiteY52" fmla="*/ 4615 h 10811"/>
                    <a:gd name="connsiteX53" fmla="*/ 9838 w 10539"/>
                    <a:gd name="connsiteY53" fmla="*/ 5566 h 10811"/>
                    <a:gd name="connsiteX54" fmla="*/ 10000 w 10539"/>
                    <a:gd name="connsiteY54" fmla="*/ 6652 h 10811"/>
                    <a:gd name="connsiteX55" fmla="*/ 10000 w 10539"/>
                    <a:gd name="connsiteY55" fmla="*/ 6652 h 10811"/>
                    <a:gd name="connsiteX56" fmla="*/ 10000 w 10539"/>
                    <a:gd name="connsiteY56" fmla="*/ 6652 h 10811"/>
                    <a:gd name="connsiteX0" fmla="*/ 10000 w 10539"/>
                    <a:gd name="connsiteY0" fmla="*/ 6688 h 10847"/>
                    <a:gd name="connsiteX1" fmla="*/ 10000 w 10539"/>
                    <a:gd name="connsiteY1" fmla="*/ 6688 h 10847"/>
                    <a:gd name="connsiteX2" fmla="*/ 10000 w 10539"/>
                    <a:gd name="connsiteY2" fmla="*/ 7050 h 10847"/>
                    <a:gd name="connsiteX3" fmla="*/ 9892 w 10539"/>
                    <a:gd name="connsiteY3" fmla="*/ 7412 h 10847"/>
                    <a:gd name="connsiteX4" fmla="*/ 9730 w 10539"/>
                    <a:gd name="connsiteY4" fmla="*/ 7683 h 10847"/>
                    <a:gd name="connsiteX5" fmla="*/ 9568 w 10539"/>
                    <a:gd name="connsiteY5" fmla="*/ 7955 h 10847"/>
                    <a:gd name="connsiteX6" fmla="*/ 9405 w 10539"/>
                    <a:gd name="connsiteY6" fmla="*/ 8181 h 10847"/>
                    <a:gd name="connsiteX7" fmla="*/ 9135 w 10539"/>
                    <a:gd name="connsiteY7" fmla="*/ 8362 h 10847"/>
                    <a:gd name="connsiteX8" fmla="*/ 8595 w 10539"/>
                    <a:gd name="connsiteY8" fmla="*/ 8679 h 10847"/>
                    <a:gd name="connsiteX9" fmla="*/ 8000 w 10539"/>
                    <a:gd name="connsiteY9" fmla="*/ 8905 h 10847"/>
                    <a:gd name="connsiteX10" fmla="*/ 8912 w 10539"/>
                    <a:gd name="connsiteY10" fmla="*/ 10847 h 10847"/>
                    <a:gd name="connsiteX11" fmla="*/ 6811 w 10539"/>
                    <a:gd name="connsiteY11" fmla="*/ 9403 h 10847"/>
                    <a:gd name="connsiteX12" fmla="*/ 6378 w 10539"/>
                    <a:gd name="connsiteY12" fmla="*/ 9719 h 10847"/>
                    <a:gd name="connsiteX13" fmla="*/ 6378 w 10539"/>
                    <a:gd name="connsiteY13" fmla="*/ 9719 h 10847"/>
                    <a:gd name="connsiteX14" fmla="*/ 6000 w 10539"/>
                    <a:gd name="connsiteY14" fmla="*/ 10036 h 10847"/>
                    <a:gd name="connsiteX15" fmla="*/ 6000 w 10539"/>
                    <a:gd name="connsiteY15" fmla="*/ 10036 h 10847"/>
                    <a:gd name="connsiteX16" fmla="*/ 6000 w 10539"/>
                    <a:gd name="connsiteY16" fmla="*/ 10036 h 10847"/>
                    <a:gd name="connsiteX17" fmla="*/ 5405 w 10539"/>
                    <a:gd name="connsiteY17" fmla="*/ 9131 h 10847"/>
                    <a:gd name="connsiteX18" fmla="*/ 2128 w 10539"/>
                    <a:gd name="connsiteY18" fmla="*/ 10847 h 10847"/>
                    <a:gd name="connsiteX19" fmla="*/ 1317 w 10539"/>
                    <a:gd name="connsiteY19" fmla="*/ 10036 h 10847"/>
                    <a:gd name="connsiteX20" fmla="*/ 0 w 10539"/>
                    <a:gd name="connsiteY20" fmla="*/ 8234 h 10847"/>
                    <a:gd name="connsiteX21" fmla="*/ 1568 w 10539"/>
                    <a:gd name="connsiteY21" fmla="*/ 4516 h 10847"/>
                    <a:gd name="connsiteX22" fmla="*/ 865 w 10539"/>
                    <a:gd name="connsiteY22" fmla="*/ 3475 h 10847"/>
                    <a:gd name="connsiteX23" fmla="*/ 216 w 10539"/>
                    <a:gd name="connsiteY23" fmla="*/ 2344 h 10847"/>
                    <a:gd name="connsiteX24" fmla="*/ 216 w 10539"/>
                    <a:gd name="connsiteY24" fmla="*/ 2344 h 10847"/>
                    <a:gd name="connsiteX25" fmla="*/ 54 w 10539"/>
                    <a:gd name="connsiteY25" fmla="*/ 1801 h 10847"/>
                    <a:gd name="connsiteX26" fmla="*/ 0 w 10539"/>
                    <a:gd name="connsiteY26" fmla="*/ 1439 h 10847"/>
                    <a:gd name="connsiteX27" fmla="*/ 54 w 10539"/>
                    <a:gd name="connsiteY27" fmla="*/ 1258 h 10847"/>
                    <a:gd name="connsiteX28" fmla="*/ 108 w 10539"/>
                    <a:gd name="connsiteY28" fmla="*/ 1122 h 10847"/>
                    <a:gd name="connsiteX29" fmla="*/ 324 w 10539"/>
                    <a:gd name="connsiteY29" fmla="*/ 896 h 10847"/>
                    <a:gd name="connsiteX30" fmla="*/ 541 w 10539"/>
                    <a:gd name="connsiteY30" fmla="*/ 805 h 10847"/>
                    <a:gd name="connsiteX31" fmla="*/ 919 w 10539"/>
                    <a:gd name="connsiteY31" fmla="*/ 624 h 10847"/>
                    <a:gd name="connsiteX32" fmla="*/ 1297 w 10539"/>
                    <a:gd name="connsiteY32" fmla="*/ 534 h 10847"/>
                    <a:gd name="connsiteX33" fmla="*/ 1676 w 10539"/>
                    <a:gd name="connsiteY33" fmla="*/ 398 h 10847"/>
                    <a:gd name="connsiteX34" fmla="*/ 1676 w 10539"/>
                    <a:gd name="connsiteY34" fmla="*/ 398 h 10847"/>
                    <a:gd name="connsiteX35" fmla="*/ 2000 w 10539"/>
                    <a:gd name="connsiteY35" fmla="*/ 217 h 10847"/>
                    <a:gd name="connsiteX36" fmla="*/ 2270 w 10539"/>
                    <a:gd name="connsiteY36" fmla="*/ 126 h 10847"/>
                    <a:gd name="connsiteX37" fmla="*/ 2595 w 10539"/>
                    <a:gd name="connsiteY37" fmla="*/ 81 h 10847"/>
                    <a:gd name="connsiteX38" fmla="*/ 2811 w 10539"/>
                    <a:gd name="connsiteY38" fmla="*/ 36 h 10847"/>
                    <a:gd name="connsiteX39" fmla="*/ 3027 w 10539"/>
                    <a:gd name="connsiteY39" fmla="*/ 81 h 10847"/>
                    <a:gd name="connsiteX40" fmla="*/ 3243 w 10539"/>
                    <a:gd name="connsiteY40" fmla="*/ 126 h 10847"/>
                    <a:gd name="connsiteX41" fmla="*/ 3730 w 10539"/>
                    <a:gd name="connsiteY41" fmla="*/ 353 h 10847"/>
                    <a:gd name="connsiteX42" fmla="*/ 4216 w 10539"/>
                    <a:gd name="connsiteY42" fmla="*/ 534 h 10847"/>
                    <a:gd name="connsiteX43" fmla="*/ 4973 w 10539"/>
                    <a:gd name="connsiteY43" fmla="*/ 805 h 10847"/>
                    <a:gd name="connsiteX44" fmla="*/ 5405 w 10539"/>
                    <a:gd name="connsiteY44" fmla="*/ 896 h 10847"/>
                    <a:gd name="connsiteX45" fmla="*/ 5892 w 10539"/>
                    <a:gd name="connsiteY45" fmla="*/ 941 h 10847"/>
                    <a:gd name="connsiteX46" fmla="*/ 6541 w 10539"/>
                    <a:gd name="connsiteY46" fmla="*/ 1031 h 10847"/>
                    <a:gd name="connsiteX47" fmla="*/ 7189 w 10539"/>
                    <a:gd name="connsiteY47" fmla="*/ 1031 h 10847"/>
                    <a:gd name="connsiteX48" fmla="*/ 7189 w 10539"/>
                    <a:gd name="connsiteY48" fmla="*/ 1031 h 10847"/>
                    <a:gd name="connsiteX49" fmla="*/ 10539 w 10539"/>
                    <a:gd name="connsiteY49" fmla="*/ 36 h 10847"/>
                    <a:gd name="connsiteX50" fmla="*/ 8649 w 10539"/>
                    <a:gd name="connsiteY50" fmla="*/ 3022 h 10847"/>
                    <a:gd name="connsiteX51" fmla="*/ 10539 w 10539"/>
                    <a:gd name="connsiteY51" fmla="*/ 757 h 10847"/>
                    <a:gd name="connsiteX52" fmla="*/ 10539 w 10539"/>
                    <a:gd name="connsiteY52" fmla="*/ 1477 h 10847"/>
                    <a:gd name="connsiteX53" fmla="*/ 9459 w 10539"/>
                    <a:gd name="connsiteY53" fmla="*/ 4651 h 10847"/>
                    <a:gd name="connsiteX54" fmla="*/ 9838 w 10539"/>
                    <a:gd name="connsiteY54" fmla="*/ 5602 h 10847"/>
                    <a:gd name="connsiteX55" fmla="*/ 10000 w 10539"/>
                    <a:gd name="connsiteY55" fmla="*/ 6688 h 10847"/>
                    <a:gd name="connsiteX56" fmla="*/ 10000 w 10539"/>
                    <a:gd name="connsiteY56" fmla="*/ 6688 h 10847"/>
                    <a:gd name="connsiteX57" fmla="*/ 10000 w 10539"/>
                    <a:gd name="connsiteY57" fmla="*/ 6688 h 10847"/>
                    <a:gd name="connsiteX0" fmla="*/ 10000 w 10550"/>
                    <a:gd name="connsiteY0" fmla="*/ 7553 h 11712"/>
                    <a:gd name="connsiteX1" fmla="*/ 10000 w 10550"/>
                    <a:gd name="connsiteY1" fmla="*/ 7553 h 11712"/>
                    <a:gd name="connsiteX2" fmla="*/ 10000 w 10550"/>
                    <a:gd name="connsiteY2" fmla="*/ 7915 h 11712"/>
                    <a:gd name="connsiteX3" fmla="*/ 9892 w 10550"/>
                    <a:gd name="connsiteY3" fmla="*/ 8277 h 11712"/>
                    <a:gd name="connsiteX4" fmla="*/ 9730 w 10550"/>
                    <a:gd name="connsiteY4" fmla="*/ 8548 h 11712"/>
                    <a:gd name="connsiteX5" fmla="*/ 9568 w 10550"/>
                    <a:gd name="connsiteY5" fmla="*/ 8820 h 11712"/>
                    <a:gd name="connsiteX6" fmla="*/ 9405 w 10550"/>
                    <a:gd name="connsiteY6" fmla="*/ 9046 h 11712"/>
                    <a:gd name="connsiteX7" fmla="*/ 9135 w 10550"/>
                    <a:gd name="connsiteY7" fmla="*/ 9227 h 11712"/>
                    <a:gd name="connsiteX8" fmla="*/ 8595 w 10550"/>
                    <a:gd name="connsiteY8" fmla="*/ 9544 h 11712"/>
                    <a:gd name="connsiteX9" fmla="*/ 8000 w 10550"/>
                    <a:gd name="connsiteY9" fmla="*/ 9770 h 11712"/>
                    <a:gd name="connsiteX10" fmla="*/ 8912 w 10550"/>
                    <a:gd name="connsiteY10" fmla="*/ 11712 h 11712"/>
                    <a:gd name="connsiteX11" fmla="*/ 6811 w 10550"/>
                    <a:gd name="connsiteY11" fmla="*/ 10268 h 11712"/>
                    <a:gd name="connsiteX12" fmla="*/ 6378 w 10550"/>
                    <a:gd name="connsiteY12" fmla="*/ 10584 h 11712"/>
                    <a:gd name="connsiteX13" fmla="*/ 6378 w 10550"/>
                    <a:gd name="connsiteY13" fmla="*/ 10584 h 11712"/>
                    <a:gd name="connsiteX14" fmla="*/ 6000 w 10550"/>
                    <a:gd name="connsiteY14" fmla="*/ 10901 h 11712"/>
                    <a:gd name="connsiteX15" fmla="*/ 6000 w 10550"/>
                    <a:gd name="connsiteY15" fmla="*/ 10901 h 11712"/>
                    <a:gd name="connsiteX16" fmla="*/ 6000 w 10550"/>
                    <a:gd name="connsiteY16" fmla="*/ 10901 h 11712"/>
                    <a:gd name="connsiteX17" fmla="*/ 5405 w 10550"/>
                    <a:gd name="connsiteY17" fmla="*/ 9996 h 11712"/>
                    <a:gd name="connsiteX18" fmla="*/ 2128 w 10550"/>
                    <a:gd name="connsiteY18" fmla="*/ 11712 h 11712"/>
                    <a:gd name="connsiteX19" fmla="*/ 1317 w 10550"/>
                    <a:gd name="connsiteY19" fmla="*/ 10901 h 11712"/>
                    <a:gd name="connsiteX20" fmla="*/ 0 w 10550"/>
                    <a:gd name="connsiteY20" fmla="*/ 9099 h 11712"/>
                    <a:gd name="connsiteX21" fmla="*/ 1568 w 10550"/>
                    <a:gd name="connsiteY21" fmla="*/ 5381 h 11712"/>
                    <a:gd name="connsiteX22" fmla="*/ 865 w 10550"/>
                    <a:gd name="connsiteY22" fmla="*/ 4340 h 11712"/>
                    <a:gd name="connsiteX23" fmla="*/ 216 w 10550"/>
                    <a:gd name="connsiteY23" fmla="*/ 3209 h 11712"/>
                    <a:gd name="connsiteX24" fmla="*/ 216 w 10550"/>
                    <a:gd name="connsiteY24" fmla="*/ 3209 h 11712"/>
                    <a:gd name="connsiteX25" fmla="*/ 54 w 10550"/>
                    <a:gd name="connsiteY25" fmla="*/ 2666 h 11712"/>
                    <a:gd name="connsiteX26" fmla="*/ 0 w 10550"/>
                    <a:gd name="connsiteY26" fmla="*/ 2304 h 11712"/>
                    <a:gd name="connsiteX27" fmla="*/ 54 w 10550"/>
                    <a:gd name="connsiteY27" fmla="*/ 2123 h 11712"/>
                    <a:gd name="connsiteX28" fmla="*/ 108 w 10550"/>
                    <a:gd name="connsiteY28" fmla="*/ 1987 h 11712"/>
                    <a:gd name="connsiteX29" fmla="*/ 324 w 10550"/>
                    <a:gd name="connsiteY29" fmla="*/ 1761 h 11712"/>
                    <a:gd name="connsiteX30" fmla="*/ 541 w 10550"/>
                    <a:gd name="connsiteY30" fmla="*/ 1670 h 11712"/>
                    <a:gd name="connsiteX31" fmla="*/ 919 w 10550"/>
                    <a:gd name="connsiteY31" fmla="*/ 1489 h 11712"/>
                    <a:gd name="connsiteX32" fmla="*/ 1297 w 10550"/>
                    <a:gd name="connsiteY32" fmla="*/ 1399 h 11712"/>
                    <a:gd name="connsiteX33" fmla="*/ 1676 w 10550"/>
                    <a:gd name="connsiteY33" fmla="*/ 1263 h 11712"/>
                    <a:gd name="connsiteX34" fmla="*/ 1676 w 10550"/>
                    <a:gd name="connsiteY34" fmla="*/ 1263 h 11712"/>
                    <a:gd name="connsiteX35" fmla="*/ 2000 w 10550"/>
                    <a:gd name="connsiteY35" fmla="*/ 1082 h 11712"/>
                    <a:gd name="connsiteX36" fmla="*/ 2270 w 10550"/>
                    <a:gd name="connsiteY36" fmla="*/ 991 h 11712"/>
                    <a:gd name="connsiteX37" fmla="*/ 2595 w 10550"/>
                    <a:gd name="connsiteY37" fmla="*/ 946 h 11712"/>
                    <a:gd name="connsiteX38" fmla="*/ 2811 w 10550"/>
                    <a:gd name="connsiteY38" fmla="*/ 901 h 11712"/>
                    <a:gd name="connsiteX39" fmla="*/ 3027 w 10550"/>
                    <a:gd name="connsiteY39" fmla="*/ 946 h 11712"/>
                    <a:gd name="connsiteX40" fmla="*/ 3243 w 10550"/>
                    <a:gd name="connsiteY40" fmla="*/ 991 h 11712"/>
                    <a:gd name="connsiteX41" fmla="*/ 3730 w 10550"/>
                    <a:gd name="connsiteY41" fmla="*/ 1218 h 11712"/>
                    <a:gd name="connsiteX42" fmla="*/ 4216 w 10550"/>
                    <a:gd name="connsiteY42" fmla="*/ 1399 h 11712"/>
                    <a:gd name="connsiteX43" fmla="*/ 4973 w 10550"/>
                    <a:gd name="connsiteY43" fmla="*/ 1670 h 11712"/>
                    <a:gd name="connsiteX44" fmla="*/ 5405 w 10550"/>
                    <a:gd name="connsiteY44" fmla="*/ 1761 h 11712"/>
                    <a:gd name="connsiteX45" fmla="*/ 5892 w 10550"/>
                    <a:gd name="connsiteY45" fmla="*/ 1806 h 11712"/>
                    <a:gd name="connsiteX46" fmla="*/ 6541 w 10550"/>
                    <a:gd name="connsiteY46" fmla="*/ 1896 h 11712"/>
                    <a:gd name="connsiteX47" fmla="*/ 7189 w 10550"/>
                    <a:gd name="connsiteY47" fmla="*/ 1896 h 11712"/>
                    <a:gd name="connsiteX48" fmla="*/ 10539 w 10550"/>
                    <a:gd name="connsiteY48" fmla="*/ 0 h 11712"/>
                    <a:gd name="connsiteX49" fmla="*/ 10539 w 10550"/>
                    <a:gd name="connsiteY49" fmla="*/ 901 h 11712"/>
                    <a:gd name="connsiteX50" fmla="*/ 8649 w 10550"/>
                    <a:gd name="connsiteY50" fmla="*/ 3887 h 11712"/>
                    <a:gd name="connsiteX51" fmla="*/ 10539 w 10550"/>
                    <a:gd name="connsiteY51" fmla="*/ 1622 h 11712"/>
                    <a:gd name="connsiteX52" fmla="*/ 10539 w 10550"/>
                    <a:gd name="connsiteY52" fmla="*/ 2342 h 11712"/>
                    <a:gd name="connsiteX53" fmla="*/ 9459 w 10550"/>
                    <a:gd name="connsiteY53" fmla="*/ 5516 h 11712"/>
                    <a:gd name="connsiteX54" fmla="*/ 9838 w 10550"/>
                    <a:gd name="connsiteY54" fmla="*/ 6467 h 11712"/>
                    <a:gd name="connsiteX55" fmla="*/ 10000 w 10550"/>
                    <a:gd name="connsiteY55" fmla="*/ 7553 h 11712"/>
                    <a:gd name="connsiteX56" fmla="*/ 10000 w 10550"/>
                    <a:gd name="connsiteY56" fmla="*/ 7553 h 11712"/>
                    <a:gd name="connsiteX57" fmla="*/ 10000 w 10550"/>
                    <a:gd name="connsiteY57" fmla="*/ 7553 h 11712"/>
                    <a:gd name="connsiteX0" fmla="*/ 10000 w 10641"/>
                    <a:gd name="connsiteY0" fmla="*/ 7553 h 11712"/>
                    <a:gd name="connsiteX1" fmla="*/ 10000 w 10641"/>
                    <a:gd name="connsiteY1" fmla="*/ 7553 h 11712"/>
                    <a:gd name="connsiteX2" fmla="*/ 10000 w 10641"/>
                    <a:gd name="connsiteY2" fmla="*/ 7915 h 11712"/>
                    <a:gd name="connsiteX3" fmla="*/ 9892 w 10641"/>
                    <a:gd name="connsiteY3" fmla="*/ 8277 h 11712"/>
                    <a:gd name="connsiteX4" fmla="*/ 9730 w 10641"/>
                    <a:gd name="connsiteY4" fmla="*/ 8548 h 11712"/>
                    <a:gd name="connsiteX5" fmla="*/ 9568 w 10641"/>
                    <a:gd name="connsiteY5" fmla="*/ 8820 h 11712"/>
                    <a:gd name="connsiteX6" fmla="*/ 9405 w 10641"/>
                    <a:gd name="connsiteY6" fmla="*/ 9046 h 11712"/>
                    <a:gd name="connsiteX7" fmla="*/ 9135 w 10641"/>
                    <a:gd name="connsiteY7" fmla="*/ 9227 h 11712"/>
                    <a:gd name="connsiteX8" fmla="*/ 8595 w 10641"/>
                    <a:gd name="connsiteY8" fmla="*/ 9544 h 11712"/>
                    <a:gd name="connsiteX9" fmla="*/ 8000 w 10641"/>
                    <a:gd name="connsiteY9" fmla="*/ 9770 h 11712"/>
                    <a:gd name="connsiteX10" fmla="*/ 8912 w 10641"/>
                    <a:gd name="connsiteY10" fmla="*/ 11712 h 11712"/>
                    <a:gd name="connsiteX11" fmla="*/ 6811 w 10641"/>
                    <a:gd name="connsiteY11" fmla="*/ 10268 h 11712"/>
                    <a:gd name="connsiteX12" fmla="*/ 6378 w 10641"/>
                    <a:gd name="connsiteY12" fmla="*/ 10584 h 11712"/>
                    <a:gd name="connsiteX13" fmla="*/ 6378 w 10641"/>
                    <a:gd name="connsiteY13" fmla="*/ 10584 h 11712"/>
                    <a:gd name="connsiteX14" fmla="*/ 6000 w 10641"/>
                    <a:gd name="connsiteY14" fmla="*/ 10901 h 11712"/>
                    <a:gd name="connsiteX15" fmla="*/ 6000 w 10641"/>
                    <a:gd name="connsiteY15" fmla="*/ 10901 h 11712"/>
                    <a:gd name="connsiteX16" fmla="*/ 6000 w 10641"/>
                    <a:gd name="connsiteY16" fmla="*/ 10901 h 11712"/>
                    <a:gd name="connsiteX17" fmla="*/ 5405 w 10641"/>
                    <a:gd name="connsiteY17" fmla="*/ 9996 h 11712"/>
                    <a:gd name="connsiteX18" fmla="*/ 2128 w 10641"/>
                    <a:gd name="connsiteY18" fmla="*/ 11712 h 11712"/>
                    <a:gd name="connsiteX19" fmla="*/ 1317 w 10641"/>
                    <a:gd name="connsiteY19" fmla="*/ 10901 h 11712"/>
                    <a:gd name="connsiteX20" fmla="*/ 0 w 10641"/>
                    <a:gd name="connsiteY20" fmla="*/ 9099 h 11712"/>
                    <a:gd name="connsiteX21" fmla="*/ 1568 w 10641"/>
                    <a:gd name="connsiteY21" fmla="*/ 5381 h 11712"/>
                    <a:gd name="connsiteX22" fmla="*/ 865 w 10641"/>
                    <a:gd name="connsiteY22" fmla="*/ 4340 h 11712"/>
                    <a:gd name="connsiteX23" fmla="*/ 216 w 10641"/>
                    <a:gd name="connsiteY23" fmla="*/ 3209 h 11712"/>
                    <a:gd name="connsiteX24" fmla="*/ 216 w 10641"/>
                    <a:gd name="connsiteY24" fmla="*/ 3209 h 11712"/>
                    <a:gd name="connsiteX25" fmla="*/ 54 w 10641"/>
                    <a:gd name="connsiteY25" fmla="*/ 2666 h 11712"/>
                    <a:gd name="connsiteX26" fmla="*/ 0 w 10641"/>
                    <a:gd name="connsiteY26" fmla="*/ 2304 h 11712"/>
                    <a:gd name="connsiteX27" fmla="*/ 54 w 10641"/>
                    <a:gd name="connsiteY27" fmla="*/ 2123 h 11712"/>
                    <a:gd name="connsiteX28" fmla="*/ 108 w 10641"/>
                    <a:gd name="connsiteY28" fmla="*/ 1987 h 11712"/>
                    <a:gd name="connsiteX29" fmla="*/ 324 w 10641"/>
                    <a:gd name="connsiteY29" fmla="*/ 1761 h 11712"/>
                    <a:gd name="connsiteX30" fmla="*/ 541 w 10641"/>
                    <a:gd name="connsiteY30" fmla="*/ 1670 h 11712"/>
                    <a:gd name="connsiteX31" fmla="*/ 919 w 10641"/>
                    <a:gd name="connsiteY31" fmla="*/ 1489 h 11712"/>
                    <a:gd name="connsiteX32" fmla="*/ 1297 w 10641"/>
                    <a:gd name="connsiteY32" fmla="*/ 1399 h 11712"/>
                    <a:gd name="connsiteX33" fmla="*/ 1676 w 10641"/>
                    <a:gd name="connsiteY33" fmla="*/ 1263 h 11712"/>
                    <a:gd name="connsiteX34" fmla="*/ 1676 w 10641"/>
                    <a:gd name="connsiteY34" fmla="*/ 1263 h 11712"/>
                    <a:gd name="connsiteX35" fmla="*/ 2000 w 10641"/>
                    <a:gd name="connsiteY35" fmla="*/ 1082 h 11712"/>
                    <a:gd name="connsiteX36" fmla="*/ 2270 w 10641"/>
                    <a:gd name="connsiteY36" fmla="*/ 991 h 11712"/>
                    <a:gd name="connsiteX37" fmla="*/ 2595 w 10641"/>
                    <a:gd name="connsiteY37" fmla="*/ 946 h 11712"/>
                    <a:gd name="connsiteX38" fmla="*/ 2811 w 10641"/>
                    <a:gd name="connsiteY38" fmla="*/ 901 h 11712"/>
                    <a:gd name="connsiteX39" fmla="*/ 3027 w 10641"/>
                    <a:gd name="connsiteY39" fmla="*/ 946 h 11712"/>
                    <a:gd name="connsiteX40" fmla="*/ 3243 w 10641"/>
                    <a:gd name="connsiteY40" fmla="*/ 991 h 11712"/>
                    <a:gd name="connsiteX41" fmla="*/ 3730 w 10641"/>
                    <a:gd name="connsiteY41" fmla="*/ 1218 h 11712"/>
                    <a:gd name="connsiteX42" fmla="*/ 4216 w 10641"/>
                    <a:gd name="connsiteY42" fmla="*/ 1399 h 11712"/>
                    <a:gd name="connsiteX43" fmla="*/ 4973 w 10641"/>
                    <a:gd name="connsiteY43" fmla="*/ 1670 h 11712"/>
                    <a:gd name="connsiteX44" fmla="*/ 5405 w 10641"/>
                    <a:gd name="connsiteY44" fmla="*/ 1761 h 11712"/>
                    <a:gd name="connsiteX45" fmla="*/ 5892 w 10641"/>
                    <a:gd name="connsiteY45" fmla="*/ 1806 h 11712"/>
                    <a:gd name="connsiteX46" fmla="*/ 6541 w 10641"/>
                    <a:gd name="connsiteY46" fmla="*/ 1896 h 11712"/>
                    <a:gd name="connsiteX47" fmla="*/ 7189 w 10641"/>
                    <a:gd name="connsiteY47" fmla="*/ 1896 h 11712"/>
                    <a:gd name="connsiteX48" fmla="*/ 10539 w 10641"/>
                    <a:gd name="connsiteY48" fmla="*/ 0 h 11712"/>
                    <a:gd name="connsiteX49" fmla="*/ 10539 w 10641"/>
                    <a:gd name="connsiteY49" fmla="*/ 901 h 11712"/>
                    <a:gd name="connsiteX50" fmla="*/ 8649 w 10641"/>
                    <a:gd name="connsiteY50" fmla="*/ 3887 h 11712"/>
                    <a:gd name="connsiteX51" fmla="*/ 10539 w 10641"/>
                    <a:gd name="connsiteY51" fmla="*/ 1622 h 11712"/>
                    <a:gd name="connsiteX52" fmla="*/ 10539 w 10641"/>
                    <a:gd name="connsiteY52" fmla="*/ 2342 h 11712"/>
                    <a:gd name="connsiteX53" fmla="*/ 10550 w 10641"/>
                    <a:gd name="connsiteY53" fmla="*/ 2342 h 11712"/>
                    <a:gd name="connsiteX54" fmla="*/ 9459 w 10641"/>
                    <a:gd name="connsiteY54" fmla="*/ 5516 h 11712"/>
                    <a:gd name="connsiteX55" fmla="*/ 9838 w 10641"/>
                    <a:gd name="connsiteY55" fmla="*/ 6467 h 11712"/>
                    <a:gd name="connsiteX56" fmla="*/ 10000 w 10641"/>
                    <a:gd name="connsiteY56" fmla="*/ 7553 h 11712"/>
                    <a:gd name="connsiteX57" fmla="*/ 10000 w 10641"/>
                    <a:gd name="connsiteY57" fmla="*/ 7553 h 11712"/>
                    <a:gd name="connsiteX58" fmla="*/ 10000 w 10641"/>
                    <a:gd name="connsiteY58" fmla="*/ 7553 h 11712"/>
                    <a:gd name="connsiteX0" fmla="*/ 10000 w 10641"/>
                    <a:gd name="connsiteY0" fmla="*/ 7553 h 11712"/>
                    <a:gd name="connsiteX1" fmla="*/ 10000 w 10641"/>
                    <a:gd name="connsiteY1" fmla="*/ 7553 h 11712"/>
                    <a:gd name="connsiteX2" fmla="*/ 10000 w 10641"/>
                    <a:gd name="connsiteY2" fmla="*/ 7915 h 11712"/>
                    <a:gd name="connsiteX3" fmla="*/ 9892 w 10641"/>
                    <a:gd name="connsiteY3" fmla="*/ 8277 h 11712"/>
                    <a:gd name="connsiteX4" fmla="*/ 9730 w 10641"/>
                    <a:gd name="connsiteY4" fmla="*/ 8548 h 11712"/>
                    <a:gd name="connsiteX5" fmla="*/ 9568 w 10641"/>
                    <a:gd name="connsiteY5" fmla="*/ 8820 h 11712"/>
                    <a:gd name="connsiteX6" fmla="*/ 9405 w 10641"/>
                    <a:gd name="connsiteY6" fmla="*/ 9046 h 11712"/>
                    <a:gd name="connsiteX7" fmla="*/ 9135 w 10641"/>
                    <a:gd name="connsiteY7" fmla="*/ 9227 h 11712"/>
                    <a:gd name="connsiteX8" fmla="*/ 8595 w 10641"/>
                    <a:gd name="connsiteY8" fmla="*/ 9544 h 11712"/>
                    <a:gd name="connsiteX9" fmla="*/ 8000 w 10641"/>
                    <a:gd name="connsiteY9" fmla="*/ 9770 h 11712"/>
                    <a:gd name="connsiteX10" fmla="*/ 8912 w 10641"/>
                    <a:gd name="connsiteY10" fmla="*/ 11712 h 11712"/>
                    <a:gd name="connsiteX11" fmla="*/ 6811 w 10641"/>
                    <a:gd name="connsiteY11" fmla="*/ 10268 h 11712"/>
                    <a:gd name="connsiteX12" fmla="*/ 6378 w 10641"/>
                    <a:gd name="connsiteY12" fmla="*/ 10584 h 11712"/>
                    <a:gd name="connsiteX13" fmla="*/ 6378 w 10641"/>
                    <a:gd name="connsiteY13" fmla="*/ 10584 h 11712"/>
                    <a:gd name="connsiteX14" fmla="*/ 6000 w 10641"/>
                    <a:gd name="connsiteY14" fmla="*/ 10901 h 11712"/>
                    <a:gd name="connsiteX15" fmla="*/ 6000 w 10641"/>
                    <a:gd name="connsiteY15" fmla="*/ 10901 h 11712"/>
                    <a:gd name="connsiteX16" fmla="*/ 6000 w 10641"/>
                    <a:gd name="connsiteY16" fmla="*/ 10901 h 11712"/>
                    <a:gd name="connsiteX17" fmla="*/ 5405 w 10641"/>
                    <a:gd name="connsiteY17" fmla="*/ 9996 h 11712"/>
                    <a:gd name="connsiteX18" fmla="*/ 2128 w 10641"/>
                    <a:gd name="connsiteY18" fmla="*/ 11712 h 11712"/>
                    <a:gd name="connsiteX19" fmla="*/ 1317 w 10641"/>
                    <a:gd name="connsiteY19" fmla="*/ 10901 h 11712"/>
                    <a:gd name="connsiteX20" fmla="*/ 0 w 10641"/>
                    <a:gd name="connsiteY20" fmla="*/ 9099 h 11712"/>
                    <a:gd name="connsiteX21" fmla="*/ 1568 w 10641"/>
                    <a:gd name="connsiteY21" fmla="*/ 5381 h 11712"/>
                    <a:gd name="connsiteX22" fmla="*/ 865 w 10641"/>
                    <a:gd name="connsiteY22" fmla="*/ 4340 h 11712"/>
                    <a:gd name="connsiteX23" fmla="*/ 216 w 10641"/>
                    <a:gd name="connsiteY23" fmla="*/ 3209 h 11712"/>
                    <a:gd name="connsiteX24" fmla="*/ 216 w 10641"/>
                    <a:gd name="connsiteY24" fmla="*/ 3209 h 11712"/>
                    <a:gd name="connsiteX25" fmla="*/ 54 w 10641"/>
                    <a:gd name="connsiteY25" fmla="*/ 2666 h 11712"/>
                    <a:gd name="connsiteX26" fmla="*/ 0 w 10641"/>
                    <a:gd name="connsiteY26" fmla="*/ 2304 h 11712"/>
                    <a:gd name="connsiteX27" fmla="*/ 54 w 10641"/>
                    <a:gd name="connsiteY27" fmla="*/ 2123 h 11712"/>
                    <a:gd name="connsiteX28" fmla="*/ 108 w 10641"/>
                    <a:gd name="connsiteY28" fmla="*/ 1987 h 11712"/>
                    <a:gd name="connsiteX29" fmla="*/ 324 w 10641"/>
                    <a:gd name="connsiteY29" fmla="*/ 1761 h 11712"/>
                    <a:gd name="connsiteX30" fmla="*/ 541 w 10641"/>
                    <a:gd name="connsiteY30" fmla="*/ 1670 h 11712"/>
                    <a:gd name="connsiteX31" fmla="*/ 919 w 10641"/>
                    <a:gd name="connsiteY31" fmla="*/ 1489 h 11712"/>
                    <a:gd name="connsiteX32" fmla="*/ 1297 w 10641"/>
                    <a:gd name="connsiteY32" fmla="*/ 1399 h 11712"/>
                    <a:gd name="connsiteX33" fmla="*/ 1676 w 10641"/>
                    <a:gd name="connsiteY33" fmla="*/ 1263 h 11712"/>
                    <a:gd name="connsiteX34" fmla="*/ 1676 w 10641"/>
                    <a:gd name="connsiteY34" fmla="*/ 1263 h 11712"/>
                    <a:gd name="connsiteX35" fmla="*/ 2000 w 10641"/>
                    <a:gd name="connsiteY35" fmla="*/ 1082 h 11712"/>
                    <a:gd name="connsiteX36" fmla="*/ 2270 w 10641"/>
                    <a:gd name="connsiteY36" fmla="*/ 991 h 11712"/>
                    <a:gd name="connsiteX37" fmla="*/ 2595 w 10641"/>
                    <a:gd name="connsiteY37" fmla="*/ 946 h 11712"/>
                    <a:gd name="connsiteX38" fmla="*/ 2811 w 10641"/>
                    <a:gd name="connsiteY38" fmla="*/ 901 h 11712"/>
                    <a:gd name="connsiteX39" fmla="*/ 3027 w 10641"/>
                    <a:gd name="connsiteY39" fmla="*/ 946 h 11712"/>
                    <a:gd name="connsiteX40" fmla="*/ 3243 w 10641"/>
                    <a:gd name="connsiteY40" fmla="*/ 991 h 11712"/>
                    <a:gd name="connsiteX41" fmla="*/ 3730 w 10641"/>
                    <a:gd name="connsiteY41" fmla="*/ 1218 h 11712"/>
                    <a:gd name="connsiteX42" fmla="*/ 4216 w 10641"/>
                    <a:gd name="connsiteY42" fmla="*/ 1399 h 11712"/>
                    <a:gd name="connsiteX43" fmla="*/ 4973 w 10641"/>
                    <a:gd name="connsiteY43" fmla="*/ 1670 h 11712"/>
                    <a:gd name="connsiteX44" fmla="*/ 5405 w 10641"/>
                    <a:gd name="connsiteY44" fmla="*/ 1761 h 11712"/>
                    <a:gd name="connsiteX45" fmla="*/ 5892 w 10641"/>
                    <a:gd name="connsiteY45" fmla="*/ 1806 h 11712"/>
                    <a:gd name="connsiteX46" fmla="*/ 6541 w 10641"/>
                    <a:gd name="connsiteY46" fmla="*/ 1896 h 11712"/>
                    <a:gd name="connsiteX47" fmla="*/ 7189 w 10641"/>
                    <a:gd name="connsiteY47" fmla="*/ 1896 h 11712"/>
                    <a:gd name="connsiteX48" fmla="*/ 10539 w 10641"/>
                    <a:gd name="connsiteY48" fmla="*/ 0 h 11712"/>
                    <a:gd name="connsiteX49" fmla="*/ 10539 w 10641"/>
                    <a:gd name="connsiteY49" fmla="*/ 901 h 11712"/>
                    <a:gd name="connsiteX50" fmla="*/ 8649 w 10641"/>
                    <a:gd name="connsiteY50" fmla="*/ 3887 h 11712"/>
                    <a:gd name="connsiteX51" fmla="*/ 10539 w 10641"/>
                    <a:gd name="connsiteY51" fmla="*/ 1622 h 11712"/>
                    <a:gd name="connsiteX52" fmla="*/ 10539 w 10641"/>
                    <a:gd name="connsiteY52" fmla="*/ 2342 h 11712"/>
                    <a:gd name="connsiteX53" fmla="*/ 10550 w 10641"/>
                    <a:gd name="connsiteY53" fmla="*/ 2342 h 11712"/>
                    <a:gd name="connsiteX54" fmla="*/ 10641 w 10641"/>
                    <a:gd name="connsiteY54" fmla="*/ 3619 h 11712"/>
                    <a:gd name="connsiteX55" fmla="*/ 9838 w 10641"/>
                    <a:gd name="connsiteY55" fmla="*/ 6467 h 11712"/>
                    <a:gd name="connsiteX56" fmla="*/ 10000 w 10641"/>
                    <a:gd name="connsiteY56" fmla="*/ 7553 h 11712"/>
                    <a:gd name="connsiteX57" fmla="*/ 10000 w 10641"/>
                    <a:gd name="connsiteY57" fmla="*/ 7553 h 11712"/>
                    <a:gd name="connsiteX58" fmla="*/ 10000 w 10641"/>
                    <a:gd name="connsiteY58" fmla="*/ 7553 h 11712"/>
                    <a:gd name="connsiteX0" fmla="*/ 10000 w 10641"/>
                    <a:gd name="connsiteY0" fmla="*/ 7553 h 12876"/>
                    <a:gd name="connsiteX1" fmla="*/ 10000 w 10641"/>
                    <a:gd name="connsiteY1" fmla="*/ 7553 h 12876"/>
                    <a:gd name="connsiteX2" fmla="*/ 10000 w 10641"/>
                    <a:gd name="connsiteY2" fmla="*/ 7915 h 12876"/>
                    <a:gd name="connsiteX3" fmla="*/ 9892 w 10641"/>
                    <a:gd name="connsiteY3" fmla="*/ 8277 h 12876"/>
                    <a:gd name="connsiteX4" fmla="*/ 9730 w 10641"/>
                    <a:gd name="connsiteY4" fmla="*/ 8548 h 12876"/>
                    <a:gd name="connsiteX5" fmla="*/ 9568 w 10641"/>
                    <a:gd name="connsiteY5" fmla="*/ 8820 h 12876"/>
                    <a:gd name="connsiteX6" fmla="*/ 9405 w 10641"/>
                    <a:gd name="connsiteY6" fmla="*/ 9046 h 12876"/>
                    <a:gd name="connsiteX7" fmla="*/ 9135 w 10641"/>
                    <a:gd name="connsiteY7" fmla="*/ 9227 h 12876"/>
                    <a:gd name="connsiteX8" fmla="*/ 8595 w 10641"/>
                    <a:gd name="connsiteY8" fmla="*/ 9544 h 12876"/>
                    <a:gd name="connsiteX9" fmla="*/ 8000 w 10641"/>
                    <a:gd name="connsiteY9" fmla="*/ 9770 h 12876"/>
                    <a:gd name="connsiteX10" fmla="*/ 8912 w 10641"/>
                    <a:gd name="connsiteY10" fmla="*/ 11712 h 12876"/>
                    <a:gd name="connsiteX11" fmla="*/ 6811 w 10641"/>
                    <a:gd name="connsiteY11" fmla="*/ 10268 h 12876"/>
                    <a:gd name="connsiteX12" fmla="*/ 6378 w 10641"/>
                    <a:gd name="connsiteY12" fmla="*/ 10584 h 12876"/>
                    <a:gd name="connsiteX13" fmla="*/ 6378 w 10641"/>
                    <a:gd name="connsiteY13" fmla="*/ 10584 h 12876"/>
                    <a:gd name="connsiteX14" fmla="*/ 6000 w 10641"/>
                    <a:gd name="connsiteY14" fmla="*/ 10901 h 12876"/>
                    <a:gd name="connsiteX15" fmla="*/ 6000 w 10641"/>
                    <a:gd name="connsiteY15" fmla="*/ 10901 h 12876"/>
                    <a:gd name="connsiteX16" fmla="*/ 6000 w 10641"/>
                    <a:gd name="connsiteY16" fmla="*/ 10901 h 12876"/>
                    <a:gd name="connsiteX17" fmla="*/ 8912 w 10641"/>
                    <a:gd name="connsiteY17" fmla="*/ 12876 h 12876"/>
                    <a:gd name="connsiteX18" fmla="*/ 2128 w 10641"/>
                    <a:gd name="connsiteY18" fmla="*/ 11712 h 12876"/>
                    <a:gd name="connsiteX19" fmla="*/ 1317 w 10641"/>
                    <a:gd name="connsiteY19" fmla="*/ 10901 h 12876"/>
                    <a:gd name="connsiteX20" fmla="*/ 0 w 10641"/>
                    <a:gd name="connsiteY20" fmla="*/ 9099 h 12876"/>
                    <a:gd name="connsiteX21" fmla="*/ 1568 w 10641"/>
                    <a:gd name="connsiteY21" fmla="*/ 5381 h 12876"/>
                    <a:gd name="connsiteX22" fmla="*/ 865 w 10641"/>
                    <a:gd name="connsiteY22" fmla="*/ 4340 h 12876"/>
                    <a:gd name="connsiteX23" fmla="*/ 216 w 10641"/>
                    <a:gd name="connsiteY23" fmla="*/ 3209 h 12876"/>
                    <a:gd name="connsiteX24" fmla="*/ 216 w 10641"/>
                    <a:gd name="connsiteY24" fmla="*/ 3209 h 12876"/>
                    <a:gd name="connsiteX25" fmla="*/ 54 w 10641"/>
                    <a:gd name="connsiteY25" fmla="*/ 2666 h 12876"/>
                    <a:gd name="connsiteX26" fmla="*/ 0 w 10641"/>
                    <a:gd name="connsiteY26" fmla="*/ 2304 h 12876"/>
                    <a:gd name="connsiteX27" fmla="*/ 54 w 10641"/>
                    <a:gd name="connsiteY27" fmla="*/ 2123 h 12876"/>
                    <a:gd name="connsiteX28" fmla="*/ 108 w 10641"/>
                    <a:gd name="connsiteY28" fmla="*/ 1987 h 12876"/>
                    <a:gd name="connsiteX29" fmla="*/ 324 w 10641"/>
                    <a:gd name="connsiteY29" fmla="*/ 1761 h 12876"/>
                    <a:gd name="connsiteX30" fmla="*/ 541 w 10641"/>
                    <a:gd name="connsiteY30" fmla="*/ 1670 h 12876"/>
                    <a:gd name="connsiteX31" fmla="*/ 919 w 10641"/>
                    <a:gd name="connsiteY31" fmla="*/ 1489 h 12876"/>
                    <a:gd name="connsiteX32" fmla="*/ 1297 w 10641"/>
                    <a:gd name="connsiteY32" fmla="*/ 1399 h 12876"/>
                    <a:gd name="connsiteX33" fmla="*/ 1676 w 10641"/>
                    <a:gd name="connsiteY33" fmla="*/ 1263 h 12876"/>
                    <a:gd name="connsiteX34" fmla="*/ 1676 w 10641"/>
                    <a:gd name="connsiteY34" fmla="*/ 1263 h 12876"/>
                    <a:gd name="connsiteX35" fmla="*/ 2000 w 10641"/>
                    <a:gd name="connsiteY35" fmla="*/ 1082 h 12876"/>
                    <a:gd name="connsiteX36" fmla="*/ 2270 w 10641"/>
                    <a:gd name="connsiteY36" fmla="*/ 991 h 12876"/>
                    <a:gd name="connsiteX37" fmla="*/ 2595 w 10641"/>
                    <a:gd name="connsiteY37" fmla="*/ 946 h 12876"/>
                    <a:gd name="connsiteX38" fmla="*/ 2811 w 10641"/>
                    <a:gd name="connsiteY38" fmla="*/ 901 h 12876"/>
                    <a:gd name="connsiteX39" fmla="*/ 3027 w 10641"/>
                    <a:gd name="connsiteY39" fmla="*/ 946 h 12876"/>
                    <a:gd name="connsiteX40" fmla="*/ 3243 w 10641"/>
                    <a:gd name="connsiteY40" fmla="*/ 991 h 12876"/>
                    <a:gd name="connsiteX41" fmla="*/ 3730 w 10641"/>
                    <a:gd name="connsiteY41" fmla="*/ 1218 h 12876"/>
                    <a:gd name="connsiteX42" fmla="*/ 4216 w 10641"/>
                    <a:gd name="connsiteY42" fmla="*/ 1399 h 12876"/>
                    <a:gd name="connsiteX43" fmla="*/ 4973 w 10641"/>
                    <a:gd name="connsiteY43" fmla="*/ 1670 h 12876"/>
                    <a:gd name="connsiteX44" fmla="*/ 5405 w 10641"/>
                    <a:gd name="connsiteY44" fmla="*/ 1761 h 12876"/>
                    <a:gd name="connsiteX45" fmla="*/ 5892 w 10641"/>
                    <a:gd name="connsiteY45" fmla="*/ 1806 h 12876"/>
                    <a:gd name="connsiteX46" fmla="*/ 6541 w 10641"/>
                    <a:gd name="connsiteY46" fmla="*/ 1896 h 12876"/>
                    <a:gd name="connsiteX47" fmla="*/ 7189 w 10641"/>
                    <a:gd name="connsiteY47" fmla="*/ 1896 h 12876"/>
                    <a:gd name="connsiteX48" fmla="*/ 10539 w 10641"/>
                    <a:gd name="connsiteY48" fmla="*/ 0 h 12876"/>
                    <a:gd name="connsiteX49" fmla="*/ 10539 w 10641"/>
                    <a:gd name="connsiteY49" fmla="*/ 901 h 12876"/>
                    <a:gd name="connsiteX50" fmla="*/ 8649 w 10641"/>
                    <a:gd name="connsiteY50" fmla="*/ 3887 h 12876"/>
                    <a:gd name="connsiteX51" fmla="*/ 10539 w 10641"/>
                    <a:gd name="connsiteY51" fmla="*/ 1622 h 12876"/>
                    <a:gd name="connsiteX52" fmla="*/ 10539 w 10641"/>
                    <a:gd name="connsiteY52" fmla="*/ 2342 h 12876"/>
                    <a:gd name="connsiteX53" fmla="*/ 10550 w 10641"/>
                    <a:gd name="connsiteY53" fmla="*/ 2342 h 12876"/>
                    <a:gd name="connsiteX54" fmla="*/ 10641 w 10641"/>
                    <a:gd name="connsiteY54" fmla="*/ 3619 h 12876"/>
                    <a:gd name="connsiteX55" fmla="*/ 9838 w 10641"/>
                    <a:gd name="connsiteY55" fmla="*/ 6467 h 12876"/>
                    <a:gd name="connsiteX56" fmla="*/ 10000 w 10641"/>
                    <a:gd name="connsiteY56" fmla="*/ 7553 h 12876"/>
                    <a:gd name="connsiteX57" fmla="*/ 10000 w 10641"/>
                    <a:gd name="connsiteY57" fmla="*/ 7553 h 12876"/>
                    <a:gd name="connsiteX58" fmla="*/ 10000 w 10641"/>
                    <a:gd name="connsiteY58" fmla="*/ 7553 h 12876"/>
                    <a:gd name="connsiteX0" fmla="*/ 10000 w 10641"/>
                    <a:gd name="connsiteY0" fmla="*/ 7553 h 12876"/>
                    <a:gd name="connsiteX1" fmla="*/ 10000 w 10641"/>
                    <a:gd name="connsiteY1" fmla="*/ 7553 h 12876"/>
                    <a:gd name="connsiteX2" fmla="*/ 10000 w 10641"/>
                    <a:gd name="connsiteY2" fmla="*/ 7915 h 12876"/>
                    <a:gd name="connsiteX3" fmla="*/ 9892 w 10641"/>
                    <a:gd name="connsiteY3" fmla="*/ 8277 h 12876"/>
                    <a:gd name="connsiteX4" fmla="*/ 9730 w 10641"/>
                    <a:gd name="connsiteY4" fmla="*/ 8548 h 12876"/>
                    <a:gd name="connsiteX5" fmla="*/ 9568 w 10641"/>
                    <a:gd name="connsiteY5" fmla="*/ 8820 h 12876"/>
                    <a:gd name="connsiteX6" fmla="*/ 9405 w 10641"/>
                    <a:gd name="connsiteY6" fmla="*/ 9046 h 12876"/>
                    <a:gd name="connsiteX7" fmla="*/ 9135 w 10641"/>
                    <a:gd name="connsiteY7" fmla="*/ 9227 h 12876"/>
                    <a:gd name="connsiteX8" fmla="*/ 10641 w 10641"/>
                    <a:gd name="connsiteY8" fmla="*/ 12876 h 12876"/>
                    <a:gd name="connsiteX9" fmla="*/ 8000 w 10641"/>
                    <a:gd name="connsiteY9" fmla="*/ 9770 h 12876"/>
                    <a:gd name="connsiteX10" fmla="*/ 8912 w 10641"/>
                    <a:gd name="connsiteY10" fmla="*/ 11712 h 12876"/>
                    <a:gd name="connsiteX11" fmla="*/ 6811 w 10641"/>
                    <a:gd name="connsiteY11" fmla="*/ 10268 h 12876"/>
                    <a:gd name="connsiteX12" fmla="*/ 6378 w 10641"/>
                    <a:gd name="connsiteY12" fmla="*/ 10584 h 12876"/>
                    <a:gd name="connsiteX13" fmla="*/ 6378 w 10641"/>
                    <a:gd name="connsiteY13" fmla="*/ 10584 h 12876"/>
                    <a:gd name="connsiteX14" fmla="*/ 6000 w 10641"/>
                    <a:gd name="connsiteY14" fmla="*/ 10901 h 12876"/>
                    <a:gd name="connsiteX15" fmla="*/ 6000 w 10641"/>
                    <a:gd name="connsiteY15" fmla="*/ 10901 h 12876"/>
                    <a:gd name="connsiteX16" fmla="*/ 6000 w 10641"/>
                    <a:gd name="connsiteY16" fmla="*/ 10901 h 12876"/>
                    <a:gd name="connsiteX17" fmla="*/ 8912 w 10641"/>
                    <a:gd name="connsiteY17" fmla="*/ 12876 h 12876"/>
                    <a:gd name="connsiteX18" fmla="*/ 2128 w 10641"/>
                    <a:gd name="connsiteY18" fmla="*/ 11712 h 12876"/>
                    <a:gd name="connsiteX19" fmla="*/ 1317 w 10641"/>
                    <a:gd name="connsiteY19" fmla="*/ 10901 h 12876"/>
                    <a:gd name="connsiteX20" fmla="*/ 0 w 10641"/>
                    <a:gd name="connsiteY20" fmla="*/ 9099 h 12876"/>
                    <a:gd name="connsiteX21" fmla="*/ 1568 w 10641"/>
                    <a:gd name="connsiteY21" fmla="*/ 5381 h 12876"/>
                    <a:gd name="connsiteX22" fmla="*/ 865 w 10641"/>
                    <a:gd name="connsiteY22" fmla="*/ 4340 h 12876"/>
                    <a:gd name="connsiteX23" fmla="*/ 216 w 10641"/>
                    <a:gd name="connsiteY23" fmla="*/ 3209 h 12876"/>
                    <a:gd name="connsiteX24" fmla="*/ 216 w 10641"/>
                    <a:gd name="connsiteY24" fmla="*/ 3209 h 12876"/>
                    <a:gd name="connsiteX25" fmla="*/ 54 w 10641"/>
                    <a:gd name="connsiteY25" fmla="*/ 2666 h 12876"/>
                    <a:gd name="connsiteX26" fmla="*/ 0 w 10641"/>
                    <a:gd name="connsiteY26" fmla="*/ 2304 h 12876"/>
                    <a:gd name="connsiteX27" fmla="*/ 54 w 10641"/>
                    <a:gd name="connsiteY27" fmla="*/ 2123 h 12876"/>
                    <a:gd name="connsiteX28" fmla="*/ 108 w 10641"/>
                    <a:gd name="connsiteY28" fmla="*/ 1987 h 12876"/>
                    <a:gd name="connsiteX29" fmla="*/ 324 w 10641"/>
                    <a:gd name="connsiteY29" fmla="*/ 1761 h 12876"/>
                    <a:gd name="connsiteX30" fmla="*/ 541 w 10641"/>
                    <a:gd name="connsiteY30" fmla="*/ 1670 h 12876"/>
                    <a:gd name="connsiteX31" fmla="*/ 919 w 10641"/>
                    <a:gd name="connsiteY31" fmla="*/ 1489 h 12876"/>
                    <a:gd name="connsiteX32" fmla="*/ 1297 w 10641"/>
                    <a:gd name="connsiteY32" fmla="*/ 1399 h 12876"/>
                    <a:gd name="connsiteX33" fmla="*/ 1676 w 10641"/>
                    <a:gd name="connsiteY33" fmla="*/ 1263 h 12876"/>
                    <a:gd name="connsiteX34" fmla="*/ 1676 w 10641"/>
                    <a:gd name="connsiteY34" fmla="*/ 1263 h 12876"/>
                    <a:gd name="connsiteX35" fmla="*/ 2000 w 10641"/>
                    <a:gd name="connsiteY35" fmla="*/ 1082 h 12876"/>
                    <a:gd name="connsiteX36" fmla="*/ 2270 w 10641"/>
                    <a:gd name="connsiteY36" fmla="*/ 991 h 12876"/>
                    <a:gd name="connsiteX37" fmla="*/ 2595 w 10641"/>
                    <a:gd name="connsiteY37" fmla="*/ 946 h 12876"/>
                    <a:gd name="connsiteX38" fmla="*/ 2811 w 10641"/>
                    <a:gd name="connsiteY38" fmla="*/ 901 h 12876"/>
                    <a:gd name="connsiteX39" fmla="*/ 3027 w 10641"/>
                    <a:gd name="connsiteY39" fmla="*/ 946 h 12876"/>
                    <a:gd name="connsiteX40" fmla="*/ 3243 w 10641"/>
                    <a:gd name="connsiteY40" fmla="*/ 991 h 12876"/>
                    <a:gd name="connsiteX41" fmla="*/ 3730 w 10641"/>
                    <a:gd name="connsiteY41" fmla="*/ 1218 h 12876"/>
                    <a:gd name="connsiteX42" fmla="*/ 4216 w 10641"/>
                    <a:gd name="connsiteY42" fmla="*/ 1399 h 12876"/>
                    <a:gd name="connsiteX43" fmla="*/ 4973 w 10641"/>
                    <a:gd name="connsiteY43" fmla="*/ 1670 h 12876"/>
                    <a:gd name="connsiteX44" fmla="*/ 5405 w 10641"/>
                    <a:gd name="connsiteY44" fmla="*/ 1761 h 12876"/>
                    <a:gd name="connsiteX45" fmla="*/ 5892 w 10641"/>
                    <a:gd name="connsiteY45" fmla="*/ 1806 h 12876"/>
                    <a:gd name="connsiteX46" fmla="*/ 6541 w 10641"/>
                    <a:gd name="connsiteY46" fmla="*/ 1896 h 12876"/>
                    <a:gd name="connsiteX47" fmla="*/ 7189 w 10641"/>
                    <a:gd name="connsiteY47" fmla="*/ 1896 h 12876"/>
                    <a:gd name="connsiteX48" fmla="*/ 10539 w 10641"/>
                    <a:gd name="connsiteY48" fmla="*/ 0 h 12876"/>
                    <a:gd name="connsiteX49" fmla="*/ 10539 w 10641"/>
                    <a:gd name="connsiteY49" fmla="*/ 901 h 12876"/>
                    <a:gd name="connsiteX50" fmla="*/ 8649 w 10641"/>
                    <a:gd name="connsiteY50" fmla="*/ 3887 h 12876"/>
                    <a:gd name="connsiteX51" fmla="*/ 10539 w 10641"/>
                    <a:gd name="connsiteY51" fmla="*/ 1622 h 12876"/>
                    <a:gd name="connsiteX52" fmla="*/ 10539 w 10641"/>
                    <a:gd name="connsiteY52" fmla="*/ 2342 h 12876"/>
                    <a:gd name="connsiteX53" fmla="*/ 10550 w 10641"/>
                    <a:gd name="connsiteY53" fmla="*/ 2342 h 12876"/>
                    <a:gd name="connsiteX54" fmla="*/ 10641 w 10641"/>
                    <a:gd name="connsiteY54" fmla="*/ 3619 h 12876"/>
                    <a:gd name="connsiteX55" fmla="*/ 9838 w 10641"/>
                    <a:gd name="connsiteY55" fmla="*/ 6467 h 12876"/>
                    <a:gd name="connsiteX56" fmla="*/ 10000 w 10641"/>
                    <a:gd name="connsiteY56" fmla="*/ 7553 h 12876"/>
                    <a:gd name="connsiteX57" fmla="*/ 10000 w 10641"/>
                    <a:gd name="connsiteY57" fmla="*/ 7553 h 12876"/>
                    <a:gd name="connsiteX58" fmla="*/ 10000 w 10641"/>
                    <a:gd name="connsiteY58" fmla="*/ 7553 h 12876"/>
                    <a:gd name="connsiteX0" fmla="*/ 10000 w 10641"/>
                    <a:gd name="connsiteY0" fmla="*/ 7553 h 12876"/>
                    <a:gd name="connsiteX1" fmla="*/ 10000 w 10641"/>
                    <a:gd name="connsiteY1" fmla="*/ 7553 h 12876"/>
                    <a:gd name="connsiteX2" fmla="*/ 10000 w 10641"/>
                    <a:gd name="connsiteY2" fmla="*/ 7915 h 12876"/>
                    <a:gd name="connsiteX3" fmla="*/ 9892 w 10641"/>
                    <a:gd name="connsiteY3" fmla="*/ 8277 h 12876"/>
                    <a:gd name="connsiteX4" fmla="*/ 9730 w 10641"/>
                    <a:gd name="connsiteY4" fmla="*/ 8548 h 12876"/>
                    <a:gd name="connsiteX5" fmla="*/ 9568 w 10641"/>
                    <a:gd name="connsiteY5" fmla="*/ 8820 h 12876"/>
                    <a:gd name="connsiteX6" fmla="*/ 9405 w 10641"/>
                    <a:gd name="connsiteY6" fmla="*/ 9046 h 12876"/>
                    <a:gd name="connsiteX7" fmla="*/ 10539 w 10641"/>
                    <a:gd name="connsiteY7" fmla="*/ 10901 h 12876"/>
                    <a:gd name="connsiteX8" fmla="*/ 10641 w 10641"/>
                    <a:gd name="connsiteY8" fmla="*/ 12876 h 12876"/>
                    <a:gd name="connsiteX9" fmla="*/ 8000 w 10641"/>
                    <a:gd name="connsiteY9" fmla="*/ 9770 h 12876"/>
                    <a:gd name="connsiteX10" fmla="*/ 8912 w 10641"/>
                    <a:gd name="connsiteY10" fmla="*/ 11712 h 12876"/>
                    <a:gd name="connsiteX11" fmla="*/ 6811 w 10641"/>
                    <a:gd name="connsiteY11" fmla="*/ 10268 h 12876"/>
                    <a:gd name="connsiteX12" fmla="*/ 6378 w 10641"/>
                    <a:gd name="connsiteY12" fmla="*/ 10584 h 12876"/>
                    <a:gd name="connsiteX13" fmla="*/ 6378 w 10641"/>
                    <a:gd name="connsiteY13" fmla="*/ 10584 h 12876"/>
                    <a:gd name="connsiteX14" fmla="*/ 6000 w 10641"/>
                    <a:gd name="connsiteY14" fmla="*/ 10901 h 12876"/>
                    <a:gd name="connsiteX15" fmla="*/ 6000 w 10641"/>
                    <a:gd name="connsiteY15" fmla="*/ 10901 h 12876"/>
                    <a:gd name="connsiteX16" fmla="*/ 6000 w 10641"/>
                    <a:gd name="connsiteY16" fmla="*/ 10901 h 12876"/>
                    <a:gd name="connsiteX17" fmla="*/ 8912 w 10641"/>
                    <a:gd name="connsiteY17" fmla="*/ 12876 h 12876"/>
                    <a:gd name="connsiteX18" fmla="*/ 2128 w 10641"/>
                    <a:gd name="connsiteY18" fmla="*/ 11712 h 12876"/>
                    <a:gd name="connsiteX19" fmla="*/ 1317 w 10641"/>
                    <a:gd name="connsiteY19" fmla="*/ 10901 h 12876"/>
                    <a:gd name="connsiteX20" fmla="*/ 0 w 10641"/>
                    <a:gd name="connsiteY20" fmla="*/ 9099 h 12876"/>
                    <a:gd name="connsiteX21" fmla="*/ 1568 w 10641"/>
                    <a:gd name="connsiteY21" fmla="*/ 5381 h 12876"/>
                    <a:gd name="connsiteX22" fmla="*/ 865 w 10641"/>
                    <a:gd name="connsiteY22" fmla="*/ 4340 h 12876"/>
                    <a:gd name="connsiteX23" fmla="*/ 216 w 10641"/>
                    <a:gd name="connsiteY23" fmla="*/ 3209 h 12876"/>
                    <a:gd name="connsiteX24" fmla="*/ 216 w 10641"/>
                    <a:gd name="connsiteY24" fmla="*/ 3209 h 12876"/>
                    <a:gd name="connsiteX25" fmla="*/ 54 w 10641"/>
                    <a:gd name="connsiteY25" fmla="*/ 2666 h 12876"/>
                    <a:gd name="connsiteX26" fmla="*/ 0 w 10641"/>
                    <a:gd name="connsiteY26" fmla="*/ 2304 h 12876"/>
                    <a:gd name="connsiteX27" fmla="*/ 54 w 10641"/>
                    <a:gd name="connsiteY27" fmla="*/ 2123 h 12876"/>
                    <a:gd name="connsiteX28" fmla="*/ 108 w 10641"/>
                    <a:gd name="connsiteY28" fmla="*/ 1987 h 12876"/>
                    <a:gd name="connsiteX29" fmla="*/ 324 w 10641"/>
                    <a:gd name="connsiteY29" fmla="*/ 1761 h 12876"/>
                    <a:gd name="connsiteX30" fmla="*/ 541 w 10641"/>
                    <a:gd name="connsiteY30" fmla="*/ 1670 h 12876"/>
                    <a:gd name="connsiteX31" fmla="*/ 919 w 10641"/>
                    <a:gd name="connsiteY31" fmla="*/ 1489 h 12876"/>
                    <a:gd name="connsiteX32" fmla="*/ 1297 w 10641"/>
                    <a:gd name="connsiteY32" fmla="*/ 1399 h 12876"/>
                    <a:gd name="connsiteX33" fmla="*/ 1676 w 10641"/>
                    <a:gd name="connsiteY33" fmla="*/ 1263 h 12876"/>
                    <a:gd name="connsiteX34" fmla="*/ 1676 w 10641"/>
                    <a:gd name="connsiteY34" fmla="*/ 1263 h 12876"/>
                    <a:gd name="connsiteX35" fmla="*/ 2000 w 10641"/>
                    <a:gd name="connsiteY35" fmla="*/ 1082 h 12876"/>
                    <a:gd name="connsiteX36" fmla="*/ 2270 w 10641"/>
                    <a:gd name="connsiteY36" fmla="*/ 991 h 12876"/>
                    <a:gd name="connsiteX37" fmla="*/ 2595 w 10641"/>
                    <a:gd name="connsiteY37" fmla="*/ 946 h 12876"/>
                    <a:gd name="connsiteX38" fmla="*/ 2811 w 10641"/>
                    <a:gd name="connsiteY38" fmla="*/ 901 h 12876"/>
                    <a:gd name="connsiteX39" fmla="*/ 3027 w 10641"/>
                    <a:gd name="connsiteY39" fmla="*/ 946 h 12876"/>
                    <a:gd name="connsiteX40" fmla="*/ 3243 w 10641"/>
                    <a:gd name="connsiteY40" fmla="*/ 991 h 12876"/>
                    <a:gd name="connsiteX41" fmla="*/ 3730 w 10641"/>
                    <a:gd name="connsiteY41" fmla="*/ 1218 h 12876"/>
                    <a:gd name="connsiteX42" fmla="*/ 4216 w 10641"/>
                    <a:gd name="connsiteY42" fmla="*/ 1399 h 12876"/>
                    <a:gd name="connsiteX43" fmla="*/ 4973 w 10641"/>
                    <a:gd name="connsiteY43" fmla="*/ 1670 h 12876"/>
                    <a:gd name="connsiteX44" fmla="*/ 5405 w 10641"/>
                    <a:gd name="connsiteY44" fmla="*/ 1761 h 12876"/>
                    <a:gd name="connsiteX45" fmla="*/ 5892 w 10641"/>
                    <a:gd name="connsiteY45" fmla="*/ 1806 h 12876"/>
                    <a:gd name="connsiteX46" fmla="*/ 6541 w 10641"/>
                    <a:gd name="connsiteY46" fmla="*/ 1896 h 12876"/>
                    <a:gd name="connsiteX47" fmla="*/ 7189 w 10641"/>
                    <a:gd name="connsiteY47" fmla="*/ 1896 h 12876"/>
                    <a:gd name="connsiteX48" fmla="*/ 10539 w 10641"/>
                    <a:gd name="connsiteY48" fmla="*/ 0 h 12876"/>
                    <a:gd name="connsiteX49" fmla="*/ 10539 w 10641"/>
                    <a:gd name="connsiteY49" fmla="*/ 901 h 12876"/>
                    <a:gd name="connsiteX50" fmla="*/ 8649 w 10641"/>
                    <a:gd name="connsiteY50" fmla="*/ 3887 h 12876"/>
                    <a:gd name="connsiteX51" fmla="*/ 10539 w 10641"/>
                    <a:gd name="connsiteY51" fmla="*/ 1622 h 12876"/>
                    <a:gd name="connsiteX52" fmla="*/ 10539 w 10641"/>
                    <a:gd name="connsiteY52" fmla="*/ 2342 h 12876"/>
                    <a:gd name="connsiteX53" fmla="*/ 10550 w 10641"/>
                    <a:gd name="connsiteY53" fmla="*/ 2342 h 12876"/>
                    <a:gd name="connsiteX54" fmla="*/ 10641 w 10641"/>
                    <a:gd name="connsiteY54" fmla="*/ 3619 h 12876"/>
                    <a:gd name="connsiteX55" fmla="*/ 9838 w 10641"/>
                    <a:gd name="connsiteY55" fmla="*/ 6467 h 12876"/>
                    <a:gd name="connsiteX56" fmla="*/ 10000 w 10641"/>
                    <a:gd name="connsiteY56" fmla="*/ 7553 h 12876"/>
                    <a:gd name="connsiteX57" fmla="*/ 10000 w 10641"/>
                    <a:gd name="connsiteY57" fmla="*/ 7553 h 12876"/>
                    <a:gd name="connsiteX58" fmla="*/ 10000 w 10641"/>
                    <a:gd name="connsiteY58" fmla="*/ 7553 h 12876"/>
                    <a:gd name="connsiteX0" fmla="*/ 10000 w 10641"/>
                    <a:gd name="connsiteY0" fmla="*/ 7553 h 12876"/>
                    <a:gd name="connsiteX1" fmla="*/ 10000 w 10641"/>
                    <a:gd name="connsiteY1" fmla="*/ 7553 h 12876"/>
                    <a:gd name="connsiteX2" fmla="*/ 10000 w 10641"/>
                    <a:gd name="connsiteY2" fmla="*/ 7915 h 12876"/>
                    <a:gd name="connsiteX3" fmla="*/ 9892 w 10641"/>
                    <a:gd name="connsiteY3" fmla="*/ 8277 h 12876"/>
                    <a:gd name="connsiteX4" fmla="*/ 9730 w 10641"/>
                    <a:gd name="connsiteY4" fmla="*/ 8548 h 12876"/>
                    <a:gd name="connsiteX5" fmla="*/ 9568 w 10641"/>
                    <a:gd name="connsiteY5" fmla="*/ 8820 h 12876"/>
                    <a:gd name="connsiteX6" fmla="*/ 9405 w 10641"/>
                    <a:gd name="connsiteY6" fmla="*/ 9046 h 12876"/>
                    <a:gd name="connsiteX7" fmla="*/ 10539 w 10641"/>
                    <a:gd name="connsiteY7" fmla="*/ 10901 h 12876"/>
                    <a:gd name="connsiteX8" fmla="*/ 10641 w 10641"/>
                    <a:gd name="connsiteY8" fmla="*/ 12876 h 12876"/>
                    <a:gd name="connsiteX9" fmla="*/ 8000 w 10641"/>
                    <a:gd name="connsiteY9" fmla="*/ 9770 h 12876"/>
                    <a:gd name="connsiteX10" fmla="*/ 8912 w 10641"/>
                    <a:gd name="connsiteY10" fmla="*/ 11712 h 12876"/>
                    <a:gd name="connsiteX11" fmla="*/ 8912 w 10641"/>
                    <a:gd name="connsiteY11" fmla="*/ 11712 h 12876"/>
                    <a:gd name="connsiteX12" fmla="*/ 6378 w 10641"/>
                    <a:gd name="connsiteY12" fmla="*/ 10584 h 12876"/>
                    <a:gd name="connsiteX13" fmla="*/ 6378 w 10641"/>
                    <a:gd name="connsiteY13" fmla="*/ 10584 h 12876"/>
                    <a:gd name="connsiteX14" fmla="*/ 6000 w 10641"/>
                    <a:gd name="connsiteY14" fmla="*/ 10901 h 12876"/>
                    <a:gd name="connsiteX15" fmla="*/ 6000 w 10641"/>
                    <a:gd name="connsiteY15" fmla="*/ 10901 h 12876"/>
                    <a:gd name="connsiteX16" fmla="*/ 6000 w 10641"/>
                    <a:gd name="connsiteY16" fmla="*/ 10901 h 12876"/>
                    <a:gd name="connsiteX17" fmla="*/ 8912 w 10641"/>
                    <a:gd name="connsiteY17" fmla="*/ 12876 h 12876"/>
                    <a:gd name="connsiteX18" fmla="*/ 2128 w 10641"/>
                    <a:gd name="connsiteY18" fmla="*/ 11712 h 12876"/>
                    <a:gd name="connsiteX19" fmla="*/ 1317 w 10641"/>
                    <a:gd name="connsiteY19" fmla="*/ 10901 h 12876"/>
                    <a:gd name="connsiteX20" fmla="*/ 0 w 10641"/>
                    <a:gd name="connsiteY20" fmla="*/ 9099 h 12876"/>
                    <a:gd name="connsiteX21" fmla="*/ 1568 w 10641"/>
                    <a:gd name="connsiteY21" fmla="*/ 5381 h 12876"/>
                    <a:gd name="connsiteX22" fmla="*/ 865 w 10641"/>
                    <a:gd name="connsiteY22" fmla="*/ 4340 h 12876"/>
                    <a:gd name="connsiteX23" fmla="*/ 216 w 10641"/>
                    <a:gd name="connsiteY23" fmla="*/ 3209 h 12876"/>
                    <a:gd name="connsiteX24" fmla="*/ 216 w 10641"/>
                    <a:gd name="connsiteY24" fmla="*/ 3209 h 12876"/>
                    <a:gd name="connsiteX25" fmla="*/ 54 w 10641"/>
                    <a:gd name="connsiteY25" fmla="*/ 2666 h 12876"/>
                    <a:gd name="connsiteX26" fmla="*/ 0 w 10641"/>
                    <a:gd name="connsiteY26" fmla="*/ 2304 h 12876"/>
                    <a:gd name="connsiteX27" fmla="*/ 54 w 10641"/>
                    <a:gd name="connsiteY27" fmla="*/ 2123 h 12876"/>
                    <a:gd name="connsiteX28" fmla="*/ 108 w 10641"/>
                    <a:gd name="connsiteY28" fmla="*/ 1987 h 12876"/>
                    <a:gd name="connsiteX29" fmla="*/ 324 w 10641"/>
                    <a:gd name="connsiteY29" fmla="*/ 1761 h 12876"/>
                    <a:gd name="connsiteX30" fmla="*/ 541 w 10641"/>
                    <a:gd name="connsiteY30" fmla="*/ 1670 h 12876"/>
                    <a:gd name="connsiteX31" fmla="*/ 919 w 10641"/>
                    <a:gd name="connsiteY31" fmla="*/ 1489 h 12876"/>
                    <a:gd name="connsiteX32" fmla="*/ 1297 w 10641"/>
                    <a:gd name="connsiteY32" fmla="*/ 1399 h 12876"/>
                    <a:gd name="connsiteX33" fmla="*/ 1676 w 10641"/>
                    <a:gd name="connsiteY33" fmla="*/ 1263 h 12876"/>
                    <a:gd name="connsiteX34" fmla="*/ 1676 w 10641"/>
                    <a:gd name="connsiteY34" fmla="*/ 1263 h 12876"/>
                    <a:gd name="connsiteX35" fmla="*/ 2000 w 10641"/>
                    <a:gd name="connsiteY35" fmla="*/ 1082 h 12876"/>
                    <a:gd name="connsiteX36" fmla="*/ 2270 w 10641"/>
                    <a:gd name="connsiteY36" fmla="*/ 991 h 12876"/>
                    <a:gd name="connsiteX37" fmla="*/ 2595 w 10641"/>
                    <a:gd name="connsiteY37" fmla="*/ 946 h 12876"/>
                    <a:gd name="connsiteX38" fmla="*/ 2811 w 10641"/>
                    <a:gd name="connsiteY38" fmla="*/ 901 h 12876"/>
                    <a:gd name="connsiteX39" fmla="*/ 3027 w 10641"/>
                    <a:gd name="connsiteY39" fmla="*/ 946 h 12876"/>
                    <a:gd name="connsiteX40" fmla="*/ 3243 w 10641"/>
                    <a:gd name="connsiteY40" fmla="*/ 991 h 12876"/>
                    <a:gd name="connsiteX41" fmla="*/ 3730 w 10641"/>
                    <a:gd name="connsiteY41" fmla="*/ 1218 h 12876"/>
                    <a:gd name="connsiteX42" fmla="*/ 4216 w 10641"/>
                    <a:gd name="connsiteY42" fmla="*/ 1399 h 12876"/>
                    <a:gd name="connsiteX43" fmla="*/ 4973 w 10641"/>
                    <a:gd name="connsiteY43" fmla="*/ 1670 h 12876"/>
                    <a:gd name="connsiteX44" fmla="*/ 5405 w 10641"/>
                    <a:gd name="connsiteY44" fmla="*/ 1761 h 12876"/>
                    <a:gd name="connsiteX45" fmla="*/ 5892 w 10641"/>
                    <a:gd name="connsiteY45" fmla="*/ 1806 h 12876"/>
                    <a:gd name="connsiteX46" fmla="*/ 6541 w 10641"/>
                    <a:gd name="connsiteY46" fmla="*/ 1896 h 12876"/>
                    <a:gd name="connsiteX47" fmla="*/ 7189 w 10641"/>
                    <a:gd name="connsiteY47" fmla="*/ 1896 h 12876"/>
                    <a:gd name="connsiteX48" fmla="*/ 10539 w 10641"/>
                    <a:gd name="connsiteY48" fmla="*/ 0 h 12876"/>
                    <a:gd name="connsiteX49" fmla="*/ 10539 w 10641"/>
                    <a:gd name="connsiteY49" fmla="*/ 901 h 12876"/>
                    <a:gd name="connsiteX50" fmla="*/ 8649 w 10641"/>
                    <a:gd name="connsiteY50" fmla="*/ 3887 h 12876"/>
                    <a:gd name="connsiteX51" fmla="*/ 10539 w 10641"/>
                    <a:gd name="connsiteY51" fmla="*/ 1622 h 12876"/>
                    <a:gd name="connsiteX52" fmla="*/ 10539 w 10641"/>
                    <a:gd name="connsiteY52" fmla="*/ 2342 h 12876"/>
                    <a:gd name="connsiteX53" fmla="*/ 10550 w 10641"/>
                    <a:gd name="connsiteY53" fmla="*/ 2342 h 12876"/>
                    <a:gd name="connsiteX54" fmla="*/ 10641 w 10641"/>
                    <a:gd name="connsiteY54" fmla="*/ 3619 h 12876"/>
                    <a:gd name="connsiteX55" fmla="*/ 9838 w 10641"/>
                    <a:gd name="connsiteY55" fmla="*/ 6467 h 12876"/>
                    <a:gd name="connsiteX56" fmla="*/ 10000 w 10641"/>
                    <a:gd name="connsiteY56" fmla="*/ 7553 h 12876"/>
                    <a:gd name="connsiteX57" fmla="*/ 10000 w 10641"/>
                    <a:gd name="connsiteY57" fmla="*/ 7553 h 12876"/>
                    <a:gd name="connsiteX58" fmla="*/ 10000 w 10641"/>
                    <a:gd name="connsiteY58" fmla="*/ 7553 h 12876"/>
                    <a:gd name="connsiteX0" fmla="*/ 10000 w 10641"/>
                    <a:gd name="connsiteY0" fmla="*/ 7553 h 12876"/>
                    <a:gd name="connsiteX1" fmla="*/ 10000 w 10641"/>
                    <a:gd name="connsiteY1" fmla="*/ 7553 h 12876"/>
                    <a:gd name="connsiteX2" fmla="*/ 10000 w 10641"/>
                    <a:gd name="connsiteY2" fmla="*/ 7915 h 12876"/>
                    <a:gd name="connsiteX3" fmla="*/ 9892 w 10641"/>
                    <a:gd name="connsiteY3" fmla="*/ 8277 h 12876"/>
                    <a:gd name="connsiteX4" fmla="*/ 9730 w 10641"/>
                    <a:gd name="connsiteY4" fmla="*/ 8548 h 12876"/>
                    <a:gd name="connsiteX5" fmla="*/ 9568 w 10641"/>
                    <a:gd name="connsiteY5" fmla="*/ 8820 h 12876"/>
                    <a:gd name="connsiteX6" fmla="*/ 9405 w 10641"/>
                    <a:gd name="connsiteY6" fmla="*/ 9046 h 12876"/>
                    <a:gd name="connsiteX7" fmla="*/ 10539 w 10641"/>
                    <a:gd name="connsiteY7" fmla="*/ 10901 h 12876"/>
                    <a:gd name="connsiteX8" fmla="*/ 10641 w 10641"/>
                    <a:gd name="connsiteY8" fmla="*/ 12876 h 12876"/>
                    <a:gd name="connsiteX9" fmla="*/ 8000 w 10641"/>
                    <a:gd name="connsiteY9" fmla="*/ 9770 h 12876"/>
                    <a:gd name="connsiteX10" fmla="*/ 8912 w 10641"/>
                    <a:gd name="connsiteY10" fmla="*/ 11712 h 12876"/>
                    <a:gd name="connsiteX11" fmla="*/ 8912 w 10641"/>
                    <a:gd name="connsiteY11" fmla="*/ 11712 h 12876"/>
                    <a:gd name="connsiteX12" fmla="*/ 6378 w 10641"/>
                    <a:gd name="connsiteY12" fmla="*/ 10584 h 12876"/>
                    <a:gd name="connsiteX13" fmla="*/ 6378 w 10641"/>
                    <a:gd name="connsiteY13" fmla="*/ 10584 h 12876"/>
                    <a:gd name="connsiteX14" fmla="*/ 6000 w 10641"/>
                    <a:gd name="connsiteY14" fmla="*/ 10901 h 12876"/>
                    <a:gd name="connsiteX15" fmla="*/ 6000 w 10641"/>
                    <a:gd name="connsiteY15" fmla="*/ 10901 h 12876"/>
                    <a:gd name="connsiteX16" fmla="*/ 6000 w 10641"/>
                    <a:gd name="connsiteY16" fmla="*/ 10901 h 12876"/>
                    <a:gd name="connsiteX17" fmla="*/ 5887 w 10641"/>
                    <a:gd name="connsiteY17" fmla="*/ 10901 h 12876"/>
                    <a:gd name="connsiteX18" fmla="*/ 2128 w 10641"/>
                    <a:gd name="connsiteY18" fmla="*/ 11712 h 12876"/>
                    <a:gd name="connsiteX19" fmla="*/ 1317 w 10641"/>
                    <a:gd name="connsiteY19" fmla="*/ 10901 h 12876"/>
                    <a:gd name="connsiteX20" fmla="*/ 0 w 10641"/>
                    <a:gd name="connsiteY20" fmla="*/ 9099 h 12876"/>
                    <a:gd name="connsiteX21" fmla="*/ 1568 w 10641"/>
                    <a:gd name="connsiteY21" fmla="*/ 5381 h 12876"/>
                    <a:gd name="connsiteX22" fmla="*/ 865 w 10641"/>
                    <a:gd name="connsiteY22" fmla="*/ 4340 h 12876"/>
                    <a:gd name="connsiteX23" fmla="*/ 216 w 10641"/>
                    <a:gd name="connsiteY23" fmla="*/ 3209 h 12876"/>
                    <a:gd name="connsiteX24" fmla="*/ 216 w 10641"/>
                    <a:gd name="connsiteY24" fmla="*/ 3209 h 12876"/>
                    <a:gd name="connsiteX25" fmla="*/ 54 w 10641"/>
                    <a:gd name="connsiteY25" fmla="*/ 2666 h 12876"/>
                    <a:gd name="connsiteX26" fmla="*/ 0 w 10641"/>
                    <a:gd name="connsiteY26" fmla="*/ 2304 h 12876"/>
                    <a:gd name="connsiteX27" fmla="*/ 54 w 10641"/>
                    <a:gd name="connsiteY27" fmla="*/ 2123 h 12876"/>
                    <a:gd name="connsiteX28" fmla="*/ 108 w 10641"/>
                    <a:gd name="connsiteY28" fmla="*/ 1987 h 12876"/>
                    <a:gd name="connsiteX29" fmla="*/ 324 w 10641"/>
                    <a:gd name="connsiteY29" fmla="*/ 1761 h 12876"/>
                    <a:gd name="connsiteX30" fmla="*/ 541 w 10641"/>
                    <a:gd name="connsiteY30" fmla="*/ 1670 h 12876"/>
                    <a:gd name="connsiteX31" fmla="*/ 919 w 10641"/>
                    <a:gd name="connsiteY31" fmla="*/ 1489 h 12876"/>
                    <a:gd name="connsiteX32" fmla="*/ 1297 w 10641"/>
                    <a:gd name="connsiteY32" fmla="*/ 1399 h 12876"/>
                    <a:gd name="connsiteX33" fmla="*/ 1676 w 10641"/>
                    <a:gd name="connsiteY33" fmla="*/ 1263 h 12876"/>
                    <a:gd name="connsiteX34" fmla="*/ 1676 w 10641"/>
                    <a:gd name="connsiteY34" fmla="*/ 1263 h 12876"/>
                    <a:gd name="connsiteX35" fmla="*/ 2000 w 10641"/>
                    <a:gd name="connsiteY35" fmla="*/ 1082 h 12876"/>
                    <a:gd name="connsiteX36" fmla="*/ 2270 w 10641"/>
                    <a:gd name="connsiteY36" fmla="*/ 991 h 12876"/>
                    <a:gd name="connsiteX37" fmla="*/ 2595 w 10641"/>
                    <a:gd name="connsiteY37" fmla="*/ 946 h 12876"/>
                    <a:gd name="connsiteX38" fmla="*/ 2811 w 10641"/>
                    <a:gd name="connsiteY38" fmla="*/ 901 h 12876"/>
                    <a:gd name="connsiteX39" fmla="*/ 3027 w 10641"/>
                    <a:gd name="connsiteY39" fmla="*/ 946 h 12876"/>
                    <a:gd name="connsiteX40" fmla="*/ 3243 w 10641"/>
                    <a:gd name="connsiteY40" fmla="*/ 991 h 12876"/>
                    <a:gd name="connsiteX41" fmla="*/ 3730 w 10641"/>
                    <a:gd name="connsiteY41" fmla="*/ 1218 h 12876"/>
                    <a:gd name="connsiteX42" fmla="*/ 4216 w 10641"/>
                    <a:gd name="connsiteY42" fmla="*/ 1399 h 12876"/>
                    <a:gd name="connsiteX43" fmla="*/ 4973 w 10641"/>
                    <a:gd name="connsiteY43" fmla="*/ 1670 h 12876"/>
                    <a:gd name="connsiteX44" fmla="*/ 5405 w 10641"/>
                    <a:gd name="connsiteY44" fmla="*/ 1761 h 12876"/>
                    <a:gd name="connsiteX45" fmla="*/ 5892 w 10641"/>
                    <a:gd name="connsiteY45" fmla="*/ 1806 h 12876"/>
                    <a:gd name="connsiteX46" fmla="*/ 6541 w 10641"/>
                    <a:gd name="connsiteY46" fmla="*/ 1896 h 12876"/>
                    <a:gd name="connsiteX47" fmla="*/ 7189 w 10641"/>
                    <a:gd name="connsiteY47" fmla="*/ 1896 h 12876"/>
                    <a:gd name="connsiteX48" fmla="*/ 10539 w 10641"/>
                    <a:gd name="connsiteY48" fmla="*/ 0 h 12876"/>
                    <a:gd name="connsiteX49" fmla="*/ 10539 w 10641"/>
                    <a:gd name="connsiteY49" fmla="*/ 901 h 12876"/>
                    <a:gd name="connsiteX50" fmla="*/ 8649 w 10641"/>
                    <a:gd name="connsiteY50" fmla="*/ 3887 h 12876"/>
                    <a:gd name="connsiteX51" fmla="*/ 10539 w 10641"/>
                    <a:gd name="connsiteY51" fmla="*/ 1622 h 12876"/>
                    <a:gd name="connsiteX52" fmla="*/ 10539 w 10641"/>
                    <a:gd name="connsiteY52" fmla="*/ 2342 h 12876"/>
                    <a:gd name="connsiteX53" fmla="*/ 10550 w 10641"/>
                    <a:gd name="connsiteY53" fmla="*/ 2342 h 12876"/>
                    <a:gd name="connsiteX54" fmla="*/ 10641 w 10641"/>
                    <a:gd name="connsiteY54" fmla="*/ 3619 h 12876"/>
                    <a:gd name="connsiteX55" fmla="*/ 9838 w 10641"/>
                    <a:gd name="connsiteY55" fmla="*/ 6467 h 12876"/>
                    <a:gd name="connsiteX56" fmla="*/ 10000 w 10641"/>
                    <a:gd name="connsiteY56" fmla="*/ 7553 h 12876"/>
                    <a:gd name="connsiteX57" fmla="*/ 10000 w 10641"/>
                    <a:gd name="connsiteY57" fmla="*/ 7553 h 12876"/>
                    <a:gd name="connsiteX58" fmla="*/ 10000 w 10641"/>
                    <a:gd name="connsiteY58" fmla="*/ 7553 h 12876"/>
                    <a:gd name="connsiteX0" fmla="*/ 10000 w 11926"/>
                    <a:gd name="connsiteY0" fmla="*/ 7553 h 12876"/>
                    <a:gd name="connsiteX1" fmla="*/ 10000 w 11926"/>
                    <a:gd name="connsiteY1" fmla="*/ 7553 h 12876"/>
                    <a:gd name="connsiteX2" fmla="*/ 10000 w 11926"/>
                    <a:gd name="connsiteY2" fmla="*/ 7915 h 12876"/>
                    <a:gd name="connsiteX3" fmla="*/ 9892 w 11926"/>
                    <a:gd name="connsiteY3" fmla="*/ 8277 h 12876"/>
                    <a:gd name="connsiteX4" fmla="*/ 9730 w 11926"/>
                    <a:gd name="connsiteY4" fmla="*/ 8548 h 12876"/>
                    <a:gd name="connsiteX5" fmla="*/ 9568 w 11926"/>
                    <a:gd name="connsiteY5" fmla="*/ 8820 h 12876"/>
                    <a:gd name="connsiteX6" fmla="*/ 9405 w 11926"/>
                    <a:gd name="connsiteY6" fmla="*/ 9046 h 12876"/>
                    <a:gd name="connsiteX7" fmla="*/ 10539 w 11926"/>
                    <a:gd name="connsiteY7" fmla="*/ 10901 h 12876"/>
                    <a:gd name="connsiteX8" fmla="*/ 10641 w 11926"/>
                    <a:gd name="connsiteY8" fmla="*/ 12876 h 12876"/>
                    <a:gd name="connsiteX9" fmla="*/ 8000 w 11926"/>
                    <a:gd name="connsiteY9" fmla="*/ 9770 h 12876"/>
                    <a:gd name="connsiteX10" fmla="*/ 8912 w 11926"/>
                    <a:gd name="connsiteY10" fmla="*/ 11712 h 12876"/>
                    <a:gd name="connsiteX11" fmla="*/ 8912 w 11926"/>
                    <a:gd name="connsiteY11" fmla="*/ 11712 h 12876"/>
                    <a:gd name="connsiteX12" fmla="*/ 6378 w 11926"/>
                    <a:gd name="connsiteY12" fmla="*/ 10584 h 12876"/>
                    <a:gd name="connsiteX13" fmla="*/ 6378 w 11926"/>
                    <a:gd name="connsiteY13" fmla="*/ 10584 h 12876"/>
                    <a:gd name="connsiteX14" fmla="*/ 6000 w 11926"/>
                    <a:gd name="connsiteY14" fmla="*/ 10901 h 12876"/>
                    <a:gd name="connsiteX15" fmla="*/ 6000 w 11926"/>
                    <a:gd name="connsiteY15" fmla="*/ 10901 h 12876"/>
                    <a:gd name="connsiteX16" fmla="*/ 6000 w 11926"/>
                    <a:gd name="connsiteY16" fmla="*/ 10901 h 12876"/>
                    <a:gd name="connsiteX17" fmla="*/ 5887 w 11926"/>
                    <a:gd name="connsiteY17" fmla="*/ 10901 h 12876"/>
                    <a:gd name="connsiteX18" fmla="*/ 2128 w 11926"/>
                    <a:gd name="connsiteY18" fmla="*/ 11712 h 12876"/>
                    <a:gd name="connsiteX19" fmla="*/ 1317 w 11926"/>
                    <a:gd name="connsiteY19" fmla="*/ 10901 h 12876"/>
                    <a:gd name="connsiteX20" fmla="*/ 0 w 11926"/>
                    <a:gd name="connsiteY20" fmla="*/ 9099 h 12876"/>
                    <a:gd name="connsiteX21" fmla="*/ 1568 w 11926"/>
                    <a:gd name="connsiteY21" fmla="*/ 5381 h 12876"/>
                    <a:gd name="connsiteX22" fmla="*/ 865 w 11926"/>
                    <a:gd name="connsiteY22" fmla="*/ 4340 h 12876"/>
                    <a:gd name="connsiteX23" fmla="*/ 216 w 11926"/>
                    <a:gd name="connsiteY23" fmla="*/ 3209 h 12876"/>
                    <a:gd name="connsiteX24" fmla="*/ 216 w 11926"/>
                    <a:gd name="connsiteY24" fmla="*/ 3209 h 12876"/>
                    <a:gd name="connsiteX25" fmla="*/ 54 w 11926"/>
                    <a:gd name="connsiteY25" fmla="*/ 2666 h 12876"/>
                    <a:gd name="connsiteX26" fmla="*/ 0 w 11926"/>
                    <a:gd name="connsiteY26" fmla="*/ 2304 h 12876"/>
                    <a:gd name="connsiteX27" fmla="*/ 54 w 11926"/>
                    <a:gd name="connsiteY27" fmla="*/ 2123 h 12876"/>
                    <a:gd name="connsiteX28" fmla="*/ 108 w 11926"/>
                    <a:gd name="connsiteY28" fmla="*/ 1987 h 12876"/>
                    <a:gd name="connsiteX29" fmla="*/ 324 w 11926"/>
                    <a:gd name="connsiteY29" fmla="*/ 1761 h 12876"/>
                    <a:gd name="connsiteX30" fmla="*/ 541 w 11926"/>
                    <a:gd name="connsiteY30" fmla="*/ 1670 h 12876"/>
                    <a:gd name="connsiteX31" fmla="*/ 919 w 11926"/>
                    <a:gd name="connsiteY31" fmla="*/ 1489 h 12876"/>
                    <a:gd name="connsiteX32" fmla="*/ 1297 w 11926"/>
                    <a:gd name="connsiteY32" fmla="*/ 1399 h 12876"/>
                    <a:gd name="connsiteX33" fmla="*/ 1676 w 11926"/>
                    <a:gd name="connsiteY33" fmla="*/ 1263 h 12876"/>
                    <a:gd name="connsiteX34" fmla="*/ 1676 w 11926"/>
                    <a:gd name="connsiteY34" fmla="*/ 1263 h 12876"/>
                    <a:gd name="connsiteX35" fmla="*/ 2000 w 11926"/>
                    <a:gd name="connsiteY35" fmla="*/ 1082 h 12876"/>
                    <a:gd name="connsiteX36" fmla="*/ 2270 w 11926"/>
                    <a:gd name="connsiteY36" fmla="*/ 991 h 12876"/>
                    <a:gd name="connsiteX37" fmla="*/ 2595 w 11926"/>
                    <a:gd name="connsiteY37" fmla="*/ 946 h 12876"/>
                    <a:gd name="connsiteX38" fmla="*/ 2811 w 11926"/>
                    <a:gd name="connsiteY38" fmla="*/ 901 h 12876"/>
                    <a:gd name="connsiteX39" fmla="*/ 3027 w 11926"/>
                    <a:gd name="connsiteY39" fmla="*/ 946 h 12876"/>
                    <a:gd name="connsiteX40" fmla="*/ 3243 w 11926"/>
                    <a:gd name="connsiteY40" fmla="*/ 991 h 12876"/>
                    <a:gd name="connsiteX41" fmla="*/ 3730 w 11926"/>
                    <a:gd name="connsiteY41" fmla="*/ 1218 h 12876"/>
                    <a:gd name="connsiteX42" fmla="*/ 4216 w 11926"/>
                    <a:gd name="connsiteY42" fmla="*/ 1399 h 12876"/>
                    <a:gd name="connsiteX43" fmla="*/ 4973 w 11926"/>
                    <a:gd name="connsiteY43" fmla="*/ 1670 h 12876"/>
                    <a:gd name="connsiteX44" fmla="*/ 5405 w 11926"/>
                    <a:gd name="connsiteY44" fmla="*/ 1761 h 12876"/>
                    <a:gd name="connsiteX45" fmla="*/ 5892 w 11926"/>
                    <a:gd name="connsiteY45" fmla="*/ 1806 h 12876"/>
                    <a:gd name="connsiteX46" fmla="*/ 6541 w 11926"/>
                    <a:gd name="connsiteY46" fmla="*/ 1896 h 12876"/>
                    <a:gd name="connsiteX47" fmla="*/ 7189 w 11926"/>
                    <a:gd name="connsiteY47" fmla="*/ 1896 h 12876"/>
                    <a:gd name="connsiteX48" fmla="*/ 10539 w 11926"/>
                    <a:gd name="connsiteY48" fmla="*/ 0 h 12876"/>
                    <a:gd name="connsiteX49" fmla="*/ 10539 w 11926"/>
                    <a:gd name="connsiteY49" fmla="*/ 901 h 12876"/>
                    <a:gd name="connsiteX50" fmla="*/ 11926 w 11926"/>
                    <a:gd name="connsiteY50" fmla="*/ 1622 h 12876"/>
                    <a:gd name="connsiteX51" fmla="*/ 10539 w 11926"/>
                    <a:gd name="connsiteY51" fmla="*/ 1622 h 12876"/>
                    <a:gd name="connsiteX52" fmla="*/ 10539 w 11926"/>
                    <a:gd name="connsiteY52" fmla="*/ 2342 h 12876"/>
                    <a:gd name="connsiteX53" fmla="*/ 10550 w 11926"/>
                    <a:gd name="connsiteY53" fmla="*/ 2342 h 12876"/>
                    <a:gd name="connsiteX54" fmla="*/ 10641 w 11926"/>
                    <a:gd name="connsiteY54" fmla="*/ 3619 h 12876"/>
                    <a:gd name="connsiteX55" fmla="*/ 9838 w 11926"/>
                    <a:gd name="connsiteY55" fmla="*/ 6467 h 12876"/>
                    <a:gd name="connsiteX56" fmla="*/ 10000 w 11926"/>
                    <a:gd name="connsiteY56" fmla="*/ 7553 h 12876"/>
                    <a:gd name="connsiteX57" fmla="*/ 10000 w 11926"/>
                    <a:gd name="connsiteY57" fmla="*/ 7553 h 12876"/>
                    <a:gd name="connsiteX58" fmla="*/ 10000 w 11926"/>
                    <a:gd name="connsiteY58" fmla="*/ 7553 h 12876"/>
                    <a:gd name="connsiteX0" fmla="*/ 10000 w 11926"/>
                    <a:gd name="connsiteY0" fmla="*/ 7553 h 12876"/>
                    <a:gd name="connsiteX1" fmla="*/ 10000 w 11926"/>
                    <a:gd name="connsiteY1" fmla="*/ 7553 h 12876"/>
                    <a:gd name="connsiteX2" fmla="*/ 10000 w 11926"/>
                    <a:gd name="connsiteY2" fmla="*/ 7915 h 12876"/>
                    <a:gd name="connsiteX3" fmla="*/ 9892 w 11926"/>
                    <a:gd name="connsiteY3" fmla="*/ 8277 h 12876"/>
                    <a:gd name="connsiteX4" fmla="*/ 9730 w 11926"/>
                    <a:gd name="connsiteY4" fmla="*/ 8548 h 12876"/>
                    <a:gd name="connsiteX5" fmla="*/ 9568 w 11926"/>
                    <a:gd name="connsiteY5" fmla="*/ 8820 h 12876"/>
                    <a:gd name="connsiteX6" fmla="*/ 9405 w 11926"/>
                    <a:gd name="connsiteY6" fmla="*/ 9046 h 12876"/>
                    <a:gd name="connsiteX7" fmla="*/ 10539 w 11926"/>
                    <a:gd name="connsiteY7" fmla="*/ 10901 h 12876"/>
                    <a:gd name="connsiteX8" fmla="*/ 10641 w 11926"/>
                    <a:gd name="connsiteY8" fmla="*/ 12876 h 12876"/>
                    <a:gd name="connsiteX9" fmla="*/ 8000 w 11926"/>
                    <a:gd name="connsiteY9" fmla="*/ 9770 h 12876"/>
                    <a:gd name="connsiteX10" fmla="*/ 8912 w 11926"/>
                    <a:gd name="connsiteY10" fmla="*/ 11712 h 12876"/>
                    <a:gd name="connsiteX11" fmla="*/ 8912 w 11926"/>
                    <a:gd name="connsiteY11" fmla="*/ 11712 h 12876"/>
                    <a:gd name="connsiteX12" fmla="*/ 6378 w 11926"/>
                    <a:gd name="connsiteY12" fmla="*/ 10584 h 12876"/>
                    <a:gd name="connsiteX13" fmla="*/ 6378 w 11926"/>
                    <a:gd name="connsiteY13" fmla="*/ 10584 h 12876"/>
                    <a:gd name="connsiteX14" fmla="*/ 6000 w 11926"/>
                    <a:gd name="connsiteY14" fmla="*/ 10901 h 12876"/>
                    <a:gd name="connsiteX15" fmla="*/ 6000 w 11926"/>
                    <a:gd name="connsiteY15" fmla="*/ 10901 h 12876"/>
                    <a:gd name="connsiteX16" fmla="*/ 6000 w 11926"/>
                    <a:gd name="connsiteY16" fmla="*/ 10901 h 12876"/>
                    <a:gd name="connsiteX17" fmla="*/ 5887 w 11926"/>
                    <a:gd name="connsiteY17" fmla="*/ 10901 h 12876"/>
                    <a:gd name="connsiteX18" fmla="*/ 0 w 11926"/>
                    <a:gd name="connsiteY18" fmla="*/ 10901 h 12876"/>
                    <a:gd name="connsiteX19" fmla="*/ 1317 w 11926"/>
                    <a:gd name="connsiteY19" fmla="*/ 10901 h 12876"/>
                    <a:gd name="connsiteX20" fmla="*/ 0 w 11926"/>
                    <a:gd name="connsiteY20" fmla="*/ 9099 h 12876"/>
                    <a:gd name="connsiteX21" fmla="*/ 1568 w 11926"/>
                    <a:gd name="connsiteY21" fmla="*/ 5381 h 12876"/>
                    <a:gd name="connsiteX22" fmla="*/ 865 w 11926"/>
                    <a:gd name="connsiteY22" fmla="*/ 4340 h 12876"/>
                    <a:gd name="connsiteX23" fmla="*/ 216 w 11926"/>
                    <a:gd name="connsiteY23" fmla="*/ 3209 h 12876"/>
                    <a:gd name="connsiteX24" fmla="*/ 216 w 11926"/>
                    <a:gd name="connsiteY24" fmla="*/ 3209 h 12876"/>
                    <a:gd name="connsiteX25" fmla="*/ 54 w 11926"/>
                    <a:gd name="connsiteY25" fmla="*/ 2666 h 12876"/>
                    <a:gd name="connsiteX26" fmla="*/ 0 w 11926"/>
                    <a:gd name="connsiteY26" fmla="*/ 2304 h 12876"/>
                    <a:gd name="connsiteX27" fmla="*/ 54 w 11926"/>
                    <a:gd name="connsiteY27" fmla="*/ 2123 h 12876"/>
                    <a:gd name="connsiteX28" fmla="*/ 108 w 11926"/>
                    <a:gd name="connsiteY28" fmla="*/ 1987 h 12876"/>
                    <a:gd name="connsiteX29" fmla="*/ 324 w 11926"/>
                    <a:gd name="connsiteY29" fmla="*/ 1761 h 12876"/>
                    <a:gd name="connsiteX30" fmla="*/ 541 w 11926"/>
                    <a:gd name="connsiteY30" fmla="*/ 1670 h 12876"/>
                    <a:gd name="connsiteX31" fmla="*/ 919 w 11926"/>
                    <a:gd name="connsiteY31" fmla="*/ 1489 h 12876"/>
                    <a:gd name="connsiteX32" fmla="*/ 1297 w 11926"/>
                    <a:gd name="connsiteY32" fmla="*/ 1399 h 12876"/>
                    <a:gd name="connsiteX33" fmla="*/ 1676 w 11926"/>
                    <a:gd name="connsiteY33" fmla="*/ 1263 h 12876"/>
                    <a:gd name="connsiteX34" fmla="*/ 1676 w 11926"/>
                    <a:gd name="connsiteY34" fmla="*/ 1263 h 12876"/>
                    <a:gd name="connsiteX35" fmla="*/ 2000 w 11926"/>
                    <a:gd name="connsiteY35" fmla="*/ 1082 h 12876"/>
                    <a:gd name="connsiteX36" fmla="*/ 2270 w 11926"/>
                    <a:gd name="connsiteY36" fmla="*/ 991 h 12876"/>
                    <a:gd name="connsiteX37" fmla="*/ 2595 w 11926"/>
                    <a:gd name="connsiteY37" fmla="*/ 946 h 12876"/>
                    <a:gd name="connsiteX38" fmla="*/ 2811 w 11926"/>
                    <a:gd name="connsiteY38" fmla="*/ 901 h 12876"/>
                    <a:gd name="connsiteX39" fmla="*/ 3027 w 11926"/>
                    <a:gd name="connsiteY39" fmla="*/ 946 h 12876"/>
                    <a:gd name="connsiteX40" fmla="*/ 3243 w 11926"/>
                    <a:gd name="connsiteY40" fmla="*/ 991 h 12876"/>
                    <a:gd name="connsiteX41" fmla="*/ 3730 w 11926"/>
                    <a:gd name="connsiteY41" fmla="*/ 1218 h 12876"/>
                    <a:gd name="connsiteX42" fmla="*/ 4216 w 11926"/>
                    <a:gd name="connsiteY42" fmla="*/ 1399 h 12876"/>
                    <a:gd name="connsiteX43" fmla="*/ 4973 w 11926"/>
                    <a:gd name="connsiteY43" fmla="*/ 1670 h 12876"/>
                    <a:gd name="connsiteX44" fmla="*/ 5405 w 11926"/>
                    <a:gd name="connsiteY44" fmla="*/ 1761 h 12876"/>
                    <a:gd name="connsiteX45" fmla="*/ 5892 w 11926"/>
                    <a:gd name="connsiteY45" fmla="*/ 1806 h 12876"/>
                    <a:gd name="connsiteX46" fmla="*/ 6541 w 11926"/>
                    <a:gd name="connsiteY46" fmla="*/ 1896 h 12876"/>
                    <a:gd name="connsiteX47" fmla="*/ 7189 w 11926"/>
                    <a:gd name="connsiteY47" fmla="*/ 1896 h 12876"/>
                    <a:gd name="connsiteX48" fmla="*/ 10539 w 11926"/>
                    <a:gd name="connsiteY48" fmla="*/ 0 h 12876"/>
                    <a:gd name="connsiteX49" fmla="*/ 10539 w 11926"/>
                    <a:gd name="connsiteY49" fmla="*/ 901 h 12876"/>
                    <a:gd name="connsiteX50" fmla="*/ 11926 w 11926"/>
                    <a:gd name="connsiteY50" fmla="*/ 1622 h 12876"/>
                    <a:gd name="connsiteX51" fmla="*/ 10539 w 11926"/>
                    <a:gd name="connsiteY51" fmla="*/ 1622 h 12876"/>
                    <a:gd name="connsiteX52" fmla="*/ 10539 w 11926"/>
                    <a:gd name="connsiteY52" fmla="*/ 2342 h 12876"/>
                    <a:gd name="connsiteX53" fmla="*/ 10550 w 11926"/>
                    <a:gd name="connsiteY53" fmla="*/ 2342 h 12876"/>
                    <a:gd name="connsiteX54" fmla="*/ 10641 w 11926"/>
                    <a:gd name="connsiteY54" fmla="*/ 3619 h 12876"/>
                    <a:gd name="connsiteX55" fmla="*/ 9838 w 11926"/>
                    <a:gd name="connsiteY55" fmla="*/ 6467 h 12876"/>
                    <a:gd name="connsiteX56" fmla="*/ 10000 w 11926"/>
                    <a:gd name="connsiteY56" fmla="*/ 7553 h 12876"/>
                    <a:gd name="connsiteX57" fmla="*/ 10000 w 11926"/>
                    <a:gd name="connsiteY57" fmla="*/ 7553 h 12876"/>
                    <a:gd name="connsiteX58" fmla="*/ 10000 w 11926"/>
                    <a:gd name="connsiteY58" fmla="*/ 7553 h 12876"/>
                    <a:gd name="connsiteX0" fmla="*/ 10000 w 11926"/>
                    <a:gd name="connsiteY0" fmla="*/ 7553 h 12876"/>
                    <a:gd name="connsiteX1" fmla="*/ 10000 w 11926"/>
                    <a:gd name="connsiteY1" fmla="*/ 7553 h 12876"/>
                    <a:gd name="connsiteX2" fmla="*/ 10000 w 11926"/>
                    <a:gd name="connsiteY2" fmla="*/ 7915 h 12876"/>
                    <a:gd name="connsiteX3" fmla="*/ 9892 w 11926"/>
                    <a:gd name="connsiteY3" fmla="*/ 8277 h 12876"/>
                    <a:gd name="connsiteX4" fmla="*/ 9730 w 11926"/>
                    <a:gd name="connsiteY4" fmla="*/ 8548 h 12876"/>
                    <a:gd name="connsiteX5" fmla="*/ 9568 w 11926"/>
                    <a:gd name="connsiteY5" fmla="*/ 8820 h 12876"/>
                    <a:gd name="connsiteX6" fmla="*/ 9405 w 11926"/>
                    <a:gd name="connsiteY6" fmla="*/ 9046 h 12876"/>
                    <a:gd name="connsiteX7" fmla="*/ 10539 w 11926"/>
                    <a:gd name="connsiteY7" fmla="*/ 10901 h 12876"/>
                    <a:gd name="connsiteX8" fmla="*/ 10641 w 11926"/>
                    <a:gd name="connsiteY8" fmla="*/ 12876 h 12876"/>
                    <a:gd name="connsiteX9" fmla="*/ 8000 w 11926"/>
                    <a:gd name="connsiteY9" fmla="*/ 9770 h 12876"/>
                    <a:gd name="connsiteX10" fmla="*/ 8912 w 11926"/>
                    <a:gd name="connsiteY10" fmla="*/ 11712 h 12876"/>
                    <a:gd name="connsiteX11" fmla="*/ 8912 w 11926"/>
                    <a:gd name="connsiteY11" fmla="*/ 11712 h 12876"/>
                    <a:gd name="connsiteX12" fmla="*/ 6378 w 11926"/>
                    <a:gd name="connsiteY12" fmla="*/ 10584 h 12876"/>
                    <a:gd name="connsiteX13" fmla="*/ 6378 w 11926"/>
                    <a:gd name="connsiteY13" fmla="*/ 10584 h 12876"/>
                    <a:gd name="connsiteX14" fmla="*/ 6000 w 11926"/>
                    <a:gd name="connsiteY14" fmla="*/ 10901 h 12876"/>
                    <a:gd name="connsiteX15" fmla="*/ 6000 w 11926"/>
                    <a:gd name="connsiteY15" fmla="*/ 10901 h 12876"/>
                    <a:gd name="connsiteX16" fmla="*/ 6000 w 11926"/>
                    <a:gd name="connsiteY16" fmla="*/ 10901 h 12876"/>
                    <a:gd name="connsiteX17" fmla="*/ 5887 w 11926"/>
                    <a:gd name="connsiteY17" fmla="*/ 10901 h 12876"/>
                    <a:gd name="connsiteX18" fmla="*/ 0 w 11926"/>
                    <a:gd name="connsiteY18" fmla="*/ 10901 h 12876"/>
                    <a:gd name="connsiteX19" fmla="*/ 1317 w 11926"/>
                    <a:gd name="connsiteY19" fmla="*/ 10901 h 12876"/>
                    <a:gd name="connsiteX20" fmla="*/ 0 w 11926"/>
                    <a:gd name="connsiteY20" fmla="*/ 9099 h 12876"/>
                    <a:gd name="connsiteX21" fmla="*/ 1568 w 11926"/>
                    <a:gd name="connsiteY21" fmla="*/ 5381 h 12876"/>
                    <a:gd name="connsiteX22" fmla="*/ 865 w 11926"/>
                    <a:gd name="connsiteY22" fmla="*/ 4340 h 12876"/>
                    <a:gd name="connsiteX23" fmla="*/ 216 w 11926"/>
                    <a:gd name="connsiteY23" fmla="*/ 3209 h 12876"/>
                    <a:gd name="connsiteX24" fmla="*/ 216 w 11926"/>
                    <a:gd name="connsiteY24" fmla="*/ 3209 h 12876"/>
                    <a:gd name="connsiteX25" fmla="*/ 54 w 11926"/>
                    <a:gd name="connsiteY25" fmla="*/ 2666 h 12876"/>
                    <a:gd name="connsiteX26" fmla="*/ 0 w 11926"/>
                    <a:gd name="connsiteY26" fmla="*/ 2304 h 12876"/>
                    <a:gd name="connsiteX27" fmla="*/ 54 w 11926"/>
                    <a:gd name="connsiteY27" fmla="*/ 2123 h 12876"/>
                    <a:gd name="connsiteX28" fmla="*/ 108 w 11926"/>
                    <a:gd name="connsiteY28" fmla="*/ 1987 h 12876"/>
                    <a:gd name="connsiteX29" fmla="*/ 324 w 11926"/>
                    <a:gd name="connsiteY29" fmla="*/ 1761 h 12876"/>
                    <a:gd name="connsiteX30" fmla="*/ 541 w 11926"/>
                    <a:gd name="connsiteY30" fmla="*/ 1670 h 12876"/>
                    <a:gd name="connsiteX31" fmla="*/ 919 w 11926"/>
                    <a:gd name="connsiteY31" fmla="*/ 1489 h 12876"/>
                    <a:gd name="connsiteX32" fmla="*/ 1297 w 11926"/>
                    <a:gd name="connsiteY32" fmla="*/ 1399 h 12876"/>
                    <a:gd name="connsiteX33" fmla="*/ 1676 w 11926"/>
                    <a:gd name="connsiteY33" fmla="*/ 1263 h 12876"/>
                    <a:gd name="connsiteX34" fmla="*/ 1676 w 11926"/>
                    <a:gd name="connsiteY34" fmla="*/ 1263 h 12876"/>
                    <a:gd name="connsiteX35" fmla="*/ 2000 w 11926"/>
                    <a:gd name="connsiteY35" fmla="*/ 1082 h 12876"/>
                    <a:gd name="connsiteX36" fmla="*/ 2270 w 11926"/>
                    <a:gd name="connsiteY36" fmla="*/ 991 h 12876"/>
                    <a:gd name="connsiteX37" fmla="*/ 2595 w 11926"/>
                    <a:gd name="connsiteY37" fmla="*/ 946 h 12876"/>
                    <a:gd name="connsiteX38" fmla="*/ 2811 w 11926"/>
                    <a:gd name="connsiteY38" fmla="*/ 901 h 12876"/>
                    <a:gd name="connsiteX39" fmla="*/ 3027 w 11926"/>
                    <a:gd name="connsiteY39" fmla="*/ 946 h 12876"/>
                    <a:gd name="connsiteX40" fmla="*/ 3243 w 11926"/>
                    <a:gd name="connsiteY40" fmla="*/ 991 h 12876"/>
                    <a:gd name="connsiteX41" fmla="*/ 3730 w 11926"/>
                    <a:gd name="connsiteY41" fmla="*/ 1218 h 12876"/>
                    <a:gd name="connsiteX42" fmla="*/ 4216 w 11926"/>
                    <a:gd name="connsiteY42" fmla="*/ 1399 h 12876"/>
                    <a:gd name="connsiteX43" fmla="*/ 4973 w 11926"/>
                    <a:gd name="connsiteY43" fmla="*/ 1670 h 12876"/>
                    <a:gd name="connsiteX44" fmla="*/ 5405 w 11926"/>
                    <a:gd name="connsiteY44" fmla="*/ 1761 h 12876"/>
                    <a:gd name="connsiteX45" fmla="*/ 5892 w 11926"/>
                    <a:gd name="connsiteY45" fmla="*/ 1806 h 12876"/>
                    <a:gd name="connsiteX46" fmla="*/ 6541 w 11926"/>
                    <a:gd name="connsiteY46" fmla="*/ 1896 h 12876"/>
                    <a:gd name="connsiteX47" fmla="*/ 7189 w 11926"/>
                    <a:gd name="connsiteY47" fmla="*/ 1896 h 12876"/>
                    <a:gd name="connsiteX48" fmla="*/ 10539 w 11926"/>
                    <a:gd name="connsiteY48" fmla="*/ 0 h 12876"/>
                    <a:gd name="connsiteX49" fmla="*/ 10539 w 11926"/>
                    <a:gd name="connsiteY49" fmla="*/ 901 h 12876"/>
                    <a:gd name="connsiteX50" fmla="*/ 11926 w 11926"/>
                    <a:gd name="connsiteY50" fmla="*/ 1622 h 12876"/>
                    <a:gd name="connsiteX51" fmla="*/ 10539 w 11926"/>
                    <a:gd name="connsiteY51" fmla="*/ 1622 h 12876"/>
                    <a:gd name="connsiteX52" fmla="*/ 10539 w 11926"/>
                    <a:gd name="connsiteY52" fmla="*/ 2342 h 12876"/>
                    <a:gd name="connsiteX53" fmla="*/ 10550 w 11926"/>
                    <a:gd name="connsiteY53" fmla="*/ 2342 h 12876"/>
                    <a:gd name="connsiteX54" fmla="*/ 10641 w 11926"/>
                    <a:gd name="connsiteY54" fmla="*/ 3619 h 12876"/>
                    <a:gd name="connsiteX55" fmla="*/ 9838 w 11926"/>
                    <a:gd name="connsiteY55" fmla="*/ 6467 h 12876"/>
                    <a:gd name="connsiteX56" fmla="*/ 10000 w 11926"/>
                    <a:gd name="connsiteY56" fmla="*/ 7553 h 12876"/>
                    <a:gd name="connsiteX57" fmla="*/ 10000 w 11926"/>
                    <a:gd name="connsiteY57" fmla="*/ 7553 h 12876"/>
                    <a:gd name="connsiteX58" fmla="*/ 10000 w 11926"/>
                    <a:gd name="connsiteY58" fmla="*/ 7553 h 12876"/>
                    <a:gd name="connsiteX0" fmla="*/ 10000 w 11926"/>
                    <a:gd name="connsiteY0" fmla="*/ 7553 h 12876"/>
                    <a:gd name="connsiteX1" fmla="*/ 10000 w 11926"/>
                    <a:gd name="connsiteY1" fmla="*/ 7553 h 12876"/>
                    <a:gd name="connsiteX2" fmla="*/ 10000 w 11926"/>
                    <a:gd name="connsiteY2" fmla="*/ 7915 h 12876"/>
                    <a:gd name="connsiteX3" fmla="*/ 9892 w 11926"/>
                    <a:gd name="connsiteY3" fmla="*/ 8277 h 12876"/>
                    <a:gd name="connsiteX4" fmla="*/ 9730 w 11926"/>
                    <a:gd name="connsiteY4" fmla="*/ 8548 h 12876"/>
                    <a:gd name="connsiteX5" fmla="*/ 9568 w 11926"/>
                    <a:gd name="connsiteY5" fmla="*/ 8820 h 12876"/>
                    <a:gd name="connsiteX6" fmla="*/ 9405 w 11926"/>
                    <a:gd name="connsiteY6" fmla="*/ 9046 h 12876"/>
                    <a:gd name="connsiteX7" fmla="*/ 10539 w 11926"/>
                    <a:gd name="connsiteY7" fmla="*/ 10901 h 12876"/>
                    <a:gd name="connsiteX8" fmla="*/ 10641 w 11926"/>
                    <a:gd name="connsiteY8" fmla="*/ 12876 h 12876"/>
                    <a:gd name="connsiteX9" fmla="*/ 8000 w 11926"/>
                    <a:gd name="connsiteY9" fmla="*/ 9770 h 12876"/>
                    <a:gd name="connsiteX10" fmla="*/ 8912 w 11926"/>
                    <a:gd name="connsiteY10" fmla="*/ 11712 h 12876"/>
                    <a:gd name="connsiteX11" fmla="*/ 8912 w 11926"/>
                    <a:gd name="connsiteY11" fmla="*/ 11712 h 12876"/>
                    <a:gd name="connsiteX12" fmla="*/ 6378 w 11926"/>
                    <a:gd name="connsiteY12" fmla="*/ 10584 h 12876"/>
                    <a:gd name="connsiteX13" fmla="*/ 6378 w 11926"/>
                    <a:gd name="connsiteY13" fmla="*/ 10584 h 12876"/>
                    <a:gd name="connsiteX14" fmla="*/ 6000 w 11926"/>
                    <a:gd name="connsiteY14" fmla="*/ 10901 h 12876"/>
                    <a:gd name="connsiteX15" fmla="*/ 6000 w 11926"/>
                    <a:gd name="connsiteY15" fmla="*/ 10901 h 12876"/>
                    <a:gd name="connsiteX16" fmla="*/ 6000 w 11926"/>
                    <a:gd name="connsiteY16" fmla="*/ 10901 h 12876"/>
                    <a:gd name="connsiteX17" fmla="*/ 5383 w 11926"/>
                    <a:gd name="connsiteY17" fmla="*/ 9099 h 12876"/>
                    <a:gd name="connsiteX18" fmla="*/ 0 w 11926"/>
                    <a:gd name="connsiteY18" fmla="*/ 10901 h 12876"/>
                    <a:gd name="connsiteX19" fmla="*/ 1317 w 11926"/>
                    <a:gd name="connsiteY19" fmla="*/ 10901 h 12876"/>
                    <a:gd name="connsiteX20" fmla="*/ 0 w 11926"/>
                    <a:gd name="connsiteY20" fmla="*/ 9099 h 12876"/>
                    <a:gd name="connsiteX21" fmla="*/ 1568 w 11926"/>
                    <a:gd name="connsiteY21" fmla="*/ 5381 h 12876"/>
                    <a:gd name="connsiteX22" fmla="*/ 865 w 11926"/>
                    <a:gd name="connsiteY22" fmla="*/ 4340 h 12876"/>
                    <a:gd name="connsiteX23" fmla="*/ 216 w 11926"/>
                    <a:gd name="connsiteY23" fmla="*/ 3209 h 12876"/>
                    <a:gd name="connsiteX24" fmla="*/ 216 w 11926"/>
                    <a:gd name="connsiteY24" fmla="*/ 3209 h 12876"/>
                    <a:gd name="connsiteX25" fmla="*/ 54 w 11926"/>
                    <a:gd name="connsiteY25" fmla="*/ 2666 h 12876"/>
                    <a:gd name="connsiteX26" fmla="*/ 0 w 11926"/>
                    <a:gd name="connsiteY26" fmla="*/ 2304 h 12876"/>
                    <a:gd name="connsiteX27" fmla="*/ 54 w 11926"/>
                    <a:gd name="connsiteY27" fmla="*/ 2123 h 12876"/>
                    <a:gd name="connsiteX28" fmla="*/ 108 w 11926"/>
                    <a:gd name="connsiteY28" fmla="*/ 1987 h 12876"/>
                    <a:gd name="connsiteX29" fmla="*/ 324 w 11926"/>
                    <a:gd name="connsiteY29" fmla="*/ 1761 h 12876"/>
                    <a:gd name="connsiteX30" fmla="*/ 541 w 11926"/>
                    <a:gd name="connsiteY30" fmla="*/ 1670 h 12876"/>
                    <a:gd name="connsiteX31" fmla="*/ 919 w 11926"/>
                    <a:gd name="connsiteY31" fmla="*/ 1489 h 12876"/>
                    <a:gd name="connsiteX32" fmla="*/ 1297 w 11926"/>
                    <a:gd name="connsiteY32" fmla="*/ 1399 h 12876"/>
                    <a:gd name="connsiteX33" fmla="*/ 1676 w 11926"/>
                    <a:gd name="connsiteY33" fmla="*/ 1263 h 12876"/>
                    <a:gd name="connsiteX34" fmla="*/ 1676 w 11926"/>
                    <a:gd name="connsiteY34" fmla="*/ 1263 h 12876"/>
                    <a:gd name="connsiteX35" fmla="*/ 2000 w 11926"/>
                    <a:gd name="connsiteY35" fmla="*/ 1082 h 12876"/>
                    <a:gd name="connsiteX36" fmla="*/ 2270 w 11926"/>
                    <a:gd name="connsiteY36" fmla="*/ 991 h 12876"/>
                    <a:gd name="connsiteX37" fmla="*/ 2595 w 11926"/>
                    <a:gd name="connsiteY37" fmla="*/ 946 h 12876"/>
                    <a:gd name="connsiteX38" fmla="*/ 2811 w 11926"/>
                    <a:gd name="connsiteY38" fmla="*/ 901 h 12876"/>
                    <a:gd name="connsiteX39" fmla="*/ 3027 w 11926"/>
                    <a:gd name="connsiteY39" fmla="*/ 946 h 12876"/>
                    <a:gd name="connsiteX40" fmla="*/ 3243 w 11926"/>
                    <a:gd name="connsiteY40" fmla="*/ 991 h 12876"/>
                    <a:gd name="connsiteX41" fmla="*/ 3730 w 11926"/>
                    <a:gd name="connsiteY41" fmla="*/ 1218 h 12876"/>
                    <a:gd name="connsiteX42" fmla="*/ 4216 w 11926"/>
                    <a:gd name="connsiteY42" fmla="*/ 1399 h 12876"/>
                    <a:gd name="connsiteX43" fmla="*/ 4973 w 11926"/>
                    <a:gd name="connsiteY43" fmla="*/ 1670 h 12876"/>
                    <a:gd name="connsiteX44" fmla="*/ 5405 w 11926"/>
                    <a:gd name="connsiteY44" fmla="*/ 1761 h 12876"/>
                    <a:gd name="connsiteX45" fmla="*/ 5892 w 11926"/>
                    <a:gd name="connsiteY45" fmla="*/ 1806 h 12876"/>
                    <a:gd name="connsiteX46" fmla="*/ 6541 w 11926"/>
                    <a:gd name="connsiteY46" fmla="*/ 1896 h 12876"/>
                    <a:gd name="connsiteX47" fmla="*/ 7189 w 11926"/>
                    <a:gd name="connsiteY47" fmla="*/ 1896 h 12876"/>
                    <a:gd name="connsiteX48" fmla="*/ 10539 w 11926"/>
                    <a:gd name="connsiteY48" fmla="*/ 0 h 12876"/>
                    <a:gd name="connsiteX49" fmla="*/ 10539 w 11926"/>
                    <a:gd name="connsiteY49" fmla="*/ 901 h 12876"/>
                    <a:gd name="connsiteX50" fmla="*/ 11926 w 11926"/>
                    <a:gd name="connsiteY50" fmla="*/ 1622 h 12876"/>
                    <a:gd name="connsiteX51" fmla="*/ 10539 w 11926"/>
                    <a:gd name="connsiteY51" fmla="*/ 1622 h 12876"/>
                    <a:gd name="connsiteX52" fmla="*/ 10539 w 11926"/>
                    <a:gd name="connsiteY52" fmla="*/ 2342 h 12876"/>
                    <a:gd name="connsiteX53" fmla="*/ 10550 w 11926"/>
                    <a:gd name="connsiteY53" fmla="*/ 2342 h 12876"/>
                    <a:gd name="connsiteX54" fmla="*/ 10641 w 11926"/>
                    <a:gd name="connsiteY54" fmla="*/ 3619 h 12876"/>
                    <a:gd name="connsiteX55" fmla="*/ 9838 w 11926"/>
                    <a:gd name="connsiteY55" fmla="*/ 6467 h 12876"/>
                    <a:gd name="connsiteX56" fmla="*/ 10000 w 11926"/>
                    <a:gd name="connsiteY56" fmla="*/ 7553 h 12876"/>
                    <a:gd name="connsiteX57" fmla="*/ 10000 w 11926"/>
                    <a:gd name="connsiteY57" fmla="*/ 7553 h 12876"/>
                    <a:gd name="connsiteX58" fmla="*/ 10000 w 11926"/>
                    <a:gd name="connsiteY58" fmla="*/ 7553 h 12876"/>
                    <a:gd name="connsiteX0" fmla="*/ 10000 w 11926"/>
                    <a:gd name="connsiteY0" fmla="*/ 7553 h 12876"/>
                    <a:gd name="connsiteX1" fmla="*/ 10000 w 11926"/>
                    <a:gd name="connsiteY1" fmla="*/ 7553 h 12876"/>
                    <a:gd name="connsiteX2" fmla="*/ 10000 w 11926"/>
                    <a:gd name="connsiteY2" fmla="*/ 7915 h 12876"/>
                    <a:gd name="connsiteX3" fmla="*/ 9892 w 11926"/>
                    <a:gd name="connsiteY3" fmla="*/ 8277 h 12876"/>
                    <a:gd name="connsiteX4" fmla="*/ 9730 w 11926"/>
                    <a:gd name="connsiteY4" fmla="*/ 8548 h 12876"/>
                    <a:gd name="connsiteX5" fmla="*/ 9568 w 11926"/>
                    <a:gd name="connsiteY5" fmla="*/ 8820 h 12876"/>
                    <a:gd name="connsiteX6" fmla="*/ 9405 w 11926"/>
                    <a:gd name="connsiteY6" fmla="*/ 9046 h 12876"/>
                    <a:gd name="connsiteX7" fmla="*/ 10539 w 11926"/>
                    <a:gd name="connsiteY7" fmla="*/ 10901 h 12876"/>
                    <a:gd name="connsiteX8" fmla="*/ 10641 w 11926"/>
                    <a:gd name="connsiteY8" fmla="*/ 12876 h 12876"/>
                    <a:gd name="connsiteX9" fmla="*/ 8000 w 11926"/>
                    <a:gd name="connsiteY9" fmla="*/ 9770 h 12876"/>
                    <a:gd name="connsiteX10" fmla="*/ 8912 w 11926"/>
                    <a:gd name="connsiteY10" fmla="*/ 11712 h 12876"/>
                    <a:gd name="connsiteX11" fmla="*/ 8912 w 11926"/>
                    <a:gd name="connsiteY11" fmla="*/ 11712 h 12876"/>
                    <a:gd name="connsiteX12" fmla="*/ 6378 w 11926"/>
                    <a:gd name="connsiteY12" fmla="*/ 10584 h 12876"/>
                    <a:gd name="connsiteX13" fmla="*/ 6378 w 11926"/>
                    <a:gd name="connsiteY13" fmla="*/ 10584 h 12876"/>
                    <a:gd name="connsiteX14" fmla="*/ 6000 w 11926"/>
                    <a:gd name="connsiteY14" fmla="*/ 10901 h 12876"/>
                    <a:gd name="connsiteX15" fmla="*/ 6000 w 11926"/>
                    <a:gd name="connsiteY15" fmla="*/ 10901 h 12876"/>
                    <a:gd name="connsiteX16" fmla="*/ 6000 w 11926"/>
                    <a:gd name="connsiteY16" fmla="*/ 10901 h 12876"/>
                    <a:gd name="connsiteX17" fmla="*/ 5383 w 11926"/>
                    <a:gd name="connsiteY17" fmla="*/ 9099 h 12876"/>
                    <a:gd name="connsiteX18" fmla="*/ 0 w 11926"/>
                    <a:gd name="connsiteY18" fmla="*/ 10901 h 12876"/>
                    <a:gd name="connsiteX19" fmla="*/ 1317 w 11926"/>
                    <a:gd name="connsiteY19" fmla="*/ 10901 h 12876"/>
                    <a:gd name="connsiteX20" fmla="*/ 0 w 11926"/>
                    <a:gd name="connsiteY20" fmla="*/ 9099 h 12876"/>
                    <a:gd name="connsiteX21" fmla="*/ 2324 w 11926"/>
                    <a:gd name="connsiteY21" fmla="*/ 5766 h 12876"/>
                    <a:gd name="connsiteX22" fmla="*/ 865 w 11926"/>
                    <a:gd name="connsiteY22" fmla="*/ 4340 h 12876"/>
                    <a:gd name="connsiteX23" fmla="*/ 216 w 11926"/>
                    <a:gd name="connsiteY23" fmla="*/ 3209 h 12876"/>
                    <a:gd name="connsiteX24" fmla="*/ 216 w 11926"/>
                    <a:gd name="connsiteY24" fmla="*/ 3209 h 12876"/>
                    <a:gd name="connsiteX25" fmla="*/ 54 w 11926"/>
                    <a:gd name="connsiteY25" fmla="*/ 2666 h 12876"/>
                    <a:gd name="connsiteX26" fmla="*/ 0 w 11926"/>
                    <a:gd name="connsiteY26" fmla="*/ 2304 h 12876"/>
                    <a:gd name="connsiteX27" fmla="*/ 54 w 11926"/>
                    <a:gd name="connsiteY27" fmla="*/ 2123 h 12876"/>
                    <a:gd name="connsiteX28" fmla="*/ 108 w 11926"/>
                    <a:gd name="connsiteY28" fmla="*/ 1987 h 12876"/>
                    <a:gd name="connsiteX29" fmla="*/ 324 w 11926"/>
                    <a:gd name="connsiteY29" fmla="*/ 1761 h 12876"/>
                    <a:gd name="connsiteX30" fmla="*/ 541 w 11926"/>
                    <a:gd name="connsiteY30" fmla="*/ 1670 h 12876"/>
                    <a:gd name="connsiteX31" fmla="*/ 919 w 11926"/>
                    <a:gd name="connsiteY31" fmla="*/ 1489 h 12876"/>
                    <a:gd name="connsiteX32" fmla="*/ 1297 w 11926"/>
                    <a:gd name="connsiteY32" fmla="*/ 1399 h 12876"/>
                    <a:gd name="connsiteX33" fmla="*/ 1676 w 11926"/>
                    <a:gd name="connsiteY33" fmla="*/ 1263 h 12876"/>
                    <a:gd name="connsiteX34" fmla="*/ 1676 w 11926"/>
                    <a:gd name="connsiteY34" fmla="*/ 1263 h 12876"/>
                    <a:gd name="connsiteX35" fmla="*/ 2000 w 11926"/>
                    <a:gd name="connsiteY35" fmla="*/ 1082 h 12876"/>
                    <a:gd name="connsiteX36" fmla="*/ 2270 w 11926"/>
                    <a:gd name="connsiteY36" fmla="*/ 991 h 12876"/>
                    <a:gd name="connsiteX37" fmla="*/ 2595 w 11926"/>
                    <a:gd name="connsiteY37" fmla="*/ 946 h 12876"/>
                    <a:gd name="connsiteX38" fmla="*/ 2811 w 11926"/>
                    <a:gd name="connsiteY38" fmla="*/ 901 h 12876"/>
                    <a:gd name="connsiteX39" fmla="*/ 3027 w 11926"/>
                    <a:gd name="connsiteY39" fmla="*/ 946 h 12876"/>
                    <a:gd name="connsiteX40" fmla="*/ 3243 w 11926"/>
                    <a:gd name="connsiteY40" fmla="*/ 991 h 12876"/>
                    <a:gd name="connsiteX41" fmla="*/ 3730 w 11926"/>
                    <a:gd name="connsiteY41" fmla="*/ 1218 h 12876"/>
                    <a:gd name="connsiteX42" fmla="*/ 4216 w 11926"/>
                    <a:gd name="connsiteY42" fmla="*/ 1399 h 12876"/>
                    <a:gd name="connsiteX43" fmla="*/ 4973 w 11926"/>
                    <a:gd name="connsiteY43" fmla="*/ 1670 h 12876"/>
                    <a:gd name="connsiteX44" fmla="*/ 5405 w 11926"/>
                    <a:gd name="connsiteY44" fmla="*/ 1761 h 12876"/>
                    <a:gd name="connsiteX45" fmla="*/ 5892 w 11926"/>
                    <a:gd name="connsiteY45" fmla="*/ 1806 h 12876"/>
                    <a:gd name="connsiteX46" fmla="*/ 6541 w 11926"/>
                    <a:gd name="connsiteY46" fmla="*/ 1896 h 12876"/>
                    <a:gd name="connsiteX47" fmla="*/ 7189 w 11926"/>
                    <a:gd name="connsiteY47" fmla="*/ 1896 h 12876"/>
                    <a:gd name="connsiteX48" fmla="*/ 10539 w 11926"/>
                    <a:gd name="connsiteY48" fmla="*/ 0 h 12876"/>
                    <a:gd name="connsiteX49" fmla="*/ 10539 w 11926"/>
                    <a:gd name="connsiteY49" fmla="*/ 901 h 12876"/>
                    <a:gd name="connsiteX50" fmla="*/ 11926 w 11926"/>
                    <a:gd name="connsiteY50" fmla="*/ 1622 h 12876"/>
                    <a:gd name="connsiteX51" fmla="*/ 10539 w 11926"/>
                    <a:gd name="connsiteY51" fmla="*/ 1622 h 12876"/>
                    <a:gd name="connsiteX52" fmla="*/ 10539 w 11926"/>
                    <a:gd name="connsiteY52" fmla="*/ 2342 h 12876"/>
                    <a:gd name="connsiteX53" fmla="*/ 10550 w 11926"/>
                    <a:gd name="connsiteY53" fmla="*/ 2342 h 12876"/>
                    <a:gd name="connsiteX54" fmla="*/ 10641 w 11926"/>
                    <a:gd name="connsiteY54" fmla="*/ 3619 h 12876"/>
                    <a:gd name="connsiteX55" fmla="*/ 9838 w 11926"/>
                    <a:gd name="connsiteY55" fmla="*/ 6467 h 12876"/>
                    <a:gd name="connsiteX56" fmla="*/ 10000 w 11926"/>
                    <a:gd name="connsiteY56" fmla="*/ 7553 h 12876"/>
                    <a:gd name="connsiteX57" fmla="*/ 10000 w 11926"/>
                    <a:gd name="connsiteY57" fmla="*/ 7553 h 12876"/>
                    <a:gd name="connsiteX58" fmla="*/ 10000 w 11926"/>
                    <a:gd name="connsiteY58" fmla="*/ 7553 h 12876"/>
                    <a:gd name="connsiteX0" fmla="*/ 10000 w 11926"/>
                    <a:gd name="connsiteY0" fmla="*/ 7553 h 12876"/>
                    <a:gd name="connsiteX1" fmla="*/ 10000 w 11926"/>
                    <a:gd name="connsiteY1" fmla="*/ 7553 h 12876"/>
                    <a:gd name="connsiteX2" fmla="*/ 10000 w 11926"/>
                    <a:gd name="connsiteY2" fmla="*/ 7915 h 12876"/>
                    <a:gd name="connsiteX3" fmla="*/ 9892 w 11926"/>
                    <a:gd name="connsiteY3" fmla="*/ 8277 h 12876"/>
                    <a:gd name="connsiteX4" fmla="*/ 9730 w 11926"/>
                    <a:gd name="connsiteY4" fmla="*/ 8548 h 12876"/>
                    <a:gd name="connsiteX5" fmla="*/ 9568 w 11926"/>
                    <a:gd name="connsiteY5" fmla="*/ 8820 h 12876"/>
                    <a:gd name="connsiteX6" fmla="*/ 9405 w 11926"/>
                    <a:gd name="connsiteY6" fmla="*/ 9046 h 12876"/>
                    <a:gd name="connsiteX7" fmla="*/ 10539 w 11926"/>
                    <a:gd name="connsiteY7" fmla="*/ 10901 h 12876"/>
                    <a:gd name="connsiteX8" fmla="*/ 10641 w 11926"/>
                    <a:gd name="connsiteY8" fmla="*/ 12876 h 12876"/>
                    <a:gd name="connsiteX9" fmla="*/ 8000 w 11926"/>
                    <a:gd name="connsiteY9" fmla="*/ 9770 h 12876"/>
                    <a:gd name="connsiteX10" fmla="*/ 8912 w 11926"/>
                    <a:gd name="connsiteY10" fmla="*/ 11712 h 12876"/>
                    <a:gd name="connsiteX11" fmla="*/ 8912 w 11926"/>
                    <a:gd name="connsiteY11" fmla="*/ 11712 h 12876"/>
                    <a:gd name="connsiteX12" fmla="*/ 6378 w 11926"/>
                    <a:gd name="connsiteY12" fmla="*/ 10584 h 12876"/>
                    <a:gd name="connsiteX13" fmla="*/ 6378 w 11926"/>
                    <a:gd name="connsiteY13" fmla="*/ 10584 h 12876"/>
                    <a:gd name="connsiteX14" fmla="*/ 6000 w 11926"/>
                    <a:gd name="connsiteY14" fmla="*/ 10901 h 12876"/>
                    <a:gd name="connsiteX15" fmla="*/ 6000 w 11926"/>
                    <a:gd name="connsiteY15" fmla="*/ 10901 h 12876"/>
                    <a:gd name="connsiteX16" fmla="*/ 6000 w 11926"/>
                    <a:gd name="connsiteY16" fmla="*/ 10901 h 12876"/>
                    <a:gd name="connsiteX17" fmla="*/ 5383 w 11926"/>
                    <a:gd name="connsiteY17" fmla="*/ 9099 h 12876"/>
                    <a:gd name="connsiteX18" fmla="*/ 0 w 11926"/>
                    <a:gd name="connsiteY18" fmla="*/ 10901 h 12876"/>
                    <a:gd name="connsiteX19" fmla="*/ 1317 w 11926"/>
                    <a:gd name="connsiteY19" fmla="*/ 10901 h 12876"/>
                    <a:gd name="connsiteX20" fmla="*/ 0 w 11926"/>
                    <a:gd name="connsiteY20" fmla="*/ 9099 h 12876"/>
                    <a:gd name="connsiteX21" fmla="*/ 1568 w 11926"/>
                    <a:gd name="connsiteY21" fmla="*/ 5766 h 12876"/>
                    <a:gd name="connsiteX22" fmla="*/ 865 w 11926"/>
                    <a:gd name="connsiteY22" fmla="*/ 4340 h 12876"/>
                    <a:gd name="connsiteX23" fmla="*/ 216 w 11926"/>
                    <a:gd name="connsiteY23" fmla="*/ 3209 h 12876"/>
                    <a:gd name="connsiteX24" fmla="*/ 216 w 11926"/>
                    <a:gd name="connsiteY24" fmla="*/ 3209 h 12876"/>
                    <a:gd name="connsiteX25" fmla="*/ 54 w 11926"/>
                    <a:gd name="connsiteY25" fmla="*/ 2666 h 12876"/>
                    <a:gd name="connsiteX26" fmla="*/ 0 w 11926"/>
                    <a:gd name="connsiteY26" fmla="*/ 2304 h 12876"/>
                    <a:gd name="connsiteX27" fmla="*/ 54 w 11926"/>
                    <a:gd name="connsiteY27" fmla="*/ 2123 h 12876"/>
                    <a:gd name="connsiteX28" fmla="*/ 108 w 11926"/>
                    <a:gd name="connsiteY28" fmla="*/ 1987 h 12876"/>
                    <a:gd name="connsiteX29" fmla="*/ 324 w 11926"/>
                    <a:gd name="connsiteY29" fmla="*/ 1761 h 12876"/>
                    <a:gd name="connsiteX30" fmla="*/ 541 w 11926"/>
                    <a:gd name="connsiteY30" fmla="*/ 1670 h 12876"/>
                    <a:gd name="connsiteX31" fmla="*/ 919 w 11926"/>
                    <a:gd name="connsiteY31" fmla="*/ 1489 h 12876"/>
                    <a:gd name="connsiteX32" fmla="*/ 1297 w 11926"/>
                    <a:gd name="connsiteY32" fmla="*/ 1399 h 12876"/>
                    <a:gd name="connsiteX33" fmla="*/ 1676 w 11926"/>
                    <a:gd name="connsiteY33" fmla="*/ 1263 h 12876"/>
                    <a:gd name="connsiteX34" fmla="*/ 1676 w 11926"/>
                    <a:gd name="connsiteY34" fmla="*/ 1263 h 12876"/>
                    <a:gd name="connsiteX35" fmla="*/ 2000 w 11926"/>
                    <a:gd name="connsiteY35" fmla="*/ 1082 h 12876"/>
                    <a:gd name="connsiteX36" fmla="*/ 2270 w 11926"/>
                    <a:gd name="connsiteY36" fmla="*/ 991 h 12876"/>
                    <a:gd name="connsiteX37" fmla="*/ 2595 w 11926"/>
                    <a:gd name="connsiteY37" fmla="*/ 946 h 12876"/>
                    <a:gd name="connsiteX38" fmla="*/ 2811 w 11926"/>
                    <a:gd name="connsiteY38" fmla="*/ 901 h 12876"/>
                    <a:gd name="connsiteX39" fmla="*/ 3027 w 11926"/>
                    <a:gd name="connsiteY39" fmla="*/ 946 h 12876"/>
                    <a:gd name="connsiteX40" fmla="*/ 3243 w 11926"/>
                    <a:gd name="connsiteY40" fmla="*/ 991 h 12876"/>
                    <a:gd name="connsiteX41" fmla="*/ 3730 w 11926"/>
                    <a:gd name="connsiteY41" fmla="*/ 1218 h 12876"/>
                    <a:gd name="connsiteX42" fmla="*/ 4216 w 11926"/>
                    <a:gd name="connsiteY42" fmla="*/ 1399 h 12876"/>
                    <a:gd name="connsiteX43" fmla="*/ 4973 w 11926"/>
                    <a:gd name="connsiteY43" fmla="*/ 1670 h 12876"/>
                    <a:gd name="connsiteX44" fmla="*/ 5405 w 11926"/>
                    <a:gd name="connsiteY44" fmla="*/ 1761 h 12876"/>
                    <a:gd name="connsiteX45" fmla="*/ 5892 w 11926"/>
                    <a:gd name="connsiteY45" fmla="*/ 1806 h 12876"/>
                    <a:gd name="connsiteX46" fmla="*/ 6541 w 11926"/>
                    <a:gd name="connsiteY46" fmla="*/ 1896 h 12876"/>
                    <a:gd name="connsiteX47" fmla="*/ 7189 w 11926"/>
                    <a:gd name="connsiteY47" fmla="*/ 1896 h 12876"/>
                    <a:gd name="connsiteX48" fmla="*/ 10539 w 11926"/>
                    <a:gd name="connsiteY48" fmla="*/ 0 h 12876"/>
                    <a:gd name="connsiteX49" fmla="*/ 10539 w 11926"/>
                    <a:gd name="connsiteY49" fmla="*/ 901 h 12876"/>
                    <a:gd name="connsiteX50" fmla="*/ 11926 w 11926"/>
                    <a:gd name="connsiteY50" fmla="*/ 1622 h 12876"/>
                    <a:gd name="connsiteX51" fmla="*/ 10539 w 11926"/>
                    <a:gd name="connsiteY51" fmla="*/ 1622 h 12876"/>
                    <a:gd name="connsiteX52" fmla="*/ 10539 w 11926"/>
                    <a:gd name="connsiteY52" fmla="*/ 2342 h 12876"/>
                    <a:gd name="connsiteX53" fmla="*/ 10550 w 11926"/>
                    <a:gd name="connsiteY53" fmla="*/ 2342 h 12876"/>
                    <a:gd name="connsiteX54" fmla="*/ 10641 w 11926"/>
                    <a:gd name="connsiteY54" fmla="*/ 3619 h 12876"/>
                    <a:gd name="connsiteX55" fmla="*/ 9838 w 11926"/>
                    <a:gd name="connsiteY55" fmla="*/ 6467 h 12876"/>
                    <a:gd name="connsiteX56" fmla="*/ 10000 w 11926"/>
                    <a:gd name="connsiteY56" fmla="*/ 7553 h 12876"/>
                    <a:gd name="connsiteX57" fmla="*/ 10000 w 11926"/>
                    <a:gd name="connsiteY57" fmla="*/ 7553 h 12876"/>
                    <a:gd name="connsiteX58" fmla="*/ 10000 w 11926"/>
                    <a:gd name="connsiteY58" fmla="*/ 7553 h 12876"/>
                    <a:gd name="connsiteX0" fmla="*/ 10000 w 11926"/>
                    <a:gd name="connsiteY0" fmla="*/ 7553 h 12876"/>
                    <a:gd name="connsiteX1" fmla="*/ 10000 w 11926"/>
                    <a:gd name="connsiteY1" fmla="*/ 7553 h 12876"/>
                    <a:gd name="connsiteX2" fmla="*/ 10000 w 11926"/>
                    <a:gd name="connsiteY2" fmla="*/ 7915 h 12876"/>
                    <a:gd name="connsiteX3" fmla="*/ 9892 w 11926"/>
                    <a:gd name="connsiteY3" fmla="*/ 8277 h 12876"/>
                    <a:gd name="connsiteX4" fmla="*/ 9730 w 11926"/>
                    <a:gd name="connsiteY4" fmla="*/ 8548 h 12876"/>
                    <a:gd name="connsiteX5" fmla="*/ 9568 w 11926"/>
                    <a:gd name="connsiteY5" fmla="*/ 8820 h 12876"/>
                    <a:gd name="connsiteX6" fmla="*/ 9405 w 11926"/>
                    <a:gd name="connsiteY6" fmla="*/ 9046 h 12876"/>
                    <a:gd name="connsiteX7" fmla="*/ 10539 w 11926"/>
                    <a:gd name="connsiteY7" fmla="*/ 10901 h 12876"/>
                    <a:gd name="connsiteX8" fmla="*/ 10641 w 11926"/>
                    <a:gd name="connsiteY8" fmla="*/ 12876 h 12876"/>
                    <a:gd name="connsiteX9" fmla="*/ 8912 w 11926"/>
                    <a:gd name="connsiteY9" fmla="*/ 10901 h 12876"/>
                    <a:gd name="connsiteX10" fmla="*/ 8912 w 11926"/>
                    <a:gd name="connsiteY10" fmla="*/ 11712 h 12876"/>
                    <a:gd name="connsiteX11" fmla="*/ 8912 w 11926"/>
                    <a:gd name="connsiteY11" fmla="*/ 11712 h 12876"/>
                    <a:gd name="connsiteX12" fmla="*/ 6378 w 11926"/>
                    <a:gd name="connsiteY12" fmla="*/ 10584 h 12876"/>
                    <a:gd name="connsiteX13" fmla="*/ 6378 w 11926"/>
                    <a:gd name="connsiteY13" fmla="*/ 10584 h 12876"/>
                    <a:gd name="connsiteX14" fmla="*/ 6000 w 11926"/>
                    <a:gd name="connsiteY14" fmla="*/ 10901 h 12876"/>
                    <a:gd name="connsiteX15" fmla="*/ 6000 w 11926"/>
                    <a:gd name="connsiteY15" fmla="*/ 10901 h 12876"/>
                    <a:gd name="connsiteX16" fmla="*/ 6000 w 11926"/>
                    <a:gd name="connsiteY16" fmla="*/ 10901 h 12876"/>
                    <a:gd name="connsiteX17" fmla="*/ 5383 w 11926"/>
                    <a:gd name="connsiteY17" fmla="*/ 9099 h 12876"/>
                    <a:gd name="connsiteX18" fmla="*/ 0 w 11926"/>
                    <a:gd name="connsiteY18" fmla="*/ 10901 h 12876"/>
                    <a:gd name="connsiteX19" fmla="*/ 1317 w 11926"/>
                    <a:gd name="connsiteY19" fmla="*/ 10901 h 12876"/>
                    <a:gd name="connsiteX20" fmla="*/ 0 w 11926"/>
                    <a:gd name="connsiteY20" fmla="*/ 9099 h 12876"/>
                    <a:gd name="connsiteX21" fmla="*/ 1568 w 11926"/>
                    <a:gd name="connsiteY21" fmla="*/ 5766 h 12876"/>
                    <a:gd name="connsiteX22" fmla="*/ 865 w 11926"/>
                    <a:gd name="connsiteY22" fmla="*/ 4340 h 12876"/>
                    <a:gd name="connsiteX23" fmla="*/ 216 w 11926"/>
                    <a:gd name="connsiteY23" fmla="*/ 3209 h 12876"/>
                    <a:gd name="connsiteX24" fmla="*/ 216 w 11926"/>
                    <a:gd name="connsiteY24" fmla="*/ 3209 h 12876"/>
                    <a:gd name="connsiteX25" fmla="*/ 54 w 11926"/>
                    <a:gd name="connsiteY25" fmla="*/ 2666 h 12876"/>
                    <a:gd name="connsiteX26" fmla="*/ 0 w 11926"/>
                    <a:gd name="connsiteY26" fmla="*/ 2304 h 12876"/>
                    <a:gd name="connsiteX27" fmla="*/ 54 w 11926"/>
                    <a:gd name="connsiteY27" fmla="*/ 2123 h 12876"/>
                    <a:gd name="connsiteX28" fmla="*/ 108 w 11926"/>
                    <a:gd name="connsiteY28" fmla="*/ 1987 h 12876"/>
                    <a:gd name="connsiteX29" fmla="*/ 324 w 11926"/>
                    <a:gd name="connsiteY29" fmla="*/ 1761 h 12876"/>
                    <a:gd name="connsiteX30" fmla="*/ 541 w 11926"/>
                    <a:gd name="connsiteY30" fmla="*/ 1670 h 12876"/>
                    <a:gd name="connsiteX31" fmla="*/ 919 w 11926"/>
                    <a:gd name="connsiteY31" fmla="*/ 1489 h 12876"/>
                    <a:gd name="connsiteX32" fmla="*/ 1297 w 11926"/>
                    <a:gd name="connsiteY32" fmla="*/ 1399 h 12876"/>
                    <a:gd name="connsiteX33" fmla="*/ 1676 w 11926"/>
                    <a:gd name="connsiteY33" fmla="*/ 1263 h 12876"/>
                    <a:gd name="connsiteX34" fmla="*/ 1676 w 11926"/>
                    <a:gd name="connsiteY34" fmla="*/ 1263 h 12876"/>
                    <a:gd name="connsiteX35" fmla="*/ 2000 w 11926"/>
                    <a:gd name="connsiteY35" fmla="*/ 1082 h 12876"/>
                    <a:gd name="connsiteX36" fmla="*/ 2270 w 11926"/>
                    <a:gd name="connsiteY36" fmla="*/ 991 h 12876"/>
                    <a:gd name="connsiteX37" fmla="*/ 2595 w 11926"/>
                    <a:gd name="connsiteY37" fmla="*/ 946 h 12876"/>
                    <a:gd name="connsiteX38" fmla="*/ 2811 w 11926"/>
                    <a:gd name="connsiteY38" fmla="*/ 901 h 12876"/>
                    <a:gd name="connsiteX39" fmla="*/ 3027 w 11926"/>
                    <a:gd name="connsiteY39" fmla="*/ 946 h 12876"/>
                    <a:gd name="connsiteX40" fmla="*/ 3243 w 11926"/>
                    <a:gd name="connsiteY40" fmla="*/ 991 h 12876"/>
                    <a:gd name="connsiteX41" fmla="*/ 3730 w 11926"/>
                    <a:gd name="connsiteY41" fmla="*/ 1218 h 12876"/>
                    <a:gd name="connsiteX42" fmla="*/ 4216 w 11926"/>
                    <a:gd name="connsiteY42" fmla="*/ 1399 h 12876"/>
                    <a:gd name="connsiteX43" fmla="*/ 4973 w 11926"/>
                    <a:gd name="connsiteY43" fmla="*/ 1670 h 12876"/>
                    <a:gd name="connsiteX44" fmla="*/ 5405 w 11926"/>
                    <a:gd name="connsiteY44" fmla="*/ 1761 h 12876"/>
                    <a:gd name="connsiteX45" fmla="*/ 5892 w 11926"/>
                    <a:gd name="connsiteY45" fmla="*/ 1806 h 12876"/>
                    <a:gd name="connsiteX46" fmla="*/ 6541 w 11926"/>
                    <a:gd name="connsiteY46" fmla="*/ 1896 h 12876"/>
                    <a:gd name="connsiteX47" fmla="*/ 7189 w 11926"/>
                    <a:gd name="connsiteY47" fmla="*/ 1896 h 12876"/>
                    <a:gd name="connsiteX48" fmla="*/ 10539 w 11926"/>
                    <a:gd name="connsiteY48" fmla="*/ 0 h 12876"/>
                    <a:gd name="connsiteX49" fmla="*/ 10539 w 11926"/>
                    <a:gd name="connsiteY49" fmla="*/ 901 h 12876"/>
                    <a:gd name="connsiteX50" fmla="*/ 11926 w 11926"/>
                    <a:gd name="connsiteY50" fmla="*/ 1622 h 12876"/>
                    <a:gd name="connsiteX51" fmla="*/ 10539 w 11926"/>
                    <a:gd name="connsiteY51" fmla="*/ 1622 h 12876"/>
                    <a:gd name="connsiteX52" fmla="*/ 10539 w 11926"/>
                    <a:gd name="connsiteY52" fmla="*/ 2342 h 12876"/>
                    <a:gd name="connsiteX53" fmla="*/ 10550 w 11926"/>
                    <a:gd name="connsiteY53" fmla="*/ 2342 h 12876"/>
                    <a:gd name="connsiteX54" fmla="*/ 10641 w 11926"/>
                    <a:gd name="connsiteY54" fmla="*/ 3619 h 12876"/>
                    <a:gd name="connsiteX55" fmla="*/ 9838 w 11926"/>
                    <a:gd name="connsiteY55" fmla="*/ 6467 h 12876"/>
                    <a:gd name="connsiteX56" fmla="*/ 10000 w 11926"/>
                    <a:gd name="connsiteY56" fmla="*/ 7553 h 12876"/>
                    <a:gd name="connsiteX57" fmla="*/ 10000 w 11926"/>
                    <a:gd name="connsiteY57" fmla="*/ 7553 h 12876"/>
                    <a:gd name="connsiteX58" fmla="*/ 10000 w 11926"/>
                    <a:gd name="connsiteY58" fmla="*/ 7553 h 128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</a:cxnLst>
                  <a:rect l="l" t="t" r="r" b="b"/>
                  <a:pathLst>
                    <a:path w="11926" h="12876">
                      <a:moveTo>
                        <a:pt x="10000" y="7553"/>
                      </a:moveTo>
                      <a:lnTo>
                        <a:pt x="10000" y="7553"/>
                      </a:lnTo>
                      <a:lnTo>
                        <a:pt x="10000" y="7915"/>
                      </a:lnTo>
                      <a:lnTo>
                        <a:pt x="9892" y="8277"/>
                      </a:lnTo>
                      <a:lnTo>
                        <a:pt x="9730" y="8548"/>
                      </a:lnTo>
                      <a:lnTo>
                        <a:pt x="9568" y="8820"/>
                      </a:lnTo>
                      <a:lnTo>
                        <a:pt x="9405" y="9046"/>
                      </a:lnTo>
                      <a:lnTo>
                        <a:pt x="10539" y="10901"/>
                      </a:lnTo>
                      <a:lnTo>
                        <a:pt x="10641" y="12876"/>
                      </a:lnTo>
                      <a:lnTo>
                        <a:pt x="8912" y="10901"/>
                      </a:lnTo>
                      <a:lnTo>
                        <a:pt x="8912" y="11712"/>
                      </a:lnTo>
                      <a:lnTo>
                        <a:pt x="8912" y="11712"/>
                      </a:lnTo>
                      <a:lnTo>
                        <a:pt x="6378" y="10584"/>
                      </a:lnTo>
                      <a:lnTo>
                        <a:pt x="6378" y="10584"/>
                      </a:lnTo>
                      <a:lnTo>
                        <a:pt x="6000" y="10901"/>
                      </a:lnTo>
                      <a:lnTo>
                        <a:pt x="6000" y="10901"/>
                      </a:lnTo>
                      <a:lnTo>
                        <a:pt x="6000" y="10901"/>
                      </a:lnTo>
                      <a:lnTo>
                        <a:pt x="5383" y="9099"/>
                      </a:lnTo>
                      <a:cubicBezTo>
                        <a:pt x="3421" y="9099"/>
                        <a:pt x="1206" y="9428"/>
                        <a:pt x="0" y="10901"/>
                      </a:cubicBezTo>
                      <a:lnTo>
                        <a:pt x="1317" y="10901"/>
                      </a:lnTo>
                      <a:lnTo>
                        <a:pt x="0" y="9099"/>
                      </a:lnTo>
                      <a:lnTo>
                        <a:pt x="1568" y="5766"/>
                      </a:lnTo>
                      <a:lnTo>
                        <a:pt x="865" y="4340"/>
                      </a:lnTo>
                      <a:lnTo>
                        <a:pt x="216" y="3209"/>
                      </a:lnTo>
                      <a:lnTo>
                        <a:pt x="216" y="3209"/>
                      </a:lnTo>
                      <a:lnTo>
                        <a:pt x="54" y="2666"/>
                      </a:lnTo>
                      <a:cubicBezTo>
                        <a:pt x="36" y="2545"/>
                        <a:pt x="18" y="2425"/>
                        <a:pt x="0" y="2304"/>
                      </a:cubicBezTo>
                      <a:cubicBezTo>
                        <a:pt x="18" y="2244"/>
                        <a:pt x="36" y="2183"/>
                        <a:pt x="54" y="2123"/>
                      </a:cubicBezTo>
                      <a:cubicBezTo>
                        <a:pt x="72" y="2078"/>
                        <a:pt x="90" y="2032"/>
                        <a:pt x="108" y="1987"/>
                      </a:cubicBezTo>
                      <a:lnTo>
                        <a:pt x="324" y="1761"/>
                      </a:lnTo>
                      <a:lnTo>
                        <a:pt x="541" y="1670"/>
                      </a:lnTo>
                      <a:lnTo>
                        <a:pt x="919" y="1489"/>
                      </a:lnTo>
                      <a:lnTo>
                        <a:pt x="1297" y="1399"/>
                      </a:lnTo>
                      <a:lnTo>
                        <a:pt x="1676" y="1263"/>
                      </a:lnTo>
                      <a:lnTo>
                        <a:pt x="1676" y="1263"/>
                      </a:lnTo>
                      <a:lnTo>
                        <a:pt x="2000" y="1082"/>
                      </a:lnTo>
                      <a:lnTo>
                        <a:pt x="2270" y="991"/>
                      </a:lnTo>
                      <a:lnTo>
                        <a:pt x="2595" y="946"/>
                      </a:lnTo>
                      <a:lnTo>
                        <a:pt x="2811" y="901"/>
                      </a:lnTo>
                      <a:lnTo>
                        <a:pt x="3027" y="946"/>
                      </a:lnTo>
                      <a:lnTo>
                        <a:pt x="3243" y="991"/>
                      </a:lnTo>
                      <a:lnTo>
                        <a:pt x="3730" y="1218"/>
                      </a:lnTo>
                      <a:lnTo>
                        <a:pt x="4216" y="1399"/>
                      </a:lnTo>
                      <a:lnTo>
                        <a:pt x="4973" y="1670"/>
                      </a:lnTo>
                      <a:lnTo>
                        <a:pt x="5405" y="1761"/>
                      </a:lnTo>
                      <a:lnTo>
                        <a:pt x="5892" y="1806"/>
                      </a:lnTo>
                      <a:lnTo>
                        <a:pt x="6541" y="1896"/>
                      </a:lnTo>
                      <a:lnTo>
                        <a:pt x="7189" y="1896"/>
                      </a:lnTo>
                      <a:lnTo>
                        <a:pt x="10539" y="0"/>
                      </a:lnTo>
                      <a:cubicBezTo>
                        <a:pt x="10579" y="294"/>
                        <a:pt x="10499" y="607"/>
                        <a:pt x="10539" y="901"/>
                      </a:cubicBezTo>
                      <a:lnTo>
                        <a:pt x="11926" y="1622"/>
                      </a:lnTo>
                      <a:lnTo>
                        <a:pt x="10539" y="1622"/>
                      </a:lnTo>
                      <a:lnTo>
                        <a:pt x="10539" y="2342"/>
                      </a:lnTo>
                      <a:cubicBezTo>
                        <a:pt x="10219" y="2978"/>
                        <a:pt x="10870" y="1706"/>
                        <a:pt x="10550" y="2342"/>
                      </a:cubicBezTo>
                      <a:cubicBezTo>
                        <a:pt x="10580" y="2768"/>
                        <a:pt x="10611" y="3193"/>
                        <a:pt x="10641" y="3619"/>
                      </a:cubicBezTo>
                      <a:lnTo>
                        <a:pt x="9838" y="6467"/>
                      </a:lnTo>
                      <a:lnTo>
                        <a:pt x="10000" y="7553"/>
                      </a:lnTo>
                      <a:lnTo>
                        <a:pt x="10000" y="7553"/>
                      </a:lnTo>
                      <a:lnTo>
                        <a:pt x="10000" y="7553"/>
                      </a:lnTo>
                      <a:close/>
                    </a:path>
                  </a:pathLst>
                </a:custGeom>
                <a:solidFill>
                  <a:srgbClr val="4F81BD"/>
                </a:solidFill>
                <a:ln w="9525" cap="flat" cmpd="sng" algn="ctr">
                  <a:noFill/>
                  <a:prstDash val="solid"/>
                  <a:headEnd/>
                  <a:tailEnd/>
                </a:ln>
                <a:effectLst/>
              </p:spPr>
              <p:txBody>
                <a:bodyPr lIns="0" tIns="36000" rIns="0" bIns="0" anchor="ctr" anchorCtr="1"/>
                <a:lstStyle/>
                <a:p>
                  <a:pPr marL="0" marR="0" lvl="0" indent="0" algn="just" defTabSz="914400" eaLnBrk="1" fontAlgn="auto" latinLnBrk="0" hangingPunct="1">
                    <a:lnSpc>
                      <a:spcPct val="100000"/>
                    </a:lnSpc>
                    <a:spcBef>
                      <a:spcPts val="6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11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262626"/>
                      </a:solidFill>
                      <a:effectLst/>
                      <a:uLnTx/>
                      <a:uFillTx/>
                      <a:latin typeface="PF Din Text Cond Pro Light"/>
                      <a:ea typeface="Batang"/>
                      <a:cs typeface="Times New Roman"/>
                    </a:rPr>
                    <a:t> </a:t>
                  </a:r>
                </a:p>
              </p:txBody>
            </p:sp>
          </p:grpSp>
          <p:sp>
            <p:nvSpPr>
              <p:cNvPr id="10" name="Freeform 90"/>
              <p:cNvSpPr>
                <a:spLocks/>
              </p:cNvSpPr>
              <p:nvPr/>
            </p:nvSpPr>
            <p:spPr bwMode="auto">
              <a:xfrm>
                <a:off x="85725" y="1276350"/>
                <a:ext cx="102235" cy="122555"/>
              </a:xfrm>
              <a:custGeom>
                <a:avLst/>
                <a:gdLst/>
                <a:ahLst/>
                <a:cxnLst>
                  <a:cxn ang="0">
                    <a:pos x="185" y="147"/>
                  </a:cxn>
                  <a:cxn ang="0">
                    <a:pos x="185" y="147"/>
                  </a:cxn>
                  <a:cxn ang="0">
                    <a:pos x="185" y="155"/>
                  </a:cxn>
                  <a:cxn ang="0">
                    <a:pos x="183" y="163"/>
                  </a:cxn>
                  <a:cxn ang="0">
                    <a:pos x="180" y="169"/>
                  </a:cxn>
                  <a:cxn ang="0">
                    <a:pos x="177" y="175"/>
                  </a:cxn>
                  <a:cxn ang="0">
                    <a:pos x="174" y="180"/>
                  </a:cxn>
                  <a:cxn ang="0">
                    <a:pos x="169" y="184"/>
                  </a:cxn>
                  <a:cxn ang="0">
                    <a:pos x="159" y="191"/>
                  </a:cxn>
                  <a:cxn ang="0">
                    <a:pos x="148" y="196"/>
                  </a:cxn>
                  <a:cxn ang="0">
                    <a:pos x="137" y="202"/>
                  </a:cxn>
                  <a:cxn ang="0">
                    <a:pos x="126" y="207"/>
                  </a:cxn>
                  <a:cxn ang="0">
                    <a:pos x="118" y="214"/>
                  </a:cxn>
                  <a:cxn ang="0">
                    <a:pos x="118" y="214"/>
                  </a:cxn>
                  <a:cxn ang="0">
                    <a:pos x="111" y="221"/>
                  </a:cxn>
                  <a:cxn ang="0">
                    <a:pos x="111" y="221"/>
                  </a:cxn>
                  <a:cxn ang="0">
                    <a:pos x="111" y="221"/>
                  </a:cxn>
                  <a:cxn ang="0">
                    <a:pos x="100" y="201"/>
                  </a:cxn>
                  <a:cxn ang="0">
                    <a:pos x="86" y="181"/>
                  </a:cxn>
                  <a:cxn ang="0">
                    <a:pos x="57" y="141"/>
                  </a:cxn>
                  <a:cxn ang="0">
                    <a:pos x="42" y="120"/>
                  </a:cxn>
                  <a:cxn ang="0">
                    <a:pos x="29" y="99"/>
                  </a:cxn>
                  <a:cxn ang="0">
                    <a:pos x="16" y="76"/>
                  </a:cxn>
                  <a:cxn ang="0">
                    <a:pos x="4" y="51"/>
                  </a:cxn>
                  <a:cxn ang="0">
                    <a:pos x="4" y="51"/>
                  </a:cxn>
                  <a:cxn ang="0">
                    <a:pos x="1" y="39"/>
                  </a:cxn>
                  <a:cxn ang="0">
                    <a:pos x="0" y="31"/>
                  </a:cxn>
                  <a:cxn ang="0">
                    <a:pos x="1" y="27"/>
                  </a:cxn>
                  <a:cxn ang="0">
                    <a:pos x="2" y="24"/>
                  </a:cxn>
                  <a:cxn ang="0">
                    <a:pos x="6" y="19"/>
                  </a:cxn>
                  <a:cxn ang="0">
                    <a:pos x="10" y="17"/>
                  </a:cxn>
                  <a:cxn ang="0">
                    <a:pos x="17" y="13"/>
                  </a:cxn>
                  <a:cxn ang="0">
                    <a:pos x="24" y="11"/>
                  </a:cxn>
                  <a:cxn ang="0">
                    <a:pos x="31" y="8"/>
                  </a:cxn>
                  <a:cxn ang="0">
                    <a:pos x="31" y="8"/>
                  </a:cxn>
                  <a:cxn ang="0">
                    <a:pos x="37" y="4"/>
                  </a:cxn>
                  <a:cxn ang="0">
                    <a:pos x="42" y="2"/>
                  </a:cxn>
                  <a:cxn ang="0">
                    <a:pos x="48" y="1"/>
                  </a:cxn>
                  <a:cxn ang="0">
                    <a:pos x="52" y="0"/>
                  </a:cxn>
                  <a:cxn ang="0">
                    <a:pos x="56" y="1"/>
                  </a:cxn>
                  <a:cxn ang="0">
                    <a:pos x="60" y="2"/>
                  </a:cxn>
                  <a:cxn ang="0">
                    <a:pos x="69" y="7"/>
                  </a:cxn>
                  <a:cxn ang="0">
                    <a:pos x="78" y="11"/>
                  </a:cxn>
                  <a:cxn ang="0">
                    <a:pos x="92" y="17"/>
                  </a:cxn>
                  <a:cxn ang="0">
                    <a:pos x="100" y="19"/>
                  </a:cxn>
                  <a:cxn ang="0">
                    <a:pos x="109" y="20"/>
                  </a:cxn>
                  <a:cxn ang="0">
                    <a:pos x="121" y="22"/>
                  </a:cxn>
                  <a:cxn ang="0">
                    <a:pos x="133" y="22"/>
                  </a:cxn>
                  <a:cxn ang="0">
                    <a:pos x="133" y="22"/>
                  </a:cxn>
                  <a:cxn ang="0">
                    <a:pos x="160" y="66"/>
                  </a:cxn>
                  <a:cxn ang="0">
                    <a:pos x="160" y="66"/>
                  </a:cxn>
                  <a:cxn ang="0">
                    <a:pos x="168" y="84"/>
                  </a:cxn>
                  <a:cxn ang="0">
                    <a:pos x="175" y="102"/>
                  </a:cxn>
                  <a:cxn ang="0">
                    <a:pos x="182" y="123"/>
                  </a:cxn>
                  <a:cxn ang="0">
                    <a:pos x="185" y="147"/>
                  </a:cxn>
                  <a:cxn ang="0">
                    <a:pos x="185" y="147"/>
                  </a:cxn>
                  <a:cxn ang="0">
                    <a:pos x="185" y="147"/>
                  </a:cxn>
                </a:cxnLst>
                <a:rect l="0" t="0" r="r" b="b"/>
                <a:pathLst>
                  <a:path w="185" h="221">
                    <a:moveTo>
                      <a:pt x="185" y="147"/>
                    </a:moveTo>
                    <a:lnTo>
                      <a:pt x="185" y="147"/>
                    </a:lnTo>
                    <a:lnTo>
                      <a:pt x="185" y="155"/>
                    </a:lnTo>
                    <a:lnTo>
                      <a:pt x="183" y="163"/>
                    </a:lnTo>
                    <a:lnTo>
                      <a:pt x="180" y="169"/>
                    </a:lnTo>
                    <a:lnTo>
                      <a:pt x="177" y="175"/>
                    </a:lnTo>
                    <a:lnTo>
                      <a:pt x="174" y="180"/>
                    </a:lnTo>
                    <a:lnTo>
                      <a:pt x="169" y="184"/>
                    </a:lnTo>
                    <a:lnTo>
                      <a:pt x="159" y="191"/>
                    </a:lnTo>
                    <a:lnTo>
                      <a:pt x="148" y="196"/>
                    </a:lnTo>
                    <a:lnTo>
                      <a:pt x="137" y="202"/>
                    </a:lnTo>
                    <a:lnTo>
                      <a:pt x="126" y="207"/>
                    </a:lnTo>
                    <a:lnTo>
                      <a:pt x="118" y="214"/>
                    </a:lnTo>
                    <a:lnTo>
                      <a:pt x="118" y="214"/>
                    </a:lnTo>
                    <a:lnTo>
                      <a:pt x="111" y="221"/>
                    </a:lnTo>
                    <a:lnTo>
                      <a:pt x="111" y="221"/>
                    </a:lnTo>
                    <a:lnTo>
                      <a:pt x="111" y="221"/>
                    </a:lnTo>
                    <a:lnTo>
                      <a:pt x="100" y="201"/>
                    </a:lnTo>
                    <a:lnTo>
                      <a:pt x="86" y="181"/>
                    </a:lnTo>
                    <a:lnTo>
                      <a:pt x="57" y="141"/>
                    </a:lnTo>
                    <a:lnTo>
                      <a:pt x="42" y="120"/>
                    </a:lnTo>
                    <a:lnTo>
                      <a:pt x="29" y="99"/>
                    </a:lnTo>
                    <a:lnTo>
                      <a:pt x="16" y="76"/>
                    </a:lnTo>
                    <a:lnTo>
                      <a:pt x="4" y="51"/>
                    </a:lnTo>
                    <a:lnTo>
                      <a:pt x="4" y="51"/>
                    </a:lnTo>
                    <a:lnTo>
                      <a:pt x="1" y="39"/>
                    </a:lnTo>
                    <a:lnTo>
                      <a:pt x="0" y="31"/>
                    </a:lnTo>
                    <a:lnTo>
                      <a:pt x="1" y="27"/>
                    </a:lnTo>
                    <a:lnTo>
                      <a:pt x="2" y="24"/>
                    </a:lnTo>
                    <a:lnTo>
                      <a:pt x="6" y="19"/>
                    </a:lnTo>
                    <a:lnTo>
                      <a:pt x="10" y="17"/>
                    </a:lnTo>
                    <a:lnTo>
                      <a:pt x="17" y="13"/>
                    </a:lnTo>
                    <a:lnTo>
                      <a:pt x="24" y="11"/>
                    </a:lnTo>
                    <a:lnTo>
                      <a:pt x="31" y="8"/>
                    </a:lnTo>
                    <a:lnTo>
                      <a:pt x="31" y="8"/>
                    </a:lnTo>
                    <a:lnTo>
                      <a:pt x="37" y="4"/>
                    </a:lnTo>
                    <a:lnTo>
                      <a:pt x="42" y="2"/>
                    </a:lnTo>
                    <a:lnTo>
                      <a:pt x="48" y="1"/>
                    </a:lnTo>
                    <a:lnTo>
                      <a:pt x="52" y="0"/>
                    </a:lnTo>
                    <a:lnTo>
                      <a:pt x="56" y="1"/>
                    </a:lnTo>
                    <a:lnTo>
                      <a:pt x="60" y="2"/>
                    </a:lnTo>
                    <a:lnTo>
                      <a:pt x="69" y="7"/>
                    </a:lnTo>
                    <a:lnTo>
                      <a:pt x="78" y="11"/>
                    </a:lnTo>
                    <a:lnTo>
                      <a:pt x="92" y="17"/>
                    </a:lnTo>
                    <a:lnTo>
                      <a:pt x="100" y="19"/>
                    </a:lnTo>
                    <a:lnTo>
                      <a:pt x="109" y="20"/>
                    </a:lnTo>
                    <a:lnTo>
                      <a:pt x="121" y="22"/>
                    </a:lnTo>
                    <a:lnTo>
                      <a:pt x="133" y="22"/>
                    </a:lnTo>
                    <a:lnTo>
                      <a:pt x="133" y="22"/>
                    </a:lnTo>
                    <a:lnTo>
                      <a:pt x="160" y="66"/>
                    </a:lnTo>
                    <a:lnTo>
                      <a:pt x="160" y="66"/>
                    </a:lnTo>
                    <a:lnTo>
                      <a:pt x="168" y="84"/>
                    </a:lnTo>
                    <a:lnTo>
                      <a:pt x="175" y="102"/>
                    </a:lnTo>
                    <a:lnTo>
                      <a:pt x="182" y="123"/>
                    </a:lnTo>
                    <a:lnTo>
                      <a:pt x="185" y="147"/>
                    </a:lnTo>
                    <a:lnTo>
                      <a:pt x="185" y="147"/>
                    </a:lnTo>
                    <a:lnTo>
                      <a:pt x="185" y="147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lIns="0" tIns="36000" rIns="0" bIns="0" anchor="ctr" anchorCtr="1"/>
              <a:lstStyle/>
              <a:p>
                <a:pPr marL="0" marR="0" lvl="0" indent="0" algn="just" defTabSz="91440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262626"/>
                    </a:solidFill>
                    <a:effectLst/>
                    <a:uLnTx/>
                    <a:uFillTx/>
                    <a:latin typeface="PF Din Text Cond Pro Light"/>
                    <a:ea typeface="Batang"/>
                    <a:cs typeface="Times New Roman"/>
                  </a:rPr>
                  <a:t> </a:t>
                </a:r>
              </a:p>
            </p:txBody>
          </p:sp>
        </p:grpSp>
        <p:sp>
          <p:nvSpPr>
            <p:cNvPr id="8" name="Freeform 363"/>
            <p:cNvSpPr>
              <a:spLocks noChangeAspect="1"/>
            </p:cNvSpPr>
            <p:nvPr/>
          </p:nvSpPr>
          <p:spPr bwMode="gray">
            <a:xfrm>
              <a:off x="1042987" y="1323975"/>
              <a:ext cx="572967" cy="521812"/>
            </a:xfrm>
            <a:custGeom>
              <a:avLst/>
              <a:gdLst>
                <a:gd name="T0" fmla="*/ 0 w 3732"/>
                <a:gd name="T1" fmla="*/ 0 h 2132"/>
                <a:gd name="T2" fmla="*/ 0 w 3732"/>
                <a:gd name="T3" fmla="*/ 0 h 2132"/>
                <a:gd name="T4" fmla="*/ 0 w 3732"/>
                <a:gd name="T5" fmla="*/ 0 h 2132"/>
                <a:gd name="T6" fmla="*/ 0 w 3732"/>
                <a:gd name="T7" fmla="*/ 0 h 2132"/>
                <a:gd name="T8" fmla="*/ 0 w 3732"/>
                <a:gd name="T9" fmla="*/ 0 h 2132"/>
                <a:gd name="T10" fmla="*/ 0 w 3732"/>
                <a:gd name="T11" fmla="*/ 0 h 2132"/>
                <a:gd name="T12" fmla="*/ 0 w 3732"/>
                <a:gd name="T13" fmla="*/ 0 h 2132"/>
                <a:gd name="T14" fmla="*/ 0 w 3732"/>
                <a:gd name="T15" fmla="*/ 0 h 2132"/>
                <a:gd name="T16" fmla="*/ 0 w 3732"/>
                <a:gd name="T17" fmla="*/ 0 h 2132"/>
                <a:gd name="T18" fmla="*/ 0 w 3732"/>
                <a:gd name="T19" fmla="*/ 0 h 2132"/>
                <a:gd name="T20" fmla="*/ 0 w 3732"/>
                <a:gd name="T21" fmla="*/ 0 h 2132"/>
                <a:gd name="T22" fmla="*/ 0 w 3732"/>
                <a:gd name="T23" fmla="*/ 0 h 2132"/>
                <a:gd name="T24" fmla="*/ 0 w 3732"/>
                <a:gd name="T25" fmla="*/ 0 h 2132"/>
                <a:gd name="T26" fmla="*/ 0 w 3732"/>
                <a:gd name="T27" fmla="*/ 0 h 2132"/>
                <a:gd name="T28" fmla="*/ 0 w 3732"/>
                <a:gd name="T29" fmla="*/ 0 h 2132"/>
                <a:gd name="T30" fmla="*/ 0 w 3732"/>
                <a:gd name="T31" fmla="*/ 0 h 2132"/>
                <a:gd name="T32" fmla="*/ 0 w 3732"/>
                <a:gd name="T33" fmla="*/ 0 h 2132"/>
                <a:gd name="T34" fmla="*/ 0 w 3732"/>
                <a:gd name="T35" fmla="*/ 0 h 2132"/>
                <a:gd name="T36" fmla="*/ 0 w 3732"/>
                <a:gd name="T37" fmla="*/ 0 h 2132"/>
                <a:gd name="T38" fmla="*/ 0 w 3732"/>
                <a:gd name="T39" fmla="*/ 0 h 2132"/>
                <a:gd name="T40" fmla="*/ 0 w 3732"/>
                <a:gd name="T41" fmla="*/ 0 h 2132"/>
                <a:gd name="T42" fmla="*/ 0 w 3732"/>
                <a:gd name="T43" fmla="*/ 0 h 2132"/>
                <a:gd name="T44" fmla="*/ 0 w 3732"/>
                <a:gd name="T45" fmla="*/ 0 h 2132"/>
                <a:gd name="T46" fmla="*/ 0 w 3732"/>
                <a:gd name="T47" fmla="*/ 0 h 2132"/>
                <a:gd name="T48" fmla="*/ 0 w 3732"/>
                <a:gd name="T49" fmla="*/ 0 h 2132"/>
                <a:gd name="T50" fmla="*/ 0 w 3732"/>
                <a:gd name="T51" fmla="*/ 0 h 2132"/>
                <a:gd name="T52" fmla="*/ 0 w 3732"/>
                <a:gd name="T53" fmla="*/ 0 h 2132"/>
                <a:gd name="T54" fmla="*/ 0 w 3732"/>
                <a:gd name="T55" fmla="*/ 0 h 2132"/>
                <a:gd name="T56" fmla="*/ 0 w 3732"/>
                <a:gd name="T57" fmla="*/ 0 h 2132"/>
                <a:gd name="T58" fmla="*/ 0 w 3732"/>
                <a:gd name="T59" fmla="*/ 0 h 2132"/>
                <a:gd name="T60" fmla="*/ 0 w 3732"/>
                <a:gd name="T61" fmla="*/ 0 h 2132"/>
                <a:gd name="T62" fmla="*/ 0 w 3732"/>
                <a:gd name="T63" fmla="*/ 0 h 2132"/>
                <a:gd name="T64" fmla="*/ 0 w 3732"/>
                <a:gd name="T65" fmla="*/ 0 h 2132"/>
                <a:gd name="T66" fmla="*/ 0 w 3732"/>
                <a:gd name="T67" fmla="*/ 0 h 2132"/>
                <a:gd name="T68" fmla="*/ 0 w 3732"/>
                <a:gd name="T69" fmla="*/ 0 h 2132"/>
                <a:gd name="T70" fmla="*/ 0 w 3732"/>
                <a:gd name="T71" fmla="*/ 0 h 2132"/>
                <a:gd name="T72" fmla="*/ 0 w 3732"/>
                <a:gd name="T73" fmla="*/ 0 h 2132"/>
                <a:gd name="T74" fmla="*/ 0 w 3732"/>
                <a:gd name="T75" fmla="*/ 0 h 2132"/>
                <a:gd name="T76" fmla="*/ 0 w 3732"/>
                <a:gd name="T77" fmla="*/ 0 h 2132"/>
                <a:gd name="T78" fmla="*/ 0 w 3732"/>
                <a:gd name="T79" fmla="*/ 0 h 2132"/>
                <a:gd name="T80" fmla="*/ 0 w 3732"/>
                <a:gd name="T81" fmla="*/ 0 h 2132"/>
                <a:gd name="T82" fmla="*/ 0 w 3732"/>
                <a:gd name="T83" fmla="*/ 0 h 2132"/>
                <a:gd name="T84" fmla="*/ 0 w 3732"/>
                <a:gd name="T85" fmla="*/ 0 h 2132"/>
                <a:gd name="T86" fmla="*/ 0 w 3732"/>
                <a:gd name="T87" fmla="*/ 0 h 2132"/>
                <a:gd name="T88" fmla="*/ 0 w 3732"/>
                <a:gd name="T89" fmla="*/ 0 h 2132"/>
                <a:gd name="T90" fmla="*/ 0 w 3732"/>
                <a:gd name="T91" fmla="*/ 0 h 2132"/>
                <a:gd name="T92" fmla="*/ 0 w 3732"/>
                <a:gd name="T93" fmla="*/ 0 h 213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732"/>
                <a:gd name="T142" fmla="*/ 0 h 2132"/>
                <a:gd name="T143" fmla="*/ 3732 w 3732"/>
                <a:gd name="T144" fmla="*/ 2132 h 2132"/>
                <a:gd name="connsiteX0" fmla="*/ 4989 w 10000"/>
                <a:gd name="connsiteY0" fmla="*/ 4583 h 10000"/>
                <a:gd name="connsiteX1" fmla="*/ 5852 w 10000"/>
                <a:gd name="connsiteY1" fmla="*/ 4536 h 10000"/>
                <a:gd name="connsiteX2" fmla="*/ 4592 w 10000"/>
                <a:gd name="connsiteY2" fmla="*/ 3602 h 10000"/>
                <a:gd name="connsiteX3" fmla="*/ 6227 w 10000"/>
                <a:gd name="connsiteY3" fmla="*/ 4475 h 10000"/>
                <a:gd name="connsiteX4" fmla="*/ 7272 w 10000"/>
                <a:gd name="connsiteY4" fmla="*/ 5549 h 10000"/>
                <a:gd name="connsiteX5" fmla="*/ 8317 w 10000"/>
                <a:gd name="connsiteY5" fmla="*/ 6356 h 10000"/>
                <a:gd name="connsiteX6" fmla="*/ 8794 w 10000"/>
                <a:gd name="connsiteY6" fmla="*/ 6323 h 10000"/>
                <a:gd name="connsiteX7" fmla="*/ 8992 w 10000"/>
                <a:gd name="connsiteY7" fmla="*/ 6023 h 10000"/>
                <a:gd name="connsiteX8" fmla="*/ 9335 w 10000"/>
                <a:gd name="connsiteY8" fmla="*/ 5994 h 10000"/>
                <a:gd name="connsiteX9" fmla="*/ 9467 w 10000"/>
                <a:gd name="connsiteY9" fmla="*/ 5689 h 10000"/>
                <a:gd name="connsiteX10" fmla="*/ 9829 w 10000"/>
                <a:gd name="connsiteY10" fmla="*/ 5629 h 10000"/>
                <a:gd name="connsiteX11" fmla="*/ 9898 w 10000"/>
                <a:gd name="connsiteY11" fmla="*/ 5600 h 10000"/>
                <a:gd name="connsiteX12" fmla="*/ 10000 w 10000"/>
                <a:gd name="connsiteY12" fmla="*/ 5239 h 10000"/>
                <a:gd name="connsiteX13" fmla="*/ 9812 w 10000"/>
                <a:gd name="connsiteY13" fmla="*/ 4962 h 10000"/>
                <a:gd name="connsiteX14" fmla="*/ 10000 w 10000"/>
                <a:gd name="connsiteY14" fmla="*/ 4662 h 10000"/>
                <a:gd name="connsiteX15" fmla="*/ 9984 w 10000"/>
                <a:gd name="connsiteY15" fmla="*/ 4629 h 10000"/>
                <a:gd name="connsiteX16" fmla="*/ 9984 w 10000"/>
                <a:gd name="connsiteY16" fmla="*/ 4024 h 10000"/>
                <a:gd name="connsiteX17" fmla="*/ 9381 w 10000"/>
                <a:gd name="connsiteY17" fmla="*/ 3180 h 10000"/>
                <a:gd name="connsiteX18" fmla="*/ 9033 w 10000"/>
                <a:gd name="connsiteY18" fmla="*/ 3180 h 10000"/>
                <a:gd name="connsiteX19" fmla="*/ 9078 w 10000"/>
                <a:gd name="connsiteY19" fmla="*/ 2270 h 10000"/>
                <a:gd name="connsiteX20" fmla="*/ 8733 w 10000"/>
                <a:gd name="connsiteY20" fmla="*/ 1754 h 10000"/>
                <a:gd name="connsiteX21" fmla="*/ 8687 w 10000"/>
                <a:gd name="connsiteY21" fmla="*/ 2359 h 10000"/>
                <a:gd name="connsiteX22" fmla="*/ 8904 w 10000"/>
                <a:gd name="connsiteY22" fmla="*/ 3269 h 10000"/>
                <a:gd name="connsiteX23" fmla="*/ 8904 w 10000"/>
                <a:gd name="connsiteY23" fmla="*/ 4085 h 10000"/>
                <a:gd name="connsiteX24" fmla="*/ 8601 w 10000"/>
                <a:gd name="connsiteY24" fmla="*/ 4325 h 10000"/>
                <a:gd name="connsiteX25" fmla="*/ 8473 w 10000"/>
                <a:gd name="connsiteY25" fmla="*/ 4841 h 10000"/>
                <a:gd name="connsiteX26" fmla="*/ 8215 w 10000"/>
                <a:gd name="connsiteY26" fmla="*/ 4536 h 10000"/>
                <a:gd name="connsiteX27" fmla="*/ 8430 w 10000"/>
                <a:gd name="connsiteY27" fmla="*/ 4174 h 10000"/>
                <a:gd name="connsiteX28" fmla="*/ 8341 w 10000"/>
                <a:gd name="connsiteY28" fmla="*/ 3630 h 10000"/>
                <a:gd name="connsiteX29" fmla="*/ 7824 w 10000"/>
                <a:gd name="connsiteY29" fmla="*/ 3780 h 10000"/>
                <a:gd name="connsiteX30" fmla="*/ 7436 w 10000"/>
                <a:gd name="connsiteY30" fmla="*/ 3419 h 10000"/>
                <a:gd name="connsiteX31" fmla="*/ 7044 w 10000"/>
                <a:gd name="connsiteY31" fmla="*/ 3720 h 10000"/>
                <a:gd name="connsiteX32" fmla="*/ 6785 w 10000"/>
                <a:gd name="connsiteY32" fmla="*/ 3330 h 10000"/>
                <a:gd name="connsiteX33" fmla="*/ 7307 w 10000"/>
                <a:gd name="connsiteY33" fmla="*/ 3114 h 10000"/>
                <a:gd name="connsiteX34" fmla="*/ 7347 w 10000"/>
                <a:gd name="connsiteY34" fmla="*/ 2664 h 10000"/>
                <a:gd name="connsiteX35" fmla="*/ 6830 w 10000"/>
                <a:gd name="connsiteY35" fmla="*/ 2575 h 10000"/>
                <a:gd name="connsiteX36" fmla="*/ 6659 w 10000"/>
                <a:gd name="connsiteY36" fmla="*/ 2964 h 10000"/>
                <a:gd name="connsiteX37" fmla="*/ 6484 w 10000"/>
                <a:gd name="connsiteY37" fmla="*/ 2664 h 10000"/>
                <a:gd name="connsiteX38" fmla="*/ 5705 w 10000"/>
                <a:gd name="connsiteY38" fmla="*/ 2575 h 10000"/>
                <a:gd name="connsiteX39" fmla="*/ 5533 w 10000"/>
                <a:gd name="connsiteY39" fmla="*/ 2814 h 10000"/>
                <a:gd name="connsiteX40" fmla="*/ 5273 w 10000"/>
                <a:gd name="connsiteY40" fmla="*/ 2575 h 10000"/>
                <a:gd name="connsiteX41" fmla="*/ 4971 w 10000"/>
                <a:gd name="connsiteY41" fmla="*/ 3114 h 10000"/>
                <a:gd name="connsiteX42" fmla="*/ 4585 w 10000"/>
                <a:gd name="connsiteY42" fmla="*/ 2875 h 10000"/>
                <a:gd name="connsiteX43" fmla="*/ 4756 w 10000"/>
                <a:gd name="connsiteY43" fmla="*/ 1909 h 10000"/>
                <a:gd name="connsiteX44" fmla="*/ 5188 w 10000"/>
                <a:gd name="connsiteY44" fmla="*/ 2059 h 10000"/>
                <a:gd name="connsiteX45" fmla="*/ 5230 w 10000"/>
                <a:gd name="connsiteY45" fmla="*/ 994 h 10000"/>
                <a:gd name="connsiteX46" fmla="*/ 4670 w 10000"/>
                <a:gd name="connsiteY46" fmla="*/ 0 h 10000"/>
                <a:gd name="connsiteX47" fmla="*/ 4756 w 10000"/>
                <a:gd name="connsiteY47" fmla="*/ 1055 h 10000"/>
                <a:gd name="connsiteX48" fmla="*/ 4193 w 10000"/>
                <a:gd name="connsiteY48" fmla="*/ 1660 h 10000"/>
                <a:gd name="connsiteX49" fmla="*/ 4148 w 10000"/>
                <a:gd name="connsiteY49" fmla="*/ 2514 h 10000"/>
                <a:gd name="connsiteX50" fmla="*/ 3987 w 10000"/>
                <a:gd name="connsiteY50" fmla="*/ 2692 h 10000"/>
                <a:gd name="connsiteX51" fmla="*/ 3891 w 10000"/>
                <a:gd name="connsiteY51" fmla="*/ 2814 h 10000"/>
                <a:gd name="connsiteX52" fmla="*/ 3502 w 10000"/>
                <a:gd name="connsiteY52" fmla="*/ 1965 h 10000"/>
                <a:gd name="connsiteX53" fmla="*/ 2811 w 10000"/>
                <a:gd name="connsiteY53" fmla="*/ 1965 h 10000"/>
                <a:gd name="connsiteX54" fmla="*/ 2422 w 10000"/>
                <a:gd name="connsiteY54" fmla="*/ 2420 h 10000"/>
                <a:gd name="connsiteX55" fmla="*/ 2248 w 10000"/>
                <a:gd name="connsiteY55" fmla="*/ 3114 h 10000"/>
                <a:gd name="connsiteX56" fmla="*/ 1860 w 10000"/>
                <a:gd name="connsiteY56" fmla="*/ 2359 h 10000"/>
                <a:gd name="connsiteX57" fmla="*/ 1602 w 10000"/>
                <a:gd name="connsiteY57" fmla="*/ 1454 h 10000"/>
                <a:gd name="connsiteX58" fmla="*/ 1385 w 10000"/>
                <a:gd name="connsiteY58" fmla="*/ 1909 h 10000"/>
                <a:gd name="connsiteX59" fmla="*/ 1428 w 10000"/>
                <a:gd name="connsiteY59" fmla="*/ 2814 h 10000"/>
                <a:gd name="connsiteX60" fmla="*/ 916 w 10000"/>
                <a:gd name="connsiteY60" fmla="*/ 2664 h 10000"/>
                <a:gd name="connsiteX61" fmla="*/ 756 w 10000"/>
                <a:gd name="connsiteY61" fmla="*/ 2692 h 10000"/>
                <a:gd name="connsiteX62" fmla="*/ 477 w 10000"/>
                <a:gd name="connsiteY62" fmla="*/ 3372 h 10000"/>
                <a:gd name="connsiteX63" fmla="*/ 648 w 10000"/>
                <a:gd name="connsiteY63" fmla="*/ 3907 h 10000"/>
                <a:gd name="connsiteX64" fmla="*/ 477 w 10000"/>
                <a:gd name="connsiteY64" fmla="*/ 4733 h 10000"/>
                <a:gd name="connsiteX65" fmla="*/ 174 w 10000"/>
                <a:gd name="connsiteY65" fmla="*/ 5188 h 10000"/>
                <a:gd name="connsiteX66" fmla="*/ 0 w 10000"/>
                <a:gd name="connsiteY66" fmla="*/ 5446 h 10000"/>
                <a:gd name="connsiteX67" fmla="*/ 62 w 10000"/>
                <a:gd name="connsiteY67" fmla="*/ 6323 h 10000"/>
                <a:gd name="connsiteX68" fmla="*/ 694 w 10000"/>
                <a:gd name="connsiteY68" fmla="*/ 7416 h 10000"/>
                <a:gd name="connsiteX69" fmla="*/ 1040 w 10000"/>
                <a:gd name="connsiteY69" fmla="*/ 7387 h 10000"/>
                <a:gd name="connsiteX70" fmla="*/ 1099 w 10000"/>
                <a:gd name="connsiteY70" fmla="*/ 7866 h 10000"/>
                <a:gd name="connsiteX71" fmla="*/ 1487 w 10000"/>
                <a:gd name="connsiteY71" fmla="*/ 8021 h 10000"/>
                <a:gd name="connsiteX72" fmla="*/ 2050 w 10000"/>
                <a:gd name="connsiteY72" fmla="*/ 8621 h 10000"/>
                <a:gd name="connsiteX73" fmla="*/ 2248 w 10000"/>
                <a:gd name="connsiteY73" fmla="*/ 9137 h 10000"/>
                <a:gd name="connsiteX74" fmla="*/ 2655 w 10000"/>
                <a:gd name="connsiteY74" fmla="*/ 9278 h 10000"/>
                <a:gd name="connsiteX75" fmla="*/ 2671 w 10000"/>
                <a:gd name="connsiteY75" fmla="*/ 10000 h 10000"/>
                <a:gd name="connsiteX76" fmla="*/ 2870 w 10000"/>
                <a:gd name="connsiteY76" fmla="*/ 9653 h 10000"/>
                <a:gd name="connsiteX77" fmla="*/ 3285 w 10000"/>
                <a:gd name="connsiteY77" fmla="*/ 9686 h 10000"/>
                <a:gd name="connsiteX78" fmla="*/ 3215 w 10000"/>
                <a:gd name="connsiteY78" fmla="*/ 8977 h 10000"/>
                <a:gd name="connsiteX79" fmla="*/ 3891 w 10000"/>
                <a:gd name="connsiteY79" fmla="*/ 8293 h 10000"/>
                <a:gd name="connsiteX80" fmla="*/ 3502 w 10000"/>
                <a:gd name="connsiteY80" fmla="*/ 7913 h 10000"/>
                <a:gd name="connsiteX81" fmla="*/ 3242 w 10000"/>
                <a:gd name="connsiteY81" fmla="*/ 8260 h 10000"/>
                <a:gd name="connsiteX82" fmla="*/ 3028 w 10000"/>
                <a:gd name="connsiteY82" fmla="*/ 7763 h 10000"/>
                <a:gd name="connsiteX83" fmla="*/ 3261 w 10000"/>
                <a:gd name="connsiteY83" fmla="*/ 7387 h 10000"/>
                <a:gd name="connsiteX84" fmla="*/ 3518 w 10000"/>
                <a:gd name="connsiteY84" fmla="*/ 6295 h 10000"/>
                <a:gd name="connsiteX85" fmla="*/ 3261 w 10000"/>
                <a:gd name="connsiteY85" fmla="*/ 5647 h 10000"/>
                <a:gd name="connsiteX86" fmla="*/ 3374 w 10000"/>
                <a:gd name="connsiteY86" fmla="*/ 5417 h 10000"/>
                <a:gd name="connsiteX87" fmla="*/ 3848 w 10000"/>
                <a:gd name="connsiteY87" fmla="*/ 5797 h 10000"/>
                <a:gd name="connsiteX88" fmla="*/ 4148 w 10000"/>
                <a:gd name="connsiteY88" fmla="*/ 6445 h 10000"/>
                <a:gd name="connsiteX89" fmla="*/ 4472 w 10000"/>
                <a:gd name="connsiteY89" fmla="*/ 6295 h 10000"/>
                <a:gd name="connsiteX90" fmla="*/ 4686 w 10000"/>
                <a:gd name="connsiteY90" fmla="*/ 6623 h 10000"/>
                <a:gd name="connsiteX91" fmla="*/ 4858 w 10000"/>
                <a:gd name="connsiteY91" fmla="*/ 6323 h 10000"/>
                <a:gd name="connsiteX92" fmla="*/ 4799 w 10000"/>
                <a:gd name="connsiteY92" fmla="*/ 5539 h 10000"/>
                <a:gd name="connsiteX93" fmla="*/ 4686 w 10000"/>
                <a:gd name="connsiteY93" fmla="*/ 5188 h 10000"/>
                <a:gd name="connsiteX94" fmla="*/ 4989 w 10000"/>
                <a:gd name="connsiteY94" fmla="*/ 4583 h 10000"/>
                <a:gd name="connsiteX0" fmla="*/ 4989 w 10000"/>
                <a:gd name="connsiteY0" fmla="*/ 4583 h 10000"/>
                <a:gd name="connsiteX1" fmla="*/ 4935 w 10000"/>
                <a:gd name="connsiteY1" fmla="*/ 4208 h 10000"/>
                <a:gd name="connsiteX2" fmla="*/ 4592 w 10000"/>
                <a:gd name="connsiteY2" fmla="*/ 3602 h 10000"/>
                <a:gd name="connsiteX3" fmla="*/ 6227 w 10000"/>
                <a:gd name="connsiteY3" fmla="*/ 4475 h 10000"/>
                <a:gd name="connsiteX4" fmla="*/ 7272 w 10000"/>
                <a:gd name="connsiteY4" fmla="*/ 5549 h 10000"/>
                <a:gd name="connsiteX5" fmla="*/ 8317 w 10000"/>
                <a:gd name="connsiteY5" fmla="*/ 6356 h 10000"/>
                <a:gd name="connsiteX6" fmla="*/ 8794 w 10000"/>
                <a:gd name="connsiteY6" fmla="*/ 6323 h 10000"/>
                <a:gd name="connsiteX7" fmla="*/ 8992 w 10000"/>
                <a:gd name="connsiteY7" fmla="*/ 6023 h 10000"/>
                <a:gd name="connsiteX8" fmla="*/ 9335 w 10000"/>
                <a:gd name="connsiteY8" fmla="*/ 5994 h 10000"/>
                <a:gd name="connsiteX9" fmla="*/ 9467 w 10000"/>
                <a:gd name="connsiteY9" fmla="*/ 5689 h 10000"/>
                <a:gd name="connsiteX10" fmla="*/ 9829 w 10000"/>
                <a:gd name="connsiteY10" fmla="*/ 5629 h 10000"/>
                <a:gd name="connsiteX11" fmla="*/ 9898 w 10000"/>
                <a:gd name="connsiteY11" fmla="*/ 5600 h 10000"/>
                <a:gd name="connsiteX12" fmla="*/ 10000 w 10000"/>
                <a:gd name="connsiteY12" fmla="*/ 5239 h 10000"/>
                <a:gd name="connsiteX13" fmla="*/ 9812 w 10000"/>
                <a:gd name="connsiteY13" fmla="*/ 4962 h 10000"/>
                <a:gd name="connsiteX14" fmla="*/ 10000 w 10000"/>
                <a:gd name="connsiteY14" fmla="*/ 4662 h 10000"/>
                <a:gd name="connsiteX15" fmla="*/ 9984 w 10000"/>
                <a:gd name="connsiteY15" fmla="*/ 4629 h 10000"/>
                <a:gd name="connsiteX16" fmla="*/ 9984 w 10000"/>
                <a:gd name="connsiteY16" fmla="*/ 4024 h 10000"/>
                <a:gd name="connsiteX17" fmla="*/ 9381 w 10000"/>
                <a:gd name="connsiteY17" fmla="*/ 3180 h 10000"/>
                <a:gd name="connsiteX18" fmla="*/ 9033 w 10000"/>
                <a:gd name="connsiteY18" fmla="*/ 3180 h 10000"/>
                <a:gd name="connsiteX19" fmla="*/ 9078 w 10000"/>
                <a:gd name="connsiteY19" fmla="*/ 2270 h 10000"/>
                <a:gd name="connsiteX20" fmla="*/ 8733 w 10000"/>
                <a:gd name="connsiteY20" fmla="*/ 1754 h 10000"/>
                <a:gd name="connsiteX21" fmla="*/ 8687 w 10000"/>
                <a:gd name="connsiteY21" fmla="*/ 2359 h 10000"/>
                <a:gd name="connsiteX22" fmla="*/ 8904 w 10000"/>
                <a:gd name="connsiteY22" fmla="*/ 3269 h 10000"/>
                <a:gd name="connsiteX23" fmla="*/ 8904 w 10000"/>
                <a:gd name="connsiteY23" fmla="*/ 4085 h 10000"/>
                <a:gd name="connsiteX24" fmla="*/ 8601 w 10000"/>
                <a:gd name="connsiteY24" fmla="*/ 4325 h 10000"/>
                <a:gd name="connsiteX25" fmla="*/ 8473 w 10000"/>
                <a:gd name="connsiteY25" fmla="*/ 4841 h 10000"/>
                <a:gd name="connsiteX26" fmla="*/ 8215 w 10000"/>
                <a:gd name="connsiteY26" fmla="*/ 4536 h 10000"/>
                <a:gd name="connsiteX27" fmla="*/ 8430 w 10000"/>
                <a:gd name="connsiteY27" fmla="*/ 4174 h 10000"/>
                <a:gd name="connsiteX28" fmla="*/ 8341 w 10000"/>
                <a:gd name="connsiteY28" fmla="*/ 3630 h 10000"/>
                <a:gd name="connsiteX29" fmla="*/ 7824 w 10000"/>
                <a:gd name="connsiteY29" fmla="*/ 3780 h 10000"/>
                <a:gd name="connsiteX30" fmla="*/ 7436 w 10000"/>
                <a:gd name="connsiteY30" fmla="*/ 3419 h 10000"/>
                <a:gd name="connsiteX31" fmla="*/ 7044 w 10000"/>
                <a:gd name="connsiteY31" fmla="*/ 3720 h 10000"/>
                <a:gd name="connsiteX32" fmla="*/ 6785 w 10000"/>
                <a:gd name="connsiteY32" fmla="*/ 3330 h 10000"/>
                <a:gd name="connsiteX33" fmla="*/ 7307 w 10000"/>
                <a:gd name="connsiteY33" fmla="*/ 3114 h 10000"/>
                <a:gd name="connsiteX34" fmla="*/ 7347 w 10000"/>
                <a:gd name="connsiteY34" fmla="*/ 2664 h 10000"/>
                <a:gd name="connsiteX35" fmla="*/ 6830 w 10000"/>
                <a:gd name="connsiteY35" fmla="*/ 2575 h 10000"/>
                <a:gd name="connsiteX36" fmla="*/ 6659 w 10000"/>
                <a:gd name="connsiteY36" fmla="*/ 2964 h 10000"/>
                <a:gd name="connsiteX37" fmla="*/ 6484 w 10000"/>
                <a:gd name="connsiteY37" fmla="*/ 2664 h 10000"/>
                <a:gd name="connsiteX38" fmla="*/ 5705 w 10000"/>
                <a:gd name="connsiteY38" fmla="*/ 2575 h 10000"/>
                <a:gd name="connsiteX39" fmla="*/ 5533 w 10000"/>
                <a:gd name="connsiteY39" fmla="*/ 2814 h 10000"/>
                <a:gd name="connsiteX40" fmla="*/ 5273 w 10000"/>
                <a:gd name="connsiteY40" fmla="*/ 2575 h 10000"/>
                <a:gd name="connsiteX41" fmla="*/ 4971 w 10000"/>
                <a:gd name="connsiteY41" fmla="*/ 3114 h 10000"/>
                <a:gd name="connsiteX42" fmla="*/ 4585 w 10000"/>
                <a:gd name="connsiteY42" fmla="*/ 2875 h 10000"/>
                <a:gd name="connsiteX43" fmla="*/ 4756 w 10000"/>
                <a:gd name="connsiteY43" fmla="*/ 1909 h 10000"/>
                <a:gd name="connsiteX44" fmla="*/ 5188 w 10000"/>
                <a:gd name="connsiteY44" fmla="*/ 2059 h 10000"/>
                <a:gd name="connsiteX45" fmla="*/ 5230 w 10000"/>
                <a:gd name="connsiteY45" fmla="*/ 994 h 10000"/>
                <a:gd name="connsiteX46" fmla="*/ 4670 w 10000"/>
                <a:gd name="connsiteY46" fmla="*/ 0 h 10000"/>
                <a:gd name="connsiteX47" fmla="*/ 4756 w 10000"/>
                <a:gd name="connsiteY47" fmla="*/ 1055 h 10000"/>
                <a:gd name="connsiteX48" fmla="*/ 4193 w 10000"/>
                <a:gd name="connsiteY48" fmla="*/ 1660 h 10000"/>
                <a:gd name="connsiteX49" fmla="*/ 4148 w 10000"/>
                <a:gd name="connsiteY49" fmla="*/ 2514 h 10000"/>
                <a:gd name="connsiteX50" fmla="*/ 3987 w 10000"/>
                <a:gd name="connsiteY50" fmla="*/ 2692 h 10000"/>
                <a:gd name="connsiteX51" fmla="*/ 3891 w 10000"/>
                <a:gd name="connsiteY51" fmla="*/ 2814 h 10000"/>
                <a:gd name="connsiteX52" fmla="*/ 3502 w 10000"/>
                <a:gd name="connsiteY52" fmla="*/ 1965 h 10000"/>
                <a:gd name="connsiteX53" fmla="*/ 2811 w 10000"/>
                <a:gd name="connsiteY53" fmla="*/ 1965 h 10000"/>
                <a:gd name="connsiteX54" fmla="*/ 2422 w 10000"/>
                <a:gd name="connsiteY54" fmla="*/ 2420 h 10000"/>
                <a:gd name="connsiteX55" fmla="*/ 2248 w 10000"/>
                <a:gd name="connsiteY55" fmla="*/ 3114 h 10000"/>
                <a:gd name="connsiteX56" fmla="*/ 1860 w 10000"/>
                <a:gd name="connsiteY56" fmla="*/ 2359 h 10000"/>
                <a:gd name="connsiteX57" fmla="*/ 1602 w 10000"/>
                <a:gd name="connsiteY57" fmla="*/ 1454 h 10000"/>
                <a:gd name="connsiteX58" fmla="*/ 1385 w 10000"/>
                <a:gd name="connsiteY58" fmla="*/ 1909 h 10000"/>
                <a:gd name="connsiteX59" fmla="*/ 1428 w 10000"/>
                <a:gd name="connsiteY59" fmla="*/ 2814 h 10000"/>
                <a:gd name="connsiteX60" fmla="*/ 916 w 10000"/>
                <a:gd name="connsiteY60" fmla="*/ 2664 h 10000"/>
                <a:gd name="connsiteX61" fmla="*/ 756 w 10000"/>
                <a:gd name="connsiteY61" fmla="*/ 2692 h 10000"/>
                <a:gd name="connsiteX62" fmla="*/ 477 w 10000"/>
                <a:gd name="connsiteY62" fmla="*/ 3372 h 10000"/>
                <a:gd name="connsiteX63" fmla="*/ 648 w 10000"/>
                <a:gd name="connsiteY63" fmla="*/ 3907 h 10000"/>
                <a:gd name="connsiteX64" fmla="*/ 477 w 10000"/>
                <a:gd name="connsiteY64" fmla="*/ 4733 h 10000"/>
                <a:gd name="connsiteX65" fmla="*/ 174 w 10000"/>
                <a:gd name="connsiteY65" fmla="*/ 5188 h 10000"/>
                <a:gd name="connsiteX66" fmla="*/ 0 w 10000"/>
                <a:gd name="connsiteY66" fmla="*/ 5446 h 10000"/>
                <a:gd name="connsiteX67" fmla="*/ 62 w 10000"/>
                <a:gd name="connsiteY67" fmla="*/ 6323 h 10000"/>
                <a:gd name="connsiteX68" fmla="*/ 694 w 10000"/>
                <a:gd name="connsiteY68" fmla="*/ 7416 h 10000"/>
                <a:gd name="connsiteX69" fmla="*/ 1040 w 10000"/>
                <a:gd name="connsiteY69" fmla="*/ 7387 h 10000"/>
                <a:gd name="connsiteX70" fmla="*/ 1099 w 10000"/>
                <a:gd name="connsiteY70" fmla="*/ 7866 h 10000"/>
                <a:gd name="connsiteX71" fmla="*/ 1487 w 10000"/>
                <a:gd name="connsiteY71" fmla="*/ 8021 h 10000"/>
                <a:gd name="connsiteX72" fmla="*/ 2050 w 10000"/>
                <a:gd name="connsiteY72" fmla="*/ 8621 h 10000"/>
                <a:gd name="connsiteX73" fmla="*/ 2248 w 10000"/>
                <a:gd name="connsiteY73" fmla="*/ 9137 h 10000"/>
                <a:gd name="connsiteX74" fmla="*/ 2655 w 10000"/>
                <a:gd name="connsiteY74" fmla="*/ 9278 h 10000"/>
                <a:gd name="connsiteX75" fmla="*/ 2671 w 10000"/>
                <a:gd name="connsiteY75" fmla="*/ 10000 h 10000"/>
                <a:gd name="connsiteX76" fmla="*/ 2870 w 10000"/>
                <a:gd name="connsiteY76" fmla="*/ 9653 h 10000"/>
                <a:gd name="connsiteX77" fmla="*/ 3285 w 10000"/>
                <a:gd name="connsiteY77" fmla="*/ 9686 h 10000"/>
                <a:gd name="connsiteX78" fmla="*/ 3215 w 10000"/>
                <a:gd name="connsiteY78" fmla="*/ 8977 h 10000"/>
                <a:gd name="connsiteX79" fmla="*/ 3891 w 10000"/>
                <a:gd name="connsiteY79" fmla="*/ 8293 h 10000"/>
                <a:gd name="connsiteX80" fmla="*/ 3502 w 10000"/>
                <a:gd name="connsiteY80" fmla="*/ 7913 h 10000"/>
                <a:gd name="connsiteX81" fmla="*/ 3242 w 10000"/>
                <a:gd name="connsiteY81" fmla="*/ 8260 h 10000"/>
                <a:gd name="connsiteX82" fmla="*/ 3028 w 10000"/>
                <a:gd name="connsiteY82" fmla="*/ 7763 h 10000"/>
                <a:gd name="connsiteX83" fmla="*/ 3261 w 10000"/>
                <a:gd name="connsiteY83" fmla="*/ 7387 h 10000"/>
                <a:gd name="connsiteX84" fmla="*/ 3518 w 10000"/>
                <a:gd name="connsiteY84" fmla="*/ 6295 h 10000"/>
                <a:gd name="connsiteX85" fmla="*/ 3261 w 10000"/>
                <a:gd name="connsiteY85" fmla="*/ 5647 h 10000"/>
                <a:gd name="connsiteX86" fmla="*/ 3374 w 10000"/>
                <a:gd name="connsiteY86" fmla="*/ 5417 h 10000"/>
                <a:gd name="connsiteX87" fmla="*/ 3848 w 10000"/>
                <a:gd name="connsiteY87" fmla="*/ 5797 h 10000"/>
                <a:gd name="connsiteX88" fmla="*/ 4148 w 10000"/>
                <a:gd name="connsiteY88" fmla="*/ 6445 h 10000"/>
                <a:gd name="connsiteX89" fmla="*/ 4472 w 10000"/>
                <a:gd name="connsiteY89" fmla="*/ 6295 h 10000"/>
                <a:gd name="connsiteX90" fmla="*/ 4686 w 10000"/>
                <a:gd name="connsiteY90" fmla="*/ 6623 h 10000"/>
                <a:gd name="connsiteX91" fmla="*/ 4858 w 10000"/>
                <a:gd name="connsiteY91" fmla="*/ 6323 h 10000"/>
                <a:gd name="connsiteX92" fmla="*/ 4799 w 10000"/>
                <a:gd name="connsiteY92" fmla="*/ 5539 h 10000"/>
                <a:gd name="connsiteX93" fmla="*/ 4686 w 10000"/>
                <a:gd name="connsiteY93" fmla="*/ 5188 h 10000"/>
                <a:gd name="connsiteX94" fmla="*/ 4989 w 10000"/>
                <a:gd name="connsiteY94" fmla="*/ 4583 h 10000"/>
                <a:gd name="connsiteX0" fmla="*/ 4989 w 10000"/>
                <a:gd name="connsiteY0" fmla="*/ 4583 h 10000"/>
                <a:gd name="connsiteX1" fmla="*/ 4935 w 10000"/>
                <a:gd name="connsiteY1" fmla="*/ 4208 h 10000"/>
                <a:gd name="connsiteX2" fmla="*/ 4592 w 10000"/>
                <a:gd name="connsiteY2" fmla="*/ 3602 h 10000"/>
                <a:gd name="connsiteX3" fmla="*/ 4935 w 10000"/>
                <a:gd name="connsiteY3" fmla="*/ 3812 h 10000"/>
                <a:gd name="connsiteX4" fmla="*/ 7272 w 10000"/>
                <a:gd name="connsiteY4" fmla="*/ 5549 h 10000"/>
                <a:gd name="connsiteX5" fmla="*/ 8317 w 10000"/>
                <a:gd name="connsiteY5" fmla="*/ 6356 h 10000"/>
                <a:gd name="connsiteX6" fmla="*/ 8794 w 10000"/>
                <a:gd name="connsiteY6" fmla="*/ 6323 h 10000"/>
                <a:gd name="connsiteX7" fmla="*/ 8992 w 10000"/>
                <a:gd name="connsiteY7" fmla="*/ 6023 h 10000"/>
                <a:gd name="connsiteX8" fmla="*/ 9335 w 10000"/>
                <a:gd name="connsiteY8" fmla="*/ 5994 h 10000"/>
                <a:gd name="connsiteX9" fmla="*/ 9467 w 10000"/>
                <a:gd name="connsiteY9" fmla="*/ 5689 h 10000"/>
                <a:gd name="connsiteX10" fmla="*/ 9829 w 10000"/>
                <a:gd name="connsiteY10" fmla="*/ 5629 h 10000"/>
                <a:gd name="connsiteX11" fmla="*/ 9898 w 10000"/>
                <a:gd name="connsiteY11" fmla="*/ 5600 h 10000"/>
                <a:gd name="connsiteX12" fmla="*/ 10000 w 10000"/>
                <a:gd name="connsiteY12" fmla="*/ 5239 h 10000"/>
                <a:gd name="connsiteX13" fmla="*/ 9812 w 10000"/>
                <a:gd name="connsiteY13" fmla="*/ 4962 h 10000"/>
                <a:gd name="connsiteX14" fmla="*/ 10000 w 10000"/>
                <a:gd name="connsiteY14" fmla="*/ 4662 h 10000"/>
                <a:gd name="connsiteX15" fmla="*/ 9984 w 10000"/>
                <a:gd name="connsiteY15" fmla="*/ 4629 h 10000"/>
                <a:gd name="connsiteX16" fmla="*/ 9984 w 10000"/>
                <a:gd name="connsiteY16" fmla="*/ 4024 h 10000"/>
                <a:gd name="connsiteX17" fmla="*/ 9381 w 10000"/>
                <a:gd name="connsiteY17" fmla="*/ 3180 h 10000"/>
                <a:gd name="connsiteX18" fmla="*/ 9033 w 10000"/>
                <a:gd name="connsiteY18" fmla="*/ 3180 h 10000"/>
                <a:gd name="connsiteX19" fmla="*/ 9078 w 10000"/>
                <a:gd name="connsiteY19" fmla="*/ 2270 h 10000"/>
                <a:gd name="connsiteX20" fmla="*/ 8733 w 10000"/>
                <a:gd name="connsiteY20" fmla="*/ 1754 h 10000"/>
                <a:gd name="connsiteX21" fmla="*/ 8687 w 10000"/>
                <a:gd name="connsiteY21" fmla="*/ 2359 h 10000"/>
                <a:gd name="connsiteX22" fmla="*/ 8904 w 10000"/>
                <a:gd name="connsiteY22" fmla="*/ 3269 h 10000"/>
                <a:gd name="connsiteX23" fmla="*/ 8904 w 10000"/>
                <a:gd name="connsiteY23" fmla="*/ 4085 h 10000"/>
                <a:gd name="connsiteX24" fmla="*/ 8601 w 10000"/>
                <a:gd name="connsiteY24" fmla="*/ 4325 h 10000"/>
                <a:gd name="connsiteX25" fmla="*/ 8473 w 10000"/>
                <a:gd name="connsiteY25" fmla="*/ 4841 h 10000"/>
                <a:gd name="connsiteX26" fmla="*/ 8215 w 10000"/>
                <a:gd name="connsiteY26" fmla="*/ 4536 h 10000"/>
                <a:gd name="connsiteX27" fmla="*/ 8430 w 10000"/>
                <a:gd name="connsiteY27" fmla="*/ 4174 h 10000"/>
                <a:gd name="connsiteX28" fmla="*/ 8341 w 10000"/>
                <a:gd name="connsiteY28" fmla="*/ 3630 h 10000"/>
                <a:gd name="connsiteX29" fmla="*/ 7824 w 10000"/>
                <a:gd name="connsiteY29" fmla="*/ 3780 h 10000"/>
                <a:gd name="connsiteX30" fmla="*/ 7436 w 10000"/>
                <a:gd name="connsiteY30" fmla="*/ 3419 h 10000"/>
                <a:gd name="connsiteX31" fmla="*/ 7044 w 10000"/>
                <a:gd name="connsiteY31" fmla="*/ 3720 h 10000"/>
                <a:gd name="connsiteX32" fmla="*/ 6785 w 10000"/>
                <a:gd name="connsiteY32" fmla="*/ 3330 h 10000"/>
                <a:gd name="connsiteX33" fmla="*/ 7307 w 10000"/>
                <a:gd name="connsiteY33" fmla="*/ 3114 h 10000"/>
                <a:gd name="connsiteX34" fmla="*/ 7347 w 10000"/>
                <a:gd name="connsiteY34" fmla="*/ 2664 h 10000"/>
                <a:gd name="connsiteX35" fmla="*/ 6830 w 10000"/>
                <a:gd name="connsiteY35" fmla="*/ 2575 h 10000"/>
                <a:gd name="connsiteX36" fmla="*/ 6659 w 10000"/>
                <a:gd name="connsiteY36" fmla="*/ 2964 h 10000"/>
                <a:gd name="connsiteX37" fmla="*/ 6484 w 10000"/>
                <a:gd name="connsiteY37" fmla="*/ 2664 h 10000"/>
                <a:gd name="connsiteX38" fmla="*/ 5705 w 10000"/>
                <a:gd name="connsiteY38" fmla="*/ 2575 h 10000"/>
                <a:gd name="connsiteX39" fmla="*/ 5533 w 10000"/>
                <a:gd name="connsiteY39" fmla="*/ 2814 h 10000"/>
                <a:gd name="connsiteX40" fmla="*/ 5273 w 10000"/>
                <a:gd name="connsiteY40" fmla="*/ 2575 h 10000"/>
                <a:gd name="connsiteX41" fmla="*/ 4971 w 10000"/>
                <a:gd name="connsiteY41" fmla="*/ 3114 h 10000"/>
                <a:gd name="connsiteX42" fmla="*/ 4585 w 10000"/>
                <a:gd name="connsiteY42" fmla="*/ 2875 h 10000"/>
                <a:gd name="connsiteX43" fmla="*/ 4756 w 10000"/>
                <a:gd name="connsiteY43" fmla="*/ 1909 h 10000"/>
                <a:gd name="connsiteX44" fmla="*/ 5188 w 10000"/>
                <a:gd name="connsiteY44" fmla="*/ 2059 h 10000"/>
                <a:gd name="connsiteX45" fmla="*/ 5230 w 10000"/>
                <a:gd name="connsiteY45" fmla="*/ 994 h 10000"/>
                <a:gd name="connsiteX46" fmla="*/ 4670 w 10000"/>
                <a:gd name="connsiteY46" fmla="*/ 0 h 10000"/>
                <a:gd name="connsiteX47" fmla="*/ 4756 w 10000"/>
                <a:gd name="connsiteY47" fmla="*/ 1055 h 10000"/>
                <a:gd name="connsiteX48" fmla="*/ 4193 w 10000"/>
                <a:gd name="connsiteY48" fmla="*/ 1660 h 10000"/>
                <a:gd name="connsiteX49" fmla="*/ 4148 w 10000"/>
                <a:gd name="connsiteY49" fmla="*/ 2514 h 10000"/>
                <a:gd name="connsiteX50" fmla="*/ 3987 w 10000"/>
                <a:gd name="connsiteY50" fmla="*/ 2692 h 10000"/>
                <a:gd name="connsiteX51" fmla="*/ 3891 w 10000"/>
                <a:gd name="connsiteY51" fmla="*/ 2814 h 10000"/>
                <a:gd name="connsiteX52" fmla="*/ 3502 w 10000"/>
                <a:gd name="connsiteY52" fmla="*/ 1965 h 10000"/>
                <a:gd name="connsiteX53" fmla="*/ 2811 w 10000"/>
                <a:gd name="connsiteY53" fmla="*/ 1965 h 10000"/>
                <a:gd name="connsiteX54" fmla="*/ 2422 w 10000"/>
                <a:gd name="connsiteY54" fmla="*/ 2420 h 10000"/>
                <a:gd name="connsiteX55" fmla="*/ 2248 w 10000"/>
                <a:gd name="connsiteY55" fmla="*/ 3114 h 10000"/>
                <a:gd name="connsiteX56" fmla="*/ 1860 w 10000"/>
                <a:gd name="connsiteY56" fmla="*/ 2359 h 10000"/>
                <a:gd name="connsiteX57" fmla="*/ 1602 w 10000"/>
                <a:gd name="connsiteY57" fmla="*/ 1454 h 10000"/>
                <a:gd name="connsiteX58" fmla="*/ 1385 w 10000"/>
                <a:gd name="connsiteY58" fmla="*/ 1909 h 10000"/>
                <a:gd name="connsiteX59" fmla="*/ 1428 w 10000"/>
                <a:gd name="connsiteY59" fmla="*/ 2814 h 10000"/>
                <a:gd name="connsiteX60" fmla="*/ 916 w 10000"/>
                <a:gd name="connsiteY60" fmla="*/ 2664 h 10000"/>
                <a:gd name="connsiteX61" fmla="*/ 756 w 10000"/>
                <a:gd name="connsiteY61" fmla="*/ 2692 h 10000"/>
                <a:gd name="connsiteX62" fmla="*/ 477 w 10000"/>
                <a:gd name="connsiteY62" fmla="*/ 3372 h 10000"/>
                <a:gd name="connsiteX63" fmla="*/ 648 w 10000"/>
                <a:gd name="connsiteY63" fmla="*/ 3907 h 10000"/>
                <a:gd name="connsiteX64" fmla="*/ 477 w 10000"/>
                <a:gd name="connsiteY64" fmla="*/ 4733 h 10000"/>
                <a:gd name="connsiteX65" fmla="*/ 174 w 10000"/>
                <a:gd name="connsiteY65" fmla="*/ 5188 h 10000"/>
                <a:gd name="connsiteX66" fmla="*/ 0 w 10000"/>
                <a:gd name="connsiteY66" fmla="*/ 5446 h 10000"/>
                <a:gd name="connsiteX67" fmla="*/ 62 w 10000"/>
                <a:gd name="connsiteY67" fmla="*/ 6323 h 10000"/>
                <a:gd name="connsiteX68" fmla="*/ 694 w 10000"/>
                <a:gd name="connsiteY68" fmla="*/ 7416 h 10000"/>
                <a:gd name="connsiteX69" fmla="*/ 1040 w 10000"/>
                <a:gd name="connsiteY69" fmla="*/ 7387 h 10000"/>
                <a:gd name="connsiteX70" fmla="*/ 1099 w 10000"/>
                <a:gd name="connsiteY70" fmla="*/ 7866 h 10000"/>
                <a:gd name="connsiteX71" fmla="*/ 1487 w 10000"/>
                <a:gd name="connsiteY71" fmla="*/ 8021 h 10000"/>
                <a:gd name="connsiteX72" fmla="*/ 2050 w 10000"/>
                <a:gd name="connsiteY72" fmla="*/ 8621 h 10000"/>
                <a:gd name="connsiteX73" fmla="*/ 2248 w 10000"/>
                <a:gd name="connsiteY73" fmla="*/ 9137 h 10000"/>
                <a:gd name="connsiteX74" fmla="*/ 2655 w 10000"/>
                <a:gd name="connsiteY74" fmla="*/ 9278 h 10000"/>
                <a:gd name="connsiteX75" fmla="*/ 2671 w 10000"/>
                <a:gd name="connsiteY75" fmla="*/ 10000 h 10000"/>
                <a:gd name="connsiteX76" fmla="*/ 2870 w 10000"/>
                <a:gd name="connsiteY76" fmla="*/ 9653 h 10000"/>
                <a:gd name="connsiteX77" fmla="*/ 3285 w 10000"/>
                <a:gd name="connsiteY77" fmla="*/ 9686 h 10000"/>
                <a:gd name="connsiteX78" fmla="*/ 3215 w 10000"/>
                <a:gd name="connsiteY78" fmla="*/ 8977 h 10000"/>
                <a:gd name="connsiteX79" fmla="*/ 3891 w 10000"/>
                <a:gd name="connsiteY79" fmla="*/ 8293 h 10000"/>
                <a:gd name="connsiteX80" fmla="*/ 3502 w 10000"/>
                <a:gd name="connsiteY80" fmla="*/ 7913 h 10000"/>
                <a:gd name="connsiteX81" fmla="*/ 3242 w 10000"/>
                <a:gd name="connsiteY81" fmla="*/ 8260 h 10000"/>
                <a:gd name="connsiteX82" fmla="*/ 3028 w 10000"/>
                <a:gd name="connsiteY82" fmla="*/ 7763 h 10000"/>
                <a:gd name="connsiteX83" fmla="*/ 3261 w 10000"/>
                <a:gd name="connsiteY83" fmla="*/ 7387 h 10000"/>
                <a:gd name="connsiteX84" fmla="*/ 3518 w 10000"/>
                <a:gd name="connsiteY84" fmla="*/ 6295 h 10000"/>
                <a:gd name="connsiteX85" fmla="*/ 3261 w 10000"/>
                <a:gd name="connsiteY85" fmla="*/ 5647 h 10000"/>
                <a:gd name="connsiteX86" fmla="*/ 3374 w 10000"/>
                <a:gd name="connsiteY86" fmla="*/ 5417 h 10000"/>
                <a:gd name="connsiteX87" fmla="*/ 3848 w 10000"/>
                <a:gd name="connsiteY87" fmla="*/ 5797 h 10000"/>
                <a:gd name="connsiteX88" fmla="*/ 4148 w 10000"/>
                <a:gd name="connsiteY88" fmla="*/ 6445 h 10000"/>
                <a:gd name="connsiteX89" fmla="*/ 4472 w 10000"/>
                <a:gd name="connsiteY89" fmla="*/ 6295 h 10000"/>
                <a:gd name="connsiteX90" fmla="*/ 4686 w 10000"/>
                <a:gd name="connsiteY90" fmla="*/ 6623 h 10000"/>
                <a:gd name="connsiteX91" fmla="*/ 4858 w 10000"/>
                <a:gd name="connsiteY91" fmla="*/ 6323 h 10000"/>
                <a:gd name="connsiteX92" fmla="*/ 4799 w 10000"/>
                <a:gd name="connsiteY92" fmla="*/ 5539 h 10000"/>
                <a:gd name="connsiteX93" fmla="*/ 4686 w 10000"/>
                <a:gd name="connsiteY93" fmla="*/ 5188 h 10000"/>
                <a:gd name="connsiteX94" fmla="*/ 4989 w 10000"/>
                <a:gd name="connsiteY94" fmla="*/ 4583 h 10000"/>
                <a:gd name="connsiteX0" fmla="*/ 4989 w 10000"/>
                <a:gd name="connsiteY0" fmla="*/ 4583 h 10000"/>
                <a:gd name="connsiteX1" fmla="*/ 4935 w 10000"/>
                <a:gd name="connsiteY1" fmla="*/ 4208 h 10000"/>
                <a:gd name="connsiteX2" fmla="*/ 4592 w 10000"/>
                <a:gd name="connsiteY2" fmla="*/ 3602 h 10000"/>
                <a:gd name="connsiteX3" fmla="*/ 4935 w 10000"/>
                <a:gd name="connsiteY3" fmla="*/ 3812 h 10000"/>
                <a:gd name="connsiteX4" fmla="*/ 8317 w 10000"/>
                <a:gd name="connsiteY4" fmla="*/ 6356 h 10000"/>
                <a:gd name="connsiteX5" fmla="*/ 8794 w 10000"/>
                <a:gd name="connsiteY5" fmla="*/ 6323 h 10000"/>
                <a:gd name="connsiteX6" fmla="*/ 8992 w 10000"/>
                <a:gd name="connsiteY6" fmla="*/ 6023 h 10000"/>
                <a:gd name="connsiteX7" fmla="*/ 9335 w 10000"/>
                <a:gd name="connsiteY7" fmla="*/ 5994 h 10000"/>
                <a:gd name="connsiteX8" fmla="*/ 9467 w 10000"/>
                <a:gd name="connsiteY8" fmla="*/ 5689 h 10000"/>
                <a:gd name="connsiteX9" fmla="*/ 9829 w 10000"/>
                <a:gd name="connsiteY9" fmla="*/ 5629 h 10000"/>
                <a:gd name="connsiteX10" fmla="*/ 9898 w 10000"/>
                <a:gd name="connsiteY10" fmla="*/ 5600 h 10000"/>
                <a:gd name="connsiteX11" fmla="*/ 10000 w 10000"/>
                <a:gd name="connsiteY11" fmla="*/ 5239 h 10000"/>
                <a:gd name="connsiteX12" fmla="*/ 9812 w 10000"/>
                <a:gd name="connsiteY12" fmla="*/ 4962 h 10000"/>
                <a:gd name="connsiteX13" fmla="*/ 10000 w 10000"/>
                <a:gd name="connsiteY13" fmla="*/ 4662 h 10000"/>
                <a:gd name="connsiteX14" fmla="*/ 9984 w 10000"/>
                <a:gd name="connsiteY14" fmla="*/ 4629 h 10000"/>
                <a:gd name="connsiteX15" fmla="*/ 9984 w 10000"/>
                <a:gd name="connsiteY15" fmla="*/ 4024 h 10000"/>
                <a:gd name="connsiteX16" fmla="*/ 9381 w 10000"/>
                <a:gd name="connsiteY16" fmla="*/ 3180 h 10000"/>
                <a:gd name="connsiteX17" fmla="*/ 9033 w 10000"/>
                <a:gd name="connsiteY17" fmla="*/ 3180 h 10000"/>
                <a:gd name="connsiteX18" fmla="*/ 9078 w 10000"/>
                <a:gd name="connsiteY18" fmla="*/ 2270 h 10000"/>
                <a:gd name="connsiteX19" fmla="*/ 8733 w 10000"/>
                <a:gd name="connsiteY19" fmla="*/ 1754 h 10000"/>
                <a:gd name="connsiteX20" fmla="*/ 8687 w 10000"/>
                <a:gd name="connsiteY20" fmla="*/ 2359 h 10000"/>
                <a:gd name="connsiteX21" fmla="*/ 8904 w 10000"/>
                <a:gd name="connsiteY21" fmla="*/ 3269 h 10000"/>
                <a:gd name="connsiteX22" fmla="*/ 8904 w 10000"/>
                <a:gd name="connsiteY22" fmla="*/ 4085 h 10000"/>
                <a:gd name="connsiteX23" fmla="*/ 8601 w 10000"/>
                <a:gd name="connsiteY23" fmla="*/ 4325 h 10000"/>
                <a:gd name="connsiteX24" fmla="*/ 8473 w 10000"/>
                <a:gd name="connsiteY24" fmla="*/ 4841 h 10000"/>
                <a:gd name="connsiteX25" fmla="*/ 8215 w 10000"/>
                <a:gd name="connsiteY25" fmla="*/ 4536 h 10000"/>
                <a:gd name="connsiteX26" fmla="*/ 8430 w 10000"/>
                <a:gd name="connsiteY26" fmla="*/ 4174 h 10000"/>
                <a:gd name="connsiteX27" fmla="*/ 8341 w 10000"/>
                <a:gd name="connsiteY27" fmla="*/ 3630 h 10000"/>
                <a:gd name="connsiteX28" fmla="*/ 7824 w 10000"/>
                <a:gd name="connsiteY28" fmla="*/ 3780 h 10000"/>
                <a:gd name="connsiteX29" fmla="*/ 7436 w 10000"/>
                <a:gd name="connsiteY29" fmla="*/ 3419 h 10000"/>
                <a:gd name="connsiteX30" fmla="*/ 7044 w 10000"/>
                <a:gd name="connsiteY30" fmla="*/ 3720 h 10000"/>
                <a:gd name="connsiteX31" fmla="*/ 6785 w 10000"/>
                <a:gd name="connsiteY31" fmla="*/ 3330 h 10000"/>
                <a:gd name="connsiteX32" fmla="*/ 7307 w 10000"/>
                <a:gd name="connsiteY32" fmla="*/ 3114 h 10000"/>
                <a:gd name="connsiteX33" fmla="*/ 7347 w 10000"/>
                <a:gd name="connsiteY33" fmla="*/ 2664 h 10000"/>
                <a:gd name="connsiteX34" fmla="*/ 6830 w 10000"/>
                <a:gd name="connsiteY34" fmla="*/ 2575 h 10000"/>
                <a:gd name="connsiteX35" fmla="*/ 6659 w 10000"/>
                <a:gd name="connsiteY35" fmla="*/ 2964 h 10000"/>
                <a:gd name="connsiteX36" fmla="*/ 6484 w 10000"/>
                <a:gd name="connsiteY36" fmla="*/ 2664 h 10000"/>
                <a:gd name="connsiteX37" fmla="*/ 5705 w 10000"/>
                <a:gd name="connsiteY37" fmla="*/ 2575 h 10000"/>
                <a:gd name="connsiteX38" fmla="*/ 5533 w 10000"/>
                <a:gd name="connsiteY38" fmla="*/ 2814 h 10000"/>
                <a:gd name="connsiteX39" fmla="*/ 5273 w 10000"/>
                <a:gd name="connsiteY39" fmla="*/ 2575 h 10000"/>
                <a:gd name="connsiteX40" fmla="*/ 4971 w 10000"/>
                <a:gd name="connsiteY40" fmla="*/ 3114 h 10000"/>
                <a:gd name="connsiteX41" fmla="*/ 4585 w 10000"/>
                <a:gd name="connsiteY41" fmla="*/ 2875 h 10000"/>
                <a:gd name="connsiteX42" fmla="*/ 4756 w 10000"/>
                <a:gd name="connsiteY42" fmla="*/ 1909 h 10000"/>
                <a:gd name="connsiteX43" fmla="*/ 5188 w 10000"/>
                <a:gd name="connsiteY43" fmla="*/ 2059 h 10000"/>
                <a:gd name="connsiteX44" fmla="*/ 5230 w 10000"/>
                <a:gd name="connsiteY44" fmla="*/ 994 h 10000"/>
                <a:gd name="connsiteX45" fmla="*/ 4670 w 10000"/>
                <a:gd name="connsiteY45" fmla="*/ 0 h 10000"/>
                <a:gd name="connsiteX46" fmla="*/ 4756 w 10000"/>
                <a:gd name="connsiteY46" fmla="*/ 1055 h 10000"/>
                <a:gd name="connsiteX47" fmla="*/ 4193 w 10000"/>
                <a:gd name="connsiteY47" fmla="*/ 1660 h 10000"/>
                <a:gd name="connsiteX48" fmla="*/ 4148 w 10000"/>
                <a:gd name="connsiteY48" fmla="*/ 2514 h 10000"/>
                <a:gd name="connsiteX49" fmla="*/ 3987 w 10000"/>
                <a:gd name="connsiteY49" fmla="*/ 2692 h 10000"/>
                <a:gd name="connsiteX50" fmla="*/ 3891 w 10000"/>
                <a:gd name="connsiteY50" fmla="*/ 2814 h 10000"/>
                <a:gd name="connsiteX51" fmla="*/ 3502 w 10000"/>
                <a:gd name="connsiteY51" fmla="*/ 1965 h 10000"/>
                <a:gd name="connsiteX52" fmla="*/ 2811 w 10000"/>
                <a:gd name="connsiteY52" fmla="*/ 1965 h 10000"/>
                <a:gd name="connsiteX53" fmla="*/ 2422 w 10000"/>
                <a:gd name="connsiteY53" fmla="*/ 2420 h 10000"/>
                <a:gd name="connsiteX54" fmla="*/ 2248 w 10000"/>
                <a:gd name="connsiteY54" fmla="*/ 3114 h 10000"/>
                <a:gd name="connsiteX55" fmla="*/ 1860 w 10000"/>
                <a:gd name="connsiteY55" fmla="*/ 2359 h 10000"/>
                <a:gd name="connsiteX56" fmla="*/ 1602 w 10000"/>
                <a:gd name="connsiteY56" fmla="*/ 1454 h 10000"/>
                <a:gd name="connsiteX57" fmla="*/ 1385 w 10000"/>
                <a:gd name="connsiteY57" fmla="*/ 1909 h 10000"/>
                <a:gd name="connsiteX58" fmla="*/ 1428 w 10000"/>
                <a:gd name="connsiteY58" fmla="*/ 2814 h 10000"/>
                <a:gd name="connsiteX59" fmla="*/ 916 w 10000"/>
                <a:gd name="connsiteY59" fmla="*/ 2664 h 10000"/>
                <a:gd name="connsiteX60" fmla="*/ 756 w 10000"/>
                <a:gd name="connsiteY60" fmla="*/ 2692 h 10000"/>
                <a:gd name="connsiteX61" fmla="*/ 477 w 10000"/>
                <a:gd name="connsiteY61" fmla="*/ 3372 h 10000"/>
                <a:gd name="connsiteX62" fmla="*/ 648 w 10000"/>
                <a:gd name="connsiteY62" fmla="*/ 3907 h 10000"/>
                <a:gd name="connsiteX63" fmla="*/ 477 w 10000"/>
                <a:gd name="connsiteY63" fmla="*/ 4733 h 10000"/>
                <a:gd name="connsiteX64" fmla="*/ 174 w 10000"/>
                <a:gd name="connsiteY64" fmla="*/ 5188 h 10000"/>
                <a:gd name="connsiteX65" fmla="*/ 0 w 10000"/>
                <a:gd name="connsiteY65" fmla="*/ 5446 h 10000"/>
                <a:gd name="connsiteX66" fmla="*/ 62 w 10000"/>
                <a:gd name="connsiteY66" fmla="*/ 6323 h 10000"/>
                <a:gd name="connsiteX67" fmla="*/ 694 w 10000"/>
                <a:gd name="connsiteY67" fmla="*/ 7416 h 10000"/>
                <a:gd name="connsiteX68" fmla="*/ 1040 w 10000"/>
                <a:gd name="connsiteY68" fmla="*/ 7387 h 10000"/>
                <a:gd name="connsiteX69" fmla="*/ 1099 w 10000"/>
                <a:gd name="connsiteY69" fmla="*/ 7866 h 10000"/>
                <a:gd name="connsiteX70" fmla="*/ 1487 w 10000"/>
                <a:gd name="connsiteY70" fmla="*/ 8021 h 10000"/>
                <a:gd name="connsiteX71" fmla="*/ 2050 w 10000"/>
                <a:gd name="connsiteY71" fmla="*/ 8621 h 10000"/>
                <a:gd name="connsiteX72" fmla="*/ 2248 w 10000"/>
                <a:gd name="connsiteY72" fmla="*/ 9137 h 10000"/>
                <a:gd name="connsiteX73" fmla="*/ 2655 w 10000"/>
                <a:gd name="connsiteY73" fmla="*/ 9278 h 10000"/>
                <a:gd name="connsiteX74" fmla="*/ 2671 w 10000"/>
                <a:gd name="connsiteY74" fmla="*/ 10000 h 10000"/>
                <a:gd name="connsiteX75" fmla="*/ 2870 w 10000"/>
                <a:gd name="connsiteY75" fmla="*/ 9653 h 10000"/>
                <a:gd name="connsiteX76" fmla="*/ 3285 w 10000"/>
                <a:gd name="connsiteY76" fmla="*/ 9686 h 10000"/>
                <a:gd name="connsiteX77" fmla="*/ 3215 w 10000"/>
                <a:gd name="connsiteY77" fmla="*/ 8977 h 10000"/>
                <a:gd name="connsiteX78" fmla="*/ 3891 w 10000"/>
                <a:gd name="connsiteY78" fmla="*/ 8293 h 10000"/>
                <a:gd name="connsiteX79" fmla="*/ 3502 w 10000"/>
                <a:gd name="connsiteY79" fmla="*/ 7913 h 10000"/>
                <a:gd name="connsiteX80" fmla="*/ 3242 w 10000"/>
                <a:gd name="connsiteY80" fmla="*/ 8260 h 10000"/>
                <a:gd name="connsiteX81" fmla="*/ 3028 w 10000"/>
                <a:gd name="connsiteY81" fmla="*/ 7763 h 10000"/>
                <a:gd name="connsiteX82" fmla="*/ 3261 w 10000"/>
                <a:gd name="connsiteY82" fmla="*/ 7387 h 10000"/>
                <a:gd name="connsiteX83" fmla="*/ 3518 w 10000"/>
                <a:gd name="connsiteY83" fmla="*/ 6295 h 10000"/>
                <a:gd name="connsiteX84" fmla="*/ 3261 w 10000"/>
                <a:gd name="connsiteY84" fmla="*/ 5647 h 10000"/>
                <a:gd name="connsiteX85" fmla="*/ 3374 w 10000"/>
                <a:gd name="connsiteY85" fmla="*/ 5417 h 10000"/>
                <a:gd name="connsiteX86" fmla="*/ 3848 w 10000"/>
                <a:gd name="connsiteY86" fmla="*/ 5797 h 10000"/>
                <a:gd name="connsiteX87" fmla="*/ 4148 w 10000"/>
                <a:gd name="connsiteY87" fmla="*/ 6445 h 10000"/>
                <a:gd name="connsiteX88" fmla="*/ 4472 w 10000"/>
                <a:gd name="connsiteY88" fmla="*/ 6295 h 10000"/>
                <a:gd name="connsiteX89" fmla="*/ 4686 w 10000"/>
                <a:gd name="connsiteY89" fmla="*/ 6623 h 10000"/>
                <a:gd name="connsiteX90" fmla="*/ 4858 w 10000"/>
                <a:gd name="connsiteY90" fmla="*/ 6323 h 10000"/>
                <a:gd name="connsiteX91" fmla="*/ 4799 w 10000"/>
                <a:gd name="connsiteY91" fmla="*/ 5539 h 10000"/>
                <a:gd name="connsiteX92" fmla="*/ 4686 w 10000"/>
                <a:gd name="connsiteY92" fmla="*/ 5188 h 10000"/>
                <a:gd name="connsiteX93" fmla="*/ 4989 w 10000"/>
                <a:gd name="connsiteY93" fmla="*/ 4583 h 10000"/>
                <a:gd name="connsiteX0" fmla="*/ 4989 w 10000"/>
                <a:gd name="connsiteY0" fmla="*/ 4583 h 10000"/>
                <a:gd name="connsiteX1" fmla="*/ 4935 w 10000"/>
                <a:gd name="connsiteY1" fmla="*/ 4208 h 10000"/>
                <a:gd name="connsiteX2" fmla="*/ 4592 w 10000"/>
                <a:gd name="connsiteY2" fmla="*/ 3602 h 10000"/>
                <a:gd name="connsiteX3" fmla="*/ 4935 w 10000"/>
                <a:gd name="connsiteY3" fmla="*/ 3812 h 10000"/>
                <a:gd name="connsiteX4" fmla="*/ 8794 w 10000"/>
                <a:gd name="connsiteY4" fmla="*/ 6323 h 10000"/>
                <a:gd name="connsiteX5" fmla="*/ 8992 w 10000"/>
                <a:gd name="connsiteY5" fmla="*/ 6023 h 10000"/>
                <a:gd name="connsiteX6" fmla="*/ 9335 w 10000"/>
                <a:gd name="connsiteY6" fmla="*/ 5994 h 10000"/>
                <a:gd name="connsiteX7" fmla="*/ 9467 w 10000"/>
                <a:gd name="connsiteY7" fmla="*/ 5689 h 10000"/>
                <a:gd name="connsiteX8" fmla="*/ 9829 w 10000"/>
                <a:gd name="connsiteY8" fmla="*/ 5629 h 10000"/>
                <a:gd name="connsiteX9" fmla="*/ 9898 w 10000"/>
                <a:gd name="connsiteY9" fmla="*/ 5600 h 10000"/>
                <a:gd name="connsiteX10" fmla="*/ 10000 w 10000"/>
                <a:gd name="connsiteY10" fmla="*/ 5239 h 10000"/>
                <a:gd name="connsiteX11" fmla="*/ 9812 w 10000"/>
                <a:gd name="connsiteY11" fmla="*/ 4962 h 10000"/>
                <a:gd name="connsiteX12" fmla="*/ 10000 w 10000"/>
                <a:gd name="connsiteY12" fmla="*/ 4662 h 10000"/>
                <a:gd name="connsiteX13" fmla="*/ 9984 w 10000"/>
                <a:gd name="connsiteY13" fmla="*/ 4629 h 10000"/>
                <a:gd name="connsiteX14" fmla="*/ 9984 w 10000"/>
                <a:gd name="connsiteY14" fmla="*/ 4024 h 10000"/>
                <a:gd name="connsiteX15" fmla="*/ 9381 w 10000"/>
                <a:gd name="connsiteY15" fmla="*/ 3180 h 10000"/>
                <a:gd name="connsiteX16" fmla="*/ 9033 w 10000"/>
                <a:gd name="connsiteY16" fmla="*/ 3180 h 10000"/>
                <a:gd name="connsiteX17" fmla="*/ 9078 w 10000"/>
                <a:gd name="connsiteY17" fmla="*/ 2270 h 10000"/>
                <a:gd name="connsiteX18" fmla="*/ 8733 w 10000"/>
                <a:gd name="connsiteY18" fmla="*/ 1754 h 10000"/>
                <a:gd name="connsiteX19" fmla="*/ 8687 w 10000"/>
                <a:gd name="connsiteY19" fmla="*/ 2359 h 10000"/>
                <a:gd name="connsiteX20" fmla="*/ 8904 w 10000"/>
                <a:gd name="connsiteY20" fmla="*/ 3269 h 10000"/>
                <a:gd name="connsiteX21" fmla="*/ 8904 w 10000"/>
                <a:gd name="connsiteY21" fmla="*/ 4085 h 10000"/>
                <a:gd name="connsiteX22" fmla="*/ 8601 w 10000"/>
                <a:gd name="connsiteY22" fmla="*/ 4325 h 10000"/>
                <a:gd name="connsiteX23" fmla="*/ 8473 w 10000"/>
                <a:gd name="connsiteY23" fmla="*/ 4841 h 10000"/>
                <a:gd name="connsiteX24" fmla="*/ 8215 w 10000"/>
                <a:gd name="connsiteY24" fmla="*/ 4536 h 10000"/>
                <a:gd name="connsiteX25" fmla="*/ 8430 w 10000"/>
                <a:gd name="connsiteY25" fmla="*/ 4174 h 10000"/>
                <a:gd name="connsiteX26" fmla="*/ 8341 w 10000"/>
                <a:gd name="connsiteY26" fmla="*/ 3630 h 10000"/>
                <a:gd name="connsiteX27" fmla="*/ 7824 w 10000"/>
                <a:gd name="connsiteY27" fmla="*/ 3780 h 10000"/>
                <a:gd name="connsiteX28" fmla="*/ 7436 w 10000"/>
                <a:gd name="connsiteY28" fmla="*/ 3419 h 10000"/>
                <a:gd name="connsiteX29" fmla="*/ 7044 w 10000"/>
                <a:gd name="connsiteY29" fmla="*/ 3720 h 10000"/>
                <a:gd name="connsiteX30" fmla="*/ 6785 w 10000"/>
                <a:gd name="connsiteY30" fmla="*/ 3330 h 10000"/>
                <a:gd name="connsiteX31" fmla="*/ 7307 w 10000"/>
                <a:gd name="connsiteY31" fmla="*/ 3114 h 10000"/>
                <a:gd name="connsiteX32" fmla="*/ 7347 w 10000"/>
                <a:gd name="connsiteY32" fmla="*/ 2664 h 10000"/>
                <a:gd name="connsiteX33" fmla="*/ 6830 w 10000"/>
                <a:gd name="connsiteY33" fmla="*/ 2575 h 10000"/>
                <a:gd name="connsiteX34" fmla="*/ 6659 w 10000"/>
                <a:gd name="connsiteY34" fmla="*/ 2964 h 10000"/>
                <a:gd name="connsiteX35" fmla="*/ 6484 w 10000"/>
                <a:gd name="connsiteY35" fmla="*/ 2664 h 10000"/>
                <a:gd name="connsiteX36" fmla="*/ 5705 w 10000"/>
                <a:gd name="connsiteY36" fmla="*/ 2575 h 10000"/>
                <a:gd name="connsiteX37" fmla="*/ 5533 w 10000"/>
                <a:gd name="connsiteY37" fmla="*/ 2814 h 10000"/>
                <a:gd name="connsiteX38" fmla="*/ 5273 w 10000"/>
                <a:gd name="connsiteY38" fmla="*/ 2575 h 10000"/>
                <a:gd name="connsiteX39" fmla="*/ 4971 w 10000"/>
                <a:gd name="connsiteY39" fmla="*/ 3114 h 10000"/>
                <a:gd name="connsiteX40" fmla="*/ 4585 w 10000"/>
                <a:gd name="connsiteY40" fmla="*/ 2875 h 10000"/>
                <a:gd name="connsiteX41" fmla="*/ 4756 w 10000"/>
                <a:gd name="connsiteY41" fmla="*/ 1909 h 10000"/>
                <a:gd name="connsiteX42" fmla="*/ 5188 w 10000"/>
                <a:gd name="connsiteY42" fmla="*/ 2059 h 10000"/>
                <a:gd name="connsiteX43" fmla="*/ 5230 w 10000"/>
                <a:gd name="connsiteY43" fmla="*/ 994 h 10000"/>
                <a:gd name="connsiteX44" fmla="*/ 4670 w 10000"/>
                <a:gd name="connsiteY44" fmla="*/ 0 h 10000"/>
                <a:gd name="connsiteX45" fmla="*/ 4756 w 10000"/>
                <a:gd name="connsiteY45" fmla="*/ 1055 h 10000"/>
                <a:gd name="connsiteX46" fmla="*/ 4193 w 10000"/>
                <a:gd name="connsiteY46" fmla="*/ 1660 h 10000"/>
                <a:gd name="connsiteX47" fmla="*/ 4148 w 10000"/>
                <a:gd name="connsiteY47" fmla="*/ 2514 h 10000"/>
                <a:gd name="connsiteX48" fmla="*/ 3987 w 10000"/>
                <a:gd name="connsiteY48" fmla="*/ 2692 h 10000"/>
                <a:gd name="connsiteX49" fmla="*/ 3891 w 10000"/>
                <a:gd name="connsiteY49" fmla="*/ 2814 h 10000"/>
                <a:gd name="connsiteX50" fmla="*/ 3502 w 10000"/>
                <a:gd name="connsiteY50" fmla="*/ 1965 h 10000"/>
                <a:gd name="connsiteX51" fmla="*/ 2811 w 10000"/>
                <a:gd name="connsiteY51" fmla="*/ 1965 h 10000"/>
                <a:gd name="connsiteX52" fmla="*/ 2422 w 10000"/>
                <a:gd name="connsiteY52" fmla="*/ 2420 h 10000"/>
                <a:gd name="connsiteX53" fmla="*/ 2248 w 10000"/>
                <a:gd name="connsiteY53" fmla="*/ 3114 h 10000"/>
                <a:gd name="connsiteX54" fmla="*/ 1860 w 10000"/>
                <a:gd name="connsiteY54" fmla="*/ 2359 h 10000"/>
                <a:gd name="connsiteX55" fmla="*/ 1602 w 10000"/>
                <a:gd name="connsiteY55" fmla="*/ 1454 h 10000"/>
                <a:gd name="connsiteX56" fmla="*/ 1385 w 10000"/>
                <a:gd name="connsiteY56" fmla="*/ 1909 h 10000"/>
                <a:gd name="connsiteX57" fmla="*/ 1428 w 10000"/>
                <a:gd name="connsiteY57" fmla="*/ 2814 h 10000"/>
                <a:gd name="connsiteX58" fmla="*/ 916 w 10000"/>
                <a:gd name="connsiteY58" fmla="*/ 2664 h 10000"/>
                <a:gd name="connsiteX59" fmla="*/ 756 w 10000"/>
                <a:gd name="connsiteY59" fmla="*/ 2692 h 10000"/>
                <a:gd name="connsiteX60" fmla="*/ 477 w 10000"/>
                <a:gd name="connsiteY60" fmla="*/ 3372 h 10000"/>
                <a:gd name="connsiteX61" fmla="*/ 648 w 10000"/>
                <a:gd name="connsiteY61" fmla="*/ 3907 h 10000"/>
                <a:gd name="connsiteX62" fmla="*/ 477 w 10000"/>
                <a:gd name="connsiteY62" fmla="*/ 4733 h 10000"/>
                <a:gd name="connsiteX63" fmla="*/ 174 w 10000"/>
                <a:gd name="connsiteY63" fmla="*/ 5188 h 10000"/>
                <a:gd name="connsiteX64" fmla="*/ 0 w 10000"/>
                <a:gd name="connsiteY64" fmla="*/ 5446 h 10000"/>
                <a:gd name="connsiteX65" fmla="*/ 62 w 10000"/>
                <a:gd name="connsiteY65" fmla="*/ 6323 h 10000"/>
                <a:gd name="connsiteX66" fmla="*/ 694 w 10000"/>
                <a:gd name="connsiteY66" fmla="*/ 7416 h 10000"/>
                <a:gd name="connsiteX67" fmla="*/ 1040 w 10000"/>
                <a:gd name="connsiteY67" fmla="*/ 7387 h 10000"/>
                <a:gd name="connsiteX68" fmla="*/ 1099 w 10000"/>
                <a:gd name="connsiteY68" fmla="*/ 7866 h 10000"/>
                <a:gd name="connsiteX69" fmla="*/ 1487 w 10000"/>
                <a:gd name="connsiteY69" fmla="*/ 8021 h 10000"/>
                <a:gd name="connsiteX70" fmla="*/ 2050 w 10000"/>
                <a:gd name="connsiteY70" fmla="*/ 8621 h 10000"/>
                <a:gd name="connsiteX71" fmla="*/ 2248 w 10000"/>
                <a:gd name="connsiteY71" fmla="*/ 9137 h 10000"/>
                <a:gd name="connsiteX72" fmla="*/ 2655 w 10000"/>
                <a:gd name="connsiteY72" fmla="*/ 9278 h 10000"/>
                <a:gd name="connsiteX73" fmla="*/ 2671 w 10000"/>
                <a:gd name="connsiteY73" fmla="*/ 10000 h 10000"/>
                <a:gd name="connsiteX74" fmla="*/ 2870 w 10000"/>
                <a:gd name="connsiteY74" fmla="*/ 9653 h 10000"/>
                <a:gd name="connsiteX75" fmla="*/ 3285 w 10000"/>
                <a:gd name="connsiteY75" fmla="*/ 9686 h 10000"/>
                <a:gd name="connsiteX76" fmla="*/ 3215 w 10000"/>
                <a:gd name="connsiteY76" fmla="*/ 8977 h 10000"/>
                <a:gd name="connsiteX77" fmla="*/ 3891 w 10000"/>
                <a:gd name="connsiteY77" fmla="*/ 8293 h 10000"/>
                <a:gd name="connsiteX78" fmla="*/ 3502 w 10000"/>
                <a:gd name="connsiteY78" fmla="*/ 7913 h 10000"/>
                <a:gd name="connsiteX79" fmla="*/ 3242 w 10000"/>
                <a:gd name="connsiteY79" fmla="*/ 8260 h 10000"/>
                <a:gd name="connsiteX80" fmla="*/ 3028 w 10000"/>
                <a:gd name="connsiteY80" fmla="*/ 7763 h 10000"/>
                <a:gd name="connsiteX81" fmla="*/ 3261 w 10000"/>
                <a:gd name="connsiteY81" fmla="*/ 7387 h 10000"/>
                <a:gd name="connsiteX82" fmla="*/ 3518 w 10000"/>
                <a:gd name="connsiteY82" fmla="*/ 6295 h 10000"/>
                <a:gd name="connsiteX83" fmla="*/ 3261 w 10000"/>
                <a:gd name="connsiteY83" fmla="*/ 5647 h 10000"/>
                <a:gd name="connsiteX84" fmla="*/ 3374 w 10000"/>
                <a:gd name="connsiteY84" fmla="*/ 5417 h 10000"/>
                <a:gd name="connsiteX85" fmla="*/ 3848 w 10000"/>
                <a:gd name="connsiteY85" fmla="*/ 5797 h 10000"/>
                <a:gd name="connsiteX86" fmla="*/ 4148 w 10000"/>
                <a:gd name="connsiteY86" fmla="*/ 6445 h 10000"/>
                <a:gd name="connsiteX87" fmla="*/ 4472 w 10000"/>
                <a:gd name="connsiteY87" fmla="*/ 6295 h 10000"/>
                <a:gd name="connsiteX88" fmla="*/ 4686 w 10000"/>
                <a:gd name="connsiteY88" fmla="*/ 6623 h 10000"/>
                <a:gd name="connsiteX89" fmla="*/ 4858 w 10000"/>
                <a:gd name="connsiteY89" fmla="*/ 6323 h 10000"/>
                <a:gd name="connsiteX90" fmla="*/ 4799 w 10000"/>
                <a:gd name="connsiteY90" fmla="*/ 5539 h 10000"/>
                <a:gd name="connsiteX91" fmla="*/ 4686 w 10000"/>
                <a:gd name="connsiteY91" fmla="*/ 5188 h 10000"/>
                <a:gd name="connsiteX92" fmla="*/ 4989 w 10000"/>
                <a:gd name="connsiteY92" fmla="*/ 4583 h 10000"/>
                <a:gd name="connsiteX0" fmla="*/ 4989 w 10000"/>
                <a:gd name="connsiteY0" fmla="*/ 4583 h 10000"/>
                <a:gd name="connsiteX1" fmla="*/ 4935 w 10000"/>
                <a:gd name="connsiteY1" fmla="*/ 4208 h 10000"/>
                <a:gd name="connsiteX2" fmla="*/ 4592 w 10000"/>
                <a:gd name="connsiteY2" fmla="*/ 3602 h 10000"/>
                <a:gd name="connsiteX3" fmla="*/ 4935 w 10000"/>
                <a:gd name="connsiteY3" fmla="*/ 3812 h 10000"/>
                <a:gd name="connsiteX4" fmla="*/ 8992 w 10000"/>
                <a:gd name="connsiteY4" fmla="*/ 6023 h 10000"/>
                <a:gd name="connsiteX5" fmla="*/ 9335 w 10000"/>
                <a:gd name="connsiteY5" fmla="*/ 5994 h 10000"/>
                <a:gd name="connsiteX6" fmla="*/ 9467 w 10000"/>
                <a:gd name="connsiteY6" fmla="*/ 5689 h 10000"/>
                <a:gd name="connsiteX7" fmla="*/ 9829 w 10000"/>
                <a:gd name="connsiteY7" fmla="*/ 5629 h 10000"/>
                <a:gd name="connsiteX8" fmla="*/ 9898 w 10000"/>
                <a:gd name="connsiteY8" fmla="*/ 5600 h 10000"/>
                <a:gd name="connsiteX9" fmla="*/ 10000 w 10000"/>
                <a:gd name="connsiteY9" fmla="*/ 5239 h 10000"/>
                <a:gd name="connsiteX10" fmla="*/ 9812 w 10000"/>
                <a:gd name="connsiteY10" fmla="*/ 4962 h 10000"/>
                <a:gd name="connsiteX11" fmla="*/ 10000 w 10000"/>
                <a:gd name="connsiteY11" fmla="*/ 4662 h 10000"/>
                <a:gd name="connsiteX12" fmla="*/ 9984 w 10000"/>
                <a:gd name="connsiteY12" fmla="*/ 4629 h 10000"/>
                <a:gd name="connsiteX13" fmla="*/ 9984 w 10000"/>
                <a:gd name="connsiteY13" fmla="*/ 4024 h 10000"/>
                <a:gd name="connsiteX14" fmla="*/ 9381 w 10000"/>
                <a:gd name="connsiteY14" fmla="*/ 3180 h 10000"/>
                <a:gd name="connsiteX15" fmla="*/ 9033 w 10000"/>
                <a:gd name="connsiteY15" fmla="*/ 3180 h 10000"/>
                <a:gd name="connsiteX16" fmla="*/ 9078 w 10000"/>
                <a:gd name="connsiteY16" fmla="*/ 2270 h 10000"/>
                <a:gd name="connsiteX17" fmla="*/ 8733 w 10000"/>
                <a:gd name="connsiteY17" fmla="*/ 1754 h 10000"/>
                <a:gd name="connsiteX18" fmla="*/ 8687 w 10000"/>
                <a:gd name="connsiteY18" fmla="*/ 2359 h 10000"/>
                <a:gd name="connsiteX19" fmla="*/ 8904 w 10000"/>
                <a:gd name="connsiteY19" fmla="*/ 3269 h 10000"/>
                <a:gd name="connsiteX20" fmla="*/ 8904 w 10000"/>
                <a:gd name="connsiteY20" fmla="*/ 4085 h 10000"/>
                <a:gd name="connsiteX21" fmla="*/ 8601 w 10000"/>
                <a:gd name="connsiteY21" fmla="*/ 4325 h 10000"/>
                <a:gd name="connsiteX22" fmla="*/ 8473 w 10000"/>
                <a:gd name="connsiteY22" fmla="*/ 4841 h 10000"/>
                <a:gd name="connsiteX23" fmla="*/ 8215 w 10000"/>
                <a:gd name="connsiteY23" fmla="*/ 4536 h 10000"/>
                <a:gd name="connsiteX24" fmla="*/ 8430 w 10000"/>
                <a:gd name="connsiteY24" fmla="*/ 4174 h 10000"/>
                <a:gd name="connsiteX25" fmla="*/ 8341 w 10000"/>
                <a:gd name="connsiteY25" fmla="*/ 3630 h 10000"/>
                <a:gd name="connsiteX26" fmla="*/ 7824 w 10000"/>
                <a:gd name="connsiteY26" fmla="*/ 3780 h 10000"/>
                <a:gd name="connsiteX27" fmla="*/ 7436 w 10000"/>
                <a:gd name="connsiteY27" fmla="*/ 3419 h 10000"/>
                <a:gd name="connsiteX28" fmla="*/ 7044 w 10000"/>
                <a:gd name="connsiteY28" fmla="*/ 3720 h 10000"/>
                <a:gd name="connsiteX29" fmla="*/ 6785 w 10000"/>
                <a:gd name="connsiteY29" fmla="*/ 3330 h 10000"/>
                <a:gd name="connsiteX30" fmla="*/ 7307 w 10000"/>
                <a:gd name="connsiteY30" fmla="*/ 3114 h 10000"/>
                <a:gd name="connsiteX31" fmla="*/ 7347 w 10000"/>
                <a:gd name="connsiteY31" fmla="*/ 2664 h 10000"/>
                <a:gd name="connsiteX32" fmla="*/ 6830 w 10000"/>
                <a:gd name="connsiteY32" fmla="*/ 2575 h 10000"/>
                <a:gd name="connsiteX33" fmla="*/ 6659 w 10000"/>
                <a:gd name="connsiteY33" fmla="*/ 2964 h 10000"/>
                <a:gd name="connsiteX34" fmla="*/ 6484 w 10000"/>
                <a:gd name="connsiteY34" fmla="*/ 2664 h 10000"/>
                <a:gd name="connsiteX35" fmla="*/ 5705 w 10000"/>
                <a:gd name="connsiteY35" fmla="*/ 2575 h 10000"/>
                <a:gd name="connsiteX36" fmla="*/ 5533 w 10000"/>
                <a:gd name="connsiteY36" fmla="*/ 2814 h 10000"/>
                <a:gd name="connsiteX37" fmla="*/ 5273 w 10000"/>
                <a:gd name="connsiteY37" fmla="*/ 2575 h 10000"/>
                <a:gd name="connsiteX38" fmla="*/ 4971 w 10000"/>
                <a:gd name="connsiteY38" fmla="*/ 3114 h 10000"/>
                <a:gd name="connsiteX39" fmla="*/ 4585 w 10000"/>
                <a:gd name="connsiteY39" fmla="*/ 2875 h 10000"/>
                <a:gd name="connsiteX40" fmla="*/ 4756 w 10000"/>
                <a:gd name="connsiteY40" fmla="*/ 1909 h 10000"/>
                <a:gd name="connsiteX41" fmla="*/ 5188 w 10000"/>
                <a:gd name="connsiteY41" fmla="*/ 2059 h 10000"/>
                <a:gd name="connsiteX42" fmla="*/ 5230 w 10000"/>
                <a:gd name="connsiteY42" fmla="*/ 994 h 10000"/>
                <a:gd name="connsiteX43" fmla="*/ 4670 w 10000"/>
                <a:gd name="connsiteY43" fmla="*/ 0 h 10000"/>
                <a:gd name="connsiteX44" fmla="*/ 4756 w 10000"/>
                <a:gd name="connsiteY44" fmla="*/ 1055 h 10000"/>
                <a:gd name="connsiteX45" fmla="*/ 4193 w 10000"/>
                <a:gd name="connsiteY45" fmla="*/ 1660 h 10000"/>
                <a:gd name="connsiteX46" fmla="*/ 4148 w 10000"/>
                <a:gd name="connsiteY46" fmla="*/ 2514 h 10000"/>
                <a:gd name="connsiteX47" fmla="*/ 3987 w 10000"/>
                <a:gd name="connsiteY47" fmla="*/ 2692 h 10000"/>
                <a:gd name="connsiteX48" fmla="*/ 3891 w 10000"/>
                <a:gd name="connsiteY48" fmla="*/ 2814 h 10000"/>
                <a:gd name="connsiteX49" fmla="*/ 3502 w 10000"/>
                <a:gd name="connsiteY49" fmla="*/ 1965 h 10000"/>
                <a:gd name="connsiteX50" fmla="*/ 2811 w 10000"/>
                <a:gd name="connsiteY50" fmla="*/ 1965 h 10000"/>
                <a:gd name="connsiteX51" fmla="*/ 2422 w 10000"/>
                <a:gd name="connsiteY51" fmla="*/ 2420 h 10000"/>
                <a:gd name="connsiteX52" fmla="*/ 2248 w 10000"/>
                <a:gd name="connsiteY52" fmla="*/ 3114 h 10000"/>
                <a:gd name="connsiteX53" fmla="*/ 1860 w 10000"/>
                <a:gd name="connsiteY53" fmla="*/ 2359 h 10000"/>
                <a:gd name="connsiteX54" fmla="*/ 1602 w 10000"/>
                <a:gd name="connsiteY54" fmla="*/ 1454 h 10000"/>
                <a:gd name="connsiteX55" fmla="*/ 1385 w 10000"/>
                <a:gd name="connsiteY55" fmla="*/ 1909 h 10000"/>
                <a:gd name="connsiteX56" fmla="*/ 1428 w 10000"/>
                <a:gd name="connsiteY56" fmla="*/ 2814 h 10000"/>
                <a:gd name="connsiteX57" fmla="*/ 916 w 10000"/>
                <a:gd name="connsiteY57" fmla="*/ 2664 h 10000"/>
                <a:gd name="connsiteX58" fmla="*/ 756 w 10000"/>
                <a:gd name="connsiteY58" fmla="*/ 2692 h 10000"/>
                <a:gd name="connsiteX59" fmla="*/ 477 w 10000"/>
                <a:gd name="connsiteY59" fmla="*/ 3372 h 10000"/>
                <a:gd name="connsiteX60" fmla="*/ 648 w 10000"/>
                <a:gd name="connsiteY60" fmla="*/ 3907 h 10000"/>
                <a:gd name="connsiteX61" fmla="*/ 477 w 10000"/>
                <a:gd name="connsiteY61" fmla="*/ 4733 h 10000"/>
                <a:gd name="connsiteX62" fmla="*/ 174 w 10000"/>
                <a:gd name="connsiteY62" fmla="*/ 5188 h 10000"/>
                <a:gd name="connsiteX63" fmla="*/ 0 w 10000"/>
                <a:gd name="connsiteY63" fmla="*/ 5446 h 10000"/>
                <a:gd name="connsiteX64" fmla="*/ 62 w 10000"/>
                <a:gd name="connsiteY64" fmla="*/ 6323 h 10000"/>
                <a:gd name="connsiteX65" fmla="*/ 694 w 10000"/>
                <a:gd name="connsiteY65" fmla="*/ 7416 h 10000"/>
                <a:gd name="connsiteX66" fmla="*/ 1040 w 10000"/>
                <a:gd name="connsiteY66" fmla="*/ 7387 h 10000"/>
                <a:gd name="connsiteX67" fmla="*/ 1099 w 10000"/>
                <a:gd name="connsiteY67" fmla="*/ 7866 h 10000"/>
                <a:gd name="connsiteX68" fmla="*/ 1487 w 10000"/>
                <a:gd name="connsiteY68" fmla="*/ 8021 h 10000"/>
                <a:gd name="connsiteX69" fmla="*/ 2050 w 10000"/>
                <a:gd name="connsiteY69" fmla="*/ 8621 h 10000"/>
                <a:gd name="connsiteX70" fmla="*/ 2248 w 10000"/>
                <a:gd name="connsiteY70" fmla="*/ 9137 h 10000"/>
                <a:gd name="connsiteX71" fmla="*/ 2655 w 10000"/>
                <a:gd name="connsiteY71" fmla="*/ 9278 h 10000"/>
                <a:gd name="connsiteX72" fmla="*/ 2671 w 10000"/>
                <a:gd name="connsiteY72" fmla="*/ 10000 h 10000"/>
                <a:gd name="connsiteX73" fmla="*/ 2870 w 10000"/>
                <a:gd name="connsiteY73" fmla="*/ 9653 h 10000"/>
                <a:gd name="connsiteX74" fmla="*/ 3285 w 10000"/>
                <a:gd name="connsiteY74" fmla="*/ 9686 h 10000"/>
                <a:gd name="connsiteX75" fmla="*/ 3215 w 10000"/>
                <a:gd name="connsiteY75" fmla="*/ 8977 h 10000"/>
                <a:gd name="connsiteX76" fmla="*/ 3891 w 10000"/>
                <a:gd name="connsiteY76" fmla="*/ 8293 h 10000"/>
                <a:gd name="connsiteX77" fmla="*/ 3502 w 10000"/>
                <a:gd name="connsiteY77" fmla="*/ 7913 h 10000"/>
                <a:gd name="connsiteX78" fmla="*/ 3242 w 10000"/>
                <a:gd name="connsiteY78" fmla="*/ 8260 h 10000"/>
                <a:gd name="connsiteX79" fmla="*/ 3028 w 10000"/>
                <a:gd name="connsiteY79" fmla="*/ 7763 h 10000"/>
                <a:gd name="connsiteX80" fmla="*/ 3261 w 10000"/>
                <a:gd name="connsiteY80" fmla="*/ 7387 h 10000"/>
                <a:gd name="connsiteX81" fmla="*/ 3518 w 10000"/>
                <a:gd name="connsiteY81" fmla="*/ 6295 h 10000"/>
                <a:gd name="connsiteX82" fmla="*/ 3261 w 10000"/>
                <a:gd name="connsiteY82" fmla="*/ 5647 h 10000"/>
                <a:gd name="connsiteX83" fmla="*/ 3374 w 10000"/>
                <a:gd name="connsiteY83" fmla="*/ 5417 h 10000"/>
                <a:gd name="connsiteX84" fmla="*/ 3848 w 10000"/>
                <a:gd name="connsiteY84" fmla="*/ 5797 h 10000"/>
                <a:gd name="connsiteX85" fmla="*/ 4148 w 10000"/>
                <a:gd name="connsiteY85" fmla="*/ 6445 h 10000"/>
                <a:gd name="connsiteX86" fmla="*/ 4472 w 10000"/>
                <a:gd name="connsiteY86" fmla="*/ 6295 h 10000"/>
                <a:gd name="connsiteX87" fmla="*/ 4686 w 10000"/>
                <a:gd name="connsiteY87" fmla="*/ 6623 h 10000"/>
                <a:gd name="connsiteX88" fmla="*/ 4858 w 10000"/>
                <a:gd name="connsiteY88" fmla="*/ 6323 h 10000"/>
                <a:gd name="connsiteX89" fmla="*/ 4799 w 10000"/>
                <a:gd name="connsiteY89" fmla="*/ 5539 h 10000"/>
                <a:gd name="connsiteX90" fmla="*/ 4686 w 10000"/>
                <a:gd name="connsiteY90" fmla="*/ 5188 h 10000"/>
                <a:gd name="connsiteX91" fmla="*/ 4989 w 10000"/>
                <a:gd name="connsiteY91" fmla="*/ 4583 h 10000"/>
                <a:gd name="connsiteX0" fmla="*/ 4989 w 10000"/>
                <a:gd name="connsiteY0" fmla="*/ 4583 h 10000"/>
                <a:gd name="connsiteX1" fmla="*/ 4935 w 10000"/>
                <a:gd name="connsiteY1" fmla="*/ 4208 h 10000"/>
                <a:gd name="connsiteX2" fmla="*/ 4592 w 10000"/>
                <a:gd name="connsiteY2" fmla="*/ 3602 h 10000"/>
                <a:gd name="connsiteX3" fmla="*/ 4935 w 10000"/>
                <a:gd name="connsiteY3" fmla="*/ 3812 h 10000"/>
                <a:gd name="connsiteX4" fmla="*/ 8992 w 10000"/>
                <a:gd name="connsiteY4" fmla="*/ 6064 h 10000"/>
                <a:gd name="connsiteX5" fmla="*/ 9335 w 10000"/>
                <a:gd name="connsiteY5" fmla="*/ 5994 h 10000"/>
                <a:gd name="connsiteX6" fmla="*/ 9467 w 10000"/>
                <a:gd name="connsiteY6" fmla="*/ 5689 h 10000"/>
                <a:gd name="connsiteX7" fmla="*/ 9829 w 10000"/>
                <a:gd name="connsiteY7" fmla="*/ 5629 h 10000"/>
                <a:gd name="connsiteX8" fmla="*/ 9898 w 10000"/>
                <a:gd name="connsiteY8" fmla="*/ 5600 h 10000"/>
                <a:gd name="connsiteX9" fmla="*/ 10000 w 10000"/>
                <a:gd name="connsiteY9" fmla="*/ 5239 h 10000"/>
                <a:gd name="connsiteX10" fmla="*/ 9812 w 10000"/>
                <a:gd name="connsiteY10" fmla="*/ 4962 h 10000"/>
                <a:gd name="connsiteX11" fmla="*/ 10000 w 10000"/>
                <a:gd name="connsiteY11" fmla="*/ 4662 h 10000"/>
                <a:gd name="connsiteX12" fmla="*/ 9984 w 10000"/>
                <a:gd name="connsiteY12" fmla="*/ 4629 h 10000"/>
                <a:gd name="connsiteX13" fmla="*/ 9984 w 10000"/>
                <a:gd name="connsiteY13" fmla="*/ 4024 h 10000"/>
                <a:gd name="connsiteX14" fmla="*/ 9381 w 10000"/>
                <a:gd name="connsiteY14" fmla="*/ 3180 h 10000"/>
                <a:gd name="connsiteX15" fmla="*/ 9033 w 10000"/>
                <a:gd name="connsiteY15" fmla="*/ 3180 h 10000"/>
                <a:gd name="connsiteX16" fmla="*/ 9078 w 10000"/>
                <a:gd name="connsiteY16" fmla="*/ 2270 h 10000"/>
                <a:gd name="connsiteX17" fmla="*/ 8733 w 10000"/>
                <a:gd name="connsiteY17" fmla="*/ 1754 h 10000"/>
                <a:gd name="connsiteX18" fmla="*/ 8687 w 10000"/>
                <a:gd name="connsiteY18" fmla="*/ 2359 h 10000"/>
                <a:gd name="connsiteX19" fmla="*/ 8904 w 10000"/>
                <a:gd name="connsiteY19" fmla="*/ 3269 h 10000"/>
                <a:gd name="connsiteX20" fmla="*/ 8904 w 10000"/>
                <a:gd name="connsiteY20" fmla="*/ 4085 h 10000"/>
                <a:gd name="connsiteX21" fmla="*/ 8601 w 10000"/>
                <a:gd name="connsiteY21" fmla="*/ 4325 h 10000"/>
                <a:gd name="connsiteX22" fmla="*/ 8473 w 10000"/>
                <a:gd name="connsiteY22" fmla="*/ 4841 h 10000"/>
                <a:gd name="connsiteX23" fmla="*/ 8215 w 10000"/>
                <a:gd name="connsiteY23" fmla="*/ 4536 h 10000"/>
                <a:gd name="connsiteX24" fmla="*/ 8430 w 10000"/>
                <a:gd name="connsiteY24" fmla="*/ 4174 h 10000"/>
                <a:gd name="connsiteX25" fmla="*/ 8341 w 10000"/>
                <a:gd name="connsiteY25" fmla="*/ 3630 h 10000"/>
                <a:gd name="connsiteX26" fmla="*/ 7824 w 10000"/>
                <a:gd name="connsiteY26" fmla="*/ 3780 h 10000"/>
                <a:gd name="connsiteX27" fmla="*/ 7436 w 10000"/>
                <a:gd name="connsiteY27" fmla="*/ 3419 h 10000"/>
                <a:gd name="connsiteX28" fmla="*/ 7044 w 10000"/>
                <a:gd name="connsiteY28" fmla="*/ 3720 h 10000"/>
                <a:gd name="connsiteX29" fmla="*/ 6785 w 10000"/>
                <a:gd name="connsiteY29" fmla="*/ 3330 h 10000"/>
                <a:gd name="connsiteX30" fmla="*/ 7307 w 10000"/>
                <a:gd name="connsiteY30" fmla="*/ 3114 h 10000"/>
                <a:gd name="connsiteX31" fmla="*/ 7347 w 10000"/>
                <a:gd name="connsiteY31" fmla="*/ 2664 h 10000"/>
                <a:gd name="connsiteX32" fmla="*/ 6830 w 10000"/>
                <a:gd name="connsiteY32" fmla="*/ 2575 h 10000"/>
                <a:gd name="connsiteX33" fmla="*/ 6659 w 10000"/>
                <a:gd name="connsiteY33" fmla="*/ 2964 h 10000"/>
                <a:gd name="connsiteX34" fmla="*/ 6484 w 10000"/>
                <a:gd name="connsiteY34" fmla="*/ 2664 h 10000"/>
                <a:gd name="connsiteX35" fmla="*/ 5705 w 10000"/>
                <a:gd name="connsiteY35" fmla="*/ 2575 h 10000"/>
                <a:gd name="connsiteX36" fmla="*/ 5533 w 10000"/>
                <a:gd name="connsiteY36" fmla="*/ 2814 h 10000"/>
                <a:gd name="connsiteX37" fmla="*/ 5273 w 10000"/>
                <a:gd name="connsiteY37" fmla="*/ 2575 h 10000"/>
                <a:gd name="connsiteX38" fmla="*/ 4971 w 10000"/>
                <a:gd name="connsiteY38" fmla="*/ 3114 h 10000"/>
                <a:gd name="connsiteX39" fmla="*/ 4585 w 10000"/>
                <a:gd name="connsiteY39" fmla="*/ 2875 h 10000"/>
                <a:gd name="connsiteX40" fmla="*/ 4756 w 10000"/>
                <a:gd name="connsiteY40" fmla="*/ 1909 h 10000"/>
                <a:gd name="connsiteX41" fmla="*/ 5188 w 10000"/>
                <a:gd name="connsiteY41" fmla="*/ 2059 h 10000"/>
                <a:gd name="connsiteX42" fmla="*/ 5230 w 10000"/>
                <a:gd name="connsiteY42" fmla="*/ 994 h 10000"/>
                <a:gd name="connsiteX43" fmla="*/ 4670 w 10000"/>
                <a:gd name="connsiteY43" fmla="*/ 0 h 10000"/>
                <a:gd name="connsiteX44" fmla="*/ 4756 w 10000"/>
                <a:gd name="connsiteY44" fmla="*/ 1055 h 10000"/>
                <a:gd name="connsiteX45" fmla="*/ 4193 w 10000"/>
                <a:gd name="connsiteY45" fmla="*/ 1660 h 10000"/>
                <a:gd name="connsiteX46" fmla="*/ 4148 w 10000"/>
                <a:gd name="connsiteY46" fmla="*/ 2514 h 10000"/>
                <a:gd name="connsiteX47" fmla="*/ 3987 w 10000"/>
                <a:gd name="connsiteY47" fmla="*/ 2692 h 10000"/>
                <a:gd name="connsiteX48" fmla="*/ 3891 w 10000"/>
                <a:gd name="connsiteY48" fmla="*/ 2814 h 10000"/>
                <a:gd name="connsiteX49" fmla="*/ 3502 w 10000"/>
                <a:gd name="connsiteY49" fmla="*/ 1965 h 10000"/>
                <a:gd name="connsiteX50" fmla="*/ 2811 w 10000"/>
                <a:gd name="connsiteY50" fmla="*/ 1965 h 10000"/>
                <a:gd name="connsiteX51" fmla="*/ 2422 w 10000"/>
                <a:gd name="connsiteY51" fmla="*/ 2420 h 10000"/>
                <a:gd name="connsiteX52" fmla="*/ 2248 w 10000"/>
                <a:gd name="connsiteY52" fmla="*/ 3114 h 10000"/>
                <a:gd name="connsiteX53" fmla="*/ 1860 w 10000"/>
                <a:gd name="connsiteY53" fmla="*/ 2359 h 10000"/>
                <a:gd name="connsiteX54" fmla="*/ 1602 w 10000"/>
                <a:gd name="connsiteY54" fmla="*/ 1454 h 10000"/>
                <a:gd name="connsiteX55" fmla="*/ 1385 w 10000"/>
                <a:gd name="connsiteY55" fmla="*/ 1909 h 10000"/>
                <a:gd name="connsiteX56" fmla="*/ 1428 w 10000"/>
                <a:gd name="connsiteY56" fmla="*/ 2814 h 10000"/>
                <a:gd name="connsiteX57" fmla="*/ 916 w 10000"/>
                <a:gd name="connsiteY57" fmla="*/ 2664 h 10000"/>
                <a:gd name="connsiteX58" fmla="*/ 756 w 10000"/>
                <a:gd name="connsiteY58" fmla="*/ 2692 h 10000"/>
                <a:gd name="connsiteX59" fmla="*/ 477 w 10000"/>
                <a:gd name="connsiteY59" fmla="*/ 3372 h 10000"/>
                <a:gd name="connsiteX60" fmla="*/ 648 w 10000"/>
                <a:gd name="connsiteY60" fmla="*/ 3907 h 10000"/>
                <a:gd name="connsiteX61" fmla="*/ 477 w 10000"/>
                <a:gd name="connsiteY61" fmla="*/ 4733 h 10000"/>
                <a:gd name="connsiteX62" fmla="*/ 174 w 10000"/>
                <a:gd name="connsiteY62" fmla="*/ 5188 h 10000"/>
                <a:gd name="connsiteX63" fmla="*/ 0 w 10000"/>
                <a:gd name="connsiteY63" fmla="*/ 5446 h 10000"/>
                <a:gd name="connsiteX64" fmla="*/ 62 w 10000"/>
                <a:gd name="connsiteY64" fmla="*/ 6323 h 10000"/>
                <a:gd name="connsiteX65" fmla="*/ 694 w 10000"/>
                <a:gd name="connsiteY65" fmla="*/ 7416 h 10000"/>
                <a:gd name="connsiteX66" fmla="*/ 1040 w 10000"/>
                <a:gd name="connsiteY66" fmla="*/ 7387 h 10000"/>
                <a:gd name="connsiteX67" fmla="*/ 1099 w 10000"/>
                <a:gd name="connsiteY67" fmla="*/ 7866 h 10000"/>
                <a:gd name="connsiteX68" fmla="*/ 1487 w 10000"/>
                <a:gd name="connsiteY68" fmla="*/ 8021 h 10000"/>
                <a:gd name="connsiteX69" fmla="*/ 2050 w 10000"/>
                <a:gd name="connsiteY69" fmla="*/ 8621 h 10000"/>
                <a:gd name="connsiteX70" fmla="*/ 2248 w 10000"/>
                <a:gd name="connsiteY70" fmla="*/ 9137 h 10000"/>
                <a:gd name="connsiteX71" fmla="*/ 2655 w 10000"/>
                <a:gd name="connsiteY71" fmla="*/ 9278 h 10000"/>
                <a:gd name="connsiteX72" fmla="*/ 2671 w 10000"/>
                <a:gd name="connsiteY72" fmla="*/ 10000 h 10000"/>
                <a:gd name="connsiteX73" fmla="*/ 2870 w 10000"/>
                <a:gd name="connsiteY73" fmla="*/ 9653 h 10000"/>
                <a:gd name="connsiteX74" fmla="*/ 3285 w 10000"/>
                <a:gd name="connsiteY74" fmla="*/ 9686 h 10000"/>
                <a:gd name="connsiteX75" fmla="*/ 3215 w 10000"/>
                <a:gd name="connsiteY75" fmla="*/ 8977 h 10000"/>
                <a:gd name="connsiteX76" fmla="*/ 3891 w 10000"/>
                <a:gd name="connsiteY76" fmla="*/ 8293 h 10000"/>
                <a:gd name="connsiteX77" fmla="*/ 3502 w 10000"/>
                <a:gd name="connsiteY77" fmla="*/ 7913 h 10000"/>
                <a:gd name="connsiteX78" fmla="*/ 3242 w 10000"/>
                <a:gd name="connsiteY78" fmla="*/ 8260 h 10000"/>
                <a:gd name="connsiteX79" fmla="*/ 3028 w 10000"/>
                <a:gd name="connsiteY79" fmla="*/ 7763 h 10000"/>
                <a:gd name="connsiteX80" fmla="*/ 3261 w 10000"/>
                <a:gd name="connsiteY80" fmla="*/ 7387 h 10000"/>
                <a:gd name="connsiteX81" fmla="*/ 3518 w 10000"/>
                <a:gd name="connsiteY81" fmla="*/ 6295 h 10000"/>
                <a:gd name="connsiteX82" fmla="*/ 3261 w 10000"/>
                <a:gd name="connsiteY82" fmla="*/ 5647 h 10000"/>
                <a:gd name="connsiteX83" fmla="*/ 3374 w 10000"/>
                <a:gd name="connsiteY83" fmla="*/ 5417 h 10000"/>
                <a:gd name="connsiteX84" fmla="*/ 3848 w 10000"/>
                <a:gd name="connsiteY84" fmla="*/ 5797 h 10000"/>
                <a:gd name="connsiteX85" fmla="*/ 4148 w 10000"/>
                <a:gd name="connsiteY85" fmla="*/ 6445 h 10000"/>
                <a:gd name="connsiteX86" fmla="*/ 4472 w 10000"/>
                <a:gd name="connsiteY86" fmla="*/ 6295 h 10000"/>
                <a:gd name="connsiteX87" fmla="*/ 4686 w 10000"/>
                <a:gd name="connsiteY87" fmla="*/ 6623 h 10000"/>
                <a:gd name="connsiteX88" fmla="*/ 4858 w 10000"/>
                <a:gd name="connsiteY88" fmla="*/ 6323 h 10000"/>
                <a:gd name="connsiteX89" fmla="*/ 4799 w 10000"/>
                <a:gd name="connsiteY89" fmla="*/ 5539 h 10000"/>
                <a:gd name="connsiteX90" fmla="*/ 4686 w 10000"/>
                <a:gd name="connsiteY90" fmla="*/ 5188 h 10000"/>
                <a:gd name="connsiteX91" fmla="*/ 4989 w 10000"/>
                <a:gd name="connsiteY91" fmla="*/ 4583 h 10000"/>
                <a:gd name="connsiteX0" fmla="*/ 4989 w 10000"/>
                <a:gd name="connsiteY0" fmla="*/ 4583 h 10000"/>
                <a:gd name="connsiteX1" fmla="*/ 4935 w 10000"/>
                <a:gd name="connsiteY1" fmla="*/ 4208 h 10000"/>
                <a:gd name="connsiteX2" fmla="*/ 4592 w 10000"/>
                <a:gd name="connsiteY2" fmla="*/ 3602 h 10000"/>
                <a:gd name="connsiteX3" fmla="*/ 4935 w 10000"/>
                <a:gd name="connsiteY3" fmla="*/ 3812 h 10000"/>
                <a:gd name="connsiteX4" fmla="*/ 9335 w 10000"/>
                <a:gd name="connsiteY4" fmla="*/ 5994 h 10000"/>
                <a:gd name="connsiteX5" fmla="*/ 9467 w 10000"/>
                <a:gd name="connsiteY5" fmla="*/ 5689 h 10000"/>
                <a:gd name="connsiteX6" fmla="*/ 9829 w 10000"/>
                <a:gd name="connsiteY6" fmla="*/ 5629 h 10000"/>
                <a:gd name="connsiteX7" fmla="*/ 9898 w 10000"/>
                <a:gd name="connsiteY7" fmla="*/ 5600 h 10000"/>
                <a:gd name="connsiteX8" fmla="*/ 10000 w 10000"/>
                <a:gd name="connsiteY8" fmla="*/ 5239 h 10000"/>
                <a:gd name="connsiteX9" fmla="*/ 9812 w 10000"/>
                <a:gd name="connsiteY9" fmla="*/ 4962 h 10000"/>
                <a:gd name="connsiteX10" fmla="*/ 10000 w 10000"/>
                <a:gd name="connsiteY10" fmla="*/ 4662 h 10000"/>
                <a:gd name="connsiteX11" fmla="*/ 9984 w 10000"/>
                <a:gd name="connsiteY11" fmla="*/ 4629 h 10000"/>
                <a:gd name="connsiteX12" fmla="*/ 9984 w 10000"/>
                <a:gd name="connsiteY12" fmla="*/ 4024 h 10000"/>
                <a:gd name="connsiteX13" fmla="*/ 9381 w 10000"/>
                <a:gd name="connsiteY13" fmla="*/ 3180 h 10000"/>
                <a:gd name="connsiteX14" fmla="*/ 9033 w 10000"/>
                <a:gd name="connsiteY14" fmla="*/ 3180 h 10000"/>
                <a:gd name="connsiteX15" fmla="*/ 9078 w 10000"/>
                <a:gd name="connsiteY15" fmla="*/ 2270 h 10000"/>
                <a:gd name="connsiteX16" fmla="*/ 8733 w 10000"/>
                <a:gd name="connsiteY16" fmla="*/ 1754 h 10000"/>
                <a:gd name="connsiteX17" fmla="*/ 8687 w 10000"/>
                <a:gd name="connsiteY17" fmla="*/ 2359 h 10000"/>
                <a:gd name="connsiteX18" fmla="*/ 8904 w 10000"/>
                <a:gd name="connsiteY18" fmla="*/ 3269 h 10000"/>
                <a:gd name="connsiteX19" fmla="*/ 8904 w 10000"/>
                <a:gd name="connsiteY19" fmla="*/ 4085 h 10000"/>
                <a:gd name="connsiteX20" fmla="*/ 8601 w 10000"/>
                <a:gd name="connsiteY20" fmla="*/ 4325 h 10000"/>
                <a:gd name="connsiteX21" fmla="*/ 8473 w 10000"/>
                <a:gd name="connsiteY21" fmla="*/ 4841 h 10000"/>
                <a:gd name="connsiteX22" fmla="*/ 8215 w 10000"/>
                <a:gd name="connsiteY22" fmla="*/ 4536 h 10000"/>
                <a:gd name="connsiteX23" fmla="*/ 8430 w 10000"/>
                <a:gd name="connsiteY23" fmla="*/ 4174 h 10000"/>
                <a:gd name="connsiteX24" fmla="*/ 8341 w 10000"/>
                <a:gd name="connsiteY24" fmla="*/ 3630 h 10000"/>
                <a:gd name="connsiteX25" fmla="*/ 7824 w 10000"/>
                <a:gd name="connsiteY25" fmla="*/ 3780 h 10000"/>
                <a:gd name="connsiteX26" fmla="*/ 7436 w 10000"/>
                <a:gd name="connsiteY26" fmla="*/ 3419 h 10000"/>
                <a:gd name="connsiteX27" fmla="*/ 7044 w 10000"/>
                <a:gd name="connsiteY27" fmla="*/ 3720 h 10000"/>
                <a:gd name="connsiteX28" fmla="*/ 6785 w 10000"/>
                <a:gd name="connsiteY28" fmla="*/ 3330 h 10000"/>
                <a:gd name="connsiteX29" fmla="*/ 7307 w 10000"/>
                <a:gd name="connsiteY29" fmla="*/ 3114 h 10000"/>
                <a:gd name="connsiteX30" fmla="*/ 7347 w 10000"/>
                <a:gd name="connsiteY30" fmla="*/ 2664 h 10000"/>
                <a:gd name="connsiteX31" fmla="*/ 6830 w 10000"/>
                <a:gd name="connsiteY31" fmla="*/ 2575 h 10000"/>
                <a:gd name="connsiteX32" fmla="*/ 6659 w 10000"/>
                <a:gd name="connsiteY32" fmla="*/ 2964 h 10000"/>
                <a:gd name="connsiteX33" fmla="*/ 6484 w 10000"/>
                <a:gd name="connsiteY33" fmla="*/ 2664 h 10000"/>
                <a:gd name="connsiteX34" fmla="*/ 5705 w 10000"/>
                <a:gd name="connsiteY34" fmla="*/ 2575 h 10000"/>
                <a:gd name="connsiteX35" fmla="*/ 5533 w 10000"/>
                <a:gd name="connsiteY35" fmla="*/ 2814 h 10000"/>
                <a:gd name="connsiteX36" fmla="*/ 5273 w 10000"/>
                <a:gd name="connsiteY36" fmla="*/ 2575 h 10000"/>
                <a:gd name="connsiteX37" fmla="*/ 4971 w 10000"/>
                <a:gd name="connsiteY37" fmla="*/ 3114 h 10000"/>
                <a:gd name="connsiteX38" fmla="*/ 4585 w 10000"/>
                <a:gd name="connsiteY38" fmla="*/ 2875 h 10000"/>
                <a:gd name="connsiteX39" fmla="*/ 4756 w 10000"/>
                <a:gd name="connsiteY39" fmla="*/ 1909 h 10000"/>
                <a:gd name="connsiteX40" fmla="*/ 5188 w 10000"/>
                <a:gd name="connsiteY40" fmla="*/ 2059 h 10000"/>
                <a:gd name="connsiteX41" fmla="*/ 5230 w 10000"/>
                <a:gd name="connsiteY41" fmla="*/ 994 h 10000"/>
                <a:gd name="connsiteX42" fmla="*/ 4670 w 10000"/>
                <a:gd name="connsiteY42" fmla="*/ 0 h 10000"/>
                <a:gd name="connsiteX43" fmla="*/ 4756 w 10000"/>
                <a:gd name="connsiteY43" fmla="*/ 1055 h 10000"/>
                <a:gd name="connsiteX44" fmla="*/ 4193 w 10000"/>
                <a:gd name="connsiteY44" fmla="*/ 1660 h 10000"/>
                <a:gd name="connsiteX45" fmla="*/ 4148 w 10000"/>
                <a:gd name="connsiteY45" fmla="*/ 2514 h 10000"/>
                <a:gd name="connsiteX46" fmla="*/ 3987 w 10000"/>
                <a:gd name="connsiteY46" fmla="*/ 2692 h 10000"/>
                <a:gd name="connsiteX47" fmla="*/ 3891 w 10000"/>
                <a:gd name="connsiteY47" fmla="*/ 2814 h 10000"/>
                <a:gd name="connsiteX48" fmla="*/ 3502 w 10000"/>
                <a:gd name="connsiteY48" fmla="*/ 1965 h 10000"/>
                <a:gd name="connsiteX49" fmla="*/ 2811 w 10000"/>
                <a:gd name="connsiteY49" fmla="*/ 1965 h 10000"/>
                <a:gd name="connsiteX50" fmla="*/ 2422 w 10000"/>
                <a:gd name="connsiteY50" fmla="*/ 2420 h 10000"/>
                <a:gd name="connsiteX51" fmla="*/ 2248 w 10000"/>
                <a:gd name="connsiteY51" fmla="*/ 3114 h 10000"/>
                <a:gd name="connsiteX52" fmla="*/ 1860 w 10000"/>
                <a:gd name="connsiteY52" fmla="*/ 2359 h 10000"/>
                <a:gd name="connsiteX53" fmla="*/ 1602 w 10000"/>
                <a:gd name="connsiteY53" fmla="*/ 1454 h 10000"/>
                <a:gd name="connsiteX54" fmla="*/ 1385 w 10000"/>
                <a:gd name="connsiteY54" fmla="*/ 1909 h 10000"/>
                <a:gd name="connsiteX55" fmla="*/ 1428 w 10000"/>
                <a:gd name="connsiteY55" fmla="*/ 2814 h 10000"/>
                <a:gd name="connsiteX56" fmla="*/ 916 w 10000"/>
                <a:gd name="connsiteY56" fmla="*/ 2664 h 10000"/>
                <a:gd name="connsiteX57" fmla="*/ 756 w 10000"/>
                <a:gd name="connsiteY57" fmla="*/ 2692 h 10000"/>
                <a:gd name="connsiteX58" fmla="*/ 477 w 10000"/>
                <a:gd name="connsiteY58" fmla="*/ 3372 h 10000"/>
                <a:gd name="connsiteX59" fmla="*/ 648 w 10000"/>
                <a:gd name="connsiteY59" fmla="*/ 3907 h 10000"/>
                <a:gd name="connsiteX60" fmla="*/ 477 w 10000"/>
                <a:gd name="connsiteY60" fmla="*/ 4733 h 10000"/>
                <a:gd name="connsiteX61" fmla="*/ 174 w 10000"/>
                <a:gd name="connsiteY61" fmla="*/ 5188 h 10000"/>
                <a:gd name="connsiteX62" fmla="*/ 0 w 10000"/>
                <a:gd name="connsiteY62" fmla="*/ 5446 h 10000"/>
                <a:gd name="connsiteX63" fmla="*/ 62 w 10000"/>
                <a:gd name="connsiteY63" fmla="*/ 6323 h 10000"/>
                <a:gd name="connsiteX64" fmla="*/ 694 w 10000"/>
                <a:gd name="connsiteY64" fmla="*/ 7416 h 10000"/>
                <a:gd name="connsiteX65" fmla="*/ 1040 w 10000"/>
                <a:gd name="connsiteY65" fmla="*/ 7387 h 10000"/>
                <a:gd name="connsiteX66" fmla="*/ 1099 w 10000"/>
                <a:gd name="connsiteY66" fmla="*/ 7866 h 10000"/>
                <a:gd name="connsiteX67" fmla="*/ 1487 w 10000"/>
                <a:gd name="connsiteY67" fmla="*/ 8021 h 10000"/>
                <a:gd name="connsiteX68" fmla="*/ 2050 w 10000"/>
                <a:gd name="connsiteY68" fmla="*/ 8621 h 10000"/>
                <a:gd name="connsiteX69" fmla="*/ 2248 w 10000"/>
                <a:gd name="connsiteY69" fmla="*/ 9137 h 10000"/>
                <a:gd name="connsiteX70" fmla="*/ 2655 w 10000"/>
                <a:gd name="connsiteY70" fmla="*/ 9278 h 10000"/>
                <a:gd name="connsiteX71" fmla="*/ 2671 w 10000"/>
                <a:gd name="connsiteY71" fmla="*/ 10000 h 10000"/>
                <a:gd name="connsiteX72" fmla="*/ 2870 w 10000"/>
                <a:gd name="connsiteY72" fmla="*/ 9653 h 10000"/>
                <a:gd name="connsiteX73" fmla="*/ 3285 w 10000"/>
                <a:gd name="connsiteY73" fmla="*/ 9686 h 10000"/>
                <a:gd name="connsiteX74" fmla="*/ 3215 w 10000"/>
                <a:gd name="connsiteY74" fmla="*/ 8977 h 10000"/>
                <a:gd name="connsiteX75" fmla="*/ 3891 w 10000"/>
                <a:gd name="connsiteY75" fmla="*/ 8293 h 10000"/>
                <a:gd name="connsiteX76" fmla="*/ 3502 w 10000"/>
                <a:gd name="connsiteY76" fmla="*/ 7913 h 10000"/>
                <a:gd name="connsiteX77" fmla="*/ 3242 w 10000"/>
                <a:gd name="connsiteY77" fmla="*/ 8260 h 10000"/>
                <a:gd name="connsiteX78" fmla="*/ 3028 w 10000"/>
                <a:gd name="connsiteY78" fmla="*/ 7763 h 10000"/>
                <a:gd name="connsiteX79" fmla="*/ 3261 w 10000"/>
                <a:gd name="connsiteY79" fmla="*/ 7387 h 10000"/>
                <a:gd name="connsiteX80" fmla="*/ 3518 w 10000"/>
                <a:gd name="connsiteY80" fmla="*/ 6295 h 10000"/>
                <a:gd name="connsiteX81" fmla="*/ 3261 w 10000"/>
                <a:gd name="connsiteY81" fmla="*/ 5647 h 10000"/>
                <a:gd name="connsiteX82" fmla="*/ 3374 w 10000"/>
                <a:gd name="connsiteY82" fmla="*/ 5417 h 10000"/>
                <a:gd name="connsiteX83" fmla="*/ 3848 w 10000"/>
                <a:gd name="connsiteY83" fmla="*/ 5797 h 10000"/>
                <a:gd name="connsiteX84" fmla="*/ 4148 w 10000"/>
                <a:gd name="connsiteY84" fmla="*/ 6445 h 10000"/>
                <a:gd name="connsiteX85" fmla="*/ 4472 w 10000"/>
                <a:gd name="connsiteY85" fmla="*/ 6295 h 10000"/>
                <a:gd name="connsiteX86" fmla="*/ 4686 w 10000"/>
                <a:gd name="connsiteY86" fmla="*/ 6623 h 10000"/>
                <a:gd name="connsiteX87" fmla="*/ 4858 w 10000"/>
                <a:gd name="connsiteY87" fmla="*/ 6323 h 10000"/>
                <a:gd name="connsiteX88" fmla="*/ 4799 w 10000"/>
                <a:gd name="connsiteY88" fmla="*/ 5539 h 10000"/>
                <a:gd name="connsiteX89" fmla="*/ 4686 w 10000"/>
                <a:gd name="connsiteY89" fmla="*/ 5188 h 10000"/>
                <a:gd name="connsiteX90" fmla="*/ 4989 w 10000"/>
                <a:gd name="connsiteY90" fmla="*/ 4583 h 10000"/>
                <a:gd name="connsiteX0" fmla="*/ 4989 w 10000"/>
                <a:gd name="connsiteY0" fmla="*/ 4583 h 10000"/>
                <a:gd name="connsiteX1" fmla="*/ 4935 w 10000"/>
                <a:gd name="connsiteY1" fmla="*/ 4208 h 10000"/>
                <a:gd name="connsiteX2" fmla="*/ 4592 w 10000"/>
                <a:gd name="connsiteY2" fmla="*/ 3602 h 10000"/>
                <a:gd name="connsiteX3" fmla="*/ 4935 w 10000"/>
                <a:gd name="connsiteY3" fmla="*/ 3812 h 10000"/>
                <a:gd name="connsiteX4" fmla="*/ 9295 w 10000"/>
                <a:gd name="connsiteY4" fmla="*/ 6064 h 10000"/>
                <a:gd name="connsiteX5" fmla="*/ 9467 w 10000"/>
                <a:gd name="connsiteY5" fmla="*/ 5689 h 10000"/>
                <a:gd name="connsiteX6" fmla="*/ 9829 w 10000"/>
                <a:gd name="connsiteY6" fmla="*/ 5629 h 10000"/>
                <a:gd name="connsiteX7" fmla="*/ 9898 w 10000"/>
                <a:gd name="connsiteY7" fmla="*/ 5600 h 10000"/>
                <a:gd name="connsiteX8" fmla="*/ 10000 w 10000"/>
                <a:gd name="connsiteY8" fmla="*/ 5239 h 10000"/>
                <a:gd name="connsiteX9" fmla="*/ 9812 w 10000"/>
                <a:gd name="connsiteY9" fmla="*/ 4962 h 10000"/>
                <a:gd name="connsiteX10" fmla="*/ 10000 w 10000"/>
                <a:gd name="connsiteY10" fmla="*/ 4662 h 10000"/>
                <a:gd name="connsiteX11" fmla="*/ 9984 w 10000"/>
                <a:gd name="connsiteY11" fmla="*/ 4629 h 10000"/>
                <a:gd name="connsiteX12" fmla="*/ 9984 w 10000"/>
                <a:gd name="connsiteY12" fmla="*/ 4024 h 10000"/>
                <a:gd name="connsiteX13" fmla="*/ 9381 w 10000"/>
                <a:gd name="connsiteY13" fmla="*/ 3180 h 10000"/>
                <a:gd name="connsiteX14" fmla="*/ 9033 w 10000"/>
                <a:gd name="connsiteY14" fmla="*/ 3180 h 10000"/>
                <a:gd name="connsiteX15" fmla="*/ 9078 w 10000"/>
                <a:gd name="connsiteY15" fmla="*/ 2270 h 10000"/>
                <a:gd name="connsiteX16" fmla="*/ 8733 w 10000"/>
                <a:gd name="connsiteY16" fmla="*/ 1754 h 10000"/>
                <a:gd name="connsiteX17" fmla="*/ 8687 w 10000"/>
                <a:gd name="connsiteY17" fmla="*/ 2359 h 10000"/>
                <a:gd name="connsiteX18" fmla="*/ 8904 w 10000"/>
                <a:gd name="connsiteY18" fmla="*/ 3269 h 10000"/>
                <a:gd name="connsiteX19" fmla="*/ 8904 w 10000"/>
                <a:gd name="connsiteY19" fmla="*/ 4085 h 10000"/>
                <a:gd name="connsiteX20" fmla="*/ 8601 w 10000"/>
                <a:gd name="connsiteY20" fmla="*/ 4325 h 10000"/>
                <a:gd name="connsiteX21" fmla="*/ 8473 w 10000"/>
                <a:gd name="connsiteY21" fmla="*/ 4841 h 10000"/>
                <a:gd name="connsiteX22" fmla="*/ 8215 w 10000"/>
                <a:gd name="connsiteY22" fmla="*/ 4536 h 10000"/>
                <a:gd name="connsiteX23" fmla="*/ 8430 w 10000"/>
                <a:gd name="connsiteY23" fmla="*/ 4174 h 10000"/>
                <a:gd name="connsiteX24" fmla="*/ 8341 w 10000"/>
                <a:gd name="connsiteY24" fmla="*/ 3630 h 10000"/>
                <a:gd name="connsiteX25" fmla="*/ 7824 w 10000"/>
                <a:gd name="connsiteY25" fmla="*/ 3780 h 10000"/>
                <a:gd name="connsiteX26" fmla="*/ 7436 w 10000"/>
                <a:gd name="connsiteY26" fmla="*/ 3419 h 10000"/>
                <a:gd name="connsiteX27" fmla="*/ 7044 w 10000"/>
                <a:gd name="connsiteY27" fmla="*/ 3720 h 10000"/>
                <a:gd name="connsiteX28" fmla="*/ 6785 w 10000"/>
                <a:gd name="connsiteY28" fmla="*/ 3330 h 10000"/>
                <a:gd name="connsiteX29" fmla="*/ 7307 w 10000"/>
                <a:gd name="connsiteY29" fmla="*/ 3114 h 10000"/>
                <a:gd name="connsiteX30" fmla="*/ 7347 w 10000"/>
                <a:gd name="connsiteY30" fmla="*/ 2664 h 10000"/>
                <a:gd name="connsiteX31" fmla="*/ 6830 w 10000"/>
                <a:gd name="connsiteY31" fmla="*/ 2575 h 10000"/>
                <a:gd name="connsiteX32" fmla="*/ 6659 w 10000"/>
                <a:gd name="connsiteY32" fmla="*/ 2964 h 10000"/>
                <a:gd name="connsiteX33" fmla="*/ 6484 w 10000"/>
                <a:gd name="connsiteY33" fmla="*/ 2664 h 10000"/>
                <a:gd name="connsiteX34" fmla="*/ 5705 w 10000"/>
                <a:gd name="connsiteY34" fmla="*/ 2575 h 10000"/>
                <a:gd name="connsiteX35" fmla="*/ 5533 w 10000"/>
                <a:gd name="connsiteY35" fmla="*/ 2814 h 10000"/>
                <a:gd name="connsiteX36" fmla="*/ 5273 w 10000"/>
                <a:gd name="connsiteY36" fmla="*/ 2575 h 10000"/>
                <a:gd name="connsiteX37" fmla="*/ 4971 w 10000"/>
                <a:gd name="connsiteY37" fmla="*/ 3114 h 10000"/>
                <a:gd name="connsiteX38" fmla="*/ 4585 w 10000"/>
                <a:gd name="connsiteY38" fmla="*/ 2875 h 10000"/>
                <a:gd name="connsiteX39" fmla="*/ 4756 w 10000"/>
                <a:gd name="connsiteY39" fmla="*/ 1909 h 10000"/>
                <a:gd name="connsiteX40" fmla="*/ 5188 w 10000"/>
                <a:gd name="connsiteY40" fmla="*/ 2059 h 10000"/>
                <a:gd name="connsiteX41" fmla="*/ 5230 w 10000"/>
                <a:gd name="connsiteY41" fmla="*/ 994 h 10000"/>
                <a:gd name="connsiteX42" fmla="*/ 4670 w 10000"/>
                <a:gd name="connsiteY42" fmla="*/ 0 h 10000"/>
                <a:gd name="connsiteX43" fmla="*/ 4756 w 10000"/>
                <a:gd name="connsiteY43" fmla="*/ 1055 h 10000"/>
                <a:gd name="connsiteX44" fmla="*/ 4193 w 10000"/>
                <a:gd name="connsiteY44" fmla="*/ 1660 h 10000"/>
                <a:gd name="connsiteX45" fmla="*/ 4148 w 10000"/>
                <a:gd name="connsiteY45" fmla="*/ 2514 h 10000"/>
                <a:gd name="connsiteX46" fmla="*/ 3987 w 10000"/>
                <a:gd name="connsiteY46" fmla="*/ 2692 h 10000"/>
                <a:gd name="connsiteX47" fmla="*/ 3891 w 10000"/>
                <a:gd name="connsiteY47" fmla="*/ 2814 h 10000"/>
                <a:gd name="connsiteX48" fmla="*/ 3502 w 10000"/>
                <a:gd name="connsiteY48" fmla="*/ 1965 h 10000"/>
                <a:gd name="connsiteX49" fmla="*/ 2811 w 10000"/>
                <a:gd name="connsiteY49" fmla="*/ 1965 h 10000"/>
                <a:gd name="connsiteX50" fmla="*/ 2422 w 10000"/>
                <a:gd name="connsiteY50" fmla="*/ 2420 h 10000"/>
                <a:gd name="connsiteX51" fmla="*/ 2248 w 10000"/>
                <a:gd name="connsiteY51" fmla="*/ 3114 h 10000"/>
                <a:gd name="connsiteX52" fmla="*/ 1860 w 10000"/>
                <a:gd name="connsiteY52" fmla="*/ 2359 h 10000"/>
                <a:gd name="connsiteX53" fmla="*/ 1602 w 10000"/>
                <a:gd name="connsiteY53" fmla="*/ 1454 h 10000"/>
                <a:gd name="connsiteX54" fmla="*/ 1385 w 10000"/>
                <a:gd name="connsiteY54" fmla="*/ 1909 h 10000"/>
                <a:gd name="connsiteX55" fmla="*/ 1428 w 10000"/>
                <a:gd name="connsiteY55" fmla="*/ 2814 h 10000"/>
                <a:gd name="connsiteX56" fmla="*/ 916 w 10000"/>
                <a:gd name="connsiteY56" fmla="*/ 2664 h 10000"/>
                <a:gd name="connsiteX57" fmla="*/ 756 w 10000"/>
                <a:gd name="connsiteY57" fmla="*/ 2692 h 10000"/>
                <a:gd name="connsiteX58" fmla="*/ 477 w 10000"/>
                <a:gd name="connsiteY58" fmla="*/ 3372 h 10000"/>
                <a:gd name="connsiteX59" fmla="*/ 648 w 10000"/>
                <a:gd name="connsiteY59" fmla="*/ 3907 h 10000"/>
                <a:gd name="connsiteX60" fmla="*/ 477 w 10000"/>
                <a:gd name="connsiteY60" fmla="*/ 4733 h 10000"/>
                <a:gd name="connsiteX61" fmla="*/ 174 w 10000"/>
                <a:gd name="connsiteY61" fmla="*/ 5188 h 10000"/>
                <a:gd name="connsiteX62" fmla="*/ 0 w 10000"/>
                <a:gd name="connsiteY62" fmla="*/ 5446 h 10000"/>
                <a:gd name="connsiteX63" fmla="*/ 62 w 10000"/>
                <a:gd name="connsiteY63" fmla="*/ 6323 h 10000"/>
                <a:gd name="connsiteX64" fmla="*/ 694 w 10000"/>
                <a:gd name="connsiteY64" fmla="*/ 7416 h 10000"/>
                <a:gd name="connsiteX65" fmla="*/ 1040 w 10000"/>
                <a:gd name="connsiteY65" fmla="*/ 7387 h 10000"/>
                <a:gd name="connsiteX66" fmla="*/ 1099 w 10000"/>
                <a:gd name="connsiteY66" fmla="*/ 7866 h 10000"/>
                <a:gd name="connsiteX67" fmla="*/ 1487 w 10000"/>
                <a:gd name="connsiteY67" fmla="*/ 8021 h 10000"/>
                <a:gd name="connsiteX68" fmla="*/ 2050 w 10000"/>
                <a:gd name="connsiteY68" fmla="*/ 8621 h 10000"/>
                <a:gd name="connsiteX69" fmla="*/ 2248 w 10000"/>
                <a:gd name="connsiteY69" fmla="*/ 9137 h 10000"/>
                <a:gd name="connsiteX70" fmla="*/ 2655 w 10000"/>
                <a:gd name="connsiteY70" fmla="*/ 9278 h 10000"/>
                <a:gd name="connsiteX71" fmla="*/ 2671 w 10000"/>
                <a:gd name="connsiteY71" fmla="*/ 10000 h 10000"/>
                <a:gd name="connsiteX72" fmla="*/ 2870 w 10000"/>
                <a:gd name="connsiteY72" fmla="*/ 9653 h 10000"/>
                <a:gd name="connsiteX73" fmla="*/ 3285 w 10000"/>
                <a:gd name="connsiteY73" fmla="*/ 9686 h 10000"/>
                <a:gd name="connsiteX74" fmla="*/ 3215 w 10000"/>
                <a:gd name="connsiteY74" fmla="*/ 8977 h 10000"/>
                <a:gd name="connsiteX75" fmla="*/ 3891 w 10000"/>
                <a:gd name="connsiteY75" fmla="*/ 8293 h 10000"/>
                <a:gd name="connsiteX76" fmla="*/ 3502 w 10000"/>
                <a:gd name="connsiteY76" fmla="*/ 7913 h 10000"/>
                <a:gd name="connsiteX77" fmla="*/ 3242 w 10000"/>
                <a:gd name="connsiteY77" fmla="*/ 8260 h 10000"/>
                <a:gd name="connsiteX78" fmla="*/ 3028 w 10000"/>
                <a:gd name="connsiteY78" fmla="*/ 7763 h 10000"/>
                <a:gd name="connsiteX79" fmla="*/ 3261 w 10000"/>
                <a:gd name="connsiteY79" fmla="*/ 7387 h 10000"/>
                <a:gd name="connsiteX80" fmla="*/ 3518 w 10000"/>
                <a:gd name="connsiteY80" fmla="*/ 6295 h 10000"/>
                <a:gd name="connsiteX81" fmla="*/ 3261 w 10000"/>
                <a:gd name="connsiteY81" fmla="*/ 5647 h 10000"/>
                <a:gd name="connsiteX82" fmla="*/ 3374 w 10000"/>
                <a:gd name="connsiteY82" fmla="*/ 5417 h 10000"/>
                <a:gd name="connsiteX83" fmla="*/ 3848 w 10000"/>
                <a:gd name="connsiteY83" fmla="*/ 5797 h 10000"/>
                <a:gd name="connsiteX84" fmla="*/ 4148 w 10000"/>
                <a:gd name="connsiteY84" fmla="*/ 6445 h 10000"/>
                <a:gd name="connsiteX85" fmla="*/ 4472 w 10000"/>
                <a:gd name="connsiteY85" fmla="*/ 6295 h 10000"/>
                <a:gd name="connsiteX86" fmla="*/ 4686 w 10000"/>
                <a:gd name="connsiteY86" fmla="*/ 6623 h 10000"/>
                <a:gd name="connsiteX87" fmla="*/ 4858 w 10000"/>
                <a:gd name="connsiteY87" fmla="*/ 6323 h 10000"/>
                <a:gd name="connsiteX88" fmla="*/ 4799 w 10000"/>
                <a:gd name="connsiteY88" fmla="*/ 5539 h 10000"/>
                <a:gd name="connsiteX89" fmla="*/ 4686 w 10000"/>
                <a:gd name="connsiteY89" fmla="*/ 5188 h 10000"/>
                <a:gd name="connsiteX90" fmla="*/ 4989 w 10000"/>
                <a:gd name="connsiteY90" fmla="*/ 4583 h 10000"/>
                <a:gd name="connsiteX0" fmla="*/ 4989 w 10000"/>
                <a:gd name="connsiteY0" fmla="*/ 4583 h 10000"/>
                <a:gd name="connsiteX1" fmla="*/ 4935 w 10000"/>
                <a:gd name="connsiteY1" fmla="*/ 4208 h 10000"/>
                <a:gd name="connsiteX2" fmla="*/ 4592 w 10000"/>
                <a:gd name="connsiteY2" fmla="*/ 3602 h 10000"/>
                <a:gd name="connsiteX3" fmla="*/ 4935 w 10000"/>
                <a:gd name="connsiteY3" fmla="*/ 3812 h 10000"/>
                <a:gd name="connsiteX4" fmla="*/ 9467 w 10000"/>
                <a:gd name="connsiteY4" fmla="*/ 5689 h 10000"/>
                <a:gd name="connsiteX5" fmla="*/ 9829 w 10000"/>
                <a:gd name="connsiteY5" fmla="*/ 5629 h 10000"/>
                <a:gd name="connsiteX6" fmla="*/ 9898 w 10000"/>
                <a:gd name="connsiteY6" fmla="*/ 5600 h 10000"/>
                <a:gd name="connsiteX7" fmla="*/ 10000 w 10000"/>
                <a:gd name="connsiteY7" fmla="*/ 5239 h 10000"/>
                <a:gd name="connsiteX8" fmla="*/ 9812 w 10000"/>
                <a:gd name="connsiteY8" fmla="*/ 4962 h 10000"/>
                <a:gd name="connsiteX9" fmla="*/ 10000 w 10000"/>
                <a:gd name="connsiteY9" fmla="*/ 4662 h 10000"/>
                <a:gd name="connsiteX10" fmla="*/ 9984 w 10000"/>
                <a:gd name="connsiteY10" fmla="*/ 4629 h 10000"/>
                <a:gd name="connsiteX11" fmla="*/ 9984 w 10000"/>
                <a:gd name="connsiteY11" fmla="*/ 4024 h 10000"/>
                <a:gd name="connsiteX12" fmla="*/ 9381 w 10000"/>
                <a:gd name="connsiteY12" fmla="*/ 3180 h 10000"/>
                <a:gd name="connsiteX13" fmla="*/ 9033 w 10000"/>
                <a:gd name="connsiteY13" fmla="*/ 3180 h 10000"/>
                <a:gd name="connsiteX14" fmla="*/ 9078 w 10000"/>
                <a:gd name="connsiteY14" fmla="*/ 2270 h 10000"/>
                <a:gd name="connsiteX15" fmla="*/ 8733 w 10000"/>
                <a:gd name="connsiteY15" fmla="*/ 1754 h 10000"/>
                <a:gd name="connsiteX16" fmla="*/ 8687 w 10000"/>
                <a:gd name="connsiteY16" fmla="*/ 2359 h 10000"/>
                <a:gd name="connsiteX17" fmla="*/ 8904 w 10000"/>
                <a:gd name="connsiteY17" fmla="*/ 3269 h 10000"/>
                <a:gd name="connsiteX18" fmla="*/ 8904 w 10000"/>
                <a:gd name="connsiteY18" fmla="*/ 4085 h 10000"/>
                <a:gd name="connsiteX19" fmla="*/ 8601 w 10000"/>
                <a:gd name="connsiteY19" fmla="*/ 4325 h 10000"/>
                <a:gd name="connsiteX20" fmla="*/ 8473 w 10000"/>
                <a:gd name="connsiteY20" fmla="*/ 4841 h 10000"/>
                <a:gd name="connsiteX21" fmla="*/ 8215 w 10000"/>
                <a:gd name="connsiteY21" fmla="*/ 4536 h 10000"/>
                <a:gd name="connsiteX22" fmla="*/ 8430 w 10000"/>
                <a:gd name="connsiteY22" fmla="*/ 4174 h 10000"/>
                <a:gd name="connsiteX23" fmla="*/ 8341 w 10000"/>
                <a:gd name="connsiteY23" fmla="*/ 3630 h 10000"/>
                <a:gd name="connsiteX24" fmla="*/ 7824 w 10000"/>
                <a:gd name="connsiteY24" fmla="*/ 3780 h 10000"/>
                <a:gd name="connsiteX25" fmla="*/ 7436 w 10000"/>
                <a:gd name="connsiteY25" fmla="*/ 3419 h 10000"/>
                <a:gd name="connsiteX26" fmla="*/ 7044 w 10000"/>
                <a:gd name="connsiteY26" fmla="*/ 3720 h 10000"/>
                <a:gd name="connsiteX27" fmla="*/ 6785 w 10000"/>
                <a:gd name="connsiteY27" fmla="*/ 3330 h 10000"/>
                <a:gd name="connsiteX28" fmla="*/ 7307 w 10000"/>
                <a:gd name="connsiteY28" fmla="*/ 3114 h 10000"/>
                <a:gd name="connsiteX29" fmla="*/ 7347 w 10000"/>
                <a:gd name="connsiteY29" fmla="*/ 2664 h 10000"/>
                <a:gd name="connsiteX30" fmla="*/ 6830 w 10000"/>
                <a:gd name="connsiteY30" fmla="*/ 2575 h 10000"/>
                <a:gd name="connsiteX31" fmla="*/ 6659 w 10000"/>
                <a:gd name="connsiteY31" fmla="*/ 2964 h 10000"/>
                <a:gd name="connsiteX32" fmla="*/ 6484 w 10000"/>
                <a:gd name="connsiteY32" fmla="*/ 2664 h 10000"/>
                <a:gd name="connsiteX33" fmla="*/ 5705 w 10000"/>
                <a:gd name="connsiteY33" fmla="*/ 2575 h 10000"/>
                <a:gd name="connsiteX34" fmla="*/ 5533 w 10000"/>
                <a:gd name="connsiteY34" fmla="*/ 2814 h 10000"/>
                <a:gd name="connsiteX35" fmla="*/ 5273 w 10000"/>
                <a:gd name="connsiteY35" fmla="*/ 2575 h 10000"/>
                <a:gd name="connsiteX36" fmla="*/ 4971 w 10000"/>
                <a:gd name="connsiteY36" fmla="*/ 3114 h 10000"/>
                <a:gd name="connsiteX37" fmla="*/ 4585 w 10000"/>
                <a:gd name="connsiteY37" fmla="*/ 2875 h 10000"/>
                <a:gd name="connsiteX38" fmla="*/ 4756 w 10000"/>
                <a:gd name="connsiteY38" fmla="*/ 1909 h 10000"/>
                <a:gd name="connsiteX39" fmla="*/ 5188 w 10000"/>
                <a:gd name="connsiteY39" fmla="*/ 2059 h 10000"/>
                <a:gd name="connsiteX40" fmla="*/ 5230 w 10000"/>
                <a:gd name="connsiteY40" fmla="*/ 994 h 10000"/>
                <a:gd name="connsiteX41" fmla="*/ 4670 w 10000"/>
                <a:gd name="connsiteY41" fmla="*/ 0 h 10000"/>
                <a:gd name="connsiteX42" fmla="*/ 4756 w 10000"/>
                <a:gd name="connsiteY42" fmla="*/ 1055 h 10000"/>
                <a:gd name="connsiteX43" fmla="*/ 4193 w 10000"/>
                <a:gd name="connsiteY43" fmla="*/ 1660 h 10000"/>
                <a:gd name="connsiteX44" fmla="*/ 4148 w 10000"/>
                <a:gd name="connsiteY44" fmla="*/ 2514 h 10000"/>
                <a:gd name="connsiteX45" fmla="*/ 3987 w 10000"/>
                <a:gd name="connsiteY45" fmla="*/ 2692 h 10000"/>
                <a:gd name="connsiteX46" fmla="*/ 3891 w 10000"/>
                <a:gd name="connsiteY46" fmla="*/ 2814 h 10000"/>
                <a:gd name="connsiteX47" fmla="*/ 3502 w 10000"/>
                <a:gd name="connsiteY47" fmla="*/ 1965 h 10000"/>
                <a:gd name="connsiteX48" fmla="*/ 2811 w 10000"/>
                <a:gd name="connsiteY48" fmla="*/ 1965 h 10000"/>
                <a:gd name="connsiteX49" fmla="*/ 2422 w 10000"/>
                <a:gd name="connsiteY49" fmla="*/ 2420 h 10000"/>
                <a:gd name="connsiteX50" fmla="*/ 2248 w 10000"/>
                <a:gd name="connsiteY50" fmla="*/ 3114 h 10000"/>
                <a:gd name="connsiteX51" fmla="*/ 1860 w 10000"/>
                <a:gd name="connsiteY51" fmla="*/ 2359 h 10000"/>
                <a:gd name="connsiteX52" fmla="*/ 1602 w 10000"/>
                <a:gd name="connsiteY52" fmla="*/ 1454 h 10000"/>
                <a:gd name="connsiteX53" fmla="*/ 1385 w 10000"/>
                <a:gd name="connsiteY53" fmla="*/ 1909 h 10000"/>
                <a:gd name="connsiteX54" fmla="*/ 1428 w 10000"/>
                <a:gd name="connsiteY54" fmla="*/ 2814 h 10000"/>
                <a:gd name="connsiteX55" fmla="*/ 916 w 10000"/>
                <a:gd name="connsiteY55" fmla="*/ 2664 h 10000"/>
                <a:gd name="connsiteX56" fmla="*/ 756 w 10000"/>
                <a:gd name="connsiteY56" fmla="*/ 2692 h 10000"/>
                <a:gd name="connsiteX57" fmla="*/ 477 w 10000"/>
                <a:gd name="connsiteY57" fmla="*/ 3372 h 10000"/>
                <a:gd name="connsiteX58" fmla="*/ 648 w 10000"/>
                <a:gd name="connsiteY58" fmla="*/ 3907 h 10000"/>
                <a:gd name="connsiteX59" fmla="*/ 477 w 10000"/>
                <a:gd name="connsiteY59" fmla="*/ 4733 h 10000"/>
                <a:gd name="connsiteX60" fmla="*/ 174 w 10000"/>
                <a:gd name="connsiteY60" fmla="*/ 5188 h 10000"/>
                <a:gd name="connsiteX61" fmla="*/ 0 w 10000"/>
                <a:gd name="connsiteY61" fmla="*/ 5446 h 10000"/>
                <a:gd name="connsiteX62" fmla="*/ 62 w 10000"/>
                <a:gd name="connsiteY62" fmla="*/ 6323 h 10000"/>
                <a:gd name="connsiteX63" fmla="*/ 694 w 10000"/>
                <a:gd name="connsiteY63" fmla="*/ 7416 h 10000"/>
                <a:gd name="connsiteX64" fmla="*/ 1040 w 10000"/>
                <a:gd name="connsiteY64" fmla="*/ 7387 h 10000"/>
                <a:gd name="connsiteX65" fmla="*/ 1099 w 10000"/>
                <a:gd name="connsiteY65" fmla="*/ 7866 h 10000"/>
                <a:gd name="connsiteX66" fmla="*/ 1487 w 10000"/>
                <a:gd name="connsiteY66" fmla="*/ 8021 h 10000"/>
                <a:gd name="connsiteX67" fmla="*/ 2050 w 10000"/>
                <a:gd name="connsiteY67" fmla="*/ 8621 h 10000"/>
                <a:gd name="connsiteX68" fmla="*/ 2248 w 10000"/>
                <a:gd name="connsiteY68" fmla="*/ 9137 h 10000"/>
                <a:gd name="connsiteX69" fmla="*/ 2655 w 10000"/>
                <a:gd name="connsiteY69" fmla="*/ 9278 h 10000"/>
                <a:gd name="connsiteX70" fmla="*/ 2671 w 10000"/>
                <a:gd name="connsiteY70" fmla="*/ 10000 h 10000"/>
                <a:gd name="connsiteX71" fmla="*/ 2870 w 10000"/>
                <a:gd name="connsiteY71" fmla="*/ 9653 h 10000"/>
                <a:gd name="connsiteX72" fmla="*/ 3285 w 10000"/>
                <a:gd name="connsiteY72" fmla="*/ 9686 h 10000"/>
                <a:gd name="connsiteX73" fmla="*/ 3215 w 10000"/>
                <a:gd name="connsiteY73" fmla="*/ 8977 h 10000"/>
                <a:gd name="connsiteX74" fmla="*/ 3891 w 10000"/>
                <a:gd name="connsiteY74" fmla="*/ 8293 h 10000"/>
                <a:gd name="connsiteX75" fmla="*/ 3502 w 10000"/>
                <a:gd name="connsiteY75" fmla="*/ 7913 h 10000"/>
                <a:gd name="connsiteX76" fmla="*/ 3242 w 10000"/>
                <a:gd name="connsiteY76" fmla="*/ 8260 h 10000"/>
                <a:gd name="connsiteX77" fmla="*/ 3028 w 10000"/>
                <a:gd name="connsiteY77" fmla="*/ 7763 h 10000"/>
                <a:gd name="connsiteX78" fmla="*/ 3261 w 10000"/>
                <a:gd name="connsiteY78" fmla="*/ 7387 h 10000"/>
                <a:gd name="connsiteX79" fmla="*/ 3518 w 10000"/>
                <a:gd name="connsiteY79" fmla="*/ 6295 h 10000"/>
                <a:gd name="connsiteX80" fmla="*/ 3261 w 10000"/>
                <a:gd name="connsiteY80" fmla="*/ 5647 h 10000"/>
                <a:gd name="connsiteX81" fmla="*/ 3374 w 10000"/>
                <a:gd name="connsiteY81" fmla="*/ 5417 h 10000"/>
                <a:gd name="connsiteX82" fmla="*/ 3848 w 10000"/>
                <a:gd name="connsiteY82" fmla="*/ 5797 h 10000"/>
                <a:gd name="connsiteX83" fmla="*/ 4148 w 10000"/>
                <a:gd name="connsiteY83" fmla="*/ 6445 h 10000"/>
                <a:gd name="connsiteX84" fmla="*/ 4472 w 10000"/>
                <a:gd name="connsiteY84" fmla="*/ 6295 h 10000"/>
                <a:gd name="connsiteX85" fmla="*/ 4686 w 10000"/>
                <a:gd name="connsiteY85" fmla="*/ 6623 h 10000"/>
                <a:gd name="connsiteX86" fmla="*/ 4858 w 10000"/>
                <a:gd name="connsiteY86" fmla="*/ 6323 h 10000"/>
                <a:gd name="connsiteX87" fmla="*/ 4799 w 10000"/>
                <a:gd name="connsiteY87" fmla="*/ 5539 h 10000"/>
                <a:gd name="connsiteX88" fmla="*/ 4686 w 10000"/>
                <a:gd name="connsiteY88" fmla="*/ 5188 h 10000"/>
                <a:gd name="connsiteX89" fmla="*/ 4989 w 10000"/>
                <a:gd name="connsiteY89" fmla="*/ 4583 h 10000"/>
                <a:gd name="connsiteX0" fmla="*/ 4989 w 10000"/>
                <a:gd name="connsiteY0" fmla="*/ 4583 h 10000"/>
                <a:gd name="connsiteX1" fmla="*/ 4935 w 10000"/>
                <a:gd name="connsiteY1" fmla="*/ 4208 h 10000"/>
                <a:gd name="connsiteX2" fmla="*/ 4592 w 10000"/>
                <a:gd name="connsiteY2" fmla="*/ 3602 h 10000"/>
                <a:gd name="connsiteX3" fmla="*/ 4935 w 10000"/>
                <a:gd name="connsiteY3" fmla="*/ 3812 h 10000"/>
                <a:gd name="connsiteX4" fmla="*/ 9829 w 10000"/>
                <a:gd name="connsiteY4" fmla="*/ 5629 h 10000"/>
                <a:gd name="connsiteX5" fmla="*/ 9898 w 10000"/>
                <a:gd name="connsiteY5" fmla="*/ 5600 h 10000"/>
                <a:gd name="connsiteX6" fmla="*/ 10000 w 10000"/>
                <a:gd name="connsiteY6" fmla="*/ 5239 h 10000"/>
                <a:gd name="connsiteX7" fmla="*/ 9812 w 10000"/>
                <a:gd name="connsiteY7" fmla="*/ 4962 h 10000"/>
                <a:gd name="connsiteX8" fmla="*/ 10000 w 10000"/>
                <a:gd name="connsiteY8" fmla="*/ 4662 h 10000"/>
                <a:gd name="connsiteX9" fmla="*/ 9984 w 10000"/>
                <a:gd name="connsiteY9" fmla="*/ 4629 h 10000"/>
                <a:gd name="connsiteX10" fmla="*/ 9984 w 10000"/>
                <a:gd name="connsiteY10" fmla="*/ 4024 h 10000"/>
                <a:gd name="connsiteX11" fmla="*/ 9381 w 10000"/>
                <a:gd name="connsiteY11" fmla="*/ 3180 h 10000"/>
                <a:gd name="connsiteX12" fmla="*/ 9033 w 10000"/>
                <a:gd name="connsiteY12" fmla="*/ 3180 h 10000"/>
                <a:gd name="connsiteX13" fmla="*/ 9078 w 10000"/>
                <a:gd name="connsiteY13" fmla="*/ 2270 h 10000"/>
                <a:gd name="connsiteX14" fmla="*/ 8733 w 10000"/>
                <a:gd name="connsiteY14" fmla="*/ 1754 h 10000"/>
                <a:gd name="connsiteX15" fmla="*/ 8687 w 10000"/>
                <a:gd name="connsiteY15" fmla="*/ 2359 h 10000"/>
                <a:gd name="connsiteX16" fmla="*/ 8904 w 10000"/>
                <a:gd name="connsiteY16" fmla="*/ 3269 h 10000"/>
                <a:gd name="connsiteX17" fmla="*/ 8904 w 10000"/>
                <a:gd name="connsiteY17" fmla="*/ 4085 h 10000"/>
                <a:gd name="connsiteX18" fmla="*/ 8601 w 10000"/>
                <a:gd name="connsiteY18" fmla="*/ 4325 h 10000"/>
                <a:gd name="connsiteX19" fmla="*/ 8473 w 10000"/>
                <a:gd name="connsiteY19" fmla="*/ 4841 h 10000"/>
                <a:gd name="connsiteX20" fmla="*/ 8215 w 10000"/>
                <a:gd name="connsiteY20" fmla="*/ 4536 h 10000"/>
                <a:gd name="connsiteX21" fmla="*/ 8430 w 10000"/>
                <a:gd name="connsiteY21" fmla="*/ 4174 h 10000"/>
                <a:gd name="connsiteX22" fmla="*/ 8341 w 10000"/>
                <a:gd name="connsiteY22" fmla="*/ 3630 h 10000"/>
                <a:gd name="connsiteX23" fmla="*/ 7824 w 10000"/>
                <a:gd name="connsiteY23" fmla="*/ 3780 h 10000"/>
                <a:gd name="connsiteX24" fmla="*/ 7436 w 10000"/>
                <a:gd name="connsiteY24" fmla="*/ 3419 h 10000"/>
                <a:gd name="connsiteX25" fmla="*/ 7044 w 10000"/>
                <a:gd name="connsiteY25" fmla="*/ 3720 h 10000"/>
                <a:gd name="connsiteX26" fmla="*/ 6785 w 10000"/>
                <a:gd name="connsiteY26" fmla="*/ 3330 h 10000"/>
                <a:gd name="connsiteX27" fmla="*/ 7307 w 10000"/>
                <a:gd name="connsiteY27" fmla="*/ 3114 h 10000"/>
                <a:gd name="connsiteX28" fmla="*/ 7347 w 10000"/>
                <a:gd name="connsiteY28" fmla="*/ 2664 h 10000"/>
                <a:gd name="connsiteX29" fmla="*/ 6830 w 10000"/>
                <a:gd name="connsiteY29" fmla="*/ 2575 h 10000"/>
                <a:gd name="connsiteX30" fmla="*/ 6659 w 10000"/>
                <a:gd name="connsiteY30" fmla="*/ 2964 h 10000"/>
                <a:gd name="connsiteX31" fmla="*/ 6484 w 10000"/>
                <a:gd name="connsiteY31" fmla="*/ 2664 h 10000"/>
                <a:gd name="connsiteX32" fmla="*/ 5705 w 10000"/>
                <a:gd name="connsiteY32" fmla="*/ 2575 h 10000"/>
                <a:gd name="connsiteX33" fmla="*/ 5533 w 10000"/>
                <a:gd name="connsiteY33" fmla="*/ 2814 h 10000"/>
                <a:gd name="connsiteX34" fmla="*/ 5273 w 10000"/>
                <a:gd name="connsiteY34" fmla="*/ 2575 h 10000"/>
                <a:gd name="connsiteX35" fmla="*/ 4971 w 10000"/>
                <a:gd name="connsiteY35" fmla="*/ 3114 h 10000"/>
                <a:gd name="connsiteX36" fmla="*/ 4585 w 10000"/>
                <a:gd name="connsiteY36" fmla="*/ 2875 h 10000"/>
                <a:gd name="connsiteX37" fmla="*/ 4756 w 10000"/>
                <a:gd name="connsiteY37" fmla="*/ 1909 h 10000"/>
                <a:gd name="connsiteX38" fmla="*/ 5188 w 10000"/>
                <a:gd name="connsiteY38" fmla="*/ 2059 h 10000"/>
                <a:gd name="connsiteX39" fmla="*/ 5230 w 10000"/>
                <a:gd name="connsiteY39" fmla="*/ 994 h 10000"/>
                <a:gd name="connsiteX40" fmla="*/ 4670 w 10000"/>
                <a:gd name="connsiteY40" fmla="*/ 0 h 10000"/>
                <a:gd name="connsiteX41" fmla="*/ 4756 w 10000"/>
                <a:gd name="connsiteY41" fmla="*/ 1055 h 10000"/>
                <a:gd name="connsiteX42" fmla="*/ 4193 w 10000"/>
                <a:gd name="connsiteY42" fmla="*/ 1660 h 10000"/>
                <a:gd name="connsiteX43" fmla="*/ 4148 w 10000"/>
                <a:gd name="connsiteY43" fmla="*/ 2514 h 10000"/>
                <a:gd name="connsiteX44" fmla="*/ 3987 w 10000"/>
                <a:gd name="connsiteY44" fmla="*/ 2692 h 10000"/>
                <a:gd name="connsiteX45" fmla="*/ 3891 w 10000"/>
                <a:gd name="connsiteY45" fmla="*/ 2814 h 10000"/>
                <a:gd name="connsiteX46" fmla="*/ 3502 w 10000"/>
                <a:gd name="connsiteY46" fmla="*/ 1965 h 10000"/>
                <a:gd name="connsiteX47" fmla="*/ 2811 w 10000"/>
                <a:gd name="connsiteY47" fmla="*/ 1965 h 10000"/>
                <a:gd name="connsiteX48" fmla="*/ 2422 w 10000"/>
                <a:gd name="connsiteY48" fmla="*/ 2420 h 10000"/>
                <a:gd name="connsiteX49" fmla="*/ 2248 w 10000"/>
                <a:gd name="connsiteY49" fmla="*/ 3114 h 10000"/>
                <a:gd name="connsiteX50" fmla="*/ 1860 w 10000"/>
                <a:gd name="connsiteY50" fmla="*/ 2359 h 10000"/>
                <a:gd name="connsiteX51" fmla="*/ 1602 w 10000"/>
                <a:gd name="connsiteY51" fmla="*/ 1454 h 10000"/>
                <a:gd name="connsiteX52" fmla="*/ 1385 w 10000"/>
                <a:gd name="connsiteY52" fmla="*/ 1909 h 10000"/>
                <a:gd name="connsiteX53" fmla="*/ 1428 w 10000"/>
                <a:gd name="connsiteY53" fmla="*/ 2814 h 10000"/>
                <a:gd name="connsiteX54" fmla="*/ 916 w 10000"/>
                <a:gd name="connsiteY54" fmla="*/ 2664 h 10000"/>
                <a:gd name="connsiteX55" fmla="*/ 756 w 10000"/>
                <a:gd name="connsiteY55" fmla="*/ 2692 h 10000"/>
                <a:gd name="connsiteX56" fmla="*/ 477 w 10000"/>
                <a:gd name="connsiteY56" fmla="*/ 3372 h 10000"/>
                <a:gd name="connsiteX57" fmla="*/ 648 w 10000"/>
                <a:gd name="connsiteY57" fmla="*/ 3907 h 10000"/>
                <a:gd name="connsiteX58" fmla="*/ 477 w 10000"/>
                <a:gd name="connsiteY58" fmla="*/ 4733 h 10000"/>
                <a:gd name="connsiteX59" fmla="*/ 174 w 10000"/>
                <a:gd name="connsiteY59" fmla="*/ 5188 h 10000"/>
                <a:gd name="connsiteX60" fmla="*/ 0 w 10000"/>
                <a:gd name="connsiteY60" fmla="*/ 5446 h 10000"/>
                <a:gd name="connsiteX61" fmla="*/ 62 w 10000"/>
                <a:gd name="connsiteY61" fmla="*/ 6323 h 10000"/>
                <a:gd name="connsiteX62" fmla="*/ 694 w 10000"/>
                <a:gd name="connsiteY62" fmla="*/ 7416 h 10000"/>
                <a:gd name="connsiteX63" fmla="*/ 1040 w 10000"/>
                <a:gd name="connsiteY63" fmla="*/ 7387 h 10000"/>
                <a:gd name="connsiteX64" fmla="*/ 1099 w 10000"/>
                <a:gd name="connsiteY64" fmla="*/ 7866 h 10000"/>
                <a:gd name="connsiteX65" fmla="*/ 1487 w 10000"/>
                <a:gd name="connsiteY65" fmla="*/ 8021 h 10000"/>
                <a:gd name="connsiteX66" fmla="*/ 2050 w 10000"/>
                <a:gd name="connsiteY66" fmla="*/ 8621 h 10000"/>
                <a:gd name="connsiteX67" fmla="*/ 2248 w 10000"/>
                <a:gd name="connsiteY67" fmla="*/ 9137 h 10000"/>
                <a:gd name="connsiteX68" fmla="*/ 2655 w 10000"/>
                <a:gd name="connsiteY68" fmla="*/ 9278 h 10000"/>
                <a:gd name="connsiteX69" fmla="*/ 2671 w 10000"/>
                <a:gd name="connsiteY69" fmla="*/ 10000 h 10000"/>
                <a:gd name="connsiteX70" fmla="*/ 2870 w 10000"/>
                <a:gd name="connsiteY70" fmla="*/ 9653 h 10000"/>
                <a:gd name="connsiteX71" fmla="*/ 3285 w 10000"/>
                <a:gd name="connsiteY71" fmla="*/ 9686 h 10000"/>
                <a:gd name="connsiteX72" fmla="*/ 3215 w 10000"/>
                <a:gd name="connsiteY72" fmla="*/ 8977 h 10000"/>
                <a:gd name="connsiteX73" fmla="*/ 3891 w 10000"/>
                <a:gd name="connsiteY73" fmla="*/ 8293 h 10000"/>
                <a:gd name="connsiteX74" fmla="*/ 3502 w 10000"/>
                <a:gd name="connsiteY74" fmla="*/ 7913 h 10000"/>
                <a:gd name="connsiteX75" fmla="*/ 3242 w 10000"/>
                <a:gd name="connsiteY75" fmla="*/ 8260 h 10000"/>
                <a:gd name="connsiteX76" fmla="*/ 3028 w 10000"/>
                <a:gd name="connsiteY76" fmla="*/ 7763 h 10000"/>
                <a:gd name="connsiteX77" fmla="*/ 3261 w 10000"/>
                <a:gd name="connsiteY77" fmla="*/ 7387 h 10000"/>
                <a:gd name="connsiteX78" fmla="*/ 3518 w 10000"/>
                <a:gd name="connsiteY78" fmla="*/ 6295 h 10000"/>
                <a:gd name="connsiteX79" fmla="*/ 3261 w 10000"/>
                <a:gd name="connsiteY79" fmla="*/ 5647 h 10000"/>
                <a:gd name="connsiteX80" fmla="*/ 3374 w 10000"/>
                <a:gd name="connsiteY80" fmla="*/ 5417 h 10000"/>
                <a:gd name="connsiteX81" fmla="*/ 3848 w 10000"/>
                <a:gd name="connsiteY81" fmla="*/ 5797 h 10000"/>
                <a:gd name="connsiteX82" fmla="*/ 4148 w 10000"/>
                <a:gd name="connsiteY82" fmla="*/ 6445 h 10000"/>
                <a:gd name="connsiteX83" fmla="*/ 4472 w 10000"/>
                <a:gd name="connsiteY83" fmla="*/ 6295 h 10000"/>
                <a:gd name="connsiteX84" fmla="*/ 4686 w 10000"/>
                <a:gd name="connsiteY84" fmla="*/ 6623 h 10000"/>
                <a:gd name="connsiteX85" fmla="*/ 4858 w 10000"/>
                <a:gd name="connsiteY85" fmla="*/ 6323 h 10000"/>
                <a:gd name="connsiteX86" fmla="*/ 4799 w 10000"/>
                <a:gd name="connsiteY86" fmla="*/ 5539 h 10000"/>
                <a:gd name="connsiteX87" fmla="*/ 4686 w 10000"/>
                <a:gd name="connsiteY87" fmla="*/ 5188 h 10000"/>
                <a:gd name="connsiteX88" fmla="*/ 4989 w 10000"/>
                <a:gd name="connsiteY88" fmla="*/ 4583 h 10000"/>
                <a:gd name="connsiteX0" fmla="*/ 4989 w 10000"/>
                <a:gd name="connsiteY0" fmla="*/ 4583 h 10000"/>
                <a:gd name="connsiteX1" fmla="*/ 4935 w 10000"/>
                <a:gd name="connsiteY1" fmla="*/ 4208 h 10000"/>
                <a:gd name="connsiteX2" fmla="*/ 4592 w 10000"/>
                <a:gd name="connsiteY2" fmla="*/ 3602 h 10000"/>
                <a:gd name="connsiteX3" fmla="*/ 4935 w 10000"/>
                <a:gd name="connsiteY3" fmla="*/ 3812 h 10000"/>
                <a:gd name="connsiteX4" fmla="*/ 9829 w 10000"/>
                <a:gd name="connsiteY4" fmla="*/ 5629 h 10000"/>
                <a:gd name="connsiteX5" fmla="*/ 9941 w 10000"/>
                <a:gd name="connsiteY5" fmla="*/ 5600 h 10000"/>
                <a:gd name="connsiteX6" fmla="*/ 10000 w 10000"/>
                <a:gd name="connsiteY6" fmla="*/ 5239 h 10000"/>
                <a:gd name="connsiteX7" fmla="*/ 9812 w 10000"/>
                <a:gd name="connsiteY7" fmla="*/ 4962 h 10000"/>
                <a:gd name="connsiteX8" fmla="*/ 10000 w 10000"/>
                <a:gd name="connsiteY8" fmla="*/ 4662 h 10000"/>
                <a:gd name="connsiteX9" fmla="*/ 9984 w 10000"/>
                <a:gd name="connsiteY9" fmla="*/ 4629 h 10000"/>
                <a:gd name="connsiteX10" fmla="*/ 9984 w 10000"/>
                <a:gd name="connsiteY10" fmla="*/ 4024 h 10000"/>
                <a:gd name="connsiteX11" fmla="*/ 9381 w 10000"/>
                <a:gd name="connsiteY11" fmla="*/ 3180 h 10000"/>
                <a:gd name="connsiteX12" fmla="*/ 9033 w 10000"/>
                <a:gd name="connsiteY12" fmla="*/ 3180 h 10000"/>
                <a:gd name="connsiteX13" fmla="*/ 9078 w 10000"/>
                <a:gd name="connsiteY13" fmla="*/ 2270 h 10000"/>
                <a:gd name="connsiteX14" fmla="*/ 8733 w 10000"/>
                <a:gd name="connsiteY14" fmla="*/ 1754 h 10000"/>
                <a:gd name="connsiteX15" fmla="*/ 8687 w 10000"/>
                <a:gd name="connsiteY15" fmla="*/ 2359 h 10000"/>
                <a:gd name="connsiteX16" fmla="*/ 8904 w 10000"/>
                <a:gd name="connsiteY16" fmla="*/ 3269 h 10000"/>
                <a:gd name="connsiteX17" fmla="*/ 8904 w 10000"/>
                <a:gd name="connsiteY17" fmla="*/ 4085 h 10000"/>
                <a:gd name="connsiteX18" fmla="*/ 8601 w 10000"/>
                <a:gd name="connsiteY18" fmla="*/ 4325 h 10000"/>
                <a:gd name="connsiteX19" fmla="*/ 8473 w 10000"/>
                <a:gd name="connsiteY19" fmla="*/ 4841 h 10000"/>
                <a:gd name="connsiteX20" fmla="*/ 8215 w 10000"/>
                <a:gd name="connsiteY20" fmla="*/ 4536 h 10000"/>
                <a:gd name="connsiteX21" fmla="*/ 8430 w 10000"/>
                <a:gd name="connsiteY21" fmla="*/ 4174 h 10000"/>
                <a:gd name="connsiteX22" fmla="*/ 8341 w 10000"/>
                <a:gd name="connsiteY22" fmla="*/ 3630 h 10000"/>
                <a:gd name="connsiteX23" fmla="*/ 7824 w 10000"/>
                <a:gd name="connsiteY23" fmla="*/ 3780 h 10000"/>
                <a:gd name="connsiteX24" fmla="*/ 7436 w 10000"/>
                <a:gd name="connsiteY24" fmla="*/ 3419 h 10000"/>
                <a:gd name="connsiteX25" fmla="*/ 7044 w 10000"/>
                <a:gd name="connsiteY25" fmla="*/ 3720 h 10000"/>
                <a:gd name="connsiteX26" fmla="*/ 6785 w 10000"/>
                <a:gd name="connsiteY26" fmla="*/ 3330 h 10000"/>
                <a:gd name="connsiteX27" fmla="*/ 7307 w 10000"/>
                <a:gd name="connsiteY27" fmla="*/ 3114 h 10000"/>
                <a:gd name="connsiteX28" fmla="*/ 7347 w 10000"/>
                <a:gd name="connsiteY28" fmla="*/ 2664 h 10000"/>
                <a:gd name="connsiteX29" fmla="*/ 6830 w 10000"/>
                <a:gd name="connsiteY29" fmla="*/ 2575 h 10000"/>
                <a:gd name="connsiteX30" fmla="*/ 6659 w 10000"/>
                <a:gd name="connsiteY30" fmla="*/ 2964 h 10000"/>
                <a:gd name="connsiteX31" fmla="*/ 6484 w 10000"/>
                <a:gd name="connsiteY31" fmla="*/ 2664 h 10000"/>
                <a:gd name="connsiteX32" fmla="*/ 5705 w 10000"/>
                <a:gd name="connsiteY32" fmla="*/ 2575 h 10000"/>
                <a:gd name="connsiteX33" fmla="*/ 5533 w 10000"/>
                <a:gd name="connsiteY33" fmla="*/ 2814 h 10000"/>
                <a:gd name="connsiteX34" fmla="*/ 5273 w 10000"/>
                <a:gd name="connsiteY34" fmla="*/ 2575 h 10000"/>
                <a:gd name="connsiteX35" fmla="*/ 4971 w 10000"/>
                <a:gd name="connsiteY35" fmla="*/ 3114 h 10000"/>
                <a:gd name="connsiteX36" fmla="*/ 4585 w 10000"/>
                <a:gd name="connsiteY36" fmla="*/ 2875 h 10000"/>
                <a:gd name="connsiteX37" fmla="*/ 4756 w 10000"/>
                <a:gd name="connsiteY37" fmla="*/ 1909 h 10000"/>
                <a:gd name="connsiteX38" fmla="*/ 5188 w 10000"/>
                <a:gd name="connsiteY38" fmla="*/ 2059 h 10000"/>
                <a:gd name="connsiteX39" fmla="*/ 5230 w 10000"/>
                <a:gd name="connsiteY39" fmla="*/ 994 h 10000"/>
                <a:gd name="connsiteX40" fmla="*/ 4670 w 10000"/>
                <a:gd name="connsiteY40" fmla="*/ 0 h 10000"/>
                <a:gd name="connsiteX41" fmla="*/ 4756 w 10000"/>
                <a:gd name="connsiteY41" fmla="*/ 1055 h 10000"/>
                <a:gd name="connsiteX42" fmla="*/ 4193 w 10000"/>
                <a:gd name="connsiteY42" fmla="*/ 1660 h 10000"/>
                <a:gd name="connsiteX43" fmla="*/ 4148 w 10000"/>
                <a:gd name="connsiteY43" fmla="*/ 2514 h 10000"/>
                <a:gd name="connsiteX44" fmla="*/ 3987 w 10000"/>
                <a:gd name="connsiteY44" fmla="*/ 2692 h 10000"/>
                <a:gd name="connsiteX45" fmla="*/ 3891 w 10000"/>
                <a:gd name="connsiteY45" fmla="*/ 2814 h 10000"/>
                <a:gd name="connsiteX46" fmla="*/ 3502 w 10000"/>
                <a:gd name="connsiteY46" fmla="*/ 1965 h 10000"/>
                <a:gd name="connsiteX47" fmla="*/ 2811 w 10000"/>
                <a:gd name="connsiteY47" fmla="*/ 1965 h 10000"/>
                <a:gd name="connsiteX48" fmla="*/ 2422 w 10000"/>
                <a:gd name="connsiteY48" fmla="*/ 2420 h 10000"/>
                <a:gd name="connsiteX49" fmla="*/ 2248 w 10000"/>
                <a:gd name="connsiteY49" fmla="*/ 3114 h 10000"/>
                <a:gd name="connsiteX50" fmla="*/ 1860 w 10000"/>
                <a:gd name="connsiteY50" fmla="*/ 2359 h 10000"/>
                <a:gd name="connsiteX51" fmla="*/ 1602 w 10000"/>
                <a:gd name="connsiteY51" fmla="*/ 1454 h 10000"/>
                <a:gd name="connsiteX52" fmla="*/ 1385 w 10000"/>
                <a:gd name="connsiteY52" fmla="*/ 1909 h 10000"/>
                <a:gd name="connsiteX53" fmla="*/ 1428 w 10000"/>
                <a:gd name="connsiteY53" fmla="*/ 2814 h 10000"/>
                <a:gd name="connsiteX54" fmla="*/ 916 w 10000"/>
                <a:gd name="connsiteY54" fmla="*/ 2664 h 10000"/>
                <a:gd name="connsiteX55" fmla="*/ 756 w 10000"/>
                <a:gd name="connsiteY55" fmla="*/ 2692 h 10000"/>
                <a:gd name="connsiteX56" fmla="*/ 477 w 10000"/>
                <a:gd name="connsiteY56" fmla="*/ 3372 h 10000"/>
                <a:gd name="connsiteX57" fmla="*/ 648 w 10000"/>
                <a:gd name="connsiteY57" fmla="*/ 3907 h 10000"/>
                <a:gd name="connsiteX58" fmla="*/ 477 w 10000"/>
                <a:gd name="connsiteY58" fmla="*/ 4733 h 10000"/>
                <a:gd name="connsiteX59" fmla="*/ 174 w 10000"/>
                <a:gd name="connsiteY59" fmla="*/ 5188 h 10000"/>
                <a:gd name="connsiteX60" fmla="*/ 0 w 10000"/>
                <a:gd name="connsiteY60" fmla="*/ 5446 h 10000"/>
                <a:gd name="connsiteX61" fmla="*/ 62 w 10000"/>
                <a:gd name="connsiteY61" fmla="*/ 6323 h 10000"/>
                <a:gd name="connsiteX62" fmla="*/ 694 w 10000"/>
                <a:gd name="connsiteY62" fmla="*/ 7416 h 10000"/>
                <a:gd name="connsiteX63" fmla="*/ 1040 w 10000"/>
                <a:gd name="connsiteY63" fmla="*/ 7387 h 10000"/>
                <a:gd name="connsiteX64" fmla="*/ 1099 w 10000"/>
                <a:gd name="connsiteY64" fmla="*/ 7866 h 10000"/>
                <a:gd name="connsiteX65" fmla="*/ 1487 w 10000"/>
                <a:gd name="connsiteY65" fmla="*/ 8021 h 10000"/>
                <a:gd name="connsiteX66" fmla="*/ 2050 w 10000"/>
                <a:gd name="connsiteY66" fmla="*/ 8621 h 10000"/>
                <a:gd name="connsiteX67" fmla="*/ 2248 w 10000"/>
                <a:gd name="connsiteY67" fmla="*/ 9137 h 10000"/>
                <a:gd name="connsiteX68" fmla="*/ 2655 w 10000"/>
                <a:gd name="connsiteY68" fmla="*/ 9278 h 10000"/>
                <a:gd name="connsiteX69" fmla="*/ 2671 w 10000"/>
                <a:gd name="connsiteY69" fmla="*/ 10000 h 10000"/>
                <a:gd name="connsiteX70" fmla="*/ 2870 w 10000"/>
                <a:gd name="connsiteY70" fmla="*/ 9653 h 10000"/>
                <a:gd name="connsiteX71" fmla="*/ 3285 w 10000"/>
                <a:gd name="connsiteY71" fmla="*/ 9686 h 10000"/>
                <a:gd name="connsiteX72" fmla="*/ 3215 w 10000"/>
                <a:gd name="connsiteY72" fmla="*/ 8977 h 10000"/>
                <a:gd name="connsiteX73" fmla="*/ 3891 w 10000"/>
                <a:gd name="connsiteY73" fmla="*/ 8293 h 10000"/>
                <a:gd name="connsiteX74" fmla="*/ 3502 w 10000"/>
                <a:gd name="connsiteY74" fmla="*/ 7913 h 10000"/>
                <a:gd name="connsiteX75" fmla="*/ 3242 w 10000"/>
                <a:gd name="connsiteY75" fmla="*/ 8260 h 10000"/>
                <a:gd name="connsiteX76" fmla="*/ 3028 w 10000"/>
                <a:gd name="connsiteY76" fmla="*/ 7763 h 10000"/>
                <a:gd name="connsiteX77" fmla="*/ 3261 w 10000"/>
                <a:gd name="connsiteY77" fmla="*/ 7387 h 10000"/>
                <a:gd name="connsiteX78" fmla="*/ 3518 w 10000"/>
                <a:gd name="connsiteY78" fmla="*/ 6295 h 10000"/>
                <a:gd name="connsiteX79" fmla="*/ 3261 w 10000"/>
                <a:gd name="connsiteY79" fmla="*/ 5647 h 10000"/>
                <a:gd name="connsiteX80" fmla="*/ 3374 w 10000"/>
                <a:gd name="connsiteY80" fmla="*/ 5417 h 10000"/>
                <a:gd name="connsiteX81" fmla="*/ 3848 w 10000"/>
                <a:gd name="connsiteY81" fmla="*/ 5797 h 10000"/>
                <a:gd name="connsiteX82" fmla="*/ 4148 w 10000"/>
                <a:gd name="connsiteY82" fmla="*/ 6445 h 10000"/>
                <a:gd name="connsiteX83" fmla="*/ 4472 w 10000"/>
                <a:gd name="connsiteY83" fmla="*/ 6295 h 10000"/>
                <a:gd name="connsiteX84" fmla="*/ 4686 w 10000"/>
                <a:gd name="connsiteY84" fmla="*/ 6623 h 10000"/>
                <a:gd name="connsiteX85" fmla="*/ 4858 w 10000"/>
                <a:gd name="connsiteY85" fmla="*/ 6323 h 10000"/>
                <a:gd name="connsiteX86" fmla="*/ 4799 w 10000"/>
                <a:gd name="connsiteY86" fmla="*/ 5539 h 10000"/>
                <a:gd name="connsiteX87" fmla="*/ 4686 w 10000"/>
                <a:gd name="connsiteY87" fmla="*/ 5188 h 10000"/>
                <a:gd name="connsiteX88" fmla="*/ 4989 w 10000"/>
                <a:gd name="connsiteY88" fmla="*/ 4583 h 10000"/>
                <a:gd name="connsiteX0" fmla="*/ 4989 w 10255"/>
                <a:gd name="connsiteY0" fmla="*/ 4583 h 10000"/>
                <a:gd name="connsiteX1" fmla="*/ 4935 w 10255"/>
                <a:gd name="connsiteY1" fmla="*/ 4208 h 10000"/>
                <a:gd name="connsiteX2" fmla="*/ 4592 w 10255"/>
                <a:gd name="connsiteY2" fmla="*/ 3602 h 10000"/>
                <a:gd name="connsiteX3" fmla="*/ 4935 w 10255"/>
                <a:gd name="connsiteY3" fmla="*/ 3812 h 10000"/>
                <a:gd name="connsiteX4" fmla="*/ 9829 w 10255"/>
                <a:gd name="connsiteY4" fmla="*/ 5629 h 10000"/>
                <a:gd name="connsiteX5" fmla="*/ 10000 w 10255"/>
                <a:gd name="connsiteY5" fmla="*/ 5239 h 10000"/>
                <a:gd name="connsiteX6" fmla="*/ 9812 w 10255"/>
                <a:gd name="connsiteY6" fmla="*/ 4962 h 10000"/>
                <a:gd name="connsiteX7" fmla="*/ 10000 w 10255"/>
                <a:gd name="connsiteY7" fmla="*/ 4662 h 10000"/>
                <a:gd name="connsiteX8" fmla="*/ 9984 w 10255"/>
                <a:gd name="connsiteY8" fmla="*/ 4629 h 10000"/>
                <a:gd name="connsiteX9" fmla="*/ 9984 w 10255"/>
                <a:gd name="connsiteY9" fmla="*/ 4024 h 10000"/>
                <a:gd name="connsiteX10" fmla="*/ 9381 w 10255"/>
                <a:gd name="connsiteY10" fmla="*/ 3180 h 10000"/>
                <a:gd name="connsiteX11" fmla="*/ 9033 w 10255"/>
                <a:gd name="connsiteY11" fmla="*/ 3180 h 10000"/>
                <a:gd name="connsiteX12" fmla="*/ 9078 w 10255"/>
                <a:gd name="connsiteY12" fmla="*/ 2270 h 10000"/>
                <a:gd name="connsiteX13" fmla="*/ 8733 w 10255"/>
                <a:gd name="connsiteY13" fmla="*/ 1754 h 10000"/>
                <a:gd name="connsiteX14" fmla="*/ 8687 w 10255"/>
                <a:gd name="connsiteY14" fmla="*/ 2359 h 10000"/>
                <a:gd name="connsiteX15" fmla="*/ 8904 w 10255"/>
                <a:gd name="connsiteY15" fmla="*/ 3269 h 10000"/>
                <a:gd name="connsiteX16" fmla="*/ 8904 w 10255"/>
                <a:gd name="connsiteY16" fmla="*/ 4085 h 10000"/>
                <a:gd name="connsiteX17" fmla="*/ 8601 w 10255"/>
                <a:gd name="connsiteY17" fmla="*/ 4325 h 10000"/>
                <a:gd name="connsiteX18" fmla="*/ 8473 w 10255"/>
                <a:gd name="connsiteY18" fmla="*/ 4841 h 10000"/>
                <a:gd name="connsiteX19" fmla="*/ 8215 w 10255"/>
                <a:gd name="connsiteY19" fmla="*/ 4536 h 10000"/>
                <a:gd name="connsiteX20" fmla="*/ 8430 w 10255"/>
                <a:gd name="connsiteY20" fmla="*/ 4174 h 10000"/>
                <a:gd name="connsiteX21" fmla="*/ 8341 w 10255"/>
                <a:gd name="connsiteY21" fmla="*/ 3630 h 10000"/>
                <a:gd name="connsiteX22" fmla="*/ 7824 w 10255"/>
                <a:gd name="connsiteY22" fmla="*/ 3780 h 10000"/>
                <a:gd name="connsiteX23" fmla="*/ 7436 w 10255"/>
                <a:gd name="connsiteY23" fmla="*/ 3419 h 10000"/>
                <a:gd name="connsiteX24" fmla="*/ 7044 w 10255"/>
                <a:gd name="connsiteY24" fmla="*/ 3720 h 10000"/>
                <a:gd name="connsiteX25" fmla="*/ 6785 w 10255"/>
                <a:gd name="connsiteY25" fmla="*/ 3330 h 10000"/>
                <a:gd name="connsiteX26" fmla="*/ 7307 w 10255"/>
                <a:gd name="connsiteY26" fmla="*/ 3114 h 10000"/>
                <a:gd name="connsiteX27" fmla="*/ 7347 w 10255"/>
                <a:gd name="connsiteY27" fmla="*/ 2664 h 10000"/>
                <a:gd name="connsiteX28" fmla="*/ 6830 w 10255"/>
                <a:gd name="connsiteY28" fmla="*/ 2575 h 10000"/>
                <a:gd name="connsiteX29" fmla="*/ 6659 w 10255"/>
                <a:gd name="connsiteY29" fmla="*/ 2964 h 10000"/>
                <a:gd name="connsiteX30" fmla="*/ 6484 w 10255"/>
                <a:gd name="connsiteY30" fmla="*/ 2664 h 10000"/>
                <a:gd name="connsiteX31" fmla="*/ 5705 w 10255"/>
                <a:gd name="connsiteY31" fmla="*/ 2575 h 10000"/>
                <a:gd name="connsiteX32" fmla="*/ 5533 w 10255"/>
                <a:gd name="connsiteY32" fmla="*/ 2814 h 10000"/>
                <a:gd name="connsiteX33" fmla="*/ 5273 w 10255"/>
                <a:gd name="connsiteY33" fmla="*/ 2575 h 10000"/>
                <a:gd name="connsiteX34" fmla="*/ 4971 w 10255"/>
                <a:gd name="connsiteY34" fmla="*/ 3114 h 10000"/>
                <a:gd name="connsiteX35" fmla="*/ 4585 w 10255"/>
                <a:gd name="connsiteY35" fmla="*/ 2875 h 10000"/>
                <a:gd name="connsiteX36" fmla="*/ 4756 w 10255"/>
                <a:gd name="connsiteY36" fmla="*/ 1909 h 10000"/>
                <a:gd name="connsiteX37" fmla="*/ 5188 w 10255"/>
                <a:gd name="connsiteY37" fmla="*/ 2059 h 10000"/>
                <a:gd name="connsiteX38" fmla="*/ 5230 w 10255"/>
                <a:gd name="connsiteY38" fmla="*/ 994 h 10000"/>
                <a:gd name="connsiteX39" fmla="*/ 4670 w 10255"/>
                <a:gd name="connsiteY39" fmla="*/ 0 h 10000"/>
                <a:gd name="connsiteX40" fmla="*/ 4756 w 10255"/>
                <a:gd name="connsiteY40" fmla="*/ 1055 h 10000"/>
                <a:gd name="connsiteX41" fmla="*/ 4193 w 10255"/>
                <a:gd name="connsiteY41" fmla="*/ 1660 h 10000"/>
                <a:gd name="connsiteX42" fmla="*/ 4148 w 10255"/>
                <a:gd name="connsiteY42" fmla="*/ 2514 h 10000"/>
                <a:gd name="connsiteX43" fmla="*/ 3987 w 10255"/>
                <a:gd name="connsiteY43" fmla="*/ 2692 h 10000"/>
                <a:gd name="connsiteX44" fmla="*/ 3891 w 10255"/>
                <a:gd name="connsiteY44" fmla="*/ 2814 h 10000"/>
                <a:gd name="connsiteX45" fmla="*/ 3502 w 10255"/>
                <a:gd name="connsiteY45" fmla="*/ 1965 h 10000"/>
                <a:gd name="connsiteX46" fmla="*/ 2811 w 10255"/>
                <a:gd name="connsiteY46" fmla="*/ 1965 h 10000"/>
                <a:gd name="connsiteX47" fmla="*/ 2422 w 10255"/>
                <a:gd name="connsiteY47" fmla="*/ 2420 h 10000"/>
                <a:gd name="connsiteX48" fmla="*/ 2248 w 10255"/>
                <a:gd name="connsiteY48" fmla="*/ 3114 h 10000"/>
                <a:gd name="connsiteX49" fmla="*/ 1860 w 10255"/>
                <a:gd name="connsiteY49" fmla="*/ 2359 h 10000"/>
                <a:gd name="connsiteX50" fmla="*/ 1602 w 10255"/>
                <a:gd name="connsiteY50" fmla="*/ 1454 h 10000"/>
                <a:gd name="connsiteX51" fmla="*/ 1385 w 10255"/>
                <a:gd name="connsiteY51" fmla="*/ 1909 h 10000"/>
                <a:gd name="connsiteX52" fmla="*/ 1428 w 10255"/>
                <a:gd name="connsiteY52" fmla="*/ 2814 h 10000"/>
                <a:gd name="connsiteX53" fmla="*/ 916 w 10255"/>
                <a:gd name="connsiteY53" fmla="*/ 2664 h 10000"/>
                <a:gd name="connsiteX54" fmla="*/ 756 w 10255"/>
                <a:gd name="connsiteY54" fmla="*/ 2692 h 10000"/>
                <a:gd name="connsiteX55" fmla="*/ 477 w 10255"/>
                <a:gd name="connsiteY55" fmla="*/ 3372 h 10000"/>
                <a:gd name="connsiteX56" fmla="*/ 648 w 10255"/>
                <a:gd name="connsiteY56" fmla="*/ 3907 h 10000"/>
                <a:gd name="connsiteX57" fmla="*/ 477 w 10255"/>
                <a:gd name="connsiteY57" fmla="*/ 4733 h 10000"/>
                <a:gd name="connsiteX58" fmla="*/ 174 w 10255"/>
                <a:gd name="connsiteY58" fmla="*/ 5188 h 10000"/>
                <a:gd name="connsiteX59" fmla="*/ 0 w 10255"/>
                <a:gd name="connsiteY59" fmla="*/ 5446 h 10000"/>
                <a:gd name="connsiteX60" fmla="*/ 62 w 10255"/>
                <a:gd name="connsiteY60" fmla="*/ 6323 h 10000"/>
                <a:gd name="connsiteX61" fmla="*/ 694 w 10255"/>
                <a:gd name="connsiteY61" fmla="*/ 7416 h 10000"/>
                <a:gd name="connsiteX62" fmla="*/ 1040 w 10255"/>
                <a:gd name="connsiteY62" fmla="*/ 7387 h 10000"/>
                <a:gd name="connsiteX63" fmla="*/ 1099 w 10255"/>
                <a:gd name="connsiteY63" fmla="*/ 7866 h 10000"/>
                <a:gd name="connsiteX64" fmla="*/ 1487 w 10255"/>
                <a:gd name="connsiteY64" fmla="*/ 8021 h 10000"/>
                <a:gd name="connsiteX65" fmla="*/ 2050 w 10255"/>
                <a:gd name="connsiteY65" fmla="*/ 8621 h 10000"/>
                <a:gd name="connsiteX66" fmla="*/ 2248 w 10255"/>
                <a:gd name="connsiteY66" fmla="*/ 9137 h 10000"/>
                <a:gd name="connsiteX67" fmla="*/ 2655 w 10255"/>
                <a:gd name="connsiteY67" fmla="*/ 9278 h 10000"/>
                <a:gd name="connsiteX68" fmla="*/ 2671 w 10255"/>
                <a:gd name="connsiteY68" fmla="*/ 10000 h 10000"/>
                <a:gd name="connsiteX69" fmla="*/ 2870 w 10255"/>
                <a:gd name="connsiteY69" fmla="*/ 9653 h 10000"/>
                <a:gd name="connsiteX70" fmla="*/ 3285 w 10255"/>
                <a:gd name="connsiteY70" fmla="*/ 9686 h 10000"/>
                <a:gd name="connsiteX71" fmla="*/ 3215 w 10255"/>
                <a:gd name="connsiteY71" fmla="*/ 8977 h 10000"/>
                <a:gd name="connsiteX72" fmla="*/ 3891 w 10255"/>
                <a:gd name="connsiteY72" fmla="*/ 8293 h 10000"/>
                <a:gd name="connsiteX73" fmla="*/ 3502 w 10255"/>
                <a:gd name="connsiteY73" fmla="*/ 7913 h 10000"/>
                <a:gd name="connsiteX74" fmla="*/ 3242 w 10255"/>
                <a:gd name="connsiteY74" fmla="*/ 8260 h 10000"/>
                <a:gd name="connsiteX75" fmla="*/ 3028 w 10255"/>
                <a:gd name="connsiteY75" fmla="*/ 7763 h 10000"/>
                <a:gd name="connsiteX76" fmla="*/ 3261 w 10255"/>
                <a:gd name="connsiteY76" fmla="*/ 7387 h 10000"/>
                <a:gd name="connsiteX77" fmla="*/ 3518 w 10255"/>
                <a:gd name="connsiteY77" fmla="*/ 6295 h 10000"/>
                <a:gd name="connsiteX78" fmla="*/ 3261 w 10255"/>
                <a:gd name="connsiteY78" fmla="*/ 5647 h 10000"/>
                <a:gd name="connsiteX79" fmla="*/ 3374 w 10255"/>
                <a:gd name="connsiteY79" fmla="*/ 5417 h 10000"/>
                <a:gd name="connsiteX80" fmla="*/ 3848 w 10255"/>
                <a:gd name="connsiteY80" fmla="*/ 5797 h 10000"/>
                <a:gd name="connsiteX81" fmla="*/ 4148 w 10255"/>
                <a:gd name="connsiteY81" fmla="*/ 6445 h 10000"/>
                <a:gd name="connsiteX82" fmla="*/ 4472 w 10255"/>
                <a:gd name="connsiteY82" fmla="*/ 6295 h 10000"/>
                <a:gd name="connsiteX83" fmla="*/ 4686 w 10255"/>
                <a:gd name="connsiteY83" fmla="*/ 6623 h 10000"/>
                <a:gd name="connsiteX84" fmla="*/ 4858 w 10255"/>
                <a:gd name="connsiteY84" fmla="*/ 6323 h 10000"/>
                <a:gd name="connsiteX85" fmla="*/ 4799 w 10255"/>
                <a:gd name="connsiteY85" fmla="*/ 5539 h 10000"/>
                <a:gd name="connsiteX86" fmla="*/ 4686 w 10255"/>
                <a:gd name="connsiteY86" fmla="*/ 5188 h 10000"/>
                <a:gd name="connsiteX87" fmla="*/ 4989 w 10255"/>
                <a:gd name="connsiteY87" fmla="*/ 4583 h 10000"/>
                <a:gd name="connsiteX0" fmla="*/ 4989 w 10000"/>
                <a:gd name="connsiteY0" fmla="*/ 4583 h 10000"/>
                <a:gd name="connsiteX1" fmla="*/ 4935 w 10000"/>
                <a:gd name="connsiteY1" fmla="*/ 4208 h 10000"/>
                <a:gd name="connsiteX2" fmla="*/ 4592 w 10000"/>
                <a:gd name="connsiteY2" fmla="*/ 3602 h 10000"/>
                <a:gd name="connsiteX3" fmla="*/ 4935 w 10000"/>
                <a:gd name="connsiteY3" fmla="*/ 3812 h 10000"/>
                <a:gd name="connsiteX4" fmla="*/ 10000 w 10000"/>
                <a:gd name="connsiteY4" fmla="*/ 5239 h 10000"/>
                <a:gd name="connsiteX5" fmla="*/ 9812 w 10000"/>
                <a:gd name="connsiteY5" fmla="*/ 4962 h 10000"/>
                <a:gd name="connsiteX6" fmla="*/ 10000 w 10000"/>
                <a:gd name="connsiteY6" fmla="*/ 4662 h 10000"/>
                <a:gd name="connsiteX7" fmla="*/ 9984 w 10000"/>
                <a:gd name="connsiteY7" fmla="*/ 4629 h 10000"/>
                <a:gd name="connsiteX8" fmla="*/ 9984 w 10000"/>
                <a:gd name="connsiteY8" fmla="*/ 4024 h 10000"/>
                <a:gd name="connsiteX9" fmla="*/ 9381 w 10000"/>
                <a:gd name="connsiteY9" fmla="*/ 3180 h 10000"/>
                <a:gd name="connsiteX10" fmla="*/ 9033 w 10000"/>
                <a:gd name="connsiteY10" fmla="*/ 3180 h 10000"/>
                <a:gd name="connsiteX11" fmla="*/ 9078 w 10000"/>
                <a:gd name="connsiteY11" fmla="*/ 2270 h 10000"/>
                <a:gd name="connsiteX12" fmla="*/ 8733 w 10000"/>
                <a:gd name="connsiteY12" fmla="*/ 1754 h 10000"/>
                <a:gd name="connsiteX13" fmla="*/ 8687 w 10000"/>
                <a:gd name="connsiteY13" fmla="*/ 2359 h 10000"/>
                <a:gd name="connsiteX14" fmla="*/ 8904 w 10000"/>
                <a:gd name="connsiteY14" fmla="*/ 3269 h 10000"/>
                <a:gd name="connsiteX15" fmla="*/ 8904 w 10000"/>
                <a:gd name="connsiteY15" fmla="*/ 4085 h 10000"/>
                <a:gd name="connsiteX16" fmla="*/ 8601 w 10000"/>
                <a:gd name="connsiteY16" fmla="*/ 4325 h 10000"/>
                <a:gd name="connsiteX17" fmla="*/ 8473 w 10000"/>
                <a:gd name="connsiteY17" fmla="*/ 4841 h 10000"/>
                <a:gd name="connsiteX18" fmla="*/ 8215 w 10000"/>
                <a:gd name="connsiteY18" fmla="*/ 4536 h 10000"/>
                <a:gd name="connsiteX19" fmla="*/ 8430 w 10000"/>
                <a:gd name="connsiteY19" fmla="*/ 4174 h 10000"/>
                <a:gd name="connsiteX20" fmla="*/ 8341 w 10000"/>
                <a:gd name="connsiteY20" fmla="*/ 3630 h 10000"/>
                <a:gd name="connsiteX21" fmla="*/ 7824 w 10000"/>
                <a:gd name="connsiteY21" fmla="*/ 3780 h 10000"/>
                <a:gd name="connsiteX22" fmla="*/ 7436 w 10000"/>
                <a:gd name="connsiteY22" fmla="*/ 3419 h 10000"/>
                <a:gd name="connsiteX23" fmla="*/ 7044 w 10000"/>
                <a:gd name="connsiteY23" fmla="*/ 3720 h 10000"/>
                <a:gd name="connsiteX24" fmla="*/ 6785 w 10000"/>
                <a:gd name="connsiteY24" fmla="*/ 3330 h 10000"/>
                <a:gd name="connsiteX25" fmla="*/ 7307 w 10000"/>
                <a:gd name="connsiteY25" fmla="*/ 3114 h 10000"/>
                <a:gd name="connsiteX26" fmla="*/ 7347 w 10000"/>
                <a:gd name="connsiteY26" fmla="*/ 2664 h 10000"/>
                <a:gd name="connsiteX27" fmla="*/ 6830 w 10000"/>
                <a:gd name="connsiteY27" fmla="*/ 2575 h 10000"/>
                <a:gd name="connsiteX28" fmla="*/ 6659 w 10000"/>
                <a:gd name="connsiteY28" fmla="*/ 2964 h 10000"/>
                <a:gd name="connsiteX29" fmla="*/ 6484 w 10000"/>
                <a:gd name="connsiteY29" fmla="*/ 2664 h 10000"/>
                <a:gd name="connsiteX30" fmla="*/ 5705 w 10000"/>
                <a:gd name="connsiteY30" fmla="*/ 2575 h 10000"/>
                <a:gd name="connsiteX31" fmla="*/ 5533 w 10000"/>
                <a:gd name="connsiteY31" fmla="*/ 2814 h 10000"/>
                <a:gd name="connsiteX32" fmla="*/ 5273 w 10000"/>
                <a:gd name="connsiteY32" fmla="*/ 2575 h 10000"/>
                <a:gd name="connsiteX33" fmla="*/ 4971 w 10000"/>
                <a:gd name="connsiteY33" fmla="*/ 3114 h 10000"/>
                <a:gd name="connsiteX34" fmla="*/ 4585 w 10000"/>
                <a:gd name="connsiteY34" fmla="*/ 2875 h 10000"/>
                <a:gd name="connsiteX35" fmla="*/ 4756 w 10000"/>
                <a:gd name="connsiteY35" fmla="*/ 1909 h 10000"/>
                <a:gd name="connsiteX36" fmla="*/ 5188 w 10000"/>
                <a:gd name="connsiteY36" fmla="*/ 2059 h 10000"/>
                <a:gd name="connsiteX37" fmla="*/ 5230 w 10000"/>
                <a:gd name="connsiteY37" fmla="*/ 994 h 10000"/>
                <a:gd name="connsiteX38" fmla="*/ 4670 w 10000"/>
                <a:gd name="connsiteY38" fmla="*/ 0 h 10000"/>
                <a:gd name="connsiteX39" fmla="*/ 4756 w 10000"/>
                <a:gd name="connsiteY39" fmla="*/ 1055 h 10000"/>
                <a:gd name="connsiteX40" fmla="*/ 4193 w 10000"/>
                <a:gd name="connsiteY40" fmla="*/ 1660 h 10000"/>
                <a:gd name="connsiteX41" fmla="*/ 4148 w 10000"/>
                <a:gd name="connsiteY41" fmla="*/ 2514 h 10000"/>
                <a:gd name="connsiteX42" fmla="*/ 3987 w 10000"/>
                <a:gd name="connsiteY42" fmla="*/ 2692 h 10000"/>
                <a:gd name="connsiteX43" fmla="*/ 3891 w 10000"/>
                <a:gd name="connsiteY43" fmla="*/ 2814 h 10000"/>
                <a:gd name="connsiteX44" fmla="*/ 3502 w 10000"/>
                <a:gd name="connsiteY44" fmla="*/ 1965 h 10000"/>
                <a:gd name="connsiteX45" fmla="*/ 2811 w 10000"/>
                <a:gd name="connsiteY45" fmla="*/ 1965 h 10000"/>
                <a:gd name="connsiteX46" fmla="*/ 2422 w 10000"/>
                <a:gd name="connsiteY46" fmla="*/ 2420 h 10000"/>
                <a:gd name="connsiteX47" fmla="*/ 2248 w 10000"/>
                <a:gd name="connsiteY47" fmla="*/ 3114 h 10000"/>
                <a:gd name="connsiteX48" fmla="*/ 1860 w 10000"/>
                <a:gd name="connsiteY48" fmla="*/ 2359 h 10000"/>
                <a:gd name="connsiteX49" fmla="*/ 1602 w 10000"/>
                <a:gd name="connsiteY49" fmla="*/ 1454 h 10000"/>
                <a:gd name="connsiteX50" fmla="*/ 1385 w 10000"/>
                <a:gd name="connsiteY50" fmla="*/ 1909 h 10000"/>
                <a:gd name="connsiteX51" fmla="*/ 1428 w 10000"/>
                <a:gd name="connsiteY51" fmla="*/ 2814 h 10000"/>
                <a:gd name="connsiteX52" fmla="*/ 916 w 10000"/>
                <a:gd name="connsiteY52" fmla="*/ 2664 h 10000"/>
                <a:gd name="connsiteX53" fmla="*/ 756 w 10000"/>
                <a:gd name="connsiteY53" fmla="*/ 2692 h 10000"/>
                <a:gd name="connsiteX54" fmla="*/ 477 w 10000"/>
                <a:gd name="connsiteY54" fmla="*/ 3372 h 10000"/>
                <a:gd name="connsiteX55" fmla="*/ 648 w 10000"/>
                <a:gd name="connsiteY55" fmla="*/ 3907 h 10000"/>
                <a:gd name="connsiteX56" fmla="*/ 477 w 10000"/>
                <a:gd name="connsiteY56" fmla="*/ 4733 h 10000"/>
                <a:gd name="connsiteX57" fmla="*/ 174 w 10000"/>
                <a:gd name="connsiteY57" fmla="*/ 5188 h 10000"/>
                <a:gd name="connsiteX58" fmla="*/ 0 w 10000"/>
                <a:gd name="connsiteY58" fmla="*/ 5446 h 10000"/>
                <a:gd name="connsiteX59" fmla="*/ 62 w 10000"/>
                <a:gd name="connsiteY59" fmla="*/ 6323 h 10000"/>
                <a:gd name="connsiteX60" fmla="*/ 694 w 10000"/>
                <a:gd name="connsiteY60" fmla="*/ 7416 h 10000"/>
                <a:gd name="connsiteX61" fmla="*/ 1040 w 10000"/>
                <a:gd name="connsiteY61" fmla="*/ 7387 h 10000"/>
                <a:gd name="connsiteX62" fmla="*/ 1099 w 10000"/>
                <a:gd name="connsiteY62" fmla="*/ 7866 h 10000"/>
                <a:gd name="connsiteX63" fmla="*/ 1487 w 10000"/>
                <a:gd name="connsiteY63" fmla="*/ 8021 h 10000"/>
                <a:gd name="connsiteX64" fmla="*/ 2050 w 10000"/>
                <a:gd name="connsiteY64" fmla="*/ 8621 h 10000"/>
                <a:gd name="connsiteX65" fmla="*/ 2248 w 10000"/>
                <a:gd name="connsiteY65" fmla="*/ 9137 h 10000"/>
                <a:gd name="connsiteX66" fmla="*/ 2655 w 10000"/>
                <a:gd name="connsiteY66" fmla="*/ 9278 h 10000"/>
                <a:gd name="connsiteX67" fmla="*/ 2671 w 10000"/>
                <a:gd name="connsiteY67" fmla="*/ 10000 h 10000"/>
                <a:gd name="connsiteX68" fmla="*/ 2870 w 10000"/>
                <a:gd name="connsiteY68" fmla="*/ 9653 h 10000"/>
                <a:gd name="connsiteX69" fmla="*/ 3285 w 10000"/>
                <a:gd name="connsiteY69" fmla="*/ 9686 h 10000"/>
                <a:gd name="connsiteX70" fmla="*/ 3215 w 10000"/>
                <a:gd name="connsiteY70" fmla="*/ 8977 h 10000"/>
                <a:gd name="connsiteX71" fmla="*/ 3891 w 10000"/>
                <a:gd name="connsiteY71" fmla="*/ 8293 h 10000"/>
                <a:gd name="connsiteX72" fmla="*/ 3502 w 10000"/>
                <a:gd name="connsiteY72" fmla="*/ 7913 h 10000"/>
                <a:gd name="connsiteX73" fmla="*/ 3242 w 10000"/>
                <a:gd name="connsiteY73" fmla="*/ 8260 h 10000"/>
                <a:gd name="connsiteX74" fmla="*/ 3028 w 10000"/>
                <a:gd name="connsiteY74" fmla="*/ 7763 h 10000"/>
                <a:gd name="connsiteX75" fmla="*/ 3261 w 10000"/>
                <a:gd name="connsiteY75" fmla="*/ 7387 h 10000"/>
                <a:gd name="connsiteX76" fmla="*/ 3518 w 10000"/>
                <a:gd name="connsiteY76" fmla="*/ 6295 h 10000"/>
                <a:gd name="connsiteX77" fmla="*/ 3261 w 10000"/>
                <a:gd name="connsiteY77" fmla="*/ 5647 h 10000"/>
                <a:gd name="connsiteX78" fmla="*/ 3374 w 10000"/>
                <a:gd name="connsiteY78" fmla="*/ 5417 h 10000"/>
                <a:gd name="connsiteX79" fmla="*/ 3848 w 10000"/>
                <a:gd name="connsiteY79" fmla="*/ 5797 h 10000"/>
                <a:gd name="connsiteX80" fmla="*/ 4148 w 10000"/>
                <a:gd name="connsiteY80" fmla="*/ 6445 h 10000"/>
                <a:gd name="connsiteX81" fmla="*/ 4472 w 10000"/>
                <a:gd name="connsiteY81" fmla="*/ 6295 h 10000"/>
                <a:gd name="connsiteX82" fmla="*/ 4686 w 10000"/>
                <a:gd name="connsiteY82" fmla="*/ 6623 h 10000"/>
                <a:gd name="connsiteX83" fmla="*/ 4858 w 10000"/>
                <a:gd name="connsiteY83" fmla="*/ 6323 h 10000"/>
                <a:gd name="connsiteX84" fmla="*/ 4799 w 10000"/>
                <a:gd name="connsiteY84" fmla="*/ 5539 h 10000"/>
                <a:gd name="connsiteX85" fmla="*/ 4686 w 10000"/>
                <a:gd name="connsiteY85" fmla="*/ 5188 h 10000"/>
                <a:gd name="connsiteX86" fmla="*/ 4989 w 10000"/>
                <a:gd name="connsiteY86" fmla="*/ 4583 h 10000"/>
                <a:gd name="connsiteX0" fmla="*/ 4989 w 10000"/>
                <a:gd name="connsiteY0" fmla="*/ 4583 h 10000"/>
                <a:gd name="connsiteX1" fmla="*/ 4935 w 10000"/>
                <a:gd name="connsiteY1" fmla="*/ 4208 h 10000"/>
                <a:gd name="connsiteX2" fmla="*/ 4592 w 10000"/>
                <a:gd name="connsiteY2" fmla="*/ 3602 h 10000"/>
                <a:gd name="connsiteX3" fmla="*/ 4935 w 10000"/>
                <a:gd name="connsiteY3" fmla="*/ 3812 h 10000"/>
                <a:gd name="connsiteX4" fmla="*/ 9812 w 10000"/>
                <a:gd name="connsiteY4" fmla="*/ 4962 h 10000"/>
                <a:gd name="connsiteX5" fmla="*/ 10000 w 10000"/>
                <a:gd name="connsiteY5" fmla="*/ 4662 h 10000"/>
                <a:gd name="connsiteX6" fmla="*/ 9984 w 10000"/>
                <a:gd name="connsiteY6" fmla="*/ 4629 h 10000"/>
                <a:gd name="connsiteX7" fmla="*/ 9984 w 10000"/>
                <a:gd name="connsiteY7" fmla="*/ 4024 h 10000"/>
                <a:gd name="connsiteX8" fmla="*/ 9381 w 10000"/>
                <a:gd name="connsiteY8" fmla="*/ 3180 h 10000"/>
                <a:gd name="connsiteX9" fmla="*/ 9033 w 10000"/>
                <a:gd name="connsiteY9" fmla="*/ 3180 h 10000"/>
                <a:gd name="connsiteX10" fmla="*/ 9078 w 10000"/>
                <a:gd name="connsiteY10" fmla="*/ 2270 h 10000"/>
                <a:gd name="connsiteX11" fmla="*/ 8733 w 10000"/>
                <a:gd name="connsiteY11" fmla="*/ 1754 h 10000"/>
                <a:gd name="connsiteX12" fmla="*/ 8687 w 10000"/>
                <a:gd name="connsiteY12" fmla="*/ 2359 h 10000"/>
                <a:gd name="connsiteX13" fmla="*/ 8904 w 10000"/>
                <a:gd name="connsiteY13" fmla="*/ 3269 h 10000"/>
                <a:gd name="connsiteX14" fmla="*/ 8904 w 10000"/>
                <a:gd name="connsiteY14" fmla="*/ 4085 h 10000"/>
                <a:gd name="connsiteX15" fmla="*/ 8601 w 10000"/>
                <a:gd name="connsiteY15" fmla="*/ 4325 h 10000"/>
                <a:gd name="connsiteX16" fmla="*/ 8473 w 10000"/>
                <a:gd name="connsiteY16" fmla="*/ 4841 h 10000"/>
                <a:gd name="connsiteX17" fmla="*/ 8215 w 10000"/>
                <a:gd name="connsiteY17" fmla="*/ 4536 h 10000"/>
                <a:gd name="connsiteX18" fmla="*/ 8430 w 10000"/>
                <a:gd name="connsiteY18" fmla="*/ 4174 h 10000"/>
                <a:gd name="connsiteX19" fmla="*/ 8341 w 10000"/>
                <a:gd name="connsiteY19" fmla="*/ 3630 h 10000"/>
                <a:gd name="connsiteX20" fmla="*/ 7824 w 10000"/>
                <a:gd name="connsiteY20" fmla="*/ 3780 h 10000"/>
                <a:gd name="connsiteX21" fmla="*/ 7436 w 10000"/>
                <a:gd name="connsiteY21" fmla="*/ 3419 h 10000"/>
                <a:gd name="connsiteX22" fmla="*/ 7044 w 10000"/>
                <a:gd name="connsiteY22" fmla="*/ 3720 h 10000"/>
                <a:gd name="connsiteX23" fmla="*/ 6785 w 10000"/>
                <a:gd name="connsiteY23" fmla="*/ 3330 h 10000"/>
                <a:gd name="connsiteX24" fmla="*/ 7307 w 10000"/>
                <a:gd name="connsiteY24" fmla="*/ 3114 h 10000"/>
                <a:gd name="connsiteX25" fmla="*/ 7347 w 10000"/>
                <a:gd name="connsiteY25" fmla="*/ 2664 h 10000"/>
                <a:gd name="connsiteX26" fmla="*/ 6830 w 10000"/>
                <a:gd name="connsiteY26" fmla="*/ 2575 h 10000"/>
                <a:gd name="connsiteX27" fmla="*/ 6659 w 10000"/>
                <a:gd name="connsiteY27" fmla="*/ 2964 h 10000"/>
                <a:gd name="connsiteX28" fmla="*/ 6484 w 10000"/>
                <a:gd name="connsiteY28" fmla="*/ 2664 h 10000"/>
                <a:gd name="connsiteX29" fmla="*/ 5705 w 10000"/>
                <a:gd name="connsiteY29" fmla="*/ 2575 h 10000"/>
                <a:gd name="connsiteX30" fmla="*/ 5533 w 10000"/>
                <a:gd name="connsiteY30" fmla="*/ 2814 h 10000"/>
                <a:gd name="connsiteX31" fmla="*/ 5273 w 10000"/>
                <a:gd name="connsiteY31" fmla="*/ 2575 h 10000"/>
                <a:gd name="connsiteX32" fmla="*/ 4971 w 10000"/>
                <a:gd name="connsiteY32" fmla="*/ 3114 h 10000"/>
                <a:gd name="connsiteX33" fmla="*/ 4585 w 10000"/>
                <a:gd name="connsiteY33" fmla="*/ 2875 h 10000"/>
                <a:gd name="connsiteX34" fmla="*/ 4756 w 10000"/>
                <a:gd name="connsiteY34" fmla="*/ 1909 h 10000"/>
                <a:gd name="connsiteX35" fmla="*/ 5188 w 10000"/>
                <a:gd name="connsiteY35" fmla="*/ 2059 h 10000"/>
                <a:gd name="connsiteX36" fmla="*/ 5230 w 10000"/>
                <a:gd name="connsiteY36" fmla="*/ 994 h 10000"/>
                <a:gd name="connsiteX37" fmla="*/ 4670 w 10000"/>
                <a:gd name="connsiteY37" fmla="*/ 0 h 10000"/>
                <a:gd name="connsiteX38" fmla="*/ 4756 w 10000"/>
                <a:gd name="connsiteY38" fmla="*/ 1055 h 10000"/>
                <a:gd name="connsiteX39" fmla="*/ 4193 w 10000"/>
                <a:gd name="connsiteY39" fmla="*/ 1660 h 10000"/>
                <a:gd name="connsiteX40" fmla="*/ 4148 w 10000"/>
                <a:gd name="connsiteY40" fmla="*/ 2514 h 10000"/>
                <a:gd name="connsiteX41" fmla="*/ 3987 w 10000"/>
                <a:gd name="connsiteY41" fmla="*/ 2692 h 10000"/>
                <a:gd name="connsiteX42" fmla="*/ 3891 w 10000"/>
                <a:gd name="connsiteY42" fmla="*/ 2814 h 10000"/>
                <a:gd name="connsiteX43" fmla="*/ 3502 w 10000"/>
                <a:gd name="connsiteY43" fmla="*/ 1965 h 10000"/>
                <a:gd name="connsiteX44" fmla="*/ 2811 w 10000"/>
                <a:gd name="connsiteY44" fmla="*/ 1965 h 10000"/>
                <a:gd name="connsiteX45" fmla="*/ 2422 w 10000"/>
                <a:gd name="connsiteY45" fmla="*/ 2420 h 10000"/>
                <a:gd name="connsiteX46" fmla="*/ 2248 w 10000"/>
                <a:gd name="connsiteY46" fmla="*/ 3114 h 10000"/>
                <a:gd name="connsiteX47" fmla="*/ 1860 w 10000"/>
                <a:gd name="connsiteY47" fmla="*/ 2359 h 10000"/>
                <a:gd name="connsiteX48" fmla="*/ 1602 w 10000"/>
                <a:gd name="connsiteY48" fmla="*/ 1454 h 10000"/>
                <a:gd name="connsiteX49" fmla="*/ 1385 w 10000"/>
                <a:gd name="connsiteY49" fmla="*/ 1909 h 10000"/>
                <a:gd name="connsiteX50" fmla="*/ 1428 w 10000"/>
                <a:gd name="connsiteY50" fmla="*/ 2814 h 10000"/>
                <a:gd name="connsiteX51" fmla="*/ 916 w 10000"/>
                <a:gd name="connsiteY51" fmla="*/ 2664 h 10000"/>
                <a:gd name="connsiteX52" fmla="*/ 756 w 10000"/>
                <a:gd name="connsiteY52" fmla="*/ 2692 h 10000"/>
                <a:gd name="connsiteX53" fmla="*/ 477 w 10000"/>
                <a:gd name="connsiteY53" fmla="*/ 3372 h 10000"/>
                <a:gd name="connsiteX54" fmla="*/ 648 w 10000"/>
                <a:gd name="connsiteY54" fmla="*/ 3907 h 10000"/>
                <a:gd name="connsiteX55" fmla="*/ 477 w 10000"/>
                <a:gd name="connsiteY55" fmla="*/ 4733 h 10000"/>
                <a:gd name="connsiteX56" fmla="*/ 174 w 10000"/>
                <a:gd name="connsiteY56" fmla="*/ 5188 h 10000"/>
                <a:gd name="connsiteX57" fmla="*/ 0 w 10000"/>
                <a:gd name="connsiteY57" fmla="*/ 5446 h 10000"/>
                <a:gd name="connsiteX58" fmla="*/ 62 w 10000"/>
                <a:gd name="connsiteY58" fmla="*/ 6323 h 10000"/>
                <a:gd name="connsiteX59" fmla="*/ 694 w 10000"/>
                <a:gd name="connsiteY59" fmla="*/ 7416 h 10000"/>
                <a:gd name="connsiteX60" fmla="*/ 1040 w 10000"/>
                <a:gd name="connsiteY60" fmla="*/ 7387 h 10000"/>
                <a:gd name="connsiteX61" fmla="*/ 1099 w 10000"/>
                <a:gd name="connsiteY61" fmla="*/ 7866 h 10000"/>
                <a:gd name="connsiteX62" fmla="*/ 1487 w 10000"/>
                <a:gd name="connsiteY62" fmla="*/ 8021 h 10000"/>
                <a:gd name="connsiteX63" fmla="*/ 2050 w 10000"/>
                <a:gd name="connsiteY63" fmla="*/ 8621 h 10000"/>
                <a:gd name="connsiteX64" fmla="*/ 2248 w 10000"/>
                <a:gd name="connsiteY64" fmla="*/ 9137 h 10000"/>
                <a:gd name="connsiteX65" fmla="*/ 2655 w 10000"/>
                <a:gd name="connsiteY65" fmla="*/ 9278 h 10000"/>
                <a:gd name="connsiteX66" fmla="*/ 2671 w 10000"/>
                <a:gd name="connsiteY66" fmla="*/ 10000 h 10000"/>
                <a:gd name="connsiteX67" fmla="*/ 2870 w 10000"/>
                <a:gd name="connsiteY67" fmla="*/ 9653 h 10000"/>
                <a:gd name="connsiteX68" fmla="*/ 3285 w 10000"/>
                <a:gd name="connsiteY68" fmla="*/ 9686 h 10000"/>
                <a:gd name="connsiteX69" fmla="*/ 3215 w 10000"/>
                <a:gd name="connsiteY69" fmla="*/ 8977 h 10000"/>
                <a:gd name="connsiteX70" fmla="*/ 3891 w 10000"/>
                <a:gd name="connsiteY70" fmla="*/ 8293 h 10000"/>
                <a:gd name="connsiteX71" fmla="*/ 3502 w 10000"/>
                <a:gd name="connsiteY71" fmla="*/ 7913 h 10000"/>
                <a:gd name="connsiteX72" fmla="*/ 3242 w 10000"/>
                <a:gd name="connsiteY72" fmla="*/ 8260 h 10000"/>
                <a:gd name="connsiteX73" fmla="*/ 3028 w 10000"/>
                <a:gd name="connsiteY73" fmla="*/ 7763 h 10000"/>
                <a:gd name="connsiteX74" fmla="*/ 3261 w 10000"/>
                <a:gd name="connsiteY74" fmla="*/ 7387 h 10000"/>
                <a:gd name="connsiteX75" fmla="*/ 3518 w 10000"/>
                <a:gd name="connsiteY75" fmla="*/ 6295 h 10000"/>
                <a:gd name="connsiteX76" fmla="*/ 3261 w 10000"/>
                <a:gd name="connsiteY76" fmla="*/ 5647 h 10000"/>
                <a:gd name="connsiteX77" fmla="*/ 3374 w 10000"/>
                <a:gd name="connsiteY77" fmla="*/ 5417 h 10000"/>
                <a:gd name="connsiteX78" fmla="*/ 3848 w 10000"/>
                <a:gd name="connsiteY78" fmla="*/ 5797 h 10000"/>
                <a:gd name="connsiteX79" fmla="*/ 4148 w 10000"/>
                <a:gd name="connsiteY79" fmla="*/ 6445 h 10000"/>
                <a:gd name="connsiteX80" fmla="*/ 4472 w 10000"/>
                <a:gd name="connsiteY80" fmla="*/ 6295 h 10000"/>
                <a:gd name="connsiteX81" fmla="*/ 4686 w 10000"/>
                <a:gd name="connsiteY81" fmla="*/ 6623 h 10000"/>
                <a:gd name="connsiteX82" fmla="*/ 4858 w 10000"/>
                <a:gd name="connsiteY82" fmla="*/ 6323 h 10000"/>
                <a:gd name="connsiteX83" fmla="*/ 4799 w 10000"/>
                <a:gd name="connsiteY83" fmla="*/ 5539 h 10000"/>
                <a:gd name="connsiteX84" fmla="*/ 4686 w 10000"/>
                <a:gd name="connsiteY84" fmla="*/ 5188 h 10000"/>
                <a:gd name="connsiteX85" fmla="*/ 4989 w 10000"/>
                <a:gd name="connsiteY85" fmla="*/ 4583 h 10000"/>
                <a:gd name="connsiteX0" fmla="*/ 4989 w 10000"/>
                <a:gd name="connsiteY0" fmla="*/ 4583 h 10000"/>
                <a:gd name="connsiteX1" fmla="*/ 4935 w 10000"/>
                <a:gd name="connsiteY1" fmla="*/ 4208 h 10000"/>
                <a:gd name="connsiteX2" fmla="*/ 4592 w 10000"/>
                <a:gd name="connsiteY2" fmla="*/ 3602 h 10000"/>
                <a:gd name="connsiteX3" fmla="*/ 4935 w 10000"/>
                <a:gd name="connsiteY3" fmla="*/ 3812 h 10000"/>
                <a:gd name="connsiteX4" fmla="*/ 10000 w 10000"/>
                <a:gd name="connsiteY4" fmla="*/ 4662 h 10000"/>
                <a:gd name="connsiteX5" fmla="*/ 9984 w 10000"/>
                <a:gd name="connsiteY5" fmla="*/ 4629 h 10000"/>
                <a:gd name="connsiteX6" fmla="*/ 9984 w 10000"/>
                <a:gd name="connsiteY6" fmla="*/ 4024 h 10000"/>
                <a:gd name="connsiteX7" fmla="*/ 9381 w 10000"/>
                <a:gd name="connsiteY7" fmla="*/ 3180 h 10000"/>
                <a:gd name="connsiteX8" fmla="*/ 9033 w 10000"/>
                <a:gd name="connsiteY8" fmla="*/ 3180 h 10000"/>
                <a:gd name="connsiteX9" fmla="*/ 9078 w 10000"/>
                <a:gd name="connsiteY9" fmla="*/ 2270 h 10000"/>
                <a:gd name="connsiteX10" fmla="*/ 8733 w 10000"/>
                <a:gd name="connsiteY10" fmla="*/ 1754 h 10000"/>
                <a:gd name="connsiteX11" fmla="*/ 8687 w 10000"/>
                <a:gd name="connsiteY11" fmla="*/ 2359 h 10000"/>
                <a:gd name="connsiteX12" fmla="*/ 8904 w 10000"/>
                <a:gd name="connsiteY12" fmla="*/ 3269 h 10000"/>
                <a:gd name="connsiteX13" fmla="*/ 8904 w 10000"/>
                <a:gd name="connsiteY13" fmla="*/ 4085 h 10000"/>
                <a:gd name="connsiteX14" fmla="*/ 8601 w 10000"/>
                <a:gd name="connsiteY14" fmla="*/ 4325 h 10000"/>
                <a:gd name="connsiteX15" fmla="*/ 8473 w 10000"/>
                <a:gd name="connsiteY15" fmla="*/ 4841 h 10000"/>
                <a:gd name="connsiteX16" fmla="*/ 8215 w 10000"/>
                <a:gd name="connsiteY16" fmla="*/ 4536 h 10000"/>
                <a:gd name="connsiteX17" fmla="*/ 8430 w 10000"/>
                <a:gd name="connsiteY17" fmla="*/ 4174 h 10000"/>
                <a:gd name="connsiteX18" fmla="*/ 8341 w 10000"/>
                <a:gd name="connsiteY18" fmla="*/ 3630 h 10000"/>
                <a:gd name="connsiteX19" fmla="*/ 7824 w 10000"/>
                <a:gd name="connsiteY19" fmla="*/ 3780 h 10000"/>
                <a:gd name="connsiteX20" fmla="*/ 7436 w 10000"/>
                <a:gd name="connsiteY20" fmla="*/ 3419 h 10000"/>
                <a:gd name="connsiteX21" fmla="*/ 7044 w 10000"/>
                <a:gd name="connsiteY21" fmla="*/ 3720 h 10000"/>
                <a:gd name="connsiteX22" fmla="*/ 6785 w 10000"/>
                <a:gd name="connsiteY22" fmla="*/ 3330 h 10000"/>
                <a:gd name="connsiteX23" fmla="*/ 7307 w 10000"/>
                <a:gd name="connsiteY23" fmla="*/ 3114 h 10000"/>
                <a:gd name="connsiteX24" fmla="*/ 7347 w 10000"/>
                <a:gd name="connsiteY24" fmla="*/ 2664 h 10000"/>
                <a:gd name="connsiteX25" fmla="*/ 6830 w 10000"/>
                <a:gd name="connsiteY25" fmla="*/ 2575 h 10000"/>
                <a:gd name="connsiteX26" fmla="*/ 6659 w 10000"/>
                <a:gd name="connsiteY26" fmla="*/ 2964 h 10000"/>
                <a:gd name="connsiteX27" fmla="*/ 6484 w 10000"/>
                <a:gd name="connsiteY27" fmla="*/ 2664 h 10000"/>
                <a:gd name="connsiteX28" fmla="*/ 5705 w 10000"/>
                <a:gd name="connsiteY28" fmla="*/ 2575 h 10000"/>
                <a:gd name="connsiteX29" fmla="*/ 5533 w 10000"/>
                <a:gd name="connsiteY29" fmla="*/ 2814 h 10000"/>
                <a:gd name="connsiteX30" fmla="*/ 5273 w 10000"/>
                <a:gd name="connsiteY30" fmla="*/ 2575 h 10000"/>
                <a:gd name="connsiteX31" fmla="*/ 4971 w 10000"/>
                <a:gd name="connsiteY31" fmla="*/ 3114 h 10000"/>
                <a:gd name="connsiteX32" fmla="*/ 4585 w 10000"/>
                <a:gd name="connsiteY32" fmla="*/ 2875 h 10000"/>
                <a:gd name="connsiteX33" fmla="*/ 4756 w 10000"/>
                <a:gd name="connsiteY33" fmla="*/ 1909 h 10000"/>
                <a:gd name="connsiteX34" fmla="*/ 5188 w 10000"/>
                <a:gd name="connsiteY34" fmla="*/ 2059 h 10000"/>
                <a:gd name="connsiteX35" fmla="*/ 5230 w 10000"/>
                <a:gd name="connsiteY35" fmla="*/ 994 h 10000"/>
                <a:gd name="connsiteX36" fmla="*/ 4670 w 10000"/>
                <a:gd name="connsiteY36" fmla="*/ 0 h 10000"/>
                <a:gd name="connsiteX37" fmla="*/ 4756 w 10000"/>
                <a:gd name="connsiteY37" fmla="*/ 1055 h 10000"/>
                <a:gd name="connsiteX38" fmla="*/ 4193 w 10000"/>
                <a:gd name="connsiteY38" fmla="*/ 1660 h 10000"/>
                <a:gd name="connsiteX39" fmla="*/ 4148 w 10000"/>
                <a:gd name="connsiteY39" fmla="*/ 2514 h 10000"/>
                <a:gd name="connsiteX40" fmla="*/ 3987 w 10000"/>
                <a:gd name="connsiteY40" fmla="*/ 2692 h 10000"/>
                <a:gd name="connsiteX41" fmla="*/ 3891 w 10000"/>
                <a:gd name="connsiteY41" fmla="*/ 2814 h 10000"/>
                <a:gd name="connsiteX42" fmla="*/ 3502 w 10000"/>
                <a:gd name="connsiteY42" fmla="*/ 1965 h 10000"/>
                <a:gd name="connsiteX43" fmla="*/ 2811 w 10000"/>
                <a:gd name="connsiteY43" fmla="*/ 1965 h 10000"/>
                <a:gd name="connsiteX44" fmla="*/ 2422 w 10000"/>
                <a:gd name="connsiteY44" fmla="*/ 2420 h 10000"/>
                <a:gd name="connsiteX45" fmla="*/ 2248 w 10000"/>
                <a:gd name="connsiteY45" fmla="*/ 3114 h 10000"/>
                <a:gd name="connsiteX46" fmla="*/ 1860 w 10000"/>
                <a:gd name="connsiteY46" fmla="*/ 2359 h 10000"/>
                <a:gd name="connsiteX47" fmla="*/ 1602 w 10000"/>
                <a:gd name="connsiteY47" fmla="*/ 1454 h 10000"/>
                <a:gd name="connsiteX48" fmla="*/ 1385 w 10000"/>
                <a:gd name="connsiteY48" fmla="*/ 1909 h 10000"/>
                <a:gd name="connsiteX49" fmla="*/ 1428 w 10000"/>
                <a:gd name="connsiteY49" fmla="*/ 2814 h 10000"/>
                <a:gd name="connsiteX50" fmla="*/ 916 w 10000"/>
                <a:gd name="connsiteY50" fmla="*/ 2664 h 10000"/>
                <a:gd name="connsiteX51" fmla="*/ 756 w 10000"/>
                <a:gd name="connsiteY51" fmla="*/ 2692 h 10000"/>
                <a:gd name="connsiteX52" fmla="*/ 477 w 10000"/>
                <a:gd name="connsiteY52" fmla="*/ 3372 h 10000"/>
                <a:gd name="connsiteX53" fmla="*/ 648 w 10000"/>
                <a:gd name="connsiteY53" fmla="*/ 3907 h 10000"/>
                <a:gd name="connsiteX54" fmla="*/ 477 w 10000"/>
                <a:gd name="connsiteY54" fmla="*/ 4733 h 10000"/>
                <a:gd name="connsiteX55" fmla="*/ 174 w 10000"/>
                <a:gd name="connsiteY55" fmla="*/ 5188 h 10000"/>
                <a:gd name="connsiteX56" fmla="*/ 0 w 10000"/>
                <a:gd name="connsiteY56" fmla="*/ 5446 h 10000"/>
                <a:gd name="connsiteX57" fmla="*/ 62 w 10000"/>
                <a:gd name="connsiteY57" fmla="*/ 6323 h 10000"/>
                <a:gd name="connsiteX58" fmla="*/ 694 w 10000"/>
                <a:gd name="connsiteY58" fmla="*/ 7416 h 10000"/>
                <a:gd name="connsiteX59" fmla="*/ 1040 w 10000"/>
                <a:gd name="connsiteY59" fmla="*/ 7387 h 10000"/>
                <a:gd name="connsiteX60" fmla="*/ 1099 w 10000"/>
                <a:gd name="connsiteY60" fmla="*/ 7866 h 10000"/>
                <a:gd name="connsiteX61" fmla="*/ 1487 w 10000"/>
                <a:gd name="connsiteY61" fmla="*/ 8021 h 10000"/>
                <a:gd name="connsiteX62" fmla="*/ 2050 w 10000"/>
                <a:gd name="connsiteY62" fmla="*/ 8621 h 10000"/>
                <a:gd name="connsiteX63" fmla="*/ 2248 w 10000"/>
                <a:gd name="connsiteY63" fmla="*/ 9137 h 10000"/>
                <a:gd name="connsiteX64" fmla="*/ 2655 w 10000"/>
                <a:gd name="connsiteY64" fmla="*/ 9278 h 10000"/>
                <a:gd name="connsiteX65" fmla="*/ 2671 w 10000"/>
                <a:gd name="connsiteY65" fmla="*/ 10000 h 10000"/>
                <a:gd name="connsiteX66" fmla="*/ 2870 w 10000"/>
                <a:gd name="connsiteY66" fmla="*/ 9653 h 10000"/>
                <a:gd name="connsiteX67" fmla="*/ 3285 w 10000"/>
                <a:gd name="connsiteY67" fmla="*/ 9686 h 10000"/>
                <a:gd name="connsiteX68" fmla="*/ 3215 w 10000"/>
                <a:gd name="connsiteY68" fmla="*/ 8977 h 10000"/>
                <a:gd name="connsiteX69" fmla="*/ 3891 w 10000"/>
                <a:gd name="connsiteY69" fmla="*/ 8293 h 10000"/>
                <a:gd name="connsiteX70" fmla="*/ 3502 w 10000"/>
                <a:gd name="connsiteY70" fmla="*/ 7913 h 10000"/>
                <a:gd name="connsiteX71" fmla="*/ 3242 w 10000"/>
                <a:gd name="connsiteY71" fmla="*/ 8260 h 10000"/>
                <a:gd name="connsiteX72" fmla="*/ 3028 w 10000"/>
                <a:gd name="connsiteY72" fmla="*/ 7763 h 10000"/>
                <a:gd name="connsiteX73" fmla="*/ 3261 w 10000"/>
                <a:gd name="connsiteY73" fmla="*/ 7387 h 10000"/>
                <a:gd name="connsiteX74" fmla="*/ 3518 w 10000"/>
                <a:gd name="connsiteY74" fmla="*/ 6295 h 10000"/>
                <a:gd name="connsiteX75" fmla="*/ 3261 w 10000"/>
                <a:gd name="connsiteY75" fmla="*/ 5647 h 10000"/>
                <a:gd name="connsiteX76" fmla="*/ 3374 w 10000"/>
                <a:gd name="connsiteY76" fmla="*/ 5417 h 10000"/>
                <a:gd name="connsiteX77" fmla="*/ 3848 w 10000"/>
                <a:gd name="connsiteY77" fmla="*/ 5797 h 10000"/>
                <a:gd name="connsiteX78" fmla="*/ 4148 w 10000"/>
                <a:gd name="connsiteY78" fmla="*/ 6445 h 10000"/>
                <a:gd name="connsiteX79" fmla="*/ 4472 w 10000"/>
                <a:gd name="connsiteY79" fmla="*/ 6295 h 10000"/>
                <a:gd name="connsiteX80" fmla="*/ 4686 w 10000"/>
                <a:gd name="connsiteY80" fmla="*/ 6623 h 10000"/>
                <a:gd name="connsiteX81" fmla="*/ 4858 w 10000"/>
                <a:gd name="connsiteY81" fmla="*/ 6323 h 10000"/>
                <a:gd name="connsiteX82" fmla="*/ 4799 w 10000"/>
                <a:gd name="connsiteY82" fmla="*/ 5539 h 10000"/>
                <a:gd name="connsiteX83" fmla="*/ 4686 w 10000"/>
                <a:gd name="connsiteY83" fmla="*/ 5188 h 10000"/>
                <a:gd name="connsiteX84" fmla="*/ 4989 w 10000"/>
                <a:gd name="connsiteY84" fmla="*/ 4583 h 10000"/>
                <a:gd name="connsiteX0" fmla="*/ 4989 w 10393"/>
                <a:gd name="connsiteY0" fmla="*/ 4583 h 10000"/>
                <a:gd name="connsiteX1" fmla="*/ 4935 w 10393"/>
                <a:gd name="connsiteY1" fmla="*/ 4208 h 10000"/>
                <a:gd name="connsiteX2" fmla="*/ 4592 w 10393"/>
                <a:gd name="connsiteY2" fmla="*/ 3602 h 10000"/>
                <a:gd name="connsiteX3" fmla="*/ 4935 w 10393"/>
                <a:gd name="connsiteY3" fmla="*/ 3812 h 10000"/>
                <a:gd name="connsiteX4" fmla="*/ 10000 w 10393"/>
                <a:gd name="connsiteY4" fmla="*/ 4662 h 10000"/>
                <a:gd name="connsiteX5" fmla="*/ 9984 w 10393"/>
                <a:gd name="connsiteY5" fmla="*/ 4024 h 10000"/>
                <a:gd name="connsiteX6" fmla="*/ 9381 w 10393"/>
                <a:gd name="connsiteY6" fmla="*/ 3180 h 10000"/>
                <a:gd name="connsiteX7" fmla="*/ 9033 w 10393"/>
                <a:gd name="connsiteY7" fmla="*/ 3180 h 10000"/>
                <a:gd name="connsiteX8" fmla="*/ 9078 w 10393"/>
                <a:gd name="connsiteY8" fmla="*/ 2270 h 10000"/>
                <a:gd name="connsiteX9" fmla="*/ 8733 w 10393"/>
                <a:gd name="connsiteY9" fmla="*/ 1754 h 10000"/>
                <a:gd name="connsiteX10" fmla="*/ 8687 w 10393"/>
                <a:gd name="connsiteY10" fmla="*/ 2359 h 10000"/>
                <a:gd name="connsiteX11" fmla="*/ 8904 w 10393"/>
                <a:gd name="connsiteY11" fmla="*/ 3269 h 10000"/>
                <a:gd name="connsiteX12" fmla="*/ 8904 w 10393"/>
                <a:gd name="connsiteY12" fmla="*/ 4085 h 10000"/>
                <a:gd name="connsiteX13" fmla="*/ 8601 w 10393"/>
                <a:gd name="connsiteY13" fmla="*/ 4325 h 10000"/>
                <a:gd name="connsiteX14" fmla="*/ 8473 w 10393"/>
                <a:gd name="connsiteY14" fmla="*/ 4841 h 10000"/>
                <a:gd name="connsiteX15" fmla="*/ 8215 w 10393"/>
                <a:gd name="connsiteY15" fmla="*/ 4536 h 10000"/>
                <a:gd name="connsiteX16" fmla="*/ 8430 w 10393"/>
                <a:gd name="connsiteY16" fmla="*/ 4174 h 10000"/>
                <a:gd name="connsiteX17" fmla="*/ 8341 w 10393"/>
                <a:gd name="connsiteY17" fmla="*/ 3630 h 10000"/>
                <a:gd name="connsiteX18" fmla="*/ 7824 w 10393"/>
                <a:gd name="connsiteY18" fmla="*/ 3780 h 10000"/>
                <a:gd name="connsiteX19" fmla="*/ 7436 w 10393"/>
                <a:gd name="connsiteY19" fmla="*/ 3419 h 10000"/>
                <a:gd name="connsiteX20" fmla="*/ 7044 w 10393"/>
                <a:gd name="connsiteY20" fmla="*/ 3720 h 10000"/>
                <a:gd name="connsiteX21" fmla="*/ 6785 w 10393"/>
                <a:gd name="connsiteY21" fmla="*/ 3330 h 10000"/>
                <a:gd name="connsiteX22" fmla="*/ 7307 w 10393"/>
                <a:gd name="connsiteY22" fmla="*/ 3114 h 10000"/>
                <a:gd name="connsiteX23" fmla="*/ 7347 w 10393"/>
                <a:gd name="connsiteY23" fmla="*/ 2664 h 10000"/>
                <a:gd name="connsiteX24" fmla="*/ 6830 w 10393"/>
                <a:gd name="connsiteY24" fmla="*/ 2575 h 10000"/>
                <a:gd name="connsiteX25" fmla="*/ 6659 w 10393"/>
                <a:gd name="connsiteY25" fmla="*/ 2964 h 10000"/>
                <a:gd name="connsiteX26" fmla="*/ 6484 w 10393"/>
                <a:gd name="connsiteY26" fmla="*/ 2664 h 10000"/>
                <a:gd name="connsiteX27" fmla="*/ 5705 w 10393"/>
                <a:gd name="connsiteY27" fmla="*/ 2575 h 10000"/>
                <a:gd name="connsiteX28" fmla="*/ 5533 w 10393"/>
                <a:gd name="connsiteY28" fmla="*/ 2814 h 10000"/>
                <a:gd name="connsiteX29" fmla="*/ 5273 w 10393"/>
                <a:gd name="connsiteY29" fmla="*/ 2575 h 10000"/>
                <a:gd name="connsiteX30" fmla="*/ 4971 w 10393"/>
                <a:gd name="connsiteY30" fmla="*/ 3114 h 10000"/>
                <a:gd name="connsiteX31" fmla="*/ 4585 w 10393"/>
                <a:gd name="connsiteY31" fmla="*/ 2875 h 10000"/>
                <a:gd name="connsiteX32" fmla="*/ 4756 w 10393"/>
                <a:gd name="connsiteY32" fmla="*/ 1909 h 10000"/>
                <a:gd name="connsiteX33" fmla="*/ 5188 w 10393"/>
                <a:gd name="connsiteY33" fmla="*/ 2059 h 10000"/>
                <a:gd name="connsiteX34" fmla="*/ 5230 w 10393"/>
                <a:gd name="connsiteY34" fmla="*/ 994 h 10000"/>
                <a:gd name="connsiteX35" fmla="*/ 4670 w 10393"/>
                <a:gd name="connsiteY35" fmla="*/ 0 h 10000"/>
                <a:gd name="connsiteX36" fmla="*/ 4756 w 10393"/>
                <a:gd name="connsiteY36" fmla="*/ 1055 h 10000"/>
                <a:gd name="connsiteX37" fmla="*/ 4193 w 10393"/>
                <a:gd name="connsiteY37" fmla="*/ 1660 h 10000"/>
                <a:gd name="connsiteX38" fmla="*/ 4148 w 10393"/>
                <a:gd name="connsiteY38" fmla="*/ 2514 h 10000"/>
                <a:gd name="connsiteX39" fmla="*/ 3987 w 10393"/>
                <a:gd name="connsiteY39" fmla="*/ 2692 h 10000"/>
                <a:gd name="connsiteX40" fmla="*/ 3891 w 10393"/>
                <a:gd name="connsiteY40" fmla="*/ 2814 h 10000"/>
                <a:gd name="connsiteX41" fmla="*/ 3502 w 10393"/>
                <a:gd name="connsiteY41" fmla="*/ 1965 h 10000"/>
                <a:gd name="connsiteX42" fmla="*/ 2811 w 10393"/>
                <a:gd name="connsiteY42" fmla="*/ 1965 h 10000"/>
                <a:gd name="connsiteX43" fmla="*/ 2422 w 10393"/>
                <a:gd name="connsiteY43" fmla="*/ 2420 h 10000"/>
                <a:gd name="connsiteX44" fmla="*/ 2248 w 10393"/>
                <a:gd name="connsiteY44" fmla="*/ 3114 h 10000"/>
                <a:gd name="connsiteX45" fmla="*/ 1860 w 10393"/>
                <a:gd name="connsiteY45" fmla="*/ 2359 h 10000"/>
                <a:gd name="connsiteX46" fmla="*/ 1602 w 10393"/>
                <a:gd name="connsiteY46" fmla="*/ 1454 h 10000"/>
                <a:gd name="connsiteX47" fmla="*/ 1385 w 10393"/>
                <a:gd name="connsiteY47" fmla="*/ 1909 h 10000"/>
                <a:gd name="connsiteX48" fmla="*/ 1428 w 10393"/>
                <a:gd name="connsiteY48" fmla="*/ 2814 h 10000"/>
                <a:gd name="connsiteX49" fmla="*/ 916 w 10393"/>
                <a:gd name="connsiteY49" fmla="*/ 2664 h 10000"/>
                <a:gd name="connsiteX50" fmla="*/ 756 w 10393"/>
                <a:gd name="connsiteY50" fmla="*/ 2692 h 10000"/>
                <a:gd name="connsiteX51" fmla="*/ 477 w 10393"/>
                <a:gd name="connsiteY51" fmla="*/ 3372 h 10000"/>
                <a:gd name="connsiteX52" fmla="*/ 648 w 10393"/>
                <a:gd name="connsiteY52" fmla="*/ 3907 h 10000"/>
                <a:gd name="connsiteX53" fmla="*/ 477 w 10393"/>
                <a:gd name="connsiteY53" fmla="*/ 4733 h 10000"/>
                <a:gd name="connsiteX54" fmla="*/ 174 w 10393"/>
                <a:gd name="connsiteY54" fmla="*/ 5188 h 10000"/>
                <a:gd name="connsiteX55" fmla="*/ 0 w 10393"/>
                <a:gd name="connsiteY55" fmla="*/ 5446 h 10000"/>
                <a:gd name="connsiteX56" fmla="*/ 62 w 10393"/>
                <a:gd name="connsiteY56" fmla="*/ 6323 h 10000"/>
                <a:gd name="connsiteX57" fmla="*/ 694 w 10393"/>
                <a:gd name="connsiteY57" fmla="*/ 7416 h 10000"/>
                <a:gd name="connsiteX58" fmla="*/ 1040 w 10393"/>
                <a:gd name="connsiteY58" fmla="*/ 7387 h 10000"/>
                <a:gd name="connsiteX59" fmla="*/ 1099 w 10393"/>
                <a:gd name="connsiteY59" fmla="*/ 7866 h 10000"/>
                <a:gd name="connsiteX60" fmla="*/ 1487 w 10393"/>
                <a:gd name="connsiteY60" fmla="*/ 8021 h 10000"/>
                <a:gd name="connsiteX61" fmla="*/ 2050 w 10393"/>
                <a:gd name="connsiteY61" fmla="*/ 8621 h 10000"/>
                <a:gd name="connsiteX62" fmla="*/ 2248 w 10393"/>
                <a:gd name="connsiteY62" fmla="*/ 9137 h 10000"/>
                <a:gd name="connsiteX63" fmla="*/ 2655 w 10393"/>
                <a:gd name="connsiteY63" fmla="*/ 9278 h 10000"/>
                <a:gd name="connsiteX64" fmla="*/ 2671 w 10393"/>
                <a:gd name="connsiteY64" fmla="*/ 10000 h 10000"/>
                <a:gd name="connsiteX65" fmla="*/ 2870 w 10393"/>
                <a:gd name="connsiteY65" fmla="*/ 9653 h 10000"/>
                <a:gd name="connsiteX66" fmla="*/ 3285 w 10393"/>
                <a:gd name="connsiteY66" fmla="*/ 9686 h 10000"/>
                <a:gd name="connsiteX67" fmla="*/ 3215 w 10393"/>
                <a:gd name="connsiteY67" fmla="*/ 8977 h 10000"/>
                <a:gd name="connsiteX68" fmla="*/ 3891 w 10393"/>
                <a:gd name="connsiteY68" fmla="*/ 8293 h 10000"/>
                <a:gd name="connsiteX69" fmla="*/ 3502 w 10393"/>
                <a:gd name="connsiteY69" fmla="*/ 7913 h 10000"/>
                <a:gd name="connsiteX70" fmla="*/ 3242 w 10393"/>
                <a:gd name="connsiteY70" fmla="*/ 8260 h 10000"/>
                <a:gd name="connsiteX71" fmla="*/ 3028 w 10393"/>
                <a:gd name="connsiteY71" fmla="*/ 7763 h 10000"/>
                <a:gd name="connsiteX72" fmla="*/ 3261 w 10393"/>
                <a:gd name="connsiteY72" fmla="*/ 7387 h 10000"/>
                <a:gd name="connsiteX73" fmla="*/ 3518 w 10393"/>
                <a:gd name="connsiteY73" fmla="*/ 6295 h 10000"/>
                <a:gd name="connsiteX74" fmla="*/ 3261 w 10393"/>
                <a:gd name="connsiteY74" fmla="*/ 5647 h 10000"/>
                <a:gd name="connsiteX75" fmla="*/ 3374 w 10393"/>
                <a:gd name="connsiteY75" fmla="*/ 5417 h 10000"/>
                <a:gd name="connsiteX76" fmla="*/ 3848 w 10393"/>
                <a:gd name="connsiteY76" fmla="*/ 5797 h 10000"/>
                <a:gd name="connsiteX77" fmla="*/ 4148 w 10393"/>
                <a:gd name="connsiteY77" fmla="*/ 6445 h 10000"/>
                <a:gd name="connsiteX78" fmla="*/ 4472 w 10393"/>
                <a:gd name="connsiteY78" fmla="*/ 6295 h 10000"/>
                <a:gd name="connsiteX79" fmla="*/ 4686 w 10393"/>
                <a:gd name="connsiteY79" fmla="*/ 6623 h 10000"/>
                <a:gd name="connsiteX80" fmla="*/ 4858 w 10393"/>
                <a:gd name="connsiteY80" fmla="*/ 6323 h 10000"/>
                <a:gd name="connsiteX81" fmla="*/ 4799 w 10393"/>
                <a:gd name="connsiteY81" fmla="*/ 5539 h 10000"/>
                <a:gd name="connsiteX82" fmla="*/ 4686 w 10393"/>
                <a:gd name="connsiteY82" fmla="*/ 5188 h 10000"/>
                <a:gd name="connsiteX83" fmla="*/ 4989 w 10393"/>
                <a:gd name="connsiteY83" fmla="*/ 4583 h 10000"/>
                <a:gd name="connsiteX0" fmla="*/ 4989 w 9984"/>
                <a:gd name="connsiteY0" fmla="*/ 4583 h 10000"/>
                <a:gd name="connsiteX1" fmla="*/ 4935 w 9984"/>
                <a:gd name="connsiteY1" fmla="*/ 4208 h 10000"/>
                <a:gd name="connsiteX2" fmla="*/ 4592 w 9984"/>
                <a:gd name="connsiteY2" fmla="*/ 3602 h 10000"/>
                <a:gd name="connsiteX3" fmla="*/ 4935 w 9984"/>
                <a:gd name="connsiteY3" fmla="*/ 3812 h 10000"/>
                <a:gd name="connsiteX4" fmla="*/ 9984 w 9984"/>
                <a:gd name="connsiteY4" fmla="*/ 4024 h 10000"/>
                <a:gd name="connsiteX5" fmla="*/ 9381 w 9984"/>
                <a:gd name="connsiteY5" fmla="*/ 3180 h 10000"/>
                <a:gd name="connsiteX6" fmla="*/ 9033 w 9984"/>
                <a:gd name="connsiteY6" fmla="*/ 3180 h 10000"/>
                <a:gd name="connsiteX7" fmla="*/ 9078 w 9984"/>
                <a:gd name="connsiteY7" fmla="*/ 2270 h 10000"/>
                <a:gd name="connsiteX8" fmla="*/ 8733 w 9984"/>
                <a:gd name="connsiteY8" fmla="*/ 1754 h 10000"/>
                <a:gd name="connsiteX9" fmla="*/ 8687 w 9984"/>
                <a:gd name="connsiteY9" fmla="*/ 2359 h 10000"/>
                <a:gd name="connsiteX10" fmla="*/ 8904 w 9984"/>
                <a:gd name="connsiteY10" fmla="*/ 3269 h 10000"/>
                <a:gd name="connsiteX11" fmla="*/ 8904 w 9984"/>
                <a:gd name="connsiteY11" fmla="*/ 4085 h 10000"/>
                <a:gd name="connsiteX12" fmla="*/ 8601 w 9984"/>
                <a:gd name="connsiteY12" fmla="*/ 4325 h 10000"/>
                <a:gd name="connsiteX13" fmla="*/ 8473 w 9984"/>
                <a:gd name="connsiteY13" fmla="*/ 4841 h 10000"/>
                <a:gd name="connsiteX14" fmla="*/ 8215 w 9984"/>
                <a:gd name="connsiteY14" fmla="*/ 4536 h 10000"/>
                <a:gd name="connsiteX15" fmla="*/ 8430 w 9984"/>
                <a:gd name="connsiteY15" fmla="*/ 4174 h 10000"/>
                <a:gd name="connsiteX16" fmla="*/ 8341 w 9984"/>
                <a:gd name="connsiteY16" fmla="*/ 3630 h 10000"/>
                <a:gd name="connsiteX17" fmla="*/ 7824 w 9984"/>
                <a:gd name="connsiteY17" fmla="*/ 3780 h 10000"/>
                <a:gd name="connsiteX18" fmla="*/ 7436 w 9984"/>
                <a:gd name="connsiteY18" fmla="*/ 3419 h 10000"/>
                <a:gd name="connsiteX19" fmla="*/ 7044 w 9984"/>
                <a:gd name="connsiteY19" fmla="*/ 3720 h 10000"/>
                <a:gd name="connsiteX20" fmla="*/ 6785 w 9984"/>
                <a:gd name="connsiteY20" fmla="*/ 3330 h 10000"/>
                <a:gd name="connsiteX21" fmla="*/ 7307 w 9984"/>
                <a:gd name="connsiteY21" fmla="*/ 3114 h 10000"/>
                <a:gd name="connsiteX22" fmla="*/ 7347 w 9984"/>
                <a:gd name="connsiteY22" fmla="*/ 2664 h 10000"/>
                <a:gd name="connsiteX23" fmla="*/ 6830 w 9984"/>
                <a:gd name="connsiteY23" fmla="*/ 2575 h 10000"/>
                <a:gd name="connsiteX24" fmla="*/ 6659 w 9984"/>
                <a:gd name="connsiteY24" fmla="*/ 2964 h 10000"/>
                <a:gd name="connsiteX25" fmla="*/ 6484 w 9984"/>
                <a:gd name="connsiteY25" fmla="*/ 2664 h 10000"/>
                <a:gd name="connsiteX26" fmla="*/ 5705 w 9984"/>
                <a:gd name="connsiteY26" fmla="*/ 2575 h 10000"/>
                <a:gd name="connsiteX27" fmla="*/ 5533 w 9984"/>
                <a:gd name="connsiteY27" fmla="*/ 2814 h 10000"/>
                <a:gd name="connsiteX28" fmla="*/ 5273 w 9984"/>
                <a:gd name="connsiteY28" fmla="*/ 2575 h 10000"/>
                <a:gd name="connsiteX29" fmla="*/ 4971 w 9984"/>
                <a:gd name="connsiteY29" fmla="*/ 3114 h 10000"/>
                <a:gd name="connsiteX30" fmla="*/ 4585 w 9984"/>
                <a:gd name="connsiteY30" fmla="*/ 2875 h 10000"/>
                <a:gd name="connsiteX31" fmla="*/ 4756 w 9984"/>
                <a:gd name="connsiteY31" fmla="*/ 1909 h 10000"/>
                <a:gd name="connsiteX32" fmla="*/ 5188 w 9984"/>
                <a:gd name="connsiteY32" fmla="*/ 2059 h 10000"/>
                <a:gd name="connsiteX33" fmla="*/ 5230 w 9984"/>
                <a:gd name="connsiteY33" fmla="*/ 994 h 10000"/>
                <a:gd name="connsiteX34" fmla="*/ 4670 w 9984"/>
                <a:gd name="connsiteY34" fmla="*/ 0 h 10000"/>
                <a:gd name="connsiteX35" fmla="*/ 4756 w 9984"/>
                <a:gd name="connsiteY35" fmla="*/ 1055 h 10000"/>
                <a:gd name="connsiteX36" fmla="*/ 4193 w 9984"/>
                <a:gd name="connsiteY36" fmla="*/ 1660 h 10000"/>
                <a:gd name="connsiteX37" fmla="*/ 4148 w 9984"/>
                <a:gd name="connsiteY37" fmla="*/ 2514 h 10000"/>
                <a:gd name="connsiteX38" fmla="*/ 3987 w 9984"/>
                <a:gd name="connsiteY38" fmla="*/ 2692 h 10000"/>
                <a:gd name="connsiteX39" fmla="*/ 3891 w 9984"/>
                <a:gd name="connsiteY39" fmla="*/ 2814 h 10000"/>
                <a:gd name="connsiteX40" fmla="*/ 3502 w 9984"/>
                <a:gd name="connsiteY40" fmla="*/ 1965 h 10000"/>
                <a:gd name="connsiteX41" fmla="*/ 2811 w 9984"/>
                <a:gd name="connsiteY41" fmla="*/ 1965 h 10000"/>
                <a:gd name="connsiteX42" fmla="*/ 2422 w 9984"/>
                <a:gd name="connsiteY42" fmla="*/ 2420 h 10000"/>
                <a:gd name="connsiteX43" fmla="*/ 2248 w 9984"/>
                <a:gd name="connsiteY43" fmla="*/ 3114 h 10000"/>
                <a:gd name="connsiteX44" fmla="*/ 1860 w 9984"/>
                <a:gd name="connsiteY44" fmla="*/ 2359 h 10000"/>
                <a:gd name="connsiteX45" fmla="*/ 1602 w 9984"/>
                <a:gd name="connsiteY45" fmla="*/ 1454 h 10000"/>
                <a:gd name="connsiteX46" fmla="*/ 1385 w 9984"/>
                <a:gd name="connsiteY46" fmla="*/ 1909 h 10000"/>
                <a:gd name="connsiteX47" fmla="*/ 1428 w 9984"/>
                <a:gd name="connsiteY47" fmla="*/ 2814 h 10000"/>
                <a:gd name="connsiteX48" fmla="*/ 916 w 9984"/>
                <a:gd name="connsiteY48" fmla="*/ 2664 h 10000"/>
                <a:gd name="connsiteX49" fmla="*/ 756 w 9984"/>
                <a:gd name="connsiteY49" fmla="*/ 2692 h 10000"/>
                <a:gd name="connsiteX50" fmla="*/ 477 w 9984"/>
                <a:gd name="connsiteY50" fmla="*/ 3372 h 10000"/>
                <a:gd name="connsiteX51" fmla="*/ 648 w 9984"/>
                <a:gd name="connsiteY51" fmla="*/ 3907 h 10000"/>
                <a:gd name="connsiteX52" fmla="*/ 477 w 9984"/>
                <a:gd name="connsiteY52" fmla="*/ 4733 h 10000"/>
                <a:gd name="connsiteX53" fmla="*/ 174 w 9984"/>
                <a:gd name="connsiteY53" fmla="*/ 5188 h 10000"/>
                <a:gd name="connsiteX54" fmla="*/ 0 w 9984"/>
                <a:gd name="connsiteY54" fmla="*/ 5446 h 10000"/>
                <a:gd name="connsiteX55" fmla="*/ 62 w 9984"/>
                <a:gd name="connsiteY55" fmla="*/ 6323 h 10000"/>
                <a:gd name="connsiteX56" fmla="*/ 694 w 9984"/>
                <a:gd name="connsiteY56" fmla="*/ 7416 h 10000"/>
                <a:gd name="connsiteX57" fmla="*/ 1040 w 9984"/>
                <a:gd name="connsiteY57" fmla="*/ 7387 h 10000"/>
                <a:gd name="connsiteX58" fmla="*/ 1099 w 9984"/>
                <a:gd name="connsiteY58" fmla="*/ 7866 h 10000"/>
                <a:gd name="connsiteX59" fmla="*/ 1487 w 9984"/>
                <a:gd name="connsiteY59" fmla="*/ 8021 h 10000"/>
                <a:gd name="connsiteX60" fmla="*/ 2050 w 9984"/>
                <a:gd name="connsiteY60" fmla="*/ 8621 h 10000"/>
                <a:gd name="connsiteX61" fmla="*/ 2248 w 9984"/>
                <a:gd name="connsiteY61" fmla="*/ 9137 h 10000"/>
                <a:gd name="connsiteX62" fmla="*/ 2655 w 9984"/>
                <a:gd name="connsiteY62" fmla="*/ 9278 h 10000"/>
                <a:gd name="connsiteX63" fmla="*/ 2671 w 9984"/>
                <a:gd name="connsiteY63" fmla="*/ 10000 h 10000"/>
                <a:gd name="connsiteX64" fmla="*/ 2870 w 9984"/>
                <a:gd name="connsiteY64" fmla="*/ 9653 h 10000"/>
                <a:gd name="connsiteX65" fmla="*/ 3285 w 9984"/>
                <a:gd name="connsiteY65" fmla="*/ 9686 h 10000"/>
                <a:gd name="connsiteX66" fmla="*/ 3215 w 9984"/>
                <a:gd name="connsiteY66" fmla="*/ 8977 h 10000"/>
                <a:gd name="connsiteX67" fmla="*/ 3891 w 9984"/>
                <a:gd name="connsiteY67" fmla="*/ 8293 h 10000"/>
                <a:gd name="connsiteX68" fmla="*/ 3502 w 9984"/>
                <a:gd name="connsiteY68" fmla="*/ 7913 h 10000"/>
                <a:gd name="connsiteX69" fmla="*/ 3242 w 9984"/>
                <a:gd name="connsiteY69" fmla="*/ 8260 h 10000"/>
                <a:gd name="connsiteX70" fmla="*/ 3028 w 9984"/>
                <a:gd name="connsiteY70" fmla="*/ 7763 h 10000"/>
                <a:gd name="connsiteX71" fmla="*/ 3261 w 9984"/>
                <a:gd name="connsiteY71" fmla="*/ 7387 h 10000"/>
                <a:gd name="connsiteX72" fmla="*/ 3518 w 9984"/>
                <a:gd name="connsiteY72" fmla="*/ 6295 h 10000"/>
                <a:gd name="connsiteX73" fmla="*/ 3261 w 9984"/>
                <a:gd name="connsiteY73" fmla="*/ 5647 h 10000"/>
                <a:gd name="connsiteX74" fmla="*/ 3374 w 9984"/>
                <a:gd name="connsiteY74" fmla="*/ 5417 h 10000"/>
                <a:gd name="connsiteX75" fmla="*/ 3848 w 9984"/>
                <a:gd name="connsiteY75" fmla="*/ 5797 h 10000"/>
                <a:gd name="connsiteX76" fmla="*/ 4148 w 9984"/>
                <a:gd name="connsiteY76" fmla="*/ 6445 h 10000"/>
                <a:gd name="connsiteX77" fmla="*/ 4472 w 9984"/>
                <a:gd name="connsiteY77" fmla="*/ 6295 h 10000"/>
                <a:gd name="connsiteX78" fmla="*/ 4686 w 9984"/>
                <a:gd name="connsiteY78" fmla="*/ 6623 h 10000"/>
                <a:gd name="connsiteX79" fmla="*/ 4858 w 9984"/>
                <a:gd name="connsiteY79" fmla="*/ 6323 h 10000"/>
                <a:gd name="connsiteX80" fmla="*/ 4799 w 9984"/>
                <a:gd name="connsiteY80" fmla="*/ 5539 h 10000"/>
                <a:gd name="connsiteX81" fmla="*/ 4686 w 9984"/>
                <a:gd name="connsiteY81" fmla="*/ 5188 h 10000"/>
                <a:gd name="connsiteX82" fmla="*/ 4989 w 9984"/>
                <a:gd name="connsiteY82" fmla="*/ 4583 h 10000"/>
                <a:gd name="connsiteX0" fmla="*/ 4997 w 9396"/>
                <a:gd name="connsiteY0" fmla="*/ 4583 h 10000"/>
                <a:gd name="connsiteX1" fmla="*/ 4943 w 9396"/>
                <a:gd name="connsiteY1" fmla="*/ 4208 h 10000"/>
                <a:gd name="connsiteX2" fmla="*/ 4599 w 9396"/>
                <a:gd name="connsiteY2" fmla="*/ 3602 h 10000"/>
                <a:gd name="connsiteX3" fmla="*/ 4943 w 9396"/>
                <a:gd name="connsiteY3" fmla="*/ 3812 h 10000"/>
                <a:gd name="connsiteX4" fmla="*/ 9396 w 9396"/>
                <a:gd name="connsiteY4" fmla="*/ 3180 h 10000"/>
                <a:gd name="connsiteX5" fmla="*/ 9047 w 9396"/>
                <a:gd name="connsiteY5" fmla="*/ 3180 h 10000"/>
                <a:gd name="connsiteX6" fmla="*/ 9093 w 9396"/>
                <a:gd name="connsiteY6" fmla="*/ 2270 h 10000"/>
                <a:gd name="connsiteX7" fmla="*/ 8747 w 9396"/>
                <a:gd name="connsiteY7" fmla="*/ 1754 h 10000"/>
                <a:gd name="connsiteX8" fmla="*/ 8701 w 9396"/>
                <a:gd name="connsiteY8" fmla="*/ 2359 h 10000"/>
                <a:gd name="connsiteX9" fmla="*/ 8918 w 9396"/>
                <a:gd name="connsiteY9" fmla="*/ 3269 h 10000"/>
                <a:gd name="connsiteX10" fmla="*/ 8918 w 9396"/>
                <a:gd name="connsiteY10" fmla="*/ 4085 h 10000"/>
                <a:gd name="connsiteX11" fmla="*/ 8615 w 9396"/>
                <a:gd name="connsiteY11" fmla="*/ 4325 h 10000"/>
                <a:gd name="connsiteX12" fmla="*/ 8487 w 9396"/>
                <a:gd name="connsiteY12" fmla="*/ 4841 h 10000"/>
                <a:gd name="connsiteX13" fmla="*/ 8228 w 9396"/>
                <a:gd name="connsiteY13" fmla="*/ 4536 h 10000"/>
                <a:gd name="connsiteX14" fmla="*/ 8444 w 9396"/>
                <a:gd name="connsiteY14" fmla="*/ 4174 h 10000"/>
                <a:gd name="connsiteX15" fmla="*/ 8354 w 9396"/>
                <a:gd name="connsiteY15" fmla="*/ 3630 h 10000"/>
                <a:gd name="connsiteX16" fmla="*/ 7837 w 9396"/>
                <a:gd name="connsiteY16" fmla="*/ 3780 h 10000"/>
                <a:gd name="connsiteX17" fmla="*/ 7448 w 9396"/>
                <a:gd name="connsiteY17" fmla="*/ 3419 h 10000"/>
                <a:gd name="connsiteX18" fmla="*/ 7055 w 9396"/>
                <a:gd name="connsiteY18" fmla="*/ 3720 h 10000"/>
                <a:gd name="connsiteX19" fmla="*/ 6796 w 9396"/>
                <a:gd name="connsiteY19" fmla="*/ 3330 h 10000"/>
                <a:gd name="connsiteX20" fmla="*/ 7319 w 9396"/>
                <a:gd name="connsiteY20" fmla="*/ 3114 h 10000"/>
                <a:gd name="connsiteX21" fmla="*/ 7359 w 9396"/>
                <a:gd name="connsiteY21" fmla="*/ 2664 h 10000"/>
                <a:gd name="connsiteX22" fmla="*/ 6841 w 9396"/>
                <a:gd name="connsiteY22" fmla="*/ 2575 h 10000"/>
                <a:gd name="connsiteX23" fmla="*/ 6670 w 9396"/>
                <a:gd name="connsiteY23" fmla="*/ 2964 h 10000"/>
                <a:gd name="connsiteX24" fmla="*/ 6494 w 9396"/>
                <a:gd name="connsiteY24" fmla="*/ 2664 h 10000"/>
                <a:gd name="connsiteX25" fmla="*/ 5714 w 9396"/>
                <a:gd name="connsiteY25" fmla="*/ 2575 h 10000"/>
                <a:gd name="connsiteX26" fmla="*/ 5542 w 9396"/>
                <a:gd name="connsiteY26" fmla="*/ 2814 h 10000"/>
                <a:gd name="connsiteX27" fmla="*/ 5281 w 9396"/>
                <a:gd name="connsiteY27" fmla="*/ 2575 h 10000"/>
                <a:gd name="connsiteX28" fmla="*/ 4979 w 9396"/>
                <a:gd name="connsiteY28" fmla="*/ 3114 h 10000"/>
                <a:gd name="connsiteX29" fmla="*/ 4592 w 9396"/>
                <a:gd name="connsiteY29" fmla="*/ 2875 h 10000"/>
                <a:gd name="connsiteX30" fmla="*/ 4764 w 9396"/>
                <a:gd name="connsiteY30" fmla="*/ 1909 h 10000"/>
                <a:gd name="connsiteX31" fmla="*/ 5196 w 9396"/>
                <a:gd name="connsiteY31" fmla="*/ 2059 h 10000"/>
                <a:gd name="connsiteX32" fmla="*/ 5238 w 9396"/>
                <a:gd name="connsiteY32" fmla="*/ 994 h 10000"/>
                <a:gd name="connsiteX33" fmla="*/ 4677 w 9396"/>
                <a:gd name="connsiteY33" fmla="*/ 0 h 10000"/>
                <a:gd name="connsiteX34" fmla="*/ 4764 w 9396"/>
                <a:gd name="connsiteY34" fmla="*/ 1055 h 10000"/>
                <a:gd name="connsiteX35" fmla="*/ 4200 w 9396"/>
                <a:gd name="connsiteY35" fmla="*/ 1660 h 10000"/>
                <a:gd name="connsiteX36" fmla="*/ 4155 w 9396"/>
                <a:gd name="connsiteY36" fmla="*/ 2514 h 10000"/>
                <a:gd name="connsiteX37" fmla="*/ 3993 w 9396"/>
                <a:gd name="connsiteY37" fmla="*/ 2692 h 10000"/>
                <a:gd name="connsiteX38" fmla="*/ 3897 w 9396"/>
                <a:gd name="connsiteY38" fmla="*/ 2814 h 10000"/>
                <a:gd name="connsiteX39" fmla="*/ 3508 w 9396"/>
                <a:gd name="connsiteY39" fmla="*/ 1965 h 10000"/>
                <a:gd name="connsiteX40" fmla="*/ 2816 w 9396"/>
                <a:gd name="connsiteY40" fmla="*/ 1965 h 10000"/>
                <a:gd name="connsiteX41" fmla="*/ 2426 w 9396"/>
                <a:gd name="connsiteY41" fmla="*/ 2420 h 10000"/>
                <a:gd name="connsiteX42" fmla="*/ 2252 w 9396"/>
                <a:gd name="connsiteY42" fmla="*/ 3114 h 10000"/>
                <a:gd name="connsiteX43" fmla="*/ 1863 w 9396"/>
                <a:gd name="connsiteY43" fmla="*/ 2359 h 10000"/>
                <a:gd name="connsiteX44" fmla="*/ 1605 w 9396"/>
                <a:gd name="connsiteY44" fmla="*/ 1454 h 10000"/>
                <a:gd name="connsiteX45" fmla="*/ 1387 w 9396"/>
                <a:gd name="connsiteY45" fmla="*/ 1909 h 10000"/>
                <a:gd name="connsiteX46" fmla="*/ 1430 w 9396"/>
                <a:gd name="connsiteY46" fmla="*/ 2814 h 10000"/>
                <a:gd name="connsiteX47" fmla="*/ 917 w 9396"/>
                <a:gd name="connsiteY47" fmla="*/ 2664 h 10000"/>
                <a:gd name="connsiteX48" fmla="*/ 757 w 9396"/>
                <a:gd name="connsiteY48" fmla="*/ 2692 h 10000"/>
                <a:gd name="connsiteX49" fmla="*/ 478 w 9396"/>
                <a:gd name="connsiteY49" fmla="*/ 3372 h 10000"/>
                <a:gd name="connsiteX50" fmla="*/ 649 w 9396"/>
                <a:gd name="connsiteY50" fmla="*/ 3907 h 10000"/>
                <a:gd name="connsiteX51" fmla="*/ 478 w 9396"/>
                <a:gd name="connsiteY51" fmla="*/ 4733 h 10000"/>
                <a:gd name="connsiteX52" fmla="*/ 174 w 9396"/>
                <a:gd name="connsiteY52" fmla="*/ 5188 h 10000"/>
                <a:gd name="connsiteX53" fmla="*/ 0 w 9396"/>
                <a:gd name="connsiteY53" fmla="*/ 5446 h 10000"/>
                <a:gd name="connsiteX54" fmla="*/ 62 w 9396"/>
                <a:gd name="connsiteY54" fmla="*/ 6323 h 10000"/>
                <a:gd name="connsiteX55" fmla="*/ 695 w 9396"/>
                <a:gd name="connsiteY55" fmla="*/ 7416 h 10000"/>
                <a:gd name="connsiteX56" fmla="*/ 1042 w 9396"/>
                <a:gd name="connsiteY56" fmla="*/ 7387 h 10000"/>
                <a:gd name="connsiteX57" fmla="*/ 1101 w 9396"/>
                <a:gd name="connsiteY57" fmla="*/ 7866 h 10000"/>
                <a:gd name="connsiteX58" fmla="*/ 1489 w 9396"/>
                <a:gd name="connsiteY58" fmla="*/ 8021 h 10000"/>
                <a:gd name="connsiteX59" fmla="*/ 2053 w 9396"/>
                <a:gd name="connsiteY59" fmla="*/ 8621 h 10000"/>
                <a:gd name="connsiteX60" fmla="*/ 2252 w 9396"/>
                <a:gd name="connsiteY60" fmla="*/ 9137 h 10000"/>
                <a:gd name="connsiteX61" fmla="*/ 2659 w 9396"/>
                <a:gd name="connsiteY61" fmla="*/ 9278 h 10000"/>
                <a:gd name="connsiteX62" fmla="*/ 2675 w 9396"/>
                <a:gd name="connsiteY62" fmla="*/ 10000 h 10000"/>
                <a:gd name="connsiteX63" fmla="*/ 2875 w 9396"/>
                <a:gd name="connsiteY63" fmla="*/ 9653 h 10000"/>
                <a:gd name="connsiteX64" fmla="*/ 3290 w 9396"/>
                <a:gd name="connsiteY64" fmla="*/ 9686 h 10000"/>
                <a:gd name="connsiteX65" fmla="*/ 3220 w 9396"/>
                <a:gd name="connsiteY65" fmla="*/ 8977 h 10000"/>
                <a:gd name="connsiteX66" fmla="*/ 3897 w 9396"/>
                <a:gd name="connsiteY66" fmla="*/ 8293 h 10000"/>
                <a:gd name="connsiteX67" fmla="*/ 3508 w 9396"/>
                <a:gd name="connsiteY67" fmla="*/ 7913 h 10000"/>
                <a:gd name="connsiteX68" fmla="*/ 3247 w 9396"/>
                <a:gd name="connsiteY68" fmla="*/ 8260 h 10000"/>
                <a:gd name="connsiteX69" fmla="*/ 3033 w 9396"/>
                <a:gd name="connsiteY69" fmla="*/ 7763 h 10000"/>
                <a:gd name="connsiteX70" fmla="*/ 3266 w 9396"/>
                <a:gd name="connsiteY70" fmla="*/ 7387 h 10000"/>
                <a:gd name="connsiteX71" fmla="*/ 3524 w 9396"/>
                <a:gd name="connsiteY71" fmla="*/ 6295 h 10000"/>
                <a:gd name="connsiteX72" fmla="*/ 3266 w 9396"/>
                <a:gd name="connsiteY72" fmla="*/ 5647 h 10000"/>
                <a:gd name="connsiteX73" fmla="*/ 3379 w 9396"/>
                <a:gd name="connsiteY73" fmla="*/ 5417 h 10000"/>
                <a:gd name="connsiteX74" fmla="*/ 3854 w 9396"/>
                <a:gd name="connsiteY74" fmla="*/ 5797 h 10000"/>
                <a:gd name="connsiteX75" fmla="*/ 4155 w 9396"/>
                <a:gd name="connsiteY75" fmla="*/ 6445 h 10000"/>
                <a:gd name="connsiteX76" fmla="*/ 4479 w 9396"/>
                <a:gd name="connsiteY76" fmla="*/ 6295 h 10000"/>
                <a:gd name="connsiteX77" fmla="*/ 4694 w 9396"/>
                <a:gd name="connsiteY77" fmla="*/ 6623 h 10000"/>
                <a:gd name="connsiteX78" fmla="*/ 4866 w 9396"/>
                <a:gd name="connsiteY78" fmla="*/ 6323 h 10000"/>
                <a:gd name="connsiteX79" fmla="*/ 4807 w 9396"/>
                <a:gd name="connsiteY79" fmla="*/ 5539 h 10000"/>
                <a:gd name="connsiteX80" fmla="*/ 4694 w 9396"/>
                <a:gd name="connsiteY80" fmla="*/ 5188 h 10000"/>
                <a:gd name="connsiteX81" fmla="*/ 4997 w 9396"/>
                <a:gd name="connsiteY81" fmla="*/ 4583 h 10000"/>
                <a:gd name="connsiteX0" fmla="*/ 5318 w 9678"/>
                <a:gd name="connsiteY0" fmla="*/ 4583 h 10000"/>
                <a:gd name="connsiteX1" fmla="*/ 5261 w 9678"/>
                <a:gd name="connsiteY1" fmla="*/ 4208 h 10000"/>
                <a:gd name="connsiteX2" fmla="*/ 4895 w 9678"/>
                <a:gd name="connsiteY2" fmla="*/ 3602 h 10000"/>
                <a:gd name="connsiteX3" fmla="*/ 5261 w 9678"/>
                <a:gd name="connsiteY3" fmla="*/ 3812 h 10000"/>
                <a:gd name="connsiteX4" fmla="*/ 9629 w 9678"/>
                <a:gd name="connsiteY4" fmla="*/ 3180 h 10000"/>
                <a:gd name="connsiteX5" fmla="*/ 9678 w 9678"/>
                <a:gd name="connsiteY5" fmla="*/ 2270 h 10000"/>
                <a:gd name="connsiteX6" fmla="*/ 9309 w 9678"/>
                <a:gd name="connsiteY6" fmla="*/ 1754 h 10000"/>
                <a:gd name="connsiteX7" fmla="*/ 9260 w 9678"/>
                <a:gd name="connsiteY7" fmla="*/ 2359 h 10000"/>
                <a:gd name="connsiteX8" fmla="*/ 9491 w 9678"/>
                <a:gd name="connsiteY8" fmla="*/ 3269 h 10000"/>
                <a:gd name="connsiteX9" fmla="*/ 9491 w 9678"/>
                <a:gd name="connsiteY9" fmla="*/ 4085 h 10000"/>
                <a:gd name="connsiteX10" fmla="*/ 9169 w 9678"/>
                <a:gd name="connsiteY10" fmla="*/ 4325 h 10000"/>
                <a:gd name="connsiteX11" fmla="*/ 9033 w 9678"/>
                <a:gd name="connsiteY11" fmla="*/ 4841 h 10000"/>
                <a:gd name="connsiteX12" fmla="*/ 8757 w 9678"/>
                <a:gd name="connsiteY12" fmla="*/ 4536 h 10000"/>
                <a:gd name="connsiteX13" fmla="*/ 8987 w 9678"/>
                <a:gd name="connsiteY13" fmla="*/ 4174 h 10000"/>
                <a:gd name="connsiteX14" fmla="*/ 8891 w 9678"/>
                <a:gd name="connsiteY14" fmla="*/ 3630 h 10000"/>
                <a:gd name="connsiteX15" fmla="*/ 8341 w 9678"/>
                <a:gd name="connsiteY15" fmla="*/ 3780 h 10000"/>
                <a:gd name="connsiteX16" fmla="*/ 7927 w 9678"/>
                <a:gd name="connsiteY16" fmla="*/ 3419 h 10000"/>
                <a:gd name="connsiteX17" fmla="*/ 7509 w 9678"/>
                <a:gd name="connsiteY17" fmla="*/ 3720 h 10000"/>
                <a:gd name="connsiteX18" fmla="*/ 7233 w 9678"/>
                <a:gd name="connsiteY18" fmla="*/ 3330 h 10000"/>
                <a:gd name="connsiteX19" fmla="*/ 7789 w 9678"/>
                <a:gd name="connsiteY19" fmla="*/ 3114 h 10000"/>
                <a:gd name="connsiteX20" fmla="*/ 7832 w 9678"/>
                <a:gd name="connsiteY20" fmla="*/ 2664 h 10000"/>
                <a:gd name="connsiteX21" fmla="*/ 7281 w 9678"/>
                <a:gd name="connsiteY21" fmla="*/ 2575 h 10000"/>
                <a:gd name="connsiteX22" fmla="*/ 7099 w 9678"/>
                <a:gd name="connsiteY22" fmla="*/ 2964 h 10000"/>
                <a:gd name="connsiteX23" fmla="*/ 6911 w 9678"/>
                <a:gd name="connsiteY23" fmla="*/ 2664 h 10000"/>
                <a:gd name="connsiteX24" fmla="*/ 6081 w 9678"/>
                <a:gd name="connsiteY24" fmla="*/ 2575 h 10000"/>
                <a:gd name="connsiteX25" fmla="*/ 5898 w 9678"/>
                <a:gd name="connsiteY25" fmla="*/ 2814 h 10000"/>
                <a:gd name="connsiteX26" fmla="*/ 5620 w 9678"/>
                <a:gd name="connsiteY26" fmla="*/ 2575 h 10000"/>
                <a:gd name="connsiteX27" fmla="*/ 5299 w 9678"/>
                <a:gd name="connsiteY27" fmla="*/ 3114 h 10000"/>
                <a:gd name="connsiteX28" fmla="*/ 4887 w 9678"/>
                <a:gd name="connsiteY28" fmla="*/ 2875 h 10000"/>
                <a:gd name="connsiteX29" fmla="*/ 5070 w 9678"/>
                <a:gd name="connsiteY29" fmla="*/ 1909 h 10000"/>
                <a:gd name="connsiteX30" fmla="*/ 5530 w 9678"/>
                <a:gd name="connsiteY30" fmla="*/ 2059 h 10000"/>
                <a:gd name="connsiteX31" fmla="*/ 5575 w 9678"/>
                <a:gd name="connsiteY31" fmla="*/ 994 h 10000"/>
                <a:gd name="connsiteX32" fmla="*/ 4978 w 9678"/>
                <a:gd name="connsiteY32" fmla="*/ 0 h 10000"/>
                <a:gd name="connsiteX33" fmla="*/ 5070 w 9678"/>
                <a:gd name="connsiteY33" fmla="*/ 1055 h 10000"/>
                <a:gd name="connsiteX34" fmla="*/ 4470 w 9678"/>
                <a:gd name="connsiteY34" fmla="*/ 1660 h 10000"/>
                <a:gd name="connsiteX35" fmla="*/ 4422 w 9678"/>
                <a:gd name="connsiteY35" fmla="*/ 2514 h 10000"/>
                <a:gd name="connsiteX36" fmla="*/ 4250 w 9678"/>
                <a:gd name="connsiteY36" fmla="*/ 2692 h 10000"/>
                <a:gd name="connsiteX37" fmla="*/ 4148 w 9678"/>
                <a:gd name="connsiteY37" fmla="*/ 2814 h 10000"/>
                <a:gd name="connsiteX38" fmla="*/ 3734 w 9678"/>
                <a:gd name="connsiteY38" fmla="*/ 1965 h 10000"/>
                <a:gd name="connsiteX39" fmla="*/ 2997 w 9678"/>
                <a:gd name="connsiteY39" fmla="*/ 1965 h 10000"/>
                <a:gd name="connsiteX40" fmla="*/ 2582 w 9678"/>
                <a:gd name="connsiteY40" fmla="*/ 2420 h 10000"/>
                <a:gd name="connsiteX41" fmla="*/ 2397 w 9678"/>
                <a:gd name="connsiteY41" fmla="*/ 3114 h 10000"/>
                <a:gd name="connsiteX42" fmla="*/ 1983 w 9678"/>
                <a:gd name="connsiteY42" fmla="*/ 2359 h 10000"/>
                <a:gd name="connsiteX43" fmla="*/ 1708 w 9678"/>
                <a:gd name="connsiteY43" fmla="*/ 1454 h 10000"/>
                <a:gd name="connsiteX44" fmla="*/ 1476 w 9678"/>
                <a:gd name="connsiteY44" fmla="*/ 1909 h 10000"/>
                <a:gd name="connsiteX45" fmla="*/ 1522 w 9678"/>
                <a:gd name="connsiteY45" fmla="*/ 2814 h 10000"/>
                <a:gd name="connsiteX46" fmla="*/ 976 w 9678"/>
                <a:gd name="connsiteY46" fmla="*/ 2664 h 10000"/>
                <a:gd name="connsiteX47" fmla="*/ 806 w 9678"/>
                <a:gd name="connsiteY47" fmla="*/ 2692 h 10000"/>
                <a:gd name="connsiteX48" fmla="*/ 509 w 9678"/>
                <a:gd name="connsiteY48" fmla="*/ 3372 h 10000"/>
                <a:gd name="connsiteX49" fmla="*/ 691 w 9678"/>
                <a:gd name="connsiteY49" fmla="*/ 3907 h 10000"/>
                <a:gd name="connsiteX50" fmla="*/ 509 w 9678"/>
                <a:gd name="connsiteY50" fmla="*/ 4733 h 10000"/>
                <a:gd name="connsiteX51" fmla="*/ 185 w 9678"/>
                <a:gd name="connsiteY51" fmla="*/ 5188 h 10000"/>
                <a:gd name="connsiteX52" fmla="*/ 0 w 9678"/>
                <a:gd name="connsiteY52" fmla="*/ 5446 h 10000"/>
                <a:gd name="connsiteX53" fmla="*/ 66 w 9678"/>
                <a:gd name="connsiteY53" fmla="*/ 6323 h 10000"/>
                <a:gd name="connsiteX54" fmla="*/ 740 w 9678"/>
                <a:gd name="connsiteY54" fmla="*/ 7416 h 10000"/>
                <a:gd name="connsiteX55" fmla="*/ 1109 w 9678"/>
                <a:gd name="connsiteY55" fmla="*/ 7387 h 10000"/>
                <a:gd name="connsiteX56" fmla="*/ 1172 w 9678"/>
                <a:gd name="connsiteY56" fmla="*/ 7866 h 10000"/>
                <a:gd name="connsiteX57" fmla="*/ 1585 w 9678"/>
                <a:gd name="connsiteY57" fmla="*/ 8021 h 10000"/>
                <a:gd name="connsiteX58" fmla="*/ 2185 w 9678"/>
                <a:gd name="connsiteY58" fmla="*/ 8621 h 10000"/>
                <a:gd name="connsiteX59" fmla="*/ 2397 w 9678"/>
                <a:gd name="connsiteY59" fmla="*/ 9137 h 10000"/>
                <a:gd name="connsiteX60" fmla="*/ 2830 w 9678"/>
                <a:gd name="connsiteY60" fmla="*/ 9278 h 10000"/>
                <a:gd name="connsiteX61" fmla="*/ 2847 w 9678"/>
                <a:gd name="connsiteY61" fmla="*/ 10000 h 10000"/>
                <a:gd name="connsiteX62" fmla="*/ 3060 w 9678"/>
                <a:gd name="connsiteY62" fmla="*/ 9653 h 10000"/>
                <a:gd name="connsiteX63" fmla="*/ 3501 w 9678"/>
                <a:gd name="connsiteY63" fmla="*/ 9686 h 10000"/>
                <a:gd name="connsiteX64" fmla="*/ 3427 w 9678"/>
                <a:gd name="connsiteY64" fmla="*/ 8977 h 10000"/>
                <a:gd name="connsiteX65" fmla="*/ 4148 w 9678"/>
                <a:gd name="connsiteY65" fmla="*/ 8293 h 10000"/>
                <a:gd name="connsiteX66" fmla="*/ 3734 w 9678"/>
                <a:gd name="connsiteY66" fmla="*/ 7913 h 10000"/>
                <a:gd name="connsiteX67" fmla="*/ 3456 w 9678"/>
                <a:gd name="connsiteY67" fmla="*/ 8260 h 10000"/>
                <a:gd name="connsiteX68" fmla="*/ 3228 w 9678"/>
                <a:gd name="connsiteY68" fmla="*/ 7763 h 10000"/>
                <a:gd name="connsiteX69" fmla="*/ 3476 w 9678"/>
                <a:gd name="connsiteY69" fmla="*/ 7387 h 10000"/>
                <a:gd name="connsiteX70" fmla="*/ 3751 w 9678"/>
                <a:gd name="connsiteY70" fmla="*/ 6295 h 10000"/>
                <a:gd name="connsiteX71" fmla="*/ 3476 w 9678"/>
                <a:gd name="connsiteY71" fmla="*/ 5647 h 10000"/>
                <a:gd name="connsiteX72" fmla="*/ 3596 w 9678"/>
                <a:gd name="connsiteY72" fmla="*/ 5417 h 10000"/>
                <a:gd name="connsiteX73" fmla="*/ 4102 w 9678"/>
                <a:gd name="connsiteY73" fmla="*/ 5797 h 10000"/>
                <a:gd name="connsiteX74" fmla="*/ 4422 w 9678"/>
                <a:gd name="connsiteY74" fmla="*/ 6445 h 10000"/>
                <a:gd name="connsiteX75" fmla="*/ 4767 w 9678"/>
                <a:gd name="connsiteY75" fmla="*/ 6295 h 10000"/>
                <a:gd name="connsiteX76" fmla="*/ 4996 w 9678"/>
                <a:gd name="connsiteY76" fmla="*/ 6623 h 10000"/>
                <a:gd name="connsiteX77" fmla="*/ 5179 w 9678"/>
                <a:gd name="connsiteY77" fmla="*/ 6323 h 10000"/>
                <a:gd name="connsiteX78" fmla="*/ 5116 w 9678"/>
                <a:gd name="connsiteY78" fmla="*/ 5539 h 10000"/>
                <a:gd name="connsiteX79" fmla="*/ 4996 w 9678"/>
                <a:gd name="connsiteY79" fmla="*/ 5188 h 10000"/>
                <a:gd name="connsiteX80" fmla="*/ 5318 w 9678"/>
                <a:gd name="connsiteY80" fmla="*/ 4583 h 10000"/>
                <a:gd name="connsiteX0" fmla="*/ 5495 w 10201"/>
                <a:gd name="connsiteY0" fmla="*/ 4583 h 10000"/>
                <a:gd name="connsiteX1" fmla="*/ 5436 w 10201"/>
                <a:gd name="connsiteY1" fmla="*/ 4208 h 10000"/>
                <a:gd name="connsiteX2" fmla="*/ 5058 w 10201"/>
                <a:gd name="connsiteY2" fmla="*/ 3602 h 10000"/>
                <a:gd name="connsiteX3" fmla="*/ 5436 w 10201"/>
                <a:gd name="connsiteY3" fmla="*/ 3812 h 10000"/>
                <a:gd name="connsiteX4" fmla="*/ 9949 w 10201"/>
                <a:gd name="connsiteY4" fmla="*/ 3180 h 10000"/>
                <a:gd name="connsiteX5" fmla="*/ 9619 w 10201"/>
                <a:gd name="connsiteY5" fmla="*/ 1754 h 10000"/>
                <a:gd name="connsiteX6" fmla="*/ 9568 w 10201"/>
                <a:gd name="connsiteY6" fmla="*/ 2359 h 10000"/>
                <a:gd name="connsiteX7" fmla="*/ 9807 w 10201"/>
                <a:gd name="connsiteY7" fmla="*/ 3269 h 10000"/>
                <a:gd name="connsiteX8" fmla="*/ 9807 w 10201"/>
                <a:gd name="connsiteY8" fmla="*/ 4085 h 10000"/>
                <a:gd name="connsiteX9" fmla="*/ 9474 w 10201"/>
                <a:gd name="connsiteY9" fmla="*/ 4325 h 10000"/>
                <a:gd name="connsiteX10" fmla="*/ 9334 w 10201"/>
                <a:gd name="connsiteY10" fmla="*/ 4841 h 10000"/>
                <a:gd name="connsiteX11" fmla="*/ 9048 w 10201"/>
                <a:gd name="connsiteY11" fmla="*/ 4536 h 10000"/>
                <a:gd name="connsiteX12" fmla="*/ 9286 w 10201"/>
                <a:gd name="connsiteY12" fmla="*/ 4174 h 10000"/>
                <a:gd name="connsiteX13" fmla="*/ 9187 w 10201"/>
                <a:gd name="connsiteY13" fmla="*/ 3630 h 10000"/>
                <a:gd name="connsiteX14" fmla="*/ 8619 w 10201"/>
                <a:gd name="connsiteY14" fmla="*/ 3780 h 10000"/>
                <a:gd name="connsiteX15" fmla="*/ 8191 w 10201"/>
                <a:gd name="connsiteY15" fmla="*/ 3419 h 10000"/>
                <a:gd name="connsiteX16" fmla="*/ 7759 w 10201"/>
                <a:gd name="connsiteY16" fmla="*/ 3720 h 10000"/>
                <a:gd name="connsiteX17" fmla="*/ 7474 w 10201"/>
                <a:gd name="connsiteY17" fmla="*/ 3330 h 10000"/>
                <a:gd name="connsiteX18" fmla="*/ 8048 w 10201"/>
                <a:gd name="connsiteY18" fmla="*/ 3114 h 10000"/>
                <a:gd name="connsiteX19" fmla="*/ 8093 w 10201"/>
                <a:gd name="connsiteY19" fmla="*/ 2664 h 10000"/>
                <a:gd name="connsiteX20" fmla="*/ 7523 w 10201"/>
                <a:gd name="connsiteY20" fmla="*/ 2575 h 10000"/>
                <a:gd name="connsiteX21" fmla="*/ 7335 w 10201"/>
                <a:gd name="connsiteY21" fmla="*/ 2964 h 10000"/>
                <a:gd name="connsiteX22" fmla="*/ 7141 w 10201"/>
                <a:gd name="connsiteY22" fmla="*/ 2664 h 10000"/>
                <a:gd name="connsiteX23" fmla="*/ 6283 w 10201"/>
                <a:gd name="connsiteY23" fmla="*/ 2575 h 10000"/>
                <a:gd name="connsiteX24" fmla="*/ 6094 w 10201"/>
                <a:gd name="connsiteY24" fmla="*/ 2814 h 10000"/>
                <a:gd name="connsiteX25" fmla="*/ 5807 w 10201"/>
                <a:gd name="connsiteY25" fmla="*/ 2575 h 10000"/>
                <a:gd name="connsiteX26" fmla="*/ 5475 w 10201"/>
                <a:gd name="connsiteY26" fmla="*/ 3114 h 10000"/>
                <a:gd name="connsiteX27" fmla="*/ 5050 w 10201"/>
                <a:gd name="connsiteY27" fmla="*/ 2875 h 10000"/>
                <a:gd name="connsiteX28" fmla="*/ 5239 w 10201"/>
                <a:gd name="connsiteY28" fmla="*/ 1909 h 10000"/>
                <a:gd name="connsiteX29" fmla="*/ 5714 w 10201"/>
                <a:gd name="connsiteY29" fmla="*/ 2059 h 10000"/>
                <a:gd name="connsiteX30" fmla="*/ 5760 w 10201"/>
                <a:gd name="connsiteY30" fmla="*/ 994 h 10000"/>
                <a:gd name="connsiteX31" fmla="*/ 5144 w 10201"/>
                <a:gd name="connsiteY31" fmla="*/ 0 h 10000"/>
                <a:gd name="connsiteX32" fmla="*/ 5239 w 10201"/>
                <a:gd name="connsiteY32" fmla="*/ 1055 h 10000"/>
                <a:gd name="connsiteX33" fmla="*/ 4619 w 10201"/>
                <a:gd name="connsiteY33" fmla="*/ 1660 h 10000"/>
                <a:gd name="connsiteX34" fmla="*/ 4569 w 10201"/>
                <a:gd name="connsiteY34" fmla="*/ 2514 h 10000"/>
                <a:gd name="connsiteX35" fmla="*/ 4391 w 10201"/>
                <a:gd name="connsiteY35" fmla="*/ 2692 h 10000"/>
                <a:gd name="connsiteX36" fmla="*/ 4286 w 10201"/>
                <a:gd name="connsiteY36" fmla="*/ 2814 h 10000"/>
                <a:gd name="connsiteX37" fmla="*/ 3858 w 10201"/>
                <a:gd name="connsiteY37" fmla="*/ 1965 h 10000"/>
                <a:gd name="connsiteX38" fmla="*/ 3097 w 10201"/>
                <a:gd name="connsiteY38" fmla="*/ 1965 h 10000"/>
                <a:gd name="connsiteX39" fmla="*/ 2668 w 10201"/>
                <a:gd name="connsiteY39" fmla="*/ 2420 h 10000"/>
                <a:gd name="connsiteX40" fmla="*/ 2477 w 10201"/>
                <a:gd name="connsiteY40" fmla="*/ 3114 h 10000"/>
                <a:gd name="connsiteX41" fmla="*/ 2049 w 10201"/>
                <a:gd name="connsiteY41" fmla="*/ 2359 h 10000"/>
                <a:gd name="connsiteX42" fmla="*/ 1765 w 10201"/>
                <a:gd name="connsiteY42" fmla="*/ 1454 h 10000"/>
                <a:gd name="connsiteX43" fmla="*/ 1525 w 10201"/>
                <a:gd name="connsiteY43" fmla="*/ 1909 h 10000"/>
                <a:gd name="connsiteX44" fmla="*/ 1573 w 10201"/>
                <a:gd name="connsiteY44" fmla="*/ 2814 h 10000"/>
                <a:gd name="connsiteX45" fmla="*/ 1008 w 10201"/>
                <a:gd name="connsiteY45" fmla="*/ 2664 h 10000"/>
                <a:gd name="connsiteX46" fmla="*/ 833 w 10201"/>
                <a:gd name="connsiteY46" fmla="*/ 2692 h 10000"/>
                <a:gd name="connsiteX47" fmla="*/ 526 w 10201"/>
                <a:gd name="connsiteY47" fmla="*/ 3372 h 10000"/>
                <a:gd name="connsiteX48" fmla="*/ 714 w 10201"/>
                <a:gd name="connsiteY48" fmla="*/ 3907 h 10000"/>
                <a:gd name="connsiteX49" fmla="*/ 526 w 10201"/>
                <a:gd name="connsiteY49" fmla="*/ 4733 h 10000"/>
                <a:gd name="connsiteX50" fmla="*/ 191 w 10201"/>
                <a:gd name="connsiteY50" fmla="*/ 5188 h 10000"/>
                <a:gd name="connsiteX51" fmla="*/ 0 w 10201"/>
                <a:gd name="connsiteY51" fmla="*/ 5446 h 10000"/>
                <a:gd name="connsiteX52" fmla="*/ 68 w 10201"/>
                <a:gd name="connsiteY52" fmla="*/ 6323 h 10000"/>
                <a:gd name="connsiteX53" fmla="*/ 765 w 10201"/>
                <a:gd name="connsiteY53" fmla="*/ 7416 h 10000"/>
                <a:gd name="connsiteX54" fmla="*/ 1146 w 10201"/>
                <a:gd name="connsiteY54" fmla="*/ 7387 h 10000"/>
                <a:gd name="connsiteX55" fmla="*/ 1211 w 10201"/>
                <a:gd name="connsiteY55" fmla="*/ 7866 h 10000"/>
                <a:gd name="connsiteX56" fmla="*/ 1638 w 10201"/>
                <a:gd name="connsiteY56" fmla="*/ 8021 h 10000"/>
                <a:gd name="connsiteX57" fmla="*/ 2258 w 10201"/>
                <a:gd name="connsiteY57" fmla="*/ 8621 h 10000"/>
                <a:gd name="connsiteX58" fmla="*/ 2477 w 10201"/>
                <a:gd name="connsiteY58" fmla="*/ 9137 h 10000"/>
                <a:gd name="connsiteX59" fmla="*/ 2924 w 10201"/>
                <a:gd name="connsiteY59" fmla="*/ 9278 h 10000"/>
                <a:gd name="connsiteX60" fmla="*/ 2942 w 10201"/>
                <a:gd name="connsiteY60" fmla="*/ 10000 h 10000"/>
                <a:gd name="connsiteX61" fmla="*/ 3162 w 10201"/>
                <a:gd name="connsiteY61" fmla="*/ 9653 h 10000"/>
                <a:gd name="connsiteX62" fmla="*/ 3617 w 10201"/>
                <a:gd name="connsiteY62" fmla="*/ 9686 h 10000"/>
                <a:gd name="connsiteX63" fmla="*/ 3541 w 10201"/>
                <a:gd name="connsiteY63" fmla="*/ 8977 h 10000"/>
                <a:gd name="connsiteX64" fmla="*/ 4286 w 10201"/>
                <a:gd name="connsiteY64" fmla="*/ 8293 h 10000"/>
                <a:gd name="connsiteX65" fmla="*/ 3858 w 10201"/>
                <a:gd name="connsiteY65" fmla="*/ 7913 h 10000"/>
                <a:gd name="connsiteX66" fmla="*/ 3571 w 10201"/>
                <a:gd name="connsiteY66" fmla="*/ 8260 h 10000"/>
                <a:gd name="connsiteX67" fmla="*/ 3335 w 10201"/>
                <a:gd name="connsiteY67" fmla="*/ 7763 h 10000"/>
                <a:gd name="connsiteX68" fmla="*/ 3592 w 10201"/>
                <a:gd name="connsiteY68" fmla="*/ 7387 h 10000"/>
                <a:gd name="connsiteX69" fmla="*/ 3876 w 10201"/>
                <a:gd name="connsiteY69" fmla="*/ 6295 h 10000"/>
                <a:gd name="connsiteX70" fmla="*/ 3592 w 10201"/>
                <a:gd name="connsiteY70" fmla="*/ 5647 h 10000"/>
                <a:gd name="connsiteX71" fmla="*/ 3716 w 10201"/>
                <a:gd name="connsiteY71" fmla="*/ 5417 h 10000"/>
                <a:gd name="connsiteX72" fmla="*/ 4238 w 10201"/>
                <a:gd name="connsiteY72" fmla="*/ 5797 h 10000"/>
                <a:gd name="connsiteX73" fmla="*/ 4569 w 10201"/>
                <a:gd name="connsiteY73" fmla="*/ 6445 h 10000"/>
                <a:gd name="connsiteX74" fmla="*/ 4926 w 10201"/>
                <a:gd name="connsiteY74" fmla="*/ 6295 h 10000"/>
                <a:gd name="connsiteX75" fmla="*/ 5162 w 10201"/>
                <a:gd name="connsiteY75" fmla="*/ 6623 h 10000"/>
                <a:gd name="connsiteX76" fmla="*/ 5351 w 10201"/>
                <a:gd name="connsiteY76" fmla="*/ 6323 h 10000"/>
                <a:gd name="connsiteX77" fmla="*/ 5286 w 10201"/>
                <a:gd name="connsiteY77" fmla="*/ 5539 h 10000"/>
                <a:gd name="connsiteX78" fmla="*/ 5162 w 10201"/>
                <a:gd name="connsiteY78" fmla="*/ 5188 h 10000"/>
                <a:gd name="connsiteX79" fmla="*/ 5495 w 10201"/>
                <a:gd name="connsiteY79" fmla="*/ 4583 h 10000"/>
                <a:gd name="connsiteX0" fmla="*/ 5495 w 10183"/>
                <a:gd name="connsiteY0" fmla="*/ 4583 h 10000"/>
                <a:gd name="connsiteX1" fmla="*/ 5436 w 10183"/>
                <a:gd name="connsiteY1" fmla="*/ 4208 h 10000"/>
                <a:gd name="connsiteX2" fmla="*/ 5058 w 10183"/>
                <a:gd name="connsiteY2" fmla="*/ 3602 h 10000"/>
                <a:gd name="connsiteX3" fmla="*/ 5436 w 10183"/>
                <a:gd name="connsiteY3" fmla="*/ 3812 h 10000"/>
                <a:gd name="connsiteX4" fmla="*/ 9949 w 10183"/>
                <a:gd name="connsiteY4" fmla="*/ 3180 h 10000"/>
                <a:gd name="connsiteX5" fmla="*/ 9568 w 10183"/>
                <a:gd name="connsiteY5" fmla="*/ 2359 h 10000"/>
                <a:gd name="connsiteX6" fmla="*/ 9807 w 10183"/>
                <a:gd name="connsiteY6" fmla="*/ 3269 h 10000"/>
                <a:gd name="connsiteX7" fmla="*/ 9807 w 10183"/>
                <a:gd name="connsiteY7" fmla="*/ 4085 h 10000"/>
                <a:gd name="connsiteX8" fmla="*/ 9474 w 10183"/>
                <a:gd name="connsiteY8" fmla="*/ 4325 h 10000"/>
                <a:gd name="connsiteX9" fmla="*/ 9334 w 10183"/>
                <a:gd name="connsiteY9" fmla="*/ 4841 h 10000"/>
                <a:gd name="connsiteX10" fmla="*/ 9048 w 10183"/>
                <a:gd name="connsiteY10" fmla="*/ 4536 h 10000"/>
                <a:gd name="connsiteX11" fmla="*/ 9286 w 10183"/>
                <a:gd name="connsiteY11" fmla="*/ 4174 h 10000"/>
                <a:gd name="connsiteX12" fmla="*/ 9187 w 10183"/>
                <a:gd name="connsiteY12" fmla="*/ 3630 h 10000"/>
                <a:gd name="connsiteX13" fmla="*/ 8619 w 10183"/>
                <a:gd name="connsiteY13" fmla="*/ 3780 h 10000"/>
                <a:gd name="connsiteX14" fmla="*/ 8191 w 10183"/>
                <a:gd name="connsiteY14" fmla="*/ 3419 h 10000"/>
                <a:gd name="connsiteX15" fmla="*/ 7759 w 10183"/>
                <a:gd name="connsiteY15" fmla="*/ 3720 h 10000"/>
                <a:gd name="connsiteX16" fmla="*/ 7474 w 10183"/>
                <a:gd name="connsiteY16" fmla="*/ 3330 h 10000"/>
                <a:gd name="connsiteX17" fmla="*/ 8048 w 10183"/>
                <a:gd name="connsiteY17" fmla="*/ 3114 h 10000"/>
                <a:gd name="connsiteX18" fmla="*/ 8093 w 10183"/>
                <a:gd name="connsiteY18" fmla="*/ 2664 h 10000"/>
                <a:gd name="connsiteX19" fmla="*/ 7523 w 10183"/>
                <a:gd name="connsiteY19" fmla="*/ 2575 h 10000"/>
                <a:gd name="connsiteX20" fmla="*/ 7335 w 10183"/>
                <a:gd name="connsiteY20" fmla="*/ 2964 h 10000"/>
                <a:gd name="connsiteX21" fmla="*/ 7141 w 10183"/>
                <a:gd name="connsiteY21" fmla="*/ 2664 h 10000"/>
                <a:gd name="connsiteX22" fmla="*/ 6283 w 10183"/>
                <a:gd name="connsiteY22" fmla="*/ 2575 h 10000"/>
                <a:gd name="connsiteX23" fmla="*/ 6094 w 10183"/>
                <a:gd name="connsiteY23" fmla="*/ 2814 h 10000"/>
                <a:gd name="connsiteX24" fmla="*/ 5807 w 10183"/>
                <a:gd name="connsiteY24" fmla="*/ 2575 h 10000"/>
                <a:gd name="connsiteX25" fmla="*/ 5475 w 10183"/>
                <a:gd name="connsiteY25" fmla="*/ 3114 h 10000"/>
                <a:gd name="connsiteX26" fmla="*/ 5050 w 10183"/>
                <a:gd name="connsiteY26" fmla="*/ 2875 h 10000"/>
                <a:gd name="connsiteX27" fmla="*/ 5239 w 10183"/>
                <a:gd name="connsiteY27" fmla="*/ 1909 h 10000"/>
                <a:gd name="connsiteX28" fmla="*/ 5714 w 10183"/>
                <a:gd name="connsiteY28" fmla="*/ 2059 h 10000"/>
                <a:gd name="connsiteX29" fmla="*/ 5760 w 10183"/>
                <a:gd name="connsiteY29" fmla="*/ 994 h 10000"/>
                <a:gd name="connsiteX30" fmla="*/ 5144 w 10183"/>
                <a:gd name="connsiteY30" fmla="*/ 0 h 10000"/>
                <a:gd name="connsiteX31" fmla="*/ 5239 w 10183"/>
                <a:gd name="connsiteY31" fmla="*/ 1055 h 10000"/>
                <a:gd name="connsiteX32" fmla="*/ 4619 w 10183"/>
                <a:gd name="connsiteY32" fmla="*/ 1660 h 10000"/>
                <a:gd name="connsiteX33" fmla="*/ 4569 w 10183"/>
                <a:gd name="connsiteY33" fmla="*/ 2514 h 10000"/>
                <a:gd name="connsiteX34" fmla="*/ 4391 w 10183"/>
                <a:gd name="connsiteY34" fmla="*/ 2692 h 10000"/>
                <a:gd name="connsiteX35" fmla="*/ 4286 w 10183"/>
                <a:gd name="connsiteY35" fmla="*/ 2814 h 10000"/>
                <a:gd name="connsiteX36" fmla="*/ 3858 w 10183"/>
                <a:gd name="connsiteY36" fmla="*/ 1965 h 10000"/>
                <a:gd name="connsiteX37" fmla="*/ 3097 w 10183"/>
                <a:gd name="connsiteY37" fmla="*/ 1965 h 10000"/>
                <a:gd name="connsiteX38" fmla="*/ 2668 w 10183"/>
                <a:gd name="connsiteY38" fmla="*/ 2420 h 10000"/>
                <a:gd name="connsiteX39" fmla="*/ 2477 w 10183"/>
                <a:gd name="connsiteY39" fmla="*/ 3114 h 10000"/>
                <a:gd name="connsiteX40" fmla="*/ 2049 w 10183"/>
                <a:gd name="connsiteY40" fmla="*/ 2359 h 10000"/>
                <a:gd name="connsiteX41" fmla="*/ 1765 w 10183"/>
                <a:gd name="connsiteY41" fmla="*/ 1454 h 10000"/>
                <a:gd name="connsiteX42" fmla="*/ 1525 w 10183"/>
                <a:gd name="connsiteY42" fmla="*/ 1909 h 10000"/>
                <a:gd name="connsiteX43" fmla="*/ 1573 w 10183"/>
                <a:gd name="connsiteY43" fmla="*/ 2814 h 10000"/>
                <a:gd name="connsiteX44" fmla="*/ 1008 w 10183"/>
                <a:gd name="connsiteY44" fmla="*/ 2664 h 10000"/>
                <a:gd name="connsiteX45" fmla="*/ 833 w 10183"/>
                <a:gd name="connsiteY45" fmla="*/ 2692 h 10000"/>
                <a:gd name="connsiteX46" fmla="*/ 526 w 10183"/>
                <a:gd name="connsiteY46" fmla="*/ 3372 h 10000"/>
                <a:gd name="connsiteX47" fmla="*/ 714 w 10183"/>
                <a:gd name="connsiteY47" fmla="*/ 3907 h 10000"/>
                <a:gd name="connsiteX48" fmla="*/ 526 w 10183"/>
                <a:gd name="connsiteY48" fmla="*/ 4733 h 10000"/>
                <a:gd name="connsiteX49" fmla="*/ 191 w 10183"/>
                <a:gd name="connsiteY49" fmla="*/ 5188 h 10000"/>
                <a:gd name="connsiteX50" fmla="*/ 0 w 10183"/>
                <a:gd name="connsiteY50" fmla="*/ 5446 h 10000"/>
                <a:gd name="connsiteX51" fmla="*/ 68 w 10183"/>
                <a:gd name="connsiteY51" fmla="*/ 6323 h 10000"/>
                <a:gd name="connsiteX52" fmla="*/ 765 w 10183"/>
                <a:gd name="connsiteY52" fmla="*/ 7416 h 10000"/>
                <a:gd name="connsiteX53" fmla="*/ 1146 w 10183"/>
                <a:gd name="connsiteY53" fmla="*/ 7387 h 10000"/>
                <a:gd name="connsiteX54" fmla="*/ 1211 w 10183"/>
                <a:gd name="connsiteY54" fmla="*/ 7866 h 10000"/>
                <a:gd name="connsiteX55" fmla="*/ 1638 w 10183"/>
                <a:gd name="connsiteY55" fmla="*/ 8021 h 10000"/>
                <a:gd name="connsiteX56" fmla="*/ 2258 w 10183"/>
                <a:gd name="connsiteY56" fmla="*/ 8621 h 10000"/>
                <a:gd name="connsiteX57" fmla="*/ 2477 w 10183"/>
                <a:gd name="connsiteY57" fmla="*/ 9137 h 10000"/>
                <a:gd name="connsiteX58" fmla="*/ 2924 w 10183"/>
                <a:gd name="connsiteY58" fmla="*/ 9278 h 10000"/>
                <a:gd name="connsiteX59" fmla="*/ 2942 w 10183"/>
                <a:gd name="connsiteY59" fmla="*/ 10000 h 10000"/>
                <a:gd name="connsiteX60" fmla="*/ 3162 w 10183"/>
                <a:gd name="connsiteY60" fmla="*/ 9653 h 10000"/>
                <a:gd name="connsiteX61" fmla="*/ 3617 w 10183"/>
                <a:gd name="connsiteY61" fmla="*/ 9686 h 10000"/>
                <a:gd name="connsiteX62" fmla="*/ 3541 w 10183"/>
                <a:gd name="connsiteY62" fmla="*/ 8977 h 10000"/>
                <a:gd name="connsiteX63" fmla="*/ 4286 w 10183"/>
                <a:gd name="connsiteY63" fmla="*/ 8293 h 10000"/>
                <a:gd name="connsiteX64" fmla="*/ 3858 w 10183"/>
                <a:gd name="connsiteY64" fmla="*/ 7913 h 10000"/>
                <a:gd name="connsiteX65" fmla="*/ 3571 w 10183"/>
                <a:gd name="connsiteY65" fmla="*/ 8260 h 10000"/>
                <a:gd name="connsiteX66" fmla="*/ 3335 w 10183"/>
                <a:gd name="connsiteY66" fmla="*/ 7763 h 10000"/>
                <a:gd name="connsiteX67" fmla="*/ 3592 w 10183"/>
                <a:gd name="connsiteY67" fmla="*/ 7387 h 10000"/>
                <a:gd name="connsiteX68" fmla="*/ 3876 w 10183"/>
                <a:gd name="connsiteY68" fmla="*/ 6295 h 10000"/>
                <a:gd name="connsiteX69" fmla="*/ 3592 w 10183"/>
                <a:gd name="connsiteY69" fmla="*/ 5647 h 10000"/>
                <a:gd name="connsiteX70" fmla="*/ 3716 w 10183"/>
                <a:gd name="connsiteY70" fmla="*/ 5417 h 10000"/>
                <a:gd name="connsiteX71" fmla="*/ 4238 w 10183"/>
                <a:gd name="connsiteY71" fmla="*/ 5797 h 10000"/>
                <a:gd name="connsiteX72" fmla="*/ 4569 w 10183"/>
                <a:gd name="connsiteY72" fmla="*/ 6445 h 10000"/>
                <a:gd name="connsiteX73" fmla="*/ 4926 w 10183"/>
                <a:gd name="connsiteY73" fmla="*/ 6295 h 10000"/>
                <a:gd name="connsiteX74" fmla="*/ 5162 w 10183"/>
                <a:gd name="connsiteY74" fmla="*/ 6623 h 10000"/>
                <a:gd name="connsiteX75" fmla="*/ 5351 w 10183"/>
                <a:gd name="connsiteY75" fmla="*/ 6323 h 10000"/>
                <a:gd name="connsiteX76" fmla="*/ 5286 w 10183"/>
                <a:gd name="connsiteY76" fmla="*/ 5539 h 10000"/>
                <a:gd name="connsiteX77" fmla="*/ 5162 w 10183"/>
                <a:gd name="connsiteY77" fmla="*/ 5188 h 10000"/>
                <a:gd name="connsiteX78" fmla="*/ 5495 w 10183"/>
                <a:gd name="connsiteY78" fmla="*/ 4583 h 10000"/>
                <a:gd name="connsiteX0" fmla="*/ 5495 w 10243"/>
                <a:gd name="connsiteY0" fmla="*/ 4583 h 10000"/>
                <a:gd name="connsiteX1" fmla="*/ 5436 w 10243"/>
                <a:gd name="connsiteY1" fmla="*/ 4208 h 10000"/>
                <a:gd name="connsiteX2" fmla="*/ 5058 w 10243"/>
                <a:gd name="connsiteY2" fmla="*/ 3602 h 10000"/>
                <a:gd name="connsiteX3" fmla="*/ 5436 w 10243"/>
                <a:gd name="connsiteY3" fmla="*/ 3812 h 10000"/>
                <a:gd name="connsiteX4" fmla="*/ 9949 w 10243"/>
                <a:gd name="connsiteY4" fmla="*/ 3180 h 10000"/>
                <a:gd name="connsiteX5" fmla="*/ 9807 w 10243"/>
                <a:gd name="connsiteY5" fmla="*/ 3269 h 10000"/>
                <a:gd name="connsiteX6" fmla="*/ 9807 w 10243"/>
                <a:gd name="connsiteY6" fmla="*/ 4085 h 10000"/>
                <a:gd name="connsiteX7" fmla="*/ 9474 w 10243"/>
                <a:gd name="connsiteY7" fmla="*/ 4325 h 10000"/>
                <a:gd name="connsiteX8" fmla="*/ 9334 w 10243"/>
                <a:gd name="connsiteY8" fmla="*/ 4841 h 10000"/>
                <a:gd name="connsiteX9" fmla="*/ 9048 w 10243"/>
                <a:gd name="connsiteY9" fmla="*/ 4536 h 10000"/>
                <a:gd name="connsiteX10" fmla="*/ 9286 w 10243"/>
                <a:gd name="connsiteY10" fmla="*/ 4174 h 10000"/>
                <a:gd name="connsiteX11" fmla="*/ 9187 w 10243"/>
                <a:gd name="connsiteY11" fmla="*/ 3630 h 10000"/>
                <a:gd name="connsiteX12" fmla="*/ 8619 w 10243"/>
                <a:gd name="connsiteY12" fmla="*/ 3780 h 10000"/>
                <a:gd name="connsiteX13" fmla="*/ 8191 w 10243"/>
                <a:gd name="connsiteY13" fmla="*/ 3419 h 10000"/>
                <a:gd name="connsiteX14" fmla="*/ 7759 w 10243"/>
                <a:gd name="connsiteY14" fmla="*/ 3720 h 10000"/>
                <a:gd name="connsiteX15" fmla="*/ 7474 w 10243"/>
                <a:gd name="connsiteY15" fmla="*/ 3330 h 10000"/>
                <a:gd name="connsiteX16" fmla="*/ 8048 w 10243"/>
                <a:gd name="connsiteY16" fmla="*/ 3114 h 10000"/>
                <a:gd name="connsiteX17" fmla="*/ 8093 w 10243"/>
                <a:gd name="connsiteY17" fmla="*/ 2664 h 10000"/>
                <a:gd name="connsiteX18" fmla="*/ 7523 w 10243"/>
                <a:gd name="connsiteY18" fmla="*/ 2575 h 10000"/>
                <a:gd name="connsiteX19" fmla="*/ 7335 w 10243"/>
                <a:gd name="connsiteY19" fmla="*/ 2964 h 10000"/>
                <a:gd name="connsiteX20" fmla="*/ 7141 w 10243"/>
                <a:gd name="connsiteY20" fmla="*/ 2664 h 10000"/>
                <a:gd name="connsiteX21" fmla="*/ 6283 w 10243"/>
                <a:gd name="connsiteY21" fmla="*/ 2575 h 10000"/>
                <a:gd name="connsiteX22" fmla="*/ 6094 w 10243"/>
                <a:gd name="connsiteY22" fmla="*/ 2814 h 10000"/>
                <a:gd name="connsiteX23" fmla="*/ 5807 w 10243"/>
                <a:gd name="connsiteY23" fmla="*/ 2575 h 10000"/>
                <a:gd name="connsiteX24" fmla="*/ 5475 w 10243"/>
                <a:gd name="connsiteY24" fmla="*/ 3114 h 10000"/>
                <a:gd name="connsiteX25" fmla="*/ 5050 w 10243"/>
                <a:gd name="connsiteY25" fmla="*/ 2875 h 10000"/>
                <a:gd name="connsiteX26" fmla="*/ 5239 w 10243"/>
                <a:gd name="connsiteY26" fmla="*/ 1909 h 10000"/>
                <a:gd name="connsiteX27" fmla="*/ 5714 w 10243"/>
                <a:gd name="connsiteY27" fmla="*/ 2059 h 10000"/>
                <a:gd name="connsiteX28" fmla="*/ 5760 w 10243"/>
                <a:gd name="connsiteY28" fmla="*/ 994 h 10000"/>
                <a:gd name="connsiteX29" fmla="*/ 5144 w 10243"/>
                <a:gd name="connsiteY29" fmla="*/ 0 h 10000"/>
                <a:gd name="connsiteX30" fmla="*/ 5239 w 10243"/>
                <a:gd name="connsiteY30" fmla="*/ 1055 h 10000"/>
                <a:gd name="connsiteX31" fmla="*/ 4619 w 10243"/>
                <a:gd name="connsiteY31" fmla="*/ 1660 h 10000"/>
                <a:gd name="connsiteX32" fmla="*/ 4569 w 10243"/>
                <a:gd name="connsiteY32" fmla="*/ 2514 h 10000"/>
                <a:gd name="connsiteX33" fmla="*/ 4391 w 10243"/>
                <a:gd name="connsiteY33" fmla="*/ 2692 h 10000"/>
                <a:gd name="connsiteX34" fmla="*/ 4286 w 10243"/>
                <a:gd name="connsiteY34" fmla="*/ 2814 h 10000"/>
                <a:gd name="connsiteX35" fmla="*/ 3858 w 10243"/>
                <a:gd name="connsiteY35" fmla="*/ 1965 h 10000"/>
                <a:gd name="connsiteX36" fmla="*/ 3097 w 10243"/>
                <a:gd name="connsiteY36" fmla="*/ 1965 h 10000"/>
                <a:gd name="connsiteX37" fmla="*/ 2668 w 10243"/>
                <a:gd name="connsiteY37" fmla="*/ 2420 h 10000"/>
                <a:gd name="connsiteX38" fmla="*/ 2477 w 10243"/>
                <a:gd name="connsiteY38" fmla="*/ 3114 h 10000"/>
                <a:gd name="connsiteX39" fmla="*/ 2049 w 10243"/>
                <a:gd name="connsiteY39" fmla="*/ 2359 h 10000"/>
                <a:gd name="connsiteX40" fmla="*/ 1765 w 10243"/>
                <a:gd name="connsiteY40" fmla="*/ 1454 h 10000"/>
                <a:gd name="connsiteX41" fmla="*/ 1525 w 10243"/>
                <a:gd name="connsiteY41" fmla="*/ 1909 h 10000"/>
                <a:gd name="connsiteX42" fmla="*/ 1573 w 10243"/>
                <a:gd name="connsiteY42" fmla="*/ 2814 h 10000"/>
                <a:gd name="connsiteX43" fmla="*/ 1008 w 10243"/>
                <a:gd name="connsiteY43" fmla="*/ 2664 h 10000"/>
                <a:gd name="connsiteX44" fmla="*/ 833 w 10243"/>
                <a:gd name="connsiteY44" fmla="*/ 2692 h 10000"/>
                <a:gd name="connsiteX45" fmla="*/ 526 w 10243"/>
                <a:gd name="connsiteY45" fmla="*/ 3372 h 10000"/>
                <a:gd name="connsiteX46" fmla="*/ 714 w 10243"/>
                <a:gd name="connsiteY46" fmla="*/ 3907 h 10000"/>
                <a:gd name="connsiteX47" fmla="*/ 526 w 10243"/>
                <a:gd name="connsiteY47" fmla="*/ 4733 h 10000"/>
                <a:gd name="connsiteX48" fmla="*/ 191 w 10243"/>
                <a:gd name="connsiteY48" fmla="*/ 5188 h 10000"/>
                <a:gd name="connsiteX49" fmla="*/ 0 w 10243"/>
                <a:gd name="connsiteY49" fmla="*/ 5446 h 10000"/>
                <a:gd name="connsiteX50" fmla="*/ 68 w 10243"/>
                <a:gd name="connsiteY50" fmla="*/ 6323 h 10000"/>
                <a:gd name="connsiteX51" fmla="*/ 765 w 10243"/>
                <a:gd name="connsiteY51" fmla="*/ 7416 h 10000"/>
                <a:gd name="connsiteX52" fmla="*/ 1146 w 10243"/>
                <a:gd name="connsiteY52" fmla="*/ 7387 h 10000"/>
                <a:gd name="connsiteX53" fmla="*/ 1211 w 10243"/>
                <a:gd name="connsiteY53" fmla="*/ 7866 h 10000"/>
                <a:gd name="connsiteX54" fmla="*/ 1638 w 10243"/>
                <a:gd name="connsiteY54" fmla="*/ 8021 h 10000"/>
                <a:gd name="connsiteX55" fmla="*/ 2258 w 10243"/>
                <a:gd name="connsiteY55" fmla="*/ 8621 h 10000"/>
                <a:gd name="connsiteX56" fmla="*/ 2477 w 10243"/>
                <a:gd name="connsiteY56" fmla="*/ 9137 h 10000"/>
                <a:gd name="connsiteX57" fmla="*/ 2924 w 10243"/>
                <a:gd name="connsiteY57" fmla="*/ 9278 h 10000"/>
                <a:gd name="connsiteX58" fmla="*/ 2942 w 10243"/>
                <a:gd name="connsiteY58" fmla="*/ 10000 h 10000"/>
                <a:gd name="connsiteX59" fmla="*/ 3162 w 10243"/>
                <a:gd name="connsiteY59" fmla="*/ 9653 h 10000"/>
                <a:gd name="connsiteX60" fmla="*/ 3617 w 10243"/>
                <a:gd name="connsiteY60" fmla="*/ 9686 h 10000"/>
                <a:gd name="connsiteX61" fmla="*/ 3541 w 10243"/>
                <a:gd name="connsiteY61" fmla="*/ 8977 h 10000"/>
                <a:gd name="connsiteX62" fmla="*/ 4286 w 10243"/>
                <a:gd name="connsiteY62" fmla="*/ 8293 h 10000"/>
                <a:gd name="connsiteX63" fmla="*/ 3858 w 10243"/>
                <a:gd name="connsiteY63" fmla="*/ 7913 h 10000"/>
                <a:gd name="connsiteX64" fmla="*/ 3571 w 10243"/>
                <a:gd name="connsiteY64" fmla="*/ 8260 h 10000"/>
                <a:gd name="connsiteX65" fmla="*/ 3335 w 10243"/>
                <a:gd name="connsiteY65" fmla="*/ 7763 h 10000"/>
                <a:gd name="connsiteX66" fmla="*/ 3592 w 10243"/>
                <a:gd name="connsiteY66" fmla="*/ 7387 h 10000"/>
                <a:gd name="connsiteX67" fmla="*/ 3876 w 10243"/>
                <a:gd name="connsiteY67" fmla="*/ 6295 h 10000"/>
                <a:gd name="connsiteX68" fmla="*/ 3592 w 10243"/>
                <a:gd name="connsiteY68" fmla="*/ 5647 h 10000"/>
                <a:gd name="connsiteX69" fmla="*/ 3716 w 10243"/>
                <a:gd name="connsiteY69" fmla="*/ 5417 h 10000"/>
                <a:gd name="connsiteX70" fmla="*/ 4238 w 10243"/>
                <a:gd name="connsiteY70" fmla="*/ 5797 h 10000"/>
                <a:gd name="connsiteX71" fmla="*/ 4569 w 10243"/>
                <a:gd name="connsiteY71" fmla="*/ 6445 h 10000"/>
                <a:gd name="connsiteX72" fmla="*/ 4926 w 10243"/>
                <a:gd name="connsiteY72" fmla="*/ 6295 h 10000"/>
                <a:gd name="connsiteX73" fmla="*/ 5162 w 10243"/>
                <a:gd name="connsiteY73" fmla="*/ 6623 h 10000"/>
                <a:gd name="connsiteX74" fmla="*/ 5351 w 10243"/>
                <a:gd name="connsiteY74" fmla="*/ 6323 h 10000"/>
                <a:gd name="connsiteX75" fmla="*/ 5286 w 10243"/>
                <a:gd name="connsiteY75" fmla="*/ 5539 h 10000"/>
                <a:gd name="connsiteX76" fmla="*/ 5162 w 10243"/>
                <a:gd name="connsiteY76" fmla="*/ 5188 h 10000"/>
                <a:gd name="connsiteX77" fmla="*/ 5495 w 10243"/>
                <a:gd name="connsiteY77" fmla="*/ 4583 h 10000"/>
                <a:gd name="connsiteX0" fmla="*/ 5495 w 10243"/>
                <a:gd name="connsiteY0" fmla="*/ 4583 h 10000"/>
                <a:gd name="connsiteX1" fmla="*/ 5436 w 10243"/>
                <a:gd name="connsiteY1" fmla="*/ 4208 h 10000"/>
                <a:gd name="connsiteX2" fmla="*/ 5058 w 10243"/>
                <a:gd name="connsiteY2" fmla="*/ 3602 h 10000"/>
                <a:gd name="connsiteX3" fmla="*/ 5436 w 10243"/>
                <a:gd name="connsiteY3" fmla="*/ 3812 h 10000"/>
                <a:gd name="connsiteX4" fmla="*/ 9949 w 10243"/>
                <a:gd name="connsiteY4" fmla="*/ 3239 h 10000"/>
                <a:gd name="connsiteX5" fmla="*/ 9807 w 10243"/>
                <a:gd name="connsiteY5" fmla="*/ 3269 h 10000"/>
                <a:gd name="connsiteX6" fmla="*/ 9807 w 10243"/>
                <a:gd name="connsiteY6" fmla="*/ 4085 h 10000"/>
                <a:gd name="connsiteX7" fmla="*/ 9474 w 10243"/>
                <a:gd name="connsiteY7" fmla="*/ 4325 h 10000"/>
                <a:gd name="connsiteX8" fmla="*/ 9334 w 10243"/>
                <a:gd name="connsiteY8" fmla="*/ 4841 h 10000"/>
                <a:gd name="connsiteX9" fmla="*/ 9048 w 10243"/>
                <a:gd name="connsiteY9" fmla="*/ 4536 h 10000"/>
                <a:gd name="connsiteX10" fmla="*/ 9286 w 10243"/>
                <a:gd name="connsiteY10" fmla="*/ 4174 h 10000"/>
                <a:gd name="connsiteX11" fmla="*/ 9187 w 10243"/>
                <a:gd name="connsiteY11" fmla="*/ 3630 h 10000"/>
                <a:gd name="connsiteX12" fmla="*/ 8619 w 10243"/>
                <a:gd name="connsiteY12" fmla="*/ 3780 h 10000"/>
                <a:gd name="connsiteX13" fmla="*/ 8191 w 10243"/>
                <a:gd name="connsiteY13" fmla="*/ 3419 h 10000"/>
                <a:gd name="connsiteX14" fmla="*/ 7759 w 10243"/>
                <a:gd name="connsiteY14" fmla="*/ 3720 h 10000"/>
                <a:gd name="connsiteX15" fmla="*/ 7474 w 10243"/>
                <a:gd name="connsiteY15" fmla="*/ 3330 h 10000"/>
                <a:gd name="connsiteX16" fmla="*/ 8048 w 10243"/>
                <a:gd name="connsiteY16" fmla="*/ 3114 h 10000"/>
                <a:gd name="connsiteX17" fmla="*/ 8093 w 10243"/>
                <a:gd name="connsiteY17" fmla="*/ 2664 h 10000"/>
                <a:gd name="connsiteX18" fmla="*/ 7523 w 10243"/>
                <a:gd name="connsiteY18" fmla="*/ 2575 h 10000"/>
                <a:gd name="connsiteX19" fmla="*/ 7335 w 10243"/>
                <a:gd name="connsiteY19" fmla="*/ 2964 h 10000"/>
                <a:gd name="connsiteX20" fmla="*/ 7141 w 10243"/>
                <a:gd name="connsiteY20" fmla="*/ 2664 h 10000"/>
                <a:gd name="connsiteX21" fmla="*/ 6283 w 10243"/>
                <a:gd name="connsiteY21" fmla="*/ 2575 h 10000"/>
                <a:gd name="connsiteX22" fmla="*/ 6094 w 10243"/>
                <a:gd name="connsiteY22" fmla="*/ 2814 h 10000"/>
                <a:gd name="connsiteX23" fmla="*/ 5807 w 10243"/>
                <a:gd name="connsiteY23" fmla="*/ 2575 h 10000"/>
                <a:gd name="connsiteX24" fmla="*/ 5475 w 10243"/>
                <a:gd name="connsiteY24" fmla="*/ 3114 h 10000"/>
                <a:gd name="connsiteX25" fmla="*/ 5050 w 10243"/>
                <a:gd name="connsiteY25" fmla="*/ 2875 h 10000"/>
                <a:gd name="connsiteX26" fmla="*/ 5239 w 10243"/>
                <a:gd name="connsiteY26" fmla="*/ 1909 h 10000"/>
                <a:gd name="connsiteX27" fmla="*/ 5714 w 10243"/>
                <a:gd name="connsiteY27" fmla="*/ 2059 h 10000"/>
                <a:gd name="connsiteX28" fmla="*/ 5760 w 10243"/>
                <a:gd name="connsiteY28" fmla="*/ 994 h 10000"/>
                <a:gd name="connsiteX29" fmla="*/ 5144 w 10243"/>
                <a:gd name="connsiteY29" fmla="*/ 0 h 10000"/>
                <a:gd name="connsiteX30" fmla="*/ 5239 w 10243"/>
                <a:gd name="connsiteY30" fmla="*/ 1055 h 10000"/>
                <a:gd name="connsiteX31" fmla="*/ 4619 w 10243"/>
                <a:gd name="connsiteY31" fmla="*/ 1660 h 10000"/>
                <a:gd name="connsiteX32" fmla="*/ 4569 w 10243"/>
                <a:gd name="connsiteY32" fmla="*/ 2514 h 10000"/>
                <a:gd name="connsiteX33" fmla="*/ 4391 w 10243"/>
                <a:gd name="connsiteY33" fmla="*/ 2692 h 10000"/>
                <a:gd name="connsiteX34" fmla="*/ 4286 w 10243"/>
                <a:gd name="connsiteY34" fmla="*/ 2814 h 10000"/>
                <a:gd name="connsiteX35" fmla="*/ 3858 w 10243"/>
                <a:gd name="connsiteY35" fmla="*/ 1965 h 10000"/>
                <a:gd name="connsiteX36" fmla="*/ 3097 w 10243"/>
                <a:gd name="connsiteY36" fmla="*/ 1965 h 10000"/>
                <a:gd name="connsiteX37" fmla="*/ 2668 w 10243"/>
                <a:gd name="connsiteY37" fmla="*/ 2420 h 10000"/>
                <a:gd name="connsiteX38" fmla="*/ 2477 w 10243"/>
                <a:gd name="connsiteY38" fmla="*/ 3114 h 10000"/>
                <a:gd name="connsiteX39" fmla="*/ 2049 w 10243"/>
                <a:gd name="connsiteY39" fmla="*/ 2359 h 10000"/>
                <a:gd name="connsiteX40" fmla="*/ 1765 w 10243"/>
                <a:gd name="connsiteY40" fmla="*/ 1454 h 10000"/>
                <a:gd name="connsiteX41" fmla="*/ 1525 w 10243"/>
                <a:gd name="connsiteY41" fmla="*/ 1909 h 10000"/>
                <a:gd name="connsiteX42" fmla="*/ 1573 w 10243"/>
                <a:gd name="connsiteY42" fmla="*/ 2814 h 10000"/>
                <a:gd name="connsiteX43" fmla="*/ 1008 w 10243"/>
                <a:gd name="connsiteY43" fmla="*/ 2664 h 10000"/>
                <a:gd name="connsiteX44" fmla="*/ 833 w 10243"/>
                <a:gd name="connsiteY44" fmla="*/ 2692 h 10000"/>
                <a:gd name="connsiteX45" fmla="*/ 526 w 10243"/>
                <a:gd name="connsiteY45" fmla="*/ 3372 h 10000"/>
                <a:gd name="connsiteX46" fmla="*/ 714 w 10243"/>
                <a:gd name="connsiteY46" fmla="*/ 3907 h 10000"/>
                <a:gd name="connsiteX47" fmla="*/ 526 w 10243"/>
                <a:gd name="connsiteY47" fmla="*/ 4733 h 10000"/>
                <a:gd name="connsiteX48" fmla="*/ 191 w 10243"/>
                <a:gd name="connsiteY48" fmla="*/ 5188 h 10000"/>
                <a:gd name="connsiteX49" fmla="*/ 0 w 10243"/>
                <a:gd name="connsiteY49" fmla="*/ 5446 h 10000"/>
                <a:gd name="connsiteX50" fmla="*/ 68 w 10243"/>
                <a:gd name="connsiteY50" fmla="*/ 6323 h 10000"/>
                <a:gd name="connsiteX51" fmla="*/ 765 w 10243"/>
                <a:gd name="connsiteY51" fmla="*/ 7416 h 10000"/>
                <a:gd name="connsiteX52" fmla="*/ 1146 w 10243"/>
                <a:gd name="connsiteY52" fmla="*/ 7387 h 10000"/>
                <a:gd name="connsiteX53" fmla="*/ 1211 w 10243"/>
                <a:gd name="connsiteY53" fmla="*/ 7866 h 10000"/>
                <a:gd name="connsiteX54" fmla="*/ 1638 w 10243"/>
                <a:gd name="connsiteY54" fmla="*/ 8021 h 10000"/>
                <a:gd name="connsiteX55" fmla="*/ 2258 w 10243"/>
                <a:gd name="connsiteY55" fmla="*/ 8621 h 10000"/>
                <a:gd name="connsiteX56" fmla="*/ 2477 w 10243"/>
                <a:gd name="connsiteY56" fmla="*/ 9137 h 10000"/>
                <a:gd name="connsiteX57" fmla="*/ 2924 w 10243"/>
                <a:gd name="connsiteY57" fmla="*/ 9278 h 10000"/>
                <a:gd name="connsiteX58" fmla="*/ 2942 w 10243"/>
                <a:gd name="connsiteY58" fmla="*/ 10000 h 10000"/>
                <a:gd name="connsiteX59" fmla="*/ 3162 w 10243"/>
                <a:gd name="connsiteY59" fmla="*/ 9653 h 10000"/>
                <a:gd name="connsiteX60" fmla="*/ 3617 w 10243"/>
                <a:gd name="connsiteY60" fmla="*/ 9686 h 10000"/>
                <a:gd name="connsiteX61" fmla="*/ 3541 w 10243"/>
                <a:gd name="connsiteY61" fmla="*/ 8977 h 10000"/>
                <a:gd name="connsiteX62" fmla="*/ 4286 w 10243"/>
                <a:gd name="connsiteY62" fmla="*/ 8293 h 10000"/>
                <a:gd name="connsiteX63" fmla="*/ 3858 w 10243"/>
                <a:gd name="connsiteY63" fmla="*/ 7913 h 10000"/>
                <a:gd name="connsiteX64" fmla="*/ 3571 w 10243"/>
                <a:gd name="connsiteY64" fmla="*/ 8260 h 10000"/>
                <a:gd name="connsiteX65" fmla="*/ 3335 w 10243"/>
                <a:gd name="connsiteY65" fmla="*/ 7763 h 10000"/>
                <a:gd name="connsiteX66" fmla="*/ 3592 w 10243"/>
                <a:gd name="connsiteY66" fmla="*/ 7387 h 10000"/>
                <a:gd name="connsiteX67" fmla="*/ 3876 w 10243"/>
                <a:gd name="connsiteY67" fmla="*/ 6295 h 10000"/>
                <a:gd name="connsiteX68" fmla="*/ 3592 w 10243"/>
                <a:gd name="connsiteY68" fmla="*/ 5647 h 10000"/>
                <a:gd name="connsiteX69" fmla="*/ 3716 w 10243"/>
                <a:gd name="connsiteY69" fmla="*/ 5417 h 10000"/>
                <a:gd name="connsiteX70" fmla="*/ 4238 w 10243"/>
                <a:gd name="connsiteY70" fmla="*/ 5797 h 10000"/>
                <a:gd name="connsiteX71" fmla="*/ 4569 w 10243"/>
                <a:gd name="connsiteY71" fmla="*/ 6445 h 10000"/>
                <a:gd name="connsiteX72" fmla="*/ 4926 w 10243"/>
                <a:gd name="connsiteY72" fmla="*/ 6295 h 10000"/>
                <a:gd name="connsiteX73" fmla="*/ 5162 w 10243"/>
                <a:gd name="connsiteY73" fmla="*/ 6623 h 10000"/>
                <a:gd name="connsiteX74" fmla="*/ 5351 w 10243"/>
                <a:gd name="connsiteY74" fmla="*/ 6323 h 10000"/>
                <a:gd name="connsiteX75" fmla="*/ 5286 w 10243"/>
                <a:gd name="connsiteY75" fmla="*/ 5539 h 10000"/>
                <a:gd name="connsiteX76" fmla="*/ 5162 w 10243"/>
                <a:gd name="connsiteY76" fmla="*/ 5188 h 10000"/>
                <a:gd name="connsiteX77" fmla="*/ 5495 w 10243"/>
                <a:gd name="connsiteY77" fmla="*/ 4583 h 10000"/>
                <a:gd name="connsiteX0" fmla="*/ 5495 w 9807"/>
                <a:gd name="connsiteY0" fmla="*/ 4583 h 10000"/>
                <a:gd name="connsiteX1" fmla="*/ 5436 w 9807"/>
                <a:gd name="connsiteY1" fmla="*/ 4208 h 10000"/>
                <a:gd name="connsiteX2" fmla="*/ 5058 w 9807"/>
                <a:gd name="connsiteY2" fmla="*/ 3602 h 10000"/>
                <a:gd name="connsiteX3" fmla="*/ 5436 w 9807"/>
                <a:gd name="connsiteY3" fmla="*/ 3812 h 10000"/>
                <a:gd name="connsiteX4" fmla="*/ 9807 w 9807"/>
                <a:gd name="connsiteY4" fmla="*/ 3269 h 10000"/>
                <a:gd name="connsiteX5" fmla="*/ 9807 w 9807"/>
                <a:gd name="connsiteY5" fmla="*/ 4085 h 10000"/>
                <a:gd name="connsiteX6" fmla="*/ 9474 w 9807"/>
                <a:gd name="connsiteY6" fmla="*/ 4325 h 10000"/>
                <a:gd name="connsiteX7" fmla="*/ 9334 w 9807"/>
                <a:gd name="connsiteY7" fmla="*/ 4841 h 10000"/>
                <a:gd name="connsiteX8" fmla="*/ 9048 w 9807"/>
                <a:gd name="connsiteY8" fmla="*/ 4536 h 10000"/>
                <a:gd name="connsiteX9" fmla="*/ 9286 w 9807"/>
                <a:gd name="connsiteY9" fmla="*/ 4174 h 10000"/>
                <a:gd name="connsiteX10" fmla="*/ 9187 w 9807"/>
                <a:gd name="connsiteY10" fmla="*/ 3630 h 10000"/>
                <a:gd name="connsiteX11" fmla="*/ 8619 w 9807"/>
                <a:gd name="connsiteY11" fmla="*/ 3780 h 10000"/>
                <a:gd name="connsiteX12" fmla="*/ 8191 w 9807"/>
                <a:gd name="connsiteY12" fmla="*/ 3419 h 10000"/>
                <a:gd name="connsiteX13" fmla="*/ 7759 w 9807"/>
                <a:gd name="connsiteY13" fmla="*/ 3720 h 10000"/>
                <a:gd name="connsiteX14" fmla="*/ 7474 w 9807"/>
                <a:gd name="connsiteY14" fmla="*/ 3330 h 10000"/>
                <a:gd name="connsiteX15" fmla="*/ 8048 w 9807"/>
                <a:gd name="connsiteY15" fmla="*/ 3114 h 10000"/>
                <a:gd name="connsiteX16" fmla="*/ 8093 w 9807"/>
                <a:gd name="connsiteY16" fmla="*/ 2664 h 10000"/>
                <a:gd name="connsiteX17" fmla="*/ 7523 w 9807"/>
                <a:gd name="connsiteY17" fmla="*/ 2575 h 10000"/>
                <a:gd name="connsiteX18" fmla="*/ 7335 w 9807"/>
                <a:gd name="connsiteY18" fmla="*/ 2964 h 10000"/>
                <a:gd name="connsiteX19" fmla="*/ 7141 w 9807"/>
                <a:gd name="connsiteY19" fmla="*/ 2664 h 10000"/>
                <a:gd name="connsiteX20" fmla="*/ 6283 w 9807"/>
                <a:gd name="connsiteY20" fmla="*/ 2575 h 10000"/>
                <a:gd name="connsiteX21" fmla="*/ 6094 w 9807"/>
                <a:gd name="connsiteY21" fmla="*/ 2814 h 10000"/>
                <a:gd name="connsiteX22" fmla="*/ 5807 w 9807"/>
                <a:gd name="connsiteY22" fmla="*/ 2575 h 10000"/>
                <a:gd name="connsiteX23" fmla="*/ 5475 w 9807"/>
                <a:gd name="connsiteY23" fmla="*/ 3114 h 10000"/>
                <a:gd name="connsiteX24" fmla="*/ 5050 w 9807"/>
                <a:gd name="connsiteY24" fmla="*/ 2875 h 10000"/>
                <a:gd name="connsiteX25" fmla="*/ 5239 w 9807"/>
                <a:gd name="connsiteY25" fmla="*/ 1909 h 10000"/>
                <a:gd name="connsiteX26" fmla="*/ 5714 w 9807"/>
                <a:gd name="connsiteY26" fmla="*/ 2059 h 10000"/>
                <a:gd name="connsiteX27" fmla="*/ 5760 w 9807"/>
                <a:gd name="connsiteY27" fmla="*/ 994 h 10000"/>
                <a:gd name="connsiteX28" fmla="*/ 5144 w 9807"/>
                <a:gd name="connsiteY28" fmla="*/ 0 h 10000"/>
                <a:gd name="connsiteX29" fmla="*/ 5239 w 9807"/>
                <a:gd name="connsiteY29" fmla="*/ 1055 h 10000"/>
                <a:gd name="connsiteX30" fmla="*/ 4619 w 9807"/>
                <a:gd name="connsiteY30" fmla="*/ 1660 h 10000"/>
                <a:gd name="connsiteX31" fmla="*/ 4569 w 9807"/>
                <a:gd name="connsiteY31" fmla="*/ 2514 h 10000"/>
                <a:gd name="connsiteX32" fmla="*/ 4391 w 9807"/>
                <a:gd name="connsiteY32" fmla="*/ 2692 h 10000"/>
                <a:gd name="connsiteX33" fmla="*/ 4286 w 9807"/>
                <a:gd name="connsiteY33" fmla="*/ 2814 h 10000"/>
                <a:gd name="connsiteX34" fmla="*/ 3858 w 9807"/>
                <a:gd name="connsiteY34" fmla="*/ 1965 h 10000"/>
                <a:gd name="connsiteX35" fmla="*/ 3097 w 9807"/>
                <a:gd name="connsiteY35" fmla="*/ 1965 h 10000"/>
                <a:gd name="connsiteX36" fmla="*/ 2668 w 9807"/>
                <a:gd name="connsiteY36" fmla="*/ 2420 h 10000"/>
                <a:gd name="connsiteX37" fmla="*/ 2477 w 9807"/>
                <a:gd name="connsiteY37" fmla="*/ 3114 h 10000"/>
                <a:gd name="connsiteX38" fmla="*/ 2049 w 9807"/>
                <a:gd name="connsiteY38" fmla="*/ 2359 h 10000"/>
                <a:gd name="connsiteX39" fmla="*/ 1765 w 9807"/>
                <a:gd name="connsiteY39" fmla="*/ 1454 h 10000"/>
                <a:gd name="connsiteX40" fmla="*/ 1525 w 9807"/>
                <a:gd name="connsiteY40" fmla="*/ 1909 h 10000"/>
                <a:gd name="connsiteX41" fmla="*/ 1573 w 9807"/>
                <a:gd name="connsiteY41" fmla="*/ 2814 h 10000"/>
                <a:gd name="connsiteX42" fmla="*/ 1008 w 9807"/>
                <a:gd name="connsiteY42" fmla="*/ 2664 h 10000"/>
                <a:gd name="connsiteX43" fmla="*/ 833 w 9807"/>
                <a:gd name="connsiteY43" fmla="*/ 2692 h 10000"/>
                <a:gd name="connsiteX44" fmla="*/ 526 w 9807"/>
                <a:gd name="connsiteY44" fmla="*/ 3372 h 10000"/>
                <a:gd name="connsiteX45" fmla="*/ 714 w 9807"/>
                <a:gd name="connsiteY45" fmla="*/ 3907 h 10000"/>
                <a:gd name="connsiteX46" fmla="*/ 526 w 9807"/>
                <a:gd name="connsiteY46" fmla="*/ 4733 h 10000"/>
                <a:gd name="connsiteX47" fmla="*/ 191 w 9807"/>
                <a:gd name="connsiteY47" fmla="*/ 5188 h 10000"/>
                <a:gd name="connsiteX48" fmla="*/ 0 w 9807"/>
                <a:gd name="connsiteY48" fmla="*/ 5446 h 10000"/>
                <a:gd name="connsiteX49" fmla="*/ 68 w 9807"/>
                <a:gd name="connsiteY49" fmla="*/ 6323 h 10000"/>
                <a:gd name="connsiteX50" fmla="*/ 765 w 9807"/>
                <a:gd name="connsiteY50" fmla="*/ 7416 h 10000"/>
                <a:gd name="connsiteX51" fmla="*/ 1146 w 9807"/>
                <a:gd name="connsiteY51" fmla="*/ 7387 h 10000"/>
                <a:gd name="connsiteX52" fmla="*/ 1211 w 9807"/>
                <a:gd name="connsiteY52" fmla="*/ 7866 h 10000"/>
                <a:gd name="connsiteX53" fmla="*/ 1638 w 9807"/>
                <a:gd name="connsiteY53" fmla="*/ 8021 h 10000"/>
                <a:gd name="connsiteX54" fmla="*/ 2258 w 9807"/>
                <a:gd name="connsiteY54" fmla="*/ 8621 h 10000"/>
                <a:gd name="connsiteX55" fmla="*/ 2477 w 9807"/>
                <a:gd name="connsiteY55" fmla="*/ 9137 h 10000"/>
                <a:gd name="connsiteX56" fmla="*/ 2924 w 9807"/>
                <a:gd name="connsiteY56" fmla="*/ 9278 h 10000"/>
                <a:gd name="connsiteX57" fmla="*/ 2942 w 9807"/>
                <a:gd name="connsiteY57" fmla="*/ 10000 h 10000"/>
                <a:gd name="connsiteX58" fmla="*/ 3162 w 9807"/>
                <a:gd name="connsiteY58" fmla="*/ 9653 h 10000"/>
                <a:gd name="connsiteX59" fmla="*/ 3617 w 9807"/>
                <a:gd name="connsiteY59" fmla="*/ 9686 h 10000"/>
                <a:gd name="connsiteX60" fmla="*/ 3541 w 9807"/>
                <a:gd name="connsiteY60" fmla="*/ 8977 h 10000"/>
                <a:gd name="connsiteX61" fmla="*/ 4286 w 9807"/>
                <a:gd name="connsiteY61" fmla="*/ 8293 h 10000"/>
                <a:gd name="connsiteX62" fmla="*/ 3858 w 9807"/>
                <a:gd name="connsiteY62" fmla="*/ 7913 h 10000"/>
                <a:gd name="connsiteX63" fmla="*/ 3571 w 9807"/>
                <a:gd name="connsiteY63" fmla="*/ 8260 h 10000"/>
                <a:gd name="connsiteX64" fmla="*/ 3335 w 9807"/>
                <a:gd name="connsiteY64" fmla="*/ 7763 h 10000"/>
                <a:gd name="connsiteX65" fmla="*/ 3592 w 9807"/>
                <a:gd name="connsiteY65" fmla="*/ 7387 h 10000"/>
                <a:gd name="connsiteX66" fmla="*/ 3876 w 9807"/>
                <a:gd name="connsiteY66" fmla="*/ 6295 h 10000"/>
                <a:gd name="connsiteX67" fmla="*/ 3592 w 9807"/>
                <a:gd name="connsiteY67" fmla="*/ 5647 h 10000"/>
                <a:gd name="connsiteX68" fmla="*/ 3716 w 9807"/>
                <a:gd name="connsiteY68" fmla="*/ 5417 h 10000"/>
                <a:gd name="connsiteX69" fmla="*/ 4238 w 9807"/>
                <a:gd name="connsiteY69" fmla="*/ 5797 h 10000"/>
                <a:gd name="connsiteX70" fmla="*/ 4569 w 9807"/>
                <a:gd name="connsiteY70" fmla="*/ 6445 h 10000"/>
                <a:gd name="connsiteX71" fmla="*/ 4926 w 9807"/>
                <a:gd name="connsiteY71" fmla="*/ 6295 h 10000"/>
                <a:gd name="connsiteX72" fmla="*/ 5162 w 9807"/>
                <a:gd name="connsiteY72" fmla="*/ 6623 h 10000"/>
                <a:gd name="connsiteX73" fmla="*/ 5351 w 9807"/>
                <a:gd name="connsiteY73" fmla="*/ 6323 h 10000"/>
                <a:gd name="connsiteX74" fmla="*/ 5286 w 9807"/>
                <a:gd name="connsiteY74" fmla="*/ 5539 h 10000"/>
                <a:gd name="connsiteX75" fmla="*/ 5162 w 9807"/>
                <a:gd name="connsiteY75" fmla="*/ 5188 h 10000"/>
                <a:gd name="connsiteX76" fmla="*/ 5495 w 9807"/>
                <a:gd name="connsiteY76" fmla="*/ 4583 h 10000"/>
                <a:gd name="connsiteX0" fmla="*/ 5603 w 10000"/>
                <a:gd name="connsiteY0" fmla="*/ 4583 h 10000"/>
                <a:gd name="connsiteX1" fmla="*/ 5543 w 10000"/>
                <a:gd name="connsiteY1" fmla="*/ 4208 h 10000"/>
                <a:gd name="connsiteX2" fmla="*/ 5158 w 10000"/>
                <a:gd name="connsiteY2" fmla="*/ 3602 h 10000"/>
                <a:gd name="connsiteX3" fmla="*/ 5543 w 10000"/>
                <a:gd name="connsiteY3" fmla="*/ 3812 h 10000"/>
                <a:gd name="connsiteX4" fmla="*/ 10000 w 10000"/>
                <a:gd name="connsiteY4" fmla="*/ 4085 h 10000"/>
                <a:gd name="connsiteX5" fmla="*/ 9660 w 10000"/>
                <a:gd name="connsiteY5" fmla="*/ 4325 h 10000"/>
                <a:gd name="connsiteX6" fmla="*/ 9518 w 10000"/>
                <a:gd name="connsiteY6" fmla="*/ 4841 h 10000"/>
                <a:gd name="connsiteX7" fmla="*/ 9226 w 10000"/>
                <a:gd name="connsiteY7" fmla="*/ 4536 h 10000"/>
                <a:gd name="connsiteX8" fmla="*/ 9469 w 10000"/>
                <a:gd name="connsiteY8" fmla="*/ 4174 h 10000"/>
                <a:gd name="connsiteX9" fmla="*/ 9368 w 10000"/>
                <a:gd name="connsiteY9" fmla="*/ 3630 h 10000"/>
                <a:gd name="connsiteX10" fmla="*/ 8789 w 10000"/>
                <a:gd name="connsiteY10" fmla="*/ 3780 h 10000"/>
                <a:gd name="connsiteX11" fmla="*/ 8352 w 10000"/>
                <a:gd name="connsiteY11" fmla="*/ 3419 h 10000"/>
                <a:gd name="connsiteX12" fmla="*/ 7912 w 10000"/>
                <a:gd name="connsiteY12" fmla="*/ 3720 h 10000"/>
                <a:gd name="connsiteX13" fmla="*/ 7621 w 10000"/>
                <a:gd name="connsiteY13" fmla="*/ 3330 h 10000"/>
                <a:gd name="connsiteX14" fmla="*/ 8206 w 10000"/>
                <a:gd name="connsiteY14" fmla="*/ 3114 h 10000"/>
                <a:gd name="connsiteX15" fmla="*/ 8252 w 10000"/>
                <a:gd name="connsiteY15" fmla="*/ 2664 h 10000"/>
                <a:gd name="connsiteX16" fmla="*/ 7671 w 10000"/>
                <a:gd name="connsiteY16" fmla="*/ 2575 h 10000"/>
                <a:gd name="connsiteX17" fmla="*/ 7479 w 10000"/>
                <a:gd name="connsiteY17" fmla="*/ 2964 h 10000"/>
                <a:gd name="connsiteX18" fmla="*/ 7282 w 10000"/>
                <a:gd name="connsiteY18" fmla="*/ 2664 h 10000"/>
                <a:gd name="connsiteX19" fmla="*/ 6407 w 10000"/>
                <a:gd name="connsiteY19" fmla="*/ 2575 h 10000"/>
                <a:gd name="connsiteX20" fmla="*/ 6214 w 10000"/>
                <a:gd name="connsiteY20" fmla="*/ 2814 h 10000"/>
                <a:gd name="connsiteX21" fmla="*/ 5921 w 10000"/>
                <a:gd name="connsiteY21" fmla="*/ 2575 h 10000"/>
                <a:gd name="connsiteX22" fmla="*/ 5583 w 10000"/>
                <a:gd name="connsiteY22" fmla="*/ 3114 h 10000"/>
                <a:gd name="connsiteX23" fmla="*/ 5149 w 10000"/>
                <a:gd name="connsiteY23" fmla="*/ 2875 h 10000"/>
                <a:gd name="connsiteX24" fmla="*/ 5342 w 10000"/>
                <a:gd name="connsiteY24" fmla="*/ 1909 h 10000"/>
                <a:gd name="connsiteX25" fmla="*/ 5826 w 10000"/>
                <a:gd name="connsiteY25" fmla="*/ 2059 h 10000"/>
                <a:gd name="connsiteX26" fmla="*/ 5873 w 10000"/>
                <a:gd name="connsiteY26" fmla="*/ 994 h 10000"/>
                <a:gd name="connsiteX27" fmla="*/ 5245 w 10000"/>
                <a:gd name="connsiteY27" fmla="*/ 0 h 10000"/>
                <a:gd name="connsiteX28" fmla="*/ 5342 w 10000"/>
                <a:gd name="connsiteY28" fmla="*/ 1055 h 10000"/>
                <a:gd name="connsiteX29" fmla="*/ 4710 w 10000"/>
                <a:gd name="connsiteY29" fmla="*/ 1660 h 10000"/>
                <a:gd name="connsiteX30" fmla="*/ 4659 w 10000"/>
                <a:gd name="connsiteY30" fmla="*/ 2514 h 10000"/>
                <a:gd name="connsiteX31" fmla="*/ 4477 w 10000"/>
                <a:gd name="connsiteY31" fmla="*/ 2692 h 10000"/>
                <a:gd name="connsiteX32" fmla="*/ 4370 w 10000"/>
                <a:gd name="connsiteY32" fmla="*/ 2814 h 10000"/>
                <a:gd name="connsiteX33" fmla="*/ 3934 w 10000"/>
                <a:gd name="connsiteY33" fmla="*/ 1965 h 10000"/>
                <a:gd name="connsiteX34" fmla="*/ 3158 w 10000"/>
                <a:gd name="connsiteY34" fmla="*/ 1965 h 10000"/>
                <a:gd name="connsiteX35" fmla="*/ 2721 w 10000"/>
                <a:gd name="connsiteY35" fmla="*/ 2420 h 10000"/>
                <a:gd name="connsiteX36" fmla="*/ 2526 w 10000"/>
                <a:gd name="connsiteY36" fmla="*/ 3114 h 10000"/>
                <a:gd name="connsiteX37" fmla="*/ 2089 w 10000"/>
                <a:gd name="connsiteY37" fmla="*/ 2359 h 10000"/>
                <a:gd name="connsiteX38" fmla="*/ 1800 w 10000"/>
                <a:gd name="connsiteY38" fmla="*/ 1454 h 10000"/>
                <a:gd name="connsiteX39" fmla="*/ 1555 w 10000"/>
                <a:gd name="connsiteY39" fmla="*/ 1909 h 10000"/>
                <a:gd name="connsiteX40" fmla="*/ 1604 w 10000"/>
                <a:gd name="connsiteY40" fmla="*/ 2814 h 10000"/>
                <a:gd name="connsiteX41" fmla="*/ 1028 w 10000"/>
                <a:gd name="connsiteY41" fmla="*/ 2664 h 10000"/>
                <a:gd name="connsiteX42" fmla="*/ 849 w 10000"/>
                <a:gd name="connsiteY42" fmla="*/ 2692 h 10000"/>
                <a:gd name="connsiteX43" fmla="*/ 536 w 10000"/>
                <a:gd name="connsiteY43" fmla="*/ 3372 h 10000"/>
                <a:gd name="connsiteX44" fmla="*/ 728 w 10000"/>
                <a:gd name="connsiteY44" fmla="*/ 3907 h 10000"/>
                <a:gd name="connsiteX45" fmla="*/ 536 w 10000"/>
                <a:gd name="connsiteY45" fmla="*/ 4733 h 10000"/>
                <a:gd name="connsiteX46" fmla="*/ 195 w 10000"/>
                <a:gd name="connsiteY46" fmla="*/ 5188 h 10000"/>
                <a:gd name="connsiteX47" fmla="*/ 0 w 10000"/>
                <a:gd name="connsiteY47" fmla="*/ 5446 h 10000"/>
                <a:gd name="connsiteX48" fmla="*/ 69 w 10000"/>
                <a:gd name="connsiteY48" fmla="*/ 6323 h 10000"/>
                <a:gd name="connsiteX49" fmla="*/ 780 w 10000"/>
                <a:gd name="connsiteY49" fmla="*/ 7416 h 10000"/>
                <a:gd name="connsiteX50" fmla="*/ 1169 w 10000"/>
                <a:gd name="connsiteY50" fmla="*/ 7387 h 10000"/>
                <a:gd name="connsiteX51" fmla="*/ 1235 w 10000"/>
                <a:gd name="connsiteY51" fmla="*/ 7866 h 10000"/>
                <a:gd name="connsiteX52" fmla="*/ 1670 w 10000"/>
                <a:gd name="connsiteY52" fmla="*/ 8021 h 10000"/>
                <a:gd name="connsiteX53" fmla="*/ 2302 w 10000"/>
                <a:gd name="connsiteY53" fmla="*/ 8621 h 10000"/>
                <a:gd name="connsiteX54" fmla="*/ 2526 w 10000"/>
                <a:gd name="connsiteY54" fmla="*/ 9137 h 10000"/>
                <a:gd name="connsiteX55" fmla="*/ 2982 w 10000"/>
                <a:gd name="connsiteY55" fmla="*/ 9278 h 10000"/>
                <a:gd name="connsiteX56" fmla="*/ 3000 w 10000"/>
                <a:gd name="connsiteY56" fmla="*/ 10000 h 10000"/>
                <a:gd name="connsiteX57" fmla="*/ 3224 w 10000"/>
                <a:gd name="connsiteY57" fmla="*/ 9653 h 10000"/>
                <a:gd name="connsiteX58" fmla="*/ 3688 w 10000"/>
                <a:gd name="connsiteY58" fmla="*/ 9686 h 10000"/>
                <a:gd name="connsiteX59" fmla="*/ 3611 w 10000"/>
                <a:gd name="connsiteY59" fmla="*/ 8977 h 10000"/>
                <a:gd name="connsiteX60" fmla="*/ 4370 w 10000"/>
                <a:gd name="connsiteY60" fmla="*/ 8293 h 10000"/>
                <a:gd name="connsiteX61" fmla="*/ 3934 w 10000"/>
                <a:gd name="connsiteY61" fmla="*/ 7913 h 10000"/>
                <a:gd name="connsiteX62" fmla="*/ 3641 w 10000"/>
                <a:gd name="connsiteY62" fmla="*/ 8260 h 10000"/>
                <a:gd name="connsiteX63" fmla="*/ 3401 w 10000"/>
                <a:gd name="connsiteY63" fmla="*/ 7763 h 10000"/>
                <a:gd name="connsiteX64" fmla="*/ 3663 w 10000"/>
                <a:gd name="connsiteY64" fmla="*/ 7387 h 10000"/>
                <a:gd name="connsiteX65" fmla="*/ 3952 w 10000"/>
                <a:gd name="connsiteY65" fmla="*/ 6295 h 10000"/>
                <a:gd name="connsiteX66" fmla="*/ 3663 w 10000"/>
                <a:gd name="connsiteY66" fmla="*/ 5647 h 10000"/>
                <a:gd name="connsiteX67" fmla="*/ 3789 w 10000"/>
                <a:gd name="connsiteY67" fmla="*/ 5417 h 10000"/>
                <a:gd name="connsiteX68" fmla="*/ 4321 w 10000"/>
                <a:gd name="connsiteY68" fmla="*/ 5797 h 10000"/>
                <a:gd name="connsiteX69" fmla="*/ 4659 w 10000"/>
                <a:gd name="connsiteY69" fmla="*/ 6445 h 10000"/>
                <a:gd name="connsiteX70" fmla="*/ 5023 w 10000"/>
                <a:gd name="connsiteY70" fmla="*/ 6295 h 10000"/>
                <a:gd name="connsiteX71" fmla="*/ 5264 w 10000"/>
                <a:gd name="connsiteY71" fmla="*/ 6623 h 10000"/>
                <a:gd name="connsiteX72" fmla="*/ 5456 w 10000"/>
                <a:gd name="connsiteY72" fmla="*/ 6323 h 10000"/>
                <a:gd name="connsiteX73" fmla="*/ 5390 w 10000"/>
                <a:gd name="connsiteY73" fmla="*/ 5539 h 10000"/>
                <a:gd name="connsiteX74" fmla="*/ 5264 w 10000"/>
                <a:gd name="connsiteY74" fmla="*/ 5188 h 10000"/>
                <a:gd name="connsiteX75" fmla="*/ 5603 w 10000"/>
                <a:gd name="connsiteY75" fmla="*/ 4583 h 10000"/>
                <a:gd name="connsiteX0" fmla="*/ 5603 w 9660"/>
                <a:gd name="connsiteY0" fmla="*/ 4583 h 10000"/>
                <a:gd name="connsiteX1" fmla="*/ 5543 w 9660"/>
                <a:gd name="connsiteY1" fmla="*/ 4208 h 10000"/>
                <a:gd name="connsiteX2" fmla="*/ 5158 w 9660"/>
                <a:gd name="connsiteY2" fmla="*/ 3602 h 10000"/>
                <a:gd name="connsiteX3" fmla="*/ 5543 w 9660"/>
                <a:gd name="connsiteY3" fmla="*/ 3812 h 10000"/>
                <a:gd name="connsiteX4" fmla="*/ 9660 w 9660"/>
                <a:gd name="connsiteY4" fmla="*/ 4325 h 10000"/>
                <a:gd name="connsiteX5" fmla="*/ 9518 w 9660"/>
                <a:gd name="connsiteY5" fmla="*/ 4841 h 10000"/>
                <a:gd name="connsiteX6" fmla="*/ 9226 w 9660"/>
                <a:gd name="connsiteY6" fmla="*/ 4536 h 10000"/>
                <a:gd name="connsiteX7" fmla="*/ 9469 w 9660"/>
                <a:gd name="connsiteY7" fmla="*/ 4174 h 10000"/>
                <a:gd name="connsiteX8" fmla="*/ 9368 w 9660"/>
                <a:gd name="connsiteY8" fmla="*/ 3630 h 10000"/>
                <a:gd name="connsiteX9" fmla="*/ 8789 w 9660"/>
                <a:gd name="connsiteY9" fmla="*/ 3780 h 10000"/>
                <a:gd name="connsiteX10" fmla="*/ 8352 w 9660"/>
                <a:gd name="connsiteY10" fmla="*/ 3419 h 10000"/>
                <a:gd name="connsiteX11" fmla="*/ 7912 w 9660"/>
                <a:gd name="connsiteY11" fmla="*/ 3720 h 10000"/>
                <a:gd name="connsiteX12" fmla="*/ 7621 w 9660"/>
                <a:gd name="connsiteY12" fmla="*/ 3330 h 10000"/>
                <a:gd name="connsiteX13" fmla="*/ 8206 w 9660"/>
                <a:gd name="connsiteY13" fmla="*/ 3114 h 10000"/>
                <a:gd name="connsiteX14" fmla="*/ 8252 w 9660"/>
                <a:gd name="connsiteY14" fmla="*/ 2664 h 10000"/>
                <a:gd name="connsiteX15" fmla="*/ 7671 w 9660"/>
                <a:gd name="connsiteY15" fmla="*/ 2575 h 10000"/>
                <a:gd name="connsiteX16" fmla="*/ 7479 w 9660"/>
                <a:gd name="connsiteY16" fmla="*/ 2964 h 10000"/>
                <a:gd name="connsiteX17" fmla="*/ 7282 w 9660"/>
                <a:gd name="connsiteY17" fmla="*/ 2664 h 10000"/>
                <a:gd name="connsiteX18" fmla="*/ 6407 w 9660"/>
                <a:gd name="connsiteY18" fmla="*/ 2575 h 10000"/>
                <a:gd name="connsiteX19" fmla="*/ 6214 w 9660"/>
                <a:gd name="connsiteY19" fmla="*/ 2814 h 10000"/>
                <a:gd name="connsiteX20" fmla="*/ 5921 w 9660"/>
                <a:gd name="connsiteY20" fmla="*/ 2575 h 10000"/>
                <a:gd name="connsiteX21" fmla="*/ 5583 w 9660"/>
                <a:gd name="connsiteY21" fmla="*/ 3114 h 10000"/>
                <a:gd name="connsiteX22" fmla="*/ 5149 w 9660"/>
                <a:gd name="connsiteY22" fmla="*/ 2875 h 10000"/>
                <a:gd name="connsiteX23" fmla="*/ 5342 w 9660"/>
                <a:gd name="connsiteY23" fmla="*/ 1909 h 10000"/>
                <a:gd name="connsiteX24" fmla="*/ 5826 w 9660"/>
                <a:gd name="connsiteY24" fmla="*/ 2059 h 10000"/>
                <a:gd name="connsiteX25" fmla="*/ 5873 w 9660"/>
                <a:gd name="connsiteY25" fmla="*/ 994 h 10000"/>
                <a:gd name="connsiteX26" fmla="*/ 5245 w 9660"/>
                <a:gd name="connsiteY26" fmla="*/ 0 h 10000"/>
                <a:gd name="connsiteX27" fmla="*/ 5342 w 9660"/>
                <a:gd name="connsiteY27" fmla="*/ 1055 h 10000"/>
                <a:gd name="connsiteX28" fmla="*/ 4710 w 9660"/>
                <a:gd name="connsiteY28" fmla="*/ 1660 h 10000"/>
                <a:gd name="connsiteX29" fmla="*/ 4659 w 9660"/>
                <a:gd name="connsiteY29" fmla="*/ 2514 h 10000"/>
                <a:gd name="connsiteX30" fmla="*/ 4477 w 9660"/>
                <a:gd name="connsiteY30" fmla="*/ 2692 h 10000"/>
                <a:gd name="connsiteX31" fmla="*/ 4370 w 9660"/>
                <a:gd name="connsiteY31" fmla="*/ 2814 h 10000"/>
                <a:gd name="connsiteX32" fmla="*/ 3934 w 9660"/>
                <a:gd name="connsiteY32" fmla="*/ 1965 h 10000"/>
                <a:gd name="connsiteX33" fmla="*/ 3158 w 9660"/>
                <a:gd name="connsiteY33" fmla="*/ 1965 h 10000"/>
                <a:gd name="connsiteX34" fmla="*/ 2721 w 9660"/>
                <a:gd name="connsiteY34" fmla="*/ 2420 h 10000"/>
                <a:gd name="connsiteX35" fmla="*/ 2526 w 9660"/>
                <a:gd name="connsiteY35" fmla="*/ 3114 h 10000"/>
                <a:gd name="connsiteX36" fmla="*/ 2089 w 9660"/>
                <a:gd name="connsiteY36" fmla="*/ 2359 h 10000"/>
                <a:gd name="connsiteX37" fmla="*/ 1800 w 9660"/>
                <a:gd name="connsiteY37" fmla="*/ 1454 h 10000"/>
                <a:gd name="connsiteX38" fmla="*/ 1555 w 9660"/>
                <a:gd name="connsiteY38" fmla="*/ 1909 h 10000"/>
                <a:gd name="connsiteX39" fmla="*/ 1604 w 9660"/>
                <a:gd name="connsiteY39" fmla="*/ 2814 h 10000"/>
                <a:gd name="connsiteX40" fmla="*/ 1028 w 9660"/>
                <a:gd name="connsiteY40" fmla="*/ 2664 h 10000"/>
                <a:gd name="connsiteX41" fmla="*/ 849 w 9660"/>
                <a:gd name="connsiteY41" fmla="*/ 2692 h 10000"/>
                <a:gd name="connsiteX42" fmla="*/ 536 w 9660"/>
                <a:gd name="connsiteY42" fmla="*/ 3372 h 10000"/>
                <a:gd name="connsiteX43" fmla="*/ 728 w 9660"/>
                <a:gd name="connsiteY43" fmla="*/ 3907 h 10000"/>
                <a:gd name="connsiteX44" fmla="*/ 536 w 9660"/>
                <a:gd name="connsiteY44" fmla="*/ 4733 h 10000"/>
                <a:gd name="connsiteX45" fmla="*/ 195 w 9660"/>
                <a:gd name="connsiteY45" fmla="*/ 5188 h 10000"/>
                <a:gd name="connsiteX46" fmla="*/ 0 w 9660"/>
                <a:gd name="connsiteY46" fmla="*/ 5446 h 10000"/>
                <a:gd name="connsiteX47" fmla="*/ 69 w 9660"/>
                <a:gd name="connsiteY47" fmla="*/ 6323 h 10000"/>
                <a:gd name="connsiteX48" fmla="*/ 780 w 9660"/>
                <a:gd name="connsiteY48" fmla="*/ 7416 h 10000"/>
                <a:gd name="connsiteX49" fmla="*/ 1169 w 9660"/>
                <a:gd name="connsiteY49" fmla="*/ 7387 h 10000"/>
                <a:gd name="connsiteX50" fmla="*/ 1235 w 9660"/>
                <a:gd name="connsiteY50" fmla="*/ 7866 h 10000"/>
                <a:gd name="connsiteX51" fmla="*/ 1670 w 9660"/>
                <a:gd name="connsiteY51" fmla="*/ 8021 h 10000"/>
                <a:gd name="connsiteX52" fmla="*/ 2302 w 9660"/>
                <a:gd name="connsiteY52" fmla="*/ 8621 h 10000"/>
                <a:gd name="connsiteX53" fmla="*/ 2526 w 9660"/>
                <a:gd name="connsiteY53" fmla="*/ 9137 h 10000"/>
                <a:gd name="connsiteX54" fmla="*/ 2982 w 9660"/>
                <a:gd name="connsiteY54" fmla="*/ 9278 h 10000"/>
                <a:gd name="connsiteX55" fmla="*/ 3000 w 9660"/>
                <a:gd name="connsiteY55" fmla="*/ 10000 h 10000"/>
                <a:gd name="connsiteX56" fmla="*/ 3224 w 9660"/>
                <a:gd name="connsiteY56" fmla="*/ 9653 h 10000"/>
                <a:gd name="connsiteX57" fmla="*/ 3688 w 9660"/>
                <a:gd name="connsiteY57" fmla="*/ 9686 h 10000"/>
                <a:gd name="connsiteX58" fmla="*/ 3611 w 9660"/>
                <a:gd name="connsiteY58" fmla="*/ 8977 h 10000"/>
                <a:gd name="connsiteX59" fmla="*/ 4370 w 9660"/>
                <a:gd name="connsiteY59" fmla="*/ 8293 h 10000"/>
                <a:gd name="connsiteX60" fmla="*/ 3934 w 9660"/>
                <a:gd name="connsiteY60" fmla="*/ 7913 h 10000"/>
                <a:gd name="connsiteX61" fmla="*/ 3641 w 9660"/>
                <a:gd name="connsiteY61" fmla="*/ 8260 h 10000"/>
                <a:gd name="connsiteX62" fmla="*/ 3401 w 9660"/>
                <a:gd name="connsiteY62" fmla="*/ 7763 h 10000"/>
                <a:gd name="connsiteX63" fmla="*/ 3663 w 9660"/>
                <a:gd name="connsiteY63" fmla="*/ 7387 h 10000"/>
                <a:gd name="connsiteX64" fmla="*/ 3952 w 9660"/>
                <a:gd name="connsiteY64" fmla="*/ 6295 h 10000"/>
                <a:gd name="connsiteX65" fmla="*/ 3663 w 9660"/>
                <a:gd name="connsiteY65" fmla="*/ 5647 h 10000"/>
                <a:gd name="connsiteX66" fmla="*/ 3789 w 9660"/>
                <a:gd name="connsiteY66" fmla="*/ 5417 h 10000"/>
                <a:gd name="connsiteX67" fmla="*/ 4321 w 9660"/>
                <a:gd name="connsiteY67" fmla="*/ 5797 h 10000"/>
                <a:gd name="connsiteX68" fmla="*/ 4659 w 9660"/>
                <a:gd name="connsiteY68" fmla="*/ 6445 h 10000"/>
                <a:gd name="connsiteX69" fmla="*/ 5023 w 9660"/>
                <a:gd name="connsiteY69" fmla="*/ 6295 h 10000"/>
                <a:gd name="connsiteX70" fmla="*/ 5264 w 9660"/>
                <a:gd name="connsiteY70" fmla="*/ 6623 h 10000"/>
                <a:gd name="connsiteX71" fmla="*/ 5456 w 9660"/>
                <a:gd name="connsiteY71" fmla="*/ 6323 h 10000"/>
                <a:gd name="connsiteX72" fmla="*/ 5390 w 9660"/>
                <a:gd name="connsiteY72" fmla="*/ 5539 h 10000"/>
                <a:gd name="connsiteX73" fmla="*/ 5264 w 9660"/>
                <a:gd name="connsiteY73" fmla="*/ 5188 h 10000"/>
                <a:gd name="connsiteX74" fmla="*/ 5603 w 9660"/>
                <a:gd name="connsiteY74" fmla="*/ 4583 h 10000"/>
                <a:gd name="connsiteX0" fmla="*/ 5800 w 9853"/>
                <a:gd name="connsiteY0" fmla="*/ 4583 h 10000"/>
                <a:gd name="connsiteX1" fmla="*/ 5738 w 9853"/>
                <a:gd name="connsiteY1" fmla="*/ 4208 h 10000"/>
                <a:gd name="connsiteX2" fmla="*/ 5340 w 9853"/>
                <a:gd name="connsiteY2" fmla="*/ 3602 h 10000"/>
                <a:gd name="connsiteX3" fmla="*/ 5738 w 9853"/>
                <a:gd name="connsiteY3" fmla="*/ 3812 h 10000"/>
                <a:gd name="connsiteX4" fmla="*/ 9853 w 9853"/>
                <a:gd name="connsiteY4" fmla="*/ 4841 h 10000"/>
                <a:gd name="connsiteX5" fmla="*/ 9551 w 9853"/>
                <a:gd name="connsiteY5" fmla="*/ 4536 h 10000"/>
                <a:gd name="connsiteX6" fmla="*/ 9802 w 9853"/>
                <a:gd name="connsiteY6" fmla="*/ 4174 h 10000"/>
                <a:gd name="connsiteX7" fmla="*/ 9698 w 9853"/>
                <a:gd name="connsiteY7" fmla="*/ 3630 h 10000"/>
                <a:gd name="connsiteX8" fmla="*/ 9098 w 9853"/>
                <a:gd name="connsiteY8" fmla="*/ 3780 h 10000"/>
                <a:gd name="connsiteX9" fmla="*/ 8646 w 9853"/>
                <a:gd name="connsiteY9" fmla="*/ 3419 h 10000"/>
                <a:gd name="connsiteX10" fmla="*/ 8190 w 9853"/>
                <a:gd name="connsiteY10" fmla="*/ 3720 h 10000"/>
                <a:gd name="connsiteX11" fmla="*/ 7889 w 9853"/>
                <a:gd name="connsiteY11" fmla="*/ 3330 h 10000"/>
                <a:gd name="connsiteX12" fmla="*/ 8495 w 9853"/>
                <a:gd name="connsiteY12" fmla="*/ 3114 h 10000"/>
                <a:gd name="connsiteX13" fmla="*/ 8542 w 9853"/>
                <a:gd name="connsiteY13" fmla="*/ 2664 h 10000"/>
                <a:gd name="connsiteX14" fmla="*/ 7941 w 9853"/>
                <a:gd name="connsiteY14" fmla="*/ 2575 h 10000"/>
                <a:gd name="connsiteX15" fmla="*/ 7742 w 9853"/>
                <a:gd name="connsiteY15" fmla="*/ 2964 h 10000"/>
                <a:gd name="connsiteX16" fmla="*/ 7538 w 9853"/>
                <a:gd name="connsiteY16" fmla="*/ 2664 h 10000"/>
                <a:gd name="connsiteX17" fmla="*/ 6633 w 9853"/>
                <a:gd name="connsiteY17" fmla="*/ 2575 h 10000"/>
                <a:gd name="connsiteX18" fmla="*/ 6433 w 9853"/>
                <a:gd name="connsiteY18" fmla="*/ 2814 h 10000"/>
                <a:gd name="connsiteX19" fmla="*/ 6129 w 9853"/>
                <a:gd name="connsiteY19" fmla="*/ 2575 h 10000"/>
                <a:gd name="connsiteX20" fmla="*/ 5780 w 9853"/>
                <a:gd name="connsiteY20" fmla="*/ 3114 h 10000"/>
                <a:gd name="connsiteX21" fmla="*/ 5330 w 9853"/>
                <a:gd name="connsiteY21" fmla="*/ 2875 h 10000"/>
                <a:gd name="connsiteX22" fmla="*/ 5530 w 9853"/>
                <a:gd name="connsiteY22" fmla="*/ 1909 h 10000"/>
                <a:gd name="connsiteX23" fmla="*/ 6031 w 9853"/>
                <a:gd name="connsiteY23" fmla="*/ 2059 h 10000"/>
                <a:gd name="connsiteX24" fmla="*/ 6080 w 9853"/>
                <a:gd name="connsiteY24" fmla="*/ 994 h 10000"/>
                <a:gd name="connsiteX25" fmla="*/ 5430 w 9853"/>
                <a:gd name="connsiteY25" fmla="*/ 0 h 10000"/>
                <a:gd name="connsiteX26" fmla="*/ 5530 w 9853"/>
                <a:gd name="connsiteY26" fmla="*/ 1055 h 10000"/>
                <a:gd name="connsiteX27" fmla="*/ 4876 w 9853"/>
                <a:gd name="connsiteY27" fmla="*/ 1660 h 10000"/>
                <a:gd name="connsiteX28" fmla="*/ 4823 w 9853"/>
                <a:gd name="connsiteY28" fmla="*/ 2514 h 10000"/>
                <a:gd name="connsiteX29" fmla="*/ 4635 w 9853"/>
                <a:gd name="connsiteY29" fmla="*/ 2692 h 10000"/>
                <a:gd name="connsiteX30" fmla="*/ 4524 w 9853"/>
                <a:gd name="connsiteY30" fmla="*/ 2814 h 10000"/>
                <a:gd name="connsiteX31" fmla="*/ 4072 w 9853"/>
                <a:gd name="connsiteY31" fmla="*/ 1965 h 10000"/>
                <a:gd name="connsiteX32" fmla="*/ 3269 w 9853"/>
                <a:gd name="connsiteY32" fmla="*/ 1965 h 10000"/>
                <a:gd name="connsiteX33" fmla="*/ 2817 w 9853"/>
                <a:gd name="connsiteY33" fmla="*/ 2420 h 10000"/>
                <a:gd name="connsiteX34" fmla="*/ 2615 w 9853"/>
                <a:gd name="connsiteY34" fmla="*/ 3114 h 10000"/>
                <a:gd name="connsiteX35" fmla="*/ 2163 w 9853"/>
                <a:gd name="connsiteY35" fmla="*/ 2359 h 10000"/>
                <a:gd name="connsiteX36" fmla="*/ 1863 w 9853"/>
                <a:gd name="connsiteY36" fmla="*/ 1454 h 10000"/>
                <a:gd name="connsiteX37" fmla="*/ 1610 w 9853"/>
                <a:gd name="connsiteY37" fmla="*/ 1909 h 10000"/>
                <a:gd name="connsiteX38" fmla="*/ 1660 w 9853"/>
                <a:gd name="connsiteY38" fmla="*/ 2814 h 10000"/>
                <a:gd name="connsiteX39" fmla="*/ 1064 w 9853"/>
                <a:gd name="connsiteY39" fmla="*/ 2664 h 10000"/>
                <a:gd name="connsiteX40" fmla="*/ 879 w 9853"/>
                <a:gd name="connsiteY40" fmla="*/ 2692 h 10000"/>
                <a:gd name="connsiteX41" fmla="*/ 555 w 9853"/>
                <a:gd name="connsiteY41" fmla="*/ 3372 h 10000"/>
                <a:gd name="connsiteX42" fmla="*/ 754 w 9853"/>
                <a:gd name="connsiteY42" fmla="*/ 3907 h 10000"/>
                <a:gd name="connsiteX43" fmla="*/ 555 w 9853"/>
                <a:gd name="connsiteY43" fmla="*/ 4733 h 10000"/>
                <a:gd name="connsiteX44" fmla="*/ 202 w 9853"/>
                <a:gd name="connsiteY44" fmla="*/ 5188 h 10000"/>
                <a:gd name="connsiteX45" fmla="*/ 0 w 9853"/>
                <a:gd name="connsiteY45" fmla="*/ 5446 h 10000"/>
                <a:gd name="connsiteX46" fmla="*/ 71 w 9853"/>
                <a:gd name="connsiteY46" fmla="*/ 6323 h 10000"/>
                <a:gd name="connsiteX47" fmla="*/ 807 w 9853"/>
                <a:gd name="connsiteY47" fmla="*/ 7416 h 10000"/>
                <a:gd name="connsiteX48" fmla="*/ 1210 w 9853"/>
                <a:gd name="connsiteY48" fmla="*/ 7387 h 10000"/>
                <a:gd name="connsiteX49" fmla="*/ 1278 w 9853"/>
                <a:gd name="connsiteY49" fmla="*/ 7866 h 10000"/>
                <a:gd name="connsiteX50" fmla="*/ 1729 w 9853"/>
                <a:gd name="connsiteY50" fmla="*/ 8021 h 10000"/>
                <a:gd name="connsiteX51" fmla="*/ 2383 w 9853"/>
                <a:gd name="connsiteY51" fmla="*/ 8621 h 10000"/>
                <a:gd name="connsiteX52" fmla="*/ 2615 w 9853"/>
                <a:gd name="connsiteY52" fmla="*/ 9137 h 10000"/>
                <a:gd name="connsiteX53" fmla="*/ 3087 w 9853"/>
                <a:gd name="connsiteY53" fmla="*/ 9278 h 10000"/>
                <a:gd name="connsiteX54" fmla="*/ 3106 w 9853"/>
                <a:gd name="connsiteY54" fmla="*/ 10000 h 10000"/>
                <a:gd name="connsiteX55" fmla="*/ 3337 w 9853"/>
                <a:gd name="connsiteY55" fmla="*/ 9653 h 10000"/>
                <a:gd name="connsiteX56" fmla="*/ 3818 w 9853"/>
                <a:gd name="connsiteY56" fmla="*/ 9686 h 10000"/>
                <a:gd name="connsiteX57" fmla="*/ 3738 w 9853"/>
                <a:gd name="connsiteY57" fmla="*/ 8977 h 10000"/>
                <a:gd name="connsiteX58" fmla="*/ 4524 w 9853"/>
                <a:gd name="connsiteY58" fmla="*/ 8293 h 10000"/>
                <a:gd name="connsiteX59" fmla="*/ 4072 w 9853"/>
                <a:gd name="connsiteY59" fmla="*/ 7913 h 10000"/>
                <a:gd name="connsiteX60" fmla="*/ 3769 w 9853"/>
                <a:gd name="connsiteY60" fmla="*/ 8260 h 10000"/>
                <a:gd name="connsiteX61" fmla="*/ 3521 w 9853"/>
                <a:gd name="connsiteY61" fmla="*/ 7763 h 10000"/>
                <a:gd name="connsiteX62" fmla="*/ 3792 w 9853"/>
                <a:gd name="connsiteY62" fmla="*/ 7387 h 10000"/>
                <a:gd name="connsiteX63" fmla="*/ 4091 w 9853"/>
                <a:gd name="connsiteY63" fmla="*/ 6295 h 10000"/>
                <a:gd name="connsiteX64" fmla="*/ 3792 w 9853"/>
                <a:gd name="connsiteY64" fmla="*/ 5647 h 10000"/>
                <a:gd name="connsiteX65" fmla="*/ 3922 w 9853"/>
                <a:gd name="connsiteY65" fmla="*/ 5417 h 10000"/>
                <a:gd name="connsiteX66" fmla="*/ 4473 w 9853"/>
                <a:gd name="connsiteY66" fmla="*/ 5797 h 10000"/>
                <a:gd name="connsiteX67" fmla="*/ 4823 w 9853"/>
                <a:gd name="connsiteY67" fmla="*/ 6445 h 10000"/>
                <a:gd name="connsiteX68" fmla="*/ 5200 w 9853"/>
                <a:gd name="connsiteY68" fmla="*/ 6295 h 10000"/>
                <a:gd name="connsiteX69" fmla="*/ 5449 w 9853"/>
                <a:gd name="connsiteY69" fmla="*/ 6623 h 10000"/>
                <a:gd name="connsiteX70" fmla="*/ 5648 w 9853"/>
                <a:gd name="connsiteY70" fmla="*/ 6323 h 10000"/>
                <a:gd name="connsiteX71" fmla="*/ 5580 w 9853"/>
                <a:gd name="connsiteY71" fmla="*/ 5539 h 10000"/>
                <a:gd name="connsiteX72" fmla="*/ 5449 w 9853"/>
                <a:gd name="connsiteY72" fmla="*/ 5188 h 10000"/>
                <a:gd name="connsiteX73" fmla="*/ 5800 w 9853"/>
                <a:gd name="connsiteY73" fmla="*/ 4583 h 10000"/>
                <a:gd name="connsiteX0" fmla="*/ 5887 w 9948"/>
                <a:gd name="connsiteY0" fmla="*/ 4583 h 10000"/>
                <a:gd name="connsiteX1" fmla="*/ 5824 w 9948"/>
                <a:gd name="connsiteY1" fmla="*/ 4208 h 10000"/>
                <a:gd name="connsiteX2" fmla="*/ 5420 w 9948"/>
                <a:gd name="connsiteY2" fmla="*/ 3602 h 10000"/>
                <a:gd name="connsiteX3" fmla="*/ 5824 w 9948"/>
                <a:gd name="connsiteY3" fmla="*/ 3812 h 10000"/>
                <a:gd name="connsiteX4" fmla="*/ 9693 w 9948"/>
                <a:gd name="connsiteY4" fmla="*/ 4536 h 10000"/>
                <a:gd name="connsiteX5" fmla="*/ 9948 w 9948"/>
                <a:gd name="connsiteY5" fmla="*/ 4174 h 10000"/>
                <a:gd name="connsiteX6" fmla="*/ 9843 w 9948"/>
                <a:gd name="connsiteY6" fmla="*/ 3630 h 10000"/>
                <a:gd name="connsiteX7" fmla="*/ 9234 w 9948"/>
                <a:gd name="connsiteY7" fmla="*/ 3780 h 10000"/>
                <a:gd name="connsiteX8" fmla="*/ 8775 w 9948"/>
                <a:gd name="connsiteY8" fmla="*/ 3419 h 10000"/>
                <a:gd name="connsiteX9" fmla="*/ 8312 w 9948"/>
                <a:gd name="connsiteY9" fmla="*/ 3720 h 10000"/>
                <a:gd name="connsiteX10" fmla="*/ 8007 w 9948"/>
                <a:gd name="connsiteY10" fmla="*/ 3330 h 10000"/>
                <a:gd name="connsiteX11" fmla="*/ 8622 w 9948"/>
                <a:gd name="connsiteY11" fmla="*/ 3114 h 10000"/>
                <a:gd name="connsiteX12" fmla="*/ 8669 w 9948"/>
                <a:gd name="connsiteY12" fmla="*/ 2664 h 10000"/>
                <a:gd name="connsiteX13" fmla="*/ 8059 w 9948"/>
                <a:gd name="connsiteY13" fmla="*/ 2575 h 10000"/>
                <a:gd name="connsiteX14" fmla="*/ 7858 w 9948"/>
                <a:gd name="connsiteY14" fmla="*/ 2964 h 10000"/>
                <a:gd name="connsiteX15" fmla="*/ 7650 w 9948"/>
                <a:gd name="connsiteY15" fmla="*/ 2664 h 10000"/>
                <a:gd name="connsiteX16" fmla="*/ 6732 w 9948"/>
                <a:gd name="connsiteY16" fmla="*/ 2575 h 10000"/>
                <a:gd name="connsiteX17" fmla="*/ 6529 w 9948"/>
                <a:gd name="connsiteY17" fmla="*/ 2814 h 10000"/>
                <a:gd name="connsiteX18" fmla="*/ 6220 w 9948"/>
                <a:gd name="connsiteY18" fmla="*/ 2575 h 10000"/>
                <a:gd name="connsiteX19" fmla="*/ 5866 w 9948"/>
                <a:gd name="connsiteY19" fmla="*/ 3114 h 10000"/>
                <a:gd name="connsiteX20" fmla="*/ 5410 w 9948"/>
                <a:gd name="connsiteY20" fmla="*/ 2875 h 10000"/>
                <a:gd name="connsiteX21" fmla="*/ 5613 w 9948"/>
                <a:gd name="connsiteY21" fmla="*/ 1909 h 10000"/>
                <a:gd name="connsiteX22" fmla="*/ 6121 w 9948"/>
                <a:gd name="connsiteY22" fmla="*/ 2059 h 10000"/>
                <a:gd name="connsiteX23" fmla="*/ 6171 w 9948"/>
                <a:gd name="connsiteY23" fmla="*/ 994 h 10000"/>
                <a:gd name="connsiteX24" fmla="*/ 5511 w 9948"/>
                <a:gd name="connsiteY24" fmla="*/ 0 h 10000"/>
                <a:gd name="connsiteX25" fmla="*/ 5613 w 9948"/>
                <a:gd name="connsiteY25" fmla="*/ 1055 h 10000"/>
                <a:gd name="connsiteX26" fmla="*/ 4949 w 9948"/>
                <a:gd name="connsiteY26" fmla="*/ 1660 h 10000"/>
                <a:gd name="connsiteX27" fmla="*/ 4895 w 9948"/>
                <a:gd name="connsiteY27" fmla="*/ 2514 h 10000"/>
                <a:gd name="connsiteX28" fmla="*/ 4704 w 9948"/>
                <a:gd name="connsiteY28" fmla="*/ 2692 h 10000"/>
                <a:gd name="connsiteX29" fmla="*/ 4591 w 9948"/>
                <a:gd name="connsiteY29" fmla="*/ 2814 h 10000"/>
                <a:gd name="connsiteX30" fmla="*/ 4133 w 9948"/>
                <a:gd name="connsiteY30" fmla="*/ 1965 h 10000"/>
                <a:gd name="connsiteX31" fmla="*/ 3318 w 9948"/>
                <a:gd name="connsiteY31" fmla="*/ 1965 h 10000"/>
                <a:gd name="connsiteX32" fmla="*/ 2859 w 9948"/>
                <a:gd name="connsiteY32" fmla="*/ 2420 h 10000"/>
                <a:gd name="connsiteX33" fmla="*/ 2654 w 9948"/>
                <a:gd name="connsiteY33" fmla="*/ 3114 h 10000"/>
                <a:gd name="connsiteX34" fmla="*/ 2195 w 9948"/>
                <a:gd name="connsiteY34" fmla="*/ 2359 h 10000"/>
                <a:gd name="connsiteX35" fmla="*/ 1891 w 9948"/>
                <a:gd name="connsiteY35" fmla="*/ 1454 h 10000"/>
                <a:gd name="connsiteX36" fmla="*/ 1634 w 9948"/>
                <a:gd name="connsiteY36" fmla="*/ 1909 h 10000"/>
                <a:gd name="connsiteX37" fmla="*/ 1685 w 9948"/>
                <a:gd name="connsiteY37" fmla="*/ 2814 h 10000"/>
                <a:gd name="connsiteX38" fmla="*/ 1080 w 9948"/>
                <a:gd name="connsiteY38" fmla="*/ 2664 h 10000"/>
                <a:gd name="connsiteX39" fmla="*/ 892 w 9948"/>
                <a:gd name="connsiteY39" fmla="*/ 2692 h 10000"/>
                <a:gd name="connsiteX40" fmla="*/ 563 w 9948"/>
                <a:gd name="connsiteY40" fmla="*/ 3372 h 10000"/>
                <a:gd name="connsiteX41" fmla="*/ 765 w 9948"/>
                <a:gd name="connsiteY41" fmla="*/ 3907 h 10000"/>
                <a:gd name="connsiteX42" fmla="*/ 563 w 9948"/>
                <a:gd name="connsiteY42" fmla="*/ 4733 h 10000"/>
                <a:gd name="connsiteX43" fmla="*/ 205 w 9948"/>
                <a:gd name="connsiteY43" fmla="*/ 5188 h 10000"/>
                <a:gd name="connsiteX44" fmla="*/ 0 w 9948"/>
                <a:gd name="connsiteY44" fmla="*/ 5446 h 10000"/>
                <a:gd name="connsiteX45" fmla="*/ 72 w 9948"/>
                <a:gd name="connsiteY45" fmla="*/ 6323 h 10000"/>
                <a:gd name="connsiteX46" fmla="*/ 819 w 9948"/>
                <a:gd name="connsiteY46" fmla="*/ 7416 h 10000"/>
                <a:gd name="connsiteX47" fmla="*/ 1228 w 9948"/>
                <a:gd name="connsiteY47" fmla="*/ 7387 h 10000"/>
                <a:gd name="connsiteX48" fmla="*/ 1297 w 9948"/>
                <a:gd name="connsiteY48" fmla="*/ 7866 h 10000"/>
                <a:gd name="connsiteX49" fmla="*/ 1755 w 9948"/>
                <a:gd name="connsiteY49" fmla="*/ 8021 h 10000"/>
                <a:gd name="connsiteX50" fmla="*/ 2419 w 9948"/>
                <a:gd name="connsiteY50" fmla="*/ 8621 h 10000"/>
                <a:gd name="connsiteX51" fmla="*/ 2654 w 9948"/>
                <a:gd name="connsiteY51" fmla="*/ 9137 h 10000"/>
                <a:gd name="connsiteX52" fmla="*/ 3133 w 9948"/>
                <a:gd name="connsiteY52" fmla="*/ 9278 h 10000"/>
                <a:gd name="connsiteX53" fmla="*/ 3152 w 9948"/>
                <a:gd name="connsiteY53" fmla="*/ 10000 h 10000"/>
                <a:gd name="connsiteX54" fmla="*/ 3387 w 9948"/>
                <a:gd name="connsiteY54" fmla="*/ 9653 h 10000"/>
                <a:gd name="connsiteX55" fmla="*/ 3875 w 9948"/>
                <a:gd name="connsiteY55" fmla="*/ 9686 h 10000"/>
                <a:gd name="connsiteX56" fmla="*/ 3794 w 9948"/>
                <a:gd name="connsiteY56" fmla="*/ 8977 h 10000"/>
                <a:gd name="connsiteX57" fmla="*/ 4591 w 9948"/>
                <a:gd name="connsiteY57" fmla="*/ 8293 h 10000"/>
                <a:gd name="connsiteX58" fmla="*/ 4133 w 9948"/>
                <a:gd name="connsiteY58" fmla="*/ 7913 h 10000"/>
                <a:gd name="connsiteX59" fmla="*/ 3825 w 9948"/>
                <a:gd name="connsiteY59" fmla="*/ 8260 h 10000"/>
                <a:gd name="connsiteX60" fmla="*/ 3574 w 9948"/>
                <a:gd name="connsiteY60" fmla="*/ 7763 h 10000"/>
                <a:gd name="connsiteX61" fmla="*/ 3849 w 9948"/>
                <a:gd name="connsiteY61" fmla="*/ 7387 h 10000"/>
                <a:gd name="connsiteX62" fmla="*/ 4152 w 9948"/>
                <a:gd name="connsiteY62" fmla="*/ 6295 h 10000"/>
                <a:gd name="connsiteX63" fmla="*/ 3849 w 9948"/>
                <a:gd name="connsiteY63" fmla="*/ 5647 h 10000"/>
                <a:gd name="connsiteX64" fmla="*/ 3981 w 9948"/>
                <a:gd name="connsiteY64" fmla="*/ 5417 h 10000"/>
                <a:gd name="connsiteX65" fmla="*/ 4540 w 9948"/>
                <a:gd name="connsiteY65" fmla="*/ 5797 h 10000"/>
                <a:gd name="connsiteX66" fmla="*/ 4895 w 9948"/>
                <a:gd name="connsiteY66" fmla="*/ 6445 h 10000"/>
                <a:gd name="connsiteX67" fmla="*/ 5278 w 9948"/>
                <a:gd name="connsiteY67" fmla="*/ 6295 h 10000"/>
                <a:gd name="connsiteX68" fmla="*/ 5530 w 9948"/>
                <a:gd name="connsiteY68" fmla="*/ 6623 h 10000"/>
                <a:gd name="connsiteX69" fmla="*/ 5732 w 9948"/>
                <a:gd name="connsiteY69" fmla="*/ 6323 h 10000"/>
                <a:gd name="connsiteX70" fmla="*/ 5663 w 9948"/>
                <a:gd name="connsiteY70" fmla="*/ 5539 h 10000"/>
                <a:gd name="connsiteX71" fmla="*/ 5530 w 9948"/>
                <a:gd name="connsiteY71" fmla="*/ 5188 h 10000"/>
                <a:gd name="connsiteX72" fmla="*/ 5887 w 9948"/>
                <a:gd name="connsiteY72" fmla="*/ 4583 h 10000"/>
                <a:gd name="connsiteX0" fmla="*/ 5918 w 9894"/>
                <a:gd name="connsiteY0" fmla="*/ 4583 h 10000"/>
                <a:gd name="connsiteX1" fmla="*/ 5854 w 9894"/>
                <a:gd name="connsiteY1" fmla="*/ 4208 h 10000"/>
                <a:gd name="connsiteX2" fmla="*/ 5448 w 9894"/>
                <a:gd name="connsiteY2" fmla="*/ 3602 h 10000"/>
                <a:gd name="connsiteX3" fmla="*/ 5854 w 9894"/>
                <a:gd name="connsiteY3" fmla="*/ 3812 h 10000"/>
                <a:gd name="connsiteX4" fmla="*/ 9744 w 9894"/>
                <a:gd name="connsiteY4" fmla="*/ 4536 h 10000"/>
                <a:gd name="connsiteX5" fmla="*/ 9894 w 9894"/>
                <a:gd name="connsiteY5" fmla="*/ 3630 h 10000"/>
                <a:gd name="connsiteX6" fmla="*/ 9282 w 9894"/>
                <a:gd name="connsiteY6" fmla="*/ 3780 h 10000"/>
                <a:gd name="connsiteX7" fmla="*/ 8821 w 9894"/>
                <a:gd name="connsiteY7" fmla="*/ 3419 h 10000"/>
                <a:gd name="connsiteX8" fmla="*/ 8355 w 9894"/>
                <a:gd name="connsiteY8" fmla="*/ 3720 h 10000"/>
                <a:gd name="connsiteX9" fmla="*/ 8049 w 9894"/>
                <a:gd name="connsiteY9" fmla="*/ 3330 h 10000"/>
                <a:gd name="connsiteX10" fmla="*/ 8667 w 9894"/>
                <a:gd name="connsiteY10" fmla="*/ 3114 h 10000"/>
                <a:gd name="connsiteX11" fmla="*/ 8714 w 9894"/>
                <a:gd name="connsiteY11" fmla="*/ 2664 h 10000"/>
                <a:gd name="connsiteX12" fmla="*/ 8101 w 9894"/>
                <a:gd name="connsiteY12" fmla="*/ 2575 h 10000"/>
                <a:gd name="connsiteX13" fmla="*/ 7899 w 9894"/>
                <a:gd name="connsiteY13" fmla="*/ 2964 h 10000"/>
                <a:gd name="connsiteX14" fmla="*/ 7690 w 9894"/>
                <a:gd name="connsiteY14" fmla="*/ 2664 h 10000"/>
                <a:gd name="connsiteX15" fmla="*/ 6767 w 9894"/>
                <a:gd name="connsiteY15" fmla="*/ 2575 h 10000"/>
                <a:gd name="connsiteX16" fmla="*/ 6563 w 9894"/>
                <a:gd name="connsiteY16" fmla="*/ 2814 h 10000"/>
                <a:gd name="connsiteX17" fmla="*/ 6253 w 9894"/>
                <a:gd name="connsiteY17" fmla="*/ 2575 h 10000"/>
                <a:gd name="connsiteX18" fmla="*/ 5897 w 9894"/>
                <a:gd name="connsiteY18" fmla="*/ 3114 h 10000"/>
                <a:gd name="connsiteX19" fmla="*/ 5438 w 9894"/>
                <a:gd name="connsiteY19" fmla="*/ 2875 h 10000"/>
                <a:gd name="connsiteX20" fmla="*/ 5642 w 9894"/>
                <a:gd name="connsiteY20" fmla="*/ 1909 h 10000"/>
                <a:gd name="connsiteX21" fmla="*/ 6153 w 9894"/>
                <a:gd name="connsiteY21" fmla="*/ 2059 h 10000"/>
                <a:gd name="connsiteX22" fmla="*/ 6203 w 9894"/>
                <a:gd name="connsiteY22" fmla="*/ 994 h 10000"/>
                <a:gd name="connsiteX23" fmla="*/ 5540 w 9894"/>
                <a:gd name="connsiteY23" fmla="*/ 0 h 10000"/>
                <a:gd name="connsiteX24" fmla="*/ 5642 w 9894"/>
                <a:gd name="connsiteY24" fmla="*/ 1055 h 10000"/>
                <a:gd name="connsiteX25" fmla="*/ 4975 w 9894"/>
                <a:gd name="connsiteY25" fmla="*/ 1660 h 10000"/>
                <a:gd name="connsiteX26" fmla="*/ 4921 w 9894"/>
                <a:gd name="connsiteY26" fmla="*/ 2514 h 10000"/>
                <a:gd name="connsiteX27" fmla="*/ 4729 w 9894"/>
                <a:gd name="connsiteY27" fmla="*/ 2692 h 10000"/>
                <a:gd name="connsiteX28" fmla="*/ 4615 w 9894"/>
                <a:gd name="connsiteY28" fmla="*/ 2814 h 10000"/>
                <a:gd name="connsiteX29" fmla="*/ 4155 w 9894"/>
                <a:gd name="connsiteY29" fmla="*/ 1965 h 10000"/>
                <a:gd name="connsiteX30" fmla="*/ 3335 w 9894"/>
                <a:gd name="connsiteY30" fmla="*/ 1965 h 10000"/>
                <a:gd name="connsiteX31" fmla="*/ 2874 w 9894"/>
                <a:gd name="connsiteY31" fmla="*/ 2420 h 10000"/>
                <a:gd name="connsiteX32" fmla="*/ 2668 w 9894"/>
                <a:gd name="connsiteY32" fmla="*/ 3114 h 10000"/>
                <a:gd name="connsiteX33" fmla="*/ 2206 w 9894"/>
                <a:gd name="connsiteY33" fmla="*/ 2359 h 10000"/>
                <a:gd name="connsiteX34" fmla="*/ 1901 w 9894"/>
                <a:gd name="connsiteY34" fmla="*/ 1454 h 10000"/>
                <a:gd name="connsiteX35" fmla="*/ 1643 w 9894"/>
                <a:gd name="connsiteY35" fmla="*/ 1909 h 10000"/>
                <a:gd name="connsiteX36" fmla="*/ 1694 w 9894"/>
                <a:gd name="connsiteY36" fmla="*/ 2814 h 10000"/>
                <a:gd name="connsiteX37" fmla="*/ 1086 w 9894"/>
                <a:gd name="connsiteY37" fmla="*/ 2664 h 10000"/>
                <a:gd name="connsiteX38" fmla="*/ 897 w 9894"/>
                <a:gd name="connsiteY38" fmla="*/ 2692 h 10000"/>
                <a:gd name="connsiteX39" fmla="*/ 566 w 9894"/>
                <a:gd name="connsiteY39" fmla="*/ 3372 h 10000"/>
                <a:gd name="connsiteX40" fmla="*/ 769 w 9894"/>
                <a:gd name="connsiteY40" fmla="*/ 3907 h 10000"/>
                <a:gd name="connsiteX41" fmla="*/ 566 w 9894"/>
                <a:gd name="connsiteY41" fmla="*/ 4733 h 10000"/>
                <a:gd name="connsiteX42" fmla="*/ 206 w 9894"/>
                <a:gd name="connsiteY42" fmla="*/ 5188 h 10000"/>
                <a:gd name="connsiteX43" fmla="*/ 0 w 9894"/>
                <a:gd name="connsiteY43" fmla="*/ 5446 h 10000"/>
                <a:gd name="connsiteX44" fmla="*/ 72 w 9894"/>
                <a:gd name="connsiteY44" fmla="*/ 6323 h 10000"/>
                <a:gd name="connsiteX45" fmla="*/ 823 w 9894"/>
                <a:gd name="connsiteY45" fmla="*/ 7416 h 10000"/>
                <a:gd name="connsiteX46" fmla="*/ 1234 w 9894"/>
                <a:gd name="connsiteY46" fmla="*/ 7387 h 10000"/>
                <a:gd name="connsiteX47" fmla="*/ 1304 w 9894"/>
                <a:gd name="connsiteY47" fmla="*/ 7866 h 10000"/>
                <a:gd name="connsiteX48" fmla="*/ 1764 w 9894"/>
                <a:gd name="connsiteY48" fmla="*/ 8021 h 10000"/>
                <a:gd name="connsiteX49" fmla="*/ 2432 w 9894"/>
                <a:gd name="connsiteY49" fmla="*/ 8621 h 10000"/>
                <a:gd name="connsiteX50" fmla="*/ 2668 w 9894"/>
                <a:gd name="connsiteY50" fmla="*/ 9137 h 10000"/>
                <a:gd name="connsiteX51" fmla="*/ 3149 w 9894"/>
                <a:gd name="connsiteY51" fmla="*/ 9278 h 10000"/>
                <a:gd name="connsiteX52" fmla="*/ 3168 w 9894"/>
                <a:gd name="connsiteY52" fmla="*/ 10000 h 10000"/>
                <a:gd name="connsiteX53" fmla="*/ 3405 w 9894"/>
                <a:gd name="connsiteY53" fmla="*/ 9653 h 10000"/>
                <a:gd name="connsiteX54" fmla="*/ 3895 w 9894"/>
                <a:gd name="connsiteY54" fmla="*/ 9686 h 10000"/>
                <a:gd name="connsiteX55" fmla="*/ 3814 w 9894"/>
                <a:gd name="connsiteY55" fmla="*/ 8977 h 10000"/>
                <a:gd name="connsiteX56" fmla="*/ 4615 w 9894"/>
                <a:gd name="connsiteY56" fmla="*/ 8293 h 10000"/>
                <a:gd name="connsiteX57" fmla="*/ 4155 w 9894"/>
                <a:gd name="connsiteY57" fmla="*/ 7913 h 10000"/>
                <a:gd name="connsiteX58" fmla="*/ 3845 w 9894"/>
                <a:gd name="connsiteY58" fmla="*/ 8260 h 10000"/>
                <a:gd name="connsiteX59" fmla="*/ 3593 w 9894"/>
                <a:gd name="connsiteY59" fmla="*/ 7763 h 10000"/>
                <a:gd name="connsiteX60" fmla="*/ 3869 w 9894"/>
                <a:gd name="connsiteY60" fmla="*/ 7387 h 10000"/>
                <a:gd name="connsiteX61" fmla="*/ 4174 w 9894"/>
                <a:gd name="connsiteY61" fmla="*/ 6295 h 10000"/>
                <a:gd name="connsiteX62" fmla="*/ 3869 w 9894"/>
                <a:gd name="connsiteY62" fmla="*/ 5647 h 10000"/>
                <a:gd name="connsiteX63" fmla="*/ 4002 w 9894"/>
                <a:gd name="connsiteY63" fmla="*/ 5417 h 10000"/>
                <a:gd name="connsiteX64" fmla="*/ 4564 w 9894"/>
                <a:gd name="connsiteY64" fmla="*/ 5797 h 10000"/>
                <a:gd name="connsiteX65" fmla="*/ 4921 w 9894"/>
                <a:gd name="connsiteY65" fmla="*/ 6445 h 10000"/>
                <a:gd name="connsiteX66" fmla="*/ 5306 w 9894"/>
                <a:gd name="connsiteY66" fmla="*/ 6295 h 10000"/>
                <a:gd name="connsiteX67" fmla="*/ 5559 w 9894"/>
                <a:gd name="connsiteY67" fmla="*/ 6623 h 10000"/>
                <a:gd name="connsiteX68" fmla="*/ 5762 w 9894"/>
                <a:gd name="connsiteY68" fmla="*/ 6323 h 10000"/>
                <a:gd name="connsiteX69" fmla="*/ 5693 w 9894"/>
                <a:gd name="connsiteY69" fmla="*/ 5539 h 10000"/>
                <a:gd name="connsiteX70" fmla="*/ 5559 w 9894"/>
                <a:gd name="connsiteY70" fmla="*/ 5188 h 10000"/>
                <a:gd name="connsiteX71" fmla="*/ 5918 w 9894"/>
                <a:gd name="connsiteY71" fmla="*/ 4583 h 10000"/>
                <a:gd name="connsiteX0" fmla="*/ 5981 w 10000"/>
                <a:gd name="connsiteY0" fmla="*/ 4583 h 10000"/>
                <a:gd name="connsiteX1" fmla="*/ 5917 w 10000"/>
                <a:gd name="connsiteY1" fmla="*/ 4208 h 10000"/>
                <a:gd name="connsiteX2" fmla="*/ 5506 w 10000"/>
                <a:gd name="connsiteY2" fmla="*/ 3602 h 10000"/>
                <a:gd name="connsiteX3" fmla="*/ 5917 w 10000"/>
                <a:gd name="connsiteY3" fmla="*/ 3812 h 10000"/>
                <a:gd name="connsiteX4" fmla="*/ 10000 w 10000"/>
                <a:gd name="connsiteY4" fmla="*/ 3630 h 10000"/>
                <a:gd name="connsiteX5" fmla="*/ 9381 w 10000"/>
                <a:gd name="connsiteY5" fmla="*/ 3780 h 10000"/>
                <a:gd name="connsiteX6" fmla="*/ 8916 w 10000"/>
                <a:gd name="connsiteY6" fmla="*/ 3419 h 10000"/>
                <a:gd name="connsiteX7" fmla="*/ 8445 w 10000"/>
                <a:gd name="connsiteY7" fmla="*/ 3720 h 10000"/>
                <a:gd name="connsiteX8" fmla="*/ 8135 w 10000"/>
                <a:gd name="connsiteY8" fmla="*/ 3330 h 10000"/>
                <a:gd name="connsiteX9" fmla="*/ 8760 w 10000"/>
                <a:gd name="connsiteY9" fmla="*/ 3114 h 10000"/>
                <a:gd name="connsiteX10" fmla="*/ 8807 w 10000"/>
                <a:gd name="connsiteY10" fmla="*/ 2664 h 10000"/>
                <a:gd name="connsiteX11" fmla="*/ 8188 w 10000"/>
                <a:gd name="connsiteY11" fmla="*/ 2575 h 10000"/>
                <a:gd name="connsiteX12" fmla="*/ 7984 w 10000"/>
                <a:gd name="connsiteY12" fmla="*/ 2964 h 10000"/>
                <a:gd name="connsiteX13" fmla="*/ 7772 w 10000"/>
                <a:gd name="connsiteY13" fmla="*/ 2664 h 10000"/>
                <a:gd name="connsiteX14" fmla="*/ 6839 w 10000"/>
                <a:gd name="connsiteY14" fmla="*/ 2575 h 10000"/>
                <a:gd name="connsiteX15" fmla="*/ 6633 w 10000"/>
                <a:gd name="connsiteY15" fmla="*/ 2814 h 10000"/>
                <a:gd name="connsiteX16" fmla="*/ 6320 w 10000"/>
                <a:gd name="connsiteY16" fmla="*/ 2575 h 10000"/>
                <a:gd name="connsiteX17" fmla="*/ 5960 w 10000"/>
                <a:gd name="connsiteY17" fmla="*/ 3114 h 10000"/>
                <a:gd name="connsiteX18" fmla="*/ 5496 w 10000"/>
                <a:gd name="connsiteY18" fmla="*/ 2875 h 10000"/>
                <a:gd name="connsiteX19" fmla="*/ 5702 w 10000"/>
                <a:gd name="connsiteY19" fmla="*/ 1909 h 10000"/>
                <a:gd name="connsiteX20" fmla="*/ 6219 w 10000"/>
                <a:gd name="connsiteY20" fmla="*/ 2059 h 10000"/>
                <a:gd name="connsiteX21" fmla="*/ 6269 w 10000"/>
                <a:gd name="connsiteY21" fmla="*/ 994 h 10000"/>
                <a:gd name="connsiteX22" fmla="*/ 5599 w 10000"/>
                <a:gd name="connsiteY22" fmla="*/ 0 h 10000"/>
                <a:gd name="connsiteX23" fmla="*/ 5702 w 10000"/>
                <a:gd name="connsiteY23" fmla="*/ 1055 h 10000"/>
                <a:gd name="connsiteX24" fmla="*/ 5028 w 10000"/>
                <a:gd name="connsiteY24" fmla="*/ 1660 h 10000"/>
                <a:gd name="connsiteX25" fmla="*/ 4974 w 10000"/>
                <a:gd name="connsiteY25" fmla="*/ 2514 h 10000"/>
                <a:gd name="connsiteX26" fmla="*/ 4780 w 10000"/>
                <a:gd name="connsiteY26" fmla="*/ 2692 h 10000"/>
                <a:gd name="connsiteX27" fmla="*/ 4664 w 10000"/>
                <a:gd name="connsiteY27" fmla="*/ 2814 h 10000"/>
                <a:gd name="connsiteX28" fmla="*/ 4200 w 10000"/>
                <a:gd name="connsiteY28" fmla="*/ 1965 h 10000"/>
                <a:gd name="connsiteX29" fmla="*/ 3371 w 10000"/>
                <a:gd name="connsiteY29" fmla="*/ 1965 h 10000"/>
                <a:gd name="connsiteX30" fmla="*/ 2905 w 10000"/>
                <a:gd name="connsiteY30" fmla="*/ 2420 h 10000"/>
                <a:gd name="connsiteX31" fmla="*/ 2697 w 10000"/>
                <a:gd name="connsiteY31" fmla="*/ 3114 h 10000"/>
                <a:gd name="connsiteX32" fmla="*/ 2230 w 10000"/>
                <a:gd name="connsiteY32" fmla="*/ 2359 h 10000"/>
                <a:gd name="connsiteX33" fmla="*/ 1921 w 10000"/>
                <a:gd name="connsiteY33" fmla="*/ 1454 h 10000"/>
                <a:gd name="connsiteX34" fmla="*/ 1661 w 10000"/>
                <a:gd name="connsiteY34" fmla="*/ 1909 h 10000"/>
                <a:gd name="connsiteX35" fmla="*/ 1712 w 10000"/>
                <a:gd name="connsiteY35" fmla="*/ 2814 h 10000"/>
                <a:gd name="connsiteX36" fmla="*/ 1098 w 10000"/>
                <a:gd name="connsiteY36" fmla="*/ 2664 h 10000"/>
                <a:gd name="connsiteX37" fmla="*/ 907 w 10000"/>
                <a:gd name="connsiteY37" fmla="*/ 2692 h 10000"/>
                <a:gd name="connsiteX38" fmla="*/ 572 w 10000"/>
                <a:gd name="connsiteY38" fmla="*/ 3372 h 10000"/>
                <a:gd name="connsiteX39" fmla="*/ 777 w 10000"/>
                <a:gd name="connsiteY39" fmla="*/ 3907 h 10000"/>
                <a:gd name="connsiteX40" fmla="*/ 572 w 10000"/>
                <a:gd name="connsiteY40" fmla="*/ 4733 h 10000"/>
                <a:gd name="connsiteX41" fmla="*/ 208 w 10000"/>
                <a:gd name="connsiteY41" fmla="*/ 5188 h 10000"/>
                <a:gd name="connsiteX42" fmla="*/ 0 w 10000"/>
                <a:gd name="connsiteY42" fmla="*/ 5446 h 10000"/>
                <a:gd name="connsiteX43" fmla="*/ 73 w 10000"/>
                <a:gd name="connsiteY43" fmla="*/ 6323 h 10000"/>
                <a:gd name="connsiteX44" fmla="*/ 832 w 10000"/>
                <a:gd name="connsiteY44" fmla="*/ 7416 h 10000"/>
                <a:gd name="connsiteX45" fmla="*/ 1247 w 10000"/>
                <a:gd name="connsiteY45" fmla="*/ 7387 h 10000"/>
                <a:gd name="connsiteX46" fmla="*/ 1318 w 10000"/>
                <a:gd name="connsiteY46" fmla="*/ 7866 h 10000"/>
                <a:gd name="connsiteX47" fmla="*/ 1783 w 10000"/>
                <a:gd name="connsiteY47" fmla="*/ 8021 h 10000"/>
                <a:gd name="connsiteX48" fmla="*/ 2458 w 10000"/>
                <a:gd name="connsiteY48" fmla="*/ 8621 h 10000"/>
                <a:gd name="connsiteX49" fmla="*/ 2697 w 10000"/>
                <a:gd name="connsiteY49" fmla="*/ 9137 h 10000"/>
                <a:gd name="connsiteX50" fmla="*/ 3183 w 10000"/>
                <a:gd name="connsiteY50" fmla="*/ 9278 h 10000"/>
                <a:gd name="connsiteX51" fmla="*/ 3202 w 10000"/>
                <a:gd name="connsiteY51" fmla="*/ 10000 h 10000"/>
                <a:gd name="connsiteX52" fmla="*/ 3441 w 10000"/>
                <a:gd name="connsiteY52" fmla="*/ 9653 h 10000"/>
                <a:gd name="connsiteX53" fmla="*/ 3937 w 10000"/>
                <a:gd name="connsiteY53" fmla="*/ 9686 h 10000"/>
                <a:gd name="connsiteX54" fmla="*/ 3855 w 10000"/>
                <a:gd name="connsiteY54" fmla="*/ 8977 h 10000"/>
                <a:gd name="connsiteX55" fmla="*/ 4664 w 10000"/>
                <a:gd name="connsiteY55" fmla="*/ 8293 h 10000"/>
                <a:gd name="connsiteX56" fmla="*/ 4200 w 10000"/>
                <a:gd name="connsiteY56" fmla="*/ 7913 h 10000"/>
                <a:gd name="connsiteX57" fmla="*/ 3886 w 10000"/>
                <a:gd name="connsiteY57" fmla="*/ 8260 h 10000"/>
                <a:gd name="connsiteX58" fmla="*/ 3631 w 10000"/>
                <a:gd name="connsiteY58" fmla="*/ 7763 h 10000"/>
                <a:gd name="connsiteX59" fmla="*/ 3910 w 10000"/>
                <a:gd name="connsiteY59" fmla="*/ 7387 h 10000"/>
                <a:gd name="connsiteX60" fmla="*/ 4219 w 10000"/>
                <a:gd name="connsiteY60" fmla="*/ 6295 h 10000"/>
                <a:gd name="connsiteX61" fmla="*/ 3910 w 10000"/>
                <a:gd name="connsiteY61" fmla="*/ 5647 h 10000"/>
                <a:gd name="connsiteX62" fmla="*/ 4045 w 10000"/>
                <a:gd name="connsiteY62" fmla="*/ 5417 h 10000"/>
                <a:gd name="connsiteX63" fmla="*/ 4613 w 10000"/>
                <a:gd name="connsiteY63" fmla="*/ 5797 h 10000"/>
                <a:gd name="connsiteX64" fmla="*/ 4974 w 10000"/>
                <a:gd name="connsiteY64" fmla="*/ 6445 h 10000"/>
                <a:gd name="connsiteX65" fmla="*/ 5363 w 10000"/>
                <a:gd name="connsiteY65" fmla="*/ 6295 h 10000"/>
                <a:gd name="connsiteX66" fmla="*/ 5619 w 10000"/>
                <a:gd name="connsiteY66" fmla="*/ 6623 h 10000"/>
                <a:gd name="connsiteX67" fmla="*/ 5824 w 10000"/>
                <a:gd name="connsiteY67" fmla="*/ 6323 h 10000"/>
                <a:gd name="connsiteX68" fmla="*/ 5754 w 10000"/>
                <a:gd name="connsiteY68" fmla="*/ 5539 h 10000"/>
                <a:gd name="connsiteX69" fmla="*/ 5619 w 10000"/>
                <a:gd name="connsiteY69" fmla="*/ 5188 h 10000"/>
                <a:gd name="connsiteX70" fmla="*/ 5981 w 10000"/>
                <a:gd name="connsiteY70" fmla="*/ 4583 h 10000"/>
                <a:gd name="connsiteX0" fmla="*/ 5981 w 9381"/>
                <a:gd name="connsiteY0" fmla="*/ 4583 h 10000"/>
                <a:gd name="connsiteX1" fmla="*/ 5917 w 9381"/>
                <a:gd name="connsiteY1" fmla="*/ 4208 h 10000"/>
                <a:gd name="connsiteX2" fmla="*/ 5506 w 9381"/>
                <a:gd name="connsiteY2" fmla="*/ 3602 h 10000"/>
                <a:gd name="connsiteX3" fmla="*/ 5917 w 9381"/>
                <a:gd name="connsiteY3" fmla="*/ 3812 h 10000"/>
                <a:gd name="connsiteX4" fmla="*/ 9381 w 9381"/>
                <a:gd name="connsiteY4" fmla="*/ 3780 h 10000"/>
                <a:gd name="connsiteX5" fmla="*/ 8916 w 9381"/>
                <a:gd name="connsiteY5" fmla="*/ 3419 h 10000"/>
                <a:gd name="connsiteX6" fmla="*/ 8445 w 9381"/>
                <a:gd name="connsiteY6" fmla="*/ 3720 h 10000"/>
                <a:gd name="connsiteX7" fmla="*/ 8135 w 9381"/>
                <a:gd name="connsiteY7" fmla="*/ 3330 h 10000"/>
                <a:gd name="connsiteX8" fmla="*/ 8760 w 9381"/>
                <a:gd name="connsiteY8" fmla="*/ 3114 h 10000"/>
                <a:gd name="connsiteX9" fmla="*/ 8807 w 9381"/>
                <a:gd name="connsiteY9" fmla="*/ 2664 h 10000"/>
                <a:gd name="connsiteX10" fmla="*/ 8188 w 9381"/>
                <a:gd name="connsiteY10" fmla="*/ 2575 h 10000"/>
                <a:gd name="connsiteX11" fmla="*/ 7984 w 9381"/>
                <a:gd name="connsiteY11" fmla="*/ 2964 h 10000"/>
                <a:gd name="connsiteX12" fmla="*/ 7772 w 9381"/>
                <a:gd name="connsiteY12" fmla="*/ 2664 h 10000"/>
                <a:gd name="connsiteX13" fmla="*/ 6839 w 9381"/>
                <a:gd name="connsiteY13" fmla="*/ 2575 h 10000"/>
                <a:gd name="connsiteX14" fmla="*/ 6633 w 9381"/>
                <a:gd name="connsiteY14" fmla="*/ 2814 h 10000"/>
                <a:gd name="connsiteX15" fmla="*/ 6320 w 9381"/>
                <a:gd name="connsiteY15" fmla="*/ 2575 h 10000"/>
                <a:gd name="connsiteX16" fmla="*/ 5960 w 9381"/>
                <a:gd name="connsiteY16" fmla="*/ 3114 h 10000"/>
                <a:gd name="connsiteX17" fmla="*/ 5496 w 9381"/>
                <a:gd name="connsiteY17" fmla="*/ 2875 h 10000"/>
                <a:gd name="connsiteX18" fmla="*/ 5702 w 9381"/>
                <a:gd name="connsiteY18" fmla="*/ 1909 h 10000"/>
                <a:gd name="connsiteX19" fmla="*/ 6219 w 9381"/>
                <a:gd name="connsiteY19" fmla="*/ 2059 h 10000"/>
                <a:gd name="connsiteX20" fmla="*/ 6269 w 9381"/>
                <a:gd name="connsiteY20" fmla="*/ 994 h 10000"/>
                <a:gd name="connsiteX21" fmla="*/ 5599 w 9381"/>
                <a:gd name="connsiteY21" fmla="*/ 0 h 10000"/>
                <a:gd name="connsiteX22" fmla="*/ 5702 w 9381"/>
                <a:gd name="connsiteY22" fmla="*/ 1055 h 10000"/>
                <a:gd name="connsiteX23" fmla="*/ 5028 w 9381"/>
                <a:gd name="connsiteY23" fmla="*/ 1660 h 10000"/>
                <a:gd name="connsiteX24" fmla="*/ 4974 w 9381"/>
                <a:gd name="connsiteY24" fmla="*/ 2514 h 10000"/>
                <a:gd name="connsiteX25" fmla="*/ 4780 w 9381"/>
                <a:gd name="connsiteY25" fmla="*/ 2692 h 10000"/>
                <a:gd name="connsiteX26" fmla="*/ 4664 w 9381"/>
                <a:gd name="connsiteY26" fmla="*/ 2814 h 10000"/>
                <a:gd name="connsiteX27" fmla="*/ 4200 w 9381"/>
                <a:gd name="connsiteY27" fmla="*/ 1965 h 10000"/>
                <a:gd name="connsiteX28" fmla="*/ 3371 w 9381"/>
                <a:gd name="connsiteY28" fmla="*/ 1965 h 10000"/>
                <a:gd name="connsiteX29" fmla="*/ 2905 w 9381"/>
                <a:gd name="connsiteY29" fmla="*/ 2420 h 10000"/>
                <a:gd name="connsiteX30" fmla="*/ 2697 w 9381"/>
                <a:gd name="connsiteY30" fmla="*/ 3114 h 10000"/>
                <a:gd name="connsiteX31" fmla="*/ 2230 w 9381"/>
                <a:gd name="connsiteY31" fmla="*/ 2359 h 10000"/>
                <a:gd name="connsiteX32" fmla="*/ 1921 w 9381"/>
                <a:gd name="connsiteY32" fmla="*/ 1454 h 10000"/>
                <a:gd name="connsiteX33" fmla="*/ 1661 w 9381"/>
                <a:gd name="connsiteY33" fmla="*/ 1909 h 10000"/>
                <a:gd name="connsiteX34" fmla="*/ 1712 w 9381"/>
                <a:gd name="connsiteY34" fmla="*/ 2814 h 10000"/>
                <a:gd name="connsiteX35" fmla="*/ 1098 w 9381"/>
                <a:gd name="connsiteY35" fmla="*/ 2664 h 10000"/>
                <a:gd name="connsiteX36" fmla="*/ 907 w 9381"/>
                <a:gd name="connsiteY36" fmla="*/ 2692 h 10000"/>
                <a:gd name="connsiteX37" fmla="*/ 572 w 9381"/>
                <a:gd name="connsiteY37" fmla="*/ 3372 h 10000"/>
                <a:gd name="connsiteX38" fmla="*/ 777 w 9381"/>
                <a:gd name="connsiteY38" fmla="*/ 3907 h 10000"/>
                <a:gd name="connsiteX39" fmla="*/ 572 w 9381"/>
                <a:gd name="connsiteY39" fmla="*/ 4733 h 10000"/>
                <a:gd name="connsiteX40" fmla="*/ 208 w 9381"/>
                <a:gd name="connsiteY40" fmla="*/ 5188 h 10000"/>
                <a:gd name="connsiteX41" fmla="*/ 0 w 9381"/>
                <a:gd name="connsiteY41" fmla="*/ 5446 h 10000"/>
                <a:gd name="connsiteX42" fmla="*/ 73 w 9381"/>
                <a:gd name="connsiteY42" fmla="*/ 6323 h 10000"/>
                <a:gd name="connsiteX43" fmla="*/ 832 w 9381"/>
                <a:gd name="connsiteY43" fmla="*/ 7416 h 10000"/>
                <a:gd name="connsiteX44" fmla="*/ 1247 w 9381"/>
                <a:gd name="connsiteY44" fmla="*/ 7387 h 10000"/>
                <a:gd name="connsiteX45" fmla="*/ 1318 w 9381"/>
                <a:gd name="connsiteY45" fmla="*/ 7866 h 10000"/>
                <a:gd name="connsiteX46" fmla="*/ 1783 w 9381"/>
                <a:gd name="connsiteY46" fmla="*/ 8021 h 10000"/>
                <a:gd name="connsiteX47" fmla="*/ 2458 w 9381"/>
                <a:gd name="connsiteY47" fmla="*/ 8621 h 10000"/>
                <a:gd name="connsiteX48" fmla="*/ 2697 w 9381"/>
                <a:gd name="connsiteY48" fmla="*/ 9137 h 10000"/>
                <a:gd name="connsiteX49" fmla="*/ 3183 w 9381"/>
                <a:gd name="connsiteY49" fmla="*/ 9278 h 10000"/>
                <a:gd name="connsiteX50" fmla="*/ 3202 w 9381"/>
                <a:gd name="connsiteY50" fmla="*/ 10000 h 10000"/>
                <a:gd name="connsiteX51" fmla="*/ 3441 w 9381"/>
                <a:gd name="connsiteY51" fmla="*/ 9653 h 10000"/>
                <a:gd name="connsiteX52" fmla="*/ 3937 w 9381"/>
                <a:gd name="connsiteY52" fmla="*/ 9686 h 10000"/>
                <a:gd name="connsiteX53" fmla="*/ 3855 w 9381"/>
                <a:gd name="connsiteY53" fmla="*/ 8977 h 10000"/>
                <a:gd name="connsiteX54" fmla="*/ 4664 w 9381"/>
                <a:gd name="connsiteY54" fmla="*/ 8293 h 10000"/>
                <a:gd name="connsiteX55" fmla="*/ 4200 w 9381"/>
                <a:gd name="connsiteY55" fmla="*/ 7913 h 10000"/>
                <a:gd name="connsiteX56" fmla="*/ 3886 w 9381"/>
                <a:gd name="connsiteY56" fmla="*/ 8260 h 10000"/>
                <a:gd name="connsiteX57" fmla="*/ 3631 w 9381"/>
                <a:gd name="connsiteY57" fmla="*/ 7763 h 10000"/>
                <a:gd name="connsiteX58" fmla="*/ 3910 w 9381"/>
                <a:gd name="connsiteY58" fmla="*/ 7387 h 10000"/>
                <a:gd name="connsiteX59" fmla="*/ 4219 w 9381"/>
                <a:gd name="connsiteY59" fmla="*/ 6295 h 10000"/>
                <a:gd name="connsiteX60" fmla="*/ 3910 w 9381"/>
                <a:gd name="connsiteY60" fmla="*/ 5647 h 10000"/>
                <a:gd name="connsiteX61" fmla="*/ 4045 w 9381"/>
                <a:gd name="connsiteY61" fmla="*/ 5417 h 10000"/>
                <a:gd name="connsiteX62" fmla="*/ 4613 w 9381"/>
                <a:gd name="connsiteY62" fmla="*/ 5797 h 10000"/>
                <a:gd name="connsiteX63" fmla="*/ 4974 w 9381"/>
                <a:gd name="connsiteY63" fmla="*/ 6445 h 10000"/>
                <a:gd name="connsiteX64" fmla="*/ 5363 w 9381"/>
                <a:gd name="connsiteY64" fmla="*/ 6295 h 10000"/>
                <a:gd name="connsiteX65" fmla="*/ 5619 w 9381"/>
                <a:gd name="connsiteY65" fmla="*/ 6623 h 10000"/>
                <a:gd name="connsiteX66" fmla="*/ 5824 w 9381"/>
                <a:gd name="connsiteY66" fmla="*/ 6323 h 10000"/>
                <a:gd name="connsiteX67" fmla="*/ 5754 w 9381"/>
                <a:gd name="connsiteY67" fmla="*/ 5539 h 10000"/>
                <a:gd name="connsiteX68" fmla="*/ 5619 w 9381"/>
                <a:gd name="connsiteY68" fmla="*/ 5188 h 10000"/>
                <a:gd name="connsiteX69" fmla="*/ 5981 w 9381"/>
                <a:gd name="connsiteY69" fmla="*/ 4583 h 10000"/>
                <a:gd name="connsiteX0" fmla="*/ 6376 w 9504"/>
                <a:gd name="connsiteY0" fmla="*/ 4583 h 10000"/>
                <a:gd name="connsiteX1" fmla="*/ 6307 w 9504"/>
                <a:gd name="connsiteY1" fmla="*/ 4208 h 10000"/>
                <a:gd name="connsiteX2" fmla="*/ 5869 w 9504"/>
                <a:gd name="connsiteY2" fmla="*/ 3602 h 10000"/>
                <a:gd name="connsiteX3" fmla="*/ 6307 w 9504"/>
                <a:gd name="connsiteY3" fmla="*/ 3812 h 10000"/>
                <a:gd name="connsiteX4" fmla="*/ 9504 w 9504"/>
                <a:gd name="connsiteY4" fmla="*/ 3419 h 10000"/>
                <a:gd name="connsiteX5" fmla="*/ 9002 w 9504"/>
                <a:gd name="connsiteY5" fmla="*/ 3720 h 10000"/>
                <a:gd name="connsiteX6" fmla="*/ 8672 w 9504"/>
                <a:gd name="connsiteY6" fmla="*/ 3330 h 10000"/>
                <a:gd name="connsiteX7" fmla="*/ 9338 w 9504"/>
                <a:gd name="connsiteY7" fmla="*/ 3114 h 10000"/>
                <a:gd name="connsiteX8" fmla="*/ 9388 w 9504"/>
                <a:gd name="connsiteY8" fmla="*/ 2664 h 10000"/>
                <a:gd name="connsiteX9" fmla="*/ 8728 w 9504"/>
                <a:gd name="connsiteY9" fmla="*/ 2575 h 10000"/>
                <a:gd name="connsiteX10" fmla="*/ 8511 w 9504"/>
                <a:gd name="connsiteY10" fmla="*/ 2964 h 10000"/>
                <a:gd name="connsiteX11" fmla="*/ 8285 w 9504"/>
                <a:gd name="connsiteY11" fmla="*/ 2664 h 10000"/>
                <a:gd name="connsiteX12" fmla="*/ 7290 w 9504"/>
                <a:gd name="connsiteY12" fmla="*/ 2575 h 10000"/>
                <a:gd name="connsiteX13" fmla="*/ 7071 w 9504"/>
                <a:gd name="connsiteY13" fmla="*/ 2814 h 10000"/>
                <a:gd name="connsiteX14" fmla="*/ 6737 w 9504"/>
                <a:gd name="connsiteY14" fmla="*/ 2575 h 10000"/>
                <a:gd name="connsiteX15" fmla="*/ 6353 w 9504"/>
                <a:gd name="connsiteY15" fmla="*/ 3114 h 10000"/>
                <a:gd name="connsiteX16" fmla="*/ 5859 w 9504"/>
                <a:gd name="connsiteY16" fmla="*/ 2875 h 10000"/>
                <a:gd name="connsiteX17" fmla="*/ 6078 w 9504"/>
                <a:gd name="connsiteY17" fmla="*/ 1909 h 10000"/>
                <a:gd name="connsiteX18" fmla="*/ 6629 w 9504"/>
                <a:gd name="connsiteY18" fmla="*/ 2059 h 10000"/>
                <a:gd name="connsiteX19" fmla="*/ 6683 w 9504"/>
                <a:gd name="connsiteY19" fmla="*/ 994 h 10000"/>
                <a:gd name="connsiteX20" fmla="*/ 5968 w 9504"/>
                <a:gd name="connsiteY20" fmla="*/ 0 h 10000"/>
                <a:gd name="connsiteX21" fmla="*/ 6078 w 9504"/>
                <a:gd name="connsiteY21" fmla="*/ 1055 h 10000"/>
                <a:gd name="connsiteX22" fmla="*/ 5360 w 9504"/>
                <a:gd name="connsiteY22" fmla="*/ 1660 h 10000"/>
                <a:gd name="connsiteX23" fmla="*/ 5302 w 9504"/>
                <a:gd name="connsiteY23" fmla="*/ 2514 h 10000"/>
                <a:gd name="connsiteX24" fmla="*/ 5095 w 9504"/>
                <a:gd name="connsiteY24" fmla="*/ 2692 h 10000"/>
                <a:gd name="connsiteX25" fmla="*/ 4972 w 9504"/>
                <a:gd name="connsiteY25" fmla="*/ 2814 h 10000"/>
                <a:gd name="connsiteX26" fmla="*/ 4477 w 9504"/>
                <a:gd name="connsiteY26" fmla="*/ 1965 h 10000"/>
                <a:gd name="connsiteX27" fmla="*/ 3593 w 9504"/>
                <a:gd name="connsiteY27" fmla="*/ 1965 h 10000"/>
                <a:gd name="connsiteX28" fmla="*/ 3097 w 9504"/>
                <a:gd name="connsiteY28" fmla="*/ 2420 h 10000"/>
                <a:gd name="connsiteX29" fmla="*/ 2875 w 9504"/>
                <a:gd name="connsiteY29" fmla="*/ 3114 h 10000"/>
                <a:gd name="connsiteX30" fmla="*/ 2377 w 9504"/>
                <a:gd name="connsiteY30" fmla="*/ 2359 h 10000"/>
                <a:gd name="connsiteX31" fmla="*/ 2048 w 9504"/>
                <a:gd name="connsiteY31" fmla="*/ 1454 h 10000"/>
                <a:gd name="connsiteX32" fmla="*/ 1771 w 9504"/>
                <a:gd name="connsiteY32" fmla="*/ 1909 h 10000"/>
                <a:gd name="connsiteX33" fmla="*/ 1825 w 9504"/>
                <a:gd name="connsiteY33" fmla="*/ 2814 h 10000"/>
                <a:gd name="connsiteX34" fmla="*/ 1170 w 9504"/>
                <a:gd name="connsiteY34" fmla="*/ 2664 h 10000"/>
                <a:gd name="connsiteX35" fmla="*/ 967 w 9504"/>
                <a:gd name="connsiteY35" fmla="*/ 2692 h 10000"/>
                <a:gd name="connsiteX36" fmla="*/ 610 w 9504"/>
                <a:gd name="connsiteY36" fmla="*/ 3372 h 10000"/>
                <a:gd name="connsiteX37" fmla="*/ 828 w 9504"/>
                <a:gd name="connsiteY37" fmla="*/ 3907 h 10000"/>
                <a:gd name="connsiteX38" fmla="*/ 610 w 9504"/>
                <a:gd name="connsiteY38" fmla="*/ 4733 h 10000"/>
                <a:gd name="connsiteX39" fmla="*/ 222 w 9504"/>
                <a:gd name="connsiteY39" fmla="*/ 5188 h 10000"/>
                <a:gd name="connsiteX40" fmla="*/ 0 w 9504"/>
                <a:gd name="connsiteY40" fmla="*/ 5446 h 10000"/>
                <a:gd name="connsiteX41" fmla="*/ 78 w 9504"/>
                <a:gd name="connsiteY41" fmla="*/ 6323 h 10000"/>
                <a:gd name="connsiteX42" fmla="*/ 887 w 9504"/>
                <a:gd name="connsiteY42" fmla="*/ 7416 h 10000"/>
                <a:gd name="connsiteX43" fmla="*/ 1329 w 9504"/>
                <a:gd name="connsiteY43" fmla="*/ 7387 h 10000"/>
                <a:gd name="connsiteX44" fmla="*/ 1405 w 9504"/>
                <a:gd name="connsiteY44" fmla="*/ 7866 h 10000"/>
                <a:gd name="connsiteX45" fmla="*/ 1901 w 9504"/>
                <a:gd name="connsiteY45" fmla="*/ 8021 h 10000"/>
                <a:gd name="connsiteX46" fmla="*/ 2620 w 9504"/>
                <a:gd name="connsiteY46" fmla="*/ 8621 h 10000"/>
                <a:gd name="connsiteX47" fmla="*/ 2875 w 9504"/>
                <a:gd name="connsiteY47" fmla="*/ 9137 h 10000"/>
                <a:gd name="connsiteX48" fmla="*/ 3393 w 9504"/>
                <a:gd name="connsiteY48" fmla="*/ 9278 h 10000"/>
                <a:gd name="connsiteX49" fmla="*/ 3413 w 9504"/>
                <a:gd name="connsiteY49" fmla="*/ 10000 h 10000"/>
                <a:gd name="connsiteX50" fmla="*/ 3668 w 9504"/>
                <a:gd name="connsiteY50" fmla="*/ 9653 h 10000"/>
                <a:gd name="connsiteX51" fmla="*/ 4197 w 9504"/>
                <a:gd name="connsiteY51" fmla="*/ 9686 h 10000"/>
                <a:gd name="connsiteX52" fmla="*/ 4109 w 9504"/>
                <a:gd name="connsiteY52" fmla="*/ 8977 h 10000"/>
                <a:gd name="connsiteX53" fmla="*/ 4972 w 9504"/>
                <a:gd name="connsiteY53" fmla="*/ 8293 h 10000"/>
                <a:gd name="connsiteX54" fmla="*/ 4477 w 9504"/>
                <a:gd name="connsiteY54" fmla="*/ 7913 h 10000"/>
                <a:gd name="connsiteX55" fmla="*/ 4142 w 9504"/>
                <a:gd name="connsiteY55" fmla="*/ 8260 h 10000"/>
                <a:gd name="connsiteX56" fmla="*/ 3871 w 9504"/>
                <a:gd name="connsiteY56" fmla="*/ 7763 h 10000"/>
                <a:gd name="connsiteX57" fmla="*/ 4168 w 9504"/>
                <a:gd name="connsiteY57" fmla="*/ 7387 h 10000"/>
                <a:gd name="connsiteX58" fmla="*/ 4497 w 9504"/>
                <a:gd name="connsiteY58" fmla="*/ 6295 h 10000"/>
                <a:gd name="connsiteX59" fmla="*/ 4168 w 9504"/>
                <a:gd name="connsiteY59" fmla="*/ 5647 h 10000"/>
                <a:gd name="connsiteX60" fmla="*/ 4312 w 9504"/>
                <a:gd name="connsiteY60" fmla="*/ 5417 h 10000"/>
                <a:gd name="connsiteX61" fmla="*/ 4917 w 9504"/>
                <a:gd name="connsiteY61" fmla="*/ 5797 h 10000"/>
                <a:gd name="connsiteX62" fmla="*/ 5302 w 9504"/>
                <a:gd name="connsiteY62" fmla="*/ 6445 h 10000"/>
                <a:gd name="connsiteX63" fmla="*/ 5717 w 9504"/>
                <a:gd name="connsiteY63" fmla="*/ 6295 h 10000"/>
                <a:gd name="connsiteX64" fmla="*/ 5990 w 9504"/>
                <a:gd name="connsiteY64" fmla="*/ 6623 h 10000"/>
                <a:gd name="connsiteX65" fmla="*/ 6208 w 9504"/>
                <a:gd name="connsiteY65" fmla="*/ 6323 h 10000"/>
                <a:gd name="connsiteX66" fmla="*/ 6134 w 9504"/>
                <a:gd name="connsiteY66" fmla="*/ 5539 h 10000"/>
                <a:gd name="connsiteX67" fmla="*/ 5990 w 9504"/>
                <a:gd name="connsiteY67" fmla="*/ 5188 h 10000"/>
                <a:gd name="connsiteX68" fmla="*/ 6376 w 9504"/>
                <a:gd name="connsiteY68" fmla="*/ 4583 h 10000"/>
                <a:gd name="connsiteX0" fmla="*/ 6709 w 10000"/>
                <a:gd name="connsiteY0" fmla="*/ 4583 h 10000"/>
                <a:gd name="connsiteX1" fmla="*/ 6636 w 10000"/>
                <a:gd name="connsiteY1" fmla="*/ 4208 h 10000"/>
                <a:gd name="connsiteX2" fmla="*/ 6175 w 10000"/>
                <a:gd name="connsiteY2" fmla="*/ 3602 h 10000"/>
                <a:gd name="connsiteX3" fmla="*/ 6636 w 10000"/>
                <a:gd name="connsiteY3" fmla="*/ 3812 h 10000"/>
                <a:gd name="connsiteX4" fmla="*/ 10000 w 10000"/>
                <a:gd name="connsiteY4" fmla="*/ 3239 h 10000"/>
                <a:gd name="connsiteX5" fmla="*/ 9472 w 10000"/>
                <a:gd name="connsiteY5" fmla="*/ 3720 h 10000"/>
                <a:gd name="connsiteX6" fmla="*/ 9125 w 10000"/>
                <a:gd name="connsiteY6" fmla="*/ 3330 h 10000"/>
                <a:gd name="connsiteX7" fmla="*/ 9825 w 10000"/>
                <a:gd name="connsiteY7" fmla="*/ 3114 h 10000"/>
                <a:gd name="connsiteX8" fmla="*/ 9878 w 10000"/>
                <a:gd name="connsiteY8" fmla="*/ 2664 h 10000"/>
                <a:gd name="connsiteX9" fmla="*/ 9184 w 10000"/>
                <a:gd name="connsiteY9" fmla="*/ 2575 h 10000"/>
                <a:gd name="connsiteX10" fmla="*/ 8955 w 10000"/>
                <a:gd name="connsiteY10" fmla="*/ 2964 h 10000"/>
                <a:gd name="connsiteX11" fmla="*/ 8717 w 10000"/>
                <a:gd name="connsiteY11" fmla="*/ 2664 h 10000"/>
                <a:gd name="connsiteX12" fmla="*/ 7670 w 10000"/>
                <a:gd name="connsiteY12" fmla="*/ 2575 h 10000"/>
                <a:gd name="connsiteX13" fmla="*/ 7440 w 10000"/>
                <a:gd name="connsiteY13" fmla="*/ 2814 h 10000"/>
                <a:gd name="connsiteX14" fmla="*/ 7089 w 10000"/>
                <a:gd name="connsiteY14" fmla="*/ 2575 h 10000"/>
                <a:gd name="connsiteX15" fmla="*/ 6685 w 10000"/>
                <a:gd name="connsiteY15" fmla="*/ 3114 h 10000"/>
                <a:gd name="connsiteX16" fmla="*/ 6165 w 10000"/>
                <a:gd name="connsiteY16" fmla="*/ 2875 h 10000"/>
                <a:gd name="connsiteX17" fmla="*/ 6395 w 10000"/>
                <a:gd name="connsiteY17" fmla="*/ 1909 h 10000"/>
                <a:gd name="connsiteX18" fmla="*/ 6975 w 10000"/>
                <a:gd name="connsiteY18" fmla="*/ 2059 h 10000"/>
                <a:gd name="connsiteX19" fmla="*/ 7032 w 10000"/>
                <a:gd name="connsiteY19" fmla="*/ 994 h 10000"/>
                <a:gd name="connsiteX20" fmla="*/ 6279 w 10000"/>
                <a:gd name="connsiteY20" fmla="*/ 0 h 10000"/>
                <a:gd name="connsiteX21" fmla="*/ 6395 w 10000"/>
                <a:gd name="connsiteY21" fmla="*/ 1055 h 10000"/>
                <a:gd name="connsiteX22" fmla="*/ 5640 w 10000"/>
                <a:gd name="connsiteY22" fmla="*/ 1660 h 10000"/>
                <a:gd name="connsiteX23" fmla="*/ 5579 w 10000"/>
                <a:gd name="connsiteY23" fmla="*/ 2514 h 10000"/>
                <a:gd name="connsiteX24" fmla="*/ 5361 w 10000"/>
                <a:gd name="connsiteY24" fmla="*/ 2692 h 10000"/>
                <a:gd name="connsiteX25" fmla="*/ 5231 w 10000"/>
                <a:gd name="connsiteY25" fmla="*/ 2814 h 10000"/>
                <a:gd name="connsiteX26" fmla="*/ 4711 w 10000"/>
                <a:gd name="connsiteY26" fmla="*/ 1965 h 10000"/>
                <a:gd name="connsiteX27" fmla="*/ 3781 w 10000"/>
                <a:gd name="connsiteY27" fmla="*/ 1965 h 10000"/>
                <a:gd name="connsiteX28" fmla="*/ 3259 w 10000"/>
                <a:gd name="connsiteY28" fmla="*/ 2420 h 10000"/>
                <a:gd name="connsiteX29" fmla="*/ 3025 w 10000"/>
                <a:gd name="connsiteY29" fmla="*/ 3114 h 10000"/>
                <a:gd name="connsiteX30" fmla="*/ 2501 w 10000"/>
                <a:gd name="connsiteY30" fmla="*/ 2359 h 10000"/>
                <a:gd name="connsiteX31" fmla="*/ 2155 w 10000"/>
                <a:gd name="connsiteY31" fmla="*/ 1454 h 10000"/>
                <a:gd name="connsiteX32" fmla="*/ 1863 w 10000"/>
                <a:gd name="connsiteY32" fmla="*/ 1909 h 10000"/>
                <a:gd name="connsiteX33" fmla="*/ 1920 w 10000"/>
                <a:gd name="connsiteY33" fmla="*/ 2814 h 10000"/>
                <a:gd name="connsiteX34" fmla="*/ 1231 w 10000"/>
                <a:gd name="connsiteY34" fmla="*/ 2664 h 10000"/>
                <a:gd name="connsiteX35" fmla="*/ 1017 w 10000"/>
                <a:gd name="connsiteY35" fmla="*/ 2692 h 10000"/>
                <a:gd name="connsiteX36" fmla="*/ 642 w 10000"/>
                <a:gd name="connsiteY36" fmla="*/ 3372 h 10000"/>
                <a:gd name="connsiteX37" fmla="*/ 871 w 10000"/>
                <a:gd name="connsiteY37" fmla="*/ 3907 h 10000"/>
                <a:gd name="connsiteX38" fmla="*/ 642 w 10000"/>
                <a:gd name="connsiteY38" fmla="*/ 4733 h 10000"/>
                <a:gd name="connsiteX39" fmla="*/ 234 w 10000"/>
                <a:gd name="connsiteY39" fmla="*/ 5188 h 10000"/>
                <a:gd name="connsiteX40" fmla="*/ 0 w 10000"/>
                <a:gd name="connsiteY40" fmla="*/ 5446 h 10000"/>
                <a:gd name="connsiteX41" fmla="*/ 82 w 10000"/>
                <a:gd name="connsiteY41" fmla="*/ 6323 h 10000"/>
                <a:gd name="connsiteX42" fmla="*/ 933 w 10000"/>
                <a:gd name="connsiteY42" fmla="*/ 7416 h 10000"/>
                <a:gd name="connsiteX43" fmla="*/ 1398 w 10000"/>
                <a:gd name="connsiteY43" fmla="*/ 7387 h 10000"/>
                <a:gd name="connsiteX44" fmla="*/ 1478 w 10000"/>
                <a:gd name="connsiteY44" fmla="*/ 7866 h 10000"/>
                <a:gd name="connsiteX45" fmla="*/ 2000 w 10000"/>
                <a:gd name="connsiteY45" fmla="*/ 8021 h 10000"/>
                <a:gd name="connsiteX46" fmla="*/ 2757 w 10000"/>
                <a:gd name="connsiteY46" fmla="*/ 8621 h 10000"/>
                <a:gd name="connsiteX47" fmla="*/ 3025 w 10000"/>
                <a:gd name="connsiteY47" fmla="*/ 9137 h 10000"/>
                <a:gd name="connsiteX48" fmla="*/ 3570 w 10000"/>
                <a:gd name="connsiteY48" fmla="*/ 9278 h 10000"/>
                <a:gd name="connsiteX49" fmla="*/ 3591 w 10000"/>
                <a:gd name="connsiteY49" fmla="*/ 10000 h 10000"/>
                <a:gd name="connsiteX50" fmla="*/ 3859 w 10000"/>
                <a:gd name="connsiteY50" fmla="*/ 9653 h 10000"/>
                <a:gd name="connsiteX51" fmla="*/ 4416 w 10000"/>
                <a:gd name="connsiteY51" fmla="*/ 9686 h 10000"/>
                <a:gd name="connsiteX52" fmla="*/ 4323 w 10000"/>
                <a:gd name="connsiteY52" fmla="*/ 8977 h 10000"/>
                <a:gd name="connsiteX53" fmla="*/ 5231 w 10000"/>
                <a:gd name="connsiteY53" fmla="*/ 8293 h 10000"/>
                <a:gd name="connsiteX54" fmla="*/ 4711 w 10000"/>
                <a:gd name="connsiteY54" fmla="*/ 7913 h 10000"/>
                <a:gd name="connsiteX55" fmla="*/ 4358 w 10000"/>
                <a:gd name="connsiteY55" fmla="*/ 8260 h 10000"/>
                <a:gd name="connsiteX56" fmla="*/ 4073 w 10000"/>
                <a:gd name="connsiteY56" fmla="*/ 7763 h 10000"/>
                <a:gd name="connsiteX57" fmla="*/ 4386 w 10000"/>
                <a:gd name="connsiteY57" fmla="*/ 7387 h 10000"/>
                <a:gd name="connsiteX58" fmla="*/ 4732 w 10000"/>
                <a:gd name="connsiteY58" fmla="*/ 6295 h 10000"/>
                <a:gd name="connsiteX59" fmla="*/ 4386 w 10000"/>
                <a:gd name="connsiteY59" fmla="*/ 5647 h 10000"/>
                <a:gd name="connsiteX60" fmla="*/ 4537 w 10000"/>
                <a:gd name="connsiteY60" fmla="*/ 5417 h 10000"/>
                <a:gd name="connsiteX61" fmla="*/ 5174 w 10000"/>
                <a:gd name="connsiteY61" fmla="*/ 5797 h 10000"/>
                <a:gd name="connsiteX62" fmla="*/ 5579 w 10000"/>
                <a:gd name="connsiteY62" fmla="*/ 6445 h 10000"/>
                <a:gd name="connsiteX63" fmla="*/ 6015 w 10000"/>
                <a:gd name="connsiteY63" fmla="*/ 6295 h 10000"/>
                <a:gd name="connsiteX64" fmla="*/ 6303 w 10000"/>
                <a:gd name="connsiteY64" fmla="*/ 6623 h 10000"/>
                <a:gd name="connsiteX65" fmla="*/ 6532 w 10000"/>
                <a:gd name="connsiteY65" fmla="*/ 6323 h 10000"/>
                <a:gd name="connsiteX66" fmla="*/ 6454 w 10000"/>
                <a:gd name="connsiteY66" fmla="*/ 5539 h 10000"/>
                <a:gd name="connsiteX67" fmla="*/ 6303 w 10000"/>
                <a:gd name="connsiteY67" fmla="*/ 5188 h 10000"/>
                <a:gd name="connsiteX68" fmla="*/ 6709 w 10000"/>
                <a:gd name="connsiteY68" fmla="*/ 4583 h 10000"/>
                <a:gd name="connsiteX0" fmla="*/ 6709 w 10000"/>
                <a:gd name="connsiteY0" fmla="*/ 4583 h 10000"/>
                <a:gd name="connsiteX1" fmla="*/ 6636 w 10000"/>
                <a:gd name="connsiteY1" fmla="*/ 4208 h 10000"/>
                <a:gd name="connsiteX2" fmla="*/ 6175 w 10000"/>
                <a:gd name="connsiteY2" fmla="*/ 3602 h 10000"/>
                <a:gd name="connsiteX3" fmla="*/ 6636 w 10000"/>
                <a:gd name="connsiteY3" fmla="*/ 3812 h 10000"/>
                <a:gd name="connsiteX4" fmla="*/ 10000 w 10000"/>
                <a:gd name="connsiteY4" fmla="*/ 3239 h 10000"/>
                <a:gd name="connsiteX5" fmla="*/ 9472 w 10000"/>
                <a:gd name="connsiteY5" fmla="*/ 3720 h 10000"/>
                <a:gd name="connsiteX6" fmla="*/ 9125 w 10000"/>
                <a:gd name="connsiteY6" fmla="*/ 3330 h 10000"/>
                <a:gd name="connsiteX7" fmla="*/ 9825 w 10000"/>
                <a:gd name="connsiteY7" fmla="*/ 3114 h 10000"/>
                <a:gd name="connsiteX8" fmla="*/ 9878 w 10000"/>
                <a:gd name="connsiteY8" fmla="*/ 2664 h 10000"/>
                <a:gd name="connsiteX9" fmla="*/ 9184 w 10000"/>
                <a:gd name="connsiteY9" fmla="*/ 2575 h 10000"/>
                <a:gd name="connsiteX10" fmla="*/ 8955 w 10000"/>
                <a:gd name="connsiteY10" fmla="*/ 2964 h 10000"/>
                <a:gd name="connsiteX11" fmla="*/ 8717 w 10000"/>
                <a:gd name="connsiteY11" fmla="*/ 2664 h 10000"/>
                <a:gd name="connsiteX12" fmla="*/ 7670 w 10000"/>
                <a:gd name="connsiteY12" fmla="*/ 2575 h 10000"/>
                <a:gd name="connsiteX13" fmla="*/ 7440 w 10000"/>
                <a:gd name="connsiteY13" fmla="*/ 2814 h 10000"/>
                <a:gd name="connsiteX14" fmla="*/ 7089 w 10000"/>
                <a:gd name="connsiteY14" fmla="*/ 2575 h 10000"/>
                <a:gd name="connsiteX15" fmla="*/ 6685 w 10000"/>
                <a:gd name="connsiteY15" fmla="*/ 3114 h 10000"/>
                <a:gd name="connsiteX16" fmla="*/ 6165 w 10000"/>
                <a:gd name="connsiteY16" fmla="*/ 2875 h 10000"/>
                <a:gd name="connsiteX17" fmla="*/ 6395 w 10000"/>
                <a:gd name="connsiteY17" fmla="*/ 1909 h 10000"/>
                <a:gd name="connsiteX18" fmla="*/ 6975 w 10000"/>
                <a:gd name="connsiteY18" fmla="*/ 2059 h 10000"/>
                <a:gd name="connsiteX19" fmla="*/ 7032 w 10000"/>
                <a:gd name="connsiteY19" fmla="*/ 994 h 10000"/>
                <a:gd name="connsiteX20" fmla="*/ 6279 w 10000"/>
                <a:gd name="connsiteY20" fmla="*/ 0 h 10000"/>
                <a:gd name="connsiteX21" fmla="*/ 6395 w 10000"/>
                <a:gd name="connsiteY21" fmla="*/ 1055 h 10000"/>
                <a:gd name="connsiteX22" fmla="*/ 5640 w 10000"/>
                <a:gd name="connsiteY22" fmla="*/ 1660 h 10000"/>
                <a:gd name="connsiteX23" fmla="*/ 5579 w 10000"/>
                <a:gd name="connsiteY23" fmla="*/ 2514 h 10000"/>
                <a:gd name="connsiteX24" fmla="*/ 5361 w 10000"/>
                <a:gd name="connsiteY24" fmla="*/ 2692 h 10000"/>
                <a:gd name="connsiteX25" fmla="*/ 5231 w 10000"/>
                <a:gd name="connsiteY25" fmla="*/ 2814 h 10000"/>
                <a:gd name="connsiteX26" fmla="*/ 4711 w 10000"/>
                <a:gd name="connsiteY26" fmla="*/ 1965 h 10000"/>
                <a:gd name="connsiteX27" fmla="*/ 3781 w 10000"/>
                <a:gd name="connsiteY27" fmla="*/ 1965 h 10000"/>
                <a:gd name="connsiteX28" fmla="*/ 3259 w 10000"/>
                <a:gd name="connsiteY28" fmla="*/ 2420 h 10000"/>
                <a:gd name="connsiteX29" fmla="*/ 3025 w 10000"/>
                <a:gd name="connsiteY29" fmla="*/ 3114 h 10000"/>
                <a:gd name="connsiteX30" fmla="*/ 2501 w 10000"/>
                <a:gd name="connsiteY30" fmla="*/ 2359 h 10000"/>
                <a:gd name="connsiteX31" fmla="*/ 2155 w 10000"/>
                <a:gd name="connsiteY31" fmla="*/ 1454 h 10000"/>
                <a:gd name="connsiteX32" fmla="*/ 1863 w 10000"/>
                <a:gd name="connsiteY32" fmla="*/ 1909 h 10000"/>
                <a:gd name="connsiteX33" fmla="*/ 1920 w 10000"/>
                <a:gd name="connsiteY33" fmla="*/ 2814 h 10000"/>
                <a:gd name="connsiteX34" fmla="*/ 1231 w 10000"/>
                <a:gd name="connsiteY34" fmla="*/ 2664 h 10000"/>
                <a:gd name="connsiteX35" fmla="*/ 1017 w 10000"/>
                <a:gd name="connsiteY35" fmla="*/ 2692 h 10000"/>
                <a:gd name="connsiteX36" fmla="*/ 642 w 10000"/>
                <a:gd name="connsiteY36" fmla="*/ 3372 h 10000"/>
                <a:gd name="connsiteX37" fmla="*/ 871 w 10000"/>
                <a:gd name="connsiteY37" fmla="*/ 3907 h 10000"/>
                <a:gd name="connsiteX38" fmla="*/ 642 w 10000"/>
                <a:gd name="connsiteY38" fmla="*/ 4733 h 10000"/>
                <a:gd name="connsiteX39" fmla="*/ 234 w 10000"/>
                <a:gd name="connsiteY39" fmla="*/ 5188 h 10000"/>
                <a:gd name="connsiteX40" fmla="*/ 0 w 10000"/>
                <a:gd name="connsiteY40" fmla="*/ 5446 h 10000"/>
                <a:gd name="connsiteX41" fmla="*/ 82 w 10000"/>
                <a:gd name="connsiteY41" fmla="*/ 6323 h 10000"/>
                <a:gd name="connsiteX42" fmla="*/ 933 w 10000"/>
                <a:gd name="connsiteY42" fmla="*/ 7416 h 10000"/>
                <a:gd name="connsiteX43" fmla="*/ 1398 w 10000"/>
                <a:gd name="connsiteY43" fmla="*/ 7387 h 10000"/>
                <a:gd name="connsiteX44" fmla="*/ 1478 w 10000"/>
                <a:gd name="connsiteY44" fmla="*/ 7866 h 10000"/>
                <a:gd name="connsiteX45" fmla="*/ 2000 w 10000"/>
                <a:gd name="connsiteY45" fmla="*/ 8021 h 10000"/>
                <a:gd name="connsiteX46" fmla="*/ 2757 w 10000"/>
                <a:gd name="connsiteY46" fmla="*/ 8621 h 10000"/>
                <a:gd name="connsiteX47" fmla="*/ 3025 w 10000"/>
                <a:gd name="connsiteY47" fmla="*/ 9137 h 10000"/>
                <a:gd name="connsiteX48" fmla="*/ 3570 w 10000"/>
                <a:gd name="connsiteY48" fmla="*/ 9278 h 10000"/>
                <a:gd name="connsiteX49" fmla="*/ 3591 w 10000"/>
                <a:gd name="connsiteY49" fmla="*/ 10000 h 10000"/>
                <a:gd name="connsiteX50" fmla="*/ 3859 w 10000"/>
                <a:gd name="connsiteY50" fmla="*/ 9653 h 10000"/>
                <a:gd name="connsiteX51" fmla="*/ 4416 w 10000"/>
                <a:gd name="connsiteY51" fmla="*/ 9686 h 10000"/>
                <a:gd name="connsiteX52" fmla="*/ 4323 w 10000"/>
                <a:gd name="connsiteY52" fmla="*/ 8977 h 10000"/>
                <a:gd name="connsiteX53" fmla="*/ 5231 w 10000"/>
                <a:gd name="connsiteY53" fmla="*/ 8293 h 10000"/>
                <a:gd name="connsiteX54" fmla="*/ 4711 w 10000"/>
                <a:gd name="connsiteY54" fmla="*/ 7913 h 10000"/>
                <a:gd name="connsiteX55" fmla="*/ 4358 w 10000"/>
                <a:gd name="connsiteY55" fmla="*/ 8260 h 10000"/>
                <a:gd name="connsiteX56" fmla="*/ 4073 w 10000"/>
                <a:gd name="connsiteY56" fmla="*/ 7763 h 10000"/>
                <a:gd name="connsiteX57" fmla="*/ 4386 w 10000"/>
                <a:gd name="connsiteY57" fmla="*/ 7387 h 10000"/>
                <a:gd name="connsiteX58" fmla="*/ 4732 w 10000"/>
                <a:gd name="connsiteY58" fmla="*/ 6295 h 10000"/>
                <a:gd name="connsiteX59" fmla="*/ 4386 w 10000"/>
                <a:gd name="connsiteY59" fmla="*/ 5647 h 10000"/>
                <a:gd name="connsiteX60" fmla="*/ 4537 w 10000"/>
                <a:gd name="connsiteY60" fmla="*/ 5417 h 10000"/>
                <a:gd name="connsiteX61" fmla="*/ 5174 w 10000"/>
                <a:gd name="connsiteY61" fmla="*/ 5797 h 10000"/>
                <a:gd name="connsiteX62" fmla="*/ 5579 w 10000"/>
                <a:gd name="connsiteY62" fmla="*/ 6445 h 10000"/>
                <a:gd name="connsiteX63" fmla="*/ 6015 w 10000"/>
                <a:gd name="connsiteY63" fmla="*/ 6295 h 10000"/>
                <a:gd name="connsiteX64" fmla="*/ 6303 w 10000"/>
                <a:gd name="connsiteY64" fmla="*/ 6623 h 10000"/>
                <a:gd name="connsiteX65" fmla="*/ 6532 w 10000"/>
                <a:gd name="connsiteY65" fmla="*/ 6323 h 10000"/>
                <a:gd name="connsiteX66" fmla="*/ 6454 w 10000"/>
                <a:gd name="connsiteY66" fmla="*/ 5539 h 10000"/>
                <a:gd name="connsiteX67" fmla="*/ 6303 w 10000"/>
                <a:gd name="connsiteY67" fmla="*/ 5188 h 10000"/>
                <a:gd name="connsiteX68" fmla="*/ 6709 w 10000"/>
                <a:gd name="connsiteY68" fmla="*/ 4583 h 10000"/>
                <a:gd name="connsiteX0" fmla="*/ 6709 w 10000"/>
                <a:gd name="connsiteY0" fmla="*/ 4583 h 10000"/>
                <a:gd name="connsiteX1" fmla="*/ 6636 w 10000"/>
                <a:gd name="connsiteY1" fmla="*/ 4208 h 10000"/>
                <a:gd name="connsiteX2" fmla="*/ 6175 w 10000"/>
                <a:gd name="connsiteY2" fmla="*/ 3602 h 10000"/>
                <a:gd name="connsiteX3" fmla="*/ 6636 w 10000"/>
                <a:gd name="connsiteY3" fmla="*/ 3812 h 10000"/>
                <a:gd name="connsiteX4" fmla="*/ 10000 w 10000"/>
                <a:gd name="connsiteY4" fmla="*/ 3239 h 10000"/>
                <a:gd name="connsiteX5" fmla="*/ 9472 w 10000"/>
                <a:gd name="connsiteY5" fmla="*/ 3720 h 10000"/>
                <a:gd name="connsiteX6" fmla="*/ 9125 w 10000"/>
                <a:gd name="connsiteY6" fmla="*/ 3330 h 10000"/>
                <a:gd name="connsiteX7" fmla="*/ 9825 w 10000"/>
                <a:gd name="connsiteY7" fmla="*/ 3114 h 10000"/>
                <a:gd name="connsiteX8" fmla="*/ 9184 w 10000"/>
                <a:gd name="connsiteY8" fmla="*/ 2575 h 10000"/>
                <a:gd name="connsiteX9" fmla="*/ 8955 w 10000"/>
                <a:gd name="connsiteY9" fmla="*/ 2964 h 10000"/>
                <a:gd name="connsiteX10" fmla="*/ 8717 w 10000"/>
                <a:gd name="connsiteY10" fmla="*/ 2664 h 10000"/>
                <a:gd name="connsiteX11" fmla="*/ 7670 w 10000"/>
                <a:gd name="connsiteY11" fmla="*/ 2575 h 10000"/>
                <a:gd name="connsiteX12" fmla="*/ 7440 w 10000"/>
                <a:gd name="connsiteY12" fmla="*/ 2814 h 10000"/>
                <a:gd name="connsiteX13" fmla="*/ 7089 w 10000"/>
                <a:gd name="connsiteY13" fmla="*/ 2575 h 10000"/>
                <a:gd name="connsiteX14" fmla="*/ 6685 w 10000"/>
                <a:gd name="connsiteY14" fmla="*/ 3114 h 10000"/>
                <a:gd name="connsiteX15" fmla="*/ 6165 w 10000"/>
                <a:gd name="connsiteY15" fmla="*/ 2875 h 10000"/>
                <a:gd name="connsiteX16" fmla="*/ 6395 w 10000"/>
                <a:gd name="connsiteY16" fmla="*/ 1909 h 10000"/>
                <a:gd name="connsiteX17" fmla="*/ 6975 w 10000"/>
                <a:gd name="connsiteY17" fmla="*/ 2059 h 10000"/>
                <a:gd name="connsiteX18" fmla="*/ 7032 w 10000"/>
                <a:gd name="connsiteY18" fmla="*/ 994 h 10000"/>
                <a:gd name="connsiteX19" fmla="*/ 6279 w 10000"/>
                <a:gd name="connsiteY19" fmla="*/ 0 h 10000"/>
                <a:gd name="connsiteX20" fmla="*/ 6395 w 10000"/>
                <a:gd name="connsiteY20" fmla="*/ 1055 h 10000"/>
                <a:gd name="connsiteX21" fmla="*/ 5640 w 10000"/>
                <a:gd name="connsiteY21" fmla="*/ 1660 h 10000"/>
                <a:gd name="connsiteX22" fmla="*/ 5579 w 10000"/>
                <a:gd name="connsiteY22" fmla="*/ 2514 h 10000"/>
                <a:gd name="connsiteX23" fmla="*/ 5361 w 10000"/>
                <a:gd name="connsiteY23" fmla="*/ 2692 h 10000"/>
                <a:gd name="connsiteX24" fmla="*/ 5231 w 10000"/>
                <a:gd name="connsiteY24" fmla="*/ 2814 h 10000"/>
                <a:gd name="connsiteX25" fmla="*/ 4711 w 10000"/>
                <a:gd name="connsiteY25" fmla="*/ 1965 h 10000"/>
                <a:gd name="connsiteX26" fmla="*/ 3781 w 10000"/>
                <a:gd name="connsiteY26" fmla="*/ 1965 h 10000"/>
                <a:gd name="connsiteX27" fmla="*/ 3259 w 10000"/>
                <a:gd name="connsiteY27" fmla="*/ 2420 h 10000"/>
                <a:gd name="connsiteX28" fmla="*/ 3025 w 10000"/>
                <a:gd name="connsiteY28" fmla="*/ 3114 h 10000"/>
                <a:gd name="connsiteX29" fmla="*/ 2501 w 10000"/>
                <a:gd name="connsiteY29" fmla="*/ 2359 h 10000"/>
                <a:gd name="connsiteX30" fmla="*/ 2155 w 10000"/>
                <a:gd name="connsiteY30" fmla="*/ 1454 h 10000"/>
                <a:gd name="connsiteX31" fmla="*/ 1863 w 10000"/>
                <a:gd name="connsiteY31" fmla="*/ 1909 h 10000"/>
                <a:gd name="connsiteX32" fmla="*/ 1920 w 10000"/>
                <a:gd name="connsiteY32" fmla="*/ 2814 h 10000"/>
                <a:gd name="connsiteX33" fmla="*/ 1231 w 10000"/>
                <a:gd name="connsiteY33" fmla="*/ 2664 h 10000"/>
                <a:gd name="connsiteX34" fmla="*/ 1017 w 10000"/>
                <a:gd name="connsiteY34" fmla="*/ 2692 h 10000"/>
                <a:gd name="connsiteX35" fmla="*/ 642 w 10000"/>
                <a:gd name="connsiteY35" fmla="*/ 3372 h 10000"/>
                <a:gd name="connsiteX36" fmla="*/ 871 w 10000"/>
                <a:gd name="connsiteY36" fmla="*/ 3907 h 10000"/>
                <a:gd name="connsiteX37" fmla="*/ 642 w 10000"/>
                <a:gd name="connsiteY37" fmla="*/ 4733 h 10000"/>
                <a:gd name="connsiteX38" fmla="*/ 234 w 10000"/>
                <a:gd name="connsiteY38" fmla="*/ 5188 h 10000"/>
                <a:gd name="connsiteX39" fmla="*/ 0 w 10000"/>
                <a:gd name="connsiteY39" fmla="*/ 5446 h 10000"/>
                <a:gd name="connsiteX40" fmla="*/ 82 w 10000"/>
                <a:gd name="connsiteY40" fmla="*/ 6323 h 10000"/>
                <a:gd name="connsiteX41" fmla="*/ 933 w 10000"/>
                <a:gd name="connsiteY41" fmla="*/ 7416 h 10000"/>
                <a:gd name="connsiteX42" fmla="*/ 1398 w 10000"/>
                <a:gd name="connsiteY42" fmla="*/ 7387 h 10000"/>
                <a:gd name="connsiteX43" fmla="*/ 1478 w 10000"/>
                <a:gd name="connsiteY43" fmla="*/ 7866 h 10000"/>
                <a:gd name="connsiteX44" fmla="*/ 2000 w 10000"/>
                <a:gd name="connsiteY44" fmla="*/ 8021 h 10000"/>
                <a:gd name="connsiteX45" fmla="*/ 2757 w 10000"/>
                <a:gd name="connsiteY45" fmla="*/ 8621 h 10000"/>
                <a:gd name="connsiteX46" fmla="*/ 3025 w 10000"/>
                <a:gd name="connsiteY46" fmla="*/ 9137 h 10000"/>
                <a:gd name="connsiteX47" fmla="*/ 3570 w 10000"/>
                <a:gd name="connsiteY47" fmla="*/ 9278 h 10000"/>
                <a:gd name="connsiteX48" fmla="*/ 3591 w 10000"/>
                <a:gd name="connsiteY48" fmla="*/ 10000 h 10000"/>
                <a:gd name="connsiteX49" fmla="*/ 3859 w 10000"/>
                <a:gd name="connsiteY49" fmla="*/ 9653 h 10000"/>
                <a:gd name="connsiteX50" fmla="*/ 4416 w 10000"/>
                <a:gd name="connsiteY50" fmla="*/ 9686 h 10000"/>
                <a:gd name="connsiteX51" fmla="*/ 4323 w 10000"/>
                <a:gd name="connsiteY51" fmla="*/ 8977 h 10000"/>
                <a:gd name="connsiteX52" fmla="*/ 5231 w 10000"/>
                <a:gd name="connsiteY52" fmla="*/ 8293 h 10000"/>
                <a:gd name="connsiteX53" fmla="*/ 4711 w 10000"/>
                <a:gd name="connsiteY53" fmla="*/ 7913 h 10000"/>
                <a:gd name="connsiteX54" fmla="*/ 4358 w 10000"/>
                <a:gd name="connsiteY54" fmla="*/ 8260 h 10000"/>
                <a:gd name="connsiteX55" fmla="*/ 4073 w 10000"/>
                <a:gd name="connsiteY55" fmla="*/ 7763 h 10000"/>
                <a:gd name="connsiteX56" fmla="*/ 4386 w 10000"/>
                <a:gd name="connsiteY56" fmla="*/ 7387 h 10000"/>
                <a:gd name="connsiteX57" fmla="*/ 4732 w 10000"/>
                <a:gd name="connsiteY57" fmla="*/ 6295 h 10000"/>
                <a:gd name="connsiteX58" fmla="*/ 4386 w 10000"/>
                <a:gd name="connsiteY58" fmla="*/ 5647 h 10000"/>
                <a:gd name="connsiteX59" fmla="*/ 4537 w 10000"/>
                <a:gd name="connsiteY59" fmla="*/ 5417 h 10000"/>
                <a:gd name="connsiteX60" fmla="*/ 5174 w 10000"/>
                <a:gd name="connsiteY60" fmla="*/ 5797 h 10000"/>
                <a:gd name="connsiteX61" fmla="*/ 5579 w 10000"/>
                <a:gd name="connsiteY61" fmla="*/ 6445 h 10000"/>
                <a:gd name="connsiteX62" fmla="*/ 6015 w 10000"/>
                <a:gd name="connsiteY62" fmla="*/ 6295 h 10000"/>
                <a:gd name="connsiteX63" fmla="*/ 6303 w 10000"/>
                <a:gd name="connsiteY63" fmla="*/ 6623 h 10000"/>
                <a:gd name="connsiteX64" fmla="*/ 6532 w 10000"/>
                <a:gd name="connsiteY64" fmla="*/ 6323 h 10000"/>
                <a:gd name="connsiteX65" fmla="*/ 6454 w 10000"/>
                <a:gd name="connsiteY65" fmla="*/ 5539 h 10000"/>
                <a:gd name="connsiteX66" fmla="*/ 6303 w 10000"/>
                <a:gd name="connsiteY66" fmla="*/ 5188 h 10000"/>
                <a:gd name="connsiteX67" fmla="*/ 6709 w 10000"/>
                <a:gd name="connsiteY67" fmla="*/ 4583 h 10000"/>
                <a:gd name="connsiteX0" fmla="*/ 6709 w 10000"/>
                <a:gd name="connsiteY0" fmla="*/ 4583 h 10000"/>
                <a:gd name="connsiteX1" fmla="*/ 6636 w 10000"/>
                <a:gd name="connsiteY1" fmla="*/ 4208 h 10000"/>
                <a:gd name="connsiteX2" fmla="*/ 6175 w 10000"/>
                <a:gd name="connsiteY2" fmla="*/ 3602 h 10000"/>
                <a:gd name="connsiteX3" fmla="*/ 6636 w 10000"/>
                <a:gd name="connsiteY3" fmla="*/ 3812 h 10000"/>
                <a:gd name="connsiteX4" fmla="*/ 10000 w 10000"/>
                <a:gd name="connsiteY4" fmla="*/ 3239 h 10000"/>
                <a:gd name="connsiteX5" fmla="*/ 9472 w 10000"/>
                <a:gd name="connsiteY5" fmla="*/ 3720 h 10000"/>
                <a:gd name="connsiteX6" fmla="*/ 9125 w 10000"/>
                <a:gd name="connsiteY6" fmla="*/ 3330 h 10000"/>
                <a:gd name="connsiteX7" fmla="*/ 9825 w 10000"/>
                <a:gd name="connsiteY7" fmla="*/ 3114 h 10000"/>
                <a:gd name="connsiteX8" fmla="*/ 9184 w 10000"/>
                <a:gd name="connsiteY8" fmla="*/ 2575 h 10000"/>
                <a:gd name="connsiteX9" fmla="*/ 8955 w 10000"/>
                <a:gd name="connsiteY9" fmla="*/ 2964 h 10000"/>
                <a:gd name="connsiteX10" fmla="*/ 8717 w 10000"/>
                <a:gd name="connsiteY10" fmla="*/ 2664 h 10000"/>
                <a:gd name="connsiteX11" fmla="*/ 7670 w 10000"/>
                <a:gd name="connsiteY11" fmla="*/ 2575 h 10000"/>
                <a:gd name="connsiteX12" fmla="*/ 7440 w 10000"/>
                <a:gd name="connsiteY12" fmla="*/ 2814 h 10000"/>
                <a:gd name="connsiteX13" fmla="*/ 7089 w 10000"/>
                <a:gd name="connsiteY13" fmla="*/ 2575 h 10000"/>
                <a:gd name="connsiteX14" fmla="*/ 6685 w 10000"/>
                <a:gd name="connsiteY14" fmla="*/ 3114 h 10000"/>
                <a:gd name="connsiteX15" fmla="*/ 6165 w 10000"/>
                <a:gd name="connsiteY15" fmla="*/ 2875 h 10000"/>
                <a:gd name="connsiteX16" fmla="*/ 6395 w 10000"/>
                <a:gd name="connsiteY16" fmla="*/ 1909 h 10000"/>
                <a:gd name="connsiteX17" fmla="*/ 6975 w 10000"/>
                <a:gd name="connsiteY17" fmla="*/ 2059 h 10000"/>
                <a:gd name="connsiteX18" fmla="*/ 7032 w 10000"/>
                <a:gd name="connsiteY18" fmla="*/ 994 h 10000"/>
                <a:gd name="connsiteX19" fmla="*/ 6279 w 10000"/>
                <a:gd name="connsiteY19" fmla="*/ 0 h 10000"/>
                <a:gd name="connsiteX20" fmla="*/ 6395 w 10000"/>
                <a:gd name="connsiteY20" fmla="*/ 1055 h 10000"/>
                <a:gd name="connsiteX21" fmla="*/ 5640 w 10000"/>
                <a:gd name="connsiteY21" fmla="*/ 1660 h 10000"/>
                <a:gd name="connsiteX22" fmla="*/ 5579 w 10000"/>
                <a:gd name="connsiteY22" fmla="*/ 2514 h 10000"/>
                <a:gd name="connsiteX23" fmla="*/ 5361 w 10000"/>
                <a:gd name="connsiteY23" fmla="*/ 2692 h 10000"/>
                <a:gd name="connsiteX24" fmla="*/ 5231 w 10000"/>
                <a:gd name="connsiteY24" fmla="*/ 2814 h 10000"/>
                <a:gd name="connsiteX25" fmla="*/ 4711 w 10000"/>
                <a:gd name="connsiteY25" fmla="*/ 1965 h 10000"/>
                <a:gd name="connsiteX26" fmla="*/ 3781 w 10000"/>
                <a:gd name="connsiteY26" fmla="*/ 1965 h 10000"/>
                <a:gd name="connsiteX27" fmla="*/ 3259 w 10000"/>
                <a:gd name="connsiteY27" fmla="*/ 2420 h 10000"/>
                <a:gd name="connsiteX28" fmla="*/ 3025 w 10000"/>
                <a:gd name="connsiteY28" fmla="*/ 3114 h 10000"/>
                <a:gd name="connsiteX29" fmla="*/ 2501 w 10000"/>
                <a:gd name="connsiteY29" fmla="*/ 2359 h 10000"/>
                <a:gd name="connsiteX30" fmla="*/ 2155 w 10000"/>
                <a:gd name="connsiteY30" fmla="*/ 1454 h 10000"/>
                <a:gd name="connsiteX31" fmla="*/ 1863 w 10000"/>
                <a:gd name="connsiteY31" fmla="*/ 1909 h 10000"/>
                <a:gd name="connsiteX32" fmla="*/ 1920 w 10000"/>
                <a:gd name="connsiteY32" fmla="*/ 2814 h 10000"/>
                <a:gd name="connsiteX33" fmla="*/ 1231 w 10000"/>
                <a:gd name="connsiteY33" fmla="*/ 2664 h 10000"/>
                <a:gd name="connsiteX34" fmla="*/ 1017 w 10000"/>
                <a:gd name="connsiteY34" fmla="*/ 2692 h 10000"/>
                <a:gd name="connsiteX35" fmla="*/ 642 w 10000"/>
                <a:gd name="connsiteY35" fmla="*/ 3372 h 10000"/>
                <a:gd name="connsiteX36" fmla="*/ 871 w 10000"/>
                <a:gd name="connsiteY36" fmla="*/ 3907 h 10000"/>
                <a:gd name="connsiteX37" fmla="*/ 642 w 10000"/>
                <a:gd name="connsiteY37" fmla="*/ 4733 h 10000"/>
                <a:gd name="connsiteX38" fmla="*/ 234 w 10000"/>
                <a:gd name="connsiteY38" fmla="*/ 5188 h 10000"/>
                <a:gd name="connsiteX39" fmla="*/ 0 w 10000"/>
                <a:gd name="connsiteY39" fmla="*/ 5446 h 10000"/>
                <a:gd name="connsiteX40" fmla="*/ 82 w 10000"/>
                <a:gd name="connsiteY40" fmla="*/ 6323 h 10000"/>
                <a:gd name="connsiteX41" fmla="*/ 933 w 10000"/>
                <a:gd name="connsiteY41" fmla="*/ 7416 h 10000"/>
                <a:gd name="connsiteX42" fmla="*/ 1398 w 10000"/>
                <a:gd name="connsiteY42" fmla="*/ 7387 h 10000"/>
                <a:gd name="connsiteX43" fmla="*/ 1478 w 10000"/>
                <a:gd name="connsiteY43" fmla="*/ 7866 h 10000"/>
                <a:gd name="connsiteX44" fmla="*/ 2000 w 10000"/>
                <a:gd name="connsiteY44" fmla="*/ 8021 h 10000"/>
                <a:gd name="connsiteX45" fmla="*/ 2757 w 10000"/>
                <a:gd name="connsiteY45" fmla="*/ 8621 h 10000"/>
                <a:gd name="connsiteX46" fmla="*/ 3025 w 10000"/>
                <a:gd name="connsiteY46" fmla="*/ 9137 h 10000"/>
                <a:gd name="connsiteX47" fmla="*/ 3570 w 10000"/>
                <a:gd name="connsiteY47" fmla="*/ 9278 h 10000"/>
                <a:gd name="connsiteX48" fmla="*/ 3591 w 10000"/>
                <a:gd name="connsiteY48" fmla="*/ 10000 h 10000"/>
                <a:gd name="connsiteX49" fmla="*/ 3859 w 10000"/>
                <a:gd name="connsiteY49" fmla="*/ 9653 h 10000"/>
                <a:gd name="connsiteX50" fmla="*/ 4416 w 10000"/>
                <a:gd name="connsiteY50" fmla="*/ 9686 h 10000"/>
                <a:gd name="connsiteX51" fmla="*/ 4323 w 10000"/>
                <a:gd name="connsiteY51" fmla="*/ 8977 h 10000"/>
                <a:gd name="connsiteX52" fmla="*/ 5231 w 10000"/>
                <a:gd name="connsiteY52" fmla="*/ 8293 h 10000"/>
                <a:gd name="connsiteX53" fmla="*/ 4711 w 10000"/>
                <a:gd name="connsiteY53" fmla="*/ 7913 h 10000"/>
                <a:gd name="connsiteX54" fmla="*/ 4358 w 10000"/>
                <a:gd name="connsiteY54" fmla="*/ 8260 h 10000"/>
                <a:gd name="connsiteX55" fmla="*/ 4073 w 10000"/>
                <a:gd name="connsiteY55" fmla="*/ 7763 h 10000"/>
                <a:gd name="connsiteX56" fmla="*/ 4386 w 10000"/>
                <a:gd name="connsiteY56" fmla="*/ 7387 h 10000"/>
                <a:gd name="connsiteX57" fmla="*/ 4732 w 10000"/>
                <a:gd name="connsiteY57" fmla="*/ 6295 h 10000"/>
                <a:gd name="connsiteX58" fmla="*/ 4386 w 10000"/>
                <a:gd name="connsiteY58" fmla="*/ 5647 h 10000"/>
                <a:gd name="connsiteX59" fmla="*/ 4537 w 10000"/>
                <a:gd name="connsiteY59" fmla="*/ 5417 h 10000"/>
                <a:gd name="connsiteX60" fmla="*/ 5174 w 10000"/>
                <a:gd name="connsiteY60" fmla="*/ 5797 h 10000"/>
                <a:gd name="connsiteX61" fmla="*/ 5579 w 10000"/>
                <a:gd name="connsiteY61" fmla="*/ 6445 h 10000"/>
                <a:gd name="connsiteX62" fmla="*/ 6015 w 10000"/>
                <a:gd name="connsiteY62" fmla="*/ 6295 h 10000"/>
                <a:gd name="connsiteX63" fmla="*/ 6303 w 10000"/>
                <a:gd name="connsiteY63" fmla="*/ 6623 h 10000"/>
                <a:gd name="connsiteX64" fmla="*/ 6532 w 10000"/>
                <a:gd name="connsiteY64" fmla="*/ 6323 h 10000"/>
                <a:gd name="connsiteX65" fmla="*/ 6454 w 10000"/>
                <a:gd name="connsiteY65" fmla="*/ 5539 h 10000"/>
                <a:gd name="connsiteX66" fmla="*/ 6303 w 10000"/>
                <a:gd name="connsiteY66" fmla="*/ 5188 h 10000"/>
                <a:gd name="connsiteX67" fmla="*/ 6709 w 10000"/>
                <a:gd name="connsiteY67" fmla="*/ 4583 h 10000"/>
                <a:gd name="connsiteX0" fmla="*/ 6709 w 9825"/>
                <a:gd name="connsiteY0" fmla="*/ 4583 h 10000"/>
                <a:gd name="connsiteX1" fmla="*/ 6636 w 9825"/>
                <a:gd name="connsiteY1" fmla="*/ 4208 h 10000"/>
                <a:gd name="connsiteX2" fmla="*/ 6175 w 9825"/>
                <a:gd name="connsiteY2" fmla="*/ 3602 h 10000"/>
                <a:gd name="connsiteX3" fmla="*/ 6636 w 9825"/>
                <a:gd name="connsiteY3" fmla="*/ 3812 h 10000"/>
                <a:gd name="connsiteX4" fmla="*/ 9472 w 9825"/>
                <a:gd name="connsiteY4" fmla="*/ 3720 h 10000"/>
                <a:gd name="connsiteX5" fmla="*/ 9125 w 9825"/>
                <a:gd name="connsiteY5" fmla="*/ 3330 h 10000"/>
                <a:gd name="connsiteX6" fmla="*/ 9825 w 9825"/>
                <a:gd name="connsiteY6" fmla="*/ 3114 h 10000"/>
                <a:gd name="connsiteX7" fmla="*/ 9184 w 9825"/>
                <a:gd name="connsiteY7" fmla="*/ 2575 h 10000"/>
                <a:gd name="connsiteX8" fmla="*/ 8955 w 9825"/>
                <a:gd name="connsiteY8" fmla="*/ 2964 h 10000"/>
                <a:gd name="connsiteX9" fmla="*/ 8717 w 9825"/>
                <a:gd name="connsiteY9" fmla="*/ 2664 h 10000"/>
                <a:gd name="connsiteX10" fmla="*/ 7670 w 9825"/>
                <a:gd name="connsiteY10" fmla="*/ 2575 h 10000"/>
                <a:gd name="connsiteX11" fmla="*/ 7440 w 9825"/>
                <a:gd name="connsiteY11" fmla="*/ 2814 h 10000"/>
                <a:gd name="connsiteX12" fmla="*/ 7089 w 9825"/>
                <a:gd name="connsiteY12" fmla="*/ 2575 h 10000"/>
                <a:gd name="connsiteX13" fmla="*/ 6685 w 9825"/>
                <a:gd name="connsiteY13" fmla="*/ 3114 h 10000"/>
                <a:gd name="connsiteX14" fmla="*/ 6165 w 9825"/>
                <a:gd name="connsiteY14" fmla="*/ 2875 h 10000"/>
                <a:gd name="connsiteX15" fmla="*/ 6395 w 9825"/>
                <a:gd name="connsiteY15" fmla="*/ 1909 h 10000"/>
                <a:gd name="connsiteX16" fmla="*/ 6975 w 9825"/>
                <a:gd name="connsiteY16" fmla="*/ 2059 h 10000"/>
                <a:gd name="connsiteX17" fmla="*/ 7032 w 9825"/>
                <a:gd name="connsiteY17" fmla="*/ 994 h 10000"/>
                <a:gd name="connsiteX18" fmla="*/ 6279 w 9825"/>
                <a:gd name="connsiteY18" fmla="*/ 0 h 10000"/>
                <a:gd name="connsiteX19" fmla="*/ 6395 w 9825"/>
                <a:gd name="connsiteY19" fmla="*/ 1055 h 10000"/>
                <a:gd name="connsiteX20" fmla="*/ 5640 w 9825"/>
                <a:gd name="connsiteY20" fmla="*/ 1660 h 10000"/>
                <a:gd name="connsiteX21" fmla="*/ 5579 w 9825"/>
                <a:gd name="connsiteY21" fmla="*/ 2514 h 10000"/>
                <a:gd name="connsiteX22" fmla="*/ 5361 w 9825"/>
                <a:gd name="connsiteY22" fmla="*/ 2692 h 10000"/>
                <a:gd name="connsiteX23" fmla="*/ 5231 w 9825"/>
                <a:gd name="connsiteY23" fmla="*/ 2814 h 10000"/>
                <a:gd name="connsiteX24" fmla="*/ 4711 w 9825"/>
                <a:gd name="connsiteY24" fmla="*/ 1965 h 10000"/>
                <a:gd name="connsiteX25" fmla="*/ 3781 w 9825"/>
                <a:gd name="connsiteY25" fmla="*/ 1965 h 10000"/>
                <a:gd name="connsiteX26" fmla="*/ 3259 w 9825"/>
                <a:gd name="connsiteY26" fmla="*/ 2420 h 10000"/>
                <a:gd name="connsiteX27" fmla="*/ 3025 w 9825"/>
                <a:gd name="connsiteY27" fmla="*/ 3114 h 10000"/>
                <a:gd name="connsiteX28" fmla="*/ 2501 w 9825"/>
                <a:gd name="connsiteY28" fmla="*/ 2359 h 10000"/>
                <a:gd name="connsiteX29" fmla="*/ 2155 w 9825"/>
                <a:gd name="connsiteY29" fmla="*/ 1454 h 10000"/>
                <a:gd name="connsiteX30" fmla="*/ 1863 w 9825"/>
                <a:gd name="connsiteY30" fmla="*/ 1909 h 10000"/>
                <a:gd name="connsiteX31" fmla="*/ 1920 w 9825"/>
                <a:gd name="connsiteY31" fmla="*/ 2814 h 10000"/>
                <a:gd name="connsiteX32" fmla="*/ 1231 w 9825"/>
                <a:gd name="connsiteY32" fmla="*/ 2664 h 10000"/>
                <a:gd name="connsiteX33" fmla="*/ 1017 w 9825"/>
                <a:gd name="connsiteY33" fmla="*/ 2692 h 10000"/>
                <a:gd name="connsiteX34" fmla="*/ 642 w 9825"/>
                <a:gd name="connsiteY34" fmla="*/ 3372 h 10000"/>
                <a:gd name="connsiteX35" fmla="*/ 871 w 9825"/>
                <a:gd name="connsiteY35" fmla="*/ 3907 h 10000"/>
                <a:gd name="connsiteX36" fmla="*/ 642 w 9825"/>
                <a:gd name="connsiteY36" fmla="*/ 4733 h 10000"/>
                <a:gd name="connsiteX37" fmla="*/ 234 w 9825"/>
                <a:gd name="connsiteY37" fmla="*/ 5188 h 10000"/>
                <a:gd name="connsiteX38" fmla="*/ 0 w 9825"/>
                <a:gd name="connsiteY38" fmla="*/ 5446 h 10000"/>
                <a:gd name="connsiteX39" fmla="*/ 82 w 9825"/>
                <a:gd name="connsiteY39" fmla="*/ 6323 h 10000"/>
                <a:gd name="connsiteX40" fmla="*/ 933 w 9825"/>
                <a:gd name="connsiteY40" fmla="*/ 7416 h 10000"/>
                <a:gd name="connsiteX41" fmla="*/ 1398 w 9825"/>
                <a:gd name="connsiteY41" fmla="*/ 7387 h 10000"/>
                <a:gd name="connsiteX42" fmla="*/ 1478 w 9825"/>
                <a:gd name="connsiteY42" fmla="*/ 7866 h 10000"/>
                <a:gd name="connsiteX43" fmla="*/ 2000 w 9825"/>
                <a:gd name="connsiteY43" fmla="*/ 8021 h 10000"/>
                <a:gd name="connsiteX44" fmla="*/ 2757 w 9825"/>
                <a:gd name="connsiteY44" fmla="*/ 8621 h 10000"/>
                <a:gd name="connsiteX45" fmla="*/ 3025 w 9825"/>
                <a:gd name="connsiteY45" fmla="*/ 9137 h 10000"/>
                <a:gd name="connsiteX46" fmla="*/ 3570 w 9825"/>
                <a:gd name="connsiteY46" fmla="*/ 9278 h 10000"/>
                <a:gd name="connsiteX47" fmla="*/ 3591 w 9825"/>
                <a:gd name="connsiteY47" fmla="*/ 10000 h 10000"/>
                <a:gd name="connsiteX48" fmla="*/ 3859 w 9825"/>
                <a:gd name="connsiteY48" fmla="*/ 9653 h 10000"/>
                <a:gd name="connsiteX49" fmla="*/ 4416 w 9825"/>
                <a:gd name="connsiteY49" fmla="*/ 9686 h 10000"/>
                <a:gd name="connsiteX50" fmla="*/ 4323 w 9825"/>
                <a:gd name="connsiteY50" fmla="*/ 8977 h 10000"/>
                <a:gd name="connsiteX51" fmla="*/ 5231 w 9825"/>
                <a:gd name="connsiteY51" fmla="*/ 8293 h 10000"/>
                <a:gd name="connsiteX52" fmla="*/ 4711 w 9825"/>
                <a:gd name="connsiteY52" fmla="*/ 7913 h 10000"/>
                <a:gd name="connsiteX53" fmla="*/ 4358 w 9825"/>
                <a:gd name="connsiteY53" fmla="*/ 8260 h 10000"/>
                <a:gd name="connsiteX54" fmla="*/ 4073 w 9825"/>
                <a:gd name="connsiteY54" fmla="*/ 7763 h 10000"/>
                <a:gd name="connsiteX55" fmla="*/ 4386 w 9825"/>
                <a:gd name="connsiteY55" fmla="*/ 7387 h 10000"/>
                <a:gd name="connsiteX56" fmla="*/ 4732 w 9825"/>
                <a:gd name="connsiteY56" fmla="*/ 6295 h 10000"/>
                <a:gd name="connsiteX57" fmla="*/ 4386 w 9825"/>
                <a:gd name="connsiteY57" fmla="*/ 5647 h 10000"/>
                <a:gd name="connsiteX58" fmla="*/ 4537 w 9825"/>
                <a:gd name="connsiteY58" fmla="*/ 5417 h 10000"/>
                <a:gd name="connsiteX59" fmla="*/ 5174 w 9825"/>
                <a:gd name="connsiteY59" fmla="*/ 5797 h 10000"/>
                <a:gd name="connsiteX60" fmla="*/ 5579 w 9825"/>
                <a:gd name="connsiteY60" fmla="*/ 6445 h 10000"/>
                <a:gd name="connsiteX61" fmla="*/ 6015 w 9825"/>
                <a:gd name="connsiteY61" fmla="*/ 6295 h 10000"/>
                <a:gd name="connsiteX62" fmla="*/ 6303 w 9825"/>
                <a:gd name="connsiteY62" fmla="*/ 6623 h 10000"/>
                <a:gd name="connsiteX63" fmla="*/ 6532 w 9825"/>
                <a:gd name="connsiteY63" fmla="*/ 6323 h 10000"/>
                <a:gd name="connsiteX64" fmla="*/ 6454 w 9825"/>
                <a:gd name="connsiteY64" fmla="*/ 5539 h 10000"/>
                <a:gd name="connsiteX65" fmla="*/ 6303 w 9825"/>
                <a:gd name="connsiteY65" fmla="*/ 5188 h 10000"/>
                <a:gd name="connsiteX66" fmla="*/ 6709 w 9825"/>
                <a:gd name="connsiteY66" fmla="*/ 4583 h 10000"/>
                <a:gd name="connsiteX0" fmla="*/ 6828 w 9641"/>
                <a:gd name="connsiteY0" fmla="*/ 4583 h 10000"/>
                <a:gd name="connsiteX1" fmla="*/ 6754 w 9641"/>
                <a:gd name="connsiteY1" fmla="*/ 4208 h 10000"/>
                <a:gd name="connsiteX2" fmla="*/ 6285 w 9641"/>
                <a:gd name="connsiteY2" fmla="*/ 3602 h 10000"/>
                <a:gd name="connsiteX3" fmla="*/ 6754 w 9641"/>
                <a:gd name="connsiteY3" fmla="*/ 3812 h 10000"/>
                <a:gd name="connsiteX4" fmla="*/ 9641 w 9641"/>
                <a:gd name="connsiteY4" fmla="*/ 3720 h 10000"/>
                <a:gd name="connsiteX5" fmla="*/ 9288 w 9641"/>
                <a:gd name="connsiteY5" fmla="*/ 3330 h 10000"/>
                <a:gd name="connsiteX6" fmla="*/ 9348 w 9641"/>
                <a:gd name="connsiteY6" fmla="*/ 2575 h 10000"/>
                <a:gd name="connsiteX7" fmla="*/ 9115 w 9641"/>
                <a:gd name="connsiteY7" fmla="*/ 2964 h 10000"/>
                <a:gd name="connsiteX8" fmla="*/ 8872 w 9641"/>
                <a:gd name="connsiteY8" fmla="*/ 2664 h 10000"/>
                <a:gd name="connsiteX9" fmla="*/ 7807 w 9641"/>
                <a:gd name="connsiteY9" fmla="*/ 2575 h 10000"/>
                <a:gd name="connsiteX10" fmla="*/ 7573 w 9641"/>
                <a:gd name="connsiteY10" fmla="*/ 2814 h 10000"/>
                <a:gd name="connsiteX11" fmla="*/ 7215 w 9641"/>
                <a:gd name="connsiteY11" fmla="*/ 2575 h 10000"/>
                <a:gd name="connsiteX12" fmla="*/ 6804 w 9641"/>
                <a:gd name="connsiteY12" fmla="*/ 3114 h 10000"/>
                <a:gd name="connsiteX13" fmla="*/ 6275 w 9641"/>
                <a:gd name="connsiteY13" fmla="*/ 2875 h 10000"/>
                <a:gd name="connsiteX14" fmla="*/ 6509 w 9641"/>
                <a:gd name="connsiteY14" fmla="*/ 1909 h 10000"/>
                <a:gd name="connsiteX15" fmla="*/ 7099 w 9641"/>
                <a:gd name="connsiteY15" fmla="*/ 2059 h 10000"/>
                <a:gd name="connsiteX16" fmla="*/ 7157 w 9641"/>
                <a:gd name="connsiteY16" fmla="*/ 994 h 10000"/>
                <a:gd name="connsiteX17" fmla="*/ 6391 w 9641"/>
                <a:gd name="connsiteY17" fmla="*/ 0 h 10000"/>
                <a:gd name="connsiteX18" fmla="*/ 6509 w 9641"/>
                <a:gd name="connsiteY18" fmla="*/ 1055 h 10000"/>
                <a:gd name="connsiteX19" fmla="*/ 5740 w 9641"/>
                <a:gd name="connsiteY19" fmla="*/ 1660 h 10000"/>
                <a:gd name="connsiteX20" fmla="*/ 5678 w 9641"/>
                <a:gd name="connsiteY20" fmla="*/ 2514 h 10000"/>
                <a:gd name="connsiteX21" fmla="*/ 5456 w 9641"/>
                <a:gd name="connsiteY21" fmla="*/ 2692 h 10000"/>
                <a:gd name="connsiteX22" fmla="*/ 5324 w 9641"/>
                <a:gd name="connsiteY22" fmla="*/ 2814 h 10000"/>
                <a:gd name="connsiteX23" fmla="*/ 4795 w 9641"/>
                <a:gd name="connsiteY23" fmla="*/ 1965 h 10000"/>
                <a:gd name="connsiteX24" fmla="*/ 3848 w 9641"/>
                <a:gd name="connsiteY24" fmla="*/ 1965 h 10000"/>
                <a:gd name="connsiteX25" fmla="*/ 3317 w 9641"/>
                <a:gd name="connsiteY25" fmla="*/ 2420 h 10000"/>
                <a:gd name="connsiteX26" fmla="*/ 3079 w 9641"/>
                <a:gd name="connsiteY26" fmla="*/ 3114 h 10000"/>
                <a:gd name="connsiteX27" fmla="*/ 2546 w 9641"/>
                <a:gd name="connsiteY27" fmla="*/ 2359 h 10000"/>
                <a:gd name="connsiteX28" fmla="*/ 2193 w 9641"/>
                <a:gd name="connsiteY28" fmla="*/ 1454 h 10000"/>
                <a:gd name="connsiteX29" fmla="*/ 1896 w 9641"/>
                <a:gd name="connsiteY29" fmla="*/ 1909 h 10000"/>
                <a:gd name="connsiteX30" fmla="*/ 1954 w 9641"/>
                <a:gd name="connsiteY30" fmla="*/ 2814 h 10000"/>
                <a:gd name="connsiteX31" fmla="*/ 1253 w 9641"/>
                <a:gd name="connsiteY31" fmla="*/ 2664 h 10000"/>
                <a:gd name="connsiteX32" fmla="*/ 1035 w 9641"/>
                <a:gd name="connsiteY32" fmla="*/ 2692 h 10000"/>
                <a:gd name="connsiteX33" fmla="*/ 653 w 9641"/>
                <a:gd name="connsiteY33" fmla="*/ 3372 h 10000"/>
                <a:gd name="connsiteX34" fmla="*/ 887 w 9641"/>
                <a:gd name="connsiteY34" fmla="*/ 3907 h 10000"/>
                <a:gd name="connsiteX35" fmla="*/ 653 w 9641"/>
                <a:gd name="connsiteY35" fmla="*/ 4733 h 10000"/>
                <a:gd name="connsiteX36" fmla="*/ 238 w 9641"/>
                <a:gd name="connsiteY36" fmla="*/ 5188 h 10000"/>
                <a:gd name="connsiteX37" fmla="*/ 0 w 9641"/>
                <a:gd name="connsiteY37" fmla="*/ 5446 h 10000"/>
                <a:gd name="connsiteX38" fmla="*/ 83 w 9641"/>
                <a:gd name="connsiteY38" fmla="*/ 6323 h 10000"/>
                <a:gd name="connsiteX39" fmla="*/ 950 w 9641"/>
                <a:gd name="connsiteY39" fmla="*/ 7416 h 10000"/>
                <a:gd name="connsiteX40" fmla="*/ 1423 w 9641"/>
                <a:gd name="connsiteY40" fmla="*/ 7387 h 10000"/>
                <a:gd name="connsiteX41" fmla="*/ 1504 w 9641"/>
                <a:gd name="connsiteY41" fmla="*/ 7866 h 10000"/>
                <a:gd name="connsiteX42" fmla="*/ 2036 w 9641"/>
                <a:gd name="connsiteY42" fmla="*/ 8021 h 10000"/>
                <a:gd name="connsiteX43" fmla="*/ 2806 w 9641"/>
                <a:gd name="connsiteY43" fmla="*/ 8621 h 10000"/>
                <a:gd name="connsiteX44" fmla="*/ 3079 w 9641"/>
                <a:gd name="connsiteY44" fmla="*/ 9137 h 10000"/>
                <a:gd name="connsiteX45" fmla="*/ 3634 w 9641"/>
                <a:gd name="connsiteY45" fmla="*/ 9278 h 10000"/>
                <a:gd name="connsiteX46" fmla="*/ 3655 w 9641"/>
                <a:gd name="connsiteY46" fmla="*/ 10000 h 10000"/>
                <a:gd name="connsiteX47" fmla="*/ 3928 w 9641"/>
                <a:gd name="connsiteY47" fmla="*/ 9653 h 10000"/>
                <a:gd name="connsiteX48" fmla="*/ 4495 w 9641"/>
                <a:gd name="connsiteY48" fmla="*/ 9686 h 10000"/>
                <a:gd name="connsiteX49" fmla="*/ 4400 w 9641"/>
                <a:gd name="connsiteY49" fmla="*/ 8977 h 10000"/>
                <a:gd name="connsiteX50" fmla="*/ 5324 w 9641"/>
                <a:gd name="connsiteY50" fmla="*/ 8293 h 10000"/>
                <a:gd name="connsiteX51" fmla="*/ 4795 w 9641"/>
                <a:gd name="connsiteY51" fmla="*/ 7913 h 10000"/>
                <a:gd name="connsiteX52" fmla="*/ 4436 w 9641"/>
                <a:gd name="connsiteY52" fmla="*/ 8260 h 10000"/>
                <a:gd name="connsiteX53" fmla="*/ 4146 w 9641"/>
                <a:gd name="connsiteY53" fmla="*/ 7763 h 10000"/>
                <a:gd name="connsiteX54" fmla="*/ 4464 w 9641"/>
                <a:gd name="connsiteY54" fmla="*/ 7387 h 10000"/>
                <a:gd name="connsiteX55" fmla="*/ 4816 w 9641"/>
                <a:gd name="connsiteY55" fmla="*/ 6295 h 10000"/>
                <a:gd name="connsiteX56" fmla="*/ 4464 w 9641"/>
                <a:gd name="connsiteY56" fmla="*/ 5647 h 10000"/>
                <a:gd name="connsiteX57" fmla="*/ 4618 w 9641"/>
                <a:gd name="connsiteY57" fmla="*/ 5417 h 10000"/>
                <a:gd name="connsiteX58" fmla="*/ 5266 w 9641"/>
                <a:gd name="connsiteY58" fmla="*/ 5797 h 10000"/>
                <a:gd name="connsiteX59" fmla="*/ 5678 w 9641"/>
                <a:gd name="connsiteY59" fmla="*/ 6445 h 10000"/>
                <a:gd name="connsiteX60" fmla="*/ 6122 w 9641"/>
                <a:gd name="connsiteY60" fmla="*/ 6295 h 10000"/>
                <a:gd name="connsiteX61" fmla="*/ 6415 w 9641"/>
                <a:gd name="connsiteY61" fmla="*/ 6623 h 10000"/>
                <a:gd name="connsiteX62" fmla="*/ 6648 w 9641"/>
                <a:gd name="connsiteY62" fmla="*/ 6323 h 10000"/>
                <a:gd name="connsiteX63" fmla="*/ 6569 w 9641"/>
                <a:gd name="connsiteY63" fmla="*/ 5539 h 10000"/>
                <a:gd name="connsiteX64" fmla="*/ 6415 w 9641"/>
                <a:gd name="connsiteY64" fmla="*/ 5188 h 10000"/>
                <a:gd name="connsiteX65" fmla="*/ 6828 w 9641"/>
                <a:gd name="connsiteY65" fmla="*/ 4583 h 10000"/>
                <a:gd name="connsiteX0" fmla="*/ 7082 w 10000"/>
                <a:gd name="connsiteY0" fmla="*/ 4583 h 10000"/>
                <a:gd name="connsiteX1" fmla="*/ 7005 w 10000"/>
                <a:gd name="connsiteY1" fmla="*/ 4208 h 10000"/>
                <a:gd name="connsiteX2" fmla="*/ 6519 w 10000"/>
                <a:gd name="connsiteY2" fmla="*/ 3602 h 10000"/>
                <a:gd name="connsiteX3" fmla="*/ 7005 w 10000"/>
                <a:gd name="connsiteY3" fmla="*/ 3812 h 10000"/>
                <a:gd name="connsiteX4" fmla="*/ 10000 w 10000"/>
                <a:gd name="connsiteY4" fmla="*/ 3602 h 10000"/>
                <a:gd name="connsiteX5" fmla="*/ 9634 w 10000"/>
                <a:gd name="connsiteY5" fmla="*/ 3330 h 10000"/>
                <a:gd name="connsiteX6" fmla="*/ 9696 w 10000"/>
                <a:gd name="connsiteY6" fmla="*/ 2575 h 10000"/>
                <a:gd name="connsiteX7" fmla="*/ 9454 w 10000"/>
                <a:gd name="connsiteY7" fmla="*/ 2964 h 10000"/>
                <a:gd name="connsiteX8" fmla="*/ 9202 w 10000"/>
                <a:gd name="connsiteY8" fmla="*/ 2664 h 10000"/>
                <a:gd name="connsiteX9" fmla="*/ 8098 w 10000"/>
                <a:gd name="connsiteY9" fmla="*/ 2575 h 10000"/>
                <a:gd name="connsiteX10" fmla="*/ 7855 w 10000"/>
                <a:gd name="connsiteY10" fmla="*/ 2814 h 10000"/>
                <a:gd name="connsiteX11" fmla="*/ 7484 w 10000"/>
                <a:gd name="connsiteY11" fmla="*/ 2575 h 10000"/>
                <a:gd name="connsiteX12" fmla="*/ 7057 w 10000"/>
                <a:gd name="connsiteY12" fmla="*/ 3114 h 10000"/>
                <a:gd name="connsiteX13" fmla="*/ 6509 w 10000"/>
                <a:gd name="connsiteY13" fmla="*/ 2875 h 10000"/>
                <a:gd name="connsiteX14" fmla="*/ 6751 w 10000"/>
                <a:gd name="connsiteY14" fmla="*/ 1909 h 10000"/>
                <a:gd name="connsiteX15" fmla="*/ 7363 w 10000"/>
                <a:gd name="connsiteY15" fmla="*/ 2059 h 10000"/>
                <a:gd name="connsiteX16" fmla="*/ 7424 w 10000"/>
                <a:gd name="connsiteY16" fmla="*/ 994 h 10000"/>
                <a:gd name="connsiteX17" fmla="*/ 6629 w 10000"/>
                <a:gd name="connsiteY17" fmla="*/ 0 h 10000"/>
                <a:gd name="connsiteX18" fmla="*/ 6751 w 10000"/>
                <a:gd name="connsiteY18" fmla="*/ 1055 h 10000"/>
                <a:gd name="connsiteX19" fmla="*/ 5954 w 10000"/>
                <a:gd name="connsiteY19" fmla="*/ 1660 h 10000"/>
                <a:gd name="connsiteX20" fmla="*/ 5889 w 10000"/>
                <a:gd name="connsiteY20" fmla="*/ 2514 h 10000"/>
                <a:gd name="connsiteX21" fmla="*/ 5659 w 10000"/>
                <a:gd name="connsiteY21" fmla="*/ 2692 h 10000"/>
                <a:gd name="connsiteX22" fmla="*/ 5522 w 10000"/>
                <a:gd name="connsiteY22" fmla="*/ 2814 h 10000"/>
                <a:gd name="connsiteX23" fmla="*/ 4974 w 10000"/>
                <a:gd name="connsiteY23" fmla="*/ 1965 h 10000"/>
                <a:gd name="connsiteX24" fmla="*/ 3991 w 10000"/>
                <a:gd name="connsiteY24" fmla="*/ 1965 h 10000"/>
                <a:gd name="connsiteX25" fmla="*/ 3441 w 10000"/>
                <a:gd name="connsiteY25" fmla="*/ 2420 h 10000"/>
                <a:gd name="connsiteX26" fmla="*/ 3194 w 10000"/>
                <a:gd name="connsiteY26" fmla="*/ 3114 h 10000"/>
                <a:gd name="connsiteX27" fmla="*/ 2641 w 10000"/>
                <a:gd name="connsiteY27" fmla="*/ 2359 h 10000"/>
                <a:gd name="connsiteX28" fmla="*/ 2275 w 10000"/>
                <a:gd name="connsiteY28" fmla="*/ 1454 h 10000"/>
                <a:gd name="connsiteX29" fmla="*/ 1967 w 10000"/>
                <a:gd name="connsiteY29" fmla="*/ 1909 h 10000"/>
                <a:gd name="connsiteX30" fmla="*/ 2027 w 10000"/>
                <a:gd name="connsiteY30" fmla="*/ 2814 h 10000"/>
                <a:gd name="connsiteX31" fmla="*/ 1300 w 10000"/>
                <a:gd name="connsiteY31" fmla="*/ 2664 h 10000"/>
                <a:gd name="connsiteX32" fmla="*/ 1074 w 10000"/>
                <a:gd name="connsiteY32" fmla="*/ 2692 h 10000"/>
                <a:gd name="connsiteX33" fmla="*/ 677 w 10000"/>
                <a:gd name="connsiteY33" fmla="*/ 3372 h 10000"/>
                <a:gd name="connsiteX34" fmla="*/ 920 w 10000"/>
                <a:gd name="connsiteY34" fmla="*/ 3907 h 10000"/>
                <a:gd name="connsiteX35" fmla="*/ 677 w 10000"/>
                <a:gd name="connsiteY35" fmla="*/ 4733 h 10000"/>
                <a:gd name="connsiteX36" fmla="*/ 247 w 10000"/>
                <a:gd name="connsiteY36" fmla="*/ 5188 h 10000"/>
                <a:gd name="connsiteX37" fmla="*/ 0 w 10000"/>
                <a:gd name="connsiteY37" fmla="*/ 5446 h 10000"/>
                <a:gd name="connsiteX38" fmla="*/ 86 w 10000"/>
                <a:gd name="connsiteY38" fmla="*/ 6323 h 10000"/>
                <a:gd name="connsiteX39" fmla="*/ 985 w 10000"/>
                <a:gd name="connsiteY39" fmla="*/ 7416 h 10000"/>
                <a:gd name="connsiteX40" fmla="*/ 1476 w 10000"/>
                <a:gd name="connsiteY40" fmla="*/ 7387 h 10000"/>
                <a:gd name="connsiteX41" fmla="*/ 1560 w 10000"/>
                <a:gd name="connsiteY41" fmla="*/ 7866 h 10000"/>
                <a:gd name="connsiteX42" fmla="*/ 2112 w 10000"/>
                <a:gd name="connsiteY42" fmla="*/ 8021 h 10000"/>
                <a:gd name="connsiteX43" fmla="*/ 2910 w 10000"/>
                <a:gd name="connsiteY43" fmla="*/ 8621 h 10000"/>
                <a:gd name="connsiteX44" fmla="*/ 3194 w 10000"/>
                <a:gd name="connsiteY44" fmla="*/ 9137 h 10000"/>
                <a:gd name="connsiteX45" fmla="*/ 3769 w 10000"/>
                <a:gd name="connsiteY45" fmla="*/ 9278 h 10000"/>
                <a:gd name="connsiteX46" fmla="*/ 3791 w 10000"/>
                <a:gd name="connsiteY46" fmla="*/ 10000 h 10000"/>
                <a:gd name="connsiteX47" fmla="*/ 4074 w 10000"/>
                <a:gd name="connsiteY47" fmla="*/ 9653 h 10000"/>
                <a:gd name="connsiteX48" fmla="*/ 4662 w 10000"/>
                <a:gd name="connsiteY48" fmla="*/ 9686 h 10000"/>
                <a:gd name="connsiteX49" fmla="*/ 4564 w 10000"/>
                <a:gd name="connsiteY49" fmla="*/ 8977 h 10000"/>
                <a:gd name="connsiteX50" fmla="*/ 5522 w 10000"/>
                <a:gd name="connsiteY50" fmla="*/ 8293 h 10000"/>
                <a:gd name="connsiteX51" fmla="*/ 4974 w 10000"/>
                <a:gd name="connsiteY51" fmla="*/ 7913 h 10000"/>
                <a:gd name="connsiteX52" fmla="*/ 4601 w 10000"/>
                <a:gd name="connsiteY52" fmla="*/ 8260 h 10000"/>
                <a:gd name="connsiteX53" fmla="*/ 4300 w 10000"/>
                <a:gd name="connsiteY53" fmla="*/ 7763 h 10000"/>
                <a:gd name="connsiteX54" fmla="*/ 4630 w 10000"/>
                <a:gd name="connsiteY54" fmla="*/ 7387 h 10000"/>
                <a:gd name="connsiteX55" fmla="*/ 4995 w 10000"/>
                <a:gd name="connsiteY55" fmla="*/ 6295 h 10000"/>
                <a:gd name="connsiteX56" fmla="*/ 4630 w 10000"/>
                <a:gd name="connsiteY56" fmla="*/ 5647 h 10000"/>
                <a:gd name="connsiteX57" fmla="*/ 4790 w 10000"/>
                <a:gd name="connsiteY57" fmla="*/ 5417 h 10000"/>
                <a:gd name="connsiteX58" fmla="*/ 5462 w 10000"/>
                <a:gd name="connsiteY58" fmla="*/ 5797 h 10000"/>
                <a:gd name="connsiteX59" fmla="*/ 5889 w 10000"/>
                <a:gd name="connsiteY59" fmla="*/ 6445 h 10000"/>
                <a:gd name="connsiteX60" fmla="*/ 6350 w 10000"/>
                <a:gd name="connsiteY60" fmla="*/ 6295 h 10000"/>
                <a:gd name="connsiteX61" fmla="*/ 6654 w 10000"/>
                <a:gd name="connsiteY61" fmla="*/ 6623 h 10000"/>
                <a:gd name="connsiteX62" fmla="*/ 6896 w 10000"/>
                <a:gd name="connsiteY62" fmla="*/ 6323 h 10000"/>
                <a:gd name="connsiteX63" fmla="*/ 6814 w 10000"/>
                <a:gd name="connsiteY63" fmla="*/ 5539 h 10000"/>
                <a:gd name="connsiteX64" fmla="*/ 6654 w 10000"/>
                <a:gd name="connsiteY64" fmla="*/ 5188 h 10000"/>
                <a:gd name="connsiteX65" fmla="*/ 7082 w 10000"/>
                <a:gd name="connsiteY65" fmla="*/ 4583 h 10000"/>
                <a:gd name="connsiteX0" fmla="*/ 7082 w 10000"/>
                <a:gd name="connsiteY0" fmla="*/ 4583 h 10000"/>
                <a:gd name="connsiteX1" fmla="*/ 7005 w 10000"/>
                <a:gd name="connsiteY1" fmla="*/ 4208 h 10000"/>
                <a:gd name="connsiteX2" fmla="*/ 6519 w 10000"/>
                <a:gd name="connsiteY2" fmla="*/ 3602 h 10000"/>
                <a:gd name="connsiteX3" fmla="*/ 7005 w 10000"/>
                <a:gd name="connsiteY3" fmla="*/ 3812 h 10000"/>
                <a:gd name="connsiteX4" fmla="*/ 10000 w 10000"/>
                <a:gd name="connsiteY4" fmla="*/ 3602 h 10000"/>
                <a:gd name="connsiteX5" fmla="*/ 9634 w 10000"/>
                <a:gd name="connsiteY5" fmla="*/ 3330 h 10000"/>
                <a:gd name="connsiteX6" fmla="*/ 9696 w 10000"/>
                <a:gd name="connsiteY6" fmla="*/ 2575 h 10000"/>
                <a:gd name="connsiteX7" fmla="*/ 9454 w 10000"/>
                <a:gd name="connsiteY7" fmla="*/ 2964 h 10000"/>
                <a:gd name="connsiteX8" fmla="*/ 9202 w 10000"/>
                <a:gd name="connsiteY8" fmla="*/ 2664 h 10000"/>
                <a:gd name="connsiteX9" fmla="*/ 8098 w 10000"/>
                <a:gd name="connsiteY9" fmla="*/ 2575 h 10000"/>
                <a:gd name="connsiteX10" fmla="*/ 7855 w 10000"/>
                <a:gd name="connsiteY10" fmla="*/ 2814 h 10000"/>
                <a:gd name="connsiteX11" fmla="*/ 7484 w 10000"/>
                <a:gd name="connsiteY11" fmla="*/ 2575 h 10000"/>
                <a:gd name="connsiteX12" fmla="*/ 7057 w 10000"/>
                <a:gd name="connsiteY12" fmla="*/ 3114 h 10000"/>
                <a:gd name="connsiteX13" fmla="*/ 6509 w 10000"/>
                <a:gd name="connsiteY13" fmla="*/ 2875 h 10000"/>
                <a:gd name="connsiteX14" fmla="*/ 6751 w 10000"/>
                <a:gd name="connsiteY14" fmla="*/ 1909 h 10000"/>
                <a:gd name="connsiteX15" fmla="*/ 7363 w 10000"/>
                <a:gd name="connsiteY15" fmla="*/ 2059 h 10000"/>
                <a:gd name="connsiteX16" fmla="*/ 7424 w 10000"/>
                <a:gd name="connsiteY16" fmla="*/ 994 h 10000"/>
                <a:gd name="connsiteX17" fmla="*/ 6629 w 10000"/>
                <a:gd name="connsiteY17" fmla="*/ 0 h 10000"/>
                <a:gd name="connsiteX18" fmla="*/ 6751 w 10000"/>
                <a:gd name="connsiteY18" fmla="*/ 1055 h 10000"/>
                <a:gd name="connsiteX19" fmla="*/ 5954 w 10000"/>
                <a:gd name="connsiteY19" fmla="*/ 1660 h 10000"/>
                <a:gd name="connsiteX20" fmla="*/ 5889 w 10000"/>
                <a:gd name="connsiteY20" fmla="*/ 2514 h 10000"/>
                <a:gd name="connsiteX21" fmla="*/ 5659 w 10000"/>
                <a:gd name="connsiteY21" fmla="*/ 2692 h 10000"/>
                <a:gd name="connsiteX22" fmla="*/ 5522 w 10000"/>
                <a:gd name="connsiteY22" fmla="*/ 2814 h 10000"/>
                <a:gd name="connsiteX23" fmla="*/ 4974 w 10000"/>
                <a:gd name="connsiteY23" fmla="*/ 1965 h 10000"/>
                <a:gd name="connsiteX24" fmla="*/ 3991 w 10000"/>
                <a:gd name="connsiteY24" fmla="*/ 1965 h 10000"/>
                <a:gd name="connsiteX25" fmla="*/ 3441 w 10000"/>
                <a:gd name="connsiteY25" fmla="*/ 2420 h 10000"/>
                <a:gd name="connsiteX26" fmla="*/ 3194 w 10000"/>
                <a:gd name="connsiteY26" fmla="*/ 3114 h 10000"/>
                <a:gd name="connsiteX27" fmla="*/ 2641 w 10000"/>
                <a:gd name="connsiteY27" fmla="*/ 2359 h 10000"/>
                <a:gd name="connsiteX28" fmla="*/ 2275 w 10000"/>
                <a:gd name="connsiteY28" fmla="*/ 1454 h 10000"/>
                <a:gd name="connsiteX29" fmla="*/ 1967 w 10000"/>
                <a:gd name="connsiteY29" fmla="*/ 1909 h 10000"/>
                <a:gd name="connsiteX30" fmla="*/ 2027 w 10000"/>
                <a:gd name="connsiteY30" fmla="*/ 2814 h 10000"/>
                <a:gd name="connsiteX31" fmla="*/ 1300 w 10000"/>
                <a:gd name="connsiteY31" fmla="*/ 2664 h 10000"/>
                <a:gd name="connsiteX32" fmla="*/ 1074 w 10000"/>
                <a:gd name="connsiteY32" fmla="*/ 2692 h 10000"/>
                <a:gd name="connsiteX33" fmla="*/ 677 w 10000"/>
                <a:gd name="connsiteY33" fmla="*/ 3372 h 10000"/>
                <a:gd name="connsiteX34" fmla="*/ 920 w 10000"/>
                <a:gd name="connsiteY34" fmla="*/ 3907 h 10000"/>
                <a:gd name="connsiteX35" fmla="*/ 677 w 10000"/>
                <a:gd name="connsiteY35" fmla="*/ 4733 h 10000"/>
                <a:gd name="connsiteX36" fmla="*/ 247 w 10000"/>
                <a:gd name="connsiteY36" fmla="*/ 5188 h 10000"/>
                <a:gd name="connsiteX37" fmla="*/ 0 w 10000"/>
                <a:gd name="connsiteY37" fmla="*/ 5446 h 10000"/>
                <a:gd name="connsiteX38" fmla="*/ 86 w 10000"/>
                <a:gd name="connsiteY38" fmla="*/ 6323 h 10000"/>
                <a:gd name="connsiteX39" fmla="*/ 985 w 10000"/>
                <a:gd name="connsiteY39" fmla="*/ 7416 h 10000"/>
                <a:gd name="connsiteX40" fmla="*/ 1476 w 10000"/>
                <a:gd name="connsiteY40" fmla="*/ 7387 h 10000"/>
                <a:gd name="connsiteX41" fmla="*/ 1560 w 10000"/>
                <a:gd name="connsiteY41" fmla="*/ 7866 h 10000"/>
                <a:gd name="connsiteX42" fmla="*/ 2112 w 10000"/>
                <a:gd name="connsiteY42" fmla="*/ 8021 h 10000"/>
                <a:gd name="connsiteX43" fmla="*/ 2910 w 10000"/>
                <a:gd name="connsiteY43" fmla="*/ 8621 h 10000"/>
                <a:gd name="connsiteX44" fmla="*/ 3194 w 10000"/>
                <a:gd name="connsiteY44" fmla="*/ 9137 h 10000"/>
                <a:gd name="connsiteX45" fmla="*/ 3769 w 10000"/>
                <a:gd name="connsiteY45" fmla="*/ 9278 h 10000"/>
                <a:gd name="connsiteX46" fmla="*/ 3791 w 10000"/>
                <a:gd name="connsiteY46" fmla="*/ 10000 h 10000"/>
                <a:gd name="connsiteX47" fmla="*/ 4074 w 10000"/>
                <a:gd name="connsiteY47" fmla="*/ 9653 h 10000"/>
                <a:gd name="connsiteX48" fmla="*/ 4662 w 10000"/>
                <a:gd name="connsiteY48" fmla="*/ 9686 h 10000"/>
                <a:gd name="connsiteX49" fmla="*/ 4564 w 10000"/>
                <a:gd name="connsiteY49" fmla="*/ 8977 h 10000"/>
                <a:gd name="connsiteX50" fmla="*/ 5522 w 10000"/>
                <a:gd name="connsiteY50" fmla="*/ 8293 h 10000"/>
                <a:gd name="connsiteX51" fmla="*/ 4974 w 10000"/>
                <a:gd name="connsiteY51" fmla="*/ 7913 h 10000"/>
                <a:gd name="connsiteX52" fmla="*/ 4601 w 10000"/>
                <a:gd name="connsiteY52" fmla="*/ 8260 h 10000"/>
                <a:gd name="connsiteX53" fmla="*/ 4300 w 10000"/>
                <a:gd name="connsiteY53" fmla="*/ 7763 h 10000"/>
                <a:gd name="connsiteX54" fmla="*/ 4630 w 10000"/>
                <a:gd name="connsiteY54" fmla="*/ 7387 h 10000"/>
                <a:gd name="connsiteX55" fmla="*/ 4995 w 10000"/>
                <a:gd name="connsiteY55" fmla="*/ 6295 h 10000"/>
                <a:gd name="connsiteX56" fmla="*/ 4630 w 10000"/>
                <a:gd name="connsiteY56" fmla="*/ 5647 h 10000"/>
                <a:gd name="connsiteX57" fmla="*/ 4790 w 10000"/>
                <a:gd name="connsiteY57" fmla="*/ 5417 h 10000"/>
                <a:gd name="connsiteX58" fmla="*/ 5462 w 10000"/>
                <a:gd name="connsiteY58" fmla="*/ 5797 h 10000"/>
                <a:gd name="connsiteX59" fmla="*/ 5889 w 10000"/>
                <a:gd name="connsiteY59" fmla="*/ 6445 h 10000"/>
                <a:gd name="connsiteX60" fmla="*/ 6350 w 10000"/>
                <a:gd name="connsiteY60" fmla="*/ 6295 h 10000"/>
                <a:gd name="connsiteX61" fmla="*/ 6654 w 10000"/>
                <a:gd name="connsiteY61" fmla="*/ 6623 h 10000"/>
                <a:gd name="connsiteX62" fmla="*/ 6896 w 10000"/>
                <a:gd name="connsiteY62" fmla="*/ 6323 h 10000"/>
                <a:gd name="connsiteX63" fmla="*/ 6814 w 10000"/>
                <a:gd name="connsiteY63" fmla="*/ 5539 h 10000"/>
                <a:gd name="connsiteX64" fmla="*/ 6654 w 10000"/>
                <a:gd name="connsiteY64" fmla="*/ 5188 h 10000"/>
                <a:gd name="connsiteX65" fmla="*/ 7082 w 10000"/>
                <a:gd name="connsiteY65" fmla="*/ 4583 h 10000"/>
                <a:gd name="connsiteX0" fmla="*/ 7082 w 9696"/>
                <a:gd name="connsiteY0" fmla="*/ 4583 h 10000"/>
                <a:gd name="connsiteX1" fmla="*/ 7005 w 9696"/>
                <a:gd name="connsiteY1" fmla="*/ 4208 h 10000"/>
                <a:gd name="connsiteX2" fmla="*/ 6519 w 9696"/>
                <a:gd name="connsiteY2" fmla="*/ 3602 h 10000"/>
                <a:gd name="connsiteX3" fmla="*/ 7005 w 9696"/>
                <a:gd name="connsiteY3" fmla="*/ 3812 h 10000"/>
                <a:gd name="connsiteX4" fmla="*/ 9634 w 9696"/>
                <a:gd name="connsiteY4" fmla="*/ 3330 h 10000"/>
                <a:gd name="connsiteX5" fmla="*/ 9696 w 9696"/>
                <a:gd name="connsiteY5" fmla="*/ 2575 h 10000"/>
                <a:gd name="connsiteX6" fmla="*/ 9454 w 9696"/>
                <a:gd name="connsiteY6" fmla="*/ 2964 h 10000"/>
                <a:gd name="connsiteX7" fmla="*/ 9202 w 9696"/>
                <a:gd name="connsiteY7" fmla="*/ 2664 h 10000"/>
                <a:gd name="connsiteX8" fmla="*/ 8098 w 9696"/>
                <a:gd name="connsiteY8" fmla="*/ 2575 h 10000"/>
                <a:gd name="connsiteX9" fmla="*/ 7855 w 9696"/>
                <a:gd name="connsiteY9" fmla="*/ 2814 h 10000"/>
                <a:gd name="connsiteX10" fmla="*/ 7484 w 9696"/>
                <a:gd name="connsiteY10" fmla="*/ 2575 h 10000"/>
                <a:gd name="connsiteX11" fmla="*/ 7057 w 9696"/>
                <a:gd name="connsiteY11" fmla="*/ 3114 h 10000"/>
                <a:gd name="connsiteX12" fmla="*/ 6509 w 9696"/>
                <a:gd name="connsiteY12" fmla="*/ 2875 h 10000"/>
                <a:gd name="connsiteX13" fmla="*/ 6751 w 9696"/>
                <a:gd name="connsiteY13" fmla="*/ 1909 h 10000"/>
                <a:gd name="connsiteX14" fmla="*/ 7363 w 9696"/>
                <a:gd name="connsiteY14" fmla="*/ 2059 h 10000"/>
                <a:gd name="connsiteX15" fmla="*/ 7424 w 9696"/>
                <a:gd name="connsiteY15" fmla="*/ 994 h 10000"/>
                <a:gd name="connsiteX16" fmla="*/ 6629 w 9696"/>
                <a:gd name="connsiteY16" fmla="*/ 0 h 10000"/>
                <a:gd name="connsiteX17" fmla="*/ 6751 w 9696"/>
                <a:gd name="connsiteY17" fmla="*/ 1055 h 10000"/>
                <a:gd name="connsiteX18" fmla="*/ 5954 w 9696"/>
                <a:gd name="connsiteY18" fmla="*/ 1660 h 10000"/>
                <a:gd name="connsiteX19" fmla="*/ 5889 w 9696"/>
                <a:gd name="connsiteY19" fmla="*/ 2514 h 10000"/>
                <a:gd name="connsiteX20" fmla="*/ 5659 w 9696"/>
                <a:gd name="connsiteY20" fmla="*/ 2692 h 10000"/>
                <a:gd name="connsiteX21" fmla="*/ 5522 w 9696"/>
                <a:gd name="connsiteY21" fmla="*/ 2814 h 10000"/>
                <a:gd name="connsiteX22" fmla="*/ 4974 w 9696"/>
                <a:gd name="connsiteY22" fmla="*/ 1965 h 10000"/>
                <a:gd name="connsiteX23" fmla="*/ 3991 w 9696"/>
                <a:gd name="connsiteY23" fmla="*/ 1965 h 10000"/>
                <a:gd name="connsiteX24" fmla="*/ 3441 w 9696"/>
                <a:gd name="connsiteY24" fmla="*/ 2420 h 10000"/>
                <a:gd name="connsiteX25" fmla="*/ 3194 w 9696"/>
                <a:gd name="connsiteY25" fmla="*/ 3114 h 10000"/>
                <a:gd name="connsiteX26" fmla="*/ 2641 w 9696"/>
                <a:gd name="connsiteY26" fmla="*/ 2359 h 10000"/>
                <a:gd name="connsiteX27" fmla="*/ 2275 w 9696"/>
                <a:gd name="connsiteY27" fmla="*/ 1454 h 10000"/>
                <a:gd name="connsiteX28" fmla="*/ 1967 w 9696"/>
                <a:gd name="connsiteY28" fmla="*/ 1909 h 10000"/>
                <a:gd name="connsiteX29" fmla="*/ 2027 w 9696"/>
                <a:gd name="connsiteY29" fmla="*/ 2814 h 10000"/>
                <a:gd name="connsiteX30" fmla="*/ 1300 w 9696"/>
                <a:gd name="connsiteY30" fmla="*/ 2664 h 10000"/>
                <a:gd name="connsiteX31" fmla="*/ 1074 w 9696"/>
                <a:gd name="connsiteY31" fmla="*/ 2692 h 10000"/>
                <a:gd name="connsiteX32" fmla="*/ 677 w 9696"/>
                <a:gd name="connsiteY32" fmla="*/ 3372 h 10000"/>
                <a:gd name="connsiteX33" fmla="*/ 920 w 9696"/>
                <a:gd name="connsiteY33" fmla="*/ 3907 h 10000"/>
                <a:gd name="connsiteX34" fmla="*/ 677 w 9696"/>
                <a:gd name="connsiteY34" fmla="*/ 4733 h 10000"/>
                <a:gd name="connsiteX35" fmla="*/ 247 w 9696"/>
                <a:gd name="connsiteY35" fmla="*/ 5188 h 10000"/>
                <a:gd name="connsiteX36" fmla="*/ 0 w 9696"/>
                <a:gd name="connsiteY36" fmla="*/ 5446 h 10000"/>
                <a:gd name="connsiteX37" fmla="*/ 86 w 9696"/>
                <a:gd name="connsiteY37" fmla="*/ 6323 h 10000"/>
                <a:gd name="connsiteX38" fmla="*/ 985 w 9696"/>
                <a:gd name="connsiteY38" fmla="*/ 7416 h 10000"/>
                <a:gd name="connsiteX39" fmla="*/ 1476 w 9696"/>
                <a:gd name="connsiteY39" fmla="*/ 7387 h 10000"/>
                <a:gd name="connsiteX40" fmla="*/ 1560 w 9696"/>
                <a:gd name="connsiteY40" fmla="*/ 7866 h 10000"/>
                <a:gd name="connsiteX41" fmla="*/ 2112 w 9696"/>
                <a:gd name="connsiteY41" fmla="*/ 8021 h 10000"/>
                <a:gd name="connsiteX42" fmla="*/ 2910 w 9696"/>
                <a:gd name="connsiteY42" fmla="*/ 8621 h 10000"/>
                <a:gd name="connsiteX43" fmla="*/ 3194 w 9696"/>
                <a:gd name="connsiteY43" fmla="*/ 9137 h 10000"/>
                <a:gd name="connsiteX44" fmla="*/ 3769 w 9696"/>
                <a:gd name="connsiteY44" fmla="*/ 9278 h 10000"/>
                <a:gd name="connsiteX45" fmla="*/ 3791 w 9696"/>
                <a:gd name="connsiteY45" fmla="*/ 10000 h 10000"/>
                <a:gd name="connsiteX46" fmla="*/ 4074 w 9696"/>
                <a:gd name="connsiteY46" fmla="*/ 9653 h 10000"/>
                <a:gd name="connsiteX47" fmla="*/ 4662 w 9696"/>
                <a:gd name="connsiteY47" fmla="*/ 9686 h 10000"/>
                <a:gd name="connsiteX48" fmla="*/ 4564 w 9696"/>
                <a:gd name="connsiteY48" fmla="*/ 8977 h 10000"/>
                <a:gd name="connsiteX49" fmla="*/ 5522 w 9696"/>
                <a:gd name="connsiteY49" fmla="*/ 8293 h 10000"/>
                <a:gd name="connsiteX50" fmla="*/ 4974 w 9696"/>
                <a:gd name="connsiteY50" fmla="*/ 7913 h 10000"/>
                <a:gd name="connsiteX51" fmla="*/ 4601 w 9696"/>
                <a:gd name="connsiteY51" fmla="*/ 8260 h 10000"/>
                <a:gd name="connsiteX52" fmla="*/ 4300 w 9696"/>
                <a:gd name="connsiteY52" fmla="*/ 7763 h 10000"/>
                <a:gd name="connsiteX53" fmla="*/ 4630 w 9696"/>
                <a:gd name="connsiteY53" fmla="*/ 7387 h 10000"/>
                <a:gd name="connsiteX54" fmla="*/ 4995 w 9696"/>
                <a:gd name="connsiteY54" fmla="*/ 6295 h 10000"/>
                <a:gd name="connsiteX55" fmla="*/ 4630 w 9696"/>
                <a:gd name="connsiteY55" fmla="*/ 5647 h 10000"/>
                <a:gd name="connsiteX56" fmla="*/ 4790 w 9696"/>
                <a:gd name="connsiteY56" fmla="*/ 5417 h 10000"/>
                <a:gd name="connsiteX57" fmla="*/ 5462 w 9696"/>
                <a:gd name="connsiteY57" fmla="*/ 5797 h 10000"/>
                <a:gd name="connsiteX58" fmla="*/ 5889 w 9696"/>
                <a:gd name="connsiteY58" fmla="*/ 6445 h 10000"/>
                <a:gd name="connsiteX59" fmla="*/ 6350 w 9696"/>
                <a:gd name="connsiteY59" fmla="*/ 6295 h 10000"/>
                <a:gd name="connsiteX60" fmla="*/ 6654 w 9696"/>
                <a:gd name="connsiteY60" fmla="*/ 6623 h 10000"/>
                <a:gd name="connsiteX61" fmla="*/ 6896 w 9696"/>
                <a:gd name="connsiteY61" fmla="*/ 6323 h 10000"/>
                <a:gd name="connsiteX62" fmla="*/ 6814 w 9696"/>
                <a:gd name="connsiteY62" fmla="*/ 5539 h 10000"/>
                <a:gd name="connsiteX63" fmla="*/ 6654 w 9696"/>
                <a:gd name="connsiteY63" fmla="*/ 5188 h 10000"/>
                <a:gd name="connsiteX64" fmla="*/ 7082 w 9696"/>
                <a:gd name="connsiteY64" fmla="*/ 4583 h 10000"/>
                <a:gd name="connsiteX0" fmla="*/ 7304 w 10000"/>
                <a:gd name="connsiteY0" fmla="*/ 4583 h 10000"/>
                <a:gd name="connsiteX1" fmla="*/ 7225 w 10000"/>
                <a:gd name="connsiteY1" fmla="*/ 4208 h 10000"/>
                <a:gd name="connsiteX2" fmla="*/ 6723 w 10000"/>
                <a:gd name="connsiteY2" fmla="*/ 3602 h 10000"/>
                <a:gd name="connsiteX3" fmla="*/ 7225 w 10000"/>
                <a:gd name="connsiteY3" fmla="*/ 3812 h 10000"/>
                <a:gd name="connsiteX4" fmla="*/ 10000 w 10000"/>
                <a:gd name="connsiteY4" fmla="*/ 2575 h 10000"/>
                <a:gd name="connsiteX5" fmla="*/ 9750 w 10000"/>
                <a:gd name="connsiteY5" fmla="*/ 2964 h 10000"/>
                <a:gd name="connsiteX6" fmla="*/ 9491 w 10000"/>
                <a:gd name="connsiteY6" fmla="*/ 2664 h 10000"/>
                <a:gd name="connsiteX7" fmla="*/ 8352 w 10000"/>
                <a:gd name="connsiteY7" fmla="*/ 2575 h 10000"/>
                <a:gd name="connsiteX8" fmla="*/ 8101 w 10000"/>
                <a:gd name="connsiteY8" fmla="*/ 2814 h 10000"/>
                <a:gd name="connsiteX9" fmla="*/ 7719 w 10000"/>
                <a:gd name="connsiteY9" fmla="*/ 2575 h 10000"/>
                <a:gd name="connsiteX10" fmla="*/ 7278 w 10000"/>
                <a:gd name="connsiteY10" fmla="*/ 3114 h 10000"/>
                <a:gd name="connsiteX11" fmla="*/ 6713 w 10000"/>
                <a:gd name="connsiteY11" fmla="*/ 2875 h 10000"/>
                <a:gd name="connsiteX12" fmla="*/ 6963 w 10000"/>
                <a:gd name="connsiteY12" fmla="*/ 1909 h 10000"/>
                <a:gd name="connsiteX13" fmla="*/ 7594 w 10000"/>
                <a:gd name="connsiteY13" fmla="*/ 2059 h 10000"/>
                <a:gd name="connsiteX14" fmla="*/ 7657 w 10000"/>
                <a:gd name="connsiteY14" fmla="*/ 994 h 10000"/>
                <a:gd name="connsiteX15" fmla="*/ 6837 w 10000"/>
                <a:gd name="connsiteY15" fmla="*/ 0 h 10000"/>
                <a:gd name="connsiteX16" fmla="*/ 6963 w 10000"/>
                <a:gd name="connsiteY16" fmla="*/ 1055 h 10000"/>
                <a:gd name="connsiteX17" fmla="*/ 6141 w 10000"/>
                <a:gd name="connsiteY17" fmla="*/ 1660 h 10000"/>
                <a:gd name="connsiteX18" fmla="*/ 6074 w 10000"/>
                <a:gd name="connsiteY18" fmla="*/ 2514 h 10000"/>
                <a:gd name="connsiteX19" fmla="*/ 5836 w 10000"/>
                <a:gd name="connsiteY19" fmla="*/ 2692 h 10000"/>
                <a:gd name="connsiteX20" fmla="*/ 5695 w 10000"/>
                <a:gd name="connsiteY20" fmla="*/ 2814 h 10000"/>
                <a:gd name="connsiteX21" fmla="*/ 5130 w 10000"/>
                <a:gd name="connsiteY21" fmla="*/ 1965 h 10000"/>
                <a:gd name="connsiteX22" fmla="*/ 4116 w 10000"/>
                <a:gd name="connsiteY22" fmla="*/ 1965 h 10000"/>
                <a:gd name="connsiteX23" fmla="*/ 3549 w 10000"/>
                <a:gd name="connsiteY23" fmla="*/ 2420 h 10000"/>
                <a:gd name="connsiteX24" fmla="*/ 3294 w 10000"/>
                <a:gd name="connsiteY24" fmla="*/ 3114 h 10000"/>
                <a:gd name="connsiteX25" fmla="*/ 2724 w 10000"/>
                <a:gd name="connsiteY25" fmla="*/ 2359 h 10000"/>
                <a:gd name="connsiteX26" fmla="*/ 2346 w 10000"/>
                <a:gd name="connsiteY26" fmla="*/ 1454 h 10000"/>
                <a:gd name="connsiteX27" fmla="*/ 2029 w 10000"/>
                <a:gd name="connsiteY27" fmla="*/ 1909 h 10000"/>
                <a:gd name="connsiteX28" fmla="*/ 2091 w 10000"/>
                <a:gd name="connsiteY28" fmla="*/ 2814 h 10000"/>
                <a:gd name="connsiteX29" fmla="*/ 1341 w 10000"/>
                <a:gd name="connsiteY29" fmla="*/ 2664 h 10000"/>
                <a:gd name="connsiteX30" fmla="*/ 1108 w 10000"/>
                <a:gd name="connsiteY30" fmla="*/ 2692 h 10000"/>
                <a:gd name="connsiteX31" fmla="*/ 698 w 10000"/>
                <a:gd name="connsiteY31" fmla="*/ 3372 h 10000"/>
                <a:gd name="connsiteX32" fmla="*/ 949 w 10000"/>
                <a:gd name="connsiteY32" fmla="*/ 3907 h 10000"/>
                <a:gd name="connsiteX33" fmla="*/ 698 w 10000"/>
                <a:gd name="connsiteY33" fmla="*/ 4733 h 10000"/>
                <a:gd name="connsiteX34" fmla="*/ 255 w 10000"/>
                <a:gd name="connsiteY34" fmla="*/ 5188 h 10000"/>
                <a:gd name="connsiteX35" fmla="*/ 0 w 10000"/>
                <a:gd name="connsiteY35" fmla="*/ 5446 h 10000"/>
                <a:gd name="connsiteX36" fmla="*/ 89 w 10000"/>
                <a:gd name="connsiteY36" fmla="*/ 6323 h 10000"/>
                <a:gd name="connsiteX37" fmla="*/ 1016 w 10000"/>
                <a:gd name="connsiteY37" fmla="*/ 7416 h 10000"/>
                <a:gd name="connsiteX38" fmla="*/ 1522 w 10000"/>
                <a:gd name="connsiteY38" fmla="*/ 7387 h 10000"/>
                <a:gd name="connsiteX39" fmla="*/ 1609 w 10000"/>
                <a:gd name="connsiteY39" fmla="*/ 7866 h 10000"/>
                <a:gd name="connsiteX40" fmla="*/ 2178 w 10000"/>
                <a:gd name="connsiteY40" fmla="*/ 8021 h 10000"/>
                <a:gd name="connsiteX41" fmla="*/ 3001 w 10000"/>
                <a:gd name="connsiteY41" fmla="*/ 8621 h 10000"/>
                <a:gd name="connsiteX42" fmla="*/ 3294 w 10000"/>
                <a:gd name="connsiteY42" fmla="*/ 9137 h 10000"/>
                <a:gd name="connsiteX43" fmla="*/ 3887 w 10000"/>
                <a:gd name="connsiteY43" fmla="*/ 9278 h 10000"/>
                <a:gd name="connsiteX44" fmla="*/ 3910 w 10000"/>
                <a:gd name="connsiteY44" fmla="*/ 10000 h 10000"/>
                <a:gd name="connsiteX45" fmla="*/ 4202 w 10000"/>
                <a:gd name="connsiteY45" fmla="*/ 9653 h 10000"/>
                <a:gd name="connsiteX46" fmla="*/ 4808 w 10000"/>
                <a:gd name="connsiteY46" fmla="*/ 9686 h 10000"/>
                <a:gd name="connsiteX47" fmla="*/ 4707 w 10000"/>
                <a:gd name="connsiteY47" fmla="*/ 8977 h 10000"/>
                <a:gd name="connsiteX48" fmla="*/ 5695 w 10000"/>
                <a:gd name="connsiteY48" fmla="*/ 8293 h 10000"/>
                <a:gd name="connsiteX49" fmla="*/ 5130 w 10000"/>
                <a:gd name="connsiteY49" fmla="*/ 7913 h 10000"/>
                <a:gd name="connsiteX50" fmla="*/ 4745 w 10000"/>
                <a:gd name="connsiteY50" fmla="*/ 8260 h 10000"/>
                <a:gd name="connsiteX51" fmla="*/ 4435 w 10000"/>
                <a:gd name="connsiteY51" fmla="*/ 7763 h 10000"/>
                <a:gd name="connsiteX52" fmla="*/ 4775 w 10000"/>
                <a:gd name="connsiteY52" fmla="*/ 7387 h 10000"/>
                <a:gd name="connsiteX53" fmla="*/ 5152 w 10000"/>
                <a:gd name="connsiteY53" fmla="*/ 6295 h 10000"/>
                <a:gd name="connsiteX54" fmla="*/ 4775 w 10000"/>
                <a:gd name="connsiteY54" fmla="*/ 5647 h 10000"/>
                <a:gd name="connsiteX55" fmla="*/ 4940 w 10000"/>
                <a:gd name="connsiteY55" fmla="*/ 5417 h 10000"/>
                <a:gd name="connsiteX56" fmla="*/ 5633 w 10000"/>
                <a:gd name="connsiteY56" fmla="*/ 5797 h 10000"/>
                <a:gd name="connsiteX57" fmla="*/ 6074 w 10000"/>
                <a:gd name="connsiteY57" fmla="*/ 6445 h 10000"/>
                <a:gd name="connsiteX58" fmla="*/ 6549 w 10000"/>
                <a:gd name="connsiteY58" fmla="*/ 6295 h 10000"/>
                <a:gd name="connsiteX59" fmla="*/ 6863 w 10000"/>
                <a:gd name="connsiteY59" fmla="*/ 6623 h 10000"/>
                <a:gd name="connsiteX60" fmla="*/ 7112 w 10000"/>
                <a:gd name="connsiteY60" fmla="*/ 6323 h 10000"/>
                <a:gd name="connsiteX61" fmla="*/ 7028 w 10000"/>
                <a:gd name="connsiteY61" fmla="*/ 5539 h 10000"/>
                <a:gd name="connsiteX62" fmla="*/ 6863 w 10000"/>
                <a:gd name="connsiteY62" fmla="*/ 5188 h 10000"/>
                <a:gd name="connsiteX63" fmla="*/ 7304 w 10000"/>
                <a:gd name="connsiteY63" fmla="*/ 4583 h 10000"/>
                <a:gd name="connsiteX0" fmla="*/ 7304 w 9750"/>
                <a:gd name="connsiteY0" fmla="*/ 4583 h 10000"/>
                <a:gd name="connsiteX1" fmla="*/ 7225 w 9750"/>
                <a:gd name="connsiteY1" fmla="*/ 4208 h 10000"/>
                <a:gd name="connsiteX2" fmla="*/ 6723 w 9750"/>
                <a:gd name="connsiteY2" fmla="*/ 3602 h 10000"/>
                <a:gd name="connsiteX3" fmla="*/ 7225 w 9750"/>
                <a:gd name="connsiteY3" fmla="*/ 3812 h 10000"/>
                <a:gd name="connsiteX4" fmla="*/ 9750 w 9750"/>
                <a:gd name="connsiteY4" fmla="*/ 2964 h 10000"/>
                <a:gd name="connsiteX5" fmla="*/ 9491 w 9750"/>
                <a:gd name="connsiteY5" fmla="*/ 2664 h 10000"/>
                <a:gd name="connsiteX6" fmla="*/ 8352 w 9750"/>
                <a:gd name="connsiteY6" fmla="*/ 2575 h 10000"/>
                <a:gd name="connsiteX7" fmla="*/ 8101 w 9750"/>
                <a:gd name="connsiteY7" fmla="*/ 2814 h 10000"/>
                <a:gd name="connsiteX8" fmla="*/ 7719 w 9750"/>
                <a:gd name="connsiteY8" fmla="*/ 2575 h 10000"/>
                <a:gd name="connsiteX9" fmla="*/ 7278 w 9750"/>
                <a:gd name="connsiteY9" fmla="*/ 3114 h 10000"/>
                <a:gd name="connsiteX10" fmla="*/ 6713 w 9750"/>
                <a:gd name="connsiteY10" fmla="*/ 2875 h 10000"/>
                <a:gd name="connsiteX11" fmla="*/ 6963 w 9750"/>
                <a:gd name="connsiteY11" fmla="*/ 1909 h 10000"/>
                <a:gd name="connsiteX12" fmla="*/ 7594 w 9750"/>
                <a:gd name="connsiteY12" fmla="*/ 2059 h 10000"/>
                <a:gd name="connsiteX13" fmla="*/ 7657 w 9750"/>
                <a:gd name="connsiteY13" fmla="*/ 994 h 10000"/>
                <a:gd name="connsiteX14" fmla="*/ 6837 w 9750"/>
                <a:gd name="connsiteY14" fmla="*/ 0 h 10000"/>
                <a:gd name="connsiteX15" fmla="*/ 6963 w 9750"/>
                <a:gd name="connsiteY15" fmla="*/ 1055 h 10000"/>
                <a:gd name="connsiteX16" fmla="*/ 6141 w 9750"/>
                <a:gd name="connsiteY16" fmla="*/ 1660 h 10000"/>
                <a:gd name="connsiteX17" fmla="*/ 6074 w 9750"/>
                <a:gd name="connsiteY17" fmla="*/ 2514 h 10000"/>
                <a:gd name="connsiteX18" fmla="*/ 5836 w 9750"/>
                <a:gd name="connsiteY18" fmla="*/ 2692 h 10000"/>
                <a:gd name="connsiteX19" fmla="*/ 5695 w 9750"/>
                <a:gd name="connsiteY19" fmla="*/ 2814 h 10000"/>
                <a:gd name="connsiteX20" fmla="*/ 5130 w 9750"/>
                <a:gd name="connsiteY20" fmla="*/ 1965 h 10000"/>
                <a:gd name="connsiteX21" fmla="*/ 4116 w 9750"/>
                <a:gd name="connsiteY21" fmla="*/ 1965 h 10000"/>
                <a:gd name="connsiteX22" fmla="*/ 3549 w 9750"/>
                <a:gd name="connsiteY22" fmla="*/ 2420 h 10000"/>
                <a:gd name="connsiteX23" fmla="*/ 3294 w 9750"/>
                <a:gd name="connsiteY23" fmla="*/ 3114 h 10000"/>
                <a:gd name="connsiteX24" fmla="*/ 2724 w 9750"/>
                <a:gd name="connsiteY24" fmla="*/ 2359 h 10000"/>
                <a:gd name="connsiteX25" fmla="*/ 2346 w 9750"/>
                <a:gd name="connsiteY25" fmla="*/ 1454 h 10000"/>
                <a:gd name="connsiteX26" fmla="*/ 2029 w 9750"/>
                <a:gd name="connsiteY26" fmla="*/ 1909 h 10000"/>
                <a:gd name="connsiteX27" fmla="*/ 2091 w 9750"/>
                <a:gd name="connsiteY27" fmla="*/ 2814 h 10000"/>
                <a:gd name="connsiteX28" fmla="*/ 1341 w 9750"/>
                <a:gd name="connsiteY28" fmla="*/ 2664 h 10000"/>
                <a:gd name="connsiteX29" fmla="*/ 1108 w 9750"/>
                <a:gd name="connsiteY29" fmla="*/ 2692 h 10000"/>
                <a:gd name="connsiteX30" fmla="*/ 698 w 9750"/>
                <a:gd name="connsiteY30" fmla="*/ 3372 h 10000"/>
                <a:gd name="connsiteX31" fmla="*/ 949 w 9750"/>
                <a:gd name="connsiteY31" fmla="*/ 3907 h 10000"/>
                <a:gd name="connsiteX32" fmla="*/ 698 w 9750"/>
                <a:gd name="connsiteY32" fmla="*/ 4733 h 10000"/>
                <a:gd name="connsiteX33" fmla="*/ 255 w 9750"/>
                <a:gd name="connsiteY33" fmla="*/ 5188 h 10000"/>
                <a:gd name="connsiteX34" fmla="*/ 0 w 9750"/>
                <a:gd name="connsiteY34" fmla="*/ 5446 h 10000"/>
                <a:gd name="connsiteX35" fmla="*/ 89 w 9750"/>
                <a:gd name="connsiteY35" fmla="*/ 6323 h 10000"/>
                <a:gd name="connsiteX36" fmla="*/ 1016 w 9750"/>
                <a:gd name="connsiteY36" fmla="*/ 7416 h 10000"/>
                <a:gd name="connsiteX37" fmla="*/ 1522 w 9750"/>
                <a:gd name="connsiteY37" fmla="*/ 7387 h 10000"/>
                <a:gd name="connsiteX38" fmla="*/ 1609 w 9750"/>
                <a:gd name="connsiteY38" fmla="*/ 7866 h 10000"/>
                <a:gd name="connsiteX39" fmla="*/ 2178 w 9750"/>
                <a:gd name="connsiteY39" fmla="*/ 8021 h 10000"/>
                <a:gd name="connsiteX40" fmla="*/ 3001 w 9750"/>
                <a:gd name="connsiteY40" fmla="*/ 8621 h 10000"/>
                <a:gd name="connsiteX41" fmla="*/ 3294 w 9750"/>
                <a:gd name="connsiteY41" fmla="*/ 9137 h 10000"/>
                <a:gd name="connsiteX42" fmla="*/ 3887 w 9750"/>
                <a:gd name="connsiteY42" fmla="*/ 9278 h 10000"/>
                <a:gd name="connsiteX43" fmla="*/ 3910 w 9750"/>
                <a:gd name="connsiteY43" fmla="*/ 10000 h 10000"/>
                <a:gd name="connsiteX44" fmla="*/ 4202 w 9750"/>
                <a:gd name="connsiteY44" fmla="*/ 9653 h 10000"/>
                <a:gd name="connsiteX45" fmla="*/ 4808 w 9750"/>
                <a:gd name="connsiteY45" fmla="*/ 9686 h 10000"/>
                <a:gd name="connsiteX46" fmla="*/ 4707 w 9750"/>
                <a:gd name="connsiteY46" fmla="*/ 8977 h 10000"/>
                <a:gd name="connsiteX47" fmla="*/ 5695 w 9750"/>
                <a:gd name="connsiteY47" fmla="*/ 8293 h 10000"/>
                <a:gd name="connsiteX48" fmla="*/ 5130 w 9750"/>
                <a:gd name="connsiteY48" fmla="*/ 7913 h 10000"/>
                <a:gd name="connsiteX49" fmla="*/ 4745 w 9750"/>
                <a:gd name="connsiteY49" fmla="*/ 8260 h 10000"/>
                <a:gd name="connsiteX50" fmla="*/ 4435 w 9750"/>
                <a:gd name="connsiteY50" fmla="*/ 7763 h 10000"/>
                <a:gd name="connsiteX51" fmla="*/ 4775 w 9750"/>
                <a:gd name="connsiteY51" fmla="*/ 7387 h 10000"/>
                <a:gd name="connsiteX52" fmla="*/ 5152 w 9750"/>
                <a:gd name="connsiteY52" fmla="*/ 6295 h 10000"/>
                <a:gd name="connsiteX53" fmla="*/ 4775 w 9750"/>
                <a:gd name="connsiteY53" fmla="*/ 5647 h 10000"/>
                <a:gd name="connsiteX54" fmla="*/ 4940 w 9750"/>
                <a:gd name="connsiteY54" fmla="*/ 5417 h 10000"/>
                <a:gd name="connsiteX55" fmla="*/ 5633 w 9750"/>
                <a:gd name="connsiteY55" fmla="*/ 5797 h 10000"/>
                <a:gd name="connsiteX56" fmla="*/ 6074 w 9750"/>
                <a:gd name="connsiteY56" fmla="*/ 6445 h 10000"/>
                <a:gd name="connsiteX57" fmla="*/ 6549 w 9750"/>
                <a:gd name="connsiteY57" fmla="*/ 6295 h 10000"/>
                <a:gd name="connsiteX58" fmla="*/ 6863 w 9750"/>
                <a:gd name="connsiteY58" fmla="*/ 6623 h 10000"/>
                <a:gd name="connsiteX59" fmla="*/ 7112 w 9750"/>
                <a:gd name="connsiteY59" fmla="*/ 6323 h 10000"/>
                <a:gd name="connsiteX60" fmla="*/ 7028 w 9750"/>
                <a:gd name="connsiteY60" fmla="*/ 5539 h 10000"/>
                <a:gd name="connsiteX61" fmla="*/ 6863 w 9750"/>
                <a:gd name="connsiteY61" fmla="*/ 5188 h 10000"/>
                <a:gd name="connsiteX62" fmla="*/ 7304 w 9750"/>
                <a:gd name="connsiteY62" fmla="*/ 4583 h 10000"/>
                <a:gd name="connsiteX0" fmla="*/ 7491 w 9734"/>
                <a:gd name="connsiteY0" fmla="*/ 4583 h 10000"/>
                <a:gd name="connsiteX1" fmla="*/ 7410 w 9734"/>
                <a:gd name="connsiteY1" fmla="*/ 4208 h 10000"/>
                <a:gd name="connsiteX2" fmla="*/ 6895 w 9734"/>
                <a:gd name="connsiteY2" fmla="*/ 3602 h 10000"/>
                <a:gd name="connsiteX3" fmla="*/ 7410 w 9734"/>
                <a:gd name="connsiteY3" fmla="*/ 3812 h 10000"/>
                <a:gd name="connsiteX4" fmla="*/ 9734 w 9734"/>
                <a:gd name="connsiteY4" fmla="*/ 2664 h 10000"/>
                <a:gd name="connsiteX5" fmla="*/ 8566 w 9734"/>
                <a:gd name="connsiteY5" fmla="*/ 2575 h 10000"/>
                <a:gd name="connsiteX6" fmla="*/ 8309 w 9734"/>
                <a:gd name="connsiteY6" fmla="*/ 2814 h 10000"/>
                <a:gd name="connsiteX7" fmla="*/ 7917 w 9734"/>
                <a:gd name="connsiteY7" fmla="*/ 2575 h 10000"/>
                <a:gd name="connsiteX8" fmla="*/ 7465 w 9734"/>
                <a:gd name="connsiteY8" fmla="*/ 3114 h 10000"/>
                <a:gd name="connsiteX9" fmla="*/ 6885 w 9734"/>
                <a:gd name="connsiteY9" fmla="*/ 2875 h 10000"/>
                <a:gd name="connsiteX10" fmla="*/ 7142 w 9734"/>
                <a:gd name="connsiteY10" fmla="*/ 1909 h 10000"/>
                <a:gd name="connsiteX11" fmla="*/ 7789 w 9734"/>
                <a:gd name="connsiteY11" fmla="*/ 2059 h 10000"/>
                <a:gd name="connsiteX12" fmla="*/ 7853 w 9734"/>
                <a:gd name="connsiteY12" fmla="*/ 994 h 10000"/>
                <a:gd name="connsiteX13" fmla="*/ 7012 w 9734"/>
                <a:gd name="connsiteY13" fmla="*/ 0 h 10000"/>
                <a:gd name="connsiteX14" fmla="*/ 7142 w 9734"/>
                <a:gd name="connsiteY14" fmla="*/ 1055 h 10000"/>
                <a:gd name="connsiteX15" fmla="*/ 6298 w 9734"/>
                <a:gd name="connsiteY15" fmla="*/ 1660 h 10000"/>
                <a:gd name="connsiteX16" fmla="*/ 6230 w 9734"/>
                <a:gd name="connsiteY16" fmla="*/ 2514 h 10000"/>
                <a:gd name="connsiteX17" fmla="*/ 5986 w 9734"/>
                <a:gd name="connsiteY17" fmla="*/ 2692 h 10000"/>
                <a:gd name="connsiteX18" fmla="*/ 5841 w 9734"/>
                <a:gd name="connsiteY18" fmla="*/ 2814 h 10000"/>
                <a:gd name="connsiteX19" fmla="*/ 5262 w 9734"/>
                <a:gd name="connsiteY19" fmla="*/ 1965 h 10000"/>
                <a:gd name="connsiteX20" fmla="*/ 4222 w 9734"/>
                <a:gd name="connsiteY20" fmla="*/ 1965 h 10000"/>
                <a:gd name="connsiteX21" fmla="*/ 3640 w 9734"/>
                <a:gd name="connsiteY21" fmla="*/ 2420 h 10000"/>
                <a:gd name="connsiteX22" fmla="*/ 3378 w 9734"/>
                <a:gd name="connsiteY22" fmla="*/ 3114 h 10000"/>
                <a:gd name="connsiteX23" fmla="*/ 2794 w 9734"/>
                <a:gd name="connsiteY23" fmla="*/ 2359 h 10000"/>
                <a:gd name="connsiteX24" fmla="*/ 2406 w 9734"/>
                <a:gd name="connsiteY24" fmla="*/ 1454 h 10000"/>
                <a:gd name="connsiteX25" fmla="*/ 2081 w 9734"/>
                <a:gd name="connsiteY25" fmla="*/ 1909 h 10000"/>
                <a:gd name="connsiteX26" fmla="*/ 2145 w 9734"/>
                <a:gd name="connsiteY26" fmla="*/ 2814 h 10000"/>
                <a:gd name="connsiteX27" fmla="*/ 1375 w 9734"/>
                <a:gd name="connsiteY27" fmla="*/ 2664 h 10000"/>
                <a:gd name="connsiteX28" fmla="*/ 1136 w 9734"/>
                <a:gd name="connsiteY28" fmla="*/ 2692 h 10000"/>
                <a:gd name="connsiteX29" fmla="*/ 716 w 9734"/>
                <a:gd name="connsiteY29" fmla="*/ 3372 h 10000"/>
                <a:gd name="connsiteX30" fmla="*/ 973 w 9734"/>
                <a:gd name="connsiteY30" fmla="*/ 3907 h 10000"/>
                <a:gd name="connsiteX31" fmla="*/ 716 w 9734"/>
                <a:gd name="connsiteY31" fmla="*/ 4733 h 10000"/>
                <a:gd name="connsiteX32" fmla="*/ 262 w 9734"/>
                <a:gd name="connsiteY32" fmla="*/ 5188 h 10000"/>
                <a:gd name="connsiteX33" fmla="*/ 0 w 9734"/>
                <a:gd name="connsiteY33" fmla="*/ 5446 h 10000"/>
                <a:gd name="connsiteX34" fmla="*/ 91 w 9734"/>
                <a:gd name="connsiteY34" fmla="*/ 6323 h 10000"/>
                <a:gd name="connsiteX35" fmla="*/ 1042 w 9734"/>
                <a:gd name="connsiteY35" fmla="*/ 7416 h 10000"/>
                <a:gd name="connsiteX36" fmla="*/ 1561 w 9734"/>
                <a:gd name="connsiteY36" fmla="*/ 7387 h 10000"/>
                <a:gd name="connsiteX37" fmla="*/ 1650 w 9734"/>
                <a:gd name="connsiteY37" fmla="*/ 7866 h 10000"/>
                <a:gd name="connsiteX38" fmla="*/ 2234 w 9734"/>
                <a:gd name="connsiteY38" fmla="*/ 8021 h 10000"/>
                <a:gd name="connsiteX39" fmla="*/ 3078 w 9734"/>
                <a:gd name="connsiteY39" fmla="*/ 8621 h 10000"/>
                <a:gd name="connsiteX40" fmla="*/ 3378 w 9734"/>
                <a:gd name="connsiteY40" fmla="*/ 9137 h 10000"/>
                <a:gd name="connsiteX41" fmla="*/ 3987 w 9734"/>
                <a:gd name="connsiteY41" fmla="*/ 9278 h 10000"/>
                <a:gd name="connsiteX42" fmla="*/ 4010 w 9734"/>
                <a:gd name="connsiteY42" fmla="*/ 10000 h 10000"/>
                <a:gd name="connsiteX43" fmla="*/ 4310 w 9734"/>
                <a:gd name="connsiteY43" fmla="*/ 9653 h 10000"/>
                <a:gd name="connsiteX44" fmla="*/ 4931 w 9734"/>
                <a:gd name="connsiteY44" fmla="*/ 9686 h 10000"/>
                <a:gd name="connsiteX45" fmla="*/ 4828 w 9734"/>
                <a:gd name="connsiteY45" fmla="*/ 8977 h 10000"/>
                <a:gd name="connsiteX46" fmla="*/ 5841 w 9734"/>
                <a:gd name="connsiteY46" fmla="*/ 8293 h 10000"/>
                <a:gd name="connsiteX47" fmla="*/ 5262 w 9734"/>
                <a:gd name="connsiteY47" fmla="*/ 7913 h 10000"/>
                <a:gd name="connsiteX48" fmla="*/ 4867 w 9734"/>
                <a:gd name="connsiteY48" fmla="*/ 8260 h 10000"/>
                <a:gd name="connsiteX49" fmla="*/ 4549 w 9734"/>
                <a:gd name="connsiteY49" fmla="*/ 7763 h 10000"/>
                <a:gd name="connsiteX50" fmla="*/ 4897 w 9734"/>
                <a:gd name="connsiteY50" fmla="*/ 7387 h 10000"/>
                <a:gd name="connsiteX51" fmla="*/ 5284 w 9734"/>
                <a:gd name="connsiteY51" fmla="*/ 6295 h 10000"/>
                <a:gd name="connsiteX52" fmla="*/ 4897 w 9734"/>
                <a:gd name="connsiteY52" fmla="*/ 5647 h 10000"/>
                <a:gd name="connsiteX53" fmla="*/ 5067 w 9734"/>
                <a:gd name="connsiteY53" fmla="*/ 5417 h 10000"/>
                <a:gd name="connsiteX54" fmla="*/ 5777 w 9734"/>
                <a:gd name="connsiteY54" fmla="*/ 5797 h 10000"/>
                <a:gd name="connsiteX55" fmla="*/ 6230 w 9734"/>
                <a:gd name="connsiteY55" fmla="*/ 6445 h 10000"/>
                <a:gd name="connsiteX56" fmla="*/ 6717 w 9734"/>
                <a:gd name="connsiteY56" fmla="*/ 6295 h 10000"/>
                <a:gd name="connsiteX57" fmla="*/ 7039 w 9734"/>
                <a:gd name="connsiteY57" fmla="*/ 6623 h 10000"/>
                <a:gd name="connsiteX58" fmla="*/ 7294 w 9734"/>
                <a:gd name="connsiteY58" fmla="*/ 6323 h 10000"/>
                <a:gd name="connsiteX59" fmla="*/ 7208 w 9734"/>
                <a:gd name="connsiteY59" fmla="*/ 5539 h 10000"/>
                <a:gd name="connsiteX60" fmla="*/ 7039 w 9734"/>
                <a:gd name="connsiteY60" fmla="*/ 5188 h 10000"/>
                <a:gd name="connsiteX61" fmla="*/ 7491 w 9734"/>
                <a:gd name="connsiteY61" fmla="*/ 4583 h 10000"/>
                <a:gd name="connsiteX0" fmla="*/ 7696 w 8800"/>
                <a:gd name="connsiteY0" fmla="*/ 4583 h 10000"/>
                <a:gd name="connsiteX1" fmla="*/ 7612 w 8800"/>
                <a:gd name="connsiteY1" fmla="*/ 4208 h 10000"/>
                <a:gd name="connsiteX2" fmla="*/ 7083 w 8800"/>
                <a:gd name="connsiteY2" fmla="*/ 3602 h 10000"/>
                <a:gd name="connsiteX3" fmla="*/ 7612 w 8800"/>
                <a:gd name="connsiteY3" fmla="*/ 3812 h 10000"/>
                <a:gd name="connsiteX4" fmla="*/ 8800 w 8800"/>
                <a:gd name="connsiteY4" fmla="*/ 2575 h 10000"/>
                <a:gd name="connsiteX5" fmla="*/ 8536 w 8800"/>
                <a:gd name="connsiteY5" fmla="*/ 2814 h 10000"/>
                <a:gd name="connsiteX6" fmla="*/ 8133 w 8800"/>
                <a:gd name="connsiteY6" fmla="*/ 2575 h 10000"/>
                <a:gd name="connsiteX7" fmla="*/ 7669 w 8800"/>
                <a:gd name="connsiteY7" fmla="*/ 3114 h 10000"/>
                <a:gd name="connsiteX8" fmla="*/ 7073 w 8800"/>
                <a:gd name="connsiteY8" fmla="*/ 2875 h 10000"/>
                <a:gd name="connsiteX9" fmla="*/ 7337 w 8800"/>
                <a:gd name="connsiteY9" fmla="*/ 1909 h 10000"/>
                <a:gd name="connsiteX10" fmla="*/ 8002 w 8800"/>
                <a:gd name="connsiteY10" fmla="*/ 2059 h 10000"/>
                <a:gd name="connsiteX11" fmla="*/ 8068 w 8800"/>
                <a:gd name="connsiteY11" fmla="*/ 994 h 10000"/>
                <a:gd name="connsiteX12" fmla="*/ 7204 w 8800"/>
                <a:gd name="connsiteY12" fmla="*/ 0 h 10000"/>
                <a:gd name="connsiteX13" fmla="*/ 7337 w 8800"/>
                <a:gd name="connsiteY13" fmla="*/ 1055 h 10000"/>
                <a:gd name="connsiteX14" fmla="*/ 6470 w 8800"/>
                <a:gd name="connsiteY14" fmla="*/ 1660 h 10000"/>
                <a:gd name="connsiteX15" fmla="*/ 6400 w 8800"/>
                <a:gd name="connsiteY15" fmla="*/ 2514 h 10000"/>
                <a:gd name="connsiteX16" fmla="*/ 6150 w 8800"/>
                <a:gd name="connsiteY16" fmla="*/ 2692 h 10000"/>
                <a:gd name="connsiteX17" fmla="*/ 6001 w 8800"/>
                <a:gd name="connsiteY17" fmla="*/ 2814 h 10000"/>
                <a:gd name="connsiteX18" fmla="*/ 5406 w 8800"/>
                <a:gd name="connsiteY18" fmla="*/ 1965 h 10000"/>
                <a:gd name="connsiteX19" fmla="*/ 4337 w 8800"/>
                <a:gd name="connsiteY19" fmla="*/ 1965 h 10000"/>
                <a:gd name="connsiteX20" fmla="*/ 3739 w 8800"/>
                <a:gd name="connsiteY20" fmla="*/ 2420 h 10000"/>
                <a:gd name="connsiteX21" fmla="*/ 3470 w 8800"/>
                <a:gd name="connsiteY21" fmla="*/ 3114 h 10000"/>
                <a:gd name="connsiteX22" fmla="*/ 2870 w 8800"/>
                <a:gd name="connsiteY22" fmla="*/ 2359 h 10000"/>
                <a:gd name="connsiteX23" fmla="*/ 2472 w 8800"/>
                <a:gd name="connsiteY23" fmla="*/ 1454 h 10000"/>
                <a:gd name="connsiteX24" fmla="*/ 2138 w 8800"/>
                <a:gd name="connsiteY24" fmla="*/ 1909 h 10000"/>
                <a:gd name="connsiteX25" fmla="*/ 2204 w 8800"/>
                <a:gd name="connsiteY25" fmla="*/ 2814 h 10000"/>
                <a:gd name="connsiteX26" fmla="*/ 1413 w 8800"/>
                <a:gd name="connsiteY26" fmla="*/ 2664 h 10000"/>
                <a:gd name="connsiteX27" fmla="*/ 1167 w 8800"/>
                <a:gd name="connsiteY27" fmla="*/ 2692 h 10000"/>
                <a:gd name="connsiteX28" fmla="*/ 736 w 8800"/>
                <a:gd name="connsiteY28" fmla="*/ 3372 h 10000"/>
                <a:gd name="connsiteX29" fmla="*/ 1000 w 8800"/>
                <a:gd name="connsiteY29" fmla="*/ 3907 h 10000"/>
                <a:gd name="connsiteX30" fmla="*/ 736 w 8800"/>
                <a:gd name="connsiteY30" fmla="*/ 4733 h 10000"/>
                <a:gd name="connsiteX31" fmla="*/ 269 w 8800"/>
                <a:gd name="connsiteY31" fmla="*/ 5188 h 10000"/>
                <a:gd name="connsiteX32" fmla="*/ 0 w 8800"/>
                <a:gd name="connsiteY32" fmla="*/ 5446 h 10000"/>
                <a:gd name="connsiteX33" fmla="*/ 93 w 8800"/>
                <a:gd name="connsiteY33" fmla="*/ 6323 h 10000"/>
                <a:gd name="connsiteX34" fmla="*/ 1070 w 8800"/>
                <a:gd name="connsiteY34" fmla="*/ 7416 h 10000"/>
                <a:gd name="connsiteX35" fmla="*/ 1604 w 8800"/>
                <a:gd name="connsiteY35" fmla="*/ 7387 h 10000"/>
                <a:gd name="connsiteX36" fmla="*/ 1695 w 8800"/>
                <a:gd name="connsiteY36" fmla="*/ 7866 h 10000"/>
                <a:gd name="connsiteX37" fmla="*/ 2295 w 8800"/>
                <a:gd name="connsiteY37" fmla="*/ 8021 h 10000"/>
                <a:gd name="connsiteX38" fmla="*/ 3162 w 8800"/>
                <a:gd name="connsiteY38" fmla="*/ 8621 h 10000"/>
                <a:gd name="connsiteX39" fmla="*/ 3470 w 8800"/>
                <a:gd name="connsiteY39" fmla="*/ 9137 h 10000"/>
                <a:gd name="connsiteX40" fmla="*/ 4096 w 8800"/>
                <a:gd name="connsiteY40" fmla="*/ 9278 h 10000"/>
                <a:gd name="connsiteX41" fmla="*/ 4120 w 8800"/>
                <a:gd name="connsiteY41" fmla="*/ 10000 h 10000"/>
                <a:gd name="connsiteX42" fmla="*/ 4428 w 8800"/>
                <a:gd name="connsiteY42" fmla="*/ 9653 h 10000"/>
                <a:gd name="connsiteX43" fmla="*/ 5066 w 8800"/>
                <a:gd name="connsiteY43" fmla="*/ 9686 h 10000"/>
                <a:gd name="connsiteX44" fmla="*/ 4960 w 8800"/>
                <a:gd name="connsiteY44" fmla="*/ 8977 h 10000"/>
                <a:gd name="connsiteX45" fmla="*/ 6001 w 8800"/>
                <a:gd name="connsiteY45" fmla="*/ 8293 h 10000"/>
                <a:gd name="connsiteX46" fmla="*/ 5406 w 8800"/>
                <a:gd name="connsiteY46" fmla="*/ 7913 h 10000"/>
                <a:gd name="connsiteX47" fmla="*/ 5000 w 8800"/>
                <a:gd name="connsiteY47" fmla="*/ 8260 h 10000"/>
                <a:gd name="connsiteX48" fmla="*/ 4673 w 8800"/>
                <a:gd name="connsiteY48" fmla="*/ 7763 h 10000"/>
                <a:gd name="connsiteX49" fmla="*/ 5031 w 8800"/>
                <a:gd name="connsiteY49" fmla="*/ 7387 h 10000"/>
                <a:gd name="connsiteX50" fmla="*/ 5428 w 8800"/>
                <a:gd name="connsiteY50" fmla="*/ 6295 h 10000"/>
                <a:gd name="connsiteX51" fmla="*/ 5031 w 8800"/>
                <a:gd name="connsiteY51" fmla="*/ 5647 h 10000"/>
                <a:gd name="connsiteX52" fmla="*/ 5205 w 8800"/>
                <a:gd name="connsiteY52" fmla="*/ 5417 h 10000"/>
                <a:gd name="connsiteX53" fmla="*/ 5935 w 8800"/>
                <a:gd name="connsiteY53" fmla="*/ 5797 h 10000"/>
                <a:gd name="connsiteX54" fmla="*/ 6400 w 8800"/>
                <a:gd name="connsiteY54" fmla="*/ 6445 h 10000"/>
                <a:gd name="connsiteX55" fmla="*/ 6901 w 8800"/>
                <a:gd name="connsiteY55" fmla="*/ 6295 h 10000"/>
                <a:gd name="connsiteX56" fmla="*/ 7231 w 8800"/>
                <a:gd name="connsiteY56" fmla="*/ 6623 h 10000"/>
                <a:gd name="connsiteX57" fmla="*/ 7493 w 8800"/>
                <a:gd name="connsiteY57" fmla="*/ 6323 h 10000"/>
                <a:gd name="connsiteX58" fmla="*/ 7405 w 8800"/>
                <a:gd name="connsiteY58" fmla="*/ 5539 h 10000"/>
                <a:gd name="connsiteX59" fmla="*/ 7231 w 8800"/>
                <a:gd name="connsiteY59" fmla="*/ 5188 h 10000"/>
                <a:gd name="connsiteX60" fmla="*/ 7696 w 8800"/>
                <a:gd name="connsiteY60" fmla="*/ 4583 h 10000"/>
                <a:gd name="connsiteX0" fmla="*/ 8745 w 9700"/>
                <a:gd name="connsiteY0" fmla="*/ 4583 h 10000"/>
                <a:gd name="connsiteX1" fmla="*/ 8650 w 9700"/>
                <a:gd name="connsiteY1" fmla="*/ 4208 h 10000"/>
                <a:gd name="connsiteX2" fmla="*/ 8049 w 9700"/>
                <a:gd name="connsiteY2" fmla="*/ 3602 h 10000"/>
                <a:gd name="connsiteX3" fmla="*/ 8650 w 9700"/>
                <a:gd name="connsiteY3" fmla="*/ 3812 h 10000"/>
                <a:gd name="connsiteX4" fmla="*/ 9700 w 9700"/>
                <a:gd name="connsiteY4" fmla="*/ 2814 h 10000"/>
                <a:gd name="connsiteX5" fmla="*/ 9242 w 9700"/>
                <a:gd name="connsiteY5" fmla="*/ 2575 h 10000"/>
                <a:gd name="connsiteX6" fmla="*/ 8715 w 9700"/>
                <a:gd name="connsiteY6" fmla="*/ 3114 h 10000"/>
                <a:gd name="connsiteX7" fmla="*/ 8038 w 9700"/>
                <a:gd name="connsiteY7" fmla="*/ 2875 h 10000"/>
                <a:gd name="connsiteX8" fmla="*/ 8338 w 9700"/>
                <a:gd name="connsiteY8" fmla="*/ 1909 h 10000"/>
                <a:gd name="connsiteX9" fmla="*/ 9093 w 9700"/>
                <a:gd name="connsiteY9" fmla="*/ 2059 h 10000"/>
                <a:gd name="connsiteX10" fmla="*/ 9168 w 9700"/>
                <a:gd name="connsiteY10" fmla="*/ 994 h 10000"/>
                <a:gd name="connsiteX11" fmla="*/ 8186 w 9700"/>
                <a:gd name="connsiteY11" fmla="*/ 0 h 10000"/>
                <a:gd name="connsiteX12" fmla="*/ 8338 w 9700"/>
                <a:gd name="connsiteY12" fmla="*/ 1055 h 10000"/>
                <a:gd name="connsiteX13" fmla="*/ 7352 w 9700"/>
                <a:gd name="connsiteY13" fmla="*/ 1660 h 10000"/>
                <a:gd name="connsiteX14" fmla="*/ 7273 w 9700"/>
                <a:gd name="connsiteY14" fmla="*/ 2514 h 10000"/>
                <a:gd name="connsiteX15" fmla="*/ 6989 w 9700"/>
                <a:gd name="connsiteY15" fmla="*/ 2692 h 10000"/>
                <a:gd name="connsiteX16" fmla="*/ 6819 w 9700"/>
                <a:gd name="connsiteY16" fmla="*/ 2814 h 10000"/>
                <a:gd name="connsiteX17" fmla="*/ 6143 w 9700"/>
                <a:gd name="connsiteY17" fmla="*/ 1965 h 10000"/>
                <a:gd name="connsiteX18" fmla="*/ 4928 w 9700"/>
                <a:gd name="connsiteY18" fmla="*/ 1965 h 10000"/>
                <a:gd name="connsiteX19" fmla="*/ 4249 w 9700"/>
                <a:gd name="connsiteY19" fmla="*/ 2420 h 10000"/>
                <a:gd name="connsiteX20" fmla="*/ 3943 w 9700"/>
                <a:gd name="connsiteY20" fmla="*/ 3114 h 10000"/>
                <a:gd name="connsiteX21" fmla="*/ 3261 w 9700"/>
                <a:gd name="connsiteY21" fmla="*/ 2359 h 10000"/>
                <a:gd name="connsiteX22" fmla="*/ 2809 w 9700"/>
                <a:gd name="connsiteY22" fmla="*/ 1454 h 10000"/>
                <a:gd name="connsiteX23" fmla="*/ 2430 w 9700"/>
                <a:gd name="connsiteY23" fmla="*/ 1909 h 10000"/>
                <a:gd name="connsiteX24" fmla="*/ 2505 w 9700"/>
                <a:gd name="connsiteY24" fmla="*/ 2814 h 10000"/>
                <a:gd name="connsiteX25" fmla="*/ 1606 w 9700"/>
                <a:gd name="connsiteY25" fmla="*/ 2664 h 10000"/>
                <a:gd name="connsiteX26" fmla="*/ 1326 w 9700"/>
                <a:gd name="connsiteY26" fmla="*/ 2692 h 10000"/>
                <a:gd name="connsiteX27" fmla="*/ 836 w 9700"/>
                <a:gd name="connsiteY27" fmla="*/ 3372 h 10000"/>
                <a:gd name="connsiteX28" fmla="*/ 1136 w 9700"/>
                <a:gd name="connsiteY28" fmla="*/ 3907 h 10000"/>
                <a:gd name="connsiteX29" fmla="*/ 836 w 9700"/>
                <a:gd name="connsiteY29" fmla="*/ 4733 h 10000"/>
                <a:gd name="connsiteX30" fmla="*/ 306 w 9700"/>
                <a:gd name="connsiteY30" fmla="*/ 5188 h 10000"/>
                <a:gd name="connsiteX31" fmla="*/ 0 w 9700"/>
                <a:gd name="connsiteY31" fmla="*/ 5446 h 10000"/>
                <a:gd name="connsiteX32" fmla="*/ 106 w 9700"/>
                <a:gd name="connsiteY32" fmla="*/ 6323 h 10000"/>
                <a:gd name="connsiteX33" fmla="*/ 1216 w 9700"/>
                <a:gd name="connsiteY33" fmla="*/ 7416 h 10000"/>
                <a:gd name="connsiteX34" fmla="*/ 1823 w 9700"/>
                <a:gd name="connsiteY34" fmla="*/ 7387 h 10000"/>
                <a:gd name="connsiteX35" fmla="*/ 1926 w 9700"/>
                <a:gd name="connsiteY35" fmla="*/ 7866 h 10000"/>
                <a:gd name="connsiteX36" fmla="*/ 2608 w 9700"/>
                <a:gd name="connsiteY36" fmla="*/ 8021 h 10000"/>
                <a:gd name="connsiteX37" fmla="*/ 3593 w 9700"/>
                <a:gd name="connsiteY37" fmla="*/ 8621 h 10000"/>
                <a:gd name="connsiteX38" fmla="*/ 3943 w 9700"/>
                <a:gd name="connsiteY38" fmla="*/ 9137 h 10000"/>
                <a:gd name="connsiteX39" fmla="*/ 4655 w 9700"/>
                <a:gd name="connsiteY39" fmla="*/ 9278 h 10000"/>
                <a:gd name="connsiteX40" fmla="*/ 4682 w 9700"/>
                <a:gd name="connsiteY40" fmla="*/ 10000 h 10000"/>
                <a:gd name="connsiteX41" fmla="*/ 5032 w 9700"/>
                <a:gd name="connsiteY41" fmla="*/ 9653 h 10000"/>
                <a:gd name="connsiteX42" fmla="*/ 5757 w 9700"/>
                <a:gd name="connsiteY42" fmla="*/ 9686 h 10000"/>
                <a:gd name="connsiteX43" fmla="*/ 5636 w 9700"/>
                <a:gd name="connsiteY43" fmla="*/ 8977 h 10000"/>
                <a:gd name="connsiteX44" fmla="*/ 6819 w 9700"/>
                <a:gd name="connsiteY44" fmla="*/ 8293 h 10000"/>
                <a:gd name="connsiteX45" fmla="*/ 6143 w 9700"/>
                <a:gd name="connsiteY45" fmla="*/ 7913 h 10000"/>
                <a:gd name="connsiteX46" fmla="*/ 5682 w 9700"/>
                <a:gd name="connsiteY46" fmla="*/ 8260 h 10000"/>
                <a:gd name="connsiteX47" fmla="*/ 5310 w 9700"/>
                <a:gd name="connsiteY47" fmla="*/ 7763 h 10000"/>
                <a:gd name="connsiteX48" fmla="*/ 5717 w 9700"/>
                <a:gd name="connsiteY48" fmla="*/ 7387 h 10000"/>
                <a:gd name="connsiteX49" fmla="*/ 6168 w 9700"/>
                <a:gd name="connsiteY49" fmla="*/ 6295 h 10000"/>
                <a:gd name="connsiteX50" fmla="*/ 5717 w 9700"/>
                <a:gd name="connsiteY50" fmla="*/ 5647 h 10000"/>
                <a:gd name="connsiteX51" fmla="*/ 5915 w 9700"/>
                <a:gd name="connsiteY51" fmla="*/ 5417 h 10000"/>
                <a:gd name="connsiteX52" fmla="*/ 6744 w 9700"/>
                <a:gd name="connsiteY52" fmla="*/ 5797 h 10000"/>
                <a:gd name="connsiteX53" fmla="*/ 7273 w 9700"/>
                <a:gd name="connsiteY53" fmla="*/ 6445 h 10000"/>
                <a:gd name="connsiteX54" fmla="*/ 7842 w 9700"/>
                <a:gd name="connsiteY54" fmla="*/ 6295 h 10000"/>
                <a:gd name="connsiteX55" fmla="*/ 8217 w 9700"/>
                <a:gd name="connsiteY55" fmla="*/ 6623 h 10000"/>
                <a:gd name="connsiteX56" fmla="*/ 8515 w 9700"/>
                <a:gd name="connsiteY56" fmla="*/ 6323 h 10000"/>
                <a:gd name="connsiteX57" fmla="*/ 8415 w 9700"/>
                <a:gd name="connsiteY57" fmla="*/ 5539 h 10000"/>
                <a:gd name="connsiteX58" fmla="*/ 8217 w 9700"/>
                <a:gd name="connsiteY58" fmla="*/ 5188 h 10000"/>
                <a:gd name="connsiteX59" fmla="*/ 8745 w 9700"/>
                <a:gd name="connsiteY59" fmla="*/ 4583 h 10000"/>
                <a:gd name="connsiteX0" fmla="*/ 9015 w 9528"/>
                <a:gd name="connsiteY0" fmla="*/ 4583 h 10000"/>
                <a:gd name="connsiteX1" fmla="*/ 8918 w 9528"/>
                <a:gd name="connsiteY1" fmla="*/ 4208 h 10000"/>
                <a:gd name="connsiteX2" fmla="*/ 8298 w 9528"/>
                <a:gd name="connsiteY2" fmla="*/ 3602 h 10000"/>
                <a:gd name="connsiteX3" fmla="*/ 8918 w 9528"/>
                <a:gd name="connsiteY3" fmla="*/ 3812 h 10000"/>
                <a:gd name="connsiteX4" fmla="*/ 9528 w 9528"/>
                <a:gd name="connsiteY4" fmla="*/ 2575 h 10000"/>
                <a:gd name="connsiteX5" fmla="*/ 8985 w 9528"/>
                <a:gd name="connsiteY5" fmla="*/ 3114 h 10000"/>
                <a:gd name="connsiteX6" fmla="*/ 8287 w 9528"/>
                <a:gd name="connsiteY6" fmla="*/ 2875 h 10000"/>
                <a:gd name="connsiteX7" fmla="*/ 8596 w 9528"/>
                <a:gd name="connsiteY7" fmla="*/ 1909 h 10000"/>
                <a:gd name="connsiteX8" fmla="*/ 9374 w 9528"/>
                <a:gd name="connsiteY8" fmla="*/ 2059 h 10000"/>
                <a:gd name="connsiteX9" fmla="*/ 9452 w 9528"/>
                <a:gd name="connsiteY9" fmla="*/ 994 h 10000"/>
                <a:gd name="connsiteX10" fmla="*/ 8439 w 9528"/>
                <a:gd name="connsiteY10" fmla="*/ 0 h 10000"/>
                <a:gd name="connsiteX11" fmla="*/ 8596 w 9528"/>
                <a:gd name="connsiteY11" fmla="*/ 1055 h 10000"/>
                <a:gd name="connsiteX12" fmla="*/ 7579 w 9528"/>
                <a:gd name="connsiteY12" fmla="*/ 1660 h 10000"/>
                <a:gd name="connsiteX13" fmla="*/ 7498 w 9528"/>
                <a:gd name="connsiteY13" fmla="*/ 2514 h 10000"/>
                <a:gd name="connsiteX14" fmla="*/ 7205 w 9528"/>
                <a:gd name="connsiteY14" fmla="*/ 2692 h 10000"/>
                <a:gd name="connsiteX15" fmla="*/ 7030 w 9528"/>
                <a:gd name="connsiteY15" fmla="*/ 2814 h 10000"/>
                <a:gd name="connsiteX16" fmla="*/ 6333 w 9528"/>
                <a:gd name="connsiteY16" fmla="*/ 1965 h 10000"/>
                <a:gd name="connsiteX17" fmla="*/ 5080 w 9528"/>
                <a:gd name="connsiteY17" fmla="*/ 1965 h 10000"/>
                <a:gd name="connsiteX18" fmla="*/ 4380 w 9528"/>
                <a:gd name="connsiteY18" fmla="*/ 2420 h 10000"/>
                <a:gd name="connsiteX19" fmla="*/ 4065 w 9528"/>
                <a:gd name="connsiteY19" fmla="*/ 3114 h 10000"/>
                <a:gd name="connsiteX20" fmla="*/ 3362 w 9528"/>
                <a:gd name="connsiteY20" fmla="*/ 2359 h 10000"/>
                <a:gd name="connsiteX21" fmla="*/ 2896 w 9528"/>
                <a:gd name="connsiteY21" fmla="*/ 1454 h 10000"/>
                <a:gd name="connsiteX22" fmla="*/ 2505 w 9528"/>
                <a:gd name="connsiteY22" fmla="*/ 1909 h 10000"/>
                <a:gd name="connsiteX23" fmla="*/ 2582 w 9528"/>
                <a:gd name="connsiteY23" fmla="*/ 2814 h 10000"/>
                <a:gd name="connsiteX24" fmla="*/ 1656 w 9528"/>
                <a:gd name="connsiteY24" fmla="*/ 2664 h 10000"/>
                <a:gd name="connsiteX25" fmla="*/ 1367 w 9528"/>
                <a:gd name="connsiteY25" fmla="*/ 2692 h 10000"/>
                <a:gd name="connsiteX26" fmla="*/ 862 w 9528"/>
                <a:gd name="connsiteY26" fmla="*/ 3372 h 10000"/>
                <a:gd name="connsiteX27" fmla="*/ 1171 w 9528"/>
                <a:gd name="connsiteY27" fmla="*/ 3907 h 10000"/>
                <a:gd name="connsiteX28" fmla="*/ 862 w 9528"/>
                <a:gd name="connsiteY28" fmla="*/ 4733 h 10000"/>
                <a:gd name="connsiteX29" fmla="*/ 315 w 9528"/>
                <a:gd name="connsiteY29" fmla="*/ 5188 h 10000"/>
                <a:gd name="connsiteX30" fmla="*/ 0 w 9528"/>
                <a:gd name="connsiteY30" fmla="*/ 5446 h 10000"/>
                <a:gd name="connsiteX31" fmla="*/ 109 w 9528"/>
                <a:gd name="connsiteY31" fmla="*/ 6323 h 10000"/>
                <a:gd name="connsiteX32" fmla="*/ 1254 w 9528"/>
                <a:gd name="connsiteY32" fmla="*/ 7416 h 10000"/>
                <a:gd name="connsiteX33" fmla="*/ 1879 w 9528"/>
                <a:gd name="connsiteY33" fmla="*/ 7387 h 10000"/>
                <a:gd name="connsiteX34" fmla="*/ 1986 w 9528"/>
                <a:gd name="connsiteY34" fmla="*/ 7866 h 10000"/>
                <a:gd name="connsiteX35" fmla="*/ 2689 w 9528"/>
                <a:gd name="connsiteY35" fmla="*/ 8021 h 10000"/>
                <a:gd name="connsiteX36" fmla="*/ 3704 w 9528"/>
                <a:gd name="connsiteY36" fmla="*/ 8621 h 10000"/>
                <a:gd name="connsiteX37" fmla="*/ 4065 w 9528"/>
                <a:gd name="connsiteY37" fmla="*/ 9137 h 10000"/>
                <a:gd name="connsiteX38" fmla="*/ 4799 w 9528"/>
                <a:gd name="connsiteY38" fmla="*/ 9278 h 10000"/>
                <a:gd name="connsiteX39" fmla="*/ 4827 w 9528"/>
                <a:gd name="connsiteY39" fmla="*/ 10000 h 10000"/>
                <a:gd name="connsiteX40" fmla="*/ 5188 w 9528"/>
                <a:gd name="connsiteY40" fmla="*/ 9653 h 10000"/>
                <a:gd name="connsiteX41" fmla="*/ 5935 w 9528"/>
                <a:gd name="connsiteY41" fmla="*/ 9686 h 10000"/>
                <a:gd name="connsiteX42" fmla="*/ 5810 w 9528"/>
                <a:gd name="connsiteY42" fmla="*/ 8977 h 10000"/>
                <a:gd name="connsiteX43" fmla="*/ 7030 w 9528"/>
                <a:gd name="connsiteY43" fmla="*/ 8293 h 10000"/>
                <a:gd name="connsiteX44" fmla="*/ 6333 w 9528"/>
                <a:gd name="connsiteY44" fmla="*/ 7913 h 10000"/>
                <a:gd name="connsiteX45" fmla="*/ 5858 w 9528"/>
                <a:gd name="connsiteY45" fmla="*/ 8260 h 10000"/>
                <a:gd name="connsiteX46" fmla="*/ 5474 w 9528"/>
                <a:gd name="connsiteY46" fmla="*/ 7763 h 10000"/>
                <a:gd name="connsiteX47" fmla="*/ 5894 w 9528"/>
                <a:gd name="connsiteY47" fmla="*/ 7387 h 10000"/>
                <a:gd name="connsiteX48" fmla="*/ 6359 w 9528"/>
                <a:gd name="connsiteY48" fmla="*/ 6295 h 10000"/>
                <a:gd name="connsiteX49" fmla="*/ 5894 w 9528"/>
                <a:gd name="connsiteY49" fmla="*/ 5647 h 10000"/>
                <a:gd name="connsiteX50" fmla="*/ 6098 w 9528"/>
                <a:gd name="connsiteY50" fmla="*/ 5417 h 10000"/>
                <a:gd name="connsiteX51" fmla="*/ 6953 w 9528"/>
                <a:gd name="connsiteY51" fmla="*/ 5797 h 10000"/>
                <a:gd name="connsiteX52" fmla="*/ 7498 w 9528"/>
                <a:gd name="connsiteY52" fmla="*/ 6445 h 10000"/>
                <a:gd name="connsiteX53" fmla="*/ 8085 w 9528"/>
                <a:gd name="connsiteY53" fmla="*/ 6295 h 10000"/>
                <a:gd name="connsiteX54" fmla="*/ 8471 w 9528"/>
                <a:gd name="connsiteY54" fmla="*/ 6623 h 10000"/>
                <a:gd name="connsiteX55" fmla="*/ 8778 w 9528"/>
                <a:gd name="connsiteY55" fmla="*/ 6323 h 10000"/>
                <a:gd name="connsiteX56" fmla="*/ 8675 w 9528"/>
                <a:gd name="connsiteY56" fmla="*/ 5539 h 10000"/>
                <a:gd name="connsiteX57" fmla="*/ 8471 w 9528"/>
                <a:gd name="connsiteY57" fmla="*/ 5188 h 10000"/>
                <a:gd name="connsiteX58" fmla="*/ 9015 w 9528"/>
                <a:gd name="connsiteY58" fmla="*/ 4583 h 10000"/>
                <a:gd name="connsiteX0" fmla="*/ 9462 w 9920"/>
                <a:gd name="connsiteY0" fmla="*/ 4583 h 10000"/>
                <a:gd name="connsiteX1" fmla="*/ 9360 w 9920"/>
                <a:gd name="connsiteY1" fmla="*/ 4208 h 10000"/>
                <a:gd name="connsiteX2" fmla="*/ 8709 w 9920"/>
                <a:gd name="connsiteY2" fmla="*/ 3602 h 10000"/>
                <a:gd name="connsiteX3" fmla="*/ 9360 w 9920"/>
                <a:gd name="connsiteY3" fmla="*/ 3812 h 10000"/>
                <a:gd name="connsiteX4" fmla="*/ 9430 w 9920"/>
                <a:gd name="connsiteY4" fmla="*/ 3114 h 10000"/>
                <a:gd name="connsiteX5" fmla="*/ 8698 w 9920"/>
                <a:gd name="connsiteY5" fmla="*/ 2875 h 10000"/>
                <a:gd name="connsiteX6" fmla="*/ 9022 w 9920"/>
                <a:gd name="connsiteY6" fmla="*/ 1909 h 10000"/>
                <a:gd name="connsiteX7" fmla="*/ 9838 w 9920"/>
                <a:gd name="connsiteY7" fmla="*/ 2059 h 10000"/>
                <a:gd name="connsiteX8" fmla="*/ 9920 w 9920"/>
                <a:gd name="connsiteY8" fmla="*/ 994 h 10000"/>
                <a:gd name="connsiteX9" fmla="*/ 8857 w 9920"/>
                <a:gd name="connsiteY9" fmla="*/ 0 h 10000"/>
                <a:gd name="connsiteX10" fmla="*/ 9022 w 9920"/>
                <a:gd name="connsiteY10" fmla="*/ 1055 h 10000"/>
                <a:gd name="connsiteX11" fmla="*/ 7954 w 9920"/>
                <a:gd name="connsiteY11" fmla="*/ 1660 h 10000"/>
                <a:gd name="connsiteX12" fmla="*/ 7869 w 9920"/>
                <a:gd name="connsiteY12" fmla="*/ 2514 h 10000"/>
                <a:gd name="connsiteX13" fmla="*/ 7562 w 9920"/>
                <a:gd name="connsiteY13" fmla="*/ 2692 h 10000"/>
                <a:gd name="connsiteX14" fmla="*/ 7378 w 9920"/>
                <a:gd name="connsiteY14" fmla="*/ 2814 h 10000"/>
                <a:gd name="connsiteX15" fmla="*/ 6647 w 9920"/>
                <a:gd name="connsiteY15" fmla="*/ 1965 h 10000"/>
                <a:gd name="connsiteX16" fmla="*/ 5332 w 9920"/>
                <a:gd name="connsiteY16" fmla="*/ 1965 h 10000"/>
                <a:gd name="connsiteX17" fmla="*/ 4597 w 9920"/>
                <a:gd name="connsiteY17" fmla="*/ 2420 h 10000"/>
                <a:gd name="connsiteX18" fmla="*/ 4266 w 9920"/>
                <a:gd name="connsiteY18" fmla="*/ 3114 h 10000"/>
                <a:gd name="connsiteX19" fmla="*/ 3529 w 9920"/>
                <a:gd name="connsiteY19" fmla="*/ 2359 h 10000"/>
                <a:gd name="connsiteX20" fmla="*/ 3039 w 9920"/>
                <a:gd name="connsiteY20" fmla="*/ 1454 h 10000"/>
                <a:gd name="connsiteX21" fmla="*/ 2629 w 9920"/>
                <a:gd name="connsiteY21" fmla="*/ 1909 h 10000"/>
                <a:gd name="connsiteX22" fmla="*/ 2710 w 9920"/>
                <a:gd name="connsiteY22" fmla="*/ 2814 h 10000"/>
                <a:gd name="connsiteX23" fmla="*/ 1738 w 9920"/>
                <a:gd name="connsiteY23" fmla="*/ 2664 h 10000"/>
                <a:gd name="connsiteX24" fmla="*/ 1435 w 9920"/>
                <a:gd name="connsiteY24" fmla="*/ 2692 h 10000"/>
                <a:gd name="connsiteX25" fmla="*/ 905 w 9920"/>
                <a:gd name="connsiteY25" fmla="*/ 3372 h 10000"/>
                <a:gd name="connsiteX26" fmla="*/ 1229 w 9920"/>
                <a:gd name="connsiteY26" fmla="*/ 3907 h 10000"/>
                <a:gd name="connsiteX27" fmla="*/ 905 w 9920"/>
                <a:gd name="connsiteY27" fmla="*/ 4733 h 10000"/>
                <a:gd name="connsiteX28" fmla="*/ 331 w 9920"/>
                <a:gd name="connsiteY28" fmla="*/ 5188 h 10000"/>
                <a:gd name="connsiteX29" fmla="*/ 0 w 9920"/>
                <a:gd name="connsiteY29" fmla="*/ 5446 h 10000"/>
                <a:gd name="connsiteX30" fmla="*/ 114 w 9920"/>
                <a:gd name="connsiteY30" fmla="*/ 6323 h 10000"/>
                <a:gd name="connsiteX31" fmla="*/ 1316 w 9920"/>
                <a:gd name="connsiteY31" fmla="*/ 7416 h 10000"/>
                <a:gd name="connsiteX32" fmla="*/ 1972 w 9920"/>
                <a:gd name="connsiteY32" fmla="*/ 7387 h 10000"/>
                <a:gd name="connsiteX33" fmla="*/ 2084 w 9920"/>
                <a:gd name="connsiteY33" fmla="*/ 7866 h 10000"/>
                <a:gd name="connsiteX34" fmla="*/ 2822 w 9920"/>
                <a:gd name="connsiteY34" fmla="*/ 8021 h 10000"/>
                <a:gd name="connsiteX35" fmla="*/ 3887 w 9920"/>
                <a:gd name="connsiteY35" fmla="*/ 8621 h 10000"/>
                <a:gd name="connsiteX36" fmla="*/ 4266 w 9920"/>
                <a:gd name="connsiteY36" fmla="*/ 9137 h 10000"/>
                <a:gd name="connsiteX37" fmla="*/ 5037 w 9920"/>
                <a:gd name="connsiteY37" fmla="*/ 9278 h 10000"/>
                <a:gd name="connsiteX38" fmla="*/ 5066 w 9920"/>
                <a:gd name="connsiteY38" fmla="*/ 10000 h 10000"/>
                <a:gd name="connsiteX39" fmla="*/ 5445 w 9920"/>
                <a:gd name="connsiteY39" fmla="*/ 9653 h 10000"/>
                <a:gd name="connsiteX40" fmla="*/ 6229 w 9920"/>
                <a:gd name="connsiteY40" fmla="*/ 9686 h 10000"/>
                <a:gd name="connsiteX41" fmla="*/ 6098 w 9920"/>
                <a:gd name="connsiteY41" fmla="*/ 8977 h 10000"/>
                <a:gd name="connsiteX42" fmla="*/ 7378 w 9920"/>
                <a:gd name="connsiteY42" fmla="*/ 8293 h 10000"/>
                <a:gd name="connsiteX43" fmla="*/ 6647 w 9920"/>
                <a:gd name="connsiteY43" fmla="*/ 7913 h 10000"/>
                <a:gd name="connsiteX44" fmla="*/ 6148 w 9920"/>
                <a:gd name="connsiteY44" fmla="*/ 8260 h 10000"/>
                <a:gd name="connsiteX45" fmla="*/ 5745 w 9920"/>
                <a:gd name="connsiteY45" fmla="*/ 7763 h 10000"/>
                <a:gd name="connsiteX46" fmla="*/ 6186 w 9920"/>
                <a:gd name="connsiteY46" fmla="*/ 7387 h 10000"/>
                <a:gd name="connsiteX47" fmla="*/ 6674 w 9920"/>
                <a:gd name="connsiteY47" fmla="*/ 6295 h 10000"/>
                <a:gd name="connsiteX48" fmla="*/ 6186 w 9920"/>
                <a:gd name="connsiteY48" fmla="*/ 5647 h 10000"/>
                <a:gd name="connsiteX49" fmla="*/ 6400 w 9920"/>
                <a:gd name="connsiteY49" fmla="*/ 5417 h 10000"/>
                <a:gd name="connsiteX50" fmla="*/ 7297 w 9920"/>
                <a:gd name="connsiteY50" fmla="*/ 5797 h 10000"/>
                <a:gd name="connsiteX51" fmla="*/ 7869 w 9920"/>
                <a:gd name="connsiteY51" fmla="*/ 6445 h 10000"/>
                <a:gd name="connsiteX52" fmla="*/ 8486 w 9920"/>
                <a:gd name="connsiteY52" fmla="*/ 6295 h 10000"/>
                <a:gd name="connsiteX53" fmla="*/ 8891 w 9920"/>
                <a:gd name="connsiteY53" fmla="*/ 6623 h 10000"/>
                <a:gd name="connsiteX54" fmla="*/ 9213 w 9920"/>
                <a:gd name="connsiteY54" fmla="*/ 6323 h 10000"/>
                <a:gd name="connsiteX55" fmla="*/ 9105 w 9920"/>
                <a:gd name="connsiteY55" fmla="*/ 5539 h 10000"/>
                <a:gd name="connsiteX56" fmla="*/ 8891 w 9920"/>
                <a:gd name="connsiteY56" fmla="*/ 5188 h 10000"/>
                <a:gd name="connsiteX57" fmla="*/ 9462 w 9920"/>
                <a:gd name="connsiteY57" fmla="*/ 4583 h 10000"/>
                <a:gd name="connsiteX0" fmla="*/ 9538 w 10000"/>
                <a:gd name="connsiteY0" fmla="*/ 3589 h 9006"/>
                <a:gd name="connsiteX1" fmla="*/ 9435 w 10000"/>
                <a:gd name="connsiteY1" fmla="*/ 3214 h 9006"/>
                <a:gd name="connsiteX2" fmla="*/ 8779 w 10000"/>
                <a:gd name="connsiteY2" fmla="*/ 2608 h 9006"/>
                <a:gd name="connsiteX3" fmla="*/ 9435 w 10000"/>
                <a:gd name="connsiteY3" fmla="*/ 2818 h 9006"/>
                <a:gd name="connsiteX4" fmla="*/ 9506 w 10000"/>
                <a:gd name="connsiteY4" fmla="*/ 2120 h 9006"/>
                <a:gd name="connsiteX5" fmla="*/ 8768 w 10000"/>
                <a:gd name="connsiteY5" fmla="*/ 1881 h 9006"/>
                <a:gd name="connsiteX6" fmla="*/ 9095 w 10000"/>
                <a:gd name="connsiteY6" fmla="*/ 915 h 9006"/>
                <a:gd name="connsiteX7" fmla="*/ 9917 w 10000"/>
                <a:gd name="connsiteY7" fmla="*/ 1065 h 9006"/>
                <a:gd name="connsiteX8" fmla="*/ 10000 w 10000"/>
                <a:gd name="connsiteY8" fmla="*/ 0 h 9006"/>
                <a:gd name="connsiteX9" fmla="*/ 9095 w 10000"/>
                <a:gd name="connsiteY9" fmla="*/ 61 h 9006"/>
                <a:gd name="connsiteX10" fmla="*/ 8018 w 10000"/>
                <a:gd name="connsiteY10" fmla="*/ 666 h 9006"/>
                <a:gd name="connsiteX11" fmla="*/ 7932 w 10000"/>
                <a:gd name="connsiteY11" fmla="*/ 1520 h 9006"/>
                <a:gd name="connsiteX12" fmla="*/ 7623 w 10000"/>
                <a:gd name="connsiteY12" fmla="*/ 1698 h 9006"/>
                <a:gd name="connsiteX13" fmla="*/ 7438 w 10000"/>
                <a:gd name="connsiteY13" fmla="*/ 1820 h 9006"/>
                <a:gd name="connsiteX14" fmla="*/ 6701 w 10000"/>
                <a:gd name="connsiteY14" fmla="*/ 971 h 9006"/>
                <a:gd name="connsiteX15" fmla="*/ 5375 w 10000"/>
                <a:gd name="connsiteY15" fmla="*/ 971 h 9006"/>
                <a:gd name="connsiteX16" fmla="*/ 4634 w 10000"/>
                <a:gd name="connsiteY16" fmla="*/ 1426 h 9006"/>
                <a:gd name="connsiteX17" fmla="*/ 4300 w 10000"/>
                <a:gd name="connsiteY17" fmla="*/ 2120 h 9006"/>
                <a:gd name="connsiteX18" fmla="*/ 3557 w 10000"/>
                <a:gd name="connsiteY18" fmla="*/ 1365 h 9006"/>
                <a:gd name="connsiteX19" fmla="*/ 3064 w 10000"/>
                <a:gd name="connsiteY19" fmla="*/ 460 h 9006"/>
                <a:gd name="connsiteX20" fmla="*/ 2650 w 10000"/>
                <a:gd name="connsiteY20" fmla="*/ 915 h 9006"/>
                <a:gd name="connsiteX21" fmla="*/ 2732 w 10000"/>
                <a:gd name="connsiteY21" fmla="*/ 1820 h 9006"/>
                <a:gd name="connsiteX22" fmla="*/ 1752 w 10000"/>
                <a:gd name="connsiteY22" fmla="*/ 1670 h 9006"/>
                <a:gd name="connsiteX23" fmla="*/ 1447 w 10000"/>
                <a:gd name="connsiteY23" fmla="*/ 1698 h 9006"/>
                <a:gd name="connsiteX24" fmla="*/ 912 w 10000"/>
                <a:gd name="connsiteY24" fmla="*/ 2378 h 9006"/>
                <a:gd name="connsiteX25" fmla="*/ 1239 w 10000"/>
                <a:gd name="connsiteY25" fmla="*/ 2913 h 9006"/>
                <a:gd name="connsiteX26" fmla="*/ 912 w 10000"/>
                <a:gd name="connsiteY26" fmla="*/ 3739 h 9006"/>
                <a:gd name="connsiteX27" fmla="*/ 334 w 10000"/>
                <a:gd name="connsiteY27" fmla="*/ 4194 h 9006"/>
                <a:gd name="connsiteX28" fmla="*/ 0 w 10000"/>
                <a:gd name="connsiteY28" fmla="*/ 4452 h 9006"/>
                <a:gd name="connsiteX29" fmla="*/ 115 w 10000"/>
                <a:gd name="connsiteY29" fmla="*/ 5329 h 9006"/>
                <a:gd name="connsiteX30" fmla="*/ 1327 w 10000"/>
                <a:gd name="connsiteY30" fmla="*/ 6422 h 9006"/>
                <a:gd name="connsiteX31" fmla="*/ 1988 w 10000"/>
                <a:gd name="connsiteY31" fmla="*/ 6393 h 9006"/>
                <a:gd name="connsiteX32" fmla="*/ 2101 w 10000"/>
                <a:gd name="connsiteY32" fmla="*/ 6872 h 9006"/>
                <a:gd name="connsiteX33" fmla="*/ 2845 w 10000"/>
                <a:gd name="connsiteY33" fmla="*/ 7027 h 9006"/>
                <a:gd name="connsiteX34" fmla="*/ 3918 w 10000"/>
                <a:gd name="connsiteY34" fmla="*/ 7627 h 9006"/>
                <a:gd name="connsiteX35" fmla="*/ 4300 w 10000"/>
                <a:gd name="connsiteY35" fmla="*/ 8143 h 9006"/>
                <a:gd name="connsiteX36" fmla="*/ 5078 w 10000"/>
                <a:gd name="connsiteY36" fmla="*/ 8284 h 9006"/>
                <a:gd name="connsiteX37" fmla="*/ 5107 w 10000"/>
                <a:gd name="connsiteY37" fmla="*/ 9006 h 9006"/>
                <a:gd name="connsiteX38" fmla="*/ 5489 w 10000"/>
                <a:gd name="connsiteY38" fmla="*/ 8659 h 9006"/>
                <a:gd name="connsiteX39" fmla="*/ 6279 w 10000"/>
                <a:gd name="connsiteY39" fmla="*/ 8692 h 9006"/>
                <a:gd name="connsiteX40" fmla="*/ 6147 w 10000"/>
                <a:gd name="connsiteY40" fmla="*/ 7983 h 9006"/>
                <a:gd name="connsiteX41" fmla="*/ 7438 w 10000"/>
                <a:gd name="connsiteY41" fmla="*/ 7299 h 9006"/>
                <a:gd name="connsiteX42" fmla="*/ 6701 w 10000"/>
                <a:gd name="connsiteY42" fmla="*/ 6919 h 9006"/>
                <a:gd name="connsiteX43" fmla="*/ 6198 w 10000"/>
                <a:gd name="connsiteY43" fmla="*/ 7266 h 9006"/>
                <a:gd name="connsiteX44" fmla="*/ 5791 w 10000"/>
                <a:gd name="connsiteY44" fmla="*/ 6769 h 9006"/>
                <a:gd name="connsiteX45" fmla="*/ 6236 w 10000"/>
                <a:gd name="connsiteY45" fmla="*/ 6393 h 9006"/>
                <a:gd name="connsiteX46" fmla="*/ 6728 w 10000"/>
                <a:gd name="connsiteY46" fmla="*/ 5301 h 9006"/>
                <a:gd name="connsiteX47" fmla="*/ 6236 w 10000"/>
                <a:gd name="connsiteY47" fmla="*/ 4653 h 9006"/>
                <a:gd name="connsiteX48" fmla="*/ 6452 w 10000"/>
                <a:gd name="connsiteY48" fmla="*/ 4423 h 9006"/>
                <a:gd name="connsiteX49" fmla="*/ 7356 w 10000"/>
                <a:gd name="connsiteY49" fmla="*/ 4803 h 9006"/>
                <a:gd name="connsiteX50" fmla="*/ 7932 w 10000"/>
                <a:gd name="connsiteY50" fmla="*/ 5451 h 9006"/>
                <a:gd name="connsiteX51" fmla="*/ 8554 w 10000"/>
                <a:gd name="connsiteY51" fmla="*/ 5301 h 9006"/>
                <a:gd name="connsiteX52" fmla="*/ 8963 w 10000"/>
                <a:gd name="connsiteY52" fmla="*/ 5629 h 9006"/>
                <a:gd name="connsiteX53" fmla="*/ 9287 w 10000"/>
                <a:gd name="connsiteY53" fmla="*/ 5329 h 9006"/>
                <a:gd name="connsiteX54" fmla="*/ 9178 w 10000"/>
                <a:gd name="connsiteY54" fmla="*/ 4545 h 9006"/>
                <a:gd name="connsiteX55" fmla="*/ 8963 w 10000"/>
                <a:gd name="connsiteY55" fmla="*/ 4194 h 9006"/>
                <a:gd name="connsiteX56" fmla="*/ 9538 w 10000"/>
                <a:gd name="connsiteY56" fmla="*/ 3589 h 9006"/>
                <a:gd name="connsiteX0" fmla="*/ 9538 w 9917"/>
                <a:gd name="connsiteY0" fmla="*/ 3917 h 9932"/>
                <a:gd name="connsiteX1" fmla="*/ 9435 w 9917"/>
                <a:gd name="connsiteY1" fmla="*/ 3501 h 9932"/>
                <a:gd name="connsiteX2" fmla="*/ 8779 w 9917"/>
                <a:gd name="connsiteY2" fmla="*/ 2828 h 9932"/>
                <a:gd name="connsiteX3" fmla="*/ 9435 w 9917"/>
                <a:gd name="connsiteY3" fmla="*/ 3061 h 9932"/>
                <a:gd name="connsiteX4" fmla="*/ 9506 w 9917"/>
                <a:gd name="connsiteY4" fmla="*/ 2286 h 9932"/>
                <a:gd name="connsiteX5" fmla="*/ 8768 w 9917"/>
                <a:gd name="connsiteY5" fmla="*/ 2021 h 9932"/>
                <a:gd name="connsiteX6" fmla="*/ 9095 w 9917"/>
                <a:gd name="connsiteY6" fmla="*/ 948 h 9932"/>
                <a:gd name="connsiteX7" fmla="*/ 9917 w 9917"/>
                <a:gd name="connsiteY7" fmla="*/ 1115 h 9932"/>
                <a:gd name="connsiteX8" fmla="*/ 9095 w 9917"/>
                <a:gd name="connsiteY8" fmla="*/ 0 h 9932"/>
                <a:gd name="connsiteX9" fmla="*/ 8018 w 9917"/>
                <a:gd name="connsiteY9" fmla="*/ 672 h 9932"/>
                <a:gd name="connsiteX10" fmla="*/ 7932 w 9917"/>
                <a:gd name="connsiteY10" fmla="*/ 1620 h 9932"/>
                <a:gd name="connsiteX11" fmla="*/ 7623 w 9917"/>
                <a:gd name="connsiteY11" fmla="*/ 1817 h 9932"/>
                <a:gd name="connsiteX12" fmla="*/ 7438 w 9917"/>
                <a:gd name="connsiteY12" fmla="*/ 1953 h 9932"/>
                <a:gd name="connsiteX13" fmla="*/ 6701 w 9917"/>
                <a:gd name="connsiteY13" fmla="*/ 1010 h 9932"/>
                <a:gd name="connsiteX14" fmla="*/ 5375 w 9917"/>
                <a:gd name="connsiteY14" fmla="*/ 1010 h 9932"/>
                <a:gd name="connsiteX15" fmla="*/ 4634 w 9917"/>
                <a:gd name="connsiteY15" fmla="*/ 1515 h 9932"/>
                <a:gd name="connsiteX16" fmla="*/ 4300 w 9917"/>
                <a:gd name="connsiteY16" fmla="*/ 2286 h 9932"/>
                <a:gd name="connsiteX17" fmla="*/ 3557 w 9917"/>
                <a:gd name="connsiteY17" fmla="*/ 1448 h 9932"/>
                <a:gd name="connsiteX18" fmla="*/ 3064 w 9917"/>
                <a:gd name="connsiteY18" fmla="*/ 443 h 9932"/>
                <a:gd name="connsiteX19" fmla="*/ 2650 w 9917"/>
                <a:gd name="connsiteY19" fmla="*/ 948 h 9932"/>
                <a:gd name="connsiteX20" fmla="*/ 2732 w 9917"/>
                <a:gd name="connsiteY20" fmla="*/ 1953 h 9932"/>
                <a:gd name="connsiteX21" fmla="*/ 1752 w 9917"/>
                <a:gd name="connsiteY21" fmla="*/ 1786 h 9932"/>
                <a:gd name="connsiteX22" fmla="*/ 1447 w 9917"/>
                <a:gd name="connsiteY22" fmla="*/ 1817 h 9932"/>
                <a:gd name="connsiteX23" fmla="*/ 912 w 9917"/>
                <a:gd name="connsiteY23" fmla="*/ 2572 h 9932"/>
                <a:gd name="connsiteX24" fmla="*/ 1239 w 9917"/>
                <a:gd name="connsiteY24" fmla="*/ 3167 h 9932"/>
                <a:gd name="connsiteX25" fmla="*/ 912 w 9917"/>
                <a:gd name="connsiteY25" fmla="*/ 4084 h 9932"/>
                <a:gd name="connsiteX26" fmla="*/ 334 w 9917"/>
                <a:gd name="connsiteY26" fmla="*/ 4589 h 9932"/>
                <a:gd name="connsiteX27" fmla="*/ 0 w 9917"/>
                <a:gd name="connsiteY27" fmla="*/ 4875 h 9932"/>
                <a:gd name="connsiteX28" fmla="*/ 115 w 9917"/>
                <a:gd name="connsiteY28" fmla="*/ 5849 h 9932"/>
                <a:gd name="connsiteX29" fmla="*/ 1327 w 9917"/>
                <a:gd name="connsiteY29" fmla="*/ 7063 h 9932"/>
                <a:gd name="connsiteX30" fmla="*/ 1988 w 9917"/>
                <a:gd name="connsiteY30" fmla="*/ 7031 h 9932"/>
                <a:gd name="connsiteX31" fmla="*/ 2101 w 9917"/>
                <a:gd name="connsiteY31" fmla="*/ 7562 h 9932"/>
                <a:gd name="connsiteX32" fmla="*/ 2845 w 9917"/>
                <a:gd name="connsiteY32" fmla="*/ 7735 h 9932"/>
                <a:gd name="connsiteX33" fmla="*/ 3918 w 9917"/>
                <a:gd name="connsiteY33" fmla="*/ 8401 h 9932"/>
                <a:gd name="connsiteX34" fmla="*/ 4300 w 9917"/>
                <a:gd name="connsiteY34" fmla="*/ 8974 h 9932"/>
                <a:gd name="connsiteX35" fmla="*/ 5078 w 9917"/>
                <a:gd name="connsiteY35" fmla="*/ 9130 h 9932"/>
                <a:gd name="connsiteX36" fmla="*/ 5107 w 9917"/>
                <a:gd name="connsiteY36" fmla="*/ 9932 h 9932"/>
                <a:gd name="connsiteX37" fmla="*/ 5489 w 9917"/>
                <a:gd name="connsiteY37" fmla="*/ 9547 h 9932"/>
                <a:gd name="connsiteX38" fmla="*/ 6279 w 9917"/>
                <a:gd name="connsiteY38" fmla="*/ 9583 h 9932"/>
                <a:gd name="connsiteX39" fmla="*/ 6147 w 9917"/>
                <a:gd name="connsiteY39" fmla="*/ 8796 h 9932"/>
                <a:gd name="connsiteX40" fmla="*/ 7438 w 9917"/>
                <a:gd name="connsiteY40" fmla="*/ 8037 h 9932"/>
                <a:gd name="connsiteX41" fmla="*/ 6701 w 9917"/>
                <a:gd name="connsiteY41" fmla="*/ 7615 h 9932"/>
                <a:gd name="connsiteX42" fmla="*/ 6198 w 9917"/>
                <a:gd name="connsiteY42" fmla="*/ 8000 h 9932"/>
                <a:gd name="connsiteX43" fmla="*/ 5791 w 9917"/>
                <a:gd name="connsiteY43" fmla="*/ 7448 h 9932"/>
                <a:gd name="connsiteX44" fmla="*/ 6236 w 9917"/>
                <a:gd name="connsiteY44" fmla="*/ 7031 h 9932"/>
                <a:gd name="connsiteX45" fmla="*/ 6728 w 9917"/>
                <a:gd name="connsiteY45" fmla="*/ 5818 h 9932"/>
                <a:gd name="connsiteX46" fmla="*/ 6236 w 9917"/>
                <a:gd name="connsiteY46" fmla="*/ 5099 h 9932"/>
                <a:gd name="connsiteX47" fmla="*/ 6452 w 9917"/>
                <a:gd name="connsiteY47" fmla="*/ 4843 h 9932"/>
                <a:gd name="connsiteX48" fmla="*/ 7356 w 9917"/>
                <a:gd name="connsiteY48" fmla="*/ 5265 h 9932"/>
                <a:gd name="connsiteX49" fmla="*/ 7932 w 9917"/>
                <a:gd name="connsiteY49" fmla="*/ 5985 h 9932"/>
                <a:gd name="connsiteX50" fmla="*/ 8554 w 9917"/>
                <a:gd name="connsiteY50" fmla="*/ 5818 h 9932"/>
                <a:gd name="connsiteX51" fmla="*/ 8963 w 9917"/>
                <a:gd name="connsiteY51" fmla="*/ 6182 h 9932"/>
                <a:gd name="connsiteX52" fmla="*/ 9287 w 9917"/>
                <a:gd name="connsiteY52" fmla="*/ 5849 h 9932"/>
                <a:gd name="connsiteX53" fmla="*/ 9178 w 9917"/>
                <a:gd name="connsiteY53" fmla="*/ 4979 h 9932"/>
                <a:gd name="connsiteX54" fmla="*/ 8963 w 9917"/>
                <a:gd name="connsiteY54" fmla="*/ 4589 h 9932"/>
                <a:gd name="connsiteX55" fmla="*/ 9538 w 9917"/>
                <a:gd name="connsiteY55" fmla="*/ 3917 h 9932"/>
                <a:gd name="connsiteX0" fmla="*/ 9618 w 9618"/>
                <a:gd name="connsiteY0" fmla="*/ 3944 h 10000"/>
                <a:gd name="connsiteX1" fmla="*/ 9514 w 9618"/>
                <a:gd name="connsiteY1" fmla="*/ 3525 h 10000"/>
                <a:gd name="connsiteX2" fmla="*/ 8852 w 9618"/>
                <a:gd name="connsiteY2" fmla="*/ 2847 h 10000"/>
                <a:gd name="connsiteX3" fmla="*/ 9514 w 9618"/>
                <a:gd name="connsiteY3" fmla="*/ 3082 h 10000"/>
                <a:gd name="connsiteX4" fmla="*/ 9586 w 9618"/>
                <a:gd name="connsiteY4" fmla="*/ 2302 h 10000"/>
                <a:gd name="connsiteX5" fmla="*/ 8841 w 9618"/>
                <a:gd name="connsiteY5" fmla="*/ 2035 h 10000"/>
                <a:gd name="connsiteX6" fmla="*/ 9171 w 9618"/>
                <a:gd name="connsiteY6" fmla="*/ 954 h 10000"/>
                <a:gd name="connsiteX7" fmla="*/ 9171 w 9618"/>
                <a:gd name="connsiteY7" fmla="*/ 0 h 10000"/>
                <a:gd name="connsiteX8" fmla="*/ 8085 w 9618"/>
                <a:gd name="connsiteY8" fmla="*/ 677 h 10000"/>
                <a:gd name="connsiteX9" fmla="*/ 7998 w 9618"/>
                <a:gd name="connsiteY9" fmla="*/ 1631 h 10000"/>
                <a:gd name="connsiteX10" fmla="*/ 7687 w 9618"/>
                <a:gd name="connsiteY10" fmla="*/ 1829 h 10000"/>
                <a:gd name="connsiteX11" fmla="*/ 7500 w 9618"/>
                <a:gd name="connsiteY11" fmla="*/ 1966 h 10000"/>
                <a:gd name="connsiteX12" fmla="*/ 6757 w 9618"/>
                <a:gd name="connsiteY12" fmla="*/ 1017 h 10000"/>
                <a:gd name="connsiteX13" fmla="*/ 5420 w 9618"/>
                <a:gd name="connsiteY13" fmla="*/ 1017 h 10000"/>
                <a:gd name="connsiteX14" fmla="*/ 4673 w 9618"/>
                <a:gd name="connsiteY14" fmla="*/ 1525 h 10000"/>
                <a:gd name="connsiteX15" fmla="*/ 4336 w 9618"/>
                <a:gd name="connsiteY15" fmla="*/ 2302 h 10000"/>
                <a:gd name="connsiteX16" fmla="*/ 3587 w 9618"/>
                <a:gd name="connsiteY16" fmla="*/ 1458 h 10000"/>
                <a:gd name="connsiteX17" fmla="*/ 3090 w 9618"/>
                <a:gd name="connsiteY17" fmla="*/ 446 h 10000"/>
                <a:gd name="connsiteX18" fmla="*/ 2672 w 9618"/>
                <a:gd name="connsiteY18" fmla="*/ 954 h 10000"/>
                <a:gd name="connsiteX19" fmla="*/ 2755 w 9618"/>
                <a:gd name="connsiteY19" fmla="*/ 1966 h 10000"/>
                <a:gd name="connsiteX20" fmla="*/ 1767 w 9618"/>
                <a:gd name="connsiteY20" fmla="*/ 1798 h 10000"/>
                <a:gd name="connsiteX21" fmla="*/ 1459 w 9618"/>
                <a:gd name="connsiteY21" fmla="*/ 1829 h 10000"/>
                <a:gd name="connsiteX22" fmla="*/ 920 w 9618"/>
                <a:gd name="connsiteY22" fmla="*/ 2590 h 10000"/>
                <a:gd name="connsiteX23" fmla="*/ 1249 w 9618"/>
                <a:gd name="connsiteY23" fmla="*/ 3189 h 10000"/>
                <a:gd name="connsiteX24" fmla="*/ 920 w 9618"/>
                <a:gd name="connsiteY24" fmla="*/ 4112 h 10000"/>
                <a:gd name="connsiteX25" fmla="*/ 337 w 9618"/>
                <a:gd name="connsiteY25" fmla="*/ 4620 h 10000"/>
                <a:gd name="connsiteX26" fmla="*/ 0 w 9618"/>
                <a:gd name="connsiteY26" fmla="*/ 4908 h 10000"/>
                <a:gd name="connsiteX27" fmla="*/ 116 w 9618"/>
                <a:gd name="connsiteY27" fmla="*/ 5889 h 10000"/>
                <a:gd name="connsiteX28" fmla="*/ 1338 w 9618"/>
                <a:gd name="connsiteY28" fmla="*/ 7111 h 10000"/>
                <a:gd name="connsiteX29" fmla="*/ 2005 w 9618"/>
                <a:gd name="connsiteY29" fmla="*/ 7079 h 10000"/>
                <a:gd name="connsiteX30" fmla="*/ 2119 w 9618"/>
                <a:gd name="connsiteY30" fmla="*/ 7614 h 10000"/>
                <a:gd name="connsiteX31" fmla="*/ 2869 w 9618"/>
                <a:gd name="connsiteY31" fmla="*/ 7788 h 10000"/>
                <a:gd name="connsiteX32" fmla="*/ 3951 w 9618"/>
                <a:gd name="connsiteY32" fmla="*/ 8459 h 10000"/>
                <a:gd name="connsiteX33" fmla="*/ 4336 w 9618"/>
                <a:gd name="connsiteY33" fmla="*/ 9035 h 10000"/>
                <a:gd name="connsiteX34" fmla="*/ 5121 w 9618"/>
                <a:gd name="connsiteY34" fmla="*/ 9193 h 10000"/>
                <a:gd name="connsiteX35" fmla="*/ 5150 w 9618"/>
                <a:gd name="connsiteY35" fmla="*/ 10000 h 10000"/>
                <a:gd name="connsiteX36" fmla="*/ 5535 w 9618"/>
                <a:gd name="connsiteY36" fmla="*/ 9612 h 10000"/>
                <a:gd name="connsiteX37" fmla="*/ 6332 w 9618"/>
                <a:gd name="connsiteY37" fmla="*/ 9649 h 10000"/>
                <a:gd name="connsiteX38" fmla="*/ 6198 w 9618"/>
                <a:gd name="connsiteY38" fmla="*/ 8856 h 10000"/>
                <a:gd name="connsiteX39" fmla="*/ 7500 w 9618"/>
                <a:gd name="connsiteY39" fmla="*/ 8092 h 10000"/>
                <a:gd name="connsiteX40" fmla="*/ 6757 w 9618"/>
                <a:gd name="connsiteY40" fmla="*/ 7667 h 10000"/>
                <a:gd name="connsiteX41" fmla="*/ 6250 w 9618"/>
                <a:gd name="connsiteY41" fmla="*/ 8055 h 10000"/>
                <a:gd name="connsiteX42" fmla="*/ 5839 w 9618"/>
                <a:gd name="connsiteY42" fmla="*/ 7499 h 10000"/>
                <a:gd name="connsiteX43" fmla="*/ 6288 w 9618"/>
                <a:gd name="connsiteY43" fmla="*/ 7079 h 10000"/>
                <a:gd name="connsiteX44" fmla="*/ 6784 w 9618"/>
                <a:gd name="connsiteY44" fmla="*/ 5858 h 10000"/>
                <a:gd name="connsiteX45" fmla="*/ 6288 w 9618"/>
                <a:gd name="connsiteY45" fmla="*/ 5134 h 10000"/>
                <a:gd name="connsiteX46" fmla="*/ 6506 w 9618"/>
                <a:gd name="connsiteY46" fmla="*/ 4876 h 10000"/>
                <a:gd name="connsiteX47" fmla="*/ 7418 w 9618"/>
                <a:gd name="connsiteY47" fmla="*/ 5301 h 10000"/>
                <a:gd name="connsiteX48" fmla="*/ 7998 w 9618"/>
                <a:gd name="connsiteY48" fmla="*/ 6026 h 10000"/>
                <a:gd name="connsiteX49" fmla="*/ 8626 w 9618"/>
                <a:gd name="connsiteY49" fmla="*/ 5858 h 10000"/>
                <a:gd name="connsiteX50" fmla="*/ 9038 w 9618"/>
                <a:gd name="connsiteY50" fmla="*/ 6224 h 10000"/>
                <a:gd name="connsiteX51" fmla="*/ 9365 w 9618"/>
                <a:gd name="connsiteY51" fmla="*/ 5889 h 10000"/>
                <a:gd name="connsiteX52" fmla="*/ 9255 w 9618"/>
                <a:gd name="connsiteY52" fmla="*/ 5013 h 10000"/>
                <a:gd name="connsiteX53" fmla="*/ 9038 w 9618"/>
                <a:gd name="connsiteY53" fmla="*/ 4620 h 10000"/>
                <a:gd name="connsiteX54" fmla="*/ 9618 w 9618"/>
                <a:gd name="connsiteY54" fmla="*/ 3944 h 10000"/>
                <a:gd name="connsiteX0" fmla="*/ 10000 w 10000"/>
                <a:gd name="connsiteY0" fmla="*/ 3498 h 9554"/>
                <a:gd name="connsiteX1" fmla="*/ 9892 w 10000"/>
                <a:gd name="connsiteY1" fmla="*/ 3079 h 9554"/>
                <a:gd name="connsiteX2" fmla="*/ 9204 w 10000"/>
                <a:gd name="connsiteY2" fmla="*/ 2401 h 9554"/>
                <a:gd name="connsiteX3" fmla="*/ 9892 w 10000"/>
                <a:gd name="connsiteY3" fmla="*/ 2636 h 9554"/>
                <a:gd name="connsiteX4" fmla="*/ 9967 w 10000"/>
                <a:gd name="connsiteY4" fmla="*/ 1856 h 9554"/>
                <a:gd name="connsiteX5" fmla="*/ 9192 w 10000"/>
                <a:gd name="connsiteY5" fmla="*/ 1589 h 9554"/>
                <a:gd name="connsiteX6" fmla="*/ 9535 w 10000"/>
                <a:gd name="connsiteY6" fmla="*/ 508 h 9554"/>
                <a:gd name="connsiteX7" fmla="*/ 8406 w 10000"/>
                <a:gd name="connsiteY7" fmla="*/ 231 h 9554"/>
                <a:gd name="connsiteX8" fmla="*/ 8316 w 10000"/>
                <a:gd name="connsiteY8" fmla="*/ 1185 h 9554"/>
                <a:gd name="connsiteX9" fmla="*/ 7992 w 10000"/>
                <a:gd name="connsiteY9" fmla="*/ 1383 h 9554"/>
                <a:gd name="connsiteX10" fmla="*/ 7798 w 10000"/>
                <a:gd name="connsiteY10" fmla="*/ 1520 h 9554"/>
                <a:gd name="connsiteX11" fmla="*/ 7025 w 10000"/>
                <a:gd name="connsiteY11" fmla="*/ 571 h 9554"/>
                <a:gd name="connsiteX12" fmla="*/ 5635 w 10000"/>
                <a:gd name="connsiteY12" fmla="*/ 571 h 9554"/>
                <a:gd name="connsiteX13" fmla="*/ 4859 w 10000"/>
                <a:gd name="connsiteY13" fmla="*/ 1079 h 9554"/>
                <a:gd name="connsiteX14" fmla="*/ 4508 w 10000"/>
                <a:gd name="connsiteY14" fmla="*/ 1856 h 9554"/>
                <a:gd name="connsiteX15" fmla="*/ 3729 w 10000"/>
                <a:gd name="connsiteY15" fmla="*/ 1012 h 9554"/>
                <a:gd name="connsiteX16" fmla="*/ 3213 w 10000"/>
                <a:gd name="connsiteY16" fmla="*/ 0 h 9554"/>
                <a:gd name="connsiteX17" fmla="*/ 2778 w 10000"/>
                <a:gd name="connsiteY17" fmla="*/ 508 h 9554"/>
                <a:gd name="connsiteX18" fmla="*/ 2864 w 10000"/>
                <a:gd name="connsiteY18" fmla="*/ 1520 h 9554"/>
                <a:gd name="connsiteX19" fmla="*/ 1837 w 10000"/>
                <a:gd name="connsiteY19" fmla="*/ 1352 h 9554"/>
                <a:gd name="connsiteX20" fmla="*/ 1517 w 10000"/>
                <a:gd name="connsiteY20" fmla="*/ 1383 h 9554"/>
                <a:gd name="connsiteX21" fmla="*/ 957 w 10000"/>
                <a:gd name="connsiteY21" fmla="*/ 2144 h 9554"/>
                <a:gd name="connsiteX22" fmla="*/ 1299 w 10000"/>
                <a:gd name="connsiteY22" fmla="*/ 2743 h 9554"/>
                <a:gd name="connsiteX23" fmla="*/ 957 w 10000"/>
                <a:gd name="connsiteY23" fmla="*/ 3666 h 9554"/>
                <a:gd name="connsiteX24" fmla="*/ 350 w 10000"/>
                <a:gd name="connsiteY24" fmla="*/ 4174 h 9554"/>
                <a:gd name="connsiteX25" fmla="*/ 0 w 10000"/>
                <a:gd name="connsiteY25" fmla="*/ 4462 h 9554"/>
                <a:gd name="connsiteX26" fmla="*/ 121 w 10000"/>
                <a:gd name="connsiteY26" fmla="*/ 5443 h 9554"/>
                <a:gd name="connsiteX27" fmla="*/ 1391 w 10000"/>
                <a:gd name="connsiteY27" fmla="*/ 6665 h 9554"/>
                <a:gd name="connsiteX28" fmla="*/ 2085 w 10000"/>
                <a:gd name="connsiteY28" fmla="*/ 6633 h 9554"/>
                <a:gd name="connsiteX29" fmla="*/ 2203 w 10000"/>
                <a:gd name="connsiteY29" fmla="*/ 7168 h 9554"/>
                <a:gd name="connsiteX30" fmla="*/ 2983 w 10000"/>
                <a:gd name="connsiteY30" fmla="*/ 7342 h 9554"/>
                <a:gd name="connsiteX31" fmla="*/ 4108 w 10000"/>
                <a:gd name="connsiteY31" fmla="*/ 8013 h 9554"/>
                <a:gd name="connsiteX32" fmla="*/ 4508 w 10000"/>
                <a:gd name="connsiteY32" fmla="*/ 8589 h 9554"/>
                <a:gd name="connsiteX33" fmla="*/ 5324 w 10000"/>
                <a:gd name="connsiteY33" fmla="*/ 8747 h 9554"/>
                <a:gd name="connsiteX34" fmla="*/ 5355 w 10000"/>
                <a:gd name="connsiteY34" fmla="*/ 9554 h 9554"/>
                <a:gd name="connsiteX35" fmla="*/ 5755 w 10000"/>
                <a:gd name="connsiteY35" fmla="*/ 9166 h 9554"/>
                <a:gd name="connsiteX36" fmla="*/ 6583 w 10000"/>
                <a:gd name="connsiteY36" fmla="*/ 9203 h 9554"/>
                <a:gd name="connsiteX37" fmla="*/ 6444 w 10000"/>
                <a:gd name="connsiteY37" fmla="*/ 8410 h 9554"/>
                <a:gd name="connsiteX38" fmla="*/ 7798 w 10000"/>
                <a:gd name="connsiteY38" fmla="*/ 7646 h 9554"/>
                <a:gd name="connsiteX39" fmla="*/ 7025 w 10000"/>
                <a:gd name="connsiteY39" fmla="*/ 7221 h 9554"/>
                <a:gd name="connsiteX40" fmla="*/ 6498 w 10000"/>
                <a:gd name="connsiteY40" fmla="*/ 7609 h 9554"/>
                <a:gd name="connsiteX41" fmla="*/ 6071 w 10000"/>
                <a:gd name="connsiteY41" fmla="*/ 7053 h 9554"/>
                <a:gd name="connsiteX42" fmla="*/ 6538 w 10000"/>
                <a:gd name="connsiteY42" fmla="*/ 6633 h 9554"/>
                <a:gd name="connsiteX43" fmla="*/ 7053 w 10000"/>
                <a:gd name="connsiteY43" fmla="*/ 5412 h 9554"/>
                <a:gd name="connsiteX44" fmla="*/ 6538 w 10000"/>
                <a:gd name="connsiteY44" fmla="*/ 4688 h 9554"/>
                <a:gd name="connsiteX45" fmla="*/ 6764 w 10000"/>
                <a:gd name="connsiteY45" fmla="*/ 4430 h 9554"/>
                <a:gd name="connsiteX46" fmla="*/ 7713 w 10000"/>
                <a:gd name="connsiteY46" fmla="*/ 4855 h 9554"/>
                <a:gd name="connsiteX47" fmla="*/ 8316 w 10000"/>
                <a:gd name="connsiteY47" fmla="*/ 5580 h 9554"/>
                <a:gd name="connsiteX48" fmla="*/ 8969 w 10000"/>
                <a:gd name="connsiteY48" fmla="*/ 5412 h 9554"/>
                <a:gd name="connsiteX49" fmla="*/ 9397 w 10000"/>
                <a:gd name="connsiteY49" fmla="*/ 5778 h 9554"/>
                <a:gd name="connsiteX50" fmla="*/ 9737 w 10000"/>
                <a:gd name="connsiteY50" fmla="*/ 5443 h 9554"/>
                <a:gd name="connsiteX51" fmla="*/ 9623 w 10000"/>
                <a:gd name="connsiteY51" fmla="*/ 4567 h 9554"/>
                <a:gd name="connsiteX52" fmla="*/ 9397 w 10000"/>
                <a:gd name="connsiteY52" fmla="*/ 4174 h 9554"/>
                <a:gd name="connsiteX53" fmla="*/ 10000 w 10000"/>
                <a:gd name="connsiteY53" fmla="*/ 3498 h 9554"/>
                <a:gd name="connsiteX0" fmla="*/ 10000 w 10000"/>
                <a:gd name="connsiteY0" fmla="*/ 3661 h 10000"/>
                <a:gd name="connsiteX1" fmla="*/ 9892 w 10000"/>
                <a:gd name="connsiteY1" fmla="*/ 3223 h 10000"/>
                <a:gd name="connsiteX2" fmla="*/ 9204 w 10000"/>
                <a:gd name="connsiteY2" fmla="*/ 2513 h 10000"/>
                <a:gd name="connsiteX3" fmla="*/ 9892 w 10000"/>
                <a:gd name="connsiteY3" fmla="*/ 2759 h 10000"/>
                <a:gd name="connsiteX4" fmla="*/ 9967 w 10000"/>
                <a:gd name="connsiteY4" fmla="*/ 1943 h 10000"/>
                <a:gd name="connsiteX5" fmla="*/ 9192 w 10000"/>
                <a:gd name="connsiteY5" fmla="*/ 1663 h 10000"/>
                <a:gd name="connsiteX6" fmla="*/ 8406 w 10000"/>
                <a:gd name="connsiteY6" fmla="*/ 242 h 10000"/>
                <a:gd name="connsiteX7" fmla="*/ 8316 w 10000"/>
                <a:gd name="connsiteY7" fmla="*/ 1240 h 10000"/>
                <a:gd name="connsiteX8" fmla="*/ 7992 w 10000"/>
                <a:gd name="connsiteY8" fmla="*/ 1448 h 10000"/>
                <a:gd name="connsiteX9" fmla="*/ 7798 w 10000"/>
                <a:gd name="connsiteY9" fmla="*/ 1591 h 10000"/>
                <a:gd name="connsiteX10" fmla="*/ 7025 w 10000"/>
                <a:gd name="connsiteY10" fmla="*/ 598 h 10000"/>
                <a:gd name="connsiteX11" fmla="*/ 5635 w 10000"/>
                <a:gd name="connsiteY11" fmla="*/ 598 h 10000"/>
                <a:gd name="connsiteX12" fmla="*/ 4859 w 10000"/>
                <a:gd name="connsiteY12" fmla="*/ 1129 h 10000"/>
                <a:gd name="connsiteX13" fmla="*/ 4508 w 10000"/>
                <a:gd name="connsiteY13" fmla="*/ 1943 h 10000"/>
                <a:gd name="connsiteX14" fmla="*/ 3729 w 10000"/>
                <a:gd name="connsiteY14" fmla="*/ 1059 h 10000"/>
                <a:gd name="connsiteX15" fmla="*/ 3213 w 10000"/>
                <a:gd name="connsiteY15" fmla="*/ 0 h 10000"/>
                <a:gd name="connsiteX16" fmla="*/ 2778 w 10000"/>
                <a:gd name="connsiteY16" fmla="*/ 532 h 10000"/>
                <a:gd name="connsiteX17" fmla="*/ 2864 w 10000"/>
                <a:gd name="connsiteY17" fmla="*/ 1591 h 10000"/>
                <a:gd name="connsiteX18" fmla="*/ 1837 w 10000"/>
                <a:gd name="connsiteY18" fmla="*/ 1415 h 10000"/>
                <a:gd name="connsiteX19" fmla="*/ 1517 w 10000"/>
                <a:gd name="connsiteY19" fmla="*/ 1448 h 10000"/>
                <a:gd name="connsiteX20" fmla="*/ 957 w 10000"/>
                <a:gd name="connsiteY20" fmla="*/ 2244 h 10000"/>
                <a:gd name="connsiteX21" fmla="*/ 1299 w 10000"/>
                <a:gd name="connsiteY21" fmla="*/ 2871 h 10000"/>
                <a:gd name="connsiteX22" fmla="*/ 957 w 10000"/>
                <a:gd name="connsiteY22" fmla="*/ 3837 h 10000"/>
                <a:gd name="connsiteX23" fmla="*/ 350 w 10000"/>
                <a:gd name="connsiteY23" fmla="*/ 4369 h 10000"/>
                <a:gd name="connsiteX24" fmla="*/ 0 w 10000"/>
                <a:gd name="connsiteY24" fmla="*/ 4670 h 10000"/>
                <a:gd name="connsiteX25" fmla="*/ 121 w 10000"/>
                <a:gd name="connsiteY25" fmla="*/ 5697 h 10000"/>
                <a:gd name="connsiteX26" fmla="*/ 1391 w 10000"/>
                <a:gd name="connsiteY26" fmla="*/ 6976 h 10000"/>
                <a:gd name="connsiteX27" fmla="*/ 2085 w 10000"/>
                <a:gd name="connsiteY27" fmla="*/ 6943 h 10000"/>
                <a:gd name="connsiteX28" fmla="*/ 2203 w 10000"/>
                <a:gd name="connsiteY28" fmla="*/ 7503 h 10000"/>
                <a:gd name="connsiteX29" fmla="*/ 2983 w 10000"/>
                <a:gd name="connsiteY29" fmla="*/ 7685 h 10000"/>
                <a:gd name="connsiteX30" fmla="*/ 4108 w 10000"/>
                <a:gd name="connsiteY30" fmla="*/ 8387 h 10000"/>
                <a:gd name="connsiteX31" fmla="*/ 4508 w 10000"/>
                <a:gd name="connsiteY31" fmla="*/ 8990 h 10000"/>
                <a:gd name="connsiteX32" fmla="*/ 5324 w 10000"/>
                <a:gd name="connsiteY32" fmla="*/ 9155 h 10000"/>
                <a:gd name="connsiteX33" fmla="*/ 5355 w 10000"/>
                <a:gd name="connsiteY33" fmla="*/ 10000 h 10000"/>
                <a:gd name="connsiteX34" fmla="*/ 5755 w 10000"/>
                <a:gd name="connsiteY34" fmla="*/ 9594 h 10000"/>
                <a:gd name="connsiteX35" fmla="*/ 6583 w 10000"/>
                <a:gd name="connsiteY35" fmla="*/ 9633 h 10000"/>
                <a:gd name="connsiteX36" fmla="*/ 6444 w 10000"/>
                <a:gd name="connsiteY36" fmla="*/ 8803 h 10000"/>
                <a:gd name="connsiteX37" fmla="*/ 7798 w 10000"/>
                <a:gd name="connsiteY37" fmla="*/ 8003 h 10000"/>
                <a:gd name="connsiteX38" fmla="*/ 7025 w 10000"/>
                <a:gd name="connsiteY38" fmla="*/ 7558 h 10000"/>
                <a:gd name="connsiteX39" fmla="*/ 6498 w 10000"/>
                <a:gd name="connsiteY39" fmla="*/ 7964 h 10000"/>
                <a:gd name="connsiteX40" fmla="*/ 6071 w 10000"/>
                <a:gd name="connsiteY40" fmla="*/ 7382 h 10000"/>
                <a:gd name="connsiteX41" fmla="*/ 6538 w 10000"/>
                <a:gd name="connsiteY41" fmla="*/ 6943 h 10000"/>
                <a:gd name="connsiteX42" fmla="*/ 7053 w 10000"/>
                <a:gd name="connsiteY42" fmla="*/ 5665 h 10000"/>
                <a:gd name="connsiteX43" fmla="*/ 6538 w 10000"/>
                <a:gd name="connsiteY43" fmla="*/ 4907 h 10000"/>
                <a:gd name="connsiteX44" fmla="*/ 6764 w 10000"/>
                <a:gd name="connsiteY44" fmla="*/ 4637 h 10000"/>
                <a:gd name="connsiteX45" fmla="*/ 7713 w 10000"/>
                <a:gd name="connsiteY45" fmla="*/ 5082 h 10000"/>
                <a:gd name="connsiteX46" fmla="*/ 8316 w 10000"/>
                <a:gd name="connsiteY46" fmla="*/ 5840 h 10000"/>
                <a:gd name="connsiteX47" fmla="*/ 8969 w 10000"/>
                <a:gd name="connsiteY47" fmla="*/ 5665 h 10000"/>
                <a:gd name="connsiteX48" fmla="*/ 9397 w 10000"/>
                <a:gd name="connsiteY48" fmla="*/ 6048 h 10000"/>
                <a:gd name="connsiteX49" fmla="*/ 9737 w 10000"/>
                <a:gd name="connsiteY49" fmla="*/ 5697 h 10000"/>
                <a:gd name="connsiteX50" fmla="*/ 9623 w 10000"/>
                <a:gd name="connsiteY50" fmla="*/ 4780 h 10000"/>
                <a:gd name="connsiteX51" fmla="*/ 9397 w 10000"/>
                <a:gd name="connsiteY51" fmla="*/ 4369 h 10000"/>
                <a:gd name="connsiteX52" fmla="*/ 10000 w 10000"/>
                <a:gd name="connsiteY52" fmla="*/ 3661 h 10000"/>
                <a:gd name="connsiteX0" fmla="*/ 10000 w 10000"/>
                <a:gd name="connsiteY0" fmla="*/ 3661 h 10000"/>
                <a:gd name="connsiteX1" fmla="*/ 9892 w 10000"/>
                <a:gd name="connsiteY1" fmla="*/ 3223 h 10000"/>
                <a:gd name="connsiteX2" fmla="*/ 9204 w 10000"/>
                <a:gd name="connsiteY2" fmla="*/ 2513 h 10000"/>
                <a:gd name="connsiteX3" fmla="*/ 9892 w 10000"/>
                <a:gd name="connsiteY3" fmla="*/ 2759 h 10000"/>
                <a:gd name="connsiteX4" fmla="*/ 9967 w 10000"/>
                <a:gd name="connsiteY4" fmla="*/ 1943 h 10000"/>
                <a:gd name="connsiteX5" fmla="*/ 9192 w 10000"/>
                <a:gd name="connsiteY5" fmla="*/ 1663 h 10000"/>
                <a:gd name="connsiteX6" fmla="*/ 8316 w 10000"/>
                <a:gd name="connsiteY6" fmla="*/ 1240 h 10000"/>
                <a:gd name="connsiteX7" fmla="*/ 7992 w 10000"/>
                <a:gd name="connsiteY7" fmla="*/ 1448 h 10000"/>
                <a:gd name="connsiteX8" fmla="*/ 7798 w 10000"/>
                <a:gd name="connsiteY8" fmla="*/ 1591 h 10000"/>
                <a:gd name="connsiteX9" fmla="*/ 7025 w 10000"/>
                <a:gd name="connsiteY9" fmla="*/ 598 h 10000"/>
                <a:gd name="connsiteX10" fmla="*/ 5635 w 10000"/>
                <a:gd name="connsiteY10" fmla="*/ 598 h 10000"/>
                <a:gd name="connsiteX11" fmla="*/ 4859 w 10000"/>
                <a:gd name="connsiteY11" fmla="*/ 1129 h 10000"/>
                <a:gd name="connsiteX12" fmla="*/ 4508 w 10000"/>
                <a:gd name="connsiteY12" fmla="*/ 1943 h 10000"/>
                <a:gd name="connsiteX13" fmla="*/ 3729 w 10000"/>
                <a:gd name="connsiteY13" fmla="*/ 1059 h 10000"/>
                <a:gd name="connsiteX14" fmla="*/ 3213 w 10000"/>
                <a:gd name="connsiteY14" fmla="*/ 0 h 10000"/>
                <a:gd name="connsiteX15" fmla="*/ 2778 w 10000"/>
                <a:gd name="connsiteY15" fmla="*/ 532 h 10000"/>
                <a:gd name="connsiteX16" fmla="*/ 2864 w 10000"/>
                <a:gd name="connsiteY16" fmla="*/ 1591 h 10000"/>
                <a:gd name="connsiteX17" fmla="*/ 1837 w 10000"/>
                <a:gd name="connsiteY17" fmla="*/ 1415 h 10000"/>
                <a:gd name="connsiteX18" fmla="*/ 1517 w 10000"/>
                <a:gd name="connsiteY18" fmla="*/ 1448 h 10000"/>
                <a:gd name="connsiteX19" fmla="*/ 957 w 10000"/>
                <a:gd name="connsiteY19" fmla="*/ 2244 h 10000"/>
                <a:gd name="connsiteX20" fmla="*/ 1299 w 10000"/>
                <a:gd name="connsiteY20" fmla="*/ 2871 h 10000"/>
                <a:gd name="connsiteX21" fmla="*/ 957 w 10000"/>
                <a:gd name="connsiteY21" fmla="*/ 3837 h 10000"/>
                <a:gd name="connsiteX22" fmla="*/ 350 w 10000"/>
                <a:gd name="connsiteY22" fmla="*/ 4369 h 10000"/>
                <a:gd name="connsiteX23" fmla="*/ 0 w 10000"/>
                <a:gd name="connsiteY23" fmla="*/ 4670 h 10000"/>
                <a:gd name="connsiteX24" fmla="*/ 121 w 10000"/>
                <a:gd name="connsiteY24" fmla="*/ 5697 h 10000"/>
                <a:gd name="connsiteX25" fmla="*/ 1391 w 10000"/>
                <a:gd name="connsiteY25" fmla="*/ 6976 h 10000"/>
                <a:gd name="connsiteX26" fmla="*/ 2085 w 10000"/>
                <a:gd name="connsiteY26" fmla="*/ 6943 h 10000"/>
                <a:gd name="connsiteX27" fmla="*/ 2203 w 10000"/>
                <a:gd name="connsiteY27" fmla="*/ 7503 h 10000"/>
                <a:gd name="connsiteX28" fmla="*/ 2983 w 10000"/>
                <a:gd name="connsiteY28" fmla="*/ 7685 h 10000"/>
                <a:gd name="connsiteX29" fmla="*/ 4108 w 10000"/>
                <a:gd name="connsiteY29" fmla="*/ 8387 h 10000"/>
                <a:gd name="connsiteX30" fmla="*/ 4508 w 10000"/>
                <a:gd name="connsiteY30" fmla="*/ 8990 h 10000"/>
                <a:gd name="connsiteX31" fmla="*/ 5324 w 10000"/>
                <a:gd name="connsiteY31" fmla="*/ 9155 h 10000"/>
                <a:gd name="connsiteX32" fmla="*/ 5355 w 10000"/>
                <a:gd name="connsiteY32" fmla="*/ 10000 h 10000"/>
                <a:gd name="connsiteX33" fmla="*/ 5755 w 10000"/>
                <a:gd name="connsiteY33" fmla="*/ 9594 h 10000"/>
                <a:gd name="connsiteX34" fmla="*/ 6583 w 10000"/>
                <a:gd name="connsiteY34" fmla="*/ 9633 h 10000"/>
                <a:gd name="connsiteX35" fmla="*/ 6444 w 10000"/>
                <a:gd name="connsiteY35" fmla="*/ 8803 h 10000"/>
                <a:gd name="connsiteX36" fmla="*/ 7798 w 10000"/>
                <a:gd name="connsiteY36" fmla="*/ 8003 h 10000"/>
                <a:gd name="connsiteX37" fmla="*/ 7025 w 10000"/>
                <a:gd name="connsiteY37" fmla="*/ 7558 h 10000"/>
                <a:gd name="connsiteX38" fmla="*/ 6498 w 10000"/>
                <a:gd name="connsiteY38" fmla="*/ 7964 h 10000"/>
                <a:gd name="connsiteX39" fmla="*/ 6071 w 10000"/>
                <a:gd name="connsiteY39" fmla="*/ 7382 h 10000"/>
                <a:gd name="connsiteX40" fmla="*/ 6538 w 10000"/>
                <a:gd name="connsiteY40" fmla="*/ 6943 h 10000"/>
                <a:gd name="connsiteX41" fmla="*/ 7053 w 10000"/>
                <a:gd name="connsiteY41" fmla="*/ 5665 h 10000"/>
                <a:gd name="connsiteX42" fmla="*/ 6538 w 10000"/>
                <a:gd name="connsiteY42" fmla="*/ 4907 h 10000"/>
                <a:gd name="connsiteX43" fmla="*/ 6764 w 10000"/>
                <a:gd name="connsiteY43" fmla="*/ 4637 h 10000"/>
                <a:gd name="connsiteX44" fmla="*/ 7713 w 10000"/>
                <a:gd name="connsiteY44" fmla="*/ 5082 h 10000"/>
                <a:gd name="connsiteX45" fmla="*/ 8316 w 10000"/>
                <a:gd name="connsiteY45" fmla="*/ 5840 h 10000"/>
                <a:gd name="connsiteX46" fmla="*/ 8969 w 10000"/>
                <a:gd name="connsiteY46" fmla="*/ 5665 h 10000"/>
                <a:gd name="connsiteX47" fmla="*/ 9397 w 10000"/>
                <a:gd name="connsiteY47" fmla="*/ 6048 h 10000"/>
                <a:gd name="connsiteX48" fmla="*/ 9737 w 10000"/>
                <a:gd name="connsiteY48" fmla="*/ 5697 h 10000"/>
                <a:gd name="connsiteX49" fmla="*/ 9623 w 10000"/>
                <a:gd name="connsiteY49" fmla="*/ 4780 h 10000"/>
                <a:gd name="connsiteX50" fmla="*/ 9397 w 10000"/>
                <a:gd name="connsiteY50" fmla="*/ 4369 h 10000"/>
                <a:gd name="connsiteX51" fmla="*/ 10000 w 10000"/>
                <a:gd name="connsiteY51" fmla="*/ 3661 h 10000"/>
                <a:gd name="connsiteX0" fmla="*/ 10000 w 10000"/>
                <a:gd name="connsiteY0" fmla="*/ 3661 h 10000"/>
                <a:gd name="connsiteX1" fmla="*/ 9892 w 10000"/>
                <a:gd name="connsiteY1" fmla="*/ 3223 h 10000"/>
                <a:gd name="connsiteX2" fmla="*/ 9204 w 10000"/>
                <a:gd name="connsiteY2" fmla="*/ 2513 h 10000"/>
                <a:gd name="connsiteX3" fmla="*/ 9892 w 10000"/>
                <a:gd name="connsiteY3" fmla="*/ 2759 h 10000"/>
                <a:gd name="connsiteX4" fmla="*/ 9967 w 10000"/>
                <a:gd name="connsiteY4" fmla="*/ 1943 h 10000"/>
                <a:gd name="connsiteX5" fmla="*/ 8316 w 10000"/>
                <a:gd name="connsiteY5" fmla="*/ 1240 h 10000"/>
                <a:gd name="connsiteX6" fmla="*/ 7992 w 10000"/>
                <a:gd name="connsiteY6" fmla="*/ 1448 h 10000"/>
                <a:gd name="connsiteX7" fmla="*/ 7798 w 10000"/>
                <a:gd name="connsiteY7" fmla="*/ 1591 h 10000"/>
                <a:gd name="connsiteX8" fmla="*/ 7025 w 10000"/>
                <a:gd name="connsiteY8" fmla="*/ 598 h 10000"/>
                <a:gd name="connsiteX9" fmla="*/ 5635 w 10000"/>
                <a:gd name="connsiteY9" fmla="*/ 598 h 10000"/>
                <a:gd name="connsiteX10" fmla="*/ 4859 w 10000"/>
                <a:gd name="connsiteY10" fmla="*/ 1129 h 10000"/>
                <a:gd name="connsiteX11" fmla="*/ 4508 w 10000"/>
                <a:gd name="connsiteY11" fmla="*/ 1943 h 10000"/>
                <a:gd name="connsiteX12" fmla="*/ 3729 w 10000"/>
                <a:gd name="connsiteY12" fmla="*/ 1059 h 10000"/>
                <a:gd name="connsiteX13" fmla="*/ 3213 w 10000"/>
                <a:gd name="connsiteY13" fmla="*/ 0 h 10000"/>
                <a:gd name="connsiteX14" fmla="*/ 2778 w 10000"/>
                <a:gd name="connsiteY14" fmla="*/ 532 h 10000"/>
                <a:gd name="connsiteX15" fmla="*/ 2864 w 10000"/>
                <a:gd name="connsiteY15" fmla="*/ 1591 h 10000"/>
                <a:gd name="connsiteX16" fmla="*/ 1837 w 10000"/>
                <a:gd name="connsiteY16" fmla="*/ 1415 h 10000"/>
                <a:gd name="connsiteX17" fmla="*/ 1517 w 10000"/>
                <a:gd name="connsiteY17" fmla="*/ 1448 h 10000"/>
                <a:gd name="connsiteX18" fmla="*/ 957 w 10000"/>
                <a:gd name="connsiteY18" fmla="*/ 2244 h 10000"/>
                <a:gd name="connsiteX19" fmla="*/ 1299 w 10000"/>
                <a:gd name="connsiteY19" fmla="*/ 2871 h 10000"/>
                <a:gd name="connsiteX20" fmla="*/ 957 w 10000"/>
                <a:gd name="connsiteY20" fmla="*/ 3837 h 10000"/>
                <a:gd name="connsiteX21" fmla="*/ 350 w 10000"/>
                <a:gd name="connsiteY21" fmla="*/ 4369 h 10000"/>
                <a:gd name="connsiteX22" fmla="*/ 0 w 10000"/>
                <a:gd name="connsiteY22" fmla="*/ 4670 h 10000"/>
                <a:gd name="connsiteX23" fmla="*/ 121 w 10000"/>
                <a:gd name="connsiteY23" fmla="*/ 5697 h 10000"/>
                <a:gd name="connsiteX24" fmla="*/ 1391 w 10000"/>
                <a:gd name="connsiteY24" fmla="*/ 6976 h 10000"/>
                <a:gd name="connsiteX25" fmla="*/ 2085 w 10000"/>
                <a:gd name="connsiteY25" fmla="*/ 6943 h 10000"/>
                <a:gd name="connsiteX26" fmla="*/ 2203 w 10000"/>
                <a:gd name="connsiteY26" fmla="*/ 7503 h 10000"/>
                <a:gd name="connsiteX27" fmla="*/ 2983 w 10000"/>
                <a:gd name="connsiteY27" fmla="*/ 7685 h 10000"/>
                <a:gd name="connsiteX28" fmla="*/ 4108 w 10000"/>
                <a:gd name="connsiteY28" fmla="*/ 8387 h 10000"/>
                <a:gd name="connsiteX29" fmla="*/ 4508 w 10000"/>
                <a:gd name="connsiteY29" fmla="*/ 8990 h 10000"/>
                <a:gd name="connsiteX30" fmla="*/ 5324 w 10000"/>
                <a:gd name="connsiteY30" fmla="*/ 9155 h 10000"/>
                <a:gd name="connsiteX31" fmla="*/ 5355 w 10000"/>
                <a:gd name="connsiteY31" fmla="*/ 10000 h 10000"/>
                <a:gd name="connsiteX32" fmla="*/ 5755 w 10000"/>
                <a:gd name="connsiteY32" fmla="*/ 9594 h 10000"/>
                <a:gd name="connsiteX33" fmla="*/ 6583 w 10000"/>
                <a:gd name="connsiteY33" fmla="*/ 9633 h 10000"/>
                <a:gd name="connsiteX34" fmla="*/ 6444 w 10000"/>
                <a:gd name="connsiteY34" fmla="*/ 8803 h 10000"/>
                <a:gd name="connsiteX35" fmla="*/ 7798 w 10000"/>
                <a:gd name="connsiteY35" fmla="*/ 8003 h 10000"/>
                <a:gd name="connsiteX36" fmla="*/ 7025 w 10000"/>
                <a:gd name="connsiteY36" fmla="*/ 7558 h 10000"/>
                <a:gd name="connsiteX37" fmla="*/ 6498 w 10000"/>
                <a:gd name="connsiteY37" fmla="*/ 7964 h 10000"/>
                <a:gd name="connsiteX38" fmla="*/ 6071 w 10000"/>
                <a:gd name="connsiteY38" fmla="*/ 7382 h 10000"/>
                <a:gd name="connsiteX39" fmla="*/ 6538 w 10000"/>
                <a:gd name="connsiteY39" fmla="*/ 6943 h 10000"/>
                <a:gd name="connsiteX40" fmla="*/ 7053 w 10000"/>
                <a:gd name="connsiteY40" fmla="*/ 5665 h 10000"/>
                <a:gd name="connsiteX41" fmla="*/ 6538 w 10000"/>
                <a:gd name="connsiteY41" fmla="*/ 4907 h 10000"/>
                <a:gd name="connsiteX42" fmla="*/ 6764 w 10000"/>
                <a:gd name="connsiteY42" fmla="*/ 4637 h 10000"/>
                <a:gd name="connsiteX43" fmla="*/ 7713 w 10000"/>
                <a:gd name="connsiteY43" fmla="*/ 5082 h 10000"/>
                <a:gd name="connsiteX44" fmla="*/ 8316 w 10000"/>
                <a:gd name="connsiteY44" fmla="*/ 5840 h 10000"/>
                <a:gd name="connsiteX45" fmla="*/ 8969 w 10000"/>
                <a:gd name="connsiteY45" fmla="*/ 5665 h 10000"/>
                <a:gd name="connsiteX46" fmla="*/ 9397 w 10000"/>
                <a:gd name="connsiteY46" fmla="*/ 6048 h 10000"/>
                <a:gd name="connsiteX47" fmla="*/ 9737 w 10000"/>
                <a:gd name="connsiteY47" fmla="*/ 5697 h 10000"/>
                <a:gd name="connsiteX48" fmla="*/ 9623 w 10000"/>
                <a:gd name="connsiteY48" fmla="*/ 4780 h 10000"/>
                <a:gd name="connsiteX49" fmla="*/ 9397 w 10000"/>
                <a:gd name="connsiteY49" fmla="*/ 4369 h 10000"/>
                <a:gd name="connsiteX50" fmla="*/ 10000 w 10000"/>
                <a:gd name="connsiteY50" fmla="*/ 3661 h 10000"/>
                <a:gd name="connsiteX0" fmla="*/ 10000 w 10000"/>
                <a:gd name="connsiteY0" fmla="*/ 3661 h 10000"/>
                <a:gd name="connsiteX1" fmla="*/ 9892 w 10000"/>
                <a:gd name="connsiteY1" fmla="*/ 3223 h 10000"/>
                <a:gd name="connsiteX2" fmla="*/ 9204 w 10000"/>
                <a:gd name="connsiteY2" fmla="*/ 2513 h 10000"/>
                <a:gd name="connsiteX3" fmla="*/ 9892 w 10000"/>
                <a:gd name="connsiteY3" fmla="*/ 2759 h 10000"/>
                <a:gd name="connsiteX4" fmla="*/ 8316 w 10000"/>
                <a:gd name="connsiteY4" fmla="*/ 1240 h 10000"/>
                <a:gd name="connsiteX5" fmla="*/ 7992 w 10000"/>
                <a:gd name="connsiteY5" fmla="*/ 1448 h 10000"/>
                <a:gd name="connsiteX6" fmla="*/ 7798 w 10000"/>
                <a:gd name="connsiteY6" fmla="*/ 1591 h 10000"/>
                <a:gd name="connsiteX7" fmla="*/ 7025 w 10000"/>
                <a:gd name="connsiteY7" fmla="*/ 598 h 10000"/>
                <a:gd name="connsiteX8" fmla="*/ 5635 w 10000"/>
                <a:gd name="connsiteY8" fmla="*/ 598 h 10000"/>
                <a:gd name="connsiteX9" fmla="*/ 4859 w 10000"/>
                <a:gd name="connsiteY9" fmla="*/ 1129 h 10000"/>
                <a:gd name="connsiteX10" fmla="*/ 4508 w 10000"/>
                <a:gd name="connsiteY10" fmla="*/ 1943 h 10000"/>
                <a:gd name="connsiteX11" fmla="*/ 3729 w 10000"/>
                <a:gd name="connsiteY11" fmla="*/ 1059 h 10000"/>
                <a:gd name="connsiteX12" fmla="*/ 3213 w 10000"/>
                <a:gd name="connsiteY12" fmla="*/ 0 h 10000"/>
                <a:gd name="connsiteX13" fmla="*/ 2778 w 10000"/>
                <a:gd name="connsiteY13" fmla="*/ 532 h 10000"/>
                <a:gd name="connsiteX14" fmla="*/ 2864 w 10000"/>
                <a:gd name="connsiteY14" fmla="*/ 1591 h 10000"/>
                <a:gd name="connsiteX15" fmla="*/ 1837 w 10000"/>
                <a:gd name="connsiteY15" fmla="*/ 1415 h 10000"/>
                <a:gd name="connsiteX16" fmla="*/ 1517 w 10000"/>
                <a:gd name="connsiteY16" fmla="*/ 1448 h 10000"/>
                <a:gd name="connsiteX17" fmla="*/ 957 w 10000"/>
                <a:gd name="connsiteY17" fmla="*/ 2244 h 10000"/>
                <a:gd name="connsiteX18" fmla="*/ 1299 w 10000"/>
                <a:gd name="connsiteY18" fmla="*/ 2871 h 10000"/>
                <a:gd name="connsiteX19" fmla="*/ 957 w 10000"/>
                <a:gd name="connsiteY19" fmla="*/ 3837 h 10000"/>
                <a:gd name="connsiteX20" fmla="*/ 350 w 10000"/>
                <a:gd name="connsiteY20" fmla="*/ 4369 h 10000"/>
                <a:gd name="connsiteX21" fmla="*/ 0 w 10000"/>
                <a:gd name="connsiteY21" fmla="*/ 4670 h 10000"/>
                <a:gd name="connsiteX22" fmla="*/ 121 w 10000"/>
                <a:gd name="connsiteY22" fmla="*/ 5697 h 10000"/>
                <a:gd name="connsiteX23" fmla="*/ 1391 w 10000"/>
                <a:gd name="connsiteY23" fmla="*/ 6976 h 10000"/>
                <a:gd name="connsiteX24" fmla="*/ 2085 w 10000"/>
                <a:gd name="connsiteY24" fmla="*/ 6943 h 10000"/>
                <a:gd name="connsiteX25" fmla="*/ 2203 w 10000"/>
                <a:gd name="connsiteY25" fmla="*/ 7503 h 10000"/>
                <a:gd name="connsiteX26" fmla="*/ 2983 w 10000"/>
                <a:gd name="connsiteY26" fmla="*/ 7685 h 10000"/>
                <a:gd name="connsiteX27" fmla="*/ 4108 w 10000"/>
                <a:gd name="connsiteY27" fmla="*/ 8387 h 10000"/>
                <a:gd name="connsiteX28" fmla="*/ 4508 w 10000"/>
                <a:gd name="connsiteY28" fmla="*/ 8990 h 10000"/>
                <a:gd name="connsiteX29" fmla="*/ 5324 w 10000"/>
                <a:gd name="connsiteY29" fmla="*/ 9155 h 10000"/>
                <a:gd name="connsiteX30" fmla="*/ 5355 w 10000"/>
                <a:gd name="connsiteY30" fmla="*/ 10000 h 10000"/>
                <a:gd name="connsiteX31" fmla="*/ 5755 w 10000"/>
                <a:gd name="connsiteY31" fmla="*/ 9594 h 10000"/>
                <a:gd name="connsiteX32" fmla="*/ 6583 w 10000"/>
                <a:gd name="connsiteY32" fmla="*/ 9633 h 10000"/>
                <a:gd name="connsiteX33" fmla="*/ 6444 w 10000"/>
                <a:gd name="connsiteY33" fmla="*/ 8803 h 10000"/>
                <a:gd name="connsiteX34" fmla="*/ 7798 w 10000"/>
                <a:gd name="connsiteY34" fmla="*/ 8003 h 10000"/>
                <a:gd name="connsiteX35" fmla="*/ 7025 w 10000"/>
                <a:gd name="connsiteY35" fmla="*/ 7558 h 10000"/>
                <a:gd name="connsiteX36" fmla="*/ 6498 w 10000"/>
                <a:gd name="connsiteY36" fmla="*/ 7964 h 10000"/>
                <a:gd name="connsiteX37" fmla="*/ 6071 w 10000"/>
                <a:gd name="connsiteY37" fmla="*/ 7382 h 10000"/>
                <a:gd name="connsiteX38" fmla="*/ 6538 w 10000"/>
                <a:gd name="connsiteY38" fmla="*/ 6943 h 10000"/>
                <a:gd name="connsiteX39" fmla="*/ 7053 w 10000"/>
                <a:gd name="connsiteY39" fmla="*/ 5665 h 10000"/>
                <a:gd name="connsiteX40" fmla="*/ 6538 w 10000"/>
                <a:gd name="connsiteY40" fmla="*/ 4907 h 10000"/>
                <a:gd name="connsiteX41" fmla="*/ 6764 w 10000"/>
                <a:gd name="connsiteY41" fmla="*/ 4637 h 10000"/>
                <a:gd name="connsiteX42" fmla="*/ 7713 w 10000"/>
                <a:gd name="connsiteY42" fmla="*/ 5082 h 10000"/>
                <a:gd name="connsiteX43" fmla="*/ 8316 w 10000"/>
                <a:gd name="connsiteY43" fmla="*/ 5840 h 10000"/>
                <a:gd name="connsiteX44" fmla="*/ 8969 w 10000"/>
                <a:gd name="connsiteY44" fmla="*/ 5665 h 10000"/>
                <a:gd name="connsiteX45" fmla="*/ 9397 w 10000"/>
                <a:gd name="connsiteY45" fmla="*/ 6048 h 10000"/>
                <a:gd name="connsiteX46" fmla="*/ 9737 w 10000"/>
                <a:gd name="connsiteY46" fmla="*/ 5697 h 10000"/>
                <a:gd name="connsiteX47" fmla="*/ 9623 w 10000"/>
                <a:gd name="connsiteY47" fmla="*/ 4780 h 10000"/>
                <a:gd name="connsiteX48" fmla="*/ 9397 w 10000"/>
                <a:gd name="connsiteY48" fmla="*/ 4369 h 10000"/>
                <a:gd name="connsiteX49" fmla="*/ 10000 w 10000"/>
                <a:gd name="connsiteY49" fmla="*/ 3661 h 10000"/>
                <a:gd name="connsiteX0" fmla="*/ 10000 w 10000"/>
                <a:gd name="connsiteY0" fmla="*/ 3661 h 10000"/>
                <a:gd name="connsiteX1" fmla="*/ 9204 w 10000"/>
                <a:gd name="connsiteY1" fmla="*/ 2513 h 10000"/>
                <a:gd name="connsiteX2" fmla="*/ 9892 w 10000"/>
                <a:gd name="connsiteY2" fmla="*/ 2759 h 10000"/>
                <a:gd name="connsiteX3" fmla="*/ 8316 w 10000"/>
                <a:gd name="connsiteY3" fmla="*/ 1240 h 10000"/>
                <a:gd name="connsiteX4" fmla="*/ 7992 w 10000"/>
                <a:gd name="connsiteY4" fmla="*/ 1448 h 10000"/>
                <a:gd name="connsiteX5" fmla="*/ 7798 w 10000"/>
                <a:gd name="connsiteY5" fmla="*/ 1591 h 10000"/>
                <a:gd name="connsiteX6" fmla="*/ 7025 w 10000"/>
                <a:gd name="connsiteY6" fmla="*/ 598 h 10000"/>
                <a:gd name="connsiteX7" fmla="*/ 5635 w 10000"/>
                <a:gd name="connsiteY7" fmla="*/ 598 h 10000"/>
                <a:gd name="connsiteX8" fmla="*/ 4859 w 10000"/>
                <a:gd name="connsiteY8" fmla="*/ 1129 h 10000"/>
                <a:gd name="connsiteX9" fmla="*/ 4508 w 10000"/>
                <a:gd name="connsiteY9" fmla="*/ 1943 h 10000"/>
                <a:gd name="connsiteX10" fmla="*/ 3729 w 10000"/>
                <a:gd name="connsiteY10" fmla="*/ 1059 h 10000"/>
                <a:gd name="connsiteX11" fmla="*/ 3213 w 10000"/>
                <a:gd name="connsiteY11" fmla="*/ 0 h 10000"/>
                <a:gd name="connsiteX12" fmla="*/ 2778 w 10000"/>
                <a:gd name="connsiteY12" fmla="*/ 532 h 10000"/>
                <a:gd name="connsiteX13" fmla="*/ 2864 w 10000"/>
                <a:gd name="connsiteY13" fmla="*/ 1591 h 10000"/>
                <a:gd name="connsiteX14" fmla="*/ 1837 w 10000"/>
                <a:gd name="connsiteY14" fmla="*/ 1415 h 10000"/>
                <a:gd name="connsiteX15" fmla="*/ 1517 w 10000"/>
                <a:gd name="connsiteY15" fmla="*/ 1448 h 10000"/>
                <a:gd name="connsiteX16" fmla="*/ 957 w 10000"/>
                <a:gd name="connsiteY16" fmla="*/ 2244 h 10000"/>
                <a:gd name="connsiteX17" fmla="*/ 1299 w 10000"/>
                <a:gd name="connsiteY17" fmla="*/ 2871 h 10000"/>
                <a:gd name="connsiteX18" fmla="*/ 957 w 10000"/>
                <a:gd name="connsiteY18" fmla="*/ 3837 h 10000"/>
                <a:gd name="connsiteX19" fmla="*/ 350 w 10000"/>
                <a:gd name="connsiteY19" fmla="*/ 4369 h 10000"/>
                <a:gd name="connsiteX20" fmla="*/ 0 w 10000"/>
                <a:gd name="connsiteY20" fmla="*/ 4670 h 10000"/>
                <a:gd name="connsiteX21" fmla="*/ 121 w 10000"/>
                <a:gd name="connsiteY21" fmla="*/ 5697 h 10000"/>
                <a:gd name="connsiteX22" fmla="*/ 1391 w 10000"/>
                <a:gd name="connsiteY22" fmla="*/ 6976 h 10000"/>
                <a:gd name="connsiteX23" fmla="*/ 2085 w 10000"/>
                <a:gd name="connsiteY23" fmla="*/ 6943 h 10000"/>
                <a:gd name="connsiteX24" fmla="*/ 2203 w 10000"/>
                <a:gd name="connsiteY24" fmla="*/ 7503 h 10000"/>
                <a:gd name="connsiteX25" fmla="*/ 2983 w 10000"/>
                <a:gd name="connsiteY25" fmla="*/ 7685 h 10000"/>
                <a:gd name="connsiteX26" fmla="*/ 4108 w 10000"/>
                <a:gd name="connsiteY26" fmla="*/ 8387 h 10000"/>
                <a:gd name="connsiteX27" fmla="*/ 4508 w 10000"/>
                <a:gd name="connsiteY27" fmla="*/ 8990 h 10000"/>
                <a:gd name="connsiteX28" fmla="*/ 5324 w 10000"/>
                <a:gd name="connsiteY28" fmla="*/ 9155 h 10000"/>
                <a:gd name="connsiteX29" fmla="*/ 5355 w 10000"/>
                <a:gd name="connsiteY29" fmla="*/ 10000 h 10000"/>
                <a:gd name="connsiteX30" fmla="*/ 5755 w 10000"/>
                <a:gd name="connsiteY30" fmla="*/ 9594 h 10000"/>
                <a:gd name="connsiteX31" fmla="*/ 6583 w 10000"/>
                <a:gd name="connsiteY31" fmla="*/ 9633 h 10000"/>
                <a:gd name="connsiteX32" fmla="*/ 6444 w 10000"/>
                <a:gd name="connsiteY32" fmla="*/ 8803 h 10000"/>
                <a:gd name="connsiteX33" fmla="*/ 7798 w 10000"/>
                <a:gd name="connsiteY33" fmla="*/ 8003 h 10000"/>
                <a:gd name="connsiteX34" fmla="*/ 7025 w 10000"/>
                <a:gd name="connsiteY34" fmla="*/ 7558 h 10000"/>
                <a:gd name="connsiteX35" fmla="*/ 6498 w 10000"/>
                <a:gd name="connsiteY35" fmla="*/ 7964 h 10000"/>
                <a:gd name="connsiteX36" fmla="*/ 6071 w 10000"/>
                <a:gd name="connsiteY36" fmla="*/ 7382 h 10000"/>
                <a:gd name="connsiteX37" fmla="*/ 6538 w 10000"/>
                <a:gd name="connsiteY37" fmla="*/ 6943 h 10000"/>
                <a:gd name="connsiteX38" fmla="*/ 7053 w 10000"/>
                <a:gd name="connsiteY38" fmla="*/ 5665 h 10000"/>
                <a:gd name="connsiteX39" fmla="*/ 6538 w 10000"/>
                <a:gd name="connsiteY39" fmla="*/ 4907 h 10000"/>
                <a:gd name="connsiteX40" fmla="*/ 6764 w 10000"/>
                <a:gd name="connsiteY40" fmla="*/ 4637 h 10000"/>
                <a:gd name="connsiteX41" fmla="*/ 7713 w 10000"/>
                <a:gd name="connsiteY41" fmla="*/ 5082 h 10000"/>
                <a:gd name="connsiteX42" fmla="*/ 8316 w 10000"/>
                <a:gd name="connsiteY42" fmla="*/ 5840 h 10000"/>
                <a:gd name="connsiteX43" fmla="*/ 8969 w 10000"/>
                <a:gd name="connsiteY43" fmla="*/ 5665 h 10000"/>
                <a:gd name="connsiteX44" fmla="*/ 9397 w 10000"/>
                <a:gd name="connsiteY44" fmla="*/ 6048 h 10000"/>
                <a:gd name="connsiteX45" fmla="*/ 9737 w 10000"/>
                <a:gd name="connsiteY45" fmla="*/ 5697 h 10000"/>
                <a:gd name="connsiteX46" fmla="*/ 9623 w 10000"/>
                <a:gd name="connsiteY46" fmla="*/ 4780 h 10000"/>
                <a:gd name="connsiteX47" fmla="*/ 9397 w 10000"/>
                <a:gd name="connsiteY47" fmla="*/ 4369 h 10000"/>
                <a:gd name="connsiteX48" fmla="*/ 10000 w 10000"/>
                <a:gd name="connsiteY48" fmla="*/ 3661 h 10000"/>
                <a:gd name="connsiteX0" fmla="*/ 10000 w 10000"/>
                <a:gd name="connsiteY0" fmla="*/ 3661 h 10000"/>
                <a:gd name="connsiteX1" fmla="*/ 9204 w 10000"/>
                <a:gd name="connsiteY1" fmla="*/ 2513 h 10000"/>
                <a:gd name="connsiteX2" fmla="*/ 8316 w 10000"/>
                <a:gd name="connsiteY2" fmla="*/ 1240 h 10000"/>
                <a:gd name="connsiteX3" fmla="*/ 7992 w 10000"/>
                <a:gd name="connsiteY3" fmla="*/ 1448 h 10000"/>
                <a:gd name="connsiteX4" fmla="*/ 7798 w 10000"/>
                <a:gd name="connsiteY4" fmla="*/ 1591 h 10000"/>
                <a:gd name="connsiteX5" fmla="*/ 7025 w 10000"/>
                <a:gd name="connsiteY5" fmla="*/ 598 h 10000"/>
                <a:gd name="connsiteX6" fmla="*/ 5635 w 10000"/>
                <a:gd name="connsiteY6" fmla="*/ 598 h 10000"/>
                <a:gd name="connsiteX7" fmla="*/ 4859 w 10000"/>
                <a:gd name="connsiteY7" fmla="*/ 1129 h 10000"/>
                <a:gd name="connsiteX8" fmla="*/ 4508 w 10000"/>
                <a:gd name="connsiteY8" fmla="*/ 1943 h 10000"/>
                <a:gd name="connsiteX9" fmla="*/ 3729 w 10000"/>
                <a:gd name="connsiteY9" fmla="*/ 1059 h 10000"/>
                <a:gd name="connsiteX10" fmla="*/ 3213 w 10000"/>
                <a:gd name="connsiteY10" fmla="*/ 0 h 10000"/>
                <a:gd name="connsiteX11" fmla="*/ 2778 w 10000"/>
                <a:gd name="connsiteY11" fmla="*/ 532 h 10000"/>
                <a:gd name="connsiteX12" fmla="*/ 2864 w 10000"/>
                <a:gd name="connsiteY12" fmla="*/ 1591 h 10000"/>
                <a:gd name="connsiteX13" fmla="*/ 1837 w 10000"/>
                <a:gd name="connsiteY13" fmla="*/ 1415 h 10000"/>
                <a:gd name="connsiteX14" fmla="*/ 1517 w 10000"/>
                <a:gd name="connsiteY14" fmla="*/ 1448 h 10000"/>
                <a:gd name="connsiteX15" fmla="*/ 957 w 10000"/>
                <a:gd name="connsiteY15" fmla="*/ 2244 h 10000"/>
                <a:gd name="connsiteX16" fmla="*/ 1299 w 10000"/>
                <a:gd name="connsiteY16" fmla="*/ 2871 h 10000"/>
                <a:gd name="connsiteX17" fmla="*/ 957 w 10000"/>
                <a:gd name="connsiteY17" fmla="*/ 3837 h 10000"/>
                <a:gd name="connsiteX18" fmla="*/ 350 w 10000"/>
                <a:gd name="connsiteY18" fmla="*/ 4369 h 10000"/>
                <a:gd name="connsiteX19" fmla="*/ 0 w 10000"/>
                <a:gd name="connsiteY19" fmla="*/ 4670 h 10000"/>
                <a:gd name="connsiteX20" fmla="*/ 121 w 10000"/>
                <a:gd name="connsiteY20" fmla="*/ 5697 h 10000"/>
                <a:gd name="connsiteX21" fmla="*/ 1391 w 10000"/>
                <a:gd name="connsiteY21" fmla="*/ 6976 h 10000"/>
                <a:gd name="connsiteX22" fmla="*/ 2085 w 10000"/>
                <a:gd name="connsiteY22" fmla="*/ 6943 h 10000"/>
                <a:gd name="connsiteX23" fmla="*/ 2203 w 10000"/>
                <a:gd name="connsiteY23" fmla="*/ 7503 h 10000"/>
                <a:gd name="connsiteX24" fmla="*/ 2983 w 10000"/>
                <a:gd name="connsiteY24" fmla="*/ 7685 h 10000"/>
                <a:gd name="connsiteX25" fmla="*/ 4108 w 10000"/>
                <a:gd name="connsiteY25" fmla="*/ 8387 h 10000"/>
                <a:gd name="connsiteX26" fmla="*/ 4508 w 10000"/>
                <a:gd name="connsiteY26" fmla="*/ 8990 h 10000"/>
                <a:gd name="connsiteX27" fmla="*/ 5324 w 10000"/>
                <a:gd name="connsiteY27" fmla="*/ 9155 h 10000"/>
                <a:gd name="connsiteX28" fmla="*/ 5355 w 10000"/>
                <a:gd name="connsiteY28" fmla="*/ 10000 h 10000"/>
                <a:gd name="connsiteX29" fmla="*/ 5755 w 10000"/>
                <a:gd name="connsiteY29" fmla="*/ 9594 h 10000"/>
                <a:gd name="connsiteX30" fmla="*/ 6583 w 10000"/>
                <a:gd name="connsiteY30" fmla="*/ 9633 h 10000"/>
                <a:gd name="connsiteX31" fmla="*/ 6444 w 10000"/>
                <a:gd name="connsiteY31" fmla="*/ 8803 h 10000"/>
                <a:gd name="connsiteX32" fmla="*/ 7798 w 10000"/>
                <a:gd name="connsiteY32" fmla="*/ 8003 h 10000"/>
                <a:gd name="connsiteX33" fmla="*/ 7025 w 10000"/>
                <a:gd name="connsiteY33" fmla="*/ 7558 h 10000"/>
                <a:gd name="connsiteX34" fmla="*/ 6498 w 10000"/>
                <a:gd name="connsiteY34" fmla="*/ 7964 h 10000"/>
                <a:gd name="connsiteX35" fmla="*/ 6071 w 10000"/>
                <a:gd name="connsiteY35" fmla="*/ 7382 h 10000"/>
                <a:gd name="connsiteX36" fmla="*/ 6538 w 10000"/>
                <a:gd name="connsiteY36" fmla="*/ 6943 h 10000"/>
                <a:gd name="connsiteX37" fmla="*/ 7053 w 10000"/>
                <a:gd name="connsiteY37" fmla="*/ 5665 h 10000"/>
                <a:gd name="connsiteX38" fmla="*/ 6538 w 10000"/>
                <a:gd name="connsiteY38" fmla="*/ 4907 h 10000"/>
                <a:gd name="connsiteX39" fmla="*/ 6764 w 10000"/>
                <a:gd name="connsiteY39" fmla="*/ 4637 h 10000"/>
                <a:gd name="connsiteX40" fmla="*/ 7713 w 10000"/>
                <a:gd name="connsiteY40" fmla="*/ 5082 h 10000"/>
                <a:gd name="connsiteX41" fmla="*/ 8316 w 10000"/>
                <a:gd name="connsiteY41" fmla="*/ 5840 h 10000"/>
                <a:gd name="connsiteX42" fmla="*/ 8969 w 10000"/>
                <a:gd name="connsiteY42" fmla="*/ 5665 h 10000"/>
                <a:gd name="connsiteX43" fmla="*/ 9397 w 10000"/>
                <a:gd name="connsiteY43" fmla="*/ 6048 h 10000"/>
                <a:gd name="connsiteX44" fmla="*/ 9737 w 10000"/>
                <a:gd name="connsiteY44" fmla="*/ 5697 h 10000"/>
                <a:gd name="connsiteX45" fmla="*/ 9623 w 10000"/>
                <a:gd name="connsiteY45" fmla="*/ 4780 h 10000"/>
                <a:gd name="connsiteX46" fmla="*/ 9397 w 10000"/>
                <a:gd name="connsiteY46" fmla="*/ 4369 h 10000"/>
                <a:gd name="connsiteX47" fmla="*/ 10000 w 10000"/>
                <a:gd name="connsiteY47" fmla="*/ 3661 h 10000"/>
                <a:gd name="connsiteX0" fmla="*/ 10000 w 10000"/>
                <a:gd name="connsiteY0" fmla="*/ 3661 h 10000"/>
                <a:gd name="connsiteX1" fmla="*/ 8316 w 10000"/>
                <a:gd name="connsiteY1" fmla="*/ 1240 h 10000"/>
                <a:gd name="connsiteX2" fmla="*/ 7992 w 10000"/>
                <a:gd name="connsiteY2" fmla="*/ 1448 h 10000"/>
                <a:gd name="connsiteX3" fmla="*/ 7798 w 10000"/>
                <a:gd name="connsiteY3" fmla="*/ 1591 h 10000"/>
                <a:gd name="connsiteX4" fmla="*/ 7025 w 10000"/>
                <a:gd name="connsiteY4" fmla="*/ 598 h 10000"/>
                <a:gd name="connsiteX5" fmla="*/ 5635 w 10000"/>
                <a:gd name="connsiteY5" fmla="*/ 598 h 10000"/>
                <a:gd name="connsiteX6" fmla="*/ 4859 w 10000"/>
                <a:gd name="connsiteY6" fmla="*/ 1129 h 10000"/>
                <a:gd name="connsiteX7" fmla="*/ 4508 w 10000"/>
                <a:gd name="connsiteY7" fmla="*/ 1943 h 10000"/>
                <a:gd name="connsiteX8" fmla="*/ 3729 w 10000"/>
                <a:gd name="connsiteY8" fmla="*/ 1059 h 10000"/>
                <a:gd name="connsiteX9" fmla="*/ 3213 w 10000"/>
                <a:gd name="connsiteY9" fmla="*/ 0 h 10000"/>
                <a:gd name="connsiteX10" fmla="*/ 2778 w 10000"/>
                <a:gd name="connsiteY10" fmla="*/ 532 h 10000"/>
                <a:gd name="connsiteX11" fmla="*/ 2864 w 10000"/>
                <a:gd name="connsiteY11" fmla="*/ 1591 h 10000"/>
                <a:gd name="connsiteX12" fmla="*/ 1837 w 10000"/>
                <a:gd name="connsiteY12" fmla="*/ 1415 h 10000"/>
                <a:gd name="connsiteX13" fmla="*/ 1517 w 10000"/>
                <a:gd name="connsiteY13" fmla="*/ 1448 h 10000"/>
                <a:gd name="connsiteX14" fmla="*/ 957 w 10000"/>
                <a:gd name="connsiteY14" fmla="*/ 2244 h 10000"/>
                <a:gd name="connsiteX15" fmla="*/ 1299 w 10000"/>
                <a:gd name="connsiteY15" fmla="*/ 2871 h 10000"/>
                <a:gd name="connsiteX16" fmla="*/ 957 w 10000"/>
                <a:gd name="connsiteY16" fmla="*/ 3837 h 10000"/>
                <a:gd name="connsiteX17" fmla="*/ 350 w 10000"/>
                <a:gd name="connsiteY17" fmla="*/ 4369 h 10000"/>
                <a:gd name="connsiteX18" fmla="*/ 0 w 10000"/>
                <a:gd name="connsiteY18" fmla="*/ 4670 h 10000"/>
                <a:gd name="connsiteX19" fmla="*/ 121 w 10000"/>
                <a:gd name="connsiteY19" fmla="*/ 5697 h 10000"/>
                <a:gd name="connsiteX20" fmla="*/ 1391 w 10000"/>
                <a:gd name="connsiteY20" fmla="*/ 6976 h 10000"/>
                <a:gd name="connsiteX21" fmla="*/ 2085 w 10000"/>
                <a:gd name="connsiteY21" fmla="*/ 6943 h 10000"/>
                <a:gd name="connsiteX22" fmla="*/ 2203 w 10000"/>
                <a:gd name="connsiteY22" fmla="*/ 7503 h 10000"/>
                <a:gd name="connsiteX23" fmla="*/ 2983 w 10000"/>
                <a:gd name="connsiteY23" fmla="*/ 7685 h 10000"/>
                <a:gd name="connsiteX24" fmla="*/ 4108 w 10000"/>
                <a:gd name="connsiteY24" fmla="*/ 8387 h 10000"/>
                <a:gd name="connsiteX25" fmla="*/ 4508 w 10000"/>
                <a:gd name="connsiteY25" fmla="*/ 8990 h 10000"/>
                <a:gd name="connsiteX26" fmla="*/ 5324 w 10000"/>
                <a:gd name="connsiteY26" fmla="*/ 9155 h 10000"/>
                <a:gd name="connsiteX27" fmla="*/ 5355 w 10000"/>
                <a:gd name="connsiteY27" fmla="*/ 10000 h 10000"/>
                <a:gd name="connsiteX28" fmla="*/ 5755 w 10000"/>
                <a:gd name="connsiteY28" fmla="*/ 9594 h 10000"/>
                <a:gd name="connsiteX29" fmla="*/ 6583 w 10000"/>
                <a:gd name="connsiteY29" fmla="*/ 9633 h 10000"/>
                <a:gd name="connsiteX30" fmla="*/ 6444 w 10000"/>
                <a:gd name="connsiteY30" fmla="*/ 8803 h 10000"/>
                <a:gd name="connsiteX31" fmla="*/ 7798 w 10000"/>
                <a:gd name="connsiteY31" fmla="*/ 8003 h 10000"/>
                <a:gd name="connsiteX32" fmla="*/ 7025 w 10000"/>
                <a:gd name="connsiteY32" fmla="*/ 7558 h 10000"/>
                <a:gd name="connsiteX33" fmla="*/ 6498 w 10000"/>
                <a:gd name="connsiteY33" fmla="*/ 7964 h 10000"/>
                <a:gd name="connsiteX34" fmla="*/ 6071 w 10000"/>
                <a:gd name="connsiteY34" fmla="*/ 7382 h 10000"/>
                <a:gd name="connsiteX35" fmla="*/ 6538 w 10000"/>
                <a:gd name="connsiteY35" fmla="*/ 6943 h 10000"/>
                <a:gd name="connsiteX36" fmla="*/ 7053 w 10000"/>
                <a:gd name="connsiteY36" fmla="*/ 5665 h 10000"/>
                <a:gd name="connsiteX37" fmla="*/ 6538 w 10000"/>
                <a:gd name="connsiteY37" fmla="*/ 4907 h 10000"/>
                <a:gd name="connsiteX38" fmla="*/ 6764 w 10000"/>
                <a:gd name="connsiteY38" fmla="*/ 4637 h 10000"/>
                <a:gd name="connsiteX39" fmla="*/ 7713 w 10000"/>
                <a:gd name="connsiteY39" fmla="*/ 5082 h 10000"/>
                <a:gd name="connsiteX40" fmla="*/ 8316 w 10000"/>
                <a:gd name="connsiteY40" fmla="*/ 5840 h 10000"/>
                <a:gd name="connsiteX41" fmla="*/ 8969 w 10000"/>
                <a:gd name="connsiteY41" fmla="*/ 5665 h 10000"/>
                <a:gd name="connsiteX42" fmla="*/ 9397 w 10000"/>
                <a:gd name="connsiteY42" fmla="*/ 6048 h 10000"/>
                <a:gd name="connsiteX43" fmla="*/ 9737 w 10000"/>
                <a:gd name="connsiteY43" fmla="*/ 5697 h 10000"/>
                <a:gd name="connsiteX44" fmla="*/ 9623 w 10000"/>
                <a:gd name="connsiteY44" fmla="*/ 4780 h 10000"/>
                <a:gd name="connsiteX45" fmla="*/ 9397 w 10000"/>
                <a:gd name="connsiteY45" fmla="*/ 4369 h 10000"/>
                <a:gd name="connsiteX46" fmla="*/ 10000 w 10000"/>
                <a:gd name="connsiteY46" fmla="*/ 3661 h 10000"/>
                <a:gd name="connsiteX0" fmla="*/ 10000 w 10000"/>
                <a:gd name="connsiteY0" fmla="*/ 3661 h 10000"/>
                <a:gd name="connsiteX1" fmla="*/ 7992 w 10000"/>
                <a:gd name="connsiteY1" fmla="*/ 1448 h 10000"/>
                <a:gd name="connsiteX2" fmla="*/ 7798 w 10000"/>
                <a:gd name="connsiteY2" fmla="*/ 1591 h 10000"/>
                <a:gd name="connsiteX3" fmla="*/ 7025 w 10000"/>
                <a:gd name="connsiteY3" fmla="*/ 598 h 10000"/>
                <a:gd name="connsiteX4" fmla="*/ 5635 w 10000"/>
                <a:gd name="connsiteY4" fmla="*/ 598 h 10000"/>
                <a:gd name="connsiteX5" fmla="*/ 4859 w 10000"/>
                <a:gd name="connsiteY5" fmla="*/ 1129 h 10000"/>
                <a:gd name="connsiteX6" fmla="*/ 4508 w 10000"/>
                <a:gd name="connsiteY6" fmla="*/ 1943 h 10000"/>
                <a:gd name="connsiteX7" fmla="*/ 3729 w 10000"/>
                <a:gd name="connsiteY7" fmla="*/ 1059 h 10000"/>
                <a:gd name="connsiteX8" fmla="*/ 3213 w 10000"/>
                <a:gd name="connsiteY8" fmla="*/ 0 h 10000"/>
                <a:gd name="connsiteX9" fmla="*/ 2778 w 10000"/>
                <a:gd name="connsiteY9" fmla="*/ 532 h 10000"/>
                <a:gd name="connsiteX10" fmla="*/ 2864 w 10000"/>
                <a:gd name="connsiteY10" fmla="*/ 1591 h 10000"/>
                <a:gd name="connsiteX11" fmla="*/ 1837 w 10000"/>
                <a:gd name="connsiteY11" fmla="*/ 1415 h 10000"/>
                <a:gd name="connsiteX12" fmla="*/ 1517 w 10000"/>
                <a:gd name="connsiteY12" fmla="*/ 1448 h 10000"/>
                <a:gd name="connsiteX13" fmla="*/ 957 w 10000"/>
                <a:gd name="connsiteY13" fmla="*/ 2244 h 10000"/>
                <a:gd name="connsiteX14" fmla="*/ 1299 w 10000"/>
                <a:gd name="connsiteY14" fmla="*/ 2871 h 10000"/>
                <a:gd name="connsiteX15" fmla="*/ 957 w 10000"/>
                <a:gd name="connsiteY15" fmla="*/ 3837 h 10000"/>
                <a:gd name="connsiteX16" fmla="*/ 350 w 10000"/>
                <a:gd name="connsiteY16" fmla="*/ 4369 h 10000"/>
                <a:gd name="connsiteX17" fmla="*/ 0 w 10000"/>
                <a:gd name="connsiteY17" fmla="*/ 4670 h 10000"/>
                <a:gd name="connsiteX18" fmla="*/ 121 w 10000"/>
                <a:gd name="connsiteY18" fmla="*/ 5697 h 10000"/>
                <a:gd name="connsiteX19" fmla="*/ 1391 w 10000"/>
                <a:gd name="connsiteY19" fmla="*/ 6976 h 10000"/>
                <a:gd name="connsiteX20" fmla="*/ 2085 w 10000"/>
                <a:gd name="connsiteY20" fmla="*/ 6943 h 10000"/>
                <a:gd name="connsiteX21" fmla="*/ 2203 w 10000"/>
                <a:gd name="connsiteY21" fmla="*/ 7503 h 10000"/>
                <a:gd name="connsiteX22" fmla="*/ 2983 w 10000"/>
                <a:gd name="connsiteY22" fmla="*/ 7685 h 10000"/>
                <a:gd name="connsiteX23" fmla="*/ 4108 w 10000"/>
                <a:gd name="connsiteY23" fmla="*/ 8387 h 10000"/>
                <a:gd name="connsiteX24" fmla="*/ 4508 w 10000"/>
                <a:gd name="connsiteY24" fmla="*/ 8990 h 10000"/>
                <a:gd name="connsiteX25" fmla="*/ 5324 w 10000"/>
                <a:gd name="connsiteY25" fmla="*/ 9155 h 10000"/>
                <a:gd name="connsiteX26" fmla="*/ 5355 w 10000"/>
                <a:gd name="connsiteY26" fmla="*/ 10000 h 10000"/>
                <a:gd name="connsiteX27" fmla="*/ 5755 w 10000"/>
                <a:gd name="connsiteY27" fmla="*/ 9594 h 10000"/>
                <a:gd name="connsiteX28" fmla="*/ 6583 w 10000"/>
                <a:gd name="connsiteY28" fmla="*/ 9633 h 10000"/>
                <a:gd name="connsiteX29" fmla="*/ 6444 w 10000"/>
                <a:gd name="connsiteY29" fmla="*/ 8803 h 10000"/>
                <a:gd name="connsiteX30" fmla="*/ 7798 w 10000"/>
                <a:gd name="connsiteY30" fmla="*/ 8003 h 10000"/>
                <a:gd name="connsiteX31" fmla="*/ 7025 w 10000"/>
                <a:gd name="connsiteY31" fmla="*/ 7558 h 10000"/>
                <a:gd name="connsiteX32" fmla="*/ 6498 w 10000"/>
                <a:gd name="connsiteY32" fmla="*/ 7964 h 10000"/>
                <a:gd name="connsiteX33" fmla="*/ 6071 w 10000"/>
                <a:gd name="connsiteY33" fmla="*/ 7382 h 10000"/>
                <a:gd name="connsiteX34" fmla="*/ 6538 w 10000"/>
                <a:gd name="connsiteY34" fmla="*/ 6943 h 10000"/>
                <a:gd name="connsiteX35" fmla="*/ 7053 w 10000"/>
                <a:gd name="connsiteY35" fmla="*/ 5665 h 10000"/>
                <a:gd name="connsiteX36" fmla="*/ 6538 w 10000"/>
                <a:gd name="connsiteY36" fmla="*/ 4907 h 10000"/>
                <a:gd name="connsiteX37" fmla="*/ 6764 w 10000"/>
                <a:gd name="connsiteY37" fmla="*/ 4637 h 10000"/>
                <a:gd name="connsiteX38" fmla="*/ 7713 w 10000"/>
                <a:gd name="connsiteY38" fmla="*/ 5082 h 10000"/>
                <a:gd name="connsiteX39" fmla="*/ 8316 w 10000"/>
                <a:gd name="connsiteY39" fmla="*/ 5840 h 10000"/>
                <a:gd name="connsiteX40" fmla="*/ 8969 w 10000"/>
                <a:gd name="connsiteY40" fmla="*/ 5665 h 10000"/>
                <a:gd name="connsiteX41" fmla="*/ 9397 w 10000"/>
                <a:gd name="connsiteY41" fmla="*/ 6048 h 10000"/>
                <a:gd name="connsiteX42" fmla="*/ 9737 w 10000"/>
                <a:gd name="connsiteY42" fmla="*/ 5697 h 10000"/>
                <a:gd name="connsiteX43" fmla="*/ 9623 w 10000"/>
                <a:gd name="connsiteY43" fmla="*/ 4780 h 10000"/>
                <a:gd name="connsiteX44" fmla="*/ 9397 w 10000"/>
                <a:gd name="connsiteY44" fmla="*/ 4369 h 10000"/>
                <a:gd name="connsiteX45" fmla="*/ 10000 w 10000"/>
                <a:gd name="connsiteY45" fmla="*/ 3661 h 10000"/>
                <a:gd name="connsiteX0" fmla="*/ 10000 w 10000"/>
                <a:gd name="connsiteY0" fmla="*/ 3661 h 10000"/>
                <a:gd name="connsiteX1" fmla="*/ 8852 w 10000"/>
                <a:gd name="connsiteY1" fmla="*/ 2282 h 10000"/>
                <a:gd name="connsiteX2" fmla="*/ 7992 w 10000"/>
                <a:gd name="connsiteY2" fmla="*/ 1448 h 10000"/>
                <a:gd name="connsiteX3" fmla="*/ 7798 w 10000"/>
                <a:gd name="connsiteY3" fmla="*/ 1591 h 10000"/>
                <a:gd name="connsiteX4" fmla="*/ 7025 w 10000"/>
                <a:gd name="connsiteY4" fmla="*/ 598 h 10000"/>
                <a:gd name="connsiteX5" fmla="*/ 5635 w 10000"/>
                <a:gd name="connsiteY5" fmla="*/ 598 h 10000"/>
                <a:gd name="connsiteX6" fmla="*/ 4859 w 10000"/>
                <a:gd name="connsiteY6" fmla="*/ 1129 h 10000"/>
                <a:gd name="connsiteX7" fmla="*/ 4508 w 10000"/>
                <a:gd name="connsiteY7" fmla="*/ 1943 h 10000"/>
                <a:gd name="connsiteX8" fmla="*/ 3729 w 10000"/>
                <a:gd name="connsiteY8" fmla="*/ 1059 h 10000"/>
                <a:gd name="connsiteX9" fmla="*/ 3213 w 10000"/>
                <a:gd name="connsiteY9" fmla="*/ 0 h 10000"/>
                <a:gd name="connsiteX10" fmla="*/ 2778 w 10000"/>
                <a:gd name="connsiteY10" fmla="*/ 532 h 10000"/>
                <a:gd name="connsiteX11" fmla="*/ 2864 w 10000"/>
                <a:gd name="connsiteY11" fmla="*/ 1591 h 10000"/>
                <a:gd name="connsiteX12" fmla="*/ 1837 w 10000"/>
                <a:gd name="connsiteY12" fmla="*/ 1415 h 10000"/>
                <a:gd name="connsiteX13" fmla="*/ 1517 w 10000"/>
                <a:gd name="connsiteY13" fmla="*/ 1448 h 10000"/>
                <a:gd name="connsiteX14" fmla="*/ 957 w 10000"/>
                <a:gd name="connsiteY14" fmla="*/ 2244 h 10000"/>
                <a:gd name="connsiteX15" fmla="*/ 1299 w 10000"/>
                <a:gd name="connsiteY15" fmla="*/ 2871 h 10000"/>
                <a:gd name="connsiteX16" fmla="*/ 957 w 10000"/>
                <a:gd name="connsiteY16" fmla="*/ 3837 h 10000"/>
                <a:gd name="connsiteX17" fmla="*/ 350 w 10000"/>
                <a:gd name="connsiteY17" fmla="*/ 4369 h 10000"/>
                <a:gd name="connsiteX18" fmla="*/ 0 w 10000"/>
                <a:gd name="connsiteY18" fmla="*/ 4670 h 10000"/>
                <a:gd name="connsiteX19" fmla="*/ 121 w 10000"/>
                <a:gd name="connsiteY19" fmla="*/ 5697 h 10000"/>
                <a:gd name="connsiteX20" fmla="*/ 1391 w 10000"/>
                <a:gd name="connsiteY20" fmla="*/ 6976 h 10000"/>
                <a:gd name="connsiteX21" fmla="*/ 2085 w 10000"/>
                <a:gd name="connsiteY21" fmla="*/ 6943 h 10000"/>
                <a:gd name="connsiteX22" fmla="*/ 2203 w 10000"/>
                <a:gd name="connsiteY22" fmla="*/ 7503 h 10000"/>
                <a:gd name="connsiteX23" fmla="*/ 2983 w 10000"/>
                <a:gd name="connsiteY23" fmla="*/ 7685 h 10000"/>
                <a:gd name="connsiteX24" fmla="*/ 4108 w 10000"/>
                <a:gd name="connsiteY24" fmla="*/ 8387 h 10000"/>
                <a:gd name="connsiteX25" fmla="*/ 4508 w 10000"/>
                <a:gd name="connsiteY25" fmla="*/ 8990 h 10000"/>
                <a:gd name="connsiteX26" fmla="*/ 5324 w 10000"/>
                <a:gd name="connsiteY26" fmla="*/ 9155 h 10000"/>
                <a:gd name="connsiteX27" fmla="*/ 5355 w 10000"/>
                <a:gd name="connsiteY27" fmla="*/ 10000 h 10000"/>
                <a:gd name="connsiteX28" fmla="*/ 5755 w 10000"/>
                <a:gd name="connsiteY28" fmla="*/ 9594 h 10000"/>
                <a:gd name="connsiteX29" fmla="*/ 6583 w 10000"/>
                <a:gd name="connsiteY29" fmla="*/ 9633 h 10000"/>
                <a:gd name="connsiteX30" fmla="*/ 6444 w 10000"/>
                <a:gd name="connsiteY30" fmla="*/ 8803 h 10000"/>
                <a:gd name="connsiteX31" fmla="*/ 7798 w 10000"/>
                <a:gd name="connsiteY31" fmla="*/ 8003 h 10000"/>
                <a:gd name="connsiteX32" fmla="*/ 7025 w 10000"/>
                <a:gd name="connsiteY32" fmla="*/ 7558 h 10000"/>
                <a:gd name="connsiteX33" fmla="*/ 6498 w 10000"/>
                <a:gd name="connsiteY33" fmla="*/ 7964 h 10000"/>
                <a:gd name="connsiteX34" fmla="*/ 6071 w 10000"/>
                <a:gd name="connsiteY34" fmla="*/ 7382 h 10000"/>
                <a:gd name="connsiteX35" fmla="*/ 6538 w 10000"/>
                <a:gd name="connsiteY35" fmla="*/ 6943 h 10000"/>
                <a:gd name="connsiteX36" fmla="*/ 7053 w 10000"/>
                <a:gd name="connsiteY36" fmla="*/ 5665 h 10000"/>
                <a:gd name="connsiteX37" fmla="*/ 6538 w 10000"/>
                <a:gd name="connsiteY37" fmla="*/ 4907 h 10000"/>
                <a:gd name="connsiteX38" fmla="*/ 6764 w 10000"/>
                <a:gd name="connsiteY38" fmla="*/ 4637 h 10000"/>
                <a:gd name="connsiteX39" fmla="*/ 7713 w 10000"/>
                <a:gd name="connsiteY39" fmla="*/ 5082 h 10000"/>
                <a:gd name="connsiteX40" fmla="*/ 8316 w 10000"/>
                <a:gd name="connsiteY40" fmla="*/ 5840 h 10000"/>
                <a:gd name="connsiteX41" fmla="*/ 8969 w 10000"/>
                <a:gd name="connsiteY41" fmla="*/ 5665 h 10000"/>
                <a:gd name="connsiteX42" fmla="*/ 9397 w 10000"/>
                <a:gd name="connsiteY42" fmla="*/ 6048 h 10000"/>
                <a:gd name="connsiteX43" fmla="*/ 9737 w 10000"/>
                <a:gd name="connsiteY43" fmla="*/ 5697 h 10000"/>
                <a:gd name="connsiteX44" fmla="*/ 9623 w 10000"/>
                <a:gd name="connsiteY44" fmla="*/ 4780 h 10000"/>
                <a:gd name="connsiteX45" fmla="*/ 9397 w 10000"/>
                <a:gd name="connsiteY45" fmla="*/ 4369 h 10000"/>
                <a:gd name="connsiteX46" fmla="*/ 10000 w 10000"/>
                <a:gd name="connsiteY46" fmla="*/ 3661 h 10000"/>
                <a:gd name="connsiteX0" fmla="*/ 10000 w 10000"/>
                <a:gd name="connsiteY0" fmla="*/ 3661 h 10000"/>
                <a:gd name="connsiteX1" fmla="*/ 8606 w 10000"/>
                <a:gd name="connsiteY1" fmla="*/ 2572 h 10000"/>
                <a:gd name="connsiteX2" fmla="*/ 7992 w 10000"/>
                <a:gd name="connsiteY2" fmla="*/ 1448 h 10000"/>
                <a:gd name="connsiteX3" fmla="*/ 7798 w 10000"/>
                <a:gd name="connsiteY3" fmla="*/ 1591 h 10000"/>
                <a:gd name="connsiteX4" fmla="*/ 7025 w 10000"/>
                <a:gd name="connsiteY4" fmla="*/ 598 h 10000"/>
                <a:gd name="connsiteX5" fmla="*/ 5635 w 10000"/>
                <a:gd name="connsiteY5" fmla="*/ 598 h 10000"/>
                <a:gd name="connsiteX6" fmla="*/ 4859 w 10000"/>
                <a:gd name="connsiteY6" fmla="*/ 1129 h 10000"/>
                <a:gd name="connsiteX7" fmla="*/ 4508 w 10000"/>
                <a:gd name="connsiteY7" fmla="*/ 1943 h 10000"/>
                <a:gd name="connsiteX8" fmla="*/ 3729 w 10000"/>
                <a:gd name="connsiteY8" fmla="*/ 1059 h 10000"/>
                <a:gd name="connsiteX9" fmla="*/ 3213 w 10000"/>
                <a:gd name="connsiteY9" fmla="*/ 0 h 10000"/>
                <a:gd name="connsiteX10" fmla="*/ 2778 w 10000"/>
                <a:gd name="connsiteY10" fmla="*/ 532 h 10000"/>
                <a:gd name="connsiteX11" fmla="*/ 2864 w 10000"/>
                <a:gd name="connsiteY11" fmla="*/ 1591 h 10000"/>
                <a:gd name="connsiteX12" fmla="*/ 1837 w 10000"/>
                <a:gd name="connsiteY12" fmla="*/ 1415 h 10000"/>
                <a:gd name="connsiteX13" fmla="*/ 1517 w 10000"/>
                <a:gd name="connsiteY13" fmla="*/ 1448 h 10000"/>
                <a:gd name="connsiteX14" fmla="*/ 957 w 10000"/>
                <a:gd name="connsiteY14" fmla="*/ 2244 h 10000"/>
                <a:gd name="connsiteX15" fmla="*/ 1299 w 10000"/>
                <a:gd name="connsiteY15" fmla="*/ 2871 h 10000"/>
                <a:gd name="connsiteX16" fmla="*/ 957 w 10000"/>
                <a:gd name="connsiteY16" fmla="*/ 3837 h 10000"/>
                <a:gd name="connsiteX17" fmla="*/ 350 w 10000"/>
                <a:gd name="connsiteY17" fmla="*/ 4369 h 10000"/>
                <a:gd name="connsiteX18" fmla="*/ 0 w 10000"/>
                <a:gd name="connsiteY18" fmla="*/ 4670 h 10000"/>
                <a:gd name="connsiteX19" fmla="*/ 121 w 10000"/>
                <a:gd name="connsiteY19" fmla="*/ 5697 h 10000"/>
                <a:gd name="connsiteX20" fmla="*/ 1391 w 10000"/>
                <a:gd name="connsiteY20" fmla="*/ 6976 h 10000"/>
                <a:gd name="connsiteX21" fmla="*/ 2085 w 10000"/>
                <a:gd name="connsiteY21" fmla="*/ 6943 h 10000"/>
                <a:gd name="connsiteX22" fmla="*/ 2203 w 10000"/>
                <a:gd name="connsiteY22" fmla="*/ 7503 h 10000"/>
                <a:gd name="connsiteX23" fmla="*/ 2983 w 10000"/>
                <a:gd name="connsiteY23" fmla="*/ 7685 h 10000"/>
                <a:gd name="connsiteX24" fmla="*/ 4108 w 10000"/>
                <a:gd name="connsiteY24" fmla="*/ 8387 h 10000"/>
                <a:gd name="connsiteX25" fmla="*/ 4508 w 10000"/>
                <a:gd name="connsiteY25" fmla="*/ 8990 h 10000"/>
                <a:gd name="connsiteX26" fmla="*/ 5324 w 10000"/>
                <a:gd name="connsiteY26" fmla="*/ 9155 h 10000"/>
                <a:gd name="connsiteX27" fmla="*/ 5355 w 10000"/>
                <a:gd name="connsiteY27" fmla="*/ 10000 h 10000"/>
                <a:gd name="connsiteX28" fmla="*/ 5755 w 10000"/>
                <a:gd name="connsiteY28" fmla="*/ 9594 h 10000"/>
                <a:gd name="connsiteX29" fmla="*/ 6583 w 10000"/>
                <a:gd name="connsiteY29" fmla="*/ 9633 h 10000"/>
                <a:gd name="connsiteX30" fmla="*/ 6444 w 10000"/>
                <a:gd name="connsiteY30" fmla="*/ 8803 h 10000"/>
                <a:gd name="connsiteX31" fmla="*/ 7798 w 10000"/>
                <a:gd name="connsiteY31" fmla="*/ 8003 h 10000"/>
                <a:gd name="connsiteX32" fmla="*/ 7025 w 10000"/>
                <a:gd name="connsiteY32" fmla="*/ 7558 h 10000"/>
                <a:gd name="connsiteX33" fmla="*/ 6498 w 10000"/>
                <a:gd name="connsiteY33" fmla="*/ 7964 h 10000"/>
                <a:gd name="connsiteX34" fmla="*/ 6071 w 10000"/>
                <a:gd name="connsiteY34" fmla="*/ 7382 h 10000"/>
                <a:gd name="connsiteX35" fmla="*/ 6538 w 10000"/>
                <a:gd name="connsiteY35" fmla="*/ 6943 h 10000"/>
                <a:gd name="connsiteX36" fmla="*/ 7053 w 10000"/>
                <a:gd name="connsiteY36" fmla="*/ 5665 h 10000"/>
                <a:gd name="connsiteX37" fmla="*/ 6538 w 10000"/>
                <a:gd name="connsiteY37" fmla="*/ 4907 h 10000"/>
                <a:gd name="connsiteX38" fmla="*/ 6764 w 10000"/>
                <a:gd name="connsiteY38" fmla="*/ 4637 h 10000"/>
                <a:gd name="connsiteX39" fmla="*/ 7713 w 10000"/>
                <a:gd name="connsiteY39" fmla="*/ 5082 h 10000"/>
                <a:gd name="connsiteX40" fmla="*/ 8316 w 10000"/>
                <a:gd name="connsiteY40" fmla="*/ 5840 h 10000"/>
                <a:gd name="connsiteX41" fmla="*/ 8969 w 10000"/>
                <a:gd name="connsiteY41" fmla="*/ 5665 h 10000"/>
                <a:gd name="connsiteX42" fmla="*/ 9397 w 10000"/>
                <a:gd name="connsiteY42" fmla="*/ 6048 h 10000"/>
                <a:gd name="connsiteX43" fmla="*/ 9737 w 10000"/>
                <a:gd name="connsiteY43" fmla="*/ 5697 h 10000"/>
                <a:gd name="connsiteX44" fmla="*/ 9623 w 10000"/>
                <a:gd name="connsiteY44" fmla="*/ 4780 h 10000"/>
                <a:gd name="connsiteX45" fmla="*/ 9397 w 10000"/>
                <a:gd name="connsiteY45" fmla="*/ 4369 h 10000"/>
                <a:gd name="connsiteX46" fmla="*/ 10000 w 10000"/>
                <a:gd name="connsiteY46" fmla="*/ 3661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0000" h="10000">
                  <a:moveTo>
                    <a:pt x="10000" y="3661"/>
                  </a:moveTo>
                  <a:cubicBezTo>
                    <a:pt x="9909" y="3313"/>
                    <a:pt x="8941" y="2941"/>
                    <a:pt x="8606" y="2572"/>
                  </a:cubicBezTo>
                  <a:cubicBezTo>
                    <a:pt x="8271" y="2203"/>
                    <a:pt x="8168" y="1563"/>
                    <a:pt x="7992" y="1448"/>
                  </a:cubicBezTo>
                  <a:lnTo>
                    <a:pt x="7798" y="1591"/>
                  </a:lnTo>
                  <a:lnTo>
                    <a:pt x="7025" y="598"/>
                  </a:lnTo>
                  <a:lnTo>
                    <a:pt x="5635" y="598"/>
                  </a:lnTo>
                  <a:lnTo>
                    <a:pt x="4859" y="1129"/>
                  </a:lnTo>
                  <a:cubicBezTo>
                    <a:pt x="4739" y="1400"/>
                    <a:pt x="4625" y="1672"/>
                    <a:pt x="4508" y="1943"/>
                  </a:cubicBezTo>
                  <a:lnTo>
                    <a:pt x="3729" y="1059"/>
                  </a:lnTo>
                  <a:cubicBezTo>
                    <a:pt x="3556" y="705"/>
                    <a:pt x="3381" y="353"/>
                    <a:pt x="3213" y="0"/>
                  </a:cubicBezTo>
                  <a:cubicBezTo>
                    <a:pt x="3064" y="178"/>
                    <a:pt x="2923" y="354"/>
                    <a:pt x="2778" y="532"/>
                  </a:cubicBezTo>
                  <a:cubicBezTo>
                    <a:pt x="2803" y="885"/>
                    <a:pt x="2837" y="1238"/>
                    <a:pt x="2864" y="1591"/>
                  </a:cubicBezTo>
                  <a:lnTo>
                    <a:pt x="1837" y="1415"/>
                  </a:lnTo>
                  <a:lnTo>
                    <a:pt x="1517" y="1448"/>
                  </a:lnTo>
                  <a:lnTo>
                    <a:pt x="957" y="2244"/>
                  </a:lnTo>
                  <a:cubicBezTo>
                    <a:pt x="1073" y="2452"/>
                    <a:pt x="1183" y="2662"/>
                    <a:pt x="1299" y="2871"/>
                  </a:cubicBezTo>
                  <a:cubicBezTo>
                    <a:pt x="1183" y="3192"/>
                    <a:pt x="1073" y="3515"/>
                    <a:pt x="957" y="3837"/>
                  </a:cubicBezTo>
                  <a:lnTo>
                    <a:pt x="350" y="4369"/>
                  </a:lnTo>
                  <a:lnTo>
                    <a:pt x="0" y="4670"/>
                  </a:lnTo>
                  <a:cubicBezTo>
                    <a:pt x="40" y="5014"/>
                    <a:pt x="85" y="5356"/>
                    <a:pt x="121" y="5697"/>
                  </a:cubicBezTo>
                  <a:lnTo>
                    <a:pt x="1391" y="6976"/>
                  </a:lnTo>
                  <a:lnTo>
                    <a:pt x="2085" y="6943"/>
                  </a:lnTo>
                  <a:cubicBezTo>
                    <a:pt x="2125" y="7129"/>
                    <a:pt x="2165" y="7316"/>
                    <a:pt x="2203" y="7503"/>
                  </a:cubicBezTo>
                  <a:lnTo>
                    <a:pt x="2983" y="7685"/>
                  </a:lnTo>
                  <a:lnTo>
                    <a:pt x="4108" y="8387"/>
                  </a:lnTo>
                  <a:lnTo>
                    <a:pt x="4508" y="8990"/>
                  </a:lnTo>
                  <a:lnTo>
                    <a:pt x="5324" y="9155"/>
                  </a:lnTo>
                  <a:cubicBezTo>
                    <a:pt x="5331" y="9437"/>
                    <a:pt x="5346" y="9717"/>
                    <a:pt x="5355" y="10000"/>
                  </a:cubicBezTo>
                  <a:cubicBezTo>
                    <a:pt x="5483" y="9864"/>
                    <a:pt x="5622" y="9730"/>
                    <a:pt x="5755" y="9594"/>
                  </a:cubicBezTo>
                  <a:lnTo>
                    <a:pt x="6583" y="9633"/>
                  </a:lnTo>
                  <a:cubicBezTo>
                    <a:pt x="6539" y="9356"/>
                    <a:pt x="6492" y="9079"/>
                    <a:pt x="6444" y="8803"/>
                  </a:cubicBezTo>
                  <a:lnTo>
                    <a:pt x="7798" y="8003"/>
                  </a:lnTo>
                  <a:lnTo>
                    <a:pt x="7025" y="7558"/>
                  </a:lnTo>
                  <a:lnTo>
                    <a:pt x="6498" y="7964"/>
                  </a:lnTo>
                  <a:lnTo>
                    <a:pt x="6071" y="7382"/>
                  </a:lnTo>
                  <a:lnTo>
                    <a:pt x="6538" y="6943"/>
                  </a:lnTo>
                  <a:cubicBezTo>
                    <a:pt x="6712" y="6516"/>
                    <a:pt x="6883" y="6091"/>
                    <a:pt x="7053" y="5665"/>
                  </a:cubicBezTo>
                  <a:lnTo>
                    <a:pt x="6538" y="4907"/>
                  </a:lnTo>
                  <a:cubicBezTo>
                    <a:pt x="6611" y="4816"/>
                    <a:pt x="6690" y="4728"/>
                    <a:pt x="6764" y="4637"/>
                  </a:cubicBezTo>
                  <a:lnTo>
                    <a:pt x="7713" y="5082"/>
                  </a:lnTo>
                  <a:lnTo>
                    <a:pt x="8316" y="5840"/>
                  </a:lnTo>
                  <a:lnTo>
                    <a:pt x="8969" y="5665"/>
                  </a:lnTo>
                  <a:lnTo>
                    <a:pt x="9397" y="6048"/>
                  </a:lnTo>
                  <a:cubicBezTo>
                    <a:pt x="9508" y="5932"/>
                    <a:pt x="9625" y="5814"/>
                    <a:pt x="9737" y="5697"/>
                  </a:cubicBezTo>
                  <a:cubicBezTo>
                    <a:pt x="9701" y="5391"/>
                    <a:pt x="9659" y="5085"/>
                    <a:pt x="9623" y="4780"/>
                  </a:cubicBezTo>
                  <a:cubicBezTo>
                    <a:pt x="9547" y="4643"/>
                    <a:pt x="9470" y="4506"/>
                    <a:pt x="9397" y="4369"/>
                  </a:cubicBezTo>
                  <a:lnTo>
                    <a:pt x="10000" y="3661"/>
                  </a:lnTo>
                  <a:close/>
                </a:path>
              </a:pathLst>
            </a:custGeom>
            <a:solidFill>
              <a:srgbClr val="4F81BD"/>
            </a:solidFill>
            <a:ln w="6350">
              <a:noFill/>
              <a:round/>
              <a:headEnd/>
              <a:tailEnd/>
            </a:ln>
          </p:spPr>
          <p:txBody>
            <a:bodyPr wrap="square">
              <a:no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0" i="0" u="none" strike="noStrike" kern="0" cap="none" spc="0" normalizeH="0" baseline="0" noProof="0" smtClean="0">
                  <a:ln>
                    <a:noFill/>
                  </a:ln>
                  <a:solidFill>
                    <a:srgbClr val="262626"/>
                  </a:solidFill>
                  <a:effectLst/>
                  <a:uLnTx/>
                  <a:uFillTx/>
                  <a:latin typeface="PF Din Text Cond Pro Light"/>
                  <a:ea typeface="Batang"/>
                  <a:cs typeface="Times New Roman"/>
                </a:rPr>
                <a:t> </a:t>
              </a:r>
            </a:p>
          </p:txBody>
        </p:sp>
      </p:grpSp>
      <p:sp>
        <p:nvSpPr>
          <p:cNvPr id="121" name="Прямоугольник 120"/>
          <p:cNvSpPr/>
          <p:nvPr/>
        </p:nvSpPr>
        <p:spPr>
          <a:xfrm>
            <a:off x="84650" y="4019440"/>
            <a:ext cx="3227348" cy="338544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defTabSz="913997"/>
            <a:r>
              <a:rPr lang="ru-RU" sz="1600" dirty="0">
                <a:solidFill>
                  <a:srgbClr val="4F81B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ПРОИЗВОДСТВЕННЫЕ АКТИВЫ</a:t>
            </a:r>
          </a:p>
        </p:txBody>
      </p:sp>
      <p:sp>
        <p:nvSpPr>
          <p:cNvPr id="122" name="Прямоугольник 121"/>
          <p:cNvSpPr/>
          <p:nvPr/>
        </p:nvSpPr>
        <p:spPr>
          <a:xfrm>
            <a:off x="5292080" y="2924944"/>
            <a:ext cx="4116819" cy="338544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defTabSz="913997"/>
            <a:r>
              <a:rPr lang="ru-RU" sz="1600" dirty="0">
                <a:solidFill>
                  <a:srgbClr val="4F81B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КЛЮЧЕВЫЕ ПОКАЗАТЕЛИ ДЕЯТЕЛЬНОСТИ</a:t>
            </a:r>
          </a:p>
        </p:txBody>
      </p:sp>
      <p:sp>
        <p:nvSpPr>
          <p:cNvPr id="123" name="Прямоугольник 122"/>
          <p:cNvSpPr/>
          <p:nvPr/>
        </p:nvSpPr>
        <p:spPr>
          <a:xfrm>
            <a:off x="107504" y="692696"/>
            <a:ext cx="3227348" cy="338544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defTabSz="913997"/>
            <a:r>
              <a:rPr lang="ru-RU" sz="1600" dirty="0">
                <a:solidFill>
                  <a:srgbClr val="4F81B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ТЕРРИТОРИЯ ПРИСУТСТВИЯ 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5393260" y="548680"/>
            <a:ext cx="2517985" cy="276959"/>
          </a:xfrm>
          <a:prstGeom prst="rect">
            <a:avLst/>
          </a:prstGeom>
          <a:noFill/>
        </p:spPr>
        <p:txBody>
          <a:bodyPr wrap="square" lIns="91400" tIns="45700" rIns="91400" bIns="45700" rtlCol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ru-RU" sz="1200" b="1" dirty="0">
                <a:solidFill>
                  <a:prstClr val="black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Филиалы ПАО «ФСК ЕЭС»</a:t>
            </a:r>
          </a:p>
        </p:txBody>
      </p:sp>
      <p:sp>
        <p:nvSpPr>
          <p:cNvPr id="125" name="Oval 482"/>
          <p:cNvSpPr/>
          <p:nvPr/>
        </p:nvSpPr>
        <p:spPr>
          <a:xfrm>
            <a:off x="5485740" y="924093"/>
            <a:ext cx="144000" cy="144000"/>
          </a:xfrm>
          <a:prstGeom prst="ellipse">
            <a:avLst/>
          </a:prstGeom>
          <a:solidFill>
            <a:srgbClr val="1F497D"/>
          </a:solidFill>
          <a:ln w="3175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1</a:t>
            </a:r>
            <a:endParaRPr kumimoji="0" lang="en-GB" sz="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Oval 482"/>
          <p:cNvSpPr/>
          <p:nvPr/>
        </p:nvSpPr>
        <p:spPr>
          <a:xfrm>
            <a:off x="5485740" y="1184177"/>
            <a:ext cx="144000" cy="144000"/>
          </a:xfrm>
          <a:prstGeom prst="ellipse">
            <a:avLst/>
          </a:prstGeom>
          <a:solidFill>
            <a:srgbClr val="1F497D"/>
          </a:solidFill>
          <a:ln w="3175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 2</a:t>
            </a:r>
            <a:endParaRPr kumimoji="0" lang="en-GB" sz="8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Oval 482"/>
          <p:cNvSpPr/>
          <p:nvPr/>
        </p:nvSpPr>
        <p:spPr>
          <a:xfrm>
            <a:off x="5485740" y="1439945"/>
            <a:ext cx="144000" cy="144000"/>
          </a:xfrm>
          <a:prstGeom prst="ellipse">
            <a:avLst/>
          </a:prstGeom>
          <a:solidFill>
            <a:srgbClr val="1F497D"/>
          </a:solidFill>
          <a:ln w="3175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3</a:t>
            </a:r>
            <a:endParaRPr kumimoji="0" lang="en-GB" sz="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Прямоугольник 127"/>
          <p:cNvSpPr/>
          <p:nvPr/>
        </p:nvSpPr>
        <p:spPr>
          <a:xfrm>
            <a:off x="5638216" y="849567"/>
            <a:ext cx="2308645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74143">
              <a:spcBef>
                <a:spcPct val="50000"/>
              </a:spcBef>
              <a:defRPr/>
            </a:pPr>
            <a:r>
              <a:rPr lang="ru-RU" sz="1050" kern="0" dirty="0">
                <a:solidFill>
                  <a:prstClr val="black"/>
                </a:solidFill>
                <a:latin typeface="Arial Narrow" panose="020B0606020202030204" pitchFamily="34" charset="0"/>
                <a:cs typeface="Arial" pitchFamily="34" charset="0"/>
              </a:rPr>
              <a:t>Филиал ПАО «ФСК ЕЭС» – МЭС Центра </a:t>
            </a:r>
          </a:p>
        </p:txBody>
      </p:sp>
      <p:sp>
        <p:nvSpPr>
          <p:cNvPr id="129" name="Прямоугольник 128"/>
          <p:cNvSpPr/>
          <p:nvPr/>
        </p:nvSpPr>
        <p:spPr>
          <a:xfrm>
            <a:off x="5638216" y="1111151"/>
            <a:ext cx="3347599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kern="0" dirty="0">
                <a:solidFill>
                  <a:prstClr val="black"/>
                </a:solidFill>
                <a:latin typeface="Arial Narrow" panose="020B0606020202030204" pitchFamily="34" charset="0"/>
                <a:cs typeface="Arial" pitchFamily="34" charset="0"/>
              </a:rPr>
              <a:t>Филиал ПАО «ФСК ЕЭС» – МЭС Северо-Запада </a:t>
            </a:r>
          </a:p>
        </p:txBody>
      </p:sp>
      <p:sp>
        <p:nvSpPr>
          <p:cNvPr id="130" name="Прямоугольник 129"/>
          <p:cNvSpPr/>
          <p:nvPr/>
        </p:nvSpPr>
        <p:spPr>
          <a:xfrm>
            <a:off x="5638216" y="1359894"/>
            <a:ext cx="3485419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kern="0" dirty="0">
                <a:solidFill>
                  <a:prstClr val="black"/>
                </a:solidFill>
                <a:latin typeface="Arial Narrow" panose="020B0606020202030204" pitchFamily="34" charset="0"/>
                <a:cs typeface="Arial" pitchFamily="34" charset="0"/>
              </a:rPr>
              <a:t>Филиал ПАО «ФСК ЕЭС» – МЭС Западной Сибири</a:t>
            </a:r>
          </a:p>
        </p:txBody>
      </p:sp>
      <p:sp>
        <p:nvSpPr>
          <p:cNvPr id="131" name="Oval 482"/>
          <p:cNvSpPr/>
          <p:nvPr/>
        </p:nvSpPr>
        <p:spPr>
          <a:xfrm>
            <a:off x="5485740" y="1673755"/>
            <a:ext cx="144000" cy="144000"/>
          </a:xfrm>
          <a:prstGeom prst="ellipse">
            <a:avLst/>
          </a:prstGeom>
          <a:solidFill>
            <a:srgbClr val="1F497D"/>
          </a:solidFill>
          <a:ln w="3175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4</a:t>
            </a:r>
            <a:endParaRPr kumimoji="0" lang="en-GB" sz="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Oval 482"/>
          <p:cNvSpPr/>
          <p:nvPr/>
        </p:nvSpPr>
        <p:spPr>
          <a:xfrm>
            <a:off x="5476656" y="1933839"/>
            <a:ext cx="144000" cy="144000"/>
          </a:xfrm>
          <a:prstGeom prst="ellipse">
            <a:avLst/>
          </a:prstGeom>
          <a:solidFill>
            <a:srgbClr val="1F497D"/>
          </a:solidFill>
          <a:ln w="3175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 5</a:t>
            </a:r>
            <a:endParaRPr kumimoji="0" lang="en-GB" sz="8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Oval 482"/>
          <p:cNvSpPr/>
          <p:nvPr/>
        </p:nvSpPr>
        <p:spPr>
          <a:xfrm>
            <a:off x="5485740" y="2189607"/>
            <a:ext cx="144000" cy="144000"/>
          </a:xfrm>
          <a:prstGeom prst="ellipse">
            <a:avLst/>
          </a:prstGeom>
          <a:solidFill>
            <a:srgbClr val="1F497D"/>
          </a:solidFill>
          <a:ln w="3175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6</a:t>
            </a:r>
            <a:endParaRPr kumimoji="0" lang="en-GB" sz="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Oval 482"/>
          <p:cNvSpPr/>
          <p:nvPr/>
        </p:nvSpPr>
        <p:spPr>
          <a:xfrm>
            <a:off x="5485740" y="2430037"/>
            <a:ext cx="144000" cy="144000"/>
          </a:xfrm>
          <a:prstGeom prst="ellipse">
            <a:avLst/>
          </a:prstGeom>
          <a:solidFill>
            <a:srgbClr val="1F497D"/>
          </a:solidFill>
          <a:ln w="3175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7</a:t>
            </a:r>
            <a:endParaRPr kumimoji="0" lang="en-GB" sz="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Oval 482"/>
          <p:cNvSpPr/>
          <p:nvPr/>
        </p:nvSpPr>
        <p:spPr>
          <a:xfrm>
            <a:off x="5485740" y="2664721"/>
            <a:ext cx="144000" cy="144000"/>
          </a:xfrm>
          <a:prstGeom prst="ellipse">
            <a:avLst/>
          </a:prstGeom>
          <a:solidFill>
            <a:srgbClr val="1F497D"/>
          </a:solidFill>
          <a:ln w="3175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 8</a:t>
            </a:r>
            <a:endParaRPr kumimoji="0" lang="en-GB" sz="8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Прямоугольник 135"/>
          <p:cNvSpPr/>
          <p:nvPr/>
        </p:nvSpPr>
        <p:spPr>
          <a:xfrm>
            <a:off x="5638216" y="1613810"/>
            <a:ext cx="2342308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74143">
              <a:spcBef>
                <a:spcPct val="50000"/>
              </a:spcBef>
              <a:defRPr/>
            </a:pPr>
            <a:r>
              <a:rPr lang="ru-RU" sz="1050" kern="0" dirty="0">
                <a:solidFill>
                  <a:prstClr val="black"/>
                </a:solidFill>
                <a:latin typeface="Arial Narrow" panose="020B0606020202030204" pitchFamily="34" charset="0"/>
                <a:cs typeface="Arial" pitchFamily="34" charset="0"/>
              </a:rPr>
              <a:t>Филиал ПАО «ФСК ЕЭС» – МЭС Востока </a:t>
            </a:r>
          </a:p>
        </p:txBody>
      </p:sp>
      <p:sp>
        <p:nvSpPr>
          <p:cNvPr id="137" name="Прямоугольник 136"/>
          <p:cNvSpPr/>
          <p:nvPr/>
        </p:nvSpPr>
        <p:spPr>
          <a:xfrm>
            <a:off x="5638216" y="1862161"/>
            <a:ext cx="2323072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74143">
              <a:spcBef>
                <a:spcPct val="50000"/>
              </a:spcBef>
              <a:defRPr/>
            </a:pPr>
            <a:r>
              <a:rPr lang="ru-RU" sz="1050" kern="0" dirty="0">
                <a:solidFill>
                  <a:prstClr val="black"/>
                </a:solidFill>
                <a:latin typeface="Arial Narrow" panose="020B0606020202030204" pitchFamily="34" charset="0"/>
                <a:cs typeface="Arial" pitchFamily="34" charset="0"/>
              </a:rPr>
              <a:t>Филиал ПАО «ФСК ЕЭС» – МЭС Сибири </a:t>
            </a:r>
          </a:p>
        </p:txBody>
      </p:sp>
      <p:sp>
        <p:nvSpPr>
          <p:cNvPr id="138" name="Прямоугольник 137"/>
          <p:cNvSpPr/>
          <p:nvPr/>
        </p:nvSpPr>
        <p:spPr>
          <a:xfrm>
            <a:off x="5638216" y="2122385"/>
            <a:ext cx="2249334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74143">
              <a:spcBef>
                <a:spcPct val="50000"/>
              </a:spcBef>
              <a:defRPr/>
            </a:pPr>
            <a:r>
              <a:rPr lang="ru-RU" sz="1050" kern="0" dirty="0">
                <a:solidFill>
                  <a:prstClr val="black"/>
                </a:solidFill>
                <a:latin typeface="Arial Narrow" panose="020B0606020202030204" pitchFamily="34" charset="0"/>
                <a:cs typeface="Arial" pitchFamily="34" charset="0"/>
              </a:rPr>
              <a:t>Филиал ПАО «ФСК ЕЭС» – МЭС Урала </a:t>
            </a:r>
          </a:p>
        </p:txBody>
      </p:sp>
      <p:sp>
        <p:nvSpPr>
          <p:cNvPr id="139" name="Прямоугольник 138"/>
          <p:cNvSpPr/>
          <p:nvPr/>
        </p:nvSpPr>
        <p:spPr>
          <a:xfrm>
            <a:off x="5638216" y="2376301"/>
            <a:ext cx="2233304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74143">
              <a:spcBef>
                <a:spcPct val="50000"/>
              </a:spcBef>
              <a:defRPr/>
            </a:pPr>
            <a:r>
              <a:rPr lang="ru-RU" sz="1050" kern="0" dirty="0">
                <a:solidFill>
                  <a:prstClr val="black"/>
                </a:solidFill>
                <a:latin typeface="Arial Narrow" panose="020B0606020202030204" pitchFamily="34" charset="0"/>
                <a:cs typeface="Arial" pitchFamily="34" charset="0"/>
              </a:rPr>
              <a:t>Филиал ПАО «ФСК ЕЭС» – МЭС Волги </a:t>
            </a:r>
          </a:p>
        </p:txBody>
      </p:sp>
      <p:sp>
        <p:nvSpPr>
          <p:cNvPr id="140" name="Прямоугольник 139"/>
          <p:cNvSpPr/>
          <p:nvPr/>
        </p:nvSpPr>
        <p:spPr>
          <a:xfrm>
            <a:off x="5638216" y="2636537"/>
            <a:ext cx="2145139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74143">
              <a:spcBef>
                <a:spcPct val="50000"/>
              </a:spcBef>
              <a:defRPr/>
            </a:pPr>
            <a:r>
              <a:rPr lang="ru-RU" sz="1050" kern="0" dirty="0">
                <a:solidFill>
                  <a:prstClr val="black"/>
                </a:solidFill>
                <a:latin typeface="Arial Narrow" panose="020B0606020202030204" pitchFamily="34" charset="0"/>
                <a:cs typeface="Arial" pitchFamily="34" charset="0"/>
              </a:rPr>
              <a:t>Филиал ПАО «ФСК ЕЭС» – МЭС Юга </a:t>
            </a:r>
          </a:p>
        </p:txBody>
      </p:sp>
      <p:sp>
        <p:nvSpPr>
          <p:cNvPr id="141" name="Oval 482"/>
          <p:cNvSpPr/>
          <p:nvPr/>
        </p:nvSpPr>
        <p:spPr>
          <a:xfrm>
            <a:off x="467544" y="2924944"/>
            <a:ext cx="144000" cy="144000"/>
          </a:xfrm>
          <a:prstGeom prst="ellipse">
            <a:avLst/>
          </a:prstGeom>
          <a:solidFill>
            <a:srgbClr val="1F497D"/>
          </a:solidFill>
          <a:ln w="3175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 8</a:t>
            </a:r>
            <a:endParaRPr kumimoji="0" lang="en-GB" sz="8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42" name="Oval 482"/>
          <p:cNvSpPr/>
          <p:nvPr/>
        </p:nvSpPr>
        <p:spPr>
          <a:xfrm>
            <a:off x="683568" y="2204864"/>
            <a:ext cx="144000" cy="144000"/>
          </a:xfrm>
          <a:prstGeom prst="ellipse">
            <a:avLst/>
          </a:prstGeom>
          <a:solidFill>
            <a:srgbClr val="1F497D"/>
          </a:solidFill>
          <a:ln w="3175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1</a:t>
            </a:r>
            <a:endParaRPr kumimoji="0" lang="en-GB" sz="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43" name="Oval 482"/>
          <p:cNvSpPr/>
          <p:nvPr/>
        </p:nvSpPr>
        <p:spPr>
          <a:xfrm>
            <a:off x="1043608" y="1916832"/>
            <a:ext cx="144000" cy="144000"/>
          </a:xfrm>
          <a:prstGeom prst="ellipse">
            <a:avLst/>
          </a:prstGeom>
          <a:solidFill>
            <a:srgbClr val="1F497D"/>
          </a:solidFill>
          <a:ln w="3175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 2</a:t>
            </a:r>
            <a:endParaRPr kumimoji="0" lang="en-GB" sz="8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44" name="Oval 482"/>
          <p:cNvSpPr/>
          <p:nvPr/>
        </p:nvSpPr>
        <p:spPr>
          <a:xfrm>
            <a:off x="1835696" y="2348880"/>
            <a:ext cx="144000" cy="144000"/>
          </a:xfrm>
          <a:prstGeom prst="ellipse">
            <a:avLst/>
          </a:prstGeom>
          <a:solidFill>
            <a:srgbClr val="1F497D"/>
          </a:solidFill>
          <a:ln w="3175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3</a:t>
            </a:r>
            <a:endParaRPr kumimoji="0" lang="en-GB" sz="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45" name="Oval 482"/>
          <p:cNvSpPr/>
          <p:nvPr/>
        </p:nvSpPr>
        <p:spPr>
          <a:xfrm>
            <a:off x="4283968" y="2780928"/>
            <a:ext cx="144000" cy="144000"/>
          </a:xfrm>
          <a:prstGeom prst="ellipse">
            <a:avLst/>
          </a:prstGeom>
          <a:solidFill>
            <a:srgbClr val="1F497D"/>
          </a:solidFill>
          <a:ln w="3175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4</a:t>
            </a:r>
            <a:endParaRPr kumimoji="0" lang="en-GB" sz="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Oval 482"/>
          <p:cNvSpPr/>
          <p:nvPr/>
        </p:nvSpPr>
        <p:spPr>
          <a:xfrm>
            <a:off x="2699792" y="2996952"/>
            <a:ext cx="144000" cy="144000"/>
          </a:xfrm>
          <a:prstGeom prst="ellipse">
            <a:avLst/>
          </a:prstGeom>
          <a:solidFill>
            <a:srgbClr val="1F497D"/>
          </a:solidFill>
          <a:ln w="3175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 5</a:t>
            </a:r>
            <a:endParaRPr kumimoji="0" lang="en-GB" sz="8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47" name="Oval 482"/>
          <p:cNvSpPr/>
          <p:nvPr/>
        </p:nvSpPr>
        <p:spPr>
          <a:xfrm>
            <a:off x="1331640" y="2708920"/>
            <a:ext cx="144000" cy="144000"/>
          </a:xfrm>
          <a:prstGeom prst="ellipse">
            <a:avLst/>
          </a:prstGeom>
          <a:solidFill>
            <a:srgbClr val="1F497D"/>
          </a:solidFill>
          <a:ln w="3175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6</a:t>
            </a:r>
            <a:endParaRPr kumimoji="0" lang="en-GB" sz="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48" name="Oval 482"/>
          <p:cNvSpPr/>
          <p:nvPr/>
        </p:nvSpPr>
        <p:spPr>
          <a:xfrm>
            <a:off x="755576" y="2708920"/>
            <a:ext cx="144000" cy="144000"/>
          </a:xfrm>
          <a:prstGeom prst="ellipse">
            <a:avLst/>
          </a:prstGeom>
          <a:solidFill>
            <a:srgbClr val="1F497D"/>
          </a:solidFill>
          <a:ln w="3175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7</a:t>
            </a:r>
            <a:endParaRPr kumimoji="0" lang="en-GB" sz="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49" name="Group 67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0087892"/>
              </p:ext>
            </p:extLst>
          </p:nvPr>
        </p:nvGraphicFramePr>
        <p:xfrm>
          <a:off x="4602999" y="3429000"/>
          <a:ext cx="4433497" cy="2745110"/>
        </p:xfrm>
        <a:graphic>
          <a:graphicData uri="http://schemas.openxmlformats.org/drawingml/2006/table">
            <a:tbl>
              <a:tblPr/>
              <a:tblGrid>
                <a:gridCol w="2079521"/>
                <a:gridCol w="557520"/>
                <a:gridCol w="557520"/>
                <a:gridCol w="619468"/>
                <a:gridCol w="619468"/>
              </a:tblGrid>
              <a:tr h="158369"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lang="ru-RU" sz="1200" b="1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endParaRPr>
                    </a:p>
                  </a:txBody>
                  <a:tcPr marL="36002" marR="36002" marT="15990" marB="1599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noProof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2014</a:t>
                      </a:r>
                    </a:p>
                  </a:txBody>
                  <a:tcPr marL="36000" marR="36000" marT="16002" marB="16002" anchor="ctr" horzOverflow="overflow">
                    <a:lnL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noProof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2015</a:t>
                      </a:r>
                    </a:p>
                  </a:txBody>
                  <a:tcPr marL="36000" marR="36000" marT="16002" marB="16002" anchor="ctr" horzOverflow="overflow">
                    <a:lnL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noProof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2016</a:t>
                      </a:r>
                    </a:p>
                  </a:txBody>
                  <a:tcPr marL="36000" marR="36000" marT="16002" marB="16002" anchor="ctr" horzOverflow="overflow">
                    <a:lnL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noProof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2017</a:t>
                      </a:r>
                    </a:p>
                  </a:txBody>
                  <a:tcPr marL="36000" marR="36000" marT="16002" marB="16002" anchor="ctr" horzOverflow="overflow">
                    <a:lnL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</a:tr>
              <a:tr h="247528"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22225" indent="-22225" algn="l" defTabSz="95636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Отпуск из сети, млн. кВт·ч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endParaRPr>
                    </a:p>
                  </a:txBody>
                  <a:tcPr marL="53911" marR="5391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ctr" latinLnBrk="0" hangingPunct="1"/>
                      <a:r>
                        <a:rPr lang="ru-RU" sz="1000" b="0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515250</a:t>
                      </a:r>
                      <a:endParaRPr lang="ru-RU" sz="1000" b="0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endParaRPr>
                    </a:p>
                  </a:txBody>
                  <a:tcPr marL="36002" marR="36002" marT="15990" marB="15990" anchor="ctr">
                    <a:lnL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ctr" latinLnBrk="0" hangingPunct="1"/>
                      <a:r>
                        <a:rPr lang="ru-RU" sz="1000" b="0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525769</a:t>
                      </a:r>
                      <a:endParaRPr lang="ru-RU" sz="1000" b="0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endParaRPr>
                    </a:p>
                  </a:txBody>
                  <a:tcPr marL="36002" marR="36002" marT="15990" marB="15990" anchor="ctr">
                    <a:lnL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ctr" latinLnBrk="0" hangingPunct="1"/>
                      <a:r>
                        <a:rPr lang="ru-RU" sz="1000" b="0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540540</a:t>
                      </a:r>
                      <a:endParaRPr lang="ru-RU" sz="1000" b="0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endParaRPr>
                    </a:p>
                  </a:txBody>
                  <a:tcPr marL="36002" marR="36002" marT="15990" marB="15990" anchor="ctr">
                    <a:lnL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ctr" latinLnBrk="0" hangingPunct="1"/>
                      <a:r>
                        <a:rPr lang="ru-RU" sz="1000" b="0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547351</a:t>
                      </a:r>
                      <a:endParaRPr lang="ru-RU" sz="1000" b="0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endParaRPr>
                    </a:p>
                  </a:txBody>
                  <a:tcPr marL="36002" marR="36002" marT="15990" marB="15990" anchor="ctr">
                    <a:lnL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5579">
                <a:tc rowSpan="2"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22225" marR="0" lvl="0" indent="-22225" algn="l" defTabSz="95636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Общие потери, </a:t>
                      </a:r>
                      <a:r>
                        <a:rPr lang="ru-RU" sz="10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%</a:t>
                      </a:r>
                    </a:p>
                  </a:txBody>
                  <a:tcPr marL="53911" marR="5391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0" kern="1200" dirty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4,13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0" kern="1200" dirty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4,47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0" kern="1200" dirty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4,63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0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4,44</a:t>
                      </a:r>
                      <a:endParaRPr lang="ru-RU" sz="1000" b="0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5579">
                <a:tc vMerge="1">
                  <a:txBody>
                    <a:bodyPr/>
                    <a:lstStyle/>
                    <a:p>
                      <a:pPr marL="0" indent="0" algn="l" defTabSz="95636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b="0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endParaRPr>
                    </a:p>
                  </a:txBody>
                  <a:tcPr marL="53911" marR="5391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r" rtl="0" fontAlgn="ctr"/>
                      <a:endParaRPr lang="ru-RU" sz="1000" b="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endParaRPr>
                    </a:p>
                  </a:txBody>
                  <a:tcPr marL="36002" marR="36002" marT="15990" marB="1599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0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4,09*</a:t>
                      </a:r>
                      <a:endParaRPr lang="ru-RU" sz="1000" b="0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endParaRPr>
                    </a:p>
                  </a:txBody>
                  <a:tcPr marL="36002" marR="36002" marT="15990" marB="15990" anchor="ctr">
                    <a:lnL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0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4,11*</a:t>
                      </a:r>
                      <a:endParaRPr lang="ru-RU" sz="1000" b="0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endParaRPr>
                    </a:p>
                  </a:txBody>
                  <a:tcPr marL="36002" marR="36002" marT="15990" marB="15990" anchor="ctr">
                    <a:lnL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0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3,95*</a:t>
                      </a:r>
                      <a:endParaRPr lang="ru-RU" sz="1000" b="0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endParaRPr>
                    </a:p>
                  </a:txBody>
                  <a:tcPr marL="36002" marR="36002" marT="15990" marB="15990" anchor="ctr">
                    <a:lnL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3143"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l" defTabSz="95636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Объем </a:t>
                      </a: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подключенной мощности</a:t>
                      </a:r>
                      <a:r>
                        <a:rPr lang="en-US" sz="1000" b="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 </a:t>
                      </a: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по </a:t>
                      </a:r>
                      <a:r>
                        <a:rPr lang="ru-RU" sz="10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договорам </a:t>
                      </a: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тех</a:t>
                      </a:r>
                      <a:r>
                        <a:rPr lang="en-US" sz="1000" b="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.</a:t>
                      </a: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присоединения</a:t>
                      </a:r>
                      <a:r>
                        <a:rPr lang="ru-RU" sz="10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, </a:t>
                      </a: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МВт. В том числе: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endParaRPr>
                    </a:p>
                  </a:txBody>
                  <a:tcPr marL="53911" marR="5391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ctr" latinLnBrk="0" hangingPunct="1"/>
                      <a:r>
                        <a:rPr lang="en-US" sz="1000" b="0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5 537</a:t>
                      </a:r>
                      <a:endParaRPr lang="ru-RU" sz="1000" b="0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endParaRPr>
                    </a:p>
                  </a:txBody>
                  <a:tcPr marL="36002" marR="36002" marT="15990" marB="15990" anchor="ctr">
                    <a:lnL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ctr" latinLnBrk="0" hangingPunct="1"/>
                      <a:r>
                        <a:rPr lang="en-US" sz="1000" b="0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8 185</a:t>
                      </a:r>
                      <a:endParaRPr lang="ru-RU" sz="1000" b="0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endParaRPr>
                    </a:p>
                  </a:txBody>
                  <a:tcPr marL="36002" marR="36002" marT="15990" marB="15990" anchor="ctr">
                    <a:lnL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ctr" latinLnBrk="0" hangingPunct="1"/>
                      <a:r>
                        <a:rPr lang="en-US" sz="1000" b="0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5 635</a:t>
                      </a:r>
                      <a:endParaRPr lang="ru-RU" sz="1000" b="0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endParaRPr>
                    </a:p>
                  </a:txBody>
                  <a:tcPr marL="36002" marR="36002" marT="15990" marB="15990" anchor="ctr">
                    <a:lnL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ctr" latinLnBrk="0" hangingPunct="1"/>
                      <a:r>
                        <a:rPr lang="ru-RU" sz="1000" b="0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13 896</a:t>
                      </a:r>
                      <a:endParaRPr lang="ru-RU" sz="1000" b="0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endParaRPr>
                    </a:p>
                  </a:txBody>
                  <a:tcPr marL="36002" marR="36002" marT="15990" marB="15990" anchor="ctr">
                    <a:lnL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1456"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l" defTabSz="95636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объекты генерации</a:t>
                      </a:r>
                      <a:endParaRPr lang="ru-RU" sz="1000" b="0" i="1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endParaRPr>
                    </a:p>
                  </a:txBody>
                  <a:tcPr marL="53911" marR="5391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ctr" latinLnBrk="0" hangingPunct="1"/>
                      <a:r>
                        <a:rPr lang="ru-RU" sz="1000" b="0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1 769</a:t>
                      </a:r>
                      <a:endParaRPr lang="ru-RU" sz="1000" b="0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endParaRPr>
                    </a:p>
                  </a:txBody>
                  <a:tcPr marL="36002" marR="36002" marT="15990" marB="15990" anchor="ctr">
                    <a:lnL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ctr" latinLnBrk="0" hangingPunct="1"/>
                      <a:r>
                        <a:rPr lang="ru-RU" sz="1000" b="0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5 419</a:t>
                      </a:r>
                      <a:endParaRPr lang="ru-RU" sz="1000" b="0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endParaRPr>
                    </a:p>
                  </a:txBody>
                  <a:tcPr marL="36002" marR="36002" marT="15990" marB="15990" anchor="ctr">
                    <a:lnL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ctr" latinLnBrk="0" hangingPunct="1"/>
                      <a:r>
                        <a:rPr lang="ru-RU" sz="1000" b="0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2 982</a:t>
                      </a:r>
                      <a:endParaRPr lang="ru-RU" sz="1000" b="0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endParaRPr>
                    </a:p>
                  </a:txBody>
                  <a:tcPr marL="36002" marR="36002" marT="15990" marB="15990" anchor="ctr">
                    <a:lnL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ctr" latinLnBrk="0" hangingPunct="1"/>
                      <a:r>
                        <a:rPr lang="ru-RU" sz="1000" b="0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8 945</a:t>
                      </a:r>
                      <a:endParaRPr lang="ru-RU" sz="1000" b="0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endParaRPr>
                    </a:p>
                  </a:txBody>
                  <a:tcPr marL="36002" marR="36002" marT="15990" marB="15990" anchor="ctr">
                    <a:lnL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4016"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l" defTabSz="95636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потребители и сетевые организации</a:t>
                      </a:r>
                      <a:endParaRPr lang="ru-RU" sz="1000" b="0" i="1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endParaRPr>
                    </a:p>
                  </a:txBody>
                  <a:tcPr marL="53911" marR="5391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ctr" latinLnBrk="0" hangingPunct="1"/>
                      <a:r>
                        <a:rPr lang="ru-RU" sz="1000" b="0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3 768</a:t>
                      </a:r>
                      <a:endParaRPr lang="ru-RU" sz="1000" b="0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endParaRPr>
                    </a:p>
                  </a:txBody>
                  <a:tcPr marL="36002" marR="36002" marT="15990" marB="15990" anchor="ctr">
                    <a:lnL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ctr" latinLnBrk="0" hangingPunct="1"/>
                      <a:r>
                        <a:rPr lang="ru-RU" sz="1000" b="0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2 766</a:t>
                      </a:r>
                      <a:endParaRPr lang="ru-RU" sz="1000" b="0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endParaRPr>
                    </a:p>
                  </a:txBody>
                  <a:tcPr marL="36002" marR="36002" marT="15990" marB="15990" anchor="ctr">
                    <a:lnL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ctr" latinLnBrk="0" hangingPunct="1"/>
                      <a:r>
                        <a:rPr lang="ru-RU" sz="1000" b="0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2 653</a:t>
                      </a:r>
                      <a:endParaRPr lang="ru-RU" sz="1000" b="0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endParaRPr>
                    </a:p>
                  </a:txBody>
                  <a:tcPr marL="36002" marR="36002" marT="15990" marB="15990" anchor="ctr">
                    <a:lnL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ctr" latinLnBrk="0" hangingPunct="1"/>
                      <a:r>
                        <a:rPr lang="ru-RU" sz="1000" b="0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4 951</a:t>
                      </a:r>
                      <a:endParaRPr lang="ru-RU" sz="1000" b="0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endParaRPr>
                    </a:p>
                  </a:txBody>
                  <a:tcPr marL="36002" marR="36002" marT="15990" marB="15990" anchor="ctr">
                    <a:lnL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7528"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5636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Средняя продолжительность прекращений передачи электрической энергии, час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endParaRPr>
                    </a:p>
                  </a:txBody>
                  <a:tcPr marL="53911" marR="5391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ctr" latinLnBrk="0" hangingPunct="1"/>
                      <a:r>
                        <a:rPr lang="ru-RU" sz="1000" b="0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0,01992</a:t>
                      </a:r>
                      <a:endParaRPr lang="ru-RU" sz="1000" b="0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endParaRPr>
                    </a:p>
                  </a:txBody>
                  <a:tcPr marL="36002" marR="36002" marT="15990" marB="15990" anchor="ctr">
                    <a:lnL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ctr" latinLnBrk="0" hangingPunct="1"/>
                      <a:r>
                        <a:rPr lang="ru-RU" sz="1000" b="0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0,01348</a:t>
                      </a:r>
                      <a:endParaRPr lang="ru-RU" sz="1000" b="0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endParaRPr>
                    </a:p>
                  </a:txBody>
                  <a:tcPr marL="36002" marR="36002" marT="15990" marB="15990" anchor="ctr">
                    <a:lnL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ctr" latinLnBrk="0" hangingPunct="1"/>
                      <a:r>
                        <a:rPr lang="en-US" sz="1000" b="0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0,01171</a:t>
                      </a:r>
                      <a:endParaRPr lang="ru-RU" sz="1000" b="0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endParaRPr>
                    </a:p>
                  </a:txBody>
                  <a:tcPr marL="36002" marR="36002" marT="15990" marB="15990" anchor="ctr">
                    <a:lnL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ctr" latinLnBrk="0" hangingPunct="1"/>
                      <a:r>
                        <a:rPr lang="ru-RU" sz="1000" b="0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0,00903</a:t>
                      </a:r>
                      <a:endParaRPr lang="ru-RU" sz="1000" b="0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endParaRPr>
                    </a:p>
                  </a:txBody>
                  <a:tcPr marL="36002" marR="36002" marT="15990" marB="15990" anchor="ctr">
                    <a:lnL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4144"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Объем </a:t>
                      </a:r>
                      <a:r>
                        <a:rPr lang="ru-RU" sz="1000" b="0" kern="1200" dirty="0" err="1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недоотпущенной</a:t>
                      </a: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электрической энергии, МВт*ч</a:t>
                      </a:r>
                    </a:p>
                  </a:txBody>
                  <a:tcPr marL="53911" marR="5391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ctr" latinLnBrk="0" hangingPunct="1"/>
                      <a:r>
                        <a:rPr lang="ru-RU" sz="1000" b="0" kern="1200" dirty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1 </a:t>
                      </a:r>
                      <a:r>
                        <a:rPr lang="ru-RU" sz="1000" b="0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562</a:t>
                      </a:r>
                      <a:endParaRPr lang="ru-RU" sz="1000" b="0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ctr" latinLnBrk="0" hangingPunct="1"/>
                      <a:r>
                        <a:rPr lang="ru-RU" sz="1000" b="0" kern="1200" dirty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1 </a:t>
                      </a:r>
                      <a:r>
                        <a:rPr lang="ru-RU" sz="1000" b="0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093</a:t>
                      </a:r>
                      <a:endParaRPr lang="ru-RU" sz="1000" b="0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ctr" latinLnBrk="0" hangingPunct="1"/>
                      <a:r>
                        <a:rPr lang="ru-RU" sz="1000" b="0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1 156</a:t>
                      </a:r>
                      <a:endParaRPr lang="ru-RU" sz="1000" b="0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endParaRPr>
                    </a:p>
                  </a:txBody>
                  <a:tcPr marL="36002" marR="36002" marT="15990" marB="15990" anchor="ctr">
                    <a:lnL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ctr" latinLnBrk="0" hangingPunct="1"/>
                      <a:r>
                        <a:rPr lang="ru-RU" sz="1000" b="0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j-ea"/>
                          <a:cs typeface="+mj-cs"/>
                        </a:rPr>
                        <a:t>1774</a:t>
                      </a:r>
                      <a:endParaRPr lang="ru-RU" sz="1000" b="0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endParaRPr>
                    </a:p>
                  </a:txBody>
                  <a:tcPr marL="36002" marR="36002" marT="15990" marB="15990" anchor="ctr">
                    <a:lnL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50" name="Прямоугольник 149"/>
          <p:cNvSpPr/>
          <p:nvPr/>
        </p:nvSpPr>
        <p:spPr>
          <a:xfrm>
            <a:off x="0" y="6093296"/>
            <a:ext cx="454075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i="1" dirty="0">
                <a:solidFill>
                  <a:prstClr val="black"/>
                </a:solidFill>
                <a:latin typeface="Arial Narrow" panose="020B0606020202030204" pitchFamily="34" charset="0"/>
                <a:ea typeface="Calibri"/>
                <a:cs typeface="Times New Roman"/>
              </a:rPr>
              <a:t>* </a:t>
            </a:r>
            <a:r>
              <a:rPr lang="ru-RU" sz="900" i="1" dirty="0">
                <a:solidFill>
                  <a:prstClr val="black"/>
                </a:solidFill>
                <a:latin typeface="Arial Narrow" panose="020B0606020202030204" pitchFamily="34" charset="0"/>
                <a:ea typeface="Calibri"/>
                <a:cs typeface="Times New Roman"/>
              </a:rPr>
              <a:t> - без учета внешних </a:t>
            </a:r>
            <a:r>
              <a:rPr lang="ru-RU" sz="900" i="1" dirty="0" smtClean="0">
                <a:solidFill>
                  <a:prstClr val="black"/>
                </a:solidFill>
                <a:latin typeface="Arial Narrow" panose="020B0606020202030204" pitchFamily="34" charset="0"/>
                <a:ea typeface="Calibri"/>
                <a:cs typeface="Times New Roman"/>
              </a:rPr>
              <a:t>факторов</a:t>
            </a:r>
            <a:endParaRPr lang="ru-RU" sz="900" i="1" dirty="0">
              <a:solidFill>
                <a:prstClr val="black"/>
              </a:solidFill>
              <a:latin typeface="Arial Narrow" panose="020B0606020202030204" pitchFamily="34" charset="0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37489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7484292" cy="359993"/>
          </a:xfrm>
          <a:ln>
            <a:noFill/>
          </a:ln>
        </p:spPr>
        <p:txBody>
          <a:bodyPr vert="horz" lIns="0" tIns="0" rIns="0" bIns="0" rtlCol="0" anchor="b" anchorCtr="0">
            <a:noAutofit/>
          </a:bodyPr>
          <a:lstStyle/>
          <a:p>
            <a:r>
              <a:rPr lang="ru-RU" sz="1700" b="1" cap="all" dirty="0">
                <a:solidFill>
                  <a:schemeClr val="tx2"/>
                </a:solidFill>
                <a:latin typeface="Arial Narrow" panose="020B0606020202030204" pitchFamily="34" charset="0"/>
              </a:rPr>
              <a:t>Развитие </a:t>
            </a:r>
            <a:r>
              <a:rPr lang="ru-RU" sz="1700" b="1" cap="all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   ЕНЭС </a:t>
            </a:r>
            <a:endParaRPr lang="ru-RU" sz="1700" b="1" cap="all" dirty="0">
              <a:solidFill>
                <a:schemeClr val="tx2"/>
              </a:solidFill>
              <a:latin typeface="Arial Narrow" panose="020B0606020202030204" pitchFamily="34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497002" y="864860"/>
            <a:ext cx="8304233" cy="4864147"/>
            <a:chOff x="2747628" y="1467715"/>
            <a:chExt cx="6696744" cy="3922571"/>
          </a:xfrm>
          <a:solidFill>
            <a:schemeClr val="accent4"/>
          </a:solidFill>
        </p:grpSpPr>
        <p:sp>
          <p:nvSpPr>
            <p:cNvPr id="8" name="Freeform 18"/>
            <p:cNvSpPr>
              <a:spLocks/>
            </p:cNvSpPr>
            <p:nvPr/>
          </p:nvSpPr>
          <p:spPr bwMode="auto">
            <a:xfrm>
              <a:off x="5314638" y="4881388"/>
              <a:ext cx="526913" cy="358030"/>
            </a:xfrm>
            <a:custGeom>
              <a:avLst/>
              <a:gdLst>
                <a:gd name="T0" fmla="*/ 230 w 234"/>
                <a:gd name="T1" fmla="*/ 62 h 159"/>
                <a:gd name="T2" fmla="*/ 224 w 234"/>
                <a:gd name="T3" fmla="*/ 55 h 159"/>
                <a:gd name="T4" fmla="*/ 228 w 234"/>
                <a:gd name="T5" fmla="*/ 50 h 159"/>
                <a:gd name="T6" fmla="*/ 227 w 234"/>
                <a:gd name="T7" fmla="*/ 44 h 159"/>
                <a:gd name="T8" fmla="*/ 222 w 234"/>
                <a:gd name="T9" fmla="*/ 41 h 159"/>
                <a:gd name="T10" fmla="*/ 215 w 234"/>
                <a:gd name="T11" fmla="*/ 28 h 159"/>
                <a:gd name="T12" fmla="*/ 204 w 234"/>
                <a:gd name="T13" fmla="*/ 18 h 159"/>
                <a:gd name="T14" fmla="*/ 199 w 234"/>
                <a:gd name="T15" fmla="*/ 13 h 159"/>
                <a:gd name="T16" fmla="*/ 193 w 234"/>
                <a:gd name="T17" fmla="*/ 9 h 159"/>
                <a:gd name="T18" fmla="*/ 188 w 234"/>
                <a:gd name="T19" fmla="*/ 4 h 159"/>
                <a:gd name="T20" fmla="*/ 174 w 234"/>
                <a:gd name="T21" fmla="*/ 9 h 159"/>
                <a:gd name="T22" fmla="*/ 168 w 234"/>
                <a:gd name="T23" fmla="*/ 12 h 159"/>
                <a:gd name="T24" fmla="*/ 153 w 234"/>
                <a:gd name="T25" fmla="*/ 13 h 159"/>
                <a:gd name="T26" fmla="*/ 146 w 234"/>
                <a:gd name="T27" fmla="*/ 17 h 159"/>
                <a:gd name="T28" fmla="*/ 142 w 234"/>
                <a:gd name="T29" fmla="*/ 20 h 159"/>
                <a:gd name="T30" fmla="*/ 138 w 234"/>
                <a:gd name="T31" fmla="*/ 16 h 159"/>
                <a:gd name="T32" fmla="*/ 124 w 234"/>
                <a:gd name="T33" fmla="*/ 35 h 159"/>
                <a:gd name="T34" fmla="*/ 115 w 234"/>
                <a:gd name="T35" fmla="*/ 31 h 159"/>
                <a:gd name="T36" fmla="*/ 106 w 234"/>
                <a:gd name="T37" fmla="*/ 24 h 159"/>
                <a:gd name="T38" fmla="*/ 103 w 234"/>
                <a:gd name="T39" fmla="*/ 16 h 159"/>
                <a:gd name="T40" fmla="*/ 89 w 234"/>
                <a:gd name="T41" fmla="*/ 4 h 159"/>
                <a:gd name="T42" fmla="*/ 84 w 234"/>
                <a:gd name="T43" fmla="*/ 0 h 159"/>
                <a:gd name="T44" fmla="*/ 69 w 234"/>
                <a:gd name="T45" fmla="*/ 6 h 159"/>
                <a:gd name="T46" fmla="*/ 52 w 234"/>
                <a:gd name="T47" fmla="*/ 16 h 159"/>
                <a:gd name="T48" fmla="*/ 37 w 234"/>
                <a:gd name="T49" fmla="*/ 18 h 159"/>
                <a:gd name="T50" fmla="*/ 25 w 234"/>
                <a:gd name="T51" fmla="*/ 21 h 159"/>
                <a:gd name="T52" fmla="*/ 12 w 234"/>
                <a:gd name="T53" fmla="*/ 20 h 159"/>
                <a:gd name="T54" fmla="*/ 2 w 234"/>
                <a:gd name="T55" fmla="*/ 25 h 159"/>
                <a:gd name="T56" fmla="*/ 14 w 234"/>
                <a:gd name="T57" fmla="*/ 52 h 159"/>
                <a:gd name="T58" fmla="*/ 23 w 234"/>
                <a:gd name="T59" fmla="*/ 85 h 159"/>
                <a:gd name="T60" fmla="*/ 35 w 234"/>
                <a:gd name="T61" fmla="*/ 125 h 159"/>
                <a:gd name="T62" fmla="*/ 43 w 234"/>
                <a:gd name="T63" fmla="*/ 139 h 159"/>
                <a:gd name="T64" fmla="*/ 60 w 234"/>
                <a:gd name="T65" fmla="*/ 127 h 159"/>
                <a:gd name="T66" fmla="*/ 68 w 234"/>
                <a:gd name="T67" fmla="*/ 125 h 159"/>
                <a:gd name="T68" fmla="*/ 75 w 234"/>
                <a:gd name="T69" fmla="*/ 136 h 159"/>
                <a:gd name="T70" fmla="*/ 80 w 234"/>
                <a:gd name="T71" fmla="*/ 141 h 159"/>
                <a:gd name="T72" fmla="*/ 84 w 234"/>
                <a:gd name="T73" fmla="*/ 149 h 159"/>
                <a:gd name="T74" fmla="*/ 93 w 234"/>
                <a:gd name="T75" fmla="*/ 148 h 159"/>
                <a:gd name="T76" fmla="*/ 108 w 234"/>
                <a:gd name="T77" fmla="*/ 148 h 159"/>
                <a:gd name="T78" fmla="*/ 129 w 234"/>
                <a:gd name="T79" fmla="*/ 143 h 159"/>
                <a:gd name="T80" fmla="*/ 141 w 234"/>
                <a:gd name="T81" fmla="*/ 147 h 159"/>
                <a:gd name="T82" fmla="*/ 149 w 234"/>
                <a:gd name="T83" fmla="*/ 159 h 159"/>
                <a:gd name="T84" fmla="*/ 161 w 234"/>
                <a:gd name="T85" fmla="*/ 155 h 159"/>
                <a:gd name="T86" fmla="*/ 161 w 234"/>
                <a:gd name="T87" fmla="*/ 145 h 159"/>
                <a:gd name="T88" fmla="*/ 150 w 234"/>
                <a:gd name="T89" fmla="*/ 139 h 159"/>
                <a:gd name="T90" fmla="*/ 157 w 234"/>
                <a:gd name="T91" fmla="*/ 132 h 159"/>
                <a:gd name="T92" fmla="*/ 168 w 234"/>
                <a:gd name="T93" fmla="*/ 129 h 159"/>
                <a:gd name="T94" fmla="*/ 183 w 234"/>
                <a:gd name="T95" fmla="*/ 125 h 159"/>
                <a:gd name="T96" fmla="*/ 191 w 234"/>
                <a:gd name="T97" fmla="*/ 118 h 159"/>
                <a:gd name="T98" fmla="*/ 203 w 234"/>
                <a:gd name="T99" fmla="*/ 105 h 159"/>
                <a:gd name="T100" fmla="*/ 210 w 234"/>
                <a:gd name="T101" fmla="*/ 105 h 159"/>
                <a:gd name="T102" fmla="*/ 220 w 234"/>
                <a:gd name="T103" fmla="*/ 104 h 159"/>
                <a:gd name="T104" fmla="*/ 224 w 234"/>
                <a:gd name="T105" fmla="*/ 97 h 159"/>
                <a:gd name="T106" fmla="*/ 222 w 234"/>
                <a:gd name="T107" fmla="*/ 89 h 159"/>
                <a:gd name="T108" fmla="*/ 226 w 234"/>
                <a:gd name="T109" fmla="*/ 82 h 159"/>
                <a:gd name="T110" fmla="*/ 233 w 234"/>
                <a:gd name="T111" fmla="*/ 74 h 159"/>
                <a:gd name="T112" fmla="*/ 231 w 234"/>
                <a:gd name="T113" fmla="*/ 67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34" h="159">
                  <a:moveTo>
                    <a:pt x="231" y="67"/>
                  </a:moveTo>
                  <a:lnTo>
                    <a:pt x="231" y="66"/>
                  </a:lnTo>
                  <a:lnTo>
                    <a:pt x="231" y="66"/>
                  </a:lnTo>
                  <a:lnTo>
                    <a:pt x="231" y="64"/>
                  </a:lnTo>
                  <a:lnTo>
                    <a:pt x="231" y="63"/>
                  </a:lnTo>
                  <a:lnTo>
                    <a:pt x="231" y="63"/>
                  </a:lnTo>
                  <a:lnTo>
                    <a:pt x="231" y="62"/>
                  </a:lnTo>
                  <a:lnTo>
                    <a:pt x="230" y="62"/>
                  </a:lnTo>
                  <a:lnTo>
                    <a:pt x="230" y="62"/>
                  </a:lnTo>
                  <a:lnTo>
                    <a:pt x="228" y="60"/>
                  </a:lnTo>
                  <a:lnTo>
                    <a:pt x="227" y="59"/>
                  </a:lnTo>
                  <a:lnTo>
                    <a:pt x="226" y="58"/>
                  </a:lnTo>
                  <a:lnTo>
                    <a:pt x="226" y="58"/>
                  </a:lnTo>
                  <a:lnTo>
                    <a:pt x="224" y="56"/>
                  </a:lnTo>
                  <a:lnTo>
                    <a:pt x="224" y="56"/>
                  </a:lnTo>
                  <a:lnTo>
                    <a:pt x="224" y="55"/>
                  </a:lnTo>
                  <a:lnTo>
                    <a:pt x="224" y="55"/>
                  </a:lnTo>
                  <a:lnTo>
                    <a:pt x="224" y="54"/>
                  </a:lnTo>
                  <a:lnTo>
                    <a:pt x="224" y="54"/>
                  </a:lnTo>
                  <a:lnTo>
                    <a:pt x="226" y="54"/>
                  </a:lnTo>
                  <a:lnTo>
                    <a:pt x="226" y="52"/>
                  </a:lnTo>
                  <a:lnTo>
                    <a:pt x="227" y="52"/>
                  </a:lnTo>
                  <a:lnTo>
                    <a:pt x="227" y="51"/>
                  </a:lnTo>
                  <a:lnTo>
                    <a:pt x="228" y="50"/>
                  </a:lnTo>
                  <a:lnTo>
                    <a:pt x="230" y="48"/>
                  </a:lnTo>
                  <a:lnTo>
                    <a:pt x="230" y="47"/>
                  </a:lnTo>
                  <a:lnTo>
                    <a:pt x="230" y="47"/>
                  </a:lnTo>
                  <a:lnTo>
                    <a:pt x="230" y="45"/>
                  </a:lnTo>
                  <a:lnTo>
                    <a:pt x="230" y="45"/>
                  </a:lnTo>
                  <a:lnTo>
                    <a:pt x="228" y="45"/>
                  </a:lnTo>
                  <a:lnTo>
                    <a:pt x="228" y="45"/>
                  </a:lnTo>
                  <a:lnTo>
                    <a:pt x="227" y="44"/>
                  </a:lnTo>
                  <a:lnTo>
                    <a:pt x="227" y="44"/>
                  </a:lnTo>
                  <a:lnTo>
                    <a:pt x="226" y="44"/>
                  </a:lnTo>
                  <a:lnTo>
                    <a:pt x="224" y="44"/>
                  </a:lnTo>
                  <a:lnTo>
                    <a:pt x="224" y="44"/>
                  </a:lnTo>
                  <a:lnTo>
                    <a:pt x="223" y="43"/>
                  </a:lnTo>
                  <a:lnTo>
                    <a:pt x="223" y="43"/>
                  </a:lnTo>
                  <a:lnTo>
                    <a:pt x="222" y="43"/>
                  </a:lnTo>
                  <a:lnTo>
                    <a:pt x="222" y="41"/>
                  </a:lnTo>
                  <a:lnTo>
                    <a:pt x="220" y="41"/>
                  </a:lnTo>
                  <a:lnTo>
                    <a:pt x="220" y="40"/>
                  </a:lnTo>
                  <a:lnTo>
                    <a:pt x="219" y="37"/>
                  </a:lnTo>
                  <a:lnTo>
                    <a:pt x="218" y="36"/>
                  </a:lnTo>
                  <a:lnTo>
                    <a:pt x="218" y="33"/>
                  </a:lnTo>
                  <a:lnTo>
                    <a:pt x="216" y="32"/>
                  </a:lnTo>
                  <a:lnTo>
                    <a:pt x="216" y="29"/>
                  </a:lnTo>
                  <a:lnTo>
                    <a:pt x="215" y="28"/>
                  </a:lnTo>
                  <a:lnTo>
                    <a:pt x="214" y="27"/>
                  </a:lnTo>
                  <a:lnTo>
                    <a:pt x="212" y="25"/>
                  </a:lnTo>
                  <a:lnTo>
                    <a:pt x="211" y="24"/>
                  </a:lnTo>
                  <a:lnTo>
                    <a:pt x="210" y="23"/>
                  </a:lnTo>
                  <a:lnTo>
                    <a:pt x="208" y="23"/>
                  </a:lnTo>
                  <a:lnTo>
                    <a:pt x="207" y="21"/>
                  </a:lnTo>
                  <a:lnTo>
                    <a:pt x="206" y="20"/>
                  </a:lnTo>
                  <a:lnTo>
                    <a:pt x="204" y="18"/>
                  </a:lnTo>
                  <a:lnTo>
                    <a:pt x="203" y="17"/>
                  </a:lnTo>
                  <a:lnTo>
                    <a:pt x="203" y="16"/>
                  </a:lnTo>
                  <a:lnTo>
                    <a:pt x="201" y="16"/>
                  </a:lnTo>
                  <a:lnTo>
                    <a:pt x="201" y="14"/>
                  </a:lnTo>
                  <a:lnTo>
                    <a:pt x="201" y="14"/>
                  </a:lnTo>
                  <a:lnTo>
                    <a:pt x="200" y="14"/>
                  </a:lnTo>
                  <a:lnTo>
                    <a:pt x="200" y="13"/>
                  </a:lnTo>
                  <a:lnTo>
                    <a:pt x="199" y="13"/>
                  </a:lnTo>
                  <a:lnTo>
                    <a:pt x="197" y="13"/>
                  </a:lnTo>
                  <a:lnTo>
                    <a:pt x="197" y="13"/>
                  </a:lnTo>
                  <a:lnTo>
                    <a:pt x="196" y="13"/>
                  </a:lnTo>
                  <a:lnTo>
                    <a:pt x="196" y="12"/>
                  </a:lnTo>
                  <a:lnTo>
                    <a:pt x="195" y="12"/>
                  </a:lnTo>
                  <a:lnTo>
                    <a:pt x="195" y="10"/>
                  </a:lnTo>
                  <a:lnTo>
                    <a:pt x="193" y="10"/>
                  </a:lnTo>
                  <a:lnTo>
                    <a:pt x="193" y="9"/>
                  </a:lnTo>
                  <a:lnTo>
                    <a:pt x="192" y="8"/>
                  </a:lnTo>
                  <a:lnTo>
                    <a:pt x="192" y="8"/>
                  </a:lnTo>
                  <a:lnTo>
                    <a:pt x="192" y="6"/>
                  </a:lnTo>
                  <a:lnTo>
                    <a:pt x="191" y="5"/>
                  </a:lnTo>
                  <a:lnTo>
                    <a:pt x="191" y="5"/>
                  </a:lnTo>
                  <a:lnTo>
                    <a:pt x="189" y="4"/>
                  </a:lnTo>
                  <a:lnTo>
                    <a:pt x="188" y="4"/>
                  </a:lnTo>
                  <a:lnTo>
                    <a:pt x="188" y="4"/>
                  </a:lnTo>
                  <a:lnTo>
                    <a:pt x="187" y="4"/>
                  </a:lnTo>
                  <a:lnTo>
                    <a:pt x="185" y="4"/>
                  </a:lnTo>
                  <a:lnTo>
                    <a:pt x="184" y="4"/>
                  </a:lnTo>
                  <a:lnTo>
                    <a:pt x="183" y="4"/>
                  </a:lnTo>
                  <a:lnTo>
                    <a:pt x="180" y="6"/>
                  </a:lnTo>
                  <a:lnTo>
                    <a:pt x="179" y="6"/>
                  </a:lnTo>
                  <a:lnTo>
                    <a:pt x="176" y="8"/>
                  </a:lnTo>
                  <a:lnTo>
                    <a:pt x="174" y="9"/>
                  </a:lnTo>
                  <a:lnTo>
                    <a:pt x="173" y="10"/>
                  </a:lnTo>
                  <a:lnTo>
                    <a:pt x="173" y="10"/>
                  </a:lnTo>
                  <a:lnTo>
                    <a:pt x="172" y="12"/>
                  </a:lnTo>
                  <a:lnTo>
                    <a:pt x="170" y="12"/>
                  </a:lnTo>
                  <a:lnTo>
                    <a:pt x="170" y="12"/>
                  </a:lnTo>
                  <a:lnTo>
                    <a:pt x="169" y="12"/>
                  </a:lnTo>
                  <a:lnTo>
                    <a:pt x="168" y="12"/>
                  </a:lnTo>
                  <a:lnTo>
                    <a:pt x="168" y="12"/>
                  </a:lnTo>
                  <a:lnTo>
                    <a:pt x="166" y="12"/>
                  </a:lnTo>
                  <a:lnTo>
                    <a:pt x="165" y="12"/>
                  </a:lnTo>
                  <a:lnTo>
                    <a:pt x="162" y="12"/>
                  </a:lnTo>
                  <a:lnTo>
                    <a:pt x="161" y="12"/>
                  </a:lnTo>
                  <a:lnTo>
                    <a:pt x="158" y="13"/>
                  </a:lnTo>
                  <a:lnTo>
                    <a:pt x="157" y="13"/>
                  </a:lnTo>
                  <a:lnTo>
                    <a:pt x="156" y="13"/>
                  </a:lnTo>
                  <a:lnTo>
                    <a:pt x="153" y="13"/>
                  </a:lnTo>
                  <a:lnTo>
                    <a:pt x="151" y="13"/>
                  </a:lnTo>
                  <a:lnTo>
                    <a:pt x="150" y="13"/>
                  </a:lnTo>
                  <a:lnTo>
                    <a:pt x="150" y="14"/>
                  </a:lnTo>
                  <a:lnTo>
                    <a:pt x="149" y="14"/>
                  </a:lnTo>
                  <a:lnTo>
                    <a:pt x="147" y="14"/>
                  </a:lnTo>
                  <a:lnTo>
                    <a:pt x="147" y="16"/>
                  </a:lnTo>
                  <a:lnTo>
                    <a:pt x="146" y="16"/>
                  </a:lnTo>
                  <a:lnTo>
                    <a:pt x="146" y="17"/>
                  </a:lnTo>
                  <a:lnTo>
                    <a:pt x="145" y="18"/>
                  </a:lnTo>
                  <a:lnTo>
                    <a:pt x="145" y="18"/>
                  </a:lnTo>
                  <a:lnTo>
                    <a:pt x="145" y="20"/>
                  </a:lnTo>
                  <a:lnTo>
                    <a:pt x="143" y="20"/>
                  </a:lnTo>
                  <a:lnTo>
                    <a:pt x="143" y="21"/>
                  </a:lnTo>
                  <a:lnTo>
                    <a:pt x="143" y="21"/>
                  </a:lnTo>
                  <a:lnTo>
                    <a:pt x="142" y="21"/>
                  </a:lnTo>
                  <a:lnTo>
                    <a:pt x="142" y="20"/>
                  </a:lnTo>
                  <a:lnTo>
                    <a:pt x="142" y="20"/>
                  </a:lnTo>
                  <a:lnTo>
                    <a:pt x="142" y="18"/>
                  </a:lnTo>
                  <a:lnTo>
                    <a:pt x="141" y="17"/>
                  </a:lnTo>
                  <a:lnTo>
                    <a:pt x="141" y="16"/>
                  </a:lnTo>
                  <a:lnTo>
                    <a:pt x="141" y="16"/>
                  </a:lnTo>
                  <a:lnTo>
                    <a:pt x="141" y="16"/>
                  </a:lnTo>
                  <a:lnTo>
                    <a:pt x="139" y="16"/>
                  </a:lnTo>
                  <a:lnTo>
                    <a:pt x="138" y="16"/>
                  </a:lnTo>
                  <a:lnTo>
                    <a:pt x="137" y="17"/>
                  </a:lnTo>
                  <a:lnTo>
                    <a:pt x="135" y="18"/>
                  </a:lnTo>
                  <a:lnTo>
                    <a:pt x="134" y="20"/>
                  </a:lnTo>
                  <a:lnTo>
                    <a:pt x="131" y="23"/>
                  </a:lnTo>
                  <a:lnTo>
                    <a:pt x="129" y="25"/>
                  </a:lnTo>
                  <a:lnTo>
                    <a:pt x="127" y="29"/>
                  </a:lnTo>
                  <a:lnTo>
                    <a:pt x="126" y="32"/>
                  </a:lnTo>
                  <a:lnTo>
                    <a:pt x="124" y="35"/>
                  </a:lnTo>
                  <a:lnTo>
                    <a:pt x="123" y="37"/>
                  </a:lnTo>
                  <a:lnTo>
                    <a:pt x="123" y="39"/>
                  </a:lnTo>
                  <a:lnTo>
                    <a:pt x="123" y="39"/>
                  </a:lnTo>
                  <a:lnTo>
                    <a:pt x="120" y="37"/>
                  </a:lnTo>
                  <a:lnTo>
                    <a:pt x="119" y="36"/>
                  </a:lnTo>
                  <a:lnTo>
                    <a:pt x="118" y="35"/>
                  </a:lnTo>
                  <a:lnTo>
                    <a:pt x="116" y="32"/>
                  </a:lnTo>
                  <a:lnTo>
                    <a:pt x="115" y="31"/>
                  </a:lnTo>
                  <a:lnTo>
                    <a:pt x="114" y="29"/>
                  </a:lnTo>
                  <a:lnTo>
                    <a:pt x="112" y="28"/>
                  </a:lnTo>
                  <a:lnTo>
                    <a:pt x="112" y="27"/>
                  </a:lnTo>
                  <a:lnTo>
                    <a:pt x="111" y="27"/>
                  </a:lnTo>
                  <a:lnTo>
                    <a:pt x="110" y="25"/>
                  </a:lnTo>
                  <a:lnTo>
                    <a:pt x="108" y="25"/>
                  </a:lnTo>
                  <a:lnTo>
                    <a:pt x="107" y="24"/>
                  </a:lnTo>
                  <a:lnTo>
                    <a:pt x="106" y="24"/>
                  </a:lnTo>
                  <a:lnTo>
                    <a:pt x="104" y="24"/>
                  </a:lnTo>
                  <a:lnTo>
                    <a:pt x="104" y="23"/>
                  </a:lnTo>
                  <a:lnTo>
                    <a:pt x="104" y="20"/>
                  </a:lnTo>
                  <a:lnTo>
                    <a:pt x="104" y="18"/>
                  </a:lnTo>
                  <a:lnTo>
                    <a:pt x="104" y="17"/>
                  </a:lnTo>
                  <a:lnTo>
                    <a:pt x="104" y="17"/>
                  </a:lnTo>
                  <a:lnTo>
                    <a:pt x="103" y="16"/>
                  </a:lnTo>
                  <a:lnTo>
                    <a:pt x="103" y="16"/>
                  </a:lnTo>
                  <a:lnTo>
                    <a:pt x="103" y="16"/>
                  </a:lnTo>
                  <a:lnTo>
                    <a:pt x="102" y="14"/>
                  </a:lnTo>
                  <a:lnTo>
                    <a:pt x="99" y="13"/>
                  </a:lnTo>
                  <a:lnTo>
                    <a:pt x="97" y="12"/>
                  </a:lnTo>
                  <a:lnTo>
                    <a:pt x="95" y="10"/>
                  </a:lnTo>
                  <a:lnTo>
                    <a:pt x="92" y="9"/>
                  </a:lnTo>
                  <a:lnTo>
                    <a:pt x="91" y="6"/>
                  </a:lnTo>
                  <a:lnTo>
                    <a:pt x="89" y="4"/>
                  </a:lnTo>
                  <a:lnTo>
                    <a:pt x="88" y="2"/>
                  </a:lnTo>
                  <a:lnTo>
                    <a:pt x="87" y="1"/>
                  </a:lnTo>
                  <a:lnTo>
                    <a:pt x="87" y="1"/>
                  </a:lnTo>
                  <a:lnTo>
                    <a:pt x="87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3" y="1"/>
                  </a:lnTo>
                  <a:lnTo>
                    <a:pt x="81" y="2"/>
                  </a:lnTo>
                  <a:lnTo>
                    <a:pt x="79" y="2"/>
                  </a:lnTo>
                  <a:lnTo>
                    <a:pt x="77" y="4"/>
                  </a:lnTo>
                  <a:lnTo>
                    <a:pt x="75" y="4"/>
                  </a:lnTo>
                  <a:lnTo>
                    <a:pt x="72" y="5"/>
                  </a:lnTo>
                  <a:lnTo>
                    <a:pt x="69" y="6"/>
                  </a:lnTo>
                  <a:lnTo>
                    <a:pt x="66" y="8"/>
                  </a:lnTo>
                  <a:lnTo>
                    <a:pt x="65" y="9"/>
                  </a:lnTo>
                  <a:lnTo>
                    <a:pt x="62" y="10"/>
                  </a:lnTo>
                  <a:lnTo>
                    <a:pt x="60" y="12"/>
                  </a:lnTo>
                  <a:lnTo>
                    <a:pt x="57" y="13"/>
                  </a:lnTo>
                  <a:lnTo>
                    <a:pt x="56" y="13"/>
                  </a:lnTo>
                  <a:lnTo>
                    <a:pt x="54" y="14"/>
                  </a:lnTo>
                  <a:lnTo>
                    <a:pt x="52" y="16"/>
                  </a:lnTo>
                  <a:lnTo>
                    <a:pt x="50" y="17"/>
                  </a:lnTo>
                  <a:lnTo>
                    <a:pt x="50" y="18"/>
                  </a:lnTo>
                  <a:lnTo>
                    <a:pt x="47" y="18"/>
                  </a:lnTo>
                  <a:lnTo>
                    <a:pt x="46" y="18"/>
                  </a:lnTo>
                  <a:lnTo>
                    <a:pt x="45" y="18"/>
                  </a:lnTo>
                  <a:lnTo>
                    <a:pt x="42" y="18"/>
                  </a:lnTo>
                  <a:lnTo>
                    <a:pt x="39" y="18"/>
                  </a:lnTo>
                  <a:lnTo>
                    <a:pt x="37" y="18"/>
                  </a:lnTo>
                  <a:lnTo>
                    <a:pt x="34" y="18"/>
                  </a:lnTo>
                  <a:lnTo>
                    <a:pt x="31" y="18"/>
                  </a:lnTo>
                  <a:lnTo>
                    <a:pt x="29" y="18"/>
                  </a:lnTo>
                  <a:lnTo>
                    <a:pt x="29" y="20"/>
                  </a:lnTo>
                  <a:lnTo>
                    <a:pt x="27" y="20"/>
                  </a:lnTo>
                  <a:lnTo>
                    <a:pt x="26" y="20"/>
                  </a:lnTo>
                  <a:lnTo>
                    <a:pt x="26" y="21"/>
                  </a:lnTo>
                  <a:lnTo>
                    <a:pt x="25" y="21"/>
                  </a:lnTo>
                  <a:lnTo>
                    <a:pt x="23" y="23"/>
                  </a:lnTo>
                  <a:lnTo>
                    <a:pt x="22" y="23"/>
                  </a:lnTo>
                  <a:lnTo>
                    <a:pt x="20" y="23"/>
                  </a:lnTo>
                  <a:lnTo>
                    <a:pt x="19" y="23"/>
                  </a:lnTo>
                  <a:lnTo>
                    <a:pt x="16" y="21"/>
                  </a:lnTo>
                  <a:lnTo>
                    <a:pt x="15" y="21"/>
                  </a:lnTo>
                  <a:lnTo>
                    <a:pt x="14" y="20"/>
                  </a:lnTo>
                  <a:lnTo>
                    <a:pt x="12" y="20"/>
                  </a:lnTo>
                  <a:lnTo>
                    <a:pt x="11" y="20"/>
                  </a:lnTo>
                  <a:lnTo>
                    <a:pt x="11" y="20"/>
                  </a:lnTo>
                  <a:lnTo>
                    <a:pt x="10" y="20"/>
                  </a:lnTo>
                  <a:lnTo>
                    <a:pt x="8" y="20"/>
                  </a:lnTo>
                  <a:lnTo>
                    <a:pt x="7" y="21"/>
                  </a:lnTo>
                  <a:lnTo>
                    <a:pt x="6" y="21"/>
                  </a:lnTo>
                  <a:lnTo>
                    <a:pt x="4" y="23"/>
                  </a:lnTo>
                  <a:lnTo>
                    <a:pt x="2" y="25"/>
                  </a:lnTo>
                  <a:lnTo>
                    <a:pt x="0" y="28"/>
                  </a:lnTo>
                  <a:lnTo>
                    <a:pt x="4" y="33"/>
                  </a:lnTo>
                  <a:lnTo>
                    <a:pt x="7" y="39"/>
                  </a:lnTo>
                  <a:lnTo>
                    <a:pt x="8" y="41"/>
                  </a:lnTo>
                  <a:lnTo>
                    <a:pt x="11" y="44"/>
                  </a:lnTo>
                  <a:lnTo>
                    <a:pt x="11" y="47"/>
                  </a:lnTo>
                  <a:lnTo>
                    <a:pt x="12" y="50"/>
                  </a:lnTo>
                  <a:lnTo>
                    <a:pt x="14" y="52"/>
                  </a:lnTo>
                  <a:lnTo>
                    <a:pt x="15" y="56"/>
                  </a:lnTo>
                  <a:lnTo>
                    <a:pt x="16" y="60"/>
                  </a:lnTo>
                  <a:lnTo>
                    <a:pt x="18" y="64"/>
                  </a:lnTo>
                  <a:lnTo>
                    <a:pt x="18" y="68"/>
                  </a:lnTo>
                  <a:lnTo>
                    <a:pt x="19" y="71"/>
                  </a:lnTo>
                  <a:lnTo>
                    <a:pt x="20" y="75"/>
                  </a:lnTo>
                  <a:lnTo>
                    <a:pt x="22" y="78"/>
                  </a:lnTo>
                  <a:lnTo>
                    <a:pt x="23" y="85"/>
                  </a:lnTo>
                  <a:lnTo>
                    <a:pt x="25" y="90"/>
                  </a:lnTo>
                  <a:lnTo>
                    <a:pt x="27" y="97"/>
                  </a:lnTo>
                  <a:lnTo>
                    <a:pt x="29" y="102"/>
                  </a:lnTo>
                  <a:lnTo>
                    <a:pt x="30" y="106"/>
                  </a:lnTo>
                  <a:lnTo>
                    <a:pt x="33" y="112"/>
                  </a:lnTo>
                  <a:lnTo>
                    <a:pt x="34" y="117"/>
                  </a:lnTo>
                  <a:lnTo>
                    <a:pt x="35" y="121"/>
                  </a:lnTo>
                  <a:lnTo>
                    <a:pt x="35" y="125"/>
                  </a:lnTo>
                  <a:lnTo>
                    <a:pt x="37" y="129"/>
                  </a:lnTo>
                  <a:lnTo>
                    <a:pt x="38" y="132"/>
                  </a:lnTo>
                  <a:lnTo>
                    <a:pt x="39" y="135"/>
                  </a:lnTo>
                  <a:lnTo>
                    <a:pt x="39" y="136"/>
                  </a:lnTo>
                  <a:lnTo>
                    <a:pt x="41" y="137"/>
                  </a:lnTo>
                  <a:lnTo>
                    <a:pt x="42" y="137"/>
                  </a:lnTo>
                  <a:lnTo>
                    <a:pt x="42" y="139"/>
                  </a:lnTo>
                  <a:lnTo>
                    <a:pt x="43" y="139"/>
                  </a:lnTo>
                  <a:lnTo>
                    <a:pt x="46" y="139"/>
                  </a:lnTo>
                  <a:lnTo>
                    <a:pt x="47" y="137"/>
                  </a:lnTo>
                  <a:lnTo>
                    <a:pt x="49" y="137"/>
                  </a:lnTo>
                  <a:lnTo>
                    <a:pt x="52" y="135"/>
                  </a:lnTo>
                  <a:lnTo>
                    <a:pt x="54" y="133"/>
                  </a:lnTo>
                  <a:lnTo>
                    <a:pt x="57" y="131"/>
                  </a:lnTo>
                  <a:lnTo>
                    <a:pt x="58" y="129"/>
                  </a:lnTo>
                  <a:lnTo>
                    <a:pt x="60" y="127"/>
                  </a:lnTo>
                  <a:lnTo>
                    <a:pt x="62" y="125"/>
                  </a:lnTo>
                  <a:lnTo>
                    <a:pt x="62" y="125"/>
                  </a:lnTo>
                  <a:lnTo>
                    <a:pt x="64" y="124"/>
                  </a:lnTo>
                  <a:lnTo>
                    <a:pt x="64" y="124"/>
                  </a:lnTo>
                  <a:lnTo>
                    <a:pt x="65" y="124"/>
                  </a:lnTo>
                  <a:lnTo>
                    <a:pt x="65" y="124"/>
                  </a:lnTo>
                  <a:lnTo>
                    <a:pt x="66" y="124"/>
                  </a:lnTo>
                  <a:lnTo>
                    <a:pt x="68" y="125"/>
                  </a:lnTo>
                  <a:lnTo>
                    <a:pt x="68" y="125"/>
                  </a:lnTo>
                  <a:lnTo>
                    <a:pt x="69" y="127"/>
                  </a:lnTo>
                  <a:lnTo>
                    <a:pt x="69" y="128"/>
                  </a:lnTo>
                  <a:lnTo>
                    <a:pt x="70" y="129"/>
                  </a:lnTo>
                  <a:lnTo>
                    <a:pt x="72" y="131"/>
                  </a:lnTo>
                  <a:lnTo>
                    <a:pt x="73" y="133"/>
                  </a:lnTo>
                  <a:lnTo>
                    <a:pt x="75" y="135"/>
                  </a:lnTo>
                  <a:lnTo>
                    <a:pt x="75" y="136"/>
                  </a:lnTo>
                  <a:lnTo>
                    <a:pt x="76" y="136"/>
                  </a:lnTo>
                  <a:lnTo>
                    <a:pt x="77" y="137"/>
                  </a:lnTo>
                  <a:lnTo>
                    <a:pt x="77" y="137"/>
                  </a:lnTo>
                  <a:lnTo>
                    <a:pt x="79" y="137"/>
                  </a:lnTo>
                  <a:lnTo>
                    <a:pt x="79" y="139"/>
                  </a:lnTo>
                  <a:lnTo>
                    <a:pt x="80" y="139"/>
                  </a:lnTo>
                  <a:lnTo>
                    <a:pt x="80" y="140"/>
                  </a:lnTo>
                  <a:lnTo>
                    <a:pt x="80" y="141"/>
                  </a:lnTo>
                  <a:lnTo>
                    <a:pt x="81" y="141"/>
                  </a:lnTo>
                  <a:lnTo>
                    <a:pt x="81" y="143"/>
                  </a:lnTo>
                  <a:lnTo>
                    <a:pt x="81" y="144"/>
                  </a:lnTo>
                  <a:lnTo>
                    <a:pt x="83" y="145"/>
                  </a:lnTo>
                  <a:lnTo>
                    <a:pt x="83" y="147"/>
                  </a:lnTo>
                  <a:lnTo>
                    <a:pt x="83" y="148"/>
                  </a:lnTo>
                  <a:lnTo>
                    <a:pt x="84" y="148"/>
                  </a:lnTo>
                  <a:lnTo>
                    <a:pt x="84" y="149"/>
                  </a:lnTo>
                  <a:lnTo>
                    <a:pt x="85" y="149"/>
                  </a:lnTo>
                  <a:lnTo>
                    <a:pt x="87" y="149"/>
                  </a:lnTo>
                  <a:lnTo>
                    <a:pt x="87" y="148"/>
                  </a:lnTo>
                  <a:lnTo>
                    <a:pt x="88" y="148"/>
                  </a:lnTo>
                  <a:lnTo>
                    <a:pt x="89" y="148"/>
                  </a:lnTo>
                  <a:lnTo>
                    <a:pt x="91" y="148"/>
                  </a:lnTo>
                  <a:lnTo>
                    <a:pt x="92" y="148"/>
                  </a:lnTo>
                  <a:lnTo>
                    <a:pt x="93" y="148"/>
                  </a:lnTo>
                  <a:lnTo>
                    <a:pt x="95" y="148"/>
                  </a:lnTo>
                  <a:lnTo>
                    <a:pt x="97" y="148"/>
                  </a:lnTo>
                  <a:lnTo>
                    <a:pt x="99" y="148"/>
                  </a:lnTo>
                  <a:lnTo>
                    <a:pt x="100" y="148"/>
                  </a:lnTo>
                  <a:lnTo>
                    <a:pt x="103" y="148"/>
                  </a:lnTo>
                  <a:lnTo>
                    <a:pt x="104" y="148"/>
                  </a:lnTo>
                  <a:lnTo>
                    <a:pt x="107" y="148"/>
                  </a:lnTo>
                  <a:lnTo>
                    <a:pt x="108" y="148"/>
                  </a:lnTo>
                  <a:lnTo>
                    <a:pt x="111" y="148"/>
                  </a:lnTo>
                  <a:lnTo>
                    <a:pt x="112" y="147"/>
                  </a:lnTo>
                  <a:lnTo>
                    <a:pt x="114" y="147"/>
                  </a:lnTo>
                  <a:lnTo>
                    <a:pt x="118" y="145"/>
                  </a:lnTo>
                  <a:lnTo>
                    <a:pt x="120" y="144"/>
                  </a:lnTo>
                  <a:lnTo>
                    <a:pt x="124" y="143"/>
                  </a:lnTo>
                  <a:lnTo>
                    <a:pt x="127" y="143"/>
                  </a:lnTo>
                  <a:lnTo>
                    <a:pt x="129" y="143"/>
                  </a:lnTo>
                  <a:lnTo>
                    <a:pt x="129" y="143"/>
                  </a:lnTo>
                  <a:lnTo>
                    <a:pt x="131" y="143"/>
                  </a:lnTo>
                  <a:lnTo>
                    <a:pt x="133" y="143"/>
                  </a:lnTo>
                  <a:lnTo>
                    <a:pt x="134" y="143"/>
                  </a:lnTo>
                  <a:lnTo>
                    <a:pt x="135" y="144"/>
                  </a:lnTo>
                  <a:lnTo>
                    <a:pt x="138" y="144"/>
                  </a:lnTo>
                  <a:lnTo>
                    <a:pt x="139" y="145"/>
                  </a:lnTo>
                  <a:lnTo>
                    <a:pt x="141" y="147"/>
                  </a:lnTo>
                  <a:lnTo>
                    <a:pt x="142" y="148"/>
                  </a:lnTo>
                  <a:lnTo>
                    <a:pt x="143" y="149"/>
                  </a:lnTo>
                  <a:lnTo>
                    <a:pt x="145" y="152"/>
                  </a:lnTo>
                  <a:lnTo>
                    <a:pt x="146" y="154"/>
                  </a:lnTo>
                  <a:lnTo>
                    <a:pt x="146" y="155"/>
                  </a:lnTo>
                  <a:lnTo>
                    <a:pt x="147" y="156"/>
                  </a:lnTo>
                  <a:lnTo>
                    <a:pt x="147" y="159"/>
                  </a:lnTo>
                  <a:lnTo>
                    <a:pt x="149" y="159"/>
                  </a:lnTo>
                  <a:lnTo>
                    <a:pt x="150" y="159"/>
                  </a:lnTo>
                  <a:lnTo>
                    <a:pt x="153" y="158"/>
                  </a:lnTo>
                  <a:lnTo>
                    <a:pt x="156" y="158"/>
                  </a:lnTo>
                  <a:lnTo>
                    <a:pt x="157" y="158"/>
                  </a:lnTo>
                  <a:lnTo>
                    <a:pt x="158" y="158"/>
                  </a:lnTo>
                  <a:lnTo>
                    <a:pt x="158" y="156"/>
                  </a:lnTo>
                  <a:lnTo>
                    <a:pt x="160" y="155"/>
                  </a:lnTo>
                  <a:lnTo>
                    <a:pt x="161" y="155"/>
                  </a:lnTo>
                  <a:lnTo>
                    <a:pt x="162" y="154"/>
                  </a:lnTo>
                  <a:lnTo>
                    <a:pt x="162" y="152"/>
                  </a:lnTo>
                  <a:lnTo>
                    <a:pt x="162" y="151"/>
                  </a:lnTo>
                  <a:lnTo>
                    <a:pt x="164" y="151"/>
                  </a:lnTo>
                  <a:lnTo>
                    <a:pt x="162" y="149"/>
                  </a:lnTo>
                  <a:lnTo>
                    <a:pt x="162" y="148"/>
                  </a:lnTo>
                  <a:lnTo>
                    <a:pt x="162" y="147"/>
                  </a:lnTo>
                  <a:lnTo>
                    <a:pt x="161" y="145"/>
                  </a:lnTo>
                  <a:lnTo>
                    <a:pt x="160" y="145"/>
                  </a:lnTo>
                  <a:lnTo>
                    <a:pt x="160" y="144"/>
                  </a:lnTo>
                  <a:lnTo>
                    <a:pt x="158" y="144"/>
                  </a:lnTo>
                  <a:lnTo>
                    <a:pt x="156" y="143"/>
                  </a:lnTo>
                  <a:lnTo>
                    <a:pt x="153" y="141"/>
                  </a:lnTo>
                  <a:lnTo>
                    <a:pt x="151" y="140"/>
                  </a:lnTo>
                  <a:lnTo>
                    <a:pt x="150" y="140"/>
                  </a:lnTo>
                  <a:lnTo>
                    <a:pt x="150" y="139"/>
                  </a:lnTo>
                  <a:lnTo>
                    <a:pt x="150" y="139"/>
                  </a:lnTo>
                  <a:lnTo>
                    <a:pt x="150" y="137"/>
                  </a:lnTo>
                  <a:lnTo>
                    <a:pt x="150" y="137"/>
                  </a:lnTo>
                  <a:lnTo>
                    <a:pt x="151" y="136"/>
                  </a:lnTo>
                  <a:lnTo>
                    <a:pt x="153" y="135"/>
                  </a:lnTo>
                  <a:lnTo>
                    <a:pt x="154" y="133"/>
                  </a:lnTo>
                  <a:lnTo>
                    <a:pt x="156" y="132"/>
                  </a:lnTo>
                  <a:lnTo>
                    <a:pt x="157" y="132"/>
                  </a:lnTo>
                  <a:lnTo>
                    <a:pt x="157" y="132"/>
                  </a:lnTo>
                  <a:lnTo>
                    <a:pt x="158" y="132"/>
                  </a:lnTo>
                  <a:lnTo>
                    <a:pt x="160" y="132"/>
                  </a:lnTo>
                  <a:lnTo>
                    <a:pt x="161" y="132"/>
                  </a:lnTo>
                  <a:lnTo>
                    <a:pt x="162" y="132"/>
                  </a:lnTo>
                  <a:lnTo>
                    <a:pt x="164" y="131"/>
                  </a:lnTo>
                  <a:lnTo>
                    <a:pt x="166" y="129"/>
                  </a:lnTo>
                  <a:lnTo>
                    <a:pt x="168" y="129"/>
                  </a:lnTo>
                  <a:lnTo>
                    <a:pt x="169" y="128"/>
                  </a:lnTo>
                  <a:lnTo>
                    <a:pt x="172" y="127"/>
                  </a:lnTo>
                  <a:lnTo>
                    <a:pt x="174" y="127"/>
                  </a:lnTo>
                  <a:lnTo>
                    <a:pt x="176" y="125"/>
                  </a:lnTo>
                  <a:lnTo>
                    <a:pt x="179" y="125"/>
                  </a:lnTo>
                  <a:lnTo>
                    <a:pt x="180" y="125"/>
                  </a:lnTo>
                  <a:lnTo>
                    <a:pt x="181" y="125"/>
                  </a:lnTo>
                  <a:lnTo>
                    <a:pt x="183" y="125"/>
                  </a:lnTo>
                  <a:lnTo>
                    <a:pt x="184" y="124"/>
                  </a:lnTo>
                  <a:lnTo>
                    <a:pt x="184" y="124"/>
                  </a:lnTo>
                  <a:lnTo>
                    <a:pt x="185" y="124"/>
                  </a:lnTo>
                  <a:lnTo>
                    <a:pt x="187" y="122"/>
                  </a:lnTo>
                  <a:lnTo>
                    <a:pt x="187" y="121"/>
                  </a:lnTo>
                  <a:lnTo>
                    <a:pt x="188" y="121"/>
                  </a:lnTo>
                  <a:lnTo>
                    <a:pt x="189" y="120"/>
                  </a:lnTo>
                  <a:lnTo>
                    <a:pt x="191" y="118"/>
                  </a:lnTo>
                  <a:lnTo>
                    <a:pt x="193" y="116"/>
                  </a:lnTo>
                  <a:lnTo>
                    <a:pt x="195" y="114"/>
                  </a:lnTo>
                  <a:lnTo>
                    <a:pt x="196" y="113"/>
                  </a:lnTo>
                  <a:lnTo>
                    <a:pt x="197" y="112"/>
                  </a:lnTo>
                  <a:lnTo>
                    <a:pt x="200" y="109"/>
                  </a:lnTo>
                  <a:lnTo>
                    <a:pt x="201" y="108"/>
                  </a:lnTo>
                  <a:lnTo>
                    <a:pt x="203" y="106"/>
                  </a:lnTo>
                  <a:lnTo>
                    <a:pt x="203" y="105"/>
                  </a:lnTo>
                  <a:lnTo>
                    <a:pt x="203" y="105"/>
                  </a:lnTo>
                  <a:lnTo>
                    <a:pt x="204" y="105"/>
                  </a:lnTo>
                  <a:lnTo>
                    <a:pt x="206" y="104"/>
                  </a:lnTo>
                  <a:lnTo>
                    <a:pt x="206" y="104"/>
                  </a:lnTo>
                  <a:lnTo>
                    <a:pt x="207" y="104"/>
                  </a:lnTo>
                  <a:lnTo>
                    <a:pt x="207" y="104"/>
                  </a:lnTo>
                  <a:lnTo>
                    <a:pt x="208" y="104"/>
                  </a:lnTo>
                  <a:lnTo>
                    <a:pt x="210" y="105"/>
                  </a:lnTo>
                  <a:lnTo>
                    <a:pt x="211" y="105"/>
                  </a:lnTo>
                  <a:lnTo>
                    <a:pt x="212" y="105"/>
                  </a:lnTo>
                  <a:lnTo>
                    <a:pt x="212" y="105"/>
                  </a:lnTo>
                  <a:lnTo>
                    <a:pt x="214" y="104"/>
                  </a:lnTo>
                  <a:lnTo>
                    <a:pt x="215" y="104"/>
                  </a:lnTo>
                  <a:lnTo>
                    <a:pt x="218" y="104"/>
                  </a:lnTo>
                  <a:lnTo>
                    <a:pt x="219" y="104"/>
                  </a:lnTo>
                  <a:lnTo>
                    <a:pt x="220" y="104"/>
                  </a:lnTo>
                  <a:lnTo>
                    <a:pt x="222" y="102"/>
                  </a:lnTo>
                  <a:lnTo>
                    <a:pt x="223" y="102"/>
                  </a:lnTo>
                  <a:lnTo>
                    <a:pt x="223" y="102"/>
                  </a:lnTo>
                  <a:lnTo>
                    <a:pt x="224" y="101"/>
                  </a:lnTo>
                  <a:lnTo>
                    <a:pt x="224" y="100"/>
                  </a:lnTo>
                  <a:lnTo>
                    <a:pt x="224" y="100"/>
                  </a:lnTo>
                  <a:lnTo>
                    <a:pt x="226" y="98"/>
                  </a:lnTo>
                  <a:lnTo>
                    <a:pt x="224" y="97"/>
                  </a:lnTo>
                  <a:lnTo>
                    <a:pt x="224" y="95"/>
                  </a:lnTo>
                  <a:lnTo>
                    <a:pt x="223" y="93"/>
                  </a:lnTo>
                  <a:lnTo>
                    <a:pt x="223" y="91"/>
                  </a:lnTo>
                  <a:lnTo>
                    <a:pt x="222" y="91"/>
                  </a:lnTo>
                  <a:lnTo>
                    <a:pt x="222" y="90"/>
                  </a:lnTo>
                  <a:lnTo>
                    <a:pt x="222" y="90"/>
                  </a:lnTo>
                  <a:lnTo>
                    <a:pt x="222" y="89"/>
                  </a:lnTo>
                  <a:lnTo>
                    <a:pt x="222" y="89"/>
                  </a:lnTo>
                  <a:lnTo>
                    <a:pt x="222" y="87"/>
                  </a:lnTo>
                  <a:lnTo>
                    <a:pt x="222" y="87"/>
                  </a:lnTo>
                  <a:lnTo>
                    <a:pt x="222" y="86"/>
                  </a:lnTo>
                  <a:lnTo>
                    <a:pt x="222" y="86"/>
                  </a:lnTo>
                  <a:lnTo>
                    <a:pt x="222" y="85"/>
                  </a:lnTo>
                  <a:lnTo>
                    <a:pt x="223" y="85"/>
                  </a:lnTo>
                  <a:lnTo>
                    <a:pt x="224" y="83"/>
                  </a:lnTo>
                  <a:lnTo>
                    <a:pt x="226" y="82"/>
                  </a:lnTo>
                  <a:lnTo>
                    <a:pt x="228" y="81"/>
                  </a:lnTo>
                  <a:lnTo>
                    <a:pt x="231" y="79"/>
                  </a:lnTo>
                  <a:lnTo>
                    <a:pt x="233" y="78"/>
                  </a:lnTo>
                  <a:lnTo>
                    <a:pt x="234" y="78"/>
                  </a:lnTo>
                  <a:lnTo>
                    <a:pt x="234" y="78"/>
                  </a:lnTo>
                  <a:lnTo>
                    <a:pt x="234" y="77"/>
                  </a:lnTo>
                  <a:lnTo>
                    <a:pt x="233" y="74"/>
                  </a:lnTo>
                  <a:lnTo>
                    <a:pt x="233" y="74"/>
                  </a:lnTo>
                  <a:lnTo>
                    <a:pt x="231" y="72"/>
                  </a:lnTo>
                  <a:lnTo>
                    <a:pt x="231" y="71"/>
                  </a:lnTo>
                  <a:lnTo>
                    <a:pt x="231" y="70"/>
                  </a:lnTo>
                  <a:lnTo>
                    <a:pt x="231" y="70"/>
                  </a:lnTo>
                  <a:lnTo>
                    <a:pt x="231" y="68"/>
                  </a:lnTo>
                  <a:lnTo>
                    <a:pt x="231" y="67"/>
                  </a:lnTo>
                  <a:lnTo>
                    <a:pt x="231" y="67"/>
                  </a:lnTo>
                  <a:lnTo>
                    <a:pt x="231" y="67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9" name="Freeform 19"/>
            <p:cNvSpPr>
              <a:spLocks/>
            </p:cNvSpPr>
            <p:nvPr/>
          </p:nvSpPr>
          <p:spPr bwMode="auto">
            <a:xfrm>
              <a:off x="8624730" y="4458057"/>
              <a:ext cx="303988" cy="765600"/>
            </a:xfrm>
            <a:custGeom>
              <a:avLst/>
              <a:gdLst>
                <a:gd name="T0" fmla="*/ 129 w 135"/>
                <a:gd name="T1" fmla="*/ 185 h 340"/>
                <a:gd name="T2" fmla="*/ 129 w 135"/>
                <a:gd name="T3" fmla="*/ 173 h 340"/>
                <a:gd name="T4" fmla="*/ 132 w 135"/>
                <a:gd name="T5" fmla="*/ 163 h 340"/>
                <a:gd name="T6" fmla="*/ 132 w 135"/>
                <a:gd name="T7" fmla="*/ 147 h 340"/>
                <a:gd name="T8" fmla="*/ 133 w 135"/>
                <a:gd name="T9" fmla="*/ 120 h 340"/>
                <a:gd name="T10" fmla="*/ 133 w 135"/>
                <a:gd name="T11" fmla="*/ 96 h 340"/>
                <a:gd name="T12" fmla="*/ 131 w 135"/>
                <a:gd name="T13" fmla="*/ 74 h 340"/>
                <a:gd name="T14" fmla="*/ 127 w 135"/>
                <a:gd name="T15" fmla="*/ 55 h 340"/>
                <a:gd name="T16" fmla="*/ 121 w 135"/>
                <a:gd name="T17" fmla="*/ 26 h 340"/>
                <a:gd name="T18" fmla="*/ 112 w 135"/>
                <a:gd name="T19" fmla="*/ 26 h 340"/>
                <a:gd name="T20" fmla="*/ 106 w 135"/>
                <a:gd name="T21" fmla="*/ 19 h 340"/>
                <a:gd name="T22" fmla="*/ 105 w 135"/>
                <a:gd name="T23" fmla="*/ 12 h 340"/>
                <a:gd name="T24" fmla="*/ 98 w 135"/>
                <a:gd name="T25" fmla="*/ 9 h 340"/>
                <a:gd name="T26" fmla="*/ 89 w 135"/>
                <a:gd name="T27" fmla="*/ 1 h 340"/>
                <a:gd name="T28" fmla="*/ 81 w 135"/>
                <a:gd name="T29" fmla="*/ 1 h 340"/>
                <a:gd name="T30" fmla="*/ 77 w 135"/>
                <a:gd name="T31" fmla="*/ 11 h 340"/>
                <a:gd name="T32" fmla="*/ 70 w 135"/>
                <a:gd name="T33" fmla="*/ 19 h 340"/>
                <a:gd name="T34" fmla="*/ 67 w 135"/>
                <a:gd name="T35" fmla="*/ 27 h 340"/>
                <a:gd name="T36" fmla="*/ 75 w 135"/>
                <a:gd name="T37" fmla="*/ 34 h 340"/>
                <a:gd name="T38" fmla="*/ 81 w 135"/>
                <a:gd name="T39" fmla="*/ 36 h 340"/>
                <a:gd name="T40" fmla="*/ 93 w 135"/>
                <a:gd name="T41" fmla="*/ 34 h 340"/>
                <a:gd name="T42" fmla="*/ 98 w 135"/>
                <a:gd name="T43" fmla="*/ 38 h 340"/>
                <a:gd name="T44" fmla="*/ 96 w 135"/>
                <a:gd name="T45" fmla="*/ 53 h 340"/>
                <a:gd name="T46" fmla="*/ 87 w 135"/>
                <a:gd name="T47" fmla="*/ 58 h 340"/>
                <a:gd name="T48" fmla="*/ 83 w 135"/>
                <a:gd name="T49" fmla="*/ 62 h 340"/>
                <a:gd name="T50" fmla="*/ 86 w 135"/>
                <a:gd name="T51" fmla="*/ 74 h 340"/>
                <a:gd name="T52" fmla="*/ 81 w 135"/>
                <a:gd name="T53" fmla="*/ 89 h 340"/>
                <a:gd name="T54" fmla="*/ 70 w 135"/>
                <a:gd name="T55" fmla="*/ 97 h 340"/>
                <a:gd name="T56" fmla="*/ 59 w 135"/>
                <a:gd name="T57" fmla="*/ 97 h 340"/>
                <a:gd name="T58" fmla="*/ 50 w 135"/>
                <a:gd name="T59" fmla="*/ 98 h 340"/>
                <a:gd name="T60" fmla="*/ 40 w 135"/>
                <a:gd name="T61" fmla="*/ 98 h 340"/>
                <a:gd name="T62" fmla="*/ 32 w 135"/>
                <a:gd name="T63" fmla="*/ 107 h 340"/>
                <a:gd name="T64" fmla="*/ 32 w 135"/>
                <a:gd name="T65" fmla="*/ 119 h 340"/>
                <a:gd name="T66" fmla="*/ 33 w 135"/>
                <a:gd name="T67" fmla="*/ 129 h 340"/>
                <a:gd name="T68" fmla="*/ 31 w 135"/>
                <a:gd name="T69" fmla="*/ 148 h 340"/>
                <a:gd name="T70" fmla="*/ 37 w 135"/>
                <a:gd name="T71" fmla="*/ 175 h 340"/>
                <a:gd name="T72" fmla="*/ 37 w 135"/>
                <a:gd name="T73" fmla="*/ 185 h 340"/>
                <a:gd name="T74" fmla="*/ 42 w 135"/>
                <a:gd name="T75" fmla="*/ 197 h 340"/>
                <a:gd name="T76" fmla="*/ 42 w 135"/>
                <a:gd name="T77" fmla="*/ 206 h 340"/>
                <a:gd name="T78" fmla="*/ 12 w 135"/>
                <a:gd name="T79" fmla="*/ 215 h 340"/>
                <a:gd name="T80" fmla="*/ 6 w 135"/>
                <a:gd name="T81" fmla="*/ 223 h 340"/>
                <a:gd name="T82" fmla="*/ 1 w 135"/>
                <a:gd name="T83" fmla="*/ 239 h 340"/>
                <a:gd name="T84" fmla="*/ 6 w 135"/>
                <a:gd name="T85" fmla="*/ 252 h 340"/>
                <a:gd name="T86" fmla="*/ 23 w 135"/>
                <a:gd name="T87" fmla="*/ 269 h 340"/>
                <a:gd name="T88" fmla="*/ 33 w 135"/>
                <a:gd name="T89" fmla="*/ 283 h 340"/>
                <a:gd name="T90" fmla="*/ 43 w 135"/>
                <a:gd name="T91" fmla="*/ 294 h 340"/>
                <a:gd name="T92" fmla="*/ 42 w 135"/>
                <a:gd name="T93" fmla="*/ 315 h 340"/>
                <a:gd name="T94" fmla="*/ 39 w 135"/>
                <a:gd name="T95" fmla="*/ 327 h 340"/>
                <a:gd name="T96" fmla="*/ 46 w 135"/>
                <a:gd name="T97" fmla="*/ 340 h 340"/>
                <a:gd name="T98" fmla="*/ 46 w 135"/>
                <a:gd name="T99" fmla="*/ 325 h 340"/>
                <a:gd name="T100" fmla="*/ 52 w 135"/>
                <a:gd name="T101" fmla="*/ 317 h 340"/>
                <a:gd name="T102" fmla="*/ 54 w 135"/>
                <a:gd name="T103" fmla="*/ 302 h 340"/>
                <a:gd name="T104" fmla="*/ 56 w 135"/>
                <a:gd name="T105" fmla="*/ 288 h 340"/>
                <a:gd name="T106" fmla="*/ 69 w 135"/>
                <a:gd name="T107" fmla="*/ 281 h 340"/>
                <a:gd name="T108" fmla="*/ 73 w 135"/>
                <a:gd name="T109" fmla="*/ 286 h 340"/>
                <a:gd name="T110" fmla="*/ 83 w 135"/>
                <a:gd name="T111" fmla="*/ 288 h 340"/>
                <a:gd name="T112" fmla="*/ 93 w 135"/>
                <a:gd name="T113" fmla="*/ 288 h 340"/>
                <a:gd name="T114" fmla="*/ 101 w 135"/>
                <a:gd name="T115" fmla="*/ 283 h 340"/>
                <a:gd name="T116" fmla="*/ 117 w 135"/>
                <a:gd name="T117" fmla="*/ 267 h 340"/>
                <a:gd name="T118" fmla="*/ 120 w 135"/>
                <a:gd name="T119" fmla="*/ 255 h 340"/>
                <a:gd name="T120" fmla="*/ 127 w 135"/>
                <a:gd name="T121" fmla="*/ 235 h 340"/>
                <a:gd name="T122" fmla="*/ 132 w 135"/>
                <a:gd name="T123" fmla="*/ 215 h 340"/>
                <a:gd name="T124" fmla="*/ 135 w 135"/>
                <a:gd name="T125" fmla="*/ 204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5" h="340">
                  <a:moveTo>
                    <a:pt x="135" y="201"/>
                  </a:moveTo>
                  <a:lnTo>
                    <a:pt x="133" y="198"/>
                  </a:lnTo>
                  <a:lnTo>
                    <a:pt x="132" y="196"/>
                  </a:lnTo>
                  <a:lnTo>
                    <a:pt x="132" y="193"/>
                  </a:lnTo>
                  <a:lnTo>
                    <a:pt x="131" y="192"/>
                  </a:lnTo>
                  <a:lnTo>
                    <a:pt x="131" y="190"/>
                  </a:lnTo>
                  <a:lnTo>
                    <a:pt x="131" y="188"/>
                  </a:lnTo>
                  <a:lnTo>
                    <a:pt x="129" y="185"/>
                  </a:lnTo>
                  <a:lnTo>
                    <a:pt x="129" y="182"/>
                  </a:lnTo>
                  <a:lnTo>
                    <a:pt x="129" y="181"/>
                  </a:lnTo>
                  <a:lnTo>
                    <a:pt x="128" y="179"/>
                  </a:lnTo>
                  <a:lnTo>
                    <a:pt x="128" y="178"/>
                  </a:lnTo>
                  <a:lnTo>
                    <a:pt x="129" y="175"/>
                  </a:lnTo>
                  <a:lnTo>
                    <a:pt x="129" y="174"/>
                  </a:lnTo>
                  <a:lnTo>
                    <a:pt x="129" y="173"/>
                  </a:lnTo>
                  <a:lnTo>
                    <a:pt x="129" y="173"/>
                  </a:lnTo>
                  <a:lnTo>
                    <a:pt x="131" y="171"/>
                  </a:lnTo>
                  <a:lnTo>
                    <a:pt x="131" y="170"/>
                  </a:lnTo>
                  <a:lnTo>
                    <a:pt x="131" y="169"/>
                  </a:lnTo>
                  <a:lnTo>
                    <a:pt x="132" y="167"/>
                  </a:lnTo>
                  <a:lnTo>
                    <a:pt x="132" y="166"/>
                  </a:lnTo>
                  <a:lnTo>
                    <a:pt x="132" y="166"/>
                  </a:lnTo>
                  <a:lnTo>
                    <a:pt x="132" y="165"/>
                  </a:lnTo>
                  <a:lnTo>
                    <a:pt x="132" y="163"/>
                  </a:lnTo>
                  <a:lnTo>
                    <a:pt x="132" y="163"/>
                  </a:lnTo>
                  <a:lnTo>
                    <a:pt x="131" y="162"/>
                  </a:lnTo>
                  <a:lnTo>
                    <a:pt x="131" y="161"/>
                  </a:lnTo>
                  <a:lnTo>
                    <a:pt x="131" y="158"/>
                  </a:lnTo>
                  <a:lnTo>
                    <a:pt x="131" y="157"/>
                  </a:lnTo>
                  <a:lnTo>
                    <a:pt x="131" y="154"/>
                  </a:lnTo>
                  <a:lnTo>
                    <a:pt x="131" y="151"/>
                  </a:lnTo>
                  <a:lnTo>
                    <a:pt x="132" y="147"/>
                  </a:lnTo>
                  <a:lnTo>
                    <a:pt x="132" y="143"/>
                  </a:lnTo>
                  <a:lnTo>
                    <a:pt x="132" y="139"/>
                  </a:lnTo>
                  <a:lnTo>
                    <a:pt x="132" y="134"/>
                  </a:lnTo>
                  <a:lnTo>
                    <a:pt x="132" y="129"/>
                  </a:lnTo>
                  <a:lnTo>
                    <a:pt x="133" y="127"/>
                  </a:lnTo>
                  <a:lnTo>
                    <a:pt x="133" y="125"/>
                  </a:lnTo>
                  <a:lnTo>
                    <a:pt x="133" y="123"/>
                  </a:lnTo>
                  <a:lnTo>
                    <a:pt x="133" y="120"/>
                  </a:lnTo>
                  <a:lnTo>
                    <a:pt x="133" y="117"/>
                  </a:lnTo>
                  <a:lnTo>
                    <a:pt x="132" y="116"/>
                  </a:lnTo>
                  <a:lnTo>
                    <a:pt x="132" y="113"/>
                  </a:lnTo>
                  <a:lnTo>
                    <a:pt x="132" y="109"/>
                  </a:lnTo>
                  <a:lnTo>
                    <a:pt x="133" y="107"/>
                  </a:lnTo>
                  <a:lnTo>
                    <a:pt x="133" y="104"/>
                  </a:lnTo>
                  <a:lnTo>
                    <a:pt x="133" y="100"/>
                  </a:lnTo>
                  <a:lnTo>
                    <a:pt x="133" y="96"/>
                  </a:lnTo>
                  <a:lnTo>
                    <a:pt x="133" y="92"/>
                  </a:lnTo>
                  <a:lnTo>
                    <a:pt x="133" y="88"/>
                  </a:lnTo>
                  <a:lnTo>
                    <a:pt x="132" y="85"/>
                  </a:lnTo>
                  <a:lnTo>
                    <a:pt x="132" y="82"/>
                  </a:lnTo>
                  <a:lnTo>
                    <a:pt x="132" y="80"/>
                  </a:lnTo>
                  <a:lnTo>
                    <a:pt x="132" y="78"/>
                  </a:lnTo>
                  <a:lnTo>
                    <a:pt x="131" y="77"/>
                  </a:lnTo>
                  <a:lnTo>
                    <a:pt x="131" y="74"/>
                  </a:lnTo>
                  <a:lnTo>
                    <a:pt x="131" y="73"/>
                  </a:lnTo>
                  <a:lnTo>
                    <a:pt x="129" y="71"/>
                  </a:lnTo>
                  <a:lnTo>
                    <a:pt x="128" y="69"/>
                  </a:lnTo>
                  <a:lnTo>
                    <a:pt x="128" y="66"/>
                  </a:lnTo>
                  <a:lnTo>
                    <a:pt x="128" y="65"/>
                  </a:lnTo>
                  <a:lnTo>
                    <a:pt x="128" y="62"/>
                  </a:lnTo>
                  <a:lnTo>
                    <a:pt x="127" y="59"/>
                  </a:lnTo>
                  <a:lnTo>
                    <a:pt x="127" y="55"/>
                  </a:lnTo>
                  <a:lnTo>
                    <a:pt x="125" y="50"/>
                  </a:lnTo>
                  <a:lnTo>
                    <a:pt x="123" y="46"/>
                  </a:lnTo>
                  <a:lnTo>
                    <a:pt x="123" y="40"/>
                  </a:lnTo>
                  <a:lnTo>
                    <a:pt x="121" y="35"/>
                  </a:lnTo>
                  <a:lnTo>
                    <a:pt x="121" y="30"/>
                  </a:lnTo>
                  <a:lnTo>
                    <a:pt x="121" y="28"/>
                  </a:lnTo>
                  <a:lnTo>
                    <a:pt x="121" y="27"/>
                  </a:lnTo>
                  <a:lnTo>
                    <a:pt x="121" y="26"/>
                  </a:lnTo>
                  <a:lnTo>
                    <a:pt x="120" y="23"/>
                  </a:lnTo>
                  <a:lnTo>
                    <a:pt x="118" y="24"/>
                  </a:lnTo>
                  <a:lnTo>
                    <a:pt x="116" y="24"/>
                  </a:lnTo>
                  <a:lnTo>
                    <a:pt x="116" y="26"/>
                  </a:lnTo>
                  <a:lnTo>
                    <a:pt x="114" y="26"/>
                  </a:lnTo>
                  <a:lnTo>
                    <a:pt x="113" y="26"/>
                  </a:lnTo>
                  <a:lnTo>
                    <a:pt x="112" y="26"/>
                  </a:lnTo>
                  <a:lnTo>
                    <a:pt x="112" y="26"/>
                  </a:lnTo>
                  <a:lnTo>
                    <a:pt x="110" y="24"/>
                  </a:lnTo>
                  <a:lnTo>
                    <a:pt x="109" y="24"/>
                  </a:lnTo>
                  <a:lnTo>
                    <a:pt x="109" y="24"/>
                  </a:lnTo>
                  <a:lnTo>
                    <a:pt x="108" y="23"/>
                  </a:lnTo>
                  <a:lnTo>
                    <a:pt x="108" y="23"/>
                  </a:lnTo>
                  <a:lnTo>
                    <a:pt x="106" y="21"/>
                  </a:lnTo>
                  <a:lnTo>
                    <a:pt x="106" y="20"/>
                  </a:lnTo>
                  <a:lnTo>
                    <a:pt x="106" y="19"/>
                  </a:lnTo>
                  <a:lnTo>
                    <a:pt x="106" y="17"/>
                  </a:lnTo>
                  <a:lnTo>
                    <a:pt x="106" y="17"/>
                  </a:lnTo>
                  <a:lnTo>
                    <a:pt x="106" y="16"/>
                  </a:lnTo>
                  <a:lnTo>
                    <a:pt x="106" y="15"/>
                  </a:lnTo>
                  <a:lnTo>
                    <a:pt x="106" y="13"/>
                  </a:lnTo>
                  <a:lnTo>
                    <a:pt x="106" y="13"/>
                  </a:lnTo>
                  <a:lnTo>
                    <a:pt x="105" y="12"/>
                  </a:lnTo>
                  <a:lnTo>
                    <a:pt x="105" y="12"/>
                  </a:lnTo>
                  <a:lnTo>
                    <a:pt x="105" y="11"/>
                  </a:lnTo>
                  <a:lnTo>
                    <a:pt x="104" y="11"/>
                  </a:lnTo>
                  <a:lnTo>
                    <a:pt x="102" y="11"/>
                  </a:lnTo>
                  <a:lnTo>
                    <a:pt x="102" y="11"/>
                  </a:lnTo>
                  <a:lnTo>
                    <a:pt x="101" y="11"/>
                  </a:lnTo>
                  <a:lnTo>
                    <a:pt x="100" y="9"/>
                  </a:lnTo>
                  <a:lnTo>
                    <a:pt x="100" y="9"/>
                  </a:lnTo>
                  <a:lnTo>
                    <a:pt x="98" y="9"/>
                  </a:lnTo>
                  <a:lnTo>
                    <a:pt x="98" y="8"/>
                  </a:lnTo>
                  <a:lnTo>
                    <a:pt x="97" y="8"/>
                  </a:lnTo>
                  <a:lnTo>
                    <a:pt x="97" y="7"/>
                  </a:lnTo>
                  <a:lnTo>
                    <a:pt x="96" y="5"/>
                  </a:lnTo>
                  <a:lnTo>
                    <a:pt x="94" y="4"/>
                  </a:lnTo>
                  <a:lnTo>
                    <a:pt x="91" y="3"/>
                  </a:lnTo>
                  <a:lnTo>
                    <a:pt x="90" y="1"/>
                  </a:lnTo>
                  <a:lnTo>
                    <a:pt x="89" y="1"/>
                  </a:lnTo>
                  <a:lnTo>
                    <a:pt x="87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5" y="0"/>
                  </a:lnTo>
                  <a:lnTo>
                    <a:pt x="83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1" y="1"/>
                  </a:lnTo>
                  <a:lnTo>
                    <a:pt x="81" y="1"/>
                  </a:lnTo>
                  <a:lnTo>
                    <a:pt x="79" y="3"/>
                  </a:lnTo>
                  <a:lnTo>
                    <a:pt x="78" y="4"/>
                  </a:lnTo>
                  <a:lnTo>
                    <a:pt x="78" y="5"/>
                  </a:lnTo>
                  <a:lnTo>
                    <a:pt x="78" y="5"/>
                  </a:lnTo>
                  <a:lnTo>
                    <a:pt x="77" y="7"/>
                  </a:lnTo>
                  <a:lnTo>
                    <a:pt x="77" y="8"/>
                  </a:lnTo>
                  <a:lnTo>
                    <a:pt x="77" y="11"/>
                  </a:lnTo>
                  <a:lnTo>
                    <a:pt x="75" y="12"/>
                  </a:lnTo>
                  <a:lnTo>
                    <a:pt x="75" y="13"/>
                  </a:lnTo>
                  <a:lnTo>
                    <a:pt x="74" y="15"/>
                  </a:lnTo>
                  <a:lnTo>
                    <a:pt x="73" y="16"/>
                  </a:lnTo>
                  <a:lnTo>
                    <a:pt x="73" y="16"/>
                  </a:lnTo>
                  <a:lnTo>
                    <a:pt x="71" y="17"/>
                  </a:lnTo>
                  <a:lnTo>
                    <a:pt x="70" y="17"/>
                  </a:lnTo>
                  <a:lnTo>
                    <a:pt x="70" y="19"/>
                  </a:lnTo>
                  <a:lnTo>
                    <a:pt x="69" y="19"/>
                  </a:lnTo>
                  <a:lnTo>
                    <a:pt x="69" y="20"/>
                  </a:lnTo>
                  <a:lnTo>
                    <a:pt x="67" y="21"/>
                  </a:lnTo>
                  <a:lnTo>
                    <a:pt x="67" y="23"/>
                  </a:lnTo>
                  <a:lnTo>
                    <a:pt x="67" y="23"/>
                  </a:lnTo>
                  <a:lnTo>
                    <a:pt x="67" y="24"/>
                  </a:lnTo>
                  <a:lnTo>
                    <a:pt x="67" y="26"/>
                  </a:lnTo>
                  <a:lnTo>
                    <a:pt x="67" y="27"/>
                  </a:lnTo>
                  <a:lnTo>
                    <a:pt x="67" y="28"/>
                  </a:lnTo>
                  <a:lnTo>
                    <a:pt x="69" y="28"/>
                  </a:lnTo>
                  <a:lnTo>
                    <a:pt x="69" y="30"/>
                  </a:lnTo>
                  <a:lnTo>
                    <a:pt x="70" y="31"/>
                  </a:lnTo>
                  <a:lnTo>
                    <a:pt x="70" y="31"/>
                  </a:lnTo>
                  <a:lnTo>
                    <a:pt x="71" y="32"/>
                  </a:lnTo>
                  <a:lnTo>
                    <a:pt x="73" y="32"/>
                  </a:lnTo>
                  <a:lnTo>
                    <a:pt x="75" y="34"/>
                  </a:lnTo>
                  <a:lnTo>
                    <a:pt x="77" y="34"/>
                  </a:lnTo>
                  <a:lnTo>
                    <a:pt x="78" y="35"/>
                  </a:lnTo>
                  <a:lnTo>
                    <a:pt x="78" y="35"/>
                  </a:lnTo>
                  <a:lnTo>
                    <a:pt x="78" y="35"/>
                  </a:lnTo>
                  <a:lnTo>
                    <a:pt x="78" y="36"/>
                  </a:lnTo>
                  <a:lnTo>
                    <a:pt x="79" y="36"/>
                  </a:lnTo>
                  <a:lnTo>
                    <a:pt x="79" y="36"/>
                  </a:lnTo>
                  <a:lnTo>
                    <a:pt x="81" y="36"/>
                  </a:lnTo>
                  <a:lnTo>
                    <a:pt x="81" y="36"/>
                  </a:lnTo>
                  <a:lnTo>
                    <a:pt x="83" y="36"/>
                  </a:lnTo>
                  <a:lnTo>
                    <a:pt x="86" y="35"/>
                  </a:lnTo>
                  <a:lnTo>
                    <a:pt x="87" y="35"/>
                  </a:lnTo>
                  <a:lnTo>
                    <a:pt x="89" y="34"/>
                  </a:lnTo>
                  <a:lnTo>
                    <a:pt x="90" y="34"/>
                  </a:lnTo>
                  <a:lnTo>
                    <a:pt x="91" y="34"/>
                  </a:lnTo>
                  <a:lnTo>
                    <a:pt x="93" y="34"/>
                  </a:lnTo>
                  <a:lnTo>
                    <a:pt x="94" y="34"/>
                  </a:lnTo>
                  <a:lnTo>
                    <a:pt x="94" y="34"/>
                  </a:lnTo>
                  <a:lnTo>
                    <a:pt x="96" y="34"/>
                  </a:lnTo>
                  <a:lnTo>
                    <a:pt x="96" y="35"/>
                  </a:lnTo>
                  <a:lnTo>
                    <a:pt x="97" y="35"/>
                  </a:lnTo>
                  <a:lnTo>
                    <a:pt x="97" y="35"/>
                  </a:lnTo>
                  <a:lnTo>
                    <a:pt x="98" y="36"/>
                  </a:lnTo>
                  <a:lnTo>
                    <a:pt x="98" y="38"/>
                  </a:lnTo>
                  <a:lnTo>
                    <a:pt x="98" y="38"/>
                  </a:lnTo>
                  <a:lnTo>
                    <a:pt x="98" y="39"/>
                  </a:lnTo>
                  <a:lnTo>
                    <a:pt x="98" y="39"/>
                  </a:lnTo>
                  <a:lnTo>
                    <a:pt x="98" y="42"/>
                  </a:lnTo>
                  <a:lnTo>
                    <a:pt x="98" y="44"/>
                  </a:lnTo>
                  <a:lnTo>
                    <a:pt x="97" y="47"/>
                  </a:lnTo>
                  <a:lnTo>
                    <a:pt x="97" y="50"/>
                  </a:lnTo>
                  <a:lnTo>
                    <a:pt x="96" y="53"/>
                  </a:lnTo>
                  <a:lnTo>
                    <a:pt x="96" y="53"/>
                  </a:lnTo>
                  <a:lnTo>
                    <a:pt x="94" y="54"/>
                  </a:lnTo>
                  <a:lnTo>
                    <a:pt x="93" y="55"/>
                  </a:lnTo>
                  <a:lnTo>
                    <a:pt x="93" y="57"/>
                  </a:lnTo>
                  <a:lnTo>
                    <a:pt x="91" y="57"/>
                  </a:lnTo>
                  <a:lnTo>
                    <a:pt x="90" y="58"/>
                  </a:lnTo>
                  <a:lnTo>
                    <a:pt x="89" y="58"/>
                  </a:lnTo>
                  <a:lnTo>
                    <a:pt x="87" y="58"/>
                  </a:lnTo>
                  <a:lnTo>
                    <a:pt x="86" y="58"/>
                  </a:lnTo>
                  <a:lnTo>
                    <a:pt x="86" y="58"/>
                  </a:lnTo>
                  <a:lnTo>
                    <a:pt x="85" y="58"/>
                  </a:lnTo>
                  <a:lnTo>
                    <a:pt x="85" y="59"/>
                  </a:lnTo>
                  <a:lnTo>
                    <a:pt x="83" y="59"/>
                  </a:lnTo>
                  <a:lnTo>
                    <a:pt x="83" y="61"/>
                  </a:lnTo>
                  <a:lnTo>
                    <a:pt x="83" y="61"/>
                  </a:lnTo>
                  <a:lnTo>
                    <a:pt x="83" y="62"/>
                  </a:lnTo>
                  <a:lnTo>
                    <a:pt x="83" y="63"/>
                  </a:lnTo>
                  <a:lnTo>
                    <a:pt x="85" y="66"/>
                  </a:lnTo>
                  <a:lnTo>
                    <a:pt x="86" y="67"/>
                  </a:lnTo>
                  <a:lnTo>
                    <a:pt x="86" y="69"/>
                  </a:lnTo>
                  <a:lnTo>
                    <a:pt x="86" y="70"/>
                  </a:lnTo>
                  <a:lnTo>
                    <a:pt x="86" y="71"/>
                  </a:lnTo>
                  <a:lnTo>
                    <a:pt x="86" y="73"/>
                  </a:lnTo>
                  <a:lnTo>
                    <a:pt x="86" y="74"/>
                  </a:lnTo>
                  <a:lnTo>
                    <a:pt x="86" y="75"/>
                  </a:lnTo>
                  <a:lnTo>
                    <a:pt x="86" y="77"/>
                  </a:lnTo>
                  <a:lnTo>
                    <a:pt x="86" y="77"/>
                  </a:lnTo>
                  <a:lnTo>
                    <a:pt x="86" y="80"/>
                  </a:lnTo>
                  <a:lnTo>
                    <a:pt x="85" y="82"/>
                  </a:lnTo>
                  <a:lnTo>
                    <a:pt x="83" y="85"/>
                  </a:lnTo>
                  <a:lnTo>
                    <a:pt x="82" y="88"/>
                  </a:lnTo>
                  <a:lnTo>
                    <a:pt x="81" y="89"/>
                  </a:lnTo>
                  <a:lnTo>
                    <a:pt x="79" y="90"/>
                  </a:lnTo>
                  <a:lnTo>
                    <a:pt x="77" y="92"/>
                  </a:lnTo>
                  <a:lnTo>
                    <a:pt x="75" y="93"/>
                  </a:lnTo>
                  <a:lnTo>
                    <a:pt x="74" y="93"/>
                  </a:lnTo>
                  <a:lnTo>
                    <a:pt x="73" y="94"/>
                  </a:lnTo>
                  <a:lnTo>
                    <a:pt x="71" y="96"/>
                  </a:lnTo>
                  <a:lnTo>
                    <a:pt x="70" y="96"/>
                  </a:lnTo>
                  <a:lnTo>
                    <a:pt x="70" y="97"/>
                  </a:lnTo>
                  <a:lnTo>
                    <a:pt x="70" y="97"/>
                  </a:lnTo>
                  <a:lnTo>
                    <a:pt x="69" y="97"/>
                  </a:lnTo>
                  <a:lnTo>
                    <a:pt x="69" y="97"/>
                  </a:lnTo>
                  <a:lnTo>
                    <a:pt x="67" y="97"/>
                  </a:lnTo>
                  <a:lnTo>
                    <a:pt x="66" y="97"/>
                  </a:lnTo>
                  <a:lnTo>
                    <a:pt x="63" y="97"/>
                  </a:lnTo>
                  <a:lnTo>
                    <a:pt x="62" y="97"/>
                  </a:lnTo>
                  <a:lnTo>
                    <a:pt x="59" y="97"/>
                  </a:lnTo>
                  <a:lnTo>
                    <a:pt x="58" y="98"/>
                  </a:lnTo>
                  <a:lnTo>
                    <a:pt x="56" y="98"/>
                  </a:lnTo>
                  <a:lnTo>
                    <a:pt x="55" y="100"/>
                  </a:lnTo>
                  <a:lnTo>
                    <a:pt x="54" y="100"/>
                  </a:lnTo>
                  <a:lnTo>
                    <a:pt x="54" y="100"/>
                  </a:lnTo>
                  <a:lnTo>
                    <a:pt x="51" y="100"/>
                  </a:lnTo>
                  <a:lnTo>
                    <a:pt x="50" y="98"/>
                  </a:lnTo>
                  <a:lnTo>
                    <a:pt x="50" y="98"/>
                  </a:lnTo>
                  <a:lnTo>
                    <a:pt x="48" y="98"/>
                  </a:lnTo>
                  <a:lnTo>
                    <a:pt x="47" y="97"/>
                  </a:lnTo>
                  <a:lnTo>
                    <a:pt x="46" y="97"/>
                  </a:lnTo>
                  <a:lnTo>
                    <a:pt x="44" y="97"/>
                  </a:lnTo>
                  <a:lnTo>
                    <a:pt x="43" y="97"/>
                  </a:lnTo>
                  <a:lnTo>
                    <a:pt x="42" y="97"/>
                  </a:lnTo>
                  <a:lnTo>
                    <a:pt x="42" y="97"/>
                  </a:lnTo>
                  <a:lnTo>
                    <a:pt x="40" y="98"/>
                  </a:lnTo>
                  <a:lnTo>
                    <a:pt x="40" y="98"/>
                  </a:lnTo>
                  <a:lnTo>
                    <a:pt x="39" y="101"/>
                  </a:lnTo>
                  <a:lnTo>
                    <a:pt x="37" y="102"/>
                  </a:lnTo>
                  <a:lnTo>
                    <a:pt x="36" y="102"/>
                  </a:lnTo>
                  <a:lnTo>
                    <a:pt x="33" y="104"/>
                  </a:lnTo>
                  <a:lnTo>
                    <a:pt x="33" y="105"/>
                  </a:lnTo>
                  <a:lnTo>
                    <a:pt x="33" y="105"/>
                  </a:lnTo>
                  <a:lnTo>
                    <a:pt x="32" y="107"/>
                  </a:lnTo>
                  <a:lnTo>
                    <a:pt x="32" y="107"/>
                  </a:lnTo>
                  <a:lnTo>
                    <a:pt x="31" y="108"/>
                  </a:lnTo>
                  <a:lnTo>
                    <a:pt x="31" y="109"/>
                  </a:lnTo>
                  <a:lnTo>
                    <a:pt x="31" y="111"/>
                  </a:lnTo>
                  <a:lnTo>
                    <a:pt x="31" y="112"/>
                  </a:lnTo>
                  <a:lnTo>
                    <a:pt x="31" y="113"/>
                  </a:lnTo>
                  <a:lnTo>
                    <a:pt x="32" y="117"/>
                  </a:lnTo>
                  <a:lnTo>
                    <a:pt x="32" y="119"/>
                  </a:lnTo>
                  <a:lnTo>
                    <a:pt x="33" y="121"/>
                  </a:lnTo>
                  <a:lnTo>
                    <a:pt x="33" y="123"/>
                  </a:lnTo>
                  <a:lnTo>
                    <a:pt x="35" y="124"/>
                  </a:lnTo>
                  <a:lnTo>
                    <a:pt x="35" y="125"/>
                  </a:lnTo>
                  <a:lnTo>
                    <a:pt x="35" y="127"/>
                  </a:lnTo>
                  <a:lnTo>
                    <a:pt x="33" y="128"/>
                  </a:lnTo>
                  <a:lnTo>
                    <a:pt x="33" y="128"/>
                  </a:lnTo>
                  <a:lnTo>
                    <a:pt x="33" y="129"/>
                  </a:lnTo>
                  <a:lnTo>
                    <a:pt x="32" y="131"/>
                  </a:lnTo>
                  <a:lnTo>
                    <a:pt x="29" y="134"/>
                  </a:lnTo>
                  <a:lnTo>
                    <a:pt x="28" y="135"/>
                  </a:lnTo>
                  <a:lnTo>
                    <a:pt x="28" y="136"/>
                  </a:lnTo>
                  <a:lnTo>
                    <a:pt x="29" y="139"/>
                  </a:lnTo>
                  <a:lnTo>
                    <a:pt x="29" y="142"/>
                  </a:lnTo>
                  <a:lnTo>
                    <a:pt x="31" y="146"/>
                  </a:lnTo>
                  <a:lnTo>
                    <a:pt x="31" y="148"/>
                  </a:lnTo>
                  <a:lnTo>
                    <a:pt x="32" y="152"/>
                  </a:lnTo>
                  <a:lnTo>
                    <a:pt x="33" y="157"/>
                  </a:lnTo>
                  <a:lnTo>
                    <a:pt x="33" y="161"/>
                  </a:lnTo>
                  <a:lnTo>
                    <a:pt x="33" y="163"/>
                  </a:lnTo>
                  <a:lnTo>
                    <a:pt x="35" y="167"/>
                  </a:lnTo>
                  <a:lnTo>
                    <a:pt x="36" y="170"/>
                  </a:lnTo>
                  <a:lnTo>
                    <a:pt x="37" y="174"/>
                  </a:lnTo>
                  <a:lnTo>
                    <a:pt x="37" y="175"/>
                  </a:lnTo>
                  <a:lnTo>
                    <a:pt x="37" y="177"/>
                  </a:lnTo>
                  <a:lnTo>
                    <a:pt x="39" y="178"/>
                  </a:lnTo>
                  <a:lnTo>
                    <a:pt x="39" y="179"/>
                  </a:lnTo>
                  <a:lnTo>
                    <a:pt x="39" y="181"/>
                  </a:lnTo>
                  <a:lnTo>
                    <a:pt x="39" y="182"/>
                  </a:lnTo>
                  <a:lnTo>
                    <a:pt x="39" y="184"/>
                  </a:lnTo>
                  <a:lnTo>
                    <a:pt x="39" y="185"/>
                  </a:lnTo>
                  <a:lnTo>
                    <a:pt x="37" y="185"/>
                  </a:lnTo>
                  <a:lnTo>
                    <a:pt x="37" y="186"/>
                  </a:lnTo>
                  <a:lnTo>
                    <a:pt x="37" y="188"/>
                  </a:lnTo>
                  <a:lnTo>
                    <a:pt x="39" y="189"/>
                  </a:lnTo>
                  <a:lnTo>
                    <a:pt x="39" y="190"/>
                  </a:lnTo>
                  <a:lnTo>
                    <a:pt x="39" y="193"/>
                  </a:lnTo>
                  <a:lnTo>
                    <a:pt x="39" y="194"/>
                  </a:lnTo>
                  <a:lnTo>
                    <a:pt x="40" y="196"/>
                  </a:lnTo>
                  <a:lnTo>
                    <a:pt x="42" y="197"/>
                  </a:lnTo>
                  <a:lnTo>
                    <a:pt x="42" y="200"/>
                  </a:lnTo>
                  <a:lnTo>
                    <a:pt x="42" y="201"/>
                  </a:lnTo>
                  <a:lnTo>
                    <a:pt x="42" y="202"/>
                  </a:lnTo>
                  <a:lnTo>
                    <a:pt x="42" y="204"/>
                  </a:lnTo>
                  <a:lnTo>
                    <a:pt x="42" y="205"/>
                  </a:lnTo>
                  <a:lnTo>
                    <a:pt x="42" y="206"/>
                  </a:lnTo>
                  <a:lnTo>
                    <a:pt x="42" y="206"/>
                  </a:lnTo>
                  <a:lnTo>
                    <a:pt x="42" y="206"/>
                  </a:lnTo>
                  <a:lnTo>
                    <a:pt x="39" y="208"/>
                  </a:lnTo>
                  <a:lnTo>
                    <a:pt x="37" y="208"/>
                  </a:lnTo>
                  <a:lnTo>
                    <a:pt x="36" y="209"/>
                  </a:lnTo>
                  <a:lnTo>
                    <a:pt x="31" y="211"/>
                  </a:lnTo>
                  <a:lnTo>
                    <a:pt x="25" y="212"/>
                  </a:lnTo>
                  <a:lnTo>
                    <a:pt x="19" y="213"/>
                  </a:lnTo>
                  <a:lnTo>
                    <a:pt x="15" y="215"/>
                  </a:lnTo>
                  <a:lnTo>
                    <a:pt x="12" y="215"/>
                  </a:lnTo>
                  <a:lnTo>
                    <a:pt x="10" y="216"/>
                  </a:lnTo>
                  <a:lnTo>
                    <a:pt x="9" y="216"/>
                  </a:lnTo>
                  <a:lnTo>
                    <a:pt x="8" y="217"/>
                  </a:lnTo>
                  <a:lnTo>
                    <a:pt x="8" y="217"/>
                  </a:lnTo>
                  <a:lnTo>
                    <a:pt x="8" y="219"/>
                  </a:lnTo>
                  <a:lnTo>
                    <a:pt x="6" y="219"/>
                  </a:lnTo>
                  <a:lnTo>
                    <a:pt x="6" y="220"/>
                  </a:lnTo>
                  <a:lnTo>
                    <a:pt x="6" y="223"/>
                  </a:lnTo>
                  <a:lnTo>
                    <a:pt x="6" y="224"/>
                  </a:lnTo>
                  <a:lnTo>
                    <a:pt x="6" y="225"/>
                  </a:lnTo>
                  <a:lnTo>
                    <a:pt x="5" y="227"/>
                  </a:lnTo>
                  <a:lnTo>
                    <a:pt x="5" y="228"/>
                  </a:lnTo>
                  <a:lnTo>
                    <a:pt x="5" y="229"/>
                  </a:lnTo>
                  <a:lnTo>
                    <a:pt x="4" y="233"/>
                  </a:lnTo>
                  <a:lnTo>
                    <a:pt x="1" y="238"/>
                  </a:lnTo>
                  <a:lnTo>
                    <a:pt x="1" y="239"/>
                  </a:lnTo>
                  <a:lnTo>
                    <a:pt x="0" y="240"/>
                  </a:lnTo>
                  <a:lnTo>
                    <a:pt x="0" y="243"/>
                  </a:lnTo>
                  <a:lnTo>
                    <a:pt x="0" y="244"/>
                  </a:lnTo>
                  <a:lnTo>
                    <a:pt x="1" y="246"/>
                  </a:lnTo>
                  <a:lnTo>
                    <a:pt x="1" y="247"/>
                  </a:lnTo>
                  <a:lnTo>
                    <a:pt x="2" y="250"/>
                  </a:lnTo>
                  <a:lnTo>
                    <a:pt x="4" y="250"/>
                  </a:lnTo>
                  <a:lnTo>
                    <a:pt x="6" y="252"/>
                  </a:lnTo>
                  <a:lnTo>
                    <a:pt x="9" y="255"/>
                  </a:lnTo>
                  <a:lnTo>
                    <a:pt x="13" y="258"/>
                  </a:lnTo>
                  <a:lnTo>
                    <a:pt x="16" y="260"/>
                  </a:lnTo>
                  <a:lnTo>
                    <a:pt x="17" y="262"/>
                  </a:lnTo>
                  <a:lnTo>
                    <a:pt x="19" y="262"/>
                  </a:lnTo>
                  <a:lnTo>
                    <a:pt x="20" y="265"/>
                  </a:lnTo>
                  <a:lnTo>
                    <a:pt x="21" y="266"/>
                  </a:lnTo>
                  <a:lnTo>
                    <a:pt x="23" y="269"/>
                  </a:lnTo>
                  <a:lnTo>
                    <a:pt x="24" y="270"/>
                  </a:lnTo>
                  <a:lnTo>
                    <a:pt x="25" y="273"/>
                  </a:lnTo>
                  <a:lnTo>
                    <a:pt x="27" y="274"/>
                  </a:lnTo>
                  <a:lnTo>
                    <a:pt x="28" y="277"/>
                  </a:lnTo>
                  <a:lnTo>
                    <a:pt x="29" y="278"/>
                  </a:lnTo>
                  <a:lnTo>
                    <a:pt x="29" y="281"/>
                  </a:lnTo>
                  <a:lnTo>
                    <a:pt x="31" y="282"/>
                  </a:lnTo>
                  <a:lnTo>
                    <a:pt x="33" y="283"/>
                  </a:lnTo>
                  <a:lnTo>
                    <a:pt x="35" y="285"/>
                  </a:lnTo>
                  <a:lnTo>
                    <a:pt x="36" y="286"/>
                  </a:lnTo>
                  <a:lnTo>
                    <a:pt x="37" y="286"/>
                  </a:lnTo>
                  <a:lnTo>
                    <a:pt x="39" y="288"/>
                  </a:lnTo>
                  <a:lnTo>
                    <a:pt x="40" y="289"/>
                  </a:lnTo>
                  <a:lnTo>
                    <a:pt x="42" y="290"/>
                  </a:lnTo>
                  <a:lnTo>
                    <a:pt x="42" y="293"/>
                  </a:lnTo>
                  <a:lnTo>
                    <a:pt x="43" y="294"/>
                  </a:lnTo>
                  <a:lnTo>
                    <a:pt x="43" y="297"/>
                  </a:lnTo>
                  <a:lnTo>
                    <a:pt x="43" y="300"/>
                  </a:lnTo>
                  <a:lnTo>
                    <a:pt x="43" y="302"/>
                  </a:lnTo>
                  <a:lnTo>
                    <a:pt x="43" y="304"/>
                  </a:lnTo>
                  <a:lnTo>
                    <a:pt x="43" y="306"/>
                  </a:lnTo>
                  <a:lnTo>
                    <a:pt x="43" y="309"/>
                  </a:lnTo>
                  <a:lnTo>
                    <a:pt x="43" y="312"/>
                  </a:lnTo>
                  <a:lnTo>
                    <a:pt x="42" y="315"/>
                  </a:lnTo>
                  <a:lnTo>
                    <a:pt x="42" y="316"/>
                  </a:lnTo>
                  <a:lnTo>
                    <a:pt x="40" y="317"/>
                  </a:lnTo>
                  <a:lnTo>
                    <a:pt x="40" y="319"/>
                  </a:lnTo>
                  <a:lnTo>
                    <a:pt x="39" y="320"/>
                  </a:lnTo>
                  <a:lnTo>
                    <a:pt x="39" y="321"/>
                  </a:lnTo>
                  <a:lnTo>
                    <a:pt x="39" y="324"/>
                  </a:lnTo>
                  <a:lnTo>
                    <a:pt x="39" y="325"/>
                  </a:lnTo>
                  <a:lnTo>
                    <a:pt x="39" y="327"/>
                  </a:lnTo>
                  <a:lnTo>
                    <a:pt x="39" y="329"/>
                  </a:lnTo>
                  <a:lnTo>
                    <a:pt x="40" y="331"/>
                  </a:lnTo>
                  <a:lnTo>
                    <a:pt x="42" y="332"/>
                  </a:lnTo>
                  <a:lnTo>
                    <a:pt x="43" y="336"/>
                  </a:lnTo>
                  <a:lnTo>
                    <a:pt x="44" y="339"/>
                  </a:lnTo>
                  <a:lnTo>
                    <a:pt x="46" y="340"/>
                  </a:lnTo>
                  <a:lnTo>
                    <a:pt x="46" y="340"/>
                  </a:lnTo>
                  <a:lnTo>
                    <a:pt x="46" y="340"/>
                  </a:lnTo>
                  <a:lnTo>
                    <a:pt x="46" y="339"/>
                  </a:lnTo>
                  <a:lnTo>
                    <a:pt x="46" y="336"/>
                  </a:lnTo>
                  <a:lnTo>
                    <a:pt x="44" y="333"/>
                  </a:lnTo>
                  <a:lnTo>
                    <a:pt x="44" y="332"/>
                  </a:lnTo>
                  <a:lnTo>
                    <a:pt x="44" y="331"/>
                  </a:lnTo>
                  <a:lnTo>
                    <a:pt x="44" y="329"/>
                  </a:lnTo>
                  <a:lnTo>
                    <a:pt x="44" y="327"/>
                  </a:lnTo>
                  <a:lnTo>
                    <a:pt x="46" y="325"/>
                  </a:lnTo>
                  <a:lnTo>
                    <a:pt x="46" y="324"/>
                  </a:lnTo>
                  <a:lnTo>
                    <a:pt x="47" y="323"/>
                  </a:lnTo>
                  <a:lnTo>
                    <a:pt x="48" y="323"/>
                  </a:lnTo>
                  <a:lnTo>
                    <a:pt x="50" y="321"/>
                  </a:lnTo>
                  <a:lnTo>
                    <a:pt x="50" y="320"/>
                  </a:lnTo>
                  <a:lnTo>
                    <a:pt x="51" y="320"/>
                  </a:lnTo>
                  <a:lnTo>
                    <a:pt x="52" y="319"/>
                  </a:lnTo>
                  <a:lnTo>
                    <a:pt x="52" y="317"/>
                  </a:lnTo>
                  <a:lnTo>
                    <a:pt x="54" y="316"/>
                  </a:lnTo>
                  <a:lnTo>
                    <a:pt x="54" y="316"/>
                  </a:lnTo>
                  <a:lnTo>
                    <a:pt x="54" y="315"/>
                  </a:lnTo>
                  <a:lnTo>
                    <a:pt x="54" y="312"/>
                  </a:lnTo>
                  <a:lnTo>
                    <a:pt x="54" y="310"/>
                  </a:lnTo>
                  <a:lnTo>
                    <a:pt x="54" y="308"/>
                  </a:lnTo>
                  <a:lnTo>
                    <a:pt x="54" y="305"/>
                  </a:lnTo>
                  <a:lnTo>
                    <a:pt x="54" y="302"/>
                  </a:lnTo>
                  <a:lnTo>
                    <a:pt x="55" y="300"/>
                  </a:lnTo>
                  <a:lnTo>
                    <a:pt x="55" y="298"/>
                  </a:lnTo>
                  <a:lnTo>
                    <a:pt x="55" y="296"/>
                  </a:lnTo>
                  <a:lnTo>
                    <a:pt x="55" y="294"/>
                  </a:lnTo>
                  <a:lnTo>
                    <a:pt x="55" y="292"/>
                  </a:lnTo>
                  <a:lnTo>
                    <a:pt x="55" y="290"/>
                  </a:lnTo>
                  <a:lnTo>
                    <a:pt x="56" y="288"/>
                  </a:lnTo>
                  <a:lnTo>
                    <a:pt x="56" y="288"/>
                  </a:lnTo>
                  <a:lnTo>
                    <a:pt x="58" y="286"/>
                  </a:lnTo>
                  <a:lnTo>
                    <a:pt x="58" y="286"/>
                  </a:lnTo>
                  <a:lnTo>
                    <a:pt x="59" y="285"/>
                  </a:lnTo>
                  <a:lnTo>
                    <a:pt x="62" y="283"/>
                  </a:lnTo>
                  <a:lnTo>
                    <a:pt x="64" y="282"/>
                  </a:lnTo>
                  <a:lnTo>
                    <a:pt x="66" y="281"/>
                  </a:lnTo>
                  <a:lnTo>
                    <a:pt x="67" y="281"/>
                  </a:lnTo>
                  <a:lnTo>
                    <a:pt x="69" y="281"/>
                  </a:lnTo>
                  <a:lnTo>
                    <a:pt x="70" y="281"/>
                  </a:lnTo>
                  <a:lnTo>
                    <a:pt x="70" y="281"/>
                  </a:lnTo>
                  <a:lnTo>
                    <a:pt x="71" y="282"/>
                  </a:lnTo>
                  <a:lnTo>
                    <a:pt x="71" y="282"/>
                  </a:lnTo>
                  <a:lnTo>
                    <a:pt x="71" y="283"/>
                  </a:lnTo>
                  <a:lnTo>
                    <a:pt x="73" y="285"/>
                  </a:lnTo>
                  <a:lnTo>
                    <a:pt x="73" y="285"/>
                  </a:lnTo>
                  <a:lnTo>
                    <a:pt x="73" y="286"/>
                  </a:lnTo>
                  <a:lnTo>
                    <a:pt x="74" y="286"/>
                  </a:lnTo>
                  <a:lnTo>
                    <a:pt x="74" y="288"/>
                  </a:lnTo>
                  <a:lnTo>
                    <a:pt x="75" y="288"/>
                  </a:lnTo>
                  <a:lnTo>
                    <a:pt x="77" y="288"/>
                  </a:lnTo>
                  <a:lnTo>
                    <a:pt x="77" y="288"/>
                  </a:lnTo>
                  <a:lnTo>
                    <a:pt x="79" y="288"/>
                  </a:lnTo>
                  <a:lnTo>
                    <a:pt x="81" y="288"/>
                  </a:lnTo>
                  <a:lnTo>
                    <a:pt x="83" y="288"/>
                  </a:lnTo>
                  <a:lnTo>
                    <a:pt x="85" y="288"/>
                  </a:lnTo>
                  <a:lnTo>
                    <a:pt x="86" y="288"/>
                  </a:lnTo>
                  <a:lnTo>
                    <a:pt x="87" y="286"/>
                  </a:lnTo>
                  <a:lnTo>
                    <a:pt x="89" y="288"/>
                  </a:lnTo>
                  <a:lnTo>
                    <a:pt x="90" y="288"/>
                  </a:lnTo>
                  <a:lnTo>
                    <a:pt x="90" y="288"/>
                  </a:lnTo>
                  <a:lnTo>
                    <a:pt x="91" y="288"/>
                  </a:lnTo>
                  <a:lnTo>
                    <a:pt x="93" y="288"/>
                  </a:lnTo>
                  <a:lnTo>
                    <a:pt x="94" y="286"/>
                  </a:lnTo>
                  <a:lnTo>
                    <a:pt x="96" y="286"/>
                  </a:lnTo>
                  <a:lnTo>
                    <a:pt x="97" y="285"/>
                  </a:lnTo>
                  <a:lnTo>
                    <a:pt x="98" y="285"/>
                  </a:lnTo>
                  <a:lnTo>
                    <a:pt x="98" y="285"/>
                  </a:lnTo>
                  <a:lnTo>
                    <a:pt x="100" y="285"/>
                  </a:lnTo>
                  <a:lnTo>
                    <a:pt x="101" y="285"/>
                  </a:lnTo>
                  <a:lnTo>
                    <a:pt x="101" y="283"/>
                  </a:lnTo>
                  <a:lnTo>
                    <a:pt x="102" y="283"/>
                  </a:lnTo>
                  <a:lnTo>
                    <a:pt x="105" y="281"/>
                  </a:lnTo>
                  <a:lnTo>
                    <a:pt x="106" y="279"/>
                  </a:lnTo>
                  <a:lnTo>
                    <a:pt x="109" y="277"/>
                  </a:lnTo>
                  <a:lnTo>
                    <a:pt x="112" y="274"/>
                  </a:lnTo>
                  <a:lnTo>
                    <a:pt x="114" y="270"/>
                  </a:lnTo>
                  <a:lnTo>
                    <a:pt x="116" y="269"/>
                  </a:lnTo>
                  <a:lnTo>
                    <a:pt x="117" y="267"/>
                  </a:lnTo>
                  <a:lnTo>
                    <a:pt x="117" y="266"/>
                  </a:lnTo>
                  <a:lnTo>
                    <a:pt x="118" y="265"/>
                  </a:lnTo>
                  <a:lnTo>
                    <a:pt x="118" y="263"/>
                  </a:lnTo>
                  <a:lnTo>
                    <a:pt x="118" y="262"/>
                  </a:lnTo>
                  <a:lnTo>
                    <a:pt x="120" y="260"/>
                  </a:lnTo>
                  <a:lnTo>
                    <a:pt x="120" y="259"/>
                  </a:lnTo>
                  <a:lnTo>
                    <a:pt x="120" y="258"/>
                  </a:lnTo>
                  <a:lnTo>
                    <a:pt x="120" y="255"/>
                  </a:lnTo>
                  <a:lnTo>
                    <a:pt x="120" y="252"/>
                  </a:lnTo>
                  <a:lnTo>
                    <a:pt x="120" y="251"/>
                  </a:lnTo>
                  <a:lnTo>
                    <a:pt x="121" y="250"/>
                  </a:lnTo>
                  <a:lnTo>
                    <a:pt x="121" y="247"/>
                  </a:lnTo>
                  <a:lnTo>
                    <a:pt x="123" y="246"/>
                  </a:lnTo>
                  <a:lnTo>
                    <a:pt x="124" y="242"/>
                  </a:lnTo>
                  <a:lnTo>
                    <a:pt x="125" y="238"/>
                  </a:lnTo>
                  <a:lnTo>
                    <a:pt x="127" y="235"/>
                  </a:lnTo>
                  <a:lnTo>
                    <a:pt x="128" y="231"/>
                  </a:lnTo>
                  <a:lnTo>
                    <a:pt x="129" y="227"/>
                  </a:lnTo>
                  <a:lnTo>
                    <a:pt x="131" y="224"/>
                  </a:lnTo>
                  <a:lnTo>
                    <a:pt x="131" y="223"/>
                  </a:lnTo>
                  <a:lnTo>
                    <a:pt x="132" y="220"/>
                  </a:lnTo>
                  <a:lnTo>
                    <a:pt x="132" y="217"/>
                  </a:lnTo>
                  <a:lnTo>
                    <a:pt x="132" y="216"/>
                  </a:lnTo>
                  <a:lnTo>
                    <a:pt x="132" y="215"/>
                  </a:lnTo>
                  <a:lnTo>
                    <a:pt x="133" y="212"/>
                  </a:lnTo>
                  <a:lnTo>
                    <a:pt x="133" y="211"/>
                  </a:lnTo>
                  <a:lnTo>
                    <a:pt x="135" y="209"/>
                  </a:lnTo>
                  <a:lnTo>
                    <a:pt x="135" y="208"/>
                  </a:lnTo>
                  <a:lnTo>
                    <a:pt x="135" y="208"/>
                  </a:lnTo>
                  <a:lnTo>
                    <a:pt x="135" y="206"/>
                  </a:lnTo>
                  <a:lnTo>
                    <a:pt x="135" y="205"/>
                  </a:lnTo>
                  <a:lnTo>
                    <a:pt x="135" y="204"/>
                  </a:lnTo>
                  <a:lnTo>
                    <a:pt x="135" y="202"/>
                  </a:lnTo>
                  <a:lnTo>
                    <a:pt x="135" y="201"/>
                  </a:lnTo>
                  <a:lnTo>
                    <a:pt x="135" y="201"/>
                  </a:lnTo>
                  <a:lnTo>
                    <a:pt x="135" y="201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10" name="Freeform 20"/>
            <p:cNvSpPr>
              <a:spLocks/>
            </p:cNvSpPr>
            <p:nvPr/>
          </p:nvSpPr>
          <p:spPr bwMode="auto">
            <a:xfrm>
              <a:off x="7955957" y="3253363"/>
              <a:ext cx="941236" cy="1528948"/>
            </a:xfrm>
            <a:custGeom>
              <a:avLst/>
              <a:gdLst>
                <a:gd name="T0" fmla="*/ 348 w 418"/>
                <a:gd name="T1" fmla="*/ 635 h 679"/>
                <a:gd name="T2" fmla="*/ 383 w 418"/>
                <a:gd name="T3" fmla="*/ 615 h 679"/>
                <a:gd name="T4" fmla="*/ 393 w 418"/>
                <a:gd name="T5" fmla="*/ 589 h 679"/>
                <a:gd name="T6" fmla="*/ 376 w 418"/>
                <a:gd name="T7" fmla="*/ 571 h 679"/>
                <a:gd name="T8" fmla="*/ 372 w 418"/>
                <a:gd name="T9" fmla="*/ 550 h 679"/>
                <a:gd name="T10" fmla="*/ 397 w 418"/>
                <a:gd name="T11" fmla="*/ 544 h 679"/>
                <a:gd name="T12" fmla="*/ 411 w 418"/>
                <a:gd name="T13" fmla="*/ 561 h 679"/>
                <a:gd name="T14" fmla="*/ 413 w 418"/>
                <a:gd name="T15" fmla="*/ 502 h 679"/>
                <a:gd name="T16" fmla="*/ 355 w 418"/>
                <a:gd name="T17" fmla="*/ 421 h 679"/>
                <a:gd name="T18" fmla="*/ 341 w 418"/>
                <a:gd name="T19" fmla="*/ 371 h 679"/>
                <a:gd name="T20" fmla="*/ 321 w 418"/>
                <a:gd name="T21" fmla="*/ 355 h 679"/>
                <a:gd name="T22" fmla="*/ 306 w 418"/>
                <a:gd name="T23" fmla="*/ 336 h 679"/>
                <a:gd name="T24" fmla="*/ 266 w 418"/>
                <a:gd name="T25" fmla="*/ 330 h 679"/>
                <a:gd name="T26" fmla="*/ 233 w 418"/>
                <a:gd name="T27" fmla="*/ 340 h 679"/>
                <a:gd name="T28" fmla="*/ 240 w 418"/>
                <a:gd name="T29" fmla="*/ 371 h 679"/>
                <a:gd name="T30" fmla="*/ 232 w 418"/>
                <a:gd name="T31" fmla="*/ 367 h 679"/>
                <a:gd name="T32" fmla="*/ 218 w 418"/>
                <a:gd name="T33" fmla="*/ 380 h 679"/>
                <a:gd name="T34" fmla="*/ 206 w 418"/>
                <a:gd name="T35" fmla="*/ 366 h 679"/>
                <a:gd name="T36" fmla="*/ 205 w 418"/>
                <a:gd name="T37" fmla="*/ 375 h 679"/>
                <a:gd name="T38" fmla="*/ 191 w 418"/>
                <a:gd name="T39" fmla="*/ 373 h 679"/>
                <a:gd name="T40" fmla="*/ 158 w 418"/>
                <a:gd name="T41" fmla="*/ 377 h 679"/>
                <a:gd name="T42" fmla="*/ 149 w 418"/>
                <a:gd name="T43" fmla="*/ 344 h 679"/>
                <a:gd name="T44" fmla="*/ 155 w 418"/>
                <a:gd name="T45" fmla="*/ 265 h 679"/>
                <a:gd name="T46" fmla="*/ 158 w 418"/>
                <a:gd name="T47" fmla="*/ 216 h 679"/>
                <a:gd name="T48" fmla="*/ 156 w 418"/>
                <a:gd name="T49" fmla="*/ 159 h 679"/>
                <a:gd name="T50" fmla="*/ 185 w 418"/>
                <a:gd name="T51" fmla="*/ 95 h 679"/>
                <a:gd name="T52" fmla="*/ 212 w 418"/>
                <a:gd name="T53" fmla="*/ 77 h 679"/>
                <a:gd name="T54" fmla="*/ 209 w 418"/>
                <a:gd name="T55" fmla="*/ 46 h 679"/>
                <a:gd name="T56" fmla="*/ 174 w 418"/>
                <a:gd name="T57" fmla="*/ 54 h 679"/>
                <a:gd name="T58" fmla="*/ 166 w 418"/>
                <a:gd name="T59" fmla="*/ 26 h 679"/>
                <a:gd name="T60" fmla="*/ 129 w 418"/>
                <a:gd name="T61" fmla="*/ 1 h 679"/>
                <a:gd name="T62" fmla="*/ 106 w 418"/>
                <a:gd name="T63" fmla="*/ 32 h 679"/>
                <a:gd name="T64" fmla="*/ 89 w 418"/>
                <a:gd name="T65" fmla="*/ 37 h 679"/>
                <a:gd name="T66" fmla="*/ 58 w 418"/>
                <a:gd name="T67" fmla="*/ 55 h 679"/>
                <a:gd name="T68" fmla="*/ 40 w 418"/>
                <a:gd name="T69" fmla="*/ 77 h 679"/>
                <a:gd name="T70" fmla="*/ 40 w 418"/>
                <a:gd name="T71" fmla="*/ 126 h 679"/>
                <a:gd name="T72" fmla="*/ 59 w 418"/>
                <a:gd name="T73" fmla="*/ 155 h 679"/>
                <a:gd name="T74" fmla="*/ 62 w 418"/>
                <a:gd name="T75" fmla="*/ 201 h 679"/>
                <a:gd name="T76" fmla="*/ 31 w 418"/>
                <a:gd name="T77" fmla="*/ 242 h 679"/>
                <a:gd name="T78" fmla="*/ 1 w 418"/>
                <a:gd name="T79" fmla="*/ 272 h 679"/>
                <a:gd name="T80" fmla="*/ 1 w 418"/>
                <a:gd name="T81" fmla="*/ 313 h 679"/>
                <a:gd name="T82" fmla="*/ 17 w 418"/>
                <a:gd name="T83" fmla="*/ 338 h 679"/>
                <a:gd name="T84" fmla="*/ 35 w 418"/>
                <a:gd name="T85" fmla="*/ 361 h 679"/>
                <a:gd name="T86" fmla="*/ 37 w 418"/>
                <a:gd name="T87" fmla="*/ 400 h 679"/>
                <a:gd name="T88" fmla="*/ 72 w 418"/>
                <a:gd name="T89" fmla="*/ 389 h 679"/>
                <a:gd name="T90" fmla="*/ 86 w 418"/>
                <a:gd name="T91" fmla="*/ 407 h 679"/>
                <a:gd name="T92" fmla="*/ 79 w 418"/>
                <a:gd name="T93" fmla="*/ 427 h 679"/>
                <a:gd name="T94" fmla="*/ 71 w 418"/>
                <a:gd name="T95" fmla="*/ 461 h 679"/>
                <a:gd name="T96" fmla="*/ 101 w 418"/>
                <a:gd name="T97" fmla="*/ 470 h 679"/>
                <a:gd name="T98" fmla="*/ 129 w 418"/>
                <a:gd name="T99" fmla="*/ 473 h 679"/>
                <a:gd name="T100" fmla="*/ 153 w 418"/>
                <a:gd name="T101" fmla="*/ 444 h 679"/>
                <a:gd name="T102" fmla="*/ 183 w 418"/>
                <a:gd name="T103" fmla="*/ 444 h 679"/>
                <a:gd name="T104" fmla="*/ 178 w 418"/>
                <a:gd name="T105" fmla="*/ 473 h 679"/>
                <a:gd name="T106" fmla="*/ 168 w 418"/>
                <a:gd name="T107" fmla="*/ 496 h 679"/>
                <a:gd name="T108" fmla="*/ 152 w 418"/>
                <a:gd name="T109" fmla="*/ 550 h 679"/>
                <a:gd name="T110" fmla="*/ 179 w 418"/>
                <a:gd name="T111" fmla="*/ 590 h 679"/>
                <a:gd name="T112" fmla="*/ 199 w 418"/>
                <a:gd name="T113" fmla="*/ 625 h 679"/>
                <a:gd name="T114" fmla="*/ 203 w 418"/>
                <a:gd name="T115" fmla="*/ 659 h 679"/>
                <a:gd name="T116" fmla="*/ 237 w 418"/>
                <a:gd name="T117" fmla="*/ 675 h 679"/>
                <a:gd name="T118" fmla="*/ 270 w 418"/>
                <a:gd name="T119" fmla="*/ 635 h 679"/>
                <a:gd name="T120" fmla="*/ 303 w 418"/>
                <a:gd name="T121" fmla="*/ 605 h 679"/>
                <a:gd name="T122" fmla="*/ 314 w 418"/>
                <a:gd name="T123" fmla="*/ 647 h 6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18" h="679">
                  <a:moveTo>
                    <a:pt x="332" y="656"/>
                  </a:moveTo>
                  <a:lnTo>
                    <a:pt x="330" y="655"/>
                  </a:lnTo>
                  <a:lnTo>
                    <a:pt x="329" y="652"/>
                  </a:lnTo>
                  <a:lnTo>
                    <a:pt x="329" y="648"/>
                  </a:lnTo>
                  <a:lnTo>
                    <a:pt x="329" y="647"/>
                  </a:lnTo>
                  <a:lnTo>
                    <a:pt x="329" y="646"/>
                  </a:lnTo>
                  <a:lnTo>
                    <a:pt x="329" y="644"/>
                  </a:lnTo>
                  <a:lnTo>
                    <a:pt x="329" y="643"/>
                  </a:lnTo>
                  <a:lnTo>
                    <a:pt x="329" y="642"/>
                  </a:lnTo>
                  <a:lnTo>
                    <a:pt x="330" y="642"/>
                  </a:lnTo>
                  <a:lnTo>
                    <a:pt x="330" y="640"/>
                  </a:lnTo>
                  <a:lnTo>
                    <a:pt x="330" y="640"/>
                  </a:lnTo>
                  <a:lnTo>
                    <a:pt x="332" y="639"/>
                  </a:lnTo>
                  <a:lnTo>
                    <a:pt x="333" y="639"/>
                  </a:lnTo>
                  <a:lnTo>
                    <a:pt x="334" y="637"/>
                  </a:lnTo>
                  <a:lnTo>
                    <a:pt x="336" y="636"/>
                  </a:lnTo>
                  <a:lnTo>
                    <a:pt x="337" y="635"/>
                  </a:lnTo>
                  <a:lnTo>
                    <a:pt x="337" y="633"/>
                  </a:lnTo>
                  <a:lnTo>
                    <a:pt x="339" y="633"/>
                  </a:lnTo>
                  <a:lnTo>
                    <a:pt x="340" y="632"/>
                  </a:lnTo>
                  <a:lnTo>
                    <a:pt x="341" y="632"/>
                  </a:lnTo>
                  <a:lnTo>
                    <a:pt x="341" y="632"/>
                  </a:lnTo>
                  <a:lnTo>
                    <a:pt x="343" y="632"/>
                  </a:lnTo>
                  <a:lnTo>
                    <a:pt x="344" y="632"/>
                  </a:lnTo>
                  <a:lnTo>
                    <a:pt x="345" y="633"/>
                  </a:lnTo>
                  <a:lnTo>
                    <a:pt x="347" y="633"/>
                  </a:lnTo>
                  <a:lnTo>
                    <a:pt x="348" y="635"/>
                  </a:lnTo>
                  <a:lnTo>
                    <a:pt x="349" y="635"/>
                  </a:lnTo>
                  <a:lnTo>
                    <a:pt x="351" y="635"/>
                  </a:lnTo>
                  <a:lnTo>
                    <a:pt x="352" y="635"/>
                  </a:lnTo>
                  <a:lnTo>
                    <a:pt x="353" y="635"/>
                  </a:lnTo>
                  <a:lnTo>
                    <a:pt x="355" y="635"/>
                  </a:lnTo>
                  <a:lnTo>
                    <a:pt x="355" y="633"/>
                  </a:lnTo>
                  <a:lnTo>
                    <a:pt x="357" y="633"/>
                  </a:lnTo>
                  <a:lnTo>
                    <a:pt x="359" y="632"/>
                  </a:lnTo>
                  <a:lnTo>
                    <a:pt x="361" y="632"/>
                  </a:lnTo>
                  <a:lnTo>
                    <a:pt x="363" y="632"/>
                  </a:lnTo>
                  <a:lnTo>
                    <a:pt x="364" y="632"/>
                  </a:lnTo>
                  <a:lnTo>
                    <a:pt x="366" y="632"/>
                  </a:lnTo>
                  <a:lnTo>
                    <a:pt x="367" y="632"/>
                  </a:lnTo>
                  <a:lnTo>
                    <a:pt x="367" y="632"/>
                  </a:lnTo>
                  <a:lnTo>
                    <a:pt x="367" y="632"/>
                  </a:lnTo>
                  <a:lnTo>
                    <a:pt x="368" y="631"/>
                  </a:lnTo>
                  <a:lnTo>
                    <a:pt x="368" y="631"/>
                  </a:lnTo>
                  <a:lnTo>
                    <a:pt x="370" y="629"/>
                  </a:lnTo>
                  <a:lnTo>
                    <a:pt x="371" y="628"/>
                  </a:lnTo>
                  <a:lnTo>
                    <a:pt x="374" y="628"/>
                  </a:lnTo>
                  <a:lnTo>
                    <a:pt x="375" y="627"/>
                  </a:lnTo>
                  <a:lnTo>
                    <a:pt x="376" y="625"/>
                  </a:lnTo>
                  <a:lnTo>
                    <a:pt x="379" y="624"/>
                  </a:lnTo>
                  <a:lnTo>
                    <a:pt x="380" y="623"/>
                  </a:lnTo>
                  <a:lnTo>
                    <a:pt x="382" y="620"/>
                  </a:lnTo>
                  <a:lnTo>
                    <a:pt x="382" y="617"/>
                  </a:lnTo>
                  <a:lnTo>
                    <a:pt x="383" y="615"/>
                  </a:lnTo>
                  <a:lnTo>
                    <a:pt x="384" y="613"/>
                  </a:lnTo>
                  <a:lnTo>
                    <a:pt x="384" y="612"/>
                  </a:lnTo>
                  <a:lnTo>
                    <a:pt x="384" y="610"/>
                  </a:lnTo>
                  <a:lnTo>
                    <a:pt x="384" y="609"/>
                  </a:lnTo>
                  <a:lnTo>
                    <a:pt x="384" y="608"/>
                  </a:lnTo>
                  <a:lnTo>
                    <a:pt x="384" y="606"/>
                  </a:lnTo>
                  <a:lnTo>
                    <a:pt x="384" y="605"/>
                  </a:lnTo>
                  <a:lnTo>
                    <a:pt x="383" y="604"/>
                  </a:lnTo>
                  <a:lnTo>
                    <a:pt x="383" y="602"/>
                  </a:lnTo>
                  <a:lnTo>
                    <a:pt x="382" y="601"/>
                  </a:lnTo>
                  <a:lnTo>
                    <a:pt x="382" y="600"/>
                  </a:lnTo>
                  <a:lnTo>
                    <a:pt x="382" y="597"/>
                  </a:lnTo>
                  <a:lnTo>
                    <a:pt x="382" y="596"/>
                  </a:lnTo>
                  <a:lnTo>
                    <a:pt x="382" y="596"/>
                  </a:lnTo>
                  <a:lnTo>
                    <a:pt x="382" y="594"/>
                  </a:lnTo>
                  <a:lnTo>
                    <a:pt x="382" y="594"/>
                  </a:lnTo>
                  <a:lnTo>
                    <a:pt x="383" y="593"/>
                  </a:lnTo>
                  <a:lnTo>
                    <a:pt x="383" y="593"/>
                  </a:lnTo>
                  <a:lnTo>
                    <a:pt x="384" y="593"/>
                  </a:lnTo>
                  <a:lnTo>
                    <a:pt x="386" y="593"/>
                  </a:lnTo>
                  <a:lnTo>
                    <a:pt x="387" y="593"/>
                  </a:lnTo>
                  <a:lnTo>
                    <a:pt x="387" y="593"/>
                  </a:lnTo>
                  <a:lnTo>
                    <a:pt x="388" y="592"/>
                  </a:lnTo>
                  <a:lnTo>
                    <a:pt x="390" y="592"/>
                  </a:lnTo>
                  <a:lnTo>
                    <a:pt x="391" y="590"/>
                  </a:lnTo>
                  <a:lnTo>
                    <a:pt x="393" y="589"/>
                  </a:lnTo>
                  <a:lnTo>
                    <a:pt x="393" y="589"/>
                  </a:lnTo>
                  <a:lnTo>
                    <a:pt x="394" y="588"/>
                  </a:lnTo>
                  <a:lnTo>
                    <a:pt x="394" y="586"/>
                  </a:lnTo>
                  <a:lnTo>
                    <a:pt x="395" y="582"/>
                  </a:lnTo>
                  <a:lnTo>
                    <a:pt x="395" y="579"/>
                  </a:lnTo>
                  <a:lnTo>
                    <a:pt x="397" y="577"/>
                  </a:lnTo>
                  <a:lnTo>
                    <a:pt x="397" y="574"/>
                  </a:lnTo>
                  <a:lnTo>
                    <a:pt x="397" y="574"/>
                  </a:lnTo>
                  <a:lnTo>
                    <a:pt x="397" y="573"/>
                  </a:lnTo>
                  <a:lnTo>
                    <a:pt x="395" y="573"/>
                  </a:lnTo>
                  <a:lnTo>
                    <a:pt x="395" y="571"/>
                  </a:lnTo>
                  <a:lnTo>
                    <a:pt x="395" y="570"/>
                  </a:lnTo>
                  <a:lnTo>
                    <a:pt x="395" y="570"/>
                  </a:lnTo>
                  <a:lnTo>
                    <a:pt x="394" y="570"/>
                  </a:lnTo>
                  <a:lnTo>
                    <a:pt x="394" y="569"/>
                  </a:lnTo>
                  <a:lnTo>
                    <a:pt x="393" y="569"/>
                  </a:lnTo>
                  <a:lnTo>
                    <a:pt x="391" y="569"/>
                  </a:lnTo>
                  <a:lnTo>
                    <a:pt x="391" y="569"/>
                  </a:lnTo>
                  <a:lnTo>
                    <a:pt x="390" y="569"/>
                  </a:lnTo>
                  <a:lnTo>
                    <a:pt x="387" y="569"/>
                  </a:lnTo>
                  <a:lnTo>
                    <a:pt x="386" y="569"/>
                  </a:lnTo>
                  <a:lnTo>
                    <a:pt x="384" y="570"/>
                  </a:lnTo>
                  <a:lnTo>
                    <a:pt x="383" y="570"/>
                  </a:lnTo>
                  <a:lnTo>
                    <a:pt x="380" y="571"/>
                  </a:lnTo>
                  <a:lnTo>
                    <a:pt x="379" y="571"/>
                  </a:lnTo>
                  <a:lnTo>
                    <a:pt x="378" y="571"/>
                  </a:lnTo>
                  <a:lnTo>
                    <a:pt x="378" y="571"/>
                  </a:lnTo>
                  <a:lnTo>
                    <a:pt x="376" y="571"/>
                  </a:lnTo>
                  <a:lnTo>
                    <a:pt x="376" y="571"/>
                  </a:lnTo>
                  <a:lnTo>
                    <a:pt x="376" y="570"/>
                  </a:lnTo>
                  <a:lnTo>
                    <a:pt x="376" y="570"/>
                  </a:lnTo>
                  <a:lnTo>
                    <a:pt x="375" y="570"/>
                  </a:lnTo>
                  <a:lnTo>
                    <a:pt x="375" y="569"/>
                  </a:lnTo>
                  <a:lnTo>
                    <a:pt x="372" y="569"/>
                  </a:lnTo>
                  <a:lnTo>
                    <a:pt x="371" y="567"/>
                  </a:lnTo>
                  <a:lnTo>
                    <a:pt x="370" y="567"/>
                  </a:lnTo>
                  <a:lnTo>
                    <a:pt x="368" y="566"/>
                  </a:lnTo>
                  <a:lnTo>
                    <a:pt x="367" y="566"/>
                  </a:lnTo>
                  <a:lnTo>
                    <a:pt x="367" y="565"/>
                  </a:lnTo>
                  <a:lnTo>
                    <a:pt x="366" y="563"/>
                  </a:lnTo>
                  <a:lnTo>
                    <a:pt x="366" y="563"/>
                  </a:lnTo>
                  <a:lnTo>
                    <a:pt x="364" y="562"/>
                  </a:lnTo>
                  <a:lnTo>
                    <a:pt x="364" y="561"/>
                  </a:lnTo>
                  <a:lnTo>
                    <a:pt x="364" y="559"/>
                  </a:lnTo>
                  <a:lnTo>
                    <a:pt x="364" y="558"/>
                  </a:lnTo>
                  <a:lnTo>
                    <a:pt x="366" y="558"/>
                  </a:lnTo>
                  <a:lnTo>
                    <a:pt x="366" y="556"/>
                  </a:lnTo>
                  <a:lnTo>
                    <a:pt x="366" y="555"/>
                  </a:lnTo>
                  <a:lnTo>
                    <a:pt x="367" y="554"/>
                  </a:lnTo>
                  <a:lnTo>
                    <a:pt x="367" y="554"/>
                  </a:lnTo>
                  <a:lnTo>
                    <a:pt x="368" y="552"/>
                  </a:lnTo>
                  <a:lnTo>
                    <a:pt x="370" y="552"/>
                  </a:lnTo>
                  <a:lnTo>
                    <a:pt x="370" y="551"/>
                  </a:lnTo>
                  <a:lnTo>
                    <a:pt x="371" y="550"/>
                  </a:lnTo>
                  <a:lnTo>
                    <a:pt x="372" y="550"/>
                  </a:lnTo>
                  <a:lnTo>
                    <a:pt x="372" y="548"/>
                  </a:lnTo>
                  <a:lnTo>
                    <a:pt x="374" y="547"/>
                  </a:lnTo>
                  <a:lnTo>
                    <a:pt x="374" y="546"/>
                  </a:lnTo>
                  <a:lnTo>
                    <a:pt x="375" y="543"/>
                  </a:lnTo>
                  <a:lnTo>
                    <a:pt x="375" y="542"/>
                  </a:lnTo>
                  <a:lnTo>
                    <a:pt x="375" y="540"/>
                  </a:lnTo>
                  <a:lnTo>
                    <a:pt x="376" y="539"/>
                  </a:lnTo>
                  <a:lnTo>
                    <a:pt x="376" y="539"/>
                  </a:lnTo>
                  <a:lnTo>
                    <a:pt x="378" y="538"/>
                  </a:lnTo>
                  <a:lnTo>
                    <a:pt x="378" y="536"/>
                  </a:lnTo>
                  <a:lnTo>
                    <a:pt x="379" y="536"/>
                  </a:lnTo>
                  <a:lnTo>
                    <a:pt x="379" y="535"/>
                  </a:lnTo>
                  <a:lnTo>
                    <a:pt x="380" y="535"/>
                  </a:lnTo>
                  <a:lnTo>
                    <a:pt x="382" y="535"/>
                  </a:lnTo>
                  <a:lnTo>
                    <a:pt x="382" y="535"/>
                  </a:lnTo>
                  <a:lnTo>
                    <a:pt x="383" y="535"/>
                  </a:lnTo>
                  <a:lnTo>
                    <a:pt x="384" y="535"/>
                  </a:lnTo>
                  <a:lnTo>
                    <a:pt x="386" y="535"/>
                  </a:lnTo>
                  <a:lnTo>
                    <a:pt x="386" y="536"/>
                  </a:lnTo>
                  <a:lnTo>
                    <a:pt x="387" y="536"/>
                  </a:lnTo>
                  <a:lnTo>
                    <a:pt x="390" y="538"/>
                  </a:lnTo>
                  <a:lnTo>
                    <a:pt x="391" y="539"/>
                  </a:lnTo>
                  <a:lnTo>
                    <a:pt x="393" y="540"/>
                  </a:lnTo>
                  <a:lnTo>
                    <a:pt x="394" y="542"/>
                  </a:lnTo>
                  <a:lnTo>
                    <a:pt x="395" y="543"/>
                  </a:lnTo>
                  <a:lnTo>
                    <a:pt x="395" y="543"/>
                  </a:lnTo>
                  <a:lnTo>
                    <a:pt x="397" y="544"/>
                  </a:lnTo>
                  <a:lnTo>
                    <a:pt x="397" y="544"/>
                  </a:lnTo>
                  <a:lnTo>
                    <a:pt x="398" y="544"/>
                  </a:lnTo>
                  <a:lnTo>
                    <a:pt x="399" y="546"/>
                  </a:lnTo>
                  <a:lnTo>
                    <a:pt x="399" y="546"/>
                  </a:lnTo>
                  <a:lnTo>
                    <a:pt x="401" y="546"/>
                  </a:lnTo>
                  <a:lnTo>
                    <a:pt x="402" y="546"/>
                  </a:lnTo>
                  <a:lnTo>
                    <a:pt x="402" y="546"/>
                  </a:lnTo>
                  <a:lnTo>
                    <a:pt x="403" y="547"/>
                  </a:lnTo>
                  <a:lnTo>
                    <a:pt x="403" y="547"/>
                  </a:lnTo>
                  <a:lnTo>
                    <a:pt x="403" y="548"/>
                  </a:lnTo>
                  <a:lnTo>
                    <a:pt x="403" y="548"/>
                  </a:lnTo>
                  <a:lnTo>
                    <a:pt x="403" y="550"/>
                  </a:lnTo>
                  <a:lnTo>
                    <a:pt x="403" y="551"/>
                  </a:lnTo>
                  <a:lnTo>
                    <a:pt x="403" y="552"/>
                  </a:lnTo>
                  <a:lnTo>
                    <a:pt x="403" y="552"/>
                  </a:lnTo>
                  <a:lnTo>
                    <a:pt x="403" y="554"/>
                  </a:lnTo>
                  <a:lnTo>
                    <a:pt x="405" y="555"/>
                  </a:lnTo>
                  <a:lnTo>
                    <a:pt x="405" y="556"/>
                  </a:lnTo>
                  <a:lnTo>
                    <a:pt x="405" y="558"/>
                  </a:lnTo>
                  <a:lnTo>
                    <a:pt x="406" y="558"/>
                  </a:lnTo>
                  <a:lnTo>
                    <a:pt x="406" y="559"/>
                  </a:lnTo>
                  <a:lnTo>
                    <a:pt x="407" y="559"/>
                  </a:lnTo>
                  <a:lnTo>
                    <a:pt x="409" y="559"/>
                  </a:lnTo>
                  <a:lnTo>
                    <a:pt x="409" y="561"/>
                  </a:lnTo>
                  <a:lnTo>
                    <a:pt x="410" y="561"/>
                  </a:lnTo>
                  <a:lnTo>
                    <a:pt x="411" y="561"/>
                  </a:lnTo>
                  <a:lnTo>
                    <a:pt x="411" y="561"/>
                  </a:lnTo>
                  <a:lnTo>
                    <a:pt x="413" y="561"/>
                  </a:lnTo>
                  <a:lnTo>
                    <a:pt x="414" y="559"/>
                  </a:lnTo>
                  <a:lnTo>
                    <a:pt x="417" y="559"/>
                  </a:lnTo>
                  <a:lnTo>
                    <a:pt x="418" y="558"/>
                  </a:lnTo>
                  <a:lnTo>
                    <a:pt x="418" y="555"/>
                  </a:lnTo>
                  <a:lnTo>
                    <a:pt x="417" y="552"/>
                  </a:lnTo>
                  <a:lnTo>
                    <a:pt x="417" y="550"/>
                  </a:lnTo>
                  <a:lnTo>
                    <a:pt x="415" y="547"/>
                  </a:lnTo>
                  <a:lnTo>
                    <a:pt x="415" y="544"/>
                  </a:lnTo>
                  <a:lnTo>
                    <a:pt x="414" y="543"/>
                  </a:lnTo>
                  <a:lnTo>
                    <a:pt x="414" y="540"/>
                  </a:lnTo>
                  <a:lnTo>
                    <a:pt x="414" y="538"/>
                  </a:lnTo>
                  <a:lnTo>
                    <a:pt x="414" y="536"/>
                  </a:lnTo>
                  <a:lnTo>
                    <a:pt x="414" y="534"/>
                  </a:lnTo>
                  <a:lnTo>
                    <a:pt x="414" y="531"/>
                  </a:lnTo>
                  <a:lnTo>
                    <a:pt x="414" y="529"/>
                  </a:lnTo>
                  <a:lnTo>
                    <a:pt x="414" y="525"/>
                  </a:lnTo>
                  <a:lnTo>
                    <a:pt x="415" y="521"/>
                  </a:lnTo>
                  <a:lnTo>
                    <a:pt x="415" y="517"/>
                  </a:lnTo>
                  <a:lnTo>
                    <a:pt x="415" y="515"/>
                  </a:lnTo>
                  <a:lnTo>
                    <a:pt x="415" y="513"/>
                  </a:lnTo>
                  <a:lnTo>
                    <a:pt x="415" y="512"/>
                  </a:lnTo>
                  <a:lnTo>
                    <a:pt x="415" y="509"/>
                  </a:lnTo>
                  <a:lnTo>
                    <a:pt x="414" y="508"/>
                  </a:lnTo>
                  <a:lnTo>
                    <a:pt x="414" y="506"/>
                  </a:lnTo>
                  <a:lnTo>
                    <a:pt x="413" y="504"/>
                  </a:lnTo>
                  <a:lnTo>
                    <a:pt x="413" y="502"/>
                  </a:lnTo>
                  <a:lnTo>
                    <a:pt x="411" y="501"/>
                  </a:lnTo>
                  <a:lnTo>
                    <a:pt x="410" y="497"/>
                  </a:lnTo>
                  <a:lnTo>
                    <a:pt x="407" y="494"/>
                  </a:lnTo>
                  <a:lnTo>
                    <a:pt x="406" y="490"/>
                  </a:lnTo>
                  <a:lnTo>
                    <a:pt x="405" y="488"/>
                  </a:lnTo>
                  <a:lnTo>
                    <a:pt x="403" y="485"/>
                  </a:lnTo>
                  <a:lnTo>
                    <a:pt x="402" y="481"/>
                  </a:lnTo>
                  <a:lnTo>
                    <a:pt x="401" y="477"/>
                  </a:lnTo>
                  <a:lnTo>
                    <a:pt x="399" y="474"/>
                  </a:lnTo>
                  <a:lnTo>
                    <a:pt x="397" y="470"/>
                  </a:lnTo>
                  <a:lnTo>
                    <a:pt x="394" y="466"/>
                  </a:lnTo>
                  <a:lnTo>
                    <a:pt x="391" y="462"/>
                  </a:lnTo>
                  <a:lnTo>
                    <a:pt x="390" y="461"/>
                  </a:lnTo>
                  <a:lnTo>
                    <a:pt x="387" y="458"/>
                  </a:lnTo>
                  <a:lnTo>
                    <a:pt x="384" y="455"/>
                  </a:lnTo>
                  <a:lnTo>
                    <a:pt x="383" y="454"/>
                  </a:lnTo>
                  <a:lnTo>
                    <a:pt x="382" y="451"/>
                  </a:lnTo>
                  <a:lnTo>
                    <a:pt x="379" y="450"/>
                  </a:lnTo>
                  <a:lnTo>
                    <a:pt x="376" y="447"/>
                  </a:lnTo>
                  <a:lnTo>
                    <a:pt x="372" y="443"/>
                  </a:lnTo>
                  <a:lnTo>
                    <a:pt x="370" y="439"/>
                  </a:lnTo>
                  <a:lnTo>
                    <a:pt x="366" y="436"/>
                  </a:lnTo>
                  <a:lnTo>
                    <a:pt x="363" y="432"/>
                  </a:lnTo>
                  <a:lnTo>
                    <a:pt x="359" y="428"/>
                  </a:lnTo>
                  <a:lnTo>
                    <a:pt x="357" y="425"/>
                  </a:lnTo>
                  <a:lnTo>
                    <a:pt x="356" y="424"/>
                  </a:lnTo>
                  <a:lnTo>
                    <a:pt x="355" y="421"/>
                  </a:lnTo>
                  <a:lnTo>
                    <a:pt x="355" y="420"/>
                  </a:lnTo>
                  <a:lnTo>
                    <a:pt x="355" y="419"/>
                  </a:lnTo>
                  <a:lnTo>
                    <a:pt x="355" y="417"/>
                  </a:lnTo>
                  <a:lnTo>
                    <a:pt x="353" y="416"/>
                  </a:lnTo>
                  <a:lnTo>
                    <a:pt x="352" y="413"/>
                  </a:lnTo>
                  <a:lnTo>
                    <a:pt x="351" y="411"/>
                  </a:lnTo>
                  <a:lnTo>
                    <a:pt x="349" y="409"/>
                  </a:lnTo>
                  <a:lnTo>
                    <a:pt x="348" y="407"/>
                  </a:lnTo>
                  <a:lnTo>
                    <a:pt x="347" y="405"/>
                  </a:lnTo>
                  <a:lnTo>
                    <a:pt x="347" y="405"/>
                  </a:lnTo>
                  <a:lnTo>
                    <a:pt x="347" y="404"/>
                  </a:lnTo>
                  <a:lnTo>
                    <a:pt x="347" y="403"/>
                  </a:lnTo>
                  <a:lnTo>
                    <a:pt x="347" y="401"/>
                  </a:lnTo>
                  <a:lnTo>
                    <a:pt x="345" y="398"/>
                  </a:lnTo>
                  <a:lnTo>
                    <a:pt x="345" y="396"/>
                  </a:lnTo>
                  <a:lnTo>
                    <a:pt x="344" y="394"/>
                  </a:lnTo>
                  <a:lnTo>
                    <a:pt x="343" y="392"/>
                  </a:lnTo>
                  <a:lnTo>
                    <a:pt x="343" y="389"/>
                  </a:lnTo>
                  <a:lnTo>
                    <a:pt x="341" y="388"/>
                  </a:lnTo>
                  <a:lnTo>
                    <a:pt x="341" y="385"/>
                  </a:lnTo>
                  <a:lnTo>
                    <a:pt x="341" y="382"/>
                  </a:lnTo>
                  <a:lnTo>
                    <a:pt x="341" y="380"/>
                  </a:lnTo>
                  <a:lnTo>
                    <a:pt x="341" y="377"/>
                  </a:lnTo>
                  <a:lnTo>
                    <a:pt x="341" y="375"/>
                  </a:lnTo>
                  <a:lnTo>
                    <a:pt x="341" y="374"/>
                  </a:lnTo>
                  <a:lnTo>
                    <a:pt x="341" y="373"/>
                  </a:lnTo>
                  <a:lnTo>
                    <a:pt x="341" y="371"/>
                  </a:lnTo>
                  <a:lnTo>
                    <a:pt x="340" y="371"/>
                  </a:lnTo>
                  <a:lnTo>
                    <a:pt x="339" y="370"/>
                  </a:lnTo>
                  <a:lnTo>
                    <a:pt x="339" y="369"/>
                  </a:lnTo>
                  <a:lnTo>
                    <a:pt x="337" y="367"/>
                  </a:lnTo>
                  <a:lnTo>
                    <a:pt x="337" y="366"/>
                  </a:lnTo>
                  <a:lnTo>
                    <a:pt x="337" y="365"/>
                  </a:lnTo>
                  <a:lnTo>
                    <a:pt x="337" y="365"/>
                  </a:lnTo>
                  <a:lnTo>
                    <a:pt x="336" y="363"/>
                  </a:lnTo>
                  <a:lnTo>
                    <a:pt x="336" y="363"/>
                  </a:lnTo>
                  <a:lnTo>
                    <a:pt x="336" y="363"/>
                  </a:lnTo>
                  <a:lnTo>
                    <a:pt x="334" y="362"/>
                  </a:lnTo>
                  <a:lnTo>
                    <a:pt x="334" y="363"/>
                  </a:lnTo>
                  <a:lnTo>
                    <a:pt x="333" y="363"/>
                  </a:lnTo>
                  <a:lnTo>
                    <a:pt x="332" y="363"/>
                  </a:lnTo>
                  <a:lnTo>
                    <a:pt x="330" y="363"/>
                  </a:lnTo>
                  <a:lnTo>
                    <a:pt x="330" y="363"/>
                  </a:lnTo>
                  <a:lnTo>
                    <a:pt x="329" y="363"/>
                  </a:lnTo>
                  <a:lnTo>
                    <a:pt x="328" y="363"/>
                  </a:lnTo>
                  <a:lnTo>
                    <a:pt x="326" y="363"/>
                  </a:lnTo>
                  <a:lnTo>
                    <a:pt x="326" y="362"/>
                  </a:lnTo>
                  <a:lnTo>
                    <a:pt x="325" y="362"/>
                  </a:lnTo>
                  <a:lnTo>
                    <a:pt x="324" y="361"/>
                  </a:lnTo>
                  <a:lnTo>
                    <a:pt x="322" y="359"/>
                  </a:lnTo>
                  <a:lnTo>
                    <a:pt x="322" y="358"/>
                  </a:lnTo>
                  <a:lnTo>
                    <a:pt x="322" y="357"/>
                  </a:lnTo>
                  <a:lnTo>
                    <a:pt x="321" y="357"/>
                  </a:lnTo>
                  <a:lnTo>
                    <a:pt x="321" y="355"/>
                  </a:lnTo>
                  <a:lnTo>
                    <a:pt x="321" y="355"/>
                  </a:lnTo>
                  <a:lnTo>
                    <a:pt x="321" y="354"/>
                  </a:lnTo>
                  <a:lnTo>
                    <a:pt x="321" y="354"/>
                  </a:lnTo>
                  <a:lnTo>
                    <a:pt x="320" y="353"/>
                  </a:lnTo>
                  <a:lnTo>
                    <a:pt x="318" y="353"/>
                  </a:lnTo>
                  <a:lnTo>
                    <a:pt x="318" y="351"/>
                  </a:lnTo>
                  <a:lnTo>
                    <a:pt x="317" y="351"/>
                  </a:lnTo>
                  <a:lnTo>
                    <a:pt x="316" y="350"/>
                  </a:lnTo>
                  <a:lnTo>
                    <a:pt x="313" y="348"/>
                  </a:lnTo>
                  <a:lnTo>
                    <a:pt x="310" y="348"/>
                  </a:lnTo>
                  <a:lnTo>
                    <a:pt x="309" y="347"/>
                  </a:lnTo>
                  <a:lnTo>
                    <a:pt x="307" y="347"/>
                  </a:lnTo>
                  <a:lnTo>
                    <a:pt x="305" y="347"/>
                  </a:lnTo>
                  <a:lnTo>
                    <a:pt x="302" y="347"/>
                  </a:lnTo>
                  <a:lnTo>
                    <a:pt x="301" y="347"/>
                  </a:lnTo>
                  <a:lnTo>
                    <a:pt x="299" y="347"/>
                  </a:lnTo>
                  <a:lnTo>
                    <a:pt x="301" y="346"/>
                  </a:lnTo>
                  <a:lnTo>
                    <a:pt x="303" y="344"/>
                  </a:lnTo>
                  <a:lnTo>
                    <a:pt x="303" y="344"/>
                  </a:lnTo>
                  <a:lnTo>
                    <a:pt x="305" y="344"/>
                  </a:lnTo>
                  <a:lnTo>
                    <a:pt x="305" y="343"/>
                  </a:lnTo>
                  <a:lnTo>
                    <a:pt x="306" y="343"/>
                  </a:lnTo>
                  <a:lnTo>
                    <a:pt x="306" y="342"/>
                  </a:lnTo>
                  <a:lnTo>
                    <a:pt x="306" y="340"/>
                  </a:lnTo>
                  <a:lnTo>
                    <a:pt x="306" y="339"/>
                  </a:lnTo>
                  <a:lnTo>
                    <a:pt x="307" y="339"/>
                  </a:lnTo>
                  <a:lnTo>
                    <a:pt x="306" y="336"/>
                  </a:lnTo>
                  <a:lnTo>
                    <a:pt x="306" y="335"/>
                  </a:lnTo>
                  <a:lnTo>
                    <a:pt x="306" y="334"/>
                  </a:lnTo>
                  <a:lnTo>
                    <a:pt x="306" y="332"/>
                  </a:lnTo>
                  <a:lnTo>
                    <a:pt x="305" y="332"/>
                  </a:lnTo>
                  <a:lnTo>
                    <a:pt x="303" y="332"/>
                  </a:lnTo>
                  <a:lnTo>
                    <a:pt x="302" y="332"/>
                  </a:lnTo>
                  <a:lnTo>
                    <a:pt x="301" y="332"/>
                  </a:lnTo>
                  <a:lnTo>
                    <a:pt x="299" y="332"/>
                  </a:lnTo>
                  <a:lnTo>
                    <a:pt x="297" y="332"/>
                  </a:lnTo>
                  <a:lnTo>
                    <a:pt x="294" y="332"/>
                  </a:lnTo>
                  <a:lnTo>
                    <a:pt x="291" y="332"/>
                  </a:lnTo>
                  <a:lnTo>
                    <a:pt x="290" y="332"/>
                  </a:lnTo>
                  <a:lnTo>
                    <a:pt x="287" y="332"/>
                  </a:lnTo>
                  <a:lnTo>
                    <a:pt x="284" y="332"/>
                  </a:lnTo>
                  <a:lnTo>
                    <a:pt x="283" y="332"/>
                  </a:lnTo>
                  <a:lnTo>
                    <a:pt x="282" y="334"/>
                  </a:lnTo>
                  <a:lnTo>
                    <a:pt x="279" y="334"/>
                  </a:lnTo>
                  <a:lnTo>
                    <a:pt x="278" y="334"/>
                  </a:lnTo>
                  <a:lnTo>
                    <a:pt x="275" y="334"/>
                  </a:lnTo>
                  <a:lnTo>
                    <a:pt x="272" y="332"/>
                  </a:lnTo>
                  <a:lnTo>
                    <a:pt x="270" y="332"/>
                  </a:lnTo>
                  <a:lnTo>
                    <a:pt x="268" y="332"/>
                  </a:lnTo>
                  <a:lnTo>
                    <a:pt x="268" y="331"/>
                  </a:lnTo>
                  <a:lnTo>
                    <a:pt x="267" y="331"/>
                  </a:lnTo>
                  <a:lnTo>
                    <a:pt x="267" y="331"/>
                  </a:lnTo>
                  <a:lnTo>
                    <a:pt x="266" y="330"/>
                  </a:lnTo>
                  <a:lnTo>
                    <a:pt x="266" y="330"/>
                  </a:lnTo>
                  <a:lnTo>
                    <a:pt x="264" y="328"/>
                  </a:lnTo>
                  <a:lnTo>
                    <a:pt x="264" y="328"/>
                  </a:lnTo>
                  <a:lnTo>
                    <a:pt x="262" y="328"/>
                  </a:lnTo>
                  <a:lnTo>
                    <a:pt x="260" y="328"/>
                  </a:lnTo>
                  <a:lnTo>
                    <a:pt x="257" y="328"/>
                  </a:lnTo>
                  <a:lnTo>
                    <a:pt x="255" y="328"/>
                  </a:lnTo>
                  <a:lnTo>
                    <a:pt x="253" y="327"/>
                  </a:lnTo>
                  <a:lnTo>
                    <a:pt x="251" y="327"/>
                  </a:lnTo>
                  <a:lnTo>
                    <a:pt x="249" y="327"/>
                  </a:lnTo>
                  <a:lnTo>
                    <a:pt x="249" y="327"/>
                  </a:lnTo>
                  <a:lnTo>
                    <a:pt x="248" y="328"/>
                  </a:lnTo>
                  <a:lnTo>
                    <a:pt x="247" y="328"/>
                  </a:lnTo>
                  <a:lnTo>
                    <a:pt x="245" y="328"/>
                  </a:lnTo>
                  <a:lnTo>
                    <a:pt x="245" y="330"/>
                  </a:lnTo>
                  <a:lnTo>
                    <a:pt x="244" y="330"/>
                  </a:lnTo>
                  <a:lnTo>
                    <a:pt x="243" y="331"/>
                  </a:lnTo>
                  <a:lnTo>
                    <a:pt x="241" y="332"/>
                  </a:lnTo>
                  <a:lnTo>
                    <a:pt x="240" y="335"/>
                  </a:lnTo>
                  <a:lnTo>
                    <a:pt x="240" y="336"/>
                  </a:lnTo>
                  <a:lnTo>
                    <a:pt x="239" y="338"/>
                  </a:lnTo>
                  <a:lnTo>
                    <a:pt x="237" y="338"/>
                  </a:lnTo>
                  <a:lnTo>
                    <a:pt x="237" y="339"/>
                  </a:lnTo>
                  <a:lnTo>
                    <a:pt x="237" y="339"/>
                  </a:lnTo>
                  <a:lnTo>
                    <a:pt x="236" y="340"/>
                  </a:lnTo>
                  <a:lnTo>
                    <a:pt x="235" y="340"/>
                  </a:lnTo>
                  <a:lnTo>
                    <a:pt x="235" y="340"/>
                  </a:lnTo>
                  <a:lnTo>
                    <a:pt x="233" y="340"/>
                  </a:lnTo>
                  <a:lnTo>
                    <a:pt x="232" y="340"/>
                  </a:lnTo>
                  <a:lnTo>
                    <a:pt x="230" y="340"/>
                  </a:lnTo>
                  <a:lnTo>
                    <a:pt x="230" y="342"/>
                  </a:lnTo>
                  <a:lnTo>
                    <a:pt x="229" y="342"/>
                  </a:lnTo>
                  <a:lnTo>
                    <a:pt x="229" y="342"/>
                  </a:lnTo>
                  <a:lnTo>
                    <a:pt x="229" y="343"/>
                  </a:lnTo>
                  <a:lnTo>
                    <a:pt x="228" y="343"/>
                  </a:lnTo>
                  <a:lnTo>
                    <a:pt x="228" y="343"/>
                  </a:lnTo>
                  <a:lnTo>
                    <a:pt x="228" y="344"/>
                  </a:lnTo>
                  <a:lnTo>
                    <a:pt x="229" y="346"/>
                  </a:lnTo>
                  <a:lnTo>
                    <a:pt x="229" y="347"/>
                  </a:lnTo>
                  <a:lnTo>
                    <a:pt x="230" y="348"/>
                  </a:lnTo>
                  <a:lnTo>
                    <a:pt x="232" y="350"/>
                  </a:lnTo>
                  <a:lnTo>
                    <a:pt x="233" y="351"/>
                  </a:lnTo>
                  <a:lnTo>
                    <a:pt x="235" y="353"/>
                  </a:lnTo>
                  <a:lnTo>
                    <a:pt x="236" y="354"/>
                  </a:lnTo>
                  <a:lnTo>
                    <a:pt x="237" y="357"/>
                  </a:lnTo>
                  <a:lnTo>
                    <a:pt x="237" y="358"/>
                  </a:lnTo>
                  <a:lnTo>
                    <a:pt x="239" y="361"/>
                  </a:lnTo>
                  <a:lnTo>
                    <a:pt x="240" y="363"/>
                  </a:lnTo>
                  <a:lnTo>
                    <a:pt x="240" y="366"/>
                  </a:lnTo>
                  <a:lnTo>
                    <a:pt x="240" y="367"/>
                  </a:lnTo>
                  <a:lnTo>
                    <a:pt x="240" y="369"/>
                  </a:lnTo>
                  <a:lnTo>
                    <a:pt x="240" y="369"/>
                  </a:lnTo>
                  <a:lnTo>
                    <a:pt x="240" y="370"/>
                  </a:lnTo>
                  <a:lnTo>
                    <a:pt x="240" y="371"/>
                  </a:lnTo>
                  <a:lnTo>
                    <a:pt x="240" y="371"/>
                  </a:lnTo>
                  <a:lnTo>
                    <a:pt x="239" y="373"/>
                  </a:lnTo>
                  <a:lnTo>
                    <a:pt x="239" y="373"/>
                  </a:lnTo>
                  <a:lnTo>
                    <a:pt x="237" y="373"/>
                  </a:lnTo>
                  <a:lnTo>
                    <a:pt x="237" y="373"/>
                  </a:lnTo>
                  <a:lnTo>
                    <a:pt x="237" y="373"/>
                  </a:lnTo>
                  <a:lnTo>
                    <a:pt x="236" y="371"/>
                  </a:lnTo>
                  <a:lnTo>
                    <a:pt x="236" y="371"/>
                  </a:lnTo>
                  <a:lnTo>
                    <a:pt x="236" y="370"/>
                  </a:lnTo>
                  <a:lnTo>
                    <a:pt x="236" y="369"/>
                  </a:lnTo>
                  <a:lnTo>
                    <a:pt x="236" y="369"/>
                  </a:lnTo>
                  <a:lnTo>
                    <a:pt x="236" y="366"/>
                  </a:lnTo>
                  <a:lnTo>
                    <a:pt x="236" y="363"/>
                  </a:lnTo>
                  <a:lnTo>
                    <a:pt x="236" y="361"/>
                  </a:lnTo>
                  <a:lnTo>
                    <a:pt x="235" y="358"/>
                  </a:lnTo>
                  <a:lnTo>
                    <a:pt x="233" y="358"/>
                  </a:lnTo>
                  <a:lnTo>
                    <a:pt x="233" y="357"/>
                  </a:lnTo>
                  <a:lnTo>
                    <a:pt x="233" y="357"/>
                  </a:lnTo>
                  <a:lnTo>
                    <a:pt x="232" y="357"/>
                  </a:lnTo>
                  <a:lnTo>
                    <a:pt x="232" y="357"/>
                  </a:lnTo>
                  <a:lnTo>
                    <a:pt x="232" y="357"/>
                  </a:lnTo>
                  <a:lnTo>
                    <a:pt x="230" y="357"/>
                  </a:lnTo>
                  <a:lnTo>
                    <a:pt x="230" y="358"/>
                  </a:lnTo>
                  <a:lnTo>
                    <a:pt x="230" y="359"/>
                  </a:lnTo>
                  <a:lnTo>
                    <a:pt x="230" y="362"/>
                  </a:lnTo>
                  <a:lnTo>
                    <a:pt x="230" y="365"/>
                  </a:lnTo>
                  <a:lnTo>
                    <a:pt x="230" y="366"/>
                  </a:lnTo>
                  <a:lnTo>
                    <a:pt x="232" y="367"/>
                  </a:lnTo>
                  <a:lnTo>
                    <a:pt x="232" y="367"/>
                  </a:lnTo>
                  <a:lnTo>
                    <a:pt x="232" y="369"/>
                  </a:lnTo>
                  <a:lnTo>
                    <a:pt x="232" y="370"/>
                  </a:lnTo>
                  <a:lnTo>
                    <a:pt x="232" y="371"/>
                  </a:lnTo>
                  <a:lnTo>
                    <a:pt x="230" y="371"/>
                  </a:lnTo>
                  <a:lnTo>
                    <a:pt x="230" y="373"/>
                  </a:lnTo>
                  <a:lnTo>
                    <a:pt x="230" y="374"/>
                  </a:lnTo>
                  <a:lnTo>
                    <a:pt x="229" y="377"/>
                  </a:lnTo>
                  <a:lnTo>
                    <a:pt x="228" y="378"/>
                  </a:lnTo>
                  <a:lnTo>
                    <a:pt x="226" y="380"/>
                  </a:lnTo>
                  <a:lnTo>
                    <a:pt x="226" y="381"/>
                  </a:lnTo>
                  <a:lnTo>
                    <a:pt x="225" y="382"/>
                  </a:lnTo>
                  <a:lnTo>
                    <a:pt x="224" y="384"/>
                  </a:lnTo>
                  <a:lnTo>
                    <a:pt x="222" y="385"/>
                  </a:lnTo>
                  <a:lnTo>
                    <a:pt x="222" y="386"/>
                  </a:lnTo>
                  <a:lnTo>
                    <a:pt x="221" y="386"/>
                  </a:lnTo>
                  <a:lnTo>
                    <a:pt x="220" y="388"/>
                  </a:lnTo>
                  <a:lnTo>
                    <a:pt x="218" y="388"/>
                  </a:lnTo>
                  <a:lnTo>
                    <a:pt x="218" y="388"/>
                  </a:lnTo>
                  <a:lnTo>
                    <a:pt x="217" y="388"/>
                  </a:lnTo>
                  <a:lnTo>
                    <a:pt x="217" y="388"/>
                  </a:lnTo>
                  <a:lnTo>
                    <a:pt x="217" y="388"/>
                  </a:lnTo>
                  <a:lnTo>
                    <a:pt x="217" y="386"/>
                  </a:lnTo>
                  <a:lnTo>
                    <a:pt x="217" y="385"/>
                  </a:lnTo>
                  <a:lnTo>
                    <a:pt x="217" y="384"/>
                  </a:lnTo>
                  <a:lnTo>
                    <a:pt x="217" y="382"/>
                  </a:lnTo>
                  <a:lnTo>
                    <a:pt x="218" y="380"/>
                  </a:lnTo>
                  <a:lnTo>
                    <a:pt x="218" y="378"/>
                  </a:lnTo>
                  <a:lnTo>
                    <a:pt x="218" y="375"/>
                  </a:lnTo>
                  <a:lnTo>
                    <a:pt x="218" y="374"/>
                  </a:lnTo>
                  <a:lnTo>
                    <a:pt x="218" y="373"/>
                  </a:lnTo>
                  <a:lnTo>
                    <a:pt x="218" y="370"/>
                  </a:lnTo>
                  <a:lnTo>
                    <a:pt x="218" y="369"/>
                  </a:lnTo>
                  <a:lnTo>
                    <a:pt x="218" y="369"/>
                  </a:lnTo>
                  <a:lnTo>
                    <a:pt x="217" y="369"/>
                  </a:lnTo>
                  <a:lnTo>
                    <a:pt x="217" y="367"/>
                  </a:lnTo>
                  <a:lnTo>
                    <a:pt x="217" y="367"/>
                  </a:lnTo>
                  <a:lnTo>
                    <a:pt x="216" y="367"/>
                  </a:lnTo>
                  <a:lnTo>
                    <a:pt x="216" y="367"/>
                  </a:lnTo>
                  <a:lnTo>
                    <a:pt x="214" y="367"/>
                  </a:lnTo>
                  <a:lnTo>
                    <a:pt x="214" y="369"/>
                  </a:lnTo>
                  <a:lnTo>
                    <a:pt x="213" y="369"/>
                  </a:lnTo>
                  <a:lnTo>
                    <a:pt x="213" y="369"/>
                  </a:lnTo>
                  <a:lnTo>
                    <a:pt x="212" y="370"/>
                  </a:lnTo>
                  <a:lnTo>
                    <a:pt x="210" y="370"/>
                  </a:lnTo>
                  <a:lnTo>
                    <a:pt x="209" y="370"/>
                  </a:lnTo>
                  <a:lnTo>
                    <a:pt x="209" y="370"/>
                  </a:lnTo>
                  <a:lnTo>
                    <a:pt x="208" y="370"/>
                  </a:lnTo>
                  <a:lnTo>
                    <a:pt x="208" y="369"/>
                  </a:lnTo>
                  <a:lnTo>
                    <a:pt x="206" y="369"/>
                  </a:lnTo>
                  <a:lnTo>
                    <a:pt x="206" y="369"/>
                  </a:lnTo>
                  <a:lnTo>
                    <a:pt x="206" y="367"/>
                  </a:lnTo>
                  <a:lnTo>
                    <a:pt x="206" y="367"/>
                  </a:lnTo>
                  <a:lnTo>
                    <a:pt x="206" y="366"/>
                  </a:lnTo>
                  <a:lnTo>
                    <a:pt x="205" y="366"/>
                  </a:lnTo>
                  <a:lnTo>
                    <a:pt x="206" y="365"/>
                  </a:lnTo>
                  <a:lnTo>
                    <a:pt x="206" y="365"/>
                  </a:lnTo>
                  <a:lnTo>
                    <a:pt x="206" y="363"/>
                  </a:lnTo>
                  <a:lnTo>
                    <a:pt x="206" y="362"/>
                  </a:lnTo>
                  <a:lnTo>
                    <a:pt x="206" y="361"/>
                  </a:lnTo>
                  <a:lnTo>
                    <a:pt x="206" y="361"/>
                  </a:lnTo>
                  <a:lnTo>
                    <a:pt x="206" y="361"/>
                  </a:lnTo>
                  <a:lnTo>
                    <a:pt x="205" y="361"/>
                  </a:lnTo>
                  <a:lnTo>
                    <a:pt x="205" y="361"/>
                  </a:lnTo>
                  <a:lnTo>
                    <a:pt x="203" y="361"/>
                  </a:lnTo>
                  <a:lnTo>
                    <a:pt x="202" y="362"/>
                  </a:lnTo>
                  <a:lnTo>
                    <a:pt x="201" y="363"/>
                  </a:lnTo>
                  <a:lnTo>
                    <a:pt x="201" y="365"/>
                  </a:lnTo>
                  <a:lnTo>
                    <a:pt x="199" y="367"/>
                  </a:lnTo>
                  <a:lnTo>
                    <a:pt x="199" y="369"/>
                  </a:lnTo>
                  <a:lnTo>
                    <a:pt x="199" y="370"/>
                  </a:lnTo>
                  <a:lnTo>
                    <a:pt x="199" y="371"/>
                  </a:lnTo>
                  <a:lnTo>
                    <a:pt x="199" y="371"/>
                  </a:lnTo>
                  <a:lnTo>
                    <a:pt x="199" y="373"/>
                  </a:lnTo>
                  <a:lnTo>
                    <a:pt x="201" y="373"/>
                  </a:lnTo>
                  <a:lnTo>
                    <a:pt x="201" y="374"/>
                  </a:lnTo>
                  <a:lnTo>
                    <a:pt x="201" y="374"/>
                  </a:lnTo>
                  <a:lnTo>
                    <a:pt x="202" y="374"/>
                  </a:lnTo>
                  <a:lnTo>
                    <a:pt x="202" y="374"/>
                  </a:lnTo>
                  <a:lnTo>
                    <a:pt x="203" y="374"/>
                  </a:lnTo>
                  <a:lnTo>
                    <a:pt x="205" y="375"/>
                  </a:lnTo>
                  <a:lnTo>
                    <a:pt x="205" y="377"/>
                  </a:lnTo>
                  <a:lnTo>
                    <a:pt x="206" y="378"/>
                  </a:lnTo>
                  <a:lnTo>
                    <a:pt x="206" y="380"/>
                  </a:lnTo>
                  <a:lnTo>
                    <a:pt x="206" y="381"/>
                  </a:lnTo>
                  <a:lnTo>
                    <a:pt x="206" y="382"/>
                  </a:lnTo>
                  <a:lnTo>
                    <a:pt x="205" y="384"/>
                  </a:lnTo>
                  <a:lnTo>
                    <a:pt x="203" y="385"/>
                  </a:lnTo>
                  <a:lnTo>
                    <a:pt x="202" y="388"/>
                  </a:lnTo>
                  <a:lnTo>
                    <a:pt x="202" y="388"/>
                  </a:lnTo>
                  <a:lnTo>
                    <a:pt x="201" y="388"/>
                  </a:lnTo>
                  <a:lnTo>
                    <a:pt x="201" y="388"/>
                  </a:lnTo>
                  <a:lnTo>
                    <a:pt x="201" y="389"/>
                  </a:lnTo>
                  <a:lnTo>
                    <a:pt x="199" y="388"/>
                  </a:lnTo>
                  <a:lnTo>
                    <a:pt x="198" y="388"/>
                  </a:lnTo>
                  <a:lnTo>
                    <a:pt x="198" y="388"/>
                  </a:lnTo>
                  <a:lnTo>
                    <a:pt x="197" y="386"/>
                  </a:lnTo>
                  <a:lnTo>
                    <a:pt x="197" y="385"/>
                  </a:lnTo>
                  <a:lnTo>
                    <a:pt x="197" y="385"/>
                  </a:lnTo>
                  <a:lnTo>
                    <a:pt x="195" y="382"/>
                  </a:lnTo>
                  <a:lnTo>
                    <a:pt x="195" y="381"/>
                  </a:lnTo>
                  <a:lnTo>
                    <a:pt x="194" y="380"/>
                  </a:lnTo>
                  <a:lnTo>
                    <a:pt x="194" y="378"/>
                  </a:lnTo>
                  <a:lnTo>
                    <a:pt x="194" y="377"/>
                  </a:lnTo>
                  <a:lnTo>
                    <a:pt x="193" y="375"/>
                  </a:lnTo>
                  <a:lnTo>
                    <a:pt x="193" y="374"/>
                  </a:lnTo>
                  <a:lnTo>
                    <a:pt x="191" y="374"/>
                  </a:lnTo>
                  <a:lnTo>
                    <a:pt x="191" y="373"/>
                  </a:lnTo>
                  <a:lnTo>
                    <a:pt x="190" y="371"/>
                  </a:lnTo>
                  <a:lnTo>
                    <a:pt x="189" y="370"/>
                  </a:lnTo>
                  <a:lnTo>
                    <a:pt x="186" y="369"/>
                  </a:lnTo>
                  <a:lnTo>
                    <a:pt x="185" y="366"/>
                  </a:lnTo>
                  <a:lnTo>
                    <a:pt x="183" y="365"/>
                  </a:lnTo>
                  <a:lnTo>
                    <a:pt x="182" y="363"/>
                  </a:lnTo>
                  <a:lnTo>
                    <a:pt x="180" y="363"/>
                  </a:lnTo>
                  <a:lnTo>
                    <a:pt x="180" y="362"/>
                  </a:lnTo>
                  <a:lnTo>
                    <a:pt x="179" y="362"/>
                  </a:lnTo>
                  <a:lnTo>
                    <a:pt x="178" y="362"/>
                  </a:lnTo>
                  <a:lnTo>
                    <a:pt x="178" y="363"/>
                  </a:lnTo>
                  <a:lnTo>
                    <a:pt x="176" y="363"/>
                  </a:lnTo>
                  <a:lnTo>
                    <a:pt x="176" y="363"/>
                  </a:lnTo>
                  <a:lnTo>
                    <a:pt x="175" y="366"/>
                  </a:lnTo>
                  <a:lnTo>
                    <a:pt x="174" y="367"/>
                  </a:lnTo>
                  <a:lnTo>
                    <a:pt x="172" y="369"/>
                  </a:lnTo>
                  <a:lnTo>
                    <a:pt x="170" y="370"/>
                  </a:lnTo>
                  <a:lnTo>
                    <a:pt x="168" y="370"/>
                  </a:lnTo>
                  <a:lnTo>
                    <a:pt x="167" y="371"/>
                  </a:lnTo>
                  <a:lnTo>
                    <a:pt x="166" y="373"/>
                  </a:lnTo>
                  <a:lnTo>
                    <a:pt x="166" y="374"/>
                  </a:lnTo>
                  <a:lnTo>
                    <a:pt x="164" y="374"/>
                  </a:lnTo>
                  <a:lnTo>
                    <a:pt x="164" y="375"/>
                  </a:lnTo>
                  <a:lnTo>
                    <a:pt x="163" y="375"/>
                  </a:lnTo>
                  <a:lnTo>
                    <a:pt x="163" y="377"/>
                  </a:lnTo>
                  <a:lnTo>
                    <a:pt x="160" y="377"/>
                  </a:lnTo>
                  <a:lnTo>
                    <a:pt x="158" y="377"/>
                  </a:lnTo>
                  <a:lnTo>
                    <a:pt x="155" y="378"/>
                  </a:lnTo>
                  <a:lnTo>
                    <a:pt x="152" y="378"/>
                  </a:lnTo>
                  <a:lnTo>
                    <a:pt x="151" y="380"/>
                  </a:lnTo>
                  <a:lnTo>
                    <a:pt x="148" y="380"/>
                  </a:lnTo>
                  <a:lnTo>
                    <a:pt x="148" y="380"/>
                  </a:lnTo>
                  <a:lnTo>
                    <a:pt x="147" y="381"/>
                  </a:lnTo>
                  <a:lnTo>
                    <a:pt x="147" y="381"/>
                  </a:lnTo>
                  <a:lnTo>
                    <a:pt x="145" y="380"/>
                  </a:lnTo>
                  <a:lnTo>
                    <a:pt x="145" y="380"/>
                  </a:lnTo>
                  <a:lnTo>
                    <a:pt x="145" y="380"/>
                  </a:lnTo>
                  <a:lnTo>
                    <a:pt x="145" y="378"/>
                  </a:lnTo>
                  <a:lnTo>
                    <a:pt x="144" y="378"/>
                  </a:lnTo>
                  <a:lnTo>
                    <a:pt x="144" y="375"/>
                  </a:lnTo>
                  <a:lnTo>
                    <a:pt x="144" y="373"/>
                  </a:lnTo>
                  <a:lnTo>
                    <a:pt x="144" y="370"/>
                  </a:lnTo>
                  <a:lnTo>
                    <a:pt x="144" y="369"/>
                  </a:lnTo>
                  <a:lnTo>
                    <a:pt x="144" y="366"/>
                  </a:lnTo>
                  <a:lnTo>
                    <a:pt x="145" y="363"/>
                  </a:lnTo>
                  <a:lnTo>
                    <a:pt x="145" y="361"/>
                  </a:lnTo>
                  <a:lnTo>
                    <a:pt x="145" y="359"/>
                  </a:lnTo>
                  <a:lnTo>
                    <a:pt x="147" y="357"/>
                  </a:lnTo>
                  <a:lnTo>
                    <a:pt x="147" y="354"/>
                  </a:lnTo>
                  <a:lnTo>
                    <a:pt x="148" y="351"/>
                  </a:lnTo>
                  <a:lnTo>
                    <a:pt x="148" y="348"/>
                  </a:lnTo>
                  <a:lnTo>
                    <a:pt x="149" y="347"/>
                  </a:lnTo>
                  <a:lnTo>
                    <a:pt x="149" y="346"/>
                  </a:lnTo>
                  <a:lnTo>
                    <a:pt x="149" y="344"/>
                  </a:lnTo>
                  <a:lnTo>
                    <a:pt x="149" y="343"/>
                  </a:lnTo>
                  <a:lnTo>
                    <a:pt x="149" y="340"/>
                  </a:lnTo>
                  <a:lnTo>
                    <a:pt x="149" y="338"/>
                  </a:lnTo>
                  <a:lnTo>
                    <a:pt x="151" y="336"/>
                  </a:lnTo>
                  <a:lnTo>
                    <a:pt x="151" y="334"/>
                  </a:lnTo>
                  <a:lnTo>
                    <a:pt x="151" y="331"/>
                  </a:lnTo>
                  <a:lnTo>
                    <a:pt x="152" y="327"/>
                  </a:lnTo>
                  <a:lnTo>
                    <a:pt x="153" y="321"/>
                  </a:lnTo>
                  <a:lnTo>
                    <a:pt x="153" y="316"/>
                  </a:lnTo>
                  <a:lnTo>
                    <a:pt x="155" y="311"/>
                  </a:lnTo>
                  <a:lnTo>
                    <a:pt x="156" y="307"/>
                  </a:lnTo>
                  <a:lnTo>
                    <a:pt x="156" y="303"/>
                  </a:lnTo>
                  <a:lnTo>
                    <a:pt x="156" y="301"/>
                  </a:lnTo>
                  <a:lnTo>
                    <a:pt x="158" y="299"/>
                  </a:lnTo>
                  <a:lnTo>
                    <a:pt x="158" y="296"/>
                  </a:lnTo>
                  <a:lnTo>
                    <a:pt x="158" y="293"/>
                  </a:lnTo>
                  <a:lnTo>
                    <a:pt x="158" y="290"/>
                  </a:lnTo>
                  <a:lnTo>
                    <a:pt x="158" y="286"/>
                  </a:lnTo>
                  <a:lnTo>
                    <a:pt x="158" y="284"/>
                  </a:lnTo>
                  <a:lnTo>
                    <a:pt x="156" y="280"/>
                  </a:lnTo>
                  <a:lnTo>
                    <a:pt x="156" y="278"/>
                  </a:lnTo>
                  <a:lnTo>
                    <a:pt x="156" y="276"/>
                  </a:lnTo>
                  <a:lnTo>
                    <a:pt x="155" y="273"/>
                  </a:lnTo>
                  <a:lnTo>
                    <a:pt x="155" y="272"/>
                  </a:lnTo>
                  <a:lnTo>
                    <a:pt x="155" y="269"/>
                  </a:lnTo>
                  <a:lnTo>
                    <a:pt x="155" y="266"/>
                  </a:lnTo>
                  <a:lnTo>
                    <a:pt x="155" y="265"/>
                  </a:lnTo>
                  <a:lnTo>
                    <a:pt x="153" y="262"/>
                  </a:lnTo>
                  <a:lnTo>
                    <a:pt x="153" y="259"/>
                  </a:lnTo>
                  <a:lnTo>
                    <a:pt x="153" y="257"/>
                  </a:lnTo>
                  <a:lnTo>
                    <a:pt x="153" y="255"/>
                  </a:lnTo>
                  <a:lnTo>
                    <a:pt x="152" y="253"/>
                  </a:lnTo>
                  <a:lnTo>
                    <a:pt x="153" y="251"/>
                  </a:lnTo>
                  <a:lnTo>
                    <a:pt x="153" y="250"/>
                  </a:lnTo>
                  <a:lnTo>
                    <a:pt x="153" y="247"/>
                  </a:lnTo>
                  <a:lnTo>
                    <a:pt x="153" y="246"/>
                  </a:lnTo>
                  <a:lnTo>
                    <a:pt x="153" y="245"/>
                  </a:lnTo>
                  <a:lnTo>
                    <a:pt x="153" y="243"/>
                  </a:lnTo>
                  <a:lnTo>
                    <a:pt x="153" y="242"/>
                  </a:lnTo>
                  <a:lnTo>
                    <a:pt x="155" y="239"/>
                  </a:lnTo>
                  <a:lnTo>
                    <a:pt x="156" y="238"/>
                  </a:lnTo>
                  <a:lnTo>
                    <a:pt x="158" y="236"/>
                  </a:lnTo>
                  <a:lnTo>
                    <a:pt x="158" y="235"/>
                  </a:lnTo>
                  <a:lnTo>
                    <a:pt x="158" y="234"/>
                  </a:lnTo>
                  <a:lnTo>
                    <a:pt x="158" y="232"/>
                  </a:lnTo>
                  <a:lnTo>
                    <a:pt x="158" y="231"/>
                  </a:lnTo>
                  <a:lnTo>
                    <a:pt x="158" y="230"/>
                  </a:lnTo>
                  <a:lnTo>
                    <a:pt x="158" y="227"/>
                  </a:lnTo>
                  <a:lnTo>
                    <a:pt x="158" y="226"/>
                  </a:lnTo>
                  <a:lnTo>
                    <a:pt x="158" y="224"/>
                  </a:lnTo>
                  <a:lnTo>
                    <a:pt x="158" y="223"/>
                  </a:lnTo>
                  <a:lnTo>
                    <a:pt x="158" y="220"/>
                  </a:lnTo>
                  <a:lnTo>
                    <a:pt x="158" y="219"/>
                  </a:lnTo>
                  <a:lnTo>
                    <a:pt x="158" y="216"/>
                  </a:lnTo>
                  <a:lnTo>
                    <a:pt x="159" y="213"/>
                  </a:lnTo>
                  <a:lnTo>
                    <a:pt x="159" y="212"/>
                  </a:lnTo>
                  <a:lnTo>
                    <a:pt x="159" y="209"/>
                  </a:lnTo>
                  <a:lnTo>
                    <a:pt x="159" y="208"/>
                  </a:lnTo>
                  <a:lnTo>
                    <a:pt x="159" y="207"/>
                  </a:lnTo>
                  <a:lnTo>
                    <a:pt x="159" y="205"/>
                  </a:lnTo>
                  <a:lnTo>
                    <a:pt x="159" y="204"/>
                  </a:lnTo>
                  <a:lnTo>
                    <a:pt x="159" y="203"/>
                  </a:lnTo>
                  <a:lnTo>
                    <a:pt x="158" y="201"/>
                  </a:lnTo>
                  <a:lnTo>
                    <a:pt x="158" y="200"/>
                  </a:lnTo>
                  <a:lnTo>
                    <a:pt x="158" y="199"/>
                  </a:lnTo>
                  <a:lnTo>
                    <a:pt x="156" y="196"/>
                  </a:lnTo>
                  <a:lnTo>
                    <a:pt x="155" y="193"/>
                  </a:lnTo>
                  <a:lnTo>
                    <a:pt x="153" y="189"/>
                  </a:lnTo>
                  <a:lnTo>
                    <a:pt x="153" y="186"/>
                  </a:lnTo>
                  <a:lnTo>
                    <a:pt x="153" y="182"/>
                  </a:lnTo>
                  <a:lnTo>
                    <a:pt x="153" y="180"/>
                  </a:lnTo>
                  <a:lnTo>
                    <a:pt x="153" y="178"/>
                  </a:lnTo>
                  <a:lnTo>
                    <a:pt x="153" y="177"/>
                  </a:lnTo>
                  <a:lnTo>
                    <a:pt x="153" y="176"/>
                  </a:lnTo>
                  <a:lnTo>
                    <a:pt x="155" y="174"/>
                  </a:lnTo>
                  <a:lnTo>
                    <a:pt x="155" y="172"/>
                  </a:lnTo>
                  <a:lnTo>
                    <a:pt x="156" y="169"/>
                  </a:lnTo>
                  <a:lnTo>
                    <a:pt x="156" y="166"/>
                  </a:lnTo>
                  <a:lnTo>
                    <a:pt x="156" y="165"/>
                  </a:lnTo>
                  <a:lnTo>
                    <a:pt x="156" y="162"/>
                  </a:lnTo>
                  <a:lnTo>
                    <a:pt x="156" y="159"/>
                  </a:lnTo>
                  <a:lnTo>
                    <a:pt x="156" y="155"/>
                  </a:lnTo>
                  <a:lnTo>
                    <a:pt x="155" y="153"/>
                  </a:lnTo>
                  <a:lnTo>
                    <a:pt x="155" y="149"/>
                  </a:lnTo>
                  <a:lnTo>
                    <a:pt x="153" y="145"/>
                  </a:lnTo>
                  <a:lnTo>
                    <a:pt x="153" y="141"/>
                  </a:lnTo>
                  <a:lnTo>
                    <a:pt x="155" y="138"/>
                  </a:lnTo>
                  <a:lnTo>
                    <a:pt x="155" y="134"/>
                  </a:lnTo>
                  <a:lnTo>
                    <a:pt x="156" y="131"/>
                  </a:lnTo>
                  <a:lnTo>
                    <a:pt x="156" y="127"/>
                  </a:lnTo>
                  <a:lnTo>
                    <a:pt x="158" y="126"/>
                  </a:lnTo>
                  <a:lnTo>
                    <a:pt x="158" y="123"/>
                  </a:lnTo>
                  <a:lnTo>
                    <a:pt x="159" y="120"/>
                  </a:lnTo>
                  <a:lnTo>
                    <a:pt x="160" y="118"/>
                  </a:lnTo>
                  <a:lnTo>
                    <a:pt x="162" y="115"/>
                  </a:lnTo>
                  <a:lnTo>
                    <a:pt x="162" y="114"/>
                  </a:lnTo>
                  <a:lnTo>
                    <a:pt x="163" y="112"/>
                  </a:lnTo>
                  <a:lnTo>
                    <a:pt x="164" y="111"/>
                  </a:lnTo>
                  <a:lnTo>
                    <a:pt x="164" y="109"/>
                  </a:lnTo>
                  <a:lnTo>
                    <a:pt x="166" y="108"/>
                  </a:lnTo>
                  <a:lnTo>
                    <a:pt x="167" y="107"/>
                  </a:lnTo>
                  <a:lnTo>
                    <a:pt x="168" y="105"/>
                  </a:lnTo>
                  <a:lnTo>
                    <a:pt x="170" y="105"/>
                  </a:lnTo>
                  <a:lnTo>
                    <a:pt x="172" y="104"/>
                  </a:lnTo>
                  <a:lnTo>
                    <a:pt x="175" y="101"/>
                  </a:lnTo>
                  <a:lnTo>
                    <a:pt x="178" y="99"/>
                  </a:lnTo>
                  <a:lnTo>
                    <a:pt x="182" y="97"/>
                  </a:lnTo>
                  <a:lnTo>
                    <a:pt x="185" y="95"/>
                  </a:lnTo>
                  <a:lnTo>
                    <a:pt x="187" y="92"/>
                  </a:lnTo>
                  <a:lnTo>
                    <a:pt x="189" y="91"/>
                  </a:lnTo>
                  <a:lnTo>
                    <a:pt x="190" y="89"/>
                  </a:lnTo>
                  <a:lnTo>
                    <a:pt x="191" y="88"/>
                  </a:lnTo>
                  <a:lnTo>
                    <a:pt x="191" y="87"/>
                  </a:lnTo>
                  <a:lnTo>
                    <a:pt x="193" y="85"/>
                  </a:lnTo>
                  <a:lnTo>
                    <a:pt x="194" y="82"/>
                  </a:lnTo>
                  <a:lnTo>
                    <a:pt x="195" y="81"/>
                  </a:lnTo>
                  <a:lnTo>
                    <a:pt x="197" y="81"/>
                  </a:lnTo>
                  <a:lnTo>
                    <a:pt x="197" y="80"/>
                  </a:lnTo>
                  <a:lnTo>
                    <a:pt x="198" y="80"/>
                  </a:lnTo>
                  <a:lnTo>
                    <a:pt x="198" y="80"/>
                  </a:lnTo>
                  <a:lnTo>
                    <a:pt x="199" y="80"/>
                  </a:lnTo>
                  <a:lnTo>
                    <a:pt x="201" y="80"/>
                  </a:lnTo>
                  <a:lnTo>
                    <a:pt x="202" y="81"/>
                  </a:lnTo>
                  <a:lnTo>
                    <a:pt x="202" y="81"/>
                  </a:lnTo>
                  <a:lnTo>
                    <a:pt x="203" y="81"/>
                  </a:lnTo>
                  <a:lnTo>
                    <a:pt x="205" y="81"/>
                  </a:lnTo>
                  <a:lnTo>
                    <a:pt x="206" y="81"/>
                  </a:lnTo>
                  <a:lnTo>
                    <a:pt x="206" y="81"/>
                  </a:lnTo>
                  <a:lnTo>
                    <a:pt x="208" y="81"/>
                  </a:lnTo>
                  <a:lnTo>
                    <a:pt x="209" y="80"/>
                  </a:lnTo>
                  <a:lnTo>
                    <a:pt x="209" y="80"/>
                  </a:lnTo>
                  <a:lnTo>
                    <a:pt x="210" y="78"/>
                  </a:lnTo>
                  <a:lnTo>
                    <a:pt x="212" y="78"/>
                  </a:lnTo>
                  <a:lnTo>
                    <a:pt x="212" y="77"/>
                  </a:lnTo>
                  <a:lnTo>
                    <a:pt x="212" y="77"/>
                  </a:lnTo>
                  <a:lnTo>
                    <a:pt x="212" y="76"/>
                  </a:lnTo>
                  <a:lnTo>
                    <a:pt x="212" y="74"/>
                  </a:lnTo>
                  <a:lnTo>
                    <a:pt x="212" y="74"/>
                  </a:lnTo>
                  <a:lnTo>
                    <a:pt x="212" y="73"/>
                  </a:lnTo>
                  <a:lnTo>
                    <a:pt x="210" y="72"/>
                  </a:lnTo>
                  <a:lnTo>
                    <a:pt x="209" y="70"/>
                  </a:lnTo>
                  <a:lnTo>
                    <a:pt x="209" y="69"/>
                  </a:lnTo>
                  <a:lnTo>
                    <a:pt x="209" y="68"/>
                  </a:lnTo>
                  <a:lnTo>
                    <a:pt x="209" y="68"/>
                  </a:lnTo>
                  <a:lnTo>
                    <a:pt x="209" y="66"/>
                  </a:lnTo>
                  <a:lnTo>
                    <a:pt x="209" y="66"/>
                  </a:lnTo>
                  <a:lnTo>
                    <a:pt x="210" y="65"/>
                  </a:lnTo>
                  <a:lnTo>
                    <a:pt x="210" y="65"/>
                  </a:lnTo>
                  <a:lnTo>
                    <a:pt x="212" y="64"/>
                  </a:lnTo>
                  <a:lnTo>
                    <a:pt x="213" y="64"/>
                  </a:lnTo>
                  <a:lnTo>
                    <a:pt x="213" y="64"/>
                  </a:lnTo>
                  <a:lnTo>
                    <a:pt x="216" y="62"/>
                  </a:lnTo>
                  <a:lnTo>
                    <a:pt x="218" y="61"/>
                  </a:lnTo>
                  <a:lnTo>
                    <a:pt x="220" y="59"/>
                  </a:lnTo>
                  <a:lnTo>
                    <a:pt x="221" y="58"/>
                  </a:lnTo>
                  <a:lnTo>
                    <a:pt x="220" y="57"/>
                  </a:lnTo>
                  <a:lnTo>
                    <a:pt x="217" y="54"/>
                  </a:lnTo>
                  <a:lnTo>
                    <a:pt x="214" y="51"/>
                  </a:lnTo>
                  <a:lnTo>
                    <a:pt x="213" y="49"/>
                  </a:lnTo>
                  <a:lnTo>
                    <a:pt x="210" y="47"/>
                  </a:lnTo>
                  <a:lnTo>
                    <a:pt x="209" y="46"/>
                  </a:lnTo>
                  <a:lnTo>
                    <a:pt x="209" y="46"/>
                  </a:lnTo>
                  <a:lnTo>
                    <a:pt x="208" y="46"/>
                  </a:lnTo>
                  <a:lnTo>
                    <a:pt x="208" y="46"/>
                  </a:lnTo>
                  <a:lnTo>
                    <a:pt x="206" y="46"/>
                  </a:lnTo>
                  <a:lnTo>
                    <a:pt x="206" y="46"/>
                  </a:lnTo>
                  <a:lnTo>
                    <a:pt x="205" y="46"/>
                  </a:lnTo>
                  <a:lnTo>
                    <a:pt x="203" y="46"/>
                  </a:lnTo>
                  <a:lnTo>
                    <a:pt x="203" y="46"/>
                  </a:lnTo>
                  <a:lnTo>
                    <a:pt x="202" y="46"/>
                  </a:lnTo>
                  <a:lnTo>
                    <a:pt x="202" y="47"/>
                  </a:lnTo>
                  <a:lnTo>
                    <a:pt x="201" y="47"/>
                  </a:lnTo>
                  <a:lnTo>
                    <a:pt x="199" y="47"/>
                  </a:lnTo>
                  <a:lnTo>
                    <a:pt x="198" y="47"/>
                  </a:lnTo>
                  <a:lnTo>
                    <a:pt x="197" y="47"/>
                  </a:lnTo>
                  <a:lnTo>
                    <a:pt x="197" y="47"/>
                  </a:lnTo>
                  <a:lnTo>
                    <a:pt x="195" y="47"/>
                  </a:lnTo>
                  <a:lnTo>
                    <a:pt x="193" y="46"/>
                  </a:lnTo>
                  <a:lnTo>
                    <a:pt x="191" y="46"/>
                  </a:lnTo>
                  <a:lnTo>
                    <a:pt x="189" y="46"/>
                  </a:lnTo>
                  <a:lnTo>
                    <a:pt x="187" y="46"/>
                  </a:lnTo>
                  <a:lnTo>
                    <a:pt x="185" y="46"/>
                  </a:lnTo>
                  <a:lnTo>
                    <a:pt x="183" y="47"/>
                  </a:lnTo>
                  <a:lnTo>
                    <a:pt x="180" y="49"/>
                  </a:lnTo>
                  <a:lnTo>
                    <a:pt x="178" y="51"/>
                  </a:lnTo>
                  <a:lnTo>
                    <a:pt x="176" y="53"/>
                  </a:lnTo>
                  <a:lnTo>
                    <a:pt x="175" y="53"/>
                  </a:lnTo>
                  <a:lnTo>
                    <a:pt x="175" y="54"/>
                  </a:lnTo>
                  <a:lnTo>
                    <a:pt x="174" y="54"/>
                  </a:lnTo>
                  <a:lnTo>
                    <a:pt x="172" y="54"/>
                  </a:lnTo>
                  <a:lnTo>
                    <a:pt x="171" y="54"/>
                  </a:lnTo>
                  <a:lnTo>
                    <a:pt x="171" y="54"/>
                  </a:lnTo>
                  <a:lnTo>
                    <a:pt x="170" y="54"/>
                  </a:lnTo>
                  <a:lnTo>
                    <a:pt x="170" y="54"/>
                  </a:lnTo>
                  <a:lnTo>
                    <a:pt x="168" y="53"/>
                  </a:lnTo>
                  <a:lnTo>
                    <a:pt x="168" y="53"/>
                  </a:lnTo>
                  <a:lnTo>
                    <a:pt x="168" y="51"/>
                  </a:lnTo>
                  <a:lnTo>
                    <a:pt x="167" y="49"/>
                  </a:lnTo>
                  <a:lnTo>
                    <a:pt x="167" y="45"/>
                  </a:lnTo>
                  <a:lnTo>
                    <a:pt x="166" y="42"/>
                  </a:lnTo>
                  <a:lnTo>
                    <a:pt x="167" y="39"/>
                  </a:lnTo>
                  <a:lnTo>
                    <a:pt x="167" y="37"/>
                  </a:lnTo>
                  <a:lnTo>
                    <a:pt x="167" y="37"/>
                  </a:lnTo>
                  <a:lnTo>
                    <a:pt x="167" y="35"/>
                  </a:lnTo>
                  <a:lnTo>
                    <a:pt x="168" y="34"/>
                  </a:lnTo>
                  <a:lnTo>
                    <a:pt x="168" y="34"/>
                  </a:lnTo>
                  <a:lnTo>
                    <a:pt x="168" y="32"/>
                  </a:lnTo>
                  <a:lnTo>
                    <a:pt x="168" y="31"/>
                  </a:lnTo>
                  <a:lnTo>
                    <a:pt x="168" y="31"/>
                  </a:lnTo>
                  <a:lnTo>
                    <a:pt x="168" y="30"/>
                  </a:lnTo>
                  <a:lnTo>
                    <a:pt x="168" y="30"/>
                  </a:lnTo>
                  <a:lnTo>
                    <a:pt x="167" y="28"/>
                  </a:lnTo>
                  <a:lnTo>
                    <a:pt x="167" y="27"/>
                  </a:lnTo>
                  <a:lnTo>
                    <a:pt x="167" y="27"/>
                  </a:lnTo>
                  <a:lnTo>
                    <a:pt x="166" y="26"/>
                  </a:lnTo>
                  <a:lnTo>
                    <a:pt x="166" y="26"/>
                  </a:lnTo>
                  <a:lnTo>
                    <a:pt x="166" y="24"/>
                  </a:lnTo>
                  <a:lnTo>
                    <a:pt x="166" y="24"/>
                  </a:lnTo>
                  <a:lnTo>
                    <a:pt x="166" y="23"/>
                  </a:lnTo>
                  <a:lnTo>
                    <a:pt x="166" y="22"/>
                  </a:lnTo>
                  <a:lnTo>
                    <a:pt x="167" y="22"/>
                  </a:lnTo>
                  <a:lnTo>
                    <a:pt x="167" y="20"/>
                  </a:lnTo>
                  <a:lnTo>
                    <a:pt x="167" y="20"/>
                  </a:lnTo>
                  <a:lnTo>
                    <a:pt x="167" y="19"/>
                  </a:lnTo>
                  <a:lnTo>
                    <a:pt x="167" y="19"/>
                  </a:lnTo>
                  <a:lnTo>
                    <a:pt x="167" y="18"/>
                  </a:lnTo>
                  <a:lnTo>
                    <a:pt x="166" y="16"/>
                  </a:lnTo>
                  <a:lnTo>
                    <a:pt x="166" y="16"/>
                  </a:lnTo>
                  <a:lnTo>
                    <a:pt x="164" y="15"/>
                  </a:lnTo>
                  <a:lnTo>
                    <a:pt x="163" y="14"/>
                  </a:lnTo>
                  <a:lnTo>
                    <a:pt x="159" y="11"/>
                  </a:lnTo>
                  <a:lnTo>
                    <a:pt x="155" y="8"/>
                  </a:lnTo>
                  <a:lnTo>
                    <a:pt x="151" y="5"/>
                  </a:lnTo>
                  <a:lnTo>
                    <a:pt x="149" y="4"/>
                  </a:lnTo>
                  <a:lnTo>
                    <a:pt x="147" y="3"/>
                  </a:lnTo>
                  <a:lnTo>
                    <a:pt x="144" y="3"/>
                  </a:lnTo>
                  <a:lnTo>
                    <a:pt x="141" y="1"/>
                  </a:lnTo>
                  <a:lnTo>
                    <a:pt x="140" y="1"/>
                  </a:lnTo>
                  <a:lnTo>
                    <a:pt x="137" y="0"/>
                  </a:lnTo>
                  <a:lnTo>
                    <a:pt x="135" y="0"/>
                  </a:lnTo>
                  <a:lnTo>
                    <a:pt x="133" y="0"/>
                  </a:lnTo>
                  <a:lnTo>
                    <a:pt x="131" y="0"/>
                  </a:lnTo>
                  <a:lnTo>
                    <a:pt x="129" y="1"/>
                  </a:lnTo>
                  <a:lnTo>
                    <a:pt x="126" y="1"/>
                  </a:lnTo>
                  <a:lnTo>
                    <a:pt x="125" y="3"/>
                  </a:lnTo>
                  <a:lnTo>
                    <a:pt x="124" y="3"/>
                  </a:lnTo>
                  <a:lnTo>
                    <a:pt x="121" y="4"/>
                  </a:lnTo>
                  <a:lnTo>
                    <a:pt x="120" y="5"/>
                  </a:lnTo>
                  <a:lnTo>
                    <a:pt x="120" y="7"/>
                  </a:lnTo>
                  <a:lnTo>
                    <a:pt x="117" y="8"/>
                  </a:lnTo>
                  <a:lnTo>
                    <a:pt x="116" y="10"/>
                  </a:lnTo>
                  <a:lnTo>
                    <a:pt x="114" y="11"/>
                  </a:lnTo>
                  <a:lnTo>
                    <a:pt x="113" y="11"/>
                  </a:lnTo>
                  <a:lnTo>
                    <a:pt x="113" y="12"/>
                  </a:lnTo>
                  <a:lnTo>
                    <a:pt x="112" y="12"/>
                  </a:lnTo>
                  <a:lnTo>
                    <a:pt x="109" y="14"/>
                  </a:lnTo>
                  <a:lnTo>
                    <a:pt x="108" y="14"/>
                  </a:lnTo>
                  <a:lnTo>
                    <a:pt x="108" y="15"/>
                  </a:lnTo>
                  <a:lnTo>
                    <a:pt x="108" y="16"/>
                  </a:lnTo>
                  <a:lnTo>
                    <a:pt x="108" y="19"/>
                  </a:lnTo>
                  <a:lnTo>
                    <a:pt x="109" y="22"/>
                  </a:lnTo>
                  <a:lnTo>
                    <a:pt x="109" y="23"/>
                  </a:lnTo>
                  <a:lnTo>
                    <a:pt x="109" y="24"/>
                  </a:lnTo>
                  <a:lnTo>
                    <a:pt x="109" y="27"/>
                  </a:lnTo>
                  <a:lnTo>
                    <a:pt x="109" y="28"/>
                  </a:lnTo>
                  <a:lnTo>
                    <a:pt x="109" y="30"/>
                  </a:lnTo>
                  <a:lnTo>
                    <a:pt x="108" y="30"/>
                  </a:lnTo>
                  <a:lnTo>
                    <a:pt x="108" y="31"/>
                  </a:lnTo>
                  <a:lnTo>
                    <a:pt x="108" y="31"/>
                  </a:lnTo>
                  <a:lnTo>
                    <a:pt x="106" y="32"/>
                  </a:lnTo>
                  <a:lnTo>
                    <a:pt x="104" y="32"/>
                  </a:lnTo>
                  <a:lnTo>
                    <a:pt x="102" y="32"/>
                  </a:lnTo>
                  <a:lnTo>
                    <a:pt x="101" y="32"/>
                  </a:lnTo>
                  <a:lnTo>
                    <a:pt x="101" y="32"/>
                  </a:lnTo>
                  <a:lnTo>
                    <a:pt x="99" y="32"/>
                  </a:lnTo>
                  <a:lnTo>
                    <a:pt x="98" y="32"/>
                  </a:lnTo>
                  <a:lnTo>
                    <a:pt x="98" y="34"/>
                  </a:lnTo>
                  <a:lnTo>
                    <a:pt x="98" y="34"/>
                  </a:lnTo>
                  <a:lnTo>
                    <a:pt x="97" y="34"/>
                  </a:lnTo>
                  <a:lnTo>
                    <a:pt x="97" y="35"/>
                  </a:lnTo>
                  <a:lnTo>
                    <a:pt x="97" y="35"/>
                  </a:lnTo>
                  <a:lnTo>
                    <a:pt x="97" y="37"/>
                  </a:lnTo>
                  <a:lnTo>
                    <a:pt x="97" y="37"/>
                  </a:lnTo>
                  <a:lnTo>
                    <a:pt x="97" y="37"/>
                  </a:lnTo>
                  <a:lnTo>
                    <a:pt x="97" y="38"/>
                  </a:lnTo>
                  <a:lnTo>
                    <a:pt x="95" y="38"/>
                  </a:lnTo>
                  <a:lnTo>
                    <a:pt x="95" y="37"/>
                  </a:lnTo>
                  <a:lnTo>
                    <a:pt x="95" y="37"/>
                  </a:lnTo>
                  <a:lnTo>
                    <a:pt x="94" y="37"/>
                  </a:lnTo>
                  <a:lnTo>
                    <a:pt x="94" y="37"/>
                  </a:lnTo>
                  <a:lnTo>
                    <a:pt x="93" y="35"/>
                  </a:lnTo>
                  <a:lnTo>
                    <a:pt x="93" y="35"/>
                  </a:lnTo>
                  <a:lnTo>
                    <a:pt x="91" y="35"/>
                  </a:lnTo>
                  <a:lnTo>
                    <a:pt x="91" y="35"/>
                  </a:lnTo>
                  <a:lnTo>
                    <a:pt x="90" y="35"/>
                  </a:lnTo>
                  <a:lnTo>
                    <a:pt x="89" y="35"/>
                  </a:lnTo>
                  <a:lnTo>
                    <a:pt x="89" y="37"/>
                  </a:lnTo>
                  <a:lnTo>
                    <a:pt x="87" y="37"/>
                  </a:lnTo>
                  <a:lnTo>
                    <a:pt x="87" y="38"/>
                  </a:lnTo>
                  <a:lnTo>
                    <a:pt x="86" y="38"/>
                  </a:lnTo>
                  <a:lnTo>
                    <a:pt x="86" y="39"/>
                  </a:lnTo>
                  <a:lnTo>
                    <a:pt x="85" y="42"/>
                  </a:lnTo>
                  <a:lnTo>
                    <a:pt x="83" y="45"/>
                  </a:lnTo>
                  <a:lnTo>
                    <a:pt x="82" y="46"/>
                  </a:lnTo>
                  <a:lnTo>
                    <a:pt x="82" y="47"/>
                  </a:lnTo>
                  <a:lnTo>
                    <a:pt x="81" y="49"/>
                  </a:lnTo>
                  <a:lnTo>
                    <a:pt x="81" y="49"/>
                  </a:lnTo>
                  <a:lnTo>
                    <a:pt x="79" y="50"/>
                  </a:lnTo>
                  <a:lnTo>
                    <a:pt x="79" y="50"/>
                  </a:lnTo>
                  <a:lnTo>
                    <a:pt x="78" y="51"/>
                  </a:lnTo>
                  <a:lnTo>
                    <a:pt x="77" y="51"/>
                  </a:lnTo>
                  <a:lnTo>
                    <a:pt x="75" y="51"/>
                  </a:lnTo>
                  <a:lnTo>
                    <a:pt x="74" y="51"/>
                  </a:lnTo>
                  <a:lnTo>
                    <a:pt x="72" y="53"/>
                  </a:lnTo>
                  <a:lnTo>
                    <a:pt x="70" y="53"/>
                  </a:lnTo>
                  <a:lnTo>
                    <a:pt x="68" y="53"/>
                  </a:lnTo>
                  <a:lnTo>
                    <a:pt x="67" y="54"/>
                  </a:lnTo>
                  <a:lnTo>
                    <a:pt x="64" y="54"/>
                  </a:lnTo>
                  <a:lnTo>
                    <a:pt x="63" y="55"/>
                  </a:lnTo>
                  <a:lnTo>
                    <a:pt x="63" y="55"/>
                  </a:lnTo>
                  <a:lnTo>
                    <a:pt x="62" y="57"/>
                  </a:lnTo>
                  <a:lnTo>
                    <a:pt x="60" y="57"/>
                  </a:lnTo>
                  <a:lnTo>
                    <a:pt x="59" y="57"/>
                  </a:lnTo>
                  <a:lnTo>
                    <a:pt x="58" y="55"/>
                  </a:lnTo>
                  <a:lnTo>
                    <a:pt x="56" y="55"/>
                  </a:lnTo>
                  <a:lnTo>
                    <a:pt x="55" y="55"/>
                  </a:lnTo>
                  <a:lnTo>
                    <a:pt x="54" y="54"/>
                  </a:lnTo>
                  <a:lnTo>
                    <a:pt x="52" y="54"/>
                  </a:lnTo>
                  <a:lnTo>
                    <a:pt x="51" y="54"/>
                  </a:lnTo>
                  <a:lnTo>
                    <a:pt x="49" y="53"/>
                  </a:lnTo>
                  <a:lnTo>
                    <a:pt x="48" y="53"/>
                  </a:lnTo>
                  <a:lnTo>
                    <a:pt x="45" y="53"/>
                  </a:lnTo>
                  <a:lnTo>
                    <a:pt x="44" y="53"/>
                  </a:lnTo>
                  <a:lnTo>
                    <a:pt x="43" y="53"/>
                  </a:lnTo>
                  <a:lnTo>
                    <a:pt x="41" y="53"/>
                  </a:lnTo>
                  <a:lnTo>
                    <a:pt x="39" y="54"/>
                  </a:lnTo>
                  <a:lnTo>
                    <a:pt x="37" y="54"/>
                  </a:lnTo>
                  <a:lnTo>
                    <a:pt x="36" y="55"/>
                  </a:lnTo>
                  <a:lnTo>
                    <a:pt x="36" y="55"/>
                  </a:lnTo>
                  <a:lnTo>
                    <a:pt x="36" y="55"/>
                  </a:lnTo>
                  <a:lnTo>
                    <a:pt x="36" y="57"/>
                  </a:lnTo>
                  <a:lnTo>
                    <a:pt x="36" y="58"/>
                  </a:lnTo>
                  <a:lnTo>
                    <a:pt x="36" y="61"/>
                  </a:lnTo>
                  <a:lnTo>
                    <a:pt x="36" y="62"/>
                  </a:lnTo>
                  <a:lnTo>
                    <a:pt x="36" y="65"/>
                  </a:lnTo>
                  <a:lnTo>
                    <a:pt x="37" y="66"/>
                  </a:lnTo>
                  <a:lnTo>
                    <a:pt x="39" y="69"/>
                  </a:lnTo>
                  <a:lnTo>
                    <a:pt x="39" y="70"/>
                  </a:lnTo>
                  <a:lnTo>
                    <a:pt x="40" y="73"/>
                  </a:lnTo>
                  <a:lnTo>
                    <a:pt x="40" y="74"/>
                  </a:lnTo>
                  <a:lnTo>
                    <a:pt x="40" y="77"/>
                  </a:lnTo>
                  <a:lnTo>
                    <a:pt x="40" y="78"/>
                  </a:lnTo>
                  <a:lnTo>
                    <a:pt x="41" y="81"/>
                  </a:lnTo>
                  <a:lnTo>
                    <a:pt x="41" y="82"/>
                  </a:lnTo>
                  <a:lnTo>
                    <a:pt x="43" y="84"/>
                  </a:lnTo>
                  <a:lnTo>
                    <a:pt x="44" y="85"/>
                  </a:lnTo>
                  <a:lnTo>
                    <a:pt x="44" y="87"/>
                  </a:lnTo>
                  <a:lnTo>
                    <a:pt x="45" y="89"/>
                  </a:lnTo>
                  <a:lnTo>
                    <a:pt x="45" y="91"/>
                  </a:lnTo>
                  <a:lnTo>
                    <a:pt x="45" y="92"/>
                  </a:lnTo>
                  <a:lnTo>
                    <a:pt x="45" y="93"/>
                  </a:lnTo>
                  <a:lnTo>
                    <a:pt x="45" y="96"/>
                  </a:lnTo>
                  <a:lnTo>
                    <a:pt x="45" y="97"/>
                  </a:lnTo>
                  <a:lnTo>
                    <a:pt x="47" y="99"/>
                  </a:lnTo>
                  <a:lnTo>
                    <a:pt x="45" y="101"/>
                  </a:lnTo>
                  <a:lnTo>
                    <a:pt x="45" y="103"/>
                  </a:lnTo>
                  <a:lnTo>
                    <a:pt x="45" y="105"/>
                  </a:lnTo>
                  <a:lnTo>
                    <a:pt x="44" y="107"/>
                  </a:lnTo>
                  <a:lnTo>
                    <a:pt x="44" y="109"/>
                  </a:lnTo>
                  <a:lnTo>
                    <a:pt x="43" y="112"/>
                  </a:lnTo>
                  <a:lnTo>
                    <a:pt x="41" y="115"/>
                  </a:lnTo>
                  <a:lnTo>
                    <a:pt x="40" y="116"/>
                  </a:lnTo>
                  <a:lnTo>
                    <a:pt x="40" y="119"/>
                  </a:lnTo>
                  <a:lnTo>
                    <a:pt x="40" y="122"/>
                  </a:lnTo>
                  <a:lnTo>
                    <a:pt x="40" y="122"/>
                  </a:lnTo>
                  <a:lnTo>
                    <a:pt x="40" y="123"/>
                  </a:lnTo>
                  <a:lnTo>
                    <a:pt x="40" y="124"/>
                  </a:lnTo>
                  <a:lnTo>
                    <a:pt x="40" y="126"/>
                  </a:lnTo>
                  <a:lnTo>
                    <a:pt x="40" y="128"/>
                  </a:lnTo>
                  <a:lnTo>
                    <a:pt x="39" y="128"/>
                  </a:lnTo>
                  <a:lnTo>
                    <a:pt x="39" y="130"/>
                  </a:lnTo>
                  <a:lnTo>
                    <a:pt x="39" y="131"/>
                  </a:lnTo>
                  <a:lnTo>
                    <a:pt x="39" y="132"/>
                  </a:lnTo>
                  <a:lnTo>
                    <a:pt x="39" y="134"/>
                  </a:lnTo>
                  <a:lnTo>
                    <a:pt x="40" y="134"/>
                  </a:lnTo>
                  <a:lnTo>
                    <a:pt x="40" y="135"/>
                  </a:lnTo>
                  <a:lnTo>
                    <a:pt x="40" y="136"/>
                  </a:lnTo>
                  <a:lnTo>
                    <a:pt x="43" y="138"/>
                  </a:lnTo>
                  <a:lnTo>
                    <a:pt x="44" y="139"/>
                  </a:lnTo>
                  <a:lnTo>
                    <a:pt x="47" y="142"/>
                  </a:lnTo>
                  <a:lnTo>
                    <a:pt x="49" y="143"/>
                  </a:lnTo>
                  <a:lnTo>
                    <a:pt x="49" y="143"/>
                  </a:lnTo>
                  <a:lnTo>
                    <a:pt x="51" y="145"/>
                  </a:lnTo>
                  <a:lnTo>
                    <a:pt x="52" y="145"/>
                  </a:lnTo>
                  <a:lnTo>
                    <a:pt x="52" y="146"/>
                  </a:lnTo>
                  <a:lnTo>
                    <a:pt x="54" y="147"/>
                  </a:lnTo>
                  <a:lnTo>
                    <a:pt x="54" y="147"/>
                  </a:lnTo>
                  <a:lnTo>
                    <a:pt x="55" y="149"/>
                  </a:lnTo>
                  <a:lnTo>
                    <a:pt x="55" y="149"/>
                  </a:lnTo>
                  <a:lnTo>
                    <a:pt x="55" y="150"/>
                  </a:lnTo>
                  <a:lnTo>
                    <a:pt x="55" y="151"/>
                  </a:lnTo>
                  <a:lnTo>
                    <a:pt x="56" y="153"/>
                  </a:lnTo>
                  <a:lnTo>
                    <a:pt x="56" y="154"/>
                  </a:lnTo>
                  <a:lnTo>
                    <a:pt x="58" y="154"/>
                  </a:lnTo>
                  <a:lnTo>
                    <a:pt x="59" y="155"/>
                  </a:lnTo>
                  <a:lnTo>
                    <a:pt x="59" y="158"/>
                  </a:lnTo>
                  <a:lnTo>
                    <a:pt x="60" y="159"/>
                  </a:lnTo>
                  <a:lnTo>
                    <a:pt x="62" y="162"/>
                  </a:lnTo>
                  <a:lnTo>
                    <a:pt x="63" y="165"/>
                  </a:lnTo>
                  <a:lnTo>
                    <a:pt x="66" y="168"/>
                  </a:lnTo>
                  <a:lnTo>
                    <a:pt x="68" y="170"/>
                  </a:lnTo>
                  <a:lnTo>
                    <a:pt x="70" y="172"/>
                  </a:lnTo>
                  <a:lnTo>
                    <a:pt x="70" y="173"/>
                  </a:lnTo>
                  <a:lnTo>
                    <a:pt x="71" y="174"/>
                  </a:lnTo>
                  <a:lnTo>
                    <a:pt x="71" y="176"/>
                  </a:lnTo>
                  <a:lnTo>
                    <a:pt x="71" y="177"/>
                  </a:lnTo>
                  <a:lnTo>
                    <a:pt x="71" y="177"/>
                  </a:lnTo>
                  <a:lnTo>
                    <a:pt x="70" y="178"/>
                  </a:lnTo>
                  <a:lnTo>
                    <a:pt x="70" y="178"/>
                  </a:lnTo>
                  <a:lnTo>
                    <a:pt x="68" y="180"/>
                  </a:lnTo>
                  <a:lnTo>
                    <a:pt x="67" y="180"/>
                  </a:lnTo>
                  <a:lnTo>
                    <a:pt x="67" y="181"/>
                  </a:lnTo>
                  <a:lnTo>
                    <a:pt x="66" y="182"/>
                  </a:lnTo>
                  <a:lnTo>
                    <a:pt x="66" y="184"/>
                  </a:lnTo>
                  <a:lnTo>
                    <a:pt x="64" y="186"/>
                  </a:lnTo>
                  <a:lnTo>
                    <a:pt x="64" y="188"/>
                  </a:lnTo>
                  <a:lnTo>
                    <a:pt x="64" y="189"/>
                  </a:lnTo>
                  <a:lnTo>
                    <a:pt x="64" y="193"/>
                  </a:lnTo>
                  <a:lnTo>
                    <a:pt x="63" y="197"/>
                  </a:lnTo>
                  <a:lnTo>
                    <a:pt x="63" y="199"/>
                  </a:lnTo>
                  <a:lnTo>
                    <a:pt x="63" y="200"/>
                  </a:lnTo>
                  <a:lnTo>
                    <a:pt x="62" y="201"/>
                  </a:lnTo>
                  <a:lnTo>
                    <a:pt x="62" y="201"/>
                  </a:lnTo>
                  <a:lnTo>
                    <a:pt x="60" y="204"/>
                  </a:lnTo>
                  <a:lnTo>
                    <a:pt x="58" y="207"/>
                  </a:lnTo>
                  <a:lnTo>
                    <a:pt x="55" y="209"/>
                  </a:lnTo>
                  <a:lnTo>
                    <a:pt x="51" y="212"/>
                  </a:lnTo>
                  <a:lnTo>
                    <a:pt x="47" y="213"/>
                  </a:lnTo>
                  <a:lnTo>
                    <a:pt x="43" y="215"/>
                  </a:lnTo>
                  <a:lnTo>
                    <a:pt x="41" y="215"/>
                  </a:lnTo>
                  <a:lnTo>
                    <a:pt x="41" y="215"/>
                  </a:lnTo>
                  <a:lnTo>
                    <a:pt x="40" y="215"/>
                  </a:lnTo>
                  <a:lnTo>
                    <a:pt x="40" y="215"/>
                  </a:lnTo>
                  <a:lnTo>
                    <a:pt x="39" y="216"/>
                  </a:lnTo>
                  <a:lnTo>
                    <a:pt x="39" y="217"/>
                  </a:lnTo>
                  <a:lnTo>
                    <a:pt x="39" y="217"/>
                  </a:lnTo>
                  <a:lnTo>
                    <a:pt x="39" y="219"/>
                  </a:lnTo>
                  <a:lnTo>
                    <a:pt x="39" y="223"/>
                  </a:lnTo>
                  <a:lnTo>
                    <a:pt x="39" y="226"/>
                  </a:lnTo>
                  <a:lnTo>
                    <a:pt x="39" y="230"/>
                  </a:lnTo>
                  <a:lnTo>
                    <a:pt x="39" y="232"/>
                  </a:lnTo>
                  <a:lnTo>
                    <a:pt x="39" y="234"/>
                  </a:lnTo>
                  <a:lnTo>
                    <a:pt x="39" y="235"/>
                  </a:lnTo>
                  <a:lnTo>
                    <a:pt x="37" y="236"/>
                  </a:lnTo>
                  <a:lnTo>
                    <a:pt x="36" y="238"/>
                  </a:lnTo>
                  <a:lnTo>
                    <a:pt x="36" y="239"/>
                  </a:lnTo>
                  <a:lnTo>
                    <a:pt x="35" y="240"/>
                  </a:lnTo>
                  <a:lnTo>
                    <a:pt x="33" y="240"/>
                  </a:lnTo>
                  <a:lnTo>
                    <a:pt x="31" y="242"/>
                  </a:lnTo>
                  <a:lnTo>
                    <a:pt x="28" y="243"/>
                  </a:lnTo>
                  <a:lnTo>
                    <a:pt x="24" y="245"/>
                  </a:lnTo>
                  <a:lnTo>
                    <a:pt x="21" y="246"/>
                  </a:lnTo>
                  <a:lnTo>
                    <a:pt x="20" y="246"/>
                  </a:lnTo>
                  <a:lnTo>
                    <a:pt x="17" y="247"/>
                  </a:lnTo>
                  <a:lnTo>
                    <a:pt x="16" y="247"/>
                  </a:lnTo>
                  <a:lnTo>
                    <a:pt x="14" y="249"/>
                  </a:lnTo>
                  <a:lnTo>
                    <a:pt x="13" y="250"/>
                  </a:lnTo>
                  <a:lnTo>
                    <a:pt x="12" y="250"/>
                  </a:lnTo>
                  <a:lnTo>
                    <a:pt x="10" y="251"/>
                  </a:lnTo>
                  <a:lnTo>
                    <a:pt x="8" y="253"/>
                  </a:lnTo>
                  <a:lnTo>
                    <a:pt x="6" y="253"/>
                  </a:lnTo>
                  <a:lnTo>
                    <a:pt x="6" y="253"/>
                  </a:lnTo>
                  <a:lnTo>
                    <a:pt x="5" y="254"/>
                  </a:lnTo>
                  <a:lnTo>
                    <a:pt x="4" y="254"/>
                  </a:lnTo>
                  <a:lnTo>
                    <a:pt x="4" y="255"/>
                  </a:lnTo>
                  <a:lnTo>
                    <a:pt x="2" y="257"/>
                  </a:lnTo>
                  <a:lnTo>
                    <a:pt x="2" y="257"/>
                  </a:lnTo>
                  <a:lnTo>
                    <a:pt x="2" y="258"/>
                  </a:lnTo>
                  <a:lnTo>
                    <a:pt x="1" y="259"/>
                  </a:lnTo>
                  <a:lnTo>
                    <a:pt x="1" y="262"/>
                  </a:lnTo>
                  <a:lnTo>
                    <a:pt x="1" y="263"/>
                  </a:lnTo>
                  <a:lnTo>
                    <a:pt x="1" y="266"/>
                  </a:lnTo>
                  <a:lnTo>
                    <a:pt x="1" y="267"/>
                  </a:lnTo>
                  <a:lnTo>
                    <a:pt x="1" y="269"/>
                  </a:lnTo>
                  <a:lnTo>
                    <a:pt x="1" y="270"/>
                  </a:lnTo>
                  <a:lnTo>
                    <a:pt x="1" y="272"/>
                  </a:lnTo>
                  <a:lnTo>
                    <a:pt x="1" y="273"/>
                  </a:lnTo>
                  <a:lnTo>
                    <a:pt x="0" y="273"/>
                  </a:lnTo>
                  <a:lnTo>
                    <a:pt x="0" y="274"/>
                  </a:lnTo>
                  <a:lnTo>
                    <a:pt x="1" y="276"/>
                  </a:lnTo>
                  <a:lnTo>
                    <a:pt x="1" y="278"/>
                  </a:lnTo>
                  <a:lnTo>
                    <a:pt x="1" y="280"/>
                  </a:lnTo>
                  <a:lnTo>
                    <a:pt x="1" y="282"/>
                  </a:lnTo>
                  <a:lnTo>
                    <a:pt x="2" y="285"/>
                  </a:lnTo>
                  <a:lnTo>
                    <a:pt x="2" y="288"/>
                  </a:lnTo>
                  <a:lnTo>
                    <a:pt x="2" y="289"/>
                  </a:lnTo>
                  <a:lnTo>
                    <a:pt x="2" y="292"/>
                  </a:lnTo>
                  <a:lnTo>
                    <a:pt x="4" y="294"/>
                  </a:lnTo>
                  <a:lnTo>
                    <a:pt x="4" y="297"/>
                  </a:lnTo>
                  <a:lnTo>
                    <a:pt x="5" y="300"/>
                  </a:lnTo>
                  <a:lnTo>
                    <a:pt x="5" y="303"/>
                  </a:lnTo>
                  <a:lnTo>
                    <a:pt x="5" y="305"/>
                  </a:lnTo>
                  <a:lnTo>
                    <a:pt x="6" y="308"/>
                  </a:lnTo>
                  <a:lnTo>
                    <a:pt x="6" y="308"/>
                  </a:lnTo>
                  <a:lnTo>
                    <a:pt x="6" y="309"/>
                  </a:lnTo>
                  <a:lnTo>
                    <a:pt x="5" y="311"/>
                  </a:lnTo>
                  <a:lnTo>
                    <a:pt x="5" y="312"/>
                  </a:lnTo>
                  <a:lnTo>
                    <a:pt x="4" y="312"/>
                  </a:lnTo>
                  <a:lnTo>
                    <a:pt x="4" y="312"/>
                  </a:lnTo>
                  <a:lnTo>
                    <a:pt x="2" y="313"/>
                  </a:lnTo>
                  <a:lnTo>
                    <a:pt x="2" y="313"/>
                  </a:lnTo>
                  <a:lnTo>
                    <a:pt x="1" y="313"/>
                  </a:lnTo>
                  <a:lnTo>
                    <a:pt x="1" y="313"/>
                  </a:lnTo>
                  <a:lnTo>
                    <a:pt x="1" y="315"/>
                  </a:lnTo>
                  <a:lnTo>
                    <a:pt x="0" y="316"/>
                  </a:lnTo>
                  <a:lnTo>
                    <a:pt x="0" y="316"/>
                  </a:lnTo>
                  <a:lnTo>
                    <a:pt x="1" y="317"/>
                  </a:lnTo>
                  <a:lnTo>
                    <a:pt x="1" y="317"/>
                  </a:lnTo>
                  <a:lnTo>
                    <a:pt x="1" y="319"/>
                  </a:lnTo>
                  <a:lnTo>
                    <a:pt x="2" y="320"/>
                  </a:lnTo>
                  <a:lnTo>
                    <a:pt x="4" y="320"/>
                  </a:lnTo>
                  <a:lnTo>
                    <a:pt x="5" y="321"/>
                  </a:lnTo>
                  <a:lnTo>
                    <a:pt x="6" y="321"/>
                  </a:lnTo>
                  <a:lnTo>
                    <a:pt x="8" y="323"/>
                  </a:lnTo>
                  <a:lnTo>
                    <a:pt x="9" y="323"/>
                  </a:lnTo>
                  <a:lnTo>
                    <a:pt x="9" y="323"/>
                  </a:lnTo>
                  <a:lnTo>
                    <a:pt x="10" y="323"/>
                  </a:lnTo>
                  <a:lnTo>
                    <a:pt x="12" y="323"/>
                  </a:lnTo>
                  <a:lnTo>
                    <a:pt x="13" y="323"/>
                  </a:lnTo>
                  <a:lnTo>
                    <a:pt x="14" y="323"/>
                  </a:lnTo>
                  <a:lnTo>
                    <a:pt x="14" y="324"/>
                  </a:lnTo>
                  <a:lnTo>
                    <a:pt x="16" y="324"/>
                  </a:lnTo>
                  <a:lnTo>
                    <a:pt x="16" y="326"/>
                  </a:lnTo>
                  <a:lnTo>
                    <a:pt x="16" y="326"/>
                  </a:lnTo>
                  <a:lnTo>
                    <a:pt x="16" y="327"/>
                  </a:lnTo>
                  <a:lnTo>
                    <a:pt x="16" y="330"/>
                  </a:lnTo>
                  <a:lnTo>
                    <a:pt x="17" y="332"/>
                  </a:lnTo>
                  <a:lnTo>
                    <a:pt x="17" y="335"/>
                  </a:lnTo>
                  <a:lnTo>
                    <a:pt x="17" y="336"/>
                  </a:lnTo>
                  <a:lnTo>
                    <a:pt x="17" y="338"/>
                  </a:lnTo>
                  <a:lnTo>
                    <a:pt x="17" y="339"/>
                  </a:lnTo>
                  <a:lnTo>
                    <a:pt x="17" y="340"/>
                  </a:lnTo>
                  <a:lnTo>
                    <a:pt x="17" y="342"/>
                  </a:lnTo>
                  <a:lnTo>
                    <a:pt x="16" y="343"/>
                  </a:lnTo>
                  <a:lnTo>
                    <a:pt x="16" y="343"/>
                  </a:lnTo>
                  <a:lnTo>
                    <a:pt x="16" y="344"/>
                  </a:lnTo>
                  <a:lnTo>
                    <a:pt x="14" y="346"/>
                  </a:lnTo>
                  <a:lnTo>
                    <a:pt x="14" y="346"/>
                  </a:lnTo>
                  <a:lnTo>
                    <a:pt x="13" y="347"/>
                  </a:lnTo>
                  <a:lnTo>
                    <a:pt x="13" y="348"/>
                  </a:lnTo>
                  <a:lnTo>
                    <a:pt x="13" y="348"/>
                  </a:lnTo>
                  <a:lnTo>
                    <a:pt x="13" y="350"/>
                  </a:lnTo>
                  <a:lnTo>
                    <a:pt x="13" y="351"/>
                  </a:lnTo>
                  <a:lnTo>
                    <a:pt x="13" y="351"/>
                  </a:lnTo>
                  <a:lnTo>
                    <a:pt x="14" y="353"/>
                  </a:lnTo>
                  <a:lnTo>
                    <a:pt x="14" y="353"/>
                  </a:lnTo>
                  <a:lnTo>
                    <a:pt x="17" y="354"/>
                  </a:lnTo>
                  <a:lnTo>
                    <a:pt x="18" y="355"/>
                  </a:lnTo>
                  <a:lnTo>
                    <a:pt x="20" y="355"/>
                  </a:lnTo>
                  <a:lnTo>
                    <a:pt x="22" y="357"/>
                  </a:lnTo>
                  <a:lnTo>
                    <a:pt x="25" y="357"/>
                  </a:lnTo>
                  <a:lnTo>
                    <a:pt x="28" y="358"/>
                  </a:lnTo>
                  <a:lnTo>
                    <a:pt x="31" y="358"/>
                  </a:lnTo>
                  <a:lnTo>
                    <a:pt x="32" y="358"/>
                  </a:lnTo>
                  <a:lnTo>
                    <a:pt x="33" y="359"/>
                  </a:lnTo>
                  <a:lnTo>
                    <a:pt x="35" y="359"/>
                  </a:lnTo>
                  <a:lnTo>
                    <a:pt x="35" y="361"/>
                  </a:lnTo>
                  <a:lnTo>
                    <a:pt x="36" y="361"/>
                  </a:lnTo>
                  <a:lnTo>
                    <a:pt x="36" y="362"/>
                  </a:lnTo>
                  <a:lnTo>
                    <a:pt x="37" y="363"/>
                  </a:lnTo>
                  <a:lnTo>
                    <a:pt x="37" y="363"/>
                  </a:lnTo>
                  <a:lnTo>
                    <a:pt x="37" y="365"/>
                  </a:lnTo>
                  <a:lnTo>
                    <a:pt x="37" y="366"/>
                  </a:lnTo>
                  <a:lnTo>
                    <a:pt x="37" y="367"/>
                  </a:lnTo>
                  <a:lnTo>
                    <a:pt x="37" y="369"/>
                  </a:lnTo>
                  <a:lnTo>
                    <a:pt x="36" y="370"/>
                  </a:lnTo>
                  <a:lnTo>
                    <a:pt x="36" y="371"/>
                  </a:lnTo>
                  <a:lnTo>
                    <a:pt x="35" y="373"/>
                  </a:lnTo>
                  <a:lnTo>
                    <a:pt x="35" y="374"/>
                  </a:lnTo>
                  <a:lnTo>
                    <a:pt x="33" y="375"/>
                  </a:lnTo>
                  <a:lnTo>
                    <a:pt x="32" y="377"/>
                  </a:lnTo>
                  <a:lnTo>
                    <a:pt x="32" y="378"/>
                  </a:lnTo>
                  <a:lnTo>
                    <a:pt x="32" y="380"/>
                  </a:lnTo>
                  <a:lnTo>
                    <a:pt x="31" y="381"/>
                  </a:lnTo>
                  <a:lnTo>
                    <a:pt x="31" y="381"/>
                  </a:lnTo>
                  <a:lnTo>
                    <a:pt x="31" y="382"/>
                  </a:lnTo>
                  <a:lnTo>
                    <a:pt x="31" y="382"/>
                  </a:lnTo>
                  <a:lnTo>
                    <a:pt x="32" y="384"/>
                  </a:lnTo>
                  <a:lnTo>
                    <a:pt x="32" y="386"/>
                  </a:lnTo>
                  <a:lnTo>
                    <a:pt x="33" y="389"/>
                  </a:lnTo>
                  <a:lnTo>
                    <a:pt x="35" y="392"/>
                  </a:lnTo>
                  <a:lnTo>
                    <a:pt x="35" y="394"/>
                  </a:lnTo>
                  <a:lnTo>
                    <a:pt x="36" y="397"/>
                  </a:lnTo>
                  <a:lnTo>
                    <a:pt x="37" y="400"/>
                  </a:lnTo>
                  <a:lnTo>
                    <a:pt x="39" y="403"/>
                  </a:lnTo>
                  <a:lnTo>
                    <a:pt x="40" y="407"/>
                  </a:lnTo>
                  <a:lnTo>
                    <a:pt x="41" y="408"/>
                  </a:lnTo>
                  <a:lnTo>
                    <a:pt x="45" y="408"/>
                  </a:lnTo>
                  <a:lnTo>
                    <a:pt x="45" y="408"/>
                  </a:lnTo>
                  <a:lnTo>
                    <a:pt x="47" y="407"/>
                  </a:lnTo>
                  <a:lnTo>
                    <a:pt x="48" y="407"/>
                  </a:lnTo>
                  <a:lnTo>
                    <a:pt x="49" y="407"/>
                  </a:lnTo>
                  <a:lnTo>
                    <a:pt x="51" y="405"/>
                  </a:lnTo>
                  <a:lnTo>
                    <a:pt x="51" y="405"/>
                  </a:lnTo>
                  <a:lnTo>
                    <a:pt x="52" y="404"/>
                  </a:lnTo>
                  <a:lnTo>
                    <a:pt x="52" y="404"/>
                  </a:lnTo>
                  <a:lnTo>
                    <a:pt x="55" y="403"/>
                  </a:lnTo>
                  <a:lnTo>
                    <a:pt x="56" y="401"/>
                  </a:lnTo>
                  <a:lnTo>
                    <a:pt x="56" y="400"/>
                  </a:lnTo>
                  <a:lnTo>
                    <a:pt x="58" y="400"/>
                  </a:lnTo>
                  <a:lnTo>
                    <a:pt x="58" y="400"/>
                  </a:lnTo>
                  <a:lnTo>
                    <a:pt x="59" y="400"/>
                  </a:lnTo>
                  <a:lnTo>
                    <a:pt x="60" y="400"/>
                  </a:lnTo>
                  <a:lnTo>
                    <a:pt x="62" y="398"/>
                  </a:lnTo>
                  <a:lnTo>
                    <a:pt x="63" y="397"/>
                  </a:lnTo>
                  <a:lnTo>
                    <a:pt x="64" y="397"/>
                  </a:lnTo>
                  <a:lnTo>
                    <a:pt x="67" y="394"/>
                  </a:lnTo>
                  <a:lnTo>
                    <a:pt x="68" y="392"/>
                  </a:lnTo>
                  <a:lnTo>
                    <a:pt x="70" y="390"/>
                  </a:lnTo>
                  <a:lnTo>
                    <a:pt x="71" y="389"/>
                  </a:lnTo>
                  <a:lnTo>
                    <a:pt x="72" y="389"/>
                  </a:lnTo>
                  <a:lnTo>
                    <a:pt x="72" y="389"/>
                  </a:lnTo>
                  <a:lnTo>
                    <a:pt x="74" y="388"/>
                  </a:lnTo>
                  <a:lnTo>
                    <a:pt x="75" y="389"/>
                  </a:lnTo>
                  <a:lnTo>
                    <a:pt x="77" y="389"/>
                  </a:lnTo>
                  <a:lnTo>
                    <a:pt x="78" y="389"/>
                  </a:lnTo>
                  <a:lnTo>
                    <a:pt x="79" y="390"/>
                  </a:lnTo>
                  <a:lnTo>
                    <a:pt x="81" y="390"/>
                  </a:lnTo>
                  <a:lnTo>
                    <a:pt x="83" y="392"/>
                  </a:lnTo>
                  <a:lnTo>
                    <a:pt x="85" y="392"/>
                  </a:lnTo>
                  <a:lnTo>
                    <a:pt x="86" y="393"/>
                  </a:lnTo>
                  <a:lnTo>
                    <a:pt x="86" y="394"/>
                  </a:lnTo>
                  <a:lnTo>
                    <a:pt x="87" y="394"/>
                  </a:lnTo>
                  <a:lnTo>
                    <a:pt x="87" y="396"/>
                  </a:lnTo>
                  <a:lnTo>
                    <a:pt x="87" y="396"/>
                  </a:lnTo>
                  <a:lnTo>
                    <a:pt x="87" y="396"/>
                  </a:lnTo>
                  <a:lnTo>
                    <a:pt x="87" y="397"/>
                  </a:lnTo>
                  <a:lnTo>
                    <a:pt x="87" y="398"/>
                  </a:lnTo>
                  <a:lnTo>
                    <a:pt x="86" y="400"/>
                  </a:lnTo>
                  <a:lnTo>
                    <a:pt x="86" y="401"/>
                  </a:lnTo>
                  <a:lnTo>
                    <a:pt x="86" y="403"/>
                  </a:lnTo>
                  <a:lnTo>
                    <a:pt x="86" y="403"/>
                  </a:lnTo>
                  <a:lnTo>
                    <a:pt x="85" y="404"/>
                  </a:lnTo>
                  <a:lnTo>
                    <a:pt x="85" y="404"/>
                  </a:lnTo>
                  <a:lnTo>
                    <a:pt x="85" y="405"/>
                  </a:lnTo>
                  <a:lnTo>
                    <a:pt x="86" y="405"/>
                  </a:lnTo>
                  <a:lnTo>
                    <a:pt x="86" y="407"/>
                  </a:lnTo>
                  <a:lnTo>
                    <a:pt x="86" y="407"/>
                  </a:lnTo>
                  <a:lnTo>
                    <a:pt x="86" y="407"/>
                  </a:lnTo>
                  <a:lnTo>
                    <a:pt x="86" y="408"/>
                  </a:lnTo>
                  <a:lnTo>
                    <a:pt x="86" y="408"/>
                  </a:lnTo>
                  <a:lnTo>
                    <a:pt x="86" y="409"/>
                  </a:lnTo>
                  <a:lnTo>
                    <a:pt x="86" y="411"/>
                  </a:lnTo>
                  <a:lnTo>
                    <a:pt x="85" y="412"/>
                  </a:lnTo>
                  <a:lnTo>
                    <a:pt x="85" y="412"/>
                  </a:lnTo>
                  <a:lnTo>
                    <a:pt x="83" y="413"/>
                  </a:lnTo>
                  <a:lnTo>
                    <a:pt x="83" y="415"/>
                  </a:lnTo>
                  <a:lnTo>
                    <a:pt x="82" y="415"/>
                  </a:lnTo>
                  <a:lnTo>
                    <a:pt x="82" y="416"/>
                  </a:lnTo>
                  <a:lnTo>
                    <a:pt x="82" y="417"/>
                  </a:lnTo>
                  <a:lnTo>
                    <a:pt x="82" y="417"/>
                  </a:lnTo>
                  <a:lnTo>
                    <a:pt x="82" y="417"/>
                  </a:lnTo>
                  <a:lnTo>
                    <a:pt x="82" y="419"/>
                  </a:lnTo>
                  <a:lnTo>
                    <a:pt x="82" y="419"/>
                  </a:lnTo>
                  <a:lnTo>
                    <a:pt x="82" y="419"/>
                  </a:lnTo>
                  <a:lnTo>
                    <a:pt x="83" y="420"/>
                  </a:lnTo>
                  <a:lnTo>
                    <a:pt x="83" y="420"/>
                  </a:lnTo>
                  <a:lnTo>
                    <a:pt x="83" y="420"/>
                  </a:lnTo>
                  <a:lnTo>
                    <a:pt x="83" y="421"/>
                  </a:lnTo>
                  <a:lnTo>
                    <a:pt x="82" y="421"/>
                  </a:lnTo>
                  <a:lnTo>
                    <a:pt x="82" y="421"/>
                  </a:lnTo>
                  <a:lnTo>
                    <a:pt x="82" y="423"/>
                  </a:lnTo>
                  <a:lnTo>
                    <a:pt x="81" y="424"/>
                  </a:lnTo>
                  <a:lnTo>
                    <a:pt x="81" y="425"/>
                  </a:lnTo>
                  <a:lnTo>
                    <a:pt x="79" y="427"/>
                  </a:lnTo>
                  <a:lnTo>
                    <a:pt x="79" y="428"/>
                  </a:lnTo>
                  <a:lnTo>
                    <a:pt x="79" y="430"/>
                  </a:lnTo>
                  <a:lnTo>
                    <a:pt x="78" y="431"/>
                  </a:lnTo>
                  <a:lnTo>
                    <a:pt x="78" y="434"/>
                  </a:lnTo>
                  <a:lnTo>
                    <a:pt x="77" y="435"/>
                  </a:lnTo>
                  <a:lnTo>
                    <a:pt x="75" y="436"/>
                  </a:lnTo>
                  <a:lnTo>
                    <a:pt x="75" y="436"/>
                  </a:lnTo>
                  <a:lnTo>
                    <a:pt x="75" y="439"/>
                  </a:lnTo>
                  <a:lnTo>
                    <a:pt x="75" y="440"/>
                  </a:lnTo>
                  <a:lnTo>
                    <a:pt x="75" y="442"/>
                  </a:lnTo>
                  <a:lnTo>
                    <a:pt x="75" y="443"/>
                  </a:lnTo>
                  <a:lnTo>
                    <a:pt x="75" y="446"/>
                  </a:lnTo>
                  <a:lnTo>
                    <a:pt x="77" y="447"/>
                  </a:lnTo>
                  <a:lnTo>
                    <a:pt x="77" y="448"/>
                  </a:lnTo>
                  <a:lnTo>
                    <a:pt x="77" y="450"/>
                  </a:lnTo>
                  <a:lnTo>
                    <a:pt x="77" y="451"/>
                  </a:lnTo>
                  <a:lnTo>
                    <a:pt x="77" y="452"/>
                  </a:lnTo>
                  <a:lnTo>
                    <a:pt x="77" y="454"/>
                  </a:lnTo>
                  <a:lnTo>
                    <a:pt x="77" y="455"/>
                  </a:lnTo>
                  <a:lnTo>
                    <a:pt x="75" y="457"/>
                  </a:lnTo>
                  <a:lnTo>
                    <a:pt x="75" y="457"/>
                  </a:lnTo>
                  <a:lnTo>
                    <a:pt x="74" y="458"/>
                  </a:lnTo>
                  <a:lnTo>
                    <a:pt x="74" y="458"/>
                  </a:lnTo>
                  <a:lnTo>
                    <a:pt x="72" y="459"/>
                  </a:lnTo>
                  <a:lnTo>
                    <a:pt x="72" y="459"/>
                  </a:lnTo>
                  <a:lnTo>
                    <a:pt x="71" y="461"/>
                  </a:lnTo>
                  <a:lnTo>
                    <a:pt x="71" y="461"/>
                  </a:lnTo>
                  <a:lnTo>
                    <a:pt x="71" y="462"/>
                  </a:lnTo>
                  <a:lnTo>
                    <a:pt x="71" y="462"/>
                  </a:lnTo>
                  <a:lnTo>
                    <a:pt x="71" y="463"/>
                  </a:lnTo>
                  <a:lnTo>
                    <a:pt x="71" y="463"/>
                  </a:lnTo>
                  <a:lnTo>
                    <a:pt x="71" y="465"/>
                  </a:lnTo>
                  <a:lnTo>
                    <a:pt x="72" y="466"/>
                  </a:lnTo>
                  <a:lnTo>
                    <a:pt x="72" y="467"/>
                  </a:lnTo>
                  <a:lnTo>
                    <a:pt x="74" y="469"/>
                  </a:lnTo>
                  <a:lnTo>
                    <a:pt x="75" y="470"/>
                  </a:lnTo>
                  <a:lnTo>
                    <a:pt x="77" y="471"/>
                  </a:lnTo>
                  <a:lnTo>
                    <a:pt x="78" y="471"/>
                  </a:lnTo>
                  <a:lnTo>
                    <a:pt x="78" y="473"/>
                  </a:lnTo>
                  <a:lnTo>
                    <a:pt x="79" y="473"/>
                  </a:lnTo>
                  <a:lnTo>
                    <a:pt x="79" y="473"/>
                  </a:lnTo>
                  <a:lnTo>
                    <a:pt x="82" y="471"/>
                  </a:lnTo>
                  <a:lnTo>
                    <a:pt x="85" y="471"/>
                  </a:lnTo>
                  <a:lnTo>
                    <a:pt x="87" y="471"/>
                  </a:lnTo>
                  <a:lnTo>
                    <a:pt x="89" y="471"/>
                  </a:lnTo>
                  <a:lnTo>
                    <a:pt x="90" y="470"/>
                  </a:lnTo>
                  <a:lnTo>
                    <a:pt x="91" y="470"/>
                  </a:lnTo>
                  <a:lnTo>
                    <a:pt x="94" y="469"/>
                  </a:lnTo>
                  <a:lnTo>
                    <a:pt x="95" y="469"/>
                  </a:lnTo>
                  <a:lnTo>
                    <a:pt x="97" y="467"/>
                  </a:lnTo>
                  <a:lnTo>
                    <a:pt x="98" y="467"/>
                  </a:lnTo>
                  <a:lnTo>
                    <a:pt x="99" y="469"/>
                  </a:lnTo>
                  <a:lnTo>
                    <a:pt x="99" y="469"/>
                  </a:lnTo>
                  <a:lnTo>
                    <a:pt x="101" y="470"/>
                  </a:lnTo>
                  <a:lnTo>
                    <a:pt x="102" y="470"/>
                  </a:lnTo>
                  <a:lnTo>
                    <a:pt x="104" y="474"/>
                  </a:lnTo>
                  <a:lnTo>
                    <a:pt x="106" y="477"/>
                  </a:lnTo>
                  <a:lnTo>
                    <a:pt x="108" y="478"/>
                  </a:lnTo>
                  <a:lnTo>
                    <a:pt x="109" y="479"/>
                  </a:lnTo>
                  <a:lnTo>
                    <a:pt x="109" y="481"/>
                  </a:lnTo>
                  <a:lnTo>
                    <a:pt x="110" y="482"/>
                  </a:lnTo>
                  <a:lnTo>
                    <a:pt x="112" y="482"/>
                  </a:lnTo>
                  <a:lnTo>
                    <a:pt x="113" y="482"/>
                  </a:lnTo>
                  <a:lnTo>
                    <a:pt x="113" y="482"/>
                  </a:lnTo>
                  <a:lnTo>
                    <a:pt x="114" y="482"/>
                  </a:lnTo>
                  <a:lnTo>
                    <a:pt x="114" y="482"/>
                  </a:lnTo>
                  <a:lnTo>
                    <a:pt x="114" y="482"/>
                  </a:lnTo>
                  <a:lnTo>
                    <a:pt x="117" y="481"/>
                  </a:lnTo>
                  <a:lnTo>
                    <a:pt x="117" y="481"/>
                  </a:lnTo>
                  <a:lnTo>
                    <a:pt x="118" y="481"/>
                  </a:lnTo>
                  <a:lnTo>
                    <a:pt x="118" y="481"/>
                  </a:lnTo>
                  <a:lnTo>
                    <a:pt x="118" y="481"/>
                  </a:lnTo>
                  <a:lnTo>
                    <a:pt x="120" y="481"/>
                  </a:lnTo>
                  <a:lnTo>
                    <a:pt x="120" y="481"/>
                  </a:lnTo>
                  <a:lnTo>
                    <a:pt x="120" y="481"/>
                  </a:lnTo>
                  <a:lnTo>
                    <a:pt x="121" y="481"/>
                  </a:lnTo>
                  <a:lnTo>
                    <a:pt x="121" y="479"/>
                  </a:lnTo>
                  <a:lnTo>
                    <a:pt x="122" y="479"/>
                  </a:lnTo>
                  <a:lnTo>
                    <a:pt x="125" y="477"/>
                  </a:lnTo>
                  <a:lnTo>
                    <a:pt x="126" y="475"/>
                  </a:lnTo>
                  <a:lnTo>
                    <a:pt x="129" y="473"/>
                  </a:lnTo>
                  <a:lnTo>
                    <a:pt x="131" y="471"/>
                  </a:lnTo>
                  <a:lnTo>
                    <a:pt x="133" y="470"/>
                  </a:lnTo>
                  <a:lnTo>
                    <a:pt x="135" y="469"/>
                  </a:lnTo>
                  <a:lnTo>
                    <a:pt x="137" y="466"/>
                  </a:lnTo>
                  <a:lnTo>
                    <a:pt x="140" y="465"/>
                  </a:lnTo>
                  <a:lnTo>
                    <a:pt x="141" y="463"/>
                  </a:lnTo>
                  <a:lnTo>
                    <a:pt x="141" y="462"/>
                  </a:lnTo>
                  <a:lnTo>
                    <a:pt x="143" y="461"/>
                  </a:lnTo>
                  <a:lnTo>
                    <a:pt x="143" y="461"/>
                  </a:lnTo>
                  <a:lnTo>
                    <a:pt x="143" y="459"/>
                  </a:lnTo>
                  <a:lnTo>
                    <a:pt x="144" y="458"/>
                  </a:lnTo>
                  <a:lnTo>
                    <a:pt x="144" y="458"/>
                  </a:lnTo>
                  <a:lnTo>
                    <a:pt x="144" y="457"/>
                  </a:lnTo>
                  <a:lnTo>
                    <a:pt x="144" y="455"/>
                  </a:lnTo>
                  <a:lnTo>
                    <a:pt x="143" y="454"/>
                  </a:lnTo>
                  <a:lnTo>
                    <a:pt x="144" y="452"/>
                  </a:lnTo>
                  <a:lnTo>
                    <a:pt x="144" y="450"/>
                  </a:lnTo>
                  <a:lnTo>
                    <a:pt x="144" y="448"/>
                  </a:lnTo>
                  <a:lnTo>
                    <a:pt x="145" y="447"/>
                  </a:lnTo>
                  <a:lnTo>
                    <a:pt x="145" y="447"/>
                  </a:lnTo>
                  <a:lnTo>
                    <a:pt x="147" y="446"/>
                  </a:lnTo>
                  <a:lnTo>
                    <a:pt x="147" y="446"/>
                  </a:lnTo>
                  <a:lnTo>
                    <a:pt x="148" y="446"/>
                  </a:lnTo>
                  <a:lnTo>
                    <a:pt x="149" y="444"/>
                  </a:lnTo>
                  <a:lnTo>
                    <a:pt x="151" y="444"/>
                  </a:lnTo>
                  <a:lnTo>
                    <a:pt x="152" y="444"/>
                  </a:lnTo>
                  <a:lnTo>
                    <a:pt x="153" y="444"/>
                  </a:lnTo>
                  <a:lnTo>
                    <a:pt x="153" y="444"/>
                  </a:lnTo>
                  <a:lnTo>
                    <a:pt x="155" y="443"/>
                  </a:lnTo>
                  <a:lnTo>
                    <a:pt x="156" y="442"/>
                  </a:lnTo>
                  <a:lnTo>
                    <a:pt x="158" y="440"/>
                  </a:lnTo>
                  <a:lnTo>
                    <a:pt x="159" y="439"/>
                  </a:lnTo>
                  <a:lnTo>
                    <a:pt x="160" y="438"/>
                  </a:lnTo>
                  <a:lnTo>
                    <a:pt x="162" y="435"/>
                  </a:lnTo>
                  <a:lnTo>
                    <a:pt x="162" y="434"/>
                  </a:lnTo>
                  <a:lnTo>
                    <a:pt x="163" y="432"/>
                  </a:lnTo>
                  <a:lnTo>
                    <a:pt x="164" y="431"/>
                  </a:lnTo>
                  <a:lnTo>
                    <a:pt x="164" y="430"/>
                  </a:lnTo>
                  <a:lnTo>
                    <a:pt x="167" y="430"/>
                  </a:lnTo>
                  <a:lnTo>
                    <a:pt x="167" y="428"/>
                  </a:lnTo>
                  <a:lnTo>
                    <a:pt x="168" y="428"/>
                  </a:lnTo>
                  <a:lnTo>
                    <a:pt x="170" y="428"/>
                  </a:lnTo>
                  <a:lnTo>
                    <a:pt x="172" y="430"/>
                  </a:lnTo>
                  <a:lnTo>
                    <a:pt x="175" y="430"/>
                  </a:lnTo>
                  <a:lnTo>
                    <a:pt x="176" y="431"/>
                  </a:lnTo>
                  <a:lnTo>
                    <a:pt x="178" y="432"/>
                  </a:lnTo>
                  <a:lnTo>
                    <a:pt x="179" y="434"/>
                  </a:lnTo>
                  <a:lnTo>
                    <a:pt x="179" y="434"/>
                  </a:lnTo>
                  <a:lnTo>
                    <a:pt x="180" y="435"/>
                  </a:lnTo>
                  <a:lnTo>
                    <a:pt x="180" y="436"/>
                  </a:lnTo>
                  <a:lnTo>
                    <a:pt x="182" y="439"/>
                  </a:lnTo>
                  <a:lnTo>
                    <a:pt x="183" y="440"/>
                  </a:lnTo>
                  <a:lnTo>
                    <a:pt x="183" y="442"/>
                  </a:lnTo>
                  <a:lnTo>
                    <a:pt x="183" y="444"/>
                  </a:lnTo>
                  <a:lnTo>
                    <a:pt x="185" y="446"/>
                  </a:lnTo>
                  <a:lnTo>
                    <a:pt x="185" y="447"/>
                  </a:lnTo>
                  <a:lnTo>
                    <a:pt x="185" y="450"/>
                  </a:lnTo>
                  <a:lnTo>
                    <a:pt x="186" y="451"/>
                  </a:lnTo>
                  <a:lnTo>
                    <a:pt x="186" y="452"/>
                  </a:lnTo>
                  <a:lnTo>
                    <a:pt x="187" y="452"/>
                  </a:lnTo>
                  <a:lnTo>
                    <a:pt x="189" y="454"/>
                  </a:lnTo>
                  <a:lnTo>
                    <a:pt x="189" y="454"/>
                  </a:lnTo>
                  <a:lnTo>
                    <a:pt x="190" y="455"/>
                  </a:lnTo>
                  <a:lnTo>
                    <a:pt x="190" y="455"/>
                  </a:lnTo>
                  <a:lnTo>
                    <a:pt x="191" y="457"/>
                  </a:lnTo>
                  <a:lnTo>
                    <a:pt x="191" y="457"/>
                  </a:lnTo>
                  <a:lnTo>
                    <a:pt x="193" y="458"/>
                  </a:lnTo>
                  <a:lnTo>
                    <a:pt x="193" y="459"/>
                  </a:lnTo>
                  <a:lnTo>
                    <a:pt x="193" y="461"/>
                  </a:lnTo>
                  <a:lnTo>
                    <a:pt x="193" y="461"/>
                  </a:lnTo>
                  <a:lnTo>
                    <a:pt x="193" y="462"/>
                  </a:lnTo>
                  <a:lnTo>
                    <a:pt x="193" y="463"/>
                  </a:lnTo>
                  <a:lnTo>
                    <a:pt x="191" y="465"/>
                  </a:lnTo>
                  <a:lnTo>
                    <a:pt x="191" y="466"/>
                  </a:lnTo>
                  <a:lnTo>
                    <a:pt x="190" y="467"/>
                  </a:lnTo>
                  <a:lnTo>
                    <a:pt x="189" y="467"/>
                  </a:lnTo>
                  <a:lnTo>
                    <a:pt x="189" y="469"/>
                  </a:lnTo>
                  <a:lnTo>
                    <a:pt x="187" y="469"/>
                  </a:lnTo>
                  <a:lnTo>
                    <a:pt x="185" y="470"/>
                  </a:lnTo>
                  <a:lnTo>
                    <a:pt x="180" y="471"/>
                  </a:lnTo>
                  <a:lnTo>
                    <a:pt x="178" y="473"/>
                  </a:lnTo>
                  <a:lnTo>
                    <a:pt x="175" y="474"/>
                  </a:lnTo>
                  <a:lnTo>
                    <a:pt x="172" y="474"/>
                  </a:lnTo>
                  <a:lnTo>
                    <a:pt x="170" y="475"/>
                  </a:lnTo>
                  <a:lnTo>
                    <a:pt x="167" y="477"/>
                  </a:lnTo>
                  <a:lnTo>
                    <a:pt x="166" y="477"/>
                  </a:lnTo>
                  <a:lnTo>
                    <a:pt x="164" y="477"/>
                  </a:lnTo>
                  <a:lnTo>
                    <a:pt x="164" y="478"/>
                  </a:lnTo>
                  <a:lnTo>
                    <a:pt x="164" y="478"/>
                  </a:lnTo>
                  <a:lnTo>
                    <a:pt x="164" y="478"/>
                  </a:lnTo>
                  <a:lnTo>
                    <a:pt x="163" y="479"/>
                  </a:lnTo>
                  <a:lnTo>
                    <a:pt x="163" y="479"/>
                  </a:lnTo>
                  <a:lnTo>
                    <a:pt x="163" y="481"/>
                  </a:lnTo>
                  <a:lnTo>
                    <a:pt x="164" y="481"/>
                  </a:lnTo>
                  <a:lnTo>
                    <a:pt x="164" y="484"/>
                  </a:lnTo>
                  <a:lnTo>
                    <a:pt x="166" y="485"/>
                  </a:lnTo>
                  <a:lnTo>
                    <a:pt x="167" y="486"/>
                  </a:lnTo>
                  <a:lnTo>
                    <a:pt x="168" y="486"/>
                  </a:lnTo>
                  <a:lnTo>
                    <a:pt x="170" y="488"/>
                  </a:lnTo>
                  <a:lnTo>
                    <a:pt x="170" y="488"/>
                  </a:lnTo>
                  <a:lnTo>
                    <a:pt x="171" y="489"/>
                  </a:lnTo>
                  <a:lnTo>
                    <a:pt x="171" y="489"/>
                  </a:lnTo>
                  <a:lnTo>
                    <a:pt x="171" y="490"/>
                  </a:lnTo>
                  <a:lnTo>
                    <a:pt x="171" y="490"/>
                  </a:lnTo>
                  <a:lnTo>
                    <a:pt x="171" y="492"/>
                  </a:lnTo>
                  <a:lnTo>
                    <a:pt x="171" y="493"/>
                  </a:lnTo>
                  <a:lnTo>
                    <a:pt x="170" y="494"/>
                  </a:lnTo>
                  <a:lnTo>
                    <a:pt x="168" y="496"/>
                  </a:lnTo>
                  <a:lnTo>
                    <a:pt x="168" y="498"/>
                  </a:lnTo>
                  <a:lnTo>
                    <a:pt x="167" y="500"/>
                  </a:lnTo>
                  <a:lnTo>
                    <a:pt x="166" y="501"/>
                  </a:lnTo>
                  <a:lnTo>
                    <a:pt x="164" y="504"/>
                  </a:lnTo>
                  <a:lnTo>
                    <a:pt x="163" y="508"/>
                  </a:lnTo>
                  <a:lnTo>
                    <a:pt x="163" y="511"/>
                  </a:lnTo>
                  <a:lnTo>
                    <a:pt x="162" y="513"/>
                  </a:lnTo>
                  <a:lnTo>
                    <a:pt x="160" y="517"/>
                  </a:lnTo>
                  <a:lnTo>
                    <a:pt x="159" y="520"/>
                  </a:lnTo>
                  <a:lnTo>
                    <a:pt x="158" y="523"/>
                  </a:lnTo>
                  <a:lnTo>
                    <a:pt x="156" y="524"/>
                  </a:lnTo>
                  <a:lnTo>
                    <a:pt x="155" y="527"/>
                  </a:lnTo>
                  <a:lnTo>
                    <a:pt x="152" y="529"/>
                  </a:lnTo>
                  <a:lnTo>
                    <a:pt x="151" y="532"/>
                  </a:lnTo>
                  <a:lnTo>
                    <a:pt x="149" y="534"/>
                  </a:lnTo>
                  <a:lnTo>
                    <a:pt x="149" y="535"/>
                  </a:lnTo>
                  <a:lnTo>
                    <a:pt x="149" y="536"/>
                  </a:lnTo>
                  <a:lnTo>
                    <a:pt x="149" y="538"/>
                  </a:lnTo>
                  <a:lnTo>
                    <a:pt x="149" y="539"/>
                  </a:lnTo>
                  <a:lnTo>
                    <a:pt x="149" y="540"/>
                  </a:lnTo>
                  <a:lnTo>
                    <a:pt x="149" y="542"/>
                  </a:lnTo>
                  <a:lnTo>
                    <a:pt x="149" y="543"/>
                  </a:lnTo>
                  <a:lnTo>
                    <a:pt x="151" y="544"/>
                  </a:lnTo>
                  <a:lnTo>
                    <a:pt x="151" y="546"/>
                  </a:lnTo>
                  <a:lnTo>
                    <a:pt x="151" y="547"/>
                  </a:lnTo>
                  <a:lnTo>
                    <a:pt x="152" y="548"/>
                  </a:lnTo>
                  <a:lnTo>
                    <a:pt x="152" y="550"/>
                  </a:lnTo>
                  <a:lnTo>
                    <a:pt x="152" y="551"/>
                  </a:lnTo>
                  <a:lnTo>
                    <a:pt x="152" y="551"/>
                  </a:lnTo>
                  <a:lnTo>
                    <a:pt x="151" y="552"/>
                  </a:lnTo>
                  <a:lnTo>
                    <a:pt x="151" y="555"/>
                  </a:lnTo>
                  <a:lnTo>
                    <a:pt x="149" y="558"/>
                  </a:lnTo>
                  <a:lnTo>
                    <a:pt x="149" y="561"/>
                  </a:lnTo>
                  <a:lnTo>
                    <a:pt x="149" y="563"/>
                  </a:lnTo>
                  <a:lnTo>
                    <a:pt x="149" y="574"/>
                  </a:lnTo>
                  <a:lnTo>
                    <a:pt x="149" y="575"/>
                  </a:lnTo>
                  <a:lnTo>
                    <a:pt x="149" y="577"/>
                  </a:lnTo>
                  <a:lnTo>
                    <a:pt x="151" y="579"/>
                  </a:lnTo>
                  <a:lnTo>
                    <a:pt x="152" y="581"/>
                  </a:lnTo>
                  <a:lnTo>
                    <a:pt x="153" y="582"/>
                  </a:lnTo>
                  <a:lnTo>
                    <a:pt x="155" y="583"/>
                  </a:lnTo>
                  <a:lnTo>
                    <a:pt x="156" y="585"/>
                  </a:lnTo>
                  <a:lnTo>
                    <a:pt x="159" y="586"/>
                  </a:lnTo>
                  <a:lnTo>
                    <a:pt x="160" y="586"/>
                  </a:lnTo>
                  <a:lnTo>
                    <a:pt x="163" y="588"/>
                  </a:lnTo>
                  <a:lnTo>
                    <a:pt x="167" y="588"/>
                  </a:lnTo>
                  <a:lnTo>
                    <a:pt x="170" y="588"/>
                  </a:lnTo>
                  <a:lnTo>
                    <a:pt x="171" y="588"/>
                  </a:lnTo>
                  <a:lnTo>
                    <a:pt x="172" y="588"/>
                  </a:lnTo>
                  <a:lnTo>
                    <a:pt x="174" y="588"/>
                  </a:lnTo>
                  <a:lnTo>
                    <a:pt x="175" y="589"/>
                  </a:lnTo>
                  <a:lnTo>
                    <a:pt x="176" y="589"/>
                  </a:lnTo>
                  <a:lnTo>
                    <a:pt x="178" y="590"/>
                  </a:lnTo>
                  <a:lnTo>
                    <a:pt x="179" y="590"/>
                  </a:lnTo>
                  <a:lnTo>
                    <a:pt x="180" y="592"/>
                  </a:lnTo>
                  <a:lnTo>
                    <a:pt x="182" y="593"/>
                  </a:lnTo>
                  <a:lnTo>
                    <a:pt x="185" y="594"/>
                  </a:lnTo>
                  <a:lnTo>
                    <a:pt x="186" y="596"/>
                  </a:lnTo>
                  <a:lnTo>
                    <a:pt x="187" y="597"/>
                  </a:lnTo>
                  <a:lnTo>
                    <a:pt x="189" y="598"/>
                  </a:lnTo>
                  <a:lnTo>
                    <a:pt x="190" y="601"/>
                  </a:lnTo>
                  <a:lnTo>
                    <a:pt x="191" y="602"/>
                  </a:lnTo>
                  <a:lnTo>
                    <a:pt x="191" y="604"/>
                  </a:lnTo>
                  <a:lnTo>
                    <a:pt x="193" y="605"/>
                  </a:lnTo>
                  <a:lnTo>
                    <a:pt x="194" y="606"/>
                  </a:lnTo>
                  <a:lnTo>
                    <a:pt x="195" y="608"/>
                  </a:lnTo>
                  <a:lnTo>
                    <a:pt x="197" y="609"/>
                  </a:lnTo>
                  <a:lnTo>
                    <a:pt x="198" y="609"/>
                  </a:lnTo>
                  <a:lnTo>
                    <a:pt x="198" y="610"/>
                  </a:lnTo>
                  <a:lnTo>
                    <a:pt x="199" y="610"/>
                  </a:lnTo>
                  <a:lnTo>
                    <a:pt x="199" y="612"/>
                  </a:lnTo>
                  <a:lnTo>
                    <a:pt x="201" y="613"/>
                  </a:lnTo>
                  <a:lnTo>
                    <a:pt x="201" y="615"/>
                  </a:lnTo>
                  <a:lnTo>
                    <a:pt x="201" y="616"/>
                  </a:lnTo>
                  <a:lnTo>
                    <a:pt x="201" y="617"/>
                  </a:lnTo>
                  <a:lnTo>
                    <a:pt x="201" y="620"/>
                  </a:lnTo>
                  <a:lnTo>
                    <a:pt x="201" y="621"/>
                  </a:lnTo>
                  <a:lnTo>
                    <a:pt x="201" y="623"/>
                  </a:lnTo>
                  <a:lnTo>
                    <a:pt x="201" y="624"/>
                  </a:lnTo>
                  <a:lnTo>
                    <a:pt x="201" y="624"/>
                  </a:lnTo>
                  <a:lnTo>
                    <a:pt x="199" y="625"/>
                  </a:lnTo>
                  <a:lnTo>
                    <a:pt x="199" y="627"/>
                  </a:lnTo>
                  <a:lnTo>
                    <a:pt x="199" y="627"/>
                  </a:lnTo>
                  <a:lnTo>
                    <a:pt x="198" y="628"/>
                  </a:lnTo>
                  <a:lnTo>
                    <a:pt x="198" y="629"/>
                  </a:lnTo>
                  <a:lnTo>
                    <a:pt x="198" y="631"/>
                  </a:lnTo>
                  <a:lnTo>
                    <a:pt x="199" y="633"/>
                  </a:lnTo>
                  <a:lnTo>
                    <a:pt x="199" y="635"/>
                  </a:lnTo>
                  <a:lnTo>
                    <a:pt x="199" y="636"/>
                  </a:lnTo>
                  <a:lnTo>
                    <a:pt x="199" y="637"/>
                  </a:lnTo>
                  <a:lnTo>
                    <a:pt x="198" y="639"/>
                  </a:lnTo>
                  <a:lnTo>
                    <a:pt x="198" y="640"/>
                  </a:lnTo>
                  <a:lnTo>
                    <a:pt x="197" y="642"/>
                  </a:lnTo>
                  <a:lnTo>
                    <a:pt x="195" y="643"/>
                  </a:lnTo>
                  <a:lnTo>
                    <a:pt x="195" y="644"/>
                  </a:lnTo>
                  <a:lnTo>
                    <a:pt x="193" y="647"/>
                  </a:lnTo>
                  <a:lnTo>
                    <a:pt x="191" y="648"/>
                  </a:lnTo>
                  <a:lnTo>
                    <a:pt x="190" y="650"/>
                  </a:lnTo>
                  <a:lnTo>
                    <a:pt x="190" y="651"/>
                  </a:lnTo>
                  <a:lnTo>
                    <a:pt x="191" y="651"/>
                  </a:lnTo>
                  <a:lnTo>
                    <a:pt x="193" y="652"/>
                  </a:lnTo>
                  <a:lnTo>
                    <a:pt x="194" y="652"/>
                  </a:lnTo>
                  <a:lnTo>
                    <a:pt x="195" y="654"/>
                  </a:lnTo>
                  <a:lnTo>
                    <a:pt x="197" y="655"/>
                  </a:lnTo>
                  <a:lnTo>
                    <a:pt x="199" y="658"/>
                  </a:lnTo>
                  <a:lnTo>
                    <a:pt x="201" y="659"/>
                  </a:lnTo>
                  <a:lnTo>
                    <a:pt x="202" y="659"/>
                  </a:lnTo>
                  <a:lnTo>
                    <a:pt x="203" y="659"/>
                  </a:lnTo>
                  <a:lnTo>
                    <a:pt x="205" y="660"/>
                  </a:lnTo>
                  <a:lnTo>
                    <a:pt x="205" y="660"/>
                  </a:lnTo>
                  <a:lnTo>
                    <a:pt x="206" y="660"/>
                  </a:lnTo>
                  <a:lnTo>
                    <a:pt x="208" y="662"/>
                  </a:lnTo>
                  <a:lnTo>
                    <a:pt x="208" y="663"/>
                  </a:lnTo>
                  <a:lnTo>
                    <a:pt x="209" y="664"/>
                  </a:lnTo>
                  <a:lnTo>
                    <a:pt x="209" y="666"/>
                  </a:lnTo>
                  <a:lnTo>
                    <a:pt x="210" y="667"/>
                  </a:lnTo>
                  <a:lnTo>
                    <a:pt x="210" y="669"/>
                  </a:lnTo>
                  <a:lnTo>
                    <a:pt x="212" y="670"/>
                  </a:lnTo>
                  <a:lnTo>
                    <a:pt x="212" y="671"/>
                  </a:lnTo>
                  <a:lnTo>
                    <a:pt x="213" y="673"/>
                  </a:lnTo>
                  <a:lnTo>
                    <a:pt x="214" y="674"/>
                  </a:lnTo>
                  <a:lnTo>
                    <a:pt x="216" y="677"/>
                  </a:lnTo>
                  <a:lnTo>
                    <a:pt x="217" y="677"/>
                  </a:lnTo>
                  <a:lnTo>
                    <a:pt x="220" y="678"/>
                  </a:lnTo>
                  <a:lnTo>
                    <a:pt x="221" y="679"/>
                  </a:lnTo>
                  <a:lnTo>
                    <a:pt x="222" y="679"/>
                  </a:lnTo>
                  <a:lnTo>
                    <a:pt x="225" y="679"/>
                  </a:lnTo>
                  <a:lnTo>
                    <a:pt x="226" y="679"/>
                  </a:lnTo>
                  <a:lnTo>
                    <a:pt x="229" y="679"/>
                  </a:lnTo>
                  <a:lnTo>
                    <a:pt x="230" y="679"/>
                  </a:lnTo>
                  <a:lnTo>
                    <a:pt x="232" y="679"/>
                  </a:lnTo>
                  <a:lnTo>
                    <a:pt x="233" y="678"/>
                  </a:lnTo>
                  <a:lnTo>
                    <a:pt x="235" y="677"/>
                  </a:lnTo>
                  <a:lnTo>
                    <a:pt x="236" y="675"/>
                  </a:lnTo>
                  <a:lnTo>
                    <a:pt x="237" y="675"/>
                  </a:lnTo>
                  <a:lnTo>
                    <a:pt x="239" y="674"/>
                  </a:lnTo>
                  <a:lnTo>
                    <a:pt x="240" y="673"/>
                  </a:lnTo>
                  <a:lnTo>
                    <a:pt x="241" y="671"/>
                  </a:lnTo>
                  <a:lnTo>
                    <a:pt x="243" y="670"/>
                  </a:lnTo>
                  <a:lnTo>
                    <a:pt x="244" y="670"/>
                  </a:lnTo>
                  <a:lnTo>
                    <a:pt x="245" y="669"/>
                  </a:lnTo>
                  <a:lnTo>
                    <a:pt x="248" y="669"/>
                  </a:lnTo>
                  <a:lnTo>
                    <a:pt x="251" y="667"/>
                  </a:lnTo>
                  <a:lnTo>
                    <a:pt x="255" y="664"/>
                  </a:lnTo>
                  <a:lnTo>
                    <a:pt x="257" y="663"/>
                  </a:lnTo>
                  <a:lnTo>
                    <a:pt x="260" y="662"/>
                  </a:lnTo>
                  <a:lnTo>
                    <a:pt x="263" y="660"/>
                  </a:lnTo>
                  <a:lnTo>
                    <a:pt x="264" y="659"/>
                  </a:lnTo>
                  <a:lnTo>
                    <a:pt x="264" y="659"/>
                  </a:lnTo>
                  <a:lnTo>
                    <a:pt x="264" y="658"/>
                  </a:lnTo>
                  <a:lnTo>
                    <a:pt x="263" y="654"/>
                  </a:lnTo>
                  <a:lnTo>
                    <a:pt x="263" y="652"/>
                  </a:lnTo>
                  <a:lnTo>
                    <a:pt x="263" y="651"/>
                  </a:lnTo>
                  <a:lnTo>
                    <a:pt x="263" y="650"/>
                  </a:lnTo>
                  <a:lnTo>
                    <a:pt x="263" y="648"/>
                  </a:lnTo>
                  <a:lnTo>
                    <a:pt x="263" y="647"/>
                  </a:lnTo>
                  <a:lnTo>
                    <a:pt x="264" y="644"/>
                  </a:lnTo>
                  <a:lnTo>
                    <a:pt x="264" y="643"/>
                  </a:lnTo>
                  <a:lnTo>
                    <a:pt x="264" y="642"/>
                  </a:lnTo>
                  <a:lnTo>
                    <a:pt x="266" y="639"/>
                  </a:lnTo>
                  <a:lnTo>
                    <a:pt x="268" y="636"/>
                  </a:lnTo>
                  <a:lnTo>
                    <a:pt x="270" y="635"/>
                  </a:lnTo>
                  <a:lnTo>
                    <a:pt x="270" y="635"/>
                  </a:lnTo>
                  <a:lnTo>
                    <a:pt x="271" y="633"/>
                  </a:lnTo>
                  <a:lnTo>
                    <a:pt x="272" y="632"/>
                  </a:lnTo>
                  <a:lnTo>
                    <a:pt x="272" y="632"/>
                  </a:lnTo>
                  <a:lnTo>
                    <a:pt x="274" y="631"/>
                  </a:lnTo>
                  <a:lnTo>
                    <a:pt x="275" y="629"/>
                  </a:lnTo>
                  <a:lnTo>
                    <a:pt x="275" y="628"/>
                  </a:lnTo>
                  <a:lnTo>
                    <a:pt x="276" y="627"/>
                  </a:lnTo>
                  <a:lnTo>
                    <a:pt x="276" y="625"/>
                  </a:lnTo>
                  <a:lnTo>
                    <a:pt x="278" y="624"/>
                  </a:lnTo>
                  <a:lnTo>
                    <a:pt x="278" y="623"/>
                  </a:lnTo>
                  <a:lnTo>
                    <a:pt x="279" y="619"/>
                  </a:lnTo>
                  <a:lnTo>
                    <a:pt x="280" y="615"/>
                  </a:lnTo>
                  <a:lnTo>
                    <a:pt x="283" y="612"/>
                  </a:lnTo>
                  <a:lnTo>
                    <a:pt x="284" y="609"/>
                  </a:lnTo>
                  <a:lnTo>
                    <a:pt x="286" y="606"/>
                  </a:lnTo>
                  <a:lnTo>
                    <a:pt x="290" y="604"/>
                  </a:lnTo>
                  <a:lnTo>
                    <a:pt x="293" y="602"/>
                  </a:lnTo>
                  <a:lnTo>
                    <a:pt x="295" y="600"/>
                  </a:lnTo>
                  <a:lnTo>
                    <a:pt x="297" y="598"/>
                  </a:lnTo>
                  <a:lnTo>
                    <a:pt x="299" y="597"/>
                  </a:lnTo>
                  <a:lnTo>
                    <a:pt x="301" y="596"/>
                  </a:lnTo>
                  <a:lnTo>
                    <a:pt x="301" y="596"/>
                  </a:lnTo>
                  <a:lnTo>
                    <a:pt x="301" y="596"/>
                  </a:lnTo>
                  <a:lnTo>
                    <a:pt x="302" y="598"/>
                  </a:lnTo>
                  <a:lnTo>
                    <a:pt x="302" y="602"/>
                  </a:lnTo>
                  <a:lnTo>
                    <a:pt x="303" y="605"/>
                  </a:lnTo>
                  <a:lnTo>
                    <a:pt x="303" y="608"/>
                  </a:lnTo>
                  <a:lnTo>
                    <a:pt x="305" y="609"/>
                  </a:lnTo>
                  <a:lnTo>
                    <a:pt x="305" y="612"/>
                  </a:lnTo>
                  <a:lnTo>
                    <a:pt x="306" y="613"/>
                  </a:lnTo>
                  <a:lnTo>
                    <a:pt x="307" y="615"/>
                  </a:lnTo>
                  <a:lnTo>
                    <a:pt x="307" y="616"/>
                  </a:lnTo>
                  <a:lnTo>
                    <a:pt x="309" y="617"/>
                  </a:lnTo>
                  <a:lnTo>
                    <a:pt x="309" y="619"/>
                  </a:lnTo>
                  <a:lnTo>
                    <a:pt x="310" y="619"/>
                  </a:lnTo>
                  <a:lnTo>
                    <a:pt x="312" y="620"/>
                  </a:lnTo>
                  <a:lnTo>
                    <a:pt x="312" y="620"/>
                  </a:lnTo>
                  <a:lnTo>
                    <a:pt x="313" y="621"/>
                  </a:lnTo>
                  <a:lnTo>
                    <a:pt x="313" y="623"/>
                  </a:lnTo>
                  <a:lnTo>
                    <a:pt x="313" y="624"/>
                  </a:lnTo>
                  <a:lnTo>
                    <a:pt x="314" y="625"/>
                  </a:lnTo>
                  <a:lnTo>
                    <a:pt x="314" y="627"/>
                  </a:lnTo>
                  <a:lnTo>
                    <a:pt x="314" y="629"/>
                  </a:lnTo>
                  <a:lnTo>
                    <a:pt x="314" y="631"/>
                  </a:lnTo>
                  <a:lnTo>
                    <a:pt x="314" y="635"/>
                  </a:lnTo>
                  <a:lnTo>
                    <a:pt x="313" y="636"/>
                  </a:lnTo>
                  <a:lnTo>
                    <a:pt x="313" y="637"/>
                  </a:lnTo>
                  <a:lnTo>
                    <a:pt x="313" y="639"/>
                  </a:lnTo>
                  <a:lnTo>
                    <a:pt x="313" y="640"/>
                  </a:lnTo>
                  <a:lnTo>
                    <a:pt x="313" y="642"/>
                  </a:lnTo>
                  <a:lnTo>
                    <a:pt x="313" y="644"/>
                  </a:lnTo>
                  <a:lnTo>
                    <a:pt x="314" y="646"/>
                  </a:lnTo>
                  <a:lnTo>
                    <a:pt x="314" y="647"/>
                  </a:lnTo>
                  <a:lnTo>
                    <a:pt x="316" y="648"/>
                  </a:lnTo>
                  <a:lnTo>
                    <a:pt x="317" y="652"/>
                  </a:lnTo>
                  <a:lnTo>
                    <a:pt x="318" y="656"/>
                  </a:lnTo>
                  <a:lnTo>
                    <a:pt x="321" y="659"/>
                  </a:lnTo>
                  <a:lnTo>
                    <a:pt x="322" y="662"/>
                  </a:lnTo>
                  <a:lnTo>
                    <a:pt x="324" y="664"/>
                  </a:lnTo>
                  <a:lnTo>
                    <a:pt x="324" y="666"/>
                  </a:lnTo>
                  <a:lnTo>
                    <a:pt x="325" y="669"/>
                  </a:lnTo>
                  <a:lnTo>
                    <a:pt x="325" y="670"/>
                  </a:lnTo>
                  <a:lnTo>
                    <a:pt x="326" y="669"/>
                  </a:lnTo>
                  <a:lnTo>
                    <a:pt x="330" y="666"/>
                  </a:lnTo>
                  <a:lnTo>
                    <a:pt x="330" y="664"/>
                  </a:lnTo>
                  <a:lnTo>
                    <a:pt x="332" y="664"/>
                  </a:lnTo>
                  <a:lnTo>
                    <a:pt x="332" y="663"/>
                  </a:lnTo>
                  <a:lnTo>
                    <a:pt x="332" y="662"/>
                  </a:lnTo>
                  <a:lnTo>
                    <a:pt x="332" y="660"/>
                  </a:lnTo>
                  <a:lnTo>
                    <a:pt x="332" y="659"/>
                  </a:lnTo>
                  <a:lnTo>
                    <a:pt x="332" y="658"/>
                  </a:lnTo>
                  <a:lnTo>
                    <a:pt x="332" y="656"/>
                  </a:lnTo>
                  <a:lnTo>
                    <a:pt x="332" y="656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11" name="Freeform 21"/>
            <p:cNvSpPr>
              <a:spLocks/>
            </p:cNvSpPr>
            <p:nvPr/>
          </p:nvSpPr>
          <p:spPr bwMode="auto">
            <a:xfrm>
              <a:off x="4141469" y="3341182"/>
              <a:ext cx="997531" cy="589961"/>
            </a:xfrm>
            <a:custGeom>
              <a:avLst/>
              <a:gdLst>
                <a:gd name="T0" fmla="*/ 410 w 443"/>
                <a:gd name="T1" fmla="*/ 53 h 262"/>
                <a:gd name="T2" fmla="*/ 398 w 443"/>
                <a:gd name="T3" fmla="*/ 56 h 262"/>
                <a:gd name="T4" fmla="*/ 378 w 443"/>
                <a:gd name="T5" fmla="*/ 68 h 262"/>
                <a:gd name="T6" fmla="*/ 350 w 443"/>
                <a:gd name="T7" fmla="*/ 69 h 262"/>
                <a:gd name="T8" fmla="*/ 277 w 443"/>
                <a:gd name="T9" fmla="*/ 34 h 262"/>
                <a:gd name="T10" fmla="*/ 224 w 443"/>
                <a:gd name="T11" fmla="*/ 3 h 262"/>
                <a:gd name="T12" fmla="*/ 208 w 443"/>
                <a:gd name="T13" fmla="*/ 4 h 262"/>
                <a:gd name="T14" fmla="*/ 147 w 443"/>
                <a:gd name="T15" fmla="*/ 18 h 262"/>
                <a:gd name="T16" fmla="*/ 144 w 443"/>
                <a:gd name="T17" fmla="*/ 39 h 262"/>
                <a:gd name="T18" fmla="*/ 144 w 443"/>
                <a:gd name="T19" fmla="*/ 68 h 262"/>
                <a:gd name="T20" fmla="*/ 130 w 443"/>
                <a:gd name="T21" fmla="*/ 69 h 262"/>
                <a:gd name="T22" fmla="*/ 113 w 443"/>
                <a:gd name="T23" fmla="*/ 65 h 262"/>
                <a:gd name="T24" fmla="*/ 103 w 443"/>
                <a:gd name="T25" fmla="*/ 68 h 262"/>
                <a:gd name="T26" fmla="*/ 94 w 443"/>
                <a:gd name="T27" fmla="*/ 54 h 262"/>
                <a:gd name="T28" fmla="*/ 59 w 443"/>
                <a:gd name="T29" fmla="*/ 41 h 262"/>
                <a:gd name="T30" fmla="*/ 62 w 443"/>
                <a:gd name="T31" fmla="*/ 53 h 262"/>
                <a:gd name="T32" fmla="*/ 63 w 443"/>
                <a:gd name="T33" fmla="*/ 77 h 262"/>
                <a:gd name="T34" fmla="*/ 62 w 443"/>
                <a:gd name="T35" fmla="*/ 93 h 262"/>
                <a:gd name="T36" fmla="*/ 49 w 443"/>
                <a:gd name="T37" fmla="*/ 102 h 262"/>
                <a:gd name="T38" fmla="*/ 39 w 443"/>
                <a:gd name="T39" fmla="*/ 123 h 262"/>
                <a:gd name="T40" fmla="*/ 53 w 443"/>
                <a:gd name="T41" fmla="*/ 130 h 262"/>
                <a:gd name="T42" fmla="*/ 67 w 443"/>
                <a:gd name="T43" fmla="*/ 120 h 262"/>
                <a:gd name="T44" fmla="*/ 81 w 443"/>
                <a:gd name="T45" fmla="*/ 131 h 262"/>
                <a:gd name="T46" fmla="*/ 59 w 443"/>
                <a:gd name="T47" fmla="*/ 156 h 262"/>
                <a:gd name="T48" fmla="*/ 55 w 443"/>
                <a:gd name="T49" fmla="*/ 173 h 262"/>
                <a:gd name="T50" fmla="*/ 34 w 443"/>
                <a:gd name="T51" fmla="*/ 180 h 262"/>
                <a:gd name="T52" fmla="*/ 16 w 443"/>
                <a:gd name="T53" fmla="*/ 195 h 262"/>
                <a:gd name="T54" fmla="*/ 9 w 443"/>
                <a:gd name="T55" fmla="*/ 208 h 262"/>
                <a:gd name="T56" fmla="*/ 0 w 443"/>
                <a:gd name="T57" fmla="*/ 224 h 262"/>
                <a:gd name="T58" fmla="*/ 4 w 443"/>
                <a:gd name="T59" fmla="*/ 235 h 262"/>
                <a:gd name="T60" fmla="*/ 5 w 443"/>
                <a:gd name="T61" fmla="*/ 250 h 262"/>
                <a:gd name="T62" fmla="*/ 11 w 443"/>
                <a:gd name="T63" fmla="*/ 254 h 262"/>
                <a:gd name="T64" fmla="*/ 22 w 443"/>
                <a:gd name="T65" fmla="*/ 242 h 262"/>
                <a:gd name="T66" fmla="*/ 44 w 443"/>
                <a:gd name="T67" fmla="*/ 245 h 262"/>
                <a:gd name="T68" fmla="*/ 57 w 443"/>
                <a:gd name="T69" fmla="*/ 249 h 262"/>
                <a:gd name="T70" fmla="*/ 73 w 443"/>
                <a:gd name="T71" fmla="*/ 245 h 262"/>
                <a:gd name="T72" fmla="*/ 80 w 443"/>
                <a:gd name="T73" fmla="*/ 238 h 262"/>
                <a:gd name="T74" fmla="*/ 82 w 443"/>
                <a:gd name="T75" fmla="*/ 226 h 262"/>
                <a:gd name="T76" fmla="*/ 97 w 443"/>
                <a:gd name="T77" fmla="*/ 226 h 262"/>
                <a:gd name="T78" fmla="*/ 111 w 443"/>
                <a:gd name="T79" fmla="*/ 230 h 262"/>
                <a:gd name="T80" fmla="*/ 111 w 443"/>
                <a:gd name="T81" fmla="*/ 237 h 262"/>
                <a:gd name="T82" fmla="*/ 121 w 443"/>
                <a:gd name="T83" fmla="*/ 241 h 262"/>
                <a:gd name="T84" fmla="*/ 148 w 443"/>
                <a:gd name="T85" fmla="*/ 249 h 262"/>
                <a:gd name="T86" fmla="*/ 170 w 443"/>
                <a:gd name="T87" fmla="*/ 249 h 262"/>
                <a:gd name="T88" fmla="*/ 188 w 443"/>
                <a:gd name="T89" fmla="*/ 249 h 262"/>
                <a:gd name="T90" fmla="*/ 216 w 443"/>
                <a:gd name="T91" fmla="*/ 262 h 262"/>
                <a:gd name="T92" fmla="*/ 243 w 443"/>
                <a:gd name="T93" fmla="*/ 247 h 262"/>
                <a:gd name="T94" fmla="*/ 254 w 443"/>
                <a:gd name="T95" fmla="*/ 222 h 262"/>
                <a:gd name="T96" fmla="*/ 259 w 443"/>
                <a:gd name="T97" fmla="*/ 203 h 262"/>
                <a:gd name="T98" fmla="*/ 279 w 443"/>
                <a:gd name="T99" fmla="*/ 176 h 262"/>
                <a:gd name="T100" fmla="*/ 284 w 443"/>
                <a:gd name="T101" fmla="*/ 161 h 262"/>
                <a:gd name="T102" fmla="*/ 298 w 443"/>
                <a:gd name="T103" fmla="*/ 142 h 262"/>
                <a:gd name="T104" fmla="*/ 315 w 443"/>
                <a:gd name="T105" fmla="*/ 143 h 262"/>
                <a:gd name="T106" fmla="*/ 335 w 443"/>
                <a:gd name="T107" fmla="*/ 131 h 262"/>
                <a:gd name="T108" fmla="*/ 352 w 443"/>
                <a:gd name="T109" fmla="*/ 127 h 262"/>
                <a:gd name="T110" fmla="*/ 370 w 443"/>
                <a:gd name="T111" fmla="*/ 115 h 262"/>
                <a:gd name="T112" fmla="*/ 396 w 443"/>
                <a:gd name="T113" fmla="*/ 104 h 262"/>
                <a:gd name="T114" fmla="*/ 424 w 443"/>
                <a:gd name="T115" fmla="*/ 89 h 262"/>
                <a:gd name="T116" fmla="*/ 435 w 443"/>
                <a:gd name="T117" fmla="*/ 79 h 262"/>
                <a:gd name="T118" fmla="*/ 442 w 443"/>
                <a:gd name="T119" fmla="*/ 72 h 262"/>
                <a:gd name="T120" fmla="*/ 436 w 443"/>
                <a:gd name="T121" fmla="*/ 58 h 262"/>
                <a:gd name="T122" fmla="*/ 440 w 443"/>
                <a:gd name="T123" fmla="*/ 39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43" h="262">
                  <a:moveTo>
                    <a:pt x="424" y="42"/>
                  </a:moveTo>
                  <a:lnTo>
                    <a:pt x="421" y="45"/>
                  </a:lnTo>
                  <a:lnTo>
                    <a:pt x="420" y="46"/>
                  </a:lnTo>
                  <a:lnTo>
                    <a:pt x="419" y="48"/>
                  </a:lnTo>
                  <a:lnTo>
                    <a:pt x="417" y="48"/>
                  </a:lnTo>
                  <a:lnTo>
                    <a:pt x="417" y="48"/>
                  </a:lnTo>
                  <a:lnTo>
                    <a:pt x="416" y="48"/>
                  </a:lnTo>
                  <a:lnTo>
                    <a:pt x="416" y="48"/>
                  </a:lnTo>
                  <a:lnTo>
                    <a:pt x="415" y="49"/>
                  </a:lnTo>
                  <a:lnTo>
                    <a:pt x="415" y="49"/>
                  </a:lnTo>
                  <a:lnTo>
                    <a:pt x="413" y="49"/>
                  </a:lnTo>
                  <a:lnTo>
                    <a:pt x="412" y="52"/>
                  </a:lnTo>
                  <a:lnTo>
                    <a:pt x="410" y="53"/>
                  </a:lnTo>
                  <a:lnTo>
                    <a:pt x="409" y="54"/>
                  </a:lnTo>
                  <a:lnTo>
                    <a:pt x="409" y="54"/>
                  </a:lnTo>
                  <a:lnTo>
                    <a:pt x="408" y="56"/>
                  </a:lnTo>
                  <a:lnTo>
                    <a:pt x="406" y="56"/>
                  </a:lnTo>
                  <a:lnTo>
                    <a:pt x="406" y="57"/>
                  </a:lnTo>
                  <a:lnTo>
                    <a:pt x="405" y="57"/>
                  </a:lnTo>
                  <a:lnTo>
                    <a:pt x="404" y="57"/>
                  </a:lnTo>
                  <a:lnTo>
                    <a:pt x="404" y="57"/>
                  </a:lnTo>
                  <a:lnTo>
                    <a:pt x="402" y="56"/>
                  </a:lnTo>
                  <a:lnTo>
                    <a:pt x="401" y="56"/>
                  </a:lnTo>
                  <a:lnTo>
                    <a:pt x="401" y="56"/>
                  </a:lnTo>
                  <a:lnTo>
                    <a:pt x="400" y="56"/>
                  </a:lnTo>
                  <a:lnTo>
                    <a:pt x="398" y="56"/>
                  </a:lnTo>
                  <a:lnTo>
                    <a:pt x="397" y="56"/>
                  </a:lnTo>
                  <a:lnTo>
                    <a:pt x="396" y="57"/>
                  </a:lnTo>
                  <a:lnTo>
                    <a:pt x="396" y="57"/>
                  </a:lnTo>
                  <a:lnTo>
                    <a:pt x="393" y="58"/>
                  </a:lnTo>
                  <a:lnTo>
                    <a:pt x="390" y="60"/>
                  </a:lnTo>
                  <a:lnTo>
                    <a:pt x="389" y="61"/>
                  </a:lnTo>
                  <a:lnTo>
                    <a:pt x="388" y="62"/>
                  </a:lnTo>
                  <a:lnTo>
                    <a:pt x="388" y="64"/>
                  </a:lnTo>
                  <a:lnTo>
                    <a:pt x="386" y="64"/>
                  </a:lnTo>
                  <a:lnTo>
                    <a:pt x="385" y="65"/>
                  </a:lnTo>
                  <a:lnTo>
                    <a:pt x="383" y="65"/>
                  </a:lnTo>
                  <a:lnTo>
                    <a:pt x="381" y="66"/>
                  </a:lnTo>
                  <a:lnTo>
                    <a:pt x="378" y="68"/>
                  </a:lnTo>
                  <a:lnTo>
                    <a:pt x="374" y="69"/>
                  </a:lnTo>
                  <a:lnTo>
                    <a:pt x="371" y="70"/>
                  </a:lnTo>
                  <a:lnTo>
                    <a:pt x="369" y="72"/>
                  </a:lnTo>
                  <a:lnTo>
                    <a:pt x="366" y="72"/>
                  </a:lnTo>
                  <a:lnTo>
                    <a:pt x="366" y="73"/>
                  </a:lnTo>
                  <a:lnTo>
                    <a:pt x="366" y="73"/>
                  </a:lnTo>
                  <a:lnTo>
                    <a:pt x="365" y="73"/>
                  </a:lnTo>
                  <a:lnTo>
                    <a:pt x="363" y="73"/>
                  </a:lnTo>
                  <a:lnTo>
                    <a:pt x="362" y="73"/>
                  </a:lnTo>
                  <a:lnTo>
                    <a:pt x="359" y="72"/>
                  </a:lnTo>
                  <a:lnTo>
                    <a:pt x="356" y="72"/>
                  </a:lnTo>
                  <a:lnTo>
                    <a:pt x="352" y="70"/>
                  </a:lnTo>
                  <a:lnTo>
                    <a:pt x="350" y="69"/>
                  </a:lnTo>
                  <a:lnTo>
                    <a:pt x="346" y="68"/>
                  </a:lnTo>
                  <a:lnTo>
                    <a:pt x="339" y="65"/>
                  </a:lnTo>
                  <a:lnTo>
                    <a:pt x="331" y="61"/>
                  </a:lnTo>
                  <a:lnTo>
                    <a:pt x="324" y="58"/>
                  </a:lnTo>
                  <a:lnTo>
                    <a:pt x="319" y="54"/>
                  </a:lnTo>
                  <a:lnTo>
                    <a:pt x="316" y="54"/>
                  </a:lnTo>
                  <a:lnTo>
                    <a:pt x="312" y="52"/>
                  </a:lnTo>
                  <a:lnTo>
                    <a:pt x="306" y="49"/>
                  </a:lnTo>
                  <a:lnTo>
                    <a:pt x="301" y="46"/>
                  </a:lnTo>
                  <a:lnTo>
                    <a:pt x="296" y="43"/>
                  </a:lnTo>
                  <a:lnTo>
                    <a:pt x="290" y="41"/>
                  </a:lnTo>
                  <a:lnTo>
                    <a:pt x="284" y="38"/>
                  </a:lnTo>
                  <a:lnTo>
                    <a:pt x="277" y="34"/>
                  </a:lnTo>
                  <a:lnTo>
                    <a:pt x="271" y="31"/>
                  </a:lnTo>
                  <a:lnTo>
                    <a:pt x="265" y="27"/>
                  </a:lnTo>
                  <a:lnTo>
                    <a:pt x="258" y="25"/>
                  </a:lnTo>
                  <a:lnTo>
                    <a:pt x="252" y="20"/>
                  </a:lnTo>
                  <a:lnTo>
                    <a:pt x="247" y="18"/>
                  </a:lnTo>
                  <a:lnTo>
                    <a:pt x="243" y="15"/>
                  </a:lnTo>
                  <a:lnTo>
                    <a:pt x="239" y="12"/>
                  </a:lnTo>
                  <a:lnTo>
                    <a:pt x="236" y="10"/>
                  </a:lnTo>
                  <a:lnTo>
                    <a:pt x="234" y="8"/>
                  </a:lnTo>
                  <a:lnTo>
                    <a:pt x="232" y="7"/>
                  </a:lnTo>
                  <a:lnTo>
                    <a:pt x="230" y="6"/>
                  </a:lnTo>
                  <a:lnTo>
                    <a:pt x="227" y="4"/>
                  </a:lnTo>
                  <a:lnTo>
                    <a:pt x="224" y="3"/>
                  </a:lnTo>
                  <a:lnTo>
                    <a:pt x="223" y="2"/>
                  </a:lnTo>
                  <a:lnTo>
                    <a:pt x="220" y="2"/>
                  </a:lnTo>
                  <a:lnTo>
                    <a:pt x="219" y="0"/>
                  </a:lnTo>
                  <a:lnTo>
                    <a:pt x="217" y="0"/>
                  </a:lnTo>
                  <a:lnTo>
                    <a:pt x="216" y="0"/>
                  </a:lnTo>
                  <a:lnTo>
                    <a:pt x="213" y="0"/>
                  </a:lnTo>
                  <a:lnTo>
                    <a:pt x="212" y="2"/>
                  </a:lnTo>
                  <a:lnTo>
                    <a:pt x="211" y="2"/>
                  </a:lnTo>
                  <a:lnTo>
                    <a:pt x="211" y="2"/>
                  </a:lnTo>
                  <a:lnTo>
                    <a:pt x="209" y="3"/>
                  </a:lnTo>
                  <a:lnTo>
                    <a:pt x="209" y="3"/>
                  </a:lnTo>
                  <a:lnTo>
                    <a:pt x="208" y="3"/>
                  </a:lnTo>
                  <a:lnTo>
                    <a:pt x="208" y="4"/>
                  </a:lnTo>
                  <a:lnTo>
                    <a:pt x="207" y="4"/>
                  </a:lnTo>
                  <a:lnTo>
                    <a:pt x="205" y="4"/>
                  </a:lnTo>
                  <a:lnTo>
                    <a:pt x="202" y="4"/>
                  </a:lnTo>
                  <a:lnTo>
                    <a:pt x="200" y="6"/>
                  </a:lnTo>
                  <a:lnTo>
                    <a:pt x="196" y="6"/>
                  </a:lnTo>
                  <a:lnTo>
                    <a:pt x="190" y="6"/>
                  </a:lnTo>
                  <a:lnTo>
                    <a:pt x="186" y="7"/>
                  </a:lnTo>
                  <a:lnTo>
                    <a:pt x="181" y="7"/>
                  </a:lnTo>
                  <a:lnTo>
                    <a:pt x="155" y="7"/>
                  </a:lnTo>
                  <a:lnTo>
                    <a:pt x="154" y="7"/>
                  </a:lnTo>
                  <a:lnTo>
                    <a:pt x="153" y="10"/>
                  </a:lnTo>
                  <a:lnTo>
                    <a:pt x="150" y="14"/>
                  </a:lnTo>
                  <a:lnTo>
                    <a:pt x="147" y="18"/>
                  </a:lnTo>
                  <a:lnTo>
                    <a:pt x="144" y="22"/>
                  </a:lnTo>
                  <a:lnTo>
                    <a:pt x="142" y="27"/>
                  </a:lnTo>
                  <a:lnTo>
                    <a:pt x="139" y="31"/>
                  </a:lnTo>
                  <a:lnTo>
                    <a:pt x="139" y="33"/>
                  </a:lnTo>
                  <a:lnTo>
                    <a:pt x="138" y="34"/>
                  </a:lnTo>
                  <a:lnTo>
                    <a:pt x="138" y="35"/>
                  </a:lnTo>
                  <a:lnTo>
                    <a:pt x="139" y="37"/>
                  </a:lnTo>
                  <a:lnTo>
                    <a:pt x="139" y="37"/>
                  </a:lnTo>
                  <a:lnTo>
                    <a:pt x="140" y="38"/>
                  </a:lnTo>
                  <a:lnTo>
                    <a:pt x="140" y="38"/>
                  </a:lnTo>
                  <a:lnTo>
                    <a:pt x="142" y="39"/>
                  </a:lnTo>
                  <a:lnTo>
                    <a:pt x="143" y="39"/>
                  </a:lnTo>
                  <a:lnTo>
                    <a:pt x="144" y="39"/>
                  </a:lnTo>
                  <a:lnTo>
                    <a:pt x="144" y="41"/>
                  </a:lnTo>
                  <a:lnTo>
                    <a:pt x="146" y="42"/>
                  </a:lnTo>
                  <a:lnTo>
                    <a:pt x="146" y="43"/>
                  </a:lnTo>
                  <a:lnTo>
                    <a:pt x="147" y="45"/>
                  </a:lnTo>
                  <a:lnTo>
                    <a:pt x="147" y="46"/>
                  </a:lnTo>
                  <a:lnTo>
                    <a:pt x="147" y="49"/>
                  </a:lnTo>
                  <a:lnTo>
                    <a:pt x="147" y="50"/>
                  </a:lnTo>
                  <a:lnTo>
                    <a:pt x="146" y="54"/>
                  </a:lnTo>
                  <a:lnTo>
                    <a:pt x="146" y="58"/>
                  </a:lnTo>
                  <a:lnTo>
                    <a:pt x="144" y="61"/>
                  </a:lnTo>
                  <a:lnTo>
                    <a:pt x="144" y="64"/>
                  </a:lnTo>
                  <a:lnTo>
                    <a:pt x="144" y="65"/>
                  </a:lnTo>
                  <a:lnTo>
                    <a:pt x="144" y="68"/>
                  </a:lnTo>
                  <a:lnTo>
                    <a:pt x="143" y="70"/>
                  </a:lnTo>
                  <a:lnTo>
                    <a:pt x="142" y="72"/>
                  </a:lnTo>
                  <a:lnTo>
                    <a:pt x="142" y="73"/>
                  </a:lnTo>
                  <a:lnTo>
                    <a:pt x="140" y="73"/>
                  </a:lnTo>
                  <a:lnTo>
                    <a:pt x="140" y="75"/>
                  </a:lnTo>
                  <a:lnTo>
                    <a:pt x="139" y="75"/>
                  </a:lnTo>
                  <a:lnTo>
                    <a:pt x="138" y="75"/>
                  </a:lnTo>
                  <a:lnTo>
                    <a:pt x="138" y="73"/>
                  </a:lnTo>
                  <a:lnTo>
                    <a:pt x="136" y="73"/>
                  </a:lnTo>
                  <a:lnTo>
                    <a:pt x="135" y="72"/>
                  </a:lnTo>
                  <a:lnTo>
                    <a:pt x="134" y="70"/>
                  </a:lnTo>
                  <a:lnTo>
                    <a:pt x="131" y="69"/>
                  </a:lnTo>
                  <a:lnTo>
                    <a:pt x="130" y="69"/>
                  </a:lnTo>
                  <a:lnTo>
                    <a:pt x="128" y="69"/>
                  </a:lnTo>
                  <a:lnTo>
                    <a:pt x="128" y="69"/>
                  </a:lnTo>
                  <a:lnTo>
                    <a:pt x="127" y="69"/>
                  </a:lnTo>
                  <a:lnTo>
                    <a:pt x="126" y="69"/>
                  </a:lnTo>
                  <a:lnTo>
                    <a:pt x="123" y="68"/>
                  </a:lnTo>
                  <a:lnTo>
                    <a:pt x="121" y="68"/>
                  </a:lnTo>
                  <a:lnTo>
                    <a:pt x="119" y="66"/>
                  </a:lnTo>
                  <a:lnTo>
                    <a:pt x="119" y="66"/>
                  </a:lnTo>
                  <a:lnTo>
                    <a:pt x="117" y="65"/>
                  </a:lnTo>
                  <a:lnTo>
                    <a:pt x="116" y="65"/>
                  </a:lnTo>
                  <a:lnTo>
                    <a:pt x="116" y="65"/>
                  </a:lnTo>
                  <a:lnTo>
                    <a:pt x="115" y="65"/>
                  </a:lnTo>
                  <a:lnTo>
                    <a:pt x="113" y="65"/>
                  </a:lnTo>
                  <a:lnTo>
                    <a:pt x="113" y="65"/>
                  </a:lnTo>
                  <a:lnTo>
                    <a:pt x="112" y="65"/>
                  </a:lnTo>
                  <a:lnTo>
                    <a:pt x="112" y="66"/>
                  </a:lnTo>
                  <a:lnTo>
                    <a:pt x="111" y="66"/>
                  </a:lnTo>
                  <a:lnTo>
                    <a:pt x="109" y="66"/>
                  </a:lnTo>
                  <a:lnTo>
                    <a:pt x="109" y="66"/>
                  </a:lnTo>
                  <a:lnTo>
                    <a:pt x="108" y="66"/>
                  </a:lnTo>
                  <a:lnTo>
                    <a:pt x="107" y="66"/>
                  </a:lnTo>
                  <a:lnTo>
                    <a:pt x="105" y="66"/>
                  </a:lnTo>
                  <a:lnTo>
                    <a:pt x="104" y="68"/>
                  </a:lnTo>
                  <a:lnTo>
                    <a:pt x="104" y="68"/>
                  </a:lnTo>
                  <a:lnTo>
                    <a:pt x="104" y="68"/>
                  </a:lnTo>
                  <a:lnTo>
                    <a:pt x="103" y="68"/>
                  </a:lnTo>
                  <a:lnTo>
                    <a:pt x="103" y="68"/>
                  </a:lnTo>
                  <a:lnTo>
                    <a:pt x="103" y="66"/>
                  </a:lnTo>
                  <a:lnTo>
                    <a:pt x="103" y="66"/>
                  </a:lnTo>
                  <a:lnTo>
                    <a:pt x="103" y="66"/>
                  </a:lnTo>
                  <a:lnTo>
                    <a:pt x="103" y="65"/>
                  </a:lnTo>
                  <a:lnTo>
                    <a:pt x="103" y="65"/>
                  </a:lnTo>
                  <a:lnTo>
                    <a:pt x="101" y="64"/>
                  </a:lnTo>
                  <a:lnTo>
                    <a:pt x="101" y="64"/>
                  </a:lnTo>
                  <a:lnTo>
                    <a:pt x="101" y="62"/>
                  </a:lnTo>
                  <a:lnTo>
                    <a:pt x="100" y="60"/>
                  </a:lnTo>
                  <a:lnTo>
                    <a:pt x="98" y="58"/>
                  </a:lnTo>
                  <a:lnTo>
                    <a:pt x="97" y="57"/>
                  </a:lnTo>
                  <a:lnTo>
                    <a:pt x="94" y="54"/>
                  </a:lnTo>
                  <a:lnTo>
                    <a:pt x="92" y="53"/>
                  </a:lnTo>
                  <a:lnTo>
                    <a:pt x="88" y="52"/>
                  </a:lnTo>
                  <a:lnTo>
                    <a:pt x="85" y="50"/>
                  </a:lnTo>
                  <a:lnTo>
                    <a:pt x="81" y="49"/>
                  </a:lnTo>
                  <a:lnTo>
                    <a:pt x="78" y="48"/>
                  </a:lnTo>
                  <a:lnTo>
                    <a:pt x="76" y="46"/>
                  </a:lnTo>
                  <a:lnTo>
                    <a:pt x="73" y="46"/>
                  </a:lnTo>
                  <a:lnTo>
                    <a:pt x="70" y="45"/>
                  </a:lnTo>
                  <a:lnTo>
                    <a:pt x="66" y="43"/>
                  </a:lnTo>
                  <a:lnTo>
                    <a:pt x="63" y="42"/>
                  </a:lnTo>
                  <a:lnTo>
                    <a:pt x="62" y="41"/>
                  </a:lnTo>
                  <a:lnTo>
                    <a:pt x="61" y="41"/>
                  </a:lnTo>
                  <a:lnTo>
                    <a:pt x="59" y="41"/>
                  </a:lnTo>
                  <a:lnTo>
                    <a:pt x="58" y="41"/>
                  </a:lnTo>
                  <a:lnTo>
                    <a:pt x="58" y="41"/>
                  </a:lnTo>
                  <a:lnTo>
                    <a:pt x="57" y="42"/>
                  </a:lnTo>
                  <a:lnTo>
                    <a:pt x="57" y="42"/>
                  </a:lnTo>
                  <a:lnTo>
                    <a:pt x="57" y="43"/>
                  </a:lnTo>
                  <a:lnTo>
                    <a:pt x="57" y="45"/>
                  </a:lnTo>
                  <a:lnTo>
                    <a:pt x="57" y="46"/>
                  </a:lnTo>
                  <a:lnTo>
                    <a:pt x="58" y="48"/>
                  </a:lnTo>
                  <a:lnTo>
                    <a:pt x="59" y="49"/>
                  </a:lnTo>
                  <a:lnTo>
                    <a:pt x="59" y="50"/>
                  </a:lnTo>
                  <a:lnTo>
                    <a:pt x="61" y="52"/>
                  </a:lnTo>
                  <a:lnTo>
                    <a:pt x="61" y="53"/>
                  </a:lnTo>
                  <a:lnTo>
                    <a:pt x="62" y="53"/>
                  </a:lnTo>
                  <a:lnTo>
                    <a:pt x="63" y="54"/>
                  </a:lnTo>
                  <a:lnTo>
                    <a:pt x="63" y="56"/>
                  </a:lnTo>
                  <a:lnTo>
                    <a:pt x="65" y="57"/>
                  </a:lnTo>
                  <a:lnTo>
                    <a:pt x="66" y="58"/>
                  </a:lnTo>
                  <a:lnTo>
                    <a:pt x="66" y="60"/>
                  </a:lnTo>
                  <a:lnTo>
                    <a:pt x="66" y="61"/>
                  </a:lnTo>
                  <a:lnTo>
                    <a:pt x="66" y="62"/>
                  </a:lnTo>
                  <a:lnTo>
                    <a:pt x="67" y="64"/>
                  </a:lnTo>
                  <a:lnTo>
                    <a:pt x="66" y="66"/>
                  </a:lnTo>
                  <a:lnTo>
                    <a:pt x="66" y="70"/>
                  </a:lnTo>
                  <a:lnTo>
                    <a:pt x="66" y="73"/>
                  </a:lnTo>
                  <a:lnTo>
                    <a:pt x="65" y="75"/>
                  </a:lnTo>
                  <a:lnTo>
                    <a:pt x="63" y="77"/>
                  </a:lnTo>
                  <a:lnTo>
                    <a:pt x="62" y="79"/>
                  </a:lnTo>
                  <a:lnTo>
                    <a:pt x="61" y="81"/>
                  </a:lnTo>
                  <a:lnTo>
                    <a:pt x="59" y="83"/>
                  </a:lnTo>
                  <a:lnTo>
                    <a:pt x="59" y="83"/>
                  </a:lnTo>
                  <a:lnTo>
                    <a:pt x="59" y="84"/>
                  </a:lnTo>
                  <a:lnTo>
                    <a:pt x="59" y="85"/>
                  </a:lnTo>
                  <a:lnTo>
                    <a:pt x="59" y="87"/>
                  </a:lnTo>
                  <a:lnTo>
                    <a:pt x="59" y="88"/>
                  </a:lnTo>
                  <a:lnTo>
                    <a:pt x="59" y="89"/>
                  </a:lnTo>
                  <a:lnTo>
                    <a:pt x="61" y="91"/>
                  </a:lnTo>
                  <a:lnTo>
                    <a:pt x="61" y="92"/>
                  </a:lnTo>
                  <a:lnTo>
                    <a:pt x="62" y="92"/>
                  </a:lnTo>
                  <a:lnTo>
                    <a:pt x="62" y="93"/>
                  </a:lnTo>
                  <a:lnTo>
                    <a:pt x="62" y="95"/>
                  </a:lnTo>
                  <a:lnTo>
                    <a:pt x="62" y="96"/>
                  </a:lnTo>
                  <a:lnTo>
                    <a:pt x="62" y="97"/>
                  </a:lnTo>
                  <a:lnTo>
                    <a:pt x="61" y="99"/>
                  </a:lnTo>
                  <a:lnTo>
                    <a:pt x="61" y="99"/>
                  </a:lnTo>
                  <a:lnTo>
                    <a:pt x="59" y="99"/>
                  </a:lnTo>
                  <a:lnTo>
                    <a:pt x="57" y="100"/>
                  </a:lnTo>
                  <a:lnTo>
                    <a:pt x="54" y="100"/>
                  </a:lnTo>
                  <a:lnTo>
                    <a:pt x="51" y="102"/>
                  </a:lnTo>
                  <a:lnTo>
                    <a:pt x="50" y="102"/>
                  </a:lnTo>
                  <a:lnTo>
                    <a:pt x="50" y="102"/>
                  </a:lnTo>
                  <a:lnTo>
                    <a:pt x="49" y="102"/>
                  </a:lnTo>
                  <a:lnTo>
                    <a:pt x="49" y="102"/>
                  </a:lnTo>
                  <a:lnTo>
                    <a:pt x="47" y="103"/>
                  </a:lnTo>
                  <a:lnTo>
                    <a:pt x="47" y="104"/>
                  </a:lnTo>
                  <a:lnTo>
                    <a:pt x="47" y="104"/>
                  </a:lnTo>
                  <a:lnTo>
                    <a:pt x="47" y="106"/>
                  </a:lnTo>
                  <a:lnTo>
                    <a:pt x="46" y="107"/>
                  </a:lnTo>
                  <a:lnTo>
                    <a:pt x="46" y="110"/>
                  </a:lnTo>
                  <a:lnTo>
                    <a:pt x="44" y="111"/>
                  </a:lnTo>
                  <a:lnTo>
                    <a:pt x="43" y="114"/>
                  </a:lnTo>
                  <a:lnTo>
                    <a:pt x="42" y="115"/>
                  </a:lnTo>
                  <a:lnTo>
                    <a:pt x="42" y="116"/>
                  </a:lnTo>
                  <a:lnTo>
                    <a:pt x="40" y="119"/>
                  </a:lnTo>
                  <a:lnTo>
                    <a:pt x="40" y="120"/>
                  </a:lnTo>
                  <a:lnTo>
                    <a:pt x="39" y="123"/>
                  </a:lnTo>
                  <a:lnTo>
                    <a:pt x="40" y="123"/>
                  </a:lnTo>
                  <a:lnTo>
                    <a:pt x="40" y="124"/>
                  </a:lnTo>
                  <a:lnTo>
                    <a:pt x="40" y="126"/>
                  </a:lnTo>
                  <a:lnTo>
                    <a:pt x="40" y="126"/>
                  </a:lnTo>
                  <a:lnTo>
                    <a:pt x="42" y="127"/>
                  </a:lnTo>
                  <a:lnTo>
                    <a:pt x="42" y="127"/>
                  </a:lnTo>
                  <a:lnTo>
                    <a:pt x="43" y="127"/>
                  </a:lnTo>
                  <a:lnTo>
                    <a:pt x="43" y="127"/>
                  </a:lnTo>
                  <a:lnTo>
                    <a:pt x="44" y="127"/>
                  </a:lnTo>
                  <a:lnTo>
                    <a:pt x="47" y="129"/>
                  </a:lnTo>
                  <a:lnTo>
                    <a:pt x="50" y="129"/>
                  </a:lnTo>
                  <a:lnTo>
                    <a:pt x="51" y="129"/>
                  </a:lnTo>
                  <a:lnTo>
                    <a:pt x="53" y="130"/>
                  </a:lnTo>
                  <a:lnTo>
                    <a:pt x="54" y="130"/>
                  </a:lnTo>
                  <a:lnTo>
                    <a:pt x="55" y="130"/>
                  </a:lnTo>
                  <a:lnTo>
                    <a:pt x="57" y="129"/>
                  </a:lnTo>
                  <a:lnTo>
                    <a:pt x="58" y="129"/>
                  </a:lnTo>
                  <a:lnTo>
                    <a:pt x="59" y="127"/>
                  </a:lnTo>
                  <a:lnTo>
                    <a:pt x="59" y="127"/>
                  </a:lnTo>
                  <a:lnTo>
                    <a:pt x="61" y="126"/>
                  </a:lnTo>
                  <a:lnTo>
                    <a:pt x="62" y="124"/>
                  </a:lnTo>
                  <a:lnTo>
                    <a:pt x="65" y="122"/>
                  </a:lnTo>
                  <a:lnTo>
                    <a:pt x="66" y="122"/>
                  </a:lnTo>
                  <a:lnTo>
                    <a:pt x="66" y="120"/>
                  </a:lnTo>
                  <a:lnTo>
                    <a:pt x="67" y="120"/>
                  </a:lnTo>
                  <a:lnTo>
                    <a:pt x="67" y="120"/>
                  </a:lnTo>
                  <a:lnTo>
                    <a:pt x="70" y="120"/>
                  </a:lnTo>
                  <a:lnTo>
                    <a:pt x="73" y="120"/>
                  </a:lnTo>
                  <a:lnTo>
                    <a:pt x="73" y="119"/>
                  </a:lnTo>
                  <a:lnTo>
                    <a:pt x="74" y="120"/>
                  </a:lnTo>
                  <a:lnTo>
                    <a:pt x="76" y="120"/>
                  </a:lnTo>
                  <a:lnTo>
                    <a:pt x="76" y="122"/>
                  </a:lnTo>
                  <a:lnTo>
                    <a:pt x="77" y="122"/>
                  </a:lnTo>
                  <a:lnTo>
                    <a:pt x="78" y="123"/>
                  </a:lnTo>
                  <a:lnTo>
                    <a:pt x="78" y="124"/>
                  </a:lnTo>
                  <a:lnTo>
                    <a:pt x="80" y="126"/>
                  </a:lnTo>
                  <a:lnTo>
                    <a:pt x="81" y="127"/>
                  </a:lnTo>
                  <a:lnTo>
                    <a:pt x="81" y="129"/>
                  </a:lnTo>
                  <a:lnTo>
                    <a:pt x="81" y="131"/>
                  </a:lnTo>
                  <a:lnTo>
                    <a:pt x="81" y="133"/>
                  </a:lnTo>
                  <a:lnTo>
                    <a:pt x="81" y="134"/>
                  </a:lnTo>
                  <a:lnTo>
                    <a:pt x="80" y="135"/>
                  </a:lnTo>
                  <a:lnTo>
                    <a:pt x="78" y="138"/>
                  </a:lnTo>
                  <a:lnTo>
                    <a:pt x="78" y="139"/>
                  </a:lnTo>
                  <a:lnTo>
                    <a:pt x="76" y="142"/>
                  </a:lnTo>
                  <a:lnTo>
                    <a:pt x="73" y="143"/>
                  </a:lnTo>
                  <a:lnTo>
                    <a:pt x="70" y="146"/>
                  </a:lnTo>
                  <a:lnTo>
                    <a:pt x="69" y="147"/>
                  </a:lnTo>
                  <a:lnTo>
                    <a:pt x="67" y="147"/>
                  </a:lnTo>
                  <a:lnTo>
                    <a:pt x="65" y="150"/>
                  </a:lnTo>
                  <a:lnTo>
                    <a:pt x="62" y="153"/>
                  </a:lnTo>
                  <a:lnTo>
                    <a:pt x="59" y="156"/>
                  </a:lnTo>
                  <a:lnTo>
                    <a:pt x="59" y="157"/>
                  </a:lnTo>
                  <a:lnTo>
                    <a:pt x="58" y="158"/>
                  </a:lnTo>
                  <a:lnTo>
                    <a:pt x="57" y="160"/>
                  </a:lnTo>
                  <a:lnTo>
                    <a:pt x="57" y="161"/>
                  </a:lnTo>
                  <a:lnTo>
                    <a:pt x="57" y="164"/>
                  </a:lnTo>
                  <a:lnTo>
                    <a:pt x="57" y="165"/>
                  </a:lnTo>
                  <a:lnTo>
                    <a:pt x="57" y="166"/>
                  </a:lnTo>
                  <a:lnTo>
                    <a:pt x="57" y="168"/>
                  </a:lnTo>
                  <a:lnTo>
                    <a:pt x="57" y="168"/>
                  </a:lnTo>
                  <a:lnTo>
                    <a:pt x="57" y="169"/>
                  </a:lnTo>
                  <a:lnTo>
                    <a:pt x="57" y="170"/>
                  </a:lnTo>
                  <a:lnTo>
                    <a:pt x="57" y="172"/>
                  </a:lnTo>
                  <a:lnTo>
                    <a:pt x="55" y="173"/>
                  </a:lnTo>
                  <a:lnTo>
                    <a:pt x="54" y="174"/>
                  </a:lnTo>
                  <a:lnTo>
                    <a:pt x="53" y="176"/>
                  </a:lnTo>
                  <a:lnTo>
                    <a:pt x="51" y="177"/>
                  </a:lnTo>
                  <a:lnTo>
                    <a:pt x="50" y="178"/>
                  </a:lnTo>
                  <a:lnTo>
                    <a:pt x="49" y="178"/>
                  </a:lnTo>
                  <a:lnTo>
                    <a:pt x="46" y="180"/>
                  </a:lnTo>
                  <a:lnTo>
                    <a:pt x="44" y="180"/>
                  </a:lnTo>
                  <a:lnTo>
                    <a:pt x="42" y="181"/>
                  </a:lnTo>
                  <a:lnTo>
                    <a:pt x="40" y="181"/>
                  </a:lnTo>
                  <a:lnTo>
                    <a:pt x="38" y="181"/>
                  </a:lnTo>
                  <a:lnTo>
                    <a:pt x="36" y="180"/>
                  </a:lnTo>
                  <a:lnTo>
                    <a:pt x="35" y="180"/>
                  </a:lnTo>
                  <a:lnTo>
                    <a:pt x="34" y="180"/>
                  </a:lnTo>
                  <a:lnTo>
                    <a:pt x="31" y="180"/>
                  </a:lnTo>
                  <a:lnTo>
                    <a:pt x="30" y="180"/>
                  </a:lnTo>
                  <a:lnTo>
                    <a:pt x="28" y="180"/>
                  </a:lnTo>
                  <a:lnTo>
                    <a:pt x="27" y="180"/>
                  </a:lnTo>
                  <a:lnTo>
                    <a:pt x="26" y="180"/>
                  </a:lnTo>
                  <a:lnTo>
                    <a:pt x="26" y="180"/>
                  </a:lnTo>
                  <a:lnTo>
                    <a:pt x="23" y="181"/>
                  </a:lnTo>
                  <a:lnTo>
                    <a:pt x="22" y="183"/>
                  </a:lnTo>
                  <a:lnTo>
                    <a:pt x="22" y="183"/>
                  </a:lnTo>
                  <a:lnTo>
                    <a:pt x="22" y="185"/>
                  </a:lnTo>
                  <a:lnTo>
                    <a:pt x="20" y="188"/>
                  </a:lnTo>
                  <a:lnTo>
                    <a:pt x="17" y="192"/>
                  </a:lnTo>
                  <a:lnTo>
                    <a:pt x="16" y="195"/>
                  </a:lnTo>
                  <a:lnTo>
                    <a:pt x="16" y="199"/>
                  </a:lnTo>
                  <a:lnTo>
                    <a:pt x="15" y="201"/>
                  </a:lnTo>
                  <a:lnTo>
                    <a:pt x="15" y="203"/>
                  </a:lnTo>
                  <a:lnTo>
                    <a:pt x="15" y="204"/>
                  </a:lnTo>
                  <a:lnTo>
                    <a:pt x="13" y="204"/>
                  </a:lnTo>
                  <a:lnTo>
                    <a:pt x="13" y="204"/>
                  </a:lnTo>
                  <a:lnTo>
                    <a:pt x="13" y="206"/>
                  </a:lnTo>
                  <a:lnTo>
                    <a:pt x="12" y="206"/>
                  </a:lnTo>
                  <a:lnTo>
                    <a:pt x="12" y="207"/>
                  </a:lnTo>
                  <a:lnTo>
                    <a:pt x="11" y="207"/>
                  </a:lnTo>
                  <a:lnTo>
                    <a:pt x="11" y="207"/>
                  </a:lnTo>
                  <a:lnTo>
                    <a:pt x="9" y="207"/>
                  </a:lnTo>
                  <a:lnTo>
                    <a:pt x="9" y="208"/>
                  </a:lnTo>
                  <a:lnTo>
                    <a:pt x="8" y="208"/>
                  </a:lnTo>
                  <a:lnTo>
                    <a:pt x="7" y="210"/>
                  </a:lnTo>
                  <a:lnTo>
                    <a:pt x="7" y="210"/>
                  </a:lnTo>
                  <a:lnTo>
                    <a:pt x="5" y="211"/>
                  </a:lnTo>
                  <a:lnTo>
                    <a:pt x="5" y="212"/>
                  </a:lnTo>
                  <a:lnTo>
                    <a:pt x="4" y="214"/>
                  </a:lnTo>
                  <a:lnTo>
                    <a:pt x="4" y="216"/>
                  </a:lnTo>
                  <a:lnTo>
                    <a:pt x="3" y="218"/>
                  </a:lnTo>
                  <a:lnTo>
                    <a:pt x="1" y="220"/>
                  </a:lnTo>
                  <a:lnTo>
                    <a:pt x="1" y="222"/>
                  </a:lnTo>
                  <a:lnTo>
                    <a:pt x="0" y="223"/>
                  </a:lnTo>
                  <a:lnTo>
                    <a:pt x="0" y="223"/>
                  </a:lnTo>
                  <a:lnTo>
                    <a:pt x="0" y="224"/>
                  </a:lnTo>
                  <a:lnTo>
                    <a:pt x="0" y="226"/>
                  </a:lnTo>
                  <a:lnTo>
                    <a:pt x="0" y="226"/>
                  </a:lnTo>
                  <a:lnTo>
                    <a:pt x="1" y="227"/>
                  </a:lnTo>
                  <a:lnTo>
                    <a:pt x="1" y="228"/>
                  </a:lnTo>
                  <a:lnTo>
                    <a:pt x="3" y="228"/>
                  </a:lnTo>
                  <a:lnTo>
                    <a:pt x="3" y="230"/>
                  </a:lnTo>
                  <a:lnTo>
                    <a:pt x="3" y="231"/>
                  </a:lnTo>
                  <a:lnTo>
                    <a:pt x="4" y="231"/>
                  </a:lnTo>
                  <a:lnTo>
                    <a:pt x="4" y="233"/>
                  </a:lnTo>
                  <a:lnTo>
                    <a:pt x="4" y="233"/>
                  </a:lnTo>
                  <a:lnTo>
                    <a:pt x="4" y="234"/>
                  </a:lnTo>
                  <a:lnTo>
                    <a:pt x="4" y="235"/>
                  </a:lnTo>
                  <a:lnTo>
                    <a:pt x="4" y="235"/>
                  </a:lnTo>
                  <a:lnTo>
                    <a:pt x="4" y="238"/>
                  </a:lnTo>
                  <a:lnTo>
                    <a:pt x="4" y="239"/>
                  </a:lnTo>
                  <a:lnTo>
                    <a:pt x="4" y="242"/>
                  </a:lnTo>
                  <a:lnTo>
                    <a:pt x="5" y="243"/>
                  </a:lnTo>
                  <a:lnTo>
                    <a:pt x="5" y="245"/>
                  </a:lnTo>
                  <a:lnTo>
                    <a:pt x="7" y="245"/>
                  </a:lnTo>
                  <a:lnTo>
                    <a:pt x="7" y="246"/>
                  </a:lnTo>
                  <a:lnTo>
                    <a:pt x="7" y="247"/>
                  </a:lnTo>
                  <a:lnTo>
                    <a:pt x="7" y="247"/>
                  </a:lnTo>
                  <a:lnTo>
                    <a:pt x="7" y="249"/>
                  </a:lnTo>
                  <a:lnTo>
                    <a:pt x="7" y="250"/>
                  </a:lnTo>
                  <a:lnTo>
                    <a:pt x="5" y="250"/>
                  </a:lnTo>
                  <a:lnTo>
                    <a:pt x="5" y="250"/>
                  </a:lnTo>
                  <a:lnTo>
                    <a:pt x="5" y="251"/>
                  </a:lnTo>
                  <a:lnTo>
                    <a:pt x="5" y="251"/>
                  </a:lnTo>
                  <a:lnTo>
                    <a:pt x="5" y="253"/>
                  </a:lnTo>
                  <a:lnTo>
                    <a:pt x="5" y="253"/>
                  </a:lnTo>
                  <a:lnTo>
                    <a:pt x="5" y="254"/>
                  </a:lnTo>
                  <a:lnTo>
                    <a:pt x="5" y="254"/>
                  </a:lnTo>
                  <a:lnTo>
                    <a:pt x="7" y="255"/>
                  </a:lnTo>
                  <a:lnTo>
                    <a:pt x="7" y="255"/>
                  </a:lnTo>
                  <a:lnTo>
                    <a:pt x="7" y="255"/>
                  </a:lnTo>
                  <a:lnTo>
                    <a:pt x="8" y="255"/>
                  </a:lnTo>
                  <a:lnTo>
                    <a:pt x="9" y="255"/>
                  </a:lnTo>
                  <a:lnTo>
                    <a:pt x="9" y="255"/>
                  </a:lnTo>
                  <a:lnTo>
                    <a:pt x="11" y="254"/>
                  </a:lnTo>
                  <a:lnTo>
                    <a:pt x="12" y="254"/>
                  </a:lnTo>
                  <a:lnTo>
                    <a:pt x="13" y="253"/>
                  </a:lnTo>
                  <a:lnTo>
                    <a:pt x="15" y="250"/>
                  </a:lnTo>
                  <a:lnTo>
                    <a:pt x="16" y="249"/>
                  </a:lnTo>
                  <a:lnTo>
                    <a:pt x="17" y="246"/>
                  </a:lnTo>
                  <a:lnTo>
                    <a:pt x="19" y="245"/>
                  </a:lnTo>
                  <a:lnTo>
                    <a:pt x="19" y="245"/>
                  </a:lnTo>
                  <a:lnTo>
                    <a:pt x="19" y="243"/>
                  </a:lnTo>
                  <a:lnTo>
                    <a:pt x="20" y="243"/>
                  </a:lnTo>
                  <a:lnTo>
                    <a:pt x="20" y="242"/>
                  </a:lnTo>
                  <a:lnTo>
                    <a:pt x="20" y="242"/>
                  </a:lnTo>
                  <a:lnTo>
                    <a:pt x="22" y="242"/>
                  </a:lnTo>
                  <a:lnTo>
                    <a:pt x="22" y="242"/>
                  </a:lnTo>
                  <a:lnTo>
                    <a:pt x="23" y="242"/>
                  </a:lnTo>
                  <a:lnTo>
                    <a:pt x="30" y="242"/>
                  </a:lnTo>
                  <a:lnTo>
                    <a:pt x="31" y="242"/>
                  </a:lnTo>
                  <a:lnTo>
                    <a:pt x="34" y="242"/>
                  </a:lnTo>
                  <a:lnTo>
                    <a:pt x="35" y="243"/>
                  </a:lnTo>
                  <a:lnTo>
                    <a:pt x="36" y="243"/>
                  </a:lnTo>
                  <a:lnTo>
                    <a:pt x="38" y="245"/>
                  </a:lnTo>
                  <a:lnTo>
                    <a:pt x="39" y="245"/>
                  </a:lnTo>
                  <a:lnTo>
                    <a:pt x="39" y="245"/>
                  </a:lnTo>
                  <a:lnTo>
                    <a:pt x="40" y="245"/>
                  </a:lnTo>
                  <a:lnTo>
                    <a:pt x="42" y="245"/>
                  </a:lnTo>
                  <a:lnTo>
                    <a:pt x="43" y="245"/>
                  </a:lnTo>
                  <a:lnTo>
                    <a:pt x="44" y="245"/>
                  </a:lnTo>
                  <a:lnTo>
                    <a:pt x="46" y="245"/>
                  </a:lnTo>
                  <a:lnTo>
                    <a:pt x="47" y="243"/>
                  </a:lnTo>
                  <a:lnTo>
                    <a:pt x="50" y="243"/>
                  </a:lnTo>
                  <a:lnTo>
                    <a:pt x="51" y="243"/>
                  </a:lnTo>
                  <a:lnTo>
                    <a:pt x="53" y="243"/>
                  </a:lnTo>
                  <a:lnTo>
                    <a:pt x="54" y="243"/>
                  </a:lnTo>
                  <a:lnTo>
                    <a:pt x="55" y="245"/>
                  </a:lnTo>
                  <a:lnTo>
                    <a:pt x="55" y="246"/>
                  </a:lnTo>
                  <a:lnTo>
                    <a:pt x="57" y="247"/>
                  </a:lnTo>
                  <a:lnTo>
                    <a:pt x="57" y="247"/>
                  </a:lnTo>
                  <a:lnTo>
                    <a:pt x="57" y="247"/>
                  </a:lnTo>
                  <a:lnTo>
                    <a:pt x="57" y="247"/>
                  </a:lnTo>
                  <a:lnTo>
                    <a:pt x="57" y="249"/>
                  </a:lnTo>
                  <a:lnTo>
                    <a:pt x="58" y="249"/>
                  </a:lnTo>
                  <a:lnTo>
                    <a:pt x="58" y="249"/>
                  </a:lnTo>
                  <a:lnTo>
                    <a:pt x="59" y="249"/>
                  </a:lnTo>
                  <a:lnTo>
                    <a:pt x="59" y="249"/>
                  </a:lnTo>
                  <a:lnTo>
                    <a:pt x="61" y="249"/>
                  </a:lnTo>
                  <a:lnTo>
                    <a:pt x="63" y="247"/>
                  </a:lnTo>
                  <a:lnTo>
                    <a:pt x="66" y="247"/>
                  </a:lnTo>
                  <a:lnTo>
                    <a:pt x="67" y="245"/>
                  </a:lnTo>
                  <a:lnTo>
                    <a:pt x="69" y="245"/>
                  </a:lnTo>
                  <a:lnTo>
                    <a:pt x="70" y="245"/>
                  </a:lnTo>
                  <a:lnTo>
                    <a:pt x="71" y="245"/>
                  </a:lnTo>
                  <a:lnTo>
                    <a:pt x="73" y="245"/>
                  </a:lnTo>
                  <a:lnTo>
                    <a:pt x="73" y="245"/>
                  </a:lnTo>
                  <a:lnTo>
                    <a:pt x="74" y="245"/>
                  </a:lnTo>
                  <a:lnTo>
                    <a:pt x="76" y="245"/>
                  </a:lnTo>
                  <a:lnTo>
                    <a:pt x="76" y="246"/>
                  </a:lnTo>
                  <a:lnTo>
                    <a:pt x="77" y="249"/>
                  </a:lnTo>
                  <a:lnTo>
                    <a:pt x="77" y="249"/>
                  </a:lnTo>
                  <a:lnTo>
                    <a:pt x="78" y="247"/>
                  </a:lnTo>
                  <a:lnTo>
                    <a:pt x="80" y="245"/>
                  </a:lnTo>
                  <a:lnTo>
                    <a:pt x="80" y="243"/>
                  </a:lnTo>
                  <a:lnTo>
                    <a:pt x="80" y="242"/>
                  </a:lnTo>
                  <a:lnTo>
                    <a:pt x="80" y="242"/>
                  </a:lnTo>
                  <a:lnTo>
                    <a:pt x="80" y="239"/>
                  </a:lnTo>
                  <a:lnTo>
                    <a:pt x="80" y="238"/>
                  </a:lnTo>
                  <a:lnTo>
                    <a:pt x="80" y="238"/>
                  </a:lnTo>
                  <a:lnTo>
                    <a:pt x="80" y="237"/>
                  </a:lnTo>
                  <a:lnTo>
                    <a:pt x="80" y="235"/>
                  </a:lnTo>
                  <a:lnTo>
                    <a:pt x="78" y="234"/>
                  </a:lnTo>
                  <a:lnTo>
                    <a:pt x="78" y="233"/>
                  </a:lnTo>
                  <a:lnTo>
                    <a:pt x="78" y="233"/>
                  </a:lnTo>
                  <a:lnTo>
                    <a:pt x="78" y="231"/>
                  </a:lnTo>
                  <a:lnTo>
                    <a:pt x="78" y="230"/>
                  </a:lnTo>
                  <a:lnTo>
                    <a:pt x="78" y="228"/>
                  </a:lnTo>
                  <a:lnTo>
                    <a:pt x="80" y="228"/>
                  </a:lnTo>
                  <a:lnTo>
                    <a:pt x="80" y="227"/>
                  </a:lnTo>
                  <a:lnTo>
                    <a:pt x="80" y="227"/>
                  </a:lnTo>
                  <a:lnTo>
                    <a:pt x="81" y="226"/>
                  </a:lnTo>
                  <a:lnTo>
                    <a:pt x="82" y="226"/>
                  </a:lnTo>
                  <a:lnTo>
                    <a:pt x="82" y="224"/>
                  </a:lnTo>
                  <a:lnTo>
                    <a:pt x="84" y="224"/>
                  </a:lnTo>
                  <a:lnTo>
                    <a:pt x="85" y="224"/>
                  </a:lnTo>
                  <a:lnTo>
                    <a:pt x="85" y="224"/>
                  </a:lnTo>
                  <a:lnTo>
                    <a:pt x="86" y="224"/>
                  </a:lnTo>
                  <a:lnTo>
                    <a:pt x="88" y="224"/>
                  </a:lnTo>
                  <a:lnTo>
                    <a:pt x="90" y="224"/>
                  </a:lnTo>
                  <a:lnTo>
                    <a:pt x="92" y="224"/>
                  </a:lnTo>
                  <a:lnTo>
                    <a:pt x="93" y="224"/>
                  </a:lnTo>
                  <a:lnTo>
                    <a:pt x="94" y="224"/>
                  </a:lnTo>
                  <a:lnTo>
                    <a:pt x="94" y="224"/>
                  </a:lnTo>
                  <a:lnTo>
                    <a:pt x="96" y="224"/>
                  </a:lnTo>
                  <a:lnTo>
                    <a:pt x="97" y="226"/>
                  </a:lnTo>
                  <a:lnTo>
                    <a:pt x="97" y="226"/>
                  </a:lnTo>
                  <a:lnTo>
                    <a:pt x="98" y="226"/>
                  </a:lnTo>
                  <a:lnTo>
                    <a:pt x="100" y="226"/>
                  </a:lnTo>
                  <a:lnTo>
                    <a:pt x="101" y="226"/>
                  </a:lnTo>
                  <a:lnTo>
                    <a:pt x="101" y="226"/>
                  </a:lnTo>
                  <a:lnTo>
                    <a:pt x="103" y="226"/>
                  </a:lnTo>
                  <a:lnTo>
                    <a:pt x="104" y="226"/>
                  </a:lnTo>
                  <a:lnTo>
                    <a:pt x="105" y="226"/>
                  </a:lnTo>
                  <a:lnTo>
                    <a:pt x="105" y="227"/>
                  </a:lnTo>
                  <a:lnTo>
                    <a:pt x="107" y="227"/>
                  </a:lnTo>
                  <a:lnTo>
                    <a:pt x="108" y="227"/>
                  </a:lnTo>
                  <a:lnTo>
                    <a:pt x="109" y="228"/>
                  </a:lnTo>
                  <a:lnTo>
                    <a:pt x="111" y="230"/>
                  </a:lnTo>
                  <a:lnTo>
                    <a:pt x="111" y="230"/>
                  </a:lnTo>
                  <a:lnTo>
                    <a:pt x="112" y="231"/>
                  </a:lnTo>
                  <a:lnTo>
                    <a:pt x="112" y="231"/>
                  </a:lnTo>
                  <a:lnTo>
                    <a:pt x="112" y="233"/>
                  </a:lnTo>
                  <a:lnTo>
                    <a:pt x="112" y="233"/>
                  </a:lnTo>
                  <a:lnTo>
                    <a:pt x="112" y="234"/>
                  </a:lnTo>
                  <a:lnTo>
                    <a:pt x="112" y="234"/>
                  </a:lnTo>
                  <a:lnTo>
                    <a:pt x="111" y="234"/>
                  </a:lnTo>
                  <a:lnTo>
                    <a:pt x="111" y="234"/>
                  </a:lnTo>
                  <a:lnTo>
                    <a:pt x="111" y="235"/>
                  </a:lnTo>
                  <a:lnTo>
                    <a:pt x="111" y="235"/>
                  </a:lnTo>
                  <a:lnTo>
                    <a:pt x="111" y="237"/>
                  </a:lnTo>
                  <a:lnTo>
                    <a:pt x="111" y="237"/>
                  </a:lnTo>
                  <a:lnTo>
                    <a:pt x="112" y="238"/>
                  </a:lnTo>
                  <a:lnTo>
                    <a:pt x="112" y="238"/>
                  </a:lnTo>
                  <a:lnTo>
                    <a:pt x="113" y="238"/>
                  </a:lnTo>
                  <a:lnTo>
                    <a:pt x="113" y="239"/>
                  </a:lnTo>
                  <a:lnTo>
                    <a:pt x="115" y="239"/>
                  </a:lnTo>
                  <a:lnTo>
                    <a:pt x="115" y="239"/>
                  </a:lnTo>
                  <a:lnTo>
                    <a:pt x="116" y="239"/>
                  </a:lnTo>
                  <a:lnTo>
                    <a:pt x="116" y="239"/>
                  </a:lnTo>
                  <a:lnTo>
                    <a:pt x="117" y="239"/>
                  </a:lnTo>
                  <a:lnTo>
                    <a:pt x="117" y="239"/>
                  </a:lnTo>
                  <a:lnTo>
                    <a:pt x="119" y="239"/>
                  </a:lnTo>
                  <a:lnTo>
                    <a:pt x="120" y="239"/>
                  </a:lnTo>
                  <a:lnTo>
                    <a:pt x="121" y="241"/>
                  </a:lnTo>
                  <a:lnTo>
                    <a:pt x="123" y="241"/>
                  </a:lnTo>
                  <a:lnTo>
                    <a:pt x="124" y="242"/>
                  </a:lnTo>
                  <a:lnTo>
                    <a:pt x="126" y="243"/>
                  </a:lnTo>
                  <a:lnTo>
                    <a:pt x="128" y="245"/>
                  </a:lnTo>
                  <a:lnTo>
                    <a:pt x="130" y="245"/>
                  </a:lnTo>
                  <a:lnTo>
                    <a:pt x="132" y="249"/>
                  </a:lnTo>
                  <a:lnTo>
                    <a:pt x="135" y="250"/>
                  </a:lnTo>
                  <a:lnTo>
                    <a:pt x="138" y="251"/>
                  </a:lnTo>
                  <a:lnTo>
                    <a:pt x="138" y="253"/>
                  </a:lnTo>
                  <a:lnTo>
                    <a:pt x="139" y="251"/>
                  </a:lnTo>
                  <a:lnTo>
                    <a:pt x="143" y="250"/>
                  </a:lnTo>
                  <a:lnTo>
                    <a:pt x="146" y="250"/>
                  </a:lnTo>
                  <a:lnTo>
                    <a:pt x="148" y="249"/>
                  </a:lnTo>
                  <a:lnTo>
                    <a:pt x="151" y="249"/>
                  </a:lnTo>
                  <a:lnTo>
                    <a:pt x="153" y="249"/>
                  </a:lnTo>
                  <a:lnTo>
                    <a:pt x="154" y="250"/>
                  </a:lnTo>
                  <a:lnTo>
                    <a:pt x="157" y="250"/>
                  </a:lnTo>
                  <a:lnTo>
                    <a:pt x="158" y="250"/>
                  </a:lnTo>
                  <a:lnTo>
                    <a:pt x="159" y="250"/>
                  </a:lnTo>
                  <a:lnTo>
                    <a:pt x="162" y="250"/>
                  </a:lnTo>
                  <a:lnTo>
                    <a:pt x="163" y="250"/>
                  </a:lnTo>
                  <a:lnTo>
                    <a:pt x="165" y="250"/>
                  </a:lnTo>
                  <a:lnTo>
                    <a:pt x="166" y="250"/>
                  </a:lnTo>
                  <a:lnTo>
                    <a:pt x="167" y="249"/>
                  </a:lnTo>
                  <a:lnTo>
                    <a:pt x="169" y="249"/>
                  </a:lnTo>
                  <a:lnTo>
                    <a:pt x="170" y="249"/>
                  </a:lnTo>
                  <a:lnTo>
                    <a:pt x="171" y="247"/>
                  </a:lnTo>
                  <a:lnTo>
                    <a:pt x="174" y="247"/>
                  </a:lnTo>
                  <a:lnTo>
                    <a:pt x="175" y="246"/>
                  </a:lnTo>
                  <a:lnTo>
                    <a:pt x="175" y="246"/>
                  </a:lnTo>
                  <a:lnTo>
                    <a:pt x="177" y="245"/>
                  </a:lnTo>
                  <a:lnTo>
                    <a:pt x="178" y="245"/>
                  </a:lnTo>
                  <a:lnTo>
                    <a:pt x="178" y="245"/>
                  </a:lnTo>
                  <a:lnTo>
                    <a:pt x="180" y="245"/>
                  </a:lnTo>
                  <a:lnTo>
                    <a:pt x="181" y="246"/>
                  </a:lnTo>
                  <a:lnTo>
                    <a:pt x="182" y="246"/>
                  </a:lnTo>
                  <a:lnTo>
                    <a:pt x="184" y="246"/>
                  </a:lnTo>
                  <a:lnTo>
                    <a:pt x="185" y="247"/>
                  </a:lnTo>
                  <a:lnTo>
                    <a:pt x="188" y="249"/>
                  </a:lnTo>
                  <a:lnTo>
                    <a:pt x="189" y="250"/>
                  </a:lnTo>
                  <a:lnTo>
                    <a:pt x="192" y="251"/>
                  </a:lnTo>
                  <a:lnTo>
                    <a:pt x="194" y="251"/>
                  </a:lnTo>
                  <a:lnTo>
                    <a:pt x="197" y="254"/>
                  </a:lnTo>
                  <a:lnTo>
                    <a:pt x="198" y="254"/>
                  </a:lnTo>
                  <a:lnTo>
                    <a:pt x="201" y="255"/>
                  </a:lnTo>
                  <a:lnTo>
                    <a:pt x="204" y="257"/>
                  </a:lnTo>
                  <a:lnTo>
                    <a:pt x="207" y="258"/>
                  </a:lnTo>
                  <a:lnTo>
                    <a:pt x="209" y="260"/>
                  </a:lnTo>
                  <a:lnTo>
                    <a:pt x="212" y="261"/>
                  </a:lnTo>
                  <a:lnTo>
                    <a:pt x="213" y="261"/>
                  </a:lnTo>
                  <a:lnTo>
                    <a:pt x="215" y="262"/>
                  </a:lnTo>
                  <a:lnTo>
                    <a:pt x="216" y="262"/>
                  </a:lnTo>
                  <a:lnTo>
                    <a:pt x="219" y="262"/>
                  </a:lnTo>
                  <a:lnTo>
                    <a:pt x="220" y="262"/>
                  </a:lnTo>
                  <a:lnTo>
                    <a:pt x="221" y="262"/>
                  </a:lnTo>
                  <a:lnTo>
                    <a:pt x="223" y="262"/>
                  </a:lnTo>
                  <a:lnTo>
                    <a:pt x="225" y="262"/>
                  </a:lnTo>
                  <a:lnTo>
                    <a:pt x="228" y="261"/>
                  </a:lnTo>
                  <a:lnTo>
                    <a:pt x="230" y="261"/>
                  </a:lnTo>
                  <a:lnTo>
                    <a:pt x="231" y="261"/>
                  </a:lnTo>
                  <a:lnTo>
                    <a:pt x="232" y="260"/>
                  </a:lnTo>
                  <a:lnTo>
                    <a:pt x="240" y="251"/>
                  </a:lnTo>
                  <a:lnTo>
                    <a:pt x="240" y="251"/>
                  </a:lnTo>
                  <a:lnTo>
                    <a:pt x="240" y="250"/>
                  </a:lnTo>
                  <a:lnTo>
                    <a:pt x="243" y="247"/>
                  </a:lnTo>
                  <a:lnTo>
                    <a:pt x="244" y="245"/>
                  </a:lnTo>
                  <a:lnTo>
                    <a:pt x="246" y="242"/>
                  </a:lnTo>
                  <a:lnTo>
                    <a:pt x="247" y="238"/>
                  </a:lnTo>
                  <a:lnTo>
                    <a:pt x="248" y="237"/>
                  </a:lnTo>
                  <a:lnTo>
                    <a:pt x="248" y="235"/>
                  </a:lnTo>
                  <a:lnTo>
                    <a:pt x="248" y="234"/>
                  </a:lnTo>
                  <a:lnTo>
                    <a:pt x="248" y="233"/>
                  </a:lnTo>
                  <a:lnTo>
                    <a:pt x="250" y="231"/>
                  </a:lnTo>
                  <a:lnTo>
                    <a:pt x="250" y="228"/>
                  </a:lnTo>
                  <a:lnTo>
                    <a:pt x="250" y="227"/>
                  </a:lnTo>
                  <a:lnTo>
                    <a:pt x="251" y="226"/>
                  </a:lnTo>
                  <a:lnTo>
                    <a:pt x="252" y="223"/>
                  </a:lnTo>
                  <a:lnTo>
                    <a:pt x="254" y="222"/>
                  </a:lnTo>
                  <a:lnTo>
                    <a:pt x="254" y="220"/>
                  </a:lnTo>
                  <a:lnTo>
                    <a:pt x="255" y="219"/>
                  </a:lnTo>
                  <a:lnTo>
                    <a:pt x="255" y="218"/>
                  </a:lnTo>
                  <a:lnTo>
                    <a:pt x="255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5" y="214"/>
                  </a:lnTo>
                  <a:lnTo>
                    <a:pt x="255" y="214"/>
                  </a:lnTo>
                  <a:lnTo>
                    <a:pt x="255" y="212"/>
                  </a:lnTo>
                  <a:lnTo>
                    <a:pt x="255" y="211"/>
                  </a:lnTo>
                  <a:lnTo>
                    <a:pt x="257" y="208"/>
                  </a:lnTo>
                  <a:lnTo>
                    <a:pt x="257" y="206"/>
                  </a:lnTo>
                  <a:lnTo>
                    <a:pt x="259" y="203"/>
                  </a:lnTo>
                  <a:lnTo>
                    <a:pt x="261" y="199"/>
                  </a:lnTo>
                  <a:lnTo>
                    <a:pt x="262" y="196"/>
                  </a:lnTo>
                  <a:lnTo>
                    <a:pt x="265" y="193"/>
                  </a:lnTo>
                  <a:lnTo>
                    <a:pt x="266" y="191"/>
                  </a:lnTo>
                  <a:lnTo>
                    <a:pt x="269" y="188"/>
                  </a:lnTo>
                  <a:lnTo>
                    <a:pt x="270" y="185"/>
                  </a:lnTo>
                  <a:lnTo>
                    <a:pt x="271" y="184"/>
                  </a:lnTo>
                  <a:lnTo>
                    <a:pt x="274" y="183"/>
                  </a:lnTo>
                  <a:lnTo>
                    <a:pt x="275" y="180"/>
                  </a:lnTo>
                  <a:lnTo>
                    <a:pt x="277" y="178"/>
                  </a:lnTo>
                  <a:lnTo>
                    <a:pt x="278" y="177"/>
                  </a:lnTo>
                  <a:lnTo>
                    <a:pt x="278" y="176"/>
                  </a:lnTo>
                  <a:lnTo>
                    <a:pt x="279" y="176"/>
                  </a:lnTo>
                  <a:lnTo>
                    <a:pt x="279" y="174"/>
                  </a:lnTo>
                  <a:lnTo>
                    <a:pt x="281" y="173"/>
                  </a:lnTo>
                  <a:lnTo>
                    <a:pt x="281" y="172"/>
                  </a:lnTo>
                  <a:lnTo>
                    <a:pt x="281" y="170"/>
                  </a:lnTo>
                  <a:lnTo>
                    <a:pt x="281" y="170"/>
                  </a:lnTo>
                  <a:lnTo>
                    <a:pt x="281" y="169"/>
                  </a:lnTo>
                  <a:lnTo>
                    <a:pt x="281" y="168"/>
                  </a:lnTo>
                  <a:lnTo>
                    <a:pt x="281" y="166"/>
                  </a:lnTo>
                  <a:lnTo>
                    <a:pt x="282" y="165"/>
                  </a:lnTo>
                  <a:lnTo>
                    <a:pt x="282" y="164"/>
                  </a:lnTo>
                  <a:lnTo>
                    <a:pt x="282" y="164"/>
                  </a:lnTo>
                  <a:lnTo>
                    <a:pt x="284" y="162"/>
                  </a:lnTo>
                  <a:lnTo>
                    <a:pt x="284" y="161"/>
                  </a:lnTo>
                  <a:lnTo>
                    <a:pt x="285" y="160"/>
                  </a:lnTo>
                  <a:lnTo>
                    <a:pt x="286" y="158"/>
                  </a:lnTo>
                  <a:lnTo>
                    <a:pt x="288" y="156"/>
                  </a:lnTo>
                  <a:lnTo>
                    <a:pt x="289" y="153"/>
                  </a:lnTo>
                  <a:lnTo>
                    <a:pt x="290" y="150"/>
                  </a:lnTo>
                  <a:lnTo>
                    <a:pt x="290" y="149"/>
                  </a:lnTo>
                  <a:lnTo>
                    <a:pt x="292" y="149"/>
                  </a:lnTo>
                  <a:lnTo>
                    <a:pt x="293" y="147"/>
                  </a:lnTo>
                  <a:lnTo>
                    <a:pt x="293" y="146"/>
                  </a:lnTo>
                  <a:lnTo>
                    <a:pt x="294" y="145"/>
                  </a:lnTo>
                  <a:lnTo>
                    <a:pt x="296" y="143"/>
                  </a:lnTo>
                  <a:lnTo>
                    <a:pt x="297" y="142"/>
                  </a:lnTo>
                  <a:lnTo>
                    <a:pt x="298" y="142"/>
                  </a:lnTo>
                  <a:lnTo>
                    <a:pt x="300" y="141"/>
                  </a:lnTo>
                  <a:lnTo>
                    <a:pt x="301" y="141"/>
                  </a:lnTo>
                  <a:lnTo>
                    <a:pt x="302" y="141"/>
                  </a:lnTo>
                  <a:lnTo>
                    <a:pt x="304" y="141"/>
                  </a:lnTo>
                  <a:lnTo>
                    <a:pt x="305" y="141"/>
                  </a:lnTo>
                  <a:lnTo>
                    <a:pt x="306" y="141"/>
                  </a:lnTo>
                  <a:lnTo>
                    <a:pt x="306" y="142"/>
                  </a:lnTo>
                  <a:lnTo>
                    <a:pt x="308" y="142"/>
                  </a:lnTo>
                  <a:lnTo>
                    <a:pt x="309" y="143"/>
                  </a:lnTo>
                  <a:lnTo>
                    <a:pt x="309" y="143"/>
                  </a:lnTo>
                  <a:lnTo>
                    <a:pt x="311" y="143"/>
                  </a:lnTo>
                  <a:lnTo>
                    <a:pt x="312" y="143"/>
                  </a:lnTo>
                  <a:lnTo>
                    <a:pt x="315" y="143"/>
                  </a:lnTo>
                  <a:lnTo>
                    <a:pt x="316" y="143"/>
                  </a:lnTo>
                  <a:lnTo>
                    <a:pt x="317" y="143"/>
                  </a:lnTo>
                  <a:lnTo>
                    <a:pt x="320" y="143"/>
                  </a:lnTo>
                  <a:lnTo>
                    <a:pt x="321" y="142"/>
                  </a:lnTo>
                  <a:lnTo>
                    <a:pt x="324" y="142"/>
                  </a:lnTo>
                  <a:lnTo>
                    <a:pt x="325" y="141"/>
                  </a:lnTo>
                  <a:lnTo>
                    <a:pt x="327" y="139"/>
                  </a:lnTo>
                  <a:lnTo>
                    <a:pt x="328" y="138"/>
                  </a:lnTo>
                  <a:lnTo>
                    <a:pt x="331" y="137"/>
                  </a:lnTo>
                  <a:lnTo>
                    <a:pt x="332" y="135"/>
                  </a:lnTo>
                  <a:lnTo>
                    <a:pt x="332" y="134"/>
                  </a:lnTo>
                  <a:lnTo>
                    <a:pt x="333" y="133"/>
                  </a:lnTo>
                  <a:lnTo>
                    <a:pt x="335" y="131"/>
                  </a:lnTo>
                  <a:lnTo>
                    <a:pt x="336" y="131"/>
                  </a:lnTo>
                  <a:lnTo>
                    <a:pt x="338" y="130"/>
                  </a:lnTo>
                  <a:lnTo>
                    <a:pt x="339" y="129"/>
                  </a:lnTo>
                  <a:lnTo>
                    <a:pt x="340" y="129"/>
                  </a:lnTo>
                  <a:lnTo>
                    <a:pt x="340" y="129"/>
                  </a:lnTo>
                  <a:lnTo>
                    <a:pt x="343" y="127"/>
                  </a:lnTo>
                  <a:lnTo>
                    <a:pt x="344" y="127"/>
                  </a:lnTo>
                  <a:lnTo>
                    <a:pt x="347" y="127"/>
                  </a:lnTo>
                  <a:lnTo>
                    <a:pt x="348" y="127"/>
                  </a:lnTo>
                  <a:lnTo>
                    <a:pt x="348" y="127"/>
                  </a:lnTo>
                  <a:lnTo>
                    <a:pt x="348" y="127"/>
                  </a:lnTo>
                  <a:lnTo>
                    <a:pt x="350" y="127"/>
                  </a:lnTo>
                  <a:lnTo>
                    <a:pt x="352" y="127"/>
                  </a:lnTo>
                  <a:lnTo>
                    <a:pt x="355" y="127"/>
                  </a:lnTo>
                  <a:lnTo>
                    <a:pt x="356" y="127"/>
                  </a:lnTo>
                  <a:lnTo>
                    <a:pt x="358" y="126"/>
                  </a:lnTo>
                  <a:lnTo>
                    <a:pt x="359" y="126"/>
                  </a:lnTo>
                  <a:lnTo>
                    <a:pt x="361" y="124"/>
                  </a:lnTo>
                  <a:lnTo>
                    <a:pt x="362" y="124"/>
                  </a:lnTo>
                  <a:lnTo>
                    <a:pt x="363" y="123"/>
                  </a:lnTo>
                  <a:lnTo>
                    <a:pt x="365" y="122"/>
                  </a:lnTo>
                  <a:lnTo>
                    <a:pt x="366" y="120"/>
                  </a:lnTo>
                  <a:lnTo>
                    <a:pt x="366" y="119"/>
                  </a:lnTo>
                  <a:lnTo>
                    <a:pt x="367" y="118"/>
                  </a:lnTo>
                  <a:lnTo>
                    <a:pt x="369" y="116"/>
                  </a:lnTo>
                  <a:lnTo>
                    <a:pt x="370" y="115"/>
                  </a:lnTo>
                  <a:lnTo>
                    <a:pt x="371" y="112"/>
                  </a:lnTo>
                  <a:lnTo>
                    <a:pt x="373" y="111"/>
                  </a:lnTo>
                  <a:lnTo>
                    <a:pt x="374" y="110"/>
                  </a:lnTo>
                  <a:lnTo>
                    <a:pt x="377" y="110"/>
                  </a:lnTo>
                  <a:lnTo>
                    <a:pt x="379" y="107"/>
                  </a:lnTo>
                  <a:lnTo>
                    <a:pt x="382" y="106"/>
                  </a:lnTo>
                  <a:lnTo>
                    <a:pt x="383" y="106"/>
                  </a:lnTo>
                  <a:lnTo>
                    <a:pt x="385" y="104"/>
                  </a:lnTo>
                  <a:lnTo>
                    <a:pt x="386" y="104"/>
                  </a:lnTo>
                  <a:lnTo>
                    <a:pt x="388" y="104"/>
                  </a:lnTo>
                  <a:lnTo>
                    <a:pt x="390" y="104"/>
                  </a:lnTo>
                  <a:lnTo>
                    <a:pt x="393" y="104"/>
                  </a:lnTo>
                  <a:lnTo>
                    <a:pt x="396" y="104"/>
                  </a:lnTo>
                  <a:lnTo>
                    <a:pt x="400" y="104"/>
                  </a:lnTo>
                  <a:lnTo>
                    <a:pt x="402" y="104"/>
                  </a:lnTo>
                  <a:lnTo>
                    <a:pt x="405" y="103"/>
                  </a:lnTo>
                  <a:lnTo>
                    <a:pt x="408" y="103"/>
                  </a:lnTo>
                  <a:lnTo>
                    <a:pt x="410" y="102"/>
                  </a:lnTo>
                  <a:lnTo>
                    <a:pt x="412" y="102"/>
                  </a:lnTo>
                  <a:lnTo>
                    <a:pt x="413" y="100"/>
                  </a:lnTo>
                  <a:lnTo>
                    <a:pt x="415" y="97"/>
                  </a:lnTo>
                  <a:lnTo>
                    <a:pt x="416" y="96"/>
                  </a:lnTo>
                  <a:lnTo>
                    <a:pt x="417" y="95"/>
                  </a:lnTo>
                  <a:lnTo>
                    <a:pt x="420" y="93"/>
                  </a:lnTo>
                  <a:lnTo>
                    <a:pt x="421" y="91"/>
                  </a:lnTo>
                  <a:lnTo>
                    <a:pt x="424" y="89"/>
                  </a:lnTo>
                  <a:lnTo>
                    <a:pt x="427" y="88"/>
                  </a:lnTo>
                  <a:lnTo>
                    <a:pt x="429" y="87"/>
                  </a:lnTo>
                  <a:lnTo>
                    <a:pt x="431" y="87"/>
                  </a:lnTo>
                  <a:lnTo>
                    <a:pt x="433" y="85"/>
                  </a:lnTo>
                  <a:lnTo>
                    <a:pt x="433" y="85"/>
                  </a:lnTo>
                  <a:lnTo>
                    <a:pt x="435" y="85"/>
                  </a:lnTo>
                  <a:lnTo>
                    <a:pt x="435" y="84"/>
                  </a:lnTo>
                  <a:lnTo>
                    <a:pt x="435" y="83"/>
                  </a:lnTo>
                  <a:lnTo>
                    <a:pt x="435" y="83"/>
                  </a:lnTo>
                  <a:lnTo>
                    <a:pt x="435" y="81"/>
                  </a:lnTo>
                  <a:lnTo>
                    <a:pt x="436" y="80"/>
                  </a:lnTo>
                  <a:lnTo>
                    <a:pt x="435" y="80"/>
                  </a:lnTo>
                  <a:lnTo>
                    <a:pt x="435" y="79"/>
                  </a:lnTo>
                  <a:lnTo>
                    <a:pt x="435" y="77"/>
                  </a:lnTo>
                  <a:lnTo>
                    <a:pt x="435" y="77"/>
                  </a:lnTo>
                  <a:lnTo>
                    <a:pt x="436" y="76"/>
                  </a:lnTo>
                  <a:lnTo>
                    <a:pt x="436" y="76"/>
                  </a:lnTo>
                  <a:lnTo>
                    <a:pt x="436" y="76"/>
                  </a:lnTo>
                  <a:lnTo>
                    <a:pt x="437" y="75"/>
                  </a:lnTo>
                  <a:lnTo>
                    <a:pt x="437" y="75"/>
                  </a:lnTo>
                  <a:lnTo>
                    <a:pt x="439" y="75"/>
                  </a:lnTo>
                  <a:lnTo>
                    <a:pt x="439" y="75"/>
                  </a:lnTo>
                  <a:lnTo>
                    <a:pt x="439" y="75"/>
                  </a:lnTo>
                  <a:lnTo>
                    <a:pt x="440" y="73"/>
                  </a:lnTo>
                  <a:lnTo>
                    <a:pt x="440" y="72"/>
                  </a:lnTo>
                  <a:lnTo>
                    <a:pt x="442" y="72"/>
                  </a:lnTo>
                  <a:lnTo>
                    <a:pt x="442" y="70"/>
                  </a:lnTo>
                  <a:lnTo>
                    <a:pt x="442" y="69"/>
                  </a:lnTo>
                  <a:lnTo>
                    <a:pt x="442" y="68"/>
                  </a:lnTo>
                  <a:lnTo>
                    <a:pt x="442" y="66"/>
                  </a:lnTo>
                  <a:lnTo>
                    <a:pt x="442" y="65"/>
                  </a:lnTo>
                  <a:lnTo>
                    <a:pt x="442" y="64"/>
                  </a:lnTo>
                  <a:lnTo>
                    <a:pt x="440" y="62"/>
                  </a:lnTo>
                  <a:lnTo>
                    <a:pt x="440" y="61"/>
                  </a:lnTo>
                  <a:lnTo>
                    <a:pt x="439" y="61"/>
                  </a:lnTo>
                  <a:lnTo>
                    <a:pt x="439" y="60"/>
                  </a:lnTo>
                  <a:lnTo>
                    <a:pt x="437" y="60"/>
                  </a:lnTo>
                  <a:lnTo>
                    <a:pt x="437" y="58"/>
                  </a:lnTo>
                  <a:lnTo>
                    <a:pt x="436" y="58"/>
                  </a:lnTo>
                  <a:lnTo>
                    <a:pt x="436" y="57"/>
                  </a:lnTo>
                  <a:lnTo>
                    <a:pt x="436" y="56"/>
                  </a:lnTo>
                  <a:lnTo>
                    <a:pt x="436" y="54"/>
                  </a:lnTo>
                  <a:lnTo>
                    <a:pt x="436" y="53"/>
                  </a:lnTo>
                  <a:lnTo>
                    <a:pt x="437" y="52"/>
                  </a:lnTo>
                  <a:lnTo>
                    <a:pt x="439" y="50"/>
                  </a:lnTo>
                  <a:lnTo>
                    <a:pt x="440" y="48"/>
                  </a:lnTo>
                  <a:lnTo>
                    <a:pt x="440" y="45"/>
                  </a:lnTo>
                  <a:lnTo>
                    <a:pt x="442" y="43"/>
                  </a:lnTo>
                  <a:lnTo>
                    <a:pt x="442" y="41"/>
                  </a:lnTo>
                  <a:lnTo>
                    <a:pt x="443" y="39"/>
                  </a:lnTo>
                  <a:lnTo>
                    <a:pt x="442" y="39"/>
                  </a:lnTo>
                  <a:lnTo>
                    <a:pt x="440" y="39"/>
                  </a:lnTo>
                  <a:lnTo>
                    <a:pt x="439" y="38"/>
                  </a:lnTo>
                  <a:lnTo>
                    <a:pt x="436" y="38"/>
                  </a:lnTo>
                  <a:lnTo>
                    <a:pt x="435" y="38"/>
                  </a:lnTo>
                  <a:lnTo>
                    <a:pt x="433" y="38"/>
                  </a:lnTo>
                  <a:lnTo>
                    <a:pt x="432" y="38"/>
                  </a:lnTo>
                  <a:lnTo>
                    <a:pt x="431" y="38"/>
                  </a:lnTo>
                  <a:lnTo>
                    <a:pt x="428" y="39"/>
                  </a:lnTo>
                  <a:lnTo>
                    <a:pt x="427" y="39"/>
                  </a:lnTo>
                  <a:lnTo>
                    <a:pt x="425" y="41"/>
                  </a:lnTo>
                  <a:lnTo>
                    <a:pt x="424" y="42"/>
                  </a:lnTo>
                  <a:lnTo>
                    <a:pt x="424" y="42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auto">
            <a:xfrm>
              <a:off x="3828474" y="3034943"/>
              <a:ext cx="1319533" cy="718313"/>
            </a:xfrm>
            <a:custGeom>
              <a:avLst/>
              <a:gdLst>
                <a:gd name="T0" fmla="*/ 7 w 586"/>
                <a:gd name="T1" fmla="*/ 211 h 319"/>
                <a:gd name="T2" fmla="*/ 20 w 586"/>
                <a:gd name="T3" fmla="*/ 224 h 319"/>
                <a:gd name="T4" fmla="*/ 47 w 586"/>
                <a:gd name="T5" fmla="*/ 238 h 319"/>
                <a:gd name="T6" fmla="*/ 93 w 586"/>
                <a:gd name="T7" fmla="*/ 263 h 319"/>
                <a:gd name="T8" fmla="*/ 112 w 586"/>
                <a:gd name="T9" fmla="*/ 278 h 319"/>
                <a:gd name="T10" fmla="*/ 124 w 586"/>
                <a:gd name="T11" fmla="*/ 287 h 319"/>
                <a:gd name="T12" fmla="*/ 151 w 586"/>
                <a:gd name="T13" fmla="*/ 305 h 319"/>
                <a:gd name="T14" fmla="*/ 177 w 586"/>
                <a:gd name="T15" fmla="*/ 317 h 319"/>
                <a:gd name="T16" fmla="*/ 198 w 586"/>
                <a:gd name="T17" fmla="*/ 293 h 319"/>
                <a:gd name="T18" fmla="*/ 215 w 586"/>
                <a:gd name="T19" fmla="*/ 256 h 319"/>
                <a:gd name="T20" fmla="*/ 183 w 586"/>
                <a:gd name="T21" fmla="*/ 263 h 319"/>
                <a:gd name="T22" fmla="*/ 188 w 586"/>
                <a:gd name="T23" fmla="*/ 238 h 319"/>
                <a:gd name="T24" fmla="*/ 198 w 586"/>
                <a:gd name="T25" fmla="*/ 219 h 319"/>
                <a:gd name="T26" fmla="*/ 197 w 586"/>
                <a:gd name="T27" fmla="*/ 184 h 319"/>
                <a:gd name="T28" fmla="*/ 236 w 586"/>
                <a:gd name="T29" fmla="*/ 193 h 319"/>
                <a:gd name="T30" fmla="*/ 251 w 586"/>
                <a:gd name="T31" fmla="*/ 202 h 319"/>
                <a:gd name="T32" fmla="*/ 277 w 586"/>
                <a:gd name="T33" fmla="*/ 211 h 319"/>
                <a:gd name="T34" fmla="*/ 281 w 586"/>
                <a:gd name="T35" fmla="*/ 175 h 319"/>
                <a:gd name="T36" fmla="*/ 346 w 586"/>
                <a:gd name="T37" fmla="*/ 140 h 319"/>
                <a:gd name="T38" fmla="*/ 382 w 586"/>
                <a:gd name="T39" fmla="*/ 151 h 319"/>
                <a:gd name="T40" fmla="*/ 498 w 586"/>
                <a:gd name="T41" fmla="*/ 208 h 319"/>
                <a:gd name="T42" fmla="*/ 536 w 586"/>
                <a:gd name="T43" fmla="*/ 192 h 319"/>
                <a:gd name="T44" fmla="*/ 556 w 586"/>
                <a:gd name="T45" fmla="*/ 184 h 319"/>
                <a:gd name="T46" fmla="*/ 583 w 586"/>
                <a:gd name="T47" fmla="*/ 166 h 319"/>
                <a:gd name="T48" fmla="*/ 585 w 586"/>
                <a:gd name="T49" fmla="*/ 143 h 319"/>
                <a:gd name="T50" fmla="*/ 568 w 586"/>
                <a:gd name="T51" fmla="*/ 113 h 319"/>
                <a:gd name="T52" fmla="*/ 531 w 586"/>
                <a:gd name="T53" fmla="*/ 97 h 319"/>
                <a:gd name="T54" fmla="*/ 524 w 586"/>
                <a:gd name="T55" fmla="*/ 125 h 319"/>
                <a:gd name="T56" fmla="*/ 500 w 586"/>
                <a:gd name="T57" fmla="*/ 143 h 319"/>
                <a:gd name="T58" fmla="*/ 491 w 586"/>
                <a:gd name="T59" fmla="*/ 129 h 319"/>
                <a:gd name="T60" fmla="*/ 491 w 586"/>
                <a:gd name="T61" fmla="*/ 115 h 319"/>
                <a:gd name="T62" fmla="*/ 477 w 586"/>
                <a:gd name="T63" fmla="*/ 116 h 319"/>
                <a:gd name="T64" fmla="*/ 436 w 586"/>
                <a:gd name="T65" fmla="*/ 109 h 319"/>
                <a:gd name="T66" fmla="*/ 412 w 586"/>
                <a:gd name="T67" fmla="*/ 107 h 319"/>
                <a:gd name="T68" fmla="*/ 417 w 586"/>
                <a:gd name="T69" fmla="*/ 92 h 319"/>
                <a:gd name="T70" fmla="*/ 400 w 586"/>
                <a:gd name="T71" fmla="*/ 84 h 319"/>
                <a:gd name="T72" fmla="*/ 393 w 586"/>
                <a:gd name="T73" fmla="*/ 84 h 319"/>
                <a:gd name="T74" fmla="*/ 343 w 586"/>
                <a:gd name="T75" fmla="*/ 81 h 319"/>
                <a:gd name="T76" fmla="*/ 325 w 586"/>
                <a:gd name="T77" fmla="*/ 82 h 319"/>
                <a:gd name="T78" fmla="*/ 296 w 586"/>
                <a:gd name="T79" fmla="*/ 98 h 319"/>
                <a:gd name="T80" fmla="*/ 271 w 586"/>
                <a:gd name="T81" fmla="*/ 77 h 319"/>
                <a:gd name="T82" fmla="*/ 282 w 586"/>
                <a:gd name="T83" fmla="*/ 53 h 319"/>
                <a:gd name="T84" fmla="*/ 308 w 586"/>
                <a:gd name="T85" fmla="*/ 38 h 319"/>
                <a:gd name="T86" fmla="*/ 282 w 586"/>
                <a:gd name="T87" fmla="*/ 1 h 319"/>
                <a:gd name="T88" fmla="*/ 275 w 586"/>
                <a:gd name="T89" fmla="*/ 31 h 319"/>
                <a:gd name="T90" fmla="*/ 252 w 586"/>
                <a:gd name="T91" fmla="*/ 58 h 319"/>
                <a:gd name="T92" fmla="*/ 242 w 586"/>
                <a:gd name="T93" fmla="*/ 81 h 319"/>
                <a:gd name="T94" fmla="*/ 221 w 586"/>
                <a:gd name="T95" fmla="*/ 89 h 319"/>
                <a:gd name="T96" fmla="*/ 221 w 586"/>
                <a:gd name="T97" fmla="*/ 77 h 319"/>
                <a:gd name="T98" fmla="*/ 193 w 586"/>
                <a:gd name="T99" fmla="*/ 63 h 319"/>
                <a:gd name="T100" fmla="*/ 155 w 586"/>
                <a:gd name="T101" fmla="*/ 65 h 319"/>
                <a:gd name="T102" fmla="*/ 138 w 586"/>
                <a:gd name="T103" fmla="*/ 102 h 319"/>
                <a:gd name="T104" fmla="*/ 124 w 586"/>
                <a:gd name="T105" fmla="*/ 96 h 319"/>
                <a:gd name="T106" fmla="*/ 106 w 586"/>
                <a:gd name="T107" fmla="*/ 73 h 319"/>
                <a:gd name="T108" fmla="*/ 105 w 586"/>
                <a:gd name="T109" fmla="*/ 46 h 319"/>
                <a:gd name="T110" fmla="*/ 84 w 586"/>
                <a:gd name="T111" fmla="*/ 65 h 319"/>
                <a:gd name="T112" fmla="*/ 90 w 586"/>
                <a:gd name="T113" fmla="*/ 84 h 319"/>
                <a:gd name="T114" fmla="*/ 67 w 586"/>
                <a:gd name="T115" fmla="*/ 85 h 319"/>
                <a:gd name="T116" fmla="*/ 40 w 586"/>
                <a:gd name="T117" fmla="*/ 86 h 319"/>
                <a:gd name="T118" fmla="*/ 32 w 586"/>
                <a:gd name="T119" fmla="*/ 120 h 319"/>
                <a:gd name="T120" fmla="*/ 25 w 586"/>
                <a:gd name="T121" fmla="*/ 142 h 319"/>
                <a:gd name="T122" fmla="*/ 8 w 586"/>
                <a:gd name="T123" fmla="*/ 165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86" h="319">
                  <a:moveTo>
                    <a:pt x="1" y="185"/>
                  </a:moveTo>
                  <a:lnTo>
                    <a:pt x="0" y="185"/>
                  </a:lnTo>
                  <a:lnTo>
                    <a:pt x="0" y="186"/>
                  </a:lnTo>
                  <a:lnTo>
                    <a:pt x="0" y="188"/>
                  </a:lnTo>
                  <a:lnTo>
                    <a:pt x="0" y="189"/>
                  </a:lnTo>
                  <a:lnTo>
                    <a:pt x="0" y="192"/>
                  </a:lnTo>
                  <a:lnTo>
                    <a:pt x="0" y="194"/>
                  </a:lnTo>
                  <a:lnTo>
                    <a:pt x="0" y="197"/>
                  </a:lnTo>
                  <a:lnTo>
                    <a:pt x="0" y="200"/>
                  </a:lnTo>
                  <a:lnTo>
                    <a:pt x="0" y="201"/>
                  </a:lnTo>
                  <a:lnTo>
                    <a:pt x="0" y="202"/>
                  </a:lnTo>
                  <a:lnTo>
                    <a:pt x="1" y="204"/>
                  </a:lnTo>
                  <a:lnTo>
                    <a:pt x="1" y="205"/>
                  </a:lnTo>
                  <a:lnTo>
                    <a:pt x="2" y="205"/>
                  </a:lnTo>
                  <a:lnTo>
                    <a:pt x="4" y="206"/>
                  </a:lnTo>
                  <a:lnTo>
                    <a:pt x="5" y="206"/>
                  </a:lnTo>
                  <a:lnTo>
                    <a:pt x="5" y="206"/>
                  </a:lnTo>
                  <a:lnTo>
                    <a:pt x="5" y="208"/>
                  </a:lnTo>
                  <a:lnTo>
                    <a:pt x="7" y="208"/>
                  </a:lnTo>
                  <a:lnTo>
                    <a:pt x="7" y="209"/>
                  </a:lnTo>
                  <a:lnTo>
                    <a:pt x="7" y="209"/>
                  </a:lnTo>
                  <a:lnTo>
                    <a:pt x="7" y="211"/>
                  </a:lnTo>
                  <a:lnTo>
                    <a:pt x="7" y="211"/>
                  </a:lnTo>
                  <a:lnTo>
                    <a:pt x="7" y="212"/>
                  </a:lnTo>
                  <a:lnTo>
                    <a:pt x="8" y="212"/>
                  </a:lnTo>
                  <a:lnTo>
                    <a:pt x="8" y="213"/>
                  </a:lnTo>
                  <a:lnTo>
                    <a:pt x="8" y="213"/>
                  </a:lnTo>
                  <a:lnTo>
                    <a:pt x="9" y="215"/>
                  </a:lnTo>
                  <a:lnTo>
                    <a:pt x="9" y="215"/>
                  </a:lnTo>
                  <a:lnTo>
                    <a:pt x="11" y="215"/>
                  </a:lnTo>
                  <a:lnTo>
                    <a:pt x="11" y="216"/>
                  </a:lnTo>
                  <a:lnTo>
                    <a:pt x="12" y="216"/>
                  </a:lnTo>
                  <a:lnTo>
                    <a:pt x="12" y="216"/>
                  </a:lnTo>
                  <a:lnTo>
                    <a:pt x="13" y="216"/>
                  </a:lnTo>
                  <a:lnTo>
                    <a:pt x="15" y="217"/>
                  </a:lnTo>
                  <a:lnTo>
                    <a:pt x="15" y="217"/>
                  </a:lnTo>
                  <a:lnTo>
                    <a:pt x="16" y="219"/>
                  </a:lnTo>
                  <a:lnTo>
                    <a:pt x="16" y="219"/>
                  </a:lnTo>
                  <a:lnTo>
                    <a:pt x="17" y="220"/>
                  </a:lnTo>
                  <a:lnTo>
                    <a:pt x="17" y="221"/>
                  </a:lnTo>
                  <a:lnTo>
                    <a:pt x="17" y="221"/>
                  </a:lnTo>
                  <a:lnTo>
                    <a:pt x="19" y="223"/>
                  </a:lnTo>
                  <a:lnTo>
                    <a:pt x="20" y="223"/>
                  </a:lnTo>
                  <a:lnTo>
                    <a:pt x="20" y="224"/>
                  </a:lnTo>
                  <a:lnTo>
                    <a:pt x="21" y="224"/>
                  </a:lnTo>
                  <a:lnTo>
                    <a:pt x="23" y="224"/>
                  </a:lnTo>
                  <a:lnTo>
                    <a:pt x="23" y="224"/>
                  </a:lnTo>
                  <a:lnTo>
                    <a:pt x="24" y="224"/>
                  </a:lnTo>
                  <a:lnTo>
                    <a:pt x="25" y="224"/>
                  </a:lnTo>
                  <a:lnTo>
                    <a:pt x="25" y="224"/>
                  </a:lnTo>
                  <a:lnTo>
                    <a:pt x="27" y="225"/>
                  </a:lnTo>
                  <a:lnTo>
                    <a:pt x="28" y="225"/>
                  </a:lnTo>
                  <a:lnTo>
                    <a:pt x="28" y="227"/>
                  </a:lnTo>
                  <a:lnTo>
                    <a:pt x="30" y="228"/>
                  </a:lnTo>
                  <a:lnTo>
                    <a:pt x="30" y="228"/>
                  </a:lnTo>
                  <a:lnTo>
                    <a:pt x="31" y="231"/>
                  </a:lnTo>
                  <a:lnTo>
                    <a:pt x="32" y="232"/>
                  </a:lnTo>
                  <a:lnTo>
                    <a:pt x="34" y="233"/>
                  </a:lnTo>
                  <a:lnTo>
                    <a:pt x="36" y="235"/>
                  </a:lnTo>
                  <a:lnTo>
                    <a:pt x="38" y="236"/>
                  </a:lnTo>
                  <a:lnTo>
                    <a:pt x="39" y="236"/>
                  </a:lnTo>
                  <a:lnTo>
                    <a:pt x="42" y="236"/>
                  </a:lnTo>
                  <a:lnTo>
                    <a:pt x="44" y="236"/>
                  </a:lnTo>
                  <a:lnTo>
                    <a:pt x="44" y="236"/>
                  </a:lnTo>
                  <a:lnTo>
                    <a:pt x="46" y="238"/>
                  </a:lnTo>
                  <a:lnTo>
                    <a:pt x="47" y="238"/>
                  </a:lnTo>
                  <a:lnTo>
                    <a:pt x="48" y="238"/>
                  </a:lnTo>
                  <a:lnTo>
                    <a:pt x="50" y="239"/>
                  </a:lnTo>
                  <a:lnTo>
                    <a:pt x="51" y="239"/>
                  </a:lnTo>
                  <a:lnTo>
                    <a:pt x="52" y="240"/>
                  </a:lnTo>
                  <a:lnTo>
                    <a:pt x="54" y="242"/>
                  </a:lnTo>
                  <a:lnTo>
                    <a:pt x="57" y="243"/>
                  </a:lnTo>
                  <a:lnTo>
                    <a:pt x="59" y="246"/>
                  </a:lnTo>
                  <a:lnTo>
                    <a:pt x="62" y="247"/>
                  </a:lnTo>
                  <a:lnTo>
                    <a:pt x="65" y="250"/>
                  </a:lnTo>
                  <a:lnTo>
                    <a:pt x="66" y="251"/>
                  </a:lnTo>
                  <a:lnTo>
                    <a:pt x="67" y="252"/>
                  </a:lnTo>
                  <a:lnTo>
                    <a:pt x="70" y="255"/>
                  </a:lnTo>
                  <a:lnTo>
                    <a:pt x="71" y="258"/>
                  </a:lnTo>
                  <a:lnTo>
                    <a:pt x="71" y="259"/>
                  </a:lnTo>
                  <a:lnTo>
                    <a:pt x="73" y="259"/>
                  </a:lnTo>
                  <a:lnTo>
                    <a:pt x="74" y="260"/>
                  </a:lnTo>
                  <a:lnTo>
                    <a:pt x="75" y="262"/>
                  </a:lnTo>
                  <a:lnTo>
                    <a:pt x="77" y="262"/>
                  </a:lnTo>
                  <a:lnTo>
                    <a:pt x="78" y="262"/>
                  </a:lnTo>
                  <a:lnTo>
                    <a:pt x="79" y="263"/>
                  </a:lnTo>
                  <a:lnTo>
                    <a:pt x="82" y="263"/>
                  </a:lnTo>
                  <a:lnTo>
                    <a:pt x="93" y="263"/>
                  </a:lnTo>
                  <a:lnTo>
                    <a:pt x="93" y="263"/>
                  </a:lnTo>
                  <a:lnTo>
                    <a:pt x="93" y="263"/>
                  </a:lnTo>
                  <a:lnTo>
                    <a:pt x="94" y="263"/>
                  </a:lnTo>
                  <a:lnTo>
                    <a:pt x="94" y="263"/>
                  </a:lnTo>
                  <a:lnTo>
                    <a:pt x="94" y="265"/>
                  </a:lnTo>
                  <a:lnTo>
                    <a:pt x="96" y="265"/>
                  </a:lnTo>
                  <a:lnTo>
                    <a:pt x="96" y="265"/>
                  </a:lnTo>
                  <a:lnTo>
                    <a:pt x="96" y="266"/>
                  </a:lnTo>
                  <a:lnTo>
                    <a:pt x="96" y="267"/>
                  </a:lnTo>
                  <a:lnTo>
                    <a:pt x="96" y="269"/>
                  </a:lnTo>
                  <a:lnTo>
                    <a:pt x="97" y="270"/>
                  </a:lnTo>
                  <a:lnTo>
                    <a:pt x="98" y="271"/>
                  </a:lnTo>
                  <a:lnTo>
                    <a:pt x="100" y="273"/>
                  </a:lnTo>
                  <a:lnTo>
                    <a:pt x="101" y="274"/>
                  </a:lnTo>
                  <a:lnTo>
                    <a:pt x="104" y="275"/>
                  </a:lnTo>
                  <a:lnTo>
                    <a:pt x="105" y="277"/>
                  </a:lnTo>
                  <a:lnTo>
                    <a:pt x="106" y="278"/>
                  </a:lnTo>
                  <a:lnTo>
                    <a:pt x="108" y="278"/>
                  </a:lnTo>
                  <a:lnTo>
                    <a:pt x="108" y="278"/>
                  </a:lnTo>
                  <a:lnTo>
                    <a:pt x="109" y="278"/>
                  </a:lnTo>
                  <a:lnTo>
                    <a:pt x="111" y="278"/>
                  </a:lnTo>
                  <a:lnTo>
                    <a:pt x="112" y="278"/>
                  </a:lnTo>
                  <a:lnTo>
                    <a:pt x="113" y="278"/>
                  </a:lnTo>
                  <a:lnTo>
                    <a:pt x="113" y="277"/>
                  </a:lnTo>
                  <a:lnTo>
                    <a:pt x="115" y="277"/>
                  </a:lnTo>
                  <a:lnTo>
                    <a:pt x="116" y="275"/>
                  </a:lnTo>
                  <a:lnTo>
                    <a:pt x="116" y="275"/>
                  </a:lnTo>
                  <a:lnTo>
                    <a:pt x="117" y="275"/>
                  </a:lnTo>
                  <a:lnTo>
                    <a:pt x="119" y="275"/>
                  </a:lnTo>
                  <a:lnTo>
                    <a:pt x="120" y="275"/>
                  </a:lnTo>
                  <a:lnTo>
                    <a:pt x="120" y="275"/>
                  </a:lnTo>
                  <a:lnTo>
                    <a:pt x="121" y="275"/>
                  </a:lnTo>
                  <a:lnTo>
                    <a:pt x="121" y="277"/>
                  </a:lnTo>
                  <a:lnTo>
                    <a:pt x="123" y="277"/>
                  </a:lnTo>
                  <a:lnTo>
                    <a:pt x="123" y="278"/>
                  </a:lnTo>
                  <a:lnTo>
                    <a:pt x="123" y="278"/>
                  </a:lnTo>
                  <a:lnTo>
                    <a:pt x="123" y="279"/>
                  </a:lnTo>
                  <a:lnTo>
                    <a:pt x="123" y="279"/>
                  </a:lnTo>
                  <a:lnTo>
                    <a:pt x="123" y="281"/>
                  </a:lnTo>
                  <a:lnTo>
                    <a:pt x="123" y="281"/>
                  </a:lnTo>
                  <a:lnTo>
                    <a:pt x="123" y="282"/>
                  </a:lnTo>
                  <a:lnTo>
                    <a:pt x="123" y="283"/>
                  </a:lnTo>
                  <a:lnTo>
                    <a:pt x="124" y="286"/>
                  </a:lnTo>
                  <a:lnTo>
                    <a:pt x="124" y="287"/>
                  </a:lnTo>
                  <a:lnTo>
                    <a:pt x="125" y="289"/>
                  </a:lnTo>
                  <a:lnTo>
                    <a:pt x="127" y="290"/>
                  </a:lnTo>
                  <a:lnTo>
                    <a:pt x="128" y="292"/>
                  </a:lnTo>
                  <a:lnTo>
                    <a:pt x="131" y="293"/>
                  </a:lnTo>
                  <a:lnTo>
                    <a:pt x="132" y="293"/>
                  </a:lnTo>
                  <a:lnTo>
                    <a:pt x="134" y="294"/>
                  </a:lnTo>
                  <a:lnTo>
                    <a:pt x="135" y="296"/>
                  </a:lnTo>
                  <a:lnTo>
                    <a:pt x="135" y="296"/>
                  </a:lnTo>
                  <a:lnTo>
                    <a:pt x="136" y="297"/>
                  </a:lnTo>
                  <a:lnTo>
                    <a:pt x="136" y="298"/>
                  </a:lnTo>
                  <a:lnTo>
                    <a:pt x="136" y="300"/>
                  </a:lnTo>
                  <a:lnTo>
                    <a:pt x="136" y="302"/>
                  </a:lnTo>
                  <a:lnTo>
                    <a:pt x="136" y="306"/>
                  </a:lnTo>
                  <a:lnTo>
                    <a:pt x="138" y="305"/>
                  </a:lnTo>
                  <a:lnTo>
                    <a:pt x="140" y="304"/>
                  </a:lnTo>
                  <a:lnTo>
                    <a:pt x="142" y="302"/>
                  </a:lnTo>
                  <a:lnTo>
                    <a:pt x="144" y="302"/>
                  </a:lnTo>
                  <a:lnTo>
                    <a:pt x="146" y="302"/>
                  </a:lnTo>
                  <a:lnTo>
                    <a:pt x="147" y="302"/>
                  </a:lnTo>
                  <a:lnTo>
                    <a:pt x="148" y="302"/>
                  </a:lnTo>
                  <a:lnTo>
                    <a:pt x="150" y="304"/>
                  </a:lnTo>
                  <a:lnTo>
                    <a:pt x="151" y="305"/>
                  </a:lnTo>
                  <a:lnTo>
                    <a:pt x="152" y="306"/>
                  </a:lnTo>
                  <a:lnTo>
                    <a:pt x="154" y="308"/>
                  </a:lnTo>
                  <a:lnTo>
                    <a:pt x="155" y="309"/>
                  </a:lnTo>
                  <a:lnTo>
                    <a:pt x="156" y="310"/>
                  </a:lnTo>
                  <a:lnTo>
                    <a:pt x="156" y="312"/>
                  </a:lnTo>
                  <a:lnTo>
                    <a:pt x="156" y="312"/>
                  </a:lnTo>
                  <a:lnTo>
                    <a:pt x="156" y="313"/>
                  </a:lnTo>
                  <a:lnTo>
                    <a:pt x="158" y="314"/>
                  </a:lnTo>
                  <a:lnTo>
                    <a:pt x="159" y="316"/>
                  </a:lnTo>
                  <a:lnTo>
                    <a:pt x="161" y="319"/>
                  </a:lnTo>
                  <a:lnTo>
                    <a:pt x="161" y="319"/>
                  </a:lnTo>
                  <a:lnTo>
                    <a:pt x="162" y="319"/>
                  </a:lnTo>
                  <a:lnTo>
                    <a:pt x="165" y="317"/>
                  </a:lnTo>
                  <a:lnTo>
                    <a:pt x="166" y="316"/>
                  </a:lnTo>
                  <a:lnTo>
                    <a:pt x="166" y="316"/>
                  </a:lnTo>
                  <a:lnTo>
                    <a:pt x="167" y="316"/>
                  </a:lnTo>
                  <a:lnTo>
                    <a:pt x="169" y="316"/>
                  </a:lnTo>
                  <a:lnTo>
                    <a:pt x="171" y="316"/>
                  </a:lnTo>
                  <a:lnTo>
                    <a:pt x="173" y="316"/>
                  </a:lnTo>
                  <a:lnTo>
                    <a:pt x="174" y="316"/>
                  </a:lnTo>
                  <a:lnTo>
                    <a:pt x="175" y="317"/>
                  </a:lnTo>
                  <a:lnTo>
                    <a:pt x="177" y="317"/>
                  </a:lnTo>
                  <a:lnTo>
                    <a:pt x="179" y="317"/>
                  </a:lnTo>
                  <a:lnTo>
                    <a:pt x="181" y="317"/>
                  </a:lnTo>
                  <a:lnTo>
                    <a:pt x="183" y="317"/>
                  </a:lnTo>
                  <a:lnTo>
                    <a:pt x="185" y="316"/>
                  </a:lnTo>
                  <a:lnTo>
                    <a:pt x="188" y="316"/>
                  </a:lnTo>
                  <a:lnTo>
                    <a:pt x="189" y="314"/>
                  </a:lnTo>
                  <a:lnTo>
                    <a:pt x="190" y="313"/>
                  </a:lnTo>
                  <a:lnTo>
                    <a:pt x="193" y="312"/>
                  </a:lnTo>
                  <a:lnTo>
                    <a:pt x="193" y="312"/>
                  </a:lnTo>
                  <a:lnTo>
                    <a:pt x="194" y="310"/>
                  </a:lnTo>
                  <a:lnTo>
                    <a:pt x="196" y="309"/>
                  </a:lnTo>
                  <a:lnTo>
                    <a:pt x="196" y="308"/>
                  </a:lnTo>
                  <a:lnTo>
                    <a:pt x="196" y="306"/>
                  </a:lnTo>
                  <a:lnTo>
                    <a:pt x="196" y="305"/>
                  </a:lnTo>
                  <a:lnTo>
                    <a:pt x="196" y="304"/>
                  </a:lnTo>
                  <a:lnTo>
                    <a:pt x="196" y="302"/>
                  </a:lnTo>
                  <a:lnTo>
                    <a:pt x="196" y="301"/>
                  </a:lnTo>
                  <a:lnTo>
                    <a:pt x="196" y="300"/>
                  </a:lnTo>
                  <a:lnTo>
                    <a:pt x="196" y="298"/>
                  </a:lnTo>
                  <a:lnTo>
                    <a:pt x="196" y="296"/>
                  </a:lnTo>
                  <a:lnTo>
                    <a:pt x="197" y="294"/>
                  </a:lnTo>
                  <a:lnTo>
                    <a:pt x="198" y="293"/>
                  </a:lnTo>
                  <a:lnTo>
                    <a:pt x="200" y="292"/>
                  </a:lnTo>
                  <a:lnTo>
                    <a:pt x="202" y="289"/>
                  </a:lnTo>
                  <a:lnTo>
                    <a:pt x="204" y="286"/>
                  </a:lnTo>
                  <a:lnTo>
                    <a:pt x="206" y="285"/>
                  </a:lnTo>
                  <a:lnTo>
                    <a:pt x="208" y="283"/>
                  </a:lnTo>
                  <a:lnTo>
                    <a:pt x="209" y="282"/>
                  </a:lnTo>
                  <a:lnTo>
                    <a:pt x="212" y="279"/>
                  </a:lnTo>
                  <a:lnTo>
                    <a:pt x="215" y="278"/>
                  </a:lnTo>
                  <a:lnTo>
                    <a:pt x="217" y="275"/>
                  </a:lnTo>
                  <a:lnTo>
                    <a:pt x="219" y="274"/>
                  </a:lnTo>
                  <a:lnTo>
                    <a:pt x="219" y="273"/>
                  </a:lnTo>
                  <a:lnTo>
                    <a:pt x="220" y="270"/>
                  </a:lnTo>
                  <a:lnTo>
                    <a:pt x="220" y="269"/>
                  </a:lnTo>
                  <a:lnTo>
                    <a:pt x="220" y="267"/>
                  </a:lnTo>
                  <a:lnTo>
                    <a:pt x="220" y="265"/>
                  </a:lnTo>
                  <a:lnTo>
                    <a:pt x="220" y="263"/>
                  </a:lnTo>
                  <a:lnTo>
                    <a:pt x="219" y="262"/>
                  </a:lnTo>
                  <a:lnTo>
                    <a:pt x="217" y="260"/>
                  </a:lnTo>
                  <a:lnTo>
                    <a:pt x="217" y="259"/>
                  </a:lnTo>
                  <a:lnTo>
                    <a:pt x="216" y="258"/>
                  </a:lnTo>
                  <a:lnTo>
                    <a:pt x="215" y="258"/>
                  </a:lnTo>
                  <a:lnTo>
                    <a:pt x="215" y="256"/>
                  </a:lnTo>
                  <a:lnTo>
                    <a:pt x="213" y="256"/>
                  </a:lnTo>
                  <a:lnTo>
                    <a:pt x="212" y="256"/>
                  </a:lnTo>
                  <a:lnTo>
                    <a:pt x="212" y="256"/>
                  </a:lnTo>
                  <a:lnTo>
                    <a:pt x="209" y="256"/>
                  </a:lnTo>
                  <a:lnTo>
                    <a:pt x="206" y="256"/>
                  </a:lnTo>
                  <a:lnTo>
                    <a:pt x="206" y="256"/>
                  </a:lnTo>
                  <a:lnTo>
                    <a:pt x="205" y="256"/>
                  </a:lnTo>
                  <a:lnTo>
                    <a:pt x="205" y="258"/>
                  </a:lnTo>
                  <a:lnTo>
                    <a:pt x="204" y="258"/>
                  </a:lnTo>
                  <a:lnTo>
                    <a:pt x="202" y="260"/>
                  </a:lnTo>
                  <a:lnTo>
                    <a:pt x="200" y="262"/>
                  </a:lnTo>
                  <a:lnTo>
                    <a:pt x="200" y="263"/>
                  </a:lnTo>
                  <a:lnTo>
                    <a:pt x="198" y="263"/>
                  </a:lnTo>
                  <a:lnTo>
                    <a:pt x="197" y="265"/>
                  </a:lnTo>
                  <a:lnTo>
                    <a:pt x="196" y="265"/>
                  </a:lnTo>
                  <a:lnTo>
                    <a:pt x="194" y="266"/>
                  </a:lnTo>
                  <a:lnTo>
                    <a:pt x="193" y="266"/>
                  </a:lnTo>
                  <a:lnTo>
                    <a:pt x="192" y="266"/>
                  </a:lnTo>
                  <a:lnTo>
                    <a:pt x="190" y="266"/>
                  </a:lnTo>
                  <a:lnTo>
                    <a:pt x="189" y="265"/>
                  </a:lnTo>
                  <a:lnTo>
                    <a:pt x="186" y="265"/>
                  </a:lnTo>
                  <a:lnTo>
                    <a:pt x="183" y="263"/>
                  </a:lnTo>
                  <a:lnTo>
                    <a:pt x="182" y="263"/>
                  </a:lnTo>
                  <a:lnTo>
                    <a:pt x="182" y="263"/>
                  </a:lnTo>
                  <a:lnTo>
                    <a:pt x="181" y="263"/>
                  </a:lnTo>
                  <a:lnTo>
                    <a:pt x="181" y="263"/>
                  </a:lnTo>
                  <a:lnTo>
                    <a:pt x="179" y="262"/>
                  </a:lnTo>
                  <a:lnTo>
                    <a:pt x="179" y="262"/>
                  </a:lnTo>
                  <a:lnTo>
                    <a:pt x="179" y="260"/>
                  </a:lnTo>
                  <a:lnTo>
                    <a:pt x="179" y="260"/>
                  </a:lnTo>
                  <a:lnTo>
                    <a:pt x="179" y="259"/>
                  </a:lnTo>
                  <a:lnTo>
                    <a:pt x="179" y="256"/>
                  </a:lnTo>
                  <a:lnTo>
                    <a:pt x="179" y="255"/>
                  </a:lnTo>
                  <a:lnTo>
                    <a:pt x="181" y="252"/>
                  </a:lnTo>
                  <a:lnTo>
                    <a:pt x="182" y="251"/>
                  </a:lnTo>
                  <a:lnTo>
                    <a:pt x="182" y="250"/>
                  </a:lnTo>
                  <a:lnTo>
                    <a:pt x="183" y="247"/>
                  </a:lnTo>
                  <a:lnTo>
                    <a:pt x="185" y="246"/>
                  </a:lnTo>
                  <a:lnTo>
                    <a:pt x="185" y="243"/>
                  </a:lnTo>
                  <a:lnTo>
                    <a:pt x="186" y="242"/>
                  </a:lnTo>
                  <a:lnTo>
                    <a:pt x="186" y="240"/>
                  </a:lnTo>
                  <a:lnTo>
                    <a:pt x="186" y="240"/>
                  </a:lnTo>
                  <a:lnTo>
                    <a:pt x="188" y="239"/>
                  </a:lnTo>
                  <a:lnTo>
                    <a:pt x="188" y="238"/>
                  </a:lnTo>
                  <a:lnTo>
                    <a:pt x="189" y="238"/>
                  </a:lnTo>
                  <a:lnTo>
                    <a:pt x="189" y="238"/>
                  </a:lnTo>
                  <a:lnTo>
                    <a:pt x="190" y="238"/>
                  </a:lnTo>
                  <a:lnTo>
                    <a:pt x="192" y="238"/>
                  </a:lnTo>
                  <a:lnTo>
                    <a:pt x="193" y="236"/>
                  </a:lnTo>
                  <a:lnTo>
                    <a:pt x="196" y="236"/>
                  </a:lnTo>
                  <a:lnTo>
                    <a:pt x="198" y="235"/>
                  </a:lnTo>
                  <a:lnTo>
                    <a:pt x="200" y="235"/>
                  </a:lnTo>
                  <a:lnTo>
                    <a:pt x="201" y="235"/>
                  </a:lnTo>
                  <a:lnTo>
                    <a:pt x="201" y="233"/>
                  </a:lnTo>
                  <a:lnTo>
                    <a:pt x="201" y="232"/>
                  </a:lnTo>
                  <a:lnTo>
                    <a:pt x="201" y="231"/>
                  </a:lnTo>
                  <a:lnTo>
                    <a:pt x="201" y="229"/>
                  </a:lnTo>
                  <a:lnTo>
                    <a:pt x="201" y="228"/>
                  </a:lnTo>
                  <a:lnTo>
                    <a:pt x="201" y="228"/>
                  </a:lnTo>
                  <a:lnTo>
                    <a:pt x="200" y="227"/>
                  </a:lnTo>
                  <a:lnTo>
                    <a:pt x="200" y="225"/>
                  </a:lnTo>
                  <a:lnTo>
                    <a:pt x="198" y="224"/>
                  </a:lnTo>
                  <a:lnTo>
                    <a:pt x="198" y="223"/>
                  </a:lnTo>
                  <a:lnTo>
                    <a:pt x="198" y="221"/>
                  </a:lnTo>
                  <a:lnTo>
                    <a:pt x="198" y="220"/>
                  </a:lnTo>
                  <a:lnTo>
                    <a:pt x="198" y="219"/>
                  </a:lnTo>
                  <a:lnTo>
                    <a:pt x="200" y="219"/>
                  </a:lnTo>
                  <a:lnTo>
                    <a:pt x="201" y="217"/>
                  </a:lnTo>
                  <a:lnTo>
                    <a:pt x="201" y="215"/>
                  </a:lnTo>
                  <a:lnTo>
                    <a:pt x="202" y="213"/>
                  </a:lnTo>
                  <a:lnTo>
                    <a:pt x="204" y="211"/>
                  </a:lnTo>
                  <a:lnTo>
                    <a:pt x="205" y="209"/>
                  </a:lnTo>
                  <a:lnTo>
                    <a:pt x="205" y="206"/>
                  </a:lnTo>
                  <a:lnTo>
                    <a:pt x="206" y="202"/>
                  </a:lnTo>
                  <a:lnTo>
                    <a:pt x="206" y="200"/>
                  </a:lnTo>
                  <a:lnTo>
                    <a:pt x="206" y="198"/>
                  </a:lnTo>
                  <a:lnTo>
                    <a:pt x="205" y="197"/>
                  </a:lnTo>
                  <a:lnTo>
                    <a:pt x="205" y="196"/>
                  </a:lnTo>
                  <a:lnTo>
                    <a:pt x="205" y="194"/>
                  </a:lnTo>
                  <a:lnTo>
                    <a:pt x="204" y="193"/>
                  </a:lnTo>
                  <a:lnTo>
                    <a:pt x="204" y="192"/>
                  </a:lnTo>
                  <a:lnTo>
                    <a:pt x="202" y="190"/>
                  </a:lnTo>
                  <a:lnTo>
                    <a:pt x="201" y="189"/>
                  </a:lnTo>
                  <a:lnTo>
                    <a:pt x="201" y="189"/>
                  </a:lnTo>
                  <a:lnTo>
                    <a:pt x="200" y="188"/>
                  </a:lnTo>
                  <a:lnTo>
                    <a:pt x="198" y="186"/>
                  </a:lnTo>
                  <a:lnTo>
                    <a:pt x="198" y="185"/>
                  </a:lnTo>
                  <a:lnTo>
                    <a:pt x="197" y="184"/>
                  </a:lnTo>
                  <a:lnTo>
                    <a:pt x="197" y="182"/>
                  </a:lnTo>
                  <a:lnTo>
                    <a:pt x="196" y="181"/>
                  </a:lnTo>
                  <a:lnTo>
                    <a:pt x="196" y="179"/>
                  </a:lnTo>
                  <a:lnTo>
                    <a:pt x="196" y="178"/>
                  </a:lnTo>
                  <a:lnTo>
                    <a:pt x="196" y="178"/>
                  </a:lnTo>
                  <a:lnTo>
                    <a:pt x="197" y="177"/>
                  </a:lnTo>
                  <a:lnTo>
                    <a:pt x="197" y="177"/>
                  </a:lnTo>
                  <a:lnTo>
                    <a:pt x="198" y="177"/>
                  </a:lnTo>
                  <a:lnTo>
                    <a:pt x="200" y="177"/>
                  </a:lnTo>
                  <a:lnTo>
                    <a:pt x="201" y="177"/>
                  </a:lnTo>
                  <a:lnTo>
                    <a:pt x="202" y="177"/>
                  </a:lnTo>
                  <a:lnTo>
                    <a:pt x="206" y="179"/>
                  </a:lnTo>
                  <a:lnTo>
                    <a:pt x="209" y="181"/>
                  </a:lnTo>
                  <a:lnTo>
                    <a:pt x="212" y="182"/>
                  </a:lnTo>
                  <a:lnTo>
                    <a:pt x="215" y="182"/>
                  </a:lnTo>
                  <a:lnTo>
                    <a:pt x="217" y="184"/>
                  </a:lnTo>
                  <a:lnTo>
                    <a:pt x="220" y="185"/>
                  </a:lnTo>
                  <a:lnTo>
                    <a:pt x="224" y="186"/>
                  </a:lnTo>
                  <a:lnTo>
                    <a:pt x="227" y="188"/>
                  </a:lnTo>
                  <a:lnTo>
                    <a:pt x="231" y="189"/>
                  </a:lnTo>
                  <a:lnTo>
                    <a:pt x="233" y="190"/>
                  </a:lnTo>
                  <a:lnTo>
                    <a:pt x="236" y="193"/>
                  </a:lnTo>
                  <a:lnTo>
                    <a:pt x="239" y="194"/>
                  </a:lnTo>
                  <a:lnTo>
                    <a:pt x="239" y="196"/>
                  </a:lnTo>
                  <a:lnTo>
                    <a:pt x="240" y="198"/>
                  </a:lnTo>
                  <a:lnTo>
                    <a:pt x="240" y="200"/>
                  </a:lnTo>
                  <a:lnTo>
                    <a:pt x="242" y="200"/>
                  </a:lnTo>
                  <a:lnTo>
                    <a:pt x="242" y="201"/>
                  </a:lnTo>
                  <a:lnTo>
                    <a:pt x="242" y="201"/>
                  </a:lnTo>
                  <a:lnTo>
                    <a:pt x="242" y="202"/>
                  </a:lnTo>
                  <a:lnTo>
                    <a:pt x="242" y="202"/>
                  </a:lnTo>
                  <a:lnTo>
                    <a:pt x="242" y="202"/>
                  </a:lnTo>
                  <a:lnTo>
                    <a:pt x="242" y="204"/>
                  </a:lnTo>
                  <a:lnTo>
                    <a:pt x="242" y="204"/>
                  </a:lnTo>
                  <a:lnTo>
                    <a:pt x="243" y="204"/>
                  </a:lnTo>
                  <a:lnTo>
                    <a:pt x="243" y="204"/>
                  </a:lnTo>
                  <a:lnTo>
                    <a:pt x="244" y="204"/>
                  </a:lnTo>
                  <a:lnTo>
                    <a:pt x="246" y="202"/>
                  </a:lnTo>
                  <a:lnTo>
                    <a:pt x="246" y="202"/>
                  </a:lnTo>
                  <a:lnTo>
                    <a:pt x="247" y="202"/>
                  </a:lnTo>
                  <a:lnTo>
                    <a:pt x="248" y="202"/>
                  </a:lnTo>
                  <a:lnTo>
                    <a:pt x="248" y="202"/>
                  </a:lnTo>
                  <a:lnTo>
                    <a:pt x="250" y="202"/>
                  </a:lnTo>
                  <a:lnTo>
                    <a:pt x="251" y="202"/>
                  </a:lnTo>
                  <a:lnTo>
                    <a:pt x="251" y="201"/>
                  </a:lnTo>
                  <a:lnTo>
                    <a:pt x="252" y="201"/>
                  </a:lnTo>
                  <a:lnTo>
                    <a:pt x="254" y="201"/>
                  </a:lnTo>
                  <a:lnTo>
                    <a:pt x="254" y="201"/>
                  </a:lnTo>
                  <a:lnTo>
                    <a:pt x="255" y="201"/>
                  </a:lnTo>
                  <a:lnTo>
                    <a:pt x="255" y="201"/>
                  </a:lnTo>
                  <a:lnTo>
                    <a:pt x="256" y="201"/>
                  </a:lnTo>
                  <a:lnTo>
                    <a:pt x="258" y="202"/>
                  </a:lnTo>
                  <a:lnTo>
                    <a:pt x="259" y="202"/>
                  </a:lnTo>
                  <a:lnTo>
                    <a:pt x="260" y="204"/>
                  </a:lnTo>
                  <a:lnTo>
                    <a:pt x="262" y="204"/>
                  </a:lnTo>
                  <a:lnTo>
                    <a:pt x="265" y="205"/>
                  </a:lnTo>
                  <a:lnTo>
                    <a:pt x="266" y="205"/>
                  </a:lnTo>
                  <a:lnTo>
                    <a:pt x="267" y="205"/>
                  </a:lnTo>
                  <a:lnTo>
                    <a:pt x="267" y="205"/>
                  </a:lnTo>
                  <a:lnTo>
                    <a:pt x="269" y="205"/>
                  </a:lnTo>
                  <a:lnTo>
                    <a:pt x="270" y="205"/>
                  </a:lnTo>
                  <a:lnTo>
                    <a:pt x="273" y="206"/>
                  </a:lnTo>
                  <a:lnTo>
                    <a:pt x="274" y="208"/>
                  </a:lnTo>
                  <a:lnTo>
                    <a:pt x="275" y="209"/>
                  </a:lnTo>
                  <a:lnTo>
                    <a:pt x="277" y="209"/>
                  </a:lnTo>
                  <a:lnTo>
                    <a:pt x="277" y="211"/>
                  </a:lnTo>
                  <a:lnTo>
                    <a:pt x="278" y="211"/>
                  </a:lnTo>
                  <a:lnTo>
                    <a:pt x="279" y="211"/>
                  </a:lnTo>
                  <a:lnTo>
                    <a:pt x="279" y="209"/>
                  </a:lnTo>
                  <a:lnTo>
                    <a:pt x="281" y="209"/>
                  </a:lnTo>
                  <a:lnTo>
                    <a:pt x="282" y="208"/>
                  </a:lnTo>
                  <a:lnTo>
                    <a:pt x="282" y="206"/>
                  </a:lnTo>
                  <a:lnTo>
                    <a:pt x="283" y="204"/>
                  </a:lnTo>
                  <a:lnTo>
                    <a:pt x="283" y="201"/>
                  </a:lnTo>
                  <a:lnTo>
                    <a:pt x="283" y="200"/>
                  </a:lnTo>
                  <a:lnTo>
                    <a:pt x="283" y="197"/>
                  </a:lnTo>
                  <a:lnTo>
                    <a:pt x="285" y="193"/>
                  </a:lnTo>
                  <a:lnTo>
                    <a:pt x="285" y="190"/>
                  </a:lnTo>
                  <a:lnTo>
                    <a:pt x="286" y="186"/>
                  </a:lnTo>
                  <a:lnTo>
                    <a:pt x="286" y="184"/>
                  </a:lnTo>
                  <a:lnTo>
                    <a:pt x="286" y="182"/>
                  </a:lnTo>
                  <a:lnTo>
                    <a:pt x="286" y="181"/>
                  </a:lnTo>
                  <a:lnTo>
                    <a:pt x="285" y="179"/>
                  </a:lnTo>
                  <a:lnTo>
                    <a:pt x="285" y="178"/>
                  </a:lnTo>
                  <a:lnTo>
                    <a:pt x="283" y="177"/>
                  </a:lnTo>
                  <a:lnTo>
                    <a:pt x="283" y="175"/>
                  </a:lnTo>
                  <a:lnTo>
                    <a:pt x="282" y="175"/>
                  </a:lnTo>
                  <a:lnTo>
                    <a:pt x="281" y="175"/>
                  </a:lnTo>
                  <a:lnTo>
                    <a:pt x="279" y="174"/>
                  </a:lnTo>
                  <a:lnTo>
                    <a:pt x="279" y="174"/>
                  </a:lnTo>
                  <a:lnTo>
                    <a:pt x="278" y="173"/>
                  </a:lnTo>
                  <a:lnTo>
                    <a:pt x="278" y="173"/>
                  </a:lnTo>
                  <a:lnTo>
                    <a:pt x="278" y="171"/>
                  </a:lnTo>
                  <a:lnTo>
                    <a:pt x="278" y="170"/>
                  </a:lnTo>
                  <a:lnTo>
                    <a:pt x="278" y="169"/>
                  </a:lnTo>
                  <a:lnTo>
                    <a:pt x="279" y="167"/>
                  </a:lnTo>
                  <a:lnTo>
                    <a:pt x="281" y="163"/>
                  </a:lnTo>
                  <a:lnTo>
                    <a:pt x="283" y="158"/>
                  </a:lnTo>
                  <a:lnTo>
                    <a:pt x="286" y="154"/>
                  </a:lnTo>
                  <a:lnTo>
                    <a:pt x="289" y="150"/>
                  </a:lnTo>
                  <a:lnTo>
                    <a:pt x="292" y="146"/>
                  </a:lnTo>
                  <a:lnTo>
                    <a:pt x="293" y="143"/>
                  </a:lnTo>
                  <a:lnTo>
                    <a:pt x="294" y="142"/>
                  </a:lnTo>
                  <a:lnTo>
                    <a:pt x="320" y="142"/>
                  </a:lnTo>
                  <a:lnTo>
                    <a:pt x="325" y="142"/>
                  </a:lnTo>
                  <a:lnTo>
                    <a:pt x="331" y="142"/>
                  </a:lnTo>
                  <a:lnTo>
                    <a:pt x="335" y="142"/>
                  </a:lnTo>
                  <a:lnTo>
                    <a:pt x="339" y="142"/>
                  </a:lnTo>
                  <a:lnTo>
                    <a:pt x="343" y="140"/>
                  </a:lnTo>
                  <a:lnTo>
                    <a:pt x="346" y="140"/>
                  </a:lnTo>
                  <a:lnTo>
                    <a:pt x="346" y="140"/>
                  </a:lnTo>
                  <a:lnTo>
                    <a:pt x="347" y="139"/>
                  </a:lnTo>
                  <a:lnTo>
                    <a:pt x="347" y="139"/>
                  </a:lnTo>
                  <a:lnTo>
                    <a:pt x="348" y="139"/>
                  </a:lnTo>
                  <a:lnTo>
                    <a:pt x="348" y="138"/>
                  </a:lnTo>
                  <a:lnTo>
                    <a:pt x="350" y="138"/>
                  </a:lnTo>
                  <a:lnTo>
                    <a:pt x="350" y="138"/>
                  </a:lnTo>
                  <a:lnTo>
                    <a:pt x="351" y="136"/>
                  </a:lnTo>
                  <a:lnTo>
                    <a:pt x="352" y="136"/>
                  </a:lnTo>
                  <a:lnTo>
                    <a:pt x="355" y="136"/>
                  </a:lnTo>
                  <a:lnTo>
                    <a:pt x="356" y="136"/>
                  </a:lnTo>
                  <a:lnTo>
                    <a:pt x="358" y="136"/>
                  </a:lnTo>
                  <a:lnTo>
                    <a:pt x="359" y="136"/>
                  </a:lnTo>
                  <a:lnTo>
                    <a:pt x="362" y="138"/>
                  </a:lnTo>
                  <a:lnTo>
                    <a:pt x="363" y="139"/>
                  </a:lnTo>
                  <a:lnTo>
                    <a:pt x="366" y="139"/>
                  </a:lnTo>
                  <a:lnTo>
                    <a:pt x="369" y="140"/>
                  </a:lnTo>
                  <a:lnTo>
                    <a:pt x="371" y="143"/>
                  </a:lnTo>
                  <a:lnTo>
                    <a:pt x="373" y="144"/>
                  </a:lnTo>
                  <a:lnTo>
                    <a:pt x="375" y="146"/>
                  </a:lnTo>
                  <a:lnTo>
                    <a:pt x="378" y="148"/>
                  </a:lnTo>
                  <a:lnTo>
                    <a:pt x="382" y="151"/>
                  </a:lnTo>
                  <a:lnTo>
                    <a:pt x="386" y="154"/>
                  </a:lnTo>
                  <a:lnTo>
                    <a:pt x="391" y="156"/>
                  </a:lnTo>
                  <a:lnTo>
                    <a:pt x="397" y="161"/>
                  </a:lnTo>
                  <a:lnTo>
                    <a:pt x="404" y="163"/>
                  </a:lnTo>
                  <a:lnTo>
                    <a:pt x="410" y="167"/>
                  </a:lnTo>
                  <a:lnTo>
                    <a:pt x="416" y="170"/>
                  </a:lnTo>
                  <a:lnTo>
                    <a:pt x="423" y="174"/>
                  </a:lnTo>
                  <a:lnTo>
                    <a:pt x="429" y="177"/>
                  </a:lnTo>
                  <a:lnTo>
                    <a:pt x="435" y="179"/>
                  </a:lnTo>
                  <a:lnTo>
                    <a:pt x="440" y="182"/>
                  </a:lnTo>
                  <a:lnTo>
                    <a:pt x="445" y="185"/>
                  </a:lnTo>
                  <a:lnTo>
                    <a:pt x="451" y="188"/>
                  </a:lnTo>
                  <a:lnTo>
                    <a:pt x="455" y="190"/>
                  </a:lnTo>
                  <a:lnTo>
                    <a:pt x="458" y="190"/>
                  </a:lnTo>
                  <a:lnTo>
                    <a:pt x="463" y="194"/>
                  </a:lnTo>
                  <a:lnTo>
                    <a:pt x="470" y="197"/>
                  </a:lnTo>
                  <a:lnTo>
                    <a:pt x="478" y="201"/>
                  </a:lnTo>
                  <a:lnTo>
                    <a:pt x="485" y="204"/>
                  </a:lnTo>
                  <a:lnTo>
                    <a:pt x="489" y="205"/>
                  </a:lnTo>
                  <a:lnTo>
                    <a:pt x="491" y="206"/>
                  </a:lnTo>
                  <a:lnTo>
                    <a:pt x="495" y="208"/>
                  </a:lnTo>
                  <a:lnTo>
                    <a:pt x="498" y="208"/>
                  </a:lnTo>
                  <a:lnTo>
                    <a:pt x="501" y="209"/>
                  </a:lnTo>
                  <a:lnTo>
                    <a:pt x="502" y="209"/>
                  </a:lnTo>
                  <a:lnTo>
                    <a:pt x="504" y="209"/>
                  </a:lnTo>
                  <a:lnTo>
                    <a:pt x="504" y="209"/>
                  </a:lnTo>
                  <a:lnTo>
                    <a:pt x="505" y="209"/>
                  </a:lnTo>
                  <a:lnTo>
                    <a:pt x="505" y="208"/>
                  </a:lnTo>
                  <a:lnTo>
                    <a:pt x="508" y="208"/>
                  </a:lnTo>
                  <a:lnTo>
                    <a:pt x="510" y="206"/>
                  </a:lnTo>
                  <a:lnTo>
                    <a:pt x="513" y="205"/>
                  </a:lnTo>
                  <a:lnTo>
                    <a:pt x="516" y="204"/>
                  </a:lnTo>
                  <a:lnTo>
                    <a:pt x="520" y="202"/>
                  </a:lnTo>
                  <a:lnTo>
                    <a:pt x="522" y="201"/>
                  </a:lnTo>
                  <a:lnTo>
                    <a:pt x="524" y="201"/>
                  </a:lnTo>
                  <a:lnTo>
                    <a:pt x="525" y="200"/>
                  </a:lnTo>
                  <a:lnTo>
                    <a:pt x="525" y="200"/>
                  </a:lnTo>
                  <a:lnTo>
                    <a:pt x="527" y="198"/>
                  </a:lnTo>
                  <a:lnTo>
                    <a:pt x="528" y="197"/>
                  </a:lnTo>
                  <a:lnTo>
                    <a:pt x="529" y="196"/>
                  </a:lnTo>
                  <a:lnTo>
                    <a:pt x="532" y="194"/>
                  </a:lnTo>
                  <a:lnTo>
                    <a:pt x="535" y="193"/>
                  </a:lnTo>
                  <a:lnTo>
                    <a:pt x="535" y="193"/>
                  </a:lnTo>
                  <a:lnTo>
                    <a:pt x="536" y="192"/>
                  </a:lnTo>
                  <a:lnTo>
                    <a:pt x="537" y="192"/>
                  </a:lnTo>
                  <a:lnTo>
                    <a:pt x="539" y="192"/>
                  </a:lnTo>
                  <a:lnTo>
                    <a:pt x="540" y="192"/>
                  </a:lnTo>
                  <a:lnTo>
                    <a:pt x="540" y="192"/>
                  </a:lnTo>
                  <a:lnTo>
                    <a:pt x="541" y="192"/>
                  </a:lnTo>
                  <a:lnTo>
                    <a:pt x="543" y="193"/>
                  </a:lnTo>
                  <a:lnTo>
                    <a:pt x="543" y="193"/>
                  </a:lnTo>
                  <a:lnTo>
                    <a:pt x="544" y="193"/>
                  </a:lnTo>
                  <a:lnTo>
                    <a:pt x="544" y="193"/>
                  </a:lnTo>
                  <a:lnTo>
                    <a:pt x="545" y="192"/>
                  </a:lnTo>
                  <a:lnTo>
                    <a:pt x="547" y="192"/>
                  </a:lnTo>
                  <a:lnTo>
                    <a:pt x="547" y="190"/>
                  </a:lnTo>
                  <a:lnTo>
                    <a:pt x="548" y="190"/>
                  </a:lnTo>
                  <a:lnTo>
                    <a:pt x="549" y="189"/>
                  </a:lnTo>
                  <a:lnTo>
                    <a:pt x="551" y="188"/>
                  </a:lnTo>
                  <a:lnTo>
                    <a:pt x="552" y="185"/>
                  </a:lnTo>
                  <a:lnTo>
                    <a:pt x="552" y="185"/>
                  </a:lnTo>
                  <a:lnTo>
                    <a:pt x="554" y="184"/>
                  </a:lnTo>
                  <a:lnTo>
                    <a:pt x="555" y="184"/>
                  </a:lnTo>
                  <a:lnTo>
                    <a:pt x="555" y="184"/>
                  </a:lnTo>
                  <a:lnTo>
                    <a:pt x="555" y="184"/>
                  </a:lnTo>
                  <a:lnTo>
                    <a:pt x="556" y="184"/>
                  </a:lnTo>
                  <a:lnTo>
                    <a:pt x="558" y="184"/>
                  </a:lnTo>
                  <a:lnTo>
                    <a:pt x="559" y="182"/>
                  </a:lnTo>
                  <a:lnTo>
                    <a:pt x="560" y="181"/>
                  </a:lnTo>
                  <a:lnTo>
                    <a:pt x="563" y="178"/>
                  </a:lnTo>
                  <a:lnTo>
                    <a:pt x="564" y="177"/>
                  </a:lnTo>
                  <a:lnTo>
                    <a:pt x="566" y="175"/>
                  </a:lnTo>
                  <a:lnTo>
                    <a:pt x="567" y="174"/>
                  </a:lnTo>
                  <a:lnTo>
                    <a:pt x="570" y="174"/>
                  </a:lnTo>
                  <a:lnTo>
                    <a:pt x="571" y="174"/>
                  </a:lnTo>
                  <a:lnTo>
                    <a:pt x="572" y="174"/>
                  </a:lnTo>
                  <a:lnTo>
                    <a:pt x="574" y="174"/>
                  </a:lnTo>
                  <a:lnTo>
                    <a:pt x="575" y="174"/>
                  </a:lnTo>
                  <a:lnTo>
                    <a:pt x="578" y="174"/>
                  </a:lnTo>
                  <a:lnTo>
                    <a:pt x="579" y="174"/>
                  </a:lnTo>
                  <a:lnTo>
                    <a:pt x="581" y="175"/>
                  </a:lnTo>
                  <a:lnTo>
                    <a:pt x="581" y="175"/>
                  </a:lnTo>
                  <a:lnTo>
                    <a:pt x="582" y="174"/>
                  </a:lnTo>
                  <a:lnTo>
                    <a:pt x="583" y="170"/>
                  </a:lnTo>
                  <a:lnTo>
                    <a:pt x="583" y="169"/>
                  </a:lnTo>
                  <a:lnTo>
                    <a:pt x="583" y="167"/>
                  </a:lnTo>
                  <a:lnTo>
                    <a:pt x="583" y="167"/>
                  </a:lnTo>
                  <a:lnTo>
                    <a:pt x="583" y="166"/>
                  </a:lnTo>
                  <a:lnTo>
                    <a:pt x="583" y="165"/>
                  </a:lnTo>
                  <a:lnTo>
                    <a:pt x="583" y="163"/>
                  </a:lnTo>
                  <a:lnTo>
                    <a:pt x="583" y="162"/>
                  </a:lnTo>
                  <a:lnTo>
                    <a:pt x="583" y="162"/>
                  </a:lnTo>
                  <a:lnTo>
                    <a:pt x="582" y="159"/>
                  </a:lnTo>
                  <a:lnTo>
                    <a:pt x="581" y="158"/>
                  </a:lnTo>
                  <a:lnTo>
                    <a:pt x="579" y="156"/>
                  </a:lnTo>
                  <a:lnTo>
                    <a:pt x="578" y="156"/>
                  </a:lnTo>
                  <a:lnTo>
                    <a:pt x="578" y="156"/>
                  </a:lnTo>
                  <a:lnTo>
                    <a:pt x="578" y="155"/>
                  </a:lnTo>
                  <a:lnTo>
                    <a:pt x="576" y="155"/>
                  </a:lnTo>
                  <a:lnTo>
                    <a:pt x="576" y="154"/>
                  </a:lnTo>
                  <a:lnTo>
                    <a:pt x="576" y="152"/>
                  </a:lnTo>
                  <a:lnTo>
                    <a:pt x="576" y="151"/>
                  </a:lnTo>
                  <a:lnTo>
                    <a:pt x="578" y="150"/>
                  </a:lnTo>
                  <a:lnTo>
                    <a:pt x="579" y="148"/>
                  </a:lnTo>
                  <a:lnTo>
                    <a:pt x="581" y="147"/>
                  </a:lnTo>
                  <a:lnTo>
                    <a:pt x="582" y="146"/>
                  </a:lnTo>
                  <a:lnTo>
                    <a:pt x="585" y="144"/>
                  </a:lnTo>
                  <a:lnTo>
                    <a:pt x="586" y="143"/>
                  </a:lnTo>
                  <a:lnTo>
                    <a:pt x="586" y="143"/>
                  </a:lnTo>
                  <a:lnTo>
                    <a:pt x="585" y="143"/>
                  </a:lnTo>
                  <a:lnTo>
                    <a:pt x="585" y="143"/>
                  </a:lnTo>
                  <a:lnTo>
                    <a:pt x="585" y="142"/>
                  </a:lnTo>
                  <a:lnTo>
                    <a:pt x="585" y="142"/>
                  </a:lnTo>
                  <a:lnTo>
                    <a:pt x="585" y="142"/>
                  </a:lnTo>
                  <a:lnTo>
                    <a:pt x="585" y="140"/>
                  </a:lnTo>
                  <a:lnTo>
                    <a:pt x="585" y="140"/>
                  </a:lnTo>
                  <a:lnTo>
                    <a:pt x="586" y="140"/>
                  </a:lnTo>
                  <a:lnTo>
                    <a:pt x="586" y="139"/>
                  </a:lnTo>
                  <a:lnTo>
                    <a:pt x="586" y="138"/>
                  </a:lnTo>
                  <a:lnTo>
                    <a:pt x="586" y="138"/>
                  </a:lnTo>
                  <a:lnTo>
                    <a:pt x="586" y="136"/>
                  </a:lnTo>
                  <a:lnTo>
                    <a:pt x="586" y="135"/>
                  </a:lnTo>
                  <a:lnTo>
                    <a:pt x="585" y="134"/>
                  </a:lnTo>
                  <a:lnTo>
                    <a:pt x="585" y="132"/>
                  </a:lnTo>
                  <a:lnTo>
                    <a:pt x="583" y="131"/>
                  </a:lnTo>
                  <a:lnTo>
                    <a:pt x="582" y="128"/>
                  </a:lnTo>
                  <a:lnTo>
                    <a:pt x="579" y="125"/>
                  </a:lnTo>
                  <a:lnTo>
                    <a:pt x="579" y="123"/>
                  </a:lnTo>
                  <a:lnTo>
                    <a:pt x="576" y="120"/>
                  </a:lnTo>
                  <a:lnTo>
                    <a:pt x="574" y="119"/>
                  </a:lnTo>
                  <a:lnTo>
                    <a:pt x="571" y="116"/>
                  </a:lnTo>
                  <a:lnTo>
                    <a:pt x="568" y="113"/>
                  </a:lnTo>
                  <a:lnTo>
                    <a:pt x="566" y="112"/>
                  </a:lnTo>
                  <a:lnTo>
                    <a:pt x="562" y="109"/>
                  </a:lnTo>
                  <a:lnTo>
                    <a:pt x="559" y="107"/>
                  </a:lnTo>
                  <a:lnTo>
                    <a:pt x="556" y="105"/>
                  </a:lnTo>
                  <a:lnTo>
                    <a:pt x="554" y="104"/>
                  </a:lnTo>
                  <a:lnTo>
                    <a:pt x="549" y="101"/>
                  </a:lnTo>
                  <a:lnTo>
                    <a:pt x="548" y="98"/>
                  </a:lnTo>
                  <a:lnTo>
                    <a:pt x="545" y="97"/>
                  </a:lnTo>
                  <a:lnTo>
                    <a:pt x="544" y="96"/>
                  </a:lnTo>
                  <a:lnTo>
                    <a:pt x="543" y="94"/>
                  </a:lnTo>
                  <a:lnTo>
                    <a:pt x="540" y="93"/>
                  </a:lnTo>
                  <a:lnTo>
                    <a:pt x="539" y="93"/>
                  </a:lnTo>
                  <a:lnTo>
                    <a:pt x="537" y="93"/>
                  </a:lnTo>
                  <a:lnTo>
                    <a:pt x="536" y="93"/>
                  </a:lnTo>
                  <a:lnTo>
                    <a:pt x="535" y="94"/>
                  </a:lnTo>
                  <a:lnTo>
                    <a:pt x="535" y="96"/>
                  </a:lnTo>
                  <a:lnTo>
                    <a:pt x="533" y="96"/>
                  </a:lnTo>
                  <a:lnTo>
                    <a:pt x="533" y="96"/>
                  </a:lnTo>
                  <a:lnTo>
                    <a:pt x="533" y="97"/>
                  </a:lnTo>
                  <a:lnTo>
                    <a:pt x="532" y="97"/>
                  </a:lnTo>
                  <a:lnTo>
                    <a:pt x="532" y="97"/>
                  </a:lnTo>
                  <a:lnTo>
                    <a:pt x="531" y="97"/>
                  </a:lnTo>
                  <a:lnTo>
                    <a:pt x="529" y="97"/>
                  </a:lnTo>
                  <a:lnTo>
                    <a:pt x="529" y="97"/>
                  </a:lnTo>
                  <a:lnTo>
                    <a:pt x="528" y="97"/>
                  </a:lnTo>
                  <a:lnTo>
                    <a:pt x="528" y="97"/>
                  </a:lnTo>
                  <a:lnTo>
                    <a:pt x="527" y="97"/>
                  </a:lnTo>
                  <a:lnTo>
                    <a:pt x="527" y="97"/>
                  </a:lnTo>
                  <a:lnTo>
                    <a:pt x="525" y="98"/>
                  </a:lnTo>
                  <a:lnTo>
                    <a:pt x="525" y="98"/>
                  </a:lnTo>
                  <a:lnTo>
                    <a:pt x="525" y="98"/>
                  </a:lnTo>
                  <a:lnTo>
                    <a:pt x="525" y="100"/>
                  </a:lnTo>
                  <a:lnTo>
                    <a:pt x="525" y="101"/>
                  </a:lnTo>
                  <a:lnTo>
                    <a:pt x="525" y="104"/>
                  </a:lnTo>
                  <a:lnTo>
                    <a:pt x="525" y="107"/>
                  </a:lnTo>
                  <a:lnTo>
                    <a:pt x="525" y="109"/>
                  </a:lnTo>
                  <a:lnTo>
                    <a:pt x="525" y="113"/>
                  </a:lnTo>
                  <a:lnTo>
                    <a:pt x="525" y="116"/>
                  </a:lnTo>
                  <a:lnTo>
                    <a:pt x="525" y="120"/>
                  </a:lnTo>
                  <a:lnTo>
                    <a:pt x="525" y="121"/>
                  </a:lnTo>
                  <a:lnTo>
                    <a:pt x="525" y="123"/>
                  </a:lnTo>
                  <a:lnTo>
                    <a:pt x="525" y="123"/>
                  </a:lnTo>
                  <a:lnTo>
                    <a:pt x="524" y="124"/>
                  </a:lnTo>
                  <a:lnTo>
                    <a:pt x="524" y="125"/>
                  </a:lnTo>
                  <a:lnTo>
                    <a:pt x="522" y="128"/>
                  </a:lnTo>
                  <a:lnTo>
                    <a:pt x="521" y="129"/>
                  </a:lnTo>
                  <a:lnTo>
                    <a:pt x="520" y="131"/>
                  </a:lnTo>
                  <a:lnTo>
                    <a:pt x="518" y="132"/>
                  </a:lnTo>
                  <a:lnTo>
                    <a:pt x="516" y="134"/>
                  </a:lnTo>
                  <a:lnTo>
                    <a:pt x="514" y="134"/>
                  </a:lnTo>
                  <a:lnTo>
                    <a:pt x="513" y="134"/>
                  </a:lnTo>
                  <a:lnTo>
                    <a:pt x="512" y="134"/>
                  </a:lnTo>
                  <a:lnTo>
                    <a:pt x="509" y="134"/>
                  </a:lnTo>
                  <a:lnTo>
                    <a:pt x="508" y="134"/>
                  </a:lnTo>
                  <a:lnTo>
                    <a:pt x="506" y="134"/>
                  </a:lnTo>
                  <a:lnTo>
                    <a:pt x="506" y="134"/>
                  </a:lnTo>
                  <a:lnTo>
                    <a:pt x="505" y="134"/>
                  </a:lnTo>
                  <a:lnTo>
                    <a:pt x="504" y="135"/>
                  </a:lnTo>
                  <a:lnTo>
                    <a:pt x="504" y="135"/>
                  </a:lnTo>
                  <a:lnTo>
                    <a:pt x="502" y="136"/>
                  </a:lnTo>
                  <a:lnTo>
                    <a:pt x="502" y="138"/>
                  </a:lnTo>
                  <a:lnTo>
                    <a:pt x="501" y="139"/>
                  </a:lnTo>
                  <a:lnTo>
                    <a:pt x="501" y="139"/>
                  </a:lnTo>
                  <a:lnTo>
                    <a:pt x="500" y="140"/>
                  </a:lnTo>
                  <a:lnTo>
                    <a:pt x="500" y="142"/>
                  </a:lnTo>
                  <a:lnTo>
                    <a:pt x="500" y="143"/>
                  </a:lnTo>
                  <a:lnTo>
                    <a:pt x="498" y="143"/>
                  </a:lnTo>
                  <a:lnTo>
                    <a:pt x="497" y="143"/>
                  </a:lnTo>
                  <a:lnTo>
                    <a:pt x="497" y="144"/>
                  </a:lnTo>
                  <a:lnTo>
                    <a:pt x="495" y="144"/>
                  </a:lnTo>
                  <a:lnTo>
                    <a:pt x="495" y="144"/>
                  </a:lnTo>
                  <a:lnTo>
                    <a:pt x="494" y="143"/>
                  </a:lnTo>
                  <a:lnTo>
                    <a:pt x="494" y="143"/>
                  </a:lnTo>
                  <a:lnTo>
                    <a:pt x="493" y="143"/>
                  </a:lnTo>
                  <a:lnTo>
                    <a:pt x="491" y="142"/>
                  </a:lnTo>
                  <a:lnTo>
                    <a:pt x="490" y="140"/>
                  </a:lnTo>
                  <a:lnTo>
                    <a:pt x="490" y="139"/>
                  </a:lnTo>
                  <a:lnTo>
                    <a:pt x="490" y="139"/>
                  </a:lnTo>
                  <a:lnTo>
                    <a:pt x="490" y="138"/>
                  </a:lnTo>
                  <a:lnTo>
                    <a:pt x="489" y="136"/>
                  </a:lnTo>
                  <a:lnTo>
                    <a:pt x="489" y="136"/>
                  </a:lnTo>
                  <a:lnTo>
                    <a:pt x="490" y="135"/>
                  </a:lnTo>
                  <a:lnTo>
                    <a:pt x="490" y="134"/>
                  </a:lnTo>
                  <a:lnTo>
                    <a:pt x="490" y="132"/>
                  </a:lnTo>
                  <a:lnTo>
                    <a:pt x="490" y="132"/>
                  </a:lnTo>
                  <a:lnTo>
                    <a:pt x="490" y="131"/>
                  </a:lnTo>
                  <a:lnTo>
                    <a:pt x="491" y="129"/>
                  </a:lnTo>
                  <a:lnTo>
                    <a:pt x="491" y="129"/>
                  </a:lnTo>
                  <a:lnTo>
                    <a:pt x="493" y="129"/>
                  </a:lnTo>
                  <a:lnTo>
                    <a:pt x="494" y="128"/>
                  </a:lnTo>
                  <a:lnTo>
                    <a:pt x="494" y="128"/>
                  </a:lnTo>
                  <a:lnTo>
                    <a:pt x="494" y="128"/>
                  </a:lnTo>
                  <a:lnTo>
                    <a:pt x="495" y="128"/>
                  </a:lnTo>
                  <a:lnTo>
                    <a:pt x="495" y="127"/>
                  </a:lnTo>
                  <a:lnTo>
                    <a:pt x="497" y="127"/>
                  </a:lnTo>
                  <a:lnTo>
                    <a:pt x="497" y="125"/>
                  </a:lnTo>
                  <a:lnTo>
                    <a:pt x="497" y="125"/>
                  </a:lnTo>
                  <a:lnTo>
                    <a:pt x="498" y="124"/>
                  </a:lnTo>
                  <a:lnTo>
                    <a:pt x="498" y="123"/>
                  </a:lnTo>
                  <a:lnTo>
                    <a:pt x="498" y="121"/>
                  </a:lnTo>
                  <a:lnTo>
                    <a:pt x="498" y="121"/>
                  </a:lnTo>
                  <a:lnTo>
                    <a:pt x="498" y="120"/>
                  </a:lnTo>
                  <a:lnTo>
                    <a:pt x="497" y="119"/>
                  </a:lnTo>
                  <a:lnTo>
                    <a:pt x="497" y="117"/>
                  </a:lnTo>
                  <a:lnTo>
                    <a:pt x="495" y="116"/>
                  </a:lnTo>
                  <a:lnTo>
                    <a:pt x="495" y="116"/>
                  </a:lnTo>
                  <a:lnTo>
                    <a:pt x="494" y="115"/>
                  </a:lnTo>
                  <a:lnTo>
                    <a:pt x="494" y="115"/>
                  </a:lnTo>
                  <a:lnTo>
                    <a:pt x="493" y="115"/>
                  </a:lnTo>
                  <a:lnTo>
                    <a:pt x="491" y="115"/>
                  </a:lnTo>
                  <a:lnTo>
                    <a:pt x="491" y="115"/>
                  </a:lnTo>
                  <a:lnTo>
                    <a:pt x="490" y="115"/>
                  </a:lnTo>
                  <a:lnTo>
                    <a:pt x="489" y="115"/>
                  </a:lnTo>
                  <a:lnTo>
                    <a:pt x="489" y="116"/>
                  </a:lnTo>
                  <a:lnTo>
                    <a:pt x="487" y="116"/>
                  </a:lnTo>
                  <a:lnTo>
                    <a:pt x="487" y="117"/>
                  </a:lnTo>
                  <a:lnTo>
                    <a:pt x="486" y="117"/>
                  </a:lnTo>
                  <a:lnTo>
                    <a:pt x="486" y="117"/>
                  </a:lnTo>
                  <a:lnTo>
                    <a:pt x="485" y="119"/>
                  </a:lnTo>
                  <a:lnTo>
                    <a:pt x="485" y="119"/>
                  </a:lnTo>
                  <a:lnTo>
                    <a:pt x="485" y="119"/>
                  </a:lnTo>
                  <a:lnTo>
                    <a:pt x="483" y="119"/>
                  </a:lnTo>
                  <a:lnTo>
                    <a:pt x="483" y="119"/>
                  </a:lnTo>
                  <a:lnTo>
                    <a:pt x="483" y="117"/>
                  </a:lnTo>
                  <a:lnTo>
                    <a:pt x="482" y="116"/>
                  </a:lnTo>
                  <a:lnTo>
                    <a:pt x="482" y="116"/>
                  </a:lnTo>
                  <a:lnTo>
                    <a:pt x="482" y="116"/>
                  </a:lnTo>
                  <a:lnTo>
                    <a:pt x="481" y="116"/>
                  </a:lnTo>
                  <a:lnTo>
                    <a:pt x="481" y="116"/>
                  </a:lnTo>
                  <a:lnTo>
                    <a:pt x="479" y="116"/>
                  </a:lnTo>
                  <a:lnTo>
                    <a:pt x="478" y="116"/>
                  </a:lnTo>
                  <a:lnTo>
                    <a:pt x="477" y="116"/>
                  </a:lnTo>
                  <a:lnTo>
                    <a:pt x="475" y="116"/>
                  </a:lnTo>
                  <a:lnTo>
                    <a:pt x="474" y="116"/>
                  </a:lnTo>
                  <a:lnTo>
                    <a:pt x="472" y="117"/>
                  </a:lnTo>
                  <a:lnTo>
                    <a:pt x="470" y="119"/>
                  </a:lnTo>
                  <a:lnTo>
                    <a:pt x="468" y="119"/>
                  </a:lnTo>
                  <a:lnTo>
                    <a:pt x="467" y="119"/>
                  </a:lnTo>
                  <a:lnTo>
                    <a:pt x="466" y="119"/>
                  </a:lnTo>
                  <a:lnTo>
                    <a:pt x="464" y="117"/>
                  </a:lnTo>
                  <a:lnTo>
                    <a:pt x="462" y="117"/>
                  </a:lnTo>
                  <a:lnTo>
                    <a:pt x="460" y="116"/>
                  </a:lnTo>
                  <a:lnTo>
                    <a:pt x="458" y="115"/>
                  </a:lnTo>
                  <a:lnTo>
                    <a:pt x="456" y="113"/>
                  </a:lnTo>
                  <a:lnTo>
                    <a:pt x="454" y="112"/>
                  </a:lnTo>
                  <a:lnTo>
                    <a:pt x="452" y="111"/>
                  </a:lnTo>
                  <a:lnTo>
                    <a:pt x="451" y="111"/>
                  </a:lnTo>
                  <a:lnTo>
                    <a:pt x="450" y="109"/>
                  </a:lnTo>
                  <a:lnTo>
                    <a:pt x="448" y="109"/>
                  </a:lnTo>
                  <a:lnTo>
                    <a:pt x="447" y="109"/>
                  </a:lnTo>
                  <a:lnTo>
                    <a:pt x="445" y="109"/>
                  </a:lnTo>
                  <a:lnTo>
                    <a:pt x="443" y="109"/>
                  </a:lnTo>
                  <a:lnTo>
                    <a:pt x="440" y="109"/>
                  </a:lnTo>
                  <a:lnTo>
                    <a:pt x="436" y="109"/>
                  </a:lnTo>
                  <a:lnTo>
                    <a:pt x="435" y="109"/>
                  </a:lnTo>
                  <a:lnTo>
                    <a:pt x="433" y="109"/>
                  </a:lnTo>
                  <a:lnTo>
                    <a:pt x="432" y="109"/>
                  </a:lnTo>
                  <a:lnTo>
                    <a:pt x="431" y="111"/>
                  </a:lnTo>
                  <a:lnTo>
                    <a:pt x="429" y="111"/>
                  </a:lnTo>
                  <a:lnTo>
                    <a:pt x="428" y="111"/>
                  </a:lnTo>
                  <a:lnTo>
                    <a:pt x="427" y="112"/>
                  </a:lnTo>
                  <a:lnTo>
                    <a:pt x="425" y="113"/>
                  </a:lnTo>
                  <a:lnTo>
                    <a:pt x="425" y="113"/>
                  </a:lnTo>
                  <a:lnTo>
                    <a:pt x="424" y="113"/>
                  </a:lnTo>
                  <a:lnTo>
                    <a:pt x="424" y="115"/>
                  </a:lnTo>
                  <a:lnTo>
                    <a:pt x="423" y="115"/>
                  </a:lnTo>
                  <a:lnTo>
                    <a:pt x="421" y="113"/>
                  </a:lnTo>
                  <a:lnTo>
                    <a:pt x="421" y="113"/>
                  </a:lnTo>
                  <a:lnTo>
                    <a:pt x="420" y="113"/>
                  </a:lnTo>
                  <a:lnTo>
                    <a:pt x="420" y="112"/>
                  </a:lnTo>
                  <a:lnTo>
                    <a:pt x="417" y="109"/>
                  </a:lnTo>
                  <a:lnTo>
                    <a:pt x="417" y="109"/>
                  </a:lnTo>
                  <a:lnTo>
                    <a:pt x="416" y="108"/>
                  </a:lnTo>
                  <a:lnTo>
                    <a:pt x="414" y="108"/>
                  </a:lnTo>
                  <a:lnTo>
                    <a:pt x="413" y="108"/>
                  </a:lnTo>
                  <a:lnTo>
                    <a:pt x="412" y="107"/>
                  </a:lnTo>
                  <a:lnTo>
                    <a:pt x="410" y="107"/>
                  </a:lnTo>
                  <a:lnTo>
                    <a:pt x="409" y="107"/>
                  </a:lnTo>
                  <a:lnTo>
                    <a:pt x="406" y="105"/>
                  </a:lnTo>
                  <a:lnTo>
                    <a:pt x="404" y="104"/>
                  </a:lnTo>
                  <a:lnTo>
                    <a:pt x="401" y="102"/>
                  </a:lnTo>
                  <a:lnTo>
                    <a:pt x="401" y="102"/>
                  </a:lnTo>
                  <a:lnTo>
                    <a:pt x="401" y="101"/>
                  </a:lnTo>
                  <a:lnTo>
                    <a:pt x="404" y="100"/>
                  </a:lnTo>
                  <a:lnTo>
                    <a:pt x="405" y="100"/>
                  </a:lnTo>
                  <a:lnTo>
                    <a:pt x="406" y="100"/>
                  </a:lnTo>
                  <a:lnTo>
                    <a:pt x="409" y="100"/>
                  </a:lnTo>
                  <a:lnTo>
                    <a:pt x="410" y="98"/>
                  </a:lnTo>
                  <a:lnTo>
                    <a:pt x="410" y="98"/>
                  </a:lnTo>
                  <a:lnTo>
                    <a:pt x="412" y="98"/>
                  </a:lnTo>
                  <a:lnTo>
                    <a:pt x="412" y="98"/>
                  </a:lnTo>
                  <a:lnTo>
                    <a:pt x="413" y="98"/>
                  </a:lnTo>
                  <a:lnTo>
                    <a:pt x="413" y="97"/>
                  </a:lnTo>
                  <a:lnTo>
                    <a:pt x="414" y="97"/>
                  </a:lnTo>
                  <a:lnTo>
                    <a:pt x="414" y="96"/>
                  </a:lnTo>
                  <a:lnTo>
                    <a:pt x="414" y="96"/>
                  </a:lnTo>
                  <a:lnTo>
                    <a:pt x="416" y="93"/>
                  </a:lnTo>
                  <a:lnTo>
                    <a:pt x="417" y="92"/>
                  </a:lnTo>
                  <a:lnTo>
                    <a:pt x="418" y="89"/>
                  </a:lnTo>
                  <a:lnTo>
                    <a:pt x="420" y="88"/>
                  </a:lnTo>
                  <a:lnTo>
                    <a:pt x="421" y="86"/>
                  </a:lnTo>
                  <a:lnTo>
                    <a:pt x="421" y="85"/>
                  </a:lnTo>
                  <a:lnTo>
                    <a:pt x="423" y="85"/>
                  </a:lnTo>
                  <a:lnTo>
                    <a:pt x="423" y="84"/>
                  </a:lnTo>
                  <a:lnTo>
                    <a:pt x="423" y="82"/>
                  </a:lnTo>
                  <a:lnTo>
                    <a:pt x="423" y="82"/>
                  </a:lnTo>
                  <a:lnTo>
                    <a:pt x="423" y="81"/>
                  </a:lnTo>
                  <a:lnTo>
                    <a:pt x="421" y="81"/>
                  </a:lnTo>
                  <a:lnTo>
                    <a:pt x="420" y="80"/>
                  </a:lnTo>
                  <a:lnTo>
                    <a:pt x="417" y="80"/>
                  </a:lnTo>
                  <a:lnTo>
                    <a:pt x="416" y="80"/>
                  </a:lnTo>
                  <a:lnTo>
                    <a:pt x="413" y="78"/>
                  </a:lnTo>
                  <a:lnTo>
                    <a:pt x="410" y="80"/>
                  </a:lnTo>
                  <a:lnTo>
                    <a:pt x="409" y="80"/>
                  </a:lnTo>
                  <a:lnTo>
                    <a:pt x="406" y="81"/>
                  </a:lnTo>
                  <a:lnTo>
                    <a:pt x="404" y="81"/>
                  </a:lnTo>
                  <a:lnTo>
                    <a:pt x="402" y="81"/>
                  </a:lnTo>
                  <a:lnTo>
                    <a:pt x="401" y="82"/>
                  </a:lnTo>
                  <a:lnTo>
                    <a:pt x="401" y="82"/>
                  </a:lnTo>
                  <a:lnTo>
                    <a:pt x="400" y="84"/>
                  </a:lnTo>
                  <a:lnTo>
                    <a:pt x="400" y="84"/>
                  </a:lnTo>
                  <a:lnTo>
                    <a:pt x="398" y="85"/>
                  </a:lnTo>
                  <a:lnTo>
                    <a:pt x="398" y="86"/>
                  </a:lnTo>
                  <a:lnTo>
                    <a:pt x="398" y="88"/>
                  </a:lnTo>
                  <a:lnTo>
                    <a:pt x="397" y="88"/>
                  </a:lnTo>
                  <a:lnTo>
                    <a:pt x="397" y="89"/>
                  </a:lnTo>
                  <a:lnTo>
                    <a:pt x="396" y="90"/>
                  </a:lnTo>
                  <a:lnTo>
                    <a:pt x="396" y="90"/>
                  </a:lnTo>
                  <a:lnTo>
                    <a:pt x="396" y="90"/>
                  </a:lnTo>
                  <a:lnTo>
                    <a:pt x="394" y="92"/>
                  </a:lnTo>
                  <a:lnTo>
                    <a:pt x="393" y="92"/>
                  </a:lnTo>
                  <a:lnTo>
                    <a:pt x="393" y="92"/>
                  </a:lnTo>
                  <a:lnTo>
                    <a:pt x="391" y="92"/>
                  </a:lnTo>
                  <a:lnTo>
                    <a:pt x="391" y="92"/>
                  </a:lnTo>
                  <a:lnTo>
                    <a:pt x="390" y="92"/>
                  </a:lnTo>
                  <a:lnTo>
                    <a:pt x="390" y="90"/>
                  </a:lnTo>
                  <a:lnTo>
                    <a:pt x="390" y="90"/>
                  </a:lnTo>
                  <a:lnTo>
                    <a:pt x="390" y="90"/>
                  </a:lnTo>
                  <a:lnTo>
                    <a:pt x="390" y="89"/>
                  </a:lnTo>
                  <a:lnTo>
                    <a:pt x="390" y="89"/>
                  </a:lnTo>
                  <a:lnTo>
                    <a:pt x="393" y="86"/>
                  </a:lnTo>
                  <a:lnTo>
                    <a:pt x="393" y="84"/>
                  </a:lnTo>
                  <a:lnTo>
                    <a:pt x="393" y="84"/>
                  </a:lnTo>
                  <a:lnTo>
                    <a:pt x="393" y="82"/>
                  </a:lnTo>
                  <a:lnTo>
                    <a:pt x="393" y="82"/>
                  </a:lnTo>
                  <a:lnTo>
                    <a:pt x="391" y="81"/>
                  </a:lnTo>
                  <a:lnTo>
                    <a:pt x="390" y="81"/>
                  </a:lnTo>
                  <a:lnTo>
                    <a:pt x="390" y="81"/>
                  </a:lnTo>
                  <a:lnTo>
                    <a:pt x="389" y="81"/>
                  </a:lnTo>
                  <a:lnTo>
                    <a:pt x="387" y="81"/>
                  </a:lnTo>
                  <a:lnTo>
                    <a:pt x="383" y="80"/>
                  </a:lnTo>
                  <a:lnTo>
                    <a:pt x="381" y="80"/>
                  </a:lnTo>
                  <a:lnTo>
                    <a:pt x="377" y="78"/>
                  </a:lnTo>
                  <a:lnTo>
                    <a:pt x="374" y="78"/>
                  </a:lnTo>
                  <a:lnTo>
                    <a:pt x="371" y="78"/>
                  </a:lnTo>
                  <a:lnTo>
                    <a:pt x="369" y="78"/>
                  </a:lnTo>
                  <a:lnTo>
                    <a:pt x="364" y="78"/>
                  </a:lnTo>
                  <a:lnTo>
                    <a:pt x="362" y="78"/>
                  </a:lnTo>
                  <a:lnTo>
                    <a:pt x="358" y="78"/>
                  </a:lnTo>
                  <a:lnTo>
                    <a:pt x="354" y="80"/>
                  </a:lnTo>
                  <a:lnTo>
                    <a:pt x="350" y="80"/>
                  </a:lnTo>
                  <a:lnTo>
                    <a:pt x="347" y="81"/>
                  </a:lnTo>
                  <a:lnTo>
                    <a:pt x="346" y="81"/>
                  </a:lnTo>
                  <a:lnTo>
                    <a:pt x="343" y="81"/>
                  </a:lnTo>
                  <a:lnTo>
                    <a:pt x="341" y="81"/>
                  </a:lnTo>
                  <a:lnTo>
                    <a:pt x="340" y="81"/>
                  </a:lnTo>
                  <a:lnTo>
                    <a:pt x="339" y="81"/>
                  </a:lnTo>
                  <a:lnTo>
                    <a:pt x="337" y="81"/>
                  </a:lnTo>
                  <a:lnTo>
                    <a:pt x="336" y="81"/>
                  </a:lnTo>
                  <a:lnTo>
                    <a:pt x="335" y="80"/>
                  </a:lnTo>
                  <a:lnTo>
                    <a:pt x="335" y="80"/>
                  </a:lnTo>
                  <a:lnTo>
                    <a:pt x="333" y="78"/>
                  </a:lnTo>
                  <a:lnTo>
                    <a:pt x="333" y="78"/>
                  </a:lnTo>
                  <a:lnTo>
                    <a:pt x="332" y="78"/>
                  </a:lnTo>
                  <a:lnTo>
                    <a:pt x="332" y="80"/>
                  </a:lnTo>
                  <a:lnTo>
                    <a:pt x="332" y="80"/>
                  </a:lnTo>
                  <a:lnTo>
                    <a:pt x="331" y="80"/>
                  </a:lnTo>
                  <a:lnTo>
                    <a:pt x="331" y="81"/>
                  </a:lnTo>
                  <a:lnTo>
                    <a:pt x="331" y="82"/>
                  </a:lnTo>
                  <a:lnTo>
                    <a:pt x="331" y="82"/>
                  </a:lnTo>
                  <a:lnTo>
                    <a:pt x="329" y="82"/>
                  </a:lnTo>
                  <a:lnTo>
                    <a:pt x="329" y="84"/>
                  </a:lnTo>
                  <a:lnTo>
                    <a:pt x="328" y="84"/>
                  </a:lnTo>
                  <a:lnTo>
                    <a:pt x="328" y="84"/>
                  </a:lnTo>
                  <a:lnTo>
                    <a:pt x="327" y="82"/>
                  </a:lnTo>
                  <a:lnTo>
                    <a:pt x="325" y="82"/>
                  </a:lnTo>
                  <a:lnTo>
                    <a:pt x="324" y="81"/>
                  </a:lnTo>
                  <a:lnTo>
                    <a:pt x="321" y="80"/>
                  </a:lnTo>
                  <a:lnTo>
                    <a:pt x="319" y="80"/>
                  </a:lnTo>
                  <a:lnTo>
                    <a:pt x="317" y="78"/>
                  </a:lnTo>
                  <a:lnTo>
                    <a:pt x="317" y="78"/>
                  </a:lnTo>
                  <a:lnTo>
                    <a:pt x="316" y="78"/>
                  </a:lnTo>
                  <a:lnTo>
                    <a:pt x="316" y="78"/>
                  </a:lnTo>
                  <a:lnTo>
                    <a:pt x="314" y="80"/>
                  </a:lnTo>
                  <a:lnTo>
                    <a:pt x="313" y="80"/>
                  </a:lnTo>
                  <a:lnTo>
                    <a:pt x="313" y="81"/>
                  </a:lnTo>
                  <a:lnTo>
                    <a:pt x="312" y="81"/>
                  </a:lnTo>
                  <a:lnTo>
                    <a:pt x="310" y="81"/>
                  </a:lnTo>
                  <a:lnTo>
                    <a:pt x="309" y="84"/>
                  </a:lnTo>
                  <a:lnTo>
                    <a:pt x="308" y="85"/>
                  </a:lnTo>
                  <a:lnTo>
                    <a:pt x="306" y="88"/>
                  </a:lnTo>
                  <a:lnTo>
                    <a:pt x="305" y="89"/>
                  </a:lnTo>
                  <a:lnTo>
                    <a:pt x="304" y="90"/>
                  </a:lnTo>
                  <a:lnTo>
                    <a:pt x="301" y="93"/>
                  </a:lnTo>
                  <a:lnTo>
                    <a:pt x="300" y="94"/>
                  </a:lnTo>
                  <a:lnTo>
                    <a:pt x="297" y="97"/>
                  </a:lnTo>
                  <a:lnTo>
                    <a:pt x="297" y="97"/>
                  </a:lnTo>
                  <a:lnTo>
                    <a:pt x="296" y="98"/>
                  </a:lnTo>
                  <a:lnTo>
                    <a:pt x="294" y="98"/>
                  </a:lnTo>
                  <a:lnTo>
                    <a:pt x="293" y="98"/>
                  </a:lnTo>
                  <a:lnTo>
                    <a:pt x="292" y="98"/>
                  </a:lnTo>
                  <a:lnTo>
                    <a:pt x="290" y="98"/>
                  </a:lnTo>
                  <a:lnTo>
                    <a:pt x="289" y="98"/>
                  </a:lnTo>
                  <a:lnTo>
                    <a:pt x="289" y="98"/>
                  </a:lnTo>
                  <a:lnTo>
                    <a:pt x="285" y="97"/>
                  </a:lnTo>
                  <a:lnTo>
                    <a:pt x="283" y="96"/>
                  </a:lnTo>
                  <a:lnTo>
                    <a:pt x="281" y="96"/>
                  </a:lnTo>
                  <a:lnTo>
                    <a:pt x="278" y="94"/>
                  </a:lnTo>
                  <a:lnTo>
                    <a:pt x="277" y="93"/>
                  </a:lnTo>
                  <a:lnTo>
                    <a:pt x="274" y="93"/>
                  </a:lnTo>
                  <a:lnTo>
                    <a:pt x="273" y="92"/>
                  </a:lnTo>
                  <a:lnTo>
                    <a:pt x="271" y="90"/>
                  </a:lnTo>
                  <a:lnTo>
                    <a:pt x="270" y="89"/>
                  </a:lnTo>
                  <a:lnTo>
                    <a:pt x="270" y="88"/>
                  </a:lnTo>
                  <a:lnTo>
                    <a:pt x="270" y="86"/>
                  </a:lnTo>
                  <a:lnTo>
                    <a:pt x="270" y="84"/>
                  </a:lnTo>
                  <a:lnTo>
                    <a:pt x="270" y="82"/>
                  </a:lnTo>
                  <a:lnTo>
                    <a:pt x="270" y="81"/>
                  </a:lnTo>
                  <a:lnTo>
                    <a:pt x="270" y="78"/>
                  </a:lnTo>
                  <a:lnTo>
                    <a:pt x="271" y="77"/>
                  </a:lnTo>
                  <a:lnTo>
                    <a:pt x="271" y="75"/>
                  </a:lnTo>
                  <a:lnTo>
                    <a:pt x="271" y="73"/>
                  </a:lnTo>
                  <a:lnTo>
                    <a:pt x="271" y="70"/>
                  </a:lnTo>
                  <a:lnTo>
                    <a:pt x="271" y="67"/>
                  </a:lnTo>
                  <a:lnTo>
                    <a:pt x="270" y="66"/>
                  </a:lnTo>
                  <a:lnTo>
                    <a:pt x="270" y="63"/>
                  </a:lnTo>
                  <a:lnTo>
                    <a:pt x="270" y="62"/>
                  </a:lnTo>
                  <a:lnTo>
                    <a:pt x="270" y="59"/>
                  </a:lnTo>
                  <a:lnTo>
                    <a:pt x="270" y="59"/>
                  </a:lnTo>
                  <a:lnTo>
                    <a:pt x="270" y="58"/>
                  </a:lnTo>
                  <a:lnTo>
                    <a:pt x="270" y="58"/>
                  </a:lnTo>
                  <a:lnTo>
                    <a:pt x="271" y="57"/>
                  </a:lnTo>
                  <a:lnTo>
                    <a:pt x="271" y="57"/>
                  </a:lnTo>
                  <a:lnTo>
                    <a:pt x="273" y="55"/>
                  </a:lnTo>
                  <a:lnTo>
                    <a:pt x="273" y="55"/>
                  </a:lnTo>
                  <a:lnTo>
                    <a:pt x="274" y="55"/>
                  </a:lnTo>
                  <a:lnTo>
                    <a:pt x="277" y="55"/>
                  </a:lnTo>
                  <a:lnTo>
                    <a:pt x="278" y="54"/>
                  </a:lnTo>
                  <a:lnTo>
                    <a:pt x="279" y="54"/>
                  </a:lnTo>
                  <a:lnTo>
                    <a:pt x="279" y="53"/>
                  </a:lnTo>
                  <a:lnTo>
                    <a:pt x="281" y="53"/>
                  </a:lnTo>
                  <a:lnTo>
                    <a:pt x="282" y="53"/>
                  </a:lnTo>
                  <a:lnTo>
                    <a:pt x="283" y="53"/>
                  </a:lnTo>
                  <a:lnTo>
                    <a:pt x="285" y="54"/>
                  </a:lnTo>
                  <a:lnTo>
                    <a:pt x="287" y="54"/>
                  </a:lnTo>
                  <a:lnTo>
                    <a:pt x="290" y="55"/>
                  </a:lnTo>
                  <a:lnTo>
                    <a:pt x="294" y="57"/>
                  </a:lnTo>
                  <a:lnTo>
                    <a:pt x="297" y="57"/>
                  </a:lnTo>
                  <a:lnTo>
                    <a:pt x="298" y="57"/>
                  </a:lnTo>
                  <a:lnTo>
                    <a:pt x="300" y="58"/>
                  </a:lnTo>
                  <a:lnTo>
                    <a:pt x="301" y="58"/>
                  </a:lnTo>
                  <a:lnTo>
                    <a:pt x="302" y="58"/>
                  </a:lnTo>
                  <a:lnTo>
                    <a:pt x="304" y="58"/>
                  </a:lnTo>
                  <a:lnTo>
                    <a:pt x="304" y="57"/>
                  </a:lnTo>
                  <a:lnTo>
                    <a:pt x="305" y="57"/>
                  </a:lnTo>
                  <a:lnTo>
                    <a:pt x="305" y="57"/>
                  </a:lnTo>
                  <a:lnTo>
                    <a:pt x="306" y="54"/>
                  </a:lnTo>
                  <a:lnTo>
                    <a:pt x="308" y="51"/>
                  </a:lnTo>
                  <a:lnTo>
                    <a:pt x="308" y="50"/>
                  </a:lnTo>
                  <a:lnTo>
                    <a:pt x="309" y="48"/>
                  </a:lnTo>
                  <a:lnTo>
                    <a:pt x="309" y="46"/>
                  </a:lnTo>
                  <a:lnTo>
                    <a:pt x="309" y="44"/>
                  </a:lnTo>
                  <a:lnTo>
                    <a:pt x="308" y="42"/>
                  </a:lnTo>
                  <a:lnTo>
                    <a:pt x="308" y="38"/>
                  </a:lnTo>
                  <a:lnTo>
                    <a:pt x="306" y="35"/>
                  </a:lnTo>
                  <a:lnTo>
                    <a:pt x="306" y="31"/>
                  </a:lnTo>
                  <a:lnTo>
                    <a:pt x="305" y="27"/>
                  </a:lnTo>
                  <a:lnTo>
                    <a:pt x="305" y="24"/>
                  </a:lnTo>
                  <a:lnTo>
                    <a:pt x="304" y="23"/>
                  </a:lnTo>
                  <a:lnTo>
                    <a:pt x="304" y="21"/>
                  </a:lnTo>
                  <a:lnTo>
                    <a:pt x="302" y="21"/>
                  </a:lnTo>
                  <a:lnTo>
                    <a:pt x="302" y="20"/>
                  </a:lnTo>
                  <a:lnTo>
                    <a:pt x="301" y="20"/>
                  </a:lnTo>
                  <a:lnTo>
                    <a:pt x="298" y="19"/>
                  </a:lnTo>
                  <a:lnTo>
                    <a:pt x="297" y="17"/>
                  </a:lnTo>
                  <a:lnTo>
                    <a:pt x="294" y="15"/>
                  </a:lnTo>
                  <a:lnTo>
                    <a:pt x="293" y="13"/>
                  </a:lnTo>
                  <a:lnTo>
                    <a:pt x="290" y="11"/>
                  </a:lnTo>
                  <a:lnTo>
                    <a:pt x="289" y="9"/>
                  </a:lnTo>
                  <a:lnTo>
                    <a:pt x="287" y="7"/>
                  </a:lnTo>
                  <a:lnTo>
                    <a:pt x="286" y="4"/>
                  </a:lnTo>
                  <a:lnTo>
                    <a:pt x="285" y="3"/>
                  </a:lnTo>
                  <a:lnTo>
                    <a:pt x="285" y="1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82" y="1"/>
                  </a:lnTo>
                  <a:lnTo>
                    <a:pt x="282" y="1"/>
                  </a:lnTo>
                  <a:lnTo>
                    <a:pt x="282" y="1"/>
                  </a:lnTo>
                  <a:lnTo>
                    <a:pt x="282" y="4"/>
                  </a:lnTo>
                  <a:lnTo>
                    <a:pt x="281" y="5"/>
                  </a:lnTo>
                  <a:lnTo>
                    <a:pt x="281" y="8"/>
                  </a:lnTo>
                  <a:lnTo>
                    <a:pt x="282" y="11"/>
                  </a:lnTo>
                  <a:lnTo>
                    <a:pt x="282" y="13"/>
                  </a:lnTo>
                  <a:lnTo>
                    <a:pt x="282" y="15"/>
                  </a:lnTo>
                  <a:lnTo>
                    <a:pt x="283" y="16"/>
                  </a:lnTo>
                  <a:lnTo>
                    <a:pt x="283" y="17"/>
                  </a:lnTo>
                  <a:lnTo>
                    <a:pt x="283" y="17"/>
                  </a:lnTo>
                  <a:lnTo>
                    <a:pt x="283" y="19"/>
                  </a:lnTo>
                  <a:lnTo>
                    <a:pt x="283" y="20"/>
                  </a:lnTo>
                  <a:lnTo>
                    <a:pt x="283" y="21"/>
                  </a:lnTo>
                  <a:lnTo>
                    <a:pt x="282" y="21"/>
                  </a:lnTo>
                  <a:lnTo>
                    <a:pt x="282" y="23"/>
                  </a:lnTo>
                  <a:lnTo>
                    <a:pt x="281" y="25"/>
                  </a:lnTo>
                  <a:lnTo>
                    <a:pt x="279" y="28"/>
                  </a:lnTo>
                  <a:lnTo>
                    <a:pt x="278" y="28"/>
                  </a:lnTo>
                  <a:lnTo>
                    <a:pt x="277" y="30"/>
                  </a:lnTo>
                  <a:lnTo>
                    <a:pt x="277" y="31"/>
                  </a:lnTo>
                  <a:lnTo>
                    <a:pt x="275" y="31"/>
                  </a:lnTo>
                  <a:lnTo>
                    <a:pt x="273" y="34"/>
                  </a:lnTo>
                  <a:lnTo>
                    <a:pt x="270" y="35"/>
                  </a:lnTo>
                  <a:lnTo>
                    <a:pt x="269" y="38"/>
                  </a:lnTo>
                  <a:lnTo>
                    <a:pt x="266" y="40"/>
                  </a:lnTo>
                  <a:lnTo>
                    <a:pt x="265" y="42"/>
                  </a:lnTo>
                  <a:lnTo>
                    <a:pt x="262" y="43"/>
                  </a:lnTo>
                  <a:lnTo>
                    <a:pt x="260" y="44"/>
                  </a:lnTo>
                  <a:lnTo>
                    <a:pt x="259" y="46"/>
                  </a:lnTo>
                  <a:lnTo>
                    <a:pt x="256" y="46"/>
                  </a:lnTo>
                  <a:lnTo>
                    <a:pt x="255" y="47"/>
                  </a:lnTo>
                  <a:lnTo>
                    <a:pt x="254" y="48"/>
                  </a:lnTo>
                  <a:lnTo>
                    <a:pt x="252" y="51"/>
                  </a:lnTo>
                  <a:lnTo>
                    <a:pt x="251" y="51"/>
                  </a:lnTo>
                  <a:lnTo>
                    <a:pt x="251" y="53"/>
                  </a:lnTo>
                  <a:lnTo>
                    <a:pt x="251" y="54"/>
                  </a:lnTo>
                  <a:lnTo>
                    <a:pt x="251" y="54"/>
                  </a:lnTo>
                  <a:lnTo>
                    <a:pt x="251" y="55"/>
                  </a:lnTo>
                  <a:lnTo>
                    <a:pt x="251" y="55"/>
                  </a:lnTo>
                  <a:lnTo>
                    <a:pt x="251" y="57"/>
                  </a:lnTo>
                  <a:lnTo>
                    <a:pt x="252" y="57"/>
                  </a:lnTo>
                  <a:lnTo>
                    <a:pt x="252" y="57"/>
                  </a:lnTo>
                  <a:lnTo>
                    <a:pt x="252" y="58"/>
                  </a:lnTo>
                  <a:lnTo>
                    <a:pt x="252" y="59"/>
                  </a:lnTo>
                  <a:lnTo>
                    <a:pt x="254" y="59"/>
                  </a:lnTo>
                  <a:lnTo>
                    <a:pt x="254" y="61"/>
                  </a:lnTo>
                  <a:lnTo>
                    <a:pt x="254" y="62"/>
                  </a:lnTo>
                  <a:lnTo>
                    <a:pt x="254" y="65"/>
                  </a:lnTo>
                  <a:lnTo>
                    <a:pt x="252" y="66"/>
                  </a:lnTo>
                  <a:lnTo>
                    <a:pt x="252" y="67"/>
                  </a:lnTo>
                  <a:lnTo>
                    <a:pt x="252" y="69"/>
                  </a:lnTo>
                  <a:lnTo>
                    <a:pt x="251" y="70"/>
                  </a:lnTo>
                  <a:lnTo>
                    <a:pt x="251" y="71"/>
                  </a:lnTo>
                  <a:lnTo>
                    <a:pt x="250" y="73"/>
                  </a:lnTo>
                  <a:lnTo>
                    <a:pt x="250" y="73"/>
                  </a:lnTo>
                  <a:lnTo>
                    <a:pt x="248" y="74"/>
                  </a:lnTo>
                  <a:lnTo>
                    <a:pt x="248" y="74"/>
                  </a:lnTo>
                  <a:lnTo>
                    <a:pt x="247" y="75"/>
                  </a:lnTo>
                  <a:lnTo>
                    <a:pt x="246" y="77"/>
                  </a:lnTo>
                  <a:lnTo>
                    <a:pt x="244" y="77"/>
                  </a:lnTo>
                  <a:lnTo>
                    <a:pt x="244" y="78"/>
                  </a:lnTo>
                  <a:lnTo>
                    <a:pt x="244" y="78"/>
                  </a:lnTo>
                  <a:lnTo>
                    <a:pt x="244" y="80"/>
                  </a:lnTo>
                  <a:lnTo>
                    <a:pt x="243" y="80"/>
                  </a:lnTo>
                  <a:lnTo>
                    <a:pt x="242" y="81"/>
                  </a:lnTo>
                  <a:lnTo>
                    <a:pt x="239" y="82"/>
                  </a:lnTo>
                  <a:lnTo>
                    <a:pt x="236" y="85"/>
                  </a:lnTo>
                  <a:lnTo>
                    <a:pt x="236" y="85"/>
                  </a:lnTo>
                  <a:lnTo>
                    <a:pt x="235" y="86"/>
                  </a:lnTo>
                  <a:lnTo>
                    <a:pt x="232" y="88"/>
                  </a:lnTo>
                  <a:lnTo>
                    <a:pt x="228" y="90"/>
                  </a:lnTo>
                  <a:lnTo>
                    <a:pt x="225" y="93"/>
                  </a:lnTo>
                  <a:lnTo>
                    <a:pt x="224" y="96"/>
                  </a:lnTo>
                  <a:lnTo>
                    <a:pt x="223" y="97"/>
                  </a:lnTo>
                  <a:lnTo>
                    <a:pt x="221" y="98"/>
                  </a:lnTo>
                  <a:lnTo>
                    <a:pt x="220" y="98"/>
                  </a:lnTo>
                  <a:lnTo>
                    <a:pt x="220" y="98"/>
                  </a:lnTo>
                  <a:lnTo>
                    <a:pt x="220" y="98"/>
                  </a:lnTo>
                  <a:lnTo>
                    <a:pt x="221" y="97"/>
                  </a:lnTo>
                  <a:lnTo>
                    <a:pt x="221" y="96"/>
                  </a:lnTo>
                  <a:lnTo>
                    <a:pt x="223" y="94"/>
                  </a:lnTo>
                  <a:lnTo>
                    <a:pt x="223" y="92"/>
                  </a:lnTo>
                  <a:lnTo>
                    <a:pt x="223" y="90"/>
                  </a:lnTo>
                  <a:lnTo>
                    <a:pt x="223" y="90"/>
                  </a:lnTo>
                  <a:lnTo>
                    <a:pt x="223" y="89"/>
                  </a:lnTo>
                  <a:lnTo>
                    <a:pt x="223" y="89"/>
                  </a:lnTo>
                  <a:lnTo>
                    <a:pt x="221" y="89"/>
                  </a:lnTo>
                  <a:lnTo>
                    <a:pt x="221" y="89"/>
                  </a:lnTo>
                  <a:lnTo>
                    <a:pt x="220" y="89"/>
                  </a:lnTo>
                  <a:lnTo>
                    <a:pt x="220" y="88"/>
                  </a:lnTo>
                  <a:lnTo>
                    <a:pt x="219" y="89"/>
                  </a:lnTo>
                  <a:lnTo>
                    <a:pt x="217" y="89"/>
                  </a:lnTo>
                  <a:lnTo>
                    <a:pt x="217" y="89"/>
                  </a:lnTo>
                  <a:lnTo>
                    <a:pt x="216" y="89"/>
                  </a:lnTo>
                  <a:lnTo>
                    <a:pt x="216" y="88"/>
                  </a:lnTo>
                  <a:lnTo>
                    <a:pt x="216" y="88"/>
                  </a:lnTo>
                  <a:lnTo>
                    <a:pt x="216" y="88"/>
                  </a:lnTo>
                  <a:lnTo>
                    <a:pt x="217" y="88"/>
                  </a:lnTo>
                  <a:lnTo>
                    <a:pt x="217" y="86"/>
                  </a:lnTo>
                  <a:lnTo>
                    <a:pt x="219" y="86"/>
                  </a:lnTo>
                  <a:lnTo>
                    <a:pt x="219" y="85"/>
                  </a:lnTo>
                  <a:lnTo>
                    <a:pt x="220" y="84"/>
                  </a:lnTo>
                  <a:lnTo>
                    <a:pt x="220" y="84"/>
                  </a:lnTo>
                  <a:lnTo>
                    <a:pt x="221" y="82"/>
                  </a:lnTo>
                  <a:lnTo>
                    <a:pt x="221" y="81"/>
                  </a:lnTo>
                  <a:lnTo>
                    <a:pt x="221" y="81"/>
                  </a:lnTo>
                  <a:lnTo>
                    <a:pt x="221" y="80"/>
                  </a:lnTo>
                  <a:lnTo>
                    <a:pt x="221" y="78"/>
                  </a:lnTo>
                  <a:lnTo>
                    <a:pt x="221" y="77"/>
                  </a:lnTo>
                  <a:lnTo>
                    <a:pt x="220" y="77"/>
                  </a:lnTo>
                  <a:lnTo>
                    <a:pt x="220" y="75"/>
                  </a:lnTo>
                  <a:lnTo>
                    <a:pt x="220" y="74"/>
                  </a:lnTo>
                  <a:lnTo>
                    <a:pt x="219" y="74"/>
                  </a:lnTo>
                  <a:lnTo>
                    <a:pt x="219" y="73"/>
                  </a:lnTo>
                  <a:lnTo>
                    <a:pt x="217" y="73"/>
                  </a:lnTo>
                  <a:lnTo>
                    <a:pt x="216" y="71"/>
                  </a:lnTo>
                  <a:lnTo>
                    <a:pt x="215" y="69"/>
                  </a:lnTo>
                  <a:lnTo>
                    <a:pt x="213" y="67"/>
                  </a:lnTo>
                  <a:lnTo>
                    <a:pt x="212" y="65"/>
                  </a:lnTo>
                  <a:lnTo>
                    <a:pt x="212" y="65"/>
                  </a:lnTo>
                  <a:lnTo>
                    <a:pt x="210" y="63"/>
                  </a:lnTo>
                  <a:lnTo>
                    <a:pt x="209" y="63"/>
                  </a:lnTo>
                  <a:lnTo>
                    <a:pt x="209" y="62"/>
                  </a:lnTo>
                  <a:lnTo>
                    <a:pt x="208" y="62"/>
                  </a:lnTo>
                  <a:lnTo>
                    <a:pt x="206" y="62"/>
                  </a:lnTo>
                  <a:lnTo>
                    <a:pt x="205" y="62"/>
                  </a:lnTo>
                  <a:lnTo>
                    <a:pt x="204" y="62"/>
                  </a:lnTo>
                  <a:lnTo>
                    <a:pt x="201" y="62"/>
                  </a:lnTo>
                  <a:lnTo>
                    <a:pt x="198" y="62"/>
                  </a:lnTo>
                  <a:lnTo>
                    <a:pt x="196" y="63"/>
                  </a:lnTo>
                  <a:lnTo>
                    <a:pt x="193" y="63"/>
                  </a:lnTo>
                  <a:lnTo>
                    <a:pt x="192" y="65"/>
                  </a:lnTo>
                  <a:lnTo>
                    <a:pt x="190" y="65"/>
                  </a:lnTo>
                  <a:lnTo>
                    <a:pt x="189" y="65"/>
                  </a:lnTo>
                  <a:lnTo>
                    <a:pt x="188" y="65"/>
                  </a:lnTo>
                  <a:lnTo>
                    <a:pt x="186" y="65"/>
                  </a:lnTo>
                  <a:lnTo>
                    <a:pt x="185" y="65"/>
                  </a:lnTo>
                  <a:lnTo>
                    <a:pt x="183" y="63"/>
                  </a:lnTo>
                  <a:lnTo>
                    <a:pt x="182" y="63"/>
                  </a:lnTo>
                  <a:lnTo>
                    <a:pt x="182" y="63"/>
                  </a:lnTo>
                  <a:lnTo>
                    <a:pt x="181" y="62"/>
                  </a:lnTo>
                  <a:lnTo>
                    <a:pt x="178" y="62"/>
                  </a:lnTo>
                  <a:lnTo>
                    <a:pt x="177" y="62"/>
                  </a:lnTo>
                  <a:lnTo>
                    <a:pt x="175" y="62"/>
                  </a:lnTo>
                  <a:lnTo>
                    <a:pt x="174" y="62"/>
                  </a:lnTo>
                  <a:lnTo>
                    <a:pt x="173" y="62"/>
                  </a:lnTo>
                  <a:lnTo>
                    <a:pt x="171" y="63"/>
                  </a:lnTo>
                  <a:lnTo>
                    <a:pt x="167" y="63"/>
                  </a:lnTo>
                  <a:lnTo>
                    <a:pt x="165" y="65"/>
                  </a:lnTo>
                  <a:lnTo>
                    <a:pt x="161" y="65"/>
                  </a:lnTo>
                  <a:lnTo>
                    <a:pt x="159" y="65"/>
                  </a:lnTo>
                  <a:lnTo>
                    <a:pt x="156" y="65"/>
                  </a:lnTo>
                  <a:lnTo>
                    <a:pt x="155" y="65"/>
                  </a:lnTo>
                  <a:lnTo>
                    <a:pt x="152" y="65"/>
                  </a:lnTo>
                  <a:lnTo>
                    <a:pt x="151" y="65"/>
                  </a:lnTo>
                  <a:lnTo>
                    <a:pt x="151" y="66"/>
                  </a:lnTo>
                  <a:lnTo>
                    <a:pt x="150" y="66"/>
                  </a:lnTo>
                  <a:lnTo>
                    <a:pt x="150" y="66"/>
                  </a:lnTo>
                  <a:lnTo>
                    <a:pt x="148" y="67"/>
                  </a:lnTo>
                  <a:lnTo>
                    <a:pt x="147" y="69"/>
                  </a:lnTo>
                  <a:lnTo>
                    <a:pt x="146" y="70"/>
                  </a:lnTo>
                  <a:lnTo>
                    <a:pt x="144" y="71"/>
                  </a:lnTo>
                  <a:lnTo>
                    <a:pt x="144" y="75"/>
                  </a:lnTo>
                  <a:lnTo>
                    <a:pt x="143" y="78"/>
                  </a:lnTo>
                  <a:lnTo>
                    <a:pt x="143" y="81"/>
                  </a:lnTo>
                  <a:lnTo>
                    <a:pt x="142" y="84"/>
                  </a:lnTo>
                  <a:lnTo>
                    <a:pt x="142" y="88"/>
                  </a:lnTo>
                  <a:lnTo>
                    <a:pt x="142" y="90"/>
                  </a:lnTo>
                  <a:lnTo>
                    <a:pt x="140" y="92"/>
                  </a:lnTo>
                  <a:lnTo>
                    <a:pt x="140" y="94"/>
                  </a:lnTo>
                  <a:lnTo>
                    <a:pt x="140" y="96"/>
                  </a:lnTo>
                  <a:lnTo>
                    <a:pt x="139" y="98"/>
                  </a:lnTo>
                  <a:lnTo>
                    <a:pt x="138" y="101"/>
                  </a:lnTo>
                  <a:lnTo>
                    <a:pt x="138" y="101"/>
                  </a:lnTo>
                  <a:lnTo>
                    <a:pt x="138" y="102"/>
                  </a:lnTo>
                  <a:lnTo>
                    <a:pt x="136" y="104"/>
                  </a:lnTo>
                  <a:lnTo>
                    <a:pt x="136" y="104"/>
                  </a:lnTo>
                  <a:lnTo>
                    <a:pt x="135" y="104"/>
                  </a:lnTo>
                  <a:lnTo>
                    <a:pt x="135" y="104"/>
                  </a:lnTo>
                  <a:lnTo>
                    <a:pt x="134" y="104"/>
                  </a:lnTo>
                  <a:lnTo>
                    <a:pt x="132" y="104"/>
                  </a:lnTo>
                  <a:lnTo>
                    <a:pt x="132" y="104"/>
                  </a:lnTo>
                  <a:lnTo>
                    <a:pt x="131" y="104"/>
                  </a:lnTo>
                  <a:lnTo>
                    <a:pt x="131" y="102"/>
                  </a:lnTo>
                  <a:lnTo>
                    <a:pt x="129" y="102"/>
                  </a:lnTo>
                  <a:lnTo>
                    <a:pt x="129" y="101"/>
                  </a:lnTo>
                  <a:lnTo>
                    <a:pt x="128" y="101"/>
                  </a:lnTo>
                  <a:lnTo>
                    <a:pt x="128" y="100"/>
                  </a:lnTo>
                  <a:lnTo>
                    <a:pt x="128" y="100"/>
                  </a:lnTo>
                  <a:lnTo>
                    <a:pt x="128" y="98"/>
                  </a:lnTo>
                  <a:lnTo>
                    <a:pt x="128" y="98"/>
                  </a:lnTo>
                  <a:lnTo>
                    <a:pt x="127" y="97"/>
                  </a:lnTo>
                  <a:lnTo>
                    <a:pt x="127" y="97"/>
                  </a:lnTo>
                  <a:lnTo>
                    <a:pt x="127" y="97"/>
                  </a:lnTo>
                  <a:lnTo>
                    <a:pt x="125" y="96"/>
                  </a:lnTo>
                  <a:lnTo>
                    <a:pt x="125" y="96"/>
                  </a:lnTo>
                  <a:lnTo>
                    <a:pt x="124" y="96"/>
                  </a:lnTo>
                  <a:lnTo>
                    <a:pt x="123" y="94"/>
                  </a:lnTo>
                  <a:lnTo>
                    <a:pt x="121" y="94"/>
                  </a:lnTo>
                  <a:lnTo>
                    <a:pt x="121" y="93"/>
                  </a:lnTo>
                  <a:lnTo>
                    <a:pt x="120" y="92"/>
                  </a:lnTo>
                  <a:lnTo>
                    <a:pt x="120" y="90"/>
                  </a:lnTo>
                  <a:lnTo>
                    <a:pt x="119" y="88"/>
                  </a:lnTo>
                  <a:lnTo>
                    <a:pt x="119" y="85"/>
                  </a:lnTo>
                  <a:lnTo>
                    <a:pt x="117" y="84"/>
                  </a:lnTo>
                  <a:lnTo>
                    <a:pt x="117" y="82"/>
                  </a:lnTo>
                  <a:lnTo>
                    <a:pt x="116" y="81"/>
                  </a:lnTo>
                  <a:lnTo>
                    <a:pt x="116" y="80"/>
                  </a:lnTo>
                  <a:lnTo>
                    <a:pt x="115" y="78"/>
                  </a:lnTo>
                  <a:lnTo>
                    <a:pt x="113" y="77"/>
                  </a:lnTo>
                  <a:lnTo>
                    <a:pt x="112" y="77"/>
                  </a:lnTo>
                  <a:lnTo>
                    <a:pt x="111" y="75"/>
                  </a:lnTo>
                  <a:lnTo>
                    <a:pt x="109" y="75"/>
                  </a:lnTo>
                  <a:lnTo>
                    <a:pt x="108" y="74"/>
                  </a:lnTo>
                  <a:lnTo>
                    <a:pt x="108" y="74"/>
                  </a:lnTo>
                  <a:lnTo>
                    <a:pt x="106" y="73"/>
                  </a:lnTo>
                  <a:lnTo>
                    <a:pt x="106" y="73"/>
                  </a:lnTo>
                  <a:lnTo>
                    <a:pt x="106" y="73"/>
                  </a:lnTo>
                  <a:lnTo>
                    <a:pt x="106" y="73"/>
                  </a:lnTo>
                  <a:lnTo>
                    <a:pt x="106" y="71"/>
                  </a:lnTo>
                  <a:lnTo>
                    <a:pt x="108" y="71"/>
                  </a:lnTo>
                  <a:lnTo>
                    <a:pt x="109" y="71"/>
                  </a:lnTo>
                  <a:lnTo>
                    <a:pt x="109" y="71"/>
                  </a:lnTo>
                  <a:lnTo>
                    <a:pt x="111" y="71"/>
                  </a:lnTo>
                  <a:lnTo>
                    <a:pt x="111" y="71"/>
                  </a:lnTo>
                  <a:lnTo>
                    <a:pt x="111" y="70"/>
                  </a:lnTo>
                  <a:lnTo>
                    <a:pt x="111" y="70"/>
                  </a:lnTo>
                  <a:lnTo>
                    <a:pt x="111" y="69"/>
                  </a:lnTo>
                  <a:lnTo>
                    <a:pt x="111" y="67"/>
                  </a:lnTo>
                  <a:lnTo>
                    <a:pt x="109" y="66"/>
                  </a:lnTo>
                  <a:lnTo>
                    <a:pt x="109" y="65"/>
                  </a:lnTo>
                  <a:lnTo>
                    <a:pt x="108" y="62"/>
                  </a:lnTo>
                  <a:lnTo>
                    <a:pt x="108" y="61"/>
                  </a:lnTo>
                  <a:lnTo>
                    <a:pt x="108" y="58"/>
                  </a:lnTo>
                  <a:lnTo>
                    <a:pt x="108" y="55"/>
                  </a:lnTo>
                  <a:lnTo>
                    <a:pt x="108" y="53"/>
                  </a:lnTo>
                  <a:lnTo>
                    <a:pt x="108" y="50"/>
                  </a:lnTo>
                  <a:lnTo>
                    <a:pt x="108" y="48"/>
                  </a:lnTo>
                  <a:lnTo>
                    <a:pt x="108" y="48"/>
                  </a:lnTo>
                  <a:lnTo>
                    <a:pt x="106" y="47"/>
                  </a:lnTo>
                  <a:lnTo>
                    <a:pt x="105" y="46"/>
                  </a:lnTo>
                  <a:lnTo>
                    <a:pt x="104" y="46"/>
                  </a:lnTo>
                  <a:lnTo>
                    <a:pt x="102" y="46"/>
                  </a:lnTo>
                  <a:lnTo>
                    <a:pt x="101" y="46"/>
                  </a:lnTo>
                  <a:lnTo>
                    <a:pt x="100" y="46"/>
                  </a:lnTo>
                  <a:lnTo>
                    <a:pt x="97" y="46"/>
                  </a:lnTo>
                  <a:lnTo>
                    <a:pt x="94" y="47"/>
                  </a:lnTo>
                  <a:lnTo>
                    <a:pt x="92" y="47"/>
                  </a:lnTo>
                  <a:lnTo>
                    <a:pt x="89" y="47"/>
                  </a:lnTo>
                  <a:lnTo>
                    <a:pt x="89" y="47"/>
                  </a:lnTo>
                  <a:lnTo>
                    <a:pt x="89" y="48"/>
                  </a:lnTo>
                  <a:lnTo>
                    <a:pt x="89" y="48"/>
                  </a:lnTo>
                  <a:lnTo>
                    <a:pt x="88" y="48"/>
                  </a:lnTo>
                  <a:lnTo>
                    <a:pt x="88" y="50"/>
                  </a:lnTo>
                  <a:lnTo>
                    <a:pt x="88" y="51"/>
                  </a:lnTo>
                  <a:lnTo>
                    <a:pt x="88" y="51"/>
                  </a:lnTo>
                  <a:lnTo>
                    <a:pt x="88" y="53"/>
                  </a:lnTo>
                  <a:lnTo>
                    <a:pt x="86" y="55"/>
                  </a:lnTo>
                  <a:lnTo>
                    <a:pt x="86" y="57"/>
                  </a:lnTo>
                  <a:lnTo>
                    <a:pt x="85" y="59"/>
                  </a:lnTo>
                  <a:lnTo>
                    <a:pt x="85" y="62"/>
                  </a:lnTo>
                  <a:lnTo>
                    <a:pt x="84" y="63"/>
                  </a:lnTo>
                  <a:lnTo>
                    <a:pt x="84" y="65"/>
                  </a:lnTo>
                  <a:lnTo>
                    <a:pt x="84" y="66"/>
                  </a:lnTo>
                  <a:lnTo>
                    <a:pt x="84" y="67"/>
                  </a:lnTo>
                  <a:lnTo>
                    <a:pt x="84" y="69"/>
                  </a:lnTo>
                  <a:lnTo>
                    <a:pt x="84" y="69"/>
                  </a:lnTo>
                  <a:lnTo>
                    <a:pt x="84" y="70"/>
                  </a:lnTo>
                  <a:lnTo>
                    <a:pt x="85" y="71"/>
                  </a:lnTo>
                  <a:lnTo>
                    <a:pt x="86" y="73"/>
                  </a:lnTo>
                  <a:lnTo>
                    <a:pt x="88" y="73"/>
                  </a:lnTo>
                  <a:lnTo>
                    <a:pt x="89" y="74"/>
                  </a:lnTo>
                  <a:lnTo>
                    <a:pt x="90" y="75"/>
                  </a:lnTo>
                  <a:lnTo>
                    <a:pt x="90" y="75"/>
                  </a:lnTo>
                  <a:lnTo>
                    <a:pt x="92" y="75"/>
                  </a:lnTo>
                  <a:lnTo>
                    <a:pt x="92" y="75"/>
                  </a:lnTo>
                  <a:lnTo>
                    <a:pt x="93" y="77"/>
                  </a:lnTo>
                  <a:lnTo>
                    <a:pt x="93" y="77"/>
                  </a:lnTo>
                  <a:lnTo>
                    <a:pt x="93" y="78"/>
                  </a:lnTo>
                  <a:lnTo>
                    <a:pt x="93" y="78"/>
                  </a:lnTo>
                  <a:lnTo>
                    <a:pt x="93" y="78"/>
                  </a:lnTo>
                  <a:lnTo>
                    <a:pt x="93" y="81"/>
                  </a:lnTo>
                  <a:lnTo>
                    <a:pt x="92" y="82"/>
                  </a:lnTo>
                  <a:lnTo>
                    <a:pt x="92" y="84"/>
                  </a:lnTo>
                  <a:lnTo>
                    <a:pt x="90" y="84"/>
                  </a:lnTo>
                  <a:lnTo>
                    <a:pt x="89" y="86"/>
                  </a:lnTo>
                  <a:lnTo>
                    <a:pt x="86" y="90"/>
                  </a:lnTo>
                  <a:lnTo>
                    <a:pt x="86" y="90"/>
                  </a:lnTo>
                  <a:lnTo>
                    <a:pt x="85" y="90"/>
                  </a:lnTo>
                  <a:lnTo>
                    <a:pt x="85" y="92"/>
                  </a:lnTo>
                  <a:lnTo>
                    <a:pt x="84" y="92"/>
                  </a:lnTo>
                  <a:lnTo>
                    <a:pt x="82" y="93"/>
                  </a:lnTo>
                  <a:lnTo>
                    <a:pt x="82" y="93"/>
                  </a:lnTo>
                  <a:lnTo>
                    <a:pt x="81" y="93"/>
                  </a:lnTo>
                  <a:lnTo>
                    <a:pt x="79" y="93"/>
                  </a:lnTo>
                  <a:lnTo>
                    <a:pt x="78" y="92"/>
                  </a:lnTo>
                  <a:lnTo>
                    <a:pt x="77" y="92"/>
                  </a:lnTo>
                  <a:lnTo>
                    <a:pt x="74" y="90"/>
                  </a:lnTo>
                  <a:lnTo>
                    <a:pt x="73" y="90"/>
                  </a:lnTo>
                  <a:lnTo>
                    <a:pt x="71" y="90"/>
                  </a:lnTo>
                  <a:lnTo>
                    <a:pt x="71" y="89"/>
                  </a:lnTo>
                  <a:lnTo>
                    <a:pt x="70" y="89"/>
                  </a:lnTo>
                  <a:lnTo>
                    <a:pt x="70" y="88"/>
                  </a:lnTo>
                  <a:lnTo>
                    <a:pt x="69" y="88"/>
                  </a:lnTo>
                  <a:lnTo>
                    <a:pt x="69" y="86"/>
                  </a:lnTo>
                  <a:lnTo>
                    <a:pt x="67" y="85"/>
                  </a:lnTo>
                  <a:lnTo>
                    <a:pt x="67" y="85"/>
                  </a:lnTo>
                  <a:lnTo>
                    <a:pt x="67" y="82"/>
                  </a:lnTo>
                  <a:lnTo>
                    <a:pt x="66" y="81"/>
                  </a:lnTo>
                  <a:lnTo>
                    <a:pt x="65" y="78"/>
                  </a:lnTo>
                  <a:lnTo>
                    <a:pt x="63" y="77"/>
                  </a:lnTo>
                  <a:lnTo>
                    <a:pt x="62" y="77"/>
                  </a:lnTo>
                  <a:lnTo>
                    <a:pt x="59" y="78"/>
                  </a:lnTo>
                  <a:lnTo>
                    <a:pt x="58" y="78"/>
                  </a:lnTo>
                  <a:lnTo>
                    <a:pt x="55" y="80"/>
                  </a:lnTo>
                  <a:lnTo>
                    <a:pt x="54" y="81"/>
                  </a:lnTo>
                  <a:lnTo>
                    <a:pt x="52" y="81"/>
                  </a:lnTo>
                  <a:lnTo>
                    <a:pt x="50" y="81"/>
                  </a:lnTo>
                  <a:lnTo>
                    <a:pt x="48" y="81"/>
                  </a:lnTo>
                  <a:lnTo>
                    <a:pt x="47" y="81"/>
                  </a:lnTo>
                  <a:lnTo>
                    <a:pt x="46" y="81"/>
                  </a:lnTo>
                  <a:lnTo>
                    <a:pt x="44" y="81"/>
                  </a:lnTo>
                  <a:lnTo>
                    <a:pt x="44" y="81"/>
                  </a:lnTo>
                  <a:lnTo>
                    <a:pt x="43" y="81"/>
                  </a:lnTo>
                  <a:lnTo>
                    <a:pt x="43" y="82"/>
                  </a:lnTo>
                  <a:lnTo>
                    <a:pt x="42" y="82"/>
                  </a:lnTo>
                  <a:lnTo>
                    <a:pt x="42" y="84"/>
                  </a:lnTo>
                  <a:lnTo>
                    <a:pt x="40" y="85"/>
                  </a:lnTo>
                  <a:lnTo>
                    <a:pt x="40" y="86"/>
                  </a:lnTo>
                  <a:lnTo>
                    <a:pt x="40" y="88"/>
                  </a:lnTo>
                  <a:lnTo>
                    <a:pt x="40" y="89"/>
                  </a:lnTo>
                  <a:lnTo>
                    <a:pt x="39" y="90"/>
                  </a:lnTo>
                  <a:lnTo>
                    <a:pt x="39" y="93"/>
                  </a:lnTo>
                  <a:lnTo>
                    <a:pt x="38" y="94"/>
                  </a:lnTo>
                  <a:lnTo>
                    <a:pt x="38" y="96"/>
                  </a:lnTo>
                  <a:lnTo>
                    <a:pt x="36" y="97"/>
                  </a:lnTo>
                  <a:lnTo>
                    <a:pt x="35" y="98"/>
                  </a:lnTo>
                  <a:lnTo>
                    <a:pt x="34" y="100"/>
                  </a:lnTo>
                  <a:lnTo>
                    <a:pt x="34" y="101"/>
                  </a:lnTo>
                  <a:lnTo>
                    <a:pt x="32" y="102"/>
                  </a:lnTo>
                  <a:lnTo>
                    <a:pt x="31" y="104"/>
                  </a:lnTo>
                  <a:lnTo>
                    <a:pt x="31" y="105"/>
                  </a:lnTo>
                  <a:lnTo>
                    <a:pt x="31" y="107"/>
                  </a:lnTo>
                  <a:lnTo>
                    <a:pt x="31" y="109"/>
                  </a:lnTo>
                  <a:lnTo>
                    <a:pt x="30" y="111"/>
                  </a:lnTo>
                  <a:lnTo>
                    <a:pt x="31" y="112"/>
                  </a:lnTo>
                  <a:lnTo>
                    <a:pt x="31" y="113"/>
                  </a:lnTo>
                  <a:lnTo>
                    <a:pt x="31" y="116"/>
                  </a:lnTo>
                  <a:lnTo>
                    <a:pt x="31" y="117"/>
                  </a:lnTo>
                  <a:lnTo>
                    <a:pt x="31" y="119"/>
                  </a:lnTo>
                  <a:lnTo>
                    <a:pt x="32" y="120"/>
                  </a:lnTo>
                  <a:lnTo>
                    <a:pt x="32" y="121"/>
                  </a:lnTo>
                  <a:lnTo>
                    <a:pt x="34" y="123"/>
                  </a:lnTo>
                  <a:lnTo>
                    <a:pt x="34" y="123"/>
                  </a:lnTo>
                  <a:lnTo>
                    <a:pt x="35" y="124"/>
                  </a:lnTo>
                  <a:lnTo>
                    <a:pt x="35" y="125"/>
                  </a:lnTo>
                  <a:lnTo>
                    <a:pt x="35" y="127"/>
                  </a:lnTo>
                  <a:lnTo>
                    <a:pt x="36" y="128"/>
                  </a:lnTo>
                  <a:lnTo>
                    <a:pt x="36" y="129"/>
                  </a:lnTo>
                  <a:lnTo>
                    <a:pt x="36" y="131"/>
                  </a:lnTo>
                  <a:lnTo>
                    <a:pt x="36" y="132"/>
                  </a:lnTo>
                  <a:lnTo>
                    <a:pt x="35" y="134"/>
                  </a:lnTo>
                  <a:lnTo>
                    <a:pt x="35" y="134"/>
                  </a:lnTo>
                  <a:lnTo>
                    <a:pt x="34" y="135"/>
                  </a:lnTo>
                  <a:lnTo>
                    <a:pt x="34" y="136"/>
                  </a:lnTo>
                  <a:lnTo>
                    <a:pt x="32" y="138"/>
                  </a:lnTo>
                  <a:lnTo>
                    <a:pt x="31" y="138"/>
                  </a:lnTo>
                  <a:lnTo>
                    <a:pt x="31" y="139"/>
                  </a:lnTo>
                  <a:lnTo>
                    <a:pt x="30" y="139"/>
                  </a:lnTo>
                  <a:lnTo>
                    <a:pt x="28" y="139"/>
                  </a:lnTo>
                  <a:lnTo>
                    <a:pt x="27" y="140"/>
                  </a:lnTo>
                  <a:lnTo>
                    <a:pt x="27" y="140"/>
                  </a:lnTo>
                  <a:lnTo>
                    <a:pt x="25" y="142"/>
                  </a:lnTo>
                  <a:lnTo>
                    <a:pt x="25" y="142"/>
                  </a:lnTo>
                  <a:lnTo>
                    <a:pt x="24" y="143"/>
                  </a:lnTo>
                  <a:lnTo>
                    <a:pt x="24" y="144"/>
                  </a:lnTo>
                  <a:lnTo>
                    <a:pt x="24" y="146"/>
                  </a:lnTo>
                  <a:lnTo>
                    <a:pt x="24" y="146"/>
                  </a:lnTo>
                  <a:lnTo>
                    <a:pt x="24" y="147"/>
                  </a:lnTo>
                  <a:lnTo>
                    <a:pt x="24" y="148"/>
                  </a:lnTo>
                  <a:lnTo>
                    <a:pt x="24" y="150"/>
                  </a:lnTo>
                  <a:lnTo>
                    <a:pt x="23" y="151"/>
                  </a:lnTo>
                  <a:lnTo>
                    <a:pt x="23" y="152"/>
                  </a:lnTo>
                  <a:lnTo>
                    <a:pt x="23" y="154"/>
                  </a:lnTo>
                  <a:lnTo>
                    <a:pt x="21" y="155"/>
                  </a:lnTo>
                  <a:lnTo>
                    <a:pt x="21" y="156"/>
                  </a:lnTo>
                  <a:lnTo>
                    <a:pt x="20" y="156"/>
                  </a:lnTo>
                  <a:lnTo>
                    <a:pt x="19" y="158"/>
                  </a:lnTo>
                  <a:lnTo>
                    <a:pt x="17" y="159"/>
                  </a:lnTo>
                  <a:lnTo>
                    <a:pt x="16" y="161"/>
                  </a:lnTo>
                  <a:lnTo>
                    <a:pt x="15" y="161"/>
                  </a:lnTo>
                  <a:lnTo>
                    <a:pt x="15" y="162"/>
                  </a:lnTo>
                  <a:lnTo>
                    <a:pt x="13" y="162"/>
                  </a:lnTo>
                  <a:lnTo>
                    <a:pt x="9" y="163"/>
                  </a:lnTo>
                  <a:lnTo>
                    <a:pt x="8" y="165"/>
                  </a:lnTo>
                  <a:lnTo>
                    <a:pt x="8" y="165"/>
                  </a:lnTo>
                  <a:lnTo>
                    <a:pt x="7" y="167"/>
                  </a:lnTo>
                  <a:lnTo>
                    <a:pt x="7" y="170"/>
                  </a:lnTo>
                  <a:lnTo>
                    <a:pt x="5" y="173"/>
                  </a:lnTo>
                  <a:lnTo>
                    <a:pt x="4" y="177"/>
                  </a:lnTo>
                  <a:lnTo>
                    <a:pt x="2" y="179"/>
                  </a:lnTo>
                  <a:lnTo>
                    <a:pt x="1" y="182"/>
                  </a:lnTo>
                  <a:lnTo>
                    <a:pt x="1" y="185"/>
                  </a:lnTo>
                  <a:lnTo>
                    <a:pt x="1" y="185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13" name="Freeform 23"/>
            <p:cNvSpPr>
              <a:spLocks/>
            </p:cNvSpPr>
            <p:nvPr/>
          </p:nvSpPr>
          <p:spPr bwMode="auto">
            <a:xfrm>
              <a:off x="4357638" y="3906373"/>
              <a:ext cx="484129" cy="562941"/>
            </a:xfrm>
            <a:custGeom>
              <a:avLst/>
              <a:gdLst>
                <a:gd name="T0" fmla="*/ 127 w 215"/>
                <a:gd name="T1" fmla="*/ 26 h 250"/>
                <a:gd name="T2" fmla="*/ 124 w 215"/>
                <a:gd name="T3" fmla="*/ 40 h 250"/>
                <a:gd name="T4" fmla="*/ 105 w 215"/>
                <a:gd name="T5" fmla="*/ 63 h 250"/>
                <a:gd name="T6" fmla="*/ 89 w 215"/>
                <a:gd name="T7" fmla="*/ 76 h 250"/>
                <a:gd name="T8" fmla="*/ 81 w 215"/>
                <a:gd name="T9" fmla="*/ 88 h 250"/>
                <a:gd name="T10" fmla="*/ 82 w 215"/>
                <a:gd name="T11" fmla="*/ 99 h 250"/>
                <a:gd name="T12" fmla="*/ 86 w 215"/>
                <a:gd name="T13" fmla="*/ 108 h 250"/>
                <a:gd name="T14" fmla="*/ 82 w 215"/>
                <a:gd name="T15" fmla="*/ 119 h 250"/>
                <a:gd name="T16" fmla="*/ 84 w 215"/>
                <a:gd name="T17" fmla="*/ 127 h 250"/>
                <a:gd name="T18" fmla="*/ 74 w 215"/>
                <a:gd name="T19" fmla="*/ 138 h 250"/>
                <a:gd name="T20" fmla="*/ 69 w 215"/>
                <a:gd name="T21" fmla="*/ 137 h 250"/>
                <a:gd name="T22" fmla="*/ 62 w 215"/>
                <a:gd name="T23" fmla="*/ 140 h 250"/>
                <a:gd name="T24" fmla="*/ 58 w 215"/>
                <a:gd name="T25" fmla="*/ 150 h 250"/>
                <a:gd name="T26" fmla="*/ 50 w 215"/>
                <a:gd name="T27" fmla="*/ 156 h 250"/>
                <a:gd name="T28" fmla="*/ 42 w 215"/>
                <a:gd name="T29" fmla="*/ 153 h 250"/>
                <a:gd name="T30" fmla="*/ 35 w 215"/>
                <a:gd name="T31" fmla="*/ 160 h 250"/>
                <a:gd name="T32" fmla="*/ 25 w 215"/>
                <a:gd name="T33" fmla="*/ 169 h 250"/>
                <a:gd name="T34" fmla="*/ 9 w 215"/>
                <a:gd name="T35" fmla="*/ 173 h 250"/>
                <a:gd name="T36" fmla="*/ 8 w 215"/>
                <a:gd name="T37" fmla="*/ 181 h 250"/>
                <a:gd name="T38" fmla="*/ 1 w 215"/>
                <a:gd name="T39" fmla="*/ 189 h 250"/>
                <a:gd name="T40" fmla="*/ 1 w 215"/>
                <a:gd name="T41" fmla="*/ 200 h 250"/>
                <a:gd name="T42" fmla="*/ 12 w 215"/>
                <a:gd name="T43" fmla="*/ 210 h 250"/>
                <a:gd name="T44" fmla="*/ 21 w 215"/>
                <a:gd name="T45" fmla="*/ 212 h 250"/>
                <a:gd name="T46" fmla="*/ 25 w 215"/>
                <a:gd name="T47" fmla="*/ 218 h 250"/>
                <a:gd name="T48" fmla="*/ 36 w 215"/>
                <a:gd name="T49" fmla="*/ 219 h 250"/>
                <a:gd name="T50" fmla="*/ 42 w 215"/>
                <a:gd name="T51" fmla="*/ 214 h 250"/>
                <a:gd name="T52" fmla="*/ 50 w 215"/>
                <a:gd name="T53" fmla="*/ 218 h 250"/>
                <a:gd name="T54" fmla="*/ 57 w 215"/>
                <a:gd name="T55" fmla="*/ 225 h 250"/>
                <a:gd name="T56" fmla="*/ 71 w 215"/>
                <a:gd name="T57" fmla="*/ 231 h 250"/>
                <a:gd name="T58" fmla="*/ 77 w 215"/>
                <a:gd name="T59" fmla="*/ 230 h 250"/>
                <a:gd name="T60" fmla="*/ 88 w 215"/>
                <a:gd name="T61" fmla="*/ 234 h 250"/>
                <a:gd name="T62" fmla="*/ 96 w 215"/>
                <a:gd name="T63" fmla="*/ 246 h 250"/>
                <a:gd name="T64" fmla="*/ 109 w 215"/>
                <a:gd name="T65" fmla="*/ 234 h 250"/>
                <a:gd name="T66" fmla="*/ 123 w 215"/>
                <a:gd name="T67" fmla="*/ 237 h 250"/>
                <a:gd name="T68" fmla="*/ 135 w 215"/>
                <a:gd name="T69" fmla="*/ 242 h 250"/>
                <a:gd name="T70" fmla="*/ 144 w 215"/>
                <a:gd name="T71" fmla="*/ 250 h 250"/>
                <a:gd name="T72" fmla="*/ 152 w 215"/>
                <a:gd name="T73" fmla="*/ 244 h 250"/>
                <a:gd name="T74" fmla="*/ 165 w 215"/>
                <a:gd name="T75" fmla="*/ 244 h 250"/>
                <a:gd name="T76" fmla="*/ 174 w 215"/>
                <a:gd name="T77" fmla="*/ 245 h 250"/>
                <a:gd name="T78" fmla="*/ 173 w 215"/>
                <a:gd name="T79" fmla="*/ 235 h 250"/>
                <a:gd name="T80" fmla="*/ 174 w 215"/>
                <a:gd name="T81" fmla="*/ 222 h 250"/>
                <a:gd name="T82" fmla="*/ 181 w 215"/>
                <a:gd name="T83" fmla="*/ 212 h 250"/>
                <a:gd name="T84" fmla="*/ 188 w 215"/>
                <a:gd name="T85" fmla="*/ 210 h 250"/>
                <a:gd name="T86" fmla="*/ 205 w 215"/>
                <a:gd name="T87" fmla="*/ 206 h 250"/>
                <a:gd name="T88" fmla="*/ 212 w 215"/>
                <a:gd name="T89" fmla="*/ 195 h 250"/>
                <a:gd name="T90" fmla="*/ 212 w 215"/>
                <a:gd name="T91" fmla="*/ 179 h 250"/>
                <a:gd name="T92" fmla="*/ 209 w 215"/>
                <a:gd name="T93" fmla="*/ 169 h 250"/>
                <a:gd name="T94" fmla="*/ 206 w 215"/>
                <a:gd name="T95" fmla="*/ 148 h 250"/>
                <a:gd name="T96" fmla="*/ 192 w 215"/>
                <a:gd name="T97" fmla="*/ 137 h 250"/>
                <a:gd name="T98" fmla="*/ 186 w 215"/>
                <a:gd name="T99" fmla="*/ 131 h 250"/>
                <a:gd name="T100" fmla="*/ 190 w 215"/>
                <a:gd name="T101" fmla="*/ 108 h 250"/>
                <a:gd name="T102" fmla="*/ 185 w 215"/>
                <a:gd name="T103" fmla="*/ 94 h 250"/>
                <a:gd name="T104" fmla="*/ 182 w 215"/>
                <a:gd name="T105" fmla="*/ 72 h 250"/>
                <a:gd name="T106" fmla="*/ 188 w 215"/>
                <a:gd name="T107" fmla="*/ 67 h 250"/>
                <a:gd name="T108" fmla="*/ 186 w 215"/>
                <a:gd name="T109" fmla="*/ 53 h 250"/>
                <a:gd name="T110" fmla="*/ 167 w 215"/>
                <a:gd name="T111" fmla="*/ 27 h 250"/>
                <a:gd name="T112" fmla="*/ 154 w 215"/>
                <a:gd name="T113" fmla="*/ 15 h 250"/>
                <a:gd name="T114" fmla="*/ 150 w 215"/>
                <a:gd name="T115" fmla="*/ 9 h 250"/>
                <a:gd name="T116" fmla="*/ 143 w 215"/>
                <a:gd name="T117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5" h="250">
                  <a:moveTo>
                    <a:pt x="135" y="14"/>
                  </a:moveTo>
                  <a:lnTo>
                    <a:pt x="134" y="17"/>
                  </a:lnTo>
                  <a:lnTo>
                    <a:pt x="132" y="19"/>
                  </a:lnTo>
                  <a:lnTo>
                    <a:pt x="131" y="22"/>
                  </a:lnTo>
                  <a:lnTo>
                    <a:pt x="129" y="23"/>
                  </a:lnTo>
                  <a:lnTo>
                    <a:pt x="128" y="25"/>
                  </a:lnTo>
                  <a:lnTo>
                    <a:pt x="128" y="26"/>
                  </a:lnTo>
                  <a:lnTo>
                    <a:pt x="127" y="26"/>
                  </a:lnTo>
                  <a:lnTo>
                    <a:pt x="127" y="27"/>
                  </a:lnTo>
                  <a:lnTo>
                    <a:pt x="127" y="29"/>
                  </a:lnTo>
                  <a:lnTo>
                    <a:pt x="127" y="30"/>
                  </a:lnTo>
                  <a:lnTo>
                    <a:pt x="125" y="31"/>
                  </a:lnTo>
                  <a:lnTo>
                    <a:pt x="125" y="33"/>
                  </a:lnTo>
                  <a:lnTo>
                    <a:pt x="125" y="34"/>
                  </a:lnTo>
                  <a:lnTo>
                    <a:pt x="125" y="37"/>
                  </a:lnTo>
                  <a:lnTo>
                    <a:pt x="124" y="40"/>
                  </a:lnTo>
                  <a:lnTo>
                    <a:pt x="123" y="42"/>
                  </a:lnTo>
                  <a:lnTo>
                    <a:pt x="121" y="45"/>
                  </a:lnTo>
                  <a:lnTo>
                    <a:pt x="119" y="48"/>
                  </a:lnTo>
                  <a:lnTo>
                    <a:pt x="117" y="50"/>
                  </a:lnTo>
                  <a:lnTo>
                    <a:pt x="115" y="53"/>
                  </a:lnTo>
                  <a:lnTo>
                    <a:pt x="112" y="56"/>
                  </a:lnTo>
                  <a:lnTo>
                    <a:pt x="109" y="58"/>
                  </a:lnTo>
                  <a:lnTo>
                    <a:pt x="105" y="63"/>
                  </a:lnTo>
                  <a:lnTo>
                    <a:pt x="102" y="65"/>
                  </a:lnTo>
                  <a:lnTo>
                    <a:pt x="100" y="68"/>
                  </a:lnTo>
                  <a:lnTo>
                    <a:pt x="97" y="71"/>
                  </a:lnTo>
                  <a:lnTo>
                    <a:pt x="94" y="72"/>
                  </a:lnTo>
                  <a:lnTo>
                    <a:pt x="93" y="73"/>
                  </a:lnTo>
                  <a:lnTo>
                    <a:pt x="92" y="75"/>
                  </a:lnTo>
                  <a:lnTo>
                    <a:pt x="92" y="75"/>
                  </a:lnTo>
                  <a:lnTo>
                    <a:pt x="89" y="76"/>
                  </a:lnTo>
                  <a:lnTo>
                    <a:pt x="86" y="77"/>
                  </a:lnTo>
                  <a:lnTo>
                    <a:pt x="85" y="79"/>
                  </a:lnTo>
                  <a:lnTo>
                    <a:pt x="82" y="81"/>
                  </a:lnTo>
                  <a:lnTo>
                    <a:pt x="82" y="81"/>
                  </a:lnTo>
                  <a:lnTo>
                    <a:pt x="82" y="83"/>
                  </a:lnTo>
                  <a:lnTo>
                    <a:pt x="81" y="84"/>
                  </a:lnTo>
                  <a:lnTo>
                    <a:pt x="81" y="85"/>
                  </a:lnTo>
                  <a:lnTo>
                    <a:pt x="81" y="88"/>
                  </a:lnTo>
                  <a:lnTo>
                    <a:pt x="81" y="88"/>
                  </a:lnTo>
                  <a:lnTo>
                    <a:pt x="81" y="91"/>
                  </a:lnTo>
                  <a:lnTo>
                    <a:pt x="81" y="92"/>
                  </a:lnTo>
                  <a:lnTo>
                    <a:pt x="81" y="94"/>
                  </a:lnTo>
                  <a:lnTo>
                    <a:pt x="81" y="95"/>
                  </a:lnTo>
                  <a:lnTo>
                    <a:pt x="81" y="96"/>
                  </a:lnTo>
                  <a:lnTo>
                    <a:pt x="82" y="98"/>
                  </a:lnTo>
                  <a:lnTo>
                    <a:pt x="82" y="99"/>
                  </a:lnTo>
                  <a:lnTo>
                    <a:pt x="84" y="100"/>
                  </a:lnTo>
                  <a:lnTo>
                    <a:pt x="84" y="100"/>
                  </a:lnTo>
                  <a:lnTo>
                    <a:pt x="85" y="102"/>
                  </a:lnTo>
                  <a:lnTo>
                    <a:pt x="85" y="103"/>
                  </a:lnTo>
                  <a:lnTo>
                    <a:pt x="86" y="104"/>
                  </a:lnTo>
                  <a:lnTo>
                    <a:pt x="86" y="106"/>
                  </a:lnTo>
                  <a:lnTo>
                    <a:pt x="86" y="107"/>
                  </a:lnTo>
                  <a:lnTo>
                    <a:pt x="86" y="108"/>
                  </a:lnTo>
                  <a:lnTo>
                    <a:pt x="86" y="110"/>
                  </a:lnTo>
                  <a:lnTo>
                    <a:pt x="85" y="111"/>
                  </a:lnTo>
                  <a:lnTo>
                    <a:pt x="85" y="113"/>
                  </a:lnTo>
                  <a:lnTo>
                    <a:pt x="84" y="114"/>
                  </a:lnTo>
                  <a:lnTo>
                    <a:pt x="82" y="115"/>
                  </a:lnTo>
                  <a:lnTo>
                    <a:pt x="82" y="117"/>
                  </a:lnTo>
                  <a:lnTo>
                    <a:pt x="82" y="118"/>
                  </a:lnTo>
                  <a:lnTo>
                    <a:pt x="82" y="119"/>
                  </a:lnTo>
                  <a:lnTo>
                    <a:pt x="82" y="121"/>
                  </a:lnTo>
                  <a:lnTo>
                    <a:pt x="82" y="122"/>
                  </a:lnTo>
                  <a:lnTo>
                    <a:pt x="82" y="123"/>
                  </a:lnTo>
                  <a:lnTo>
                    <a:pt x="82" y="123"/>
                  </a:lnTo>
                  <a:lnTo>
                    <a:pt x="84" y="125"/>
                  </a:lnTo>
                  <a:lnTo>
                    <a:pt x="84" y="126"/>
                  </a:lnTo>
                  <a:lnTo>
                    <a:pt x="84" y="127"/>
                  </a:lnTo>
                  <a:lnTo>
                    <a:pt x="84" y="127"/>
                  </a:lnTo>
                  <a:lnTo>
                    <a:pt x="84" y="129"/>
                  </a:lnTo>
                  <a:lnTo>
                    <a:pt x="82" y="130"/>
                  </a:lnTo>
                  <a:lnTo>
                    <a:pt x="82" y="131"/>
                  </a:lnTo>
                  <a:lnTo>
                    <a:pt x="81" y="133"/>
                  </a:lnTo>
                  <a:lnTo>
                    <a:pt x="79" y="134"/>
                  </a:lnTo>
                  <a:lnTo>
                    <a:pt x="77" y="135"/>
                  </a:lnTo>
                  <a:lnTo>
                    <a:pt x="75" y="137"/>
                  </a:lnTo>
                  <a:lnTo>
                    <a:pt x="74" y="138"/>
                  </a:lnTo>
                  <a:lnTo>
                    <a:pt x="73" y="138"/>
                  </a:lnTo>
                  <a:lnTo>
                    <a:pt x="73" y="138"/>
                  </a:lnTo>
                  <a:lnTo>
                    <a:pt x="71" y="138"/>
                  </a:lnTo>
                  <a:lnTo>
                    <a:pt x="70" y="138"/>
                  </a:lnTo>
                  <a:lnTo>
                    <a:pt x="70" y="138"/>
                  </a:lnTo>
                  <a:lnTo>
                    <a:pt x="69" y="138"/>
                  </a:lnTo>
                  <a:lnTo>
                    <a:pt x="69" y="137"/>
                  </a:lnTo>
                  <a:lnTo>
                    <a:pt x="69" y="137"/>
                  </a:lnTo>
                  <a:lnTo>
                    <a:pt x="67" y="137"/>
                  </a:lnTo>
                  <a:lnTo>
                    <a:pt x="66" y="137"/>
                  </a:lnTo>
                  <a:lnTo>
                    <a:pt x="66" y="137"/>
                  </a:lnTo>
                  <a:lnTo>
                    <a:pt x="65" y="137"/>
                  </a:lnTo>
                  <a:lnTo>
                    <a:pt x="65" y="138"/>
                  </a:lnTo>
                  <a:lnTo>
                    <a:pt x="63" y="138"/>
                  </a:lnTo>
                  <a:lnTo>
                    <a:pt x="62" y="140"/>
                  </a:lnTo>
                  <a:lnTo>
                    <a:pt x="62" y="140"/>
                  </a:lnTo>
                  <a:lnTo>
                    <a:pt x="61" y="142"/>
                  </a:lnTo>
                  <a:lnTo>
                    <a:pt x="59" y="142"/>
                  </a:lnTo>
                  <a:lnTo>
                    <a:pt x="59" y="144"/>
                  </a:lnTo>
                  <a:lnTo>
                    <a:pt x="59" y="145"/>
                  </a:lnTo>
                  <a:lnTo>
                    <a:pt x="58" y="146"/>
                  </a:lnTo>
                  <a:lnTo>
                    <a:pt x="58" y="148"/>
                  </a:lnTo>
                  <a:lnTo>
                    <a:pt x="58" y="149"/>
                  </a:lnTo>
                  <a:lnTo>
                    <a:pt x="58" y="150"/>
                  </a:lnTo>
                  <a:lnTo>
                    <a:pt x="58" y="152"/>
                  </a:lnTo>
                  <a:lnTo>
                    <a:pt x="58" y="154"/>
                  </a:lnTo>
                  <a:lnTo>
                    <a:pt x="57" y="154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4" y="156"/>
                  </a:lnTo>
                  <a:lnTo>
                    <a:pt x="51" y="156"/>
                  </a:lnTo>
                  <a:lnTo>
                    <a:pt x="50" y="156"/>
                  </a:lnTo>
                  <a:lnTo>
                    <a:pt x="48" y="156"/>
                  </a:lnTo>
                  <a:lnTo>
                    <a:pt x="47" y="156"/>
                  </a:lnTo>
                  <a:lnTo>
                    <a:pt x="46" y="154"/>
                  </a:lnTo>
                  <a:lnTo>
                    <a:pt x="44" y="153"/>
                  </a:lnTo>
                  <a:lnTo>
                    <a:pt x="44" y="153"/>
                  </a:lnTo>
                  <a:lnTo>
                    <a:pt x="43" y="153"/>
                  </a:lnTo>
                  <a:lnTo>
                    <a:pt x="43" y="153"/>
                  </a:lnTo>
                  <a:lnTo>
                    <a:pt x="42" y="153"/>
                  </a:lnTo>
                  <a:lnTo>
                    <a:pt x="42" y="153"/>
                  </a:lnTo>
                  <a:lnTo>
                    <a:pt x="40" y="153"/>
                  </a:lnTo>
                  <a:lnTo>
                    <a:pt x="40" y="153"/>
                  </a:lnTo>
                  <a:lnTo>
                    <a:pt x="39" y="154"/>
                  </a:lnTo>
                  <a:lnTo>
                    <a:pt x="38" y="156"/>
                  </a:lnTo>
                  <a:lnTo>
                    <a:pt x="36" y="157"/>
                  </a:lnTo>
                  <a:lnTo>
                    <a:pt x="36" y="158"/>
                  </a:lnTo>
                  <a:lnTo>
                    <a:pt x="35" y="160"/>
                  </a:lnTo>
                  <a:lnTo>
                    <a:pt x="34" y="161"/>
                  </a:lnTo>
                  <a:lnTo>
                    <a:pt x="32" y="164"/>
                  </a:lnTo>
                  <a:lnTo>
                    <a:pt x="32" y="165"/>
                  </a:lnTo>
                  <a:lnTo>
                    <a:pt x="31" y="165"/>
                  </a:lnTo>
                  <a:lnTo>
                    <a:pt x="31" y="167"/>
                  </a:lnTo>
                  <a:lnTo>
                    <a:pt x="30" y="168"/>
                  </a:lnTo>
                  <a:lnTo>
                    <a:pt x="28" y="168"/>
                  </a:lnTo>
                  <a:lnTo>
                    <a:pt x="25" y="169"/>
                  </a:lnTo>
                  <a:lnTo>
                    <a:pt x="23" y="171"/>
                  </a:lnTo>
                  <a:lnTo>
                    <a:pt x="20" y="172"/>
                  </a:lnTo>
                  <a:lnTo>
                    <a:pt x="17" y="172"/>
                  </a:lnTo>
                  <a:lnTo>
                    <a:pt x="15" y="172"/>
                  </a:lnTo>
                  <a:lnTo>
                    <a:pt x="13" y="172"/>
                  </a:lnTo>
                  <a:lnTo>
                    <a:pt x="12" y="172"/>
                  </a:lnTo>
                  <a:lnTo>
                    <a:pt x="9" y="172"/>
                  </a:lnTo>
                  <a:lnTo>
                    <a:pt x="9" y="173"/>
                  </a:lnTo>
                  <a:lnTo>
                    <a:pt x="9" y="173"/>
                  </a:lnTo>
                  <a:lnTo>
                    <a:pt x="9" y="173"/>
                  </a:lnTo>
                  <a:lnTo>
                    <a:pt x="8" y="175"/>
                  </a:lnTo>
                  <a:lnTo>
                    <a:pt x="8" y="176"/>
                  </a:lnTo>
                  <a:lnTo>
                    <a:pt x="8" y="180"/>
                  </a:lnTo>
                  <a:lnTo>
                    <a:pt x="8" y="180"/>
                  </a:lnTo>
                  <a:lnTo>
                    <a:pt x="8" y="181"/>
                  </a:lnTo>
                  <a:lnTo>
                    <a:pt x="8" y="181"/>
                  </a:lnTo>
                  <a:lnTo>
                    <a:pt x="7" y="183"/>
                  </a:lnTo>
                  <a:lnTo>
                    <a:pt x="7" y="184"/>
                  </a:lnTo>
                  <a:lnTo>
                    <a:pt x="5" y="184"/>
                  </a:lnTo>
                  <a:lnTo>
                    <a:pt x="5" y="185"/>
                  </a:lnTo>
                  <a:lnTo>
                    <a:pt x="4" y="187"/>
                  </a:lnTo>
                  <a:lnTo>
                    <a:pt x="2" y="187"/>
                  </a:lnTo>
                  <a:lnTo>
                    <a:pt x="2" y="188"/>
                  </a:lnTo>
                  <a:lnTo>
                    <a:pt x="1" y="189"/>
                  </a:lnTo>
                  <a:lnTo>
                    <a:pt x="1" y="189"/>
                  </a:lnTo>
                  <a:lnTo>
                    <a:pt x="0" y="191"/>
                  </a:lnTo>
                  <a:lnTo>
                    <a:pt x="0" y="192"/>
                  </a:lnTo>
                  <a:lnTo>
                    <a:pt x="0" y="192"/>
                  </a:lnTo>
                  <a:lnTo>
                    <a:pt x="0" y="194"/>
                  </a:lnTo>
                  <a:lnTo>
                    <a:pt x="0" y="198"/>
                  </a:lnTo>
                  <a:lnTo>
                    <a:pt x="0" y="199"/>
                  </a:lnTo>
                  <a:lnTo>
                    <a:pt x="1" y="200"/>
                  </a:lnTo>
                  <a:lnTo>
                    <a:pt x="1" y="202"/>
                  </a:lnTo>
                  <a:lnTo>
                    <a:pt x="2" y="202"/>
                  </a:lnTo>
                  <a:lnTo>
                    <a:pt x="2" y="203"/>
                  </a:lnTo>
                  <a:lnTo>
                    <a:pt x="4" y="204"/>
                  </a:lnTo>
                  <a:lnTo>
                    <a:pt x="5" y="206"/>
                  </a:lnTo>
                  <a:lnTo>
                    <a:pt x="8" y="207"/>
                  </a:lnTo>
                  <a:lnTo>
                    <a:pt x="9" y="208"/>
                  </a:lnTo>
                  <a:lnTo>
                    <a:pt x="12" y="210"/>
                  </a:lnTo>
                  <a:lnTo>
                    <a:pt x="13" y="210"/>
                  </a:lnTo>
                  <a:lnTo>
                    <a:pt x="15" y="211"/>
                  </a:lnTo>
                  <a:lnTo>
                    <a:pt x="15" y="211"/>
                  </a:lnTo>
                  <a:lnTo>
                    <a:pt x="16" y="212"/>
                  </a:lnTo>
                  <a:lnTo>
                    <a:pt x="17" y="212"/>
                  </a:lnTo>
                  <a:lnTo>
                    <a:pt x="20" y="212"/>
                  </a:lnTo>
                  <a:lnTo>
                    <a:pt x="20" y="212"/>
                  </a:lnTo>
                  <a:lnTo>
                    <a:pt x="21" y="212"/>
                  </a:lnTo>
                  <a:lnTo>
                    <a:pt x="21" y="214"/>
                  </a:lnTo>
                  <a:lnTo>
                    <a:pt x="23" y="214"/>
                  </a:lnTo>
                  <a:lnTo>
                    <a:pt x="24" y="214"/>
                  </a:lnTo>
                  <a:lnTo>
                    <a:pt x="24" y="215"/>
                  </a:lnTo>
                  <a:lnTo>
                    <a:pt x="24" y="215"/>
                  </a:lnTo>
                  <a:lnTo>
                    <a:pt x="25" y="216"/>
                  </a:lnTo>
                  <a:lnTo>
                    <a:pt x="25" y="216"/>
                  </a:lnTo>
                  <a:lnTo>
                    <a:pt x="25" y="218"/>
                  </a:lnTo>
                  <a:lnTo>
                    <a:pt x="27" y="218"/>
                  </a:lnTo>
                  <a:lnTo>
                    <a:pt x="28" y="218"/>
                  </a:lnTo>
                  <a:lnTo>
                    <a:pt x="28" y="219"/>
                  </a:lnTo>
                  <a:lnTo>
                    <a:pt x="30" y="219"/>
                  </a:lnTo>
                  <a:lnTo>
                    <a:pt x="31" y="219"/>
                  </a:lnTo>
                  <a:lnTo>
                    <a:pt x="31" y="219"/>
                  </a:lnTo>
                  <a:lnTo>
                    <a:pt x="35" y="219"/>
                  </a:lnTo>
                  <a:lnTo>
                    <a:pt x="36" y="219"/>
                  </a:lnTo>
                  <a:lnTo>
                    <a:pt x="36" y="218"/>
                  </a:lnTo>
                  <a:lnTo>
                    <a:pt x="36" y="215"/>
                  </a:lnTo>
                  <a:lnTo>
                    <a:pt x="38" y="215"/>
                  </a:lnTo>
                  <a:lnTo>
                    <a:pt x="38" y="214"/>
                  </a:lnTo>
                  <a:lnTo>
                    <a:pt x="38" y="214"/>
                  </a:lnTo>
                  <a:lnTo>
                    <a:pt x="39" y="214"/>
                  </a:lnTo>
                  <a:lnTo>
                    <a:pt x="40" y="214"/>
                  </a:lnTo>
                  <a:lnTo>
                    <a:pt x="42" y="214"/>
                  </a:lnTo>
                  <a:lnTo>
                    <a:pt x="42" y="214"/>
                  </a:lnTo>
                  <a:lnTo>
                    <a:pt x="43" y="214"/>
                  </a:lnTo>
                  <a:lnTo>
                    <a:pt x="44" y="214"/>
                  </a:lnTo>
                  <a:lnTo>
                    <a:pt x="46" y="215"/>
                  </a:lnTo>
                  <a:lnTo>
                    <a:pt x="47" y="215"/>
                  </a:lnTo>
                  <a:lnTo>
                    <a:pt x="48" y="216"/>
                  </a:lnTo>
                  <a:lnTo>
                    <a:pt x="48" y="216"/>
                  </a:lnTo>
                  <a:lnTo>
                    <a:pt x="50" y="218"/>
                  </a:lnTo>
                  <a:lnTo>
                    <a:pt x="50" y="218"/>
                  </a:lnTo>
                  <a:lnTo>
                    <a:pt x="50" y="219"/>
                  </a:lnTo>
                  <a:lnTo>
                    <a:pt x="50" y="221"/>
                  </a:lnTo>
                  <a:lnTo>
                    <a:pt x="51" y="222"/>
                  </a:lnTo>
                  <a:lnTo>
                    <a:pt x="52" y="223"/>
                  </a:lnTo>
                  <a:lnTo>
                    <a:pt x="54" y="223"/>
                  </a:lnTo>
                  <a:lnTo>
                    <a:pt x="55" y="225"/>
                  </a:lnTo>
                  <a:lnTo>
                    <a:pt x="57" y="225"/>
                  </a:lnTo>
                  <a:lnTo>
                    <a:pt x="59" y="226"/>
                  </a:lnTo>
                  <a:lnTo>
                    <a:pt x="62" y="227"/>
                  </a:lnTo>
                  <a:lnTo>
                    <a:pt x="63" y="227"/>
                  </a:lnTo>
                  <a:lnTo>
                    <a:pt x="66" y="229"/>
                  </a:lnTo>
                  <a:lnTo>
                    <a:pt x="69" y="230"/>
                  </a:lnTo>
                  <a:lnTo>
                    <a:pt x="70" y="230"/>
                  </a:lnTo>
                  <a:lnTo>
                    <a:pt x="71" y="231"/>
                  </a:lnTo>
                  <a:lnTo>
                    <a:pt x="71" y="231"/>
                  </a:lnTo>
                  <a:lnTo>
                    <a:pt x="73" y="231"/>
                  </a:lnTo>
                  <a:lnTo>
                    <a:pt x="74" y="231"/>
                  </a:lnTo>
                  <a:lnTo>
                    <a:pt x="74" y="231"/>
                  </a:lnTo>
                  <a:lnTo>
                    <a:pt x="75" y="231"/>
                  </a:lnTo>
                  <a:lnTo>
                    <a:pt x="75" y="231"/>
                  </a:lnTo>
                  <a:lnTo>
                    <a:pt x="77" y="231"/>
                  </a:lnTo>
                  <a:lnTo>
                    <a:pt x="77" y="230"/>
                  </a:lnTo>
                  <a:lnTo>
                    <a:pt x="77" y="230"/>
                  </a:lnTo>
                  <a:lnTo>
                    <a:pt x="78" y="230"/>
                  </a:lnTo>
                  <a:lnTo>
                    <a:pt x="79" y="230"/>
                  </a:lnTo>
                  <a:lnTo>
                    <a:pt x="81" y="230"/>
                  </a:lnTo>
                  <a:lnTo>
                    <a:pt x="81" y="230"/>
                  </a:lnTo>
                  <a:lnTo>
                    <a:pt x="82" y="231"/>
                  </a:lnTo>
                  <a:lnTo>
                    <a:pt x="84" y="231"/>
                  </a:lnTo>
                  <a:lnTo>
                    <a:pt x="85" y="233"/>
                  </a:lnTo>
                  <a:lnTo>
                    <a:pt x="88" y="234"/>
                  </a:lnTo>
                  <a:lnTo>
                    <a:pt x="89" y="235"/>
                  </a:lnTo>
                  <a:lnTo>
                    <a:pt x="89" y="237"/>
                  </a:lnTo>
                  <a:lnTo>
                    <a:pt x="89" y="238"/>
                  </a:lnTo>
                  <a:lnTo>
                    <a:pt x="90" y="238"/>
                  </a:lnTo>
                  <a:lnTo>
                    <a:pt x="92" y="241"/>
                  </a:lnTo>
                  <a:lnTo>
                    <a:pt x="93" y="242"/>
                  </a:lnTo>
                  <a:lnTo>
                    <a:pt x="94" y="245"/>
                  </a:lnTo>
                  <a:lnTo>
                    <a:pt x="96" y="246"/>
                  </a:lnTo>
                  <a:lnTo>
                    <a:pt x="97" y="245"/>
                  </a:lnTo>
                  <a:lnTo>
                    <a:pt x="100" y="241"/>
                  </a:lnTo>
                  <a:lnTo>
                    <a:pt x="102" y="239"/>
                  </a:lnTo>
                  <a:lnTo>
                    <a:pt x="105" y="237"/>
                  </a:lnTo>
                  <a:lnTo>
                    <a:pt x="106" y="235"/>
                  </a:lnTo>
                  <a:lnTo>
                    <a:pt x="108" y="234"/>
                  </a:lnTo>
                  <a:lnTo>
                    <a:pt x="108" y="234"/>
                  </a:lnTo>
                  <a:lnTo>
                    <a:pt x="109" y="234"/>
                  </a:lnTo>
                  <a:lnTo>
                    <a:pt x="111" y="234"/>
                  </a:lnTo>
                  <a:lnTo>
                    <a:pt x="112" y="234"/>
                  </a:lnTo>
                  <a:lnTo>
                    <a:pt x="113" y="235"/>
                  </a:lnTo>
                  <a:lnTo>
                    <a:pt x="115" y="235"/>
                  </a:lnTo>
                  <a:lnTo>
                    <a:pt x="116" y="237"/>
                  </a:lnTo>
                  <a:lnTo>
                    <a:pt x="119" y="237"/>
                  </a:lnTo>
                  <a:lnTo>
                    <a:pt x="120" y="237"/>
                  </a:lnTo>
                  <a:lnTo>
                    <a:pt x="123" y="237"/>
                  </a:lnTo>
                  <a:lnTo>
                    <a:pt x="124" y="237"/>
                  </a:lnTo>
                  <a:lnTo>
                    <a:pt x="127" y="237"/>
                  </a:lnTo>
                  <a:lnTo>
                    <a:pt x="128" y="237"/>
                  </a:lnTo>
                  <a:lnTo>
                    <a:pt x="129" y="238"/>
                  </a:lnTo>
                  <a:lnTo>
                    <a:pt x="129" y="238"/>
                  </a:lnTo>
                  <a:lnTo>
                    <a:pt x="131" y="239"/>
                  </a:lnTo>
                  <a:lnTo>
                    <a:pt x="132" y="241"/>
                  </a:lnTo>
                  <a:lnTo>
                    <a:pt x="135" y="242"/>
                  </a:lnTo>
                  <a:lnTo>
                    <a:pt x="135" y="244"/>
                  </a:lnTo>
                  <a:lnTo>
                    <a:pt x="136" y="245"/>
                  </a:lnTo>
                  <a:lnTo>
                    <a:pt x="138" y="246"/>
                  </a:lnTo>
                  <a:lnTo>
                    <a:pt x="139" y="248"/>
                  </a:lnTo>
                  <a:lnTo>
                    <a:pt x="140" y="249"/>
                  </a:lnTo>
                  <a:lnTo>
                    <a:pt x="142" y="249"/>
                  </a:lnTo>
                  <a:lnTo>
                    <a:pt x="143" y="249"/>
                  </a:lnTo>
                  <a:lnTo>
                    <a:pt x="144" y="250"/>
                  </a:lnTo>
                  <a:lnTo>
                    <a:pt x="146" y="250"/>
                  </a:lnTo>
                  <a:lnTo>
                    <a:pt x="146" y="249"/>
                  </a:lnTo>
                  <a:lnTo>
                    <a:pt x="147" y="249"/>
                  </a:lnTo>
                  <a:lnTo>
                    <a:pt x="148" y="248"/>
                  </a:lnTo>
                  <a:lnTo>
                    <a:pt x="150" y="246"/>
                  </a:lnTo>
                  <a:lnTo>
                    <a:pt x="151" y="245"/>
                  </a:lnTo>
                  <a:lnTo>
                    <a:pt x="151" y="245"/>
                  </a:lnTo>
                  <a:lnTo>
                    <a:pt x="152" y="244"/>
                  </a:lnTo>
                  <a:lnTo>
                    <a:pt x="152" y="244"/>
                  </a:lnTo>
                  <a:lnTo>
                    <a:pt x="154" y="244"/>
                  </a:lnTo>
                  <a:lnTo>
                    <a:pt x="156" y="242"/>
                  </a:lnTo>
                  <a:lnTo>
                    <a:pt x="158" y="242"/>
                  </a:lnTo>
                  <a:lnTo>
                    <a:pt x="161" y="242"/>
                  </a:lnTo>
                  <a:lnTo>
                    <a:pt x="163" y="242"/>
                  </a:lnTo>
                  <a:lnTo>
                    <a:pt x="165" y="242"/>
                  </a:lnTo>
                  <a:lnTo>
                    <a:pt x="165" y="244"/>
                  </a:lnTo>
                  <a:lnTo>
                    <a:pt x="166" y="244"/>
                  </a:lnTo>
                  <a:lnTo>
                    <a:pt x="166" y="244"/>
                  </a:lnTo>
                  <a:lnTo>
                    <a:pt x="169" y="246"/>
                  </a:lnTo>
                  <a:lnTo>
                    <a:pt x="169" y="246"/>
                  </a:lnTo>
                  <a:lnTo>
                    <a:pt x="170" y="246"/>
                  </a:lnTo>
                  <a:lnTo>
                    <a:pt x="173" y="245"/>
                  </a:lnTo>
                  <a:lnTo>
                    <a:pt x="173" y="245"/>
                  </a:lnTo>
                  <a:lnTo>
                    <a:pt x="174" y="245"/>
                  </a:lnTo>
                  <a:lnTo>
                    <a:pt x="174" y="244"/>
                  </a:lnTo>
                  <a:lnTo>
                    <a:pt x="174" y="244"/>
                  </a:lnTo>
                  <a:lnTo>
                    <a:pt x="174" y="242"/>
                  </a:lnTo>
                  <a:lnTo>
                    <a:pt x="174" y="241"/>
                  </a:lnTo>
                  <a:lnTo>
                    <a:pt x="174" y="241"/>
                  </a:lnTo>
                  <a:lnTo>
                    <a:pt x="174" y="239"/>
                  </a:lnTo>
                  <a:lnTo>
                    <a:pt x="174" y="238"/>
                  </a:lnTo>
                  <a:lnTo>
                    <a:pt x="173" y="235"/>
                  </a:lnTo>
                  <a:lnTo>
                    <a:pt x="173" y="234"/>
                  </a:lnTo>
                  <a:lnTo>
                    <a:pt x="173" y="233"/>
                  </a:lnTo>
                  <a:lnTo>
                    <a:pt x="174" y="231"/>
                  </a:lnTo>
                  <a:lnTo>
                    <a:pt x="174" y="230"/>
                  </a:lnTo>
                  <a:lnTo>
                    <a:pt x="174" y="229"/>
                  </a:lnTo>
                  <a:lnTo>
                    <a:pt x="174" y="227"/>
                  </a:lnTo>
                  <a:lnTo>
                    <a:pt x="174" y="225"/>
                  </a:lnTo>
                  <a:lnTo>
                    <a:pt x="174" y="222"/>
                  </a:lnTo>
                  <a:lnTo>
                    <a:pt x="175" y="222"/>
                  </a:lnTo>
                  <a:lnTo>
                    <a:pt x="175" y="221"/>
                  </a:lnTo>
                  <a:lnTo>
                    <a:pt x="177" y="219"/>
                  </a:lnTo>
                  <a:lnTo>
                    <a:pt x="178" y="218"/>
                  </a:lnTo>
                  <a:lnTo>
                    <a:pt x="179" y="216"/>
                  </a:lnTo>
                  <a:lnTo>
                    <a:pt x="179" y="215"/>
                  </a:lnTo>
                  <a:lnTo>
                    <a:pt x="181" y="214"/>
                  </a:lnTo>
                  <a:lnTo>
                    <a:pt x="181" y="212"/>
                  </a:lnTo>
                  <a:lnTo>
                    <a:pt x="181" y="212"/>
                  </a:lnTo>
                  <a:lnTo>
                    <a:pt x="181" y="212"/>
                  </a:lnTo>
                  <a:lnTo>
                    <a:pt x="182" y="211"/>
                  </a:lnTo>
                  <a:lnTo>
                    <a:pt x="182" y="211"/>
                  </a:lnTo>
                  <a:lnTo>
                    <a:pt x="183" y="211"/>
                  </a:lnTo>
                  <a:lnTo>
                    <a:pt x="185" y="210"/>
                  </a:lnTo>
                  <a:lnTo>
                    <a:pt x="186" y="210"/>
                  </a:lnTo>
                  <a:lnTo>
                    <a:pt x="188" y="210"/>
                  </a:lnTo>
                  <a:lnTo>
                    <a:pt x="190" y="210"/>
                  </a:lnTo>
                  <a:lnTo>
                    <a:pt x="192" y="210"/>
                  </a:lnTo>
                  <a:lnTo>
                    <a:pt x="193" y="210"/>
                  </a:lnTo>
                  <a:lnTo>
                    <a:pt x="196" y="210"/>
                  </a:lnTo>
                  <a:lnTo>
                    <a:pt x="198" y="208"/>
                  </a:lnTo>
                  <a:lnTo>
                    <a:pt x="202" y="207"/>
                  </a:lnTo>
                  <a:lnTo>
                    <a:pt x="204" y="207"/>
                  </a:lnTo>
                  <a:lnTo>
                    <a:pt x="205" y="206"/>
                  </a:lnTo>
                  <a:lnTo>
                    <a:pt x="206" y="204"/>
                  </a:lnTo>
                  <a:lnTo>
                    <a:pt x="208" y="204"/>
                  </a:lnTo>
                  <a:lnTo>
                    <a:pt x="209" y="203"/>
                  </a:lnTo>
                  <a:lnTo>
                    <a:pt x="210" y="202"/>
                  </a:lnTo>
                  <a:lnTo>
                    <a:pt x="210" y="200"/>
                  </a:lnTo>
                  <a:lnTo>
                    <a:pt x="210" y="200"/>
                  </a:lnTo>
                  <a:lnTo>
                    <a:pt x="210" y="198"/>
                  </a:lnTo>
                  <a:lnTo>
                    <a:pt x="212" y="195"/>
                  </a:lnTo>
                  <a:lnTo>
                    <a:pt x="212" y="192"/>
                  </a:lnTo>
                  <a:lnTo>
                    <a:pt x="213" y="189"/>
                  </a:lnTo>
                  <a:lnTo>
                    <a:pt x="213" y="187"/>
                  </a:lnTo>
                  <a:lnTo>
                    <a:pt x="215" y="184"/>
                  </a:lnTo>
                  <a:lnTo>
                    <a:pt x="215" y="183"/>
                  </a:lnTo>
                  <a:lnTo>
                    <a:pt x="215" y="183"/>
                  </a:lnTo>
                  <a:lnTo>
                    <a:pt x="213" y="181"/>
                  </a:lnTo>
                  <a:lnTo>
                    <a:pt x="212" y="179"/>
                  </a:lnTo>
                  <a:lnTo>
                    <a:pt x="210" y="177"/>
                  </a:lnTo>
                  <a:lnTo>
                    <a:pt x="210" y="177"/>
                  </a:lnTo>
                  <a:lnTo>
                    <a:pt x="210" y="176"/>
                  </a:lnTo>
                  <a:lnTo>
                    <a:pt x="209" y="175"/>
                  </a:lnTo>
                  <a:lnTo>
                    <a:pt x="209" y="173"/>
                  </a:lnTo>
                  <a:lnTo>
                    <a:pt x="209" y="172"/>
                  </a:lnTo>
                  <a:lnTo>
                    <a:pt x="209" y="171"/>
                  </a:lnTo>
                  <a:lnTo>
                    <a:pt x="209" y="169"/>
                  </a:lnTo>
                  <a:lnTo>
                    <a:pt x="209" y="167"/>
                  </a:lnTo>
                  <a:lnTo>
                    <a:pt x="209" y="162"/>
                  </a:lnTo>
                  <a:lnTo>
                    <a:pt x="208" y="158"/>
                  </a:lnTo>
                  <a:lnTo>
                    <a:pt x="208" y="154"/>
                  </a:lnTo>
                  <a:lnTo>
                    <a:pt x="208" y="153"/>
                  </a:lnTo>
                  <a:lnTo>
                    <a:pt x="208" y="152"/>
                  </a:lnTo>
                  <a:lnTo>
                    <a:pt x="206" y="149"/>
                  </a:lnTo>
                  <a:lnTo>
                    <a:pt x="206" y="148"/>
                  </a:lnTo>
                  <a:lnTo>
                    <a:pt x="205" y="146"/>
                  </a:lnTo>
                  <a:lnTo>
                    <a:pt x="204" y="145"/>
                  </a:lnTo>
                  <a:lnTo>
                    <a:pt x="204" y="145"/>
                  </a:lnTo>
                  <a:lnTo>
                    <a:pt x="202" y="144"/>
                  </a:lnTo>
                  <a:lnTo>
                    <a:pt x="200" y="142"/>
                  </a:lnTo>
                  <a:lnTo>
                    <a:pt x="197" y="141"/>
                  </a:lnTo>
                  <a:lnTo>
                    <a:pt x="194" y="138"/>
                  </a:lnTo>
                  <a:lnTo>
                    <a:pt x="192" y="137"/>
                  </a:lnTo>
                  <a:lnTo>
                    <a:pt x="190" y="137"/>
                  </a:lnTo>
                  <a:lnTo>
                    <a:pt x="190" y="135"/>
                  </a:lnTo>
                  <a:lnTo>
                    <a:pt x="189" y="134"/>
                  </a:lnTo>
                  <a:lnTo>
                    <a:pt x="188" y="134"/>
                  </a:lnTo>
                  <a:lnTo>
                    <a:pt x="188" y="133"/>
                  </a:lnTo>
                  <a:lnTo>
                    <a:pt x="186" y="133"/>
                  </a:lnTo>
                  <a:lnTo>
                    <a:pt x="186" y="131"/>
                  </a:lnTo>
                  <a:lnTo>
                    <a:pt x="186" y="131"/>
                  </a:lnTo>
                  <a:lnTo>
                    <a:pt x="186" y="129"/>
                  </a:lnTo>
                  <a:lnTo>
                    <a:pt x="186" y="126"/>
                  </a:lnTo>
                  <a:lnTo>
                    <a:pt x="188" y="123"/>
                  </a:lnTo>
                  <a:lnTo>
                    <a:pt x="189" y="119"/>
                  </a:lnTo>
                  <a:lnTo>
                    <a:pt x="189" y="115"/>
                  </a:lnTo>
                  <a:lnTo>
                    <a:pt x="190" y="113"/>
                  </a:lnTo>
                  <a:lnTo>
                    <a:pt x="190" y="110"/>
                  </a:lnTo>
                  <a:lnTo>
                    <a:pt x="190" y="108"/>
                  </a:lnTo>
                  <a:lnTo>
                    <a:pt x="190" y="107"/>
                  </a:lnTo>
                  <a:lnTo>
                    <a:pt x="190" y="106"/>
                  </a:lnTo>
                  <a:lnTo>
                    <a:pt x="189" y="104"/>
                  </a:lnTo>
                  <a:lnTo>
                    <a:pt x="188" y="102"/>
                  </a:lnTo>
                  <a:lnTo>
                    <a:pt x="188" y="100"/>
                  </a:lnTo>
                  <a:lnTo>
                    <a:pt x="186" y="99"/>
                  </a:lnTo>
                  <a:lnTo>
                    <a:pt x="186" y="96"/>
                  </a:lnTo>
                  <a:lnTo>
                    <a:pt x="185" y="94"/>
                  </a:lnTo>
                  <a:lnTo>
                    <a:pt x="185" y="91"/>
                  </a:lnTo>
                  <a:lnTo>
                    <a:pt x="183" y="87"/>
                  </a:lnTo>
                  <a:lnTo>
                    <a:pt x="183" y="83"/>
                  </a:lnTo>
                  <a:lnTo>
                    <a:pt x="182" y="79"/>
                  </a:lnTo>
                  <a:lnTo>
                    <a:pt x="182" y="76"/>
                  </a:lnTo>
                  <a:lnTo>
                    <a:pt x="182" y="73"/>
                  </a:lnTo>
                  <a:lnTo>
                    <a:pt x="182" y="72"/>
                  </a:lnTo>
                  <a:lnTo>
                    <a:pt x="182" y="72"/>
                  </a:lnTo>
                  <a:lnTo>
                    <a:pt x="183" y="71"/>
                  </a:lnTo>
                  <a:lnTo>
                    <a:pt x="183" y="71"/>
                  </a:lnTo>
                  <a:lnTo>
                    <a:pt x="185" y="69"/>
                  </a:lnTo>
                  <a:lnTo>
                    <a:pt x="185" y="68"/>
                  </a:lnTo>
                  <a:lnTo>
                    <a:pt x="186" y="68"/>
                  </a:lnTo>
                  <a:lnTo>
                    <a:pt x="186" y="68"/>
                  </a:lnTo>
                  <a:lnTo>
                    <a:pt x="188" y="67"/>
                  </a:lnTo>
                  <a:lnTo>
                    <a:pt x="188" y="67"/>
                  </a:lnTo>
                  <a:lnTo>
                    <a:pt x="189" y="65"/>
                  </a:lnTo>
                  <a:lnTo>
                    <a:pt x="189" y="64"/>
                  </a:lnTo>
                  <a:lnTo>
                    <a:pt x="190" y="64"/>
                  </a:lnTo>
                  <a:lnTo>
                    <a:pt x="190" y="63"/>
                  </a:lnTo>
                  <a:lnTo>
                    <a:pt x="190" y="61"/>
                  </a:lnTo>
                  <a:lnTo>
                    <a:pt x="189" y="60"/>
                  </a:lnTo>
                  <a:lnTo>
                    <a:pt x="188" y="57"/>
                  </a:lnTo>
                  <a:lnTo>
                    <a:pt x="186" y="53"/>
                  </a:lnTo>
                  <a:lnTo>
                    <a:pt x="185" y="50"/>
                  </a:lnTo>
                  <a:lnTo>
                    <a:pt x="182" y="46"/>
                  </a:lnTo>
                  <a:lnTo>
                    <a:pt x="181" y="44"/>
                  </a:lnTo>
                  <a:lnTo>
                    <a:pt x="177" y="40"/>
                  </a:lnTo>
                  <a:lnTo>
                    <a:pt x="175" y="36"/>
                  </a:lnTo>
                  <a:lnTo>
                    <a:pt x="173" y="33"/>
                  </a:lnTo>
                  <a:lnTo>
                    <a:pt x="170" y="30"/>
                  </a:lnTo>
                  <a:lnTo>
                    <a:pt x="167" y="27"/>
                  </a:lnTo>
                  <a:lnTo>
                    <a:pt x="166" y="25"/>
                  </a:lnTo>
                  <a:lnTo>
                    <a:pt x="163" y="22"/>
                  </a:lnTo>
                  <a:lnTo>
                    <a:pt x="162" y="21"/>
                  </a:lnTo>
                  <a:lnTo>
                    <a:pt x="161" y="19"/>
                  </a:lnTo>
                  <a:lnTo>
                    <a:pt x="158" y="18"/>
                  </a:lnTo>
                  <a:lnTo>
                    <a:pt x="155" y="17"/>
                  </a:lnTo>
                  <a:lnTo>
                    <a:pt x="154" y="17"/>
                  </a:lnTo>
                  <a:lnTo>
                    <a:pt x="154" y="15"/>
                  </a:lnTo>
                  <a:lnTo>
                    <a:pt x="152" y="14"/>
                  </a:lnTo>
                  <a:lnTo>
                    <a:pt x="152" y="14"/>
                  </a:lnTo>
                  <a:lnTo>
                    <a:pt x="151" y="13"/>
                  </a:lnTo>
                  <a:lnTo>
                    <a:pt x="151" y="11"/>
                  </a:lnTo>
                  <a:lnTo>
                    <a:pt x="150" y="11"/>
                  </a:lnTo>
                  <a:lnTo>
                    <a:pt x="150" y="10"/>
                  </a:lnTo>
                  <a:lnTo>
                    <a:pt x="150" y="10"/>
                  </a:lnTo>
                  <a:lnTo>
                    <a:pt x="150" y="9"/>
                  </a:lnTo>
                  <a:lnTo>
                    <a:pt x="150" y="7"/>
                  </a:lnTo>
                  <a:lnTo>
                    <a:pt x="150" y="7"/>
                  </a:lnTo>
                  <a:lnTo>
                    <a:pt x="148" y="6"/>
                  </a:lnTo>
                  <a:lnTo>
                    <a:pt x="148" y="4"/>
                  </a:lnTo>
                  <a:lnTo>
                    <a:pt x="147" y="4"/>
                  </a:lnTo>
                  <a:lnTo>
                    <a:pt x="147" y="3"/>
                  </a:lnTo>
                  <a:lnTo>
                    <a:pt x="144" y="2"/>
                  </a:lnTo>
                  <a:lnTo>
                    <a:pt x="143" y="0"/>
                  </a:lnTo>
                  <a:lnTo>
                    <a:pt x="136" y="9"/>
                  </a:lnTo>
                  <a:lnTo>
                    <a:pt x="135" y="10"/>
                  </a:lnTo>
                  <a:lnTo>
                    <a:pt x="135" y="14"/>
                  </a:lnTo>
                  <a:lnTo>
                    <a:pt x="135" y="14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14" name="Freeform 24"/>
            <p:cNvSpPr>
              <a:spLocks/>
            </p:cNvSpPr>
            <p:nvPr/>
          </p:nvSpPr>
          <p:spPr bwMode="auto">
            <a:xfrm>
              <a:off x="3303812" y="3341182"/>
              <a:ext cx="299486" cy="229680"/>
            </a:xfrm>
            <a:custGeom>
              <a:avLst/>
              <a:gdLst>
                <a:gd name="T0" fmla="*/ 22 w 133"/>
                <a:gd name="T1" fmla="*/ 73 h 102"/>
                <a:gd name="T2" fmla="*/ 30 w 133"/>
                <a:gd name="T3" fmla="*/ 75 h 102"/>
                <a:gd name="T4" fmla="*/ 37 w 133"/>
                <a:gd name="T5" fmla="*/ 77 h 102"/>
                <a:gd name="T6" fmla="*/ 46 w 133"/>
                <a:gd name="T7" fmla="*/ 79 h 102"/>
                <a:gd name="T8" fmla="*/ 56 w 133"/>
                <a:gd name="T9" fmla="*/ 83 h 102"/>
                <a:gd name="T10" fmla="*/ 65 w 133"/>
                <a:gd name="T11" fmla="*/ 80 h 102"/>
                <a:gd name="T12" fmla="*/ 75 w 133"/>
                <a:gd name="T13" fmla="*/ 76 h 102"/>
                <a:gd name="T14" fmla="*/ 79 w 133"/>
                <a:gd name="T15" fmla="*/ 75 h 102"/>
                <a:gd name="T16" fmla="*/ 86 w 133"/>
                <a:gd name="T17" fmla="*/ 79 h 102"/>
                <a:gd name="T18" fmla="*/ 90 w 133"/>
                <a:gd name="T19" fmla="*/ 83 h 102"/>
                <a:gd name="T20" fmla="*/ 94 w 133"/>
                <a:gd name="T21" fmla="*/ 85 h 102"/>
                <a:gd name="T22" fmla="*/ 99 w 133"/>
                <a:gd name="T23" fmla="*/ 87 h 102"/>
                <a:gd name="T24" fmla="*/ 104 w 133"/>
                <a:gd name="T25" fmla="*/ 89 h 102"/>
                <a:gd name="T26" fmla="*/ 109 w 133"/>
                <a:gd name="T27" fmla="*/ 92 h 102"/>
                <a:gd name="T28" fmla="*/ 113 w 133"/>
                <a:gd name="T29" fmla="*/ 91 h 102"/>
                <a:gd name="T30" fmla="*/ 118 w 133"/>
                <a:gd name="T31" fmla="*/ 92 h 102"/>
                <a:gd name="T32" fmla="*/ 123 w 133"/>
                <a:gd name="T33" fmla="*/ 96 h 102"/>
                <a:gd name="T34" fmla="*/ 126 w 133"/>
                <a:gd name="T35" fmla="*/ 99 h 102"/>
                <a:gd name="T36" fmla="*/ 133 w 133"/>
                <a:gd name="T37" fmla="*/ 99 h 102"/>
                <a:gd name="T38" fmla="*/ 133 w 133"/>
                <a:gd name="T39" fmla="*/ 91 h 102"/>
                <a:gd name="T40" fmla="*/ 129 w 133"/>
                <a:gd name="T41" fmla="*/ 81 h 102"/>
                <a:gd name="T42" fmla="*/ 125 w 133"/>
                <a:gd name="T43" fmla="*/ 79 h 102"/>
                <a:gd name="T44" fmla="*/ 123 w 133"/>
                <a:gd name="T45" fmla="*/ 73 h 102"/>
                <a:gd name="T46" fmla="*/ 125 w 133"/>
                <a:gd name="T47" fmla="*/ 64 h 102"/>
                <a:gd name="T48" fmla="*/ 125 w 133"/>
                <a:gd name="T49" fmla="*/ 57 h 102"/>
                <a:gd name="T50" fmla="*/ 122 w 133"/>
                <a:gd name="T51" fmla="*/ 52 h 102"/>
                <a:gd name="T52" fmla="*/ 118 w 133"/>
                <a:gd name="T53" fmla="*/ 49 h 102"/>
                <a:gd name="T54" fmla="*/ 115 w 133"/>
                <a:gd name="T55" fmla="*/ 42 h 102"/>
                <a:gd name="T56" fmla="*/ 115 w 133"/>
                <a:gd name="T57" fmla="*/ 34 h 102"/>
                <a:gd name="T58" fmla="*/ 111 w 133"/>
                <a:gd name="T59" fmla="*/ 30 h 102"/>
                <a:gd name="T60" fmla="*/ 109 w 133"/>
                <a:gd name="T61" fmla="*/ 27 h 102"/>
                <a:gd name="T62" fmla="*/ 102 w 133"/>
                <a:gd name="T63" fmla="*/ 27 h 102"/>
                <a:gd name="T64" fmla="*/ 96 w 133"/>
                <a:gd name="T65" fmla="*/ 27 h 102"/>
                <a:gd name="T66" fmla="*/ 94 w 133"/>
                <a:gd name="T67" fmla="*/ 19 h 102"/>
                <a:gd name="T68" fmla="*/ 92 w 133"/>
                <a:gd name="T69" fmla="*/ 12 h 102"/>
                <a:gd name="T70" fmla="*/ 86 w 133"/>
                <a:gd name="T71" fmla="*/ 8 h 102"/>
                <a:gd name="T72" fmla="*/ 77 w 133"/>
                <a:gd name="T73" fmla="*/ 7 h 102"/>
                <a:gd name="T74" fmla="*/ 69 w 133"/>
                <a:gd name="T75" fmla="*/ 8 h 102"/>
                <a:gd name="T76" fmla="*/ 67 w 133"/>
                <a:gd name="T77" fmla="*/ 7 h 102"/>
                <a:gd name="T78" fmla="*/ 59 w 133"/>
                <a:gd name="T79" fmla="*/ 7 h 102"/>
                <a:gd name="T80" fmla="*/ 50 w 133"/>
                <a:gd name="T81" fmla="*/ 4 h 102"/>
                <a:gd name="T82" fmla="*/ 46 w 133"/>
                <a:gd name="T83" fmla="*/ 2 h 102"/>
                <a:gd name="T84" fmla="*/ 42 w 133"/>
                <a:gd name="T85" fmla="*/ 0 h 102"/>
                <a:gd name="T86" fmla="*/ 34 w 133"/>
                <a:gd name="T87" fmla="*/ 4 h 102"/>
                <a:gd name="T88" fmla="*/ 26 w 133"/>
                <a:gd name="T89" fmla="*/ 4 h 102"/>
                <a:gd name="T90" fmla="*/ 22 w 133"/>
                <a:gd name="T91" fmla="*/ 10 h 102"/>
                <a:gd name="T92" fmla="*/ 21 w 133"/>
                <a:gd name="T93" fmla="*/ 25 h 102"/>
                <a:gd name="T94" fmla="*/ 19 w 133"/>
                <a:gd name="T95" fmla="*/ 33 h 102"/>
                <a:gd name="T96" fmla="*/ 11 w 133"/>
                <a:gd name="T97" fmla="*/ 38 h 102"/>
                <a:gd name="T98" fmla="*/ 9 w 133"/>
                <a:gd name="T99" fmla="*/ 43 h 102"/>
                <a:gd name="T100" fmla="*/ 9 w 133"/>
                <a:gd name="T101" fmla="*/ 48 h 102"/>
                <a:gd name="T102" fmla="*/ 5 w 133"/>
                <a:gd name="T103" fmla="*/ 52 h 102"/>
                <a:gd name="T104" fmla="*/ 2 w 133"/>
                <a:gd name="T105" fmla="*/ 53 h 102"/>
                <a:gd name="T106" fmla="*/ 2 w 133"/>
                <a:gd name="T107" fmla="*/ 58 h 102"/>
                <a:gd name="T108" fmla="*/ 7 w 133"/>
                <a:gd name="T109" fmla="*/ 66 h 102"/>
                <a:gd name="T110" fmla="*/ 13 w 133"/>
                <a:gd name="T111" fmla="*/ 7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33" h="102">
                  <a:moveTo>
                    <a:pt x="15" y="72"/>
                  </a:moveTo>
                  <a:lnTo>
                    <a:pt x="17" y="72"/>
                  </a:lnTo>
                  <a:lnTo>
                    <a:pt x="19" y="72"/>
                  </a:lnTo>
                  <a:lnTo>
                    <a:pt x="21" y="72"/>
                  </a:lnTo>
                  <a:lnTo>
                    <a:pt x="22" y="73"/>
                  </a:lnTo>
                  <a:lnTo>
                    <a:pt x="23" y="73"/>
                  </a:lnTo>
                  <a:lnTo>
                    <a:pt x="26" y="73"/>
                  </a:lnTo>
                  <a:lnTo>
                    <a:pt x="28" y="75"/>
                  </a:lnTo>
                  <a:lnTo>
                    <a:pt x="29" y="75"/>
                  </a:lnTo>
                  <a:lnTo>
                    <a:pt x="30" y="75"/>
                  </a:lnTo>
                  <a:lnTo>
                    <a:pt x="32" y="75"/>
                  </a:lnTo>
                  <a:lnTo>
                    <a:pt x="33" y="76"/>
                  </a:lnTo>
                  <a:lnTo>
                    <a:pt x="34" y="76"/>
                  </a:lnTo>
                  <a:lnTo>
                    <a:pt x="36" y="77"/>
                  </a:lnTo>
                  <a:lnTo>
                    <a:pt x="37" y="77"/>
                  </a:lnTo>
                  <a:lnTo>
                    <a:pt x="38" y="77"/>
                  </a:lnTo>
                  <a:lnTo>
                    <a:pt x="40" y="77"/>
                  </a:lnTo>
                  <a:lnTo>
                    <a:pt x="42" y="77"/>
                  </a:lnTo>
                  <a:lnTo>
                    <a:pt x="44" y="79"/>
                  </a:lnTo>
                  <a:lnTo>
                    <a:pt x="46" y="79"/>
                  </a:lnTo>
                  <a:lnTo>
                    <a:pt x="49" y="80"/>
                  </a:lnTo>
                  <a:lnTo>
                    <a:pt x="50" y="81"/>
                  </a:lnTo>
                  <a:lnTo>
                    <a:pt x="53" y="81"/>
                  </a:lnTo>
                  <a:lnTo>
                    <a:pt x="55" y="83"/>
                  </a:lnTo>
                  <a:lnTo>
                    <a:pt x="56" y="83"/>
                  </a:lnTo>
                  <a:lnTo>
                    <a:pt x="56" y="83"/>
                  </a:lnTo>
                  <a:lnTo>
                    <a:pt x="57" y="83"/>
                  </a:lnTo>
                  <a:lnTo>
                    <a:pt x="60" y="81"/>
                  </a:lnTo>
                  <a:lnTo>
                    <a:pt x="61" y="81"/>
                  </a:lnTo>
                  <a:lnTo>
                    <a:pt x="65" y="80"/>
                  </a:lnTo>
                  <a:lnTo>
                    <a:pt x="68" y="80"/>
                  </a:lnTo>
                  <a:lnTo>
                    <a:pt x="71" y="79"/>
                  </a:lnTo>
                  <a:lnTo>
                    <a:pt x="72" y="77"/>
                  </a:lnTo>
                  <a:lnTo>
                    <a:pt x="75" y="76"/>
                  </a:lnTo>
                  <a:lnTo>
                    <a:pt x="75" y="76"/>
                  </a:lnTo>
                  <a:lnTo>
                    <a:pt x="76" y="75"/>
                  </a:lnTo>
                  <a:lnTo>
                    <a:pt x="76" y="75"/>
                  </a:lnTo>
                  <a:lnTo>
                    <a:pt x="76" y="75"/>
                  </a:lnTo>
                  <a:lnTo>
                    <a:pt x="77" y="75"/>
                  </a:lnTo>
                  <a:lnTo>
                    <a:pt x="79" y="75"/>
                  </a:lnTo>
                  <a:lnTo>
                    <a:pt x="82" y="76"/>
                  </a:lnTo>
                  <a:lnTo>
                    <a:pt x="83" y="76"/>
                  </a:lnTo>
                  <a:lnTo>
                    <a:pt x="84" y="77"/>
                  </a:lnTo>
                  <a:lnTo>
                    <a:pt x="86" y="77"/>
                  </a:lnTo>
                  <a:lnTo>
                    <a:pt x="86" y="79"/>
                  </a:lnTo>
                  <a:lnTo>
                    <a:pt x="87" y="80"/>
                  </a:lnTo>
                  <a:lnTo>
                    <a:pt x="88" y="80"/>
                  </a:lnTo>
                  <a:lnTo>
                    <a:pt x="88" y="81"/>
                  </a:lnTo>
                  <a:lnTo>
                    <a:pt x="90" y="81"/>
                  </a:lnTo>
                  <a:lnTo>
                    <a:pt x="90" y="83"/>
                  </a:lnTo>
                  <a:lnTo>
                    <a:pt x="91" y="83"/>
                  </a:lnTo>
                  <a:lnTo>
                    <a:pt x="91" y="84"/>
                  </a:lnTo>
                  <a:lnTo>
                    <a:pt x="92" y="84"/>
                  </a:lnTo>
                  <a:lnTo>
                    <a:pt x="92" y="85"/>
                  </a:lnTo>
                  <a:lnTo>
                    <a:pt x="94" y="85"/>
                  </a:lnTo>
                  <a:lnTo>
                    <a:pt x="95" y="85"/>
                  </a:lnTo>
                  <a:lnTo>
                    <a:pt x="96" y="85"/>
                  </a:lnTo>
                  <a:lnTo>
                    <a:pt x="96" y="85"/>
                  </a:lnTo>
                  <a:lnTo>
                    <a:pt x="98" y="85"/>
                  </a:lnTo>
                  <a:lnTo>
                    <a:pt x="99" y="87"/>
                  </a:lnTo>
                  <a:lnTo>
                    <a:pt x="100" y="87"/>
                  </a:lnTo>
                  <a:lnTo>
                    <a:pt x="102" y="88"/>
                  </a:lnTo>
                  <a:lnTo>
                    <a:pt x="103" y="88"/>
                  </a:lnTo>
                  <a:lnTo>
                    <a:pt x="103" y="89"/>
                  </a:lnTo>
                  <a:lnTo>
                    <a:pt x="104" y="89"/>
                  </a:lnTo>
                  <a:lnTo>
                    <a:pt x="104" y="91"/>
                  </a:lnTo>
                  <a:lnTo>
                    <a:pt x="106" y="92"/>
                  </a:lnTo>
                  <a:lnTo>
                    <a:pt x="107" y="92"/>
                  </a:lnTo>
                  <a:lnTo>
                    <a:pt x="109" y="92"/>
                  </a:lnTo>
                  <a:lnTo>
                    <a:pt x="109" y="92"/>
                  </a:lnTo>
                  <a:lnTo>
                    <a:pt x="110" y="92"/>
                  </a:lnTo>
                  <a:lnTo>
                    <a:pt x="110" y="92"/>
                  </a:lnTo>
                  <a:lnTo>
                    <a:pt x="111" y="92"/>
                  </a:lnTo>
                  <a:lnTo>
                    <a:pt x="111" y="91"/>
                  </a:lnTo>
                  <a:lnTo>
                    <a:pt x="113" y="91"/>
                  </a:lnTo>
                  <a:lnTo>
                    <a:pt x="114" y="91"/>
                  </a:lnTo>
                  <a:lnTo>
                    <a:pt x="114" y="91"/>
                  </a:lnTo>
                  <a:lnTo>
                    <a:pt x="115" y="91"/>
                  </a:lnTo>
                  <a:lnTo>
                    <a:pt x="117" y="91"/>
                  </a:lnTo>
                  <a:lnTo>
                    <a:pt x="118" y="92"/>
                  </a:lnTo>
                  <a:lnTo>
                    <a:pt x="119" y="92"/>
                  </a:lnTo>
                  <a:lnTo>
                    <a:pt x="121" y="93"/>
                  </a:lnTo>
                  <a:lnTo>
                    <a:pt x="122" y="95"/>
                  </a:lnTo>
                  <a:lnTo>
                    <a:pt x="123" y="96"/>
                  </a:lnTo>
                  <a:lnTo>
                    <a:pt x="123" y="96"/>
                  </a:lnTo>
                  <a:lnTo>
                    <a:pt x="123" y="97"/>
                  </a:lnTo>
                  <a:lnTo>
                    <a:pt x="123" y="97"/>
                  </a:lnTo>
                  <a:lnTo>
                    <a:pt x="123" y="97"/>
                  </a:lnTo>
                  <a:lnTo>
                    <a:pt x="125" y="99"/>
                  </a:lnTo>
                  <a:lnTo>
                    <a:pt x="126" y="99"/>
                  </a:lnTo>
                  <a:lnTo>
                    <a:pt x="127" y="100"/>
                  </a:lnTo>
                  <a:lnTo>
                    <a:pt x="130" y="100"/>
                  </a:lnTo>
                  <a:lnTo>
                    <a:pt x="132" y="102"/>
                  </a:lnTo>
                  <a:lnTo>
                    <a:pt x="132" y="100"/>
                  </a:lnTo>
                  <a:lnTo>
                    <a:pt x="133" y="99"/>
                  </a:lnTo>
                  <a:lnTo>
                    <a:pt x="133" y="97"/>
                  </a:lnTo>
                  <a:lnTo>
                    <a:pt x="133" y="96"/>
                  </a:lnTo>
                  <a:lnTo>
                    <a:pt x="133" y="96"/>
                  </a:lnTo>
                  <a:lnTo>
                    <a:pt x="133" y="93"/>
                  </a:lnTo>
                  <a:lnTo>
                    <a:pt x="133" y="91"/>
                  </a:lnTo>
                  <a:lnTo>
                    <a:pt x="132" y="88"/>
                  </a:lnTo>
                  <a:lnTo>
                    <a:pt x="132" y="85"/>
                  </a:lnTo>
                  <a:lnTo>
                    <a:pt x="130" y="84"/>
                  </a:lnTo>
                  <a:lnTo>
                    <a:pt x="130" y="83"/>
                  </a:lnTo>
                  <a:lnTo>
                    <a:pt x="129" y="81"/>
                  </a:lnTo>
                  <a:lnTo>
                    <a:pt x="127" y="80"/>
                  </a:lnTo>
                  <a:lnTo>
                    <a:pt x="127" y="80"/>
                  </a:lnTo>
                  <a:lnTo>
                    <a:pt x="126" y="79"/>
                  </a:lnTo>
                  <a:lnTo>
                    <a:pt x="126" y="79"/>
                  </a:lnTo>
                  <a:lnTo>
                    <a:pt x="125" y="79"/>
                  </a:lnTo>
                  <a:lnTo>
                    <a:pt x="125" y="77"/>
                  </a:lnTo>
                  <a:lnTo>
                    <a:pt x="125" y="77"/>
                  </a:lnTo>
                  <a:lnTo>
                    <a:pt x="123" y="76"/>
                  </a:lnTo>
                  <a:lnTo>
                    <a:pt x="123" y="75"/>
                  </a:lnTo>
                  <a:lnTo>
                    <a:pt x="123" y="73"/>
                  </a:lnTo>
                  <a:lnTo>
                    <a:pt x="123" y="72"/>
                  </a:lnTo>
                  <a:lnTo>
                    <a:pt x="123" y="70"/>
                  </a:lnTo>
                  <a:lnTo>
                    <a:pt x="125" y="68"/>
                  </a:lnTo>
                  <a:lnTo>
                    <a:pt x="125" y="65"/>
                  </a:lnTo>
                  <a:lnTo>
                    <a:pt x="125" y="64"/>
                  </a:lnTo>
                  <a:lnTo>
                    <a:pt x="125" y="64"/>
                  </a:lnTo>
                  <a:lnTo>
                    <a:pt x="125" y="64"/>
                  </a:lnTo>
                  <a:lnTo>
                    <a:pt x="125" y="61"/>
                  </a:lnTo>
                  <a:lnTo>
                    <a:pt x="125" y="60"/>
                  </a:lnTo>
                  <a:lnTo>
                    <a:pt x="125" y="57"/>
                  </a:lnTo>
                  <a:lnTo>
                    <a:pt x="123" y="56"/>
                  </a:lnTo>
                  <a:lnTo>
                    <a:pt x="123" y="56"/>
                  </a:lnTo>
                  <a:lnTo>
                    <a:pt x="123" y="54"/>
                  </a:lnTo>
                  <a:lnTo>
                    <a:pt x="122" y="53"/>
                  </a:lnTo>
                  <a:lnTo>
                    <a:pt x="122" y="52"/>
                  </a:lnTo>
                  <a:lnTo>
                    <a:pt x="121" y="52"/>
                  </a:lnTo>
                  <a:lnTo>
                    <a:pt x="119" y="50"/>
                  </a:lnTo>
                  <a:lnTo>
                    <a:pt x="119" y="50"/>
                  </a:lnTo>
                  <a:lnTo>
                    <a:pt x="118" y="50"/>
                  </a:lnTo>
                  <a:lnTo>
                    <a:pt x="118" y="49"/>
                  </a:lnTo>
                  <a:lnTo>
                    <a:pt x="117" y="48"/>
                  </a:lnTo>
                  <a:lnTo>
                    <a:pt x="117" y="46"/>
                  </a:lnTo>
                  <a:lnTo>
                    <a:pt x="115" y="45"/>
                  </a:lnTo>
                  <a:lnTo>
                    <a:pt x="115" y="43"/>
                  </a:lnTo>
                  <a:lnTo>
                    <a:pt x="115" y="42"/>
                  </a:lnTo>
                  <a:lnTo>
                    <a:pt x="115" y="39"/>
                  </a:lnTo>
                  <a:lnTo>
                    <a:pt x="115" y="38"/>
                  </a:lnTo>
                  <a:lnTo>
                    <a:pt x="115" y="37"/>
                  </a:lnTo>
                  <a:lnTo>
                    <a:pt x="115" y="35"/>
                  </a:lnTo>
                  <a:lnTo>
                    <a:pt x="115" y="34"/>
                  </a:lnTo>
                  <a:lnTo>
                    <a:pt x="114" y="33"/>
                  </a:lnTo>
                  <a:lnTo>
                    <a:pt x="114" y="31"/>
                  </a:lnTo>
                  <a:lnTo>
                    <a:pt x="114" y="31"/>
                  </a:lnTo>
                  <a:lnTo>
                    <a:pt x="113" y="31"/>
                  </a:lnTo>
                  <a:lnTo>
                    <a:pt x="111" y="30"/>
                  </a:lnTo>
                  <a:lnTo>
                    <a:pt x="110" y="30"/>
                  </a:lnTo>
                  <a:lnTo>
                    <a:pt x="110" y="29"/>
                  </a:lnTo>
                  <a:lnTo>
                    <a:pt x="109" y="29"/>
                  </a:lnTo>
                  <a:lnTo>
                    <a:pt x="109" y="27"/>
                  </a:lnTo>
                  <a:lnTo>
                    <a:pt x="109" y="27"/>
                  </a:lnTo>
                  <a:lnTo>
                    <a:pt x="107" y="27"/>
                  </a:lnTo>
                  <a:lnTo>
                    <a:pt x="107" y="27"/>
                  </a:lnTo>
                  <a:lnTo>
                    <a:pt x="104" y="27"/>
                  </a:lnTo>
                  <a:lnTo>
                    <a:pt x="103" y="27"/>
                  </a:lnTo>
                  <a:lnTo>
                    <a:pt x="102" y="27"/>
                  </a:lnTo>
                  <a:lnTo>
                    <a:pt x="100" y="29"/>
                  </a:lnTo>
                  <a:lnTo>
                    <a:pt x="99" y="27"/>
                  </a:lnTo>
                  <a:lnTo>
                    <a:pt x="98" y="27"/>
                  </a:lnTo>
                  <a:lnTo>
                    <a:pt x="98" y="27"/>
                  </a:lnTo>
                  <a:lnTo>
                    <a:pt x="96" y="27"/>
                  </a:lnTo>
                  <a:lnTo>
                    <a:pt x="96" y="26"/>
                  </a:lnTo>
                  <a:lnTo>
                    <a:pt x="95" y="26"/>
                  </a:lnTo>
                  <a:lnTo>
                    <a:pt x="95" y="23"/>
                  </a:lnTo>
                  <a:lnTo>
                    <a:pt x="94" y="22"/>
                  </a:lnTo>
                  <a:lnTo>
                    <a:pt x="94" y="19"/>
                  </a:lnTo>
                  <a:lnTo>
                    <a:pt x="94" y="16"/>
                  </a:lnTo>
                  <a:lnTo>
                    <a:pt x="94" y="15"/>
                  </a:lnTo>
                  <a:lnTo>
                    <a:pt x="94" y="14"/>
                  </a:lnTo>
                  <a:lnTo>
                    <a:pt x="92" y="12"/>
                  </a:lnTo>
                  <a:lnTo>
                    <a:pt x="92" y="12"/>
                  </a:lnTo>
                  <a:lnTo>
                    <a:pt x="91" y="11"/>
                  </a:lnTo>
                  <a:lnTo>
                    <a:pt x="90" y="10"/>
                  </a:lnTo>
                  <a:lnTo>
                    <a:pt x="88" y="8"/>
                  </a:lnTo>
                  <a:lnTo>
                    <a:pt x="87" y="8"/>
                  </a:lnTo>
                  <a:lnTo>
                    <a:pt x="86" y="8"/>
                  </a:lnTo>
                  <a:lnTo>
                    <a:pt x="84" y="8"/>
                  </a:lnTo>
                  <a:lnTo>
                    <a:pt x="83" y="7"/>
                  </a:lnTo>
                  <a:lnTo>
                    <a:pt x="82" y="7"/>
                  </a:lnTo>
                  <a:lnTo>
                    <a:pt x="80" y="7"/>
                  </a:lnTo>
                  <a:lnTo>
                    <a:pt x="77" y="7"/>
                  </a:lnTo>
                  <a:lnTo>
                    <a:pt x="76" y="7"/>
                  </a:lnTo>
                  <a:lnTo>
                    <a:pt x="75" y="8"/>
                  </a:lnTo>
                  <a:lnTo>
                    <a:pt x="72" y="8"/>
                  </a:lnTo>
                  <a:lnTo>
                    <a:pt x="71" y="8"/>
                  </a:lnTo>
                  <a:lnTo>
                    <a:pt x="69" y="8"/>
                  </a:lnTo>
                  <a:lnTo>
                    <a:pt x="69" y="8"/>
                  </a:lnTo>
                  <a:lnTo>
                    <a:pt x="68" y="8"/>
                  </a:lnTo>
                  <a:lnTo>
                    <a:pt x="68" y="8"/>
                  </a:lnTo>
                  <a:lnTo>
                    <a:pt x="68" y="7"/>
                  </a:lnTo>
                  <a:lnTo>
                    <a:pt x="67" y="7"/>
                  </a:lnTo>
                  <a:lnTo>
                    <a:pt x="65" y="7"/>
                  </a:lnTo>
                  <a:lnTo>
                    <a:pt x="65" y="7"/>
                  </a:lnTo>
                  <a:lnTo>
                    <a:pt x="63" y="7"/>
                  </a:lnTo>
                  <a:lnTo>
                    <a:pt x="61" y="7"/>
                  </a:lnTo>
                  <a:lnTo>
                    <a:pt x="59" y="7"/>
                  </a:lnTo>
                  <a:lnTo>
                    <a:pt x="56" y="7"/>
                  </a:lnTo>
                  <a:lnTo>
                    <a:pt x="55" y="6"/>
                  </a:lnTo>
                  <a:lnTo>
                    <a:pt x="53" y="6"/>
                  </a:lnTo>
                  <a:lnTo>
                    <a:pt x="52" y="6"/>
                  </a:lnTo>
                  <a:lnTo>
                    <a:pt x="50" y="4"/>
                  </a:lnTo>
                  <a:lnTo>
                    <a:pt x="50" y="4"/>
                  </a:lnTo>
                  <a:lnTo>
                    <a:pt x="49" y="3"/>
                  </a:lnTo>
                  <a:lnTo>
                    <a:pt x="48" y="3"/>
                  </a:lnTo>
                  <a:lnTo>
                    <a:pt x="48" y="2"/>
                  </a:lnTo>
                  <a:lnTo>
                    <a:pt x="46" y="2"/>
                  </a:lnTo>
                  <a:lnTo>
                    <a:pt x="46" y="0"/>
                  </a:lnTo>
                  <a:lnTo>
                    <a:pt x="45" y="0"/>
                  </a:lnTo>
                  <a:lnTo>
                    <a:pt x="44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1" y="0"/>
                  </a:lnTo>
                  <a:lnTo>
                    <a:pt x="40" y="2"/>
                  </a:lnTo>
                  <a:lnTo>
                    <a:pt x="37" y="3"/>
                  </a:lnTo>
                  <a:lnTo>
                    <a:pt x="36" y="4"/>
                  </a:lnTo>
                  <a:lnTo>
                    <a:pt x="34" y="4"/>
                  </a:lnTo>
                  <a:lnTo>
                    <a:pt x="33" y="4"/>
                  </a:lnTo>
                  <a:lnTo>
                    <a:pt x="32" y="4"/>
                  </a:lnTo>
                  <a:lnTo>
                    <a:pt x="28" y="4"/>
                  </a:lnTo>
                  <a:lnTo>
                    <a:pt x="26" y="4"/>
                  </a:lnTo>
                  <a:lnTo>
                    <a:pt x="26" y="4"/>
                  </a:lnTo>
                  <a:lnTo>
                    <a:pt x="25" y="6"/>
                  </a:lnTo>
                  <a:lnTo>
                    <a:pt x="23" y="6"/>
                  </a:lnTo>
                  <a:lnTo>
                    <a:pt x="23" y="7"/>
                  </a:lnTo>
                  <a:lnTo>
                    <a:pt x="22" y="8"/>
                  </a:lnTo>
                  <a:lnTo>
                    <a:pt x="22" y="10"/>
                  </a:lnTo>
                  <a:lnTo>
                    <a:pt x="22" y="11"/>
                  </a:lnTo>
                  <a:lnTo>
                    <a:pt x="21" y="14"/>
                  </a:lnTo>
                  <a:lnTo>
                    <a:pt x="21" y="18"/>
                  </a:lnTo>
                  <a:lnTo>
                    <a:pt x="21" y="22"/>
                  </a:lnTo>
                  <a:lnTo>
                    <a:pt x="21" y="25"/>
                  </a:lnTo>
                  <a:lnTo>
                    <a:pt x="21" y="27"/>
                  </a:lnTo>
                  <a:lnTo>
                    <a:pt x="19" y="29"/>
                  </a:lnTo>
                  <a:lnTo>
                    <a:pt x="19" y="30"/>
                  </a:lnTo>
                  <a:lnTo>
                    <a:pt x="19" y="31"/>
                  </a:lnTo>
                  <a:lnTo>
                    <a:pt x="19" y="33"/>
                  </a:lnTo>
                  <a:lnTo>
                    <a:pt x="18" y="33"/>
                  </a:lnTo>
                  <a:lnTo>
                    <a:pt x="17" y="34"/>
                  </a:lnTo>
                  <a:lnTo>
                    <a:pt x="15" y="35"/>
                  </a:lnTo>
                  <a:lnTo>
                    <a:pt x="14" y="37"/>
                  </a:lnTo>
                  <a:lnTo>
                    <a:pt x="11" y="38"/>
                  </a:lnTo>
                  <a:lnTo>
                    <a:pt x="11" y="39"/>
                  </a:lnTo>
                  <a:lnTo>
                    <a:pt x="10" y="39"/>
                  </a:lnTo>
                  <a:lnTo>
                    <a:pt x="10" y="41"/>
                  </a:lnTo>
                  <a:lnTo>
                    <a:pt x="9" y="42"/>
                  </a:lnTo>
                  <a:lnTo>
                    <a:pt x="9" y="43"/>
                  </a:lnTo>
                  <a:lnTo>
                    <a:pt x="9" y="43"/>
                  </a:lnTo>
                  <a:lnTo>
                    <a:pt x="9" y="45"/>
                  </a:lnTo>
                  <a:lnTo>
                    <a:pt x="9" y="46"/>
                  </a:lnTo>
                  <a:lnTo>
                    <a:pt x="9" y="48"/>
                  </a:lnTo>
                  <a:lnTo>
                    <a:pt x="9" y="48"/>
                  </a:lnTo>
                  <a:lnTo>
                    <a:pt x="7" y="49"/>
                  </a:lnTo>
                  <a:lnTo>
                    <a:pt x="7" y="50"/>
                  </a:lnTo>
                  <a:lnTo>
                    <a:pt x="6" y="50"/>
                  </a:lnTo>
                  <a:lnTo>
                    <a:pt x="6" y="50"/>
                  </a:lnTo>
                  <a:lnTo>
                    <a:pt x="5" y="52"/>
                  </a:lnTo>
                  <a:lnTo>
                    <a:pt x="5" y="52"/>
                  </a:lnTo>
                  <a:lnTo>
                    <a:pt x="3" y="52"/>
                  </a:lnTo>
                  <a:lnTo>
                    <a:pt x="3" y="53"/>
                  </a:lnTo>
                  <a:lnTo>
                    <a:pt x="2" y="53"/>
                  </a:lnTo>
                  <a:lnTo>
                    <a:pt x="2" y="53"/>
                  </a:lnTo>
                  <a:lnTo>
                    <a:pt x="0" y="54"/>
                  </a:lnTo>
                  <a:lnTo>
                    <a:pt x="0" y="54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2" y="58"/>
                  </a:lnTo>
                  <a:lnTo>
                    <a:pt x="2" y="60"/>
                  </a:lnTo>
                  <a:lnTo>
                    <a:pt x="3" y="61"/>
                  </a:lnTo>
                  <a:lnTo>
                    <a:pt x="3" y="62"/>
                  </a:lnTo>
                  <a:lnTo>
                    <a:pt x="5" y="64"/>
                  </a:lnTo>
                  <a:lnTo>
                    <a:pt x="7" y="66"/>
                  </a:lnTo>
                  <a:lnTo>
                    <a:pt x="9" y="68"/>
                  </a:lnTo>
                  <a:lnTo>
                    <a:pt x="9" y="68"/>
                  </a:lnTo>
                  <a:lnTo>
                    <a:pt x="10" y="69"/>
                  </a:lnTo>
                  <a:lnTo>
                    <a:pt x="11" y="70"/>
                  </a:lnTo>
                  <a:lnTo>
                    <a:pt x="13" y="70"/>
                  </a:lnTo>
                  <a:lnTo>
                    <a:pt x="14" y="72"/>
                  </a:lnTo>
                  <a:lnTo>
                    <a:pt x="14" y="72"/>
                  </a:lnTo>
                  <a:lnTo>
                    <a:pt x="15" y="72"/>
                  </a:lnTo>
                  <a:lnTo>
                    <a:pt x="15" y="72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15" name="Freeform 25"/>
            <p:cNvSpPr>
              <a:spLocks/>
            </p:cNvSpPr>
            <p:nvPr/>
          </p:nvSpPr>
          <p:spPr bwMode="auto">
            <a:xfrm>
              <a:off x="4965615" y="4397257"/>
              <a:ext cx="331010" cy="488633"/>
            </a:xfrm>
            <a:custGeom>
              <a:avLst/>
              <a:gdLst>
                <a:gd name="T0" fmla="*/ 116 w 147"/>
                <a:gd name="T1" fmla="*/ 179 h 217"/>
                <a:gd name="T2" fmla="*/ 111 w 147"/>
                <a:gd name="T3" fmla="*/ 162 h 217"/>
                <a:gd name="T4" fmla="*/ 109 w 147"/>
                <a:gd name="T5" fmla="*/ 151 h 217"/>
                <a:gd name="T6" fmla="*/ 112 w 147"/>
                <a:gd name="T7" fmla="*/ 140 h 217"/>
                <a:gd name="T8" fmla="*/ 113 w 147"/>
                <a:gd name="T9" fmla="*/ 132 h 217"/>
                <a:gd name="T10" fmla="*/ 126 w 147"/>
                <a:gd name="T11" fmla="*/ 121 h 217"/>
                <a:gd name="T12" fmla="*/ 140 w 147"/>
                <a:gd name="T13" fmla="*/ 120 h 217"/>
                <a:gd name="T14" fmla="*/ 142 w 147"/>
                <a:gd name="T15" fmla="*/ 113 h 217"/>
                <a:gd name="T16" fmla="*/ 138 w 147"/>
                <a:gd name="T17" fmla="*/ 108 h 217"/>
                <a:gd name="T18" fmla="*/ 144 w 147"/>
                <a:gd name="T19" fmla="*/ 98 h 217"/>
                <a:gd name="T20" fmla="*/ 147 w 147"/>
                <a:gd name="T21" fmla="*/ 77 h 217"/>
                <a:gd name="T22" fmla="*/ 142 w 147"/>
                <a:gd name="T23" fmla="*/ 63 h 217"/>
                <a:gd name="T24" fmla="*/ 139 w 147"/>
                <a:gd name="T25" fmla="*/ 50 h 217"/>
                <a:gd name="T26" fmla="*/ 134 w 147"/>
                <a:gd name="T27" fmla="*/ 36 h 217"/>
                <a:gd name="T28" fmla="*/ 138 w 147"/>
                <a:gd name="T29" fmla="*/ 21 h 217"/>
                <a:gd name="T30" fmla="*/ 131 w 147"/>
                <a:gd name="T31" fmla="*/ 19 h 217"/>
                <a:gd name="T32" fmla="*/ 117 w 147"/>
                <a:gd name="T33" fmla="*/ 27 h 217"/>
                <a:gd name="T34" fmla="*/ 101 w 147"/>
                <a:gd name="T35" fmla="*/ 28 h 217"/>
                <a:gd name="T36" fmla="*/ 86 w 147"/>
                <a:gd name="T37" fmla="*/ 26 h 217"/>
                <a:gd name="T38" fmla="*/ 77 w 147"/>
                <a:gd name="T39" fmla="*/ 28 h 217"/>
                <a:gd name="T40" fmla="*/ 63 w 147"/>
                <a:gd name="T41" fmla="*/ 21 h 217"/>
                <a:gd name="T42" fmla="*/ 51 w 147"/>
                <a:gd name="T43" fmla="*/ 17 h 217"/>
                <a:gd name="T44" fmla="*/ 51 w 147"/>
                <a:gd name="T45" fmla="*/ 7 h 217"/>
                <a:gd name="T46" fmla="*/ 49 w 147"/>
                <a:gd name="T47" fmla="*/ 0 h 217"/>
                <a:gd name="T48" fmla="*/ 36 w 147"/>
                <a:gd name="T49" fmla="*/ 12 h 217"/>
                <a:gd name="T50" fmla="*/ 30 w 147"/>
                <a:gd name="T51" fmla="*/ 27 h 217"/>
                <a:gd name="T52" fmla="*/ 26 w 147"/>
                <a:gd name="T53" fmla="*/ 39 h 217"/>
                <a:gd name="T54" fmla="*/ 27 w 147"/>
                <a:gd name="T55" fmla="*/ 44 h 217"/>
                <a:gd name="T56" fmla="*/ 36 w 147"/>
                <a:gd name="T57" fmla="*/ 51 h 217"/>
                <a:gd name="T58" fmla="*/ 43 w 147"/>
                <a:gd name="T59" fmla="*/ 67 h 217"/>
                <a:gd name="T60" fmla="*/ 36 w 147"/>
                <a:gd name="T61" fmla="*/ 74 h 217"/>
                <a:gd name="T62" fmla="*/ 22 w 147"/>
                <a:gd name="T63" fmla="*/ 84 h 217"/>
                <a:gd name="T64" fmla="*/ 17 w 147"/>
                <a:gd name="T65" fmla="*/ 98 h 217"/>
                <a:gd name="T66" fmla="*/ 9 w 147"/>
                <a:gd name="T67" fmla="*/ 101 h 217"/>
                <a:gd name="T68" fmla="*/ 9 w 147"/>
                <a:gd name="T69" fmla="*/ 109 h 217"/>
                <a:gd name="T70" fmla="*/ 7 w 147"/>
                <a:gd name="T71" fmla="*/ 116 h 217"/>
                <a:gd name="T72" fmla="*/ 4 w 147"/>
                <a:gd name="T73" fmla="*/ 127 h 217"/>
                <a:gd name="T74" fmla="*/ 8 w 147"/>
                <a:gd name="T75" fmla="*/ 136 h 217"/>
                <a:gd name="T76" fmla="*/ 9 w 147"/>
                <a:gd name="T77" fmla="*/ 151 h 217"/>
                <a:gd name="T78" fmla="*/ 4 w 147"/>
                <a:gd name="T79" fmla="*/ 162 h 217"/>
                <a:gd name="T80" fmla="*/ 3 w 147"/>
                <a:gd name="T81" fmla="*/ 170 h 217"/>
                <a:gd name="T82" fmla="*/ 9 w 147"/>
                <a:gd name="T83" fmla="*/ 177 h 217"/>
                <a:gd name="T84" fmla="*/ 20 w 147"/>
                <a:gd name="T85" fmla="*/ 175 h 217"/>
                <a:gd name="T86" fmla="*/ 30 w 147"/>
                <a:gd name="T87" fmla="*/ 173 h 217"/>
                <a:gd name="T88" fmla="*/ 31 w 147"/>
                <a:gd name="T89" fmla="*/ 188 h 217"/>
                <a:gd name="T90" fmla="*/ 38 w 147"/>
                <a:gd name="T91" fmla="*/ 185 h 217"/>
                <a:gd name="T92" fmla="*/ 49 w 147"/>
                <a:gd name="T93" fmla="*/ 190 h 217"/>
                <a:gd name="T94" fmla="*/ 54 w 147"/>
                <a:gd name="T95" fmla="*/ 193 h 217"/>
                <a:gd name="T96" fmla="*/ 61 w 147"/>
                <a:gd name="T97" fmla="*/ 194 h 217"/>
                <a:gd name="T98" fmla="*/ 57 w 147"/>
                <a:gd name="T99" fmla="*/ 200 h 217"/>
                <a:gd name="T100" fmla="*/ 46 w 147"/>
                <a:gd name="T101" fmla="*/ 205 h 217"/>
                <a:gd name="T102" fmla="*/ 50 w 147"/>
                <a:gd name="T103" fmla="*/ 212 h 217"/>
                <a:gd name="T104" fmla="*/ 59 w 147"/>
                <a:gd name="T105" fmla="*/ 212 h 217"/>
                <a:gd name="T106" fmla="*/ 71 w 147"/>
                <a:gd name="T107" fmla="*/ 217 h 217"/>
                <a:gd name="T108" fmla="*/ 90 w 147"/>
                <a:gd name="T109" fmla="*/ 211 h 217"/>
                <a:gd name="T110" fmla="*/ 112 w 147"/>
                <a:gd name="T111" fmla="*/ 198 h 217"/>
                <a:gd name="T112" fmla="*/ 116 w 147"/>
                <a:gd name="T113" fmla="*/ 186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47" h="217">
                  <a:moveTo>
                    <a:pt x="116" y="186"/>
                  </a:moveTo>
                  <a:lnTo>
                    <a:pt x="116" y="186"/>
                  </a:lnTo>
                  <a:lnTo>
                    <a:pt x="116" y="185"/>
                  </a:lnTo>
                  <a:lnTo>
                    <a:pt x="117" y="184"/>
                  </a:lnTo>
                  <a:lnTo>
                    <a:pt x="117" y="184"/>
                  </a:lnTo>
                  <a:lnTo>
                    <a:pt x="117" y="182"/>
                  </a:lnTo>
                  <a:lnTo>
                    <a:pt x="116" y="181"/>
                  </a:lnTo>
                  <a:lnTo>
                    <a:pt x="116" y="179"/>
                  </a:lnTo>
                  <a:lnTo>
                    <a:pt x="116" y="178"/>
                  </a:lnTo>
                  <a:lnTo>
                    <a:pt x="115" y="175"/>
                  </a:lnTo>
                  <a:lnTo>
                    <a:pt x="113" y="173"/>
                  </a:lnTo>
                  <a:lnTo>
                    <a:pt x="112" y="170"/>
                  </a:lnTo>
                  <a:lnTo>
                    <a:pt x="112" y="167"/>
                  </a:lnTo>
                  <a:lnTo>
                    <a:pt x="112" y="166"/>
                  </a:lnTo>
                  <a:lnTo>
                    <a:pt x="111" y="163"/>
                  </a:lnTo>
                  <a:lnTo>
                    <a:pt x="111" y="162"/>
                  </a:lnTo>
                  <a:lnTo>
                    <a:pt x="111" y="161"/>
                  </a:lnTo>
                  <a:lnTo>
                    <a:pt x="111" y="158"/>
                  </a:lnTo>
                  <a:lnTo>
                    <a:pt x="111" y="156"/>
                  </a:lnTo>
                  <a:lnTo>
                    <a:pt x="109" y="155"/>
                  </a:lnTo>
                  <a:lnTo>
                    <a:pt x="109" y="154"/>
                  </a:lnTo>
                  <a:lnTo>
                    <a:pt x="109" y="152"/>
                  </a:lnTo>
                  <a:lnTo>
                    <a:pt x="109" y="151"/>
                  </a:lnTo>
                  <a:lnTo>
                    <a:pt x="109" y="151"/>
                  </a:lnTo>
                  <a:lnTo>
                    <a:pt x="109" y="150"/>
                  </a:lnTo>
                  <a:lnTo>
                    <a:pt x="109" y="148"/>
                  </a:lnTo>
                  <a:lnTo>
                    <a:pt x="109" y="147"/>
                  </a:lnTo>
                  <a:lnTo>
                    <a:pt x="111" y="146"/>
                  </a:lnTo>
                  <a:lnTo>
                    <a:pt x="111" y="146"/>
                  </a:lnTo>
                  <a:lnTo>
                    <a:pt x="112" y="143"/>
                  </a:lnTo>
                  <a:lnTo>
                    <a:pt x="112" y="140"/>
                  </a:lnTo>
                  <a:lnTo>
                    <a:pt x="112" y="140"/>
                  </a:lnTo>
                  <a:lnTo>
                    <a:pt x="113" y="139"/>
                  </a:lnTo>
                  <a:lnTo>
                    <a:pt x="113" y="139"/>
                  </a:lnTo>
                  <a:lnTo>
                    <a:pt x="113" y="138"/>
                  </a:lnTo>
                  <a:lnTo>
                    <a:pt x="112" y="136"/>
                  </a:lnTo>
                  <a:lnTo>
                    <a:pt x="112" y="136"/>
                  </a:lnTo>
                  <a:lnTo>
                    <a:pt x="113" y="135"/>
                  </a:lnTo>
                  <a:lnTo>
                    <a:pt x="113" y="134"/>
                  </a:lnTo>
                  <a:lnTo>
                    <a:pt x="113" y="132"/>
                  </a:lnTo>
                  <a:lnTo>
                    <a:pt x="115" y="129"/>
                  </a:lnTo>
                  <a:lnTo>
                    <a:pt x="116" y="129"/>
                  </a:lnTo>
                  <a:lnTo>
                    <a:pt x="116" y="128"/>
                  </a:lnTo>
                  <a:lnTo>
                    <a:pt x="117" y="127"/>
                  </a:lnTo>
                  <a:lnTo>
                    <a:pt x="119" y="125"/>
                  </a:lnTo>
                  <a:lnTo>
                    <a:pt x="121" y="124"/>
                  </a:lnTo>
                  <a:lnTo>
                    <a:pt x="124" y="123"/>
                  </a:lnTo>
                  <a:lnTo>
                    <a:pt x="126" y="121"/>
                  </a:lnTo>
                  <a:lnTo>
                    <a:pt x="128" y="120"/>
                  </a:lnTo>
                  <a:lnTo>
                    <a:pt x="131" y="120"/>
                  </a:lnTo>
                  <a:lnTo>
                    <a:pt x="132" y="119"/>
                  </a:lnTo>
                  <a:lnTo>
                    <a:pt x="134" y="119"/>
                  </a:lnTo>
                  <a:lnTo>
                    <a:pt x="135" y="119"/>
                  </a:lnTo>
                  <a:lnTo>
                    <a:pt x="138" y="120"/>
                  </a:lnTo>
                  <a:lnTo>
                    <a:pt x="139" y="120"/>
                  </a:lnTo>
                  <a:lnTo>
                    <a:pt x="140" y="120"/>
                  </a:lnTo>
                  <a:lnTo>
                    <a:pt x="142" y="120"/>
                  </a:lnTo>
                  <a:lnTo>
                    <a:pt x="142" y="120"/>
                  </a:lnTo>
                  <a:lnTo>
                    <a:pt x="143" y="119"/>
                  </a:lnTo>
                  <a:lnTo>
                    <a:pt x="143" y="119"/>
                  </a:lnTo>
                  <a:lnTo>
                    <a:pt x="143" y="117"/>
                  </a:lnTo>
                  <a:lnTo>
                    <a:pt x="143" y="117"/>
                  </a:lnTo>
                  <a:lnTo>
                    <a:pt x="143" y="116"/>
                  </a:lnTo>
                  <a:lnTo>
                    <a:pt x="142" y="113"/>
                  </a:lnTo>
                  <a:lnTo>
                    <a:pt x="140" y="112"/>
                  </a:lnTo>
                  <a:lnTo>
                    <a:pt x="140" y="111"/>
                  </a:lnTo>
                  <a:lnTo>
                    <a:pt x="139" y="111"/>
                  </a:lnTo>
                  <a:lnTo>
                    <a:pt x="139" y="109"/>
                  </a:lnTo>
                  <a:lnTo>
                    <a:pt x="138" y="109"/>
                  </a:lnTo>
                  <a:lnTo>
                    <a:pt x="138" y="109"/>
                  </a:lnTo>
                  <a:lnTo>
                    <a:pt x="138" y="108"/>
                  </a:lnTo>
                  <a:lnTo>
                    <a:pt x="138" y="108"/>
                  </a:lnTo>
                  <a:lnTo>
                    <a:pt x="138" y="107"/>
                  </a:lnTo>
                  <a:lnTo>
                    <a:pt x="138" y="105"/>
                  </a:lnTo>
                  <a:lnTo>
                    <a:pt x="139" y="105"/>
                  </a:lnTo>
                  <a:lnTo>
                    <a:pt x="139" y="104"/>
                  </a:lnTo>
                  <a:lnTo>
                    <a:pt x="140" y="102"/>
                  </a:lnTo>
                  <a:lnTo>
                    <a:pt x="142" y="101"/>
                  </a:lnTo>
                  <a:lnTo>
                    <a:pt x="143" y="100"/>
                  </a:lnTo>
                  <a:lnTo>
                    <a:pt x="144" y="98"/>
                  </a:lnTo>
                  <a:lnTo>
                    <a:pt x="144" y="96"/>
                  </a:lnTo>
                  <a:lnTo>
                    <a:pt x="146" y="94"/>
                  </a:lnTo>
                  <a:lnTo>
                    <a:pt x="146" y="92"/>
                  </a:lnTo>
                  <a:lnTo>
                    <a:pt x="147" y="89"/>
                  </a:lnTo>
                  <a:lnTo>
                    <a:pt x="147" y="88"/>
                  </a:lnTo>
                  <a:lnTo>
                    <a:pt x="147" y="84"/>
                  </a:lnTo>
                  <a:lnTo>
                    <a:pt x="147" y="80"/>
                  </a:lnTo>
                  <a:lnTo>
                    <a:pt x="147" y="77"/>
                  </a:lnTo>
                  <a:lnTo>
                    <a:pt x="147" y="77"/>
                  </a:lnTo>
                  <a:lnTo>
                    <a:pt x="147" y="75"/>
                  </a:lnTo>
                  <a:lnTo>
                    <a:pt x="144" y="73"/>
                  </a:lnTo>
                  <a:lnTo>
                    <a:pt x="144" y="71"/>
                  </a:lnTo>
                  <a:lnTo>
                    <a:pt x="143" y="69"/>
                  </a:lnTo>
                  <a:lnTo>
                    <a:pt x="143" y="67"/>
                  </a:lnTo>
                  <a:lnTo>
                    <a:pt x="142" y="65"/>
                  </a:lnTo>
                  <a:lnTo>
                    <a:pt x="142" y="63"/>
                  </a:lnTo>
                  <a:lnTo>
                    <a:pt x="142" y="62"/>
                  </a:lnTo>
                  <a:lnTo>
                    <a:pt x="142" y="59"/>
                  </a:lnTo>
                  <a:lnTo>
                    <a:pt x="140" y="58"/>
                  </a:lnTo>
                  <a:lnTo>
                    <a:pt x="140" y="57"/>
                  </a:lnTo>
                  <a:lnTo>
                    <a:pt x="139" y="55"/>
                  </a:lnTo>
                  <a:lnTo>
                    <a:pt x="139" y="54"/>
                  </a:lnTo>
                  <a:lnTo>
                    <a:pt x="139" y="51"/>
                  </a:lnTo>
                  <a:lnTo>
                    <a:pt x="139" y="50"/>
                  </a:lnTo>
                  <a:lnTo>
                    <a:pt x="138" y="47"/>
                  </a:lnTo>
                  <a:lnTo>
                    <a:pt x="136" y="44"/>
                  </a:lnTo>
                  <a:lnTo>
                    <a:pt x="135" y="43"/>
                  </a:lnTo>
                  <a:lnTo>
                    <a:pt x="135" y="42"/>
                  </a:lnTo>
                  <a:lnTo>
                    <a:pt x="135" y="40"/>
                  </a:lnTo>
                  <a:lnTo>
                    <a:pt x="134" y="39"/>
                  </a:lnTo>
                  <a:lnTo>
                    <a:pt x="134" y="38"/>
                  </a:lnTo>
                  <a:lnTo>
                    <a:pt x="134" y="36"/>
                  </a:lnTo>
                  <a:lnTo>
                    <a:pt x="134" y="34"/>
                  </a:lnTo>
                  <a:lnTo>
                    <a:pt x="134" y="32"/>
                  </a:lnTo>
                  <a:lnTo>
                    <a:pt x="135" y="31"/>
                  </a:lnTo>
                  <a:lnTo>
                    <a:pt x="136" y="28"/>
                  </a:lnTo>
                  <a:lnTo>
                    <a:pt x="136" y="27"/>
                  </a:lnTo>
                  <a:lnTo>
                    <a:pt x="138" y="24"/>
                  </a:lnTo>
                  <a:lnTo>
                    <a:pt x="138" y="23"/>
                  </a:lnTo>
                  <a:lnTo>
                    <a:pt x="138" y="21"/>
                  </a:lnTo>
                  <a:lnTo>
                    <a:pt x="138" y="20"/>
                  </a:lnTo>
                  <a:lnTo>
                    <a:pt x="138" y="17"/>
                  </a:lnTo>
                  <a:lnTo>
                    <a:pt x="138" y="16"/>
                  </a:lnTo>
                  <a:lnTo>
                    <a:pt x="136" y="13"/>
                  </a:lnTo>
                  <a:lnTo>
                    <a:pt x="136" y="12"/>
                  </a:lnTo>
                  <a:lnTo>
                    <a:pt x="135" y="13"/>
                  </a:lnTo>
                  <a:lnTo>
                    <a:pt x="132" y="17"/>
                  </a:lnTo>
                  <a:lnTo>
                    <a:pt x="131" y="19"/>
                  </a:lnTo>
                  <a:lnTo>
                    <a:pt x="130" y="20"/>
                  </a:lnTo>
                  <a:lnTo>
                    <a:pt x="128" y="21"/>
                  </a:lnTo>
                  <a:lnTo>
                    <a:pt x="126" y="23"/>
                  </a:lnTo>
                  <a:lnTo>
                    <a:pt x="124" y="24"/>
                  </a:lnTo>
                  <a:lnTo>
                    <a:pt x="123" y="26"/>
                  </a:lnTo>
                  <a:lnTo>
                    <a:pt x="120" y="26"/>
                  </a:lnTo>
                  <a:lnTo>
                    <a:pt x="119" y="27"/>
                  </a:lnTo>
                  <a:lnTo>
                    <a:pt x="117" y="27"/>
                  </a:lnTo>
                  <a:lnTo>
                    <a:pt x="116" y="28"/>
                  </a:lnTo>
                  <a:lnTo>
                    <a:pt x="113" y="28"/>
                  </a:lnTo>
                  <a:lnTo>
                    <a:pt x="112" y="30"/>
                  </a:lnTo>
                  <a:lnTo>
                    <a:pt x="109" y="30"/>
                  </a:lnTo>
                  <a:lnTo>
                    <a:pt x="107" y="30"/>
                  </a:lnTo>
                  <a:lnTo>
                    <a:pt x="105" y="30"/>
                  </a:lnTo>
                  <a:lnTo>
                    <a:pt x="104" y="30"/>
                  </a:lnTo>
                  <a:lnTo>
                    <a:pt x="101" y="28"/>
                  </a:lnTo>
                  <a:lnTo>
                    <a:pt x="97" y="28"/>
                  </a:lnTo>
                  <a:lnTo>
                    <a:pt x="94" y="27"/>
                  </a:lnTo>
                  <a:lnTo>
                    <a:pt x="92" y="27"/>
                  </a:lnTo>
                  <a:lnTo>
                    <a:pt x="90" y="26"/>
                  </a:lnTo>
                  <a:lnTo>
                    <a:pt x="89" y="26"/>
                  </a:lnTo>
                  <a:lnTo>
                    <a:pt x="88" y="26"/>
                  </a:lnTo>
                  <a:lnTo>
                    <a:pt x="88" y="26"/>
                  </a:lnTo>
                  <a:lnTo>
                    <a:pt x="86" y="26"/>
                  </a:lnTo>
                  <a:lnTo>
                    <a:pt x="85" y="27"/>
                  </a:lnTo>
                  <a:lnTo>
                    <a:pt x="84" y="27"/>
                  </a:lnTo>
                  <a:lnTo>
                    <a:pt x="84" y="27"/>
                  </a:lnTo>
                  <a:lnTo>
                    <a:pt x="82" y="27"/>
                  </a:lnTo>
                  <a:lnTo>
                    <a:pt x="81" y="28"/>
                  </a:lnTo>
                  <a:lnTo>
                    <a:pt x="80" y="28"/>
                  </a:lnTo>
                  <a:lnTo>
                    <a:pt x="78" y="28"/>
                  </a:lnTo>
                  <a:lnTo>
                    <a:pt x="77" y="28"/>
                  </a:lnTo>
                  <a:lnTo>
                    <a:pt x="76" y="28"/>
                  </a:lnTo>
                  <a:lnTo>
                    <a:pt x="74" y="27"/>
                  </a:lnTo>
                  <a:lnTo>
                    <a:pt x="73" y="27"/>
                  </a:lnTo>
                  <a:lnTo>
                    <a:pt x="70" y="26"/>
                  </a:lnTo>
                  <a:lnTo>
                    <a:pt x="67" y="24"/>
                  </a:lnTo>
                  <a:lnTo>
                    <a:pt x="65" y="23"/>
                  </a:lnTo>
                  <a:lnTo>
                    <a:pt x="63" y="21"/>
                  </a:lnTo>
                  <a:lnTo>
                    <a:pt x="63" y="21"/>
                  </a:lnTo>
                  <a:lnTo>
                    <a:pt x="62" y="20"/>
                  </a:lnTo>
                  <a:lnTo>
                    <a:pt x="61" y="20"/>
                  </a:lnTo>
                  <a:lnTo>
                    <a:pt x="59" y="20"/>
                  </a:lnTo>
                  <a:lnTo>
                    <a:pt x="58" y="19"/>
                  </a:lnTo>
                  <a:lnTo>
                    <a:pt x="55" y="19"/>
                  </a:lnTo>
                  <a:lnTo>
                    <a:pt x="54" y="19"/>
                  </a:lnTo>
                  <a:lnTo>
                    <a:pt x="53" y="19"/>
                  </a:lnTo>
                  <a:lnTo>
                    <a:pt x="51" y="17"/>
                  </a:lnTo>
                  <a:lnTo>
                    <a:pt x="51" y="16"/>
                  </a:lnTo>
                  <a:lnTo>
                    <a:pt x="51" y="16"/>
                  </a:lnTo>
                  <a:lnTo>
                    <a:pt x="51" y="15"/>
                  </a:lnTo>
                  <a:lnTo>
                    <a:pt x="51" y="13"/>
                  </a:lnTo>
                  <a:lnTo>
                    <a:pt x="51" y="12"/>
                  </a:lnTo>
                  <a:lnTo>
                    <a:pt x="51" y="11"/>
                  </a:lnTo>
                  <a:lnTo>
                    <a:pt x="51" y="8"/>
                  </a:lnTo>
                  <a:lnTo>
                    <a:pt x="51" y="7"/>
                  </a:lnTo>
                  <a:lnTo>
                    <a:pt x="51" y="5"/>
                  </a:lnTo>
                  <a:lnTo>
                    <a:pt x="51" y="4"/>
                  </a:lnTo>
                  <a:lnTo>
                    <a:pt x="51" y="3"/>
                  </a:lnTo>
                  <a:lnTo>
                    <a:pt x="51" y="3"/>
                  </a:lnTo>
                  <a:lnTo>
                    <a:pt x="51" y="1"/>
                  </a:lnTo>
                  <a:lnTo>
                    <a:pt x="50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7" y="0"/>
                  </a:lnTo>
                  <a:lnTo>
                    <a:pt x="46" y="1"/>
                  </a:lnTo>
                  <a:lnTo>
                    <a:pt x="44" y="1"/>
                  </a:lnTo>
                  <a:lnTo>
                    <a:pt x="44" y="3"/>
                  </a:lnTo>
                  <a:lnTo>
                    <a:pt x="43" y="4"/>
                  </a:lnTo>
                  <a:lnTo>
                    <a:pt x="40" y="7"/>
                  </a:lnTo>
                  <a:lnTo>
                    <a:pt x="39" y="9"/>
                  </a:lnTo>
                  <a:lnTo>
                    <a:pt x="36" y="12"/>
                  </a:lnTo>
                  <a:lnTo>
                    <a:pt x="34" y="15"/>
                  </a:lnTo>
                  <a:lnTo>
                    <a:pt x="34" y="16"/>
                  </a:lnTo>
                  <a:lnTo>
                    <a:pt x="32" y="17"/>
                  </a:lnTo>
                  <a:lnTo>
                    <a:pt x="32" y="19"/>
                  </a:lnTo>
                  <a:lnTo>
                    <a:pt x="31" y="21"/>
                  </a:lnTo>
                  <a:lnTo>
                    <a:pt x="30" y="23"/>
                  </a:lnTo>
                  <a:lnTo>
                    <a:pt x="30" y="26"/>
                  </a:lnTo>
                  <a:lnTo>
                    <a:pt x="30" y="27"/>
                  </a:lnTo>
                  <a:lnTo>
                    <a:pt x="30" y="28"/>
                  </a:lnTo>
                  <a:lnTo>
                    <a:pt x="30" y="32"/>
                  </a:lnTo>
                  <a:lnTo>
                    <a:pt x="28" y="35"/>
                  </a:lnTo>
                  <a:lnTo>
                    <a:pt x="28" y="36"/>
                  </a:lnTo>
                  <a:lnTo>
                    <a:pt x="27" y="38"/>
                  </a:lnTo>
                  <a:lnTo>
                    <a:pt x="27" y="38"/>
                  </a:lnTo>
                  <a:lnTo>
                    <a:pt x="27" y="39"/>
                  </a:lnTo>
                  <a:lnTo>
                    <a:pt x="26" y="39"/>
                  </a:lnTo>
                  <a:lnTo>
                    <a:pt x="24" y="40"/>
                  </a:lnTo>
                  <a:lnTo>
                    <a:pt x="24" y="42"/>
                  </a:lnTo>
                  <a:lnTo>
                    <a:pt x="24" y="43"/>
                  </a:lnTo>
                  <a:lnTo>
                    <a:pt x="24" y="43"/>
                  </a:lnTo>
                  <a:lnTo>
                    <a:pt x="24" y="43"/>
                  </a:lnTo>
                  <a:lnTo>
                    <a:pt x="24" y="44"/>
                  </a:lnTo>
                  <a:lnTo>
                    <a:pt x="26" y="44"/>
                  </a:lnTo>
                  <a:lnTo>
                    <a:pt x="27" y="44"/>
                  </a:lnTo>
                  <a:lnTo>
                    <a:pt x="30" y="44"/>
                  </a:lnTo>
                  <a:lnTo>
                    <a:pt x="30" y="46"/>
                  </a:lnTo>
                  <a:lnTo>
                    <a:pt x="31" y="46"/>
                  </a:lnTo>
                  <a:lnTo>
                    <a:pt x="32" y="46"/>
                  </a:lnTo>
                  <a:lnTo>
                    <a:pt x="34" y="47"/>
                  </a:lnTo>
                  <a:lnTo>
                    <a:pt x="35" y="48"/>
                  </a:lnTo>
                  <a:lnTo>
                    <a:pt x="36" y="50"/>
                  </a:lnTo>
                  <a:lnTo>
                    <a:pt x="36" y="51"/>
                  </a:lnTo>
                  <a:lnTo>
                    <a:pt x="38" y="53"/>
                  </a:lnTo>
                  <a:lnTo>
                    <a:pt x="39" y="55"/>
                  </a:lnTo>
                  <a:lnTo>
                    <a:pt x="40" y="59"/>
                  </a:lnTo>
                  <a:lnTo>
                    <a:pt x="42" y="62"/>
                  </a:lnTo>
                  <a:lnTo>
                    <a:pt x="42" y="65"/>
                  </a:lnTo>
                  <a:lnTo>
                    <a:pt x="42" y="65"/>
                  </a:lnTo>
                  <a:lnTo>
                    <a:pt x="43" y="66"/>
                  </a:lnTo>
                  <a:lnTo>
                    <a:pt x="43" y="67"/>
                  </a:lnTo>
                  <a:lnTo>
                    <a:pt x="42" y="67"/>
                  </a:lnTo>
                  <a:lnTo>
                    <a:pt x="42" y="69"/>
                  </a:lnTo>
                  <a:lnTo>
                    <a:pt x="42" y="70"/>
                  </a:lnTo>
                  <a:lnTo>
                    <a:pt x="42" y="70"/>
                  </a:lnTo>
                  <a:lnTo>
                    <a:pt x="42" y="71"/>
                  </a:lnTo>
                  <a:lnTo>
                    <a:pt x="40" y="73"/>
                  </a:lnTo>
                  <a:lnTo>
                    <a:pt x="39" y="73"/>
                  </a:lnTo>
                  <a:lnTo>
                    <a:pt x="36" y="74"/>
                  </a:lnTo>
                  <a:lnTo>
                    <a:pt x="35" y="74"/>
                  </a:lnTo>
                  <a:lnTo>
                    <a:pt x="32" y="74"/>
                  </a:lnTo>
                  <a:lnTo>
                    <a:pt x="31" y="75"/>
                  </a:lnTo>
                  <a:lnTo>
                    <a:pt x="28" y="77"/>
                  </a:lnTo>
                  <a:lnTo>
                    <a:pt x="27" y="77"/>
                  </a:lnTo>
                  <a:lnTo>
                    <a:pt x="26" y="80"/>
                  </a:lnTo>
                  <a:lnTo>
                    <a:pt x="23" y="81"/>
                  </a:lnTo>
                  <a:lnTo>
                    <a:pt x="22" y="84"/>
                  </a:lnTo>
                  <a:lnTo>
                    <a:pt x="20" y="85"/>
                  </a:lnTo>
                  <a:lnTo>
                    <a:pt x="20" y="88"/>
                  </a:lnTo>
                  <a:lnTo>
                    <a:pt x="19" y="90"/>
                  </a:lnTo>
                  <a:lnTo>
                    <a:pt x="19" y="93"/>
                  </a:lnTo>
                  <a:lnTo>
                    <a:pt x="17" y="96"/>
                  </a:lnTo>
                  <a:lnTo>
                    <a:pt x="17" y="97"/>
                  </a:lnTo>
                  <a:lnTo>
                    <a:pt x="17" y="97"/>
                  </a:lnTo>
                  <a:lnTo>
                    <a:pt x="17" y="98"/>
                  </a:lnTo>
                  <a:lnTo>
                    <a:pt x="16" y="100"/>
                  </a:lnTo>
                  <a:lnTo>
                    <a:pt x="16" y="100"/>
                  </a:lnTo>
                  <a:lnTo>
                    <a:pt x="15" y="100"/>
                  </a:lnTo>
                  <a:lnTo>
                    <a:pt x="15" y="101"/>
                  </a:lnTo>
                  <a:lnTo>
                    <a:pt x="13" y="101"/>
                  </a:lnTo>
                  <a:lnTo>
                    <a:pt x="11" y="101"/>
                  </a:lnTo>
                  <a:lnTo>
                    <a:pt x="9" y="101"/>
                  </a:lnTo>
                  <a:lnTo>
                    <a:pt x="9" y="101"/>
                  </a:lnTo>
                  <a:lnTo>
                    <a:pt x="8" y="101"/>
                  </a:lnTo>
                  <a:lnTo>
                    <a:pt x="8" y="102"/>
                  </a:lnTo>
                  <a:lnTo>
                    <a:pt x="8" y="102"/>
                  </a:lnTo>
                  <a:lnTo>
                    <a:pt x="8" y="104"/>
                  </a:lnTo>
                  <a:lnTo>
                    <a:pt x="8" y="105"/>
                  </a:lnTo>
                  <a:lnTo>
                    <a:pt x="8" y="107"/>
                  </a:lnTo>
                  <a:lnTo>
                    <a:pt x="8" y="109"/>
                  </a:lnTo>
                  <a:lnTo>
                    <a:pt x="9" y="109"/>
                  </a:lnTo>
                  <a:lnTo>
                    <a:pt x="9" y="111"/>
                  </a:lnTo>
                  <a:lnTo>
                    <a:pt x="9" y="112"/>
                  </a:lnTo>
                  <a:lnTo>
                    <a:pt x="9" y="112"/>
                  </a:lnTo>
                  <a:lnTo>
                    <a:pt x="8" y="113"/>
                  </a:lnTo>
                  <a:lnTo>
                    <a:pt x="8" y="115"/>
                  </a:lnTo>
                  <a:lnTo>
                    <a:pt x="8" y="115"/>
                  </a:lnTo>
                  <a:lnTo>
                    <a:pt x="8" y="115"/>
                  </a:lnTo>
                  <a:lnTo>
                    <a:pt x="7" y="116"/>
                  </a:lnTo>
                  <a:lnTo>
                    <a:pt x="5" y="117"/>
                  </a:lnTo>
                  <a:lnTo>
                    <a:pt x="4" y="120"/>
                  </a:lnTo>
                  <a:lnTo>
                    <a:pt x="3" y="121"/>
                  </a:lnTo>
                  <a:lnTo>
                    <a:pt x="1" y="124"/>
                  </a:lnTo>
                  <a:lnTo>
                    <a:pt x="0" y="125"/>
                  </a:lnTo>
                  <a:lnTo>
                    <a:pt x="1" y="125"/>
                  </a:lnTo>
                  <a:lnTo>
                    <a:pt x="3" y="127"/>
                  </a:lnTo>
                  <a:lnTo>
                    <a:pt x="4" y="127"/>
                  </a:lnTo>
                  <a:lnTo>
                    <a:pt x="5" y="128"/>
                  </a:lnTo>
                  <a:lnTo>
                    <a:pt x="5" y="128"/>
                  </a:lnTo>
                  <a:lnTo>
                    <a:pt x="7" y="129"/>
                  </a:lnTo>
                  <a:lnTo>
                    <a:pt x="7" y="131"/>
                  </a:lnTo>
                  <a:lnTo>
                    <a:pt x="8" y="132"/>
                  </a:lnTo>
                  <a:lnTo>
                    <a:pt x="8" y="134"/>
                  </a:lnTo>
                  <a:lnTo>
                    <a:pt x="8" y="135"/>
                  </a:lnTo>
                  <a:lnTo>
                    <a:pt x="8" y="136"/>
                  </a:lnTo>
                  <a:lnTo>
                    <a:pt x="8" y="138"/>
                  </a:lnTo>
                  <a:lnTo>
                    <a:pt x="8" y="140"/>
                  </a:lnTo>
                  <a:lnTo>
                    <a:pt x="8" y="143"/>
                  </a:lnTo>
                  <a:lnTo>
                    <a:pt x="8" y="146"/>
                  </a:lnTo>
                  <a:lnTo>
                    <a:pt x="9" y="148"/>
                  </a:lnTo>
                  <a:lnTo>
                    <a:pt x="9" y="148"/>
                  </a:lnTo>
                  <a:lnTo>
                    <a:pt x="9" y="150"/>
                  </a:lnTo>
                  <a:lnTo>
                    <a:pt x="9" y="151"/>
                  </a:lnTo>
                  <a:lnTo>
                    <a:pt x="9" y="152"/>
                  </a:lnTo>
                  <a:lnTo>
                    <a:pt x="9" y="154"/>
                  </a:lnTo>
                  <a:lnTo>
                    <a:pt x="8" y="155"/>
                  </a:lnTo>
                  <a:lnTo>
                    <a:pt x="8" y="155"/>
                  </a:lnTo>
                  <a:lnTo>
                    <a:pt x="8" y="156"/>
                  </a:lnTo>
                  <a:lnTo>
                    <a:pt x="7" y="158"/>
                  </a:lnTo>
                  <a:lnTo>
                    <a:pt x="5" y="161"/>
                  </a:lnTo>
                  <a:lnTo>
                    <a:pt x="4" y="162"/>
                  </a:lnTo>
                  <a:lnTo>
                    <a:pt x="3" y="163"/>
                  </a:lnTo>
                  <a:lnTo>
                    <a:pt x="3" y="165"/>
                  </a:lnTo>
                  <a:lnTo>
                    <a:pt x="1" y="165"/>
                  </a:lnTo>
                  <a:lnTo>
                    <a:pt x="1" y="166"/>
                  </a:lnTo>
                  <a:lnTo>
                    <a:pt x="1" y="166"/>
                  </a:lnTo>
                  <a:lnTo>
                    <a:pt x="1" y="167"/>
                  </a:lnTo>
                  <a:lnTo>
                    <a:pt x="3" y="169"/>
                  </a:lnTo>
                  <a:lnTo>
                    <a:pt x="3" y="170"/>
                  </a:lnTo>
                  <a:lnTo>
                    <a:pt x="3" y="170"/>
                  </a:lnTo>
                  <a:lnTo>
                    <a:pt x="4" y="171"/>
                  </a:lnTo>
                  <a:lnTo>
                    <a:pt x="4" y="173"/>
                  </a:lnTo>
                  <a:lnTo>
                    <a:pt x="5" y="173"/>
                  </a:lnTo>
                  <a:lnTo>
                    <a:pt x="7" y="174"/>
                  </a:lnTo>
                  <a:lnTo>
                    <a:pt x="7" y="175"/>
                  </a:lnTo>
                  <a:lnTo>
                    <a:pt x="8" y="175"/>
                  </a:lnTo>
                  <a:lnTo>
                    <a:pt x="9" y="177"/>
                  </a:lnTo>
                  <a:lnTo>
                    <a:pt x="11" y="177"/>
                  </a:lnTo>
                  <a:lnTo>
                    <a:pt x="12" y="178"/>
                  </a:lnTo>
                  <a:lnTo>
                    <a:pt x="13" y="178"/>
                  </a:lnTo>
                  <a:lnTo>
                    <a:pt x="15" y="178"/>
                  </a:lnTo>
                  <a:lnTo>
                    <a:pt x="16" y="177"/>
                  </a:lnTo>
                  <a:lnTo>
                    <a:pt x="17" y="177"/>
                  </a:lnTo>
                  <a:lnTo>
                    <a:pt x="19" y="177"/>
                  </a:lnTo>
                  <a:lnTo>
                    <a:pt x="20" y="175"/>
                  </a:lnTo>
                  <a:lnTo>
                    <a:pt x="23" y="174"/>
                  </a:lnTo>
                  <a:lnTo>
                    <a:pt x="24" y="173"/>
                  </a:lnTo>
                  <a:lnTo>
                    <a:pt x="26" y="173"/>
                  </a:lnTo>
                  <a:lnTo>
                    <a:pt x="26" y="173"/>
                  </a:lnTo>
                  <a:lnTo>
                    <a:pt x="27" y="173"/>
                  </a:lnTo>
                  <a:lnTo>
                    <a:pt x="28" y="173"/>
                  </a:lnTo>
                  <a:lnTo>
                    <a:pt x="28" y="173"/>
                  </a:lnTo>
                  <a:lnTo>
                    <a:pt x="30" y="173"/>
                  </a:lnTo>
                  <a:lnTo>
                    <a:pt x="30" y="174"/>
                  </a:lnTo>
                  <a:lnTo>
                    <a:pt x="30" y="177"/>
                  </a:lnTo>
                  <a:lnTo>
                    <a:pt x="30" y="179"/>
                  </a:lnTo>
                  <a:lnTo>
                    <a:pt x="30" y="182"/>
                  </a:lnTo>
                  <a:lnTo>
                    <a:pt x="30" y="185"/>
                  </a:lnTo>
                  <a:lnTo>
                    <a:pt x="31" y="186"/>
                  </a:lnTo>
                  <a:lnTo>
                    <a:pt x="31" y="188"/>
                  </a:lnTo>
                  <a:lnTo>
                    <a:pt x="31" y="188"/>
                  </a:lnTo>
                  <a:lnTo>
                    <a:pt x="32" y="188"/>
                  </a:lnTo>
                  <a:lnTo>
                    <a:pt x="32" y="188"/>
                  </a:lnTo>
                  <a:lnTo>
                    <a:pt x="34" y="188"/>
                  </a:lnTo>
                  <a:lnTo>
                    <a:pt x="34" y="188"/>
                  </a:lnTo>
                  <a:lnTo>
                    <a:pt x="35" y="188"/>
                  </a:lnTo>
                  <a:lnTo>
                    <a:pt x="36" y="186"/>
                  </a:lnTo>
                  <a:lnTo>
                    <a:pt x="36" y="185"/>
                  </a:lnTo>
                  <a:lnTo>
                    <a:pt x="38" y="185"/>
                  </a:lnTo>
                  <a:lnTo>
                    <a:pt x="39" y="185"/>
                  </a:lnTo>
                  <a:lnTo>
                    <a:pt x="40" y="185"/>
                  </a:lnTo>
                  <a:lnTo>
                    <a:pt x="42" y="185"/>
                  </a:lnTo>
                  <a:lnTo>
                    <a:pt x="43" y="185"/>
                  </a:lnTo>
                  <a:lnTo>
                    <a:pt x="43" y="186"/>
                  </a:lnTo>
                  <a:lnTo>
                    <a:pt x="44" y="188"/>
                  </a:lnTo>
                  <a:lnTo>
                    <a:pt x="47" y="189"/>
                  </a:lnTo>
                  <a:lnTo>
                    <a:pt x="49" y="190"/>
                  </a:lnTo>
                  <a:lnTo>
                    <a:pt x="49" y="192"/>
                  </a:lnTo>
                  <a:lnTo>
                    <a:pt x="49" y="192"/>
                  </a:lnTo>
                  <a:lnTo>
                    <a:pt x="50" y="192"/>
                  </a:lnTo>
                  <a:lnTo>
                    <a:pt x="50" y="193"/>
                  </a:lnTo>
                  <a:lnTo>
                    <a:pt x="51" y="193"/>
                  </a:lnTo>
                  <a:lnTo>
                    <a:pt x="51" y="193"/>
                  </a:lnTo>
                  <a:lnTo>
                    <a:pt x="53" y="193"/>
                  </a:lnTo>
                  <a:lnTo>
                    <a:pt x="54" y="193"/>
                  </a:lnTo>
                  <a:lnTo>
                    <a:pt x="55" y="193"/>
                  </a:lnTo>
                  <a:lnTo>
                    <a:pt x="57" y="193"/>
                  </a:lnTo>
                  <a:lnTo>
                    <a:pt x="58" y="193"/>
                  </a:lnTo>
                  <a:lnTo>
                    <a:pt x="58" y="193"/>
                  </a:lnTo>
                  <a:lnTo>
                    <a:pt x="59" y="193"/>
                  </a:lnTo>
                  <a:lnTo>
                    <a:pt x="61" y="194"/>
                  </a:lnTo>
                  <a:lnTo>
                    <a:pt x="61" y="194"/>
                  </a:lnTo>
                  <a:lnTo>
                    <a:pt x="61" y="194"/>
                  </a:lnTo>
                  <a:lnTo>
                    <a:pt x="61" y="196"/>
                  </a:lnTo>
                  <a:lnTo>
                    <a:pt x="61" y="196"/>
                  </a:lnTo>
                  <a:lnTo>
                    <a:pt x="61" y="197"/>
                  </a:lnTo>
                  <a:lnTo>
                    <a:pt x="61" y="197"/>
                  </a:lnTo>
                  <a:lnTo>
                    <a:pt x="59" y="198"/>
                  </a:lnTo>
                  <a:lnTo>
                    <a:pt x="59" y="198"/>
                  </a:lnTo>
                  <a:lnTo>
                    <a:pt x="58" y="200"/>
                  </a:lnTo>
                  <a:lnTo>
                    <a:pt x="57" y="200"/>
                  </a:lnTo>
                  <a:lnTo>
                    <a:pt x="55" y="200"/>
                  </a:lnTo>
                  <a:lnTo>
                    <a:pt x="54" y="200"/>
                  </a:lnTo>
                  <a:lnTo>
                    <a:pt x="51" y="201"/>
                  </a:lnTo>
                  <a:lnTo>
                    <a:pt x="49" y="202"/>
                  </a:lnTo>
                  <a:lnTo>
                    <a:pt x="47" y="202"/>
                  </a:lnTo>
                  <a:lnTo>
                    <a:pt x="47" y="204"/>
                  </a:lnTo>
                  <a:lnTo>
                    <a:pt x="46" y="205"/>
                  </a:lnTo>
                  <a:lnTo>
                    <a:pt x="46" y="205"/>
                  </a:lnTo>
                  <a:lnTo>
                    <a:pt x="46" y="206"/>
                  </a:lnTo>
                  <a:lnTo>
                    <a:pt x="46" y="208"/>
                  </a:lnTo>
                  <a:lnTo>
                    <a:pt x="46" y="208"/>
                  </a:lnTo>
                  <a:lnTo>
                    <a:pt x="46" y="209"/>
                  </a:lnTo>
                  <a:lnTo>
                    <a:pt x="47" y="211"/>
                  </a:lnTo>
                  <a:lnTo>
                    <a:pt x="47" y="211"/>
                  </a:lnTo>
                  <a:lnTo>
                    <a:pt x="49" y="212"/>
                  </a:lnTo>
                  <a:lnTo>
                    <a:pt x="50" y="212"/>
                  </a:lnTo>
                  <a:lnTo>
                    <a:pt x="50" y="213"/>
                  </a:lnTo>
                  <a:lnTo>
                    <a:pt x="51" y="213"/>
                  </a:lnTo>
                  <a:lnTo>
                    <a:pt x="53" y="213"/>
                  </a:lnTo>
                  <a:lnTo>
                    <a:pt x="54" y="213"/>
                  </a:lnTo>
                  <a:lnTo>
                    <a:pt x="55" y="212"/>
                  </a:lnTo>
                  <a:lnTo>
                    <a:pt x="57" y="212"/>
                  </a:lnTo>
                  <a:lnTo>
                    <a:pt x="58" y="212"/>
                  </a:lnTo>
                  <a:lnTo>
                    <a:pt x="59" y="212"/>
                  </a:lnTo>
                  <a:lnTo>
                    <a:pt x="61" y="212"/>
                  </a:lnTo>
                  <a:lnTo>
                    <a:pt x="62" y="213"/>
                  </a:lnTo>
                  <a:lnTo>
                    <a:pt x="65" y="213"/>
                  </a:lnTo>
                  <a:lnTo>
                    <a:pt x="66" y="215"/>
                  </a:lnTo>
                  <a:lnTo>
                    <a:pt x="66" y="216"/>
                  </a:lnTo>
                  <a:lnTo>
                    <a:pt x="67" y="216"/>
                  </a:lnTo>
                  <a:lnTo>
                    <a:pt x="69" y="217"/>
                  </a:lnTo>
                  <a:lnTo>
                    <a:pt x="71" y="217"/>
                  </a:lnTo>
                  <a:lnTo>
                    <a:pt x="73" y="217"/>
                  </a:lnTo>
                  <a:lnTo>
                    <a:pt x="74" y="217"/>
                  </a:lnTo>
                  <a:lnTo>
                    <a:pt x="76" y="217"/>
                  </a:lnTo>
                  <a:lnTo>
                    <a:pt x="77" y="217"/>
                  </a:lnTo>
                  <a:lnTo>
                    <a:pt x="78" y="217"/>
                  </a:lnTo>
                  <a:lnTo>
                    <a:pt x="82" y="215"/>
                  </a:lnTo>
                  <a:lnTo>
                    <a:pt x="86" y="212"/>
                  </a:lnTo>
                  <a:lnTo>
                    <a:pt x="90" y="211"/>
                  </a:lnTo>
                  <a:lnTo>
                    <a:pt x="96" y="208"/>
                  </a:lnTo>
                  <a:lnTo>
                    <a:pt x="100" y="206"/>
                  </a:lnTo>
                  <a:lnTo>
                    <a:pt x="104" y="204"/>
                  </a:lnTo>
                  <a:lnTo>
                    <a:pt x="108" y="202"/>
                  </a:lnTo>
                  <a:lnTo>
                    <a:pt x="112" y="201"/>
                  </a:lnTo>
                  <a:lnTo>
                    <a:pt x="112" y="201"/>
                  </a:lnTo>
                  <a:lnTo>
                    <a:pt x="112" y="200"/>
                  </a:lnTo>
                  <a:lnTo>
                    <a:pt x="112" y="198"/>
                  </a:lnTo>
                  <a:lnTo>
                    <a:pt x="112" y="196"/>
                  </a:lnTo>
                  <a:lnTo>
                    <a:pt x="112" y="193"/>
                  </a:lnTo>
                  <a:lnTo>
                    <a:pt x="113" y="190"/>
                  </a:lnTo>
                  <a:lnTo>
                    <a:pt x="113" y="189"/>
                  </a:lnTo>
                  <a:lnTo>
                    <a:pt x="115" y="188"/>
                  </a:lnTo>
                  <a:lnTo>
                    <a:pt x="115" y="188"/>
                  </a:lnTo>
                  <a:lnTo>
                    <a:pt x="116" y="186"/>
                  </a:lnTo>
                  <a:lnTo>
                    <a:pt x="116" y="186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16" name="Freeform 26"/>
            <p:cNvSpPr>
              <a:spLocks/>
            </p:cNvSpPr>
            <p:nvPr/>
          </p:nvSpPr>
          <p:spPr bwMode="auto">
            <a:xfrm>
              <a:off x="5211057" y="4570645"/>
              <a:ext cx="524662" cy="398563"/>
            </a:xfrm>
            <a:custGeom>
              <a:avLst/>
              <a:gdLst>
                <a:gd name="T0" fmla="*/ 231 w 233"/>
                <a:gd name="T1" fmla="*/ 116 h 177"/>
                <a:gd name="T2" fmla="*/ 230 w 233"/>
                <a:gd name="T3" fmla="*/ 107 h 177"/>
                <a:gd name="T4" fmla="*/ 227 w 233"/>
                <a:gd name="T5" fmla="*/ 101 h 177"/>
                <a:gd name="T6" fmla="*/ 227 w 233"/>
                <a:gd name="T7" fmla="*/ 90 h 177"/>
                <a:gd name="T8" fmla="*/ 223 w 233"/>
                <a:gd name="T9" fmla="*/ 75 h 177"/>
                <a:gd name="T10" fmla="*/ 203 w 233"/>
                <a:gd name="T11" fmla="*/ 86 h 177"/>
                <a:gd name="T12" fmla="*/ 196 w 233"/>
                <a:gd name="T13" fmla="*/ 84 h 177"/>
                <a:gd name="T14" fmla="*/ 196 w 233"/>
                <a:gd name="T15" fmla="*/ 77 h 177"/>
                <a:gd name="T16" fmla="*/ 193 w 233"/>
                <a:gd name="T17" fmla="*/ 67 h 177"/>
                <a:gd name="T18" fmla="*/ 195 w 233"/>
                <a:gd name="T19" fmla="*/ 62 h 177"/>
                <a:gd name="T20" fmla="*/ 193 w 233"/>
                <a:gd name="T21" fmla="*/ 54 h 177"/>
                <a:gd name="T22" fmla="*/ 188 w 233"/>
                <a:gd name="T23" fmla="*/ 51 h 177"/>
                <a:gd name="T24" fmla="*/ 184 w 233"/>
                <a:gd name="T25" fmla="*/ 55 h 177"/>
                <a:gd name="T26" fmla="*/ 165 w 233"/>
                <a:gd name="T27" fmla="*/ 59 h 177"/>
                <a:gd name="T28" fmla="*/ 153 w 233"/>
                <a:gd name="T29" fmla="*/ 55 h 177"/>
                <a:gd name="T30" fmla="*/ 146 w 233"/>
                <a:gd name="T31" fmla="*/ 48 h 177"/>
                <a:gd name="T32" fmla="*/ 133 w 233"/>
                <a:gd name="T33" fmla="*/ 48 h 177"/>
                <a:gd name="T34" fmla="*/ 125 w 233"/>
                <a:gd name="T35" fmla="*/ 43 h 177"/>
                <a:gd name="T36" fmla="*/ 114 w 233"/>
                <a:gd name="T37" fmla="*/ 27 h 177"/>
                <a:gd name="T38" fmla="*/ 96 w 233"/>
                <a:gd name="T39" fmla="*/ 17 h 177"/>
                <a:gd name="T40" fmla="*/ 73 w 233"/>
                <a:gd name="T41" fmla="*/ 9 h 177"/>
                <a:gd name="T42" fmla="*/ 45 w 233"/>
                <a:gd name="T43" fmla="*/ 1 h 177"/>
                <a:gd name="T44" fmla="*/ 38 w 233"/>
                <a:gd name="T45" fmla="*/ 7 h 177"/>
                <a:gd name="T46" fmla="*/ 34 w 233"/>
                <a:gd name="T47" fmla="*/ 24 h 177"/>
                <a:gd name="T48" fmla="*/ 29 w 233"/>
                <a:gd name="T49" fmla="*/ 31 h 177"/>
                <a:gd name="T50" fmla="*/ 31 w 233"/>
                <a:gd name="T51" fmla="*/ 35 h 177"/>
                <a:gd name="T52" fmla="*/ 33 w 233"/>
                <a:gd name="T53" fmla="*/ 43 h 177"/>
                <a:gd name="T54" fmla="*/ 23 w 233"/>
                <a:gd name="T55" fmla="*/ 43 h 177"/>
                <a:gd name="T56" fmla="*/ 8 w 233"/>
                <a:gd name="T57" fmla="*/ 50 h 177"/>
                <a:gd name="T58" fmla="*/ 3 w 233"/>
                <a:gd name="T59" fmla="*/ 59 h 177"/>
                <a:gd name="T60" fmla="*/ 3 w 233"/>
                <a:gd name="T61" fmla="*/ 67 h 177"/>
                <a:gd name="T62" fmla="*/ 0 w 233"/>
                <a:gd name="T63" fmla="*/ 75 h 177"/>
                <a:gd name="T64" fmla="*/ 2 w 233"/>
                <a:gd name="T65" fmla="*/ 85 h 177"/>
                <a:gd name="T66" fmla="*/ 7 w 233"/>
                <a:gd name="T67" fmla="*/ 101 h 177"/>
                <a:gd name="T68" fmla="*/ 7 w 233"/>
                <a:gd name="T69" fmla="*/ 109 h 177"/>
                <a:gd name="T70" fmla="*/ 3 w 233"/>
                <a:gd name="T71" fmla="*/ 119 h 177"/>
                <a:gd name="T72" fmla="*/ 8 w 233"/>
                <a:gd name="T73" fmla="*/ 123 h 177"/>
                <a:gd name="T74" fmla="*/ 30 w 233"/>
                <a:gd name="T75" fmla="*/ 117 h 177"/>
                <a:gd name="T76" fmla="*/ 31 w 233"/>
                <a:gd name="T77" fmla="*/ 121 h 177"/>
                <a:gd name="T78" fmla="*/ 26 w 233"/>
                <a:gd name="T79" fmla="*/ 128 h 177"/>
                <a:gd name="T80" fmla="*/ 25 w 233"/>
                <a:gd name="T81" fmla="*/ 136 h 177"/>
                <a:gd name="T82" fmla="*/ 44 w 233"/>
                <a:gd name="T83" fmla="*/ 162 h 177"/>
                <a:gd name="T84" fmla="*/ 53 w 233"/>
                <a:gd name="T85" fmla="*/ 158 h 177"/>
                <a:gd name="T86" fmla="*/ 62 w 233"/>
                <a:gd name="T87" fmla="*/ 159 h 177"/>
                <a:gd name="T88" fmla="*/ 72 w 233"/>
                <a:gd name="T89" fmla="*/ 158 h 177"/>
                <a:gd name="T90" fmla="*/ 85 w 233"/>
                <a:gd name="T91" fmla="*/ 156 h 177"/>
                <a:gd name="T92" fmla="*/ 98 w 233"/>
                <a:gd name="T93" fmla="*/ 154 h 177"/>
                <a:gd name="T94" fmla="*/ 112 w 233"/>
                <a:gd name="T95" fmla="*/ 146 h 177"/>
                <a:gd name="T96" fmla="*/ 129 w 233"/>
                <a:gd name="T97" fmla="*/ 139 h 177"/>
                <a:gd name="T98" fmla="*/ 133 w 233"/>
                <a:gd name="T99" fmla="*/ 139 h 177"/>
                <a:gd name="T100" fmla="*/ 142 w 233"/>
                <a:gd name="T101" fmla="*/ 150 h 177"/>
                <a:gd name="T102" fmla="*/ 150 w 233"/>
                <a:gd name="T103" fmla="*/ 155 h 177"/>
                <a:gd name="T104" fmla="*/ 152 w 233"/>
                <a:gd name="T105" fmla="*/ 162 h 177"/>
                <a:gd name="T106" fmla="*/ 160 w 233"/>
                <a:gd name="T107" fmla="*/ 167 h 177"/>
                <a:gd name="T108" fmla="*/ 169 w 233"/>
                <a:gd name="T109" fmla="*/ 177 h 177"/>
                <a:gd name="T110" fmla="*/ 179 w 233"/>
                <a:gd name="T111" fmla="*/ 158 h 177"/>
                <a:gd name="T112" fmla="*/ 187 w 233"/>
                <a:gd name="T113" fmla="*/ 154 h 177"/>
                <a:gd name="T114" fmla="*/ 189 w 233"/>
                <a:gd name="T115" fmla="*/ 159 h 177"/>
                <a:gd name="T116" fmla="*/ 193 w 233"/>
                <a:gd name="T117" fmla="*/ 154 h 177"/>
                <a:gd name="T118" fmla="*/ 200 w 233"/>
                <a:gd name="T119" fmla="*/ 151 h 177"/>
                <a:gd name="T120" fmla="*/ 212 w 233"/>
                <a:gd name="T121" fmla="*/ 151 h 177"/>
                <a:gd name="T122" fmla="*/ 219 w 233"/>
                <a:gd name="T123" fmla="*/ 148 h 177"/>
                <a:gd name="T124" fmla="*/ 230 w 233"/>
                <a:gd name="T125" fmla="*/ 136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33" h="177">
                  <a:moveTo>
                    <a:pt x="231" y="127"/>
                  </a:moveTo>
                  <a:lnTo>
                    <a:pt x="231" y="125"/>
                  </a:lnTo>
                  <a:lnTo>
                    <a:pt x="233" y="123"/>
                  </a:lnTo>
                  <a:lnTo>
                    <a:pt x="233" y="121"/>
                  </a:lnTo>
                  <a:lnTo>
                    <a:pt x="233" y="120"/>
                  </a:lnTo>
                  <a:lnTo>
                    <a:pt x="233" y="119"/>
                  </a:lnTo>
                  <a:lnTo>
                    <a:pt x="231" y="116"/>
                  </a:lnTo>
                  <a:lnTo>
                    <a:pt x="231" y="115"/>
                  </a:lnTo>
                  <a:lnTo>
                    <a:pt x="231" y="113"/>
                  </a:lnTo>
                  <a:lnTo>
                    <a:pt x="231" y="112"/>
                  </a:lnTo>
                  <a:lnTo>
                    <a:pt x="231" y="111"/>
                  </a:lnTo>
                  <a:lnTo>
                    <a:pt x="230" y="108"/>
                  </a:lnTo>
                  <a:lnTo>
                    <a:pt x="230" y="108"/>
                  </a:lnTo>
                  <a:lnTo>
                    <a:pt x="230" y="107"/>
                  </a:lnTo>
                  <a:lnTo>
                    <a:pt x="230" y="105"/>
                  </a:lnTo>
                  <a:lnTo>
                    <a:pt x="229" y="104"/>
                  </a:lnTo>
                  <a:lnTo>
                    <a:pt x="229" y="102"/>
                  </a:lnTo>
                  <a:lnTo>
                    <a:pt x="229" y="102"/>
                  </a:lnTo>
                  <a:lnTo>
                    <a:pt x="227" y="102"/>
                  </a:lnTo>
                  <a:lnTo>
                    <a:pt x="227" y="101"/>
                  </a:lnTo>
                  <a:lnTo>
                    <a:pt x="227" y="101"/>
                  </a:lnTo>
                  <a:lnTo>
                    <a:pt x="227" y="100"/>
                  </a:lnTo>
                  <a:lnTo>
                    <a:pt x="227" y="98"/>
                  </a:lnTo>
                  <a:lnTo>
                    <a:pt x="227" y="97"/>
                  </a:lnTo>
                  <a:lnTo>
                    <a:pt x="229" y="96"/>
                  </a:lnTo>
                  <a:lnTo>
                    <a:pt x="227" y="93"/>
                  </a:lnTo>
                  <a:lnTo>
                    <a:pt x="227" y="92"/>
                  </a:lnTo>
                  <a:lnTo>
                    <a:pt x="227" y="90"/>
                  </a:lnTo>
                  <a:lnTo>
                    <a:pt x="226" y="88"/>
                  </a:lnTo>
                  <a:lnTo>
                    <a:pt x="226" y="85"/>
                  </a:lnTo>
                  <a:lnTo>
                    <a:pt x="225" y="82"/>
                  </a:lnTo>
                  <a:lnTo>
                    <a:pt x="225" y="79"/>
                  </a:lnTo>
                  <a:lnTo>
                    <a:pt x="223" y="77"/>
                  </a:lnTo>
                  <a:lnTo>
                    <a:pt x="223" y="75"/>
                  </a:lnTo>
                  <a:lnTo>
                    <a:pt x="223" y="75"/>
                  </a:lnTo>
                  <a:lnTo>
                    <a:pt x="208" y="74"/>
                  </a:lnTo>
                  <a:lnTo>
                    <a:pt x="208" y="77"/>
                  </a:lnTo>
                  <a:lnTo>
                    <a:pt x="207" y="78"/>
                  </a:lnTo>
                  <a:lnTo>
                    <a:pt x="206" y="81"/>
                  </a:lnTo>
                  <a:lnTo>
                    <a:pt x="206" y="82"/>
                  </a:lnTo>
                  <a:lnTo>
                    <a:pt x="204" y="85"/>
                  </a:lnTo>
                  <a:lnTo>
                    <a:pt x="203" y="86"/>
                  </a:lnTo>
                  <a:lnTo>
                    <a:pt x="202" y="86"/>
                  </a:lnTo>
                  <a:lnTo>
                    <a:pt x="199" y="86"/>
                  </a:lnTo>
                  <a:lnTo>
                    <a:pt x="197" y="86"/>
                  </a:lnTo>
                  <a:lnTo>
                    <a:pt x="197" y="85"/>
                  </a:lnTo>
                  <a:lnTo>
                    <a:pt x="196" y="85"/>
                  </a:lnTo>
                  <a:lnTo>
                    <a:pt x="196" y="85"/>
                  </a:lnTo>
                  <a:lnTo>
                    <a:pt x="196" y="84"/>
                  </a:lnTo>
                  <a:lnTo>
                    <a:pt x="196" y="84"/>
                  </a:lnTo>
                  <a:lnTo>
                    <a:pt x="196" y="82"/>
                  </a:lnTo>
                  <a:lnTo>
                    <a:pt x="196" y="81"/>
                  </a:lnTo>
                  <a:lnTo>
                    <a:pt x="196" y="81"/>
                  </a:lnTo>
                  <a:lnTo>
                    <a:pt x="196" y="79"/>
                  </a:lnTo>
                  <a:lnTo>
                    <a:pt x="196" y="78"/>
                  </a:lnTo>
                  <a:lnTo>
                    <a:pt x="196" y="77"/>
                  </a:lnTo>
                  <a:lnTo>
                    <a:pt x="196" y="77"/>
                  </a:lnTo>
                  <a:lnTo>
                    <a:pt x="196" y="75"/>
                  </a:lnTo>
                  <a:lnTo>
                    <a:pt x="195" y="74"/>
                  </a:lnTo>
                  <a:lnTo>
                    <a:pt x="195" y="73"/>
                  </a:lnTo>
                  <a:lnTo>
                    <a:pt x="193" y="71"/>
                  </a:lnTo>
                  <a:lnTo>
                    <a:pt x="193" y="69"/>
                  </a:lnTo>
                  <a:lnTo>
                    <a:pt x="193" y="67"/>
                  </a:lnTo>
                  <a:lnTo>
                    <a:pt x="193" y="67"/>
                  </a:lnTo>
                  <a:lnTo>
                    <a:pt x="193" y="66"/>
                  </a:lnTo>
                  <a:lnTo>
                    <a:pt x="193" y="66"/>
                  </a:lnTo>
                  <a:lnTo>
                    <a:pt x="193" y="65"/>
                  </a:lnTo>
                  <a:lnTo>
                    <a:pt x="195" y="63"/>
                  </a:lnTo>
                  <a:lnTo>
                    <a:pt x="195" y="62"/>
                  </a:lnTo>
                  <a:lnTo>
                    <a:pt x="195" y="62"/>
                  </a:lnTo>
                  <a:lnTo>
                    <a:pt x="195" y="59"/>
                  </a:lnTo>
                  <a:lnTo>
                    <a:pt x="195" y="57"/>
                  </a:lnTo>
                  <a:lnTo>
                    <a:pt x="195" y="57"/>
                  </a:lnTo>
                  <a:lnTo>
                    <a:pt x="195" y="55"/>
                  </a:lnTo>
                  <a:lnTo>
                    <a:pt x="195" y="55"/>
                  </a:lnTo>
                  <a:lnTo>
                    <a:pt x="195" y="54"/>
                  </a:lnTo>
                  <a:lnTo>
                    <a:pt x="193" y="54"/>
                  </a:lnTo>
                  <a:lnTo>
                    <a:pt x="193" y="52"/>
                  </a:lnTo>
                  <a:lnTo>
                    <a:pt x="192" y="52"/>
                  </a:lnTo>
                  <a:lnTo>
                    <a:pt x="192" y="51"/>
                  </a:lnTo>
                  <a:lnTo>
                    <a:pt x="191" y="51"/>
                  </a:lnTo>
                  <a:lnTo>
                    <a:pt x="189" y="51"/>
                  </a:lnTo>
                  <a:lnTo>
                    <a:pt x="189" y="51"/>
                  </a:lnTo>
                  <a:lnTo>
                    <a:pt x="188" y="51"/>
                  </a:lnTo>
                  <a:lnTo>
                    <a:pt x="187" y="51"/>
                  </a:lnTo>
                  <a:lnTo>
                    <a:pt x="187" y="51"/>
                  </a:lnTo>
                  <a:lnTo>
                    <a:pt x="187" y="52"/>
                  </a:lnTo>
                  <a:lnTo>
                    <a:pt x="185" y="52"/>
                  </a:lnTo>
                  <a:lnTo>
                    <a:pt x="185" y="52"/>
                  </a:lnTo>
                  <a:lnTo>
                    <a:pt x="185" y="54"/>
                  </a:lnTo>
                  <a:lnTo>
                    <a:pt x="184" y="55"/>
                  </a:lnTo>
                  <a:lnTo>
                    <a:pt x="184" y="55"/>
                  </a:lnTo>
                  <a:lnTo>
                    <a:pt x="181" y="57"/>
                  </a:lnTo>
                  <a:lnTo>
                    <a:pt x="180" y="57"/>
                  </a:lnTo>
                  <a:lnTo>
                    <a:pt x="177" y="58"/>
                  </a:lnTo>
                  <a:lnTo>
                    <a:pt x="173" y="58"/>
                  </a:lnTo>
                  <a:lnTo>
                    <a:pt x="169" y="59"/>
                  </a:lnTo>
                  <a:lnTo>
                    <a:pt x="165" y="59"/>
                  </a:lnTo>
                  <a:lnTo>
                    <a:pt x="164" y="59"/>
                  </a:lnTo>
                  <a:lnTo>
                    <a:pt x="161" y="59"/>
                  </a:lnTo>
                  <a:lnTo>
                    <a:pt x="160" y="58"/>
                  </a:lnTo>
                  <a:lnTo>
                    <a:pt x="157" y="58"/>
                  </a:lnTo>
                  <a:lnTo>
                    <a:pt x="156" y="57"/>
                  </a:lnTo>
                  <a:lnTo>
                    <a:pt x="154" y="57"/>
                  </a:lnTo>
                  <a:lnTo>
                    <a:pt x="153" y="55"/>
                  </a:lnTo>
                  <a:lnTo>
                    <a:pt x="153" y="54"/>
                  </a:lnTo>
                  <a:lnTo>
                    <a:pt x="152" y="52"/>
                  </a:lnTo>
                  <a:lnTo>
                    <a:pt x="150" y="51"/>
                  </a:lnTo>
                  <a:lnTo>
                    <a:pt x="150" y="51"/>
                  </a:lnTo>
                  <a:lnTo>
                    <a:pt x="149" y="50"/>
                  </a:lnTo>
                  <a:lnTo>
                    <a:pt x="148" y="48"/>
                  </a:lnTo>
                  <a:lnTo>
                    <a:pt x="146" y="48"/>
                  </a:lnTo>
                  <a:lnTo>
                    <a:pt x="146" y="48"/>
                  </a:lnTo>
                  <a:lnTo>
                    <a:pt x="145" y="48"/>
                  </a:lnTo>
                  <a:lnTo>
                    <a:pt x="143" y="48"/>
                  </a:lnTo>
                  <a:lnTo>
                    <a:pt x="141" y="48"/>
                  </a:lnTo>
                  <a:lnTo>
                    <a:pt x="137" y="48"/>
                  </a:lnTo>
                  <a:lnTo>
                    <a:pt x="134" y="48"/>
                  </a:lnTo>
                  <a:lnTo>
                    <a:pt x="133" y="48"/>
                  </a:lnTo>
                  <a:lnTo>
                    <a:pt x="131" y="48"/>
                  </a:lnTo>
                  <a:lnTo>
                    <a:pt x="130" y="47"/>
                  </a:lnTo>
                  <a:lnTo>
                    <a:pt x="129" y="47"/>
                  </a:lnTo>
                  <a:lnTo>
                    <a:pt x="127" y="46"/>
                  </a:lnTo>
                  <a:lnTo>
                    <a:pt x="126" y="44"/>
                  </a:lnTo>
                  <a:lnTo>
                    <a:pt x="125" y="44"/>
                  </a:lnTo>
                  <a:lnTo>
                    <a:pt x="125" y="43"/>
                  </a:lnTo>
                  <a:lnTo>
                    <a:pt x="123" y="40"/>
                  </a:lnTo>
                  <a:lnTo>
                    <a:pt x="121" y="38"/>
                  </a:lnTo>
                  <a:lnTo>
                    <a:pt x="119" y="34"/>
                  </a:lnTo>
                  <a:lnTo>
                    <a:pt x="118" y="31"/>
                  </a:lnTo>
                  <a:lnTo>
                    <a:pt x="116" y="30"/>
                  </a:lnTo>
                  <a:lnTo>
                    <a:pt x="115" y="28"/>
                  </a:lnTo>
                  <a:lnTo>
                    <a:pt x="114" y="27"/>
                  </a:lnTo>
                  <a:lnTo>
                    <a:pt x="112" y="27"/>
                  </a:lnTo>
                  <a:lnTo>
                    <a:pt x="110" y="24"/>
                  </a:lnTo>
                  <a:lnTo>
                    <a:pt x="108" y="23"/>
                  </a:lnTo>
                  <a:lnTo>
                    <a:pt x="106" y="23"/>
                  </a:lnTo>
                  <a:lnTo>
                    <a:pt x="104" y="21"/>
                  </a:lnTo>
                  <a:lnTo>
                    <a:pt x="100" y="19"/>
                  </a:lnTo>
                  <a:lnTo>
                    <a:pt x="96" y="17"/>
                  </a:lnTo>
                  <a:lnTo>
                    <a:pt x="92" y="16"/>
                  </a:lnTo>
                  <a:lnTo>
                    <a:pt x="89" y="13"/>
                  </a:lnTo>
                  <a:lnTo>
                    <a:pt x="88" y="13"/>
                  </a:lnTo>
                  <a:lnTo>
                    <a:pt x="84" y="12"/>
                  </a:lnTo>
                  <a:lnTo>
                    <a:pt x="81" y="11"/>
                  </a:lnTo>
                  <a:lnTo>
                    <a:pt x="77" y="9"/>
                  </a:lnTo>
                  <a:lnTo>
                    <a:pt x="73" y="9"/>
                  </a:lnTo>
                  <a:lnTo>
                    <a:pt x="69" y="8"/>
                  </a:lnTo>
                  <a:lnTo>
                    <a:pt x="64" y="7"/>
                  </a:lnTo>
                  <a:lnTo>
                    <a:pt x="60" y="5"/>
                  </a:lnTo>
                  <a:lnTo>
                    <a:pt x="57" y="4"/>
                  </a:lnTo>
                  <a:lnTo>
                    <a:pt x="53" y="4"/>
                  </a:lnTo>
                  <a:lnTo>
                    <a:pt x="49" y="3"/>
                  </a:lnTo>
                  <a:lnTo>
                    <a:pt x="45" y="1"/>
                  </a:lnTo>
                  <a:lnTo>
                    <a:pt x="42" y="1"/>
                  </a:lnTo>
                  <a:lnTo>
                    <a:pt x="41" y="0"/>
                  </a:lnTo>
                  <a:lnTo>
                    <a:pt x="39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3"/>
                  </a:lnTo>
                  <a:lnTo>
                    <a:pt x="38" y="7"/>
                  </a:lnTo>
                  <a:lnTo>
                    <a:pt x="38" y="11"/>
                  </a:lnTo>
                  <a:lnTo>
                    <a:pt x="38" y="13"/>
                  </a:lnTo>
                  <a:lnTo>
                    <a:pt x="37" y="15"/>
                  </a:lnTo>
                  <a:lnTo>
                    <a:pt x="37" y="17"/>
                  </a:lnTo>
                  <a:lnTo>
                    <a:pt x="35" y="20"/>
                  </a:lnTo>
                  <a:lnTo>
                    <a:pt x="35" y="21"/>
                  </a:lnTo>
                  <a:lnTo>
                    <a:pt x="34" y="24"/>
                  </a:lnTo>
                  <a:lnTo>
                    <a:pt x="33" y="25"/>
                  </a:lnTo>
                  <a:lnTo>
                    <a:pt x="31" y="27"/>
                  </a:lnTo>
                  <a:lnTo>
                    <a:pt x="30" y="27"/>
                  </a:lnTo>
                  <a:lnTo>
                    <a:pt x="30" y="28"/>
                  </a:lnTo>
                  <a:lnTo>
                    <a:pt x="29" y="30"/>
                  </a:lnTo>
                  <a:lnTo>
                    <a:pt x="29" y="30"/>
                  </a:lnTo>
                  <a:lnTo>
                    <a:pt x="29" y="31"/>
                  </a:lnTo>
                  <a:lnTo>
                    <a:pt x="29" y="32"/>
                  </a:lnTo>
                  <a:lnTo>
                    <a:pt x="29" y="32"/>
                  </a:lnTo>
                  <a:lnTo>
                    <a:pt x="29" y="32"/>
                  </a:lnTo>
                  <a:lnTo>
                    <a:pt x="30" y="34"/>
                  </a:lnTo>
                  <a:lnTo>
                    <a:pt x="31" y="34"/>
                  </a:lnTo>
                  <a:lnTo>
                    <a:pt x="31" y="35"/>
                  </a:lnTo>
                  <a:lnTo>
                    <a:pt x="31" y="35"/>
                  </a:lnTo>
                  <a:lnTo>
                    <a:pt x="33" y="38"/>
                  </a:lnTo>
                  <a:lnTo>
                    <a:pt x="34" y="39"/>
                  </a:lnTo>
                  <a:lnTo>
                    <a:pt x="34" y="40"/>
                  </a:lnTo>
                  <a:lnTo>
                    <a:pt x="34" y="42"/>
                  </a:lnTo>
                  <a:lnTo>
                    <a:pt x="34" y="42"/>
                  </a:lnTo>
                  <a:lnTo>
                    <a:pt x="34" y="43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1" y="43"/>
                  </a:lnTo>
                  <a:lnTo>
                    <a:pt x="30" y="43"/>
                  </a:lnTo>
                  <a:lnTo>
                    <a:pt x="29" y="43"/>
                  </a:lnTo>
                  <a:lnTo>
                    <a:pt x="26" y="43"/>
                  </a:lnTo>
                  <a:lnTo>
                    <a:pt x="25" y="42"/>
                  </a:lnTo>
                  <a:lnTo>
                    <a:pt x="23" y="43"/>
                  </a:lnTo>
                  <a:lnTo>
                    <a:pt x="22" y="43"/>
                  </a:lnTo>
                  <a:lnTo>
                    <a:pt x="19" y="43"/>
                  </a:lnTo>
                  <a:lnTo>
                    <a:pt x="17" y="44"/>
                  </a:lnTo>
                  <a:lnTo>
                    <a:pt x="15" y="46"/>
                  </a:lnTo>
                  <a:lnTo>
                    <a:pt x="12" y="47"/>
                  </a:lnTo>
                  <a:lnTo>
                    <a:pt x="10" y="50"/>
                  </a:lnTo>
                  <a:lnTo>
                    <a:pt x="8" y="50"/>
                  </a:lnTo>
                  <a:lnTo>
                    <a:pt x="7" y="51"/>
                  </a:lnTo>
                  <a:lnTo>
                    <a:pt x="7" y="52"/>
                  </a:lnTo>
                  <a:lnTo>
                    <a:pt x="6" y="54"/>
                  </a:lnTo>
                  <a:lnTo>
                    <a:pt x="4" y="55"/>
                  </a:lnTo>
                  <a:lnTo>
                    <a:pt x="4" y="58"/>
                  </a:lnTo>
                  <a:lnTo>
                    <a:pt x="4" y="58"/>
                  </a:lnTo>
                  <a:lnTo>
                    <a:pt x="3" y="59"/>
                  </a:lnTo>
                  <a:lnTo>
                    <a:pt x="3" y="61"/>
                  </a:lnTo>
                  <a:lnTo>
                    <a:pt x="3" y="61"/>
                  </a:lnTo>
                  <a:lnTo>
                    <a:pt x="4" y="62"/>
                  </a:lnTo>
                  <a:lnTo>
                    <a:pt x="4" y="62"/>
                  </a:lnTo>
                  <a:lnTo>
                    <a:pt x="3" y="63"/>
                  </a:lnTo>
                  <a:lnTo>
                    <a:pt x="3" y="65"/>
                  </a:lnTo>
                  <a:lnTo>
                    <a:pt x="3" y="67"/>
                  </a:lnTo>
                  <a:lnTo>
                    <a:pt x="2" y="69"/>
                  </a:lnTo>
                  <a:lnTo>
                    <a:pt x="0" y="70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73"/>
                  </a:lnTo>
                  <a:lnTo>
                    <a:pt x="0" y="74"/>
                  </a:lnTo>
                  <a:lnTo>
                    <a:pt x="0" y="75"/>
                  </a:lnTo>
                  <a:lnTo>
                    <a:pt x="0" y="75"/>
                  </a:lnTo>
                  <a:lnTo>
                    <a:pt x="0" y="77"/>
                  </a:lnTo>
                  <a:lnTo>
                    <a:pt x="0" y="78"/>
                  </a:lnTo>
                  <a:lnTo>
                    <a:pt x="0" y="79"/>
                  </a:lnTo>
                  <a:lnTo>
                    <a:pt x="2" y="82"/>
                  </a:lnTo>
                  <a:lnTo>
                    <a:pt x="2" y="84"/>
                  </a:lnTo>
                  <a:lnTo>
                    <a:pt x="2" y="85"/>
                  </a:lnTo>
                  <a:lnTo>
                    <a:pt x="2" y="88"/>
                  </a:lnTo>
                  <a:lnTo>
                    <a:pt x="3" y="89"/>
                  </a:lnTo>
                  <a:lnTo>
                    <a:pt x="3" y="92"/>
                  </a:lnTo>
                  <a:lnTo>
                    <a:pt x="3" y="94"/>
                  </a:lnTo>
                  <a:lnTo>
                    <a:pt x="4" y="96"/>
                  </a:lnTo>
                  <a:lnTo>
                    <a:pt x="6" y="100"/>
                  </a:lnTo>
                  <a:lnTo>
                    <a:pt x="7" y="101"/>
                  </a:lnTo>
                  <a:lnTo>
                    <a:pt x="7" y="102"/>
                  </a:lnTo>
                  <a:lnTo>
                    <a:pt x="7" y="104"/>
                  </a:lnTo>
                  <a:lnTo>
                    <a:pt x="7" y="105"/>
                  </a:lnTo>
                  <a:lnTo>
                    <a:pt x="8" y="107"/>
                  </a:lnTo>
                  <a:lnTo>
                    <a:pt x="7" y="108"/>
                  </a:lnTo>
                  <a:lnTo>
                    <a:pt x="7" y="108"/>
                  </a:lnTo>
                  <a:lnTo>
                    <a:pt x="7" y="109"/>
                  </a:lnTo>
                  <a:lnTo>
                    <a:pt x="7" y="111"/>
                  </a:lnTo>
                  <a:lnTo>
                    <a:pt x="6" y="111"/>
                  </a:lnTo>
                  <a:lnTo>
                    <a:pt x="6" y="112"/>
                  </a:lnTo>
                  <a:lnTo>
                    <a:pt x="4" y="113"/>
                  </a:lnTo>
                  <a:lnTo>
                    <a:pt x="4" y="115"/>
                  </a:lnTo>
                  <a:lnTo>
                    <a:pt x="3" y="116"/>
                  </a:lnTo>
                  <a:lnTo>
                    <a:pt x="3" y="119"/>
                  </a:lnTo>
                  <a:lnTo>
                    <a:pt x="3" y="121"/>
                  </a:lnTo>
                  <a:lnTo>
                    <a:pt x="3" y="123"/>
                  </a:lnTo>
                  <a:lnTo>
                    <a:pt x="3" y="124"/>
                  </a:lnTo>
                  <a:lnTo>
                    <a:pt x="3" y="125"/>
                  </a:lnTo>
                  <a:lnTo>
                    <a:pt x="4" y="124"/>
                  </a:lnTo>
                  <a:lnTo>
                    <a:pt x="4" y="124"/>
                  </a:lnTo>
                  <a:lnTo>
                    <a:pt x="8" y="123"/>
                  </a:lnTo>
                  <a:lnTo>
                    <a:pt x="14" y="121"/>
                  </a:lnTo>
                  <a:lnTo>
                    <a:pt x="18" y="120"/>
                  </a:lnTo>
                  <a:lnTo>
                    <a:pt x="23" y="119"/>
                  </a:lnTo>
                  <a:lnTo>
                    <a:pt x="25" y="119"/>
                  </a:lnTo>
                  <a:lnTo>
                    <a:pt x="26" y="117"/>
                  </a:lnTo>
                  <a:lnTo>
                    <a:pt x="29" y="117"/>
                  </a:lnTo>
                  <a:lnTo>
                    <a:pt x="30" y="117"/>
                  </a:lnTo>
                  <a:lnTo>
                    <a:pt x="31" y="119"/>
                  </a:lnTo>
                  <a:lnTo>
                    <a:pt x="31" y="119"/>
                  </a:lnTo>
                  <a:lnTo>
                    <a:pt x="31" y="119"/>
                  </a:lnTo>
                  <a:lnTo>
                    <a:pt x="31" y="120"/>
                  </a:lnTo>
                  <a:lnTo>
                    <a:pt x="33" y="120"/>
                  </a:lnTo>
                  <a:lnTo>
                    <a:pt x="33" y="120"/>
                  </a:lnTo>
                  <a:lnTo>
                    <a:pt x="31" y="121"/>
                  </a:lnTo>
                  <a:lnTo>
                    <a:pt x="31" y="123"/>
                  </a:lnTo>
                  <a:lnTo>
                    <a:pt x="31" y="124"/>
                  </a:lnTo>
                  <a:lnTo>
                    <a:pt x="30" y="124"/>
                  </a:lnTo>
                  <a:lnTo>
                    <a:pt x="30" y="125"/>
                  </a:lnTo>
                  <a:lnTo>
                    <a:pt x="29" y="127"/>
                  </a:lnTo>
                  <a:lnTo>
                    <a:pt x="27" y="127"/>
                  </a:lnTo>
                  <a:lnTo>
                    <a:pt x="26" y="128"/>
                  </a:lnTo>
                  <a:lnTo>
                    <a:pt x="26" y="128"/>
                  </a:lnTo>
                  <a:lnTo>
                    <a:pt x="25" y="129"/>
                  </a:lnTo>
                  <a:lnTo>
                    <a:pt x="25" y="129"/>
                  </a:lnTo>
                  <a:lnTo>
                    <a:pt x="25" y="131"/>
                  </a:lnTo>
                  <a:lnTo>
                    <a:pt x="25" y="134"/>
                  </a:lnTo>
                  <a:lnTo>
                    <a:pt x="25" y="135"/>
                  </a:lnTo>
                  <a:lnTo>
                    <a:pt x="25" y="136"/>
                  </a:lnTo>
                  <a:lnTo>
                    <a:pt x="26" y="138"/>
                  </a:lnTo>
                  <a:lnTo>
                    <a:pt x="27" y="142"/>
                  </a:lnTo>
                  <a:lnTo>
                    <a:pt x="31" y="147"/>
                  </a:lnTo>
                  <a:lnTo>
                    <a:pt x="35" y="152"/>
                  </a:lnTo>
                  <a:lnTo>
                    <a:pt x="41" y="159"/>
                  </a:lnTo>
                  <a:lnTo>
                    <a:pt x="42" y="161"/>
                  </a:lnTo>
                  <a:lnTo>
                    <a:pt x="44" y="162"/>
                  </a:lnTo>
                  <a:lnTo>
                    <a:pt x="45" y="163"/>
                  </a:lnTo>
                  <a:lnTo>
                    <a:pt x="46" y="166"/>
                  </a:lnTo>
                  <a:lnTo>
                    <a:pt x="48" y="165"/>
                  </a:lnTo>
                  <a:lnTo>
                    <a:pt x="50" y="161"/>
                  </a:lnTo>
                  <a:lnTo>
                    <a:pt x="52" y="159"/>
                  </a:lnTo>
                  <a:lnTo>
                    <a:pt x="52" y="159"/>
                  </a:lnTo>
                  <a:lnTo>
                    <a:pt x="53" y="158"/>
                  </a:lnTo>
                  <a:lnTo>
                    <a:pt x="54" y="158"/>
                  </a:lnTo>
                  <a:lnTo>
                    <a:pt x="56" y="158"/>
                  </a:lnTo>
                  <a:lnTo>
                    <a:pt x="57" y="158"/>
                  </a:lnTo>
                  <a:lnTo>
                    <a:pt x="57" y="158"/>
                  </a:lnTo>
                  <a:lnTo>
                    <a:pt x="58" y="158"/>
                  </a:lnTo>
                  <a:lnTo>
                    <a:pt x="60" y="159"/>
                  </a:lnTo>
                  <a:lnTo>
                    <a:pt x="62" y="159"/>
                  </a:lnTo>
                  <a:lnTo>
                    <a:pt x="64" y="161"/>
                  </a:lnTo>
                  <a:lnTo>
                    <a:pt x="65" y="161"/>
                  </a:lnTo>
                  <a:lnTo>
                    <a:pt x="66" y="161"/>
                  </a:lnTo>
                  <a:lnTo>
                    <a:pt x="68" y="161"/>
                  </a:lnTo>
                  <a:lnTo>
                    <a:pt x="69" y="159"/>
                  </a:lnTo>
                  <a:lnTo>
                    <a:pt x="71" y="159"/>
                  </a:lnTo>
                  <a:lnTo>
                    <a:pt x="72" y="158"/>
                  </a:lnTo>
                  <a:lnTo>
                    <a:pt x="72" y="158"/>
                  </a:lnTo>
                  <a:lnTo>
                    <a:pt x="73" y="158"/>
                  </a:lnTo>
                  <a:lnTo>
                    <a:pt x="75" y="156"/>
                  </a:lnTo>
                  <a:lnTo>
                    <a:pt x="77" y="156"/>
                  </a:lnTo>
                  <a:lnTo>
                    <a:pt x="80" y="156"/>
                  </a:lnTo>
                  <a:lnTo>
                    <a:pt x="83" y="156"/>
                  </a:lnTo>
                  <a:lnTo>
                    <a:pt x="85" y="156"/>
                  </a:lnTo>
                  <a:lnTo>
                    <a:pt x="88" y="156"/>
                  </a:lnTo>
                  <a:lnTo>
                    <a:pt x="89" y="156"/>
                  </a:lnTo>
                  <a:lnTo>
                    <a:pt x="92" y="156"/>
                  </a:lnTo>
                  <a:lnTo>
                    <a:pt x="93" y="156"/>
                  </a:lnTo>
                  <a:lnTo>
                    <a:pt x="95" y="156"/>
                  </a:lnTo>
                  <a:lnTo>
                    <a:pt x="96" y="155"/>
                  </a:lnTo>
                  <a:lnTo>
                    <a:pt x="98" y="154"/>
                  </a:lnTo>
                  <a:lnTo>
                    <a:pt x="99" y="152"/>
                  </a:lnTo>
                  <a:lnTo>
                    <a:pt x="102" y="152"/>
                  </a:lnTo>
                  <a:lnTo>
                    <a:pt x="103" y="151"/>
                  </a:lnTo>
                  <a:lnTo>
                    <a:pt x="104" y="150"/>
                  </a:lnTo>
                  <a:lnTo>
                    <a:pt x="107" y="148"/>
                  </a:lnTo>
                  <a:lnTo>
                    <a:pt x="110" y="147"/>
                  </a:lnTo>
                  <a:lnTo>
                    <a:pt x="112" y="146"/>
                  </a:lnTo>
                  <a:lnTo>
                    <a:pt x="115" y="144"/>
                  </a:lnTo>
                  <a:lnTo>
                    <a:pt x="118" y="143"/>
                  </a:lnTo>
                  <a:lnTo>
                    <a:pt x="121" y="142"/>
                  </a:lnTo>
                  <a:lnTo>
                    <a:pt x="123" y="142"/>
                  </a:lnTo>
                  <a:lnTo>
                    <a:pt x="125" y="140"/>
                  </a:lnTo>
                  <a:lnTo>
                    <a:pt x="127" y="140"/>
                  </a:lnTo>
                  <a:lnTo>
                    <a:pt x="129" y="139"/>
                  </a:lnTo>
                  <a:lnTo>
                    <a:pt x="130" y="138"/>
                  </a:lnTo>
                  <a:lnTo>
                    <a:pt x="130" y="138"/>
                  </a:lnTo>
                  <a:lnTo>
                    <a:pt x="130" y="138"/>
                  </a:lnTo>
                  <a:lnTo>
                    <a:pt x="130" y="138"/>
                  </a:lnTo>
                  <a:lnTo>
                    <a:pt x="131" y="138"/>
                  </a:lnTo>
                  <a:lnTo>
                    <a:pt x="131" y="139"/>
                  </a:lnTo>
                  <a:lnTo>
                    <a:pt x="133" y="139"/>
                  </a:lnTo>
                  <a:lnTo>
                    <a:pt x="133" y="139"/>
                  </a:lnTo>
                  <a:lnTo>
                    <a:pt x="133" y="140"/>
                  </a:lnTo>
                  <a:lnTo>
                    <a:pt x="134" y="142"/>
                  </a:lnTo>
                  <a:lnTo>
                    <a:pt x="137" y="144"/>
                  </a:lnTo>
                  <a:lnTo>
                    <a:pt x="138" y="147"/>
                  </a:lnTo>
                  <a:lnTo>
                    <a:pt x="141" y="148"/>
                  </a:lnTo>
                  <a:lnTo>
                    <a:pt x="142" y="150"/>
                  </a:lnTo>
                  <a:lnTo>
                    <a:pt x="145" y="151"/>
                  </a:lnTo>
                  <a:lnTo>
                    <a:pt x="146" y="152"/>
                  </a:lnTo>
                  <a:lnTo>
                    <a:pt x="148" y="154"/>
                  </a:lnTo>
                  <a:lnTo>
                    <a:pt x="149" y="154"/>
                  </a:lnTo>
                  <a:lnTo>
                    <a:pt x="149" y="154"/>
                  </a:lnTo>
                  <a:lnTo>
                    <a:pt x="149" y="155"/>
                  </a:lnTo>
                  <a:lnTo>
                    <a:pt x="150" y="155"/>
                  </a:lnTo>
                  <a:lnTo>
                    <a:pt x="150" y="156"/>
                  </a:lnTo>
                  <a:lnTo>
                    <a:pt x="150" y="156"/>
                  </a:lnTo>
                  <a:lnTo>
                    <a:pt x="150" y="158"/>
                  </a:lnTo>
                  <a:lnTo>
                    <a:pt x="150" y="158"/>
                  </a:lnTo>
                  <a:lnTo>
                    <a:pt x="150" y="161"/>
                  </a:lnTo>
                  <a:lnTo>
                    <a:pt x="150" y="162"/>
                  </a:lnTo>
                  <a:lnTo>
                    <a:pt x="152" y="162"/>
                  </a:lnTo>
                  <a:lnTo>
                    <a:pt x="153" y="162"/>
                  </a:lnTo>
                  <a:lnTo>
                    <a:pt x="154" y="163"/>
                  </a:lnTo>
                  <a:lnTo>
                    <a:pt x="156" y="163"/>
                  </a:lnTo>
                  <a:lnTo>
                    <a:pt x="157" y="165"/>
                  </a:lnTo>
                  <a:lnTo>
                    <a:pt x="157" y="165"/>
                  </a:lnTo>
                  <a:lnTo>
                    <a:pt x="158" y="166"/>
                  </a:lnTo>
                  <a:lnTo>
                    <a:pt x="160" y="167"/>
                  </a:lnTo>
                  <a:lnTo>
                    <a:pt x="161" y="169"/>
                  </a:lnTo>
                  <a:lnTo>
                    <a:pt x="161" y="170"/>
                  </a:lnTo>
                  <a:lnTo>
                    <a:pt x="162" y="173"/>
                  </a:lnTo>
                  <a:lnTo>
                    <a:pt x="165" y="174"/>
                  </a:lnTo>
                  <a:lnTo>
                    <a:pt x="166" y="175"/>
                  </a:lnTo>
                  <a:lnTo>
                    <a:pt x="168" y="177"/>
                  </a:lnTo>
                  <a:lnTo>
                    <a:pt x="169" y="177"/>
                  </a:lnTo>
                  <a:lnTo>
                    <a:pt x="169" y="175"/>
                  </a:lnTo>
                  <a:lnTo>
                    <a:pt x="170" y="173"/>
                  </a:lnTo>
                  <a:lnTo>
                    <a:pt x="172" y="170"/>
                  </a:lnTo>
                  <a:lnTo>
                    <a:pt x="173" y="167"/>
                  </a:lnTo>
                  <a:lnTo>
                    <a:pt x="175" y="163"/>
                  </a:lnTo>
                  <a:lnTo>
                    <a:pt x="177" y="161"/>
                  </a:lnTo>
                  <a:lnTo>
                    <a:pt x="179" y="158"/>
                  </a:lnTo>
                  <a:lnTo>
                    <a:pt x="181" y="156"/>
                  </a:lnTo>
                  <a:lnTo>
                    <a:pt x="183" y="155"/>
                  </a:lnTo>
                  <a:lnTo>
                    <a:pt x="184" y="154"/>
                  </a:lnTo>
                  <a:lnTo>
                    <a:pt x="185" y="154"/>
                  </a:lnTo>
                  <a:lnTo>
                    <a:pt x="185" y="154"/>
                  </a:lnTo>
                  <a:lnTo>
                    <a:pt x="187" y="154"/>
                  </a:lnTo>
                  <a:lnTo>
                    <a:pt x="187" y="154"/>
                  </a:lnTo>
                  <a:lnTo>
                    <a:pt x="187" y="155"/>
                  </a:lnTo>
                  <a:lnTo>
                    <a:pt x="188" y="156"/>
                  </a:lnTo>
                  <a:lnTo>
                    <a:pt x="188" y="158"/>
                  </a:lnTo>
                  <a:lnTo>
                    <a:pt x="188" y="158"/>
                  </a:lnTo>
                  <a:lnTo>
                    <a:pt x="188" y="159"/>
                  </a:lnTo>
                  <a:lnTo>
                    <a:pt x="189" y="159"/>
                  </a:lnTo>
                  <a:lnTo>
                    <a:pt x="189" y="159"/>
                  </a:lnTo>
                  <a:lnTo>
                    <a:pt x="189" y="158"/>
                  </a:lnTo>
                  <a:lnTo>
                    <a:pt x="191" y="158"/>
                  </a:lnTo>
                  <a:lnTo>
                    <a:pt x="191" y="158"/>
                  </a:lnTo>
                  <a:lnTo>
                    <a:pt x="191" y="156"/>
                  </a:lnTo>
                  <a:lnTo>
                    <a:pt x="192" y="155"/>
                  </a:lnTo>
                  <a:lnTo>
                    <a:pt x="192" y="154"/>
                  </a:lnTo>
                  <a:lnTo>
                    <a:pt x="193" y="154"/>
                  </a:lnTo>
                  <a:lnTo>
                    <a:pt x="193" y="152"/>
                  </a:lnTo>
                  <a:lnTo>
                    <a:pt x="195" y="152"/>
                  </a:lnTo>
                  <a:lnTo>
                    <a:pt x="195" y="152"/>
                  </a:lnTo>
                  <a:lnTo>
                    <a:pt x="196" y="152"/>
                  </a:lnTo>
                  <a:lnTo>
                    <a:pt x="197" y="152"/>
                  </a:lnTo>
                  <a:lnTo>
                    <a:pt x="199" y="152"/>
                  </a:lnTo>
                  <a:lnTo>
                    <a:pt x="200" y="151"/>
                  </a:lnTo>
                  <a:lnTo>
                    <a:pt x="203" y="151"/>
                  </a:lnTo>
                  <a:lnTo>
                    <a:pt x="204" y="151"/>
                  </a:lnTo>
                  <a:lnTo>
                    <a:pt x="207" y="151"/>
                  </a:lnTo>
                  <a:lnTo>
                    <a:pt x="208" y="150"/>
                  </a:lnTo>
                  <a:lnTo>
                    <a:pt x="211" y="150"/>
                  </a:lnTo>
                  <a:lnTo>
                    <a:pt x="212" y="151"/>
                  </a:lnTo>
                  <a:lnTo>
                    <a:pt x="212" y="151"/>
                  </a:lnTo>
                  <a:lnTo>
                    <a:pt x="214" y="151"/>
                  </a:lnTo>
                  <a:lnTo>
                    <a:pt x="215" y="151"/>
                  </a:lnTo>
                  <a:lnTo>
                    <a:pt x="215" y="150"/>
                  </a:lnTo>
                  <a:lnTo>
                    <a:pt x="216" y="150"/>
                  </a:lnTo>
                  <a:lnTo>
                    <a:pt x="218" y="150"/>
                  </a:lnTo>
                  <a:lnTo>
                    <a:pt x="218" y="148"/>
                  </a:lnTo>
                  <a:lnTo>
                    <a:pt x="219" y="148"/>
                  </a:lnTo>
                  <a:lnTo>
                    <a:pt x="220" y="147"/>
                  </a:lnTo>
                  <a:lnTo>
                    <a:pt x="222" y="146"/>
                  </a:lnTo>
                  <a:lnTo>
                    <a:pt x="225" y="144"/>
                  </a:lnTo>
                  <a:lnTo>
                    <a:pt x="226" y="144"/>
                  </a:lnTo>
                  <a:lnTo>
                    <a:pt x="229" y="143"/>
                  </a:lnTo>
                  <a:lnTo>
                    <a:pt x="230" y="142"/>
                  </a:lnTo>
                  <a:lnTo>
                    <a:pt x="230" y="136"/>
                  </a:lnTo>
                  <a:lnTo>
                    <a:pt x="230" y="134"/>
                  </a:lnTo>
                  <a:lnTo>
                    <a:pt x="230" y="131"/>
                  </a:lnTo>
                  <a:lnTo>
                    <a:pt x="231" y="128"/>
                  </a:lnTo>
                  <a:lnTo>
                    <a:pt x="231" y="127"/>
                  </a:lnTo>
                  <a:lnTo>
                    <a:pt x="231" y="127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17" name="Freeform 27"/>
            <p:cNvSpPr>
              <a:spLocks/>
            </p:cNvSpPr>
            <p:nvPr/>
          </p:nvSpPr>
          <p:spPr bwMode="auto">
            <a:xfrm>
              <a:off x="5710948" y="4676477"/>
              <a:ext cx="258953" cy="425585"/>
            </a:xfrm>
            <a:custGeom>
              <a:avLst/>
              <a:gdLst>
                <a:gd name="T0" fmla="*/ 75 w 115"/>
                <a:gd name="T1" fmla="*/ 8 h 189"/>
                <a:gd name="T2" fmla="*/ 65 w 115"/>
                <a:gd name="T3" fmla="*/ 7 h 189"/>
                <a:gd name="T4" fmla="*/ 63 w 115"/>
                <a:gd name="T5" fmla="*/ 10 h 189"/>
                <a:gd name="T6" fmla="*/ 58 w 115"/>
                <a:gd name="T7" fmla="*/ 8 h 189"/>
                <a:gd name="T8" fmla="*/ 52 w 115"/>
                <a:gd name="T9" fmla="*/ 8 h 189"/>
                <a:gd name="T10" fmla="*/ 47 w 115"/>
                <a:gd name="T11" fmla="*/ 7 h 189"/>
                <a:gd name="T12" fmla="*/ 42 w 115"/>
                <a:gd name="T13" fmla="*/ 10 h 189"/>
                <a:gd name="T14" fmla="*/ 30 w 115"/>
                <a:gd name="T15" fmla="*/ 18 h 189"/>
                <a:gd name="T16" fmla="*/ 27 w 115"/>
                <a:gd name="T17" fmla="*/ 22 h 189"/>
                <a:gd name="T18" fmla="*/ 20 w 115"/>
                <a:gd name="T19" fmla="*/ 22 h 189"/>
                <a:gd name="T20" fmla="*/ 13 w 115"/>
                <a:gd name="T21" fmla="*/ 23 h 189"/>
                <a:gd name="T22" fmla="*/ 9 w 115"/>
                <a:gd name="T23" fmla="*/ 23 h 189"/>
                <a:gd name="T24" fmla="*/ 1 w 115"/>
                <a:gd name="T25" fmla="*/ 30 h 189"/>
                <a:gd name="T26" fmla="*/ 5 w 115"/>
                <a:gd name="T27" fmla="*/ 46 h 189"/>
                <a:gd name="T28" fmla="*/ 5 w 115"/>
                <a:gd name="T29" fmla="*/ 55 h 189"/>
                <a:gd name="T30" fmla="*/ 8 w 115"/>
                <a:gd name="T31" fmla="*/ 61 h 189"/>
                <a:gd name="T32" fmla="*/ 9 w 115"/>
                <a:gd name="T33" fmla="*/ 73 h 189"/>
                <a:gd name="T34" fmla="*/ 7 w 115"/>
                <a:gd name="T35" fmla="*/ 87 h 189"/>
                <a:gd name="T36" fmla="*/ 13 w 115"/>
                <a:gd name="T37" fmla="*/ 95 h 189"/>
                <a:gd name="T38" fmla="*/ 17 w 115"/>
                <a:gd name="T39" fmla="*/ 101 h 189"/>
                <a:gd name="T40" fmla="*/ 23 w 115"/>
                <a:gd name="T41" fmla="*/ 104 h 189"/>
                <a:gd name="T42" fmla="*/ 27 w 115"/>
                <a:gd name="T43" fmla="*/ 108 h 189"/>
                <a:gd name="T44" fmla="*/ 36 w 115"/>
                <a:gd name="T45" fmla="*/ 116 h 189"/>
                <a:gd name="T46" fmla="*/ 43 w 115"/>
                <a:gd name="T47" fmla="*/ 128 h 189"/>
                <a:gd name="T48" fmla="*/ 47 w 115"/>
                <a:gd name="T49" fmla="*/ 135 h 189"/>
                <a:gd name="T50" fmla="*/ 52 w 115"/>
                <a:gd name="T51" fmla="*/ 136 h 189"/>
                <a:gd name="T52" fmla="*/ 50 w 115"/>
                <a:gd name="T53" fmla="*/ 143 h 189"/>
                <a:gd name="T54" fmla="*/ 48 w 115"/>
                <a:gd name="T55" fmla="*/ 147 h 189"/>
                <a:gd name="T56" fmla="*/ 54 w 115"/>
                <a:gd name="T57" fmla="*/ 153 h 189"/>
                <a:gd name="T58" fmla="*/ 55 w 115"/>
                <a:gd name="T59" fmla="*/ 158 h 189"/>
                <a:gd name="T60" fmla="*/ 55 w 115"/>
                <a:gd name="T61" fmla="*/ 163 h 189"/>
                <a:gd name="T62" fmla="*/ 65 w 115"/>
                <a:gd name="T63" fmla="*/ 176 h 189"/>
                <a:gd name="T64" fmla="*/ 71 w 115"/>
                <a:gd name="T65" fmla="*/ 178 h 189"/>
                <a:gd name="T66" fmla="*/ 79 w 115"/>
                <a:gd name="T67" fmla="*/ 178 h 189"/>
                <a:gd name="T68" fmla="*/ 88 w 115"/>
                <a:gd name="T69" fmla="*/ 180 h 189"/>
                <a:gd name="T70" fmla="*/ 88 w 115"/>
                <a:gd name="T71" fmla="*/ 189 h 189"/>
                <a:gd name="T72" fmla="*/ 96 w 115"/>
                <a:gd name="T73" fmla="*/ 186 h 189"/>
                <a:gd name="T74" fmla="*/ 105 w 115"/>
                <a:gd name="T75" fmla="*/ 176 h 189"/>
                <a:gd name="T76" fmla="*/ 109 w 115"/>
                <a:gd name="T77" fmla="*/ 170 h 189"/>
                <a:gd name="T78" fmla="*/ 108 w 115"/>
                <a:gd name="T79" fmla="*/ 162 h 189"/>
                <a:gd name="T80" fmla="*/ 104 w 115"/>
                <a:gd name="T81" fmla="*/ 157 h 189"/>
                <a:gd name="T82" fmla="*/ 108 w 115"/>
                <a:gd name="T83" fmla="*/ 149 h 189"/>
                <a:gd name="T84" fmla="*/ 104 w 115"/>
                <a:gd name="T85" fmla="*/ 143 h 189"/>
                <a:gd name="T86" fmla="*/ 106 w 115"/>
                <a:gd name="T87" fmla="*/ 128 h 189"/>
                <a:gd name="T88" fmla="*/ 111 w 115"/>
                <a:gd name="T89" fmla="*/ 118 h 189"/>
                <a:gd name="T90" fmla="*/ 108 w 115"/>
                <a:gd name="T91" fmla="*/ 115 h 189"/>
                <a:gd name="T92" fmla="*/ 108 w 115"/>
                <a:gd name="T93" fmla="*/ 109 h 189"/>
                <a:gd name="T94" fmla="*/ 111 w 115"/>
                <a:gd name="T95" fmla="*/ 104 h 189"/>
                <a:gd name="T96" fmla="*/ 104 w 115"/>
                <a:gd name="T97" fmla="*/ 101 h 189"/>
                <a:gd name="T98" fmla="*/ 94 w 115"/>
                <a:gd name="T99" fmla="*/ 103 h 189"/>
                <a:gd name="T100" fmla="*/ 94 w 115"/>
                <a:gd name="T101" fmla="*/ 97 h 189"/>
                <a:gd name="T102" fmla="*/ 100 w 115"/>
                <a:gd name="T103" fmla="*/ 85 h 189"/>
                <a:gd name="T104" fmla="*/ 96 w 115"/>
                <a:gd name="T105" fmla="*/ 70 h 189"/>
                <a:gd name="T106" fmla="*/ 96 w 115"/>
                <a:gd name="T107" fmla="*/ 60 h 189"/>
                <a:gd name="T108" fmla="*/ 104 w 115"/>
                <a:gd name="T109" fmla="*/ 49 h 189"/>
                <a:gd name="T110" fmla="*/ 112 w 115"/>
                <a:gd name="T111" fmla="*/ 43 h 189"/>
                <a:gd name="T112" fmla="*/ 113 w 115"/>
                <a:gd name="T113" fmla="*/ 34 h 189"/>
                <a:gd name="T114" fmla="*/ 102 w 115"/>
                <a:gd name="T115" fmla="*/ 19 h 189"/>
                <a:gd name="T116" fmla="*/ 97 w 115"/>
                <a:gd name="T117" fmla="*/ 11 h 189"/>
                <a:gd name="T118" fmla="*/ 98 w 115"/>
                <a:gd name="T119" fmla="*/ 7 h 189"/>
                <a:gd name="T120" fmla="*/ 96 w 115"/>
                <a:gd name="T121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5" h="189">
                  <a:moveTo>
                    <a:pt x="84" y="7"/>
                  </a:moveTo>
                  <a:lnTo>
                    <a:pt x="82" y="7"/>
                  </a:lnTo>
                  <a:lnTo>
                    <a:pt x="82" y="8"/>
                  </a:lnTo>
                  <a:lnTo>
                    <a:pt x="81" y="8"/>
                  </a:lnTo>
                  <a:lnTo>
                    <a:pt x="78" y="8"/>
                  </a:lnTo>
                  <a:lnTo>
                    <a:pt x="77" y="8"/>
                  </a:lnTo>
                  <a:lnTo>
                    <a:pt x="75" y="8"/>
                  </a:lnTo>
                  <a:lnTo>
                    <a:pt x="74" y="8"/>
                  </a:lnTo>
                  <a:lnTo>
                    <a:pt x="73" y="8"/>
                  </a:lnTo>
                  <a:lnTo>
                    <a:pt x="70" y="7"/>
                  </a:lnTo>
                  <a:lnTo>
                    <a:pt x="69" y="7"/>
                  </a:lnTo>
                  <a:lnTo>
                    <a:pt x="67" y="7"/>
                  </a:lnTo>
                  <a:lnTo>
                    <a:pt x="66" y="7"/>
                  </a:lnTo>
                  <a:lnTo>
                    <a:pt x="65" y="7"/>
                  </a:lnTo>
                  <a:lnTo>
                    <a:pt x="65" y="8"/>
                  </a:lnTo>
                  <a:lnTo>
                    <a:pt x="65" y="8"/>
                  </a:lnTo>
                  <a:lnTo>
                    <a:pt x="65" y="8"/>
                  </a:lnTo>
                  <a:lnTo>
                    <a:pt x="63" y="10"/>
                  </a:lnTo>
                  <a:lnTo>
                    <a:pt x="63" y="10"/>
                  </a:lnTo>
                  <a:lnTo>
                    <a:pt x="63" y="10"/>
                  </a:lnTo>
                  <a:lnTo>
                    <a:pt x="63" y="10"/>
                  </a:lnTo>
                  <a:lnTo>
                    <a:pt x="62" y="10"/>
                  </a:lnTo>
                  <a:lnTo>
                    <a:pt x="62" y="10"/>
                  </a:lnTo>
                  <a:lnTo>
                    <a:pt x="61" y="10"/>
                  </a:lnTo>
                  <a:lnTo>
                    <a:pt x="61" y="8"/>
                  </a:lnTo>
                  <a:lnTo>
                    <a:pt x="59" y="8"/>
                  </a:lnTo>
                  <a:lnTo>
                    <a:pt x="58" y="8"/>
                  </a:lnTo>
                  <a:lnTo>
                    <a:pt x="58" y="8"/>
                  </a:lnTo>
                  <a:lnTo>
                    <a:pt x="57" y="7"/>
                  </a:lnTo>
                  <a:lnTo>
                    <a:pt x="55" y="7"/>
                  </a:lnTo>
                  <a:lnTo>
                    <a:pt x="55" y="8"/>
                  </a:lnTo>
                  <a:lnTo>
                    <a:pt x="54" y="8"/>
                  </a:lnTo>
                  <a:lnTo>
                    <a:pt x="54" y="8"/>
                  </a:lnTo>
                  <a:lnTo>
                    <a:pt x="52" y="8"/>
                  </a:lnTo>
                  <a:lnTo>
                    <a:pt x="52" y="8"/>
                  </a:lnTo>
                  <a:lnTo>
                    <a:pt x="51" y="8"/>
                  </a:lnTo>
                  <a:lnTo>
                    <a:pt x="51" y="8"/>
                  </a:lnTo>
                  <a:lnTo>
                    <a:pt x="50" y="8"/>
                  </a:lnTo>
                  <a:lnTo>
                    <a:pt x="48" y="8"/>
                  </a:lnTo>
                  <a:lnTo>
                    <a:pt x="48" y="8"/>
                  </a:lnTo>
                  <a:lnTo>
                    <a:pt x="48" y="8"/>
                  </a:lnTo>
                  <a:lnTo>
                    <a:pt x="47" y="7"/>
                  </a:lnTo>
                  <a:lnTo>
                    <a:pt x="47" y="7"/>
                  </a:lnTo>
                  <a:lnTo>
                    <a:pt x="46" y="7"/>
                  </a:lnTo>
                  <a:lnTo>
                    <a:pt x="44" y="7"/>
                  </a:lnTo>
                  <a:lnTo>
                    <a:pt x="44" y="7"/>
                  </a:lnTo>
                  <a:lnTo>
                    <a:pt x="43" y="8"/>
                  </a:lnTo>
                  <a:lnTo>
                    <a:pt x="42" y="8"/>
                  </a:lnTo>
                  <a:lnTo>
                    <a:pt x="42" y="10"/>
                  </a:lnTo>
                  <a:lnTo>
                    <a:pt x="39" y="11"/>
                  </a:lnTo>
                  <a:lnTo>
                    <a:pt x="36" y="12"/>
                  </a:lnTo>
                  <a:lnTo>
                    <a:pt x="35" y="14"/>
                  </a:lnTo>
                  <a:lnTo>
                    <a:pt x="32" y="15"/>
                  </a:lnTo>
                  <a:lnTo>
                    <a:pt x="31" y="16"/>
                  </a:lnTo>
                  <a:lnTo>
                    <a:pt x="30" y="18"/>
                  </a:lnTo>
                  <a:lnTo>
                    <a:pt x="30" y="18"/>
                  </a:lnTo>
                  <a:lnTo>
                    <a:pt x="30" y="19"/>
                  </a:lnTo>
                  <a:lnTo>
                    <a:pt x="28" y="19"/>
                  </a:lnTo>
                  <a:lnTo>
                    <a:pt x="28" y="20"/>
                  </a:lnTo>
                  <a:lnTo>
                    <a:pt x="28" y="20"/>
                  </a:lnTo>
                  <a:lnTo>
                    <a:pt x="28" y="20"/>
                  </a:lnTo>
                  <a:lnTo>
                    <a:pt x="28" y="22"/>
                  </a:lnTo>
                  <a:lnTo>
                    <a:pt x="27" y="22"/>
                  </a:lnTo>
                  <a:lnTo>
                    <a:pt x="27" y="22"/>
                  </a:lnTo>
                  <a:lnTo>
                    <a:pt x="25" y="22"/>
                  </a:lnTo>
                  <a:lnTo>
                    <a:pt x="24" y="22"/>
                  </a:lnTo>
                  <a:lnTo>
                    <a:pt x="24" y="22"/>
                  </a:lnTo>
                  <a:lnTo>
                    <a:pt x="23" y="22"/>
                  </a:lnTo>
                  <a:lnTo>
                    <a:pt x="21" y="22"/>
                  </a:lnTo>
                  <a:lnTo>
                    <a:pt x="20" y="22"/>
                  </a:lnTo>
                  <a:lnTo>
                    <a:pt x="20" y="22"/>
                  </a:lnTo>
                  <a:lnTo>
                    <a:pt x="19" y="22"/>
                  </a:lnTo>
                  <a:lnTo>
                    <a:pt x="17" y="22"/>
                  </a:lnTo>
                  <a:lnTo>
                    <a:pt x="17" y="22"/>
                  </a:lnTo>
                  <a:lnTo>
                    <a:pt x="16" y="23"/>
                  </a:lnTo>
                  <a:lnTo>
                    <a:pt x="15" y="23"/>
                  </a:lnTo>
                  <a:lnTo>
                    <a:pt x="13" y="23"/>
                  </a:lnTo>
                  <a:lnTo>
                    <a:pt x="13" y="23"/>
                  </a:lnTo>
                  <a:lnTo>
                    <a:pt x="13" y="23"/>
                  </a:lnTo>
                  <a:lnTo>
                    <a:pt x="12" y="23"/>
                  </a:lnTo>
                  <a:lnTo>
                    <a:pt x="12" y="23"/>
                  </a:lnTo>
                  <a:lnTo>
                    <a:pt x="11" y="23"/>
                  </a:lnTo>
                  <a:lnTo>
                    <a:pt x="11" y="23"/>
                  </a:lnTo>
                  <a:lnTo>
                    <a:pt x="9" y="23"/>
                  </a:lnTo>
                  <a:lnTo>
                    <a:pt x="9" y="23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1" y="27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1" y="30"/>
                  </a:lnTo>
                  <a:lnTo>
                    <a:pt x="1" y="32"/>
                  </a:lnTo>
                  <a:lnTo>
                    <a:pt x="1" y="35"/>
                  </a:lnTo>
                  <a:lnTo>
                    <a:pt x="3" y="38"/>
                  </a:lnTo>
                  <a:lnTo>
                    <a:pt x="4" y="41"/>
                  </a:lnTo>
                  <a:lnTo>
                    <a:pt x="4" y="43"/>
                  </a:lnTo>
                  <a:lnTo>
                    <a:pt x="5" y="45"/>
                  </a:lnTo>
                  <a:lnTo>
                    <a:pt x="5" y="46"/>
                  </a:lnTo>
                  <a:lnTo>
                    <a:pt x="5" y="49"/>
                  </a:lnTo>
                  <a:lnTo>
                    <a:pt x="5" y="50"/>
                  </a:lnTo>
                  <a:lnTo>
                    <a:pt x="5" y="51"/>
                  </a:lnTo>
                  <a:lnTo>
                    <a:pt x="4" y="53"/>
                  </a:lnTo>
                  <a:lnTo>
                    <a:pt x="4" y="54"/>
                  </a:lnTo>
                  <a:lnTo>
                    <a:pt x="5" y="54"/>
                  </a:lnTo>
                  <a:lnTo>
                    <a:pt x="5" y="55"/>
                  </a:lnTo>
                  <a:lnTo>
                    <a:pt x="5" y="55"/>
                  </a:lnTo>
                  <a:lnTo>
                    <a:pt x="5" y="55"/>
                  </a:lnTo>
                  <a:lnTo>
                    <a:pt x="7" y="57"/>
                  </a:lnTo>
                  <a:lnTo>
                    <a:pt x="7" y="58"/>
                  </a:lnTo>
                  <a:lnTo>
                    <a:pt x="8" y="60"/>
                  </a:lnTo>
                  <a:lnTo>
                    <a:pt x="8" y="60"/>
                  </a:lnTo>
                  <a:lnTo>
                    <a:pt x="8" y="61"/>
                  </a:lnTo>
                  <a:lnTo>
                    <a:pt x="8" y="62"/>
                  </a:lnTo>
                  <a:lnTo>
                    <a:pt x="8" y="65"/>
                  </a:lnTo>
                  <a:lnTo>
                    <a:pt x="9" y="66"/>
                  </a:lnTo>
                  <a:lnTo>
                    <a:pt x="9" y="68"/>
                  </a:lnTo>
                  <a:lnTo>
                    <a:pt x="9" y="69"/>
                  </a:lnTo>
                  <a:lnTo>
                    <a:pt x="9" y="72"/>
                  </a:lnTo>
                  <a:lnTo>
                    <a:pt x="9" y="73"/>
                  </a:lnTo>
                  <a:lnTo>
                    <a:pt x="9" y="74"/>
                  </a:lnTo>
                  <a:lnTo>
                    <a:pt x="9" y="76"/>
                  </a:lnTo>
                  <a:lnTo>
                    <a:pt x="9" y="78"/>
                  </a:lnTo>
                  <a:lnTo>
                    <a:pt x="9" y="80"/>
                  </a:lnTo>
                  <a:lnTo>
                    <a:pt x="8" y="81"/>
                  </a:lnTo>
                  <a:lnTo>
                    <a:pt x="8" y="84"/>
                  </a:lnTo>
                  <a:lnTo>
                    <a:pt x="7" y="87"/>
                  </a:lnTo>
                  <a:lnTo>
                    <a:pt x="7" y="89"/>
                  </a:lnTo>
                  <a:lnTo>
                    <a:pt x="7" y="95"/>
                  </a:lnTo>
                  <a:lnTo>
                    <a:pt x="8" y="95"/>
                  </a:lnTo>
                  <a:lnTo>
                    <a:pt x="11" y="95"/>
                  </a:lnTo>
                  <a:lnTo>
                    <a:pt x="11" y="95"/>
                  </a:lnTo>
                  <a:lnTo>
                    <a:pt x="12" y="95"/>
                  </a:lnTo>
                  <a:lnTo>
                    <a:pt x="13" y="95"/>
                  </a:lnTo>
                  <a:lnTo>
                    <a:pt x="13" y="96"/>
                  </a:lnTo>
                  <a:lnTo>
                    <a:pt x="15" y="96"/>
                  </a:lnTo>
                  <a:lnTo>
                    <a:pt x="15" y="97"/>
                  </a:lnTo>
                  <a:lnTo>
                    <a:pt x="15" y="97"/>
                  </a:lnTo>
                  <a:lnTo>
                    <a:pt x="16" y="99"/>
                  </a:lnTo>
                  <a:lnTo>
                    <a:pt x="16" y="100"/>
                  </a:lnTo>
                  <a:lnTo>
                    <a:pt x="17" y="101"/>
                  </a:lnTo>
                  <a:lnTo>
                    <a:pt x="17" y="101"/>
                  </a:lnTo>
                  <a:lnTo>
                    <a:pt x="19" y="103"/>
                  </a:lnTo>
                  <a:lnTo>
                    <a:pt x="19" y="103"/>
                  </a:lnTo>
                  <a:lnTo>
                    <a:pt x="20" y="104"/>
                  </a:lnTo>
                  <a:lnTo>
                    <a:pt x="20" y="104"/>
                  </a:lnTo>
                  <a:lnTo>
                    <a:pt x="21" y="104"/>
                  </a:lnTo>
                  <a:lnTo>
                    <a:pt x="23" y="104"/>
                  </a:lnTo>
                  <a:lnTo>
                    <a:pt x="23" y="104"/>
                  </a:lnTo>
                  <a:lnTo>
                    <a:pt x="24" y="104"/>
                  </a:lnTo>
                  <a:lnTo>
                    <a:pt x="24" y="105"/>
                  </a:lnTo>
                  <a:lnTo>
                    <a:pt x="25" y="105"/>
                  </a:lnTo>
                  <a:lnTo>
                    <a:pt x="25" y="107"/>
                  </a:lnTo>
                  <a:lnTo>
                    <a:pt x="25" y="107"/>
                  </a:lnTo>
                  <a:lnTo>
                    <a:pt x="27" y="108"/>
                  </a:lnTo>
                  <a:lnTo>
                    <a:pt x="27" y="109"/>
                  </a:lnTo>
                  <a:lnTo>
                    <a:pt x="28" y="111"/>
                  </a:lnTo>
                  <a:lnTo>
                    <a:pt x="31" y="112"/>
                  </a:lnTo>
                  <a:lnTo>
                    <a:pt x="31" y="114"/>
                  </a:lnTo>
                  <a:lnTo>
                    <a:pt x="34" y="114"/>
                  </a:lnTo>
                  <a:lnTo>
                    <a:pt x="35" y="115"/>
                  </a:lnTo>
                  <a:lnTo>
                    <a:pt x="36" y="116"/>
                  </a:lnTo>
                  <a:lnTo>
                    <a:pt x="38" y="118"/>
                  </a:lnTo>
                  <a:lnTo>
                    <a:pt x="38" y="119"/>
                  </a:lnTo>
                  <a:lnTo>
                    <a:pt x="39" y="120"/>
                  </a:lnTo>
                  <a:lnTo>
                    <a:pt x="40" y="123"/>
                  </a:lnTo>
                  <a:lnTo>
                    <a:pt x="42" y="124"/>
                  </a:lnTo>
                  <a:lnTo>
                    <a:pt x="42" y="127"/>
                  </a:lnTo>
                  <a:lnTo>
                    <a:pt x="43" y="128"/>
                  </a:lnTo>
                  <a:lnTo>
                    <a:pt x="43" y="131"/>
                  </a:lnTo>
                  <a:lnTo>
                    <a:pt x="44" y="132"/>
                  </a:lnTo>
                  <a:lnTo>
                    <a:pt x="44" y="132"/>
                  </a:lnTo>
                  <a:lnTo>
                    <a:pt x="46" y="134"/>
                  </a:lnTo>
                  <a:lnTo>
                    <a:pt x="46" y="134"/>
                  </a:lnTo>
                  <a:lnTo>
                    <a:pt x="47" y="134"/>
                  </a:lnTo>
                  <a:lnTo>
                    <a:pt x="47" y="135"/>
                  </a:lnTo>
                  <a:lnTo>
                    <a:pt x="48" y="135"/>
                  </a:lnTo>
                  <a:lnTo>
                    <a:pt x="50" y="135"/>
                  </a:lnTo>
                  <a:lnTo>
                    <a:pt x="51" y="135"/>
                  </a:lnTo>
                  <a:lnTo>
                    <a:pt x="51" y="135"/>
                  </a:lnTo>
                  <a:lnTo>
                    <a:pt x="52" y="135"/>
                  </a:lnTo>
                  <a:lnTo>
                    <a:pt x="52" y="135"/>
                  </a:lnTo>
                  <a:lnTo>
                    <a:pt x="52" y="136"/>
                  </a:lnTo>
                  <a:lnTo>
                    <a:pt x="52" y="136"/>
                  </a:lnTo>
                  <a:lnTo>
                    <a:pt x="54" y="138"/>
                  </a:lnTo>
                  <a:lnTo>
                    <a:pt x="52" y="138"/>
                  </a:lnTo>
                  <a:lnTo>
                    <a:pt x="52" y="139"/>
                  </a:lnTo>
                  <a:lnTo>
                    <a:pt x="52" y="141"/>
                  </a:lnTo>
                  <a:lnTo>
                    <a:pt x="51" y="142"/>
                  </a:lnTo>
                  <a:lnTo>
                    <a:pt x="50" y="143"/>
                  </a:lnTo>
                  <a:lnTo>
                    <a:pt x="48" y="143"/>
                  </a:lnTo>
                  <a:lnTo>
                    <a:pt x="48" y="145"/>
                  </a:lnTo>
                  <a:lnTo>
                    <a:pt x="48" y="145"/>
                  </a:lnTo>
                  <a:lnTo>
                    <a:pt x="48" y="145"/>
                  </a:lnTo>
                  <a:lnTo>
                    <a:pt x="48" y="146"/>
                  </a:lnTo>
                  <a:lnTo>
                    <a:pt x="48" y="146"/>
                  </a:lnTo>
                  <a:lnTo>
                    <a:pt x="48" y="147"/>
                  </a:lnTo>
                  <a:lnTo>
                    <a:pt x="48" y="147"/>
                  </a:lnTo>
                  <a:lnTo>
                    <a:pt x="48" y="147"/>
                  </a:lnTo>
                  <a:lnTo>
                    <a:pt x="50" y="149"/>
                  </a:lnTo>
                  <a:lnTo>
                    <a:pt x="51" y="150"/>
                  </a:lnTo>
                  <a:lnTo>
                    <a:pt x="52" y="151"/>
                  </a:lnTo>
                  <a:lnTo>
                    <a:pt x="54" y="153"/>
                  </a:lnTo>
                  <a:lnTo>
                    <a:pt x="54" y="153"/>
                  </a:lnTo>
                  <a:lnTo>
                    <a:pt x="54" y="153"/>
                  </a:lnTo>
                  <a:lnTo>
                    <a:pt x="55" y="154"/>
                  </a:lnTo>
                  <a:lnTo>
                    <a:pt x="55" y="154"/>
                  </a:lnTo>
                  <a:lnTo>
                    <a:pt x="55" y="155"/>
                  </a:lnTo>
                  <a:lnTo>
                    <a:pt x="55" y="155"/>
                  </a:lnTo>
                  <a:lnTo>
                    <a:pt x="55" y="157"/>
                  </a:lnTo>
                  <a:lnTo>
                    <a:pt x="55" y="158"/>
                  </a:lnTo>
                  <a:lnTo>
                    <a:pt x="55" y="158"/>
                  </a:lnTo>
                  <a:lnTo>
                    <a:pt x="55" y="159"/>
                  </a:lnTo>
                  <a:lnTo>
                    <a:pt x="55" y="161"/>
                  </a:lnTo>
                  <a:lnTo>
                    <a:pt x="55" y="161"/>
                  </a:lnTo>
                  <a:lnTo>
                    <a:pt x="55" y="162"/>
                  </a:lnTo>
                  <a:lnTo>
                    <a:pt x="55" y="163"/>
                  </a:lnTo>
                  <a:lnTo>
                    <a:pt x="55" y="163"/>
                  </a:lnTo>
                  <a:lnTo>
                    <a:pt x="57" y="165"/>
                  </a:lnTo>
                  <a:lnTo>
                    <a:pt x="58" y="168"/>
                  </a:lnTo>
                  <a:lnTo>
                    <a:pt x="58" y="168"/>
                  </a:lnTo>
                  <a:lnTo>
                    <a:pt x="59" y="169"/>
                  </a:lnTo>
                  <a:lnTo>
                    <a:pt x="61" y="173"/>
                  </a:lnTo>
                  <a:lnTo>
                    <a:pt x="62" y="174"/>
                  </a:lnTo>
                  <a:lnTo>
                    <a:pt x="65" y="176"/>
                  </a:lnTo>
                  <a:lnTo>
                    <a:pt x="66" y="177"/>
                  </a:lnTo>
                  <a:lnTo>
                    <a:pt x="67" y="178"/>
                  </a:lnTo>
                  <a:lnTo>
                    <a:pt x="69" y="178"/>
                  </a:lnTo>
                  <a:lnTo>
                    <a:pt x="69" y="178"/>
                  </a:lnTo>
                  <a:lnTo>
                    <a:pt x="70" y="178"/>
                  </a:lnTo>
                  <a:lnTo>
                    <a:pt x="70" y="178"/>
                  </a:lnTo>
                  <a:lnTo>
                    <a:pt x="71" y="178"/>
                  </a:lnTo>
                  <a:lnTo>
                    <a:pt x="73" y="178"/>
                  </a:lnTo>
                  <a:lnTo>
                    <a:pt x="73" y="178"/>
                  </a:lnTo>
                  <a:lnTo>
                    <a:pt x="74" y="178"/>
                  </a:lnTo>
                  <a:lnTo>
                    <a:pt x="75" y="177"/>
                  </a:lnTo>
                  <a:lnTo>
                    <a:pt x="77" y="177"/>
                  </a:lnTo>
                  <a:lnTo>
                    <a:pt x="78" y="177"/>
                  </a:lnTo>
                  <a:lnTo>
                    <a:pt x="79" y="178"/>
                  </a:lnTo>
                  <a:lnTo>
                    <a:pt x="82" y="178"/>
                  </a:lnTo>
                  <a:lnTo>
                    <a:pt x="84" y="178"/>
                  </a:lnTo>
                  <a:lnTo>
                    <a:pt x="85" y="178"/>
                  </a:lnTo>
                  <a:lnTo>
                    <a:pt x="86" y="180"/>
                  </a:lnTo>
                  <a:lnTo>
                    <a:pt x="88" y="180"/>
                  </a:lnTo>
                  <a:lnTo>
                    <a:pt x="88" y="180"/>
                  </a:lnTo>
                  <a:lnTo>
                    <a:pt x="88" y="180"/>
                  </a:lnTo>
                  <a:lnTo>
                    <a:pt x="89" y="181"/>
                  </a:lnTo>
                  <a:lnTo>
                    <a:pt x="89" y="181"/>
                  </a:lnTo>
                  <a:lnTo>
                    <a:pt x="89" y="182"/>
                  </a:lnTo>
                  <a:lnTo>
                    <a:pt x="89" y="182"/>
                  </a:lnTo>
                  <a:lnTo>
                    <a:pt x="89" y="184"/>
                  </a:lnTo>
                  <a:lnTo>
                    <a:pt x="88" y="188"/>
                  </a:lnTo>
                  <a:lnTo>
                    <a:pt x="88" y="189"/>
                  </a:lnTo>
                  <a:lnTo>
                    <a:pt x="89" y="189"/>
                  </a:lnTo>
                  <a:lnTo>
                    <a:pt x="92" y="189"/>
                  </a:lnTo>
                  <a:lnTo>
                    <a:pt x="93" y="189"/>
                  </a:lnTo>
                  <a:lnTo>
                    <a:pt x="93" y="188"/>
                  </a:lnTo>
                  <a:lnTo>
                    <a:pt x="94" y="188"/>
                  </a:lnTo>
                  <a:lnTo>
                    <a:pt x="96" y="186"/>
                  </a:lnTo>
                  <a:lnTo>
                    <a:pt x="96" y="186"/>
                  </a:lnTo>
                  <a:lnTo>
                    <a:pt x="97" y="185"/>
                  </a:lnTo>
                  <a:lnTo>
                    <a:pt x="98" y="184"/>
                  </a:lnTo>
                  <a:lnTo>
                    <a:pt x="98" y="184"/>
                  </a:lnTo>
                  <a:lnTo>
                    <a:pt x="100" y="181"/>
                  </a:lnTo>
                  <a:lnTo>
                    <a:pt x="101" y="180"/>
                  </a:lnTo>
                  <a:lnTo>
                    <a:pt x="104" y="177"/>
                  </a:lnTo>
                  <a:lnTo>
                    <a:pt x="105" y="176"/>
                  </a:lnTo>
                  <a:lnTo>
                    <a:pt x="105" y="176"/>
                  </a:lnTo>
                  <a:lnTo>
                    <a:pt x="106" y="174"/>
                  </a:lnTo>
                  <a:lnTo>
                    <a:pt x="106" y="174"/>
                  </a:lnTo>
                  <a:lnTo>
                    <a:pt x="108" y="173"/>
                  </a:lnTo>
                  <a:lnTo>
                    <a:pt x="108" y="172"/>
                  </a:lnTo>
                  <a:lnTo>
                    <a:pt x="108" y="172"/>
                  </a:lnTo>
                  <a:lnTo>
                    <a:pt x="109" y="170"/>
                  </a:lnTo>
                  <a:lnTo>
                    <a:pt x="109" y="169"/>
                  </a:lnTo>
                  <a:lnTo>
                    <a:pt x="109" y="168"/>
                  </a:lnTo>
                  <a:lnTo>
                    <a:pt x="109" y="166"/>
                  </a:lnTo>
                  <a:lnTo>
                    <a:pt x="108" y="166"/>
                  </a:lnTo>
                  <a:lnTo>
                    <a:pt x="108" y="165"/>
                  </a:lnTo>
                  <a:lnTo>
                    <a:pt x="108" y="163"/>
                  </a:lnTo>
                  <a:lnTo>
                    <a:pt x="108" y="162"/>
                  </a:lnTo>
                  <a:lnTo>
                    <a:pt x="106" y="162"/>
                  </a:lnTo>
                  <a:lnTo>
                    <a:pt x="106" y="161"/>
                  </a:lnTo>
                  <a:lnTo>
                    <a:pt x="105" y="161"/>
                  </a:lnTo>
                  <a:lnTo>
                    <a:pt x="104" y="159"/>
                  </a:lnTo>
                  <a:lnTo>
                    <a:pt x="104" y="158"/>
                  </a:lnTo>
                  <a:lnTo>
                    <a:pt x="104" y="158"/>
                  </a:lnTo>
                  <a:lnTo>
                    <a:pt x="104" y="157"/>
                  </a:lnTo>
                  <a:lnTo>
                    <a:pt x="104" y="157"/>
                  </a:lnTo>
                  <a:lnTo>
                    <a:pt x="105" y="155"/>
                  </a:lnTo>
                  <a:lnTo>
                    <a:pt x="106" y="154"/>
                  </a:lnTo>
                  <a:lnTo>
                    <a:pt x="106" y="153"/>
                  </a:lnTo>
                  <a:lnTo>
                    <a:pt x="106" y="151"/>
                  </a:lnTo>
                  <a:lnTo>
                    <a:pt x="108" y="150"/>
                  </a:lnTo>
                  <a:lnTo>
                    <a:pt x="108" y="149"/>
                  </a:lnTo>
                  <a:lnTo>
                    <a:pt x="108" y="147"/>
                  </a:lnTo>
                  <a:lnTo>
                    <a:pt x="106" y="147"/>
                  </a:lnTo>
                  <a:lnTo>
                    <a:pt x="106" y="145"/>
                  </a:lnTo>
                  <a:lnTo>
                    <a:pt x="105" y="145"/>
                  </a:lnTo>
                  <a:lnTo>
                    <a:pt x="105" y="145"/>
                  </a:lnTo>
                  <a:lnTo>
                    <a:pt x="104" y="143"/>
                  </a:lnTo>
                  <a:lnTo>
                    <a:pt x="104" y="143"/>
                  </a:lnTo>
                  <a:lnTo>
                    <a:pt x="104" y="142"/>
                  </a:lnTo>
                  <a:lnTo>
                    <a:pt x="104" y="139"/>
                  </a:lnTo>
                  <a:lnTo>
                    <a:pt x="104" y="138"/>
                  </a:lnTo>
                  <a:lnTo>
                    <a:pt x="104" y="135"/>
                  </a:lnTo>
                  <a:lnTo>
                    <a:pt x="105" y="132"/>
                  </a:lnTo>
                  <a:lnTo>
                    <a:pt x="105" y="131"/>
                  </a:lnTo>
                  <a:lnTo>
                    <a:pt x="106" y="128"/>
                  </a:lnTo>
                  <a:lnTo>
                    <a:pt x="108" y="127"/>
                  </a:lnTo>
                  <a:lnTo>
                    <a:pt x="109" y="124"/>
                  </a:lnTo>
                  <a:lnTo>
                    <a:pt x="109" y="123"/>
                  </a:lnTo>
                  <a:lnTo>
                    <a:pt x="111" y="120"/>
                  </a:lnTo>
                  <a:lnTo>
                    <a:pt x="111" y="120"/>
                  </a:lnTo>
                  <a:lnTo>
                    <a:pt x="111" y="119"/>
                  </a:lnTo>
                  <a:lnTo>
                    <a:pt x="111" y="118"/>
                  </a:lnTo>
                  <a:lnTo>
                    <a:pt x="111" y="118"/>
                  </a:lnTo>
                  <a:lnTo>
                    <a:pt x="109" y="116"/>
                  </a:lnTo>
                  <a:lnTo>
                    <a:pt x="109" y="116"/>
                  </a:lnTo>
                  <a:lnTo>
                    <a:pt x="109" y="116"/>
                  </a:lnTo>
                  <a:lnTo>
                    <a:pt x="108" y="115"/>
                  </a:lnTo>
                  <a:lnTo>
                    <a:pt x="108" y="115"/>
                  </a:lnTo>
                  <a:lnTo>
                    <a:pt x="108" y="115"/>
                  </a:lnTo>
                  <a:lnTo>
                    <a:pt x="106" y="115"/>
                  </a:lnTo>
                  <a:lnTo>
                    <a:pt x="106" y="114"/>
                  </a:lnTo>
                  <a:lnTo>
                    <a:pt x="106" y="114"/>
                  </a:lnTo>
                  <a:lnTo>
                    <a:pt x="106" y="112"/>
                  </a:lnTo>
                  <a:lnTo>
                    <a:pt x="106" y="112"/>
                  </a:lnTo>
                  <a:lnTo>
                    <a:pt x="106" y="111"/>
                  </a:lnTo>
                  <a:lnTo>
                    <a:pt x="108" y="109"/>
                  </a:lnTo>
                  <a:lnTo>
                    <a:pt x="111" y="107"/>
                  </a:lnTo>
                  <a:lnTo>
                    <a:pt x="111" y="107"/>
                  </a:lnTo>
                  <a:lnTo>
                    <a:pt x="111" y="105"/>
                  </a:lnTo>
                  <a:lnTo>
                    <a:pt x="111" y="105"/>
                  </a:lnTo>
                  <a:lnTo>
                    <a:pt x="111" y="105"/>
                  </a:lnTo>
                  <a:lnTo>
                    <a:pt x="111" y="105"/>
                  </a:lnTo>
                  <a:lnTo>
                    <a:pt x="111" y="104"/>
                  </a:lnTo>
                  <a:lnTo>
                    <a:pt x="109" y="104"/>
                  </a:lnTo>
                  <a:lnTo>
                    <a:pt x="109" y="104"/>
                  </a:lnTo>
                  <a:lnTo>
                    <a:pt x="106" y="103"/>
                  </a:lnTo>
                  <a:lnTo>
                    <a:pt x="105" y="101"/>
                  </a:lnTo>
                  <a:lnTo>
                    <a:pt x="104" y="101"/>
                  </a:lnTo>
                  <a:lnTo>
                    <a:pt x="104" y="101"/>
                  </a:lnTo>
                  <a:lnTo>
                    <a:pt x="104" y="101"/>
                  </a:lnTo>
                  <a:lnTo>
                    <a:pt x="102" y="101"/>
                  </a:lnTo>
                  <a:lnTo>
                    <a:pt x="101" y="101"/>
                  </a:lnTo>
                  <a:lnTo>
                    <a:pt x="100" y="103"/>
                  </a:lnTo>
                  <a:lnTo>
                    <a:pt x="98" y="103"/>
                  </a:lnTo>
                  <a:lnTo>
                    <a:pt x="97" y="103"/>
                  </a:lnTo>
                  <a:lnTo>
                    <a:pt x="96" y="103"/>
                  </a:lnTo>
                  <a:lnTo>
                    <a:pt x="94" y="103"/>
                  </a:lnTo>
                  <a:lnTo>
                    <a:pt x="94" y="103"/>
                  </a:lnTo>
                  <a:lnTo>
                    <a:pt x="93" y="101"/>
                  </a:lnTo>
                  <a:lnTo>
                    <a:pt x="93" y="101"/>
                  </a:lnTo>
                  <a:lnTo>
                    <a:pt x="93" y="100"/>
                  </a:lnTo>
                  <a:lnTo>
                    <a:pt x="93" y="100"/>
                  </a:lnTo>
                  <a:lnTo>
                    <a:pt x="93" y="99"/>
                  </a:lnTo>
                  <a:lnTo>
                    <a:pt x="94" y="97"/>
                  </a:lnTo>
                  <a:lnTo>
                    <a:pt x="94" y="97"/>
                  </a:lnTo>
                  <a:lnTo>
                    <a:pt x="96" y="95"/>
                  </a:lnTo>
                  <a:lnTo>
                    <a:pt x="97" y="92"/>
                  </a:lnTo>
                  <a:lnTo>
                    <a:pt x="98" y="89"/>
                  </a:lnTo>
                  <a:lnTo>
                    <a:pt x="98" y="88"/>
                  </a:lnTo>
                  <a:lnTo>
                    <a:pt x="100" y="87"/>
                  </a:lnTo>
                  <a:lnTo>
                    <a:pt x="100" y="85"/>
                  </a:lnTo>
                  <a:lnTo>
                    <a:pt x="100" y="82"/>
                  </a:lnTo>
                  <a:lnTo>
                    <a:pt x="100" y="81"/>
                  </a:lnTo>
                  <a:lnTo>
                    <a:pt x="98" y="78"/>
                  </a:lnTo>
                  <a:lnTo>
                    <a:pt x="98" y="77"/>
                  </a:lnTo>
                  <a:lnTo>
                    <a:pt x="97" y="74"/>
                  </a:lnTo>
                  <a:lnTo>
                    <a:pt x="97" y="73"/>
                  </a:lnTo>
                  <a:lnTo>
                    <a:pt x="96" y="70"/>
                  </a:lnTo>
                  <a:lnTo>
                    <a:pt x="96" y="69"/>
                  </a:lnTo>
                  <a:lnTo>
                    <a:pt x="94" y="66"/>
                  </a:lnTo>
                  <a:lnTo>
                    <a:pt x="94" y="65"/>
                  </a:lnTo>
                  <a:lnTo>
                    <a:pt x="94" y="62"/>
                  </a:lnTo>
                  <a:lnTo>
                    <a:pt x="94" y="61"/>
                  </a:lnTo>
                  <a:lnTo>
                    <a:pt x="96" y="60"/>
                  </a:lnTo>
                  <a:lnTo>
                    <a:pt x="96" y="60"/>
                  </a:lnTo>
                  <a:lnTo>
                    <a:pt x="98" y="57"/>
                  </a:lnTo>
                  <a:lnTo>
                    <a:pt x="98" y="55"/>
                  </a:lnTo>
                  <a:lnTo>
                    <a:pt x="100" y="54"/>
                  </a:lnTo>
                  <a:lnTo>
                    <a:pt x="101" y="51"/>
                  </a:lnTo>
                  <a:lnTo>
                    <a:pt x="101" y="50"/>
                  </a:lnTo>
                  <a:lnTo>
                    <a:pt x="102" y="49"/>
                  </a:lnTo>
                  <a:lnTo>
                    <a:pt x="104" y="49"/>
                  </a:lnTo>
                  <a:lnTo>
                    <a:pt x="104" y="47"/>
                  </a:lnTo>
                  <a:lnTo>
                    <a:pt x="105" y="46"/>
                  </a:lnTo>
                  <a:lnTo>
                    <a:pt x="106" y="45"/>
                  </a:lnTo>
                  <a:lnTo>
                    <a:pt x="108" y="45"/>
                  </a:lnTo>
                  <a:lnTo>
                    <a:pt x="109" y="45"/>
                  </a:lnTo>
                  <a:lnTo>
                    <a:pt x="111" y="43"/>
                  </a:lnTo>
                  <a:lnTo>
                    <a:pt x="112" y="43"/>
                  </a:lnTo>
                  <a:lnTo>
                    <a:pt x="113" y="42"/>
                  </a:lnTo>
                  <a:lnTo>
                    <a:pt x="113" y="41"/>
                  </a:lnTo>
                  <a:lnTo>
                    <a:pt x="115" y="39"/>
                  </a:lnTo>
                  <a:lnTo>
                    <a:pt x="115" y="38"/>
                  </a:lnTo>
                  <a:lnTo>
                    <a:pt x="115" y="38"/>
                  </a:lnTo>
                  <a:lnTo>
                    <a:pt x="115" y="37"/>
                  </a:lnTo>
                  <a:lnTo>
                    <a:pt x="113" y="34"/>
                  </a:lnTo>
                  <a:lnTo>
                    <a:pt x="113" y="31"/>
                  </a:lnTo>
                  <a:lnTo>
                    <a:pt x="112" y="30"/>
                  </a:lnTo>
                  <a:lnTo>
                    <a:pt x="111" y="27"/>
                  </a:lnTo>
                  <a:lnTo>
                    <a:pt x="109" y="26"/>
                  </a:lnTo>
                  <a:lnTo>
                    <a:pt x="108" y="23"/>
                  </a:lnTo>
                  <a:lnTo>
                    <a:pt x="105" y="22"/>
                  </a:lnTo>
                  <a:lnTo>
                    <a:pt x="102" y="19"/>
                  </a:lnTo>
                  <a:lnTo>
                    <a:pt x="101" y="18"/>
                  </a:lnTo>
                  <a:lnTo>
                    <a:pt x="100" y="15"/>
                  </a:lnTo>
                  <a:lnTo>
                    <a:pt x="98" y="15"/>
                  </a:lnTo>
                  <a:lnTo>
                    <a:pt x="98" y="14"/>
                  </a:lnTo>
                  <a:lnTo>
                    <a:pt x="97" y="12"/>
                  </a:lnTo>
                  <a:lnTo>
                    <a:pt x="97" y="12"/>
                  </a:lnTo>
                  <a:lnTo>
                    <a:pt x="97" y="11"/>
                  </a:lnTo>
                  <a:lnTo>
                    <a:pt x="97" y="10"/>
                  </a:lnTo>
                  <a:lnTo>
                    <a:pt x="97" y="8"/>
                  </a:lnTo>
                  <a:lnTo>
                    <a:pt x="97" y="8"/>
                  </a:lnTo>
                  <a:lnTo>
                    <a:pt x="97" y="8"/>
                  </a:lnTo>
                  <a:lnTo>
                    <a:pt x="98" y="7"/>
                  </a:lnTo>
                  <a:lnTo>
                    <a:pt x="98" y="7"/>
                  </a:lnTo>
                  <a:lnTo>
                    <a:pt x="98" y="7"/>
                  </a:lnTo>
                  <a:lnTo>
                    <a:pt x="98" y="5"/>
                  </a:lnTo>
                  <a:lnTo>
                    <a:pt x="98" y="5"/>
                  </a:lnTo>
                  <a:lnTo>
                    <a:pt x="98" y="4"/>
                  </a:lnTo>
                  <a:lnTo>
                    <a:pt x="98" y="3"/>
                  </a:lnTo>
                  <a:lnTo>
                    <a:pt x="97" y="1"/>
                  </a:lnTo>
                  <a:lnTo>
                    <a:pt x="96" y="0"/>
                  </a:lnTo>
                  <a:lnTo>
                    <a:pt x="96" y="0"/>
                  </a:lnTo>
                  <a:lnTo>
                    <a:pt x="92" y="1"/>
                  </a:lnTo>
                  <a:lnTo>
                    <a:pt x="89" y="3"/>
                  </a:lnTo>
                  <a:lnTo>
                    <a:pt x="88" y="4"/>
                  </a:lnTo>
                  <a:lnTo>
                    <a:pt x="85" y="5"/>
                  </a:lnTo>
                  <a:lnTo>
                    <a:pt x="84" y="7"/>
                  </a:lnTo>
                  <a:lnTo>
                    <a:pt x="84" y="7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18" name="Freeform 28"/>
            <p:cNvSpPr>
              <a:spLocks/>
            </p:cNvSpPr>
            <p:nvPr/>
          </p:nvSpPr>
          <p:spPr bwMode="auto">
            <a:xfrm>
              <a:off x="4679642" y="3052956"/>
              <a:ext cx="1152903" cy="1630276"/>
            </a:xfrm>
            <a:custGeom>
              <a:avLst/>
              <a:gdLst>
                <a:gd name="T0" fmla="*/ 154 w 512"/>
                <a:gd name="T1" fmla="*/ 675 h 724"/>
                <a:gd name="T2" fmla="*/ 151 w 512"/>
                <a:gd name="T3" fmla="*/ 639 h 724"/>
                <a:gd name="T4" fmla="*/ 178 w 512"/>
                <a:gd name="T5" fmla="*/ 606 h 724"/>
                <a:gd name="T6" fmla="*/ 217 w 512"/>
                <a:gd name="T7" fmla="*/ 624 h 724"/>
                <a:gd name="T8" fmla="*/ 281 w 512"/>
                <a:gd name="T9" fmla="*/ 595 h 724"/>
                <a:gd name="T10" fmla="*/ 315 w 512"/>
                <a:gd name="T11" fmla="*/ 548 h 724"/>
                <a:gd name="T12" fmla="*/ 371 w 512"/>
                <a:gd name="T13" fmla="*/ 544 h 724"/>
                <a:gd name="T14" fmla="*/ 429 w 512"/>
                <a:gd name="T15" fmla="*/ 554 h 724"/>
                <a:gd name="T16" fmla="*/ 500 w 512"/>
                <a:gd name="T17" fmla="*/ 528 h 724"/>
                <a:gd name="T18" fmla="*/ 485 w 512"/>
                <a:gd name="T19" fmla="*/ 485 h 724"/>
                <a:gd name="T20" fmla="*/ 498 w 512"/>
                <a:gd name="T21" fmla="*/ 433 h 724"/>
                <a:gd name="T22" fmla="*/ 498 w 512"/>
                <a:gd name="T23" fmla="*/ 385 h 724"/>
                <a:gd name="T24" fmla="*/ 485 w 512"/>
                <a:gd name="T25" fmla="*/ 346 h 724"/>
                <a:gd name="T26" fmla="*/ 474 w 512"/>
                <a:gd name="T27" fmla="*/ 302 h 724"/>
                <a:gd name="T28" fmla="*/ 456 w 512"/>
                <a:gd name="T29" fmla="*/ 255 h 724"/>
                <a:gd name="T30" fmla="*/ 473 w 512"/>
                <a:gd name="T31" fmla="*/ 220 h 724"/>
                <a:gd name="T32" fmla="*/ 448 w 512"/>
                <a:gd name="T33" fmla="*/ 192 h 724"/>
                <a:gd name="T34" fmla="*/ 433 w 512"/>
                <a:gd name="T35" fmla="*/ 148 h 724"/>
                <a:gd name="T36" fmla="*/ 439 w 512"/>
                <a:gd name="T37" fmla="*/ 100 h 724"/>
                <a:gd name="T38" fmla="*/ 442 w 512"/>
                <a:gd name="T39" fmla="*/ 66 h 724"/>
                <a:gd name="T40" fmla="*/ 423 w 512"/>
                <a:gd name="T41" fmla="*/ 65 h 724"/>
                <a:gd name="T42" fmla="*/ 396 w 512"/>
                <a:gd name="T43" fmla="*/ 73 h 724"/>
                <a:gd name="T44" fmla="*/ 423 w 512"/>
                <a:gd name="T45" fmla="*/ 112 h 724"/>
                <a:gd name="T46" fmla="*/ 402 w 512"/>
                <a:gd name="T47" fmla="*/ 101 h 724"/>
                <a:gd name="T48" fmla="*/ 385 w 512"/>
                <a:gd name="T49" fmla="*/ 73 h 724"/>
                <a:gd name="T50" fmla="*/ 390 w 512"/>
                <a:gd name="T51" fmla="*/ 24 h 724"/>
                <a:gd name="T52" fmla="*/ 354 w 512"/>
                <a:gd name="T53" fmla="*/ 76 h 724"/>
                <a:gd name="T54" fmla="*/ 359 w 512"/>
                <a:gd name="T55" fmla="*/ 112 h 724"/>
                <a:gd name="T56" fmla="*/ 339 w 512"/>
                <a:gd name="T57" fmla="*/ 170 h 724"/>
                <a:gd name="T58" fmla="*/ 375 w 512"/>
                <a:gd name="T59" fmla="*/ 182 h 724"/>
                <a:gd name="T60" fmla="*/ 393 w 512"/>
                <a:gd name="T61" fmla="*/ 225 h 724"/>
                <a:gd name="T62" fmla="*/ 405 w 512"/>
                <a:gd name="T63" fmla="*/ 257 h 724"/>
                <a:gd name="T64" fmla="*/ 384 w 512"/>
                <a:gd name="T65" fmla="*/ 223 h 724"/>
                <a:gd name="T66" fmla="*/ 369 w 512"/>
                <a:gd name="T67" fmla="*/ 192 h 724"/>
                <a:gd name="T68" fmla="*/ 342 w 512"/>
                <a:gd name="T69" fmla="*/ 230 h 724"/>
                <a:gd name="T70" fmla="*/ 297 w 512"/>
                <a:gd name="T71" fmla="*/ 275 h 724"/>
                <a:gd name="T72" fmla="*/ 258 w 512"/>
                <a:gd name="T73" fmla="*/ 279 h 724"/>
                <a:gd name="T74" fmla="*/ 254 w 512"/>
                <a:gd name="T75" fmla="*/ 259 h 724"/>
                <a:gd name="T76" fmla="*/ 309 w 512"/>
                <a:gd name="T77" fmla="*/ 234 h 724"/>
                <a:gd name="T78" fmla="*/ 317 w 512"/>
                <a:gd name="T79" fmla="*/ 176 h 724"/>
                <a:gd name="T80" fmla="*/ 331 w 512"/>
                <a:gd name="T81" fmla="*/ 127 h 724"/>
                <a:gd name="T82" fmla="*/ 335 w 512"/>
                <a:gd name="T83" fmla="*/ 72 h 724"/>
                <a:gd name="T84" fmla="*/ 338 w 512"/>
                <a:gd name="T85" fmla="*/ 7 h 724"/>
                <a:gd name="T86" fmla="*/ 286 w 512"/>
                <a:gd name="T87" fmla="*/ 50 h 724"/>
                <a:gd name="T88" fmla="*/ 261 w 512"/>
                <a:gd name="T89" fmla="*/ 88 h 724"/>
                <a:gd name="T90" fmla="*/ 242 w 512"/>
                <a:gd name="T91" fmla="*/ 126 h 724"/>
                <a:gd name="T92" fmla="*/ 259 w 512"/>
                <a:gd name="T93" fmla="*/ 163 h 724"/>
                <a:gd name="T94" fmla="*/ 243 w 512"/>
                <a:gd name="T95" fmla="*/ 189 h 724"/>
                <a:gd name="T96" fmla="*/ 212 w 512"/>
                <a:gd name="T97" fmla="*/ 138 h 724"/>
                <a:gd name="T98" fmla="*/ 203 w 512"/>
                <a:gd name="T99" fmla="*/ 171 h 724"/>
                <a:gd name="T100" fmla="*/ 196 w 512"/>
                <a:gd name="T101" fmla="*/ 207 h 724"/>
                <a:gd name="T102" fmla="*/ 136 w 512"/>
                <a:gd name="T103" fmla="*/ 238 h 724"/>
                <a:gd name="T104" fmla="*/ 89 w 512"/>
                <a:gd name="T105" fmla="*/ 266 h 724"/>
                <a:gd name="T106" fmla="*/ 45 w 512"/>
                <a:gd name="T107" fmla="*/ 290 h 724"/>
                <a:gd name="T108" fmla="*/ 16 w 512"/>
                <a:gd name="T109" fmla="*/ 346 h 724"/>
                <a:gd name="T110" fmla="*/ 11 w 512"/>
                <a:gd name="T111" fmla="*/ 394 h 724"/>
                <a:gd name="T112" fmla="*/ 39 w 512"/>
                <a:gd name="T113" fmla="*/ 455 h 724"/>
                <a:gd name="T114" fmla="*/ 61 w 512"/>
                <a:gd name="T115" fmla="*/ 524 h 724"/>
                <a:gd name="T116" fmla="*/ 61 w 512"/>
                <a:gd name="T117" fmla="*/ 585 h 724"/>
                <a:gd name="T118" fmla="*/ 31 w 512"/>
                <a:gd name="T119" fmla="*/ 620 h 724"/>
                <a:gd name="T120" fmla="*/ 35 w 512"/>
                <a:gd name="T121" fmla="*/ 658 h 724"/>
                <a:gd name="T122" fmla="*/ 63 w 512"/>
                <a:gd name="T123" fmla="*/ 681 h 724"/>
                <a:gd name="T124" fmla="*/ 111 w 512"/>
                <a:gd name="T125" fmla="*/ 718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12" h="724">
                  <a:moveTo>
                    <a:pt x="135" y="713"/>
                  </a:moveTo>
                  <a:lnTo>
                    <a:pt x="135" y="712"/>
                  </a:lnTo>
                  <a:lnTo>
                    <a:pt x="135" y="712"/>
                  </a:lnTo>
                  <a:lnTo>
                    <a:pt x="136" y="710"/>
                  </a:lnTo>
                  <a:lnTo>
                    <a:pt x="136" y="710"/>
                  </a:lnTo>
                  <a:lnTo>
                    <a:pt x="136" y="709"/>
                  </a:lnTo>
                  <a:lnTo>
                    <a:pt x="136" y="708"/>
                  </a:lnTo>
                  <a:lnTo>
                    <a:pt x="136" y="708"/>
                  </a:lnTo>
                  <a:lnTo>
                    <a:pt x="135" y="706"/>
                  </a:lnTo>
                  <a:lnTo>
                    <a:pt x="135" y="704"/>
                  </a:lnTo>
                  <a:lnTo>
                    <a:pt x="135" y="702"/>
                  </a:lnTo>
                  <a:lnTo>
                    <a:pt x="135" y="701"/>
                  </a:lnTo>
                  <a:lnTo>
                    <a:pt x="135" y="699"/>
                  </a:lnTo>
                  <a:lnTo>
                    <a:pt x="135" y="699"/>
                  </a:lnTo>
                  <a:lnTo>
                    <a:pt x="135" y="699"/>
                  </a:lnTo>
                  <a:lnTo>
                    <a:pt x="136" y="699"/>
                  </a:lnTo>
                  <a:lnTo>
                    <a:pt x="136" y="698"/>
                  </a:lnTo>
                  <a:lnTo>
                    <a:pt x="138" y="698"/>
                  </a:lnTo>
                  <a:lnTo>
                    <a:pt x="140" y="698"/>
                  </a:lnTo>
                  <a:lnTo>
                    <a:pt x="142" y="698"/>
                  </a:lnTo>
                  <a:lnTo>
                    <a:pt x="142" y="698"/>
                  </a:lnTo>
                  <a:lnTo>
                    <a:pt x="143" y="697"/>
                  </a:lnTo>
                  <a:lnTo>
                    <a:pt x="143" y="697"/>
                  </a:lnTo>
                  <a:lnTo>
                    <a:pt x="144" y="695"/>
                  </a:lnTo>
                  <a:lnTo>
                    <a:pt x="144" y="695"/>
                  </a:lnTo>
                  <a:lnTo>
                    <a:pt x="144" y="694"/>
                  </a:lnTo>
                  <a:lnTo>
                    <a:pt x="144" y="693"/>
                  </a:lnTo>
                  <a:lnTo>
                    <a:pt x="146" y="690"/>
                  </a:lnTo>
                  <a:lnTo>
                    <a:pt x="146" y="687"/>
                  </a:lnTo>
                  <a:lnTo>
                    <a:pt x="147" y="685"/>
                  </a:lnTo>
                  <a:lnTo>
                    <a:pt x="147" y="683"/>
                  </a:lnTo>
                  <a:lnTo>
                    <a:pt x="149" y="681"/>
                  </a:lnTo>
                  <a:lnTo>
                    <a:pt x="150" y="678"/>
                  </a:lnTo>
                  <a:lnTo>
                    <a:pt x="153" y="677"/>
                  </a:lnTo>
                  <a:lnTo>
                    <a:pt x="154" y="675"/>
                  </a:lnTo>
                  <a:lnTo>
                    <a:pt x="155" y="674"/>
                  </a:lnTo>
                  <a:lnTo>
                    <a:pt x="158" y="672"/>
                  </a:lnTo>
                  <a:lnTo>
                    <a:pt x="161" y="672"/>
                  </a:lnTo>
                  <a:lnTo>
                    <a:pt x="162" y="671"/>
                  </a:lnTo>
                  <a:lnTo>
                    <a:pt x="163" y="671"/>
                  </a:lnTo>
                  <a:lnTo>
                    <a:pt x="166" y="670"/>
                  </a:lnTo>
                  <a:lnTo>
                    <a:pt x="167" y="670"/>
                  </a:lnTo>
                  <a:lnTo>
                    <a:pt x="169" y="668"/>
                  </a:lnTo>
                  <a:lnTo>
                    <a:pt x="169" y="668"/>
                  </a:lnTo>
                  <a:lnTo>
                    <a:pt x="169" y="667"/>
                  </a:lnTo>
                  <a:lnTo>
                    <a:pt x="169" y="666"/>
                  </a:lnTo>
                  <a:lnTo>
                    <a:pt x="170" y="666"/>
                  </a:lnTo>
                  <a:lnTo>
                    <a:pt x="170" y="664"/>
                  </a:lnTo>
                  <a:lnTo>
                    <a:pt x="170" y="663"/>
                  </a:lnTo>
                  <a:lnTo>
                    <a:pt x="170" y="663"/>
                  </a:lnTo>
                  <a:lnTo>
                    <a:pt x="169" y="662"/>
                  </a:lnTo>
                  <a:lnTo>
                    <a:pt x="169" y="659"/>
                  </a:lnTo>
                  <a:lnTo>
                    <a:pt x="167" y="656"/>
                  </a:lnTo>
                  <a:lnTo>
                    <a:pt x="166" y="654"/>
                  </a:lnTo>
                  <a:lnTo>
                    <a:pt x="165" y="650"/>
                  </a:lnTo>
                  <a:lnTo>
                    <a:pt x="163" y="648"/>
                  </a:lnTo>
                  <a:lnTo>
                    <a:pt x="163" y="647"/>
                  </a:lnTo>
                  <a:lnTo>
                    <a:pt x="162" y="645"/>
                  </a:lnTo>
                  <a:lnTo>
                    <a:pt x="161" y="644"/>
                  </a:lnTo>
                  <a:lnTo>
                    <a:pt x="159" y="644"/>
                  </a:lnTo>
                  <a:lnTo>
                    <a:pt x="158" y="643"/>
                  </a:lnTo>
                  <a:lnTo>
                    <a:pt x="157" y="643"/>
                  </a:lnTo>
                  <a:lnTo>
                    <a:pt x="157" y="643"/>
                  </a:lnTo>
                  <a:lnTo>
                    <a:pt x="154" y="641"/>
                  </a:lnTo>
                  <a:lnTo>
                    <a:pt x="153" y="641"/>
                  </a:lnTo>
                  <a:lnTo>
                    <a:pt x="151" y="641"/>
                  </a:lnTo>
                  <a:lnTo>
                    <a:pt x="151" y="641"/>
                  </a:lnTo>
                  <a:lnTo>
                    <a:pt x="151" y="640"/>
                  </a:lnTo>
                  <a:lnTo>
                    <a:pt x="151" y="640"/>
                  </a:lnTo>
                  <a:lnTo>
                    <a:pt x="151" y="639"/>
                  </a:lnTo>
                  <a:lnTo>
                    <a:pt x="151" y="639"/>
                  </a:lnTo>
                  <a:lnTo>
                    <a:pt x="153" y="637"/>
                  </a:lnTo>
                  <a:lnTo>
                    <a:pt x="154" y="636"/>
                  </a:lnTo>
                  <a:lnTo>
                    <a:pt x="154" y="636"/>
                  </a:lnTo>
                  <a:lnTo>
                    <a:pt x="155" y="635"/>
                  </a:lnTo>
                  <a:lnTo>
                    <a:pt x="155" y="633"/>
                  </a:lnTo>
                  <a:lnTo>
                    <a:pt x="155" y="632"/>
                  </a:lnTo>
                  <a:lnTo>
                    <a:pt x="157" y="629"/>
                  </a:lnTo>
                  <a:lnTo>
                    <a:pt x="157" y="625"/>
                  </a:lnTo>
                  <a:lnTo>
                    <a:pt x="157" y="624"/>
                  </a:lnTo>
                  <a:lnTo>
                    <a:pt x="157" y="623"/>
                  </a:lnTo>
                  <a:lnTo>
                    <a:pt x="158" y="620"/>
                  </a:lnTo>
                  <a:lnTo>
                    <a:pt x="158" y="618"/>
                  </a:lnTo>
                  <a:lnTo>
                    <a:pt x="159" y="617"/>
                  </a:lnTo>
                  <a:lnTo>
                    <a:pt x="159" y="614"/>
                  </a:lnTo>
                  <a:lnTo>
                    <a:pt x="161" y="613"/>
                  </a:lnTo>
                  <a:lnTo>
                    <a:pt x="161" y="612"/>
                  </a:lnTo>
                  <a:lnTo>
                    <a:pt x="163" y="609"/>
                  </a:lnTo>
                  <a:lnTo>
                    <a:pt x="166" y="606"/>
                  </a:lnTo>
                  <a:lnTo>
                    <a:pt x="167" y="604"/>
                  </a:lnTo>
                  <a:lnTo>
                    <a:pt x="170" y="601"/>
                  </a:lnTo>
                  <a:lnTo>
                    <a:pt x="171" y="600"/>
                  </a:lnTo>
                  <a:lnTo>
                    <a:pt x="171" y="600"/>
                  </a:lnTo>
                  <a:lnTo>
                    <a:pt x="173" y="598"/>
                  </a:lnTo>
                  <a:lnTo>
                    <a:pt x="174" y="598"/>
                  </a:lnTo>
                  <a:lnTo>
                    <a:pt x="176" y="597"/>
                  </a:lnTo>
                  <a:lnTo>
                    <a:pt x="177" y="597"/>
                  </a:lnTo>
                  <a:lnTo>
                    <a:pt x="177" y="598"/>
                  </a:lnTo>
                  <a:lnTo>
                    <a:pt x="178" y="598"/>
                  </a:lnTo>
                  <a:lnTo>
                    <a:pt x="178" y="600"/>
                  </a:lnTo>
                  <a:lnTo>
                    <a:pt x="178" y="600"/>
                  </a:lnTo>
                  <a:lnTo>
                    <a:pt x="178" y="601"/>
                  </a:lnTo>
                  <a:lnTo>
                    <a:pt x="180" y="602"/>
                  </a:lnTo>
                  <a:lnTo>
                    <a:pt x="180" y="604"/>
                  </a:lnTo>
                  <a:lnTo>
                    <a:pt x="178" y="606"/>
                  </a:lnTo>
                  <a:lnTo>
                    <a:pt x="178" y="608"/>
                  </a:lnTo>
                  <a:lnTo>
                    <a:pt x="178" y="609"/>
                  </a:lnTo>
                  <a:lnTo>
                    <a:pt x="178" y="610"/>
                  </a:lnTo>
                  <a:lnTo>
                    <a:pt x="178" y="612"/>
                  </a:lnTo>
                  <a:lnTo>
                    <a:pt x="178" y="613"/>
                  </a:lnTo>
                  <a:lnTo>
                    <a:pt x="178" y="614"/>
                  </a:lnTo>
                  <a:lnTo>
                    <a:pt x="178" y="614"/>
                  </a:lnTo>
                  <a:lnTo>
                    <a:pt x="180" y="616"/>
                  </a:lnTo>
                  <a:lnTo>
                    <a:pt x="181" y="616"/>
                  </a:lnTo>
                  <a:lnTo>
                    <a:pt x="182" y="616"/>
                  </a:lnTo>
                  <a:lnTo>
                    <a:pt x="185" y="616"/>
                  </a:lnTo>
                  <a:lnTo>
                    <a:pt x="188" y="617"/>
                  </a:lnTo>
                  <a:lnTo>
                    <a:pt x="188" y="617"/>
                  </a:lnTo>
                  <a:lnTo>
                    <a:pt x="189" y="617"/>
                  </a:lnTo>
                  <a:lnTo>
                    <a:pt x="190" y="618"/>
                  </a:lnTo>
                  <a:lnTo>
                    <a:pt x="190" y="618"/>
                  </a:lnTo>
                  <a:lnTo>
                    <a:pt x="193" y="620"/>
                  </a:lnTo>
                  <a:lnTo>
                    <a:pt x="194" y="621"/>
                  </a:lnTo>
                  <a:lnTo>
                    <a:pt x="197" y="623"/>
                  </a:lnTo>
                  <a:lnTo>
                    <a:pt x="200" y="624"/>
                  </a:lnTo>
                  <a:lnTo>
                    <a:pt x="201" y="625"/>
                  </a:lnTo>
                  <a:lnTo>
                    <a:pt x="203" y="625"/>
                  </a:lnTo>
                  <a:lnTo>
                    <a:pt x="205" y="625"/>
                  </a:lnTo>
                  <a:lnTo>
                    <a:pt x="207" y="625"/>
                  </a:lnTo>
                  <a:lnTo>
                    <a:pt x="207" y="625"/>
                  </a:lnTo>
                  <a:lnTo>
                    <a:pt x="208" y="625"/>
                  </a:lnTo>
                  <a:lnTo>
                    <a:pt x="209" y="625"/>
                  </a:lnTo>
                  <a:lnTo>
                    <a:pt x="211" y="624"/>
                  </a:lnTo>
                  <a:lnTo>
                    <a:pt x="211" y="624"/>
                  </a:lnTo>
                  <a:lnTo>
                    <a:pt x="212" y="624"/>
                  </a:lnTo>
                  <a:lnTo>
                    <a:pt x="213" y="624"/>
                  </a:lnTo>
                  <a:lnTo>
                    <a:pt x="215" y="624"/>
                  </a:lnTo>
                  <a:lnTo>
                    <a:pt x="216" y="624"/>
                  </a:lnTo>
                  <a:lnTo>
                    <a:pt x="216" y="624"/>
                  </a:lnTo>
                  <a:lnTo>
                    <a:pt x="217" y="624"/>
                  </a:lnTo>
                  <a:lnTo>
                    <a:pt x="219" y="624"/>
                  </a:lnTo>
                  <a:lnTo>
                    <a:pt x="221" y="624"/>
                  </a:lnTo>
                  <a:lnTo>
                    <a:pt x="224" y="625"/>
                  </a:lnTo>
                  <a:lnTo>
                    <a:pt x="228" y="627"/>
                  </a:lnTo>
                  <a:lnTo>
                    <a:pt x="231" y="627"/>
                  </a:lnTo>
                  <a:lnTo>
                    <a:pt x="232" y="627"/>
                  </a:lnTo>
                  <a:lnTo>
                    <a:pt x="235" y="627"/>
                  </a:lnTo>
                  <a:lnTo>
                    <a:pt x="236" y="627"/>
                  </a:lnTo>
                  <a:lnTo>
                    <a:pt x="239" y="627"/>
                  </a:lnTo>
                  <a:lnTo>
                    <a:pt x="240" y="627"/>
                  </a:lnTo>
                  <a:lnTo>
                    <a:pt x="243" y="625"/>
                  </a:lnTo>
                  <a:lnTo>
                    <a:pt x="244" y="625"/>
                  </a:lnTo>
                  <a:lnTo>
                    <a:pt x="246" y="624"/>
                  </a:lnTo>
                  <a:lnTo>
                    <a:pt x="248" y="624"/>
                  </a:lnTo>
                  <a:lnTo>
                    <a:pt x="250" y="623"/>
                  </a:lnTo>
                  <a:lnTo>
                    <a:pt x="251" y="621"/>
                  </a:lnTo>
                  <a:lnTo>
                    <a:pt x="254" y="620"/>
                  </a:lnTo>
                  <a:lnTo>
                    <a:pt x="255" y="618"/>
                  </a:lnTo>
                  <a:lnTo>
                    <a:pt x="257" y="617"/>
                  </a:lnTo>
                  <a:lnTo>
                    <a:pt x="258" y="616"/>
                  </a:lnTo>
                  <a:lnTo>
                    <a:pt x="259" y="614"/>
                  </a:lnTo>
                  <a:lnTo>
                    <a:pt x="262" y="610"/>
                  </a:lnTo>
                  <a:lnTo>
                    <a:pt x="263" y="609"/>
                  </a:lnTo>
                  <a:lnTo>
                    <a:pt x="265" y="609"/>
                  </a:lnTo>
                  <a:lnTo>
                    <a:pt x="266" y="608"/>
                  </a:lnTo>
                  <a:lnTo>
                    <a:pt x="269" y="606"/>
                  </a:lnTo>
                  <a:lnTo>
                    <a:pt x="271" y="605"/>
                  </a:lnTo>
                  <a:lnTo>
                    <a:pt x="273" y="604"/>
                  </a:lnTo>
                  <a:lnTo>
                    <a:pt x="275" y="602"/>
                  </a:lnTo>
                  <a:lnTo>
                    <a:pt x="277" y="602"/>
                  </a:lnTo>
                  <a:lnTo>
                    <a:pt x="278" y="601"/>
                  </a:lnTo>
                  <a:lnTo>
                    <a:pt x="280" y="600"/>
                  </a:lnTo>
                  <a:lnTo>
                    <a:pt x="280" y="598"/>
                  </a:lnTo>
                  <a:lnTo>
                    <a:pt x="281" y="597"/>
                  </a:lnTo>
                  <a:lnTo>
                    <a:pt x="281" y="595"/>
                  </a:lnTo>
                  <a:lnTo>
                    <a:pt x="282" y="593"/>
                  </a:lnTo>
                  <a:lnTo>
                    <a:pt x="284" y="590"/>
                  </a:lnTo>
                  <a:lnTo>
                    <a:pt x="285" y="587"/>
                  </a:lnTo>
                  <a:lnTo>
                    <a:pt x="288" y="586"/>
                  </a:lnTo>
                  <a:lnTo>
                    <a:pt x="288" y="585"/>
                  </a:lnTo>
                  <a:lnTo>
                    <a:pt x="289" y="583"/>
                  </a:lnTo>
                  <a:lnTo>
                    <a:pt x="290" y="583"/>
                  </a:lnTo>
                  <a:lnTo>
                    <a:pt x="292" y="582"/>
                  </a:lnTo>
                  <a:lnTo>
                    <a:pt x="293" y="582"/>
                  </a:lnTo>
                  <a:lnTo>
                    <a:pt x="294" y="581"/>
                  </a:lnTo>
                  <a:lnTo>
                    <a:pt x="296" y="581"/>
                  </a:lnTo>
                  <a:lnTo>
                    <a:pt x="297" y="581"/>
                  </a:lnTo>
                  <a:lnTo>
                    <a:pt x="297" y="581"/>
                  </a:lnTo>
                  <a:lnTo>
                    <a:pt x="298" y="581"/>
                  </a:lnTo>
                  <a:lnTo>
                    <a:pt x="300" y="581"/>
                  </a:lnTo>
                  <a:lnTo>
                    <a:pt x="301" y="581"/>
                  </a:lnTo>
                  <a:lnTo>
                    <a:pt x="301" y="579"/>
                  </a:lnTo>
                  <a:lnTo>
                    <a:pt x="302" y="579"/>
                  </a:lnTo>
                  <a:lnTo>
                    <a:pt x="304" y="579"/>
                  </a:lnTo>
                  <a:lnTo>
                    <a:pt x="304" y="578"/>
                  </a:lnTo>
                  <a:lnTo>
                    <a:pt x="305" y="577"/>
                  </a:lnTo>
                  <a:lnTo>
                    <a:pt x="307" y="574"/>
                  </a:lnTo>
                  <a:lnTo>
                    <a:pt x="308" y="571"/>
                  </a:lnTo>
                  <a:lnTo>
                    <a:pt x="309" y="568"/>
                  </a:lnTo>
                  <a:lnTo>
                    <a:pt x="311" y="566"/>
                  </a:lnTo>
                  <a:lnTo>
                    <a:pt x="312" y="563"/>
                  </a:lnTo>
                  <a:lnTo>
                    <a:pt x="313" y="560"/>
                  </a:lnTo>
                  <a:lnTo>
                    <a:pt x="315" y="558"/>
                  </a:lnTo>
                  <a:lnTo>
                    <a:pt x="315" y="555"/>
                  </a:lnTo>
                  <a:lnTo>
                    <a:pt x="315" y="552"/>
                  </a:lnTo>
                  <a:lnTo>
                    <a:pt x="315" y="551"/>
                  </a:lnTo>
                  <a:lnTo>
                    <a:pt x="315" y="551"/>
                  </a:lnTo>
                  <a:lnTo>
                    <a:pt x="315" y="550"/>
                  </a:lnTo>
                  <a:lnTo>
                    <a:pt x="315" y="550"/>
                  </a:lnTo>
                  <a:lnTo>
                    <a:pt x="315" y="548"/>
                  </a:lnTo>
                  <a:lnTo>
                    <a:pt x="315" y="548"/>
                  </a:lnTo>
                  <a:lnTo>
                    <a:pt x="315" y="547"/>
                  </a:lnTo>
                  <a:lnTo>
                    <a:pt x="315" y="547"/>
                  </a:lnTo>
                  <a:lnTo>
                    <a:pt x="315" y="546"/>
                  </a:lnTo>
                  <a:lnTo>
                    <a:pt x="315" y="546"/>
                  </a:lnTo>
                  <a:lnTo>
                    <a:pt x="315" y="546"/>
                  </a:lnTo>
                  <a:lnTo>
                    <a:pt x="316" y="544"/>
                  </a:lnTo>
                  <a:lnTo>
                    <a:pt x="317" y="543"/>
                  </a:lnTo>
                  <a:lnTo>
                    <a:pt x="319" y="541"/>
                  </a:lnTo>
                  <a:lnTo>
                    <a:pt x="320" y="540"/>
                  </a:lnTo>
                  <a:lnTo>
                    <a:pt x="320" y="537"/>
                  </a:lnTo>
                  <a:lnTo>
                    <a:pt x="320" y="537"/>
                  </a:lnTo>
                  <a:lnTo>
                    <a:pt x="321" y="536"/>
                  </a:lnTo>
                  <a:lnTo>
                    <a:pt x="321" y="535"/>
                  </a:lnTo>
                  <a:lnTo>
                    <a:pt x="323" y="535"/>
                  </a:lnTo>
                  <a:lnTo>
                    <a:pt x="324" y="535"/>
                  </a:lnTo>
                  <a:lnTo>
                    <a:pt x="325" y="535"/>
                  </a:lnTo>
                  <a:lnTo>
                    <a:pt x="327" y="535"/>
                  </a:lnTo>
                  <a:lnTo>
                    <a:pt x="328" y="535"/>
                  </a:lnTo>
                  <a:lnTo>
                    <a:pt x="332" y="535"/>
                  </a:lnTo>
                  <a:lnTo>
                    <a:pt x="336" y="536"/>
                  </a:lnTo>
                  <a:lnTo>
                    <a:pt x="339" y="536"/>
                  </a:lnTo>
                  <a:lnTo>
                    <a:pt x="343" y="536"/>
                  </a:lnTo>
                  <a:lnTo>
                    <a:pt x="357" y="536"/>
                  </a:lnTo>
                  <a:lnTo>
                    <a:pt x="358" y="536"/>
                  </a:lnTo>
                  <a:lnTo>
                    <a:pt x="359" y="536"/>
                  </a:lnTo>
                  <a:lnTo>
                    <a:pt x="361" y="537"/>
                  </a:lnTo>
                  <a:lnTo>
                    <a:pt x="362" y="537"/>
                  </a:lnTo>
                  <a:lnTo>
                    <a:pt x="363" y="539"/>
                  </a:lnTo>
                  <a:lnTo>
                    <a:pt x="365" y="539"/>
                  </a:lnTo>
                  <a:lnTo>
                    <a:pt x="366" y="539"/>
                  </a:lnTo>
                  <a:lnTo>
                    <a:pt x="366" y="540"/>
                  </a:lnTo>
                  <a:lnTo>
                    <a:pt x="367" y="541"/>
                  </a:lnTo>
                  <a:lnTo>
                    <a:pt x="369" y="543"/>
                  </a:lnTo>
                  <a:lnTo>
                    <a:pt x="371" y="544"/>
                  </a:lnTo>
                  <a:lnTo>
                    <a:pt x="373" y="546"/>
                  </a:lnTo>
                  <a:lnTo>
                    <a:pt x="374" y="546"/>
                  </a:lnTo>
                  <a:lnTo>
                    <a:pt x="377" y="547"/>
                  </a:lnTo>
                  <a:lnTo>
                    <a:pt x="378" y="547"/>
                  </a:lnTo>
                  <a:lnTo>
                    <a:pt x="381" y="547"/>
                  </a:lnTo>
                  <a:lnTo>
                    <a:pt x="382" y="547"/>
                  </a:lnTo>
                  <a:lnTo>
                    <a:pt x="385" y="547"/>
                  </a:lnTo>
                  <a:lnTo>
                    <a:pt x="389" y="546"/>
                  </a:lnTo>
                  <a:lnTo>
                    <a:pt x="392" y="546"/>
                  </a:lnTo>
                  <a:lnTo>
                    <a:pt x="393" y="546"/>
                  </a:lnTo>
                  <a:lnTo>
                    <a:pt x="394" y="544"/>
                  </a:lnTo>
                  <a:lnTo>
                    <a:pt x="396" y="544"/>
                  </a:lnTo>
                  <a:lnTo>
                    <a:pt x="398" y="546"/>
                  </a:lnTo>
                  <a:lnTo>
                    <a:pt x="398" y="546"/>
                  </a:lnTo>
                  <a:lnTo>
                    <a:pt x="400" y="546"/>
                  </a:lnTo>
                  <a:lnTo>
                    <a:pt x="401" y="546"/>
                  </a:lnTo>
                  <a:lnTo>
                    <a:pt x="401" y="547"/>
                  </a:lnTo>
                  <a:lnTo>
                    <a:pt x="402" y="547"/>
                  </a:lnTo>
                  <a:lnTo>
                    <a:pt x="404" y="548"/>
                  </a:lnTo>
                  <a:lnTo>
                    <a:pt x="405" y="550"/>
                  </a:lnTo>
                  <a:lnTo>
                    <a:pt x="405" y="550"/>
                  </a:lnTo>
                  <a:lnTo>
                    <a:pt x="406" y="551"/>
                  </a:lnTo>
                  <a:lnTo>
                    <a:pt x="409" y="551"/>
                  </a:lnTo>
                  <a:lnTo>
                    <a:pt x="411" y="551"/>
                  </a:lnTo>
                  <a:lnTo>
                    <a:pt x="412" y="552"/>
                  </a:lnTo>
                  <a:lnTo>
                    <a:pt x="415" y="552"/>
                  </a:lnTo>
                  <a:lnTo>
                    <a:pt x="419" y="554"/>
                  </a:lnTo>
                  <a:lnTo>
                    <a:pt x="421" y="555"/>
                  </a:lnTo>
                  <a:lnTo>
                    <a:pt x="423" y="555"/>
                  </a:lnTo>
                  <a:lnTo>
                    <a:pt x="423" y="556"/>
                  </a:lnTo>
                  <a:lnTo>
                    <a:pt x="424" y="556"/>
                  </a:lnTo>
                  <a:lnTo>
                    <a:pt x="425" y="556"/>
                  </a:lnTo>
                  <a:lnTo>
                    <a:pt x="427" y="555"/>
                  </a:lnTo>
                  <a:lnTo>
                    <a:pt x="428" y="555"/>
                  </a:lnTo>
                  <a:lnTo>
                    <a:pt x="429" y="554"/>
                  </a:lnTo>
                  <a:lnTo>
                    <a:pt x="431" y="552"/>
                  </a:lnTo>
                  <a:lnTo>
                    <a:pt x="432" y="551"/>
                  </a:lnTo>
                  <a:lnTo>
                    <a:pt x="436" y="548"/>
                  </a:lnTo>
                  <a:lnTo>
                    <a:pt x="439" y="546"/>
                  </a:lnTo>
                  <a:lnTo>
                    <a:pt x="443" y="544"/>
                  </a:lnTo>
                  <a:lnTo>
                    <a:pt x="446" y="541"/>
                  </a:lnTo>
                  <a:lnTo>
                    <a:pt x="447" y="541"/>
                  </a:lnTo>
                  <a:lnTo>
                    <a:pt x="448" y="540"/>
                  </a:lnTo>
                  <a:lnTo>
                    <a:pt x="450" y="540"/>
                  </a:lnTo>
                  <a:lnTo>
                    <a:pt x="451" y="541"/>
                  </a:lnTo>
                  <a:lnTo>
                    <a:pt x="454" y="541"/>
                  </a:lnTo>
                  <a:lnTo>
                    <a:pt x="455" y="541"/>
                  </a:lnTo>
                  <a:lnTo>
                    <a:pt x="456" y="543"/>
                  </a:lnTo>
                  <a:lnTo>
                    <a:pt x="458" y="544"/>
                  </a:lnTo>
                  <a:lnTo>
                    <a:pt x="461" y="546"/>
                  </a:lnTo>
                  <a:lnTo>
                    <a:pt x="465" y="547"/>
                  </a:lnTo>
                  <a:lnTo>
                    <a:pt x="466" y="548"/>
                  </a:lnTo>
                  <a:lnTo>
                    <a:pt x="466" y="548"/>
                  </a:lnTo>
                  <a:lnTo>
                    <a:pt x="467" y="548"/>
                  </a:lnTo>
                  <a:lnTo>
                    <a:pt x="469" y="548"/>
                  </a:lnTo>
                  <a:lnTo>
                    <a:pt x="470" y="548"/>
                  </a:lnTo>
                  <a:lnTo>
                    <a:pt x="471" y="548"/>
                  </a:lnTo>
                  <a:lnTo>
                    <a:pt x="473" y="548"/>
                  </a:lnTo>
                  <a:lnTo>
                    <a:pt x="475" y="546"/>
                  </a:lnTo>
                  <a:lnTo>
                    <a:pt x="479" y="544"/>
                  </a:lnTo>
                  <a:lnTo>
                    <a:pt x="486" y="540"/>
                  </a:lnTo>
                  <a:lnTo>
                    <a:pt x="489" y="539"/>
                  </a:lnTo>
                  <a:lnTo>
                    <a:pt x="492" y="537"/>
                  </a:lnTo>
                  <a:lnTo>
                    <a:pt x="494" y="535"/>
                  </a:lnTo>
                  <a:lnTo>
                    <a:pt x="496" y="533"/>
                  </a:lnTo>
                  <a:lnTo>
                    <a:pt x="497" y="532"/>
                  </a:lnTo>
                  <a:lnTo>
                    <a:pt x="498" y="531"/>
                  </a:lnTo>
                  <a:lnTo>
                    <a:pt x="500" y="531"/>
                  </a:lnTo>
                  <a:lnTo>
                    <a:pt x="500" y="529"/>
                  </a:lnTo>
                  <a:lnTo>
                    <a:pt x="500" y="528"/>
                  </a:lnTo>
                  <a:lnTo>
                    <a:pt x="500" y="528"/>
                  </a:lnTo>
                  <a:lnTo>
                    <a:pt x="501" y="528"/>
                  </a:lnTo>
                  <a:lnTo>
                    <a:pt x="501" y="527"/>
                  </a:lnTo>
                  <a:lnTo>
                    <a:pt x="502" y="525"/>
                  </a:lnTo>
                  <a:lnTo>
                    <a:pt x="504" y="524"/>
                  </a:lnTo>
                  <a:lnTo>
                    <a:pt x="504" y="524"/>
                  </a:lnTo>
                  <a:lnTo>
                    <a:pt x="504" y="523"/>
                  </a:lnTo>
                  <a:lnTo>
                    <a:pt x="505" y="523"/>
                  </a:lnTo>
                  <a:lnTo>
                    <a:pt x="505" y="523"/>
                  </a:lnTo>
                  <a:lnTo>
                    <a:pt x="504" y="521"/>
                  </a:lnTo>
                  <a:lnTo>
                    <a:pt x="504" y="520"/>
                  </a:lnTo>
                  <a:lnTo>
                    <a:pt x="504" y="520"/>
                  </a:lnTo>
                  <a:lnTo>
                    <a:pt x="502" y="519"/>
                  </a:lnTo>
                  <a:lnTo>
                    <a:pt x="501" y="519"/>
                  </a:lnTo>
                  <a:lnTo>
                    <a:pt x="498" y="517"/>
                  </a:lnTo>
                  <a:lnTo>
                    <a:pt x="497" y="516"/>
                  </a:lnTo>
                  <a:lnTo>
                    <a:pt x="496" y="516"/>
                  </a:lnTo>
                  <a:lnTo>
                    <a:pt x="494" y="514"/>
                  </a:lnTo>
                  <a:lnTo>
                    <a:pt x="492" y="513"/>
                  </a:lnTo>
                  <a:lnTo>
                    <a:pt x="489" y="512"/>
                  </a:lnTo>
                  <a:lnTo>
                    <a:pt x="486" y="509"/>
                  </a:lnTo>
                  <a:lnTo>
                    <a:pt x="485" y="508"/>
                  </a:lnTo>
                  <a:lnTo>
                    <a:pt x="483" y="508"/>
                  </a:lnTo>
                  <a:lnTo>
                    <a:pt x="482" y="506"/>
                  </a:lnTo>
                  <a:lnTo>
                    <a:pt x="481" y="504"/>
                  </a:lnTo>
                  <a:lnTo>
                    <a:pt x="479" y="502"/>
                  </a:lnTo>
                  <a:lnTo>
                    <a:pt x="479" y="502"/>
                  </a:lnTo>
                  <a:lnTo>
                    <a:pt x="478" y="501"/>
                  </a:lnTo>
                  <a:lnTo>
                    <a:pt x="478" y="500"/>
                  </a:lnTo>
                  <a:lnTo>
                    <a:pt x="478" y="496"/>
                  </a:lnTo>
                  <a:lnTo>
                    <a:pt x="478" y="494"/>
                  </a:lnTo>
                  <a:lnTo>
                    <a:pt x="479" y="493"/>
                  </a:lnTo>
                  <a:lnTo>
                    <a:pt x="481" y="490"/>
                  </a:lnTo>
                  <a:lnTo>
                    <a:pt x="483" y="487"/>
                  </a:lnTo>
                  <a:lnTo>
                    <a:pt x="485" y="485"/>
                  </a:lnTo>
                  <a:lnTo>
                    <a:pt x="488" y="481"/>
                  </a:lnTo>
                  <a:lnTo>
                    <a:pt x="490" y="478"/>
                  </a:lnTo>
                  <a:lnTo>
                    <a:pt x="493" y="474"/>
                  </a:lnTo>
                  <a:lnTo>
                    <a:pt x="496" y="471"/>
                  </a:lnTo>
                  <a:lnTo>
                    <a:pt x="498" y="469"/>
                  </a:lnTo>
                  <a:lnTo>
                    <a:pt x="500" y="466"/>
                  </a:lnTo>
                  <a:lnTo>
                    <a:pt x="501" y="463"/>
                  </a:lnTo>
                  <a:lnTo>
                    <a:pt x="502" y="460"/>
                  </a:lnTo>
                  <a:lnTo>
                    <a:pt x="502" y="459"/>
                  </a:lnTo>
                  <a:lnTo>
                    <a:pt x="502" y="459"/>
                  </a:lnTo>
                  <a:lnTo>
                    <a:pt x="502" y="458"/>
                  </a:lnTo>
                  <a:lnTo>
                    <a:pt x="502" y="456"/>
                  </a:lnTo>
                  <a:lnTo>
                    <a:pt x="502" y="455"/>
                  </a:lnTo>
                  <a:lnTo>
                    <a:pt x="502" y="454"/>
                  </a:lnTo>
                  <a:lnTo>
                    <a:pt x="502" y="451"/>
                  </a:lnTo>
                  <a:lnTo>
                    <a:pt x="502" y="450"/>
                  </a:lnTo>
                  <a:lnTo>
                    <a:pt x="502" y="450"/>
                  </a:lnTo>
                  <a:lnTo>
                    <a:pt x="502" y="448"/>
                  </a:lnTo>
                  <a:lnTo>
                    <a:pt x="502" y="446"/>
                  </a:lnTo>
                  <a:lnTo>
                    <a:pt x="501" y="444"/>
                  </a:lnTo>
                  <a:lnTo>
                    <a:pt x="500" y="443"/>
                  </a:lnTo>
                  <a:lnTo>
                    <a:pt x="498" y="442"/>
                  </a:lnTo>
                  <a:lnTo>
                    <a:pt x="498" y="440"/>
                  </a:lnTo>
                  <a:lnTo>
                    <a:pt x="497" y="440"/>
                  </a:lnTo>
                  <a:lnTo>
                    <a:pt x="496" y="439"/>
                  </a:lnTo>
                  <a:lnTo>
                    <a:pt x="496" y="439"/>
                  </a:lnTo>
                  <a:lnTo>
                    <a:pt x="496" y="437"/>
                  </a:lnTo>
                  <a:lnTo>
                    <a:pt x="496" y="437"/>
                  </a:lnTo>
                  <a:lnTo>
                    <a:pt x="496" y="437"/>
                  </a:lnTo>
                  <a:lnTo>
                    <a:pt x="496" y="436"/>
                  </a:lnTo>
                  <a:lnTo>
                    <a:pt x="496" y="436"/>
                  </a:lnTo>
                  <a:lnTo>
                    <a:pt x="497" y="436"/>
                  </a:lnTo>
                  <a:lnTo>
                    <a:pt x="497" y="435"/>
                  </a:lnTo>
                  <a:lnTo>
                    <a:pt x="498" y="435"/>
                  </a:lnTo>
                  <a:lnTo>
                    <a:pt x="498" y="433"/>
                  </a:lnTo>
                  <a:lnTo>
                    <a:pt x="498" y="433"/>
                  </a:lnTo>
                  <a:lnTo>
                    <a:pt x="500" y="431"/>
                  </a:lnTo>
                  <a:lnTo>
                    <a:pt x="500" y="429"/>
                  </a:lnTo>
                  <a:lnTo>
                    <a:pt x="500" y="428"/>
                  </a:lnTo>
                  <a:lnTo>
                    <a:pt x="501" y="427"/>
                  </a:lnTo>
                  <a:lnTo>
                    <a:pt x="501" y="425"/>
                  </a:lnTo>
                  <a:lnTo>
                    <a:pt x="502" y="424"/>
                  </a:lnTo>
                  <a:lnTo>
                    <a:pt x="504" y="423"/>
                  </a:lnTo>
                  <a:lnTo>
                    <a:pt x="504" y="421"/>
                  </a:lnTo>
                  <a:lnTo>
                    <a:pt x="505" y="421"/>
                  </a:lnTo>
                  <a:lnTo>
                    <a:pt x="506" y="420"/>
                  </a:lnTo>
                  <a:lnTo>
                    <a:pt x="508" y="419"/>
                  </a:lnTo>
                  <a:lnTo>
                    <a:pt x="509" y="419"/>
                  </a:lnTo>
                  <a:lnTo>
                    <a:pt x="510" y="417"/>
                  </a:lnTo>
                  <a:lnTo>
                    <a:pt x="510" y="416"/>
                  </a:lnTo>
                  <a:lnTo>
                    <a:pt x="512" y="415"/>
                  </a:lnTo>
                  <a:lnTo>
                    <a:pt x="512" y="413"/>
                  </a:lnTo>
                  <a:lnTo>
                    <a:pt x="512" y="412"/>
                  </a:lnTo>
                  <a:lnTo>
                    <a:pt x="512" y="410"/>
                  </a:lnTo>
                  <a:lnTo>
                    <a:pt x="512" y="401"/>
                  </a:lnTo>
                  <a:lnTo>
                    <a:pt x="512" y="393"/>
                  </a:lnTo>
                  <a:lnTo>
                    <a:pt x="512" y="392"/>
                  </a:lnTo>
                  <a:lnTo>
                    <a:pt x="512" y="392"/>
                  </a:lnTo>
                  <a:lnTo>
                    <a:pt x="512" y="390"/>
                  </a:lnTo>
                  <a:lnTo>
                    <a:pt x="510" y="389"/>
                  </a:lnTo>
                  <a:lnTo>
                    <a:pt x="510" y="389"/>
                  </a:lnTo>
                  <a:lnTo>
                    <a:pt x="509" y="389"/>
                  </a:lnTo>
                  <a:lnTo>
                    <a:pt x="508" y="389"/>
                  </a:lnTo>
                  <a:lnTo>
                    <a:pt x="506" y="388"/>
                  </a:lnTo>
                  <a:lnTo>
                    <a:pt x="504" y="388"/>
                  </a:lnTo>
                  <a:lnTo>
                    <a:pt x="501" y="388"/>
                  </a:lnTo>
                  <a:lnTo>
                    <a:pt x="500" y="386"/>
                  </a:lnTo>
                  <a:lnTo>
                    <a:pt x="500" y="386"/>
                  </a:lnTo>
                  <a:lnTo>
                    <a:pt x="498" y="386"/>
                  </a:lnTo>
                  <a:lnTo>
                    <a:pt x="498" y="385"/>
                  </a:lnTo>
                  <a:lnTo>
                    <a:pt x="498" y="385"/>
                  </a:lnTo>
                  <a:lnTo>
                    <a:pt x="497" y="383"/>
                  </a:lnTo>
                  <a:lnTo>
                    <a:pt x="497" y="383"/>
                  </a:lnTo>
                  <a:lnTo>
                    <a:pt x="496" y="383"/>
                  </a:lnTo>
                  <a:lnTo>
                    <a:pt x="494" y="382"/>
                  </a:lnTo>
                  <a:lnTo>
                    <a:pt x="493" y="382"/>
                  </a:lnTo>
                  <a:lnTo>
                    <a:pt x="492" y="382"/>
                  </a:lnTo>
                  <a:lnTo>
                    <a:pt x="490" y="382"/>
                  </a:lnTo>
                  <a:lnTo>
                    <a:pt x="490" y="381"/>
                  </a:lnTo>
                  <a:lnTo>
                    <a:pt x="489" y="381"/>
                  </a:lnTo>
                  <a:lnTo>
                    <a:pt x="489" y="379"/>
                  </a:lnTo>
                  <a:lnTo>
                    <a:pt x="488" y="379"/>
                  </a:lnTo>
                  <a:lnTo>
                    <a:pt x="488" y="378"/>
                  </a:lnTo>
                  <a:lnTo>
                    <a:pt x="488" y="378"/>
                  </a:lnTo>
                  <a:lnTo>
                    <a:pt x="488" y="375"/>
                  </a:lnTo>
                  <a:lnTo>
                    <a:pt x="488" y="374"/>
                  </a:lnTo>
                  <a:lnTo>
                    <a:pt x="488" y="371"/>
                  </a:lnTo>
                  <a:lnTo>
                    <a:pt x="489" y="370"/>
                  </a:lnTo>
                  <a:lnTo>
                    <a:pt x="489" y="369"/>
                  </a:lnTo>
                  <a:lnTo>
                    <a:pt x="489" y="366"/>
                  </a:lnTo>
                  <a:lnTo>
                    <a:pt x="490" y="365"/>
                  </a:lnTo>
                  <a:lnTo>
                    <a:pt x="490" y="363"/>
                  </a:lnTo>
                  <a:lnTo>
                    <a:pt x="490" y="362"/>
                  </a:lnTo>
                  <a:lnTo>
                    <a:pt x="489" y="361"/>
                  </a:lnTo>
                  <a:lnTo>
                    <a:pt x="489" y="359"/>
                  </a:lnTo>
                  <a:lnTo>
                    <a:pt x="489" y="358"/>
                  </a:lnTo>
                  <a:lnTo>
                    <a:pt x="488" y="356"/>
                  </a:lnTo>
                  <a:lnTo>
                    <a:pt x="488" y="355"/>
                  </a:lnTo>
                  <a:lnTo>
                    <a:pt x="488" y="354"/>
                  </a:lnTo>
                  <a:lnTo>
                    <a:pt x="488" y="351"/>
                  </a:lnTo>
                  <a:lnTo>
                    <a:pt x="488" y="350"/>
                  </a:lnTo>
                  <a:lnTo>
                    <a:pt x="486" y="350"/>
                  </a:lnTo>
                  <a:lnTo>
                    <a:pt x="486" y="348"/>
                  </a:lnTo>
                  <a:lnTo>
                    <a:pt x="485" y="347"/>
                  </a:lnTo>
                  <a:lnTo>
                    <a:pt x="485" y="346"/>
                  </a:lnTo>
                  <a:lnTo>
                    <a:pt x="483" y="346"/>
                  </a:lnTo>
                  <a:lnTo>
                    <a:pt x="482" y="344"/>
                  </a:lnTo>
                  <a:lnTo>
                    <a:pt x="481" y="343"/>
                  </a:lnTo>
                  <a:lnTo>
                    <a:pt x="479" y="342"/>
                  </a:lnTo>
                  <a:lnTo>
                    <a:pt x="477" y="340"/>
                  </a:lnTo>
                  <a:lnTo>
                    <a:pt x="474" y="338"/>
                  </a:lnTo>
                  <a:lnTo>
                    <a:pt x="473" y="335"/>
                  </a:lnTo>
                  <a:lnTo>
                    <a:pt x="471" y="335"/>
                  </a:lnTo>
                  <a:lnTo>
                    <a:pt x="471" y="334"/>
                  </a:lnTo>
                  <a:lnTo>
                    <a:pt x="471" y="332"/>
                  </a:lnTo>
                  <a:lnTo>
                    <a:pt x="471" y="331"/>
                  </a:lnTo>
                  <a:lnTo>
                    <a:pt x="471" y="329"/>
                  </a:lnTo>
                  <a:lnTo>
                    <a:pt x="471" y="328"/>
                  </a:lnTo>
                  <a:lnTo>
                    <a:pt x="471" y="328"/>
                  </a:lnTo>
                  <a:lnTo>
                    <a:pt x="473" y="327"/>
                  </a:lnTo>
                  <a:lnTo>
                    <a:pt x="473" y="325"/>
                  </a:lnTo>
                  <a:lnTo>
                    <a:pt x="474" y="325"/>
                  </a:lnTo>
                  <a:lnTo>
                    <a:pt x="474" y="323"/>
                  </a:lnTo>
                  <a:lnTo>
                    <a:pt x="474" y="321"/>
                  </a:lnTo>
                  <a:lnTo>
                    <a:pt x="474" y="320"/>
                  </a:lnTo>
                  <a:lnTo>
                    <a:pt x="473" y="319"/>
                  </a:lnTo>
                  <a:lnTo>
                    <a:pt x="473" y="317"/>
                  </a:lnTo>
                  <a:lnTo>
                    <a:pt x="473" y="316"/>
                  </a:lnTo>
                  <a:lnTo>
                    <a:pt x="471" y="315"/>
                  </a:lnTo>
                  <a:lnTo>
                    <a:pt x="471" y="313"/>
                  </a:lnTo>
                  <a:lnTo>
                    <a:pt x="470" y="312"/>
                  </a:lnTo>
                  <a:lnTo>
                    <a:pt x="470" y="311"/>
                  </a:lnTo>
                  <a:lnTo>
                    <a:pt x="470" y="309"/>
                  </a:lnTo>
                  <a:lnTo>
                    <a:pt x="471" y="308"/>
                  </a:lnTo>
                  <a:lnTo>
                    <a:pt x="471" y="306"/>
                  </a:lnTo>
                  <a:lnTo>
                    <a:pt x="471" y="306"/>
                  </a:lnTo>
                  <a:lnTo>
                    <a:pt x="473" y="305"/>
                  </a:lnTo>
                  <a:lnTo>
                    <a:pt x="473" y="305"/>
                  </a:lnTo>
                  <a:lnTo>
                    <a:pt x="473" y="304"/>
                  </a:lnTo>
                  <a:lnTo>
                    <a:pt x="474" y="302"/>
                  </a:lnTo>
                  <a:lnTo>
                    <a:pt x="474" y="301"/>
                  </a:lnTo>
                  <a:lnTo>
                    <a:pt x="474" y="300"/>
                  </a:lnTo>
                  <a:lnTo>
                    <a:pt x="474" y="300"/>
                  </a:lnTo>
                  <a:lnTo>
                    <a:pt x="473" y="298"/>
                  </a:lnTo>
                  <a:lnTo>
                    <a:pt x="473" y="297"/>
                  </a:lnTo>
                  <a:lnTo>
                    <a:pt x="473" y="296"/>
                  </a:lnTo>
                  <a:lnTo>
                    <a:pt x="471" y="294"/>
                  </a:lnTo>
                  <a:lnTo>
                    <a:pt x="471" y="293"/>
                  </a:lnTo>
                  <a:lnTo>
                    <a:pt x="470" y="292"/>
                  </a:lnTo>
                  <a:lnTo>
                    <a:pt x="470" y="292"/>
                  </a:lnTo>
                  <a:lnTo>
                    <a:pt x="469" y="290"/>
                  </a:lnTo>
                  <a:lnTo>
                    <a:pt x="467" y="289"/>
                  </a:lnTo>
                  <a:lnTo>
                    <a:pt x="466" y="288"/>
                  </a:lnTo>
                  <a:lnTo>
                    <a:pt x="463" y="286"/>
                  </a:lnTo>
                  <a:lnTo>
                    <a:pt x="462" y="285"/>
                  </a:lnTo>
                  <a:lnTo>
                    <a:pt x="461" y="282"/>
                  </a:lnTo>
                  <a:lnTo>
                    <a:pt x="461" y="282"/>
                  </a:lnTo>
                  <a:lnTo>
                    <a:pt x="461" y="281"/>
                  </a:lnTo>
                  <a:lnTo>
                    <a:pt x="459" y="279"/>
                  </a:lnTo>
                  <a:lnTo>
                    <a:pt x="459" y="278"/>
                  </a:lnTo>
                  <a:lnTo>
                    <a:pt x="459" y="277"/>
                  </a:lnTo>
                  <a:lnTo>
                    <a:pt x="459" y="275"/>
                  </a:lnTo>
                  <a:lnTo>
                    <a:pt x="461" y="274"/>
                  </a:lnTo>
                  <a:lnTo>
                    <a:pt x="461" y="273"/>
                  </a:lnTo>
                  <a:lnTo>
                    <a:pt x="461" y="271"/>
                  </a:lnTo>
                  <a:lnTo>
                    <a:pt x="461" y="270"/>
                  </a:lnTo>
                  <a:lnTo>
                    <a:pt x="461" y="269"/>
                  </a:lnTo>
                  <a:lnTo>
                    <a:pt x="461" y="267"/>
                  </a:lnTo>
                  <a:lnTo>
                    <a:pt x="461" y="266"/>
                  </a:lnTo>
                  <a:lnTo>
                    <a:pt x="461" y="265"/>
                  </a:lnTo>
                  <a:lnTo>
                    <a:pt x="459" y="263"/>
                  </a:lnTo>
                  <a:lnTo>
                    <a:pt x="459" y="262"/>
                  </a:lnTo>
                  <a:lnTo>
                    <a:pt x="458" y="261"/>
                  </a:lnTo>
                  <a:lnTo>
                    <a:pt x="456" y="258"/>
                  </a:lnTo>
                  <a:lnTo>
                    <a:pt x="456" y="255"/>
                  </a:lnTo>
                  <a:lnTo>
                    <a:pt x="455" y="254"/>
                  </a:lnTo>
                  <a:lnTo>
                    <a:pt x="455" y="252"/>
                  </a:lnTo>
                  <a:lnTo>
                    <a:pt x="455" y="251"/>
                  </a:lnTo>
                  <a:lnTo>
                    <a:pt x="455" y="251"/>
                  </a:lnTo>
                  <a:lnTo>
                    <a:pt x="455" y="250"/>
                  </a:lnTo>
                  <a:lnTo>
                    <a:pt x="456" y="250"/>
                  </a:lnTo>
                  <a:lnTo>
                    <a:pt x="456" y="248"/>
                  </a:lnTo>
                  <a:lnTo>
                    <a:pt x="458" y="248"/>
                  </a:lnTo>
                  <a:lnTo>
                    <a:pt x="458" y="248"/>
                  </a:lnTo>
                  <a:lnTo>
                    <a:pt x="459" y="248"/>
                  </a:lnTo>
                  <a:lnTo>
                    <a:pt x="461" y="247"/>
                  </a:lnTo>
                  <a:lnTo>
                    <a:pt x="462" y="247"/>
                  </a:lnTo>
                  <a:lnTo>
                    <a:pt x="462" y="246"/>
                  </a:lnTo>
                  <a:lnTo>
                    <a:pt x="463" y="246"/>
                  </a:lnTo>
                  <a:lnTo>
                    <a:pt x="463" y="244"/>
                  </a:lnTo>
                  <a:lnTo>
                    <a:pt x="465" y="244"/>
                  </a:lnTo>
                  <a:lnTo>
                    <a:pt x="465" y="243"/>
                  </a:lnTo>
                  <a:lnTo>
                    <a:pt x="466" y="242"/>
                  </a:lnTo>
                  <a:lnTo>
                    <a:pt x="467" y="239"/>
                  </a:lnTo>
                  <a:lnTo>
                    <a:pt x="467" y="236"/>
                  </a:lnTo>
                  <a:lnTo>
                    <a:pt x="470" y="235"/>
                  </a:lnTo>
                  <a:lnTo>
                    <a:pt x="471" y="232"/>
                  </a:lnTo>
                  <a:lnTo>
                    <a:pt x="473" y="231"/>
                  </a:lnTo>
                  <a:lnTo>
                    <a:pt x="473" y="230"/>
                  </a:lnTo>
                  <a:lnTo>
                    <a:pt x="471" y="225"/>
                  </a:lnTo>
                  <a:lnTo>
                    <a:pt x="470" y="225"/>
                  </a:lnTo>
                  <a:lnTo>
                    <a:pt x="470" y="224"/>
                  </a:lnTo>
                  <a:lnTo>
                    <a:pt x="470" y="223"/>
                  </a:lnTo>
                  <a:lnTo>
                    <a:pt x="470" y="223"/>
                  </a:lnTo>
                  <a:lnTo>
                    <a:pt x="470" y="221"/>
                  </a:lnTo>
                  <a:lnTo>
                    <a:pt x="470" y="221"/>
                  </a:lnTo>
                  <a:lnTo>
                    <a:pt x="471" y="221"/>
                  </a:lnTo>
                  <a:lnTo>
                    <a:pt x="471" y="221"/>
                  </a:lnTo>
                  <a:lnTo>
                    <a:pt x="473" y="220"/>
                  </a:lnTo>
                  <a:lnTo>
                    <a:pt x="473" y="220"/>
                  </a:lnTo>
                  <a:lnTo>
                    <a:pt x="473" y="220"/>
                  </a:lnTo>
                  <a:lnTo>
                    <a:pt x="474" y="219"/>
                  </a:lnTo>
                  <a:lnTo>
                    <a:pt x="474" y="217"/>
                  </a:lnTo>
                  <a:lnTo>
                    <a:pt x="474" y="217"/>
                  </a:lnTo>
                  <a:lnTo>
                    <a:pt x="474" y="216"/>
                  </a:lnTo>
                  <a:lnTo>
                    <a:pt x="473" y="215"/>
                  </a:lnTo>
                  <a:lnTo>
                    <a:pt x="473" y="211"/>
                  </a:lnTo>
                  <a:lnTo>
                    <a:pt x="473" y="208"/>
                  </a:lnTo>
                  <a:lnTo>
                    <a:pt x="471" y="205"/>
                  </a:lnTo>
                  <a:lnTo>
                    <a:pt x="471" y="203"/>
                  </a:lnTo>
                  <a:lnTo>
                    <a:pt x="471" y="203"/>
                  </a:lnTo>
                  <a:lnTo>
                    <a:pt x="471" y="201"/>
                  </a:lnTo>
                  <a:lnTo>
                    <a:pt x="470" y="200"/>
                  </a:lnTo>
                  <a:lnTo>
                    <a:pt x="470" y="198"/>
                  </a:lnTo>
                  <a:lnTo>
                    <a:pt x="470" y="198"/>
                  </a:lnTo>
                  <a:lnTo>
                    <a:pt x="469" y="197"/>
                  </a:lnTo>
                  <a:lnTo>
                    <a:pt x="467" y="196"/>
                  </a:lnTo>
                  <a:lnTo>
                    <a:pt x="466" y="196"/>
                  </a:lnTo>
                  <a:lnTo>
                    <a:pt x="465" y="194"/>
                  </a:lnTo>
                  <a:lnTo>
                    <a:pt x="463" y="193"/>
                  </a:lnTo>
                  <a:lnTo>
                    <a:pt x="461" y="192"/>
                  </a:lnTo>
                  <a:lnTo>
                    <a:pt x="461" y="190"/>
                  </a:lnTo>
                  <a:lnTo>
                    <a:pt x="459" y="189"/>
                  </a:lnTo>
                  <a:lnTo>
                    <a:pt x="459" y="189"/>
                  </a:lnTo>
                  <a:lnTo>
                    <a:pt x="458" y="189"/>
                  </a:lnTo>
                  <a:lnTo>
                    <a:pt x="458" y="189"/>
                  </a:lnTo>
                  <a:lnTo>
                    <a:pt x="456" y="189"/>
                  </a:lnTo>
                  <a:lnTo>
                    <a:pt x="455" y="189"/>
                  </a:lnTo>
                  <a:lnTo>
                    <a:pt x="455" y="189"/>
                  </a:lnTo>
                  <a:lnTo>
                    <a:pt x="454" y="190"/>
                  </a:lnTo>
                  <a:lnTo>
                    <a:pt x="452" y="190"/>
                  </a:lnTo>
                  <a:lnTo>
                    <a:pt x="451" y="192"/>
                  </a:lnTo>
                  <a:lnTo>
                    <a:pt x="451" y="192"/>
                  </a:lnTo>
                  <a:lnTo>
                    <a:pt x="450" y="192"/>
                  </a:lnTo>
                  <a:lnTo>
                    <a:pt x="448" y="192"/>
                  </a:lnTo>
                  <a:lnTo>
                    <a:pt x="447" y="192"/>
                  </a:lnTo>
                  <a:lnTo>
                    <a:pt x="446" y="190"/>
                  </a:lnTo>
                  <a:lnTo>
                    <a:pt x="444" y="190"/>
                  </a:lnTo>
                  <a:lnTo>
                    <a:pt x="443" y="189"/>
                  </a:lnTo>
                  <a:lnTo>
                    <a:pt x="442" y="189"/>
                  </a:lnTo>
                  <a:lnTo>
                    <a:pt x="439" y="188"/>
                  </a:lnTo>
                  <a:lnTo>
                    <a:pt x="438" y="186"/>
                  </a:lnTo>
                  <a:lnTo>
                    <a:pt x="438" y="186"/>
                  </a:lnTo>
                  <a:lnTo>
                    <a:pt x="436" y="186"/>
                  </a:lnTo>
                  <a:lnTo>
                    <a:pt x="435" y="185"/>
                  </a:lnTo>
                  <a:lnTo>
                    <a:pt x="435" y="184"/>
                  </a:lnTo>
                  <a:lnTo>
                    <a:pt x="433" y="181"/>
                  </a:lnTo>
                  <a:lnTo>
                    <a:pt x="431" y="178"/>
                  </a:lnTo>
                  <a:lnTo>
                    <a:pt x="429" y="176"/>
                  </a:lnTo>
                  <a:lnTo>
                    <a:pt x="428" y="174"/>
                  </a:lnTo>
                  <a:lnTo>
                    <a:pt x="427" y="171"/>
                  </a:lnTo>
                  <a:lnTo>
                    <a:pt x="425" y="170"/>
                  </a:lnTo>
                  <a:lnTo>
                    <a:pt x="425" y="170"/>
                  </a:lnTo>
                  <a:lnTo>
                    <a:pt x="424" y="169"/>
                  </a:lnTo>
                  <a:lnTo>
                    <a:pt x="424" y="169"/>
                  </a:lnTo>
                  <a:lnTo>
                    <a:pt x="424" y="167"/>
                  </a:lnTo>
                  <a:lnTo>
                    <a:pt x="423" y="166"/>
                  </a:lnTo>
                  <a:lnTo>
                    <a:pt x="423" y="165"/>
                  </a:lnTo>
                  <a:lnTo>
                    <a:pt x="423" y="163"/>
                  </a:lnTo>
                  <a:lnTo>
                    <a:pt x="423" y="162"/>
                  </a:lnTo>
                  <a:lnTo>
                    <a:pt x="423" y="161"/>
                  </a:lnTo>
                  <a:lnTo>
                    <a:pt x="424" y="159"/>
                  </a:lnTo>
                  <a:lnTo>
                    <a:pt x="424" y="158"/>
                  </a:lnTo>
                  <a:lnTo>
                    <a:pt x="425" y="157"/>
                  </a:lnTo>
                  <a:lnTo>
                    <a:pt x="425" y="155"/>
                  </a:lnTo>
                  <a:lnTo>
                    <a:pt x="427" y="154"/>
                  </a:lnTo>
                  <a:lnTo>
                    <a:pt x="427" y="154"/>
                  </a:lnTo>
                  <a:lnTo>
                    <a:pt x="428" y="153"/>
                  </a:lnTo>
                  <a:lnTo>
                    <a:pt x="429" y="151"/>
                  </a:lnTo>
                  <a:lnTo>
                    <a:pt x="433" y="148"/>
                  </a:lnTo>
                  <a:lnTo>
                    <a:pt x="436" y="147"/>
                  </a:lnTo>
                  <a:lnTo>
                    <a:pt x="439" y="144"/>
                  </a:lnTo>
                  <a:lnTo>
                    <a:pt x="442" y="143"/>
                  </a:lnTo>
                  <a:lnTo>
                    <a:pt x="444" y="142"/>
                  </a:lnTo>
                  <a:lnTo>
                    <a:pt x="446" y="140"/>
                  </a:lnTo>
                  <a:lnTo>
                    <a:pt x="447" y="140"/>
                  </a:lnTo>
                  <a:lnTo>
                    <a:pt x="447" y="140"/>
                  </a:lnTo>
                  <a:lnTo>
                    <a:pt x="448" y="140"/>
                  </a:lnTo>
                  <a:lnTo>
                    <a:pt x="448" y="140"/>
                  </a:lnTo>
                  <a:lnTo>
                    <a:pt x="450" y="140"/>
                  </a:lnTo>
                  <a:lnTo>
                    <a:pt x="450" y="139"/>
                  </a:lnTo>
                  <a:lnTo>
                    <a:pt x="451" y="139"/>
                  </a:lnTo>
                  <a:lnTo>
                    <a:pt x="451" y="138"/>
                  </a:lnTo>
                  <a:lnTo>
                    <a:pt x="452" y="136"/>
                  </a:lnTo>
                  <a:lnTo>
                    <a:pt x="452" y="135"/>
                  </a:lnTo>
                  <a:lnTo>
                    <a:pt x="452" y="134"/>
                  </a:lnTo>
                  <a:lnTo>
                    <a:pt x="452" y="131"/>
                  </a:lnTo>
                  <a:lnTo>
                    <a:pt x="454" y="127"/>
                  </a:lnTo>
                  <a:lnTo>
                    <a:pt x="454" y="124"/>
                  </a:lnTo>
                  <a:lnTo>
                    <a:pt x="454" y="120"/>
                  </a:lnTo>
                  <a:lnTo>
                    <a:pt x="454" y="119"/>
                  </a:lnTo>
                  <a:lnTo>
                    <a:pt x="452" y="117"/>
                  </a:lnTo>
                  <a:lnTo>
                    <a:pt x="452" y="116"/>
                  </a:lnTo>
                  <a:lnTo>
                    <a:pt x="452" y="115"/>
                  </a:lnTo>
                  <a:lnTo>
                    <a:pt x="451" y="113"/>
                  </a:lnTo>
                  <a:lnTo>
                    <a:pt x="451" y="112"/>
                  </a:lnTo>
                  <a:lnTo>
                    <a:pt x="450" y="111"/>
                  </a:lnTo>
                  <a:lnTo>
                    <a:pt x="448" y="111"/>
                  </a:lnTo>
                  <a:lnTo>
                    <a:pt x="447" y="109"/>
                  </a:lnTo>
                  <a:lnTo>
                    <a:pt x="444" y="108"/>
                  </a:lnTo>
                  <a:lnTo>
                    <a:pt x="443" y="105"/>
                  </a:lnTo>
                  <a:lnTo>
                    <a:pt x="442" y="104"/>
                  </a:lnTo>
                  <a:lnTo>
                    <a:pt x="440" y="103"/>
                  </a:lnTo>
                  <a:lnTo>
                    <a:pt x="440" y="101"/>
                  </a:lnTo>
                  <a:lnTo>
                    <a:pt x="439" y="100"/>
                  </a:lnTo>
                  <a:lnTo>
                    <a:pt x="439" y="99"/>
                  </a:lnTo>
                  <a:lnTo>
                    <a:pt x="439" y="97"/>
                  </a:lnTo>
                  <a:lnTo>
                    <a:pt x="439" y="97"/>
                  </a:lnTo>
                  <a:lnTo>
                    <a:pt x="439" y="96"/>
                  </a:lnTo>
                  <a:lnTo>
                    <a:pt x="439" y="94"/>
                  </a:lnTo>
                  <a:lnTo>
                    <a:pt x="439" y="93"/>
                  </a:lnTo>
                  <a:lnTo>
                    <a:pt x="439" y="92"/>
                  </a:lnTo>
                  <a:lnTo>
                    <a:pt x="439" y="92"/>
                  </a:lnTo>
                  <a:lnTo>
                    <a:pt x="440" y="90"/>
                  </a:lnTo>
                  <a:lnTo>
                    <a:pt x="440" y="89"/>
                  </a:lnTo>
                  <a:lnTo>
                    <a:pt x="442" y="89"/>
                  </a:lnTo>
                  <a:lnTo>
                    <a:pt x="443" y="88"/>
                  </a:lnTo>
                  <a:lnTo>
                    <a:pt x="443" y="88"/>
                  </a:lnTo>
                  <a:lnTo>
                    <a:pt x="444" y="88"/>
                  </a:lnTo>
                  <a:lnTo>
                    <a:pt x="446" y="88"/>
                  </a:lnTo>
                  <a:lnTo>
                    <a:pt x="447" y="86"/>
                  </a:lnTo>
                  <a:lnTo>
                    <a:pt x="448" y="86"/>
                  </a:lnTo>
                  <a:lnTo>
                    <a:pt x="448" y="85"/>
                  </a:lnTo>
                  <a:lnTo>
                    <a:pt x="450" y="84"/>
                  </a:lnTo>
                  <a:lnTo>
                    <a:pt x="450" y="82"/>
                  </a:lnTo>
                  <a:lnTo>
                    <a:pt x="451" y="82"/>
                  </a:lnTo>
                  <a:lnTo>
                    <a:pt x="451" y="81"/>
                  </a:lnTo>
                  <a:lnTo>
                    <a:pt x="451" y="80"/>
                  </a:lnTo>
                  <a:lnTo>
                    <a:pt x="451" y="78"/>
                  </a:lnTo>
                  <a:lnTo>
                    <a:pt x="451" y="77"/>
                  </a:lnTo>
                  <a:lnTo>
                    <a:pt x="451" y="76"/>
                  </a:lnTo>
                  <a:lnTo>
                    <a:pt x="451" y="74"/>
                  </a:lnTo>
                  <a:lnTo>
                    <a:pt x="451" y="74"/>
                  </a:lnTo>
                  <a:lnTo>
                    <a:pt x="451" y="73"/>
                  </a:lnTo>
                  <a:lnTo>
                    <a:pt x="450" y="72"/>
                  </a:lnTo>
                  <a:lnTo>
                    <a:pt x="448" y="70"/>
                  </a:lnTo>
                  <a:lnTo>
                    <a:pt x="447" y="69"/>
                  </a:lnTo>
                  <a:lnTo>
                    <a:pt x="446" y="67"/>
                  </a:lnTo>
                  <a:lnTo>
                    <a:pt x="444" y="66"/>
                  </a:lnTo>
                  <a:lnTo>
                    <a:pt x="442" y="66"/>
                  </a:lnTo>
                  <a:lnTo>
                    <a:pt x="440" y="63"/>
                  </a:lnTo>
                  <a:lnTo>
                    <a:pt x="438" y="62"/>
                  </a:lnTo>
                  <a:lnTo>
                    <a:pt x="438" y="61"/>
                  </a:lnTo>
                  <a:lnTo>
                    <a:pt x="436" y="59"/>
                  </a:lnTo>
                  <a:lnTo>
                    <a:pt x="436" y="59"/>
                  </a:lnTo>
                  <a:lnTo>
                    <a:pt x="436" y="58"/>
                  </a:lnTo>
                  <a:lnTo>
                    <a:pt x="435" y="57"/>
                  </a:lnTo>
                  <a:lnTo>
                    <a:pt x="435" y="54"/>
                  </a:lnTo>
                  <a:lnTo>
                    <a:pt x="435" y="53"/>
                  </a:lnTo>
                  <a:lnTo>
                    <a:pt x="435" y="51"/>
                  </a:lnTo>
                  <a:lnTo>
                    <a:pt x="433" y="51"/>
                  </a:lnTo>
                  <a:lnTo>
                    <a:pt x="432" y="51"/>
                  </a:lnTo>
                  <a:lnTo>
                    <a:pt x="429" y="53"/>
                  </a:lnTo>
                  <a:lnTo>
                    <a:pt x="428" y="53"/>
                  </a:lnTo>
                  <a:lnTo>
                    <a:pt x="427" y="53"/>
                  </a:lnTo>
                  <a:lnTo>
                    <a:pt x="424" y="54"/>
                  </a:lnTo>
                  <a:lnTo>
                    <a:pt x="421" y="54"/>
                  </a:lnTo>
                  <a:lnTo>
                    <a:pt x="421" y="54"/>
                  </a:lnTo>
                  <a:lnTo>
                    <a:pt x="419" y="55"/>
                  </a:lnTo>
                  <a:lnTo>
                    <a:pt x="416" y="57"/>
                  </a:lnTo>
                  <a:lnTo>
                    <a:pt x="416" y="57"/>
                  </a:lnTo>
                  <a:lnTo>
                    <a:pt x="416" y="57"/>
                  </a:lnTo>
                  <a:lnTo>
                    <a:pt x="416" y="57"/>
                  </a:lnTo>
                  <a:lnTo>
                    <a:pt x="416" y="58"/>
                  </a:lnTo>
                  <a:lnTo>
                    <a:pt x="416" y="58"/>
                  </a:lnTo>
                  <a:lnTo>
                    <a:pt x="416" y="58"/>
                  </a:lnTo>
                  <a:lnTo>
                    <a:pt x="416" y="59"/>
                  </a:lnTo>
                  <a:lnTo>
                    <a:pt x="416" y="59"/>
                  </a:lnTo>
                  <a:lnTo>
                    <a:pt x="417" y="61"/>
                  </a:lnTo>
                  <a:lnTo>
                    <a:pt x="419" y="62"/>
                  </a:lnTo>
                  <a:lnTo>
                    <a:pt x="420" y="62"/>
                  </a:lnTo>
                  <a:lnTo>
                    <a:pt x="421" y="63"/>
                  </a:lnTo>
                  <a:lnTo>
                    <a:pt x="423" y="63"/>
                  </a:lnTo>
                  <a:lnTo>
                    <a:pt x="423" y="65"/>
                  </a:lnTo>
                  <a:lnTo>
                    <a:pt x="423" y="65"/>
                  </a:lnTo>
                  <a:lnTo>
                    <a:pt x="424" y="65"/>
                  </a:lnTo>
                  <a:lnTo>
                    <a:pt x="424" y="66"/>
                  </a:lnTo>
                  <a:lnTo>
                    <a:pt x="424" y="66"/>
                  </a:lnTo>
                  <a:lnTo>
                    <a:pt x="424" y="67"/>
                  </a:lnTo>
                  <a:lnTo>
                    <a:pt x="424" y="69"/>
                  </a:lnTo>
                  <a:lnTo>
                    <a:pt x="423" y="69"/>
                  </a:lnTo>
                  <a:lnTo>
                    <a:pt x="423" y="70"/>
                  </a:lnTo>
                  <a:lnTo>
                    <a:pt x="421" y="72"/>
                  </a:lnTo>
                  <a:lnTo>
                    <a:pt x="420" y="72"/>
                  </a:lnTo>
                  <a:lnTo>
                    <a:pt x="419" y="72"/>
                  </a:lnTo>
                  <a:lnTo>
                    <a:pt x="417" y="72"/>
                  </a:lnTo>
                  <a:lnTo>
                    <a:pt x="416" y="72"/>
                  </a:lnTo>
                  <a:lnTo>
                    <a:pt x="416" y="72"/>
                  </a:lnTo>
                  <a:lnTo>
                    <a:pt x="415" y="70"/>
                  </a:lnTo>
                  <a:lnTo>
                    <a:pt x="413" y="69"/>
                  </a:lnTo>
                  <a:lnTo>
                    <a:pt x="412" y="67"/>
                  </a:lnTo>
                  <a:lnTo>
                    <a:pt x="411" y="66"/>
                  </a:lnTo>
                  <a:lnTo>
                    <a:pt x="409" y="66"/>
                  </a:lnTo>
                  <a:lnTo>
                    <a:pt x="409" y="65"/>
                  </a:lnTo>
                  <a:lnTo>
                    <a:pt x="408" y="65"/>
                  </a:lnTo>
                  <a:lnTo>
                    <a:pt x="406" y="63"/>
                  </a:lnTo>
                  <a:lnTo>
                    <a:pt x="406" y="63"/>
                  </a:lnTo>
                  <a:lnTo>
                    <a:pt x="405" y="63"/>
                  </a:lnTo>
                  <a:lnTo>
                    <a:pt x="404" y="63"/>
                  </a:lnTo>
                  <a:lnTo>
                    <a:pt x="404" y="63"/>
                  </a:lnTo>
                  <a:lnTo>
                    <a:pt x="401" y="63"/>
                  </a:lnTo>
                  <a:lnTo>
                    <a:pt x="400" y="63"/>
                  </a:lnTo>
                  <a:lnTo>
                    <a:pt x="398" y="65"/>
                  </a:lnTo>
                  <a:lnTo>
                    <a:pt x="397" y="65"/>
                  </a:lnTo>
                  <a:lnTo>
                    <a:pt x="397" y="66"/>
                  </a:lnTo>
                  <a:lnTo>
                    <a:pt x="397" y="66"/>
                  </a:lnTo>
                  <a:lnTo>
                    <a:pt x="396" y="67"/>
                  </a:lnTo>
                  <a:lnTo>
                    <a:pt x="396" y="69"/>
                  </a:lnTo>
                  <a:lnTo>
                    <a:pt x="396" y="70"/>
                  </a:lnTo>
                  <a:lnTo>
                    <a:pt x="396" y="73"/>
                  </a:lnTo>
                  <a:lnTo>
                    <a:pt x="396" y="76"/>
                  </a:lnTo>
                  <a:lnTo>
                    <a:pt x="396" y="78"/>
                  </a:lnTo>
                  <a:lnTo>
                    <a:pt x="397" y="81"/>
                  </a:lnTo>
                  <a:lnTo>
                    <a:pt x="397" y="82"/>
                  </a:lnTo>
                  <a:lnTo>
                    <a:pt x="398" y="84"/>
                  </a:lnTo>
                  <a:lnTo>
                    <a:pt x="400" y="85"/>
                  </a:lnTo>
                  <a:lnTo>
                    <a:pt x="402" y="88"/>
                  </a:lnTo>
                  <a:lnTo>
                    <a:pt x="404" y="89"/>
                  </a:lnTo>
                  <a:lnTo>
                    <a:pt x="406" y="90"/>
                  </a:lnTo>
                  <a:lnTo>
                    <a:pt x="409" y="92"/>
                  </a:lnTo>
                  <a:lnTo>
                    <a:pt x="411" y="93"/>
                  </a:lnTo>
                  <a:lnTo>
                    <a:pt x="412" y="93"/>
                  </a:lnTo>
                  <a:lnTo>
                    <a:pt x="415" y="93"/>
                  </a:lnTo>
                  <a:lnTo>
                    <a:pt x="416" y="93"/>
                  </a:lnTo>
                  <a:lnTo>
                    <a:pt x="417" y="94"/>
                  </a:lnTo>
                  <a:lnTo>
                    <a:pt x="419" y="96"/>
                  </a:lnTo>
                  <a:lnTo>
                    <a:pt x="420" y="97"/>
                  </a:lnTo>
                  <a:lnTo>
                    <a:pt x="420" y="99"/>
                  </a:lnTo>
                  <a:lnTo>
                    <a:pt x="420" y="100"/>
                  </a:lnTo>
                  <a:lnTo>
                    <a:pt x="421" y="101"/>
                  </a:lnTo>
                  <a:lnTo>
                    <a:pt x="421" y="101"/>
                  </a:lnTo>
                  <a:lnTo>
                    <a:pt x="421" y="103"/>
                  </a:lnTo>
                  <a:lnTo>
                    <a:pt x="420" y="103"/>
                  </a:lnTo>
                  <a:lnTo>
                    <a:pt x="420" y="104"/>
                  </a:lnTo>
                  <a:lnTo>
                    <a:pt x="421" y="105"/>
                  </a:lnTo>
                  <a:lnTo>
                    <a:pt x="421" y="105"/>
                  </a:lnTo>
                  <a:lnTo>
                    <a:pt x="421" y="105"/>
                  </a:lnTo>
                  <a:lnTo>
                    <a:pt x="421" y="107"/>
                  </a:lnTo>
                  <a:lnTo>
                    <a:pt x="423" y="108"/>
                  </a:lnTo>
                  <a:lnTo>
                    <a:pt x="423" y="109"/>
                  </a:lnTo>
                  <a:lnTo>
                    <a:pt x="423" y="109"/>
                  </a:lnTo>
                  <a:lnTo>
                    <a:pt x="423" y="111"/>
                  </a:lnTo>
                  <a:lnTo>
                    <a:pt x="423" y="111"/>
                  </a:lnTo>
                  <a:lnTo>
                    <a:pt x="423" y="111"/>
                  </a:lnTo>
                  <a:lnTo>
                    <a:pt x="423" y="112"/>
                  </a:lnTo>
                  <a:lnTo>
                    <a:pt x="424" y="112"/>
                  </a:lnTo>
                  <a:lnTo>
                    <a:pt x="424" y="112"/>
                  </a:lnTo>
                  <a:lnTo>
                    <a:pt x="425" y="112"/>
                  </a:lnTo>
                  <a:lnTo>
                    <a:pt x="425" y="112"/>
                  </a:lnTo>
                  <a:lnTo>
                    <a:pt x="427" y="112"/>
                  </a:lnTo>
                  <a:lnTo>
                    <a:pt x="427" y="112"/>
                  </a:lnTo>
                  <a:lnTo>
                    <a:pt x="427" y="112"/>
                  </a:lnTo>
                  <a:lnTo>
                    <a:pt x="427" y="113"/>
                  </a:lnTo>
                  <a:lnTo>
                    <a:pt x="427" y="113"/>
                  </a:lnTo>
                  <a:lnTo>
                    <a:pt x="427" y="113"/>
                  </a:lnTo>
                  <a:lnTo>
                    <a:pt x="425" y="115"/>
                  </a:lnTo>
                  <a:lnTo>
                    <a:pt x="424" y="115"/>
                  </a:lnTo>
                  <a:lnTo>
                    <a:pt x="423" y="115"/>
                  </a:lnTo>
                  <a:lnTo>
                    <a:pt x="421" y="116"/>
                  </a:lnTo>
                  <a:lnTo>
                    <a:pt x="421" y="115"/>
                  </a:lnTo>
                  <a:lnTo>
                    <a:pt x="419" y="113"/>
                  </a:lnTo>
                  <a:lnTo>
                    <a:pt x="416" y="112"/>
                  </a:lnTo>
                  <a:lnTo>
                    <a:pt x="415" y="111"/>
                  </a:lnTo>
                  <a:lnTo>
                    <a:pt x="413" y="109"/>
                  </a:lnTo>
                  <a:lnTo>
                    <a:pt x="413" y="108"/>
                  </a:lnTo>
                  <a:lnTo>
                    <a:pt x="412" y="107"/>
                  </a:lnTo>
                  <a:lnTo>
                    <a:pt x="412" y="105"/>
                  </a:lnTo>
                  <a:lnTo>
                    <a:pt x="412" y="105"/>
                  </a:lnTo>
                  <a:lnTo>
                    <a:pt x="412" y="104"/>
                  </a:lnTo>
                  <a:lnTo>
                    <a:pt x="411" y="104"/>
                  </a:lnTo>
                  <a:lnTo>
                    <a:pt x="409" y="103"/>
                  </a:lnTo>
                  <a:lnTo>
                    <a:pt x="408" y="101"/>
                  </a:lnTo>
                  <a:lnTo>
                    <a:pt x="408" y="101"/>
                  </a:lnTo>
                  <a:lnTo>
                    <a:pt x="406" y="101"/>
                  </a:lnTo>
                  <a:lnTo>
                    <a:pt x="405" y="101"/>
                  </a:lnTo>
                  <a:lnTo>
                    <a:pt x="405" y="100"/>
                  </a:lnTo>
                  <a:lnTo>
                    <a:pt x="404" y="100"/>
                  </a:lnTo>
                  <a:lnTo>
                    <a:pt x="402" y="101"/>
                  </a:lnTo>
                  <a:lnTo>
                    <a:pt x="402" y="101"/>
                  </a:lnTo>
                  <a:lnTo>
                    <a:pt x="402" y="101"/>
                  </a:lnTo>
                  <a:lnTo>
                    <a:pt x="401" y="101"/>
                  </a:lnTo>
                  <a:lnTo>
                    <a:pt x="401" y="101"/>
                  </a:lnTo>
                  <a:lnTo>
                    <a:pt x="401" y="101"/>
                  </a:lnTo>
                  <a:lnTo>
                    <a:pt x="400" y="101"/>
                  </a:lnTo>
                  <a:lnTo>
                    <a:pt x="400" y="101"/>
                  </a:lnTo>
                  <a:lnTo>
                    <a:pt x="400" y="101"/>
                  </a:lnTo>
                  <a:lnTo>
                    <a:pt x="400" y="100"/>
                  </a:lnTo>
                  <a:lnTo>
                    <a:pt x="400" y="100"/>
                  </a:lnTo>
                  <a:lnTo>
                    <a:pt x="400" y="100"/>
                  </a:lnTo>
                  <a:lnTo>
                    <a:pt x="398" y="99"/>
                  </a:lnTo>
                  <a:lnTo>
                    <a:pt x="398" y="99"/>
                  </a:lnTo>
                  <a:lnTo>
                    <a:pt x="398" y="97"/>
                  </a:lnTo>
                  <a:lnTo>
                    <a:pt x="398" y="97"/>
                  </a:lnTo>
                  <a:lnTo>
                    <a:pt x="397" y="97"/>
                  </a:lnTo>
                  <a:lnTo>
                    <a:pt x="397" y="97"/>
                  </a:lnTo>
                  <a:lnTo>
                    <a:pt x="396" y="96"/>
                  </a:lnTo>
                  <a:lnTo>
                    <a:pt x="394" y="96"/>
                  </a:lnTo>
                  <a:lnTo>
                    <a:pt x="393" y="96"/>
                  </a:lnTo>
                  <a:lnTo>
                    <a:pt x="392" y="96"/>
                  </a:lnTo>
                  <a:lnTo>
                    <a:pt x="390" y="94"/>
                  </a:lnTo>
                  <a:lnTo>
                    <a:pt x="388" y="93"/>
                  </a:lnTo>
                  <a:lnTo>
                    <a:pt x="386" y="93"/>
                  </a:lnTo>
                  <a:lnTo>
                    <a:pt x="385" y="90"/>
                  </a:lnTo>
                  <a:lnTo>
                    <a:pt x="384" y="89"/>
                  </a:lnTo>
                  <a:lnTo>
                    <a:pt x="384" y="88"/>
                  </a:lnTo>
                  <a:lnTo>
                    <a:pt x="382" y="85"/>
                  </a:lnTo>
                  <a:lnTo>
                    <a:pt x="382" y="84"/>
                  </a:lnTo>
                  <a:lnTo>
                    <a:pt x="382" y="84"/>
                  </a:lnTo>
                  <a:lnTo>
                    <a:pt x="382" y="82"/>
                  </a:lnTo>
                  <a:lnTo>
                    <a:pt x="382" y="82"/>
                  </a:lnTo>
                  <a:lnTo>
                    <a:pt x="384" y="80"/>
                  </a:lnTo>
                  <a:lnTo>
                    <a:pt x="385" y="77"/>
                  </a:lnTo>
                  <a:lnTo>
                    <a:pt x="385" y="76"/>
                  </a:lnTo>
                  <a:lnTo>
                    <a:pt x="385" y="74"/>
                  </a:lnTo>
                  <a:lnTo>
                    <a:pt x="385" y="73"/>
                  </a:lnTo>
                  <a:lnTo>
                    <a:pt x="385" y="72"/>
                  </a:lnTo>
                  <a:lnTo>
                    <a:pt x="384" y="70"/>
                  </a:lnTo>
                  <a:lnTo>
                    <a:pt x="384" y="69"/>
                  </a:lnTo>
                  <a:lnTo>
                    <a:pt x="384" y="67"/>
                  </a:lnTo>
                  <a:lnTo>
                    <a:pt x="384" y="66"/>
                  </a:lnTo>
                  <a:lnTo>
                    <a:pt x="385" y="65"/>
                  </a:lnTo>
                  <a:lnTo>
                    <a:pt x="385" y="63"/>
                  </a:lnTo>
                  <a:lnTo>
                    <a:pt x="386" y="62"/>
                  </a:lnTo>
                  <a:lnTo>
                    <a:pt x="388" y="59"/>
                  </a:lnTo>
                  <a:lnTo>
                    <a:pt x="388" y="58"/>
                  </a:lnTo>
                  <a:lnTo>
                    <a:pt x="389" y="57"/>
                  </a:lnTo>
                  <a:lnTo>
                    <a:pt x="390" y="54"/>
                  </a:lnTo>
                  <a:lnTo>
                    <a:pt x="390" y="53"/>
                  </a:lnTo>
                  <a:lnTo>
                    <a:pt x="392" y="51"/>
                  </a:lnTo>
                  <a:lnTo>
                    <a:pt x="393" y="49"/>
                  </a:lnTo>
                  <a:lnTo>
                    <a:pt x="393" y="46"/>
                  </a:lnTo>
                  <a:lnTo>
                    <a:pt x="394" y="45"/>
                  </a:lnTo>
                  <a:lnTo>
                    <a:pt x="394" y="42"/>
                  </a:lnTo>
                  <a:lnTo>
                    <a:pt x="394" y="40"/>
                  </a:lnTo>
                  <a:lnTo>
                    <a:pt x="396" y="38"/>
                  </a:lnTo>
                  <a:lnTo>
                    <a:pt x="396" y="35"/>
                  </a:lnTo>
                  <a:lnTo>
                    <a:pt x="396" y="32"/>
                  </a:lnTo>
                  <a:lnTo>
                    <a:pt x="396" y="30"/>
                  </a:lnTo>
                  <a:lnTo>
                    <a:pt x="396" y="28"/>
                  </a:lnTo>
                  <a:lnTo>
                    <a:pt x="396" y="27"/>
                  </a:lnTo>
                  <a:lnTo>
                    <a:pt x="396" y="27"/>
                  </a:lnTo>
                  <a:lnTo>
                    <a:pt x="396" y="26"/>
                  </a:lnTo>
                  <a:lnTo>
                    <a:pt x="394" y="26"/>
                  </a:lnTo>
                  <a:lnTo>
                    <a:pt x="394" y="24"/>
                  </a:lnTo>
                  <a:lnTo>
                    <a:pt x="394" y="24"/>
                  </a:lnTo>
                  <a:lnTo>
                    <a:pt x="393" y="24"/>
                  </a:lnTo>
                  <a:lnTo>
                    <a:pt x="393" y="24"/>
                  </a:lnTo>
                  <a:lnTo>
                    <a:pt x="392" y="24"/>
                  </a:lnTo>
                  <a:lnTo>
                    <a:pt x="390" y="24"/>
                  </a:lnTo>
                  <a:lnTo>
                    <a:pt x="390" y="24"/>
                  </a:lnTo>
                  <a:lnTo>
                    <a:pt x="389" y="24"/>
                  </a:lnTo>
                  <a:lnTo>
                    <a:pt x="388" y="26"/>
                  </a:lnTo>
                  <a:lnTo>
                    <a:pt x="388" y="26"/>
                  </a:lnTo>
                  <a:lnTo>
                    <a:pt x="388" y="27"/>
                  </a:lnTo>
                  <a:lnTo>
                    <a:pt x="388" y="27"/>
                  </a:lnTo>
                  <a:lnTo>
                    <a:pt x="386" y="28"/>
                  </a:lnTo>
                  <a:lnTo>
                    <a:pt x="386" y="31"/>
                  </a:lnTo>
                  <a:lnTo>
                    <a:pt x="386" y="35"/>
                  </a:lnTo>
                  <a:lnTo>
                    <a:pt x="386" y="39"/>
                  </a:lnTo>
                  <a:lnTo>
                    <a:pt x="385" y="43"/>
                  </a:lnTo>
                  <a:lnTo>
                    <a:pt x="385" y="45"/>
                  </a:lnTo>
                  <a:lnTo>
                    <a:pt x="385" y="46"/>
                  </a:lnTo>
                  <a:lnTo>
                    <a:pt x="384" y="47"/>
                  </a:lnTo>
                  <a:lnTo>
                    <a:pt x="384" y="50"/>
                  </a:lnTo>
                  <a:lnTo>
                    <a:pt x="382" y="51"/>
                  </a:lnTo>
                  <a:lnTo>
                    <a:pt x="382" y="53"/>
                  </a:lnTo>
                  <a:lnTo>
                    <a:pt x="381" y="53"/>
                  </a:lnTo>
                  <a:lnTo>
                    <a:pt x="379" y="54"/>
                  </a:lnTo>
                  <a:lnTo>
                    <a:pt x="377" y="55"/>
                  </a:lnTo>
                  <a:lnTo>
                    <a:pt x="374" y="57"/>
                  </a:lnTo>
                  <a:lnTo>
                    <a:pt x="371" y="58"/>
                  </a:lnTo>
                  <a:lnTo>
                    <a:pt x="367" y="59"/>
                  </a:lnTo>
                  <a:lnTo>
                    <a:pt x="366" y="59"/>
                  </a:lnTo>
                  <a:lnTo>
                    <a:pt x="365" y="61"/>
                  </a:lnTo>
                  <a:lnTo>
                    <a:pt x="363" y="61"/>
                  </a:lnTo>
                  <a:lnTo>
                    <a:pt x="362" y="62"/>
                  </a:lnTo>
                  <a:lnTo>
                    <a:pt x="362" y="63"/>
                  </a:lnTo>
                  <a:lnTo>
                    <a:pt x="361" y="63"/>
                  </a:lnTo>
                  <a:lnTo>
                    <a:pt x="361" y="65"/>
                  </a:lnTo>
                  <a:lnTo>
                    <a:pt x="359" y="65"/>
                  </a:lnTo>
                  <a:lnTo>
                    <a:pt x="359" y="66"/>
                  </a:lnTo>
                  <a:lnTo>
                    <a:pt x="358" y="69"/>
                  </a:lnTo>
                  <a:lnTo>
                    <a:pt x="357" y="70"/>
                  </a:lnTo>
                  <a:lnTo>
                    <a:pt x="357" y="72"/>
                  </a:lnTo>
                  <a:lnTo>
                    <a:pt x="354" y="76"/>
                  </a:lnTo>
                  <a:lnTo>
                    <a:pt x="351" y="77"/>
                  </a:lnTo>
                  <a:lnTo>
                    <a:pt x="351" y="78"/>
                  </a:lnTo>
                  <a:lnTo>
                    <a:pt x="351" y="78"/>
                  </a:lnTo>
                  <a:lnTo>
                    <a:pt x="351" y="80"/>
                  </a:lnTo>
                  <a:lnTo>
                    <a:pt x="351" y="80"/>
                  </a:lnTo>
                  <a:lnTo>
                    <a:pt x="351" y="81"/>
                  </a:lnTo>
                  <a:lnTo>
                    <a:pt x="351" y="81"/>
                  </a:lnTo>
                  <a:lnTo>
                    <a:pt x="352" y="82"/>
                  </a:lnTo>
                  <a:lnTo>
                    <a:pt x="352" y="82"/>
                  </a:lnTo>
                  <a:lnTo>
                    <a:pt x="354" y="84"/>
                  </a:lnTo>
                  <a:lnTo>
                    <a:pt x="354" y="84"/>
                  </a:lnTo>
                  <a:lnTo>
                    <a:pt x="355" y="85"/>
                  </a:lnTo>
                  <a:lnTo>
                    <a:pt x="355" y="86"/>
                  </a:lnTo>
                  <a:lnTo>
                    <a:pt x="357" y="88"/>
                  </a:lnTo>
                  <a:lnTo>
                    <a:pt x="357" y="88"/>
                  </a:lnTo>
                  <a:lnTo>
                    <a:pt x="357" y="89"/>
                  </a:lnTo>
                  <a:lnTo>
                    <a:pt x="357" y="90"/>
                  </a:lnTo>
                  <a:lnTo>
                    <a:pt x="357" y="92"/>
                  </a:lnTo>
                  <a:lnTo>
                    <a:pt x="357" y="93"/>
                  </a:lnTo>
                  <a:lnTo>
                    <a:pt x="357" y="94"/>
                  </a:lnTo>
                  <a:lnTo>
                    <a:pt x="358" y="96"/>
                  </a:lnTo>
                  <a:lnTo>
                    <a:pt x="358" y="97"/>
                  </a:lnTo>
                  <a:lnTo>
                    <a:pt x="358" y="99"/>
                  </a:lnTo>
                  <a:lnTo>
                    <a:pt x="358" y="100"/>
                  </a:lnTo>
                  <a:lnTo>
                    <a:pt x="357" y="101"/>
                  </a:lnTo>
                  <a:lnTo>
                    <a:pt x="357" y="104"/>
                  </a:lnTo>
                  <a:lnTo>
                    <a:pt x="357" y="105"/>
                  </a:lnTo>
                  <a:lnTo>
                    <a:pt x="357" y="107"/>
                  </a:lnTo>
                  <a:lnTo>
                    <a:pt x="357" y="107"/>
                  </a:lnTo>
                  <a:lnTo>
                    <a:pt x="358" y="108"/>
                  </a:lnTo>
                  <a:lnTo>
                    <a:pt x="358" y="109"/>
                  </a:lnTo>
                  <a:lnTo>
                    <a:pt x="358" y="109"/>
                  </a:lnTo>
                  <a:lnTo>
                    <a:pt x="358" y="111"/>
                  </a:lnTo>
                  <a:lnTo>
                    <a:pt x="359" y="111"/>
                  </a:lnTo>
                  <a:lnTo>
                    <a:pt x="359" y="112"/>
                  </a:lnTo>
                  <a:lnTo>
                    <a:pt x="359" y="115"/>
                  </a:lnTo>
                  <a:lnTo>
                    <a:pt x="359" y="117"/>
                  </a:lnTo>
                  <a:lnTo>
                    <a:pt x="358" y="119"/>
                  </a:lnTo>
                  <a:lnTo>
                    <a:pt x="357" y="121"/>
                  </a:lnTo>
                  <a:lnTo>
                    <a:pt x="357" y="124"/>
                  </a:lnTo>
                  <a:lnTo>
                    <a:pt x="355" y="126"/>
                  </a:lnTo>
                  <a:lnTo>
                    <a:pt x="352" y="127"/>
                  </a:lnTo>
                  <a:lnTo>
                    <a:pt x="351" y="130"/>
                  </a:lnTo>
                  <a:lnTo>
                    <a:pt x="350" y="131"/>
                  </a:lnTo>
                  <a:lnTo>
                    <a:pt x="348" y="132"/>
                  </a:lnTo>
                  <a:lnTo>
                    <a:pt x="347" y="134"/>
                  </a:lnTo>
                  <a:lnTo>
                    <a:pt x="346" y="135"/>
                  </a:lnTo>
                  <a:lnTo>
                    <a:pt x="346" y="136"/>
                  </a:lnTo>
                  <a:lnTo>
                    <a:pt x="344" y="139"/>
                  </a:lnTo>
                  <a:lnTo>
                    <a:pt x="344" y="140"/>
                  </a:lnTo>
                  <a:lnTo>
                    <a:pt x="343" y="142"/>
                  </a:lnTo>
                  <a:lnTo>
                    <a:pt x="343" y="143"/>
                  </a:lnTo>
                  <a:lnTo>
                    <a:pt x="342" y="144"/>
                  </a:lnTo>
                  <a:lnTo>
                    <a:pt x="340" y="146"/>
                  </a:lnTo>
                  <a:lnTo>
                    <a:pt x="340" y="146"/>
                  </a:lnTo>
                  <a:lnTo>
                    <a:pt x="340" y="147"/>
                  </a:lnTo>
                  <a:lnTo>
                    <a:pt x="340" y="148"/>
                  </a:lnTo>
                  <a:lnTo>
                    <a:pt x="340" y="151"/>
                  </a:lnTo>
                  <a:lnTo>
                    <a:pt x="340" y="153"/>
                  </a:lnTo>
                  <a:lnTo>
                    <a:pt x="340" y="154"/>
                  </a:lnTo>
                  <a:lnTo>
                    <a:pt x="340" y="155"/>
                  </a:lnTo>
                  <a:lnTo>
                    <a:pt x="340" y="158"/>
                  </a:lnTo>
                  <a:lnTo>
                    <a:pt x="340" y="159"/>
                  </a:lnTo>
                  <a:lnTo>
                    <a:pt x="340" y="161"/>
                  </a:lnTo>
                  <a:lnTo>
                    <a:pt x="340" y="163"/>
                  </a:lnTo>
                  <a:lnTo>
                    <a:pt x="340" y="165"/>
                  </a:lnTo>
                  <a:lnTo>
                    <a:pt x="340" y="166"/>
                  </a:lnTo>
                  <a:lnTo>
                    <a:pt x="340" y="167"/>
                  </a:lnTo>
                  <a:lnTo>
                    <a:pt x="339" y="169"/>
                  </a:lnTo>
                  <a:lnTo>
                    <a:pt x="339" y="170"/>
                  </a:lnTo>
                  <a:lnTo>
                    <a:pt x="338" y="173"/>
                  </a:lnTo>
                  <a:lnTo>
                    <a:pt x="338" y="174"/>
                  </a:lnTo>
                  <a:lnTo>
                    <a:pt x="338" y="177"/>
                  </a:lnTo>
                  <a:lnTo>
                    <a:pt x="338" y="177"/>
                  </a:lnTo>
                  <a:lnTo>
                    <a:pt x="339" y="178"/>
                  </a:lnTo>
                  <a:lnTo>
                    <a:pt x="339" y="178"/>
                  </a:lnTo>
                  <a:lnTo>
                    <a:pt x="339" y="178"/>
                  </a:lnTo>
                  <a:lnTo>
                    <a:pt x="340" y="178"/>
                  </a:lnTo>
                  <a:lnTo>
                    <a:pt x="340" y="180"/>
                  </a:lnTo>
                  <a:lnTo>
                    <a:pt x="342" y="180"/>
                  </a:lnTo>
                  <a:lnTo>
                    <a:pt x="342" y="178"/>
                  </a:lnTo>
                  <a:lnTo>
                    <a:pt x="344" y="178"/>
                  </a:lnTo>
                  <a:lnTo>
                    <a:pt x="346" y="178"/>
                  </a:lnTo>
                  <a:lnTo>
                    <a:pt x="348" y="180"/>
                  </a:lnTo>
                  <a:lnTo>
                    <a:pt x="350" y="180"/>
                  </a:lnTo>
                  <a:lnTo>
                    <a:pt x="351" y="180"/>
                  </a:lnTo>
                  <a:lnTo>
                    <a:pt x="352" y="181"/>
                  </a:lnTo>
                  <a:lnTo>
                    <a:pt x="354" y="181"/>
                  </a:lnTo>
                  <a:lnTo>
                    <a:pt x="355" y="181"/>
                  </a:lnTo>
                  <a:lnTo>
                    <a:pt x="357" y="181"/>
                  </a:lnTo>
                  <a:lnTo>
                    <a:pt x="357" y="180"/>
                  </a:lnTo>
                  <a:lnTo>
                    <a:pt x="359" y="180"/>
                  </a:lnTo>
                  <a:lnTo>
                    <a:pt x="359" y="180"/>
                  </a:lnTo>
                  <a:lnTo>
                    <a:pt x="361" y="178"/>
                  </a:lnTo>
                  <a:lnTo>
                    <a:pt x="362" y="178"/>
                  </a:lnTo>
                  <a:lnTo>
                    <a:pt x="363" y="178"/>
                  </a:lnTo>
                  <a:lnTo>
                    <a:pt x="365" y="178"/>
                  </a:lnTo>
                  <a:lnTo>
                    <a:pt x="366" y="178"/>
                  </a:lnTo>
                  <a:lnTo>
                    <a:pt x="367" y="178"/>
                  </a:lnTo>
                  <a:lnTo>
                    <a:pt x="369" y="178"/>
                  </a:lnTo>
                  <a:lnTo>
                    <a:pt x="369" y="178"/>
                  </a:lnTo>
                  <a:lnTo>
                    <a:pt x="371" y="178"/>
                  </a:lnTo>
                  <a:lnTo>
                    <a:pt x="373" y="180"/>
                  </a:lnTo>
                  <a:lnTo>
                    <a:pt x="374" y="181"/>
                  </a:lnTo>
                  <a:lnTo>
                    <a:pt x="375" y="182"/>
                  </a:lnTo>
                  <a:lnTo>
                    <a:pt x="375" y="182"/>
                  </a:lnTo>
                  <a:lnTo>
                    <a:pt x="377" y="184"/>
                  </a:lnTo>
                  <a:lnTo>
                    <a:pt x="378" y="185"/>
                  </a:lnTo>
                  <a:lnTo>
                    <a:pt x="379" y="185"/>
                  </a:lnTo>
                  <a:lnTo>
                    <a:pt x="381" y="185"/>
                  </a:lnTo>
                  <a:lnTo>
                    <a:pt x="381" y="186"/>
                  </a:lnTo>
                  <a:lnTo>
                    <a:pt x="382" y="188"/>
                  </a:lnTo>
                  <a:lnTo>
                    <a:pt x="384" y="189"/>
                  </a:lnTo>
                  <a:lnTo>
                    <a:pt x="384" y="189"/>
                  </a:lnTo>
                  <a:lnTo>
                    <a:pt x="385" y="192"/>
                  </a:lnTo>
                  <a:lnTo>
                    <a:pt x="388" y="193"/>
                  </a:lnTo>
                  <a:lnTo>
                    <a:pt x="389" y="194"/>
                  </a:lnTo>
                  <a:lnTo>
                    <a:pt x="390" y="194"/>
                  </a:lnTo>
                  <a:lnTo>
                    <a:pt x="390" y="196"/>
                  </a:lnTo>
                  <a:lnTo>
                    <a:pt x="392" y="197"/>
                  </a:lnTo>
                  <a:lnTo>
                    <a:pt x="393" y="198"/>
                  </a:lnTo>
                  <a:lnTo>
                    <a:pt x="393" y="200"/>
                  </a:lnTo>
                  <a:lnTo>
                    <a:pt x="393" y="203"/>
                  </a:lnTo>
                  <a:lnTo>
                    <a:pt x="394" y="204"/>
                  </a:lnTo>
                  <a:lnTo>
                    <a:pt x="394" y="205"/>
                  </a:lnTo>
                  <a:lnTo>
                    <a:pt x="394" y="208"/>
                  </a:lnTo>
                  <a:lnTo>
                    <a:pt x="394" y="212"/>
                  </a:lnTo>
                  <a:lnTo>
                    <a:pt x="394" y="215"/>
                  </a:lnTo>
                  <a:lnTo>
                    <a:pt x="396" y="217"/>
                  </a:lnTo>
                  <a:lnTo>
                    <a:pt x="396" y="219"/>
                  </a:lnTo>
                  <a:lnTo>
                    <a:pt x="396" y="220"/>
                  </a:lnTo>
                  <a:lnTo>
                    <a:pt x="396" y="223"/>
                  </a:lnTo>
                  <a:lnTo>
                    <a:pt x="397" y="224"/>
                  </a:lnTo>
                  <a:lnTo>
                    <a:pt x="397" y="224"/>
                  </a:lnTo>
                  <a:lnTo>
                    <a:pt x="396" y="224"/>
                  </a:lnTo>
                  <a:lnTo>
                    <a:pt x="396" y="225"/>
                  </a:lnTo>
                  <a:lnTo>
                    <a:pt x="396" y="225"/>
                  </a:lnTo>
                  <a:lnTo>
                    <a:pt x="394" y="225"/>
                  </a:lnTo>
                  <a:lnTo>
                    <a:pt x="394" y="225"/>
                  </a:lnTo>
                  <a:lnTo>
                    <a:pt x="393" y="225"/>
                  </a:lnTo>
                  <a:lnTo>
                    <a:pt x="393" y="225"/>
                  </a:lnTo>
                  <a:lnTo>
                    <a:pt x="392" y="227"/>
                  </a:lnTo>
                  <a:lnTo>
                    <a:pt x="390" y="227"/>
                  </a:lnTo>
                  <a:lnTo>
                    <a:pt x="390" y="227"/>
                  </a:lnTo>
                  <a:lnTo>
                    <a:pt x="389" y="227"/>
                  </a:lnTo>
                  <a:lnTo>
                    <a:pt x="389" y="228"/>
                  </a:lnTo>
                  <a:lnTo>
                    <a:pt x="388" y="228"/>
                  </a:lnTo>
                  <a:lnTo>
                    <a:pt x="388" y="230"/>
                  </a:lnTo>
                  <a:lnTo>
                    <a:pt x="386" y="230"/>
                  </a:lnTo>
                  <a:lnTo>
                    <a:pt x="386" y="232"/>
                  </a:lnTo>
                  <a:lnTo>
                    <a:pt x="385" y="234"/>
                  </a:lnTo>
                  <a:lnTo>
                    <a:pt x="385" y="236"/>
                  </a:lnTo>
                  <a:lnTo>
                    <a:pt x="385" y="239"/>
                  </a:lnTo>
                  <a:lnTo>
                    <a:pt x="385" y="239"/>
                  </a:lnTo>
                  <a:lnTo>
                    <a:pt x="385" y="240"/>
                  </a:lnTo>
                  <a:lnTo>
                    <a:pt x="385" y="242"/>
                  </a:lnTo>
                  <a:lnTo>
                    <a:pt x="385" y="243"/>
                  </a:lnTo>
                  <a:lnTo>
                    <a:pt x="385" y="244"/>
                  </a:lnTo>
                  <a:lnTo>
                    <a:pt x="386" y="244"/>
                  </a:lnTo>
                  <a:lnTo>
                    <a:pt x="386" y="246"/>
                  </a:lnTo>
                  <a:lnTo>
                    <a:pt x="386" y="247"/>
                  </a:lnTo>
                  <a:lnTo>
                    <a:pt x="389" y="248"/>
                  </a:lnTo>
                  <a:lnTo>
                    <a:pt x="390" y="250"/>
                  </a:lnTo>
                  <a:lnTo>
                    <a:pt x="392" y="250"/>
                  </a:lnTo>
                  <a:lnTo>
                    <a:pt x="394" y="251"/>
                  </a:lnTo>
                  <a:lnTo>
                    <a:pt x="396" y="251"/>
                  </a:lnTo>
                  <a:lnTo>
                    <a:pt x="397" y="252"/>
                  </a:lnTo>
                  <a:lnTo>
                    <a:pt x="400" y="252"/>
                  </a:lnTo>
                  <a:lnTo>
                    <a:pt x="401" y="252"/>
                  </a:lnTo>
                  <a:lnTo>
                    <a:pt x="402" y="254"/>
                  </a:lnTo>
                  <a:lnTo>
                    <a:pt x="404" y="254"/>
                  </a:lnTo>
                  <a:lnTo>
                    <a:pt x="405" y="255"/>
                  </a:lnTo>
                  <a:lnTo>
                    <a:pt x="405" y="255"/>
                  </a:lnTo>
                  <a:lnTo>
                    <a:pt x="405" y="257"/>
                  </a:lnTo>
                  <a:lnTo>
                    <a:pt x="405" y="257"/>
                  </a:lnTo>
                  <a:lnTo>
                    <a:pt x="405" y="257"/>
                  </a:lnTo>
                  <a:lnTo>
                    <a:pt x="405" y="257"/>
                  </a:lnTo>
                  <a:lnTo>
                    <a:pt x="404" y="258"/>
                  </a:lnTo>
                  <a:lnTo>
                    <a:pt x="404" y="258"/>
                  </a:lnTo>
                  <a:lnTo>
                    <a:pt x="402" y="258"/>
                  </a:lnTo>
                  <a:lnTo>
                    <a:pt x="400" y="257"/>
                  </a:lnTo>
                  <a:lnTo>
                    <a:pt x="397" y="257"/>
                  </a:lnTo>
                  <a:lnTo>
                    <a:pt x="396" y="257"/>
                  </a:lnTo>
                  <a:lnTo>
                    <a:pt x="393" y="257"/>
                  </a:lnTo>
                  <a:lnTo>
                    <a:pt x="390" y="257"/>
                  </a:lnTo>
                  <a:lnTo>
                    <a:pt x="388" y="255"/>
                  </a:lnTo>
                  <a:lnTo>
                    <a:pt x="386" y="255"/>
                  </a:lnTo>
                  <a:lnTo>
                    <a:pt x="385" y="254"/>
                  </a:lnTo>
                  <a:lnTo>
                    <a:pt x="384" y="252"/>
                  </a:lnTo>
                  <a:lnTo>
                    <a:pt x="382" y="250"/>
                  </a:lnTo>
                  <a:lnTo>
                    <a:pt x="381" y="247"/>
                  </a:lnTo>
                  <a:lnTo>
                    <a:pt x="379" y="246"/>
                  </a:lnTo>
                  <a:lnTo>
                    <a:pt x="378" y="243"/>
                  </a:lnTo>
                  <a:lnTo>
                    <a:pt x="378" y="243"/>
                  </a:lnTo>
                  <a:lnTo>
                    <a:pt x="378" y="242"/>
                  </a:lnTo>
                  <a:lnTo>
                    <a:pt x="378" y="242"/>
                  </a:lnTo>
                  <a:lnTo>
                    <a:pt x="378" y="242"/>
                  </a:lnTo>
                  <a:lnTo>
                    <a:pt x="379" y="240"/>
                  </a:lnTo>
                  <a:lnTo>
                    <a:pt x="379" y="240"/>
                  </a:lnTo>
                  <a:lnTo>
                    <a:pt x="379" y="239"/>
                  </a:lnTo>
                  <a:lnTo>
                    <a:pt x="379" y="239"/>
                  </a:lnTo>
                  <a:lnTo>
                    <a:pt x="381" y="238"/>
                  </a:lnTo>
                  <a:lnTo>
                    <a:pt x="381" y="236"/>
                  </a:lnTo>
                  <a:lnTo>
                    <a:pt x="381" y="234"/>
                  </a:lnTo>
                  <a:lnTo>
                    <a:pt x="382" y="232"/>
                  </a:lnTo>
                  <a:lnTo>
                    <a:pt x="382" y="231"/>
                  </a:lnTo>
                  <a:lnTo>
                    <a:pt x="384" y="228"/>
                  </a:lnTo>
                  <a:lnTo>
                    <a:pt x="384" y="225"/>
                  </a:lnTo>
                  <a:lnTo>
                    <a:pt x="384" y="224"/>
                  </a:lnTo>
                  <a:lnTo>
                    <a:pt x="384" y="223"/>
                  </a:lnTo>
                  <a:lnTo>
                    <a:pt x="384" y="220"/>
                  </a:lnTo>
                  <a:lnTo>
                    <a:pt x="384" y="219"/>
                  </a:lnTo>
                  <a:lnTo>
                    <a:pt x="385" y="217"/>
                  </a:lnTo>
                  <a:lnTo>
                    <a:pt x="385" y="216"/>
                  </a:lnTo>
                  <a:lnTo>
                    <a:pt x="386" y="215"/>
                  </a:lnTo>
                  <a:lnTo>
                    <a:pt x="386" y="215"/>
                  </a:lnTo>
                  <a:lnTo>
                    <a:pt x="385" y="213"/>
                  </a:lnTo>
                  <a:lnTo>
                    <a:pt x="385" y="213"/>
                  </a:lnTo>
                  <a:lnTo>
                    <a:pt x="385" y="213"/>
                  </a:lnTo>
                  <a:lnTo>
                    <a:pt x="385" y="213"/>
                  </a:lnTo>
                  <a:lnTo>
                    <a:pt x="384" y="212"/>
                  </a:lnTo>
                  <a:lnTo>
                    <a:pt x="384" y="211"/>
                  </a:lnTo>
                  <a:lnTo>
                    <a:pt x="384" y="209"/>
                  </a:lnTo>
                  <a:lnTo>
                    <a:pt x="384" y="208"/>
                  </a:lnTo>
                  <a:lnTo>
                    <a:pt x="382" y="207"/>
                  </a:lnTo>
                  <a:lnTo>
                    <a:pt x="382" y="205"/>
                  </a:lnTo>
                  <a:lnTo>
                    <a:pt x="381" y="205"/>
                  </a:lnTo>
                  <a:lnTo>
                    <a:pt x="381" y="204"/>
                  </a:lnTo>
                  <a:lnTo>
                    <a:pt x="379" y="203"/>
                  </a:lnTo>
                  <a:lnTo>
                    <a:pt x="378" y="201"/>
                  </a:lnTo>
                  <a:lnTo>
                    <a:pt x="378" y="200"/>
                  </a:lnTo>
                  <a:lnTo>
                    <a:pt x="378" y="198"/>
                  </a:lnTo>
                  <a:lnTo>
                    <a:pt x="378" y="197"/>
                  </a:lnTo>
                  <a:lnTo>
                    <a:pt x="378" y="196"/>
                  </a:lnTo>
                  <a:lnTo>
                    <a:pt x="378" y="194"/>
                  </a:lnTo>
                  <a:lnTo>
                    <a:pt x="378" y="193"/>
                  </a:lnTo>
                  <a:lnTo>
                    <a:pt x="377" y="193"/>
                  </a:lnTo>
                  <a:lnTo>
                    <a:pt x="377" y="193"/>
                  </a:lnTo>
                  <a:lnTo>
                    <a:pt x="375" y="192"/>
                  </a:lnTo>
                  <a:lnTo>
                    <a:pt x="375" y="192"/>
                  </a:lnTo>
                  <a:lnTo>
                    <a:pt x="374" y="192"/>
                  </a:lnTo>
                  <a:lnTo>
                    <a:pt x="374" y="192"/>
                  </a:lnTo>
                  <a:lnTo>
                    <a:pt x="373" y="192"/>
                  </a:lnTo>
                  <a:lnTo>
                    <a:pt x="371" y="192"/>
                  </a:lnTo>
                  <a:lnTo>
                    <a:pt x="369" y="192"/>
                  </a:lnTo>
                  <a:lnTo>
                    <a:pt x="367" y="192"/>
                  </a:lnTo>
                  <a:lnTo>
                    <a:pt x="365" y="192"/>
                  </a:lnTo>
                  <a:lnTo>
                    <a:pt x="362" y="192"/>
                  </a:lnTo>
                  <a:lnTo>
                    <a:pt x="361" y="192"/>
                  </a:lnTo>
                  <a:lnTo>
                    <a:pt x="358" y="193"/>
                  </a:lnTo>
                  <a:lnTo>
                    <a:pt x="355" y="193"/>
                  </a:lnTo>
                  <a:lnTo>
                    <a:pt x="352" y="194"/>
                  </a:lnTo>
                  <a:lnTo>
                    <a:pt x="350" y="196"/>
                  </a:lnTo>
                  <a:lnTo>
                    <a:pt x="348" y="197"/>
                  </a:lnTo>
                  <a:lnTo>
                    <a:pt x="346" y="197"/>
                  </a:lnTo>
                  <a:lnTo>
                    <a:pt x="344" y="198"/>
                  </a:lnTo>
                  <a:lnTo>
                    <a:pt x="343" y="200"/>
                  </a:lnTo>
                  <a:lnTo>
                    <a:pt x="342" y="201"/>
                  </a:lnTo>
                  <a:lnTo>
                    <a:pt x="340" y="201"/>
                  </a:lnTo>
                  <a:lnTo>
                    <a:pt x="340" y="203"/>
                  </a:lnTo>
                  <a:lnTo>
                    <a:pt x="340" y="204"/>
                  </a:lnTo>
                  <a:lnTo>
                    <a:pt x="340" y="205"/>
                  </a:lnTo>
                  <a:lnTo>
                    <a:pt x="339" y="208"/>
                  </a:lnTo>
                  <a:lnTo>
                    <a:pt x="339" y="208"/>
                  </a:lnTo>
                  <a:lnTo>
                    <a:pt x="339" y="209"/>
                  </a:lnTo>
                  <a:lnTo>
                    <a:pt x="339" y="211"/>
                  </a:lnTo>
                  <a:lnTo>
                    <a:pt x="340" y="211"/>
                  </a:lnTo>
                  <a:lnTo>
                    <a:pt x="340" y="212"/>
                  </a:lnTo>
                  <a:lnTo>
                    <a:pt x="340" y="213"/>
                  </a:lnTo>
                  <a:lnTo>
                    <a:pt x="340" y="215"/>
                  </a:lnTo>
                  <a:lnTo>
                    <a:pt x="342" y="215"/>
                  </a:lnTo>
                  <a:lnTo>
                    <a:pt x="342" y="216"/>
                  </a:lnTo>
                  <a:lnTo>
                    <a:pt x="342" y="217"/>
                  </a:lnTo>
                  <a:lnTo>
                    <a:pt x="343" y="219"/>
                  </a:lnTo>
                  <a:lnTo>
                    <a:pt x="343" y="220"/>
                  </a:lnTo>
                  <a:lnTo>
                    <a:pt x="343" y="221"/>
                  </a:lnTo>
                  <a:lnTo>
                    <a:pt x="343" y="223"/>
                  </a:lnTo>
                  <a:lnTo>
                    <a:pt x="343" y="224"/>
                  </a:lnTo>
                  <a:lnTo>
                    <a:pt x="343" y="227"/>
                  </a:lnTo>
                  <a:lnTo>
                    <a:pt x="342" y="230"/>
                  </a:lnTo>
                  <a:lnTo>
                    <a:pt x="340" y="234"/>
                  </a:lnTo>
                  <a:lnTo>
                    <a:pt x="339" y="236"/>
                  </a:lnTo>
                  <a:lnTo>
                    <a:pt x="338" y="239"/>
                  </a:lnTo>
                  <a:lnTo>
                    <a:pt x="338" y="240"/>
                  </a:lnTo>
                  <a:lnTo>
                    <a:pt x="336" y="242"/>
                  </a:lnTo>
                  <a:lnTo>
                    <a:pt x="336" y="242"/>
                  </a:lnTo>
                  <a:lnTo>
                    <a:pt x="335" y="243"/>
                  </a:lnTo>
                  <a:lnTo>
                    <a:pt x="334" y="244"/>
                  </a:lnTo>
                  <a:lnTo>
                    <a:pt x="332" y="244"/>
                  </a:lnTo>
                  <a:lnTo>
                    <a:pt x="331" y="246"/>
                  </a:lnTo>
                  <a:lnTo>
                    <a:pt x="329" y="247"/>
                  </a:lnTo>
                  <a:lnTo>
                    <a:pt x="328" y="247"/>
                  </a:lnTo>
                  <a:lnTo>
                    <a:pt x="327" y="248"/>
                  </a:lnTo>
                  <a:lnTo>
                    <a:pt x="325" y="248"/>
                  </a:lnTo>
                  <a:lnTo>
                    <a:pt x="325" y="250"/>
                  </a:lnTo>
                  <a:lnTo>
                    <a:pt x="324" y="252"/>
                  </a:lnTo>
                  <a:lnTo>
                    <a:pt x="323" y="254"/>
                  </a:lnTo>
                  <a:lnTo>
                    <a:pt x="321" y="255"/>
                  </a:lnTo>
                  <a:lnTo>
                    <a:pt x="321" y="257"/>
                  </a:lnTo>
                  <a:lnTo>
                    <a:pt x="320" y="259"/>
                  </a:lnTo>
                  <a:lnTo>
                    <a:pt x="317" y="262"/>
                  </a:lnTo>
                  <a:lnTo>
                    <a:pt x="317" y="263"/>
                  </a:lnTo>
                  <a:lnTo>
                    <a:pt x="316" y="265"/>
                  </a:lnTo>
                  <a:lnTo>
                    <a:pt x="316" y="266"/>
                  </a:lnTo>
                  <a:lnTo>
                    <a:pt x="315" y="266"/>
                  </a:lnTo>
                  <a:lnTo>
                    <a:pt x="313" y="267"/>
                  </a:lnTo>
                  <a:lnTo>
                    <a:pt x="312" y="267"/>
                  </a:lnTo>
                  <a:lnTo>
                    <a:pt x="309" y="269"/>
                  </a:lnTo>
                  <a:lnTo>
                    <a:pt x="308" y="270"/>
                  </a:lnTo>
                  <a:lnTo>
                    <a:pt x="307" y="271"/>
                  </a:lnTo>
                  <a:lnTo>
                    <a:pt x="304" y="273"/>
                  </a:lnTo>
                  <a:lnTo>
                    <a:pt x="302" y="273"/>
                  </a:lnTo>
                  <a:lnTo>
                    <a:pt x="301" y="274"/>
                  </a:lnTo>
                  <a:lnTo>
                    <a:pt x="300" y="274"/>
                  </a:lnTo>
                  <a:lnTo>
                    <a:pt x="297" y="275"/>
                  </a:lnTo>
                  <a:lnTo>
                    <a:pt x="294" y="275"/>
                  </a:lnTo>
                  <a:lnTo>
                    <a:pt x="293" y="277"/>
                  </a:lnTo>
                  <a:lnTo>
                    <a:pt x="292" y="277"/>
                  </a:lnTo>
                  <a:lnTo>
                    <a:pt x="290" y="277"/>
                  </a:lnTo>
                  <a:lnTo>
                    <a:pt x="289" y="278"/>
                  </a:lnTo>
                  <a:lnTo>
                    <a:pt x="289" y="278"/>
                  </a:lnTo>
                  <a:lnTo>
                    <a:pt x="288" y="279"/>
                  </a:lnTo>
                  <a:lnTo>
                    <a:pt x="288" y="279"/>
                  </a:lnTo>
                  <a:lnTo>
                    <a:pt x="288" y="281"/>
                  </a:lnTo>
                  <a:lnTo>
                    <a:pt x="288" y="282"/>
                  </a:lnTo>
                  <a:lnTo>
                    <a:pt x="288" y="282"/>
                  </a:lnTo>
                  <a:lnTo>
                    <a:pt x="288" y="284"/>
                  </a:lnTo>
                  <a:lnTo>
                    <a:pt x="286" y="285"/>
                  </a:lnTo>
                  <a:lnTo>
                    <a:pt x="286" y="286"/>
                  </a:lnTo>
                  <a:lnTo>
                    <a:pt x="286" y="286"/>
                  </a:lnTo>
                  <a:lnTo>
                    <a:pt x="285" y="288"/>
                  </a:lnTo>
                  <a:lnTo>
                    <a:pt x="285" y="288"/>
                  </a:lnTo>
                  <a:lnTo>
                    <a:pt x="284" y="289"/>
                  </a:lnTo>
                  <a:lnTo>
                    <a:pt x="282" y="289"/>
                  </a:lnTo>
                  <a:lnTo>
                    <a:pt x="282" y="289"/>
                  </a:lnTo>
                  <a:lnTo>
                    <a:pt x="281" y="289"/>
                  </a:lnTo>
                  <a:lnTo>
                    <a:pt x="281" y="289"/>
                  </a:lnTo>
                  <a:lnTo>
                    <a:pt x="280" y="289"/>
                  </a:lnTo>
                  <a:lnTo>
                    <a:pt x="280" y="289"/>
                  </a:lnTo>
                  <a:lnTo>
                    <a:pt x="278" y="289"/>
                  </a:lnTo>
                  <a:lnTo>
                    <a:pt x="278" y="289"/>
                  </a:lnTo>
                  <a:lnTo>
                    <a:pt x="277" y="288"/>
                  </a:lnTo>
                  <a:lnTo>
                    <a:pt x="275" y="286"/>
                  </a:lnTo>
                  <a:lnTo>
                    <a:pt x="274" y="285"/>
                  </a:lnTo>
                  <a:lnTo>
                    <a:pt x="271" y="284"/>
                  </a:lnTo>
                  <a:lnTo>
                    <a:pt x="269" y="282"/>
                  </a:lnTo>
                  <a:lnTo>
                    <a:pt x="266" y="281"/>
                  </a:lnTo>
                  <a:lnTo>
                    <a:pt x="263" y="281"/>
                  </a:lnTo>
                  <a:lnTo>
                    <a:pt x="259" y="279"/>
                  </a:lnTo>
                  <a:lnTo>
                    <a:pt x="258" y="279"/>
                  </a:lnTo>
                  <a:lnTo>
                    <a:pt x="257" y="279"/>
                  </a:lnTo>
                  <a:lnTo>
                    <a:pt x="255" y="278"/>
                  </a:lnTo>
                  <a:lnTo>
                    <a:pt x="253" y="278"/>
                  </a:lnTo>
                  <a:lnTo>
                    <a:pt x="251" y="277"/>
                  </a:lnTo>
                  <a:lnTo>
                    <a:pt x="250" y="275"/>
                  </a:lnTo>
                  <a:lnTo>
                    <a:pt x="248" y="275"/>
                  </a:lnTo>
                  <a:lnTo>
                    <a:pt x="248" y="274"/>
                  </a:lnTo>
                  <a:lnTo>
                    <a:pt x="246" y="273"/>
                  </a:lnTo>
                  <a:lnTo>
                    <a:pt x="243" y="270"/>
                  </a:lnTo>
                  <a:lnTo>
                    <a:pt x="242" y="267"/>
                  </a:lnTo>
                  <a:lnTo>
                    <a:pt x="239" y="266"/>
                  </a:lnTo>
                  <a:lnTo>
                    <a:pt x="238" y="265"/>
                  </a:lnTo>
                  <a:lnTo>
                    <a:pt x="236" y="263"/>
                  </a:lnTo>
                  <a:lnTo>
                    <a:pt x="236" y="261"/>
                  </a:lnTo>
                  <a:lnTo>
                    <a:pt x="235" y="259"/>
                  </a:lnTo>
                  <a:lnTo>
                    <a:pt x="235" y="257"/>
                  </a:lnTo>
                  <a:lnTo>
                    <a:pt x="234" y="254"/>
                  </a:lnTo>
                  <a:lnTo>
                    <a:pt x="234" y="252"/>
                  </a:lnTo>
                  <a:lnTo>
                    <a:pt x="234" y="252"/>
                  </a:lnTo>
                  <a:lnTo>
                    <a:pt x="234" y="252"/>
                  </a:lnTo>
                  <a:lnTo>
                    <a:pt x="236" y="251"/>
                  </a:lnTo>
                  <a:lnTo>
                    <a:pt x="238" y="251"/>
                  </a:lnTo>
                  <a:lnTo>
                    <a:pt x="239" y="252"/>
                  </a:lnTo>
                  <a:lnTo>
                    <a:pt x="242" y="252"/>
                  </a:lnTo>
                  <a:lnTo>
                    <a:pt x="244" y="252"/>
                  </a:lnTo>
                  <a:lnTo>
                    <a:pt x="244" y="252"/>
                  </a:lnTo>
                  <a:lnTo>
                    <a:pt x="246" y="254"/>
                  </a:lnTo>
                  <a:lnTo>
                    <a:pt x="247" y="254"/>
                  </a:lnTo>
                  <a:lnTo>
                    <a:pt x="248" y="255"/>
                  </a:lnTo>
                  <a:lnTo>
                    <a:pt x="250" y="255"/>
                  </a:lnTo>
                  <a:lnTo>
                    <a:pt x="250" y="257"/>
                  </a:lnTo>
                  <a:lnTo>
                    <a:pt x="251" y="258"/>
                  </a:lnTo>
                  <a:lnTo>
                    <a:pt x="251" y="258"/>
                  </a:lnTo>
                  <a:lnTo>
                    <a:pt x="253" y="259"/>
                  </a:lnTo>
                  <a:lnTo>
                    <a:pt x="254" y="259"/>
                  </a:lnTo>
                  <a:lnTo>
                    <a:pt x="254" y="261"/>
                  </a:lnTo>
                  <a:lnTo>
                    <a:pt x="255" y="261"/>
                  </a:lnTo>
                  <a:lnTo>
                    <a:pt x="257" y="262"/>
                  </a:lnTo>
                  <a:lnTo>
                    <a:pt x="258" y="262"/>
                  </a:lnTo>
                  <a:lnTo>
                    <a:pt x="258" y="262"/>
                  </a:lnTo>
                  <a:lnTo>
                    <a:pt x="259" y="262"/>
                  </a:lnTo>
                  <a:lnTo>
                    <a:pt x="262" y="262"/>
                  </a:lnTo>
                  <a:lnTo>
                    <a:pt x="263" y="262"/>
                  </a:lnTo>
                  <a:lnTo>
                    <a:pt x="266" y="261"/>
                  </a:lnTo>
                  <a:lnTo>
                    <a:pt x="267" y="261"/>
                  </a:lnTo>
                  <a:lnTo>
                    <a:pt x="270" y="261"/>
                  </a:lnTo>
                  <a:lnTo>
                    <a:pt x="271" y="261"/>
                  </a:lnTo>
                  <a:lnTo>
                    <a:pt x="274" y="259"/>
                  </a:lnTo>
                  <a:lnTo>
                    <a:pt x="277" y="259"/>
                  </a:lnTo>
                  <a:lnTo>
                    <a:pt x="278" y="259"/>
                  </a:lnTo>
                  <a:lnTo>
                    <a:pt x="281" y="259"/>
                  </a:lnTo>
                  <a:lnTo>
                    <a:pt x="282" y="258"/>
                  </a:lnTo>
                  <a:lnTo>
                    <a:pt x="285" y="257"/>
                  </a:lnTo>
                  <a:lnTo>
                    <a:pt x="286" y="255"/>
                  </a:lnTo>
                  <a:lnTo>
                    <a:pt x="288" y="254"/>
                  </a:lnTo>
                  <a:lnTo>
                    <a:pt x="289" y="252"/>
                  </a:lnTo>
                  <a:lnTo>
                    <a:pt x="290" y="251"/>
                  </a:lnTo>
                  <a:lnTo>
                    <a:pt x="292" y="248"/>
                  </a:lnTo>
                  <a:lnTo>
                    <a:pt x="293" y="247"/>
                  </a:lnTo>
                  <a:lnTo>
                    <a:pt x="294" y="246"/>
                  </a:lnTo>
                  <a:lnTo>
                    <a:pt x="296" y="244"/>
                  </a:lnTo>
                  <a:lnTo>
                    <a:pt x="297" y="243"/>
                  </a:lnTo>
                  <a:lnTo>
                    <a:pt x="300" y="242"/>
                  </a:lnTo>
                  <a:lnTo>
                    <a:pt x="301" y="239"/>
                  </a:lnTo>
                  <a:lnTo>
                    <a:pt x="302" y="238"/>
                  </a:lnTo>
                  <a:lnTo>
                    <a:pt x="304" y="236"/>
                  </a:lnTo>
                  <a:lnTo>
                    <a:pt x="305" y="235"/>
                  </a:lnTo>
                  <a:lnTo>
                    <a:pt x="308" y="234"/>
                  </a:lnTo>
                  <a:lnTo>
                    <a:pt x="309" y="234"/>
                  </a:lnTo>
                  <a:lnTo>
                    <a:pt x="309" y="234"/>
                  </a:lnTo>
                  <a:lnTo>
                    <a:pt x="311" y="234"/>
                  </a:lnTo>
                  <a:lnTo>
                    <a:pt x="311" y="232"/>
                  </a:lnTo>
                  <a:lnTo>
                    <a:pt x="312" y="232"/>
                  </a:lnTo>
                  <a:lnTo>
                    <a:pt x="312" y="231"/>
                  </a:lnTo>
                  <a:lnTo>
                    <a:pt x="313" y="231"/>
                  </a:lnTo>
                  <a:lnTo>
                    <a:pt x="313" y="230"/>
                  </a:lnTo>
                  <a:lnTo>
                    <a:pt x="313" y="228"/>
                  </a:lnTo>
                  <a:lnTo>
                    <a:pt x="315" y="227"/>
                  </a:lnTo>
                  <a:lnTo>
                    <a:pt x="315" y="224"/>
                  </a:lnTo>
                  <a:lnTo>
                    <a:pt x="316" y="221"/>
                  </a:lnTo>
                  <a:lnTo>
                    <a:pt x="316" y="220"/>
                  </a:lnTo>
                  <a:lnTo>
                    <a:pt x="316" y="219"/>
                  </a:lnTo>
                  <a:lnTo>
                    <a:pt x="317" y="216"/>
                  </a:lnTo>
                  <a:lnTo>
                    <a:pt x="317" y="215"/>
                  </a:lnTo>
                  <a:lnTo>
                    <a:pt x="319" y="213"/>
                  </a:lnTo>
                  <a:lnTo>
                    <a:pt x="320" y="211"/>
                  </a:lnTo>
                  <a:lnTo>
                    <a:pt x="321" y="208"/>
                  </a:lnTo>
                  <a:lnTo>
                    <a:pt x="323" y="205"/>
                  </a:lnTo>
                  <a:lnTo>
                    <a:pt x="325" y="204"/>
                  </a:lnTo>
                  <a:lnTo>
                    <a:pt x="325" y="203"/>
                  </a:lnTo>
                  <a:lnTo>
                    <a:pt x="325" y="203"/>
                  </a:lnTo>
                  <a:lnTo>
                    <a:pt x="325" y="201"/>
                  </a:lnTo>
                  <a:lnTo>
                    <a:pt x="325" y="200"/>
                  </a:lnTo>
                  <a:lnTo>
                    <a:pt x="325" y="198"/>
                  </a:lnTo>
                  <a:lnTo>
                    <a:pt x="325" y="197"/>
                  </a:lnTo>
                  <a:lnTo>
                    <a:pt x="325" y="197"/>
                  </a:lnTo>
                  <a:lnTo>
                    <a:pt x="325" y="196"/>
                  </a:lnTo>
                  <a:lnTo>
                    <a:pt x="324" y="193"/>
                  </a:lnTo>
                  <a:lnTo>
                    <a:pt x="323" y="190"/>
                  </a:lnTo>
                  <a:lnTo>
                    <a:pt x="321" y="188"/>
                  </a:lnTo>
                  <a:lnTo>
                    <a:pt x="320" y="186"/>
                  </a:lnTo>
                  <a:lnTo>
                    <a:pt x="319" y="184"/>
                  </a:lnTo>
                  <a:lnTo>
                    <a:pt x="319" y="181"/>
                  </a:lnTo>
                  <a:lnTo>
                    <a:pt x="317" y="178"/>
                  </a:lnTo>
                  <a:lnTo>
                    <a:pt x="317" y="176"/>
                  </a:lnTo>
                  <a:lnTo>
                    <a:pt x="319" y="173"/>
                  </a:lnTo>
                  <a:lnTo>
                    <a:pt x="319" y="171"/>
                  </a:lnTo>
                  <a:lnTo>
                    <a:pt x="320" y="170"/>
                  </a:lnTo>
                  <a:lnTo>
                    <a:pt x="320" y="169"/>
                  </a:lnTo>
                  <a:lnTo>
                    <a:pt x="320" y="166"/>
                  </a:lnTo>
                  <a:lnTo>
                    <a:pt x="321" y="165"/>
                  </a:lnTo>
                  <a:lnTo>
                    <a:pt x="321" y="162"/>
                  </a:lnTo>
                  <a:lnTo>
                    <a:pt x="321" y="159"/>
                  </a:lnTo>
                  <a:lnTo>
                    <a:pt x="323" y="157"/>
                  </a:lnTo>
                  <a:lnTo>
                    <a:pt x="323" y="154"/>
                  </a:lnTo>
                  <a:lnTo>
                    <a:pt x="324" y="151"/>
                  </a:lnTo>
                  <a:lnTo>
                    <a:pt x="325" y="150"/>
                  </a:lnTo>
                  <a:lnTo>
                    <a:pt x="325" y="148"/>
                  </a:lnTo>
                  <a:lnTo>
                    <a:pt x="325" y="147"/>
                  </a:lnTo>
                  <a:lnTo>
                    <a:pt x="325" y="147"/>
                  </a:lnTo>
                  <a:lnTo>
                    <a:pt x="327" y="146"/>
                  </a:lnTo>
                  <a:lnTo>
                    <a:pt x="327" y="143"/>
                  </a:lnTo>
                  <a:lnTo>
                    <a:pt x="327" y="142"/>
                  </a:lnTo>
                  <a:lnTo>
                    <a:pt x="327" y="140"/>
                  </a:lnTo>
                  <a:lnTo>
                    <a:pt x="327" y="139"/>
                  </a:lnTo>
                  <a:lnTo>
                    <a:pt x="327" y="138"/>
                  </a:lnTo>
                  <a:lnTo>
                    <a:pt x="327" y="136"/>
                  </a:lnTo>
                  <a:lnTo>
                    <a:pt x="327" y="136"/>
                  </a:lnTo>
                  <a:lnTo>
                    <a:pt x="328" y="135"/>
                  </a:lnTo>
                  <a:lnTo>
                    <a:pt x="328" y="134"/>
                  </a:lnTo>
                  <a:lnTo>
                    <a:pt x="328" y="134"/>
                  </a:lnTo>
                  <a:lnTo>
                    <a:pt x="329" y="132"/>
                  </a:lnTo>
                  <a:lnTo>
                    <a:pt x="329" y="132"/>
                  </a:lnTo>
                  <a:lnTo>
                    <a:pt x="331" y="131"/>
                  </a:lnTo>
                  <a:lnTo>
                    <a:pt x="331" y="131"/>
                  </a:lnTo>
                  <a:lnTo>
                    <a:pt x="331" y="130"/>
                  </a:lnTo>
                  <a:lnTo>
                    <a:pt x="331" y="128"/>
                  </a:lnTo>
                  <a:lnTo>
                    <a:pt x="331" y="128"/>
                  </a:lnTo>
                  <a:lnTo>
                    <a:pt x="331" y="127"/>
                  </a:lnTo>
                  <a:lnTo>
                    <a:pt x="331" y="127"/>
                  </a:lnTo>
                  <a:lnTo>
                    <a:pt x="331" y="126"/>
                  </a:lnTo>
                  <a:lnTo>
                    <a:pt x="331" y="124"/>
                  </a:lnTo>
                  <a:lnTo>
                    <a:pt x="332" y="124"/>
                  </a:lnTo>
                  <a:lnTo>
                    <a:pt x="332" y="123"/>
                  </a:lnTo>
                  <a:lnTo>
                    <a:pt x="332" y="121"/>
                  </a:lnTo>
                  <a:lnTo>
                    <a:pt x="334" y="120"/>
                  </a:lnTo>
                  <a:lnTo>
                    <a:pt x="334" y="120"/>
                  </a:lnTo>
                  <a:lnTo>
                    <a:pt x="335" y="119"/>
                  </a:lnTo>
                  <a:lnTo>
                    <a:pt x="336" y="116"/>
                  </a:lnTo>
                  <a:lnTo>
                    <a:pt x="338" y="115"/>
                  </a:lnTo>
                  <a:lnTo>
                    <a:pt x="338" y="112"/>
                  </a:lnTo>
                  <a:lnTo>
                    <a:pt x="338" y="111"/>
                  </a:lnTo>
                  <a:lnTo>
                    <a:pt x="339" y="108"/>
                  </a:lnTo>
                  <a:lnTo>
                    <a:pt x="339" y="105"/>
                  </a:lnTo>
                  <a:lnTo>
                    <a:pt x="339" y="103"/>
                  </a:lnTo>
                  <a:lnTo>
                    <a:pt x="339" y="100"/>
                  </a:lnTo>
                  <a:lnTo>
                    <a:pt x="339" y="97"/>
                  </a:lnTo>
                  <a:lnTo>
                    <a:pt x="340" y="94"/>
                  </a:lnTo>
                  <a:lnTo>
                    <a:pt x="340" y="93"/>
                  </a:lnTo>
                  <a:lnTo>
                    <a:pt x="340" y="92"/>
                  </a:lnTo>
                  <a:lnTo>
                    <a:pt x="340" y="90"/>
                  </a:lnTo>
                  <a:lnTo>
                    <a:pt x="340" y="89"/>
                  </a:lnTo>
                  <a:lnTo>
                    <a:pt x="340" y="88"/>
                  </a:lnTo>
                  <a:lnTo>
                    <a:pt x="340" y="88"/>
                  </a:lnTo>
                  <a:lnTo>
                    <a:pt x="340" y="86"/>
                  </a:lnTo>
                  <a:lnTo>
                    <a:pt x="339" y="85"/>
                  </a:lnTo>
                  <a:lnTo>
                    <a:pt x="339" y="84"/>
                  </a:lnTo>
                  <a:lnTo>
                    <a:pt x="338" y="82"/>
                  </a:lnTo>
                  <a:lnTo>
                    <a:pt x="336" y="80"/>
                  </a:lnTo>
                  <a:lnTo>
                    <a:pt x="335" y="77"/>
                  </a:lnTo>
                  <a:lnTo>
                    <a:pt x="335" y="76"/>
                  </a:lnTo>
                  <a:lnTo>
                    <a:pt x="335" y="74"/>
                  </a:lnTo>
                  <a:lnTo>
                    <a:pt x="335" y="73"/>
                  </a:lnTo>
                  <a:lnTo>
                    <a:pt x="335" y="72"/>
                  </a:lnTo>
                  <a:lnTo>
                    <a:pt x="335" y="72"/>
                  </a:lnTo>
                  <a:lnTo>
                    <a:pt x="336" y="70"/>
                  </a:lnTo>
                  <a:lnTo>
                    <a:pt x="336" y="70"/>
                  </a:lnTo>
                  <a:lnTo>
                    <a:pt x="338" y="69"/>
                  </a:lnTo>
                  <a:lnTo>
                    <a:pt x="338" y="69"/>
                  </a:lnTo>
                  <a:lnTo>
                    <a:pt x="339" y="67"/>
                  </a:lnTo>
                  <a:lnTo>
                    <a:pt x="339" y="66"/>
                  </a:lnTo>
                  <a:lnTo>
                    <a:pt x="340" y="66"/>
                  </a:lnTo>
                  <a:lnTo>
                    <a:pt x="342" y="63"/>
                  </a:lnTo>
                  <a:lnTo>
                    <a:pt x="344" y="61"/>
                  </a:lnTo>
                  <a:lnTo>
                    <a:pt x="347" y="57"/>
                  </a:lnTo>
                  <a:lnTo>
                    <a:pt x="350" y="53"/>
                  </a:lnTo>
                  <a:lnTo>
                    <a:pt x="351" y="47"/>
                  </a:lnTo>
                  <a:lnTo>
                    <a:pt x="354" y="45"/>
                  </a:lnTo>
                  <a:lnTo>
                    <a:pt x="355" y="42"/>
                  </a:lnTo>
                  <a:lnTo>
                    <a:pt x="355" y="39"/>
                  </a:lnTo>
                  <a:lnTo>
                    <a:pt x="357" y="35"/>
                  </a:lnTo>
                  <a:lnTo>
                    <a:pt x="357" y="32"/>
                  </a:lnTo>
                  <a:lnTo>
                    <a:pt x="358" y="30"/>
                  </a:lnTo>
                  <a:lnTo>
                    <a:pt x="358" y="27"/>
                  </a:lnTo>
                  <a:lnTo>
                    <a:pt x="359" y="27"/>
                  </a:lnTo>
                  <a:lnTo>
                    <a:pt x="359" y="26"/>
                  </a:lnTo>
                  <a:lnTo>
                    <a:pt x="359" y="24"/>
                  </a:lnTo>
                  <a:lnTo>
                    <a:pt x="358" y="23"/>
                  </a:lnTo>
                  <a:lnTo>
                    <a:pt x="358" y="22"/>
                  </a:lnTo>
                  <a:lnTo>
                    <a:pt x="358" y="20"/>
                  </a:lnTo>
                  <a:lnTo>
                    <a:pt x="358" y="20"/>
                  </a:lnTo>
                  <a:lnTo>
                    <a:pt x="355" y="17"/>
                  </a:lnTo>
                  <a:lnTo>
                    <a:pt x="352" y="15"/>
                  </a:lnTo>
                  <a:lnTo>
                    <a:pt x="350" y="13"/>
                  </a:lnTo>
                  <a:lnTo>
                    <a:pt x="348" y="12"/>
                  </a:lnTo>
                  <a:lnTo>
                    <a:pt x="347" y="11"/>
                  </a:lnTo>
                  <a:lnTo>
                    <a:pt x="344" y="9"/>
                  </a:lnTo>
                  <a:lnTo>
                    <a:pt x="343" y="8"/>
                  </a:lnTo>
                  <a:lnTo>
                    <a:pt x="340" y="8"/>
                  </a:lnTo>
                  <a:lnTo>
                    <a:pt x="338" y="7"/>
                  </a:lnTo>
                  <a:lnTo>
                    <a:pt x="335" y="7"/>
                  </a:lnTo>
                  <a:lnTo>
                    <a:pt x="332" y="5"/>
                  </a:lnTo>
                  <a:lnTo>
                    <a:pt x="329" y="5"/>
                  </a:lnTo>
                  <a:lnTo>
                    <a:pt x="327" y="4"/>
                  </a:lnTo>
                  <a:lnTo>
                    <a:pt x="325" y="4"/>
                  </a:lnTo>
                  <a:lnTo>
                    <a:pt x="324" y="3"/>
                  </a:lnTo>
                  <a:lnTo>
                    <a:pt x="324" y="3"/>
                  </a:lnTo>
                  <a:lnTo>
                    <a:pt x="323" y="3"/>
                  </a:lnTo>
                  <a:lnTo>
                    <a:pt x="323" y="1"/>
                  </a:lnTo>
                  <a:lnTo>
                    <a:pt x="323" y="1"/>
                  </a:lnTo>
                  <a:lnTo>
                    <a:pt x="321" y="0"/>
                  </a:lnTo>
                  <a:lnTo>
                    <a:pt x="321" y="0"/>
                  </a:lnTo>
                  <a:lnTo>
                    <a:pt x="321" y="0"/>
                  </a:lnTo>
                  <a:lnTo>
                    <a:pt x="320" y="0"/>
                  </a:lnTo>
                  <a:lnTo>
                    <a:pt x="320" y="0"/>
                  </a:lnTo>
                  <a:lnTo>
                    <a:pt x="319" y="1"/>
                  </a:lnTo>
                  <a:lnTo>
                    <a:pt x="316" y="3"/>
                  </a:lnTo>
                  <a:lnTo>
                    <a:pt x="315" y="5"/>
                  </a:lnTo>
                  <a:lnTo>
                    <a:pt x="313" y="7"/>
                  </a:lnTo>
                  <a:lnTo>
                    <a:pt x="312" y="9"/>
                  </a:lnTo>
                  <a:lnTo>
                    <a:pt x="311" y="12"/>
                  </a:lnTo>
                  <a:lnTo>
                    <a:pt x="309" y="13"/>
                  </a:lnTo>
                  <a:lnTo>
                    <a:pt x="308" y="17"/>
                  </a:lnTo>
                  <a:lnTo>
                    <a:pt x="307" y="20"/>
                  </a:lnTo>
                  <a:lnTo>
                    <a:pt x="305" y="24"/>
                  </a:lnTo>
                  <a:lnTo>
                    <a:pt x="304" y="27"/>
                  </a:lnTo>
                  <a:lnTo>
                    <a:pt x="301" y="32"/>
                  </a:lnTo>
                  <a:lnTo>
                    <a:pt x="298" y="36"/>
                  </a:lnTo>
                  <a:lnTo>
                    <a:pt x="296" y="40"/>
                  </a:lnTo>
                  <a:lnTo>
                    <a:pt x="294" y="42"/>
                  </a:lnTo>
                  <a:lnTo>
                    <a:pt x="293" y="45"/>
                  </a:lnTo>
                  <a:lnTo>
                    <a:pt x="292" y="46"/>
                  </a:lnTo>
                  <a:lnTo>
                    <a:pt x="290" y="47"/>
                  </a:lnTo>
                  <a:lnTo>
                    <a:pt x="288" y="49"/>
                  </a:lnTo>
                  <a:lnTo>
                    <a:pt x="286" y="50"/>
                  </a:lnTo>
                  <a:lnTo>
                    <a:pt x="285" y="51"/>
                  </a:lnTo>
                  <a:lnTo>
                    <a:pt x="284" y="53"/>
                  </a:lnTo>
                  <a:lnTo>
                    <a:pt x="281" y="54"/>
                  </a:lnTo>
                  <a:lnTo>
                    <a:pt x="277" y="55"/>
                  </a:lnTo>
                  <a:lnTo>
                    <a:pt x="273" y="58"/>
                  </a:lnTo>
                  <a:lnTo>
                    <a:pt x="270" y="59"/>
                  </a:lnTo>
                  <a:lnTo>
                    <a:pt x="269" y="59"/>
                  </a:lnTo>
                  <a:lnTo>
                    <a:pt x="267" y="61"/>
                  </a:lnTo>
                  <a:lnTo>
                    <a:pt x="266" y="62"/>
                  </a:lnTo>
                  <a:lnTo>
                    <a:pt x="265" y="63"/>
                  </a:lnTo>
                  <a:lnTo>
                    <a:pt x="263" y="65"/>
                  </a:lnTo>
                  <a:lnTo>
                    <a:pt x="262" y="65"/>
                  </a:lnTo>
                  <a:lnTo>
                    <a:pt x="261" y="66"/>
                  </a:lnTo>
                  <a:lnTo>
                    <a:pt x="261" y="67"/>
                  </a:lnTo>
                  <a:lnTo>
                    <a:pt x="259" y="69"/>
                  </a:lnTo>
                  <a:lnTo>
                    <a:pt x="258" y="72"/>
                  </a:lnTo>
                  <a:lnTo>
                    <a:pt x="257" y="73"/>
                  </a:lnTo>
                  <a:lnTo>
                    <a:pt x="257" y="74"/>
                  </a:lnTo>
                  <a:lnTo>
                    <a:pt x="255" y="74"/>
                  </a:lnTo>
                  <a:lnTo>
                    <a:pt x="255" y="76"/>
                  </a:lnTo>
                  <a:lnTo>
                    <a:pt x="255" y="76"/>
                  </a:lnTo>
                  <a:lnTo>
                    <a:pt x="255" y="77"/>
                  </a:lnTo>
                  <a:lnTo>
                    <a:pt x="255" y="77"/>
                  </a:lnTo>
                  <a:lnTo>
                    <a:pt x="255" y="77"/>
                  </a:lnTo>
                  <a:lnTo>
                    <a:pt x="257" y="78"/>
                  </a:lnTo>
                  <a:lnTo>
                    <a:pt x="257" y="78"/>
                  </a:lnTo>
                  <a:lnTo>
                    <a:pt x="261" y="80"/>
                  </a:lnTo>
                  <a:lnTo>
                    <a:pt x="262" y="81"/>
                  </a:lnTo>
                  <a:lnTo>
                    <a:pt x="262" y="81"/>
                  </a:lnTo>
                  <a:lnTo>
                    <a:pt x="262" y="81"/>
                  </a:lnTo>
                  <a:lnTo>
                    <a:pt x="262" y="82"/>
                  </a:lnTo>
                  <a:lnTo>
                    <a:pt x="262" y="82"/>
                  </a:lnTo>
                  <a:lnTo>
                    <a:pt x="262" y="85"/>
                  </a:lnTo>
                  <a:lnTo>
                    <a:pt x="262" y="86"/>
                  </a:lnTo>
                  <a:lnTo>
                    <a:pt x="261" y="88"/>
                  </a:lnTo>
                  <a:lnTo>
                    <a:pt x="259" y="90"/>
                  </a:lnTo>
                  <a:lnTo>
                    <a:pt x="258" y="93"/>
                  </a:lnTo>
                  <a:lnTo>
                    <a:pt x="257" y="96"/>
                  </a:lnTo>
                  <a:lnTo>
                    <a:pt x="255" y="99"/>
                  </a:lnTo>
                  <a:lnTo>
                    <a:pt x="255" y="100"/>
                  </a:lnTo>
                  <a:lnTo>
                    <a:pt x="254" y="103"/>
                  </a:lnTo>
                  <a:lnTo>
                    <a:pt x="254" y="104"/>
                  </a:lnTo>
                  <a:lnTo>
                    <a:pt x="254" y="105"/>
                  </a:lnTo>
                  <a:lnTo>
                    <a:pt x="254" y="107"/>
                  </a:lnTo>
                  <a:lnTo>
                    <a:pt x="254" y="108"/>
                  </a:lnTo>
                  <a:lnTo>
                    <a:pt x="253" y="109"/>
                  </a:lnTo>
                  <a:lnTo>
                    <a:pt x="253" y="111"/>
                  </a:lnTo>
                  <a:lnTo>
                    <a:pt x="251" y="111"/>
                  </a:lnTo>
                  <a:lnTo>
                    <a:pt x="251" y="112"/>
                  </a:lnTo>
                  <a:lnTo>
                    <a:pt x="251" y="112"/>
                  </a:lnTo>
                  <a:lnTo>
                    <a:pt x="250" y="112"/>
                  </a:lnTo>
                  <a:lnTo>
                    <a:pt x="250" y="112"/>
                  </a:lnTo>
                  <a:lnTo>
                    <a:pt x="248" y="112"/>
                  </a:lnTo>
                  <a:lnTo>
                    <a:pt x="248" y="112"/>
                  </a:lnTo>
                  <a:lnTo>
                    <a:pt x="247" y="112"/>
                  </a:lnTo>
                  <a:lnTo>
                    <a:pt x="247" y="112"/>
                  </a:lnTo>
                  <a:lnTo>
                    <a:pt x="246" y="112"/>
                  </a:lnTo>
                  <a:lnTo>
                    <a:pt x="246" y="113"/>
                  </a:lnTo>
                  <a:lnTo>
                    <a:pt x="244" y="113"/>
                  </a:lnTo>
                  <a:lnTo>
                    <a:pt x="244" y="115"/>
                  </a:lnTo>
                  <a:lnTo>
                    <a:pt x="244" y="115"/>
                  </a:lnTo>
                  <a:lnTo>
                    <a:pt x="243" y="116"/>
                  </a:lnTo>
                  <a:lnTo>
                    <a:pt x="243" y="117"/>
                  </a:lnTo>
                  <a:lnTo>
                    <a:pt x="242" y="120"/>
                  </a:lnTo>
                  <a:lnTo>
                    <a:pt x="242" y="123"/>
                  </a:lnTo>
                  <a:lnTo>
                    <a:pt x="240" y="124"/>
                  </a:lnTo>
                  <a:lnTo>
                    <a:pt x="240" y="124"/>
                  </a:lnTo>
                  <a:lnTo>
                    <a:pt x="240" y="126"/>
                  </a:lnTo>
                  <a:lnTo>
                    <a:pt x="240" y="126"/>
                  </a:lnTo>
                  <a:lnTo>
                    <a:pt x="242" y="126"/>
                  </a:lnTo>
                  <a:lnTo>
                    <a:pt x="242" y="127"/>
                  </a:lnTo>
                  <a:lnTo>
                    <a:pt x="242" y="127"/>
                  </a:lnTo>
                  <a:lnTo>
                    <a:pt x="243" y="127"/>
                  </a:lnTo>
                  <a:lnTo>
                    <a:pt x="243" y="127"/>
                  </a:lnTo>
                  <a:lnTo>
                    <a:pt x="243" y="127"/>
                  </a:lnTo>
                  <a:lnTo>
                    <a:pt x="244" y="127"/>
                  </a:lnTo>
                  <a:lnTo>
                    <a:pt x="244" y="127"/>
                  </a:lnTo>
                  <a:lnTo>
                    <a:pt x="246" y="127"/>
                  </a:lnTo>
                  <a:lnTo>
                    <a:pt x="247" y="127"/>
                  </a:lnTo>
                  <a:lnTo>
                    <a:pt x="248" y="128"/>
                  </a:lnTo>
                  <a:lnTo>
                    <a:pt x="250" y="130"/>
                  </a:lnTo>
                  <a:lnTo>
                    <a:pt x="251" y="132"/>
                  </a:lnTo>
                  <a:lnTo>
                    <a:pt x="253" y="134"/>
                  </a:lnTo>
                  <a:lnTo>
                    <a:pt x="254" y="135"/>
                  </a:lnTo>
                  <a:lnTo>
                    <a:pt x="254" y="136"/>
                  </a:lnTo>
                  <a:lnTo>
                    <a:pt x="255" y="136"/>
                  </a:lnTo>
                  <a:lnTo>
                    <a:pt x="255" y="138"/>
                  </a:lnTo>
                  <a:lnTo>
                    <a:pt x="255" y="139"/>
                  </a:lnTo>
                  <a:lnTo>
                    <a:pt x="255" y="139"/>
                  </a:lnTo>
                  <a:lnTo>
                    <a:pt x="255" y="140"/>
                  </a:lnTo>
                  <a:lnTo>
                    <a:pt x="255" y="142"/>
                  </a:lnTo>
                  <a:lnTo>
                    <a:pt x="255" y="142"/>
                  </a:lnTo>
                  <a:lnTo>
                    <a:pt x="255" y="144"/>
                  </a:lnTo>
                  <a:lnTo>
                    <a:pt x="255" y="146"/>
                  </a:lnTo>
                  <a:lnTo>
                    <a:pt x="254" y="148"/>
                  </a:lnTo>
                  <a:lnTo>
                    <a:pt x="254" y="150"/>
                  </a:lnTo>
                  <a:lnTo>
                    <a:pt x="254" y="151"/>
                  </a:lnTo>
                  <a:lnTo>
                    <a:pt x="254" y="153"/>
                  </a:lnTo>
                  <a:lnTo>
                    <a:pt x="254" y="155"/>
                  </a:lnTo>
                  <a:lnTo>
                    <a:pt x="255" y="158"/>
                  </a:lnTo>
                  <a:lnTo>
                    <a:pt x="257" y="159"/>
                  </a:lnTo>
                  <a:lnTo>
                    <a:pt x="258" y="161"/>
                  </a:lnTo>
                  <a:lnTo>
                    <a:pt x="258" y="162"/>
                  </a:lnTo>
                  <a:lnTo>
                    <a:pt x="259" y="162"/>
                  </a:lnTo>
                  <a:lnTo>
                    <a:pt x="259" y="163"/>
                  </a:lnTo>
                  <a:lnTo>
                    <a:pt x="261" y="163"/>
                  </a:lnTo>
                  <a:lnTo>
                    <a:pt x="261" y="163"/>
                  </a:lnTo>
                  <a:lnTo>
                    <a:pt x="262" y="163"/>
                  </a:lnTo>
                  <a:lnTo>
                    <a:pt x="262" y="163"/>
                  </a:lnTo>
                  <a:lnTo>
                    <a:pt x="262" y="165"/>
                  </a:lnTo>
                  <a:lnTo>
                    <a:pt x="262" y="165"/>
                  </a:lnTo>
                  <a:lnTo>
                    <a:pt x="262" y="165"/>
                  </a:lnTo>
                  <a:lnTo>
                    <a:pt x="262" y="166"/>
                  </a:lnTo>
                  <a:lnTo>
                    <a:pt x="262" y="166"/>
                  </a:lnTo>
                  <a:lnTo>
                    <a:pt x="262" y="167"/>
                  </a:lnTo>
                  <a:lnTo>
                    <a:pt x="261" y="169"/>
                  </a:lnTo>
                  <a:lnTo>
                    <a:pt x="261" y="170"/>
                  </a:lnTo>
                  <a:lnTo>
                    <a:pt x="261" y="171"/>
                  </a:lnTo>
                  <a:lnTo>
                    <a:pt x="261" y="173"/>
                  </a:lnTo>
                  <a:lnTo>
                    <a:pt x="261" y="174"/>
                  </a:lnTo>
                  <a:lnTo>
                    <a:pt x="259" y="176"/>
                  </a:lnTo>
                  <a:lnTo>
                    <a:pt x="259" y="177"/>
                  </a:lnTo>
                  <a:lnTo>
                    <a:pt x="258" y="177"/>
                  </a:lnTo>
                  <a:lnTo>
                    <a:pt x="257" y="178"/>
                  </a:lnTo>
                  <a:lnTo>
                    <a:pt x="257" y="180"/>
                  </a:lnTo>
                  <a:lnTo>
                    <a:pt x="255" y="181"/>
                  </a:lnTo>
                  <a:lnTo>
                    <a:pt x="253" y="184"/>
                  </a:lnTo>
                  <a:lnTo>
                    <a:pt x="251" y="185"/>
                  </a:lnTo>
                  <a:lnTo>
                    <a:pt x="250" y="186"/>
                  </a:lnTo>
                  <a:lnTo>
                    <a:pt x="250" y="188"/>
                  </a:lnTo>
                  <a:lnTo>
                    <a:pt x="250" y="189"/>
                  </a:lnTo>
                  <a:lnTo>
                    <a:pt x="248" y="189"/>
                  </a:lnTo>
                  <a:lnTo>
                    <a:pt x="248" y="189"/>
                  </a:lnTo>
                  <a:lnTo>
                    <a:pt x="248" y="189"/>
                  </a:lnTo>
                  <a:lnTo>
                    <a:pt x="247" y="190"/>
                  </a:lnTo>
                  <a:lnTo>
                    <a:pt x="246" y="190"/>
                  </a:lnTo>
                  <a:lnTo>
                    <a:pt x="244" y="190"/>
                  </a:lnTo>
                  <a:lnTo>
                    <a:pt x="244" y="189"/>
                  </a:lnTo>
                  <a:lnTo>
                    <a:pt x="244" y="189"/>
                  </a:lnTo>
                  <a:lnTo>
                    <a:pt x="243" y="189"/>
                  </a:lnTo>
                  <a:lnTo>
                    <a:pt x="243" y="188"/>
                  </a:lnTo>
                  <a:lnTo>
                    <a:pt x="243" y="188"/>
                  </a:lnTo>
                  <a:lnTo>
                    <a:pt x="243" y="186"/>
                  </a:lnTo>
                  <a:lnTo>
                    <a:pt x="243" y="186"/>
                  </a:lnTo>
                  <a:lnTo>
                    <a:pt x="243" y="185"/>
                  </a:lnTo>
                  <a:lnTo>
                    <a:pt x="243" y="185"/>
                  </a:lnTo>
                  <a:lnTo>
                    <a:pt x="243" y="184"/>
                  </a:lnTo>
                  <a:lnTo>
                    <a:pt x="243" y="182"/>
                  </a:lnTo>
                  <a:lnTo>
                    <a:pt x="242" y="182"/>
                  </a:lnTo>
                  <a:lnTo>
                    <a:pt x="242" y="181"/>
                  </a:lnTo>
                  <a:lnTo>
                    <a:pt x="240" y="181"/>
                  </a:lnTo>
                  <a:lnTo>
                    <a:pt x="240" y="180"/>
                  </a:lnTo>
                  <a:lnTo>
                    <a:pt x="239" y="178"/>
                  </a:lnTo>
                  <a:lnTo>
                    <a:pt x="238" y="177"/>
                  </a:lnTo>
                  <a:lnTo>
                    <a:pt x="236" y="174"/>
                  </a:lnTo>
                  <a:lnTo>
                    <a:pt x="235" y="173"/>
                  </a:lnTo>
                  <a:lnTo>
                    <a:pt x="235" y="170"/>
                  </a:lnTo>
                  <a:lnTo>
                    <a:pt x="234" y="169"/>
                  </a:lnTo>
                  <a:lnTo>
                    <a:pt x="234" y="166"/>
                  </a:lnTo>
                  <a:lnTo>
                    <a:pt x="234" y="165"/>
                  </a:lnTo>
                  <a:lnTo>
                    <a:pt x="234" y="165"/>
                  </a:lnTo>
                  <a:lnTo>
                    <a:pt x="234" y="163"/>
                  </a:lnTo>
                  <a:lnTo>
                    <a:pt x="232" y="162"/>
                  </a:lnTo>
                  <a:lnTo>
                    <a:pt x="232" y="161"/>
                  </a:lnTo>
                  <a:lnTo>
                    <a:pt x="231" y="158"/>
                  </a:lnTo>
                  <a:lnTo>
                    <a:pt x="230" y="157"/>
                  </a:lnTo>
                  <a:lnTo>
                    <a:pt x="227" y="154"/>
                  </a:lnTo>
                  <a:lnTo>
                    <a:pt x="224" y="151"/>
                  </a:lnTo>
                  <a:lnTo>
                    <a:pt x="223" y="148"/>
                  </a:lnTo>
                  <a:lnTo>
                    <a:pt x="220" y="147"/>
                  </a:lnTo>
                  <a:lnTo>
                    <a:pt x="219" y="146"/>
                  </a:lnTo>
                  <a:lnTo>
                    <a:pt x="216" y="143"/>
                  </a:lnTo>
                  <a:lnTo>
                    <a:pt x="215" y="140"/>
                  </a:lnTo>
                  <a:lnTo>
                    <a:pt x="213" y="139"/>
                  </a:lnTo>
                  <a:lnTo>
                    <a:pt x="212" y="138"/>
                  </a:lnTo>
                  <a:lnTo>
                    <a:pt x="211" y="136"/>
                  </a:lnTo>
                  <a:lnTo>
                    <a:pt x="209" y="136"/>
                  </a:lnTo>
                  <a:lnTo>
                    <a:pt x="209" y="136"/>
                  </a:lnTo>
                  <a:lnTo>
                    <a:pt x="208" y="135"/>
                  </a:lnTo>
                  <a:lnTo>
                    <a:pt x="208" y="135"/>
                  </a:lnTo>
                  <a:lnTo>
                    <a:pt x="207" y="136"/>
                  </a:lnTo>
                  <a:lnTo>
                    <a:pt x="204" y="138"/>
                  </a:lnTo>
                  <a:lnTo>
                    <a:pt x="201" y="139"/>
                  </a:lnTo>
                  <a:lnTo>
                    <a:pt x="200" y="140"/>
                  </a:lnTo>
                  <a:lnTo>
                    <a:pt x="200" y="142"/>
                  </a:lnTo>
                  <a:lnTo>
                    <a:pt x="200" y="143"/>
                  </a:lnTo>
                  <a:lnTo>
                    <a:pt x="198" y="143"/>
                  </a:lnTo>
                  <a:lnTo>
                    <a:pt x="198" y="144"/>
                  </a:lnTo>
                  <a:lnTo>
                    <a:pt x="198" y="146"/>
                  </a:lnTo>
                  <a:lnTo>
                    <a:pt x="198" y="147"/>
                  </a:lnTo>
                  <a:lnTo>
                    <a:pt x="198" y="147"/>
                  </a:lnTo>
                  <a:lnTo>
                    <a:pt x="198" y="148"/>
                  </a:lnTo>
                  <a:lnTo>
                    <a:pt x="200" y="148"/>
                  </a:lnTo>
                  <a:lnTo>
                    <a:pt x="200" y="148"/>
                  </a:lnTo>
                  <a:lnTo>
                    <a:pt x="201" y="150"/>
                  </a:lnTo>
                  <a:lnTo>
                    <a:pt x="203" y="151"/>
                  </a:lnTo>
                  <a:lnTo>
                    <a:pt x="204" y="153"/>
                  </a:lnTo>
                  <a:lnTo>
                    <a:pt x="204" y="154"/>
                  </a:lnTo>
                  <a:lnTo>
                    <a:pt x="205" y="154"/>
                  </a:lnTo>
                  <a:lnTo>
                    <a:pt x="205" y="155"/>
                  </a:lnTo>
                  <a:lnTo>
                    <a:pt x="205" y="157"/>
                  </a:lnTo>
                  <a:lnTo>
                    <a:pt x="205" y="158"/>
                  </a:lnTo>
                  <a:lnTo>
                    <a:pt x="205" y="159"/>
                  </a:lnTo>
                  <a:lnTo>
                    <a:pt x="205" y="161"/>
                  </a:lnTo>
                  <a:lnTo>
                    <a:pt x="205" y="162"/>
                  </a:lnTo>
                  <a:lnTo>
                    <a:pt x="205" y="163"/>
                  </a:lnTo>
                  <a:lnTo>
                    <a:pt x="204" y="166"/>
                  </a:lnTo>
                  <a:lnTo>
                    <a:pt x="203" y="167"/>
                  </a:lnTo>
                  <a:lnTo>
                    <a:pt x="203" y="169"/>
                  </a:lnTo>
                  <a:lnTo>
                    <a:pt x="203" y="171"/>
                  </a:lnTo>
                  <a:lnTo>
                    <a:pt x="201" y="173"/>
                  </a:lnTo>
                  <a:lnTo>
                    <a:pt x="200" y="176"/>
                  </a:lnTo>
                  <a:lnTo>
                    <a:pt x="198" y="178"/>
                  </a:lnTo>
                  <a:lnTo>
                    <a:pt x="197" y="181"/>
                  </a:lnTo>
                  <a:lnTo>
                    <a:pt x="197" y="181"/>
                  </a:lnTo>
                  <a:lnTo>
                    <a:pt x="197" y="182"/>
                  </a:lnTo>
                  <a:lnTo>
                    <a:pt x="197" y="184"/>
                  </a:lnTo>
                  <a:lnTo>
                    <a:pt x="197" y="185"/>
                  </a:lnTo>
                  <a:lnTo>
                    <a:pt x="197" y="186"/>
                  </a:lnTo>
                  <a:lnTo>
                    <a:pt x="197" y="186"/>
                  </a:lnTo>
                  <a:lnTo>
                    <a:pt x="198" y="188"/>
                  </a:lnTo>
                  <a:lnTo>
                    <a:pt x="198" y="189"/>
                  </a:lnTo>
                  <a:lnTo>
                    <a:pt x="200" y="189"/>
                  </a:lnTo>
                  <a:lnTo>
                    <a:pt x="201" y="190"/>
                  </a:lnTo>
                  <a:lnTo>
                    <a:pt x="201" y="192"/>
                  </a:lnTo>
                  <a:lnTo>
                    <a:pt x="201" y="192"/>
                  </a:lnTo>
                  <a:lnTo>
                    <a:pt x="203" y="193"/>
                  </a:lnTo>
                  <a:lnTo>
                    <a:pt x="203" y="194"/>
                  </a:lnTo>
                  <a:lnTo>
                    <a:pt x="203" y="196"/>
                  </a:lnTo>
                  <a:lnTo>
                    <a:pt x="203" y="197"/>
                  </a:lnTo>
                  <a:lnTo>
                    <a:pt x="203" y="198"/>
                  </a:lnTo>
                  <a:lnTo>
                    <a:pt x="201" y="200"/>
                  </a:lnTo>
                  <a:lnTo>
                    <a:pt x="201" y="201"/>
                  </a:lnTo>
                  <a:lnTo>
                    <a:pt x="200" y="201"/>
                  </a:lnTo>
                  <a:lnTo>
                    <a:pt x="200" y="203"/>
                  </a:lnTo>
                  <a:lnTo>
                    <a:pt x="200" y="203"/>
                  </a:lnTo>
                  <a:lnTo>
                    <a:pt x="198" y="203"/>
                  </a:lnTo>
                  <a:lnTo>
                    <a:pt x="198" y="203"/>
                  </a:lnTo>
                  <a:lnTo>
                    <a:pt x="197" y="204"/>
                  </a:lnTo>
                  <a:lnTo>
                    <a:pt x="197" y="204"/>
                  </a:lnTo>
                  <a:lnTo>
                    <a:pt x="197" y="204"/>
                  </a:lnTo>
                  <a:lnTo>
                    <a:pt x="196" y="205"/>
                  </a:lnTo>
                  <a:lnTo>
                    <a:pt x="196" y="205"/>
                  </a:lnTo>
                  <a:lnTo>
                    <a:pt x="196" y="207"/>
                  </a:lnTo>
                  <a:lnTo>
                    <a:pt x="196" y="207"/>
                  </a:lnTo>
                  <a:lnTo>
                    <a:pt x="196" y="208"/>
                  </a:lnTo>
                  <a:lnTo>
                    <a:pt x="196" y="209"/>
                  </a:lnTo>
                  <a:lnTo>
                    <a:pt x="196" y="209"/>
                  </a:lnTo>
                  <a:lnTo>
                    <a:pt x="196" y="211"/>
                  </a:lnTo>
                  <a:lnTo>
                    <a:pt x="196" y="212"/>
                  </a:lnTo>
                  <a:lnTo>
                    <a:pt x="196" y="212"/>
                  </a:lnTo>
                  <a:lnTo>
                    <a:pt x="194" y="213"/>
                  </a:lnTo>
                  <a:lnTo>
                    <a:pt x="194" y="213"/>
                  </a:lnTo>
                  <a:lnTo>
                    <a:pt x="193" y="213"/>
                  </a:lnTo>
                  <a:lnTo>
                    <a:pt x="192" y="215"/>
                  </a:lnTo>
                  <a:lnTo>
                    <a:pt x="189" y="216"/>
                  </a:lnTo>
                  <a:lnTo>
                    <a:pt x="188" y="217"/>
                  </a:lnTo>
                  <a:lnTo>
                    <a:pt x="185" y="217"/>
                  </a:lnTo>
                  <a:lnTo>
                    <a:pt x="182" y="220"/>
                  </a:lnTo>
                  <a:lnTo>
                    <a:pt x="180" y="221"/>
                  </a:lnTo>
                  <a:lnTo>
                    <a:pt x="178" y="223"/>
                  </a:lnTo>
                  <a:lnTo>
                    <a:pt x="177" y="224"/>
                  </a:lnTo>
                  <a:lnTo>
                    <a:pt x="176" y="227"/>
                  </a:lnTo>
                  <a:lnTo>
                    <a:pt x="174" y="228"/>
                  </a:lnTo>
                  <a:lnTo>
                    <a:pt x="173" y="230"/>
                  </a:lnTo>
                  <a:lnTo>
                    <a:pt x="170" y="231"/>
                  </a:lnTo>
                  <a:lnTo>
                    <a:pt x="169" y="231"/>
                  </a:lnTo>
                  <a:lnTo>
                    <a:pt x="166" y="231"/>
                  </a:lnTo>
                  <a:lnTo>
                    <a:pt x="162" y="232"/>
                  </a:lnTo>
                  <a:lnTo>
                    <a:pt x="159" y="232"/>
                  </a:lnTo>
                  <a:lnTo>
                    <a:pt x="157" y="232"/>
                  </a:lnTo>
                  <a:lnTo>
                    <a:pt x="154" y="232"/>
                  </a:lnTo>
                  <a:lnTo>
                    <a:pt x="150" y="232"/>
                  </a:lnTo>
                  <a:lnTo>
                    <a:pt x="149" y="232"/>
                  </a:lnTo>
                  <a:lnTo>
                    <a:pt x="147" y="232"/>
                  </a:lnTo>
                  <a:lnTo>
                    <a:pt x="146" y="232"/>
                  </a:lnTo>
                  <a:lnTo>
                    <a:pt x="144" y="234"/>
                  </a:lnTo>
                  <a:lnTo>
                    <a:pt x="143" y="234"/>
                  </a:lnTo>
                  <a:lnTo>
                    <a:pt x="139" y="236"/>
                  </a:lnTo>
                  <a:lnTo>
                    <a:pt x="136" y="238"/>
                  </a:lnTo>
                  <a:lnTo>
                    <a:pt x="135" y="239"/>
                  </a:lnTo>
                  <a:lnTo>
                    <a:pt x="134" y="240"/>
                  </a:lnTo>
                  <a:lnTo>
                    <a:pt x="132" y="242"/>
                  </a:lnTo>
                  <a:lnTo>
                    <a:pt x="131" y="243"/>
                  </a:lnTo>
                  <a:lnTo>
                    <a:pt x="130" y="244"/>
                  </a:lnTo>
                  <a:lnTo>
                    <a:pt x="128" y="246"/>
                  </a:lnTo>
                  <a:lnTo>
                    <a:pt x="127" y="247"/>
                  </a:lnTo>
                  <a:lnTo>
                    <a:pt x="126" y="248"/>
                  </a:lnTo>
                  <a:lnTo>
                    <a:pt x="126" y="250"/>
                  </a:lnTo>
                  <a:lnTo>
                    <a:pt x="124" y="251"/>
                  </a:lnTo>
                  <a:lnTo>
                    <a:pt x="123" y="252"/>
                  </a:lnTo>
                  <a:lnTo>
                    <a:pt x="122" y="252"/>
                  </a:lnTo>
                  <a:lnTo>
                    <a:pt x="120" y="254"/>
                  </a:lnTo>
                  <a:lnTo>
                    <a:pt x="119" y="255"/>
                  </a:lnTo>
                  <a:lnTo>
                    <a:pt x="117" y="255"/>
                  </a:lnTo>
                  <a:lnTo>
                    <a:pt x="116" y="255"/>
                  </a:lnTo>
                  <a:lnTo>
                    <a:pt x="113" y="255"/>
                  </a:lnTo>
                  <a:lnTo>
                    <a:pt x="111" y="255"/>
                  </a:lnTo>
                  <a:lnTo>
                    <a:pt x="109" y="255"/>
                  </a:lnTo>
                  <a:lnTo>
                    <a:pt x="109" y="255"/>
                  </a:lnTo>
                  <a:lnTo>
                    <a:pt x="108" y="255"/>
                  </a:lnTo>
                  <a:lnTo>
                    <a:pt x="107" y="255"/>
                  </a:lnTo>
                  <a:lnTo>
                    <a:pt x="105" y="257"/>
                  </a:lnTo>
                  <a:lnTo>
                    <a:pt x="103" y="257"/>
                  </a:lnTo>
                  <a:lnTo>
                    <a:pt x="101" y="257"/>
                  </a:lnTo>
                  <a:lnTo>
                    <a:pt x="100" y="257"/>
                  </a:lnTo>
                  <a:lnTo>
                    <a:pt x="99" y="258"/>
                  </a:lnTo>
                  <a:lnTo>
                    <a:pt x="97" y="258"/>
                  </a:lnTo>
                  <a:lnTo>
                    <a:pt x="96" y="259"/>
                  </a:lnTo>
                  <a:lnTo>
                    <a:pt x="94" y="261"/>
                  </a:lnTo>
                  <a:lnTo>
                    <a:pt x="94" y="261"/>
                  </a:lnTo>
                  <a:lnTo>
                    <a:pt x="93" y="262"/>
                  </a:lnTo>
                  <a:lnTo>
                    <a:pt x="92" y="263"/>
                  </a:lnTo>
                  <a:lnTo>
                    <a:pt x="90" y="265"/>
                  </a:lnTo>
                  <a:lnTo>
                    <a:pt x="89" y="266"/>
                  </a:lnTo>
                  <a:lnTo>
                    <a:pt x="88" y="267"/>
                  </a:lnTo>
                  <a:lnTo>
                    <a:pt x="86" y="269"/>
                  </a:lnTo>
                  <a:lnTo>
                    <a:pt x="84" y="270"/>
                  </a:lnTo>
                  <a:lnTo>
                    <a:pt x="82" y="270"/>
                  </a:lnTo>
                  <a:lnTo>
                    <a:pt x="81" y="271"/>
                  </a:lnTo>
                  <a:lnTo>
                    <a:pt x="78" y="271"/>
                  </a:lnTo>
                  <a:lnTo>
                    <a:pt x="77" y="273"/>
                  </a:lnTo>
                  <a:lnTo>
                    <a:pt x="76" y="273"/>
                  </a:lnTo>
                  <a:lnTo>
                    <a:pt x="73" y="273"/>
                  </a:lnTo>
                  <a:lnTo>
                    <a:pt x="72" y="273"/>
                  </a:lnTo>
                  <a:lnTo>
                    <a:pt x="70" y="271"/>
                  </a:lnTo>
                  <a:lnTo>
                    <a:pt x="69" y="271"/>
                  </a:lnTo>
                  <a:lnTo>
                    <a:pt x="69" y="270"/>
                  </a:lnTo>
                  <a:lnTo>
                    <a:pt x="67" y="270"/>
                  </a:lnTo>
                  <a:lnTo>
                    <a:pt x="67" y="270"/>
                  </a:lnTo>
                  <a:lnTo>
                    <a:pt x="66" y="269"/>
                  </a:lnTo>
                  <a:lnTo>
                    <a:pt x="65" y="269"/>
                  </a:lnTo>
                  <a:lnTo>
                    <a:pt x="63" y="269"/>
                  </a:lnTo>
                  <a:lnTo>
                    <a:pt x="62" y="269"/>
                  </a:lnTo>
                  <a:lnTo>
                    <a:pt x="61" y="270"/>
                  </a:lnTo>
                  <a:lnTo>
                    <a:pt x="59" y="270"/>
                  </a:lnTo>
                  <a:lnTo>
                    <a:pt x="58" y="271"/>
                  </a:lnTo>
                  <a:lnTo>
                    <a:pt x="57" y="271"/>
                  </a:lnTo>
                  <a:lnTo>
                    <a:pt x="55" y="273"/>
                  </a:lnTo>
                  <a:lnTo>
                    <a:pt x="54" y="274"/>
                  </a:lnTo>
                  <a:lnTo>
                    <a:pt x="53" y="275"/>
                  </a:lnTo>
                  <a:lnTo>
                    <a:pt x="53" y="277"/>
                  </a:lnTo>
                  <a:lnTo>
                    <a:pt x="51" y="278"/>
                  </a:lnTo>
                  <a:lnTo>
                    <a:pt x="51" y="279"/>
                  </a:lnTo>
                  <a:lnTo>
                    <a:pt x="50" y="281"/>
                  </a:lnTo>
                  <a:lnTo>
                    <a:pt x="49" y="284"/>
                  </a:lnTo>
                  <a:lnTo>
                    <a:pt x="47" y="286"/>
                  </a:lnTo>
                  <a:lnTo>
                    <a:pt x="46" y="288"/>
                  </a:lnTo>
                  <a:lnTo>
                    <a:pt x="45" y="289"/>
                  </a:lnTo>
                  <a:lnTo>
                    <a:pt x="45" y="290"/>
                  </a:lnTo>
                  <a:lnTo>
                    <a:pt x="43" y="292"/>
                  </a:lnTo>
                  <a:lnTo>
                    <a:pt x="43" y="293"/>
                  </a:lnTo>
                  <a:lnTo>
                    <a:pt x="43" y="294"/>
                  </a:lnTo>
                  <a:lnTo>
                    <a:pt x="42" y="294"/>
                  </a:lnTo>
                  <a:lnTo>
                    <a:pt x="42" y="296"/>
                  </a:lnTo>
                  <a:lnTo>
                    <a:pt x="42" y="297"/>
                  </a:lnTo>
                  <a:lnTo>
                    <a:pt x="42" y="298"/>
                  </a:lnTo>
                  <a:lnTo>
                    <a:pt x="42" y="300"/>
                  </a:lnTo>
                  <a:lnTo>
                    <a:pt x="42" y="300"/>
                  </a:lnTo>
                  <a:lnTo>
                    <a:pt x="40" y="301"/>
                  </a:lnTo>
                  <a:lnTo>
                    <a:pt x="40" y="302"/>
                  </a:lnTo>
                  <a:lnTo>
                    <a:pt x="40" y="304"/>
                  </a:lnTo>
                  <a:lnTo>
                    <a:pt x="39" y="304"/>
                  </a:lnTo>
                  <a:lnTo>
                    <a:pt x="39" y="305"/>
                  </a:lnTo>
                  <a:lnTo>
                    <a:pt x="38" y="306"/>
                  </a:lnTo>
                  <a:lnTo>
                    <a:pt x="36" y="308"/>
                  </a:lnTo>
                  <a:lnTo>
                    <a:pt x="34" y="311"/>
                  </a:lnTo>
                  <a:lnTo>
                    <a:pt x="32" y="312"/>
                  </a:lnTo>
                  <a:lnTo>
                    <a:pt x="31" y="313"/>
                  </a:lnTo>
                  <a:lnTo>
                    <a:pt x="28" y="316"/>
                  </a:lnTo>
                  <a:lnTo>
                    <a:pt x="27" y="319"/>
                  </a:lnTo>
                  <a:lnTo>
                    <a:pt x="26" y="321"/>
                  </a:lnTo>
                  <a:lnTo>
                    <a:pt x="23" y="324"/>
                  </a:lnTo>
                  <a:lnTo>
                    <a:pt x="22" y="328"/>
                  </a:lnTo>
                  <a:lnTo>
                    <a:pt x="19" y="331"/>
                  </a:lnTo>
                  <a:lnTo>
                    <a:pt x="18" y="334"/>
                  </a:lnTo>
                  <a:lnTo>
                    <a:pt x="16" y="336"/>
                  </a:lnTo>
                  <a:lnTo>
                    <a:pt x="16" y="339"/>
                  </a:lnTo>
                  <a:lnTo>
                    <a:pt x="16" y="340"/>
                  </a:lnTo>
                  <a:lnTo>
                    <a:pt x="16" y="342"/>
                  </a:lnTo>
                  <a:lnTo>
                    <a:pt x="16" y="342"/>
                  </a:lnTo>
                  <a:lnTo>
                    <a:pt x="16" y="343"/>
                  </a:lnTo>
                  <a:lnTo>
                    <a:pt x="16" y="344"/>
                  </a:lnTo>
                  <a:lnTo>
                    <a:pt x="16" y="346"/>
                  </a:lnTo>
                  <a:lnTo>
                    <a:pt x="16" y="346"/>
                  </a:lnTo>
                  <a:lnTo>
                    <a:pt x="16" y="347"/>
                  </a:lnTo>
                  <a:lnTo>
                    <a:pt x="15" y="348"/>
                  </a:lnTo>
                  <a:lnTo>
                    <a:pt x="13" y="350"/>
                  </a:lnTo>
                  <a:lnTo>
                    <a:pt x="12" y="351"/>
                  </a:lnTo>
                  <a:lnTo>
                    <a:pt x="12" y="354"/>
                  </a:lnTo>
                  <a:lnTo>
                    <a:pt x="11" y="355"/>
                  </a:lnTo>
                  <a:lnTo>
                    <a:pt x="11" y="358"/>
                  </a:lnTo>
                  <a:lnTo>
                    <a:pt x="9" y="359"/>
                  </a:lnTo>
                  <a:lnTo>
                    <a:pt x="9" y="362"/>
                  </a:lnTo>
                  <a:lnTo>
                    <a:pt x="9" y="362"/>
                  </a:lnTo>
                  <a:lnTo>
                    <a:pt x="9" y="363"/>
                  </a:lnTo>
                  <a:lnTo>
                    <a:pt x="9" y="365"/>
                  </a:lnTo>
                  <a:lnTo>
                    <a:pt x="8" y="366"/>
                  </a:lnTo>
                  <a:lnTo>
                    <a:pt x="7" y="370"/>
                  </a:lnTo>
                  <a:lnTo>
                    <a:pt x="5" y="373"/>
                  </a:lnTo>
                  <a:lnTo>
                    <a:pt x="3" y="375"/>
                  </a:lnTo>
                  <a:lnTo>
                    <a:pt x="1" y="378"/>
                  </a:lnTo>
                  <a:lnTo>
                    <a:pt x="1" y="379"/>
                  </a:lnTo>
                  <a:lnTo>
                    <a:pt x="0" y="379"/>
                  </a:lnTo>
                  <a:lnTo>
                    <a:pt x="1" y="381"/>
                  </a:lnTo>
                  <a:lnTo>
                    <a:pt x="4" y="383"/>
                  </a:lnTo>
                  <a:lnTo>
                    <a:pt x="4" y="383"/>
                  </a:lnTo>
                  <a:lnTo>
                    <a:pt x="5" y="385"/>
                  </a:lnTo>
                  <a:lnTo>
                    <a:pt x="5" y="385"/>
                  </a:lnTo>
                  <a:lnTo>
                    <a:pt x="7" y="386"/>
                  </a:lnTo>
                  <a:lnTo>
                    <a:pt x="7" y="388"/>
                  </a:lnTo>
                  <a:lnTo>
                    <a:pt x="7" y="388"/>
                  </a:lnTo>
                  <a:lnTo>
                    <a:pt x="7" y="389"/>
                  </a:lnTo>
                  <a:lnTo>
                    <a:pt x="7" y="390"/>
                  </a:lnTo>
                  <a:lnTo>
                    <a:pt x="7" y="390"/>
                  </a:lnTo>
                  <a:lnTo>
                    <a:pt x="8" y="392"/>
                  </a:lnTo>
                  <a:lnTo>
                    <a:pt x="8" y="393"/>
                  </a:lnTo>
                  <a:lnTo>
                    <a:pt x="9" y="393"/>
                  </a:lnTo>
                  <a:lnTo>
                    <a:pt x="9" y="394"/>
                  </a:lnTo>
                  <a:lnTo>
                    <a:pt x="11" y="394"/>
                  </a:lnTo>
                  <a:lnTo>
                    <a:pt x="11" y="396"/>
                  </a:lnTo>
                  <a:lnTo>
                    <a:pt x="12" y="396"/>
                  </a:lnTo>
                  <a:lnTo>
                    <a:pt x="15" y="397"/>
                  </a:lnTo>
                  <a:lnTo>
                    <a:pt x="16" y="398"/>
                  </a:lnTo>
                  <a:lnTo>
                    <a:pt x="19" y="401"/>
                  </a:lnTo>
                  <a:lnTo>
                    <a:pt x="20" y="402"/>
                  </a:lnTo>
                  <a:lnTo>
                    <a:pt x="23" y="404"/>
                  </a:lnTo>
                  <a:lnTo>
                    <a:pt x="24" y="406"/>
                  </a:lnTo>
                  <a:lnTo>
                    <a:pt x="27" y="409"/>
                  </a:lnTo>
                  <a:lnTo>
                    <a:pt x="30" y="412"/>
                  </a:lnTo>
                  <a:lnTo>
                    <a:pt x="31" y="416"/>
                  </a:lnTo>
                  <a:lnTo>
                    <a:pt x="34" y="419"/>
                  </a:lnTo>
                  <a:lnTo>
                    <a:pt x="36" y="423"/>
                  </a:lnTo>
                  <a:lnTo>
                    <a:pt x="39" y="427"/>
                  </a:lnTo>
                  <a:lnTo>
                    <a:pt x="42" y="429"/>
                  </a:lnTo>
                  <a:lnTo>
                    <a:pt x="43" y="433"/>
                  </a:lnTo>
                  <a:lnTo>
                    <a:pt x="45" y="436"/>
                  </a:lnTo>
                  <a:lnTo>
                    <a:pt x="46" y="439"/>
                  </a:lnTo>
                  <a:lnTo>
                    <a:pt x="47" y="440"/>
                  </a:lnTo>
                  <a:lnTo>
                    <a:pt x="47" y="442"/>
                  </a:lnTo>
                  <a:lnTo>
                    <a:pt x="47" y="443"/>
                  </a:lnTo>
                  <a:lnTo>
                    <a:pt x="46" y="444"/>
                  </a:lnTo>
                  <a:lnTo>
                    <a:pt x="46" y="444"/>
                  </a:lnTo>
                  <a:lnTo>
                    <a:pt x="45" y="446"/>
                  </a:lnTo>
                  <a:lnTo>
                    <a:pt x="45" y="447"/>
                  </a:lnTo>
                  <a:lnTo>
                    <a:pt x="43" y="447"/>
                  </a:lnTo>
                  <a:lnTo>
                    <a:pt x="43" y="447"/>
                  </a:lnTo>
                  <a:lnTo>
                    <a:pt x="42" y="448"/>
                  </a:lnTo>
                  <a:lnTo>
                    <a:pt x="42" y="448"/>
                  </a:lnTo>
                  <a:lnTo>
                    <a:pt x="40" y="450"/>
                  </a:lnTo>
                  <a:lnTo>
                    <a:pt x="40" y="450"/>
                  </a:lnTo>
                  <a:lnTo>
                    <a:pt x="39" y="451"/>
                  </a:lnTo>
                  <a:lnTo>
                    <a:pt x="39" y="452"/>
                  </a:lnTo>
                  <a:lnTo>
                    <a:pt x="39" y="452"/>
                  </a:lnTo>
                  <a:lnTo>
                    <a:pt x="39" y="455"/>
                  </a:lnTo>
                  <a:lnTo>
                    <a:pt x="39" y="458"/>
                  </a:lnTo>
                  <a:lnTo>
                    <a:pt x="40" y="462"/>
                  </a:lnTo>
                  <a:lnTo>
                    <a:pt x="40" y="466"/>
                  </a:lnTo>
                  <a:lnTo>
                    <a:pt x="42" y="470"/>
                  </a:lnTo>
                  <a:lnTo>
                    <a:pt x="42" y="473"/>
                  </a:lnTo>
                  <a:lnTo>
                    <a:pt x="43" y="477"/>
                  </a:lnTo>
                  <a:lnTo>
                    <a:pt x="43" y="478"/>
                  </a:lnTo>
                  <a:lnTo>
                    <a:pt x="45" y="479"/>
                  </a:lnTo>
                  <a:lnTo>
                    <a:pt x="45" y="481"/>
                  </a:lnTo>
                  <a:lnTo>
                    <a:pt x="46" y="483"/>
                  </a:lnTo>
                  <a:lnTo>
                    <a:pt x="47" y="485"/>
                  </a:lnTo>
                  <a:lnTo>
                    <a:pt x="47" y="486"/>
                  </a:lnTo>
                  <a:lnTo>
                    <a:pt x="47" y="487"/>
                  </a:lnTo>
                  <a:lnTo>
                    <a:pt x="47" y="490"/>
                  </a:lnTo>
                  <a:lnTo>
                    <a:pt x="47" y="492"/>
                  </a:lnTo>
                  <a:lnTo>
                    <a:pt x="46" y="494"/>
                  </a:lnTo>
                  <a:lnTo>
                    <a:pt x="46" y="498"/>
                  </a:lnTo>
                  <a:lnTo>
                    <a:pt x="45" y="502"/>
                  </a:lnTo>
                  <a:lnTo>
                    <a:pt x="43" y="505"/>
                  </a:lnTo>
                  <a:lnTo>
                    <a:pt x="43" y="508"/>
                  </a:lnTo>
                  <a:lnTo>
                    <a:pt x="43" y="510"/>
                  </a:lnTo>
                  <a:lnTo>
                    <a:pt x="43" y="510"/>
                  </a:lnTo>
                  <a:lnTo>
                    <a:pt x="43" y="512"/>
                  </a:lnTo>
                  <a:lnTo>
                    <a:pt x="43" y="512"/>
                  </a:lnTo>
                  <a:lnTo>
                    <a:pt x="45" y="513"/>
                  </a:lnTo>
                  <a:lnTo>
                    <a:pt x="46" y="514"/>
                  </a:lnTo>
                  <a:lnTo>
                    <a:pt x="47" y="514"/>
                  </a:lnTo>
                  <a:lnTo>
                    <a:pt x="47" y="516"/>
                  </a:lnTo>
                  <a:lnTo>
                    <a:pt x="49" y="516"/>
                  </a:lnTo>
                  <a:lnTo>
                    <a:pt x="51" y="517"/>
                  </a:lnTo>
                  <a:lnTo>
                    <a:pt x="54" y="520"/>
                  </a:lnTo>
                  <a:lnTo>
                    <a:pt x="57" y="521"/>
                  </a:lnTo>
                  <a:lnTo>
                    <a:pt x="59" y="523"/>
                  </a:lnTo>
                  <a:lnTo>
                    <a:pt x="61" y="524"/>
                  </a:lnTo>
                  <a:lnTo>
                    <a:pt x="61" y="524"/>
                  </a:lnTo>
                  <a:lnTo>
                    <a:pt x="62" y="525"/>
                  </a:lnTo>
                  <a:lnTo>
                    <a:pt x="62" y="527"/>
                  </a:lnTo>
                  <a:lnTo>
                    <a:pt x="63" y="528"/>
                  </a:lnTo>
                  <a:lnTo>
                    <a:pt x="65" y="531"/>
                  </a:lnTo>
                  <a:lnTo>
                    <a:pt x="65" y="532"/>
                  </a:lnTo>
                  <a:lnTo>
                    <a:pt x="65" y="533"/>
                  </a:lnTo>
                  <a:lnTo>
                    <a:pt x="65" y="537"/>
                  </a:lnTo>
                  <a:lnTo>
                    <a:pt x="65" y="541"/>
                  </a:lnTo>
                  <a:lnTo>
                    <a:pt x="66" y="546"/>
                  </a:lnTo>
                  <a:lnTo>
                    <a:pt x="66" y="548"/>
                  </a:lnTo>
                  <a:lnTo>
                    <a:pt x="66" y="550"/>
                  </a:lnTo>
                  <a:lnTo>
                    <a:pt x="66" y="551"/>
                  </a:lnTo>
                  <a:lnTo>
                    <a:pt x="66" y="552"/>
                  </a:lnTo>
                  <a:lnTo>
                    <a:pt x="66" y="554"/>
                  </a:lnTo>
                  <a:lnTo>
                    <a:pt x="67" y="555"/>
                  </a:lnTo>
                  <a:lnTo>
                    <a:pt x="67" y="556"/>
                  </a:lnTo>
                  <a:lnTo>
                    <a:pt x="67" y="556"/>
                  </a:lnTo>
                  <a:lnTo>
                    <a:pt x="69" y="558"/>
                  </a:lnTo>
                  <a:lnTo>
                    <a:pt x="70" y="560"/>
                  </a:lnTo>
                  <a:lnTo>
                    <a:pt x="72" y="562"/>
                  </a:lnTo>
                  <a:lnTo>
                    <a:pt x="72" y="562"/>
                  </a:lnTo>
                  <a:lnTo>
                    <a:pt x="72" y="563"/>
                  </a:lnTo>
                  <a:lnTo>
                    <a:pt x="70" y="566"/>
                  </a:lnTo>
                  <a:lnTo>
                    <a:pt x="70" y="568"/>
                  </a:lnTo>
                  <a:lnTo>
                    <a:pt x="69" y="571"/>
                  </a:lnTo>
                  <a:lnTo>
                    <a:pt x="69" y="574"/>
                  </a:lnTo>
                  <a:lnTo>
                    <a:pt x="67" y="577"/>
                  </a:lnTo>
                  <a:lnTo>
                    <a:pt x="67" y="579"/>
                  </a:lnTo>
                  <a:lnTo>
                    <a:pt x="67" y="579"/>
                  </a:lnTo>
                  <a:lnTo>
                    <a:pt x="67" y="581"/>
                  </a:lnTo>
                  <a:lnTo>
                    <a:pt x="66" y="582"/>
                  </a:lnTo>
                  <a:lnTo>
                    <a:pt x="65" y="583"/>
                  </a:lnTo>
                  <a:lnTo>
                    <a:pt x="63" y="583"/>
                  </a:lnTo>
                  <a:lnTo>
                    <a:pt x="62" y="585"/>
                  </a:lnTo>
                  <a:lnTo>
                    <a:pt x="61" y="585"/>
                  </a:lnTo>
                  <a:lnTo>
                    <a:pt x="59" y="586"/>
                  </a:lnTo>
                  <a:lnTo>
                    <a:pt x="55" y="587"/>
                  </a:lnTo>
                  <a:lnTo>
                    <a:pt x="53" y="587"/>
                  </a:lnTo>
                  <a:lnTo>
                    <a:pt x="50" y="589"/>
                  </a:lnTo>
                  <a:lnTo>
                    <a:pt x="49" y="589"/>
                  </a:lnTo>
                  <a:lnTo>
                    <a:pt x="47" y="589"/>
                  </a:lnTo>
                  <a:lnTo>
                    <a:pt x="45" y="589"/>
                  </a:lnTo>
                  <a:lnTo>
                    <a:pt x="43" y="589"/>
                  </a:lnTo>
                  <a:lnTo>
                    <a:pt x="42" y="589"/>
                  </a:lnTo>
                  <a:lnTo>
                    <a:pt x="40" y="590"/>
                  </a:lnTo>
                  <a:lnTo>
                    <a:pt x="39" y="590"/>
                  </a:lnTo>
                  <a:lnTo>
                    <a:pt x="38" y="590"/>
                  </a:lnTo>
                  <a:lnTo>
                    <a:pt x="38" y="591"/>
                  </a:lnTo>
                  <a:lnTo>
                    <a:pt x="38" y="591"/>
                  </a:lnTo>
                  <a:lnTo>
                    <a:pt x="38" y="591"/>
                  </a:lnTo>
                  <a:lnTo>
                    <a:pt x="38" y="593"/>
                  </a:lnTo>
                  <a:lnTo>
                    <a:pt x="36" y="594"/>
                  </a:lnTo>
                  <a:lnTo>
                    <a:pt x="36" y="595"/>
                  </a:lnTo>
                  <a:lnTo>
                    <a:pt x="35" y="597"/>
                  </a:lnTo>
                  <a:lnTo>
                    <a:pt x="34" y="598"/>
                  </a:lnTo>
                  <a:lnTo>
                    <a:pt x="32" y="600"/>
                  </a:lnTo>
                  <a:lnTo>
                    <a:pt x="32" y="601"/>
                  </a:lnTo>
                  <a:lnTo>
                    <a:pt x="31" y="601"/>
                  </a:lnTo>
                  <a:lnTo>
                    <a:pt x="31" y="604"/>
                  </a:lnTo>
                  <a:lnTo>
                    <a:pt x="31" y="606"/>
                  </a:lnTo>
                  <a:lnTo>
                    <a:pt x="31" y="608"/>
                  </a:lnTo>
                  <a:lnTo>
                    <a:pt x="31" y="609"/>
                  </a:lnTo>
                  <a:lnTo>
                    <a:pt x="31" y="610"/>
                  </a:lnTo>
                  <a:lnTo>
                    <a:pt x="30" y="612"/>
                  </a:lnTo>
                  <a:lnTo>
                    <a:pt x="30" y="613"/>
                  </a:lnTo>
                  <a:lnTo>
                    <a:pt x="30" y="614"/>
                  </a:lnTo>
                  <a:lnTo>
                    <a:pt x="31" y="616"/>
                  </a:lnTo>
                  <a:lnTo>
                    <a:pt x="31" y="618"/>
                  </a:lnTo>
                  <a:lnTo>
                    <a:pt x="31" y="618"/>
                  </a:lnTo>
                  <a:lnTo>
                    <a:pt x="31" y="620"/>
                  </a:lnTo>
                  <a:lnTo>
                    <a:pt x="31" y="621"/>
                  </a:lnTo>
                  <a:lnTo>
                    <a:pt x="31" y="623"/>
                  </a:lnTo>
                  <a:lnTo>
                    <a:pt x="31" y="623"/>
                  </a:lnTo>
                  <a:lnTo>
                    <a:pt x="31" y="624"/>
                  </a:lnTo>
                  <a:lnTo>
                    <a:pt x="30" y="624"/>
                  </a:lnTo>
                  <a:lnTo>
                    <a:pt x="30" y="624"/>
                  </a:lnTo>
                  <a:lnTo>
                    <a:pt x="27" y="625"/>
                  </a:lnTo>
                  <a:lnTo>
                    <a:pt x="26" y="625"/>
                  </a:lnTo>
                  <a:lnTo>
                    <a:pt x="26" y="627"/>
                  </a:lnTo>
                  <a:lnTo>
                    <a:pt x="24" y="631"/>
                  </a:lnTo>
                  <a:lnTo>
                    <a:pt x="23" y="632"/>
                  </a:lnTo>
                  <a:lnTo>
                    <a:pt x="23" y="633"/>
                  </a:lnTo>
                  <a:lnTo>
                    <a:pt x="23" y="635"/>
                  </a:lnTo>
                  <a:lnTo>
                    <a:pt x="23" y="636"/>
                  </a:lnTo>
                  <a:lnTo>
                    <a:pt x="23" y="637"/>
                  </a:lnTo>
                  <a:lnTo>
                    <a:pt x="23" y="639"/>
                  </a:lnTo>
                  <a:lnTo>
                    <a:pt x="23" y="640"/>
                  </a:lnTo>
                  <a:lnTo>
                    <a:pt x="23" y="641"/>
                  </a:lnTo>
                  <a:lnTo>
                    <a:pt x="23" y="643"/>
                  </a:lnTo>
                  <a:lnTo>
                    <a:pt x="24" y="644"/>
                  </a:lnTo>
                  <a:lnTo>
                    <a:pt x="24" y="644"/>
                  </a:lnTo>
                  <a:lnTo>
                    <a:pt x="26" y="645"/>
                  </a:lnTo>
                  <a:lnTo>
                    <a:pt x="26" y="647"/>
                  </a:lnTo>
                  <a:lnTo>
                    <a:pt x="27" y="647"/>
                  </a:lnTo>
                  <a:lnTo>
                    <a:pt x="28" y="648"/>
                  </a:lnTo>
                  <a:lnTo>
                    <a:pt x="28" y="648"/>
                  </a:lnTo>
                  <a:lnTo>
                    <a:pt x="30" y="648"/>
                  </a:lnTo>
                  <a:lnTo>
                    <a:pt x="31" y="650"/>
                  </a:lnTo>
                  <a:lnTo>
                    <a:pt x="31" y="651"/>
                  </a:lnTo>
                  <a:lnTo>
                    <a:pt x="32" y="651"/>
                  </a:lnTo>
                  <a:lnTo>
                    <a:pt x="34" y="652"/>
                  </a:lnTo>
                  <a:lnTo>
                    <a:pt x="34" y="654"/>
                  </a:lnTo>
                  <a:lnTo>
                    <a:pt x="34" y="655"/>
                  </a:lnTo>
                  <a:lnTo>
                    <a:pt x="35" y="656"/>
                  </a:lnTo>
                  <a:lnTo>
                    <a:pt x="35" y="658"/>
                  </a:lnTo>
                  <a:lnTo>
                    <a:pt x="35" y="658"/>
                  </a:lnTo>
                  <a:lnTo>
                    <a:pt x="36" y="659"/>
                  </a:lnTo>
                  <a:lnTo>
                    <a:pt x="36" y="660"/>
                  </a:lnTo>
                  <a:lnTo>
                    <a:pt x="36" y="660"/>
                  </a:lnTo>
                  <a:lnTo>
                    <a:pt x="38" y="662"/>
                  </a:lnTo>
                  <a:lnTo>
                    <a:pt x="38" y="662"/>
                  </a:lnTo>
                  <a:lnTo>
                    <a:pt x="39" y="662"/>
                  </a:lnTo>
                  <a:lnTo>
                    <a:pt x="39" y="662"/>
                  </a:lnTo>
                  <a:lnTo>
                    <a:pt x="42" y="663"/>
                  </a:lnTo>
                  <a:lnTo>
                    <a:pt x="43" y="663"/>
                  </a:lnTo>
                  <a:lnTo>
                    <a:pt x="45" y="664"/>
                  </a:lnTo>
                  <a:lnTo>
                    <a:pt x="46" y="666"/>
                  </a:lnTo>
                  <a:lnTo>
                    <a:pt x="47" y="666"/>
                  </a:lnTo>
                  <a:lnTo>
                    <a:pt x="49" y="666"/>
                  </a:lnTo>
                  <a:lnTo>
                    <a:pt x="50" y="666"/>
                  </a:lnTo>
                  <a:lnTo>
                    <a:pt x="50" y="666"/>
                  </a:lnTo>
                  <a:lnTo>
                    <a:pt x="51" y="666"/>
                  </a:lnTo>
                  <a:lnTo>
                    <a:pt x="51" y="666"/>
                  </a:lnTo>
                  <a:lnTo>
                    <a:pt x="53" y="666"/>
                  </a:lnTo>
                  <a:lnTo>
                    <a:pt x="54" y="666"/>
                  </a:lnTo>
                  <a:lnTo>
                    <a:pt x="54" y="666"/>
                  </a:lnTo>
                  <a:lnTo>
                    <a:pt x="55" y="667"/>
                  </a:lnTo>
                  <a:lnTo>
                    <a:pt x="55" y="667"/>
                  </a:lnTo>
                  <a:lnTo>
                    <a:pt x="57" y="668"/>
                  </a:lnTo>
                  <a:lnTo>
                    <a:pt x="57" y="668"/>
                  </a:lnTo>
                  <a:lnTo>
                    <a:pt x="59" y="671"/>
                  </a:lnTo>
                  <a:lnTo>
                    <a:pt x="62" y="674"/>
                  </a:lnTo>
                  <a:lnTo>
                    <a:pt x="62" y="674"/>
                  </a:lnTo>
                  <a:lnTo>
                    <a:pt x="62" y="675"/>
                  </a:lnTo>
                  <a:lnTo>
                    <a:pt x="62" y="675"/>
                  </a:lnTo>
                  <a:lnTo>
                    <a:pt x="63" y="675"/>
                  </a:lnTo>
                  <a:lnTo>
                    <a:pt x="63" y="678"/>
                  </a:lnTo>
                  <a:lnTo>
                    <a:pt x="63" y="679"/>
                  </a:lnTo>
                  <a:lnTo>
                    <a:pt x="63" y="679"/>
                  </a:lnTo>
                  <a:lnTo>
                    <a:pt x="63" y="681"/>
                  </a:lnTo>
                  <a:lnTo>
                    <a:pt x="63" y="681"/>
                  </a:lnTo>
                  <a:lnTo>
                    <a:pt x="65" y="682"/>
                  </a:lnTo>
                  <a:lnTo>
                    <a:pt x="65" y="683"/>
                  </a:lnTo>
                  <a:lnTo>
                    <a:pt x="66" y="683"/>
                  </a:lnTo>
                  <a:lnTo>
                    <a:pt x="66" y="685"/>
                  </a:lnTo>
                  <a:lnTo>
                    <a:pt x="67" y="686"/>
                  </a:lnTo>
                  <a:lnTo>
                    <a:pt x="70" y="687"/>
                  </a:lnTo>
                  <a:lnTo>
                    <a:pt x="73" y="689"/>
                  </a:lnTo>
                  <a:lnTo>
                    <a:pt x="74" y="690"/>
                  </a:lnTo>
                  <a:lnTo>
                    <a:pt x="76" y="691"/>
                  </a:lnTo>
                  <a:lnTo>
                    <a:pt x="77" y="691"/>
                  </a:lnTo>
                  <a:lnTo>
                    <a:pt x="78" y="693"/>
                  </a:lnTo>
                  <a:lnTo>
                    <a:pt x="80" y="694"/>
                  </a:lnTo>
                  <a:lnTo>
                    <a:pt x="80" y="695"/>
                  </a:lnTo>
                  <a:lnTo>
                    <a:pt x="81" y="697"/>
                  </a:lnTo>
                  <a:lnTo>
                    <a:pt x="82" y="699"/>
                  </a:lnTo>
                  <a:lnTo>
                    <a:pt x="84" y="701"/>
                  </a:lnTo>
                  <a:lnTo>
                    <a:pt x="85" y="704"/>
                  </a:lnTo>
                  <a:lnTo>
                    <a:pt x="88" y="708"/>
                  </a:lnTo>
                  <a:lnTo>
                    <a:pt x="89" y="709"/>
                  </a:lnTo>
                  <a:lnTo>
                    <a:pt x="90" y="709"/>
                  </a:lnTo>
                  <a:lnTo>
                    <a:pt x="92" y="709"/>
                  </a:lnTo>
                  <a:lnTo>
                    <a:pt x="94" y="709"/>
                  </a:lnTo>
                  <a:lnTo>
                    <a:pt x="96" y="709"/>
                  </a:lnTo>
                  <a:lnTo>
                    <a:pt x="97" y="709"/>
                  </a:lnTo>
                  <a:lnTo>
                    <a:pt x="99" y="710"/>
                  </a:lnTo>
                  <a:lnTo>
                    <a:pt x="100" y="710"/>
                  </a:lnTo>
                  <a:lnTo>
                    <a:pt x="101" y="710"/>
                  </a:lnTo>
                  <a:lnTo>
                    <a:pt x="103" y="712"/>
                  </a:lnTo>
                  <a:lnTo>
                    <a:pt x="104" y="713"/>
                  </a:lnTo>
                  <a:lnTo>
                    <a:pt x="105" y="714"/>
                  </a:lnTo>
                  <a:lnTo>
                    <a:pt x="108" y="716"/>
                  </a:lnTo>
                  <a:lnTo>
                    <a:pt x="109" y="717"/>
                  </a:lnTo>
                  <a:lnTo>
                    <a:pt x="111" y="718"/>
                  </a:lnTo>
                  <a:lnTo>
                    <a:pt x="111" y="718"/>
                  </a:lnTo>
                  <a:lnTo>
                    <a:pt x="112" y="720"/>
                  </a:lnTo>
                  <a:lnTo>
                    <a:pt x="113" y="721"/>
                  </a:lnTo>
                  <a:lnTo>
                    <a:pt x="113" y="721"/>
                  </a:lnTo>
                  <a:lnTo>
                    <a:pt x="115" y="722"/>
                  </a:lnTo>
                  <a:lnTo>
                    <a:pt x="116" y="724"/>
                  </a:lnTo>
                  <a:lnTo>
                    <a:pt x="117" y="724"/>
                  </a:lnTo>
                  <a:lnTo>
                    <a:pt x="119" y="724"/>
                  </a:lnTo>
                  <a:lnTo>
                    <a:pt x="120" y="724"/>
                  </a:lnTo>
                  <a:lnTo>
                    <a:pt x="122" y="724"/>
                  </a:lnTo>
                  <a:lnTo>
                    <a:pt x="123" y="722"/>
                  </a:lnTo>
                  <a:lnTo>
                    <a:pt x="124" y="722"/>
                  </a:lnTo>
                  <a:lnTo>
                    <a:pt x="126" y="722"/>
                  </a:lnTo>
                  <a:lnTo>
                    <a:pt x="127" y="722"/>
                  </a:lnTo>
                  <a:lnTo>
                    <a:pt x="128" y="721"/>
                  </a:lnTo>
                  <a:lnTo>
                    <a:pt x="130" y="718"/>
                  </a:lnTo>
                  <a:lnTo>
                    <a:pt x="131" y="717"/>
                  </a:lnTo>
                  <a:lnTo>
                    <a:pt x="132" y="714"/>
                  </a:lnTo>
                  <a:lnTo>
                    <a:pt x="134" y="713"/>
                  </a:lnTo>
                  <a:lnTo>
                    <a:pt x="135" y="713"/>
                  </a:lnTo>
                  <a:lnTo>
                    <a:pt x="135" y="713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19" name="Freeform 29"/>
            <p:cNvSpPr>
              <a:spLocks/>
            </p:cNvSpPr>
            <p:nvPr/>
          </p:nvSpPr>
          <p:spPr bwMode="auto">
            <a:xfrm>
              <a:off x="3828474" y="4379244"/>
              <a:ext cx="549431" cy="515655"/>
            </a:xfrm>
            <a:custGeom>
              <a:avLst/>
              <a:gdLst>
                <a:gd name="T0" fmla="*/ 223 w 244"/>
                <a:gd name="T1" fmla="*/ 158 h 229"/>
                <a:gd name="T2" fmla="*/ 215 w 244"/>
                <a:gd name="T3" fmla="*/ 151 h 229"/>
                <a:gd name="T4" fmla="*/ 205 w 244"/>
                <a:gd name="T5" fmla="*/ 147 h 229"/>
                <a:gd name="T6" fmla="*/ 197 w 244"/>
                <a:gd name="T7" fmla="*/ 147 h 229"/>
                <a:gd name="T8" fmla="*/ 182 w 244"/>
                <a:gd name="T9" fmla="*/ 158 h 229"/>
                <a:gd name="T10" fmla="*/ 170 w 244"/>
                <a:gd name="T11" fmla="*/ 162 h 229"/>
                <a:gd name="T12" fmla="*/ 156 w 244"/>
                <a:gd name="T13" fmla="*/ 154 h 229"/>
                <a:gd name="T14" fmla="*/ 140 w 244"/>
                <a:gd name="T15" fmla="*/ 154 h 229"/>
                <a:gd name="T16" fmla="*/ 136 w 244"/>
                <a:gd name="T17" fmla="*/ 151 h 229"/>
                <a:gd name="T18" fmla="*/ 132 w 244"/>
                <a:gd name="T19" fmla="*/ 146 h 229"/>
                <a:gd name="T20" fmla="*/ 138 w 244"/>
                <a:gd name="T21" fmla="*/ 135 h 229"/>
                <a:gd name="T22" fmla="*/ 134 w 244"/>
                <a:gd name="T23" fmla="*/ 125 h 229"/>
                <a:gd name="T24" fmla="*/ 140 w 244"/>
                <a:gd name="T25" fmla="*/ 120 h 229"/>
                <a:gd name="T26" fmla="*/ 140 w 244"/>
                <a:gd name="T27" fmla="*/ 109 h 229"/>
                <a:gd name="T28" fmla="*/ 125 w 244"/>
                <a:gd name="T29" fmla="*/ 112 h 229"/>
                <a:gd name="T30" fmla="*/ 123 w 244"/>
                <a:gd name="T31" fmla="*/ 104 h 229"/>
                <a:gd name="T32" fmla="*/ 124 w 244"/>
                <a:gd name="T33" fmla="*/ 92 h 229"/>
                <a:gd name="T34" fmla="*/ 116 w 244"/>
                <a:gd name="T35" fmla="*/ 69 h 229"/>
                <a:gd name="T36" fmla="*/ 112 w 244"/>
                <a:gd name="T37" fmla="*/ 55 h 229"/>
                <a:gd name="T38" fmla="*/ 109 w 244"/>
                <a:gd name="T39" fmla="*/ 39 h 229"/>
                <a:gd name="T40" fmla="*/ 102 w 244"/>
                <a:gd name="T41" fmla="*/ 19 h 229"/>
                <a:gd name="T42" fmla="*/ 102 w 244"/>
                <a:gd name="T43" fmla="*/ 9 h 229"/>
                <a:gd name="T44" fmla="*/ 96 w 244"/>
                <a:gd name="T45" fmla="*/ 1 h 229"/>
                <a:gd name="T46" fmla="*/ 84 w 244"/>
                <a:gd name="T47" fmla="*/ 13 h 229"/>
                <a:gd name="T48" fmla="*/ 65 w 244"/>
                <a:gd name="T49" fmla="*/ 28 h 229"/>
                <a:gd name="T50" fmla="*/ 51 w 244"/>
                <a:gd name="T51" fmla="*/ 43 h 229"/>
                <a:gd name="T52" fmla="*/ 42 w 244"/>
                <a:gd name="T53" fmla="*/ 48 h 229"/>
                <a:gd name="T54" fmla="*/ 34 w 244"/>
                <a:gd name="T55" fmla="*/ 51 h 229"/>
                <a:gd name="T56" fmla="*/ 21 w 244"/>
                <a:gd name="T57" fmla="*/ 65 h 229"/>
                <a:gd name="T58" fmla="*/ 0 w 244"/>
                <a:gd name="T59" fmla="*/ 73 h 229"/>
                <a:gd name="T60" fmla="*/ 9 w 244"/>
                <a:gd name="T61" fmla="*/ 83 h 229"/>
                <a:gd name="T62" fmla="*/ 17 w 244"/>
                <a:gd name="T63" fmla="*/ 89 h 229"/>
                <a:gd name="T64" fmla="*/ 31 w 244"/>
                <a:gd name="T65" fmla="*/ 90 h 229"/>
                <a:gd name="T66" fmla="*/ 38 w 244"/>
                <a:gd name="T67" fmla="*/ 105 h 229"/>
                <a:gd name="T68" fmla="*/ 55 w 244"/>
                <a:gd name="T69" fmla="*/ 120 h 229"/>
                <a:gd name="T70" fmla="*/ 61 w 244"/>
                <a:gd name="T71" fmla="*/ 137 h 229"/>
                <a:gd name="T72" fmla="*/ 59 w 244"/>
                <a:gd name="T73" fmla="*/ 159 h 229"/>
                <a:gd name="T74" fmla="*/ 63 w 244"/>
                <a:gd name="T75" fmla="*/ 162 h 229"/>
                <a:gd name="T76" fmla="*/ 71 w 244"/>
                <a:gd name="T77" fmla="*/ 147 h 229"/>
                <a:gd name="T78" fmla="*/ 81 w 244"/>
                <a:gd name="T79" fmla="*/ 166 h 229"/>
                <a:gd name="T80" fmla="*/ 94 w 244"/>
                <a:gd name="T81" fmla="*/ 175 h 229"/>
                <a:gd name="T82" fmla="*/ 115 w 244"/>
                <a:gd name="T83" fmla="*/ 169 h 229"/>
                <a:gd name="T84" fmla="*/ 134 w 244"/>
                <a:gd name="T85" fmla="*/ 177 h 229"/>
                <a:gd name="T86" fmla="*/ 138 w 244"/>
                <a:gd name="T87" fmla="*/ 186 h 229"/>
                <a:gd name="T88" fmla="*/ 147 w 244"/>
                <a:gd name="T89" fmla="*/ 185 h 229"/>
                <a:gd name="T90" fmla="*/ 158 w 244"/>
                <a:gd name="T91" fmla="*/ 187 h 229"/>
                <a:gd name="T92" fmla="*/ 165 w 244"/>
                <a:gd name="T93" fmla="*/ 197 h 229"/>
                <a:gd name="T94" fmla="*/ 169 w 244"/>
                <a:gd name="T95" fmla="*/ 210 h 229"/>
                <a:gd name="T96" fmla="*/ 181 w 244"/>
                <a:gd name="T97" fmla="*/ 221 h 229"/>
                <a:gd name="T98" fmla="*/ 189 w 244"/>
                <a:gd name="T99" fmla="*/ 223 h 229"/>
                <a:gd name="T100" fmla="*/ 197 w 244"/>
                <a:gd name="T101" fmla="*/ 214 h 229"/>
                <a:gd name="T102" fmla="*/ 205 w 244"/>
                <a:gd name="T103" fmla="*/ 221 h 229"/>
                <a:gd name="T104" fmla="*/ 225 w 244"/>
                <a:gd name="T105" fmla="*/ 229 h 229"/>
                <a:gd name="T106" fmla="*/ 243 w 244"/>
                <a:gd name="T107" fmla="*/ 219 h 229"/>
                <a:gd name="T108" fmla="*/ 240 w 244"/>
                <a:gd name="T109" fmla="*/ 206 h 229"/>
                <a:gd name="T110" fmla="*/ 232 w 244"/>
                <a:gd name="T111" fmla="*/ 200 h 229"/>
                <a:gd name="T112" fmla="*/ 224 w 244"/>
                <a:gd name="T113" fmla="*/ 190 h 229"/>
                <a:gd name="T114" fmla="*/ 220 w 244"/>
                <a:gd name="T115" fmla="*/ 175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44" h="229">
                  <a:moveTo>
                    <a:pt x="217" y="164"/>
                  </a:moveTo>
                  <a:lnTo>
                    <a:pt x="219" y="164"/>
                  </a:lnTo>
                  <a:lnTo>
                    <a:pt x="220" y="163"/>
                  </a:lnTo>
                  <a:lnTo>
                    <a:pt x="221" y="163"/>
                  </a:lnTo>
                  <a:lnTo>
                    <a:pt x="221" y="162"/>
                  </a:lnTo>
                  <a:lnTo>
                    <a:pt x="223" y="162"/>
                  </a:lnTo>
                  <a:lnTo>
                    <a:pt x="223" y="160"/>
                  </a:lnTo>
                  <a:lnTo>
                    <a:pt x="223" y="160"/>
                  </a:lnTo>
                  <a:lnTo>
                    <a:pt x="223" y="159"/>
                  </a:lnTo>
                  <a:lnTo>
                    <a:pt x="223" y="158"/>
                  </a:lnTo>
                  <a:lnTo>
                    <a:pt x="221" y="156"/>
                  </a:lnTo>
                  <a:lnTo>
                    <a:pt x="221" y="155"/>
                  </a:lnTo>
                  <a:lnTo>
                    <a:pt x="220" y="154"/>
                  </a:lnTo>
                  <a:lnTo>
                    <a:pt x="220" y="154"/>
                  </a:lnTo>
                  <a:lnTo>
                    <a:pt x="219" y="152"/>
                  </a:lnTo>
                  <a:lnTo>
                    <a:pt x="219" y="152"/>
                  </a:lnTo>
                  <a:lnTo>
                    <a:pt x="217" y="152"/>
                  </a:lnTo>
                  <a:lnTo>
                    <a:pt x="217" y="151"/>
                  </a:lnTo>
                  <a:lnTo>
                    <a:pt x="216" y="151"/>
                  </a:lnTo>
                  <a:lnTo>
                    <a:pt x="215" y="151"/>
                  </a:lnTo>
                  <a:lnTo>
                    <a:pt x="213" y="150"/>
                  </a:lnTo>
                  <a:lnTo>
                    <a:pt x="210" y="148"/>
                  </a:lnTo>
                  <a:lnTo>
                    <a:pt x="210" y="148"/>
                  </a:lnTo>
                  <a:lnTo>
                    <a:pt x="209" y="147"/>
                  </a:lnTo>
                  <a:lnTo>
                    <a:pt x="209" y="147"/>
                  </a:lnTo>
                  <a:lnTo>
                    <a:pt x="208" y="147"/>
                  </a:lnTo>
                  <a:lnTo>
                    <a:pt x="208" y="147"/>
                  </a:lnTo>
                  <a:lnTo>
                    <a:pt x="206" y="147"/>
                  </a:lnTo>
                  <a:lnTo>
                    <a:pt x="206" y="147"/>
                  </a:lnTo>
                  <a:lnTo>
                    <a:pt x="205" y="147"/>
                  </a:lnTo>
                  <a:lnTo>
                    <a:pt x="205" y="148"/>
                  </a:lnTo>
                  <a:lnTo>
                    <a:pt x="204" y="148"/>
                  </a:lnTo>
                  <a:lnTo>
                    <a:pt x="204" y="148"/>
                  </a:lnTo>
                  <a:lnTo>
                    <a:pt x="202" y="150"/>
                  </a:lnTo>
                  <a:lnTo>
                    <a:pt x="202" y="150"/>
                  </a:lnTo>
                  <a:lnTo>
                    <a:pt x="201" y="150"/>
                  </a:lnTo>
                  <a:lnTo>
                    <a:pt x="201" y="150"/>
                  </a:lnTo>
                  <a:lnTo>
                    <a:pt x="200" y="148"/>
                  </a:lnTo>
                  <a:lnTo>
                    <a:pt x="200" y="148"/>
                  </a:lnTo>
                  <a:lnTo>
                    <a:pt x="197" y="147"/>
                  </a:lnTo>
                  <a:lnTo>
                    <a:pt x="197" y="147"/>
                  </a:lnTo>
                  <a:lnTo>
                    <a:pt x="196" y="147"/>
                  </a:lnTo>
                  <a:lnTo>
                    <a:pt x="193" y="148"/>
                  </a:lnTo>
                  <a:lnTo>
                    <a:pt x="192" y="148"/>
                  </a:lnTo>
                  <a:lnTo>
                    <a:pt x="190" y="148"/>
                  </a:lnTo>
                  <a:lnTo>
                    <a:pt x="190" y="150"/>
                  </a:lnTo>
                  <a:lnTo>
                    <a:pt x="189" y="151"/>
                  </a:lnTo>
                  <a:lnTo>
                    <a:pt x="186" y="154"/>
                  </a:lnTo>
                  <a:lnTo>
                    <a:pt x="183" y="156"/>
                  </a:lnTo>
                  <a:lnTo>
                    <a:pt x="182" y="158"/>
                  </a:lnTo>
                  <a:lnTo>
                    <a:pt x="181" y="159"/>
                  </a:lnTo>
                  <a:lnTo>
                    <a:pt x="181" y="160"/>
                  </a:lnTo>
                  <a:lnTo>
                    <a:pt x="179" y="162"/>
                  </a:lnTo>
                  <a:lnTo>
                    <a:pt x="178" y="163"/>
                  </a:lnTo>
                  <a:lnTo>
                    <a:pt x="177" y="163"/>
                  </a:lnTo>
                  <a:lnTo>
                    <a:pt x="175" y="163"/>
                  </a:lnTo>
                  <a:lnTo>
                    <a:pt x="175" y="164"/>
                  </a:lnTo>
                  <a:lnTo>
                    <a:pt x="174" y="163"/>
                  </a:lnTo>
                  <a:lnTo>
                    <a:pt x="171" y="163"/>
                  </a:lnTo>
                  <a:lnTo>
                    <a:pt x="170" y="162"/>
                  </a:lnTo>
                  <a:lnTo>
                    <a:pt x="169" y="162"/>
                  </a:lnTo>
                  <a:lnTo>
                    <a:pt x="167" y="160"/>
                  </a:lnTo>
                  <a:lnTo>
                    <a:pt x="166" y="159"/>
                  </a:lnTo>
                  <a:lnTo>
                    <a:pt x="163" y="156"/>
                  </a:lnTo>
                  <a:lnTo>
                    <a:pt x="162" y="155"/>
                  </a:lnTo>
                  <a:lnTo>
                    <a:pt x="162" y="155"/>
                  </a:lnTo>
                  <a:lnTo>
                    <a:pt x="161" y="154"/>
                  </a:lnTo>
                  <a:lnTo>
                    <a:pt x="159" y="154"/>
                  </a:lnTo>
                  <a:lnTo>
                    <a:pt x="158" y="154"/>
                  </a:lnTo>
                  <a:lnTo>
                    <a:pt x="156" y="154"/>
                  </a:lnTo>
                  <a:lnTo>
                    <a:pt x="155" y="152"/>
                  </a:lnTo>
                  <a:lnTo>
                    <a:pt x="154" y="154"/>
                  </a:lnTo>
                  <a:lnTo>
                    <a:pt x="152" y="154"/>
                  </a:lnTo>
                  <a:lnTo>
                    <a:pt x="150" y="154"/>
                  </a:lnTo>
                  <a:lnTo>
                    <a:pt x="147" y="154"/>
                  </a:lnTo>
                  <a:lnTo>
                    <a:pt x="146" y="155"/>
                  </a:lnTo>
                  <a:lnTo>
                    <a:pt x="143" y="155"/>
                  </a:lnTo>
                  <a:lnTo>
                    <a:pt x="142" y="155"/>
                  </a:lnTo>
                  <a:lnTo>
                    <a:pt x="142" y="154"/>
                  </a:lnTo>
                  <a:lnTo>
                    <a:pt x="140" y="154"/>
                  </a:lnTo>
                  <a:lnTo>
                    <a:pt x="140" y="154"/>
                  </a:lnTo>
                  <a:lnTo>
                    <a:pt x="140" y="152"/>
                  </a:lnTo>
                  <a:lnTo>
                    <a:pt x="140" y="152"/>
                  </a:lnTo>
                  <a:lnTo>
                    <a:pt x="139" y="152"/>
                  </a:lnTo>
                  <a:lnTo>
                    <a:pt x="139" y="151"/>
                  </a:lnTo>
                  <a:lnTo>
                    <a:pt x="139" y="151"/>
                  </a:lnTo>
                  <a:lnTo>
                    <a:pt x="138" y="151"/>
                  </a:lnTo>
                  <a:lnTo>
                    <a:pt x="138" y="151"/>
                  </a:lnTo>
                  <a:lnTo>
                    <a:pt x="138" y="151"/>
                  </a:lnTo>
                  <a:lnTo>
                    <a:pt x="136" y="151"/>
                  </a:lnTo>
                  <a:lnTo>
                    <a:pt x="136" y="151"/>
                  </a:lnTo>
                  <a:lnTo>
                    <a:pt x="135" y="151"/>
                  </a:lnTo>
                  <a:lnTo>
                    <a:pt x="135" y="151"/>
                  </a:lnTo>
                  <a:lnTo>
                    <a:pt x="134" y="151"/>
                  </a:lnTo>
                  <a:lnTo>
                    <a:pt x="134" y="150"/>
                  </a:lnTo>
                  <a:lnTo>
                    <a:pt x="134" y="150"/>
                  </a:lnTo>
                  <a:lnTo>
                    <a:pt x="132" y="148"/>
                  </a:lnTo>
                  <a:lnTo>
                    <a:pt x="132" y="147"/>
                  </a:lnTo>
                  <a:lnTo>
                    <a:pt x="132" y="147"/>
                  </a:lnTo>
                  <a:lnTo>
                    <a:pt x="132" y="146"/>
                  </a:lnTo>
                  <a:lnTo>
                    <a:pt x="132" y="144"/>
                  </a:lnTo>
                  <a:lnTo>
                    <a:pt x="132" y="143"/>
                  </a:lnTo>
                  <a:lnTo>
                    <a:pt x="134" y="142"/>
                  </a:lnTo>
                  <a:lnTo>
                    <a:pt x="134" y="140"/>
                  </a:lnTo>
                  <a:lnTo>
                    <a:pt x="134" y="140"/>
                  </a:lnTo>
                  <a:lnTo>
                    <a:pt x="135" y="139"/>
                  </a:lnTo>
                  <a:lnTo>
                    <a:pt x="135" y="139"/>
                  </a:lnTo>
                  <a:lnTo>
                    <a:pt x="136" y="137"/>
                  </a:lnTo>
                  <a:lnTo>
                    <a:pt x="138" y="136"/>
                  </a:lnTo>
                  <a:lnTo>
                    <a:pt x="138" y="135"/>
                  </a:lnTo>
                  <a:lnTo>
                    <a:pt x="138" y="133"/>
                  </a:lnTo>
                  <a:lnTo>
                    <a:pt x="138" y="132"/>
                  </a:lnTo>
                  <a:lnTo>
                    <a:pt x="138" y="132"/>
                  </a:lnTo>
                  <a:lnTo>
                    <a:pt x="138" y="131"/>
                  </a:lnTo>
                  <a:lnTo>
                    <a:pt x="136" y="129"/>
                  </a:lnTo>
                  <a:lnTo>
                    <a:pt x="136" y="128"/>
                  </a:lnTo>
                  <a:lnTo>
                    <a:pt x="135" y="127"/>
                  </a:lnTo>
                  <a:lnTo>
                    <a:pt x="134" y="127"/>
                  </a:lnTo>
                  <a:lnTo>
                    <a:pt x="134" y="125"/>
                  </a:lnTo>
                  <a:lnTo>
                    <a:pt x="134" y="125"/>
                  </a:lnTo>
                  <a:lnTo>
                    <a:pt x="134" y="125"/>
                  </a:lnTo>
                  <a:lnTo>
                    <a:pt x="134" y="124"/>
                  </a:lnTo>
                  <a:lnTo>
                    <a:pt x="135" y="124"/>
                  </a:lnTo>
                  <a:lnTo>
                    <a:pt x="135" y="124"/>
                  </a:lnTo>
                  <a:lnTo>
                    <a:pt x="136" y="124"/>
                  </a:lnTo>
                  <a:lnTo>
                    <a:pt x="138" y="124"/>
                  </a:lnTo>
                  <a:lnTo>
                    <a:pt x="138" y="123"/>
                  </a:lnTo>
                  <a:lnTo>
                    <a:pt x="139" y="123"/>
                  </a:lnTo>
                  <a:lnTo>
                    <a:pt x="140" y="121"/>
                  </a:lnTo>
                  <a:lnTo>
                    <a:pt x="140" y="120"/>
                  </a:lnTo>
                  <a:lnTo>
                    <a:pt x="142" y="119"/>
                  </a:lnTo>
                  <a:lnTo>
                    <a:pt x="142" y="117"/>
                  </a:lnTo>
                  <a:lnTo>
                    <a:pt x="142" y="117"/>
                  </a:lnTo>
                  <a:lnTo>
                    <a:pt x="142" y="115"/>
                  </a:lnTo>
                  <a:lnTo>
                    <a:pt x="142" y="113"/>
                  </a:lnTo>
                  <a:lnTo>
                    <a:pt x="142" y="113"/>
                  </a:lnTo>
                  <a:lnTo>
                    <a:pt x="142" y="112"/>
                  </a:lnTo>
                  <a:lnTo>
                    <a:pt x="142" y="110"/>
                  </a:lnTo>
                  <a:lnTo>
                    <a:pt x="140" y="110"/>
                  </a:lnTo>
                  <a:lnTo>
                    <a:pt x="140" y="109"/>
                  </a:lnTo>
                  <a:lnTo>
                    <a:pt x="140" y="109"/>
                  </a:lnTo>
                  <a:lnTo>
                    <a:pt x="138" y="109"/>
                  </a:lnTo>
                  <a:lnTo>
                    <a:pt x="136" y="109"/>
                  </a:lnTo>
                  <a:lnTo>
                    <a:pt x="134" y="109"/>
                  </a:lnTo>
                  <a:lnTo>
                    <a:pt x="132" y="110"/>
                  </a:lnTo>
                  <a:lnTo>
                    <a:pt x="129" y="112"/>
                  </a:lnTo>
                  <a:lnTo>
                    <a:pt x="128" y="112"/>
                  </a:lnTo>
                  <a:lnTo>
                    <a:pt x="127" y="112"/>
                  </a:lnTo>
                  <a:lnTo>
                    <a:pt x="125" y="112"/>
                  </a:lnTo>
                  <a:lnTo>
                    <a:pt x="125" y="112"/>
                  </a:lnTo>
                  <a:lnTo>
                    <a:pt x="124" y="112"/>
                  </a:lnTo>
                  <a:lnTo>
                    <a:pt x="124" y="110"/>
                  </a:lnTo>
                  <a:lnTo>
                    <a:pt x="123" y="110"/>
                  </a:lnTo>
                  <a:lnTo>
                    <a:pt x="123" y="109"/>
                  </a:lnTo>
                  <a:lnTo>
                    <a:pt x="123" y="109"/>
                  </a:lnTo>
                  <a:lnTo>
                    <a:pt x="123" y="108"/>
                  </a:lnTo>
                  <a:lnTo>
                    <a:pt x="123" y="108"/>
                  </a:lnTo>
                  <a:lnTo>
                    <a:pt x="123" y="106"/>
                  </a:lnTo>
                  <a:lnTo>
                    <a:pt x="123" y="106"/>
                  </a:lnTo>
                  <a:lnTo>
                    <a:pt x="123" y="104"/>
                  </a:lnTo>
                  <a:lnTo>
                    <a:pt x="123" y="102"/>
                  </a:lnTo>
                  <a:lnTo>
                    <a:pt x="123" y="101"/>
                  </a:lnTo>
                  <a:lnTo>
                    <a:pt x="123" y="98"/>
                  </a:lnTo>
                  <a:lnTo>
                    <a:pt x="123" y="97"/>
                  </a:lnTo>
                  <a:lnTo>
                    <a:pt x="123" y="96"/>
                  </a:lnTo>
                  <a:lnTo>
                    <a:pt x="123" y="94"/>
                  </a:lnTo>
                  <a:lnTo>
                    <a:pt x="124" y="93"/>
                  </a:lnTo>
                  <a:lnTo>
                    <a:pt x="124" y="93"/>
                  </a:lnTo>
                  <a:lnTo>
                    <a:pt x="124" y="92"/>
                  </a:lnTo>
                  <a:lnTo>
                    <a:pt x="124" y="92"/>
                  </a:lnTo>
                  <a:lnTo>
                    <a:pt x="124" y="90"/>
                  </a:lnTo>
                  <a:lnTo>
                    <a:pt x="123" y="89"/>
                  </a:lnTo>
                  <a:lnTo>
                    <a:pt x="121" y="88"/>
                  </a:lnTo>
                  <a:lnTo>
                    <a:pt x="120" y="85"/>
                  </a:lnTo>
                  <a:lnTo>
                    <a:pt x="119" y="83"/>
                  </a:lnTo>
                  <a:lnTo>
                    <a:pt x="119" y="81"/>
                  </a:lnTo>
                  <a:lnTo>
                    <a:pt x="117" y="78"/>
                  </a:lnTo>
                  <a:lnTo>
                    <a:pt x="117" y="75"/>
                  </a:lnTo>
                  <a:lnTo>
                    <a:pt x="117" y="71"/>
                  </a:lnTo>
                  <a:lnTo>
                    <a:pt x="116" y="69"/>
                  </a:lnTo>
                  <a:lnTo>
                    <a:pt x="116" y="66"/>
                  </a:lnTo>
                  <a:lnTo>
                    <a:pt x="116" y="65"/>
                  </a:lnTo>
                  <a:lnTo>
                    <a:pt x="116" y="63"/>
                  </a:lnTo>
                  <a:lnTo>
                    <a:pt x="116" y="62"/>
                  </a:lnTo>
                  <a:lnTo>
                    <a:pt x="115" y="61"/>
                  </a:lnTo>
                  <a:lnTo>
                    <a:pt x="115" y="59"/>
                  </a:lnTo>
                  <a:lnTo>
                    <a:pt x="113" y="58"/>
                  </a:lnTo>
                  <a:lnTo>
                    <a:pt x="113" y="56"/>
                  </a:lnTo>
                  <a:lnTo>
                    <a:pt x="112" y="56"/>
                  </a:lnTo>
                  <a:lnTo>
                    <a:pt x="112" y="55"/>
                  </a:lnTo>
                  <a:lnTo>
                    <a:pt x="111" y="54"/>
                  </a:lnTo>
                  <a:lnTo>
                    <a:pt x="111" y="52"/>
                  </a:lnTo>
                  <a:lnTo>
                    <a:pt x="111" y="52"/>
                  </a:lnTo>
                  <a:lnTo>
                    <a:pt x="109" y="51"/>
                  </a:lnTo>
                  <a:lnTo>
                    <a:pt x="109" y="48"/>
                  </a:lnTo>
                  <a:lnTo>
                    <a:pt x="109" y="48"/>
                  </a:lnTo>
                  <a:lnTo>
                    <a:pt x="109" y="46"/>
                  </a:lnTo>
                  <a:lnTo>
                    <a:pt x="109" y="44"/>
                  </a:lnTo>
                  <a:lnTo>
                    <a:pt x="109" y="42"/>
                  </a:lnTo>
                  <a:lnTo>
                    <a:pt x="109" y="39"/>
                  </a:lnTo>
                  <a:lnTo>
                    <a:pt x="109" y="38"/>
                  </a:lnTo>
                  <a:lnTo>
                    <a:pt x="108" y="36"/>
                  </a:lnTo>
                  <a:lnTo>
                    <a:pt x="108" y="34"/>
                  </a:lnTo>
                  <a:lnTo>
                    <a:pt x="108" y="31"/>
                  </a:lnTo>
                  <a:lnTo>
                    <a:pt x="108" y="29"/>
                  </a:lnTo>
                  <a:lnTo>
                    <a:pt x="108" y="24"/>
                  </a:lnTo>
                  <a:lnTo>
                    <a:pt x="106" y="24"/>
                  </a:lnTo>
                  <a:lnTo>
                    <a:pt x="104" y="20"/>
                  </a:lnTo>
                  <a:lnTo>
                    <a:pt x="104" y="20"/>
                  </a:lnTo>
                  <a:lnTo>
                    <a:pt x="102" y="19"/>
                  </a:lnTo>
                  <a:lnTo>
                    <a:pt x="102" y="17"/>
                  </a:lnTo>
                  <a:lnTo>
                    <a:pt x="102" y="17"/>
                  </a:lnTo>
                  <a:lnTo>
                    <a:pt x="101" y="16"/>
                  </a:lnTo>
                  <a:lnTo>
                    <a:pt x="101" y="15"/>
                  </a:lnTo>
                  <a:lnTo>
                    <a:pt x="101" y="13"/>
                  </a:lnTo>
                  <a:lnTo>
                    <a:pt x="102" y="13"/>
                  </a:lnTo>
                  <a:lnTo>
                    <a:pt x="102" y="12"/>
                  </a:lnTo>
                  <a:lnTo>
                    <a:pt x="102" y="12"/>
                  </a:lnTo>
                  <a:lnTo>
                    <a:pt x="102" y="11"/>
                  </a:lnTo>
                  <a:lnTo>
                    <a:pt x="102" y="9"/>
                  </a:lnTo>
                  <a:lnTo>
                    <a:pt x="102" y="8"/>
                  </a:lnTo>
                  <a:lnTo>
                    <a:pt x="101" y="8"/>
                  </a:lnTo>
                  <a:lnTo>
                    <a:pt x="101" y="6"/>
                  </a:lnTo>
                  <a:lnTo>
                    <a:pt x="101" y="6"/>
                  </a:lnTo>
                  <a:lnTo>
                    <a:pt x="100" y="5"/>
                  </a:lnTo>
                  <a:lnTo>
                    <a:pt x="100" y="4"/>
                  </a:lnTo>
                  <a:lnTo>
                    <a:pt x="98" y="4"/>
                  </a:lnTo>
                  <a:lnTo>
                    <a:pt x="97" y="2"/>
                  </a:lnTo>
                  <a:lnTo>
                    <a:pt x="97" y="2"/>
                  </a:lnTo>
                  <a:lnTo>
                    <a:pt x="96" y="1"/>
                  </a:lnTo>
                  <a:lnTo>
                    <a:pt x="94" y="1"/>
                  </a:lnTo>
                  <a:lnTo>
                    <a:pt x="93" y="1"/>
                  </a:lnTo>
                  <a:lnTo>
                    <a:pt x="90" y="1"/>
                  </a:lnTo>
                  <a:lnTo>
                    <a:pt x="89" y="0"/>
                  </a:lnTo>
                  <a:lnTo>
                    <a:pt x="89" y="1"/>
                  </a:lnTo>
                  <a:lnTo>
                    <a:pt x="88" y="5"/>
                  </a:lnTo>
                  <a:lnTo>
                    <a:pt x="88" y="6"/>
                  </a:lnTo>
                  <a:lnTo>
                    <a:pt x="86" y="9"/>
                  </a:lnTo>
                  <a:lnTo>
                    <a:pt x="85" y="12"/>
                  </a:lnTo>
                  <a:lnTo>
                    <a:pt x="84" y="13"/>
                  </a:lnTo>
                  <a:lnTo>
                    <a:pt x="81" y="16"/>
                  </a:lnTo>
                  <a:lnTo>
                    <a:pt x="78" y="19"/>
                  </a:lnTo>
                  <a:lnTo>
                    <a:pt x="75" y="20"/>
                  </a:lnTo>
                  <a:lnTo>
                    <a:pt x="73" y="21"/>
                  </a:lnTo>
                  <a:lnTo>
                    <a:pt x="71" y="23"/>
                  </a:lnTo>
                  <a:lnTo>
                    <a:pt x="70" y="24"/>
                  </a:lnTo>
                  <a:lnTo>
                    <a:pt x="69" y="25"/>
                  </a:lnTo>
                  <a:lnTo>
                    <a:pt x="67" y="27"/>
                  </a:lnTo>
                  <a:lnTo>
                    <a:pt x="66" y="27"/>
                  </a:lnTo>
                  <a:lnTo>
                    <a:pt x="65" y="28"/>
                  </a:lnTo>
                  <a:lnTo>
                    <a:pt x="65" y="29"/>
                  </a:lnTo>
                  <a:lnTo>
                    <a:pt x="63" y="31"/>
                  </a:lnTo>
                  <a:lnTo>
                    <a:pt x="63" y="34"/>
                  </a:lnTo>
                  <a:lnTo>
                    <a:pt x="62" y="36"/>
                  </a:lnTo>
                  <a:lnTo>
                    <a:pt x="61" y="38"/>
                  </a:lnTo>
                  <a:lnTo>
                    <a:pt x="59" y="39"/>
                  </a:lnTo>
                  <a:lnTo>
                    <a:pt x="58" y="40"/>
                  </a:lnTo>
                  <a:lnTo>
                    <a:pt x="55" y="42"/>
                  </a:lnTo>
                  <a:lnTo>
                    <a:pt x="54" y="42"/>
                  </a:lnTo>
                  <a:lnTo>
                    <a:pt x="51" y="43"/>
                  </a:lnTo>
                  <a:lnTo>
                    <a:pt x="50" y="43"/>
                  </a:lnTo>
                  <a:lnTo>
                    <a:pt x="48" y="43"/>
                  </a:lnTo>
                  <a:lnTo>
                    <a:pt x="47" y="44"/>
                  </a:lnTo>
                  <a:lnTo>
                    <a:pt x="47" y="44"/>
                  </a:lnTo>
                  <a:lnTo>
                    <a:pt x="46" y="44"/>
                  </a:lnTo>
                  <a:lnTo>
                    <a:pt x="44" y="46"/>
                  </a:lnTo>
                  <a:lnTo>
                    <a:pt x="43" y="47"/>
                  </a:lnTo>
                  <a:lnTo>
                    <a:pt x="43" y="47"/>
                  </a:lnTo>
                  <a:lnTo>
                    <a:pt x="43" y="48"/>
                  </a:lnTo>
                  <a:lnTo>
                    <a:pt x="42" y="48"/>
                  </a:lnTo>
                  <a:lnTo>
                    <a:pt x="42" y="48"/>
                  </a:lnTo>
                  <a:lnTo>
                    <a:pt x="40" y="50"/>
                  </a:lnTo>
                  <a:lnTo>
                    <a:pt x="39" y="50"/>
                  </a:lnTo>
                  <a:lnTo>
                    <a:pt x="39" y="50"/>
                  </a:lnTo>
                  <a:lnTo>
                    <a:pt x="38" y="50"/>
                  </a:lnTo>
                  <a:lnTo>
                    <a:pt x="38" y="50"/>
                  </a:lnTo>
                  <a:lnTo>
                    <a:pt x="36" y="50"/>
                  </a:lnTo>
                  <a:lnTo>
                    <a:pt x="35" y="50"/>
                  </a:lnTo>
                  <a:lnTo>
                    <a:pt x="35" y="51"/>
                  </a:lnTo>
                  <a:lnTo>
                    <a:pt x="34" y="51"/>
                  </a:lnTo>
                  <a:lnTo>
                    <a:pt x="32" y="51"/>
                  </a:lnTo>
                  <a:lnTo>
                    <a:pt x="32" y="52"/>
                  </a:lnTo>
                  <a:lnTo>
                    <a:pt x="31" y="52"/>
                  </a:lnTo>
                  <a:lnTo>
                    <a:pt x="31" y="54"/>
                  </a:lnTo>
                  <a:lnTo>
                    <a:pt x="28" y="55"/>
                  </a:lnTo>
                  <a:lnTo>
                    <a:pt x="27" y="58"/>
                  </a:lnTo>
                  <a:lnTo>
                    <a:pt x="25" y="61"/>
                  </a:lnTo>
                  <a:lnTo>
                    <a:pt x="24" y="62"/>
                  </a:lnTo>
                  <a:lnTo>
                    <a:pt x="23" y="63"/>
                  </a:lnTo>
                  <a:lnTo>
                    <a:pt x="21" y="65"/>
                  </a:lnTo>
                  <a:lnTo>
                    <a:pt x="20" y="66"/>
                  </a:lnTo>
                  <a:lnTo>
                    <a:pt x="19" y="66"/>
                  </a:lnTo>
                  <a:lnTo>
                    <a:pt x="17" y="67"/>
                  </a:lnTo>
                  <a:lnTo>
                    <a:pt x="15" y="69"/>
                  </a:lnTo>
                  <a:lnTo>
                    <a:pt x="12" y="69"/>
                  </a:lnTo>
                  <a:lnTo>
                    <a:pt x="11" y="70"/>
                  </a:lnTo>
                  <a:lnTo>
                    <a:pt x="7" y="70"/>
                  </a:lnTo>
                  <a:lnTo>
                    <a:pt x="2" y="71"/>
                  </a:lnTo>
                  <a:lnTo>
                    <a:pt x="1" y="71"/>
                  </a:lnTo>
                  <a:lnTo>
                    <a:pt x="0" y="73"/>
                  </a:lnTo>
                  <a:lnTo>
                    <a:pt x="1" y="73"/>
                  </a:lnTo>
                  <a:lnTo>
                    <a:pt x="2" y="73"/>
                  </a:lnTo>
                  <a:lnTo>
                    <a:pt x="4" y="74"/>
                  </a:lnTo>
                  <a:lnTo>
                    <a:pt x="5" y="75"/>
                  </a:lnTo>
                  <a:lnTo>
                    <a:pt x="7" y="75"/>
                  </a:lnTo>
                  <a:lnTo>
                    <a:pt x="7" y="77"/>
                  </a:lnTo>
                  <a:lnTo>
                    <a:pt x="8" y="78"/>
                  </a:lnTo>
                  <a:lnTo>
                    <a:pt x="8" y="81"/>
                  </a:lnTo>
                  <a:lnTo>
                    <a:pt x="9" y="81"/>
                  </a:lnTo>
                  <a:lnTo>
                    <a:pt x="9" y="83"/>
                  </a:lnTo>
                  <a:lnTo>
                    <a:pt x="9" y="85"/>
                  </a:lnTo>
                  <a:lnTo>
                    <a:pt x="9" y="86"/>
                  </a:lnTo>
                  <a:lnTo>
                    <a:pt x="11" y="86"/>
                  </a:lnTo>
                  <a:lnTo>
                    <a:pt x="11" y="88"/>
                  </a:lnTo>
                  <a:lnTo>
                    <a:pt x="12" y="89"/>
                  </a:lnTo>
                  <a:lnTo>
                    <a:pt x="12" y="89"/>
                  </a:lnTo>
                  <a:lnTo>
                    <a:pt x="13" y="89"/>
                  </a:lnTo>
                  <a:lnTo>
                    <a:pt x="15" y="89"/>
                  </a:lnTo>
                  <a:lnTo>
                    <a:pt x="16" y="89"/>
                  </a:lnTo>
                  <a:lnTo>
                    <a:pt x="17" y="89"/>
                  </a:lnTo>
                  <a:lnTo>
                    <a:pt x="20" y="89"/>
                  </a:lnTo>
                  <a:lnTo>
                    <a:pt x="21" y="88"/>
                  </a:lnTo>
                  <a:lnTo>
                    <a:pt x="23" y="88"/>
                  </a:lnTo>
                  <a:lnTo>
                    <a:pt x="25" y="88"/>
                  </a:lnTo>
                  <a:lnTo>
                    <a:pt x="27" y="88"/>
                  </a:lnTo>
                  <a:lnTo>
                    <a:pt x="28" y="88"/>
                  </a:lnTo>
                  <a:lnTo>
                    <a:pt x="30" y="89"/>
                  </a:lnTo>
                  <a:lnTo>
                    <a:pt x="30" y="89"/>
                  </a:lnTo>
                  <a:lnTo>
                    <a:pt x="31" y="90"/>
                  </a:lnTo>
                  <a:lnTo>
                    <a:pt x="31" y="90"/>
                  </a:lnTo>
                  <a:lnTo>
                    <a:pt x="32" y="92"/>
                  </a:lnTo>
                  <a:lnTo>
                    <a:pt x="32" y="93"/>
                  </a:lnTo>
                  <a:lnTo>
                    <a:pt x="34" y="94"/>
                  </a:lnTo>
                  <a:lnTo>
                    <a:pt x="34" y="96"/>
                  </a:lnTo>
                  <a:lnTo>
                    <a:pt x="34" y="97"/>
                  </a:lnTo>
                  <a:lnTo>
                    <a:pt x="34" y="98"/>
                  </a:lnTo>
                  <a:lnTo>
                    <a:pt x="35" y="100"/>
                  </a:lnTo>
                  <a:lnTo>
                    <a:pt x="35" y="101"/>
                  </a:lnTo>
                  <a:lnTo>
                    <a:pt x="36" y="102"/>
                  </a:lnTo>
                  <a:lnTo>
                    <a:pt x="38" y="105"/>
                  </a:lnTo>
                  <a:lnTo>
                    <a:pt x="39" y="106"/>
                  </a:lnTo>
                  <a:lnTo>
                    <a:pt x="42" y="108"/>
                  </a:lnTo>
                  <a:lnTo>
                    <a:pt x="43" y="109"/>
                  </a:lnTo>
                  <a:lnTo>
                    <a:pt x="46" y="110"/>
                  </a:lnTo>
                  <a:lnTo>
                    <a:pt x="47" y="112"/>
                  </a:lnTo>
                  <a:lnTo>
                    <a:pt x="50" y="113"/>
                  </a:lnTo>
                  <a:lnTo>
                    <a:pt x="51" y="115"/>
                  </a:lnTo>
                  <a:lnTo>
                    <a:pt x="52" y="117"/>
                  </a:lnTo>
                  <a:lnTo>
                    <a:pt x="54" y="119"/>
                  </a:lnTo>
                  <a:lnTo>
                    <a:pt x="55" y="120"/>
                  </a:lnTo>
                  <a:lnTo>
                    <a:pt x="57" y="123"/>
                  </a:lnTo>
                  <a:lnTo>
                    <a:pt x="57" y="124"/>
                  </a:lnTo>
                  <a:lnTo>
                    <a:pt x="57" y="127"/>
                  </a:lnTo>
                  <a:lnTo>
                    <a:pt x="58" y="131"/>
                  </a:lnTo>
                  <a:lnTo>
                    <a:pt x="58" y="132"/>
                  </a:lnTo>
                  <a:lnTo>
                    <a:pt x="59" y="133"/>
                  </a:lnTo>
                  <a:lnTo>
                    <a:pt x="59" y="135"/>
                  </a:lnTo>
                  <a:lnTo>
                    <a:pt x="61" y="136"/>
                  </a:lnTo>
                  <a:lnTo>
                    <a:pt x="61" y="136"/>
                  </a:lnTo>
                  <a:lnTo>
                    <a:pt x="61" y="137"/>
                  </a:lnTo>
                  <a:lnTo>
                    <a:pt x="61" y="137"/>
                  </a:lnTo>
                  <a:lnTo>
                    <a:pt x="62" y="139"/>
                  </a:lnTo>
                  <a:lnTo>
                    <a:pt x="62" y="142"/>
                  </a:lnTo>
                  <a:lnTo>
                    <a:pt x="62" y="144"/>
                  </a:lnTo>
                  <a:lnTo>
                    <a:pt x="62" y="147"/>
                  </a:lnTo>
                  <a:lnTo>
                    <a:pt x="61" y="150"/>
                  </a:lnTo>
                  <a:lnTo>
                    <a:pt x="61" y="152"/>
                  </a:lnTo>
                  <a:lnTo>
                    <a:pt x="61" y="155"/>
                  </a:lnTo>
                  <a:lnTo>
                    <a:pt x="59" y="156"/>
                  </a:lnTo>
                  <a:lnTo>
                    <a:pt x="59" y="159"/>
                  </a:lnTo>
                  <a:lnTo>
                    <a:pt x="59" y="162"/>
                  </a:lnTo>
                  <a:lnTo>
                    <a:pt x="59" y="164"/>
                  </a:lnTo>
                  <a:lnTo>
                    <a:pt x="59" y="164"/>
                  </a:lnTo>
                  <a:lnTo>
                    <a:pt x="59" y="164"/>
                  </a:lnTo>
                  <a:lnTo>
                    <a:pt x="61" y="164"/>
                  </a:lnTo>
                  <a:lnTo>
                    <a:pt x="61" y="164"/>
                  </a:lnTo>
                  <a:lnTo>
                    <a:pt x="61" y="164"/>
                  </a:lnTo>
                  <a:lnTo>
                    <a:pt x="62" y="164"/>
                  </a:lnTo>
                  <a:lnTo>
                    <a:pt x="62" y="163"/>
                  </a:lnTo>
                  <a:lnTo>
                    <a:pt x="63" y="162"/>
                  </a:lnTo>
                  <a:lnTo>
                    <a:pt x="65" y="159"/>
                  </a:lnTo>
                  <a:lnTo>
                    <a:pt x="66" y="156"/>
                  </a:lnTo>
                  <a:lnTo>
                    <a:pt x="67" y="152"/>
                  </a:lnTo>
                  <a:lnTo>
                    <a:pt x="69" y="150"/>
                  </a:lnTo>
                  <a:lnTo>
                    <a:pt x="69" y="148"/>
                  </a:lnTo>
                  <a:lnTo>
                    <a:pt x="70" y="148"/>
                  </a:lnTo>
                  <a:lnTo>
                    <a:pt x="70" y="147"/>
                  </a:lnTo>
                  <a:lnTo>
                    <a:pt x="70" y="147"/>
                  </a:lnTo>
                  <a:lnTo>
                    <a:pt x="70" y="147"/>
                  </a:lnTo>
                  <a:lnTo>
                    <a:pt x="71" y="147"/>
                  </a:lnTo>
                  <a:lnTo>
                    <a:pt x="71" y="147"/>
                  </a:lnTo>
                  <a:lnTo>
                    <a:pt x="73" y="148"/>
                  </a:lnTo>
                  <a:lnTo>
                    <a:pt x="74" y="150"/>
                  </a:lnTo>
                  <a:lnTo>
                    <a:pt x="74" y="151"/>
                  </a:lnTo>
                  <a:lnTo>
                    <a:pt x="75" y="154"/>
                  </a:lnTo>
                  <a:lnTo>
                    <a:pt x="77" y="156"/>
                  </a:lnTo>
                  <a:lnTo>
                    <a:pt x="78" y="159"/>
                  </a:lnTo>
                  <a:lnTo>
                    <a:pt x="79" y="162"/>
                  </a:lnTo>
                  <a:lnTo>
                    <a:pt x="79" y="163"/>
                  </a:lnTo>
                  <a:lnTo>
                    <a:pt x="81" y="166"/>
                  </a:lnTo>
                  <a:lnTo>
                    <a:pt x="82" y="169"/>
                  </a:lnTo>
                  <a:lnTo>
                    <a:pt x="85" y="171"/>
                  </a:lnTo>
                  <a:lnTo>
                    <a:pt x="85" y="173"/>
                  </a:lnTo>
                  <a:lnTo>
                    <a:pt x="86" y="173"/>
                  </a:lnTo>
                  <a:lnTo>
                    <a:pt x="86" y="174"/>
                  </a:lnTo>
                  <a:lnTo>
                    <a:pt x="88" y="174"/>
                  </a:lnTo>
                  <a:lnTo>
                    <a:pt x="89" y="174"/>
                  </a:lnTo>
                  <a:lnTo>
                    <a:pt x="90" y="175"/>
                  </a:lnTo>
                  <a:lnTo>
                    <a:pt x="93" y="175"/>
                  </a:lnTo>
                  <a:lnTo>
                    <a:pt x="94" y="175"/>
                  </a:lnTo>
                  <a:lnTo>
                    <a:pt x="97" y="174"/>
                  </a:lnTo>
                  <a:lnTo>
                    <a:pt x="98" y="174"/>
                  </a:lnTo>
                  <a:lnTo>
                    <a:pt x="101" y="173"/>
                  </a:lnTo>
                  <a:lnTo>
                    <a:pt x="102" y="171"/>
                  </a:lnTo>
                  <a:lnTo>
                    <a:pt x="105" y="171"/>
                  </a:lnTo>
                  <a:lnTo>
                    <a:pt x="108" y="170"/>
                  </a:lnTo>
                  <a:lnTo>
                    <a:pt x="109" y="170"/>
                  </a:lnTo>
                  <a:lnTo>
                    <a:pt x="112" y="169"/>
                  </a:lnTo>
                  <a:lnTo>
                    <a:pt x="113" y="169"/>
                  </a:lnTo>
                  <a:lnTo>
                    <a:pt x="115" y="169"/>
                  </a:lnTo>
                  <a:lnTo>
                    <a:pt x="116" y="169"/>
                  </a:lnTo>
                  <a:lnTo>
                    <a:pt x="117" y="169"/>
                  </a:lnTo>
                  <a:lnTo>
                    <a:pt x="120" y="169"/>
                  </a:lnTo>
                  <a:lnTo>
                    <a:pt x="121" y="170"/>
                  </a:lnTo>
                  <a:lnTo>
                    <a:pt x="125" y="171"/>
                  </a:lnTo>
                  <a:lnTo>
                    <a:pt x="128" y="173"/>
                  </a:lnTo>
                  <a:lnTo>
                    <a:pt x="129" y="173"/>
                  </a:lnTo>
                  <a:lnTo>
                    <a:pt x="131" y="174"/>
                  </a:lnTo>
                  <a:lnTo>
                    <a:pt x="132" y="175"/>
                  </a:lnTo>
                  <a:lnTo>
                    <a:pt x="134" y="177"/>
                  </a:lnTo>
                  <a:lnTo>
                    <a:pt x="134" y="178"/>
                  </a:lnTo>
                  <a:lnTo>
                    <a:pt x="135" y="179"/>
                  </a:lnTo>
                  <a:lnTo>
                    <a:pt x="135" y="181"/>
                  </a:lnTo>
                  <a:lnTo>
                    <a:pt x="135" y="181"/>
                  </a:lnTo>
                  <a:lnTo>
                    <a:pt x="136" y="182"/>
                  </a:lnTo>
                  <a:lnTo>
                    <a:pt x="136" y="183"/>
                  </a:lnTo>
                  <a:lnTo>
                    <a:pt x="136" y="185"/>
                  </a:lnTo>
                  <a:lnTo>
                    <a:pt x="136" y="185"/>
                  </a:lnTo>
                  <a:lnTo>
                    <a:pt x="138" y="186"/>
                  </a:lnTo>
                  <a:lnTo>
                    <a:pt x="138" y="186"/>
                  </a:lnTo>
                  <a:lnTo>
                    <a:pt x="139" y="186"/>
                  </a:lnTo>
                  <a:lnTo>
                    <a:pt x="140" y="187"/>
                  </a:lnTo>
                  <a:lnTo>
                    <a:pt x="142" y="187"/>
                  </a:lnTo>
                  <a:lnTo>
                    <a:pt x="142" y="187"/>
                  </a:lnTo>
                  <a:lnTo>
                    <a:pt x="143" y="187"/>
                  </a:lnTo>
                  <a:lnTo>
                    <a:pt x="144" y="186"/>
                  </a:lnTo>
                  <a:lnTo>
                    <a:pt x="144" y="186"/>
                  </a:lnTo>
                  <a:lnTo>
                    <a:pt x="146" y="186"/>
                  </a:lnTo>
                  <a:lnTo>
                    <a:pt x="146" y="186"/>
                  </a:lnTo>
                  <a:lnTo>
                    <a:pt x="147" y="185"/>
                  </a:lnTo>
                  <a:lnTo>
                    <a:pt x="147" y="185"/>
                  </a:lnTo>
                  <a:lnTo>
                    <a:pt x="147" y="183"/>
                  </a:lnTo>
                  <a:lnTo>
                    <a:pt x="148" y="183"/>
                  </a:lnTo>
                  <a:lnTo>
                    <a:pt x="148" y="183"/>
                  </a:lnTo>
                  <a:lnTo>
                    <a:pt x="150" y="183"/>
                  </a:lnTo>
                  <a:lnTo>
                    <a:pt x="151" y="183"/>
                  </a:lnTo>
                  <a:lnTo>
                    <a:pt x="151" y="185"/>
                  </a:lnTo>
                  <a:lnTo>
                    <a:pt x="152" y="185"/>
                  </a:lnTo>
                  <a:lnTo>
                    <a:pt x="155" y="186"/>
                  </a:lnTo>
                  <a:lnTo>
                    <a:pt x="158" y="187"/>
                  </a:lnTo>
                  <a:lnTo>
                    <a:pt x="159" y="189"/>
                  </a:lnTo>
                  <a:lnTo>
                    <a:pt x="162" y="190"/>
                  </a:lnTo>
                  <a:lnTo>
                    <a:pt x="162" y="192"/>
                  </a:lnTo>
                  <a:lnTo>
                    <a:pt x="163" y="192"/>
                  </a:lnTo>
                  <a:lnTo>
                    <a:pt x="163" y="193"/>
                  </a:lnTo>
                  <a:lnTo>
                    <a:pt x="165" y="193"/>
                  </a:lnTo>
                  <a:lnTo>
                    <a:pt x="165" y="194"/>
                  </a:lnTo>
                  <a:lnTo>
                    <a:pt x="165" y="196"/>
                  </a:lnTo>
                  <a:lnTo>
                    <a:pt x="165" y="196"/>
                  </a:lnTo>
                  <a:lnTo>
                    <a:pt x="165" y="197"/>
                  </a:lnTo>
                  <a:lnTo>
                    <a:pt x="163" y="198"/>
                  </a:lnTo>
                  <a:lnTo>
                    <a:pt x="163" y="198"/>
                  </a:lnTo>
                  <a:lnTo>
                    <a:pt x="163" y="200"/>
                  </a:lnTo>
                  <a:lnTo>
                    <a:pt x="163" y="201"/>
                  </a:lnTo>
                  <a:lnTo>
                    <a:pt x="165" y="202"/>
                  </a:lnTo>
                  <a:lnTo>
                    <a:pt x="165" y="204"/>
                  </a:lnTo>
                  <a:lnTo>
                    <a:pt x="165" y="205"/>
                  </a:lnTo>
                  <a:lnTo>
                    <a:pt x="166" y="205"/>
                  </a:lnTo>
                  <a:lnTo>
                    <a:pt x="167" y="208"/>
                  </a:lnTo>
                  <a:lnTo>
                    <a:pt x="169" y="210"/>
                  </a:lnTo>
                  <a:lnTo>
                    <a:pt x="171" y="213"/>
                  </a:lnTo>
                  <a:lnTo>
                    <a:pt x="174" y="214"/>
                  </a:lnTo>
                  <a:lnTo>
                    <a:pt x="175" y="216"/>
                  </a:lnTo>
                  <a:lnTo>
                    <a:pt x="177" y="217"/>
                  </a:lnTo>
                  <a:lnTo>
                    <a:pt x="178" y="219"/>
                  </a:lnTo>
                  <a:lnTo>
                    <a:pt x="178" y="219"/>
                  </a:lnTo>
                  <a:lnTo>
                    <a:pt x="179" y="220"/>
                  </a:lnTo>
                  <a:lnTo>
                    <a:pt x="179" y="220"/>
                  </a:lnTo>
                  <a:lnTo>
                    <a:pt x="179" y="221"/>
                  </a:lnTo>
                  <a:lnTo>
                    <a:pt x="181" y="221"/>
                  </a:lnTo>
                  <a:lnTo>
                    <a:pt x="181" y="223"/>
                  </a:lnTo>
                  <a:lnTo>
                    <a:pt x="182" y="223"/>
                  </a:lnTo>
                  <a:lnTo>
                    <a:pt x="182" y="223"/>
                  </a:lnTo>
                  <a:lnTo>
                    <a:pt x="183" y="224"/>
                  </a:lnTo>
                  <a:lnTo>
                    <a:pt x="185" y="224"/>
                  </a:lnTo>
                  <a:lnTo>
                    <a:pt x="185" y="224"/>
                  </a:lnTo>
                  <a:lnTo>
                    <a:pt x="186" y="224"/>
                  </a:lnTo>
                  <a:lnTo>
                    <a:pt x="188" y="224"/>
                  </a:lnTo>
                  <a:lnTo>
                    <a:pt x="189" y="223"/>
                  </a:lnTo>
                  <a:lnTo>
                    <a:pt x="189" y="223"/>
                  </a:lnTo>
                  <a:lnTo>
                    <a:pt x="190" y="221"/>
                  </a:lnTo>
                  <a:lnTo>
                    <a:pt x="192" y="221"/>
                  </a:lnTo>
                  <a:lnTo>
                    <a:pt x="192" y="220"/>
                  </a:lnTo>
                  <a:lnTo>
                    <a:pt x="192" y="219"/>
                  </a:lnTo>
                  <a:lnTo>
                    <a:pt x="193" y="217"/>
                  </a:lnTo>
                  <a:lnTo>
                    <a:pt x="193" y="217"/>
                  </a:lnTo>
                  <a:lnTo>
                    <a:pt x="194" y="216"/>
                  </a:lnTo>
                  <a:lnTo>
                    <a:pt x="194" y="216"/>
                  </a:lnTo>
                  <a:lnTo>
                    <a:pt x="196" y="214"/>
                  </a:lnTo>
                  <a:lnTo>
                    <a:pt x="197" y="214"/>
                  </a:lnTo>
                  <a:lnTo>
                    <a:pt x="197" y="214"/>
                  </a:lnTo>
                  <a:lnTo>
                    <a:pt x="198" y="214"/>
                  </a:lnTo>
                  <a:lnTo>
                    <a:pt x="200" y="216"/>
                  </a:lnTo>
                  <a:lnTo>
                    <a:pt x="201" y="216"/>
                  </a:lnTo>
                  <a:lnTo>
                    <a:pt x="201" y="217"/>
                  </a:lnTo>
                  <a:lnTo>
                    <a:pt x="202" y="217"/>
                  </a:lnTo>
                  <a:lnTo>
                    <a:pt x="204" y="219"/>
                  </a:lnTo>
                  <a:lnTo>
                    <a:pt x="204" y="220"/>
                  </a:lnTo>
                  <a:lnTo>
                    <a:pt x="204" y="221"/>
                  </a:lnTo>
                  <a:lnTo>
                    <a:pt x="205" y="221"/>
                  </a:lnTo>
                  <a:lnTo>
                    <a:pt x="205" y="223"/>
                  </a:lnTo>
                  <a:lnTo>
                    <a:pt x="206" y="224"/>
                  </a:lnTo>
                  <a:lnTo>
                    <a:pt x="208" y="225"/>
                  </a:lnTo>
                  <a:lnTo>
                    <a:pt x="209" y="225"/>
                  </a:lnTo>
                  <a:lnTo>
                    <a:pt x="212" y="227"/>
                  </a:lnTo>
                  <a:lnTo>
                    <a:pt x="215" y="228"/>
                  </a:lnTo>
                  <a:lnTo>
                    <a:pt x="217" y="228"/>
                  </a:lnTo>
                  <a:lnTo>
                    <a:pt x="220" y="229"/>
                  </a:lnTo>
                  <a:lnTo>
                    <a:pt x="221" y="229"/>
                  </a:lnTo>
                  <a:lnTo>
                    <a:pt x="225" y="229"/>
                  </a:lnTo>
                  <a:lnTo>
                    <a:pt x="227" y="229"/>
                  </a:lnTo>
                  <a:lnTo>
                    <a:pt x="231" y="229"/>
                  </a:lnTo>
                  <a:lnTo>
                    <a:pt x="232" y="228"/>
                  </a:lnTo>
                  <a:lnTo>
                    <a:pt x="235" y="227"/>
                  </a:lnTo>
                  <a:lnTo>
                    <a:pt x="236" y="225"/>
                  </a:lnTo>
                  <a:lnTo>
                    <a:pt x="239" y="225"/>
                  </a:lnTo>
                  <a:lnTo>
                    <a:pt x="239" y="224"/>
                  </a:lnTo>
                  <a:lnTo>
                    <a:pt x="240" y="221"/>
                  </a:lnTo>
                  <a:lnTo>
                    <a:pt x="242" y="220"/>
                  </a:lnTo>
                  <a:lnTo>
                    <a:pt x="243" y="219"/>
                  </a:lnTo>
                  <a:lnTo>
                    <a:pt x="243" y="217"/>
                  </a:lnTo>
                  <a:lnTo>
                    <a:pt x="244" y="216"/>
                  </a:lnTo>
                  <a:lnTo>
                    <a:pt x="244" y="213"/>
                  </a:lnTo>
                  <a:lnTo>
                    <a:pt x="244" y="213"/>
                  </a:lnTo>
                  <a:lnTo>
                    <a:pt x="244" y="210"/>
                  </a:lnTo>
                  <a:lnTo>
                    <a:pt x="244" y="210"/>
                  </a:lnTo>
                  <a:lnTo>
                    <a:pt x="243" y="209"/>
                  </a:lnTo>
                  <a:lnTo>
                    <a:pt x="243" y="208"/>
                  </a:lnTo>
                  <a:lnTo>
                    <a:pt x="242" y="206"/>
                  </a:lnTo>
                  <a:lnTo>
                    <a:pt x="240" y="206"/>
                  </a:lnTo>
                  <a:lnTo>
                    <a:pt x="240" y="205"/>
                  </a:lnTo>
                  <a:lnTo>
                    <a:pt x="239" y="205"/>
                  </a:lnTo>
                  <a:lnTo>
                    <a:pt x="237" y="205"/>
                  </a:lnTo>
                  <a:lnTo>
                    <a:pt x="236" y="205"/>
                  </a:lnTo>
                  <a:lnTo>
                    <a:pt x="236" y="204"/>
                  </a:lnTo>
                  <a:lnTo>
                    <a:pt x="235" y="204"/>
                  </a:lnTo>
                  <a:lnTo>
                    <a:pt x="233" y="202"/>
                  </a:lnTo>
                  <a:lnTo>
                    <a:pt x="233" y="201"/>
                  </a:lnTo>
                  <a:lnTo>
                    <a:pt x="233" y="201"/>
                  </a:lnTo>
                  <a:lnTo>
                    <a:pt x="232" y="200"/>
                  </a:lnTo>
                  <a:lnTo>
                    <a:pt x="232" y="198"/>
                  </a:lnTo>
                  <a:lnTo>
                    <a:pt x="232" y="198"/>
                  </a:lnTo>
                  <a:lnTo>
                    <a:pt x="231" y="197"/>
                  </a:lnTo>
                  <a:lnTo>
                    <a:pt x="231" y="196"/>
                  </a:lnTo>
                  <a:lnTo>
                    <a:pt x="229" y="196"/>
                  </a:lnTo>
                  <a:lnTo>
                    <a:pt x="228" y="194"/>
                  </a:lnTo>
                  <a:lnTo>
                    <a:pt x="228" y="193"/>
                  </a:lnTo>
                  <a:lnTo>
                    <a:pt x="227" y="193"/>
                  </a:lnTo>
                  <a:lnTo>
                    <a:pt x="225" y="192"/>
                  </a:lnTo>
                  <a:lnTo>
                    <a:pt x="224" y="190"/>
                  </a:lnTo>
                  <a:lnTo>
                    <a:pt x="223" y="189"/>
                  </a:lnTo>
                  <a:lnTo>
                    <a:pt x="223" y="187"/>
                  </a:lnTo>
                  <a:lnTo>
                    <a:pt x="221" y="186"/>
                  </a:lnTo>
                  <a:lnTo>
                    <a:pt x="220" y="185"/>
                  </a:lnTo>
                  <a:lnTo>
                    <a:pt x="220" y="183"/>
                  </a:lnTo>
                  <a:lnTo>
                    <a:pt x="220" y="181"/>
                  </a:lnTo>
                  <a:lnTo>
                    <a:pt x="219" y="179"/>
                  </a:lnTo>
                  <a:lnTo>
                    <a:pt x="219" y="178"/>
                  </a:lnTo>
                  <a:lnTo>
                    <a:pt x="220" y="177"/>
                  </a:lnTo>
                  <a:lnTo>
                    <a:pt x="220" y="175"/>
                  </a:lnTo>
                  <a:lnTo>
                    <a:pt x="220" y="174"/>
                  </a:lnTo>
                  <a:lnTo>
                    <a:pt x="217" y="170"/>
                  </a:lnTo>
                  <a:lnTo>
                    <a:pt x="217" y="169"/>
                  </a:lnTo>
                  <a:lnTo>
                    <a:pt x="217" y="166"/>
                  </a:lnTo>
                  <a:lnTo>
                    <a:pt x="217" y="166"/>
                  </a:lnTo>
                  <a:lnTo>
                    <a:pt x="217" y="166"/>
                  </a:lnTo>
                  <a:lnTo>
                    <a:pt x="217" y="164"/>
                  </a:lnTo>
                  <a:lnTo>
                    <a:pt x="217" y="164"/>
                  </a:lnTo>
                  <a:lnTo>
                    <a:pt x="217" y="164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20" name="Freeform 30"/>
            <p:cNvSpPr>
              <a:spLocks/>
            </p:cNvSpPr>
            <p:nvPr/>
          </p:nvSpPr>
          <p:spPr bwMode="auto">
            <a:xfrm>
              <a:off x="4269821" y="4383746"/>
              <a:ext cx="308493" cy="389556"/>
            </a:xfrm>
            <a:custGeom>
              <a:avLst/>
              <a:gdLst>
                <a:gd name="T0" fmla="*/ 137 w 137"/>
                <a:gd name="T1" fmla="*/ 102 h 173"/>
                <a:gd name="T2" fmla="*/ 128 w 137"/>
                <a:gd name="T3" fmla="*/ 95 h 173"/>
                <a:gd name="T4" fmla="*/ 123 w 137"/>
                <a:gd name="T5" fmla="*/ 91 h 173"/>
                <a:gd name="T6" fmla="*/ 113 w 137"/>
                <a:gd name="T7" fmla="*/ 86 h 173"/>
                <a:gd name="T8" fmla="*/ 114 w 137"/>
                <a:gd name="T9" fmla="*/ 75 h 173"/>
                <a:gd name="T10" fmla="*/ 123 w 137"/>
                <a:gd name="T11" fmla="*/ 73 h 173"/>
                <a:gd name="T12" fmla="*/ 125 w 137"/>
                <a:gd name="T13" fmla="*/ 63 h 173"/>
                <a:gd name="T14" fmla="*/ 132 w 137"/>
                <a:gd name="T15" fmla="*/ 57 h 173"/>
                <a:gd name="T16" fmla="*/ 136 w 137"/>
                <a:gd name="T17" fmla="*/ 38 h 173"/>
                <a:gd name="T18" fmla="*/ 127 w 137"/>
                <a:gd name="T19" fmla="*/ 23 h 173"/>
                <a:gd name="T20" fmla="*/ 116 w 137"/>
                <a:gd name="T21" fmla="*/ 18 h 173"/>
                <a:gd name="T22" fmla="*/ 110 w 137"/>
                <a:gd name="T23" fmla="*/ 18 h 173"/>
                <a:gd name="T24" fmla="*/ 91 w 137"/>
                <a:gd name="T25" fmla="*/ 11 h 173"/>
                <a:gd name="T26" fmla="*/ 86 w 137"/>
                <a:gd name="T27" fmla="*/ 3 h 173"/>
                <a:gd name="T28" fmla="*/ 77 w 137"/>
                <a:gd name="T29" fmla="*/ 2 h 173"/>
                <a:gd name="T30" fmla="*/ 70 w 137"/>
                <a:gd name="T31" fmla="*/ 17 h 173"/>
                <a:gd name="T32" fmla="*/ 70 w 137"/>
                <a:gd name="T33" fmla="*/ 26 h 173"/>
                <a:gd name="T34" fmla="*/ 66 w 137"/>
                <a:gd name="T35" fmla="*/ 32 h 173"/>
                <a:gd name="T36" fmla="*/ 48 w 137"/>
                <a:gd name="T37" fmla="*/ 36 h 173"/>
                <a:gd name="T38" fmla="*/ 40 w 137"/>
                <a:gd name="T39" fmla="*/ 38 h 173"/>
                <a:gd name="T40" fmla="*/ 32 w 137"/>
                <a:gd name="T41" fmla="*/ 23 h 173"/>
                <a:gd name="T42" fmla="*/ 20 w 137"/>
                <a:gd name="T43" fmla="*/ 21 h 173"/>
                <a:gd name="T44" fmla="*/ 9 w 137"/>
                <a:gd name="T45" fmla="*/ 32 h 173"/>
                <a:gd name="T46" fmla="*/ 17 w 137"/>
                <a:gd name="T47" fmla="*/ 54 h 173"/>
                <a:gd name="T48" fmla="*/ 27 w 137"/>
                <a:gd name="T49" fmla="*/ 60 h 173"/>
                <a:gd name="T50" fmla="*/ 40 w 137"/>
                <a:gd name="T51" fmla="*/ 61 h 173"/>
                <a:gd name="T52" fmla="*/ 50 w 137"/>
                <a:gd name="T53" fmla="*/ 64 h 173"/>
                <a:gd name="T54" fmla="*/ 60 w 137"/>
                <a:gd name="T55" fmla="*/ 60 h 173"/>
                <a:gd name="T56" fmla="*/ 62 w 137"/>
                <a:gd name="T57" fmla="*/ 68 h 173"/>
                <a:gd name="T58" fmla="*/ 54 w 137"/>
                <a:gd name="T59" fmla="*/ 77 h 173"/>
                <a:gd name="T60" fmla="*/ 51 w 137"/>
                <a:gd name="T61" fmla="*/ 86 h 173"/>
                <a:gd name="T62" fmla="*/ 46 w 137"/>
                <a:gd name="T63" fmla="*/ 83 h 173"/>
                <a:gd name="T64" fmla="*/ 37 w 137"/>
                <a:gd name="T65" fmla="*/ 84 h 173"/>
                <a:gd name="T66" fmla="*/ 27 w 137"/>
                <a:gd name="T67" fmla="*/ 88 h 173"/>
                <a:gd name="T68" fmla="*/ 16 w 137"/>
                <a:gd name="T69" fmla="*/ 107 h 173"/>
                <a:gd name="T70" fmla="*/ 13 w 137"/>
                <a:gd name="T71" fmla="*/ 122 h 173"/>
                <a:gd name="T72" fmla="*/ 5 w 137"/>
                <a:gd name="T73" fmla="*/ 127 h 173"/>
                <a:gd name="T74" fmla="*/ 4 w 137"/>
                <a:gd name="T75" fmla="*/ 146 h 173"/>
                <a:gd name="T76" fmla="*/ 9 w 137"/>
                <a:gd name="T77" fmla="*/ 145 h 173"/>
                <a:gd name="T78" fmla="*/ 16 w 137"/>
                <a:gd name="T79" fmla="*/ 148 h 173"/>
                <a:gd name="T80" fmla="*/ 24 w 137"/>
                <a:gd name="T81" fmla="*/ 153 h 173"/>
                <a:gd name="T82" fmla="*/ 24 w 137"/>
                <a:gd name="T83" fmla="*/ 161 h 173"/>
                <a:gd name="T84" fmla="*/ 23 w 137"/>
                <a:gd name="T85" fmla="*/ 172 h 173"/>
                <a:gd name="T86" fmla="*/ 40 w 137"/>
                <a:gd name="T87" fmla="*/ 168 h 173"/>
                <a:gd name="T88" fmla="*/ 50 w 137"/>
                <a:gd name="T89" fmla="*/ 161 h 173"/>
                <a:gd name="T90" fmla="*/ 55 w 137"/>
                <a:gd name="T91" fmla="*/ 148 h 173"/>
                <a:gd name="T92" fmla="*/ 69 w 137"/>
                <a:gd name="T93" fmla="*/ 148 h 173"/>
                <a:gd name="T94" fmla="*/ 83 w 137"/>
                <a:gd name="T95" fmla="*/ 153 h 173"/>
                <a:gd name="T96" fmla="*/ 85 w 137"/>
                <a:gd name="T97" fmla="*/ 146 h 173"/>
                <a:gd name="T98" fmla="*/ 71 w 137"/>
                <a:gd name="T99" fmla="*/ 133 h 173"/>
                <a:gd name="T100" fmla="*/ 79 w 137"/>
                <a:gd name="T101" fmla="*/ 127 h 173"/>
                <a:gd name="T102" fmla="*/ 75 w 137"/>
                <a:gd name="T103" fmla="*/ 119 h 173"/>
                <a:gd name="T104" fmla="*/ 75 w 137"/>
                <a:gd name="T105" fmla="*/ 115 h 173"/>
                <a:gd name="T106" fmla="*/ 79 w 137"/>
                <a:gd name="T107" fmla="*/ 106 h 173"/>
                <a:gd name="T108" fmla="*/ 87 w 137"/>
                <a:gd name="T109" fmla="*/ 103 h 173"/>
                <a:gd name="T110" fmla="*/ 93 w 137"/>
                <a:gd name="T111" fmla="*/ 111 h 173"/>
                <a:gd name="T112" fmla="*/ 114 w 137"/>
                <a:gd name="T113" fmla="*/ 119 h 173"/>
                <a:gd name="T114" fmla="*/ 129 w 137"/>
                <a:gd name="T115" fmla="*/ 115 h 173"/>
                <a:gd name="T116" fmla="*/ 133 w 137"/>
                <a:gd name="T117" fmla="*/ 108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7" h="173">
                  <a:moveTo>
                    <a:pt x="133" y="108"/>
                  </a:moveTo>
                  <a:lnTo>
                    <a:pt x="133" y="107"/>
                  </a:lnTo>
                  <a:lnTo>
                    <a:pt x="135" y="107"/>
                  </a:lnTo>
                  <a:lnTo>
                    <a:pt x="136" y="106"/>
                  </a:lnTo>
                  <a:lnTo>
                    <a:pt x="136" y="104"/>
                  </a:lnTo>
                  <a:lnTo>
                    <a:pt x="136" y="104"/>
                  </a:lnTo>
                  <a:lnTo>
                    <a:pt x="137" y="103"/>
                  </a:lnTo>
                  <a:lnTo>
                    <a:pt x="137" y="102"/>
                  </a:lnTo>
                  <a:lnTo>
                    <a:pt x="137" y="102"/>
                  </a:lnTo>
                  <a:lnTo>
                    <a:pt x="137" y="100"/>
                  </a:lnTo>
                  <a:lnTo>
                    <a:pt x="136" y="100"/>
                  </a:lnTo>
                  <a:lnTo>
                    <a:pt x="136" y="99"/>
                  </a:lnTo>
                  <a:lnTo>
                    <a:pt x="135" y="99"/>
                  </a:lnTo>
                  <a:lnTo>
                    <a:pt x="135" y="98"/>
                  </a:lnTo>
                  <a:lnTo>
                    <a:pt x="133" y="98"/>
                  </a:lnTo>
                  <a:lnTo>
                    <a:pt x="132" y="96"/>
                  </a:lnTo>
                  <a:lnTo>
                    <a:pt x="131" y="96"/>
                  </a:lnTo>
                  <a:lnTo>
                    <a:pt x="128" y="95"/>
                  </a:lnTo>
                  <a:lnTo>
                    <a:pt x="127" y="95"/>
                  </a:lnTo>
                  <a:lnTo>
                    <a:pt x="125" y="94"/>
                  </a:lnTo>
                  <a:lnTo>
                    <a:pt x="124" y="94"/>
                  </a:lnTo>
                  <a:lnTo>
                    <a:pt x="124" y="92"/>
                  </a:lnTo>
                  <a:lnTo>
                    <a:pt x="124" y="92"/>
                  </a:lnTo>
                  <a:lnTo>
                    <a:pt x="124" y="92"/>
                  </a:lnTo>
                  <a:lnTo>
                    <a:pt x="124" y="91"/>
                  </a:lnTo>
                  <a:lnTo>
                    <a:pt x="123" y="91"/>
                  </a:lnTo>
                  <a:lnTo>
                    <a:pt x="123" y="91"/>
                  </a:lnTo>
                  <a:lnTo>
                    <a:pt x="120" y="90"/>
                  </a:lnTo>
                  <a:lnTo>
                    <a:pt x="118" y="90"/>
                  </a:lnTo>
                  <a:lnTo>
                    <a:pt x="116" y="90"/>
                  </a:lnTo>
                  <a:lnTo>
                    <a:pt x="114" y="88"/>
                  </a:lnTo>
                  <a:lnTo>
                    <a:pt x="113" y="88"/>
                  </a:lnTo>
                  <a:lnTo>
                    <a:pt x="113" y="88"/>
                  </a:lnTo>
                  <a:lnTo>
                    <a:pt x="113" y="88"/>
                  </a:lnTo>
                  <a:lnTo>
                    <a:pt x="113" y="87"/>
                  </a:lnTo>
                  <a:lnTo>
                    <a:pt x="113" y="86"/>
                  </a:lnTo>
                  <a:lnTo>
                    <a:pt x="113" y="84"/>
                  </a:lnTo>
                  <a:lnTo>
                    <a:pt x="113" y="81"/>
                  </a:lnTo>
                  <a:lnTo>
                    <a:pt x="113" y="80"/>
                  </a:lnTo>
                  <a:lnTo>
                    <a:pt x="113" y="79"/>
                  </a:lnTo>
                  <a:lnTo>
                    <a:pt x="113" y="77"/>
                  </a:lnTo>
                  <a:lnTo>
                    <a:pt x="113" y="77"/>
                  </a:lnTo>
                  <a:lnTo>
                    <a:pt x="114" y="76"/>
                  </a:lnTo>
                  <a:lnTo>
                    <a:pt x="114" y="76"/>
                  </a:lnTo>
                  <a:lnTo>
                    <a:pt x="114" y="75"/>
                  </a:lnTo>
                  <a:lnTo>
                    <a:pt x="116" y="75"/>
                  </a:lnTo>
                  <a:lnTo>
                    <a:pt x="116" y="75"/>
                  </a:lnTo>
                  <a:lnTo>
                    <a:pt x="117" y="76"/>
                  </a:lnTo>
                  <a:lnTo>
                    <a:pt x="118" y="76"/>
                  </a:lnTo>
                  <a:lnTo>
                    <a:pt x="120" y="76"/>
                  </a:lnTo>
                  <a:lnTo>
                    <a:pt x="121" y="75"/>
                  </a:lnTo>
                  <a:lnTo>
                    <a:pt x="121" y="75"/>
                  </a:lnTo>
                  <a:lnTo>
                    <a:pt x="121" y="73"/>
                  </a:lnTo>
                  <a:lnTo>
                    <a:pt x="123" y="73"/>
                  </a:lnTo>
                  <a:lnTo>
                    <a:pt x="123" y="72"/>
                  </a:lnTo>
                  <a:lnTo>
                    <a:pt x="123" y="71"/>
                  </a:lnTo>
                  <a:lnTo>
                    <a:pt x="124" y="68"/>
                  </a:lnTo>
                  <a:lnTo>
                    <a:pt x="124" y="67"/>
                  </a:lnTo>
                  <a:lnTo>
                    <a:pt x="124" y="65"/>
                  </a:lnTo>
                  <a:lnTo>
                    <a:pt x="124" y="64"/>
                  </a:lnTo>
                  <a:lnTo>
                    <a:pt x="124" y="63"/>
                  </a:lnTo>
                  <a:lnTo>
                    <a:pt x="125" y="63"/>
                  </a:lnTo>
                  <a:lnTo>
                    <a:pt x="125" y="63"/>
                  </a:lnTo>
                  <a:lnTo>
                    <a:pt x="127" y="61"/>
                  </a:lnTo>
                  <a:lnTo>
                    <a:pt x="127" y="61"/>
                  </a:lnTo>
                  <a:lnTo>
                    <a:pt x="128" y="61"/>
                  </a:lnTo>
                  <a:lnTo>
                    <a:pt x="129" y="61"/>
                  </a:lnTo>
                  <a:lnTo>
                    <a:pt x="129" y="61"/>
                  </a:lnTo>
                  <a:lnTo>
                    <a:pt x="129" y="61"/>
                  </a:lnTo>
                  <a:lnTo>
                    <a:pt x="131" y="60"/>
                  </a:lnTo>
                  <a:lnTo>
                    <a:pt x="131" y="60"/>
                  </a:lnTo>
                  <a:lnTo>
                    <a:pt x="132" y="57"/>
                  </a:lnTo>
                  <a:lnTo>
                    <a:pt x="133" y="56"/>
                  </a:lnTo>
                  <a:lnTo>
                    <a:pt x="135" y="53"/>
                  </a:lnTo>
                  <a:lnTo>
                    <a:pt x="136" y="50"/>
                  </a:lnTo>
                  <a:lnTo>
                    <a:pt x="136" y="49"/>
                  </a:lnTo>
                  <a:lnTo>
                    <a:pt x="136" y="46"/>
                  </a:lnTo>
                  <a:lnTo>
                    <a:pt x="136" y="45"/>
                  </a:lnTo>
                  <a:lnTo>
                    <a:pt x="136" y="44"/>
                  </a:lnTo>
                  <a:lnTo>
                    <a:pt x="136" y="41"/>
                  </a:lnTo>
                  <a:lnTo>
                    <a:pt x="136" y="38"/>
                  </a:lnTo>
                  <a:lnTo>
                    <a:pt x="135" y="36"/>
                  </a:lnTo>
                  <a:lnTo>
                    <a:pt x="135" y="33"/>
                  </a:lnTo>
                  <a:lnTo>
                    <a:pt x="133" y="33"/>
                  </a:lnTo>
                  <a:lnTo>
                    <a:pt x="131" y="30"/>
                  </a:lnTo>
                  <a:lnTo>
                    <a:pt x="131" y="27"/>
                  </a:lnTo>
                  <a:lnTo>
                    <a:pt x="129" y="26"/>
                  </a:lnTo>
                  <a:lnTo>
                    <a:pt x="128" y="25"/>
                  </a:lnTo>
                  <a:lnTo>
                    <a:pt x="128" y="23"/>
                  </a:lnTo>
                  <a:lnTo>
                    <a:pt x="127" y="23"/>
                  </a:lnTo>
                  <a:lnTo>
                    <a:pt x="127" y="22"/>
                  </a:lnTo>
                  <a:lnTo>
                    <a:pt x="124" y="21"/>
                  </a:lnTo>
                  <a:lnTo>
                    <a:pt x="123" y="19"/>
                  </a:lnTo>
                  <a:lnTo>
                    <a:pt x="121" y="19"/>
                  </a:lnTo>
                  <a:lnTo>
                    <a:pt x="120" y="18"/>
                  </a:lnTo>
                  <a:lnTo>
                    <a:pt x="120" y="18"/>
                  </a:lnTo>
                  <a:lnTo>
                    <a:pt x="118" y="18"/>
                  </a:lnTo>
                  <a:lnTo>
                    <a:pt x="117" y="18"/>
                  </a:lnTo>
                  <a:lnTo>
                    <a:pt x="116" y="18"/>
                  </a:lnTo>
                  <a:lnTo>
                    <a:pt x="116" y="18"/>
                  </a:lnTo>
                  <a:lnTo>
                    <a:pt x="114" y="18"/>
                  </a:lnTo>
                  <a:lnTo>
                    <a:pt x="114" y="19"/>
                  </a:lnTo>
                  <a:lnTo>
                    <a:pt x="114" y="19"/>
                  </a:lnTo>
                  <a:lnTo>
                    <a:pt x="113" y="19"/>
                  </a:lnTo>
                  <a:lnTo>
                    <a:pt x="113" y="19"/>
                  </a:lnTo>
                  <a:lnTo>
                    <a:pt x="112" y="19"/>
                  </a:lnTo>
                  <a:lnTo>
                    <a:pt x="110" y="19"/>
                  </a:lnTo>
                  <a:lnTo>
                    <a:pt x="110" y="18"/>
                  </a:lnTo>
                  <a:lnTo>
                    <a:pt x="109" y="18"/>
                  </a:lnTo>
                  <a:lnTo>
                    <a:pt x="108" y="17"/>
                  </a:lnTo>
                  <a:lnTo>
                    <a:pt x="105" y="15"/>
                  </a:lnTo>
                  <a:lnTo>
                    <a:pt x="102" y="15"/>
                  </a:lnTo>
                  <a:lnTo>
                    <a:pt x="100" y="14"/>
                  </a:lnTo>
                  <a:lnTo>
                    <a:pt x="98" y="14"/>
                  </a:lnTo>
                  <a:lnTo>
                    <a:pt x="96" y="13"/>
                  </a:lnTo>
                  <a:lnTo>
                    <a:pt x="94" y="13"/>
                  </a:lnTo>
                  <a:lnTo>
                    <a:pt x="91" y="11"/>
                  </a:lnTo>
                  <a:lnTo>
                    <a:pt x="91" y="10"/>
                  </a:lnTo>
                  <a:lnTo>
                    <a:pt x="90" y="10"/>
                  </a:lnTo>
                  <a:lnTo>
                    <a:pt x="89" y="9"/>
                  </a:lnTo>
                  <a:lnTo>
                    <a:pt x="89" y="7"/>
                  </a:lnTo>
                  <a:lnTo>
                    <a:pt x="89" y="6"/>
                  </a:lnTo>
                  <a:lnTo>
                    <a:pt x="89" y="6"/>
                  </a:lnTo>
                  <a:lnTo>
                    <a:pt x="87" y="4"/>
                  </a:lnTo>
                  <a:lnTo>
                    <a:pt x="87" y="4"/>
                  </a:lnTo>
                  <a:lnTo>
                    <a:pt x="86" y="3"/>
                  </a:lnTo>
                  <a:lnTo>
                    <a:pt x="85" y="3"/>
                  </a:lnTo>
                  <a:lnTo>
                    <a:pt x="83" y="2"/>
                  </a:lnTo>
                  <a:lnTo>
                    <a:pt x="82" y="2"/>
                  </a:lnTo>
                  <a:lnTo>
                    <a:pt x="81" y="2"/>
                  </a:lnTo>
                  <a:lnTo>
                    <a:pt x="81" y="0"/>
                  </a:lnTo>
                  <a:lnTo>
                    <a:pt x="79" y="0"/>
                  </a:lnTo>
                  <a:lnTo>
                    <a:pt x="78" y="0"/>
                  </a:lnTo>
                  <a:lnTo>
                    <a:pt x="77" y="2"/>
                  </a:lnTo>
                  <a:lnTo>
                    <a:pt x="77" y="2"/>
                  </a:lnTo>
                  <a:lnTo>
                    <a:pt x="75" y="2"/>
                  </a:lnTo>
                  <a:lnTo>
                    <a:pt x="75" y="3"/>
                  </a:lnTo>
                  <a:lnTo>
                    <a:pt x="75" y="4"/>
                  </a:lnTo>
                  <a:lnTo>
                    <a:pt x="75" y="6"/>
                  </a:lnTo>
                  <a:lnTo>
                    <a:pt x="74" y="7"/>
                  </a:lnTo>
                  <a:lnTo>
                    <a:pt x="73" y="10"/>
                  </a:lnTo>
                  <a:lnTo>
                    <a:pt x="71" y="13"/>
                  </a:lnTo>
                  <a:lnTo>
                    <a:pt x="71" y="14"/>
                  </a:lnTo>
                  <a:lnTo>
                    <a:pt x="70" y="17"/>
                  </a:lnTo>
                  <a:lnTo>
                    <a:pt x="69" y="18"/>
                  </a:lnTo>
                  <a:lnTo>
                    <a:pt x="69" y="19"/>
                  </a:lnTo>
                  <a:lnTo>
                    <a:pt x="69" y="19"/>
                  </a:lnTo>
                  <a:lnTo>
                    <a:pt x="69" y="21"/>
                  </a:lnTo>
                  <a:lnTo>
                    <a:pt x="69" y="22"/>
                  </a:lnTo>
                  <a:lnTo>
                    <a:pt x="69" y="23"/>
                  </a:lnTo>
                  <a:lnTo>
                    <a:pt x="70" y="23"/>
                  </a:lnTo>
                  <a:lnTo>
                    <a:pt x="70" y="25"/>
                  </a:lnTo>
                  <a:lnTo>
                    <a:pt x="70" y="26"/>
                  </a:lnTo>
                  <a:lnTo>
                    <a:pt x="71" y="27"/>
                  </a:lnTo>
                  <a:lnTo>
                    <a:pt x="71" y="27"/>
                  </a:lnTo>
                  <a:lnTo>
                    <a:pt x="71" y="29"/>
                  </a:lnTo>
                  <a:lnTo>
                    <a:pt x="71" y="30"/>
                  </a:lnTo>
                  <a:lnTo>
                    <a:pt x="71" y="30"/>
                  </a:lnTo>
                  <a:lnTo>
                    <a:pt x="70" y="30"/>
                  </a:lnTo>
                  <a:lnTo>
                    <a:pt x="70" y="32"/>
                  </a:lnTo>
                  <a:lnTo>
                    <a:pt x="69" y="32"/>
                  </a:lnTo>
                  <a:lnTo>
                    <a:pt x="66" y="32"/>
                  </a:lnTo>
                  <a:lnTo>
                    <a:pt x="63" y="32"/>
                  </a:lnTo>
                  <a:lnTo>
                    <a:pt x="60" y="32"/>
                  </a:lnTo>
                  <a:lnTo>
                    <a:pt x="56" y="32"/>
                  </a:lnTo>
                  <a:lnTo>
                    <a:pt x="55" y="33"/>
                  </a:lnTo>
                  <a:lnTo>
                    <a:pt x="54" y="33"/>
                  </a:lnTo>
                  <a:lnTo>
                    <a:pt x="52" y="33"/>
                  </a:lnTo>
                  <a:lnTo>
                    <a:pt x="51" y="34"/>
                  </a:lnTo>
                  <a:lnTo>
                    <a:pt x="50" y="34"/>
                  </a:lnTo>
                  <a:lnTo>
                    <a:pt x="48" y="36"/>
                  </a:lnTo>
                  <a:lnTo>
                    <a:pt x="47" y="37"/>
                  </a:lnTo>
                  <a:lnTo>
                    <a:pt x="47" y="38"/>
                  </a:lnTo>
                  <a:lnTo>
                    <a:pt x="46" y="38"/>
                  </a:lnTo>
                  <a:lnTo>
                    <a:pt x="46" y="40"/>
                  </a:lnTo>
                  <a:lnTo>
                    <a:pt x="44" y="40"/>
                  </a:lnTo>
                  <a:lnTo>
                    <a:pt x="43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0" y="38"/>
                  </a:lnTo>
                  <a:lnTo>
                    <a:pt x="39" y="38"/>
                  </a:lnTo>
                  <a:lnTo>
                    <a:pt x="37" y="36"/>
                  </a:lnTo>
                  <a:lnTo>
                    <a:pt x="36" y="33"/>
                  </a:lnTo>
                  <a:lnTo>
                    <a:pt x="35" y="30"/>
                  </a:lnTo>
                  <a:lnTo>
                    <a:pt x="35" y="27"/>
                  </a:lnTo>
                  <a:lnTo>
                    <a:pt x="33" y="26"/>
                  </a:lnTo>
                  <a:lnTo>
                    <a:pt x="32" y="25"/>
                  </a:lnTo>
                  <a:lnTo>
                    <a:pt x="32" y="25"/>
                  </a:lnTo>
                  <a:lnTo>
                    <a:pt x="32" y="23"/>
                  </a:lnTo>
                  <a:lnTo>
                    <a:pt x="31" y="23"/>
                  </a:lnTo>
                  <a:lnTo>
                    <a:pt x="31" y="23"/>
                  </a:lnTo>
                  <a:lnTo>
                    <a:pt x="29" y="22"/>
                  </a:lnTo>
                  <a:lnTo>
                    <a:pt x="27" y="22"/>
                  </a:lnTo>
                  <a:lnTo>
                    <a:pt x="24" y="21"/>
                  </a:lnTo>
                  <a:lnTo>
                    <a:pt x="23" y="21"/>
                  </a:lnTo>
                  <a:lnTo>
                    <a:pt x="21" y="21"/>
                  </a:lnTo>
                  <a:lnTo>
                    <a:pt x="20" y="21"/>
                  </a:lnTo>
                  <a:lnTo>
                    <a:pt x="20" y="21"/>
                  </a:lnTo>
                  <a:lnTo>
                    <a:pt x="19" y="21"/>
                  </a:lnTo>
                  <a:lnTo>
                    <a:pt x="17" y="21"/>
                  </a:lnTo>
                  <a:lnTo>
                    <a:pt x="16" y="22"/>
                  </a:lnTo>
                  <a:lnTo>
                    <a:pt x="14" y="22"/>
                  </a:lnTo>
                  <a:lnTo>
                    <a:pt x="14" y="23"/>
                  </a:lnTo>
                  <a:lnTo>
                    <a:pt x="13" y="25"/>
                  </a:lnTo>
                  <a:lnTo>
                    <a:pt x="12" y="27"/>
                  </a:lnTo>
                  <a:lnTo>
                    <a:pt x="10" y="29"/>
                  </a:lnTo>
                  <a:lnTo>
                    <a:pt x="9" y="32"/>
                  </a:lnTo>
                  <a:lnTo>
                    <a:pt x="9" y="33"/>
                  </a:lnTo>
                  <a:lnTo>
                    <a:pt x="9" y="36"/>
                  </a:lnTo>
                  <a:lnTo>
                    <a:pt x="10" y="38"/>
                  </a:lnTo>
                  <a:lnTo>
                    <a:pt x="10" y="41"/>
                  </a:lnTo>
                  <a:lnTo>
                    <a:pt x="12" y="45"/>
                  </a:lnTo>
                  <a:lnTo>
                    <a:pt x="13" y="48"/>
                  </a:lnTo>
                  <a:lnTo>
                    <a:pt x="14" y="52"/>
                  </a:lnTo>
                  <a:lnTo>
                    <a:pt x="16" y="53"/>
                  </a:lnTo>
                  <a:lnTo>
                    <a:pt x="17" y="54"/>
                  </a:lnTo>
                  <a:lnTo>
                    <a:pt x="19" y="56"/>
                  </a:lnTo>
                  <a:lnTo>
                    <a:pt x="19" y="56"/>
                  </a:lnTo>
                  <a:lnTo>
                    <a:pt x="20" y="57"/>
                  </a:lnTo>
                  <a:lnTo>
                    <a:pt x="21" y="59"/>
                  </a:lnTo>
                  <a:lnTo>
                    <a:pt x="21" y="59"/>
                  </a:lnTo>
                  <a:lnTo>
                    <a:pt x="23" y="59"/>
                  </a:lnTo>
                  <a:lnTo>
                    <a:pt x="24" y="59"/>
                  </a:lnTo>
                  <a:lnTo>
                    <a:pt x="25" y="59"/>
                  </a:lnTo>
                  <a:lnTo>
                    <a:pt x="27" y="60"/>
                  </a:lnTo>
                  <a:lnTo>
                    <a:pt x="29" y="60"/>
                  </a:lnTo>
                  <a:lnTo>
                    <a:pt x="31" y="60"/>
                  </a:lnTo>
                  <a:lnTo>
                    <a:pt x="32" y="61"/>
                  </a:lnTo>
                  <a:lnTo>
                    <a:pt x="35" y="61"/>
                  </a:lnTo>
                  <a:lnTo>
                    <a:pt x="36" y="61"/>
                  </a:lnTo>
                  <a:lnTo>
                    <a:pt x="37" y="61"/>
                  </a:lnTo>
                  <a:lnTo>
                    <a:pt x="37" y="61"/>
                  </a:lnTo>
                  <a:lnTo>
                    <a:pt x="39" y="61"/>
                  </a:lnTo>
                  <a:lnTo>
                    <a:pt x="40" y="61"/>
                  </a:lnTo>
                  <a:lnTo>
                    <a:pt x="41" y="61"/>
                  </a:lnTo>
                  <a:lnTo>
                    <a:pt x="41" y="61"/>
                  </a:lnTo>
                  <a:lnTo>
                    <a:pt x="43" y="61"/>
                  </a:lnTo>
                  <a:lnTo>
                    <a:pt x="44" y="63"/>
                  </a:lnTo>
                  <a:lnTo>
                    <a:pt x="44" y="63"/>
                  </a:lnTo>
                  <a:lnTo>
                    <a:pt x="46" y="63"/>
                  </a:lnTo>
                  <a:lnTo>
                    <a:pt x="47" y="64"/>
                  </a:lnTo>
                  <a:lnTo>
                    <a:pt x="48" y="64"/>
                  </a:lnTo>
                  <a:lnTo>
                    <a:pt x="50" y="64"/>
                  </a:lnTo>
                  <a:lnTo>
                    <a:pt x="51" y="64"/>
                  </a:lnTo>
                  <a:lnTo>
                    <a:pt x="52" y="63"/>
                  </a:lnTo>
                  <a:lnTo>
                    <a:pt x="54" y="63"/>
                  </a:lnTo>
                  <a:lnTo>
                    <a:pt x="55" y="61"/>
                  </a:lnTo>
                  <a:lnTo>
                    <a:pt x="55" y="61"/>
                  </a:lnTo>
                  <a:lnTo>
                    <a:pt x="56" y="61"/>
                  </a:lnTo>
                  <a:lnTo>
                    <a:pt x="58" y="60"/>
                  </a:lnTo>
                  <a:lnTo>
                    <a:pt x="59" y="60"/>
                  </a:lnTo>
                  <a:lnTo>
                    <a:pt x="60" y="60"/>
                  </a:lnTo>
                  <a:lnTo>
                    <a:pt x="62" y="60"/>
                  </a:lnTo>
                  <a:lnTo>
                    <a:pt x="62" y="60"/>
                  </a:lnTo>
                  <a:lnTo>
                    <a:pt x="63" y="61"/>
                  </a:lnTo>
                  <a:lnTo>
                    <a:pt x="63" y="63"/>
                  </a:lnTo>
                  <a:lnTo>
                    <a:pt x="63" y="64"/>
                  </a:lnTo>
                  <a:lnTo>
                    <a:pt x="64" y="65"/>
                  </a:lnTo>
                  <a:lnTo>
                    <a:pt x="63" y="65"/>
                  </a:lnTo>
                  <a:lnTo>
                    <a:pt x="63" y="67"/>
                  </a:lnTo>
                  <a:lnTo>
                    <a:pt x="62" y="68"/>
                  </a:lnTo>
                  <a:lnTo>
                    <a:pt x="60" y="69"/>
                  </a:lnTo>
                  <a:lnTo>
                    <a:pt x="58" y="71"/>
                  </a:lnTo>
                  <a:lnTo>
                    <a:pt x="58" y="71"/>
                  </a:lnTo>
                  <a:lnTo>
                    <a:pt x="56" y="72"/>
                  </a:lnTo>
                  <a:lnTo>
                    <a:pt x="55" y="73"/>
                  </a:lnTo>
                  <a:lnTo>
                    <a:pt x="55" y="73"/>
                  </a:lnTo>
                  <a:lnTo>
                    <a:pt x="54" y="75"/>
                  </a:lnTo>
                  <a:lnTo>
                    <a:pt x="54" y="76"/>
                  </a:lnTo>
                  <a:lnTo>
                    <a:pt x="54" y="77"/>
                  </a:lnTo>
                  <a:lnTo>
                    <a:pt x="54" y="79"/>
                  </a:lnTo>
                  <a:lnTo>
                    <a:pt x="54" y="80"/>
                  </a:lnTo>
                  <a:lnTo>
                    <a:pt x="54" y="81"/>
                  </a:lnTo>
                  <a:lnTo>
                    <a:pt x="52" y="81"/>
                  </a:lnTo>
                  <a:lnTo>
                    <a:pt x="52" y="83"/>
                  </a:lnTo>
                  <a:lnTo>
                    <a:pt x="52" y="84"/>
                  </a:lnTo>
                  <a:lnTo>
                    <a:pt x="52" y="84"/>
                  </a:lnTo>
                  <a:lnTo>
                    <a:pt x="51" y="86"/>
                  </a:lnTo>
                  <a:lnTo>
                    <a:pt x="51" y="86"/>
                  </a:lnTo>
                  <a:lnTo>
                    <a:pt x="50" y="86"/>
                  </a:lnTo>
                  <a:lnTo>
                    <a:pt x="48" y="86"/>
                  </a:lnTo>
                  <a:lnTo>
                    <a:pt x="48" y="86"/>
                  </a:lnTo>
                  <a:lnTo>
                    <a:pt x="48" y="86"/>
                  </a:lnTo>
                  <a:lnTo>
                    <a:pt x="48" y="86"/>
                  </a:lnTo>
                  <a:lnTo>
                    <a:pt x="48" y="86"/>
                  </a:lnTo>
                  <a:lnTo>
                    <a:pt x="47" y="84"/>
                  </a:lnTo>
                  <a:lnTo>
                    <a:pt x="47" y="83"/>
                  </a:lnTo>
                  <a:lnTo>
                    <a:pt x="46" y="83"/>
                  </a:lnTo>
                  <a:lnTo>
                    <a:pt x="44" y="81"/>
                  </a:lnTo>
                  <a:lnTo>
                    <a:pt x="43" y="81"/>
                  </a:lnTo>
                  <a:lnTo>
                    <a:pt x="43" y="81"/>
                  </a:lnTo>
                  <a:lnTo>
                    <a:pt x="41" y="81"/>
                  </a:lnTo>
                  <a:lnTo>
                    <a:pt x="40" y="81"/>
                  </a:lnTo>
                  <a:lnTo>
                    <a:pt x="40" y="83"/>
                  </a:lnTo>
                  <a:lnTo>
                    <a:pt x="39" y="83"/>
                  </a:lnTo>
                  <a:lnTo>
                    <a:pt x="37" y="83"/>
                  </a:lnTo>
                  <a:lnTo>
                    <a:pt x="37" y="84"/>
                  </a:lnTo>
                  <a:lnTo>
                    <a:pt x="35" y="84"/>
                  </a:lnTo>
                  <a:lnTo>
                    <a:pt x="33" y="86"/>
                  </a:lnTo>
                  <a:lnTo>
                    <a:pt x="32" y="87"/>
                  </a:lnTo>
                  <a:lnTo>
                    <a:pt x="31" y="87"/>
                  </a:lnTo>
                  <a:lnTo>
                    <a:pt x="31" y="87"/>
                  </a:lnTo>
                  <a:lnTo>
                    <a:pt x="31" y="87"/>
                  </a:lnTo>
                  <a:lnTo>
                    <a:pt x="29" y="87"/>
                  </a:lnTo>
                  <a:lnTo>
                    <a:pt x="28" y="87"/>
                  </a:lnTo>
                  <a:lnTo>
                    <a:pt x="27" y="88"/>
                  </a:lnTo>
                  <a:lnTo>
                    <a:pt x="25" y="90"/>
                  </a:lnTo>
                  <a:lnTo>
                    <a:pt x="24" y="92"/>
                  </a:lnTo>
                  <a:lnTo>
                    <a:pt x="23" y="94"/>
                  </a:lnTo>
                  <a:lnTo>
                    <a:pt x="21" y="96"/>
                  </a:lnTo>
                  <a:lnTo>
                    <a:pt x="20" y="98"/>
                  </a:lnTo>
                  <a:lnTo>
                    <a:pt x="19" y="99"/>
                  </a:lnTo>
                  <a:lnTo>
                    <a:pt x="17" y="102"/>
                  </a:lnTo>
                  <a:lnTo>
                    <a:pt x="16" y="104"/>
                  </a:lnTo>
                  <a:lnTo>
                    <a:pt x="16" y="107"/>
                  </a:lnTo>
                  <a:lnTo>
                    <a:pt x="16" y="110"/>
                  </a:lnTo>
                  <a:lnTo>
                    <a:pt x="14" y="113"/>
                  </a:lnTo>
                  <a:lnTo>
                    <a:pt x="14" y="115"/>
                  </a:lnTo>
                  <a:lnTo>
                    <a:pt x="14" y="118"/>
                  </a:lnTo>
                  <a:lnTo>
                    <a:pt x="14" y="119"/>
                  </a:lnTo>
                  <a:lnTo>
                    <a:pt x="14" y="121"/>
                  </a:lnTo>
                  <a:lnTo>
                    <a:pt x="14" y="121"/>
                  </a:lnTo>
                  <a:lnTo>
                    <a:pt x="14" y="122"/>
                  </a:lnTo>
                  <a:lnTo>
                    <a:pt x="13" y="122"/>
                  </a:lnTo>
                  <a:lnTo>
                    <a:pt x="13" y="123"/>
                  </a:lnTo>
                  <a:lnTo>
                    <a:pt x="12" y="123"/>
                  </a:lnTo>
                  <a:lnTo>
                    <a:pt x="10" y="123"/>
                  </a:lnTo>
                  <a:lnTo>
                    <a:pt x="9" y="123"/>
                  </a:lnTo>
                  <a:lnTo>
                    <a:pt x="9" y="123"/>
                  </a:lnTo>
                  <a:lnTo>
                    <a:pt x="8" y="125"/>
                  </a:lnTo>
                  <a:lnTo>
                    <a:pt x="6" y="125"/>
                  </a:lnTo>
                  <a:lnTo>
                    <a:pt x="5" y="126"/>
                  </a:lnTo>
                  <a:lnTo>
                    <a:pt x="5" y="127"/>
                  </a:lnTo>
                  <a:lnTo>
                    <a:pt x="4" y="127"/>
                  </a:lnTo>
                  <a:lnTo>
                    <a:pt x="4" y="129"/>
                  </a:lnTo>
                  <a:lnTo>
                    <a:pt x="2" y="131"/>
                  </a:lnTo>
                  <a:lnTo>
                    <a:pt x="1" y="134"/>
                  </a:lnTo>
                  <a:lnTo>
                    <a:pt x="1" y="137"/>
                  </a:lnTo>
                  <a:lnTo>
                    <a:pt x="0" y="140"/>
                  </a:lnTo>
                  <a:lnTo>
                    <a:pt x="0" y="145"/>
                  </a:lnTo>
                  <a:lnTo>
                    <a:pt x="1" y="145"/>
                  </a:lnTo>
                  <a:lnTo>
                    <a:pt x="4" y="146"/>
                  </a:lnTo>
                  <a:lnTo>
                    <a:pt x="4" y="146"/>
                  </a:lnTo>
                  <a:lnTo>
                    <a:pt x="5" y="146"/>
                  </a:lnTo>
                  <a:lnTo>
                    <a:pt x="5" y="148"/>
                  </a:lnTo>
                  <a:lnTo>
                    <a:pt x="6" y="148"/>
                  </a:lnTo>
                  <a:lnTo>
                    <a:pt x="6" y="146"/>
                  </a:lnTo>
                  <a:lnTo>
                    <a:pt x="8" y="146"/>
                  </a:lnTo>
                  <a:lnTo>
                    <a:pt x="8" y="146"/>
                  </a:lnTo>
                  <a:lnTo>
                    <a:pt x="9" y="146"/>
                  </a:lnTo>
                  <a:lnTo>
                    <a:pt x="9" y="145"/>
                  </a:lnTo>
                  <a:lnTo>
                    <a:pt x="9" y="145"/>
                  </a:lnTo>
                  <a:lnTo>
                    <a:pt x="10" y="145"/>
                  </a:lnTo>
                  <a:lnTo>
                    <a:pt x="12" y="145"/>
                  </a:lnTo>
                  <a:lnTo>
                    <a:pt x="12" y="145"/>
                  </a:lnTo>
                  <a:lnTo>
                    <a:pt x="13" y="145"/>
                  </a:lnTo>
                  <a:lnTo>
                    <a:pt x="13" y="145"/>
                  </a:lnTo>
                  <a:lnTo>
                    <a:pt x="13" y="146"/>
                  </a:lnTo>
                  <a:lnTo>
                    <a:pt x="14" y="146"/>
                  </a:lnTo>
                  <a:lnTo>
                    <a:pt x="16" y="148"/>
                  </a:lnTo>
                  <a:lnTo>
                    <a:pt x="19" y="149"/>
                  </a:lnTo>
                  <a:lnTo>
                    <a:pt x="20" y="149"/>
                  </a:lnTo>
                  <a:lnTo>
                    <a:pt x="20" y="149"/>
                  </a:lnTo>
                  <a:lnTo>
                    <a:pt x="21" y="150"/>
                  </a:lnTo>
                  <a:lnTo>
                    <a:pt x="23" y="150"/>
                  </a:lnTo>
                  <a:lnTo>
                    <a:pt x="23" y="150"/>
                  </a:lnTo>
                  <a:lnTo>
                    <a:pt x="24" y="152"/>
                  </a:lnTo>
                  <a:lnTo>
                    <a:pt x="24" y="152"/>
                  </a:lnTo>
                  <a:lnTo>
                    <a:pt x="24" y="153"/>
                  </a:lnTo>
                  <a:lnTo>
                    <a:pt x="25" y="154"/>
                  </a:lnTo>
                  <a:lnTo>
                    <a:pt x="25" y="156"/>
                  </a:lnTo>
                  <a:lnTo>
                    <a:pt x="27" y="157"/>
                  </a:lnTo>
                  <a:lnTo>
                    <a:pt x="27" y="158"/>
                  </a:lnTo>
                  <a:lnTo>
                    <a:pt x="27" y="158"/>
                  </a:lnTo>
                  <a:lnTo>
                    <a:pt x="25" y="160"/>
                  </a:lnTo>
                  <a:lnTo>
                    <a:pt x="25" y="160"/>
                  </a:lnTo>
                  <a:lnTo>
                    <a:pt x="25" y="161"/>
                  </a:lnTo>
                  <a:lnTo>
                    <a:pt x="24" y="161"/>
                  </a:lnTo>
                  <a:lnTo>
                    <a:pt x="23" y="162"/>
                  </a:lnTo>
                  <a:lnTo>
                    <a:pt x="21" y="162"/>
                  </a:lnTo>
                  <a:lnTo>
                    <a:pt x="21" y="162"/>
                  </a:lnTo>
                  <a:lnTo>
                    <a:pt x="21" y="162"/>
                  </a:lnTo>
                  <a:lnTo>
                    <a:pt x="21" y="164"/>
                  </a:lnTo>
                  <a:lnTo>
                    <a:pt x="21" y="164"/>
                  </a:lnTo>
                  <a:lnTo>
                    <a:pt x="21" y="167"/>
                  </a:lnTo>
                  <a:lnTo>
                    <a:pt x="21" y="168"/>
                  </a:lnTo>
                  <a:lnTo>
                    <a:pt x="23" y="172"/>
                  </a:lnTo>
                  <a:lnTo>
                    <a:pt x="24" y="173"/>
                  </a:lnTo>
                  <a:lnTo>
                    <a:pt x="24" y="172"/>
                  </a:lnTo>
                  <a:lnTo>
                    <a:pt x="25" y="171"/>
                  </a:lnTo>
                  <a:lnTo>
                    <a:pt x="27" y="169"/>
                  </a:lnTo>
                  <a:lnTo>
                    <a:pt x="28" y="169"/>
                  </a:lnTo>
                  <a:lnTo>
                    <a:pt x="31" y="169"/>
                  </a:lnTo>
                  <a:lnTo>
                    <a:pt x="35" y="168"/>
                  </a:lnTo>
                  <a:lnTo>
                    <a:pt x="37" y="168"/>
                  </a:lnTo>
                  <a:lnTo>
                    <a:pt x="40" y="168"/>
                  </a:lnTo>
                  <a:lnTo>
                    <a:pt x="41" y="168"/>
                  </a:lnTo>
                  <a:lnTo>
                    <a:pt x="43" y="168"/>
                  </a:lnTo>
                  <a:lnTo>
                    <a:pt x="44" y="168"/>
                  </a:lnTo>
                  <a:lnTo>
                    <a:pt x="46" y="167"/>
                  </a:lnTo>
                  <a:lnTo>
                    <a:pt x="47" y="165"/>
                  </a:lnTo>
                  <a:lnTo>
                    <a:pt x="47" y="165"/>
                  </a:lnTo>
                  <a:lnTo>
                    <a:pt x="48" y="164"/>
                  </a:lnTo>
                  <a:lnTo>
                    <a:pt x="48" y="162"/>
                  </a:lnTo>
                  <a:lnTo>
                    <a:pt x="50" y="161"/>
                  </a:lnTo>
                  <a:lnTo>
                    <a:pt x="50" y="158"/>
                  </a:lnTo>
                  <a:lnTo>
                    <a:pt x="51" y="156"/>
                  </a:lnTo>
                  <a:lnTo>
                    <a:pt x="51" y="153"/>
                  </a:lnTo>
                  <a:lnTo>
                    <a:pt x="51" y="152"/>
                  </a:lnTo>
                  <a:lnTo>
                    <a:pt x="51" y="152"/>
                  </a:lnTo>
                  <a:lnTo>
                    <a:pt x="52" y="150"/>
                  </a:lnTo>
                  <a:lnTo>
                    <a:pt x="52" y="149"/>
                  </a:lnTo>
                  <a:lnTo>
                    <a:pt x="54" y="149"/>
                  </a:lnTo>
                  <a:lnTo>
                    <a:pt x="55" y="148"/>
                  </a:lnTo>
                  <a:lnTo>
                    <a:pt x="56" y="148"/>
                  </a:lnTo>
                  <a:lnTo>
                    <a:pt x="58" y="146"/>
                  </a:lnTo>
                  <a:lnTo>
                    <a:pt x="59" y="146"/>
                  </a:lnTo>
                  <a:lnTo>
                    <a:pt x="62" y="146"/>
                  </a:lnTo>
                  <a:lnTo>
                    <a:pt x="63" y="146"/>
                  </a:lnTo>
                  <a:lnTo>
                    <a:pt x="64" y="146"/>
                  </a:lnTo>
                  <a:lnTo>
                    <a:pt x="66" y="146"/>
                  </a:lnTo>
                  <a:lnTo>
                    <a:pt x="67" y="146"/>
                  </a:lnTo>
                  <a:lnTo>
                    <a:pt x="69" y="148"/>
                  </a:lnTo>
                  <a:lnTo>
                    <a:pt x="69" y="148"/>
                  </a:lnTo>
                  <a:lnTo>
                    <a:pt x="71" y="149"/>
                  </a:lnTo>
                  <a:lnTo>
                    <a:pt x="73" y="150"/>
                  </a:lnTo>
                  <a:lnTo>
                    <a:pt x="75" y="152"/>
                  </a:lnTo>
                  <a:lnTo>
                    <a:pt x="79" y="153"/>
                  </a:lnTo>
                  <a:lnTo>
                    <a:pt x="79" y="153"/>
                  </a:lnTo>
                  <a:lnTo>
                    <a:pt x="81" y="153"/>
                  </a:lnTo>
                  <a:lnTo>
                    <a:pt x="82" y="153"/>
                  </a:lnTo>
                  <a:lnTo>
                    <a:pt x="83" y="153"/>
                  </a:lnTo>
                  <a:lnTo>
                    <a:pt x="85" y="153"/>
                  </a:lnTo>
                  <a:lnTo>
                    <a:pt x="85" y="153"/>
                  </a:lnTo>
                  <a:lnTo>
                    <a:pt x="86" y="152"/>
                  </a:lnTo>
                  <a:lnTo>
                    <a:pt x="86" y="152"/>
                  </a:lnTo>
                  <a:lnTo>
                    <a:pt x="86" y="150"/>
                  </a:lnTo>
                  <a:lnTo>
                    <a:pt x="86" y="150"/>
                  </a:lnTo>
                  <a:lnTo>
                    <a:pt x="86" y="149"/>
                  </a:lnTo>
                  <a:lnTo>
                    <a:pt x="86" y="148"/>
                  </a:lnTo>
                  <a:lnTo>
                    <a:pt x="85" y="146"/>
                  </a:lnTo>
                  <a:lnTo>
                    <a:pt x="85" y="145"/>
                  </a:lnTo>
                  <a:lnTo>
                    <a:pt x="83" y="144"/>
                  </a:lnTo>
                  <a:lnTo>
                    <a:pt x="82" y="144"/>
                  </a:lnTo>
                  <a:lnTo>
                    <a:pt x="79" y="141"/>
                  </a:lnTo>
                  <a:lnTo>
                    <a:pt x="77" y="138"/>
                  </a:lnTo>
                  <a:lnTo>
                    <a:pt x="75" y="137"/>
                  </a:lnTo>
                  <a:lnTo>
                    <a:pt x="73" y="134"/>
                  </a:lnTo>
                  <a:lnTo>
                    <a:pt x="73" y="134"/>
                  </a:lnTo>
                  <a:lnTo>
                    <a:pt x="71" y="133"/>
                  </a:lnTo>
                  <a:lnTo>
                    <a:pt x="71" y="133"/>
                  </a:lnTo>
                  <a:lnTo>
                    <a:pt x="71" y="131"/>
                  </a:lnTo>
                  <a:lnTo>
                    <a:pt x="73" y="130"/>
                  </a:lnTo>
                  <a:lnTo>
                    <a:pt x="73" y="130"/>
                  </a:lnTo>
                  <a:lnTo>
                    <a:pt x="74" y="129"/>
                  </a:lnTo>
                  <a:lnTo>
                    <a:pt x="75" y="129"/>
                  </a:lnTo>
                  <a:lnTo>
                    <a:pt x="77" y="129"/>
                  </a:lnTo>
                  <a:lnTo>
                    <a:pt x="78" y="127"/>
                  </a:lnTo>
                  <a:lnTo>
                    <a:pt x="79" y="127"/>
                  </a:lnTo>
                  <a:lnTo>
                    <a:pt x="79" y="126"/>
                  </a:lnTo>
                  <a:lnTo>
                    <a:pt x="79" y="126"/>
                  </a:lnTo>
                  <a:lnTo>
                    <a:pt x="81" y="126"/>
                  </a:lnTo>
                  <a:lnTo>
                    <a:pt x="81" y="125"/>
                  </a:lnTo>
                  <a:lnTo>
                    <a:pt x="81" y="125"/>
                  </a:lnTo>
                  <a:lnTo>
                    <a:pt x="79" y="123"/>
                  </a:lnTo>
                  <a:lnTo>
                    <a:pt x="78" y="122"/>
                  </a:lnTo>
                  <a:lnTo>
                    <a:pt x="77" y="121"/>
                  </a:lnTo>
                  <a:lnTo>
                    <a:pt x="75" y="119"/>
                  </a:lnTo>
                  <a:lnTo>
                    <a:pt x="74" y="119"/>
                  </a:lnTo>
                  <a:lnTo>
                    <a:pt x="74" y="118"/>
                  </a:lnTo>
                  <a:lnTo>
                    <a:pt x="73" y="118"/>
                  </a:lnTo>
                  <a:lnTo>
                    <a:pt x="73" y="118"/>
                  </a:lnTo>
                  <a:lnTo>
                    <a:pt x="73" y="117"/>
                  </a:lnTo>
                  <a:lnTo>
                    <a:pt x="74" y="117"/>
                  </a:lnTo>
                  <a:lnTo>
                    <a:pt x="74" y="117"/>
                  </a:lnTo>
                  <a:lnTo>
                    <a:pt x="75" y="115"/>
                  </a:lnTo>
                  <a:lnTo>
                    <a:pt x="75" y="115"/>
                  </a:lnTo>
                  <a:lnTo>
                    <a:pt x="77" y="115"/>
                  </a:lnTo>
                  <a:lnTo>
                    <a:pt x="77" y="114"/>
                  </a:lnTo>
                  <a:lnTo>
                    <a:pt x="78" y="113"/>
                  </a:lnTo>
                  <a:lnTo>
                    <a:pt x="78" y="111"/>
                  </a:lnTo>
                  <a:lnTo>
                    <a:pt x="78" y="111"/>
                  </a:lnTo>
                  <a:lnTo>
                    <a:pt x="79" y="110"/>
                  </a:lnTo>
                  <a:lnTo>
                    <a:pt x="79" y="108"/>
                  </a:lnTo>
                  <a:lnTo>
                    <a:pt x="79" y="107"/>
                  </a:lnTo>
                  <a:lnTo>
                    <a:pt x="79" y="106"/>
                  </a:lnTo>
                  <a:lnTo>
                    <a:pt x="79" y="106"/>
                  </a:lnTo>
                  <a:lnTo>
                    <a:pt x="79" y="104"/>
                  </a:lnTo>
                  <a:lnTo>
                    <a:pt x="81" y="103"/>
                  </a:lnTo>
                  <a:lnTo>
                    <a:pt x="82" y="103"/>
                  </a:lnTo>
                  <a:lnTo>
                    <a:pt x="82" y="103"/>
                  </a:lnTo>
                  <a:lnTo>
                    <a:pt x="83" y="102"/>
                  </a:lnTo>
                  <a:lnTo>
                    <a:pt x="85" y="102"/>
                  </a:lnTo>
                  <a:lnTo>
                    <a:pt x="86" y="103"/>
                  </a:lnTo>
                  <a:lnTo>
                    <a:pt x="87" y="103"/>
                  </a:lnTo>
                  <a:lnTo>
                    <a:pt x="87" y="103"/>
                  </a:lnTo>
                  <a:lnTo>
                    <a:pt x="89" y="104"/>
                  </a:lnTo>
                  <a:lnTo>
                    <a:pt x="89" y="104"/>
                  </a:lnTo>
                  <a:lnTo>
                    <a:pt x="89" y="106"/>
                  </a:lnTo>
                  <a:lnTo>
                    <a:pt x="89" y="107"/>
                  </a:lnTo>
                  <a:lnTo>
                    <a:pt x="90" y="107"/>
                  </a:lnTo>
                  <a:lnTo>
                    <a:pt x="90" y="108"/>
                  </a:lnTo>
                  <a:lnTo>
                    <a:pt x="91" y="110"/>
                  </a:lnTo>
                  <a:lnTo>
                    <a:pt x="93" y="111"/>
                  </a:lnTo>
                  <a:lnTo>
                    <a:pt x="94" y="113"/>
                  </a:lnTo>
                  <a:lnTo>
                    <a:pt x="97" y="114"/>
                  </a:lnTo>
                  <a:lnTo>
                    <a:pt x="98" y="115"/>
                  </a:lnTo>
                  <a:lnTo>
                    <a:pt x="101" y="117"/>
                  </a:lnTo>
                  <a:lnTo>
                    <a:pt x="104" y="117"/>
                  </a:lnTo>
                  <a:lnTo>
                    <a:pt x="106" y="118"/>
                  </a:lnTo>
                  <a:lnTo>
                    <a:pt x="109" y="118"/>
                  </a:lnTo>
                  <a:lnTo>
                    <a:pt x="112" y="119"/>
                  </a:lnTo>
                  <a:lnTo>
                    <a:pt x="114" y="119"/>
                  </a:lnTo>
                  <a:lnTo>
                    <a:pt x="117" y="119"/>
                  </a:lnTo>
                  <a:lnTo>
                    <a:pt x="120" y="119"/>
                  </a:lnTo>
                  <a:lnTo>
                    <a:pt x="121" y="119"/>
                  </a:lnTo>
                  <a:lnTo>
                    <a:pt x="124" y="118"/>
                  </a:lnTo>
                  <a:lnTo>
                    <a:pt x="127" y="118"/>
                  </a:lnTo>
                  <a:lnTo>
                    <a:pt x="128" y="118"/>
                  </a:lnTo>
                  <a:lnTo>
                    <a:pt x="131" y="118"/>
                  </a:lnTo>
                  <a:lnTo>
                    <a:pt x="131" y="118"/>
                  </a:lnTo>
                  <a:lnTo>
                    <a:pt x="129" y="115"/>
                  </a:lnTo>
                  <a:lnTo>
                    <a:pt x="129" y="115"/>
                  </a:lnTo>
                  <a:lnTo>
                    <a:pt x="129" y="114"/>
                  </a:lnTo>
                  <a:lnTo>
                    <a:pt x="129" y="113"/>
                  </a:lnTo>
                  <a:lnTo>
                    <a:pt x="129" y="111"/>
                  </a:lnTo>
                  <a:lnTo>
                    <a:pt x="131" y="111"/>
                  </a:lnTo>
                  <a:lnTo>
                    <a:pt x="131" y="110"/>
                  </a:lnTo>
                  <a:lnTo>
                    <a:pt x="132" y="110"/>
                  </a:lnTo>
                  <a:lnTo>
                    <a:pt x="133" y="108"/>
                  </a:lnTo>
                  <a:lnTo>
                    <a:pt x="133" y="108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21" name="Freeform 31"/>
            <p:cNvSpPr>
              <a:spLocks/>
            </p:cNvSpPr>
            <p:nvPr/>
          </p:nvSpPr>
          <p:spPr bwMode="auto">
            <a:xfrm>
              <a:off x="4524268" y="4433286"/>
              <a:ext cx="358030" cy="236436"/>
            </a:xfrm>
            <a:custGeom>
              <a:avLst/>
              <a:gdLst>
                <a:gd name="T0" fmla="*/ 145 w 159"/>
                <a:gd name="T1" fmla="*/ 78 h 105"/>
                <a:gd name="T2" fmla="*/ 136 w 159"/>
                <a:gd name="T3" fmla="*/ 72 h 105"/>
                <a:gd name="T4" fmla="*/ 132 w 159"/>
                <a:gd name="T5" fmla="*/ 68 h 105"/>
                <a:gd name="T6" fmla="*/ 132 w 159"/>
                <a:gd name="T7" fmla="*/ 62 h 105"/>
                <a:gd name="T8" fmla="*/ 127 w 159"/>
                <a:gd name="T9" fmla="*/ 55 h 105"/>
                <a:gd name="T10" fmla="*/ 123 w 159"/>
                <a:gd name="T11" fmla="*/ 53 h 105"/>
                <a:gd name="T12" fmla="*/ 119 w 159"/>
                <a:gd name="T13" fmla="*/ 53 h 105"/>
                <a:gd name="T14" fmla="*/ 112 w 159"/>
                <a:gd name="T15" fmla="*/ 50 h 105"/>
                <a:gd name="T16" fmla="*/ 107 w 159"/>
                <a:gd name="T17" fmla="*/ 49 h 105"/>
                <a:gd name="T18" fmla="*/ 104 w 159"/>
                <a:gd name="T19" fmla="*/ 43 h 105"/>
                <a:gd name="T20" fmla="*/ 101 w 159"/>
                <a:gd name="T21" fmla="*/ 38 h 105"/>
                <a:gd name="T22" fmla="*/ 97 w 159"/>
                <a:gd name="T23" fmla="*/ 35 h 105"/>
                <a:gd name="T24" fmla="*/ 93 w 159"/>
                <a:gd name="T25" fmla="*/ 31 h 105"/>
                <a:gd name="T26" fmla="*/ 92 w 159"/>
                <a:gd name="T27" fmla="*/ 24 h 105"/>
                <a:gd name="T28" fmla="*/ 93 w 159"/>
                <a:gd name="T29" fmla="*/ 18 h 105"/>
                <a:gd name="T30" fmla="*/ 92 w 159"/>
                <a:gd name="T31" fmla="*/ 10 h 105"/>
                <a:gd name="T32" fmla="*/ 87 w 159"/>
                <a:gd name="T33" fmla="*/ 8 h 105"/>
                <a:gd name="T34" fmla="*/ 80 w 159"/>
                <a:gd name="T35" fmla="*/ 10 h 105"/>
                <a:gd name="T36" fmla="*/ 76 w 159"/>
                <a:gd name="T37" fmla="*/ 12 h 105"/>
                <a:gd name="T38" fmla="*/ 69 w 159"/>
                <a:gd name="T39" fmla="*/ 15 h 105"/>
                <a:gd name="T40" fmla="*/ 64 w 159"/>
                <a:gd name="T41" fmla="*/ 10 h 105"/>
                <a:gd name="T42" fmla="*/ 57 w 159"/>
                <a:gd name="T43" fmla="*/ 4 h 105"/>
                <a:gd name="T44" fmla="*/ 49 w 159"/>
                <a:gd name="T45" fmla="*/ 3 h 105"/>
                <a:gd name="T46" fmla="*/ 39 w 159"/>
                <a:gd name="T47" fmla="*/ 1 h 105"/>
                <a:gd name="T48" fmla="*/ 35 w 159"/>
                <a:gd name="T49" fmla="*/ 0 h 105"/>
                <a:gd name="T50" fmla="*/ 32 w 159"/>
                <a:gd name="T51" fmla="*/ 1 h 105"/>
                <a:gd name="T52" fmla="*/ 22 w 159"/>
                <a:gd name="T53" fmla="*/ 11 h 105"/>
                <a:gd name="T54" fmla="*/ 24 w 159"/>
                <a:gd name="T55" fmla="*/ 23 h 105"/>
                <a:gd name="T56" fmla="*/ 20 w 159"/>
                <a:gd name="T57" fmla="*/ 34 h 105"/>
                <a:gd name="T58" fmla="*/ 16 w 159"/>
                <a:gd name="T59" fmla="*/ 39 h 105"/>
                <a:gd name="T60" fmla="*/ 12 w 159"/>
                <a:gd name="T61" fmla="*/ 41 h 105"/>
                <a:gd name="T62" fmla="*/ 11 w 159"/>
                <a:gd name="T63" fmla="*/ 45 h 105"/>
                <a:gd name="T64" fmla="*/ 8 w 159"/>
                <a:gd name="T65" fmla="*/ 51 h 105"/>
                <a:gd name="T66" fmla="*/ 4 w 159"/>
                <a:gd name="T67" fmla="*/ 54 h 105"/>
                <a:gd name="T68" fmla="*/ 1 w 159"/>
                <a:gd name="T69" fmla="*/ 54 h 105"/>
                <a:gd name="T70" fmla="*/ 0 w 159"/>
                <a:gd name="T71" fmla="*/ 59 h 105"/>
                <a:gd name="T72" fmla="*/ 0 w 159"/>
                <a:gd name="T73" fmla="*/ 66 h 105"/>
                <a:gd name="T74" fmla="*/ 7 w 159"/>
                <a:gd name="T75" fmla="*/ 68 h 105"/>
                <a:gd name="T76" fmla="*/ 11 w 159"/>
                <a:gd name="T77" fmla="*/ 70 h 105"/>
                <a:gd name="T78" fmla="*/ 15 w 159"/>
                <a:gd name="T79" fmla="*/ 73 h 105"/>
                <a:gd name="T80" fmla="*/ 22 w 159"/>
                <a:gd name="T81" fmla="*/ 77 h 105"/>
                <a:gd name="T82" fmla="*/ 24 w 159"/>
                <a:gd name="T83" fmla="*/ 80 h 105"/>
                <a:gd name="T84" fmla="*/ 22 w 159"/>
                <a:gd name="T85" fmla="*/ 85 h 105"/>
                <a:gd name="T86" fmla="*/ 18 w 159"/>
                <a:gd name="T87" fmla="*/ 89 h 105"/>
                <a:gd name="T88" fmla="*/ 16 w 159"/>
                <a:gd name="T89" fmla="*/ 93 h 105"/>
                <a:gd name="T90" fmla="*/ 24 w 159"/>
                <a:gd name="T91" fmla="*/ 97 h 105"/>
                <a:gd name="T92" fmla="*/ 38 w 159"/>
                <a:gd name="T93" fmla="*/ 99 h 105"/>
                <a:gd name="T94" fmla="*/ 49 w 159"/>
                <a:gd name="T95" fmla="*/ 101 h 105"/>
                <a:gd name="T96" fmla="*/ 60 w 159"/>
                <a:gd name="T97" fmla="*/ 104 h 105"/>
                <a:gd name="T98" fmla="*/ 68 w 159"/>
                <a:gd name="T99" fmla="*/ 101 h 105"/>
                <a:gd name="T100" fmla="*/ 76 w 159"/>
                <a:gd name="T101" fmla="*/ 100 h 105"/>
                <a:gd name="T102" fmla="*/ 96 w 159"/>
                <a:gd name="T103" fmla="*/ 103 h 105"/>
                <a:gd name="T104" fmla="*/ 122 w 159"/>
                <a:gd name="T105" fmla="*/ 105 h 105"/>
                <a:gd name="T106" fmla="*/ 134 w 159"/>
                <a:gd name="T107" fmla="*/ 105 h 105"/>
                <a:gd name="T108" fmla="*/ 146 w 159"/>
                <a:gd name="T109" fmla="*/ 100 h 105"/>
                <a:gd name="T110" fmla="*/ 157 w 159"/>
                <a:gd name="T111" fmla="*/ 96 h 105"/>
                <a:gd name="T112" fmla="*/ 151 w 159"/>
                <a:gd name="T113" fmla="*/ 8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9" h="105">
                  <a:moveTo>
                    <a:pt x="150" y="82"/>
                  </a:moveTo>
                  <a:lnTo>
                    <a:pt x="149" y="81"/>
                  </a:lnTo>
                  <a:lnTo>
                    <a:pt x="147" y="80"/>
                  </a:lnTo>
                  <a:lnTo>
                    <a:pt x="146" y="78"/>
                  </a:lnTo>
                  <a:lnTo>
                    <a:pt x="145" y="78"/>
                  </a:lnTo>
                  <a:lnTo>
                    <a:pt x="145" y="77"/>
                  </a:lnTo>
                  <a:lnTo>
                    <a:pt x="142" y="76"/>
                  </a:lnTo>
                  <a:lnTo>
                    <a:pt x="139" y="74"/>
                  </a:lnTo>
                  <a:lnTo>
                    <a:pt x="138" y="73"/>
                  </a:lnTo>
                  <a:lnTo>
                    <a:pt x="136" y="72"/>
                  </a:lnTo>
                  <a:lnTo>
                    <a:pt x="135" y="70"/>
                  </a:lnTo>
                  <a:lnTo>
                    <a:pt x="134" y="70"/>
                  </a:lnTo>
                  <a:lnTo>
                    <a:pt x="134" y="69"/>
                  </a:lnTo>
                  <a:lnTo>
                    <a:pt x="132" y="68"/>
                  </a:lnTo>
                  <a:lnTo>
                    <a:pt x="132" y="68"/>
                  </a:lnTo>
                  <a:lnTo>
                    <a:pt x="132" y="66"/>
                  </a:lnTo>
                  <a:lnTo>
                    <a:pt x="132" y="66"/>
                  </a:lnTo>
                  <a:lnTo>
                    <a:pt x="132" y="65"/>
                  </a:lnTo>
                  <a:lnTo>
                    <a:pt x="132" y="62"/>
                  </a:lnTo>
                  <a:lnTo>
                    <a:pt x="132" y="62"/>
                  </a:lnTo>
                  <a:lnTo>
                    <a:pt x="132" y="62"/>
                  </a:lnTo>
                  <a:lnTo>
                    <a:pt x="131" y="61"/>
                  </a:lnTo>
                  <a:lnTo>
                    <a:pt x="131" y="61"/>
                  </a:lnTo>
                  <a:lnTo>
                    <a:pt x="128" y="58"/>
                  </a:lnTo>
                  <a:lnTo>
                    <a:pt x="127" y="55"/>
                  </a:lnTo>
                  <a:lnTo>
                    <a:pt x="126" y="55"/>
                  </a:lnTo>
                  <a:lnTo>
                    <a:pt x="126" y="54"/>
                  </a:lnTo>
                  <a:lnTo>
                    <a:pt x="124" y="54"/>
                  </a:lnTo>
                  <a:lnTo>
                    <a:pt x="124" y="53"/>
                  </a:lnTo>
                  <a:lnTo>
                    <a:pt x="123" y="53"/>
                  </a:lnTo>
                  <a:lnTo>
                    <a:pt x="122" y="53"/>
                  </a:lnTo>
                  <a:lnTo>
                    <a:pt x="122" y="53"/>
                  </a:lnTo>
                  <a:lnTo>
                    <a:pt x="120" y="53"/>
                  </a:lnTo>
                  <a:lnTo>
                    <a:pt x="120" y="53"/>
                  </a:lnTo>
                  <a:lnTo>
                    <a:pt x="119" y="53"/>
                  </a:lnTo>
                  <a:lnTo>
                    <a:pt x="118" y="53"/>
                  </a:lnTo>
                  <a:lnTo>
                    <a:pt x="118" y="53"/>
                  </a:lnTo>
                  <a:lnTo>
                    <a:pt x="115" y="53"/>
                  </a:lnTo>
                  <a:lnTo>
                    <a:pt x="114" y="51"/>
                  </a:lnTo>
                  <a:lnTo>
                    <a:pt x="112" y="50"/>
                  </a:lnTo>
                  <a:lnTo>
                    <a:pt x="111" y="50"/>
                  </a:lnTo>
                  <a:lnTo>
                    <a:pt x="109" y="49"/>
                  </a:lnTo>
                  <a:lnTo>
                    <a:pt x="108" y="49"/>
                  </a:lnTo>
                  <a:lnTo>
                    <a:pt x="107" y="49"/>
                  </a:lnTo>
                  <a:lnTo>
                    <a:pt x="107" y="49"/>
                  </a:lnTo>
                  <a:lnTo>
                    <a:pt x="107" y="47"/>
                  </a:lnTo>
                  <a:lnTo>
                    <a:pt x="105" y="47"/>
                  </a:lnTo>
                  <a:lnTo>
                    <a:pt x="105" y="46"/>
                  </a:lnTo>
                  <a:lnTo>
                    <a:pt x="105" y="45"/>
                  </a:lnTo>
                  <a:lnTo>
                    <a:pt x="104" y="43"/>
                  </a:lnTo>
                  <a:lnTo>
                    <a:pt x="104" y="43"/>
                  </a:lnTo>
                  <a:lnTo>
                    <a:pt x="104" y="42"/>
                  </a:lnTo>
                  <a:lnTo>
                    <a:pt x="103" y="41"/>
                  </a:lnTo>
                  <a:lnTo>
                    <a:pt x="103" y="39"/>
                  </a:lnTo>
                  <a:lnTo>
                    <a:pt x="101" y="38"/>
                  </a:lnTo>
                  <a:lnTo>
                    <a:pt x="101" y="37"/>
                  </a:lnTo>
                  <a:lnTo>
                    <a:pt x="100" y="37"/>
                  </a:lnTo>
                  <a:lnTo>
                    <a:pt x="99" y="35"/>
                  </a:lnTo>
                  <a:lnTo>
                    <a:pt x="99" y="35"/>
                  </a:lnTo>
                  <a:lnTo>
                    <a:pt x="97" y="35"/>
                  </a:lnTo>
                  <a:lnTo>
                    <a:pt x="96" y="34"/>
                  </a:lnTo>
                  <a:lnTo>
                    <a:pt x="96" y="34"/>
                  </a:lnTo>
                  <a:lnTo>
                    <a:pt x="95" y="32"/>
                  </a:lnTo>
                  <a:lnTo>
                    <a:pt x="93" y="31"/>
                  </a:lnTo>
                  <a:lnTo>
                    <a:pt x="93" y="31"/>
                  </a:lnTo>
                  <a:lnTo>
                    <a:pt x="92" y="30"/>
                  </a:lnTo>
                  <a:lnTo>
                    <a:pt x="92" y="28"/>
                  </a:lnTo>
                  <a:lnTo>
                    <a:pt x="92" y="27"/>
                  </a:lnTo>
                  <a:lnTo>
                    <a:pt x="92" y="26"/>
                  </a:lnTo>
                  <a:lnTo>
                    <a:pt x="92" y="24"/>
                  </a:lnTo>
                  <a:lnTo>
                    <a:pt x="92" y="23"/>
                  </a:lnTo>
                  <a:lnTo>
                    <a:pt x="92" y="22"/>
                  </a:lnTo>
                  <a:lnTo>
                    <a:pt x="92" y="20"/>
                  </a:lnTo>
                  <a:lnTo>
                    <a:pt x="92" y="19"/>
                  </a:lnTo>
                  <a:lnTo>
                    <a:pt x="93" y="18"/>
                  </a:lnTo>
                  <a:lnTo>
                    <a:pt x="95" y="14"/>
                  </a:lnTo>
                  <a:lnTo>
                    <a:pt x="95" y="12"/>
                  </a:lnTo>
                  <a:lnTo>
                    <a:pt x="95" y="11"/>
                  </a:lnTo>
                  <a:lnTo>
                    <a:pt x="92" y="10"/>
                  </a:lnTo>
                  <a:lnTo>
                    <a:pt x="92" y="10"/>
                  </a:lnTo>
                  <a:lnTo>
                    <a:pt x="91" y="8"/>
                  </a:lnTo>
                  <a:lnTo>
                    <a:pt x="91" y="8"/>
                  </a:lnTo>
                  <a:lnTo>
                    <a:pt x="89" y="8"/>
                  </a:lnTo>
                  <a:lnTo>
                    <a:pt x="88" y="8"/>
                  </a:lnTo>
                  <a:lnTo>
                    <a:pt x="87" y="8"/>
                  </a:lnTo>
                  <a:lnTo>
                    <a:pt x="85" y="8"/>
                  </a:lnTo>
                  <a:lnTo>
                    <a:pt x="85" y="8"/>
                  </a:lnTo>
                  <a:lnTo>
                    <a:pt x="82" y="8"/>
                  </a:lnTo>
                  <a:lnTo>
                    <a:pt x="80" y="8"/>
                  </a:lnTo>
                  <a:lnTo>
                    <a:pt x="80" y="10"/>
                  </a:lnTo>
                  <a:lnTo>
                    <a:pt x="78" y="10"/>
                  </a:lnTo>
                  <a:lnTo>
                    <a:pt x="78" y="10"/>
                  </a:lnTo>
                  <a:lnTo>
                    <a:pt x="77" y="11"/>
                  </a:lnTo>
                  <a:lnTo>
                    <a:pt x="76" y="12"/>
                  </a:lnTo>
                  <a:lnTo>
                    <a:pt x="76" y="12"/>
                  </a:lnTo>
                  <a:lnTo>
                    <a:pt x="73" y="15"/>
                  </a:lnTo>
                  <a:lnTo>
                    <a:pt x="72" y="15"/>
                  </a:lnTo>
                  <a:lnTo>
                    <a:pt x="72" y="15"/>
                  </a:lnTo>
                  <a:lnTo>
                    <a:pt x="70" y="15"/>
                  </a:lnTo>
                  <a:lnTo>
                    <a:pt x="69" y="15"/>
                  </a:lnTo>
                  <a:lnTo>
                    <a:pt x="68" y="15"/>
                  </a:lnTo>
                  <a:lnTo>
                    <a:pt x="66" y="14"/>
                  </a:lnTo>
                  <a:lnTo>
                    <a:pt x="65" y="12"/>
                  </a:lnTo>
                  <a:lnTo>
                    <a:pt x="64" y="11"/>
                  </a:lnTo>
                  <a:lnTo>
                    <a:pt x="64" y="10"/>
                  </a:lnTo>
                  <a:lnTo>
                    <a:pt x="62" y="8"/>
                  </a:lnTo>
                  <a:lnTo>
                    <a:pt x="61" y="7"/>
                  </a:lnTo>
                  <a:lnTo>
                    <a:pt x="58" y="5"/>
                  </a:lnTo>
                  <a:lnTo>
                    <a:pt x="57" y="5"/>
                  </a:lnTo>
                  <a:lnTo>
                    <a:pt x="57" y="4"/>
                  </a:lnTo>
                  <a:lnTo>
                    <a:pt x="55" y="3"/>
                  </a:lnTo>
                  <a:lnTo>
                    <a:pt x="54" y="3"/>
                  </a:lnTo>
                  <a:lnTo>
                    <a:pt x="53" y="3"/>
                  </a:lnTo>
                  <a:lnTo>
                    <a:pt x="50" y="3"/>
                  </a:lnTo>
                  <a:lnTo>
                    <a:pt x="49" y="3"/>
                  </a:lnTo>
                  <a:lnTo>
                    <a:pt x="46" y="3"/>
                  </a:lnTo>
                  <a:lnTo>
                    <a:pt x="45" y="3"/>
                  </a:lnTo>
                  <a:lnTo>
                    <a:pt x="42" y="1"/>
                  </a:lnTo>
                  <a:lnTo>
                    <a:pt x="41" y="1"/>
                  </a:lnTo>
                  <a:lnTo>
                    <a:pt x="39" y="1"/>
                  </a:lnTo>
                  <a:lnTo>
                    <a:pt x="38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2" y="1"/>
                  </a:lnTo>
                  <a:lnTo>
                    <a:pt x="31" y="3"/>
                  </a:lnTo>
                  <a:lnTo>
                    <a:pt x="28" y="4"/>
                  </a:lnTo>
                  <a:lnTo>
                    <a:pt x="26" y="7"/>
                  </a:lnTo>
                  <a:lnTo>
                    <a:pt x="23" y="10"/>
                  </a:lnTo>
                  <a:lnTo>
                    <a:pt x="22" y="11"/>
                  </a:lnTo>
                  <a:lnTo>
                    <a:pt x="22" y="14"/>
                  </a:lnTo>
                  <a:lnTo>
                    <a:pt x="23" y="16"/>
                  </a:lnTo>
                  <a:lnTo>
                    <a:pt x="23" y="19"/>
                  </a:lnTo>
                  <a:lnTo>
                    <a:pt x="23" y="22"/>
                  </a:lnTo>
                  <a:lnTo>
                    <a:pt x="24" y="23"/>
                  </a:lnTo>
                  <a:lnTo>
                    <a:pt x="24" y="24"/>
                  </a:lnTo>
                  <a:lnTo>
                    <a:pt x="23" y="27"/>
                  </a:lnTo>
                  <a:lnTo>
                    <a:pt x="23" y="28"/>
                  </a:lnTo>
                  <a:lnTo>
                    <a:pt x="22" y="31"/>
                  </a:lnTo>
                  <a:lnTo>
                    <a:pt x="20" y="34"/>
                  </a:lnTo>
                  <a:lnTo>
                    <a:pt x="19" y="35"/>
                  </a:lnTo>
                  <a:lnTo>
                    <a:pt x="18" y="38"/>
                  </a:lnTo>
                  <a:lnTo>
                    <a:pt x="18" y="38"/>
                  </a:lnTo>
                  <a:lnTo>
                    <a:pt x="18" y="39"/>
                  </a:lnTo>
                  <a:lnTo>
                    <a:pt x="16" y="39"/>
                  </a:lnTo>
                  <a:lnTo>
                    <a:pt x="16" y="39"/>
                  </a:lnTo>
                  <a:lnTo>
                    <a:pt x="15" y="39"/>
                  </a:lnTo>
                  <a:lnTo>
                    <a:pt x="15" y="39"/>
                  </a:lnTo>
                  <a:lnTo>
                    <a:pt x="14" y="39"/>
                  </a:lnTo>
                  <a:lnTo>
                    <a:pt x="12" y="41"/>
                  </a:lnTo>
                  <a:lnTo>
                    <a:pt x="12" y="41"/>
                  </a:lnTo>
                  <a:lnTo>
                    <a:pt x="11" y="41"/>
                  </a:lnTo>
                  <a:lnTo>
                    <a:pt x="11" y="42"/>
                  </a:lnTo>
                  <a:lnTo>
                    <a:pt x="11" y="43"/>
                  </a:lnTo>
                  <a:lnTo>
                    <a:pt x="11" y="45"/>
                  </a:lnTo>
                  <a:lnTo>
                    <a:pt x="11" y="46"/>
                  </a:lnTo>
                  <a:lnTo>
                    <a:pt x="10" y="49"/>
                  </a:lnTo>
                  <a:lnTo>
                    <a:pt x="10" y="50"/>
                  </a:lnTo>
                  <a:lnTo>
                    <a:pt x="10" y="51"/>
                  </a:lnTo>
                  <a:lnTo>
                    <a:pt x="8" y="51"/>
                  </a:lnTo>
                  <a:lnTo>
                    <a:pt x="8" y="53"/>
                  </a:lnTo>
                  <a:lnTo>
                    <a:pt x="8" y="53"/>
                  </a:lnTo>
                  <a:lnTo>
                    <a:pt x="7" y="54"/>
                  </a:lnTo>
                  <a:lnTo>
                    <a:pt x="5" y="54"/>
                  </a:lnTo>
                  <a:lnTo>
                    <a:pt x="4" y="54"/>
                  </a:lnTo>
                  <a:lnTo>
                    <a:pt x="3" y="53"/>
                  </a:lnTo>
                  <a:lnTo>
                    <a:pt x="3" y="53"/>
                  </a:lnTo>
                  <a:lnTo>
                    <a:pt x="1" y="53"/>
                  </a:lnTo>
                  <a:lnTo>
                    <a:pt x="1" y="54"/>
                  </a:lnTo>
                  <a:lnTo>
                    <a:pt x="1" y="54"/>
                  </a:lnTo>
                  <a:lnTo>
                    <a:pt x="0" y="55"/>
                  </a:lnTo>
                  <a:lnTo>
                    <a:pt x="0" y="55"/>
                  </a:lnTo>
                  <a:lnTo>
                    <a:pt x="0" y="57"/>
                  </a:lnTo>
                  <a:lnTo>
                    <a:pt x="0" y="58"/>
                  </a:lnTo>
                  <a:lnTo>
                    <a:pt x="0" y="59"/>
                  </a:lnTo>
                  <a:lnTo>
                    <a:pt x="0" y="62"/>
                  </a:lnTo>
                  <a:lnTo>
                    <a:pt x="0" y="64"/>
                  </a:lnTo>
                  <a:lnTo>
                    <a:pt x="0" y="65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1" y="66"/>
                  </a:lnTo>
                  <a:lnTo>
                    <a:pt x="3" y="68"/>
                  </a:lnTo>
                  <a:lnTo>
                    <a:pt x="5" y="68"/>
                  </a:lnTo>
                  <a:lnTo>
                    <a:pt x="7" y="68"/>
                  </a:lnTo>
                  <a:lnTo>
                    <a:pt x="10" y="69"/>
                  </a:lnTo>
                  <a:lnTo>
                    <a:pt x="10" y="69"/>
                  </a:lnTo>
                  <a:lnTo>
                    <a:pt x="11" y="69"/>
                  </a:lnTo>
                  <a:lnTo>
                    <a:pt x="11" y="70"/>
                  </a:lnTo>
                  <a:lnTo>
                    <a:pt x="11" y="70"/>
                  </a:lnTo>
                  <a:lnTo>
                    <a:pt x="11" y="70"/>
                  </a:lnTo>
                  <a:lnTo>
                    <a:pt x="11" y="72"/>
                  </a:lnTo>
                  <a:lnTo>
                    <a:pt x="12" y="72"/>
                  </a:lnTo>
                  <a:lnTo>
                    <a:pt x="14" y="73"/>
                  </a:lnTo>
                  <a:lnTo>
                    <a:pt x="15" y="73"/>
                  </a:lnTo>
                  <a:lnTo>
                    <a:pt x="18" y="74"/>
                  </a:lnTo>
                  <a:lnTo>
                    <a:pt x="19" y="76"/>
                  </a:lnTo>
                  <a:lnTo>
                    <a:pt x="20" y="76"/>
                  </a:lnTo>
                  <a:lnTo>
                    <a:pt x="22" y="76"/>
                  </a:lnTo>
                  <a:lnTo>
                    <a:pt x="22" y="77"/>
                  </a:lnTo>
                  <a:lnTo>
                    <a:pt x="23" y="77"/>
                  </a:lnTo>
                  <a:lnTo>
                    <a:pt x="23" y="78"/>
                  </a:lnTo>
                  <a:lnTo>
                    <a:pt x="24" y="78"/>
                  </a:lnTo>
                  <a:lnTo>
                    <a:pt x="24" y="80"/>
                  </a:lnTo>
                  <a:lnTo>
                    <a:pt x="24" y="80"/>
                  </a:lnTo>
                  <a:lnTo>
                    <a:pt x="24" y="81"/>
                  </a:lnTo>
                  <a:lnTo>
                    <a:pt x="23" y="82"/>
                  </a:lnTo>
                  <a:lnTo>
                    <a:pt x="23" y="82"/>
                  </a:lnTo>
                  <a:lnTo>
                    <a:pt x="23" y="84"/>
                  </a:lnTo>
                  <a:lnTo>
                    <a:pt x="22" y="85"/>
                  </a:lnTo>
                  <a:lnTo>
                    <a:pt x="20" y="85"/>
                  </a:lnTo>
                  <a:lnTo>
                    <a:pt x="20" y="86"/>
                  </a:lnTo>
                  <a:lnTo>
                    <a:pt x="19" y="88"/>
                  </a:lnTo>
                  <a:lnTo>
                    <a:pt x="18" y="88"/>
                  </a:lnTo>
                  <a:lnTo>
                    <a:pt x="18" y="89"/>
                  </a:lnTo>
                  <a:lnTo>
                    <a:pt x="18" y="91"/>
                  </a:lnTo>
                  <a:lnTo>
                    <a:pt x="16" y="91"/>
                  </a:lnTo>
                  <a:lnTo>
                    <a:pt x="16" y="92"/>
                  </a:lnTo>
                  <a:lnTo>
                    <a:pt x="16" y="93"/>
                  </a:lnTo>
                  <a:lnTo>
                    <a:pt x="16" y="93"/>
                  </a:lnTo>
                  <a:lnTo>
                    <a:pt x="18" y="96"/>
                  </a:lnTo>
                  <a:lnTo>
                    <a:pt x="18" y="96"/>
                  </a:lnTo>
                  <a:lnTo>
                    <a:pt x="20" y="96"/>
                  </a:lnTo>
                  <a:lnTo>
                    <a:pt x="22" y="97"/>
                  </a:lnTo>
                  <a:lnTo>
                    <a:pt x="24" y="97"/>
                  </a:lnTo>
                  <a:lnTo>
                    <a:pt x="26" y="97"/>
                  </a:lnTo>
                  <a:lnTo>
                    <a:pt x="28" y="99"/>
                  </a:lnTo>
                  <a:lnTo>
                    <a:pt x="31" y="99"/>
                  </a:lnTo>
                  <a:lnTo>
                    <a:pt x="35" y="99"/>
                  </a:lnTo>
                  <a:lnTo>
                    <a:pt x="38" y="99"/>
                  </a:lnTo>
                  <a:lnTo>
                    <a:pt x="39" y="99"/>
                  </a:lnTo>
                  <a:lnTo>
                    <a:pt x="41" y="99"/>
                  </a:lnTo>
                  <a:lnTo>
                    <a:pt x="42" y="100"/>
                  </a:lnTo>
                  <a:lnTo>
                    <a:pt x="45" y="100"/>
                  </a:lnTo>
                  <a:lnTo>
                    <a:pt x="49" y="101"/>
                  </a:lnTo>
                  <a:lnTo>
                    <a:pt x="53" y="103"/>
                  </a:lnTo>
                  <a:lnTo>
                    <a:pt x="54" y="103"/>
                  </a:lnTo>
                  <a:lnTo>
                    <a:pt x="57" y="103"/>
                  </a:lnTo>
                  <a:lnTo>
                    <a:pt x="58" y="104"/>
                  </a:lnTo>
                  <a:lnTo>
                    <a:pt x="60" y="104"/>
                  </a:lnTo>
                  <a:lnTo>
                    <a:pt x="62" y="104"/>
                  </a:lnTo>
                  <a:lnTo>
                    <a:pt x="64" y="104"/>
                  </a:lnTo>
                  <a:lnTo>
                    <a:pt x="65" y="103"/>
                  </a:lnTo>
                  <a:lnTo>
                    <a:pt x="66" y="103"/>
                  </a:lnTo>
                  <a:lnTo>
                    <a:pt x="68" y="101"/>
                  </a:lnTo>
                  <a:lnTo>
                    <a:pt x="69" y="101"/>
                  </a:lnTo>
                  <a:lnTo>
                    <a:pt x="70" y="101"/>
                  </a:lnTo>
                  <a:lnTo>
                    <a:pt x="72" y="101"/>
                  </a:lnTo>
                  <a:lnTo>
                    <a:pt x="74" y="100"/>
                  </a:lnTo>
                  <a:lnTo>
                    <a:pt x="76" y="100"/>
                  </a:lnTo>
                  <a:lnTo>
                    <a:pt x="78" y="100"/>
                  </a:lnTo>
                  <a:lnTo>
                    <a:pt x="81" y="101"/>
                  </a:lnTo>
                  <a:lnTo>
                    <a:pt x="85" y="101"/>
                  </a:lnTo>
                  <a:lnTo>
                    <a:pt x="91" y="101"/>
                  </a:lnTo>
                  <a:lnTo>
                    <a:pt x="96" y="103"/>
                  </a:lnTo>
                  <a:lnTo>
                    <a:pt x="100" y="103"/>
                  </a:lnTo>
                  <a:lnTo>
                    <a:pt x="105" y="104"/>
                  </a:lnTo>
                  <a:lnTo>
                    <a:pt x="111" y="104"/>
                  </a:lnTo>
                  <a:lnTo>
                    <a:pt x="116" y="104"/>
                  </a:lnTo>
                  <a:lnTo>
                    <a:pt x="122" y="105"/>
                  </a:lnTo>
                  <a:lnTo>
                    <a:pt x="124" y="105"/>
                  </a:lnTo>
                  <a:lnTo>
                    <a:pt x="127" y="105"/>
                  </a:lnTo>
                  <a:lnTo>
                    <a:pt x="130" y="105"/>
                  </a:lnTo>
                  <a:lnTo>
                    <a:pt x="132" y="105"/>
                  </a:lnTo>
                  <a:lnTo>
                    <a:pt x="134" y="105"/>
                  </a:lnTo>
                  <a:lnTo>
                    <a:pt x="136" y="104"/>
                  </a:lnTo>
                  <a:lnTo>
                    <a:pt x="138" y="104"/>
                  </a:lnTo>
                  <a:lnTo>
                    <a:pt x="139" y="103"/>
                  </a:lnTo>
                  <a:lnTo>
                    <a:pt x="142" y="101"/>
                  </a:lnTo>
                  <a:lnTo>
                    <a:pt x="146" y="100"/>
                  </a:lnTo>
                  <a:lnTo>
                    <a:pt x="150" y="99"/>
                  </a:lnTo>
                  <a:lnTo>
                    <a:pt x="154" y="97"/>
                  </a:lnTo>
                  <a:lnTo>
                    <a:pt x="155" y="97"/>
                  </a:lnTo>
                  <a:lnTo>
                    <a:pt x="157" y="96"/>
                  </a:lnTo>
                  <a:lnTo>
                    <a:pt x="157" y="96"/>
                  </a:lnTo>
                  <a:lnTo>
                    <a:pt x="159" y="96"/>
                  </a:lnTo>
                  <a:lnTo>
                    <a:pt x="158" y="95"/>
                  </a:lnTo>
                  <a:lnTo>
                    <a:pt x="155" y="91"/>
                  </a:lnTo>
                  <a:lnTo>
                    <a:pt x="154" y="88"/>
                  </a:lnTo>
                  <a:lnTo>
                    <a:pt x="151" y="86"/>
                  </a:lnTo>
                  <a:lnTo>
                    <a:pt x="150" y="84"/>
                  </a:lnTo>
                  <a:lnTo>
                    <a:pt x="150" y="82"/>
                  </a:lnTo>
                  <a:lnTo>
                    <a:pt x="150" y="82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22" name="Freeform 32"/>
            <p:cNvSpPr>
              <a:spLocks/>
            </p:cNvSpPr>
            <p:nvPr/>
          </p:nvSpPr>
          <p:spPr bwMode="auto">
            <a:xfrm>
              <a:off x="5267350" y="4257648"/>
              <a:ext cx="704802" cy="506647"/>
            </a:xfrm>
            <a:custGeom>
              <a:avLst/>
              <a:gdLst>
                <a:gd name="T0" fmla="*/ 310 w 313"/>
                <a:gd name="T1" fmla="*/ 152 h 225"/>
                <a:gd name="T2" fmla="*/ 312 w 313"/>
                <a:gd name="T3" fmla="*/ 143 h 225"/>
                <a:gd name="T4" fmla="*/ 291 w 313"/>
                <a:gd name="T5" fmla="*/ 133 h 225"/>
                <a:gd name="T6" fmla="*/ 283 w 313"/>
                <a:gd name="T7" fmla="*/ 121 h 225"/>
                <a:gd name="T8" fmla="*/ 287 w 313"/>
                <a:gd name="T9" fmla="*/ 106 h 225"/>
                <a:gd name="T10" fmla="*/ 297 w 313"/>
                <a:gd name="T11" fmla="*/ 97 h 225"/>
                <a:gd name="T12" fmla="*/ 295 w 313"/>
                <a:gd name="T13" fmla="*/ 86 h 225"/>
                <a:gd name="T14" fmla="*/ 283 w 313"/>
                <a:gd name="T15" fmla="*/ 82 h 225"/>
                <a:gd name="T16" fmla="*/ 274 w 313"/>
                <a:gd name="T17" fmla="*/ 70 h 225"/>
                <a:gd name="T18" fmla="*/ 263 w 313"/>
                <a:gd name="T19" fmla="*/ 58 h 225"/>
                <a:gd name="T20" fmla="*/ 235 w 313"/>
                <a:gd name="T21" fmla="*/ 56 h 225"/>
                <a:gd name="T22" fmla="*/ 214 w 313"/>
                <a:gd name="T23" fmla="*/ 50 h 225"/>
                <a:gd name="T24" fmla="*/ 216 w 313"/>
                <a:gd name="T25" fmla="*/ 33 h 225"/>
                <a:gd name="T26" fmla="*/ 209 w 313"/>
                <a:gd name="T27" fmla="*/ 15 h 225"/>
                <a:gd name="T28" fmla="*/ 194 w 313"/>
                <a:gd name="T29" fmla="*/ 8 h 225"/>
                <a:gd name="T30" fmla="*/ 175 w 313"/>
                <a:gd name="T31" fmla="*/ 15 h 225"/>
                <a:gd name="T32" fmla="*/ 162 w 313"/>
                <a:gd name="T33" fmla="*/ 21 h 225"/>
                <a:gd name="T34" fmla="*/ 144 w 313"/>
                <a:gd name="T35" fmla="*/ 15 h 225"/>
                <a:gd name="T36" fmla="*/ 133 w 313"/>
                <a:gd name="T37" fmla="*/ 11 h 225"/>
                <a:gd name="T38" fmla="*/ 113 w 313"/>
                <a:gd name="T39" fmla="*/ 11 h 225"/>
                <a:gd name="T40" fmla="*/ 101 w 313"/>
                <a:gd name="T41" fmla="*/ 2 h 225"/>
                <a:gd name="T42" fmla="*/ 67 w 313"/>
                <a:gd name="T43" fmla="*/ 0 h 225"/>
                <a:gd name="T44" fmla="*/ 58 w 313"/>
                <a:gd name="T45" fmla="*/ 5 h 225"/>
                <a:gd name="T46" fmla="*/ 54 w 313"/>
                <a:gd name="T47" fmla="*/ 13 h 225"/>
                <a:gd name="T48" fmla="*/ 52 w 313"/>
                <a:gd name="T49" fmla="*/ 25 h 225"/>
                <a:gd name="T50" fmla="*/ 41 w 313"/>
                <a:gd name="T51" fmla="*/ 44 h 225"/>
                <a:gd name="T52" fmla="*/ 32 w 313"/>
                <a:gd name="T53" fmla="*/ 47 h 225"/>
                <a:gd name="T54" fmla="*/ 20 w 313"/>
                <a:gd name="T55" fmla="*/ 60 h 225"/>
                <a:gd name="T56" fmla="*/ 8 w 313"/>
                <a:gd name="T57" fmla="*/ 73 h 225"/>
                <a:gd name="T58" fmla="*/ 4 w 313"/>
                <a:gd name="T59" fmla="*/ 85 h 225"/>
                <a:gd name="T60" fmla="*/ 1 w 313"/>
                <a:gd name="T61" fmla="*/ 101 h 225"/>
                <a:gd name="T62" fmla="*/ 5 w 313"/>
                <a:gd name="T63" fmla="*/ 119 h 225"/>
                <a:gd name="T64" fmla="*/ 10 w 313"/>
                <a:gd name="T65" fmla="*/ 133 h 225"/>
                <a:gd name="T66" fmla="*/ 28 w 313"/>
                <a:gd name="T67" fmla="*/ 143 h 225"/>
                <a:gd name="T68" fmla="*/ 63 w 313"/>
                <a:gd name="T69" fmla="*/ 152 h 225"/>
                <a:gd name="T70" fmla="*/ 87 w 313"/>
                <a:gd name="T71" fmla="*/ 166 h 225"/>
                <a:gd name="T72" fmla="*/ 100 w 313"/>
                <a:gd name="T73" fmla="*/ 183 h 225"/>
                <a:gd name="T74" fmla="*/ 116 w 313"/>
                <a:gd name="T75" fmla="*/ 187 h 225"/>
                <a:gd name="T76" fmla="*/ 127 w 313"/>
                <a:gd name="T77" fmla="*/ 191 h 225"/>
                <a:gd name="T78" fmla="*/ 140 w 313"/>
                <a:gd name="T79" fmla="*/ 198 h 225"/>
                <a:gd name="T80" fmla="*/ 160 w 313"/>
                <a:gd name="T81" fmla="*/ 191 h 225"/>
                <a:gd name="T82" fmla="*/ 166 w 313"/>
                <a:gd name="T83" fmla="*/ 190 h 225"/>
                <a:gd name="T84" fmla="*/ 170 w 313"/>
                <a:gd name="T85" fmla="*/ 198 h 225"/>
                <a:gd name="T86" fmla="*/ 168 w 313"/>
                <a:gd name="T87" fmla="*/ 208 h 225"/>
                <a:gd name="T88" fmla="*/ 171 w 313"/>
                <a:gd name="T89" fmla="*/ 220 h 225"/>
                <a:gd name="T90" fmla="*/ 174 w 313"/>
                <a:gd name="T91" fmla="*/ 225 h 225"/>
                <a:gd name="T92" fmla="*/ 197 w 313"/>
                <a:gd name="T93" fmla="*/ 213 h 225"/>
                <a:gd name="T94" fmla="*/ 209 w 313"/>
                <a:gd name="T95" fmla="*/ 209 h 225"/>
                <a:gd name="T96" fmla="*/ 217 w 313"/>
                <a:gd name="T97" fmla="*/ 208 h 225"/>
                <a:gd name="T98" fmla="*/ 225 w 313"/>
                <a:gd name="T99" fmla="*/ 208 h 225"/>
                <a:gd name="T100" fmla="*/ 229 w 313"/>
                <a:gd name="T101" fmla="*/ 201 h 225"/>
                <a:gd name="T102" fmla="*/ 243 w 313"/>
                <a:gd name="T103" fmla="*/ 193 h 225"/>
                <a:gd name="T104" fmla="*/ 249 w 313"/>
                <a:gd name="T105" fmla="*/ 194 h 225"/>
                <a:gd name="T106" fmla="*/ 256 w 313"/>
                <a:gd name="T107" fmla="*/ 194 h 225"/>
                <a:gd name="T108" fmla="*/ 260 w 313"/>
                <a:gd name="T109" fmla="*/ 194 h 225"/>
                <a:gd name="T110" fmla="*/ 271 w 313"/>
                <a:gd name="T111" fmla="*/ 194 h 225"/>
                <a:gd name="T112" fmla="*/ 285 w 313"/>
                <a:gd name="T113" fmla="*/ 190 h 225"/>
                <a:gd name="T114" fmla="*/ 295 w 313"/>
                <a:gd name="T115" fmla="*/ 178 h 225"/>
                <a:gd name="T116" fmla="*/ 294 w 313"/>
                <a:gd name="T117" fmla="*/ 171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3" h="225">
                  <a:moveTo>
                    <a:pt x="299" y="162"/>
                  </a:moveTo>
                  <a:lnTo>
                    <a:pt x="301" y="160"/>
                  </a:lnTo>
                  <a:lnTo>
                    <a:pt x="303" y="158"/>
                  </a:lnTo>
                  <a:lnTo>
                    <a:pt x="305" y="156"/>
                  </a:lnTo>
                  <a:lnTo>
                    <a:pt x="306" y="155"/>
                  </a:lnTo>
                  <a:lnTo>
                    <a:pt x="306" y="155"/>
                  </a:lnTo>
                  <a:lnTo>
                    <a:pt x="308" y="154"/>
                  </a:lnTo>
                  <a:lnTo>
                    <a:pt x="309" y="154"/>
                  </a:lnTo>
                  <a:lnTo>
                    <a:pt x="310" y="152"/>
                  </a:lnTo>
                  <a:lnTo>
                    <a:pt x="310" y="151"/>
                  </a:lnTo>
                  <a:lnTo>
                    <a:pt x="312" y="151"/>
                  </a:lnTo>
                  <a:lnTo>
                    <a:pt x="312" y="150"/>
                  </a:lnTo>
                  <a:lnTo>
                    <a:pt x="312" y="148"/>
                  </a:lnTo>
                  <a:lnTo>
                    <a:pt x="312" y="147"/>
                  </a:lnTo>
                  <a:lnTo>
                    <a:pt x="313" y="146"/>
                  </a:lnTo>
                  <a:lnTo>
                    <a:pt x="312" y="146"/>
                  </a:lnTo>
                  <a:lnTo>
                    <a:pt x="312" y="144"/>
                  </a:lnTo>
                  <a:lnTo>
                    <a:pt x="312" y="143"/>
                  </a:lnTo>
                  <a:lnTo>
                    <a:pt x="310" y="143"/>
                  </a:lnTo>
                  <a:lnTo>
                    <a:pt x="309" y="142"/>
                  </a:lnTo>
                  <a:lnTo>
                    <a:pt x="309" y="140"/>
                  </a:lnTo>
                  <a:lnTo>
                    <a:pt x="306" y="140"/>
                  </a:lnTo>
                  <a:lnTo>
                    <a:pt x="305" y="139"/>
                  </a:lnTo>
                  <a:lnTo>
                    <a:pt x="302" y="139"/>
                  </a:lnTo>
                  <a:lnTo>
                    <a:pt x="298" y="137"/>
                  </a:lnTo>
                  <a:lnTo>
                    <a:pt x="294" y="136"/>
                  </a:lnTo>
                  <a:lnTo>
                    <a:pt x="291" y="133"/>
                  </a:lnTo>
                  <a:lnTo>
                    <a:pt x="290" y="133"/>
                  </a:lnTo>
                  <a:lnTo>
                    <a:pt x="289" y="132"/>
                  </a:lnTo>
                  <a:lnTo>
                    <a:pt x="287" y="131"/>
                  </a:lnTo>
                  <a:lnTo>
                    <a:pt x="286" y="129"/>
                  </a:lnTo>
                  <a:lnTo>
                    <a:pt x="285" y="128"/>
                  </a:lnTo>
                  <a:lnTo>
                    <a:pt x="283" y="127"/>
                  </a:lnTo>
                  <a:lnTo>
                    <a:pt x="283" y="124"/>
                  </a:lnTo>
                  <a:lnTo>
                    <a:pt x="283" y="123"/>
                  </a:lnTo>
                  <a:lnTo>
                    <a:pt x="283" y="121"/>
                  </a:lnTo>
                  <a:lnTo>
                    <a:pt x="283" y="120"/>
                  </a:lnTo>
                  <a:lnTo>
                    <a:pt x="283" y="117"/>
                  </a:lnTo>
                  <a:lnTo>
                    <a:pt x="283" y="116"/>
                  </a:lnTo>
                  <a:lnTo>
                    <a:pt x="283" y="115"/>
                  </a:lnTo>
                  <a:lnTo>
                    <a:pt x="285" y="112"/>
                  </a:lnTo>
                  <a:lnTo>
                    <a:pt x="285" y="110"/>
                  </a:lnTo>
                  <a:lnTo>
                    <a:pt x="286" y="109"/>
                  </a:lnTo>
                  <a:lnTo>
                    <a:pt x="286" y="108"/>
                  </a:lnTo>
                  <a:lnTo>
                    <a:pt x="287" y="106"/>
                  </a:lnTo>
                  <a:lnTo>
                    <a:pt x="289" y="105"/>
                  </a:lnTo>
                  <a:lnTo>
                    <a:pt x="289" y="102"/>
                  </a:lnTo>
                  <a:lnTo>
                    <a:pt x="290" y="102"/>
                  </a:lnTo>
                  <a:lnTo>
                    <a:pt x="291" y="101"/>
                  </a:lnTo>
                  <a:lnTo>
                    <a:pt x="293" y="100"/>
                  </a:lnTo>
                  <a:lnTo>
                    <a:pt x="294" y="100"/>
                  </a:lnTo>
                  <a:lnTo>
                    <a:pt x="295" y="98"/>
                  </a:lnTo>
                  <a:lnTo>
                    <a:pt x="295" y="98"/>
                  </a:lnTo>
                  <a:lnTo>
                    <a:pt x="297" y="97"/>
                  </a:lnTo>
                  <a:lnTo>
                    <a:pt x="297" y="97"/>
                  </a:lnTo>
                  <a:lnTo>
                    <a:pt x="298" y="96"/>
                  </a:lnTo>
                  <a:lnTo>
                    <a:pt x="298" y="94"/>
                  </a:lnTo>
                  <a:lnTo>
                    <a:pt x="298" y="93"/>
                  </a:lnTo>
                  <a:lnTo>
                    <a:pt x="298" y="93"/>
                  </a:lnTo>
                  <a:lnTo>
                    <a:pt x="298" y="90"/>
                  </a:lnTo>
                  <a:lnTo>
                    <a:pt x="297" y="89"/>
                  </a:lnTo>
                  <a:lnTo>
                    <a:pt x="297" y="88"/>
                  </a:lnTo>
                  <a:lnTo>
                    <a:pt x="295" y="86"/>
                  </a:lnTo>
                  <a:lnTo>
                    <a:pt x="295" y="86"/>
                  </a:lnTo>
                  <a:lnTo>
                    <a:pt x="294" y="85"/>
                  </a:lnTo>
                  <a:lnTo>
                    <a:pt x="293" y="85"/>
                  </a:lnTo>
                  <a:lnTo>
                    <a:pt x="291" y="83"/>
                  </a:lnTo>
                  <a:lnTo>
                    <a:pt x="289" y="83"/>
                  </a:lnTo>
                  <a:lnTo>
                    <a:pt x="286" y="83"/>
                  </a:lnTo>
                  <a:lnTo>
                    <a:pt x="285" y="83"/>
                  </a:lnTo>
                  <a:lnTo>
                    <a:pt x="285" y="83"/>
                  </a:lnTo>
                  <a:lnTo>
                    <a:pt x="283" y="82"/>
                  </a:lnTo>
                  <a:lnTo>
                    <a:pt x="282" y="82"/>
                  </a:lnTo>
                  <a:lnTo>
                    <a:pt x="282" y="81"/>
                  </a:lnTo>
                  <a:lnTo>
                    <a:pt x="281" y="81"/>
                  </a:lnTo>
                  <a:lnTo>
                    <a:pt x="279" y="79"/>
                  </a:lnTo>
                  <a:lnTo>
                    <a:pt x="279" y="78"/>
                  </a:lnTo>
                  <a:lnTo>
                    <a:pt x="278" y="77"/>
                  </a:lnTo>
                  <a:lnTo>
                    <a:pt x="278" y="74"/>
                  </a:lnTo>
                  <a:lnTo>
                    <a:pt x="276" y="73"/>
                  </a:lnTo>
                  <a:lnTo>
                    <a:pt x="274" y="70"/>
                  </a:lnTo>
                  <a:lnTo>
                    <a:pt x="272" y="67"/>
                  </a:lnTo>
                  <a:lnTo>
                    <a:pt x="271" y="66"/>
                  </a:lnTo>
                  <a:lnTo>
                    <a:pt x="270" y="63"/>
                  </a:lnTo>
                  <a:lnTo>
                    <a:pt x="268" y="62"/>
                  </a:lnTo>
                  <a:lnTo>
                    <a:pt x="267" y="60"/>
                  </a:lnTo>
                  <a:lnTo>
                    <a:pt x="266" y="60"/>
                  </a:lnTo>
                  <a:lnTo>
                    <a:pt x="266" y="59"/>
                  </a:lnTo>
                  <a:lnTo>
                    <a:pt x="264" y="58"/>
                  </a:lnTo>
                  <a:lnTo>
                    <a:pt x="263" y="58"/>
                  </a:lnTo>
                  <a:lnTo>
                    <a:pt x="260" y="56"/>
                  </a:lnTo>
                  <a:lnTo>
                    <a:pt x="259" y="56"/>
                  </a:lnTo>
                  <a:lnTo>
                    <a:pt x="258" y="56"/>
                  </a:lnTo>
                  <a:lnTo>
                    <a:pt x="255" y="55"/>
                  </a:lnTo>
                  <a:lnTo>
                    <a:pt x="251" y="55"/>
                  </a:lnTo>
                  <a:lnTo>
                    <a:pt x="245" y="55"/>
                  </a:lnTo>
                  <a:lnTo>
                    <a:pt x="243" y="55"/>
                  </a:lnTo>
                  <a:lnTo>
                    <a:pt x="239" y="56"/>
                  </a:lnTo>
                  <a:lnTo>
                    <a:pt x="235" y="56"/>
                  </a:lnTo>
                  <a:lnTo>
                    <a:pt x="232" y="56"/>
                  </a:lnTo>
                  <a:lnTo>
                    <a:pt x="229" y="56"/>
                  </a:lnTo>
                  <a:lnTo>
                    <a:pt x="227" y="56"/>
                  </a:lnTo>
                  <a:lnTo>
                    <a:pt x="222" y="56"/>
                  </a:lnTo>
                  <a:lnTo>
                    <a:pt x="220" y="55"/>
                  </a:lnTo>
                  <a:lnTo>
                    <a:pt x="217" y="54"/>
                  </a:lnTo>
                  <a:lnTo>
                    <a:pt x="216" y="52"/>
                  </a:lnTo>
                  <a:lnTo>
                    <a:pt x="216" y="51"/>
                  </a:lnTo>
                  <a:lnTo>
                    <a:pt x="214" y="50"/>
                  </a:lnTo>
                  <a:lnTo>
                    <a:pt x="214" y="48"/>
                  </a:lnTo>
                  <a:lnTo>
                    <a:pt x="213" y="47"/>
                  </a:lnTo>
                  <a:lnTo>
                    <a:pt x="213" y="46"/>
                  </a:lnTo>
                  <a:lnTo>
                    <a:pt x="214" y="44"/>
                  </a:lnTo>
                  <a:lnTo>
                    <a:pt x="214" y="42"/>
                  </a:lnTo>
                  <a:lnTo>
                    <a:pt x="214" y="40"/>
                  </a:lnTo>
                  <a:lnTo>
                    <a:pt x="216" y="38"/>
                  </a:lnTo>
                  <a:lnTo>
                    <a:pt x="216" y="36"/>
                  </a:lnTo>
                  <a:lnTo>
                    <a:pt x="216" y="33"/>
                  </a:lnTo>
                  <a:lnTo>
                    <a:pt x="216" y="31"/>
                  </a:lnTo>
                  <a:lnTo>
                    <a:pt x="216" y="28"/>
                  </a:lnTo>
                  <a:lnTo>
                    <a:pt x="214" y="27"/>
                  </a:lnTo>
                  <a:lnTo>
                    <a:pt x="214" y="24"/>
                  </a:lnTo>
                  <a:lnTo>
                    <a:pt x="213" y="20"/>
                  </a:lnTo>
                  <a:lnTo>
                    <a:pt x="212" y="17"/>
                  </a:lnTo>
                  <a:lnTo>
                    <a:pt x="210" y="15"/>
                  </a:lnTo>
                  <a:lnTo>
                    <a:pt x="210" y="13"/>
                  </a:lnTo>
                  <a:lnTo>
                    <a:pt x="209" y="15"/>
                  </a:lnTo>
                  <a:lnTo>
                    <a:pt x="208" y="15"/>
                  </a:lnTo>
                  <a:lnTo>
                    <a:pt x="206" y="15"/>
                  </a:lnTo>
                  <a:lnTo>
                    <a:pt x="205" y="15"/>
                  </a:lnTo>
                  <a:lnTo>
                    <a:pt x="205" y="13"/>
                  </a:lnTo>
                  <a:lnTo>
                    <a:pt x="204" y="13"/>
                  </a:lnTo>
                  <a:lnTo>
                    <a:pt x="200" y="11"/>
                  </a:lnTo>
                  <a:lnTo>
                    <a:pt x="197" y="9"/>
                  </a:lnTo>
                  <a:lnTo>
                    <a:pt x="195" y="8"/>
                  </a:lnTo>
                  <a:lnTo>
                    <a:pt x="194" y="8"/>
                  </a:lnTo>
                  <a:lnTo>
                    <a:pt x="193" y="6"/>
                  </a:lnTo>
                  <a:lnTo>
                    <a:pt x="190" y="6"/>
                  </a:lnTo>
                  <a:lnTo>
                    <a:pt x="189" y="6"/>
                  </a:lnTo>
                  <a:lnTo>
                    <a:pt x="187" y="6"/>
                  </a:lnTo>
                  <a:lnTo>
                    <a:pt x="186" y="6"/>
                  </a:lnTo>
                  <a:lnTo>
                    <a:pt x="185" y="6"/>
                  </a:lnTo>
                  <a:lnTo>
                    <a:pt x="182" y="9"/>
                  </a:lnTo>
                  <a:lnTo>
                    <a:pt x="178" y="12"/>
                  </a:lnTo>
                  <a:lnTo>
                    <a:pt x="175" y="15"/>
                  </a:lnTo>
                  <a:lnTo>
                    <a:pt x="171" y="17"/>
                  </a:lnTo>
                  <a:lnTo>
                    <a:pt x="170" y="17"/>
                  </a:lnTo>
                  <a:lnTo>
                    <a:pt x="168" y="19"/>
                  </a:lnTo>
                  <a:lnTo>
                    <a:pt x="167" y="20"/>
                  </a:lnTo>
                  <a:lnTo>
                    <a:pt x="166" y="20"/>
                  </a:lnTo>
                  <a:lnTo>
                    <a:pt x="164" y="21"/>
                  </a:lnTo>
                  <a:lnTo>
                    <a:pt x="163" y="21"/>
                  </a:lnTo>
                  <a:lnTo>
                    <a:pt x="162" y="21"/>
                  </a:lnTo>
                  <a:lnTo>
                    <a:pt x="162" y="21"/>
                  </a:lnTo>
                  <a:lnTo>
                    <a:pt x="159" y="20"/>
                  </a:lnTo>
                  <a:lnTo>
                    <a:pt x="158" y="19"/>
                  </a:lnTo>
                  <a:lnTo>
                    <a:pt x="154" y="19"/>
                  </a:lnTo>
                  <a:lnTo>
                    <a:pt x="151" y="17"/>
                  </a:lnTo>
                  <a:lnTo>
                    <a:pt x="150" y="17"/>
                  </a:lnTo>
                  <a:lnTo>
                    <a:pt x="148" y="16"/>
                  </a:lnTo>
                  <a:lnTo>
                    <a:pt x="145" y="16"/>
                  </a:lnTo>
                  <a:lnTo>
                    <a:pt x="144" y="15"/>
                  </a:lnTo>
                  <a:lnTo>
                    <a:pt x="144" y="15"/>
                  </a:lnTo>
                  <a:lnTo>
                    <a:pt x="143" y="13"/>
                  </a:lnTo>
                  <a:lnTo>
                    <a:pt x="141" y="13"/>
                  </a:lnTo>
                  <a:lnTo>
                    <a:pt x="140" y="12"/>
                  </a:lnTo>
                  <a:lnTo>
                    <a:pt x="140" y="12"/>
                  </a:lnTo>
                  <a:lnTo>
                    <a:pt x="139" y="11"/>
                  </a:lnTo>
                  <a:lnTo>
                    <a:pt x="137" y="11"/>
                  </a:lnTo>
                  <a:lnTo>
                    <a:pt x="137" y="11"/>
                  </a:lnTo>
                  <a:lnTo>
                    <a:pt x="135" y="11"/>
                  </a:lnTo>
                  <a:lnTo>
                    <a:pt x="133" y="11"/>
                  </a:lnTo>
                  <a:lnTo>
                    <a:pt x="132" y="11"/>
                  </a:lnTo>
                  <a:lnTo>
                    <a:pt x="131" y="11"/>
                  </a:lnTo>
                  <a:lnTo>
                    <a:pt x="128" y="12"/>
                  </a:lnTo>
                  <a:lnTo>
                    <a:pt x="124" y="12"/>
                  </a:lnTo>
                  <a:lnTo>
                    <a:pt x="121" y="12"/>
                  </a:lnTo>
                  <a:lnTo>
                    <a:pt x="118" y="12"/>
                  </a:lnTo>
                  <a:lnTo>
                    <a:pt x="117" y="12"/>
                  </a:lnTo>
                  <a:lnTo>
                    <a:pt x="116" y="12"/>
                  </a:lnTo>
                  <a:lnTo>
                    <a:pt x="113" y="11"/>
                  </a:lnTo>
                  <a:lnTo>
                    <a:pt x="112" y="11"/>
                  </a:lnTo>
                  <a:lnTo>
                    <a:pt x="110" y="9"/>
                  </a:lnTo>
                  <a:lnTo>
                    <a:pt x="108" y="8"/>
                  </a:lnTo>
                  <a:lnTo>
                    <a:pt x="106" y="6"/>
                  </a:lnTo>
                  <a:lnTo>
                    <a:pt x="105" y="5"/>
                  </a:lnTo>
                  <a:lnTo>
                    <a:pt x="105" y="5"/>
                  </a:lnTo>
                  <a:lnTo>
                    <a:pt x="104" y="4"/>
                  </a:lnTo>
                  <a:lnTo>
                    <a:pt x="102" y="4"/>
                  </a:lnTo>
                  <a:lnTo>
                    <a:pt x="101" y="2"/>
                  </a:lnTo>
                  <a:lnTo>
                    <a:pt x="100" y="2"/>
                  </a:lnTo>
                  <a:lnTo>
                    <a:pt x="98" y="2"/>
                  </a:lnTo>
                  <a:lnTo>
                    <a:pt x="97" y="2"/>
                  </a:lnTo>
                  <a:lnTo>
                    <a:pt x="96" y="2"/>
                  </a:lnTo>
                  <a:lnTo>
                    <a:pt x="81" y="2"/>
                  </a:lnTo>
                  <a:lnTo>
                    <a:pt x="78" y="1"/>
                  </a:lnTo>
                  <a:lnTo>
                    <a:pt x="75" y="1"/>
                  </a:lnTo>
                  <a:lnTo>
                    <a:pt x="71" y="1"/>
                  </a:lnTo>
                  <a:lnTo>
                    <a:pt x="67" y="0"/>
                  </a:lnTo>
                  <a:lnTo>
                    <a:pt x="66" y="0"/>
                  </a:lnTo>
                  <a:lnTo>
                    <a:pt x="64" y="0"/>
                  </a:lnTo>
                  <a:lnTo>
                    <a:pt x="63" y="0"/>
                  </a:lnTo>
                  <a:lnTo>
                    <a:pt x="62" y="1"/>
                  </a:lnTo>
                  <a:lnTo>
                    <a:pt x="60" y="1"/>
                  </a:lnTo>
                  <a:lnTo>
                    <a:pt x="60" y="1"/>
                  </a:lnTo>
                  <a:lnTo>
                    <a:pt x="59" y="2"/>
                  </a:lnTo>
                  <a:lnTo>
                    <a:pt x="59" y="4"/>
                  </a:lnTo>
                  <a:lnTo>
                    <a:pt x="58" y="5"/>
                  </a:lnTo>
                  <a:lnTo>
                    <a:pt x="56" y="6"/>
                  </a:lnTo>
                  <a:lnTo>
                    <a:pt x="56" y="9"/>
                  </a:lnTo>
                  <a:lnTo>
                    <a:pt x="55" y="11"/>
                  </a:lnTo>
                  <a:lnTo>
                    <a:pt x="54" y="11"/>
                  </a:lnTo>
                  <a:lnTo>
                    <a:pt x="54" y="11"/>
                  </a:lnTo>
                  <a:lnTo>
                    <a:pt x="54" y="12"/>
                  </a:lnTo>
                  <a:lnTo>
                    <a:pt x="54" y="12"/>
                  </a:lnTo>
                  <a:lnTo>
                    <a:pt x="54" y="13"/>
                  </a:lnTo>
                  <a:lnTo>
                    <a:pt x="54" y="13"/>
                  </a:lnTo>
                  <a:lnTo>
                    <a:pt x="54" y="15"/>
                  </a:lnTo>
                  <a:lnTo>
                    <a:pt x="54" y="15"/>
                  </a:lnTo>
                  <a:lnTo>
                    <a:pt x="54" y="16"/>
                  </a:lnTo>
                  <a:lnTo>
                    <a:pt x="54" y="16"/>
                  </a:lnTo>
                  <a:lnTo>
                    <a:pt x="54" y="17"/>
                  </a:lnTo>
                  <a:lnTo>
                    <a:pt x="54" y="19"/>
                  </a:lnTo>
                  <a:lnTo>
                    <a:pt x="54" y="20"/>
                  </a:lnTo>
                  <a:lnTo>
                    <a:pt x="54" y="23"/>
                  </a:lnTo>
                  <a:lnTo>
                    <a:pt x="52" y="25"/>
                  </a:lnTo>
                  <a:lnTo>
                    <a:pt x="51" y="28"/>
                  </a:lnTo>
                  <a:lnTo>
                    <a:pt x="50" y="31"/>
                  </a:lnTo>
                  <a:lnTo>
                    <a:pt x="48" y="33"/>
                  </a:lnTo>
                  <a:lnTo>
                    <a:pt x="47" y="36"/>
                  </a:lnTo>
                  <a:lnTo>
                    <a:pt x="46" y="39"/>
                  </a:lnTo>
                  <a:lnTo>
                    <a:pt x="44" y="42"/>
                  </a:lnTo>
                  <a:lnTo>
                    <a:pt x="43" y="43"/>
                  </a:lnTo>
                  <a:lnTo>
                    <a:pt x="43" y="44"/>
                  </a:lnTo>
                  <a:lnTo>
                    <a:pt x="41" y="44"/>
                  </a:lnTo>
                  <a:lnTo>
                    <a:pt x="40" y="46"/>
                  </a:lnTo>
                  <a:lnTo>
                    <a:pt x="40" y="46"/>
                  </a:lnTo>
                  <a:lnTo>
                    <a:pt x="39" y="46"/>
                  </a:lnTo>
                  <a:lnTo>
                    <a:pt x="37" y="46"/>
                  </a:lnTo>
                  <a:lnTo>
                    <a:pt x="36" y="46"/>
                  </a:lnTo>
                  <a:lnTo>
                    <a:pt x="36" y="46"/>
                  </a:lnTo>
                  <a:lnTo>
                    <a:pt x="35" y="46"/>
                  </a:lnTo>
                  <a:lnTo>
                    <a:pt x="33" y="47"/>
                  </a:lnTo>
                  <a:lnTo>
                    <a:pt x="32" y="47"/>
                  </a:lnTo>
                  <a:lnTo>
                    <a:pt x="31" y="47"/>
                  </a:lnTo>
                  <a:lnTo>
                    <a:pt x="29" y="48"/>
                  </a:lnTo>
                  <a:lnTo>
                    <a:pt x="28" y="48"/>
                  </a:lnTo>
                  <a:lnTo>
                    <a:pt x="27" y="50"/>
                  </a:lnTo>
                  <a:lnTo>
                    <a:pt x="27" y="51"/>
                  </a:lnTo>
                  <a:lnTo>
                    <a:pt x="24" y="54"/>
                  </a:lnTo>
                  <a:lnTo>
                    <a:pt x="23" y="56"/>
                  </a:lnTo>
                  <a:lnTo>
                    <a:pt x="21" y="59"/>
                  </a:lnTo>
                  <a:lnTo>
                    <a:pt x="20" y="60"/>
                  </a:lnTo>
                  <a:lnTo>
                    <a:pt x="20" y="62"/>
                  </a:lnTo>
                  <a:lnTo>
                    <a:pt x="19" y="63"/>
                  </a:lnTo>
                  <a:lnTo>
                    <a:pt x="17" y="65"/>
                  </a:lnTo>
                  <a:lnTo>
                    <a:pt x="17" y="66"/>
                  </a:lnTo>
                  <a:lnTo>
                    <a:pt x="16" y="67"/>
                  </a:lnTo>
                  <a:lnTo>
                    <a:pt x="14" y="69"/>
                  </a:lnTo>
                  <a:lnTo>
                    <a:pt x="12" y="69"/>
                  </a:lnTo>
                  <a:lnTo>
                    <a:pt x="10" y="70"/>
                  </a:lnTo>
                  <a:lnTo>
                    <a:pt x="8" y="73"/>
                  </a:lnTo>
                  <a:lnTo>
                    <a:pt x="5" y="73"/>
                  </a:lnTo>
                  <a:lnTo>
                    <a:pt x="4" y="74"/>
                  </a:lnTo>
                  <a:lnTo>
                    <a:pt x="2" y="74"/>
                  </a:lnTo>
                  <a:lnTo>
                    <a:pt x="2" y="75"/>
                  </a:lnTo>
                  <a:lnTo>
                    <a:pt x="4" y="78"/>
                  </a:lnTo>
                  <a:lnTo>
                    <a:pt x="4" y="81"/>
                  </a:lnTo>
                  <a:lnTo>
                    <a:pt x="4" y="82"/>
                  </a:lnTo>
                  <a:lnTo>
                    <a:pt x="4" y="83"/>
                  </a:lnTo>
                  <a:lnTo>
                    <a:pt x="4" y="85"/>
                  </a:lnTo>
                  <a:lnTo>
                    <a:pt x="4" y="88"/>
                  </a:lnTo>
                  <a:lnTo>
                    <a:pt x="2" y="89"/>
                  </a:lnTo>
                  <a:lnTo>
                    <a:pt x="2" y="92"/>
                  </a:lnTo>
                  <a:lnTo>
                    <a:pt x="1" y="94"/>
                  </a:lnTo>
                  <a:lnTo>
                    <a:pt x="1" y="96"/>
                  </a:lnTo>
                  <a:lnTo>
                    <a:pt x="0" y="97"/>
                  </a:lnTo>
                  <a:lnTo>
                    <a:pt x="0" y="98"/>
                  </a:lnTo>
                  <a:lnTo>
                    <a:pt x="0" y="100"/>
                  </a:lnTo>
                  <a:lnTo>
                    <a:pt x="1" y="101"/>
                  </a:lnTo>
                  <a:lnTo>
                    <a:pt x="1" y="102"/>
                  </a:lnTo>
                  <a:lnTo>
                    <a:pt x="1" y="104"/>
                  </a:lnTo>
                  <a:lnTo>
                    <a:pt x="2" y="105"/>
                  </a:lnTo>
                  <a:lnTo>
                    <a:pt x="4" y="108"/>
                  </a:lnTo>
                  <a:lnTo>
                    <a:pt x="4" y="110"/>
                  </a:lnTo>
                  <a:lnTo>
                    <a:pt x="5" y="112"/>
                  </a:lnTo>
                  <a:lnTo>
                    <a:pt x="5" y="115"/>
                  </a:lnTo>
                  <a:lnTo>
                    <a:pt x="5" y="116"/>
                  </a:lnTo>
                  <a:lnTo>
                    <a:pt x="5" y="119"/>
                  </a:lnTo>
                  <a:lnTo>
                    <a:pt x="6" y="120"/>
                  </a:lnTo>
                  <a:lnTo>
                    <a:pt x="6" y="121"/>
                  </a:lnTo>
                  <a:lnTo>
                    <a:pt x="8" y="123"/>
                  </a:lnTo>
                  <a:lnTo>
                    <a:pt x="8" y="124"/>
                  </a:lnTo>
                  <a:lnTo>
                    <a:pt x="9" y="125"/>
                  </a:lnTo>
                  <a:lnTo>
                    <a:pt x="9" y="128"/>
                  </a:lnTo>
                  <a:lnTo>
                    <a:pt x="9" y="129"/>
                  </a:lnTo>
                  <a:lnTo>
                    <a:pt x="9" y="132"/>
                  </a:lnTo>
                  <a:lnTo>
                    <a:pt x="10" y="133"/>
                  </a:lnTo>
                  <a:lnTo>
                    <a:pt x="10" y="135"/>
                  </a:lnTo>
                  <a:lnTo>
                    <a:pt x="13" y="137"/>
                  </a:lnTo>
                  <a:lnTo>
                    <a:pt x="13" y="139"/>
                  </a:lnTo>
                  <a:lnTo>
                    <a:pt x="14" y="139"/>
                  </a:lnTo>
                  <a:lnTo>
                    <a:pt x="16" y="139"/>
                  </a:lnTo>
                  <a:lnTo>
                    <a:pt x="17" y="140"/>
                  </a:lnTo>
                  <a:lnTo>
                    <a:pt x="20" y="140"/>
                  </a:lnTo>
                  <a:lnTo>
                    <a:pt x="24" y="142"/>
                  </a:lnTo>
                  <a:lnTo>
                    <a:pt x="28" y="143"/>
                  </a:lnTo>
                  <a:lnTo>
                    <a:pt x="32" y="143"/>
                  </a:lnTo>
                  <a:lnTo>
                    <a:pt x="35" y="144"/>
                  </a:lnTo>
                  <a:lnTo>
                    <a:pt x="39" y="146"/>
                  </a:lnTo>
                  <a:lnTo>
                    <a:pt x="44" y="147"/>
                  </a:lnTo>
                  <a:lnTo>
                    <a:pt x="48" y="148"/>
                  </a:lnTo>
                  <a:lnTo>
                    <a:pt x="52" y="148"/>
                  </a:lnTo>
                  <a:lnTo>
                    <a:pt x="56" y="150"/>
                  </a:lnTo>
                  <a:lnTo>
                    <a:pt x="59" y="151"/>
                  </a:lnTo>
                  <a:lnTo>
                    <a:pt x="63" y="152"/>
                  </a:lnTo>
                  <a:lnTo>
                    <a:pt x="64" y="152"/>
                  </a:lnTo>
                  <a:lnTo>
                    <a:pt x="67" y="155"/>
                  </a:lnTo>
                  <a:lnTo>
                    <a:pt x="71" y="156"/>
                  </a:lnTo>
                  <a:lnTo>
                    <a:pt x="75" y="158"/>
                  </a:lnTo>
                  <a:lnTo>
                    <a:pt x="79" y="160"/>
                  </a:lnTo>
                  <a:lnTo>
                    <a:pt x="81" y="162"/>
                  </a:lnTo>
                  <a:lnTo>
                    <a:pt x="83" y="163"/>
                  </a:lnTo>
                  <a:lnTo>
                    <a:pt x="85" y="163"/>
                  </a:lnTo>
                  <a:lnTo>
                    <a:pt x="87" y="166"/>
                  </a:lnTo>
                  <a:lnTo>
                    <a:pt x="89" y="166"/>
                  </a:lnTo>
                  <a:lnTo>
                    <a:pt x="90" y="167"/>
                  </a:lnTo>
                  <a:lnTo>
                    <a:pt x="91" y="169"/>
                  </a:lnTo>
                  <a:lnTo>
                    <a:pt x="93" y="170"/>
                  </a:lnTo>
                  <a:lnTo>
                    <a:pt x="94" y="173"/>
                  </a:lnTo>
                  <a:lnTo>
                    <a:pt x="96" y="177"/>
                  </a:lnTo>
                  <a:lnTo>
                    <a:pt x="98" y="179"/>
                  </a:lnTo>
                  <a:lnTo>
                    <a:pt x="100" y="182"/>
                  </a:lnTo>
                  <a:lnTo>
                    <a:pt x="100" y="183"/>
                  </a:lnTo>
                  <a:lnTo>
                    <a:pt x="101" y="183"/>
                  </a:lnTo>
                  <a:lnTo>
                    <a:pt x="102" y="185"/>
                  </a:lnTo>
                  <a:lnTo>
                    <a:pt x="104" y="186"/>
                  </a:lnTo>
                  <a:lnTo>
                    <a:pt x="105" y="186"/>
                  </a:lnTo>
                  <a:lnTo>
                    <a:pt x="106" y="187"/>
                  </a:lnTo>
                  <a:lnTo>
                    <a:pt x="108" y="187"/>
                  </a:lnTo>
                  <a:lnTo>
                    <a:pt x="109" y="187"/>
                  </a:lnTo>
                  <a:lnTo>
                    <a:pt x="112" y="187"/>
                  </a:lnTo>
                  <a:lnTo>
                    <a:pt x="116" y="187"/>
                  </a:lnTo>
                  <a:lnTo>
                    <a:pt x="118" y="187"/>
                  </a:lnTo>
                  <a:lnTo>
                    <a:pt x="120" y="187"/>
                  </a:lnTo>
                  <a:lnTo>
                    <a:pt x="121" y="187"/>
                  </a:lnTo>
                  <a:lnTo>
                    <a:pt x="121" y="187"/>
                  </a:lnTo>
                  <a:lnTo>
                    <a:pt x="123" y="187"/>
                  </a:lnTo>
                  <a:lnTo>
                    <a:pt x="124" y="189"/>
                  </a:lnTo>
                  <a:lnTo>
                    <a:pt x="124" y="190"/>
                  </a:lnTo>
                  <a:lnTo>
                    <a:pt x="125" y="190"/>
                  </a:lnTo>
                  <a:lnTo>
                    <a:pt x="127" y="191"/>
                  </a:lnTo>
                  <a:lnTo>
                    <a:pt x="127" y="193"/>
                  </a:lnTo>
                  <a:lnTo>
                    <a:pt x="128" y="194"/>
                  </a:lnTo>
                  <a:lnTo>
                    <a:pt x="129" y="196"/>
                  </a:lnTo>
                  <a:lnTo>
                    <a:pt x="131" y="196"/>
                  </a:lnTo>
                  <a:lnTo>
                    <a:pt x="132" y="197"/>
                  </a:lnTo>
                  <a:lnTo>
                    <a:pt x="135" y="197"/>
                  </a:lnTo>
                  <a:lnTo>
                    <a:pt x="136" y="198"/>
                  </a:lnTo>
                  <a:lnTo>
                    <a:pt x="139" y="198"/>
                  </a:lnTo>
                  <a:lnTo>
                    <a:pt x="140" y="198"/>
                  </a:lnTo>
                  <a:lnTo>
                    <a:pt x="144" y="198"/>
                  </a:lnTo>
                  <a:lnTo>
                    <a:pt x="148" y="197"/>
                  </a:lnTo>
                  <a:lnTo>
                    <a:pt x="152" y="197"/>
                  </a:lnTo>
                  <a:lnTo>
                    <a:pt x="155" y="196"/>
                  </a:lnTo>
                  <a:lnTo>
                    <a:pt x="156" y="196"/>
                  </a:lnTo>
                  <a:lnTo>
                    <a:pt x="158" y="194"/>
                  </a:lnTo>
                  <a:lnTo>
                    <a:pt x="159" y="193"/>
                  </a:lnTo>
                  <a:lnTo>
                    <a:pt x="160" y="193"/>
                  </a:lnTo>
                  <a:lnTo>
                    <a:pt x="160" y="191"/>
                  </a:lnTo>
                  <a:lnTo>
                    <a:pt x="160" y="191"/>
                  </a:lnTo>
                  <a:lnTo>
                    <a:pt x="160" y="191"/>
                  </a:lnTo>
                  <a:lnTo>
                    <a:pt x="162" y="190"/>
                  </a:lnTo>
                  <a:lnTo>
                    <a:pt x="162" y="190"/>
                  </a:lnTo>
                  <a:lnTo>
                    <a:pt x="163" y="190"/>
                  </a:lnTo>
                  <a:lnTo>
                    <a:pt x="163" y="190"/>
                  </a:lnTo>
                  <a:lnTo>
                    <a:pt x="164" y="190"/>
                  </a:lnTo>
                  <a:lnTo>
                    <a:pt x="166" y="190"/>
                  </a:lnTo>
                  <a:lnTo>
                    <a:pt x="166" y="190"/>
                  </a:lnTo>
                  <a:lnTo>
                    <a:pt x="167" y="191"/>
                  </a:lnTo>
                  <a:lnTo>
                    <a:pt x="167" y="191"/>
                  </a:lnTo>
                  <a:lnTo>
                    <a:pt x="168" y="191"/>
                  </a:lnTo>
                  <a:lnTo>
                    <a:pt x="168" y="193"/>
                  </a:lnTo>
                  <a:lnTo>
                    <a:pt x="170" y="194"/>
                  </a:lnTo>
                  <a:lnTo>
                    <a:pt x="170" y="194"/>
                  </a:lnTo>
                  <a:lnTo>
                    <a:pt x="170" y="196"/>
                  </a:lnTo>
                  <a:lnTo>
                    <a:pt x="170" y="196"/>
                  </a:lnTo>
                  <a:lnTo>
                    <a:pt x="170" y="198"/>
                  </a:lnTo>
                  <a:lnTo>
                    <a:pt x="170" y="201"/>
                  </a:lnTo>
                  <a:lnTo>
                    <a:pt x="170" y="201"/>
                  </a:lnTo>
                  <a:lnTo>
                    <a:pt x="170" y="202"/>
                  </a:lnTo>
                  <a:lnTo>
                    <a:pt x="168" y="204"/>
                  </a:lnTo>
                  <a:lnTo>
                    <a:pt x="168" y="205"/>
                  </a:lnTo>
                  <a:lnTo>
                    <a:pt x="168" y="205"/>
                  </a:lnTo>
                  <a:lnTo>
                    <a:pt x="168" y="206"/>
                  </a:lnTo>
                  <a:lnTo>
                    <a:pt x="168" y="206"/>
                  </a:lnTo>
                  <a:lnTo>
                    <a:pt x="168" y="208"/>
                  </a:lnTo>
                  <a:lnTo>
                    <a:pt x="168" y="210"/>
                  </a:lnTo>
                  <a:lnTo>
                    <a:pt x="170" y="212"/>
                  </a:lnTo>
                  <a:lnTo>
                    <a:pt x="170" y="213"/>
                  </a:lnTo>
                  <a:lnTo>
                    <a:pt x="170" y="213"/>
                  </a:lnTo>
                  <a:lnTo>
                    <a:pt x="171" y="214"/>
                  </a:lnTo>
                  <a:lnTo>
                    <a:pt x="171" y="216"/>
                  </a:lnTo>
                  <a:lnTo>
                    <a:pt x="171" y="217"/>
                  </a:lnTo>
                  <a:lnTo>
                    <a:pt x="171" y="218"/>
                  </a:lnTo>
                  <a:lnTo>
                    <a:pt x="171" y="220"/>
                  </a:lnTo>
                  <a:lnTo>
                    <a:pt x="171" y="220"/>
                  </a:lnTo>
                  <a:lnTo>
                    <a:pt x="170" y="221"/>
                  </a:lnTo>
                  <a:lnTo>
                    <a:pt x="170" y="221"/>
                  </a:lnTo>
                  <a:lnTo>
                    <a:pt x="171" y="223"/>
                  </a:lnTo>
                  <a:lnTo>
                    <a:pt x="171" y="223"/>
                  </a:lnTo>
                  <a:lnTo>
                    <a:pt x="171" y="224"/>
                  </a:lnTo>
                  <a:lnTo>
                    <a:pt x="171" y="224"/>
                  </a:lnTo>
                  <a:lnTo>
                    <a:pt x="172" y="224"/>
                  </a:lnTo>
                  <a:lnTo>
                    <a:pt x="174" y="225"/>
                  </a:lnTo>
                  <a:lnTo>
                    <a:pt x="177" y="225"/>
                  </a:lnTo>
                  <a:lnTo>
                    <a:pt x="177" y="225"/>
                  </a:lnTo>
                  <a:lnTo>
                    <a:pt x="178" y="224"/>
                  </a:lnTo>
                  <a:lnTo>
                    <a:pt x="179" y="221"/>
                  </a:lnTo>
                  <a:lnTo>
                    <a:pt x="181" y="220"/>
                  </a:lnTo>
                  <a:lnTo>
                    <a:pt x="182" y="217"/>
                  </a:lnTo>
                  <a:lnTo>
                    <a:pt x="182" y="216"/>
                  </a:lnTo>
                  <a:lnTo>
                    <a:pt x="183" y="213"/>
                  </a:lnTo>
                  <a:lnTo>
                    <a:pt x="197" y="213"/>
                  </a:lnTo>
                  <a:lnTo>
                    <a:pt x="198" y="213"/>
                  </a:lnTo>
                  <a:lnTo>
                    <a:pt x="202" y="210"/>
                  </a:lnTo>
                  <a:lnTo>
                    <a:pt x="204" y="210"/>
                  </a:lnTo>
                  <a:lnTo>
                    <a:pt x="206" y="209"/>
                  </a:lnTo>
                  <a:lnTo>
                    <a:pt x="206" y="209"/>
                  </a:lnTo>
                  <a:lnTo>
                    <a:pt x="208" y="209"/>
                  </a:lnTo>
                  <a:lnTo>
                    <a:pt x="209" y="209"/>
                  </a:lnTo>
                  <a:lnTo>
                    <a:pt x="209" y="209"/>
                  </a:lnTo>
                  <a:lnTo>
                    <a:pt x="209" y="209"/>
                  </a:lnTo>
                  <a:lnTo>
                    <a:pt x="210" y="209"/>
                  </a:lnTo>
                  <a:lnTo>
                    <a:pt x="210" y="209"/>
                  </a:lnTo>
                  <a:lnTo>
                    <a:pt x="210" y="209"/>
                  </a:lnTo>
                  <a:lnTo>
                    <a:pt x="212" y="209"/>
                  </a:lnTo>
                  <a:lnTo>
                    <a:pt x="213" y="208"/>
                  </a:lnTo>
                  <a:lnTo>
                    <a:pt x="214" y="208"/>
                  </a:lnTo>
                  <a:lnTo>
                    <a:pt x="214" y="208"/>
                  </a:lnTo>
                  <a:lnTo>
                    <a:pt x="216" y="208"/>
                  </a:lnTo>
                  <a:lnTo>
                    <a:pt x="217" y="208"/>
                  </a:lnTo>
                  <a:lnTo>
                    <a:pt x="217" y="208"/>
                  </a:lnTo>
                  <a:lnTo>
                    <a:pt x="218" y="208"/>
                  </a:lnTo>
                  <a:lnTo>
                    <a:pt x="220" y="208"/>
                  </a:lnTo>
                  <a:lnTo>
                    <a:pt x="221" y="208"/>
                  </a:lnTo>
                  <a:lnTo>
                    <a:pt x="221" y="208"/>
                  </a:lnTo>
                  <a:lnTo>
                    <a:pt x="222" y="208"/>
                  </a:lnTo>
                  <a:lnTo>
                    <a:pt x="224" y="208"/>
                  </a:lnTo>
                  <a:lnTo>
                    <a:pt x="224" y="208"/>
                  </a:lnTo>
                  <a:lnTo>
                    <a:pt x="225" y="208"/>
                  </a:lnTo>
                  <a:lnTo>
                    <a:pt x="225" y="206"/>
                  </a:lnTo>
                  <a:lnTo>
                    <a:pt x="225" y="206"/>
                  </a:lnTo>
                  <a:lnTo>
                    <a:pt x="227" y="206"/>
                  </a:lnTo>
                  <a:lnTo>
                    <a:pt x="227" y="205"/>
                  </a:lnTo>
                  <a:lnTo>
                    <a:pt x="227" y="205"/>
                  </a:lnTo>
                  <a:lnTo>
                    <a:pt x="227" y="204"/>
                  </a:lnTo>
                  <a:lnTo>
                    <a:pt x="227" y="204"/>
                  </a:lnTo>
                  <a:lnTo>
                    <a:pt x="228" y="202"/>
                  </a:lnTo>
                  <a:lnTo>
                    <a:pt x="229" y="201"/>
                  </a:lnTo>
                  <a:lnTo>
                    <a:pt x="232" y="200"/>
                  </a:lnTo>
                  <a:lnTo>
                    <a:pt x="233" y="198"/>
                  </a:lnTo>
                  <a:lnTo>
                    <a:pt x="236" y="197"/>
                  </a:lnTo>
                  <a:lnTo>
                    <a:pt x="239" y="196"/>
                  </a:lnTo>
                  <a:lnTo>
                    <a:pt x="239" y="194"/>
                  </a:lnTo>
                  <a:lnTo>
                    <a:pt x="240" y="194"/>
                  </a:lnTo>
                  <a:lnTo>
                    <a:pt x="241" y="193"/>
                  </a:lnTo>
                  <a:lnTo>
                    <a:pt x="241" y="193"/>
                  </a:lnTo>
                  <a:lnTo>
                    <a:pt x="243" y="193"/>
                  </a:lnTo>
                  <a:lnTo>
                    <a:pt x="244" y="193"/>
                  </a:lnTo>
                  <a:lnTo>
                    <a:pt x="244" y="193"/>
                  </a:lnTo>
                  <a:lnTo>
                    <a:pt x="245" y="194"/>
                  </a:lnTo>
                  <a:lnTo>
                    <a:pt x="245" y="194"/>
                  </a:lnTo>
                  <a:lnTo>
                    <a:pt x="245" y="194"/>
                  </a:lnTo>
                  <a:lnTo>
                    <a:pt x="247" y="194"/>
                  </a:lnTo>
                  <a:lnTo>
                    <a:pt x="247" y="194"/>
                  </a:lnTo>
                  <a:lnTo>
                    <a:pt x="248" y="194"/>
                  </a:lnTo>
                  <a:lnTo>
                    <a:pt x="249" y="194"/>
                  </a:lnTo>
                  <a:lnTo>
                    <a:pt x="249" y="194"/>
                  </a:lnTo>
                  <a:lnTo>
                    <a:pt x="251" y="194"/>
                  </a:lnTo>
                  <a:lnTo>
                    <a:pt x="251" y="194"/>
                  </a:lnTo>
                  <a:lnTo>
                    <a:pt x="252" y="193"/>
                  </a:lnTo>
                  <a:lnTo>
                    <a:pt x="252" y="193"/>
                  </a:lnTo>
                  <a:lnTo>
                    <a:pt x="254" y="193"/>
                  </a:lnTo>
                  <a:lnTo>
                    <a:pt x="255" y="193"/>
                  </a:lnTo>
                  <a:lnTo>
                    <a:pt x="255" y="194"/>
                  </a:lnTo>
                  <a:lnTo>
                    <a:pt x="256" y="194"/>
                  </a:lnTo>
                  <a:lnTo>
                    <a:pt x="258" y="194"/>
                  </a:lnTo>
                  <a:lnTo>
                    <a:pt x="258" y="196"/>
                  </a:lnTo>
                  <a:lnTo>
                    <a:pt x="259" y="196"/>
                  </a:lnTo>
                  <a:lnTo>
                    <a:pt x="259" y="196"/>
                  </a:lnTo>
                  <a:lnTo>
                    <a:pt x="260" y="196"/>
                  </a:lnTo>
                  <a:lnTo>
                    <a:pt x="260" y="196"/>
                  </a:lnTo>
                  <a:lnTo>
                    <a:pt x="260" y="196"/>
                  </a:lnTo>
                  <a:lnTo>
                    <a:pt x="260" y="196"/>
                  </a:lnTo>
                  <a:lnTo>
                    <a:pt x="260" y="194"/>
                  </a:lnTo>
                  <a:lnTo>
                    <a:pt x="262" y="194"/>
                  </a:lnTo>
                  <a:lnTo>
                    <a:pt x="262" y="194"/>
                  </a:lnTo>
                  <a:lnTo>
                    <a:pt x="262" y="193"/>
                  </a:lnTo>
                  <a:lnTo>
                    <a:pt x="263" y="193"/>
                  </a:lnTo>
                  <a:lnTo>
                    <a:pt x="264" y="193"/>
                  </a:lnTo>
                  <a:lnTo>
                    <a:pt x="266" y="193"/>
                  </a:lnTo>
                  <a:lnTo>
                    <a:pt x="267" y="193"/>
                  </a:lnTo>
                  <a:lnTo>
                    <a:pt x="268" y="194"/>
                  </a:lnTo>
                  <a:lnTo>
                    <a:pt x="271" y="194"/>
                  </a:lnTo>
                  <a:lnTo>
                    <a:pt x="272" y="194"/>
                  </a:lnTo>
                  <a:lnTo>
                    <a:pt x="274" y="194"/>
                  </a:lnTo>
                  <a:lnTo>
                    <a:pt x="275" y="194"/>
                  </a:lnTo>
                  <a:lnTo>
                    <a:pt x="276" y="194"/>
                  </a:lnTo>
                  <a:lnTo>
                    <a:pt x="278" y="193"/>
                  </a:lnTo>
                  <a:lnTo>
                    <a:pt x="279" y="193"/>
                  </a:lnTo>
                  <a:lnTo>
                    <a:pt x="281" y="191"/>
                  </a:lnTo>
                  <a:lnTo>
                    <a:pt x="282" y="191"/>
                  </a:lnTo>
                  <a:lnTo>
                    <a:pt x="285" y="190"/>
                  </a:lnTo>
                  <a:lnTo>
                    <a:pt x="286" y="189"/>
                  </a:lnTo>
                  <a:lnTo>
                    <a:pt x="289" y="187"/>
                  </a:lnTo>
                  <a:lnTo>
                    <a:pt x="291" y="186"/>
                  </a:lnTo>
                  <a:lnTo>
                    <a:pt x="293" y="186"/>
                  </a:lnTo>
                  <a:lnTo>
                    <a:pt x="294" y="185"/>
                  </a:lnTo>
                  <a:lnTo>
                    <a:pt x="294" y="182"/>
                  </a:lnTo>
                  <a:lnTo>
                    <a:pt x="295" y="179"/>
                  </a:lnTo>
                  <a:lnTo>
                    <a:pt x="295" y="178"/>
                  </a:lnTo>
                  <a:lnTo>
                    <a:pt x="295" y="178"/>
                  </a:lnTo>
                  <a:lnTo>
                    <a:pt x="295" y="177"/>
                  </a:lnTo>
                  <a:lnTo>
                    <a:pt x="295" y="177"/>
                  </a:lnTo>
                  <a:lnTo>
                    <a:pt x="294" y="175"/>
                  </a:lnTo>
                  <a:lnTo>
                    <a:pt x="294" y="175"/>
                  </a:lnTo>
                  <a:lnTo>
                    <a:pt x="294" y="174"/>
                  </a:lnTo>
                  <a:lnTo>
                    <a:pt x="294" y="174"/>
                  </a:lnTo>
                  <a:lnTo>
                    <a:pt x="294" y="173"/>
                  </a:lnTo>
                  <a:lnTo>
                    <a:pt x="294" y="171"/>
                  </a:lnTo>
                  <a:lnTo>
                    <a:pt x="294" y="171"/>
                  </a:lnTo>
                  <a:lnTo>
                    <a:pt x="295" y="170"/>
                  </a:lnTo>
                  <a:lnTo>
                    <a:pt x="297" y="167"/>
                  </a:lnTo>
                  <a:lnTo>
                    <a:pt x="298" y="164"/>
                  </a:lnTo>
                  <a:lnTo>
                    <a:pt x="299" y="162"/>
                  </a:lnTo>
                  <a:lnTo>
                    <a:pt x="299" y="162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23" name="Freeform 33"/>
            <p:cNvSpPr>
              <a:spLocks/>
            </p:cNvSpPr>
            <p:nvPr/>
          </p:nvSpPr>
          <p:spPr bwMode="auto">
            <a:xfrm>
              <a:off x="8046027" y="1467715"/>
              <a:ext cx="902958" cy="1916251"/>
            </a:xfrm>
            <a:custGeom>
              <a:avLst/>
              <a:gdLst>
                <a:gd name="T0" fmla="*/ 244 w 401"/>
                <a:gd name="T1" fmla="*/ 514 h 851"/>
                <a:gd name="T2" fmla="*/ 209 w 401"/>
                <a:gd name="T3" fmla="*/ 482 h 851"/>
                <a:gd name="T4" fmla="*/ 197 w 401"/>
                <a:gd name="T5" fmla="*/ 443 h 851"/>
                <a:gd name="T6" fmla="*/ 231 w 401"/>
                <a:gd name="T7" fmla="*/ 408 h 851"/>
                <a:gd name="T8" fmla="*/ 288 w 401"/>
                <a:gd name="T9" fmla="*/ 384 h 851"/>
                <a:gd name="T10" fmla="*/ 339 w 401"/>
                <a:gd name="T11" fmla="*/ 396 h 851"/>
                <a:gd name="T12" fmla="*/ 365 w 401"/>
                <a:gd name="T13" fmla="*/ 327 h 851"/>
                <a:gd name="T14" fmla="*/ 389 w 401"/>
                <a:gd name="T15" fmla="*/ 319 h 851"/>
                <a:gd name="T16" fmla="*/ 380 w 401"/>
                <a:gd name="T17" fmla="*/ 268 h 851"/>
                <a:gd name="T18" fmla="*/ 401 w 401"/>
                <a:gd name="T19" fmla="*/ 235 h 851"/>
                <a:gd name="T20" fmla="*/ 358 w 401"/>
                <a:gd name="T21" fmla="*/ 226 h 851"/>
                <a:gd name="T22" fmla="*/ 327 w 401"/>
                <a:gd name="T23" fmla="*/ 223 h 851"/>
                <a:gd name="T24" fmla="*/ 293 w 401"/>
                <a:gd name="T25" fmla="*/ 252 h 851"/>
                <a:gd name="T26" fmla="*/ 281 w 401"/>
                <a:gd name="T27" fmla="*/ 238 h 851"/>
                <a:gd name="T28" fmla="*/ 292 w 401"/>
                <a:gd name="T29" fmla="*/ 176 h 851"/>
                <a:gd name="T30" fmla="*/ 258 w 401"/>
                <a:gd name="T31" fmla="*/ 169 h 851"/>
                <a:gd name="T32" fmla="*/ 253 w 401"/>
                <a:gd name="T33" fmla="*/ 150 h 851"/>
                <a:gd name="T34" fmla="*/ 286 w 401"/>
                <a:gd name="T35" fmla="*/ 150 h 851"/>
                <a:gd name="T36" fmla="*/ 319 w 401"/>
                <a:gd name="T37" fmla="*/ 112 h 851"/>
                <a:gd name="T38" fmla="*/ 359 w 401"/>
                <a:gd name="T39" fmla="*/ 72 h 851"/>
                <a:gd name="T40" fmla="*/ 339 w 401"/>
                <a:gd name="T41" fmla="*/ 62 h 851"/>
                <a:gd name="T42" fmla="*/ 317 w 401"/>
                <a:gd name="T43" fmla="*/ 48 h 851"/>
                <a:gd name="T44" fmla="*/ 313 w 401"/>
                <a:gd name="T45" fmla="*/ 27 h 851"/>
                <a:gd name="T46" fmla="*/ 296 w 401"/>
                <a:gd name="T47" fmla="*/ 7 h 851"/>
                <a:gd name="T48" fmla="*/ 273 w 401"/>
                <a:gd name="T49" fmla="*/ 17 h 851"/>
                <a:gd name="T50" fmla="*/ 247 w 401"/>
                <a:gd name="T51" fmla="*/ 52 h 851"/>
                <a:gd name="T52" fmla="*/ 259 w 401"/>
                <a:gd name="T53" fmla="*/ 68 h 851"/>
                <a:gd name="T54" fmla="*/ 258 w 401"/>
                <a:gd name="T55" fmla="*/ 77 h 851"/>
                <a:gd name="T56" fmla="*/ 215 w 401"/>
                <a:gd name="T57" fmla="*/ 79 h 851"/>
                <a:gd name="T58" fmla="*/ 169 w 401"/>
                <a:gd name="T59" fmla="*/ 115 h 851"/>
                <a:gd name="T60" fmla="*/ 132 w 401"/>
                <a:gd name="T61" fmla="*/ 139 h 851"/>
                <a:gd name="T62" fmla="*/ 78 w 401"/>
                <a:gd name="T63" fmla="*/ 184 h 851"/>
                <a:gd name="T64" fmla="*/ 55 w 401"/>
                <a:gd name="T65" fmla="*/ 231 h 851"/>
                <a:gd name="T66" fmla="*/ 91 w 401"/>
                <a:gd name="T67" fmla="*/ 273 h 851"/>
                <a:gd name="T68" fmla="*/ 57 w 401"/>
                <a:gd name="T69" fmla="*/ 300 h 851"/>
                <a:gd name="T70" fmla="*/ 23 w 401"/>
                <a:gd name="T71" fmla="*/ 339 h 851"/>
                <a:gd name="T72" fmla="*/ 20 w 401"/>
                <a:gd name="T73" fmla="*/ 376 h 851"/>
                <a:gd name="T74" fmla="*/ 51 w 401"/>
                <a:gd name="T75" fmla="*/ 403 h 851"/>
                <a:gd name="T76" fmla="*/ 31 w 401"/>
                <a:gd name="T77" fmla="*/ 468 h 851"/>
                <a:gd name="T78" fmla="*/ 73 w 401"/>
                <a:gd name="T79" fmla="*/ 482 h 851"/>
                <a:gd name="T80" fmla="*/ 89 w 401"/>
                <a:gd name="T81" fmla="*/ 530 h 851"/>
                <a:gd name="T82" fmla="*/ 54 w 401"/>
                <a:gd name="T83" fmla="*/ 559 h 851"/>
                <a:gd name="T84" fmla="*/ 70 w 401"/>
                <a:gd name="T85" fmla="*/ 601 h 851"/>
                <a:gd name="T86" fmla="*/ 81 w 401"/>
                <a:gd name="T87" fmla="*/ 645 h 851"/>
                <a:gd name="T88" fmla="*/ 54 w 401"/>
                <a:gd name="T89" fmla="*/ 673 h 851"/>
                <a:gd name="T90" fmla="*/ 51 w 401"/>
                <a:gd name="T91" fmla="*/ 708 h 851"/>
                <a:gd name="T92" fmla="*/ 30 w 401"/>
                <a:gd name="T93" fmla="*/ 750 h 851"/>
                <a:gd name="T94" fmla="*/ 72 w 401"/>
                <a:gd name="T95" fmla="*/ 804 h 851"/>
                <a:gd name="T96" fmla="*/ 126 w 401"/>
                <a:gd name="T97" fmla="*/ 819 h 851"/>
                <a:gd name="T98" fmla="*/ 157 w 401"/>
                <a:gd name="T99" fmla="*/ 839 h 851"/>
                <a:gd name="T100" fmla="*/ 190 w 401"/>
                <a:gd name="T101" fmla="*/ 838 h 851"/>
                <a:gd name="T102" fmla="*/ 201 w 401"/>
                <a:gd name="T103" fmla="*/ 817 h 851"/>
                <a:gd name="T104" fmla="*/ 240 w 401"/>
                <a:gd name="T105" fmla="*/ 777 h 851"/>
                <a:gd name="T106" fmla="*/ 246 w 401"/>
                <a:gd name="T107" fmla="*/ 794 h 851"/>
                <a:gd name="T108" fmla="*/ 273 w 401"/>
                <a:gd name="T109" fmla="*/ 770 h 851"/>
                <a:gd name="T110" fmla="*/ 286 w 401"/>
                <a:gd name="T111" fmla="*/ 742 h 851"/>
                <a:gd name="T112" fmla="*/ 280 w 401"/>
                <a:gd name="T113" fmla="*/ 728 h 851"/>
                <a:gd name="T114" fmla="*/ 254 w 401"/>
                <a:gd name="T115" fmla="*/ 689 h 851"/>
                <a:gd name="T116" fmla="*/ 236 w 401"/>
                <a:gd name="T117" fmla="*/ 630 h 851"/>
                <a:gd name="T118" fmla="*/ 262 w 401"/>
                <a:gd name="T119" fmla="*/ 591 h 851"/>
                <a:gd name="T120" fmla="*/ 286 w 401"/>
                <a:gd name="T121" fmla="*/ 599 h 851"/>
                <a:gd name="T122" fmla="*/ 305 w 401"/>
                <a:gd name="T123" fmla="*/ 586 h 8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01" h="851">
                  <a:moveTo>
                    <a:pt x="286" y="536"/>
                  </a:moveTo>
                  <a:lnTo>
                    <a:pt x="285" y="536"/>
                  </a:lnTo>
                  <a:lnTo>
                    <a:pt x="285" y="535"/>
                  </a:lnTo>
                  <a:lnTo>
                    <a:pt x="285" y="534"/>
                  </a:lnTo>
                  <a:lnTo>
                    <a:pt x="284" y="534"/>
                  </a:lnTo>
                  <a:lnTo>
                    <a:pt x="282" y="534"/>
                  </a:lnTo>
                  <a:lnTo>
                    <a:pt x="280" y="535"/>
                  </a:lnTo>
                  <a:lnTo>
                    <a:pt x="280" y="535"/>
                  </a:lnTo>
                  <a:lnTo>
                    <a:pt x="278" y="535"/>
                  </a:lnTo>
                  <a:lnTo>
                    <a:pt x="278" y="535"/>
                  </a:lnTo>
                  <a:lnTo>
                    <a:pt x="278" y="535"/>
                  </a:lnTo>
                  <a:lnTo>
                    <a:pt x="278" y="534"/>
                  </a:lnTo>
                  <a:lnTo>
                    <a:pt x="277" y="534"/>
                  </a:lnTo>
                  <a:lnTo>
                    <a:pt x="277" y="532"/>
                  </a:lnTo>
                  <a:lnTo>
                    <a:pt x="277" y="531"/>
                  </a:lnTo>
                  <a:lnTo>
                    <a:pt x="277" y="530"/>
                  </a:lnTo>
                  <a:lnTo>
                    <a:pt x="277" y="527"/>
                  </a:lnTo>
                  <a:lnTo>
                    <a:pt x="276" y="524"/>
                  </a:lnTo>
                  <a:lnTo>
                    <a:pt x="274" y="523"/>
                  </a:lnTo>
                  <a:lnTo>
                    <a:pt x="273" y="522"/>
                  </a:lnTo>
                  <a:lnTo>
                    <a:pt x="272" y="519"/>
                  </a:lnTo>
                  <a:lnTo>
                    <a:pt x="269" y="518"/>
                  </a:lnTo>
                  <a:lnTo>
                    <a:pt x="267" y="518"/>
                  </a:lnTo>
                  <a:lnTo>
                    <a:pt x="266" y="516"/>
                  </a:lnTo>
                  <a:lnTo>
                    <a:pt x="265" y="516"/>
                  </a:lnTo>
                  <a:lnTo>
                    <a:pt x="262" y="516"/>
                  </a:lnTo>
                  <a:lnTo>
                    <a:pt x="261" y="516"/>
                  </a:lnTo>
                  <a:lnTo>
                    <a:pt x="259" y="516"/>
                  </a:lnTo>
                  <a:lnTo>
                    <a:pt x="257" y="516"/>
                  </a:lnTo>
                  <a:lnTo>
                    <a:pt x="255" y="516"/>
                  </a:lnTo>
                  <a:lnTo>
                    <a:pt x="254" y="518"/>
                  </a:lnTo>
                  <a:lnTo>
                    <a:pt x="251" y="518"/>
                  </a:lnTo>
                  <a:lnTo>
                    <a:pt x="250" y="518"/>
                  </a:lnTo>
                  <a:lnTo>
                    <a:pt x="249" y="516"/>
                  </a:lnTo>
                  <a:lnTo>
                    <a:pt x="249" y="516"/>
                  </a:lnTo>
                  <a:lnTo>
                    <a:pt x="247" y="516"/>
                  </a:lnTo>
                  <a:lnTo>
                    <a:pt x="246" y="516"/>
                  </a:lnTo>
                  <a:lnTo>
                    <a:pt x="246" y="515"/>
                  </a:lnTo>
                  <a:lnTo>
                    <a:pt x="246" y="515"/>
                  </a:lnTo>
                  <a:lnTo>
                    <a:pt x="244" y="514"/>
                  </a:lnTo>
                  <a:lnTo>
                    <a:pt x="244" y="514"/>
                  </a:lnTo>
                  <a:lnTo>
                    <a:pt x="244" y="511"/>
                  </a:lnTo>
                  <a:lnTo>
                    <a:pt x="244" y="509"/>
                  </a:lnTo>
                  <a:lnTo>
                    <a:pt x="244" y="508"/>
                  </a:lnTo>
                  <a:lnTo>
                    <a:pt x="243" y="507"/>
                  </a:lnTo>
                  <a:lnTo>
                    <a:pt x="243" y="505"/>
                  </a:lnTo>
                  <a:lnTo>
                    <a:pt x="243" y="505"/>
                  </a:lnTo>
                  <a:lnTo>
                    <a:pt x="242" y="504"/>
                  </a:lnTo>
                  <a:lnTo>
                    <a:pt x="242" y="504"/>
                  </a:lnTo>
                  <a:lnTo>
                    <a:pt x="242" y="503"/>
                  </a:lnTo>
                  <a:lnTo>
                    <a:pt x="240" y="503"/>
                  </a:lnTo>
                  <a:lnTo>
                    <a:pt x="240" y="503"/>
                  </a:lnTo>
                  <a:lnTo>
                    <a:pt x="239" y="501"/>
                  </a:lnTo>
                  <a:lnTo>
                    <a:pt x="239" y="501"/>
                  </a:lnTo>
                  <a:lnTo>
                    <a:pt x="238" y="500"/>
                  </a:lnTo>
                  <a:lnTo>
                    <a:pt x="238" y="499"/>
                  </a:lnTo>
                  <a:lnTo>
                    <a:pt x="236" y="497"/>
                  </a:lnTo>
                  <a:lnTo>
                    <a:pt x="236" y="496"/>
                  </a:lnTo>
                  <a:lnTo>
                    <a:pt x="235" y="496"/>
                  </a:lnTo>
                  <a:lnTo>
                    <a:pt x="235" y="495"/>
                  </a:lnTo>
                  <a:lnTo>
                    <a:pt x="234" y="495"/>
                  </a:lnTo>
                  <a:lnTo>
                    <a:pt x="234" y="493"/>
                  </a:lnTo>
                  <a:lnTo>
                    <a:pt x="232" y="493"/>
                  </a:lnTo>
                  <a:lnTo>
                    <a:pt x="231" y="493"/>
                  </a:lnTo>
                  <a:lnTo>
                    <a:pt x="230" y="493"/>
                  </a:lnTo>
                  <a:lnTo>
                    <a:pt x="228" y="493"/>
                  </a:lnTo>
                  <a:lnTo>
                    <a:pt x="227" y="492"/>
                  </a:lnTo>
                  <a:lnTo>
                    <a:pt x="226" y="492"/>
                  </a:lnTo>
                  <a:lnTo>
                    <a:pt x="224" y="492"/>
                  </a:lnTo>
                  <a:lnTo>
                    <a:pt x="223" y="491"/>
                  </a:lnTo>
                  <a:lnTo>
                    <a:pt x="222" y="491"/>
                  </a:lnTo>
                  <a:lnTo>
                    <a:pt x="222" y="489"/>
                  </a:lnTo>
                  <a:lnTo>
                    <a:pt x="220" y="489"/>
                  </a:lnTo>
                  <a:lnTo>
                    <a:pt x="217" y="488"/>
                  </a:lnTo>
                  <a:lnTo>
                    <a:pt x="216" y="487"/>
                  </a:lnTo>
                  <a:lnTo>
                    <a:pt x="215" y="485"/>
                  </a:lnTo>
                  <a:lnTo>
                    <a:pt x="212" y="485"/>
                  </a:lnTo>
                  <a:lnTo>
                    <a:pt x="211" y="484"/>
                  </a:lnTo>
                  <a:lnTo>
                    <a:pt x="211" y="482"/>
                  </a:lnTo>
                  <a:lnTo>
                    <a:pt x="209" y="482"/>
                  </a:lnTo>
                  <a:lnTo>
                    <a:pt x="209" y="481"/>
                  </a:lnTo>
                  <a:lnTo>
                    <a:pt x="209" y="481"/>
                  </a:lnTo>
                  <a:lnTo>
                    <a:pt x="209" y="481"/>
                  </a:lnTo>
                  <a:lnTo>
                    <a:pt x="209" y="480"/>
                  </a:lnTo>
                  <a:lnTo>
                    <a:pt x="209" y="477"/>
                  </a:lnTo>
                  <a:lnTo>
                    <a:pt x="208" y="476"/>
                  </a:lnTo>
                  <a:lnTo>
                    <a:pt x="208" y="473"/>
                  </a:lnTo>
                  <a:lnTo>
                    <a:pt x="207" y="472"/>
                  </a:lnTo>
                  <a:lnTo>
                    <a:pt x="207" y="470"/>
                  </a:lnTo>
                  <a:lnTo>
                    <a:pt x="207" y="470"/>
                  </a:lnTo>
                  <a:lnTo>
                    <a:pt x="205" y="469"/>
                  </a:lnTo>
                  <a:lnTo>
                    <a:pt x="205" y="469"/>
                  </a:lnTo>
                  <a:lnTo>
                    <a:pt x="204" y="469"/>
                  </a:lnTo>
                  <a:lnTo>
                    <a:pt x="204" y="469"/>
                  </a:lnTo>
                  <a:lnTo>
                    <a:pt x="203" y="469"/>
                  </a:lnTo>
                  <a:lnTo>
                    <a:pt x="201" y="469"/>
                  </a:lnTo>
                  <a:lnTo>
                    <a:pt x="200" y="469"/>
                  </a:lnTo>
                  <a:lnTo>
                    <a:pt x="199" y="469"/>
                  </a:lnTo>
                  <a:lnTo>
                    <a:pt x="197" y="469"/>
                  </a:lnTo>
                  <a:lnTo>
                    <a:pt x="196" y="468"/>
                  </a:lnTo>
                  <a:lnTo>
                    <a:pt x="195" y="468"/>
                  </a:lnTo>
                  <a:lnTo>
                    <a:pt x="195" y="466"/>
                  </a:lnTo>
                  <a:lnTo>
                    <a:pt x="192" y="464"/>
                  </a:lnTo>
                  <a:lnTo>
                    <a:pt x="192" y="462"/>
                  </a:lnTo>
                  <a:lnTo>
                    <a:pt x="190" y="461"/>
                  </a:lnTo>
                  <a:lnTo>
                    <a:pt x="190" y="460"/>
                  </a:lnTo>
                  <a:lnTo>
                    <a:pt x="190" y="460"/>
                  </a:lnTo>
                  <a:lnTo>
                    <a:pt x="190" y="458"/>
                  </a:lnTo>
                  <a:lnTo>
                    <a:pt x="190" y="457"/>
                  </a:lnTo>
                  <a:lnTo>
                    <a:pt x="190" y="455"/>
                  </a:lnTo>
                  <a:lnTo>
                    <a:pt x="190" y="455"/>
                  </a:lnTo>
                  <a:lnTo>
                    <a:pt x="192" y="454"/>
                  </a:lnTo>
                  <a:lnTo>
                    <a:pt x="192" y="451"/>
                  </a:lnTo>
                  <a:lnTo>
                    <a:pt x="193" y="450"/>
                  </a:lnTo>
                  <a:lnTo>
                    <a:pt x="193" y="447"/>
                  </a:lnTo>
                  <a:lnTo>
                    <a:pt x="195" y="447"/>
                  </a:lnTo>
                  <a:lnTo>
                    <a:pt x="195" y="446"/>
                  </a:lnTo>
                  <a:lnTo>
                    <a:pt x="196" y="445"/>
                  </a:lnTo>
                  <a:lnTo>
                    <a:pt x="197" y="445"/>
                  </a:lnTo>
                  <a:lnTo>
                    <a:pt x="197" y="443"/>
                  </a:lnTo>
                  <a:lnTo>
                    <a:pt x="200" y="443"/>
                  </a:lnTo>
                  <a:lnTo>
                    <a:pt x="201" y="443"/>
                  </a:lnTo>
                  <a:lnTo>
                    <a:pt x="203" y="442"/>
                  </a:lnTo>
                  <a:lnTo>
                    <a:pt x="204" y="442"/>
                  </a:lnTo>
                  <a:lnTo>
                    <a:pt x="205" y="442"/>
                  </a:lnTo>
                  <a:lnTo>
                    <a:pt x="205" y="442"/>
                  </a:lnTo>
                  <a:lnTo>
                    <a:pt x="207" y="441"/>
                  </a:lnTo>
                  <a:lnTo>
                    <a:pt x="207" y="441"/>
                  </a:lnTo>
                  <a:lnTo>
                    <a:pt x="207" y="439"/>
                  </a:lnTo>
                  <a:lnTo>
                    <a:pt x="207" y="439"/>
                  </a:lnTo>
                  <a:lnTo>
                    <a:pt x="207" y="438"/>
                  </a:lnTo>
                  <a:lnTo>
                    <a:pt x="207" y="438"/>
                  </a:lnTo>
                  <a:lnTo>
                    <a:pt x="205" y="437"/>
                  </a:lnTo>
                  <a:lnTo>
                    <a:pt x="205" y="437"/>
                  </a:lnTo>
                  <a:lnTo>
                    <a:pt x="207" y="435"/>
                  </a:lnTo>
                  <a:lnTo>
                    <a:pt x="207" y="434"/>
                  </a:lnTo>
                  <a:lnTo>
                    <a:pt x="207" y="434"/>
                  </a:lnTo>
                  <a:lnTo>
                    <a:pt x="208" y="432"/>
                  </a:lnTo>
                  <a:lnTo>
                    <a:pt x="208" y="432"/>
                  </a:lnTo>
                  <a:lnTo>
                    <a:pt x="211" y="431"/>
                  </a:lnTo>
                  <a:lnTo>
                    <a:pt x="213" y="430"/>
                  </a:lnTo>
                  <a:lnTo>
                    <a:pt x="215" y="428"/>
                  </a:lnTo>
                  <a:lnTo>
                    <a:pt x="217" y="427"/>
                  </a:lnTo>
                  <a:lnTo>
                    <a:pt x="219" y="427"/>
                  </a:lnTo>
                  <a:lnTo>
                    <a:pt x="220" y="426"/>
                  </a:lnTo>
                  <a:lnTo>
                    <a:pt x="222" y="426"/>
                  </a:lnTo>
                  <a:lnTo>
                    <a:pt x="222" y="424"/>
                  </a:lnTo>
                  <a:lnTo>
                    <a:pt x="222" y="424"/>
                  </a:lnTo>
                  <a:lnTo>
                    <a:pt x="223" y="424"/>
                  </a:lnTo>
                  <a:lnTo>
                    <a:pt x="223" y="423"/>
                  </a:lnTo>
                  <a:lnTo>
                    <a:pt x="223" y="422"/>
                  </a:lnTo>
                  <a:lnTo>
                    <a:pt x="224" y="419"/>
                  </a:lnTo>
                  <a:lnTo>
                    <a:pt x="226" y="418"/>
                  </a:lnTo>
                  <a:lnTo>
                    <a:pt x="227" y="416"/>
                  </a:lnTo>
                  <a:lnTo>
                    <a:pt x="228" y="415"/>
                  </a:lnTo>
                  <a:lnTo>
                    <a:pt x="228" y="412"/>
                  </a:lnTo>
                  <a:lnTo>
                    <a:pt x="230" y="411"/>
                  </a:lnTo>
                  <a:lnTo>
                    <a:pt x="230" y="410"/>
                  </a:lnTo>
                  <a:lnTo>
                    <a:pt x="230" y="408"/>
                  </a:lnTo>
                  <a:lnTo>
                    <a:pt x="231" y="408"/>
                  </a:lnTo>
                  <a:lnTo>
                    <a:pt x="232" y="407"/>
                  </a:lnTo>
                  <a:lnTo>
                    <a:pt x="232" y="407"/>
                  </a:lnTo>
                  <a:lnTo>
                    <a:pt x="234" y="405"/>
                  </a:lnTo>
                  <a:lnTo>
                    <a:pt x="235" y="405"/>
                  </a:lnTo>
                  <a:lnTo>
                    <a:pt x="236" y="405"/>
                  </a:lnTo>
                  <a:lnTo>
                    <a:pt x="239" y="404"/>
                  </a:lnTo>
                  <a:lnTo>
                    <a:pt x="242" y="404"/>
                  </a:lnTo>
                  <a:lnTo>
                    <a:pt x="244" y="403"/>
                  </a:lnTo>
                  <a:lnTo>
                    <a:pt x="246" y="401"/>
                  </a:lnTo>
                  <a:lnTo>
                    <a:pt x="247" y="400"/>
                  </a:lnTo>
                  <a:lnTo>
                    <a:pt x="249" y="400"/>
                  </a:lnTo>
                  <a:lnTo>
                    <a:pt x="250" y="399"/>
                  </a:lnTo>
                  <a:lnTo>
                    <a:pt x="250" y="397"/>
                  </a:lnTo>
                  <a:lnTo>
                    <a:pt x="251" y="397"/>
                  </a:lnTo>
                  <a:lnTo>
                    <a:pt x="251" y="396"/>
                  </a:lnTo>
                  <a:lnTo>
                    <a:pt x="251" y="395"/>
                  </a:lnTo>
                  <a:lnTo>
                    <a:pt x="251" y="395"/>
                  </a:lnTo>
                  <a:lnTo>
                    <a:pt x="251" y="393"/>
                  </a:lnTo>
                  <a:lnTo>
                    <a:pt x="253" y="393"/>
                  </a:lnTo>
                  <a:lnTo>
                    <a:pt x="253" y="392"/>
                  </a:lnTo>
                  <a:lnTo>
                    <a:pt x="254" y="392"/>
                  </a:lnTo>
                  <a:lnTo>
                    <a:pt x="255" y="391"/>
                  </a:lnTo>
                  <a:lnTo>
                    <a:pt x="257" y="391"/>
                  </a:lnTo>
                  <a:lnTo>
                    <a:pt x="258" y="391"/>
                  </a:lnTo>
                  <a:lnTo>
                    <a:pt x="259" y="391"/>
                  </a:lnTo>
                  <a:lnTo>
                    <a:pt x="263" y="389"/>
                  </a:lnTo>
                  <a:lnTo>
                    <a:pt x="266" y="389"/>
                  </a:lnTo>
                  <a:lnTo>
                    <a:pt x="267" y="388"/>
                  </a:lnTo>
                  <a:lnTo>
                    <a:pt x="269" y="388"/>
                  </a:lnTo>
                  <a:lnTo>
                    <a:pt x="270" y="388"/>
                  </a:lnTo>
                  <a:lnTo>
                    <a:pt x="272" y="387"/>
                  </a:lnTo>
                  <a:lnTo>
                    <a:pt x="274" y="385"/>
                  </a:lnTo>
                  <a:lnTo>
                    <a:pt x="277" y="384"/>
                  </a:lnTo>
                  <a:lnTo>
                    <a:pt x="277" y="383"/>
                  </a:lnTo>
                  <a:lnTo>
                    <a:pt x="280" y="383"/>
                  </a:lnTo>
                  <a:lnTo>
                    <a:pt x="282" y="383"/>
                  </a:lnTo>
                  <a:lnTo>
                    <a:pt x="284" y="384"/>
                  </a:lnTo>
                  <a:lnTo>
                    <a:pt x="285" y="384"/>
                  </a:lnTo>
                  <a:lnTo>
                    <a:pt x="286" y="384"/>
                  </a:lnTo>
                  <a:lnTo>
                    <a:pt x="288" y="384"/>
                  </a:lnTo>
                  <a:lnTo>
                    <a:pt x="289" y="385"/>
                  </a:lnTo>
                  <a:lnTo>
                    <a:pt x="289" y="385"/>
                  </a:lnTo>
                  <a:lnTo>
                    <a:pt x="290" y="387"/>
                  </a:lnTo>
                  <a:lnTo>
                    <a:pt x="290" y="387"/>
                  </a:lnTo>
                  <a:lnTo>
                    <a:pt x="290" y="388"/>
                  </a:lnTo>
                  <a:lnTo>
                    <a:pt x="290" y="389"/>
                  </a:lnTo>
                  <a:lnTo>
                    <a:pt x="292" y="392"/>
                  </a:lnTo>
                  <a:lnTo>
                    <a:pt x="292" y="395"/>
                  </a:lnTo>
                  <a:lnTo>
                    <a:pt x="293" y="396"/>
                  </a:lnTo>
                  <a:lnTo>
                    <a:pt x="294" y="399"/>
                  </a:lnTo>
                  <a:lnTo>
                    <a:pt x="296" y="401"/>
                  </a:lnTo>
                  <a:lnTo>
                    <a:pt x="297" y="404"/>
                  </a:lnTo>
                  <a:lnTo>
                    <a:pt x="299" y="407"/>
                  </a:lnTo>
                  <a:lnTo>
                    <a:pt x="300" y="408"/>
                  </a:lnTo>
                  <a:lnTo>
                    <a:pt x="300" y="408"/>
                  </a:lnTo>
                  <a:lnTo>
                    <a:pt x="301" y="408"/>
                  </a:lnTo>
                  <a:lnTo>
                    <a:pt x="303" y="410"/>
                  </a:lnTo>
                  <a:lnTo>
                    <a:pt x="304" y="410"/>
                  </a:lnTo>
                  <a:lnTo>
                    <a:pt x="305" y="410"/>
                  </a:lnTo>
                  <a:lnTo>
                    <a:pt x="307" y="408"/>
                  </a:lnTo>
                  <a:lnTo>
                    <a:pt x="307" y="408"/>
                  </a:lnTo>
                  <a:lnTo>
                    <a:pt x="309" y="407"/>
                  </a:lnTo>
                  <a:lnTo>
                    <a:pt x="312" y="405"/>
                  </a:lnTo>
                  <a:lnTo>
                    <a:pt x="315" y="404"/>
                  </a:lnTo>
                  <a:lnTo>
                    <a:pt x="317" y="403"/>
                  </a:lnTo>
                  <a:lnTo>
                    <a:pt x="320" y="401"/>
                  </a:lnTo>
                  <a:lnTo>
                    <a:pt x="323" y="400"/>
                  </a:lnTo>
                  <a:lnTo>
                    <a:pt x="324" y="397"/>
                  </a:lnTo>
                  <a:lnTo>
                    <a:pt x="327" y="396"/>
                  </a:lnTo>
                  <a:lnTo>
                    <a:pt x="328" y="396"/>
                  </a:lnTo>
                  <a:lnTo>
                    <a:pt x="330" y="396"/>
                  </a:lnTo>
                  <a:lnTo>
                    <a:pt x="330" y="396"/>
                  </a:lnTo>
                  <a:lnTo>
                    <a:pt x="331" y="395"/>
                  </a:lnTo>
                  <a:lnTo>
                    <a:pt x="332" y="395"/>
                  </a:lnTo>
                  <a:lnTo>
                    <a:pt x="334" y="395"/>
                  </a:lnTo>
                  <a:lnTo>
                    <a:pt x="335" y="396"/>
                  </a:lnTo>
                  <a:lnTo>
                    <a:pt x="336" y="396"/>
                  </a:lnTo>
                  <a:lnTo>
                    <a:pt x="338" y="396"/>
                  </a:lnTo>
                  <a:lnTo>
                    <a:pt x="339" y="396"/>
                  </a:lnTo>
                  <a:lnTo>
                    <a:pt x="339" y="396"/>
                  </a:lnTo>
                  <a:lnTo>
                    <a:pt x="340" y="396"/>
                  </a:lnTo>
                  <a:lnTo>
                    <a:pt x="342" y="396"/>
                  </a:lnTo>
                  <a:lnTo>
                    <a:pt x="343" y="396"/>
                  </a:lnTo>
                  <a:lnTo>
                    <a:pt x="343" y="396"/>
                  </a:lnTo>
                  <a:lnTo>
                    <a:pt x="344" y="395"/>
                  </a:lnTo>
                  <a:lnTo>
                    <a:pt x="346" y="393"/>
                  </a:lnTo>
                  <a:lnTo>
                    <a:pt x="347" y="392"/>
                  </a:lnTo>
                  <a:lnTo>
                    <a:pt x="348" y="391"/>
                  </a:lnTo>
                  <a:lnTo>
                    <a:pt x="350" y="388"/>
                  </a:lnTo>
                  <a:lnTo>
                    <a:pt x="350" y="387"/>
                  </a:lnTo>
                  <a:lnTo>
                    <a:pt x="351" y="384"/>
                  </a:lnTo>
                  <a:lnTo>
                    <a:pt x="351" y="383"/>
                  </a:lnTo>
                  <a:lnTo>
                    <a:pt x="351" y="380"/>
                  </a:lnTo>
                  <a:lnTo>
                    <a:pt x="351" y="377"/>
                  </a:lnTo>
                  <a:lnTo>
                    <a:pt x="353" y="374"/>
                  </a:lnTo>
                  <a:lnTo>
                    <a:pt x="353" y="373"/>
                  </a:lnTo>
                  <a:lnTo>
                    <a:pt x="354" y="372"/>
                  </a:lnTo>
                  <a:lnTo>
                    <a:pt x="354" y="370"/>
                  </a:lnTo>
                  <a:lnTo>
                    <a:pt x="355" y="368"/>
                  </a:lnTo>
                  <a:lnTo>
                    <a:pt x="355" y="366"/>
                  </a:lnTo>
                  <a:lnTo>
                    <a:pt x="355" y="365"/>
                  </a:lnTo>
                  <a:lnTo>
                    <a:pt x="355" y="365"/>
                  </a:lnTo>
                  <a:lnTo>
                    <a:pt x="355" y="364"/>
                  </a:lnTo>
                  <a:lnTo>
                    <a:pt x="355" y="362"/>
                  </a:lnTo>
                  <a:lnTo>
                    <a:pt x="355" y="361"/>
                  </a:lnTo>
                  <a:lnTo>
                    <a:pt x="357" y="358"/>
                  </a:lnTo>
                  <a:lnTo>
                    <a:pt x="358" y="356"/>
                  </a:lnTo>
                  <a:lnTo>
                    <a:pt x="359" y="353"/>
                  </a:lnTo>
                  <a:lnTo>
                    <a:pt x="361" y="349"/>
                  </a:lnTo>
                  <a:lnTo>
                    <a:pt x="362" y="347"/>
                  </a:lnTo>
                  <a:lnTo>
                    <a:pt x="362" y="346"/>
                  </a:lnTo>
                  <a:lnTo>
                    <a:pt x="362" y="345"/>
                  </a:lnTo>
                  <a:lnTo>
                    <a:pt x="362" y="343"/>
                  </a:lnTo>
                  <a:lnTo>
                    <a:pt x="362" y="333"/>
                  </a:lnTo>
                  <a:lnTo>
                    <a:pt x="362" y="331"/>
                  </a:lnTo>
                  <a:lnTo>
                    <a:pt x="363" y="331"/>
                  </a:lnTo>
                  <a:lnTo>
                    <a:pt x="363" y="330"/>
                  </a:lnTo>
                  <a:lnTo>
                    <a:pt x="363" y="329"/>
                  </a:lnTo>
                  <a:lnTo>
                    <a:pt x="365" y="329"/>
                  </a:lnTo>
                  <a:lnTo>
                    <a:pt x="365" y="327"/>
                  </a:lnTo>
                  <a:lnTo>
                    <a:pt x="366" y="327"/>
                  </a:lnTo>
                  <a:lnTo>
                    <a:pt x="366" y="326"/>
                  </a:lnTo>
                  <a:lnTo>
                    <a:pt x="367" y="326"/>
                  </a:lnTo>
                  <a:lnTo>
                    <a:pt x="369" y="326"/>
                  </a:lnTo>
                  <a:lnTo>
                    <a:pt x="369" y="326"/>
                  </a:lnTo>
                  <a:lnTo>
                    <a:pt x="371" y="326"/>
                  </a:lnTo>
                  <a:lnTo>
                    <a:pt x="374" y="327"/>
                  </a:lnTo>
                  <a:lnTo>
                    <a:pt x="377" y="327"/>
                  </a:lnTo>
                  <a:lnTo>
                    <a:pt x="378" y="329"/>
                  </a:lnTo>
                  <a:lnTo>
                    <a:pt x="380" y="329"/>
                  </a:lnTo>
                  <a:lnTo>
                    <a:pt x="380" y="329"/>
                  </a:lnTo>
                  <a:lnTo>
                    <a:pt x="381" y="329"/>
                  </a:lnTo>
                  <a:lnTo>
                    <a:pt x="382" y="329"/>
                  </a:lnTo>
                  <a:lnTo>
                    <a:pt x="384" y="329"/>
                  </a:lnTo>
                  <a:lnTo>
                    <a:pt x="384" y="329"/>
                  </a:lnTo>
                  <a:lnTo>
                    <a:pt x="384" y="327"/>
                  </a:lnTo>
                  <a:lnTo>
                    <a:pt x="385" y="327"/>
                  </a:lnTo>
                  <a:lnTo>
                    <a:pt x="385" y="327"/>
                  </a:lnTo>
                  <a:lnTo>
                    <a:pt x="385" y="326"/>
                  </a:lnTo>
                  <a:lnTo>
                    <a:pt x="386" y="326"/>
                  </a:lnTo>
                  <a:lnTo>
                    <a:pt x="388" y="326"/>
                  </a:lnTo>
                  <a:lnTo>
                    <a:pt x="388" y="326"/>
                  </a:lnTo>
                  <a:lnTo>
                    <a:pt x="389" y="326"/>
                  </a:lnTo>
                  <a:lnTo>
                    <a:pt x="389" y="326"/>
                  </a:lnTo>
                  <a:lnTo>
                    <a:pt x="393" y="326"/>
                  </a:lnTo>
                  <a:lnTo>
                    <a:pt x="393" y="326"/>
                  </a:lnTo>
                  <a:lnTo>
                    <a:pt x="393" y="326"/>
                  </a:lnTo>
                  <a:lnTo>
                    <a:pt x="393" y="324"/>
                  </a:lnTo>
                  <a:lnTo>
                    <a:pt x="393" y="323"/>
                  </a:lnTo>
                  <a:lnTo>
                    <a:pt x="393" y="323"/>
                  </a:lnTo>
                  <a:lnTo>
                    <a:pt x="393" y="322"/>
                  </a:lnTo>
                  <a:lnTo>
                    <a:pt x="392" y="322"/>
                  </a:lnTo>
                  <a:lnTo>
                    <a:pt x="392" y="322"/>
                  </a:lnTo>
                  <a:lnTo>
                    <a:pt x="392" y="320"/>
                  </a:lnTo>
                  <a:lnTo>
                    <a:pt x="390" y="320"/>
                  </a:lnTo>
                  <a:lnTo>
                    <a:pt x="389" y="320"/>
                  </a:lnTo>
                  <a:lnTo>
                    <a:pt x="389" y="319"/>
                  </a:lnTo>
                  <a:lnTo>
                    <a:pt x="389" y="319"/>
                  </a:lnTo>
                  <a:lnTo>
                    <a:pt x="389" y="319"/>
                  </a:lnTo>
                  <a:lnTo>
                    <a:pt x="389" y="319"/>
                  </a:lnTo>
                  <a:lnTo>
                    <a:pt x="390" y="318"/>
                  </a:lnTo>
                  <a:lnTo>
                    <a:pt x="390" y="316"/>
                  </a:lnTo>
                  <a:lnTo>
                    <a:pt x="390" y="315"/>
                  </a:lnTo>
                  <a:lnTo>
                    <a:pt x="390" y="312"/>
                  </a:lnTo>
                  <a:lnTo>
                    <a:pt x="390" y="311"/>
                  </a:lnTo>
                  <a:lnTo>
                    <a:pt x="389" y="310"/>
                  </a:lnTo>
                  <a:lnTo>
                    <a:pt x="389" y="308"/>
                  </a:lnTo>
                  <a:lnTo>
                    <a:pt x="388" y="308"/>
                  </a:lnTo>
                  <a:lnTo>
                    <a:pt x="388" y="307"/>
                  </a:lnTo>
                  <a:lnTo>
                    <a:pt x="388" y="307"/>
                  </a:lnTo>
                  <a:lnTo>
                    <a:pt x="386" y="307"/>
                  </a:lnTo>
                  <a:lnTo>
                    <a:pt x="386" y="307"/>
                  </a:lnTo>
                  <a:lnTo>
                    <a:pt x="386" y="306"/>
                  </a:lnTo>
                  <a:lnTo>
                    <a:pt x="386" y="306"/>
                  </a:lnTo>
                  <a:lnTo>
                    <a:pt x="386" y="306"/>
                  </a:lnTo>
                  <a:lnTo>
                    <a:pt x="386" y="304"/>
                  </a:lnTo>
                  <a:lnTo>
                    <a:pt x="386" y="304"/>
                  </a:lnTo>
                  <a:lnTo>
                    <a:pt x="386" y="304"/>
                  </a:lnTo>
                  <a:lnTo>
                    <a:pt x="386" y="304"/>
                  </a:lnTo>
                  <a:lnTo>
                    <a:pt x="388" y="303"/>
                  </a:lnTo>
                  <a:lnTo>
                    <a:pt x="388" y="302"/>
                  </a:lnTo>
                  <a:lnTo>
                    <a:pt x="388" y="300"/>
                  </a:lnTo>
                  <a:lnTo>
                    <a:pt x="388" y="297"/>
                  </a:lnTo>
                  <a:lnTo>
                    <a:pt x="388" y="295"/>
                  </a:lnTo>
                  <a:lnTo>
                    <a:pt x="388" y="292"/>
                  </a:lnTo>
                  <a:lnTo>
                    <a:pt x="386" y="288"/>
                  </a:lnTo>
                  <a:lnTo>
                    <a:pt x="385" y="285"/>
                  </a:lnTo>
                  <a:lnTo>
                    <a:pt x="384" y="283"/>
                  </a:lnTo>
                  <a:lnTo>
                    <a:pt x="384" y="281"/>
                  </a:lnTo>
                  <a:lnTo>
                    <a:pt x="382" y="279"/>
                  </a:lnTo>
                  <a:lnTo>
                    <a:pt x="382" y="276"/>
                  </a:lnTo>
                  <a:lnTo>
                    <a:pt x="382" y="273"/>
                  </a:lnTo>
                  <a:lnTo>
                    <a:pt x="382" y="272"/>
                  </a:lnTo>
                  <a:lnTo>
                    <a:pt x="382" y="270"/>
                  </a:lnTo>
                  <a:lnTo>
                    <a:pt x="381" y="270"/>
                  </a:lnTo>
                  <a:lnTo>
                    <a:pt x="381" y="269"/>
                  </a:lnTo>
                  <a:lnTo>
                    <a:pt x="381" y="269"/>
                  </a:lnTo>
                  <a:lnTo>
                    <a:pt x="380" y="268"/>
                  </a:lnTo>
                  <a:lnTo>
                    <a:pt x="380" y="268"/>
                  </a:lnTo>
                  <a:lnTo>
                    <a:pt x="380" y="268"/>
                  </a:lnTo>
                  <a:lnTo>
                    <a:pt x="378" y="268"/>
                  </a:lnTo>
                  <a:lnTo>
                    <a:pt x="377" y="268"/>
                  </a:lnTo>
                  <a:lnTo>
                    <a:pt x="374" y="268"/>
                  </a:lnTo>
                  <a:lnTo>
                    <a:pt x="373" y="268"/>
                  </a:lnTo>
                  <a:lnTo>
                    <a:pt x="373" y="268"/>
                  </a:lnTo>
                  <a:lnTo>
                    <a:pt x="371" y="268"/>
                  </a:lnTo>
                  <a:lnTo>
                    <a:pt x="371" y="266"/>
                  </a:lnTo>
                  <a:lnTo>
                    <a:pt x="371" y="266"/>
                  </a:lnTo>
                  <a:lnTo>
                    <a:pt x="370" y="265"/>
                  </a:lnTo>
                  <a:lnTo>
                    <a:pt x="370" y="265"/>
                  </a:lnTo>
                  <a:lnTo>
                    <a:pt x="370" y="264"/>
                  </a:lnTo>
                  <a:lnTo>
                    <a:pt x="370" y="264"/>
                  </a:lnTo>
                  <a:lnTo>
                    <a:pt x="371" y="262"/>
                  </a:lnTo>
                  <a:lnTo>
                    <a:pt x="371" y="262"/>
                  </a:lnTo>
                  <a:lnTo>
                    <a:pt x="371" y="261"/>
                  </a:lnTo>
                  <a:lnTo>
                    <a:pt x="373" y="261"/>
                  </a:lnTo>
                  <a:lnTo>
                    <a:pt x="374" y="261"/>
                  </a:lnTo>
                  <a:lnTo>
                    <a:pt x="374" y="260"/>
                  </a:lnTo>
                  <a:lnTo>
                    <a:pt x="375" y="260"/>
                  </a:lnTo>
                  <a:lnTo>
                    <a:pt x="377" y="260"/>
                  </a:lnTo>
                  <a:lnTo>
                    <a:pt x="377" y="260"/>
                  </a:lnTo>
                  <a:lnTo>
                    <a:pt x="378" y="260"/>
                  </a:lnTo>
                  <a:lnTo>
                    <a:pt x="380" y="260"/>
                  </a:lnTo>
                  <a:lnTo>
                    <a:pt x="380" y="258"/>
                  </a:lnTo>
                  <a:lnTo>
                    <a:pt x="381" y="258"/>
                  </a:lnTo>
                  <a:lnTo>
                    <a:pt x="382" y="258"/>
                  </a:lnTo>
                  <a:lnTo>
                    <a:pt x="384" y="257"/>
                  </a:lnTo>
                  <a:lnTo>
                    <a:pt x="384" y="256"/>
                  </a:lnTo>
                  <a:lnTo>
                    <a:pt x="385" y="254"/>
                  </a:lnTo>
                  <a:lnTo>
                    <a:pt x="388" y="252"/>
                  </a:lnTo>
                  <a:lnTo>
                    <a:pt x="389" y="250"/>
                  </a:lnTo>
                  <a:lnTo>
                    <a:pt x="390" y="247"/>
                  </a:lnTo>
                  <a:lnTo>
                    <a:pt x="393" y="246"/>
                  </a:lnTo>
                  <a:lnTo>
                    <a:pt x="394" y="243"/>
                  </a:lnTo>
                  <a:lnTo>
                    <a:pt x="397" y="241"/>
                  </a:lnTo>
                  <a:lnTo>
                    <a:pt x="400" y="239"/>
                  </a:lnTo>
                  <a:lnTo>
                    <a:pt x="400" y="238"/>
                  </a:lnTo>
                  <a:lnTo>
                    <a:pt x="401" y="237"/>
                  </a:lnTo>
                  <a:lnTo>
                    <a:pt x="401" y="237"/>
                  </a:lnTo>
                  <a:lnTo>
                    <a:pt x="401" y="235"/>
                  </a:lnTo>
                  <a:lnTo>
                    <a:pt x="401" y="234"/>
                  </a:lnTo>
                  <a:lnTo>
                    <a:pt x="401" y="234"/>
                  </a:lnTo>
                  <a:lnTo>
                    <a:pt x="401" y="233"/>
                  </a:lnTo>
                  <a:lnTo>
                    <a:pt x="401" y="233"/>
                  </a:lnTo>
                  <a:lnTo>
                    <a:pt x="400" y="231"/>
                  </a:lnTo>
                  <a:lnTo>
                    <a:pt x="398" y="230"/>
                  </a:lnTo>
                  <a:lnTo>
                    <a:pt x="397" y="229"/>
                  </a:lnTo>
                  <a:lnTo>
                    <a:pt x="396" y="227"/>
                  </a:lnTo>
                  <a:lnTo>
                    <a:pt x="396" y="226"/>
                  </a:lnTo>
                  <a:lnTo>
                    <a:pt x="394" y="223"/>
                  </a:lnTo>
                  <a:lnTo>
                    <a:pt x="393" y="222"/>
                  </a:lnTo>
                  <a:lnTo>
                    <a:pt x="392" y="220"/>
                  </a:lnTo>
                  <a:lnTo>
                    <a:pt x="390" y="219"/>
                  </a:lnTo>
                  <a:lnTo>
                    <a:pt x="390" y="219"/>
                  </a:lnTo>
                  <a:lnTo>
                    <a:pt x="389" y="219"/>
                  </a:lnTo>
                  <a:lnTo>
                    <a:pt x="388" y="219"/>
                  </a:lnTo>
                  <a:lnTo>
                    <a:pt x="388" y="218"/>
                  </a:lnTo>
                  <a:lnTo>
                    <a:pt x="386" y="219"/>
                  </a:lnTo>
                  <a:lnTo>
                    <a:pt x="385" y="219"/>
                  </a:lnTo>
                  <a:lnTo>
                    <a:pt x="385" y="219"/>
                  </a:lnTo>
                  <a:lnTo>
                    <a:pt x="384" y="219"/>
                  </a:lnTo>
                  <a:lnTo>
                    <a:pt x="381" y="220"/>
                  </a:lnTo>
                  <a:lnTo>
                    <a:pt x="380" y="220"/>
                  </a:lnTo>
                  <a:lnTo>
                    <a:pt x="378" y="222"/>
                  </a:lnTo>
                  <a:lnTo>
                    <a:pt x="378" y="222"/>
                  </a:lnTo>
                  <a:lnTo>
                    <a:pt x="377" y="220"/>
                  </a:lnTo>
                  <a:lnTo>
                    <a:pt x="375" y="220"/>
                  </a:lnTo>
                  <a:lnTo>
                    <a:pt x="374" y="220"/>
                  </a:lnTo>
                  <a:lnTo>
                    <a:pt x="374" y="219"/>
                  </a:lnTo>
                  <a:lnTo>
                    <a:pt x="373" y="219"/>
                  </a:lnTo>
                  <a:lnTo>
                    <a:pt x="373" y="219"/>
                  </a:lnTo>
                  <a:lnTo>
                    <a:pt x="371" y="219"/>
                  </a:lnTo>
                  <a:lnTo>
                    <a:pt x="370" y="220"/>
                  </a:lnTo>
                  <a:lnTo>
                    <a:pt x="367" y="220"/>
                  </a:lnTo>
                  <a:lnTo>
                    <a:pt x="366" y="222"/>
                  </a:lnTo>
                  <a:lnTo>
                    <a:pt x="365" y="223"/>
                  </a:lnTo>
                  <a:lnTo>
                    <a:pt x="362" y="225"/>
                  </a:lnTo>
                  <a:lnTo>
                    <a:pt x="361" y="226"/>
                  </a:lnTo>
                  <a:lnTo>
                    <a:pt x="359" y="226"/>
                  </a:lnTo>
                  <a:lnTo>
                    <a:pt x="358" y="226"/>
                  </a:lnTo>
                  <a:lnTo>
                    <a:pt x="358" y="226"/>
                  </a:lnTo>
                  <a:lnTo>
                    <a:pt x="357" y="227"/>
                  </a:lnTo>
                  <a:lnTo>
                    <a:pt x="355" y="227"/>
                  </a:lnTo>
                  <a:lnTo>
                    <a:pt x="355" y="227"/>
                  </a:lnTo>
                  <a:lnTo>
                    <a:pt x="354" y="227"/>
                  </a:lnTo>
                  <a:lnTo>
                    <a:pt x="353" y="226"/>
                  </a:lnTo>
                  <a:lnTo>
                    <a:pt x="353" y="226"/>
                  </a:lnTo>
                  <a:lnTo>
                    <a:pt x="351" y="226"/>
                  </a:lnTo>
                  <a:lnTo>
                    <a:pt x="351" y="226"/>
                  </a:lnTo>
                  <a:lnTo>
                    <a:pt x="350" y="226"/>
                  </a:lnTo>
                  <a:lnTo>
                    <a:pt x="350" y="226"/>
                  </a:lnTo>
                  <a:lnTo>
                    <a:pt x="348" y="227"/>
                  </a:lnTo>
                  <a:lnTo>
                    <a:pt x="348" y="227"/>
                  </a:lnTo>
                  <a:lnTo>
                    <a:pt x="348" y="227"/>
                  </a:lnTo>
                  <a:lnTo>
                    <a:pt x="348" y="229"/>
                  </a:lnTo>
                  <a:lnTo>
                    <a:pt x="348" y="229"/>
                  </a:lnTo>
                  <a:lnTo>
                    <a:pt x="348" y="229"/>
                  </a:lnTo>
                  <a:lnTo>
                    <a:pt x="347" y="229"/>
                  </a:lnTo>
                  <a:lnTo>
                    <a:pt x="347" y="227"/>
                  </a:lnTo>
                  <a:lnTo>
                    <a:pt x="346" y="226"/>
                  </a:lnTo>
                  <a:lnTo>
                    <a:pt x="346" y="225"/>
                  </a:lnTo>
                  <a:lnTo>
                    <a:pt x="344" y="225"/>
                  </a:lnTo>
                  <a:lnTo>
                    <a:pt x="344" y="223"/>
                  </a:lnTo>
                  <a:lnTo>
                    <a:pt x="343" y="222"/>
                  </a:lnTo>
                  <a:lnTo>
                    <a:pt x="342" y="222"/>
                  </a:lnTo>
                  <a:lnTo>
                    <a:pt x="342" y="222"/>
                  </a:lnTo>
                  <a:lnTo>
                    <a:pt x="340" y="220"/>
                  </a:lnTo>
                  <a:lnTo>
                    <a:pt x="339" y="220"/>
                  </a:lnTo>
                  <a:lnTo>
                    <a:pt x="338" y="220"/>
                  </a:lnTo>
                  <a:lnTo>
                    <a:pt x="335" y="222"/>
                  </a:lnTo>
                  <a:lnTo>
                    <a:pt x="335" y="222"/>
                  </a:lnTo>
                  <a:lnTo>
                    <a:pt x="335" y="222"/>
                  </a:lnTo>
                  <a:lnTo>
                    <a:pt x="334" y="223"/>
                  </a:lnTo>
                  <a:lnTo>
                    <a:pt x="334" y="223"/>
                  </a:lnTo>
                  <a:lnTo>
                    <a:pt x="334" y="223"/>
                  </a:lnTo>
                  <a:lnTo>
                    <a:pt x="334" y="225"/>
                  </a:lnTo>
                  <a:lnTo>
                    <a:pt x="332" y="225"/>
                  </a:lnTo>
                  <a:lnTo>
                    <a:pt x="331" y="225"/>
                  </a:lnTo>
                  <a:lnTo>
                    <a:pt x="330" y="225"/>
                  </a:lnTo>
                  <a:lnTo>
                    <a:pt x="327" y="223"/>
                  </a:lnTo>
                  <a:lnTo>
                    <a:pt x="324" y="223"/>
                  </a:lnTo>
                  <a:lnTo>
                    <a:pt x="323" y="223"/>
                  </a:lnTo>
                  <a:lnTo>
                    <a:pt x="321" y="223"/>
                  </a:lnTo>
                  <a:lnTo>
                    <a:pt x="320" y="223"/>
                  </a:lnTo>
                  <a:lnTo>
                    <a:pt x="320" y="223"/>
                  </a:lnTo>
                  <a:lnTo>
                    <a:pt x="319" y="223"/>
                  </a:lnTo>
                  <a:lnTo>
                    <a:pt x="319" y="225"/>
                  </a:lnTo>
                  <a:lnTo>
                    <a:pt x="319" y="225"/>
                  </a:lnTo>
                  <a:lnTo>
                    <a:pt x="319" y="226"/>
                  </a:lnTo>
                  <a:lnTo>
                    <a:pt x="317" y="227"/>
                  </a:lnTo>
                  <a:lnTo>
                    <a:pt x="317" y="229"/>
                  </a:lnTo>
                  <a:lnTo>
                    <a:pt x="317" y="229"/>
                  </a:lnTo>
                  <a:lnTo>
                    <a:pt x="316" y="230"/>
                  </a:lnTo>
                  <a:lnTo>
                    <a:pt x="316" y="231"/>
                  </a:lnTo>
                  <a:lnTo>
                    <a:pt x="315" y="231"/>
                  </a:lnTo>
                  <a:lnTo>
                    <a:pt x="313" y="233"/>
                  </a:lnTo>
                  <a:lnTo>
                    <a:pt x="312" y="234"/>
                  </a:lnTo>
                  <a:lnTo>
                    <a:pt x="312" y="234"/>
                  </a:lnTo>
                  <a:lnTo>
                    <a:pt x="311" y="235"/>
                  </a:lnTo>
                  <a:lnTo>
                    <a:pt x="308" y="235"/>
                  </a:lnTo>
                  <a:lnTo>
                    <a:pt x="307" y="235"/>
                  </a:lnTo>
                  <a:lnTo>
                    <a:pt x="305" y="237"/>
                  </a:lnTo>
                  <a:lnTo>
                    <a:pt x="304" y="237"/>
                  </a:lnTo>
                  <a:lnTo>
                    <a:pt x="303" y="237"/>
                  </a:lnTo>
                  <a:lnTo>
                    <a:pt x="301" y="237"/>
                  </a:lnTo>
                  <a:lnTo>
                    <a:pt x="301" y="237"/>
                  </a:lnTo>
                  <a:lnTo>
                    <a:pt x="300" y="237"/>
                  </a:lnTo>
                  <a:lnTo>
                    <a:pt x="299" y="238"/>
                  </a:lnTo>
                  <a:lnTo>
                    <a:pt x="299" y="238"/>
                  </a:lnTo>
                  <a:lnTo>
                    <a:pt x="297" y="239"/>
                  </a:lnTo>
                  <a:lnTo>
                    <a:pt x="297" y="239"/>
                  </a:lnTo>
                  <a:lnTo>
                    <a:pt x="297" y="241"/>
                  </a:lnTo>
                  <a:lnTo>
                    <a:pt x="297" y="242"/>
                  </a:lnTo>
                  <a:lnTo>
                    <a:pt x="296" y="243"/>
                  </a:lnTo>
                  <a:lnTo>
                    <a:pt x="296" y="246"/>
                  </a:lnTo>
                  <a:lnTo>
                    <a:pt x="296" y="247"/>
                  </a:lnTo>
                  <a:lnTo>
                    <a:pt x="294" y="249"/>
                  </a:lnTo>
                  <a:lnTo>
                    <a:pt x="294" y="250"/>
                  </a:lnTo>
                  <a:lnTo>
                    <a:pt x="293" y="250"/>
                  </a:lnTo>
                  <a:lnTo>
                    <a:pt x="293" y="252"/>
                  </a:lnTo>
                  <a:lnTo>
                    <a:pt x="292" y="252"/>
                  </a:lnTo>
                  <a:lnTo>
                    <a:pt x="290" y="252"/>
                  </a:lnTo>
                  <a:lnTo>
                    <a:pt x="290" y="253"/>
                  </a:lnTo>
                  <a:lnTo>
                    <a:pt x="289" y="253"/>
                  </a:lnTo>
                  <a:lnTo>
                    <a:pt x="288" y="253"/>
                  </a:lnTo>
                  <a:lnTo>
                    <a:pt x="286" y="253"/>
                  </a:lnTo>
                  <a:lnTo>
                    <a:pt x="286" y="252"/>
                  </a:lnTo>
                  <a:lnTo>
                    <a:pt x="285" y="252"/>
                  </a:lnTo>
                  <a:lnTo>
                    <a:pt x="285" y="250"/>
                  </a:lnTo>
                  <a:lnTo>
                    <a:pt x="285" y="250"/>
                  </a:lnTo>
                  <a:lnTo>
                    <a:pt x="285" y="249"/>
                  </a:lnTo>
                  <a:lnTo>
                    <a:pt x="285" y="247"/>
                  </a:lnTo>
                  <a:lnTo>
                    <a:pt x="285" y="246"/>
                  </a:lnTo>
                  <a:lnTo>
                    <a:pt x="286" y="243"/>
                  </a:lnTo>
                  <a:lnTo>
                    <a:pt x="288" y="241"/>
                  </a:lnTo>
                  <a:lnTo>
                    <a:pt x="289" y="239"/>
                  </a:lnTo>
                  <a:lnTo>
                    <a:pt x="290" y="239"/>
                  </a:lnTo>
                  <a:lnTo>
                    <a:pt x="290" y="238"/>
                  </a:lnTo>
                  <a:lnTo>
                    <a:pt x="290" y="238"/>
                  </a:lnTo>
                  <a:lnTo>
                    <a:pt x="290" y="237"/>
                  </a:lnTo>
                  <a:lnTo>
                    <a:pt x="290" y="237"/>
                  </a:lnTo>
                  <a:lnTo>
                    <a:pt x="290" y="237"/>
                  </a:lnTo>
                  <a:lnTo>
                    <a:pt x="289" y="235"/>
                  </a:lnTo>
                  <a:lnTo>
                    <a:pt x="289" y="235"/>
                  </a:lnTo>
                  <a:lnTo>
                    <a:pt x="288" y="237"/>
                  </a:lnTo>
                  <a:lnTo>
                    <a:pt x="286" y="237"/>
                  </a:lnTo>
                  <a:lnTo>
                    <a:pt x="286" y="237"/>
                  </a:lnTo>
                  <a:lnTo>
                    <a:pt x="285" y="238"/>
                  </a:lnTo>
                  <a:lnTo>
                    <a:pt x="284" y="238"/>
                  </a:lnTo>
                  <a:lnTo>
                    <a:pt x="284" y="239"/>
                  </a:lnTo>
                  <a:lnTo>
                    <a:pt x="282" y="239"/>
                  </a:lnTo>
                  <a:lnTo>
                    <a:pt x="282" y="241"/>
                  </a:lnTo>
                  <a:lnTo>
                    <a:pt x="281" y="242"/>
                  </a:lnTo>
                  <a:lnTo>
                    <a:pt x="280" y="242"/>
                  </a:lnTo>
                  <a:lnTo>
                    <a:pt x="280" y="242"/>
                  </a:lnTo>
                  <a:lnTo>
                    <a:pt x="280" y="242"/>
                  </a:lnTo>
                  <a:lnTo>
                    <a:pt x="280" y="242"/>
                  </a:lnTo>
                  <a:lnTo>
                    <a:pt x="280" y="241"/>
                  </a:lnTo>
                  <a:lnTo>
                    <a:pt x="280" y="239"/>
                  </a:lnTo>
                  <a:lnTo>
                    <a:pt x="281" y="238"/>
                  </a:lnTo>
                  <a:lnTo>
                    <a:pt x="281" y="237"/>
                  </a:lnTo>
                  <a:lnTo>
                    <a:pt x="282" y="235"/>
                  </a:lnTo>
                  <a:lnTo>
                    <a:pt x="284" y="234"/>
                  </a:lnTo>
                  <a:lnTo>
                    <a:pt x="286" y="231"/>
                  </a:lnTo>
                  <a:lnTo>
                    <a:pt x="288" y="230"/>
                  </a:lnTo>
                  <a:lnTo>
                    <a:pt x="289" y="230"/>
                  </a:lnTo>
                  <a:lnTo>
                    <a:pt x="292" y="229"/>
                  </a:lnTo>
                  <a:lnTo>
                    <a:pt x="293" y="229"/>
                  </a:lnTo>
                  <a:lnTo>
                    <a:pt x="294" y="229"/>
                  </a:lnTo>
                  <a:lnTo>
                    <a:pt x="296" y="229"/>
                  </a:lnTo>
                  <a:lnTo>
                    <a:pt x="296" y="227"/>
                  </a:lnTo>
                  <a:lnTo>
                    <a:pt x="297" y="227"/>
                  </a:lnTo>
                  <a:lnTo>
                    <a:pt x="299" y="226"/>
                  </a:lnTo>
                  <a:lnTo>
                    <a:pt x="300" y="226"/>
                  </a:lnTo>
                  <a:lnTo>
                    <a:pt x="300" y="225"/>
                  </a:lnTo>
                  <a:lnTo>
                    <a:pt x="301" y="225"/>
                  </a:lnTo>
                  <a:lnTo>
                    <a:pt x="303" y="222"/>
                  </a:lnTo>
                  <a:lnTo>
                    <a:pt x="304" y="219"/>
                  </a:lnTo>
                  <a:lnTo>
                    <a:pt x="304" y="216"/>
                  </a:lnTo>
                  <a:lnTo>
                    <a:pt x="305" y="214"/>
                  </a:lnTo>
                  <a:lnTo>
                    <a:pt x="305" y="212"/>
                  </a:lnTo>
                  <a:lnTo>
                    <a:pt x="305" y="210"/>
                  </a:lnTo>
                  <a:lnTo>
                    <a:pt x="305" y="207"/>
                  </a:lnTo>
                  <a:lnTo>
                    <a:pt x="304" y="206"/>
                  </a:lnTo>
                  <a:lnTo>
                    <a:pt x="304" y="204"/>
                  </a:lnTo>
                  <a:lnTo>
                    <a:pt x="303" y="203"/>
                  </a:lnTo>
                  <a:lnTo>
                    <a:pt x="303" y="202"/>
                  </a:lnTo>
                  <a:lnTo>
                    <a:pt x="303" y="199"/>
                  </a:lnTo>
                  <a:lnTo>
                    <a:pt x="303" y="198"/>
                  </a:lnTo>
                  <a:lnTo>
                    <a:pt x="303" y="195"/>
                  </a:lnTo>
                  <a:lnTo>
                    <a:pt x="301" y="193"/>
                  </a:lnTo>
                  <a:lnTo>
                    <a:pt x="301" y="192"/>
                  </a:lnTo>
                  <a:lnTo>
                    <a:pt x="300" y="191"/>
                  </a:lnTo>
                  <a:lnTo>
                    <a:pt x="299" y="188"/>
                  </a:lnTo>
                  <a:lnTo>
                    <a:pt x="297" y="185"/>
                  </a:lnTo>
                  <a:lnTo>
                    <a:pt x="297" y="183"/>
                  </a:lnTo>
                  <a:lnTo>
                    <a:pt x="294" y="180"/>
                  </a:lnTo>
                  <a:lnTo>
                    <a:pt x="293" y="179"/>
                  </a:lnTo>
                  <a:lnTo>
                    <a:pt x="293" y="177"/>
                  </a:lnTo>
                  <a:lnTo>
                    <a:pt x="292" y="176"/>
                  </a:lnTo>
                  <a:lnTo>
                    <a:pt x="292" y="176"/>
                  </a:lnTo>
                  <a:lnTo>
                    <a:pt x="290" y="175"/>
                  </a:lnTo>
                  <a:lnTo>
                    <a:pt x="290" y="175"/>
                  </a:lnTo>
                  <a:lnTo>
                    <a:pt x="289" y="175"/>
                  </a:lnTo>
                  <a:lnTo>
                    <a:pt x="289" y="175"/>
                  </a:lnTo>
                  <a:lnTo>
                    <a:pt x="288" y="175"/>
                  </a:lnTo>
                  <a:lnTo>
                    <a:pt x="286" y="175"/>
                  </a:lnTo>
                  <a:lnTo>
                    <a:pt x="286" y="176"/>
                  </a:lnTo>
                  <a:lnTo>
                    <a:pt x="285" y="176"/>
                  </a:lnTo>
                  <a:lnTo>
                    <a:pt x="285" y="177"/>
                  </a:lnTo>
                  <a:lnTo>
                    <a:pt x="285" y="177"/>
                  </a:lnTo>
                  <a:lnTo>
                    <a:pt x="284" y="177"/>
                  </a:lnTo>
                  <a:lnTo>
                    <a:pt x="284" y="177"/>
                  </a:lnTo>
                  <a:lnTo>
                    <a:pt x="284" y="177"/>
                  </a:lnTo>
                  <a:lnTo>
                    <a:pt x="282" y="177"/>
                  </a:lnTo>
                  <a:lnTo>
                    <a:pt x="282" y="177"/>
                  </a:lnTo>
                  <a:lnTo>
                    <a:pt x="282" y="176"/>
                  </a:lnTo>
                  <a:lnTo>
                    <a:pt x="282" y="175"/>
                  </a:lnTo>
                  <a:lnTo>
                    <a:pt x="281" y="172"/>
                  </a:lnTo>
                  <a:lnTo>
                    <a:pt x="281" y="171"/>
                  </a:lnTo>
                  <a:lnTo>
                    <a:pt x="280" y="169"/>
                  </a:lnTo>
                  <a:lnTo>
                    <a:pt x="280" y="168"/>
                  </a:lnTo>
                  <a:lnTo>
                    <a:pt x="278" y="168"/>
                  </a:lnTo>
                  <a:lnTo>
                    <a:pt x="278" y="168"/>
                  </a:lnTo>
                  <a:lnTo>
                    <a:pt x="278" y="166"/>
                  </a:lnTo>
                  <a:lnTo>
                    <a:pt x="277" y="166"/>
                  </a:lnTo>
                  <a:lnTo>
                    <a:pt x="276" y="166"/>
                  </a:lnTo>
                  <a:lnTo>
                    <a:pt x="276" y="166"/>
                  </a:lnTo>
                  <a:lnTo>
                    <a:pt x="274" y="166"/>
                  </a:lnTo>
                  <a:lnTo>
                    <a:pt x="273" y="166"/>
                  </a:lnTo>
                  <a:lnTo>
                    <a:pt x="273" y="168"/>
                  </a:lnTo>
                  <a:lnTo>
                    <a:pt x="272" y="168"/>
                  </a:lnTo>
                  <a:lnTo>
                    <a:pt x="270" y="169"/>
                  </a:lnTo>
                  <a:lnTo>
                    <a:pt x="267" y="169"/>
                  </a:lnTo>
                  <a:lnTo>
                    <a:pt x="265" y="171"/>
                  </a:lnTo>
                  <a:lnTo>
                    <a:pt x="262" y="171"/>
                  </a:lnTo>
                  <a:lnTo>
                    <a:pt x="262" y="171"/>
                  </a:lnTo>
                  <a:lnTo>
                    <a:pt x="261" y="171"/>
                  </a:lnTo>
                  <a:lnTo>
                    <a:pt x="259" y="169"/>
                  </a:lnTo>
                  <a:lnTo>
                    <a:pt x="258" y="169"/>
                  </a:lnTo>
                  <a:lnTo>
                    <a:pt x="258" y="169"/>
                  </a:lnTo>
                  <a:lnTo>
                    <a:pt x="257" y="168"/>
                  </a:lnTo>
                  <a:lnTo>
                    <a:pt x="255" y="168"/>
                  </a:lnTo>
                  <a:lnTo>
                    <a:pt x="255" y="168"/>
                  </a:lnTo>
                  <a:lnTo>
                    <a:pt x="255" y="166"/>
                  </a:lnTo>
                  <a:lnTo>
                    <a:pt x="254" y="164"/>
                  </a:lnTo>
                  <a:lnTo>
                    <a:pt x="254" y="164"/>
                  </a:lnTo>
                  <a:lnTo>
                    <a:pt x="254" y="162"/>
                  </a:lnTo>
                  <a:lnTo>
                    <a:pt x="254" y="162"/>
                  </a:lnTo>
                  <a:lnTo>
                    <a:pt x="254" y="161"/>
                  </a:lnTo>
                  <a:lnTo>
                    <a:pt x="255" y="161"/>
                  </a:lnTo>
                  <a:lnTo>
                    <a:pt x="254" y="161"/>
                  </a:lnTo>
                  <a:lnTo>
                    <a:pt x="254" y="160"/>
                  </a:lnTo>
                  <a:lnTo>
                    <a:pt x="254" y="160"/>
                  </a:lnTo>
                  <a:lnTo>
                    <a:pt x="254" y="160"/>
                  </a:lnTo>
                  <a:lnTo>
                    <a:pt x="253" y="158"/>
                  </a:lnTo>
                  <a:lnTo>
                    <a:pt x="253" y="158"/>
                  </a:lnTo>
                  <a:lnTo>
                    <a:pt x="251" y="158"/>
                  </a:lnTo>
                  <a:lnTo>
                    <a:pt x="250" y="158"/>
                  </a:lnTo>
                  <a:lnTo>
                    <a:pt x="250" y="158"/>
                  </a:lnTo>
                  <a:lnTo>
                    <a:pt x="249" y="158"/>
                  </a:lnTo>
                  <a:lnTo>
                    <a:pt x="249" y="158"/>
                  </a:lnTo>
                  <a:lnTo>
                    <a:pt x="247" y="158"/>
                  </a:lnTo>
                  <a:lnTo>
                    <a:pt x="247" y="157"/>
                  </a:lnTo>
                  <a:lnTo>
                    <a:pt x="246" y="157"/>
                  </a:lnTo>
                  <a:lnTo>
                    <a:pt x="246" y="156"/>
                  </a:lnTo>
                  <a:lnTo>
                    <a:pt x="246" y="156"/>
                  </a:lnTo>
                  <a:lnTo>
                    <a:pt x="246" y="156"/>
                  </a:lnTo>
                  <a:lnTo>
                    <a:pt x="247" y="156"/>
                  </a:lnTo>
                  <a:lnTo>
                    <a:pt x="247" y="154"/>
                  </a:lnTo>
                  <a:lnTo>
                    <a:pt x="249" y="154"/>
                  </a:lnTo>
                  <a:lnTo>
                    <a:pt x="249" y="154"/>
                  </a:lnTo>
                  <a:lnTo>
                    <a:pt x="250" y="154"/>
                  </a:lnTo>
                  <a:lnTo>
                    <a:pt x="250" y="154"/>
                  </a:lnTo>
                  <a:lnTo>
                    <a:pt x="251" y="154"/>
                  </a:lnTo>
                  <a:lnTo>
                    <a:pt x="251" y="154"/>
                  </a:lnTo>
                  <a:lnTo>
                    <a:pt x="253" y="153"/>
                  </a:lnTo>
                  <a:lnTo>
                    <a:pt x="253" y="153"/>
                  </a:lnTo>
                  <a:lnTo>
                    <a:pt x="253" y="152"/>
                  </a:lnTo>
                  <a:lnTo>
                    <a:pt x="253" y="150"/>
                  </a:lnTo>
                  <a:lnTo>
                    <a:pt x="253" y="150"/>
                  </a:lnTo>
                  <a:lnTo>
                    <a:pt x="251" y="149"/>
                  </a:lnTo>
                  <a:lnTo>
                    <a:pt x="251" y="148"/>
                  </a:lnTo>
                  <a:lnTo>
                    <a:pt x="251" y="146"/>
                  </a:lnTo>
                  <a:lnTo>
                    <a:pt x="250" y="146"/>
                  </a:lnTo>
                  <a:lnTo>
                    <a:pt x="250" y="145"/>
                  </a:lnTo>
                  <a:lnTo>
                    <a:pt x="250" y="143"/>
                  </a:lnTo>
                  <a:lnTo>
                    <a:pt x="251" y="143"/>
                  </a:lnTo>
                  <a:lnTo>
                    <a:pt x="251" y="143"/>
                  </a:lnTo>
                  <a:lnTo>
                    <a:pt x="251" y="143"/>
                  </a:lnTo>
                  <a:lnTo>
                    <a:pt x="254" y="143"/>
                  </a:lnTo>
                  <a:lnTo>
                    <a:pt x="255" y="145"/>
                  </a:lnTo>
                  <a:lnTo>
                    <a:pt x="257" y="146"/>
                  </a:lnTo>
                  <a:lnTo>
                    <a:pt x="258" y="148"/>
                  </a:lnTo>
                  <a:lnTo>
                    <a:pt x="261" y="149"/>
                  </a:lnTo>
                  <a:lnTo>
                    <a:pt x="262" y="150"/>
                  </a:lnTo>
                  <a:lnTo>
                    <a:pt x="262" y="152"/>
                  </a:lnTo>
                  <a:lnTo>
                    <a:pt x="262" y="153"/>
                  </a:lnTo>
                  <a:lnTo>
                    <a:pt x="262" y="153"/>
                  </a:lnTo>
                  <a:lnTo>
                    <a:pt x="262" y="153"/>
                  </a:lnTo>
                  <a:lnTo>
                    <a:pt x="262" y="154"/>
                  </a:lnTo>
                  <a:lnTo>
                    <a:pt x="262" y="154"/>
                  </a:lnTo>
                  <a:lnTo>
                    <a:pt x="263" y="154"/>
                  </a:lnTo>
                  <a:lnTo>
                    <a:pt x="263" y="154"/>
                  </a:lnTo>
                  <a:lnTo>
                    <a:pt x="265" y="156"/>
                  </a:lnTo>
                  <a:lnTo>
                    <a:pt x="266" y="156"/>
                  </a:lnTo>
                  <a:lnTo>
                    <a:pt x="267" y="154"/>
                  </a:lnTo>
                  <a:lnTo>
                    <a:pt x="270" y="154"/>
                  </a:lnTo>
                  <a:lnTo>
                    <a:pt x="272" y="153"/>
                  </a:lnTo>
                  <a:lnTo>
                    <a:pt x="273" y="153"/>
                  </a:lnTo>
                  <a:lnTo>
                    <a:pt x="274" y="153"/>
                  </a:lnTo>
                  <a:lnTo>
                    <a:pt x="277" y="152"/>
                  </a:lnTo>
                  <a:lnTo>
                    <a:pt x="278" y="152"/>
                  </a:lnTo>
                  <a:lnTo>
                    <a:pt x="281" y="152"/>
                  </a:lnTo>
                  <a:lnTo>
                    <a:pt x="282" y="152"/>
                  </a:lnTo>
                  <a:lnTo>
                    <a:pt x="284" y="152"/>
                  </a:lnTo>
                  <a:lnTo>
                    <a:pt x="284" y="152"/>
                  </a:lnTo>
                  <a:lnTo>
                    <a:pt x="285" y="152"/>
                  </a:lnTo>
                  <a:lnTo>
                    <a:pt x="285" y="152"/>
                  </a:lnTo>
                  <a:lnTo>
                    <a:pt x="286" y="150"/>
                  </a:lnTo>
                  <a:lnTo>
                    <a:pt x="286" y="150"/>
                  </a:lnTo>
                  <a:lnTo>
                    <a:pt x="288" y="150"/>
                  </a:lnTo>
                  <a:lnTo>
                    <a:pt x="288" y="148"/>
                  </a:lnTo>
                  <a:lnTo>
                    <a:pt x="288" y="146"/>
                  </a:lnTo>
                  <a:lnTo>
                    <a:pt x="289" y="143"/>
                  </a:lnTo>
                  <a:lnTo>
                    <a:pt x="289" y="141"/>
                  </a:lnTo>
                  <a:lnTo>
                    <a:pt x="290" y="138"/>
                  </a:lnTo>
                  <a:lnTo>
                    <a:pt x="290" y="137"/>
                  </a:lnTo>
                  <a:lnTo>
                    <a:pt x="290" y="135"/>
                  </a:lnTo>
                  <a:lnTo>
                    <a:pt x="290" y="134"/>
                  </a:lnTo>
                  <a:lnTo>
                    <a:pt x="290" y="133"/>
                  </a:lnTo>
                  <a:lnTo>
                    <a:pt x="289" y="133"/>
                  </a:lnTo>
                  <a:lnTo>
                    <a:pt x="289" y="131"/>
                  </a:lnTo>
                  <a:lnTo>
                    <a:pt x="289" y="130"/>
                  </a:lnTo>
                  <a:lnTo>
                    <a:pt x="289" y="130"/>
                  </a:lnTo>
                  <a:lnTo>
                    <a:pt x="289" y="129"/>
                  </a:lnTo>
                  <a:lnTo>
                    <a:pt x="289" y="127"/>
                  </a:lnTo>
                  <a:lnTo>
                    <a:pt x="290" y="126"/>
                  </a:lnTo>
                  <a:lnTo>
                    <a:pt x="290" y="125"/>
                  </a:lnTo>
                  <a:lnTo>
                    <a:pt x="290" y="123"/>
                  </a:lnTo>
                  <a:lnTo>
                    <a:pt x="292" y="122"/>
                  </a:lnTo>
                  <a:lnTo>
                    <a:pt x="293" y="119"/>
                  </a:lnTo>
                  <a:lnTo>
                    <a:pt x="294" y="116"/>
                  </a:lnTo>
                  <a:lnTo>
                    <a:pt x="297" y="115"/>
                  </a:lnTo>
                  <a:lnTo>
                    <a:pt x="297" y="114"/>
                  </a:lnTo>
                  <a:lnTo>
                    <a:pt x="299" y="114"/>
                  </a:lnTo>
                  <a:lnTo>
                    <a:pt x="299" y="112"/>
                  </a:lnTo>
                  <a:lnTo>
                    <a:pt x="300" y="112"/>
                  </a:lnTo>
                  <a:lnTo>
                    <a:pt x="301" y="112"/>
                  </a:lnTo>
                  <a:lnTo>
                    <a:pt x="303" y="111"/>
                  </a:lnTo>
                  <a:lnTo>
                    <a:pt x="304" y="111"/>
                  </a:lnTo>
                  <a:lnTo>
                    <a:pt x="305" y="111"/>
                  </a:lnTo>
                  <a:lnTo>
                    <a:pt x="307" y="111"/>
                  </a:lnTo>
                  <a:lnTo>
                    <a:pt x="309" y="111"/>
                  </a:lnTo>
                  <a:lnTo>
                    <a:pt x="312" y="112"/>
                  </a:lnTo>
                  <a:lnTo>
                    <a:pt x="315" y="112"/>
                  </a:lnTo>
                  <a:lnTo>
                    <a:pt x="315" y="112"/>
                  </a:lnTo>
                  <a:lnTo>
                    <a:pt x="316" y="112"/>
                  </a:lnTo>
                  <a:lnTo>
                    <a:pt x="317" y="112"/>
                  </a:lnTo>
                  <a:lnTo>
                    <a:pt x="319" y="112"/>
                  </a:lnTo>
                  <a:lnTo>
                    <a:pt x="321" y="111"/>
                  </a:lnTo>
                  <a:lnTo>
                    <a:pt x="323" y="111"/>
                  </a:lnTo>
                  <a:lnTo>
                    <a:pt x="326" y="110"/>
                  </a:lnTo>
                  <a:lnTo>
                    <a:pt x="327" y="108"/>
                  </a:lnTo>
                  <a:lnTo>
                    <a:pt x="328" y="108"/>
                  </a:lnTo>
                  <a:lnTo>
                    <a:pt x="328" y="107"/>
                  </a:lnTo>
                  <a:lnTo>
                    <a:pt x="328" y="107"/>
                  </a:lnTo>
                  <a:lnTo>
                    <a:pt x="328" y="107"/>
                  </a:lnTo>
                  <a:lnTo>
                    <a:pt x="328" y="104"/>
                  </a:lnTo>
                  <a:lnTo>
                    <a:pt x="330" y="102"/>
                  </a:lnTo>
                  <a:lnTo>
                    <a:pt x="330" y="100"/>
                  </a:lnTo>
                  <a:lnTo>
                    <a:pt x="331" y="98"/>
                  </a:lnTo>
                  <a:lnTo>
                    <a:pt x="332" y="96"/>
                  </a:lnTo>
                  <a:lnTo>
                    <a:pt x="334" y="94"/>
                  </a:lnTo>
                  <a:lnTo>
                    <a:pt x="335" y="92"/>
                  </a:lnTo>
                  <a:lnTo>
                    <a:pt x="338" y="91"/>
                  </a:lnTo>
                  <a:lnTo>
                    <a:pt x="339" y="89"/>
                  </a:lnTo>
                  <a:lnTo>
                    <a:pt x="340" y="89"/>
                  </a:lnTo>
                  <a:lnTo>
                    <a:pt x="342" y="89"/>
                  </a:lnTo>
                  <a:lnTo>
                    <a:pt x="342" y="88"/>
                  </a:lnTo>
                  <a:lnTo>
                    <a:pt x="344" y="88"/>
                  </a:lnTo>
                  <a:lnTo>
                    <a:pt x="347" y="87"/>
                  </a:lnTo>
                  <a:lnTo>
                    <a:pt x="348" y="85"/>
                  </a:lnTo>
                  <a:lnTo>
                    <a:pt x="350" y="84"/>
                  </a:lnTo>
                  <a:lnTo>
                    <a:pt x="351" y="83"/>
                  </a:lnTo>
                  <a:lnTo>
                    <a:pt x="353" y="81"/>
                  </a:lnTo>
                  <a:lnTo>
                    <a:pt x="353" y="80"/>
                  </a:lnTo>
                  <a:lnTo>
                    <a:pt x="353" y="80"/>
                  </a:lnTo>
                  <a:lnTo>
                    <a:pt x="353" y="80"/>
                  </a:lnTo>
                  <a:lnTo>
                    <a:pt x="353" y="79"/>
                  </a:lnTo>
                  <a:lnTo>
                    <a:pt x="353" y="79"/>
                  </a:lnTo>
                  <a:lnTo>
                    <a:pt x="353" y="79"/>
                  </a:lnTo>
                  <a:lnTo>
                    <a:pt x="353" y="77"/>
                  </a:lnTo>
                  <a:lnTo>
                    <a:pt x="353" y="77"/>
                  </a:lnTo>
                  <a:lnTo>
                    <a:pt x="353" y="76"/>
                  </a:lnTo>
                  <a:lnTo>
                    <a:pt x="354" y="75"/>
                  </a:lnTo>
                  <a:lnTo>
                    <a:pt x="355" y="75"/>
                  </a:lnTo>
                  <a:lnTo>
                    <a:pt x="357" y="73"/>
                  </a:lnTo>
                  <a:lnTo>
                    <a:pt x="358" y="73"/>
                  </a:lnTo>
                  <a:lnTo>
                    <a:pt x="359" y="72"/>
                  </a:lnTo>
                  <a:lnTo>
                    <a:pt x="359" y="72"/>
                  </a:lnTo>
                  <a:lnTo>
                    <a:pt x="359" y="72"/>
                  </a:lnTo>
                  <a:lnTo>
                    <a:pt x="359" y="71"/>
                  </a:lnTo>
                  <a:lnTo>
                    <a:pt x="358" y="71"/>
                  </a:lnTo>
                  <a:lnTo>
                    <a:pt x="357" y="69"/>
                  </a:lnTo>
                  <a:lnTo>
                    <a:pt x="355" y="68"/>
                  </a:lnTo>
                  <a:lnTo>
                    <a:pt x="355" y="67"/>
                  </a:lnTo>
                  <a:lnTo>
                    <a:pt x="354" y="65"/>
                  </a:lnTo>
                  <a:lnTo>
                    <a:pt x="354" y="65"/>
                  </a:lnTo>
                  <a:lnTo>
                    <a:pt x="354" y="64"/>
                  </a:lnTo>
                  <a:lnTo>
                    <a:pt x="354" y="64"/>
                  </a:lnTo>
                  <a:lnTo>
                    <a:pt x="354" y="64"/>
                  </a:lnTo>
                  <a:lnTo>
                    <a:pt x="354" y="62"/>
                  </a:lnTo>
                  <a:lnTo>
                    <a:pt x="355" y="61"/>
                  </a:lnTo>
                  <a:lnTo>
                    <a:pt x="355" y="60"/>
                  </a:lnTo>
                  <a:lnTo>
                    <a:pt x="355" y="58"/>
                  </a:lnTo>
                  <a:lnTo>
                    <a:pt x="355" y="57"/>
                  </a:lnTo>
                  <a:lnTo>
                    <a:pt x="355" y="57"/>
                  </a:lnTo>
                  <a:lnTo>
                    <a:pt x="355" y="57"/>
                  </a:lnTo>
                  <a:lnTo>
                    <a:pt x="354" y="57"/>
                  </a:lnTo>
                  <a:lnTo>
                    <a:pt x="354" y="57"/>
                  </a:lnTo>
                  <a:lnTo>
                    <a:pt x="353" y="57"/>
                  </a:lnTo>
                  <a:lnTo>
                    <a:pt x="351" y="57"/>
                  </a:lnTo>
                  <a:lnTo>
                    <a:pt x="351" y="58"/>
                  </a:lnTo>
                  <a:lnTo>
                    <a:pt x="348" y="60"/>
                  </a:lnTo>
                  <a:lnTo>
                    <a:pt x="347" y="61"/>
                  </a:lnTo>
                  <a:lnTo>
                    <a:pt x="346" y="62"/>
                  </a:lnTo>
                  <a:lnTo>
                    <a:pt x="344" y="62"/>
                  </a:lnTo>
                  <a:lnTo>
                    <a:pt x="344" y="64"/>
                  </a:lnTo>
                  <a:lnTo>
                    <a:pt x="344" y="64"/>
                  </a:lnTo>
                  <a:lnTo>
                    <a:pt x="343" y="64"/>
                  </a:lnTo>
                  <a:lnTo>
                    <a:pt x="343" y="64"/>
                  </a:lnTo>
                  <a:lnTo>
                    <a:pt x="343" y="64"/>
                  </a:lnTo>
                  <a:lnTo>
                    <a:pt x="342" y="64"/>
                  </a:lnTo>
                  <a:lnTo>
                    <a:pt x="342" y="64"/>
                  </a:lnTo>
                  <a:lnTo>
                    <a:pt x="342" y="64"/>
                  </a:lnTo>
                  <a:lnTo>
                    <a:pt x="340" y="62"/>
                  </a:lnTo>
                  <a:lnTo>
                    <a:pt x="340" y="62"/>
                  </a:lnTo>
                  <a:lnTo>
                    <a:pt x="339" y="62"/>
                  </a:lnTo>
                  <a:lnTo>
                    <a:pt x="339" y="62"/>
                  </a:lnTo>
                  <a:lnTo>
                    <a:pt x="339" y="64"/>
                  </a:lnTo>
                  <a:lnTo>
                    <a:pt x="338" y="64"/>
                  </a:lnTo>
                  <a:lnTo>
                    <a:pt x="338" y="64"/>
                  </a:lnTo>
                  <a:lnTo>
                    <a:pt x="338" y="64"/>
                  </a:lnTo>
                  <a:lnTo>
                    <a:pt x="338" y="65"/>
                  </a:lnTo>
                  <a:lnTo>
                    <a:pt x="338" y="65"/>
                  </a:lnTo>
                  <a:lnTo>
                    <a:pt x="336" y="65"/>
                  </a:lnTo>
                  <a:lnTo>
                    <a:pt x="336" y="64"/>
                  </a:lnTo>
                  <a:lnTo>
                    <a:pt x="336" y="62"/>
                  </a:lnTo>
                  <a:lnTo>
                    <a:pt x="335" y="61"/>
                  </a:lnTo>
                  <a:lnTo>
                    <a:pt x="335" y="57"/>
                  </a:lnTo>
                  <a:lnTo>
                    <a:pt x="334" y="56"/>
                  </a:lnTo>
                  <a:lnTo>
                    <a:pt x="334" y="54"/>
                  </a:lnTo>
                  <a:lnTo>
                    <a:pt x="332" y="53"/>
                  </a:lnTo>
                  <a:lnTo>
                    <a:pt x="332" y="52"/>
                  </a:lnTo>
                  <a:lnTo>
                    <a:pt x="331" y="52"/>
                  </a:lnTo>
                  <a:lnTo>
                    <a:pt x="330" y="50"/>
                  </a:lnTo>
                  <a:lnTo>
                    <a:pt x="328" y="50"/>
                  </a:lnTo>
                  <a:lnTo>
                    <a:pt x="327" y="49"/>
                  </a:lnTo>
                  <a:lnTo>
                    <a:pt x="327" y="49"/>
                  </a:lnTo>
                  <a:lnTo>
                    <a:pt x="326" y="49"/>
                  </a:lnTo>
                  <a:lnTo>
                    <a:pt x="326" y="49"/>
                  </a:lnTo>
                  <a:lnTo>
                    <a:pt x="324" y="49"/>
                  </a:lnTo>
                  <a:lnTo>
                    <a:pt x="324" y="49"/>
                  </a:lnTo>
                  <a:lnTo>
                    <a:pt x="323" y="50"/>
                  </a:lnTo>
                  <a:lnTo>
                    <a:pt x="323" y="50"/>
                  </a:lnTo>
                  <a:lnTo>
                    <a:pt x="323" y="52"/>
                  </a:lnTo>
                  <a:lnTo>
                    <a:pt x="323" y="52"/>
                  </a:lnTo>
                  <a:lnTo>
                    <a:pt x="321" y="53"/>
                  </a:lnTo>
                  <a:lnTo>
                    <a:pt x="321" y="53"/>
                  </a:lnTo>
                  <a:lnTo>
                    <a:pt x="321" y="53"/>
                  </a:lnTo>
                  <a:lnTo>
                    <a:pt x="321" y="52"/>
                  </a:lnTo>
                  <a:lnTo>
                    <a:pt x="321" y="52"/>
                  </a:lnTo>
                  <a:lnTo>
                    <a:pt x="320" y="50"/>
                  </a:lnTo>
                  <a:lnTo>
                    <a:pt x="320" y="50"/>
                  </a:lnTo>
                  <a:lnTo>
                    <a:pt x="320" y="49"/>
                  </a:lnTo>
                  <a:lnTo>
                    <a:pt x="319" y="49"/>
                  </a:lnTo>
                  <a:lnTo>
                    <a:pt x="319" y="49"/>
                  </a:lnTo>
                  <a:lnTo>
                    <a:pt x="319" y="49"/>
                  </a:lnTo>
                  <a:lnTo>
                    <a:pt x="317" y="48"/>
                  </a:lnTo>
                  <a:lnTo>
                    <a:pt x="316" y="48"/>
                  </a:lnTo>
                  <a:lnTo>
                    <a:pt x="315" y="49"/>
                  </a:lnTo>
                  <a:lnTo>
                    <a:pt x="313" y="49"/>
                  </a:lnTo>
                  <a:lnTo>
                    <a:pt x="313" y="49"/>
                  </a:lnTo>
                  <a:lnTo>
                    <a:pt x="312" y="49"/>
                  </a:lnTo>
                  <a:lnTo>
                    <a:pt x="312" y="50"/>
                  </a:lnTo>
                  <a:lnTo>
                    <a:pt x="311" y="50"/>
                  </a:lnTo>
                  <a:lnTo>
                    <a:pt x="311" y="50"/>
                  </a:lnTo>
                  <a:lnTo>
                    <a:pt x="309" y="49"/>
                  </a:lnTo>
                  <a:lnTo>
                    <a:pt x="308" y="50"/>
                  </a:lnTo>
                  <a:lnTo>
                    <a:pt x="307" y="50"/>
                  </a:lnTo>
                  <a:lnTo>
                    <a:pt x="305" y="52"/>
                  </a:lnTo>
                  <a:lnTo>
                    <a:pt x="305" y="52"/>
                  </a:lnTo>
                  <a:lnTo>
                    <a:pt x="304" y="52"/>
                  </a:lnTo>
                  <a:lnTo>
                    <a:pt x="304" y="52"/>
                  </a:lnTo>
                  <a:lnTo>
                    <a:pt x="304" y="52"/>
                  </a:lnTo>
                  <a:lnTo>
                    <a:pt x="303" y="52"/>
                  </a:lnTo>
                  <a:lnTo>
                    <a:pt x="303" y="50"/>
                  </a:lnTo>
                  <a:lnTo>
                    <a:pt x="304" y="50"/>
                  </a:lnTo>
                  <a:lnTo>
                    <a:pt x="304" y="49"/>
                  </a:lnTo>
                  <a:lnTo>
                    <a:pt x="304" y="48"/>
                  </a:lnTo>
                  <a:lnTo>
                    <a:pt x="305" y="46"/>
                  </a:lnTo>
                  <a:lnTo>
                    <a:pt x="307" y="45"/>
                  </a:lnTo>
                  <a:lnTo>
                    <a:pt x="308" y="44"/>
                  </a:lnTo>
                  <a:lnTo>
                    <a:pt x="309" y="42"/>
                  </a:lnTo>
                  <a:lnTo>
                    <a:pt x="311" y="42"/>
                  </a:lnTo>
                  <a:lnTo>
                    <a:pt x="311" y="41"/>
                  </a:lnTo>
                  <a:lnTo>
                    <a:pt x="311" y="40"/>
                  </a:lnTo>
                  <a:lnTo>
                    <a:pt x="312" y="40"/>
                  </a:lnTo>
                  <a:lnTo>
                    <a:pt x="312" y="38"/>
                  </a:lnTo>
                  <a:lnTo>
                    <a:pt x="312" y="37"/>
                  </a:lnTo>
                  <a:lnTo>
                    <a:pt x="312" y="35"/>
                  </a:lnTo>
                  <a:lnTo>
                    <a:pt x="312" y="34"/>
                  </a:lnTo>
                  <a:lnTo>
                    <a:pt x="312" y="33"/>
                  </a:lnTo>
                  <a:lnTo>
                    <a:pt x="312" y="31"/>
                  </a:lnTo>
                  <a:lnTo>
                    <a:pt x="313" y="30"/>
                  </a:lnTo>
                  <a:lnTo>
                    <a:pt x="313" y="29"/>
                  </a:lnTo>
                  <a:lnTo>
                    <a:pt x="313" y="29"/>
                  </a:lnTo>
                  <a:lnTo>
                    <a:pt x="313" y="29"/>
                  </a:lnTo>
                  <a:lnTo>
                    <a:pt x="313" y="27"/>
                  </a:lnTo>
                  <a:lnTo>
                    <a:pt x="312" y="27"/>
                  </a:lnTo>
                  <a:lnTo>
                    <a:pt x="312" y="27"/>
                  </a:lnTo>
                  <a:lnTo>
                    <a:pt x="312" y="27"/>
                  </a:lnTo>
                  <a:lnTo>
                    <a:pt x="311" y="27"/>
                  </a:lnTo>
                  <a:lnTo>
                    <a:pt x="309" y="27"/>
                  </a:lnTo>
                  <a:lnTo>
                    <a:pt x="308" y="27"/>
                  </a:lnTo>
                  <a:lnTo>
                    <a:pt x="305" y="29"/>
                  </a:lnTo>
                  <a:lnTo>
                    <a:pt x="304" y="29"/>
                  </a:lnTo>
                  <a:lnTo>
                    <a:pt x="303" y="30"/>
                  </a:lnTo>
                  <a:lnTo>
                    <a:pt x="301" y="30"/>
                  </a:lnTo>
                  <a:lnTo>
                    <a:pt x="301" y="30"/>
                  </a:lnTo>
                  <a:lnTo>
                    <a:pt x="301" y="30"/>
                  </a:lnTo>
                  <a:lnTo>
                    <a:pt x="301" y="30"/>
                  </a:lnTo>
                  <a:lnTo>
                    <a:pt x="301" y="29"/>
                  </a:lnTo>
                  <a:lnTo>
                    <a:pt x="303" y="29"/>
                  </a:lnTo>
                  <a:lnTo>
                    <a:pt x="304" y="26"/>
                  </a:lnTo>
                  <a:lnTo>
                    <a:pt x="305" y="25"/>
                  </a:lnTo>
                  <a:lnTo>
                    <a:pt x="307" y="23"/>
                  </a:lnTo>
                  <a:lnTo>
                    <a:pt x="308" y="22"/>
                  </a:lnTo>
                  <a:lnTo>
                    <a:pt x="308" y="19"/>
                  </a:lnTo>
                  <a:lnTo>
                    <a:pt x="309" y="19"/>
                  </a:lnTo>
                  <a:lnTo>
                    <a:pt x="309" y="18"/>
                  </a:lnTo>
                  <a:lnTo>
                    <a:pt x="309" y="18"/>
                  </a:lnTo>
                  <a:lnTo>
                    <a:pt x="309" y="17"/>
                  </a:lnTo>
                  <a:lnTo>
                    <a:pt x="308" y="17"/>
                  </a:lnTo>
                  <a:lnTo>
                    <a:pt x="308" y="17"/>
                  </a:lnTo>
                  <a:lnTo>
                    <a:pt x="308" y="17"/>
                  </a:lnTo>
                  <a:lnTo>
                    <a:pt x="307" y="15"/>
                  </a:lnTo>
                  <a:lnTo>
                    <a:pt x="305" y="15"/>
                  </a:lnTo>
                  <a:lnTo>
                    <a:pt x="304" y="15"/>
                  </a:lnTo>
                  <a:lnTo>
                    <a:pt x="303" y="14"/>
                  </a:lnTo>
                  <a:lnTo>
                    <a:pt x="301" y="14"/>
                  </a:lnTo>
                  <a:lnTo>
                    <a:pt x="301" y="14"/>
                  </a:lnTo>
                  <a:lnTo>
                    <a:pt x="300" y="13"/>
                  </a:lnTo>
                  <a:lnTo>
                    <a:pt x="299" y="13"/>
                  </a:lnTo>
                  <a:lnTo>
                    <a:pt x="297" y="13"/>
                  </a:lnTo>
                  <a:lnTo>
                    <a:pt x="297" y="11"/>
                  </a:lnTo>
                  <a:lnTo>
                    <a:pt x="297" y="11"/>
                  </a:lnTo>
                  <a:lnTo>
                    <a:pt x="296" y="8"/>
                  </a:lnTo>
                  <a:lnTo>
                    <a:pt x="296" y="7"/>
                  </a:lnTo>
                  <a:lnTo>
                    <a:pt x="294" y="6"/>
                  </a:lnTo>
                  <a:lnTo>
                    <a:pt x="294" y="6"/>
                  </a:lnTo>
                  <a:lnTo>
                    <a:pt x="294" y="4"/>
                  </a:lnTo>
                  <a:lnTo>
                    <a:pt x="296" y="4"/>
                  </a:lnTo>
                  <a:lnTo>
                    <a:pt x="296" y="3"/>
                  </a:lnTo>
                  <a:lnTo>
                    <a:pt x="296" y="2"/>
                  </a:lnTo>
                  <a:lnTo>
                    <a:pt x="296" y="2"/>
                  </a:lnTo>
                  <a:lnTo>
                    <a:pt x="294" y="2"/>
                  </a:lnTo>
                  <a:lnTo>
                    <a:pt x="294" y="0"/>
                  </a:lnTo>
                  <a:lnTo>
                    <a:pt x="294" y="0"/>
                  </a:lnTo>
                  <a:lnTo>
                    <a:pt x="294" y="0"/>
                  </a:lnTo>
                  <a:lnTo>
                    <a:pt x="293" y="0"/>
                  </a:lnTo>
                  <a:lnTo>
                    <a:pt x="293" y="0"/>
                  </a:lnTo>
                  <a:lnTo>
                    <a:pt x="292" y="0"/>
                  </a:lnTo>
                  <a:lnTo>
                    <a:pt x="292" y="0"/>
                  </a:lnTo>
                  <a:lnTo>
                    <a:pt x="290" y="2"/>
                  </a:lnTo>
                  <a:lnTo>
                    <a:pt x="290" y="2"/>
                  </a:lnTo>
                  <a:lnTo>
                    <a:pt x="290" y="3"/>
                  </a:lnTo>
                  <a:lnTo>
                    <a:pt x="290" y="4"/>
                  </a:lnTo>
                  <a:lnTo>
                    <a:pt x="289" y="4"/>
                  </a:lnTo>
                  <a:lnTo>
                    <a:pt x="289" y="6"/>
                  </a:lnTo>
                  <a:lnTo>
                    <a:pt x="289" y="7"/>
                  </a:lnTo>
                  <a:lnTo>
                    <a:pt x="288" y="7"/>
                  </a:lnTo>
                  <a:lnTo>
                    <a:pt x="288" y="8"/>
                  </a:lnTo>
                  <a:lnTo>
                    <a:pt x="288" y="8"/>
                  </a:lnTo>
                  <a:lnTo>
                    <a:pt x="286" y="8"/>
                  </a:lnTo>
                  <a:lnTo>
                    <a:pt x="286" y="8"/>
                  </a:lnTo>
                  <a:lnTo>
                    <a:pt x="285" y="8"/>
                  </a:lnTo>
                  <a:lnTo>
                    <a:pt x="285" y="10"/>
                  </a:lnTo>
                  <a:lnTo>
                    <a:pt x="284" y="11"/>
                  </a:lnTo>
                  <a:lnTo>
                    <a:pt x="284" y="11"/>
                  </a:lnTo>
                  <a:lnTo>
                    <a:pt x="284" y="11"/>
                  </a:lnTo>
                  <a:lnTo>
                    <a:pt x="284" y="13"/>
                  </a:lnTo>
                  <a:lnTo>
                    <a:pt x="282" y="13"/>
                  </a:lnTo>
                  <a:lnTo>
                    <a:pt x="281" y="13"/>
                  </a:lnTo>
                  <a:lnTo>
                    <a:pt x="280" y="14"/>
                  </a:lnTo>
                  <a:lnTo>
                    <a:pt x="278" y="14"/>
                  </a:lnTo>
                  <a:lnTo>
                    <a:pt x="277" y="15"/>
                  </a:lnTo>
                  <a:lnTo>
                    <a:pt x="274" y="17"/>
                  </a:lnTo>
                  <a:lnTo>
                    <a:pt x="273" y="17"/>
                  </a:lnTo>
                  <a:lnTo>
                    <a:pt x="272" y="18"/>
                  </a:lnTo>
                  <a:lnTo>
                    <a:pt x="269" y="21"/>
                  </a:lnTo>
                  <a:lnTo>
                    <a:pt x="267" y="22"/>
                  </a:lnTo>
                  <a:lnTo>
                    <a:pt x="265" y="23"/>
                  </a:lnTo>
                  <a:lnTo>
                    <a:pt x="262" y="23"/>
                  </a:lnTo>
                  <a:lnTo>
                    <a:pt x="259" y="25"/>
                  </a:lnTo>
                  <a:lnTo>
                    <a:pt x="258" y="26"/>
                  </a:lnTo>
                  <a:lnTo>
                    <a:pt x="255" y="26"/>
                  </a:lnTo>
                  <a:lnTo>
                    <a:pt x="255" y="26"/>
                  </a:lnTo>
                  <a:lnTo>
                    <a:pt x="254" y="27"/>
                  </a:lnTo>
                  <a:lnTo>
                    <a:pt x="254" y="27"/>
                  </a:lnTo>
                  <a:lnTo>
                    <a:pt x="253" y="29"/>
                  </a:lnTo>
                  <a:lnTo>
                    <a:pt x="253" y="29"/>
                  </a:lnTo>
                  <a:lnTo>
                    <a:pt x="251" y="29"/>
                  </a:lnTo>
                  <a:lnTo>
                    <a:pt x="251" y="30"/>
                  </a:lnTo>
                  <a:lnTo>
                    <a:pt x="250" y="31"/>
                  </a:lnTo>
                  <a:lnTo>
                    <a:pt x="250" y="33"/>
                  </a:lnTo>
                  <a:lnTo>
                    <a:pt x="249" y="35"/>
                  </a:lnTo>
                  <a:lnTo>
                    <a:pt x="246" y="38"/>
                  </a:lnTo>
                  <a:lnTo>
                    <a:pt x="246" y="41"/>
                  </a:lnTo>
                  <a:lnTo>
                    <a:pt x="244" y="44"/>
                  </a:lnTo>
                  <a:lnTo>
                    <a:pt x="244" y="45"/>
                  </a:lnTo>
                  <a:lnTo>
                    <a:pt x="244" y="45"/>
                  </a:lnTo>
                  <a:lnTo>
                    <a:pt x="244" y="46"/>
                  </a:lnTo>
                  <a:lnTo>
                    <a:pt x="244" y="45"/>
                  </a:lnTo>
                  <a:lnTo>
                    <a:pt x="244" y="45"/>
                  </a:lnTo>
                  <a:lnTo>
                    <a:pt x="246" y="45"/>
                  </a:lnTo>
                  <a:lnTo>
                    <a:pt x="247" y="44"/>
                  </a:lnTo>
                  <a:lnTo>
                    <a:pt x="249" y="44"/>
                  </a:lnTo>
                  <a:lnTo>
                    <a:pt x="249" y="44"/>
                  </a:lnTo>
                  <a:lnTo>
                    <a:pt x="249" y="44"/>
                  </a:lnTo>
                  <a:lnTo>
                    <a:pt x="249" y="45"/>
                  </a:lnTo>
                  <a:lnTo>
                    <a:pt x="249" y="46"/>
                  </a:lnTo>
                  <a:lnTo>
                    <a:pt x="247" y="48"/>
                  </a:lnTo>
                  <a:lnTo>
                    <a:pt x="247" y="49"/>
                  </a:lnTo>
                  <a:lnTo>
                    <a:pt x="247" y="50"/>
                  </a:lnTo>
                  <a:lnTo>
                    <a:pt x="247" y="50"/>
                  </a:lnTo>
                  <a:lnTo>
                    <a:pt x="247" y="50"/>
                  </a:lnTo>
                  <a:lnTo>
                    <a:pt x="247" y="52"/>
                  </a:lnTo>
                  <a:lnTo>
                    <a:pt x="247" y="52"/>
                  </a:lnTo>
                  <a:lnTo>
                    <a:pt x="249" y="52"/>
                  </a:lnTo>
                  <a:lnTo>
                    <a:pt x="249" y="52"/>
                  </a:lnTo>
                  <a:lnTo>
                    <a:pt x="249" y="53"/>
                  </a:lnTo>
                  <a:lnTo>
                    <a:pt x="249" y="53"/>
                  </a:lnTo>
                  <a:lnTo>
                    <a:pt x="247" y="53"/>
                  </a:lnTo>
                  <a:lnTo>
                    <a:pt x="246" y="54"/>
                  </a:lnTo>
                  <a:lnTo>
                    <a:pt x="244" y="54"/>
                  </a:lnTo>
                  <a:lnTo>
                    <a:pt x="243" y="56"/>
                  </a:lnTo>
                  <a:lnTo>
                    <a:pt x="242" y="56"/>
                  </a:lnTo>
                  <a:lnTo>
                    <a:pt x="240" y="57"/>
                  </a:lnTo>
                  <a:lnTo>
                    <a:pt x="239" y="57"/>
                  </a:lnTo>
                  <a:lnTo>
                    <a:pt x="239" y="57"/>
                  </a:lnTo>
                  <a:lnTo>
                    <a:pt x="238" y="58"/>
                  </a:lnTo>
                  <a:lnTo>
                    <a:pt x="238" y="60"/>
                  </a:lnTo>
                  <a:lnTo>
                    <a:pt x="238" y="61"/>
                  </a:lnTo>
                  <a:lnTo>
                    <a:pt x="236" y="62"/>
                  </a:lnTo>
                  <a:lnTo>
                    <a:pt x="236" y="64"/>
                  </a:lnTo>
                  <a:lnTo>
                    <a:pt x="236" y="65"/>
                  </a:lnTo>
                  <a:lnTo>
                    <a:pt x="236" y="67"/>
                  </a:lnTo>
                  <a:lnTo>
                    <a:pt x="236" y="67"/>
                  </a:lnTo>
                  <a:lnTo>
                    <a:pt x="236" y="68"/>
                  </a:lnTo>
                  <a:lnTo>
                    <a:pt x="236" y="69"/>
                  </a:lnTo>
                  <a:lnTo>
                    <a:pt x="236" y="69"/>
                  </a:lnTo>
                  <a:lnTo>
                    <a:pt x="238" y="69"/>
                  </a:lnTo>
                  <a:lnTo>
                    <a:pt x="238" y="69"/>
                  </a:lnTo>
                  <a:lnTo>
                    <a:pt x="238" y="69"/>
                  </a:lnTo>
                  <a:lnTo>
                    <a:pt x="239" y="68"/>
                  </a:lnTo>
                  <a:lnTo>
                    <a:pt x="242" y="68"/>
                  </a:lnTo>
                  <a:lnTo>
                    <a:pt x="243" y="67"/>
                  </a:lnTo>
                  <a:lnTo>
                    <a:pt x="246" y="67"/>
                  </a:lnTo>
                  <a:lnTo>
                    <a:pt x="247" y="67"/>
                  </a:lnTo>
                  <a:lnTo>
                    <a:pt x="250" y="67"/>
                  </a:lnTo>
                  <a:lnTo>
                    <a:pt x="251" y="68"/>
                  </a:lnTo>
                  <a:lnTo>
                    <a:pt x="254" y="68"/>
                  </a:lnTo>
                  <a:lnTo>
                    <a:pt x="254" y="69"/>
                  </a:lnTo>
                  <a:lnTo>
                    <a:pt x="255" y="69"/>
                  </a:lnTo>
                  <a:lnTo>
                    <a:pt x="255" y="69"/>
                  </a:lnTo>
                  <a:lnTo>
                    <a:pt x="257" y="69"/>
                  </a:lnTo>
                  <a:lnTo>
                    <a:pt x="258" y="69"/>
                  </a:lnTo>
                  <a:lnTo>
                    <a:pt x="259" y="68"/>
                  </a:lnTo>
                  <a:lnTo>
                    <a:pt x="261" y="68"/>
                  </a:lnTo>
                  <a:lnTo>
                    <a:pt x="262" y="68"/>
                  </a:lnTo>
                  <a:lnTo>
                    <a:pt x="262" y="67"/>
                  </a:lnTo>
                  <a:lnTo>
                    <a:pt x="263" y="67"/>
                  </a:lnTo>
                  <a:lnTo>
                    <a:pt x="265" y="67"/>
                  </a:lnTo>
                  <a:lnTo>
                    <a:pt x="266" y="67"/>
                  </a:lnTo>
                  <a:lnTo>
                    <a:pt x="267" y="67"/>
                  </a:lnTo>
                  <a:lnTo>
                    <a:pt x="269" y="67"/>
                  </a:lnTo>
                  <a:lnTo>
                    <a:pt x="270" y="68"/>
                  </a:lnTo>
                  <a:lnTo>
                    <a:pt x="272" y="68"/>
                  </a:lnTo>
                  <a:lnTo>
                    <a:pt x="272" y="68"/>
                  </a:lnTo>
                  <a:lnTo>
                    <a:pt x="273" y="69"/>
                  </a:lnTo>
                  <a:lnTo>
                    <a:pt x="273" y="69"/>
                  </a:lnTo>
                  <a:lnTo>
                    <a:pt x="273" y="71"/>
                  </a:lnTo>
                  <a:lnTo>
                    <a:pt x="273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0" y="71"/>
                  </a:lnTo>
                  <a:lnTo>
                    <a:pt x="269" y="71"/>
                  </a:lnTo>
                  <a:lnTo>
                    <a:pt x="267" y="71"/>
                  </a:lnTo>
                  <a:lnTo>
                    <a:pt x="267" y="72"/>
                  </a:lnTo>
                  <a:lnTo>
                    <a:pt x="267" y="72"/>
                  </a:lnTo>
                  <a:lnTo>
                    <a:pt x="266" y="73"/>
                  </a:lnTo>
                  <a:lnTo>
                    <a:pt x="266" y="73"/>
                  </a:lnTo>
                  <a:lnTo>
                    <a:pt x="266" y="73"/>
                  </a:lnTo>
                  <a:lnTo>
                    <a:pt x="267" y="75"/>
                  </a:lnTo>
                  <a:lnTo>
                    <a:pt x="267" y="76"/>
                  </a:lnTo>
                  <a:lnTo>
                    <a:pt x="267" y="76"/>
                  </a:lnTo>
                  <a:lnTo>
                    <a:pt x="267" y="77"/>
                  </a:lnTo>
                  <a:lnTo>
                    <a:pt x="267" y="77"/>
                  </a:lnTo>
                  <a:lnTo>
                    <a:pt x="267" y="77"/>
                  </a:lnTo>
                  <a:lnTo>
                    <a:pt x="266" y="77"/>
                  </a:lnTo>
                  <a:lnTo>
                    <a:pt x="266" y="77"/>
                  </a:lnTo>
                  <a:lnTo>
                    <a:pt x="265" y="77"/>
                  </a:lnTo>
                  <a:lnTo>
                    <a:pt x="263" y="77"/>
                  </a:lnTo>
                  <a:lnTo>
                    <a:pt x="263" y="77"/>
                  </a:lnTo>
                  <a:lnTo>
                    <a:pt x="262" y="77"/>
                  </a:lnTo>
                  <a:lnTo>
                    <a:pt x="261" y="77"/>
                  </a:lnTo>
                  <a:lnTo>
                    <a:pt x="259" y="77"/>
                  </a:lnTo>
                  <a:lnTo>
                    <a:pt x="258" y="77"/>
                  </a:lnTo>
                  <a:lnTo>
                    <a:pt x="257" y="79"/>
                  </a:lnTo>
                  <a:lnTo>
                    <a:pt x="257" y="79"/>
                  </a:lnTo>
                  <a:lnTo>
                    <a:pt x="255" y="80"/>
                  </a:lnTo>
                  <a:lnTo>
                    <a:pt x="254" y="80"/>
                  </a:lnTo>
                  <a:lnTo>
                    <a:pt x="254" y="80"/>
                  </a:lnTo>
                  <a:lnTo>
                    <a:pt x="253" y="80"/>
                  </a:lnTo>
                  <a:lnTo>
                    <a:pt x="251" y="80"/>
                  </a:lnTo>
                  <a:lnTo>
                    <a:pt x="251" y="80"/>
                  </a:lnTo>
                  <a:lnTo>
                    <a:pt x="250" y="80"/>
                  </a:lnTo>
                  <a:lnTo>
                    <a:pt x="250" y="80"/>
                  </a:lnTo>
                  <a:lnTo>
                    <a:pt x="249" y="79"/>
                  </a:lnTo>
                  <a:lnTo>
                    <a:pt x="247" y="77"/>
                  </a:lnTo>
                  <a:lnTo>
                    <a:pt x="246" y="77"/>
                  </a:lnTo>
                  <a:lnTo>
                    <a:pt x="244" y="77"/>
                  </a:lnTo>
                  <a:lnTo>
                    <a:pt x="243" y="77"/>
                  </a:lnTo>
                  <a:lnTo>
                    <a:pt x="242" y="77"/>
                  </a:lnTo>
                  <a:lnTo>
                    <a:pt x="239" y="77"/>
                  </a:lnTo>
                  <a:lnTo>
                    <a:pt x="238" y="77"/>
                  </a:lnTo>
                  <a:lnTo>
                    <a:pt x="235" y="77"/>
                  </a:lnTo>
                  <a:lnTo>
                    <a:pt x="232" y="77"/>
                  </a:lnTo>
                  <a:lnTo>
                    <a:pt x="230" y="77"/>
                  </a:lnTo>
                  <a:lnTo>
                    <a:pt x="228" y="76"/>
                  </a:lnTo>
                  <a:lnTo>
                    <a:pt x="227" y="75"/>
                  </a:lnTo>
                  <a:lnTo>
                    <a:pt x="226" y="75"/>
                  </a:lnTo>
                  <a:lnTo>
                    <a:pt x="224" y="75"/>
                  </a:lnTo>
                  <a:lnTo>
                    <a:pt x="223" y="75"/>
                  </a:lnTo>
                  <a:lnTo>
                    <a:pt x="222" y="75"/>
                  </a:lnTo>
                  <a:lnTo>
                    <a:pt x="222" y="75"/>
                  </a:lnTo>
                  <a:lnTo>
                    <a:pt x="222" y="76"/>
                  </a:lnTo>
                  <a:lnTo>
                    <a:pt x="220" y="76"/>
                  </a:lnTo>
                  <a:lnTo>
                    <a:pt x="220" y="76"/>
                  </a:lnTo>
                  <a:lnTo>
                    <a:pt x="220" y="77"/>
                  </a:lnTo>
                  <a:lnTo>
                    <a:pt x="220" y="77"/>
                  </a:lnTo>
                  <a:lnTo>
                    <a:pt x="220" y="77"/>
                  </a:lnTo>
                  <a:lnTo>
                    <a:pt x="222" y="79"/>
                  </a:lnTo>
                  <a:lnTo>
                    <a:pt x="220" y="79"/>
                  </a:lnTo>
                  <a:lnTo>
                    <a:pt x="220" y="79"/>
                  </a:lnTo>
                  <a:lnTo>
                    <a:pt x="219" y="79"/>
                  </a:lnTo>
                  <a:lnTo>
                    <a:pt x="217" y="79"/>
                  </a:lnTo>
                  <a:lnTo>
                    <a:pt x="215" y="79"/>
                  </a:lnTo>
                  <a:lnTo>
                    <a:pt x="213" y="80"/>
                  </a:lnTo>
                  <a:lnTo>
                    <a:pt x="212" y="80"/>
                  </a:lnTo>
                  <a:lnTo>
                    <a:pt x="209" y="80"/>
                  </a:lnTo>
                  <a:lnTo>
                    <a:pt x="208" y="81"/>
                  </a:lnTo>
                  <a:lnTo>
                    <a:pt x="207" y="81"/>
                  </a:lnTo>
                  <a:lnTo>
                    <a:pt x="204" y="83"/>
                  </a:lnTo>
                  <a:lnTo>
                    <a:pt x="203" y="84"/>
                  </a:lnTo>
                  <a:lnTo>
                    <a:pt x="201" y="85"/>
                  </a:lnTo>
                  <a:lnTo>
                    <a:pt x="199" y="88"/>
                  </a:lnTo>
                  <a:lnTo>
                    <a:pt x="195" y="92"/>
                  </a:lnTo>
                  <a:lnTo>
                    <a:pt x="189" y="95"/>
                  </a:lnTo>
                  <a:lnTo>
                    <a:pt x="185" y="99"/>
                  </a:lnTo>
                  <a:lnTo>
                    <a:pt x="182" y="102"/>
                  </a:lnTo>
                  <a:lnTo>
                    <a:pt x="180" y="106"/>
                  </a:lnTo>
                  <a:lnTo>
                    <a:pt x="178" y="106"/>
                  </a:lnTo>
                  <a:lnTo>
                    <a:pt x="177" y="107"/>
                  </a:lnTo>
                  <a:lnTo>
                    <a:pt x="177" y="108"/>
                  </a:lnTo>
                  <a:lnTo>
                    <a:pt x="177" y="108"/>
                  </a:lnTo>
                  <a:lnTo>
                    <a:pt x="177" y="110"/>
                  </a:lnTo>
                  <a:lnTo>
                    <a:pt x="176" y="110"/>
                  </a:lnTo>
                  <a:lnTo>
                    <a:pt x="176" y="110"/>
                  </a:lnTo>
                  <a:lnTo>
                    <a:pt x="176" y="110"/>
                  </a:lnTo>
                  <a:lnTo>
                    <a:pt x="174" y="111"/>
                  </a:lnTo>
                  <a:lnTo>
                    <a:pt x="174" y="111"/>
                  </a:lnTo>
                  <a:lnTo>
                    <a:pt x="173" y="111"/>
                  </a:lnTo>
                  <a:lnTo>
                    <a:pt x="173" y="111"/>
                  </a:lnTo>
                  <a:lnTo>
                    <a:pt x="172" y="111"/>
                  </a:lnTo>
                  <a:lnTo>
                    <a:pt x="172" y="111"/>
                  </a:lnTo>
                  <a:lnTo>
                    <a:pt x="172" y="111"/>
                  </a:lnTo>
                  <a:lnTo>
                    <a:pt x="170" y="111"/>
                  </a:lnTo>
                  <a:lnTo>
                    <a:pt x="170" y="111"/>
                  </a:lnTo>
                  <a:lnTo>
                    <a:pt x="170" y="111"/>
                  </a:lnTo>
                  <a:lnTo>
                    <a:pt x="170" y="112"/>
                  </a:lnTo>
                  <a:lnTo>
                    <a:pt x="170" y="112"/>
                  </a:lnTo>
                  <a:lnTo>
                    <a:pt x="170" y="114"/>
                  </a:lnTo>
                  <a:lnTo>
                    <a:pt x="170" y="114"/>
                  </a:lnTo>
                  <a:lnTo>
                    <a:pt x="170" y="114"/>
                  </a:lnTo>
                  <a:lnTo>
                    <a:pt x="170" y="114"/>
                  </a:lnTo>
                  <a:lnTo>
                    <a:pt x="169" y="115"/>
                  </a:lnTo>
                  <a:lnTo>
                    <a:pt x="169" y="115"/>
                  </a:lnTo>
                  <a:lnTo>
                    <a:pt x="169" y="115"/>
                  </a:lnTo>
                  <a:lnTo>
                    <a:pt x="168" y="115"/>
                  </a:lnTo>
                  <a:lnTo>
                    <a:pt x="168" y="115"/>
                  </a:lnTo>
                  <a:lnTo>
                    <a:pt x="166" y="115"/>
                  </a:lnTo>
                  <a:lnTo>
                    <a:pt x="166" y="116"/>
                  </a:lnTo>
                  <a:lnTo>
                    <a:pt x="165" y="116"/>
                  </a:lnTo>
                  <a:lnTo>
                    <a:pt x="163" y="118"/>
                  </a:lnTo>
                  <a:lnTo>
                    <a:pt x="162" y="119"/>
                  </a:lnTo>
                  <a:lnTo>
                    <a:pt x="162" y="119"/>
                  </a:lnTo>
                  <a:lnTo>
                    <a:pt x="161" y="121"/>
                  </a:lnTo>
                  <a:lnTo>
                    <a:pt x="161" y="121"/>
                  </a:lnTo>
                  <a:lnTo>
                    <a:pt x="159" y="121"/>
                  </a:lnTo>
                  <a:lnTo>
                    <a:pt x="159" y="122"/>
                  </a:lnTo>
                  <a:lnTo>
                    <a:pt x="158" y="122"/>
                  </a:lnTo>
                  <a:lnTo>
                    <a:pt x="158" y="121"/>
                  </a:lnTo>
                  <a:lnTo>
                    <a:pt x="157" y="121"/>
                  </a:lnTo>
                  <a:lnTo>
                    <a:pt x="157" y="121"/>
                  </a:lnTo>
                  <a:lnTo>
                    <a:pt x="155" y="121"/>
                  </a:lnTo>
                  <a:lnTo>
                    <a:pt x="155" y="121"/>
                  </a:lnTo>
                  <a:lnTo>
                    <a:pt x="154" y="122"/>
                  </a:lnTo>
                  <a:lnTo>
                    <a:pt x="153" y="122"/>
                  </a:lnTo>
                  <a:lnTo>
                    <a:pt x="151" y="122"/>
                  </a:lnTo>
                  <a:lnTo>
                    <a:pt x="150" y="123"/>
                  </a:lnTo>
                  <a:lnTo>
                    <a:pt x="149" y="125"/>
                  </a:lnTo>
                  <a:lnTo>
                    <a:pt x="146" y="127"/>
                  </a:lnTo>
                  <a:lnTo>
                    <a:pt x="143" y="129"/>
                  </a:lnTo>
                  <a:lnTo>
                    <a:pt x="143" y="130"/>
                  </a:lnTo>
                  <a:lnTo>
                    <a:pt x="142" y="130"/>
                  </a:lnTo>
                  <a:lnTo>
                    <a:pt x="140" y="130"/>
                  </a:lnTo>
                  <a:lnTo>
                    <a:pt x="140" y="130"/>
                  </a:lnTo>
                  <a:lnTo>
                    <a:pt x="140" y="130"/>
                  </a:lnTo>
                  <a:lnTo>
                    <a:pt x="139" y="130"/>
                  </a:lnTo>
                  <a:lnTo>
                    <a:pt x="139" y="131"/>
                  </a:lnTo>
                  <a:lnTo>
                    <a:pt x="138" y="131"/>
                  </a:lnTo>
                  <a:lnTo>
                    <a:pt x="136" y="133"/>
                  </a:lnTo>
                  <a:lnTo>
                    <a:pt x="136" y="135"/>
                  </a:lnTo>
                  <a:lnTo>
                    <a:pt x="135" y="137"/>
                  </a:lnTo>
                  <a:lnTo>
                    <a:pt x="135" y="137"/>
                  </a:lnTo>
                  <a:lnTo>
                    <a:pt x="134" y="138"/>
                  </a:lnTo>
                  <a:lnTo>
                    <a:pt x="132" y="139"/>
                  </a:lnTo>
                  <a:lnTo>
                    <a:pt x="132" y="139"/>
                  </a:lnTo>
                  <a:lnTo>
                    <a:pt x="131" y="141"/>
                  </a:lnTo>
                  <a:lnTo>
                    <a:pt x="130" y="141"/>
                  </a:lnTo>
                  <a:lnTo>
                    <a:pt x="128" y="141"/>
                  </a:lnTo>
                  <a:lnTo>
                    <a:pt x="128" y="141"/>
                  </a:lnTo>
                  <a:lnTo>
                    <a:pt x="127" y="142"/>
                  </a:lnTo>
                  <a:lnTo>
                    <a:pt x="126" y="142"/>
                  </a:lnTo>
                  <a:lnTo>
                    <a:pt x="124" y="142"/>
                  </a:lnTo>
                  <a:lnTo>
                    <a:pt x="123" y="143"/>
                  </a:lnTo>
                  <a:lnTo>
                    <a:pt x="122" y="143"/>
                  </a:lnTo>
                  <a:lnTo>
                    <a:pt x="120" y="145"/>
                  </a:lnTo>
                  <a:lnTo>
                    <a:pt x="120" y="146"/>
                  </a:lnTo>
                  <a:lnTo>
                    <a:pt x="118" y="148"/>
                  </a:lnTo>
                  <a:lnTo>
                    <a:pt x="116" y="149"/>
                  </a:lnTo>
                  <a:lnTo>
                    <a:pt x="115" y="150"/>
                  </a:lnTo>
                  <a:lnTo>
                    <a:pt x="113" y="150"/>
                  </a:lnTo>
                  <a:lnTo>
                    <a:pt x="112" y="152"/>
                  </a:lnTo>
                  <a:lnTo>
                    <a:pt x="111" y="153"/>
                  </a:lnTo>
                  <a:lnTo>
                    <a:pt x="109" y="154"/>
                  </a:lnTo>
                  <a:lnTo>
                    <a:pt x="108" y="157"/>
                  </a:lnTo>
                  <a:lnTo>
                    <a:pt x="107" y="158"/>
                  </a:lnTo>
                  <a:lnTo>
                    <a:pt x="105" y="161"/>
                  </a:lnTo>
                  <a:lnTo>
                    <a:pt x="104" y="162"/>
                  </a:lnTo>
                  <a:lnTo>
                    <a:pt x="103" y="162"/>
                  </a:lnTo>
                  <a:lnTo>
                    <a:pt x="101" y="164"/>
                  </a:lnTo>
                  <a:lnTo>
                    <a:pt x="99" y="165"/>
                  </a:lnTo>
                  <a:lnTo>
                    <a:pt x="97" y="166"/>
                  </a:lnTo>
                  <a:lnTo>
                    <a:pt x="96" y="168"/>
                  </a:lnTo>
                  <a:lnTo>
                    <a:pt x="95" y="169"/>
                  </a:lnTo>
                  <a:lnTo>
                    <a:pt x="92" y="172"/>
                  </a:lnTo>
                  <a:lnTo>
                    <a:pt x="91" y="173"/>
                  </a:lnTo>
                  <a:lnTo>
                    <a:pt x="88" y="176"/>
                  </a:lnTo>
                  <a:lnTo>
                    <a:pt x="86" y="177"/>
                  </a:lnTo>
                  <a:lnTo>
                    <a:pt x="84" y="179"/>
                  </a:lnTo>
                  <a:lnTo>
                    <a:pt x="82" y="180"/>
                  </a:lnTo>
                  <a:lnTo>
                    <a:pt x="81" y="181"/>
                  </a:lnTo>
                  <a:lnTo>
                    <a:pt x="81" y="181"/>
                  </a:lnTo>
                  <a:lnTo>
                    <a:pt x="80" y="181"/>
                  </a:lnTo>
                  <a:lnTo>
                    <a:pt x="78" y="183"/>
                  </a:lnTo>
                  <a:lnTo>
                    <a:pt x="78" y="184"/>
                  </a:lnTo>
                  <a:lnTo>
                    <a:pt x="77" y="185"/>
                  </a:lnTo>
                  <a:lnTo>
                    <a:pt x="77" y="187"/>
                  </a:lnTo>
                  <a:lnTo>
                    <a:pt x="77" y="188"/>
                  </a:lnTo>
                  <a:lnTo>
                    <a:pt x="77" y="189"/>
                  </a:lnTo>
                  <a:lnTo>
                    <a:pt x="77" y="191"/>
                  </a:lnTo>
                  <a:lnTo>
                    <a:pt x="76" y="193"/>
                  </a:lnTo>
                  <a:lnTo>
                    <a:pt x="76" y="195"/>
                  </a:lnTo>
                  <a:lnTo>
                    <a:pt x="74" y="198"/>
                  </a:lnTo>
                  <a:lnTo>
                    <a:pt x="73" y="200"/>
                  </a:lnTo>
                  <a:lnTo>
                    <a:pt x="73" y="203"/>
                  </a:lnTo>
                  <a:lnTo>
                    <a:pt x="72" y="206"/>
                  </a:lnTo>
                  <a:lnTo>
                    <a:pt x="70" y="208"/>
                  </a:lnTo>
                  <a:lnTo>
                    <a:pt x="69" y="210"/>
                  </a:lnTo>
                  <a:lnTo>
                    <a:pt x="69" y="212"/>
                  </a:lnTo>
                  <a:lnTo>
                    <a:pt x="68" y="215"/>
                  </a:lnTo>
                  <a:lnTo>
                    <a:pt x="66" y="216"/>
                  </a:lnTo>
                  <a:lnTo>
                    <a:pt x="65" y="216"/>
                  </a:lnTo>
                  <a:lnTo>
                    <a:pt x="65" y="218"/>
                  </a:lnTo>
                  <a:lnTo>
                    <a:pt x="65" y="218"/>
                  </a:lnTo>
                  <a:lnTo>
                    <a:pt x="65" y="218"/>
                  </a:lnTo>
                  <a:lnTo>
                    <a:pt x="65" y="219"/>
                  </a:lnTo>
                  <a:lnTo>
                    <a:pt x="65" y="219"/>
                  </a:lnTo>
                  <a:lnTo>
                    <a:pt x="65" y="220"/>
                  </a:lnTo>
                  <a:lnTo>
                    <a:pt x="65" y="220"/>
                  </a:lnTo>
                  <a:lnTo>
                    <a:pt x="66" y="222"/>
                  </a:lnTo>
                  <a:lnTo>
                    <a:pt x="66" y="222"/>
                  </a:lnTo>
                  <a:lnTo>
                    <a:pt x="66" y="223"/>
                  </a:lnTo>
                  <a:lnTo>
                    <a:pt x="66" y="223"/>
                  </a:lnTo>
                  <a:lnTo>
                    <a:pt x="65" y="223"/>
                  </a:lnTo>
                  <a:lnTo>
                    <a:pt x="65" y="225"/>
                  </a:lnTo>
                  <a:lnTo>
                    <a:pt x="64" y="225"/>
                  </a:lnTo>
                  <a:lnTo>
                    <a:pt x="62" y="225"/>
                  </a:lnTo>
                  <a:lnTo>
                    <a:pt x="62" y="226"/>
                  </a:lnTo>
                  <a:lnTo>
                    <a:pt x="61" y="226"/>
                  </a:lnTo>
                  <a:lnTo>
                    <a:pt x="59" y="227"/>
                  </a:lnTo>
                  <a:lnTo>
                    <a:pt x="58" y="227"/>
                  </a:lnTo>
                  <a:lnTo>
                    <a:pt x="57" y="229"/>
                  </a:lnTo>
                  <a:lnTo>
                    <a:pt x="57" y="230"/>
                  </a:lnTo>
                  <a:lnTo>
                    <a:pt x="55" y="230"/>
                  </a:lnTo>
                  <a:lnTo>
                    <a:pt x="55" y="231"/>
                  </a:lnTo>
                  <a:lnTo>
                    <a:pt x="54" y="234"/>
                  </a:lnTo>
                  <a:lnTo>
                    <a:pt x="51" y="238"/>
                  </a:lnTo>
                  <a:lnTo>
                    <a:pt x="49" y="242"/>
                  </a:lnTo>
                  <a:lnTo>
                    <a:pt x="46" y="245"/>
                  </a:lnTo>
                  <a:lnTo>
                    <a:pt x="45" y="246"/>
                  </a:lnTo>
                  <a:lnTo>
                    <a:pt x="43" y="247"/>
                  </a:lnTo>
                  <a:lnTo>
                    <a:pt x="43" y="250"/>
                  </a:lnTo>
                  <a:lnTo>
                    <a:pt x="43" y="252"/>
                  </a:lnTo>
                  <a:lnTo>
                    <a:pt x="42" y="253"/>
                  </a:lnTo>
                  <a:lnTo>
                    <a:pt x="43" y="254"/>
                  </a:lnTo>
                  <a:lnTo>
                    <a:pt x="43" y="254"/>
                  </a:lnTo>
                  <a:lnTo>
                    <a:pt x="43" y="254"/>
                  </a:lnTo>
                  <a:lnTo>
                    <a:pt x="43" y="256"/>
                  </a:lnTo>
                  <a:lnTo>
                    <a:pt x="45" y="256"/>
                  </a:lnTo>
                  <a:lnTo>
                    <a:pt x="46" y="257"/>
                  </a:lnTo>
                  <a:lnTo>
                    <a:pt x="49" y="258"/>
                  </a:lnTo>
                  <a:lnTo>
                    <a:pt x="50" y="260"/>
                  </a:lnTo>
                  <a:lnTo>
                    <a:pt x="53" y="261"/>
                  </a:lnTo>
                  <a:lnTo>
                    <a:pt x="53" y="262"/>
                  </a:lnTo>
                  <a:lnTo>
                    <a:pt x="54" y="262"/>
                  </a:lnTo>
                  <a:lnTo>
                    <a:pt x="55" y="262"/>
                  </a:lnTo>
                  <a:lnTo>
                    <a:pt x="57" y="264"/>
                  </a:lnTo>
                  <a:lnTo>
                    <a:pt x="58" y="264"/>
                  </a:lnTo>
                  <a:lnTo>
                    <a:pt x="59" y="264"/>
                  </a:lnTo>
                  <a:lnTo>
                    <a:pt x="61" y="264"/>
                  </a:lnTo>
                  <a:lnTo>
                    <a:pt x="62" y="264"/>
                  </a:lnTo>
                  <a:lnTo>
                    <a:pt x="65" y="264"/>
                  </a:lnTo>
                  <a:lnTo>
                    <a:pt x="68" y="264"/>
                  </a:lnTo>
                  <a:lnTo>
                    <a:pt x="72" y="264"/>
                  </a:lnTo>
                  <a:lnTo>
                    <a:pt x="74" y="264"/>
                  </a:lnTo>
                  <a:lnTo>
                    <a:pt x="78" y="265"/>
                  </a:lnTo>
                  <a:lnTo>
                    <a:pt x="80" y="266"/>
                  </a:lnTo>
                  <a:lnTo>
                    <a:pt x="81" y="266"/>
                  </a:lnTo>
                  <a:lnTo>
                    <a:pt x="82" y="268"/>
                  </a:lnTo>
                  <a:lnTo>
                    <a:pt x="84" y="268"/>
                  </a:lnTo>
                  <a:lnTo>
                    <a:pt x="84" y="268"/>
                  </a:lnTo>
                  <a:lnTo>
                    <a:pt x="85" y="269"/>
                  </a:lnTo>
                  <a:lnTo>
                    <a:pt x="88" y="270"/>
                  </a:lnTo>
                  <a:lnTo>
                    <a:pt x="89" y="272"/>
                  </a:lnTo>
                  <a:lnTo>
                    <a:pt x="91" y="273"/>
                  </a:lnTo>
                  <a:lnTo>
                    <a:pt x="92" y="274"/>
                  </a:lnTo>
                  <a:lnTo>
                    <a:pt x="92" y="274"/>
                  </a:lnTo>
                  <a:lnTo>
                    <a:pt x="93" y="276"/>
                  </a:lnTo>
                  <a:lnTo>
                    <a:pt x="93" y="276"/>
                  </a:lnTo>
                  <a:lnTo>
                    <a:pt x="92" y="276"/>
                  </a:lnTo>
                  <a:lnTo>
                    <a:pt x="92" y="276"/>
                  </a:lnTo>
                  <a:lnTo>
                    <a:pt x="92" y="277"/>
                  </a:lnTo>
                  <a:lnTo>
                    <a:pt x="91" y="279"/>
                  </a:lnTo>
                  <a:lnTo>
                    <a:pt x="89" y="281"/>
                  </a:lnTo>
                  <a:lnTo>
                    <a:pt x="89" y="284"/>
                  </a:lnTo>
                  <a:lnTo>
                    <a:pt x="88" y="287"/>
                  </a:lnTo>
                  <a:lnTo>
                    <a:pt x="86" y="289"/>
                  </a:lnTo>
                  <a:lnTo>
                    <a:pt x="85" y="291"/>
                  </a:lnTo>
                  <a:lnTo>
                    <a:pt x="85" y="291"/>
                  </a:lnTo>
                  <a:lnTo>
                    <a:pt x="84" y="291"/>
                  </a:lnTo>
                  <a:lnTo>
                    <a:pt x="84" y="292"/>
                  </a:lnTo>
                  <a:lnTo>
                    <a:pt x="82" y="292"/>
                  </a:lnTo>
                  <a:lnTo>
                    <a:pt x="81" y="292"/>
                  </a:lnTo>
                  <a:lnTo>
                    <a:pt x="78" y="291"/>
                  </a:lnTo>
                  <a:lnTo>
                    <a:pt x="77" y="291"/>
                  </a:lnTo>
                  <a:lnTo>
                    <a:pt x="76" y="291"/>
                  </a:lnTo>
                  <a:lnTo>
                    <a:pt x="74" y="291"/>
                  </a:lnTo>
                  <a:lnTo>
                    <a:pt x="74" y="291"/>
                  </a:lnTo>
                  <a:lnTo>
                    <a:pt x="73" y="291"/>
                  </a:lnTo>
                  <a:lnTo>
                    <a:pt x="72" y="291"/>
                  </a:lnTo>
                  <a:lnTo>
                    <a:pt x="70" y="292"/>
                  </a:lnTo>
                  <a:lnTo>
                    <a:pt x="69" y="292"/>
                  </a:lnTo>
                  <a:lnTo>
                    <a:pt x="68" y="292"/>
                  </a:lnTo>
                  <a:lnTo>
                    <a:pt x="66" y="293"/>
                  </a:lnTo>
                  <a:lnTo>
                    <a:pt x="64" y="296"/>
                  </a:lnTo>
                  <a:lnTo>
                    <a:pt x="62" y="297"/>
                  </a:lnTo>
                  <a:lnTo>
                    <a:pt x="62" y="297"/>
                  </a:lnTo>
                  <a:lnTo>
                    <a:pt x="61" y="299"/>
                  </a:lnTo>
                  <a:lnTo>
                    <a:pt x="61" y="299"/>
                  </a:lnTo>
                  <a:lnTo>
                    <a:pt x="59" y="300"/>
                  </a:lnTo>
                  <a:lnTo>
                    <a:pt x="59" y="300"/>
                  </a:lnTo>
                  <a:lnTo>
                    <a:pt x="58" y="302"/>
                  </a:lnTo>
                  <a:lnTo>
                    <a:pt x="58" y="302"/>
                  </a:lnTo>
                  <a:lnTo>
                    <a:pt x="57" y="302"/>
                  </a:lnTo>
                  <a:lnTo>
                    <a:pt x="57" y="300"/>
                  </a:lnTo>
                  <a:lnTo>
                    <a:pt x="55" y="300"/>
                  </a:lnTo>
                  <a:lnTo>
                    <a:pt x="53" y="299"/>
                  </a:lnTo>
                  <a:lnTo>
                    <a:pt x="51" y="297"/>
                  </a:lnTo>
                  <a:lnTo>
                    <a:pt x="49" y="297"/>
                  </a:lnTo>
                  <a:lnTo>
                    <a:pt x="47" y="296"/>
                  </a:lnTo>
                  <a:lnTo>
                    <a:pt x="46" y="296"/>
                  </a:lnTo>
                  <a:lnTo>
                    <a:pt x="45" y="296"/>
                  </a:lnTo>
                  <a:lnTo>
                    <a:pt x="42" y="297"/>
                  </a:lnTo>
                  <a:lnTo>
                    <a:pt x="41" y="297"/>
                  </a:lnTo>
                  <a:lnTo>
                    <a:pt x="39" y="297"/>
                  </a:lnTo>
                  <a:lnTo>
                    <a:pt x="38" y="297"/>
                  </a:lnTo>
                  <a:lnTo>
                    <a:pt x="38" y="299"/>
                  </a:lnTo>
                  <a:lnTo>
                    <a:pt x="37" y="299"/>
                  </a:lnTo>
                  <a:lnTo>
                    <a:pt x="37" y="299"/>
                  </a:lnTo>
                  <a:lnTo>
                    <a:pt x="37" y="300"/>
                  </a:lnTo>
                  <a:lnTo>
                    <a:pt x="37" y="300"/>
                  </a:lnTo>
                  <a:lnTo>
                    <a:pt x="37" y="302"/>
                  </a:lnTo>
                  <a:lnTo>
                    <a:pt x="37" y="303"/>
                  </a:lnTo>
                  <a:lnTo>
                    <a:pt x="37" y="304"/>
                  </a:lnTo>
                  <a:lnTo>
                    <a:pt x="38" y="307"/>
                  </a:lnTo>
                  <a:lnTo>
                    <a:pt x="38" y="308"/>
                  </a:lnTo>
                  <a:lnTo>
                    <a:pt x="39" y="311"/>
                  </a:lnTo>
                  <a:lnTo>
                    <a:pt x="39" y="311"/>
                  </a:lnTo>
                  <a:lnTo>
                    <a:pt x="39" y="312"/>
                  </a:lnTo>
                  <a:lnTo>
                    <a:pt x="39" y="314"/>
                  </a:lnTo>
                  <a:lnTo>
                    <a:pt x="39" y="315"/>
                  </a:lnTo>
                  <a:lnTo>
                    <a:pt x="38" y="315"/>
                  </a:lnTo>
                  <a:lnTo>
                    <a:pt x="38" y="316"/>
                  </a:lnTo>
                  <a:lnTo>
                    <a:pt x="38" y="318"/>
                  </a:lnTo>
                  <a:lnTo>
                    <a:pt x="37" y="319"/>
                  </a:lnTo>
                  <a:lnTo>
                    <a:pt x="35" y="320"/>
                  </a:lnTo>
                  <a:lnTo>
                    <a:pt x="34" y="322"/>
                  </a:lnTo>
                  <a:lnTo>
                    <a:pt x="32" y="323"/>
                  </a:lnTo>
                  <a:lnTo>
                    <a:pt x="31" y="326"/>
                  </a:lnTo>
                  <a:lnTo>
                    <a:pt x="30" y="327"/>
                  </a:lnTo>
                  <a:lnTo>
                    <a:pt x="28" y="330"/>
                  </a:lnTo>
                  <a:lnTo>
                    <a:pt x="27" y="333"/>
                  </a:lnTo>
                  <a:lnTo>
                    <a:pt x="24" y="337"/>
                  </a:lnTo>
                  <a:lnTo>
                    <a:pt x="24" y="338"/>
                  </a:lnTo>
                  <a:lnTo>
                    <a:pt x="23" y="339"/>
                  </a:lnTo>
                  <a:lnTo>
                    <a:pt x="22" y="341"/>
                  </a:lnTo>
                  <a:lnTo>
                    <a:pt x="20" y="342"/>
                  </a:lnTo>
                  <a:lnTo>
                    <a:pt x="19" y="343"/>
                  </a:lnTo>
                  <a:lnTo>
                    <a:pt x="18" y="343"/>
                  </a:lnTo>
                  <a:lnTo>
                    <a:pt x="16" y="345"/>
                  </a:lnTo>
                  <a:lnTo>
                    <a:pt x="16" y="345"/>
                  </a:lnTo>
                  <a:lnTo>
                    <a:pt x="15" y="345"/>
                  </a:lnTo>
                  <a:lnTo>
                    <a:pt x="14" y="346"/>
                  </a:lnTo>
                  <a:lnTo>
                    <a:pt x="12" y="346"/>
                  </a:lnTo>
                  <a:lnTo>
                    <a:pt x="12" y="347"/>
                  </a:lnTo>
                  <a:lnTo>
                    <a:pt x="11" y="347"/>
                  </a:lnTo>
                  <a:lnTo>
                    <a:pt x="11" y="349"/>
                  </a:lnTo>
                  <a:lnTo>
                    <a:pt x="11" y="350"/>
                  </a:lnTo>
                  <a:lnTo>
                    <a:pt x="11" y="351"/>
                  </a:lnTo>
                  <a:lnTo>
                    <a:pt x="9" y="353"/>
                  </a:lnTo>
                  <a:lnTo>
                    <a:pt x="9" y="356"/>
                  </a:lnTo>
                  <a:lnTo>
                    <a:pt x="9" y="356"/>
                  </a:lnTo>
                  <a:lnTo>
                    <a:pt x="8" y="357"/>
                  </a:lnTo>
                  <a:lnTo>
                    <a:pt x="8" y="357"/>
                  </a:lnTo>
                  <a:lnTo>
                    <a:pt x="7" y="357"/>
                  </a:lnTo>
                  <a:lnTo>
                    <a:pt x="7" y="358"/>
                  </a:lnTo>
                  <a:lnTo>
                    <a:pt x="5" y="360"/>
                  </a:lnTo>
                  <a:lnTo>
                    <a:pt x="4" y="361"/>
                  </a:lnTo>
                  <a:lnTo>
                    <a:pt x="4" y="362"/>
                  </a:lnTo>
                  <a:lnTo>
                    <a:pt x="4" y="364"/>
                  </a:lnTo>
                  <a:lnTo>
                    <a:pt x="3" y="365"/>
                  </a:lnTo>
                  <a:lnTo>
                    <a:pt x="3" y="366"/>
                  </a:lnTo>
                  <a:lnTo>
                    <a:pt x="1" y="368"/>
                  </a:lnTo>
                  <a:lnTo>
                    <a:pt x="1" y="368"/>
                  </a:lnTo>
                  <a:lnTo>
                    <a:pt x="1" y="368"/>
                  </a:lnTo>
                  <a:lnTo>
                    <a:pt x="0" y="369"/>
                  </a:lnTo>
                  <a:lnTo>
                    <a:pt x="0" y="370"/>
                  </a:lnTo>
                  <a:lnTo>
                    <a:pt x="1" y="370"/>
                  </a:lnTo>
                  <a:lnTo>
                    <a:pt x="5" y="373"/>
                  </a:lnTo>
                  <a:lnTo>
                    <a:pt x="8" y="374"/>
                  </a:lnTo>
                  <a:lnTo>
                    <a:pt x="12" y="374"/>
                  </a:lnTo>
                  <a:lnTo>
                    <a:pt x="15" y="376"/>
                  </a:lnTo>
                  <a:lnTo>
                    <a:pt x="18" y="376"/>
                  </a:lnTo>
                  <a:lnTo>
                    <a:pt x="19" y="376"/>
                  </a:lnTo>
                  <a:lnTo>
                    <a:pt x="20" y="376"/>
                  </a:lnTo>
                  <a:lnTo>
                    <a:pt x="22" y="376"/>
                  </a:lnTo>
                  <a:lnTo>
                    <a:pt x="23" y="377"/>
                  </a:lnTo>
                  <a:lnTo>
                    <a:pt x="24" y="377"/>
                  </a:lnTo>
                  <a:lnTo>
                    <a:pt x="24" y="378"/>
                  </a:lnTo>
                  <a:lnTo>
                    <a:pt x="24" y="378"/>
                  </a:lnTo>
                  <a:lnTo>
                    <a:pt x="24" y="380"/>
                  </a:lnTo>
                  <a:lnTo>
                    <a:pt x="24" y="380"/>
                  </a:lnTo>
                  <a:lnTo>
                    <a:pt x="26" y="381"/>
                  </a:lnTo>
                  <a:lnTo>
                    <a:pt x="26" y="381"/>
                  </a:lnTo>
                  <a:lnTo>
                    <a:pt x="27" y="383"/>
                  </a:lnTo>
                  <a:lnTo>
                    <a:pt x="27" y="383"/>
                  </a:lnTo>
                  <a:lnTo>
                    <a:pt x="28" y="383"/>
                  </a:lnTo>
                  <a:lnTo>
                    <a:pt x="30" y="384"/>
                  </a:lnTo>
                  <a:lnTo>
                    <a:pt x="30" y="384"/>
                  </a:lnTo>
                  <a:lnTo>
                    <a:pt x="31" y="384"/>
                  </a:lnTo>
                  <a:lnTo>
                    <a:pt x="32" y="384"/>
                  </a:lnTo>
                  <a:lnTo>
                    <a:pt x="34" y="384"/>
                  </a:lnTo>
                  <a:lnTo>
                    <a:pt x="34" y="384"/>
                  </a:lnTo>
                  <a:lnTo>
                    <a:pt x="35" y="385"/>
                  </a:lnTo>
                  <a:lnTo>
                    <a:pt x="37" y="385"/>
                  </a:lnTo>
                  <a:lnTo>
                    <a:pt x="37" y="385"/>
                  </a:lnTo>
                  <a:lnTo>
                    <a:pt x="37" y="387"/>
                  </a:lnTo>
                  <a:lnTo>
                    <a:pt x="37" y="387"/>
                  </a:lnTo>
                  <a:lnTo>
                    <a:pt x="38" y="387"/>
                  </a:lnTo>
                  <a:lnTo>
                    <a:pt x="38" y="388"/>
                  </a:lnTo>
                  <a:lnTo>
                    <a:pt x="38" y="388"/>
                  </a:lnTo>
                  <a:lnTo>
                    <a:pt x="41" y="389"/>
                  </a:lnTo>
                  <a:lnTo>
                    <a:pt x="42" y="389"/>
                  </a:lnTo>
                  <a:lnTo>
                    <a:pt x="42" y="389"/>
                  </a:lnTo>
                  <a:lnTo>
                    <a:pt x="43" y="391"/>
                  </a:lnTo>
                  <a:lnTo>
                    <a:pt x="45" y="391"/>
                  </a:lnTo>
                  <a:lnTo>
                    <a:pt x="45" y="392"/>
                  </a:lnTo>
                  <a:lnTo>
                    <a:pt x="47" y="393"/>
                  </a:lnTo>
                  <a:lnTo>
                    <a:pt x="50" y="396"/>
                  </a:lnTo>
                  <a:lnTo>
                    <a:pt x="50" y="397"/>
                  </a:lnTo>
                  <a:lnTo>
                    <a:pt x="51" y="399"/>
                  </a:lnTo>
                  <a:lnTo>
                    <a:pt x="51" y="399"/>
                  </a:lnTo>
                  <a:lnTo>
                    <a:pt x="51" y="400"/>
                  </a:lnTo>
                  <a:lnTo>
                    <a:pt x="51" y="401"/>
                  </a:lnTo>
                  <a:lnTo>
                    <a:pt x="51" y="403"/>
                  </a:lnTo>
                  <a:lnTo>
                    <a:pt x="51" y="404"/>
                  </a:lnTo>
                  <a:lnTo>
                    <a:pt x="50" y="404"/>
                  </a:lnTo>
                  <a:lnTo>
                    <a:pt x="49" y="407"/>
                  </a:lnTo>
                  <a:lnTo>
                    <a:pt x="47" y="408"/>
                  </a:lnTo>
                  <a:lnTo>
                    <a:pt x="45" y="410"/>
                  </a:lnTo>
                  <a:lnTo>
                    <a:pt x="43" y="412"/>
                  </a:lnTo>
                  <a:lnTo>
                    <a:pt x="43" y="412"/>
                  </a:lnTo>
                  <a:lnTo>
                    <a:pt x="42" y="414"/>
                  </a:lnTo>
                  <a:lnTo>
                    <a:pt x="42" y="415"/>
                  </a:lnTo>
                  <a:lnTo>
                    <a:pt x="41" y="416"/>
                  </a:lnTo>
                  <a:lnTo>
                    <a:pt x="41" y="418"/>
                  </a:lnTo>
                  <a:lnTo>
                    <a:pt x="41" y="419"/>
                  </a:lnTo>
                  <a:lnTo>
                    <a:pt x="41" y="420"/>
                  </a:lnTo>
                  <a:lnTo>
                    <a:pt x="39" y="422"/>
                  </a:lnTo>
                  <a:lnTo>
                    <a:pt x="39" y="423"/>
                  </a:lnTo>
                  <a:lnTo>
                    <a:pt x="39" y="424"/>
                  </a:lnTo>
                  <a:lnTo>
                    <a:pt x="39" y="426"/>
                  </a:lnTo>
                  <a:lnTo>
                    <a:pt x="38" y="427"/>
                  </a:lnTo>
                  <a:lnTo>
                    <a:pt x="38" y="428"/>
                  </a:lnTo>
                  <a:lnTo>
                    <a:pt x="37" y="430"/>
                  </a:lnTo>
                  <a:lnTo>
                    <a:pt x="37" y="431"/>
                  </a:lnTo>
                  <a:lnTo>
                    <a:pt x="35" y="432"/>
                  </a:lnTo>
                  <a:lnTo>
                    <a:pt x="32" y="435"/>
                  </a:lnTo>
                  <a:lnTo>
                    <a:pt x="31" y="439"/>
                  </a:lnTo>
                  <a:lnTo>
                    <a:pt x="30" y="442"/>
                  </a:lnTo>
                  <a:lnTo>
                    <a:pt x="28" y="446"/>
                  </a:lnTo>
                  <a:lnTo>
                    <a:pt x="27" y="449"/>
                  </a:lnTo>
                  <a:lnTo>
                    <a:pt x="26" y="453"/>
                  </a:lnTo>
                  <a:lnTo>
                    <a:pt x="26" y="455"/>
                  </a:lnTo>
                  <a:lnTo>
                    <a:pt x="24" y="458"/>
                  </a:lnTo>
                  <a:lnTo>
                    <a:pt x="24" y="460"/>
                  </a:lnTo>
                  <a:lnTo>
                    <a:pt x="24" y="461"/>
                  </a:lnTo>
                  <a:lnTo>
                    <a:pt x="24" y="462"/>
                  </a:lnTo>
                  <a:lnTo>
                    <a:pt x="26" y="464"/>
                  </a:lnTo>
                  <a:lnTo>
                    <a:pt x="26" y="464"/>
                  </a:lnTo>
                  <a:lnTo>
                    <a:pt x="27" y="465"/>
                  </a:lnTo>
                  <a:lnTo>
                    <a:pt x="27" y="465"/>
                  </a:lnTo>
                  <a:lnTo>
                    <a:pt x="28" y="466"/>
                  </a:lnTo>
                  <a:lnTo>
                    <a:pt x="30" y="466"/>
                  </a:lnTo>
                  <a:lnTo>
                    <a:pt x="31" y="468"/>
                  </a:lnTo>
                  <a:lnTo>
                    <a:pt x="32" y="468"/>
                  </a:lnTo>
                  <a:lnTo>
                    <a:pt x="34" y="468"/>
                  </a:lnTo>
                  <a:lnTo>
                    <a:pt x="35" y="468"/>
                  </a:lnTo>
                  <a:lnTo>
                    <a:pt x="35" y="469"/>
                  </a:lnTo>
                  <a:lnTo>
                    <a:pt x="35" y="469"/>
                  </a:lnTo>
                  <a:lnTo>
                    <a:pt x="37" y="469"/>
                  </a:lnTo>
                  <a:lnTo>
                    <a:pt x="37" y="469"/>
                  </a:lnTo>
                  <a:lnTo>
                    <a:pt x="37" y="470"/>
                  </a:lnTo>
                  <a:lnTo>
                    <a:pt x="37" y="470"/>
                  </a:lnTo>
                  <a:lnTo>
                    <a:pt x="37" y="470"/>
                  </a:lnTo>
                  <a:lnTo>
                    <a:pt x="37" y="473"/>
                  </a:lnTo>
                  <a:lnTo>
                    <a:pt x="37" y="474"/>
                  </a:lnTo>
                  <a:lnTo>
                    <a:pt x="38" y="477"/>
                  </a:lnTo>
                  <a:lnTo>
                    <a:pt x="38" y="478"/>
                  </a:lnTo>
                  <a:lnTo>
                    <a:pt x="39" y="480"/>
                  </a:lnTo>
                  <a:lnTo>
                    <a:pt x="41" y="481"/>
                  </a:lnTo>
                  <a:lnTo>
                    <a:pt x="41" y="481"/>
                  </a:lnTo>
                  <a:lnTo>
                    <a:pt x="42" y="482"/>
                  </a:lnTo>
                  <a:lnTo>
                    <a:pt x="42" y="482"/>
                  </a:lnTo>
                  <a:lnTo>
                    <a:pt x="43" y="482"/>
                  </a:lnTo>
                  <a:lnTo>
                    <a:pt x="43" y="482"/>
                  </a:lnTo>
                  <a:lnTo>
                    <a:pt x="46" y="484"/>
                  </a:lnTo>
                  <a:lnTo>
                    <a:pt x="47" y="484"/>
                  </a:lnTo>
                  <a:lnTo>
                    <a:pt x="49" y="485"/>
                  </a:lnTo>
                  <a:lnTo>
                    <a:pt x="50" y="485"/>
                  </a:lnTo>
                  <a:lnTo>
                    <a:pt x="50" y="485"/>
                  </a:lnTo>
                  <a:lnTo>
                    <a:pt x="51" y="485"/>
                  </a:lnTo>
                  <a:lnTo>
                    <a:pt x="53" y="485"/>
                  </a:lnTo>
                  <a:lnTo>
                    <a:pt x="54" y="485"/>
                  </a:lnTo>
                  <a:lnTo>
                    <a:pt x="55" y="485"/>
                  </a:lnTo>
                  <a:lnTo>
                    <a:pt x="57" y="485"/>
                  </a:lnTo>
                  <a:lnTo>
                    <a:pt x="57" y="484"/>
                  </a:lnTo>
                  <a:lnTo>
                    <a:pt x="59" y="482"/>
                  </a:lnTo>
                  <a:lnTo>
                    <a:pt x="62" y="482"/>
                  </a:lnTo>
                  <a:lnTo>
                    <a:pt x="65" y="481"/>
                  </a:lnTo>
                  <a:lnTo>
                    <a:pt x="66" y="481"/>
                  </a:lnTo>
                  <a:lnTo>
                    <a:pt x="68" y="481"/>
                  </a:lnTo>
                  <a:lnTo>
                    <a:pt x="69" y="482"/>
                  </a:lnTo>
                  <a:lnTo>
                    <a:pt x="72" y="482"/>
                  </a:lnTo>
                  <a:lnTo>
                    <a:pt x="73" y="482"/>
                  </a:lnTo>
                  <a:lnTo>
                    <a:pt x="74" y="484"/>
                  </a:lnTo>
                  <a:lnTo>
                    <a:pt x="76" y="485"/>
                  </a:lnTo>
                  <a:lnTo>
                    <a:pt x="77" y="487"/>
                  </a:lnTo>
                  <a:lnTo>
                    <a:pt x="77" y="488"/>
                  </a:lnTo>
                  <a:lnTo>
                    <a:pt x="78" y="489"/>
                  </a:lnTo>
                  <a:lnTo>
                    <a:pt x="80" y="492"/>
                  </a:lnTo>
                  <a:lnTo>
                    <a:pt x="82" y="493"/>
                  </a:lnTo>
                  <a:lnTo>
                    <a:pt x="85" y="496"/>
                  </a:lnTo>
                  <a:lnTo>
                    <a:pt x="89" y="499"/>
                  </a:lnTo>
                  <a:lnTo>
                    <a:pt x="91" y="500"/>
                  </a:lnTo>
                  <a:lnTo>
                    <a:pt x="91" y="501"/>
                  </a:lnTo>
                  <a:lnTo>
                    <a:pt x="93" y="504"/>
                  </a:lnTo>
                  <a:lnTo>
                    <a:pt x="93" y="505"/>
                  </a:lnTo>
                  <a:lnTo>
                    <a:pt x="93" y="505"/>
                  </a:lnTo>
                  <a:lnTo>
                    <a:pt x="95" y="507"/>
                  </a:lnTo>
                  <a:lnTo>
                    <a:pt x="95" y="508"/>
                  </a:lnTo>
                  <a:lnTo>
                    <a:pt x="95" y="508"/>
                  </a:lnTo>
                  <a:lnTo>
                    <a:pt x="93" y="509"/>
                  </a:lnTo>
                  <a:lnTo>
                    <a:pt x="93" y="511"/>
                  </a:lnTo>
                  <a:lnTo>
                    <a:pt x="93" y="511"/>
                  </a:lnTo>
                  <a:lnTo>
                    <a:pt x="92" y="512"/>
                  </a:lnTo>
                  <a:lnTo>
                    <a:pt x="92" y="514"/>
                  </a:lnTo>
                  <a:lnTo>
                    <a:pt x="92" y="514"/>
                  </a:lnTo>
                  <a:lnTo>
                    <a:pt x="92" y="515"/>
                  </a:lnTo>
                  <a:lnTo>
                    <a:pt x="92" y="516"/>
                  </a:lnTo>
                  <a:lnTo>
                    <a:pt x="92" y="518"/>
                  </a:lnTo>
                  <a:lnTo>
                    <a:pt x="92" y="519"/>
                  </a:lnTo>
                  <a:lnTo>
                    <a:pt x="92" y="520"/>
                  </a:lnTo>
                  <a:lnTo>
                    <a:pt x="93" y="522"/>
                  </a:lnTo>
                  <a:lnTo>
                    <a:pt x="93" y="523"/>
                  </a:lnTo>
                  <a:lnTo>
                    <a:pt x="93" y="523"/>
                  </a:lnTo>
                  <a:lnTo>
                    <a:pt x="93" y="524"/>
                  </a:lnTo>
                  <a:lnTo>
                    <a:pt x="93" y="526"/>
                  </a:lnTo>
                  <a:lnTo>
                    <a:pt x="93" y="527"/>
                  </a:lnTo>
                  <a:lnTo>
                    <a:pt x="92" y="527"/>
                  </a:lnTo>
                  <a:lnTo>
                    <a:pt x="92" y="528"/>
                  </a:lnTo>
                  <a:lnTo>
                    <a:pt x="91" y="528"/>
                  </a:lnTo>
                  <a:lnTo>
                    <a:pt x="91" y="528"/>
                  </a:lnTo>
                  <a:lnTo>
                    <a:pt x="89" y="530"/>
                  </a:lnTo>
                  <a:lnTo>
                    <a:pt x="89" y="530"/>
                  </a:lnTo>
                  <a:lnTo>
                    <a:pt x="88" y="530"/>
                  </a:lnTo>
                  <a:lnTo>
                    <a:pt x="88" y="530"/>
                  </a:lnTo>
                  <a:lnTo>
                    <a:pt x="86" y="530"/>
                  </a:lnTo>
                  <a:lnTo>
                    <a:pt x="86" y="528"/>
                  </a:lnTo>
                  <a:lnTo>
                    <a:pt x="85" y="528"/>
                  </a:lnTo>
                  <a:lnTo>
                    <a:pt x="84" y="528"/>
                  </a:lnTo>
                  <a:lnTo>
                    <a:pt x="81" y="528"/>
                  </a:lnTo>
                  <a:lnTo>
                    <a:pt x="80" y="528"/>
                  </a:lnTo>
                  <a:lnTo>
                    <a:pt x="80" y="528"/>
                  </a:lnTo>
                  <a:lnTo>
                    <a:pt x="78" y="530"/>
                  </a:lnTo>
                  <a:lnTo>
                    <a:pt x="78" y="530"/>
                  </a:lnTo>
                  <a:lnTo>
                    <a:pt x="78" y="531"/>
                  </a:lnTo>
                  <a:lnTo>
                    <a:pt x="78" y="531"/>
                  </a:lnTo>
                  <a:lnTo>
                    <a:pt x="77" y="532"/>
                  </a:lnTo>
                  <a:lnTo>
                    <a:pt x="77" y="532"/>
                  </a:lnTo>
                  <a:lnTo>
                    <a:pt x="77" y="534"/>
                  </a:lnTo>
                  <a:lnTo>
                    <a:pt x="77" y="534"/>
                  </a:lnTo>
                  <a:lnTo>
                    <a:pt x="77" y="535"/>
                  </a:lnTo>
                  <a:lnTo>
                    <a:pt x="77" y="536"/>
                  </a:lnTo>
                  <a:lnTo>
                    <a:pt x="77" y="536"/>
                  </a:lnTo>
                  <a:lnTo>
                    <a:pt x="76" y="538"/>
                  </a:lnTo>
                  <a:lnTo>
                    <a:pt x="74" y="538"/>
                  </a:lnTo>
                  <a:lnTo>
                    <a:pt x="74" y="539"/>
                  </a:lnTo>
                  <a:lnTo>
                    <a:pt x="73" y="539"/>
                  </a:lnTo>
                  <a:lnTo>
                    <a:pt x="72" y="541"/>
                  </a:lnTo>
                  <a:lnTo>
                    <a:pt x="70" y="542"/>
                  </a:lnTo>
                  <a:lnTo>
                    <a:pt x="68" y="545"/>
                  </a:lnTo>
                  <a:lnTo>
                    <a:pt x="66" y="546"/>
                  </a:lnTo>
                  <a:lnTo>
                    <a:pt x="65" y="547"/>
                  </a:lnTo>
                  <a:lnTo>
                    <a:pt x="64" y="550"/>
                  </a:lnTo>
                  <a:lnTo>
                    <a:pt x="61" y="551"/>
                  </a:lnTo>
                  <a:lnTo>
                    <a:pt x="59" y="553"/>
                  </a:lnTo>
                  <a:lnTo>
                    <a:pt x="57" y="554"/>
                  </a:lnTo>
                  <a:lnTo>
                    <a:pt x="55" y="555"/>
                  </a:lnTo>
                  <a:lnTo>
                    <a:pt x="54" y="555"/>
                  </a:lnTo>
                  <a:lnTo>
                    <a:pt x="54" y="557"/>
                  </a:lnTo>
                  <a:lnTo>
                    <a:pt x="54" y="557"/>
                  </a:lnTo>
                  <a:lnTo>
                    <a:pt x="54" y="558"/>
                  </a:lnTo>
                  <a:lnTo>
                    <a:pt x="54" y="558"/>
                  </a:lnTo>
                  <a:lnTo>
                    <a:pt x="54" y="559"/>
                  </a:lnTo>
                  <a:lnTo>
                    <a:pt x="54" y="561"/>
                  </a:lnTo>
                  <a:lnTo>
                    <a:pt x="54" y="561"/>
                  </a:lnTo>
                  <a:lnTo>
                    <a:pt x="55" y="563"/>
                  </a:lnTo>
                  <a:lnTo>
                    <a:pt x="57" y="565"/>
                  </a:lnTo>
                  <a:lnTo>
                    <a:pt x="58" y="566"/>
                  </a:lnTo>
                  <a:lnTo>
                    <a:pt x="59" y="568"/>
                  </a:lnTo>
                  <a:lnTo>
                    <a:pt x="61" y="569"/>
                  </a:lnTo>
                  <a:lnTo>
                    <a:pt x="62" y="570"/>
                  </a:lnTo>
                  <a:lnTo>
                    <a:pt x="64" y="570"/>
                  </a:lnTo>
                  <a:lnTo>
                    <a:pt x="64" y="572"/>
                  </a:lnTo>
                  <a:lnTo>
                    <a:pt x="64" y="572"/>
                  </a:lnTo>
                  <a:lnTo>
                    <a:pt x="64" y="573"/>
                  </a:lnTo>
                  <a:lnTo>
                    <a:pt x="64" y="573"/>
                  </a:lnTo>
                  <a:lnTo>
                    <a:pt x="62" y="573"/>
                  </a:lnTo>
                  <a:lnTo>
                    <a:pt x="62" y="574"/>
                  </a:lnTo>
                  <a:lnTo>
                    <a:pt x="61" y="576"/>
                  </a:lnTo>
                  <a:lnTo>
                    <a:pt x="59" y="576"/>
                  </a:lnTo>
                  <a:lnTo>
                    <a:pt x="58" y="577"/>
                  </a:lnTo>
                  <a:lnTo>
                    <a:pt x="57" y="578"/>
                  </a:lnTo>
                  <a:lnTo>
                    <a:pt x="57" y="578"/>
                  </a:lnTo>
                  <a:lnTo>
                    <a:pt x="55" y="580"/>
                  </a:lnTo>
                  <a:lnTo>
                    <a:pt x="55" y="580"/>
                  </a:lnTo>
                  <a:lnTo>
                    <a:pt x="55" y="581"/>
                  </a:lnTo>
                  <a:lnTo>
                    <a:pt x="55" y="582"/>
                  </a:lnTo>
                  <a:lnTo>
                    <a:pt x="57" y="582"/>
                  </a:lnTo>
                  <a:lnTo>
                    <a:pt x="57" y="584"/>
                  </a:lnTo>
                  <a:lnTo>
                    <a:pt x="57" y="584"/>
                  </a:lnTo>
                  <a:lnTo>
                    <a:pt x="58" y="585"/>
                  </a:lnTo>
                  <a:lnTo>
                    <a:pt x="61" y="586"/>
                  </a:lnTo>
                  <a:lnTo>
                    <a:pt x="62" y="589"/>
                  </a:lnTo>
                  <a:lnTo>
                    <a:pt x="65" y="591"/>
                  </a:lnTo>
                  <a:lnTo>
                    <a:pt x="66" y="592"/>
                  </a:lnTo>
                  <a:lnTo>
                    <a:pt x="68" y="593"/>
                  </a:lnTo>
                  <a:lnTo>
                    <a:pt x="69" y="593"/>
                  </a:lnTo>
                  <a:lnTo>
                    <a:pt x="69" y="595"/>
                  </a:lnTo>
                  <a:lnTo>
                    <a:pt x="69" y="596"/>
                  </a:lnTo>
                  <a:lnTo>
                    <a:pt x="70" y="597"/>
                  </a:lnTo>
                  <a:lnTo>
                    <a:pt x="70" y="599"/>
                  </a:lnTo>
                  <a:lnTo>
                    <a:pt x="70" y="600"/>
                  </a:lnTo>
                  <a:lnTo>
                    <a:pt x="70" y="601"/>
                  </a:lnTo>
                  <a:lnTo>
                    <a:pt x="70" y="603"/>
                  </a:lnTo>
                  <a:lnTo>
                    <a:pt x="70" y="604"/>
                  </a:lnTo>
                  <a:lnTo>
                    <a:pt x="70" y="605"/>
                  </a:lnTo>
                  <a:lnTo>
                    <a:pt x="72" y="608"/>
                  </a:lnTo>
                  <a:lnTo>
                    <a:pt x="72" y="609"/>
                  </a:lnTo>
                  <a:lnTo>
                    <a:pt x="73" y="611"/>
                  </a:lnTo>
                  <a:lnTo>
                    <a:pt x="73" y="612"/>
                  </a:lnTo>
                  <a:lnTo>
                    <a:pt x="74" y="613"/>
                  </a:lnTo>
                  <a:lnTo>
                    <a:pt x="76" y="616"/>
                  </a:lnTo>
                  <a:lnTo>
                    <a:pt x="78" y="619"/>
                  </a:lnTo>
                  <a:lnTo>
                    <a:pt x="78" y="620"/>
                  </a:lnTo>
                  <a:lnTo>
                    <a:pt x="80" y="620"/>
                  </a:lnTo>
                  <a:lnTo>
                    <a:pt x="81" y="622"/>
                  </a:lnTo>
                  <a:lnTo>
                    <a:pt x="82" y="622"/>
                  </a:lnTo>
                  <a:lnTo>
                    <a:pt x="82" y="622"/>
                  </a:lnTo>
                  <a:lnTo>
                    <a:pt x="84" y="623"/>
                  </a:lnTo>
                  <a:lnTo>
                    <a:pt x="84" y="623"/>
                  </a:lnTo>
                  <a:lnTo>
                    <a:pt x="85" y="624"/>
                  </a:lnTo>
                  <a:lnTo>
                    <a:pt x="85" y="624"/>
                  </a:lnTo>
                  <a:lnTo>
                    <a:pt x="86" y="626"/>
                  </a:lnTo>
                  <a:lnTo>
                    <a:pt x="86" y="626"/>
                  </a:lnTo>
                  <a:lnTo>
                    <a:pt x="86" y="627"/>
                  </a:lnTo>
                  <a:lnTo>
                    <a:pt x="88" y="628"/>
                  </a:lnTo>
                  <a:lnTo>
                    <a:pt x="88" y="631"/>
                  </a:lnTo>
                  <a:lnTo>
                    <a:pt x="89" y="634"/>
                  </a:lnTo>
                  <a:lnTo>
                    <a:pt x="89" y="635"/>
                  </a:lnTo>
                  <a:lnTo>
                    <a:pt x="89" y="635"/>
                  </a:lnTo>
                  <a:lnTo>
                    <a:pt x="89" y="636"/>
                  </a:lnTo>
                  <a:lnTo>
                    <a:pt x="89" y="636"/>
                  </a:lnTo>
                  <a:lnTo>
                    <a:pt x="89" y="638"/>
                  </a:lnTo>
                  <a:lnTo>
                    <a:pt x="89" y="638"/>
                  </a:lnTo>
                  <a:lnTo>
                    <a:pt x="88" y="639"/>
                  </a:lnTo>
                  <a:lnTo>
                    <a:pt x="88" y="639"/>
                  </a:lnTo>
                  <a:lnTo>
                    <a:pt x="86" y="639"/>
                  </a:lnTo>
                  <a:lnTo>
                    <a:pt x="85" y="640"/>
                  </a:lnTo>
                  <a:lnTo>
                    <a:pt x="84" y="640"/>
                  </a:lnTo>
                  <a:lnTo>
                    <a:pt x="84" y="642"/>
                  </a:lnTo>
                  <a:lnTo>
                    <a:pt x="82" y="642"/>
                  </a:lnTo>
                  <a:lnTo>
                    <a:pt x="82" y="643"/>
                  </a:lnTo>
                  <a:lnTo>
                    <a:pt x="81" y="645"/>
                  </a:lnTo>
                  <a:lnTo>
                    <a:pt x="81" y="645"/>
                  </a:lnTo>
                  <a:lnTo>
                    <a:pt x="81" y="646"/>
                  </a:lnTo>
                  <a:lnTo>
                    <a:pt x="80" y="649"/>
                  </a:lnTo>
                  <a:lnTo>
                    <a:pt x="80" y="651"/>
                  </a:lnTo>
                  <a:lnTo>
                    <a:pt x="78" y="653"/>
                  </a:lnTo>
                  <a:lnTo>
                    <a:pt x="78" y="655"/>
                  </a:lnTo>
                  <a:lnTo>
                    <a:pt x="77" y="658"/>
                  </a:lnTo>
                  <a:lnTo>
                    <a:pt x="77" y="659"/>
                  </a:lnTo>
                  <a:lnTo>
                    <a:pt x="77" y="662"/>
                  </a:lnTo>
                  <a:lnTo>
                    <a:pt x="77" y="663"/>
                  </a:lnTo>
                  <a:lnTo>
                    <a:pt x="77" y="663"/>
                  </a:lnTo>
                  <a:lnTo>
                    <a:pt x="77" y="665"/>
                  </a:lnTo>
                  <a:lnTo>
                    <a:pt x="76" y="665"/>
                  </a:lnTo>
                  <a:lnTo>
                    <a:pt x="76" y="666"/>
                  </a:lnTo>
                  <a:lnTo>
                    <a:pt x="76" y="666"/>
                  </a:lnTo>
                  <a:lnTo>
                    <a:pt x="74" y="667"/>
                  </a:lnTo>
                  <a:lnTo>
                    <a:pt x="73" y="667"/>
                  </a:lnTo>
                  <a:lnTo>
                    <a:pt x="73" y="667"/>
                  </a:lnTo>
                  <a:lnTo>
                    <a:pt x="72" y="669"/>
                  </a:lnTo>
                  <a:lnTo>
                    <a:pt x="70" y="669"/>
                  </a:lnTo>
                  <a:lnTo>
                    <a:pt x="69" y="669"/>
                  </a:lnTo>
                  <a:lnTo>
                    <a:pt x="68" y="669"/>
                  </a:lnTo>
                  <a:lnTo>
                    <a:pt x="66" y="669"/>
                  </a:lnTo>
                  <a:lnTo>
                    <a:pt x="66" y="669"/>
                  </a:lnTo>
                  <a:lnTo>
                    <a:pt x="65" y="667"/>
                  </a:lnTo>
                  <a:lnTo>
                    <a:pt x="64" y="667"/>
                  </a:lnTo>
                  <a:lnTo>
                    <a:pt x="62" y="666"/>
                  </a:lnTo>
                  <a:lnTo>
                    <a:pt x="61" y="666"/>
                  </a:lnTo>
                  <a:lnTo>
                    <a:pt x="58" y="665"/>
                  </a:lnTo>
                  <a:lnTo>
                    <a:pt x="57" y="665"/>
                  </a:lnTo>
                  <a:lnTo>
                    <a:pt x="57" y="665"/>
                  </a:lnTo>
                  <a:lnTo>
                    <a:pt x="55" y="666"/>
                  </a:lnTo>
                  <a:lnTo>
                    <a:pt x="55" y="666"/>
                  </a:lnTo>
                  <a:lnTo>
                    <a:pt x="55" y="666"/>
                  </a:lnTo>
                  <a:lnTo>
                    <a:pt x="55" y="667"/>
                  </a:lnTo>
                  <a:lnTo>
                    <a:pt x="54" y="667"/>
                  </a:lnTo>
                  <a:lnTo>
                    <a:pt x="54" y="669"/>
                  </a:lnTo>
                  <a:lnTo>
                    <a:pt x="54" y="670"/>
                  </a:lnTo>
                  <a:lnTo>
                    <a:pt x="54" y="672"/>
                  </a:lnTo>
                  <a:lnTo>
                    <a:pt x="54" y="673"/>
                  </a:lnTo>
                  <a:lnTo>
                    <a:pt x="54" y="674"/>
                  </a:lnTo>
                  <a:lnTo>
                    <a:pt x="53" y="676"/>
                  </a:lnTo>
                  <a:lnTo>
                    <a:pt x="53" y="677"/>
                  </a:lnTo>
                  <a:lnTo>
                    <a:pt x="51" y="678"/>
                  </a:lnTo>
                  <a:lnTo>
                    <a:pt x="51" y="680"/>
                  </a:lnTo>
                  <a:lnTo>
                    <a:pt x="50" y="681"/>
                  </a:lnTo>
                  <a:lnTo>
                    <a:pt x="47" y="684"/>
                  </a:lnTo>
                  <a:lnTo>
                    <a:pt x="46" y="685"/>
                  </a:lnTo>
                  <a:lnTo>
                    <a:pt x="45" y="686"/>
                  </a:lnTo>
                  <a:lnTo>
                    <a:pt x="45" y="686"/>
                  </a:lnTo>
                  <a:lnTo>
                    <a:pt x="43" y="688"/>
                  </a:lnTo>
                  <a:lnTo>
                    <a:pt x="43" y="688"/>
                  </a:lnTo>
                  <a:lnTo>
                    <a:pt x="42" y="688"/>
                  </a:lnTo>
                  <a:lnTo>
                    <a:pt x="42" y="688"/>
                  </a:lnTo>
                  <a:lnTo>
                    <a:pt x="41" y="688"/>
                  </a:lnTo>
                  <a:lnTo>
                    <a:pt x="41" y="688"/>
                  </a:lnTo>
                  <a:lnTo>
                    <a:pt x="41" y="689"/>
                  </a:lnTo>
                  <a:lnTo>
                    <a:pt x="41" y="689"/>
                  </a:lnTo>
                  <a:lnTo>
                    <a:pt x="41" y="690"/>
                  </a:lnTo>
                  <a:lnTo>
                    <a:pt x="41" y="690"/>
                  </a:lnTo>
                  <a:lnTo>
                    <a:pt x="41" y="692"/>
                  </a:lnTo>
                  <a:lnTo>
                    <a:pt x="41" y="692"/>
                  </a:lnTo>
                  <a:lnTo>
                    <a:pt x="41" y="693"/>
                  </a:lnTo>
                  <a:lnTo>
                    <a:pt x="42" y="693"/>
                  </a:lnTo>
                  <a:lnTo>
                    <a:pt x="42" y="694"/>
                  </a:lnTo>
                  <a:lnTo>
                    <a:pt x="43" y="694"/>
                  </a:lnTo>
                  <a:lnTo>
                    <a:pt x="45" y="696"/>
                  </a:lnTo>
                  <a:lnTo>
                    <a:pt x="45" y="696"/>
                  </a:lnTo>
                  <a:lnTo>
                    <a:pt x="46" y="696"/>
                  </a:lnTo>
                  <a:lnTo>
                    <a:pt x="47" y="697"/>
                  </a:lnTo>
                  <a:lnTo>
                    <a:pt x="49" y="699"/>
                  </a:lnTo>
                  <a:lnTo>
                    <a:pt x="49" y="700"/>
                  </a:lnTo>
                  <a:lnTo>
                    <a:pt x="50" y="700"/>
                  </a:lnTo>
                  <a:lnTo>
                    <a:pt x="51" y="701"/>
                  </a:lnTo>
                  <a:lnTo>
                    <a:pt x="51" y="703"/>
                  </a:lnTo>
                  <a:lnTo>
                    <a:pt x="51" y="704"/>
                  </a:lnTo>
                  <a:lnTo>
                    <a:pt x="53" y="705"/>
                  </a:lnTo>
                  <a:lnTo>
                    <a:pt x="53" y="707"/>
                  </a:lnTo>
                  <a:lnTo>
                    <a:pt x="51" y="708"/>
                  </a:lnTo>
                  <a:lnTo>
                    <a:pt x="51" y="708"/>
                  </a:lnTo>
                  <a:lnTo>
                    <a:pt x="50" y="709"/>
                  </a:lnTo>
                  <a:lnTo>
                    <a:pt x="49" y="709"/>
                  </a:lnTo>
                  <a:lnTo>
                    <a:pt x="47" y="711"/>
                  </a:lnTo>
                  <a:lnTo>
                    <a:pt x="46" y="711"/>
                  </a:lnTo>
                  <a:lnTo>
                    <a:pt x="43" y="711"/>
                  </a:lnTo>
                  <a:lnTo>
                    <a:pt x="41" y="712"/>
                  </a:lnTo>
                  <a:lnTo>
                    <a:pt x="41" y="712"/>
                  </a:lnTo>
                  <a:lnTo>
                    <a:pt x="39" y="712"/>
                  </a:lnTo>
                  <a:lnTo>
                    <a:pt x="38" y="712"/>
                  </a:lnTo>
                  <a:lnTo>
                    <a:pt x="38" y="713"/>
                  </a:lnTo>
                  <a:lnTo>
                    <a:pt x="37" y="713"/>
                  </a:lnTo>
                  <a:lnTo>
                    <a:pt x="35" y="716"/>
                  </a:lnTo>
                  <a:lnTo>
                    <a:pt x="34" y="717"/>
                  </a:lnTo>
                  <a:lnTo>
                    <a:pt x="31" y="719"/>
                  </a:lnTo>
                  <a:lnTo>
                    <a:pt x="30" y="719"/>
                  </a:lnTo>
                  <a:lnTo>
                    <a:pt x="30" y="720"/>
                  </a:lnTo>
                  <a:lnTo>
                    <a:pt x="28" y="721"/>
                  </a:lnTo>
                  <a:lnTo>
                    <a:pt x="28" y="723"/>
                  </a:lnTo>
                  <a:lnTo>
                    <a:pt x="27" y="724"/>
                  </a:lnTo>
                  <a:lnTo>
                    <a:pt x="27" y="726"/>
                  </a:lnTo>
                  <a:lnTo>
                    <a:pt x="27" y="727"/>
                  </a:lnTo>
                  <a:lnTo>
                    <a:pt x="27" y="728"/>
                  </a:lnTo>
                  <a:lnTo>
                    <a:pt x="28" y="728"/>
                  </a:lnTo>
                  <a:lnTo>
                    <a:pt x="28" y="731"/>
                  </a:lnTo>
                  <a:lnTo>
                    <a:pt x="28" y="732"/>
                  </a:lnTo>
                  <a:lnTo>
                    <a:pt x="28" y="734"/>
                  </a:lnTo>
                  <a:lnTo>
                    <a:pt x="28" y="735"/>
                  </a:lnTo>
                  <a:lnTo>
                    <a:pt x="28" y="736"/>
                  </a:lnTo>
                  <a:lnTo>
                    <a:pt x="27" y="738"/>
                  </a:lnTo>
                  <a:lnTo>
                    <a:pt x="27" y="738"/>
                  </a:lnTo>
                  <a:lnTo>
                    <a:pt x="27" y="739"/>
                  </a:lnTo>
                  <a:lnTo>
                    <a:pt x="27" y="740"/>
                  </a:lnTo>
                  <a:lnTo>
                    <a:pt x="26" y="742"/>
                  </a:lnTo>
                  <a:lnTo>
                    <a:pt x="26" y="743"/>
                  </a:lnTo>
                  <a:lnTo>
                    <a:pt x="27" y="743"/>
                  </a:lnTo>
                  <a:lnTo>
                    <a:pt x="27" y="744"/>
                  </a:lnTo>
                  <a:lnTo>
                    <a:pt x="27" y="746"/>
                  </a:lnTo>
                  <a:lnTo>
                    <a:pt x="27" y="746"/>
                  </a:lnTo>
                  <a:lnTo>
                    <a:pt x="28" y="747"/>
                  </a:lnTo>
                  <a:lnTo>
                    <a:pt x="30" y="750"/>
                  </a:lnTo>
                  <a:lnTo>
                    <a:pt x="31" y="751"/>
                  </a:lnTo>
                  <a:lnTo>
                    <a:pt x="31" y="753"/>
                  </a:lnTo>
                  <a:lnTo>
                    <a:pt x="32" y="755"/>
                  </a:lnTo>
                  <a:lnTo>
                    <a:pt x="34" y="757"/>
                  </a:lnTo>
                  <a:lnTo>
                    <a:pt x="34" y="758"/>
                  </a:lnTo>
                  <a:lnTo>
                    <a:pt x="35" y="759"/>
                  </a:lnTo>
                  <a:lnTo>
                    <a:pt x="37" y="762"/>
                  </a:lnTo>
                  <a:lnTo>
                    <a:pt x="38" y="763"/>
                  </a:lnTo>
                  <a:lnTo>
                    <a:pt x="39" y="765"/>
                  </a:lnTo>
                  <a:lnTo>
                    <a:pt x="42" y="766"/>
                  </a:lnTo>
                  <a:lnTo>
                    <a:pt x="43" y="769"/>
                  </a:lnTo>
                  <a:lnTo>
                    <a:pt x="46" y="771"/>
                  </a:lnTo>
                  <a:lnTo>
                    <a:pt x="49" y="773"/>
                  </a:lnTo>
                  <a:lnTo>
                    <a:pt x="51" y="776"/>
                  </a:lnTo>
                  <a:lnTo>
                    <a:pt x="54" y="777"/>
                  </a:lnTo>
                  <a:lnTo>
                    <a:pt x="55" y="780"/>
                  </a:lnTo>
                  <a:lnTo>
                    <a:pt x="57" y="781"/>
                  </a:lnTo>
                  <a:lnTo>
                    <a:pt x="58" y="782"/>
                  </a:lnTo>
                  <a:lnTo>
                    <a:pt x="58" y="782"/>
                  </a:lnTo>
                  <a:lnTo>
                    <a:pt x="58" y="784"/>
                  </a:lnTo>
                  <a:lnTo>
                    <a:pt x="58" y="785"/>
                  </a:lnTo>
                  <a:lnTo>
                    <a:pt x="58" y="785"/>
                  </a:lnTo>
                  <a:lnTo>
                    <a:pt x="58" y="785"/>
                  </a:lnTo>
                  <a:lnTo>
                    <a:pt x="59" y="786"/>
                  </a:lnTo>
                  <a:lnTo>
                    <a:pt x="59" y="788"/>
                  </a:lnTo>
                  <a:lnTo>
                    <a:pt x="59" y="788"/>
                  </a:lnTo>
                  <a:lnTo>
                    <a:pt x="61" y="789"/>
                  </a:lnTo>
                  <a:lnTo>
                    <a:pt x="62" y="792"/>
                  </a:lnTo>
                  <a:lnTo>
                    <a:pt x="64" y="792"/>
                  </a:lnTo>
                  <a:lnTo>
                    <a:pt x="64" y="793"/>
                  </a:lnTo>
                  <a:lnTo>
                    <a:pt x="65" y="794"/>
                  </a:lnTo>
                  <a:lnTo>
                    <a:pt x="65" y="796"/>
                  </a:lnTo>
                  <a:lnTo>
                    <a:pt x="66" y="797"/>
                  </a:lnTo>
                  <a:lnTo>
                    <a:pt x="66" y="797"/>
                  </a:lnTo>
                  <a:lnTo>
                    <a:pt x="66" y="798"/>
                  </a:lnTo>
                  <a:lnTo>
                    <a:pt x="66" y="800"/>
                  </a:lnTo>
                  <a:lnTo>
                    <a:pt x="68" y="804"/>
                  </a:lnTo>
                  <a:lnTo>
                    <a:pt x="68" y="805"/>
                  </a:lnTo>
                  <a:lnTo>
                    <a:pt x="69" y="805"/>
                  </a:lnTo>
                  <a:lnTo>
                    <a:pt x="72" y="804"/>
                  </a:lnTo>
                  <a:lnTo>
                    <a:pt x="73" y="804"/>
                  </a:lnTo>
                  <a:lnTo>
                    <a:pt x="73" y="804"/>
                  </a:lnTo>
                  <a:lnTo>
                    <a:pt x="74" y="803"/>
                  </a:lnTo>
                  <a:lnTo>
                    <a:pt x="76" y="801"/>
                  </a:lnTo>
                  <a:lnTo>
                    <a:pt x="77" y="800"/>
                  </a:lnTo>
                  <a:lnTo>
                    <a:pt x="80" y="798"/>
                  </a:lnTo>
                  <a:lnTo>
                    <a:pt x="80" y="797"/>
                  </a:lnTo>
                  <a:lnTo>
                    <a:pt x="81" y="796"/>
                  </a:lnTo>
                  <a:lnTo>
                    <a:pt x="84" y="794"/>
                  </a:lnTo>
                  <a:lnTo>
                    <a:pt x="85" y="794"/>
                  </a:lnTo>
                  <a:lnTo>
                    <a:pt x="86" y="793"/>
                  </a:lnTo>
                  <a:lnTo>
                    <a:pt x="89" y="793"/>
                  </a:lnTo>
                  <a:lnTo>
                    <a:pt x="91" y="792"/>
                  </a:lnTo>
                  <a:lnTo>
                    <a:pt x="93" y="792"/>
                  </a:lnTo>
                  <a:lnTo>
                    <a:pt x="95" y="792"/>
                  </a:lnTo>
                  <a:lnTo>
                    <a:pt x="97" y="792"/>
                  </a:lnTo>
                  <a:lnTo>
                    <a:pt x="100" y="793"/>
                  </a:lnTo>
                  <a:lnTo>
                    <a:pt x="101" y="793"/>
                  </a:lnTo>
                  <a:lnTo>
                    <a:pt x="104" y="794"/>
                  </a:lnTo>
                  <a:lnTo>
                    <a:pt x="107" y="796"/>
                  </a:lnTo>
                  <a:lnTo>
                    <a:pt x="109" y="796"/>
                  </a:lnTo>
                  <a:lnTo>
                    <a:pt x="111" y="797"/>
                  </a:lnTo>
                  <a:lnTo>
                    <a:pt x="115" y="800"/>
                  </a:lnTo>
                  <a:lnTo>
                    <a:pt x="119" y="803"/>
                  </a:lnTo>
                  <a:lnTo>
                    <a:pt x="123" y="805"/>
                  </a:lnTo>
                  <a:lnTo>
                    <a:pt x="124" y="808"/>
                  </a:lnTo>
                  <a:lnTo>
                    <a:pt x="126" y="808"/>
                  </a:lnTo>
                  <a:lnTo>
                    <a:pt x="126" y="809"/>
                  </a:lnTo>
                  <a:lnTo>
                    <a:pt x="127" y="809"/>
                  </a:lnTo>
                  <a:lnTo>
                    <a:pt x="127" y="811"/>
                  </a:lnTo>
                  <a:lnTo>
                    <a:pt x="127" y="812"/>
                  </a:lnTo>
                  <a:lnTo>
                    <a:pt x="127" y="812"/>
                  </a:lnTo>
                  <a:lnTo>
                    <a:pt x="127" y="813"/>
                  </a:lnTo>
                  <a:lnTo>
                    <a:pt x="127" y="813"/>
                  </a:lnTo>
                  <a:lnTo>
                    <a:pt x="126" y="815"/>
                  </a:lnTo>
                  <a:lnTo>
                    <a:pt x="126" y="815"/>
                  </a:lnTo>
                  <a:lnTo>
                    <a:pt x="126" y="816"/>
                  </a:lnTo>
                  <a:lnTo>
                    <a:pt x="126" y="816"/>
                  </a:lnTo>
                  <a:lnTo>
                    <a:pt x="126" y="817"/>
                  </a:lnTo>
                  <a:lnTo>
                    <a:pt x="126" y="819"/>
                  </a:lnTo>
                  <a:lnTo>
                    <a:pt x="127" y="819"/>
                  </a:lnTo>
                  <a:lnTo>
                    <a:pt x="127" y="820"/>
                  </a:lnTo>
                  <a:lnTo>
                    <a:pt x="127" y="820"/>
                  </a:lnTo>
                  <a:lnTo>
                    <a:pt x="128" y="821"/>
                  </a:lnTo>
                  <a:lnTo>
                    <a:pt x="128" y="821"/>
                  </a:lnTo>
                  <a:lnTo>
                    <a:pt x="128" y="823"/>
                  </a:lnTo>
                  <a:lnTo>
                    <a:pt x="128" y="824"/>
                  </a:lnTo>
                  <a:lnTo>
                    <a:pt x="128" y="824"/>
                  </a:lnTo>
                  <a:lnTo>
                    <a:pt x="128" y="825"/>
                  </a:lnTo>
                  <a:lnTo>
                    <a:pt x="128" y="825"/>
                  </a:lnTo>
                  <a:lnTo>
                    <a:pt x="127" y="827"/>
                  </a:lnTo>
                  <a:lnTo>
                    <a:pt x="127" y="828"/>
                  </a:lnTo>
                  <a:lnTo>
                    <a:pt x="127" y="830"/>
                  </a:lnTo>
                  <a:lnTo>
                    <a:pt x="127" y="831"/>
                  </a:lnTo>
                  <a:lnTo>
                    <a:pt x="126" y="834"/>
                  </a:lnTo>
                  <a:lnTo>
                    <a:pt x="127" y="836"/>
                  </a:lnTo>
                  <a:lnTo>
                    <a:pt x="127" y="840"/>
                  </a:lnTo>
                  <a:lnTo>
                    <a:pt x="128" y="843"/>
                  </a:lnTo>
                  <a:lnTo>
                    <a:pt x="128" y="844"/>
                  </a:lnTo>
                  <a:lnTo>
                    <a:pt x="128" y="844"/>
                  </a:lnTo>
                  <a:lnTo>
                    <a:pt x="130" y="846"/>
                  </a:lnTo>
                  <a:lnTo>
                    <a:pt x="130" y="846"/>
                  </a:lnTo>
                  <a:lnTo>
                    <a:pt x="130" y="847"/>
                  </a:lnTo>
                  <a:lnTo>
                    <a:pt x="131" y="847"/>
                  </a:lnTo>
                  <a:lnTo>
                    <a:pt x="132" y="846"/>
                  </a:lnTo>
                  <a:lnTo>
                    <a:pt x="134" y="846"/>
                  </a:lnTo>
                  <a:lnTo>
                    <a:pt x="134" y="846"/>
                  </a:lnTo>
                  <a:lnTo>
                    <a:pt x="135" y="844"/>
                  </a:lnTo>
                  <a:lnTo>
                    <a:pt x="136" y="844"/>
                  </a:lnTo>
                  <a:lnTo>
                    <a:pt x="138" y="843"/>
                  </a:lnTo>
                  <a:lnTo>
                    <a:pt x="140" y="842"/>
                  </a:lnTo>
                  <a:lnTo>
                    <a:pt x="143" y="840"/>
                  </a:lnTo>
                  <a:lnTo>
                    <a:pt x="145" y="839"/>
                  </a:lnTo>
                  <a:lnTo>
                    <a:pt x="147" y="838"/>
                  </a:lnTo>
                  <a:lnTo>
                    <a:pt x="149" y="838"/>
                  </a:lnTo>
                  <a:lnTo>
                    <a:pt x="150" y="838"/>
                  </a:lnTo>
                  <a:lnTo>
                    <a:pt x="153" y="838"/>
                  </a:lnTo>
                  <a:lnTo>
                    <a:pt x="155" y="839"/>
                  </a:lnTo>
                  <a:lnTo>
                    <a:pt x="157" y="839"/>
                  </a:lnTo>
                  <a:lnTo>
                    <a:pt x="157" y="839"/>
                  </a:lnTo>
                  <a:lnTo>
                    <a:pt x="158" y="839"/>
                  </a:lnTo>
                  <a:lnTo>
                    <a:pt x="159" y="839"/>
                  </a:lnTo>
                  <a:lnTo>
                    <a:pt x="161" y="839"/>
                  </a:lnTo>
                  <a:lnTo>
                    <a:pt x="162" y="839"/>
                  </a:lnTo>
                  <a:lnTo>
                    <a:pt x="162" y="839"/>
                  </a:lnTo>
                  <a:lnTo>
                    <a:pt x="163" y="838"/>
                  </a:lnTo>
                  <a:lnTo>
                    <a:pt x="163" y="838"/>
                  </a:lnTo>
                  <a:lnTo>
                    <a:pt x="165" y="838"/>
                  </a:lnTo>
                  <a:lnTo>
                    <a:pt x="165" y="838"/>
                  </a:lnTo>
                  <a:lnTo>
                    <a:pt x="166" y="838"/>
                  </a:lnTo>
                  <a:lnTo>
                    <a:pt x="168" y="838"/>
                  </a:lnTo>
                  <a:lnTo>
                    <a:pt x="168" y="838"/>
                  </a:lnTo>
                  <a:lnTo>
                    <a:pt x="169" y="838"/>
                  </a:lnTo>
                  <a:lnTo>
                    <a:pt x="169" y="838"/>
                  </a:lnTo>
                  <a:lnTo>
                    <a:pt x="170" y="839"/>
                  </a:lnTo>
                  <a:lnTo>
                    <a:pt x="173" y="842"/>
                  </a:lnTo>
                  <a:lnTo>
                    <a:pt x="174" y="843"/>
                  </a:lnTo>
                  <a:lnTo>
                    <a:pt x="177" y="846"/>
                  </a:lnTo>
                  <a:lnTo>
                    <a:pt x="180" y="850"/>
                  </a:lnTo>
                  <a:lnTo>
                    <a:pt x="181" y="851"/>
                  </a:lnTo>
                  <a:lnTo>
                    <a:pt x="181" y="850"/>
                  </a:lnTo>
                  <a:lnTo>
                    <a:pt x="182" y="850"/>
                  </a:lnTo>
                  <a:lnTo>
                    <a:pt x="184" y="848"/>
                  </a:lnTo>
                  <a:lnTo>
                    <a:pt x="185" y="848"/>
                  </a:lnTo>
                  <a:lnTo>
                    <a:pt x="186" y="848"/>
                  </a:lnTo>
                  <a:lnTo>
                    <a:pt x="188" y="847"/>
                  </a:lnTo>
                  <a:lnTo>
                    <a:pt x="188" y="847"/>
                  </a:lnTo>
                  <a:lnTo>
                    <a:pt x="189" y="846"/>
                  </a:lnTo>
                  <a:lnTo>
                    <a:pt x="189" y="846"/>
                  </a:lnTo>
                  <a:lnTo>
                    <a:pt x="190" y="844"/>
                  </a:lnTo>
                  <a:lnTo>
                    <a:pt x="190" y="844"/>
                  </a:lnTo>
                  <a:lnTo>
                    <a:pt x="190" y="843"/>
                  </a:lnTo>
                  <a:lnTo>
                    <a:pt x="190" y="842"/>
                  </a:lnTo>
                  <a:lnTo>
                    <a:pt x="190" y="842"/>
                  </a:lnTo>
                  <a:lnTo>
                    <a:pt x="190" y="840"/>
                  </a:lnTo>
                  <a:lnTo>
                    <a:pt x="190" y="840"/>
                  </a:lnTo>
                  <a:lnTo>
                    <a:pt x="190" y="839"/>
                  </a:lnTo>
                  <a:lnTo>
                    <a:pt x="190" y="839"/>
                  </a:lnTo>
                  <a:lnTo>
                    <a:pt x="190" y="838"/>
                  </a:lnTo>
                  <a:lnTo>
                    <a:pt x="190" y="838"/>
                  </a:lnTo>
                  <a:lnTo>
                    <a:pt x="190" y="836"/>
                  </a:lnTo>
                  <a:lnTo>
                    <a:pt x="192" y="836"/>
                  </a:lnTo>
                  <a:lnTo>
                    <a:pt x="192" y="835"/>
                  </a:lnTo>
                  <a:lnTo>
                    <a:pt x="193" y="835"/>
                  </a:lnTo>
                  <a:lnTo>
                    <a:pt x="195" y="834"/>
                  </a:lnTo>
                  <a:lnTo>
                    <a:pt x="196" y="832"/>
                  </a:lnTo>
                  <a:lnTo>
                    <a:pt x="199" y="832"/>
                  </a:lnTo>
                  <a:lnTo>
                    <a:pt x="200" y="832"/>
                  </a:lnTo>
                  <a:lnTo>
                    <a:pt x="201" y="831"/>
                  </a:lnTo>
                  <a:lnTo>
                    <a:pt x="203" y="831"/>
                  </a:lnTo>
                  <a:lnTo>
                    <a:pt x="205" y="830"/>
                  </a:lnTo>
                  <a:lnTo>
                    <a:pt x="207" y="828"/>
                  </a:lnTo>
                  <a:lnTo>
                    <a:pt x="208" y="827"/>
                  </a:lnTo>
                  <a:lnTo>
                    <a:pt x="208" y="825"/>
                  </a:lnTo>
                  <a:lnTo>
                    <a:pt x="209" y="825"/>
                  </a:lnTo>
                  <a:lnTo>
                    <a:pt x="209" y="825"/>
                  </a:lnTo>
                  <a:lnTo>
                    <a:pt x="209" y="824"/>
                  </a:lnTo>
                  <a:lnTo>
                    <a:pt x="208" y="824"/>
                  </a:lnTo>
                  <a:lnTo>
                    <a:pt x="208" y="824"/>
                  </a:lnTo>
                  <a:lnTo>
                    <a:pt x="207" y="823"/>
                  </a:lnTo>
                  <a:lnTo>
                    <a:pt x="205" y="824"/>
                  </a:lnTo>
                  <a:lnTo>
                    <a:pt x="205" y="824"/>
                  </a:lnTo>
                  <a:lnTo>
                    <a:pt x="204" y="824"/>
                  </a:lnTo>
                  <a:lnTo>
                    <a:pt x="204" y="824"/>
                  </a:lnTo>
                  <a:lnTo>
                    <a:pt x="203" y="824"/>
                  </a:lnTo>
                  <a:lnTo>
                    <a:pt x="203" y="824"/>
                  </a:lnTo>
                  <a:lnTo>
                    <a:pt x="201" y="823"/>
                  </a:lnTo>
                  <a:lnTo>
                    <a:pt x="201" y="823"/>
                  </a:lnTo>
                  <a:lnTo>
                    <a:pt x="201" y="823"/>
                  </a:lnTo>
                  <a:lnTo>
                    <a:pt x="200" y="821"/>
                  </a:lnTo>
                  <a:lnTo>
                    <a:pt x="200" y="821"/>
                  </a:lnTo>
                  <a:lnTo>
                    <a:pt x="200" y="820"/>
                  </a:lnTo>
                  <a:lnTo>
                    <a:pt x="200" y="820"/>
                  </a:lnTo>
                  <a:lnTo>
                    <a:pt x="200" y="819"/>
                  </a:lnTo>
                  <a:lnTo>
                    <a:pt x="200" y="819"/>
                  </a:lnTo>
                  <a:lnTo>
                    <a:pt x="200" y="819"/>
                  </a:lnTo>
                  <a:lnTo>
                    <a:pt x="201" y="819"/>
                  </a:lnTo>
                  <a:lnTo>
                    <a:pt x="201" y="817"/>
                  </a:lnTo>
                  <a:lnTo>
                    <a:pt x="201" y="817"/>
                  </a:lnTo>
                  <a:lnTo>
                    <a:pt x="201" y="817"/>
                  </a:lnTo>
                  <a:lnTo>
                    <a:pt x="203" y="817"/>
                  </a:lnTo>
                  <a:lnTo>
                    <a:pt x="203" y="817"/>
                  </a:lnTo>
                  <a:lnTo>
                    <a:pt x="203" y="816"/>
                  </a:lnTo>
                  <a:lnTo>
                    <a:pt x="203" y="816"/>
                  </a:lnTo>
                  <a:lnTo>
                    <a:pt x="203" y="815"/>
                  </a:lnTo>
                  <a:lnTo>
                    <a:pt x="201" y="813"/>
                  </a:lnTo>
                  <a:lnTo>
                    <a:pt x="201" y="812"/>
                  </a:lnTo>
                  <a:lnTo>
                    <a:pt x="200" y="811"/>
                  </a:lnTo>
                  <a:lnTo>
                    <a:pt x="200" y="808"/>
                  </a:lnTo>
                  <a:lnTo>
                    <a:pt x="200" y="807"/>
                  </a:lnTo>
                  <a:lnTo>
                    <a:pt x="200" y="805"/>
                  </a:lnTo>
                  <a:lnTo>
                    <a:pt x="201" y="804"/>
                  </a:lnTo>
                  <a:lnTo>
                    <a:pt x="201" y="803"/>
                  </a:lnTo>
                  <a:lnTo>
                    <a:pt x="203" y="803"/>
                  </a:lnTo>
                  <a:lnTo>
                    <a:pt x="204" y="801"/>
                  </a:lnTo>
                  <a:lnTo>
                    <a:pt x="205" y="800"/>
                  </a:lnTo>
                  <a:lnTo>
                    <a:pt x="205" y="800"/>
                  </a:lnTo>
                  <a:lnTo>
                    <a:pt x="207" y="798"/>
                  </a:lnTo>
                  <a:lnTo>
                    <a:pt x="211" y="797"/>
                  </a:lnTo>
                  <a:lnTo>
                    <a:pt x="213" y="796"/>
                  </a:lnTo>
                  <a:lnTo>
                    <a:pt x="216" y="794"/>
                  </a:lnTo>
                  <a:lnTo>
                    <a:pt x="217" y="793"/>
                  </a:lnTo>
                  <a:lnTo>
                    <a:pt x="219" y="793"/>
                  </a:lnTo>
                  <a:lnTo>
                    <a:pt x="222" y="792"/>
                  </a:lnTo>
                  <a:lnTo>
                    <a:pt x="223" y="790"/>
                  </a:lnTo>
                  <a:lnTo>
                    <a:pt x="224" y="789"/>
                  </a:lnTo>
                  <a:lnTo>
                    <a:pt x="226" y="786"/>
                  </a:lnTo>
                  <a:lnTo>
                    <a:pt x="228" y="785"/>
                  </a:lnTo>
                  <a:lnTo>
                    <a:pt x="230" y="782"/>
                  </a:lnTo>
                  <a:lnTo>
                    <a:pt x="231" y="781"/>
                  </a:lnTo>
                  <a:lnTo>
                    <a:pt x="231" y="780"/>
                  </a:lnTo>
                  <a:lnTo>
                    <a:pt x="232" y="778"/>
                  </a:lnTo>
                  <a:lnTo>
                    <a:pt x="232" y="778"/>
                  </a:lnTo>
                  <a:lnTo>
                    <a:pt x="234" y="777"/>
                  </a:lnTo>
                  <a:lnTo>
                    <a:pt x="235" y="777"/>
                  </a:lnTo>
                  <a:lnTo>
                    <a:pt x="235" y="777"/>
                  </a:lnTo>
                  <a:lnTo>
                    <a:pt x="236" y="776"/>
                  </a:lnTo>
                  <a:lnTo>
                    <a:pt x="238" y="776"/>
                  </a:lnTo>
                  <a:lnTo>
                    <a:pt x="239" y="777"/>
                  </a:lnTo>
                  <a:lnTo>
                    <a:pt x="240" y="777"/>
                  </a:lnTo>
                  <a:lnTo>
                    <a:pt x="242" y="777"/>
                  </a:lnTo>
                  <a:lnTo>
                    <a:pt x="243" y="778"/>
                  </a:lnTo>
                  <a:lnTo>
                    <a:pt x="244" y="778"/>
                  </a:lnTo>
                  <a:lnTo>
                    <a:pt x="244" y="778"/>
                  </a:lnTo>
                  <a:lnTo>
                    <a:pt x="246" y="778"/>
                  </a:lnTo>
                  <a:lnTo>
                    <a:pt x="246" y="778"/>
                  </a:lnTo>
                  <a:lnTo>
                    <a:pt x="247" y="778"/>
                  </a:lnTo>
                  <a:lnTo>
                    <a:pt x="249" y="778"/>
                  </a:lnTo>
                  <a:lnTo>
                    <a:pt x="250" y="777"/>
                  </a:lnTo>
                  <a:lnTo>
                    <a:pt x="250" y="777"/>
                  </a:lnTo>
                  <a:lnTo>
                    <a:pt x="251" y="776"/>
                  </a:lnTo>
                  <a:lnTo>
                    <a:pt x="251" y="774"/>
                  </a:lnTo>
                  <a:lnTo>
                    <a:pt x="253" y="774"/>
                  </a:lnTo>
                  <a:lnTo>
                    <a:pt x="254" y="773"/>
                  </a:lnTo>
                  <a:lnTo>
                    <a:pt x="254" y="773"/>
                  </a:lnTo>
                  <a:lnTo>
                    <a:pt x="255" y="773"/>
                  </a:lnTo>
                  <a:lnTo>
                    <a:pt x="255" y="773"/>
                  </a:lnTo>
                  <a:lnTo>
                    <a:pt x="255" y="773"/>
                  </a:lnTo>
                  <a:lnTo>
                    <a:pt x="257" y="773"/>
                  </a:lnTo>
                  <a:lnTo>
                    <a:pt x="257" y="774"/>
                  </a:lnTo>
                  <a:lnTo>
                    <a:pt x="257" y="774"/>
                  </a:lnTo>
                  <a:lnTo>
                    <a:pt x="257" y="776"/>
                  </a:lnTo>
                  <a:lnTo>
                    <a:pt x="257" y="776"/>
                  </a:lnTo>
                  <a:lnTo>
                    <a:pt x="257" y="777"/>
                  </a:lnTo>
                  <a:lnTo>
                    <a:pt x="257" y="777"/>
                  </a:lnTo>
                  <a:lnTo>
                    <a:pt x="257" y="778"/>
                  </a:lnTo>
                  <a:lnTo>
                    <a:pt x="255" y="780"/>
                  </a:lnTo>
                  <a:lnTo>
                    <a:pt x="254" y="782"/>
                  </a:lnTo>
                  <a:lnTo>
                    <a:pt x="253" y="784"/>
                  </a:lnTo>
                  <a:lnTo>
                    <a:pt x="251" y="785"/>
                  </a:lnTo>
                  <a:lnTo>
                    <a:pt x="250" y="786"/>
                  </a:lnTo>
                  <a:lnTo>
                    <a:pt x="249" y="786"/>
                  </a:lnTo>
                  <a:lnTo>
                    <a:pt x="249" y="788"/>
                  </a:lnTo>
                  <a:lnTo>
                    <a:pt x="247" y="789"/>
                  </a:lnTo>
                  <a:lnTo>
                    <a:pt x="247" y="790"/>
                  </a:lnTo>
                  <a:lnTo>
                    <a:pt x="246" y="793"/>
                  </a:lnTo>
                  <a:lnTo>
                    <a:pt x="246" y="793"/>
                  </a:lnTo>
                  <a:lnTo>
                    <a:pt x="246" y="794"/>
                  </a:lnTo>
                  <a:lnTo>
                    <a:pt x="246" y="794"/>
                  </a:lnTo>
                  <a:lnTo>
                    <a:pt x="246" y="794"/>
                  </a:lnTo>
                  <a:lnTo>
                    <a:pt x="246" y="796"/>
                  </a:lnTo>
                  <a:lnTo>
                    <a:pt x="247" y="796"/>
                  </a:lnTo>
                  <a:lnTo>
                    <a:pt x="247" y="796"/>
                  </a:lnTo>
                  <a:lnTo>
                    <a:pt x="249" y="796"/>
                  </a:lnTo>
                  <a:lnTo>
                    <a:pt x="250" y="796"/>
                  </a:lnTo>
                  <a:lnTo>
                    <a:pt x="251" y="797"/>
                  </a:lnTo>
                  <a:lnTo>
                    <a:pt x="253" y="797"/>
                  </a:lnTo>
                  <a:lnTo>
                    <a:pt x="255" y="798"/>
                  </a:lnTo>
                  <a:lnTo>
                    <a:pt x="255" y="798"/>
                  </a:lnTo>
                  <a:lnTo>
                    <a:pt x="257" y="798"/>
                  </a:lnTo>
                  <a:lnTo>
                    <a:pt x="257" y="798"/>
                  </a:lnTo>
                  <a:lnTo>
                    <a:pt x="258" y="798"/>
                  </a:lnTo>
                  <a:lnTo>
                    <a:pt x="258" y="797"/>
                  </a:lnTo>
                  <a:lnTo>
                    <a:pt x="258" y="797"/>
                  </a:lnTo>
                  <a:lnTo>
                    <a:pt x="259" y="797"/>
                  </a:lnTo>
                  <a:lnTo>
                    <a:pt x="259" y="796"/>
                  </a:lnTo>
                  <a:lnTo>
                    <a:pt x="259" y="794"/>
                  </a:lnTo>
                  <a:lnTo>
                    <a:pt x="261" y="792"/>
                  </a:lnTo>
                  <a:lnTo>
                    <a:pt x="262" y="790"/>
                  </a:lnTo>
                  <a:lnTo>
                    <a:pt x="262" y="788"/>
                  </a:lnTo>
                  <a:lnTo>
                    <a:pt x="263" y="786"/>
                  </a:lnTo>
                  <a:lnTo>
                    <a:pt x="265" y="784"/>
                  </a:lnTo>
                  <a:lnTo>
                    <a:pt x="265" y="784"/>
                  </a:lnTo>
                  <a:lnTo>
                    <a:pt x="265" y="782"/>
                  </a:lnTo>
                  <a:lnTo>
                    <a:pt x="265" y="782"/>
                  </a:lnTo>
                  <a:lnTo>
                    <a:pt x="265" y="781"/>
                  </a:lnTo>
                  <a:lnTo>
                    <a:pt x="263" y="781"/>
                  </a:lnTo>
                  <a:lnTo>
                    <a:pt x="263" y="780"/>
                  </a:lnTo>
                  <a:lnTo>
                    <a:pt x="263" y="778"/>
                  </a:lnTo>
                  <a:lnTo>
                    <a:pt x="265" y="778"/>
                  </a:lnTo>
                  <a:lnTo>
                    <a:pt x="265" y="777"/>
                  </a:lnTo>
                  <a:lnTo>
                    <a:pt x="266" y="777"/>
                  </a:lnTo>
                  <a:lnTo>
                    <a:pt x="266" y="776"/>
                  </a:lnTo>
                  <a:lnTo>
                    <a:pt x="267" y="774"/>
                  </a:lnTo>
                  <a:lnTo>
                    <a:pt x="270" y="774"/>
                  </a:lnTo>
                  <a:lnTo>
                    <a:pt x="272" y="773"/>
                  </a:lnTo>
                  <a:lnTo>
                    <a:pt x="273" y="773"/>
                  </a:lnTo>
                  <a:lnTo>
                    <a:pt x="273" y="771"/>
                  </a:lnTo>
                  <a:lnTo>
                    <a:pt x="273" y="771"/>
                  </a:lnTo>
                  <a:lnTo>
                    <a:pt x="273" y="770"/>
                  </a:lnTo>
                  <a:lnTo>
                    <a:pt x="273" y="769"/>
                  </a:lnTo>
                  <a:lnTo>
                    <a:pt x="273" y="767"/>
                  </a:lnTo>
                  <a:lnTo>
                    <a:pt x="273" y="766"/>
                  </a:lnTo>
                  <a:lnTo>
                    <a:pt x="273" y="765"/>
                  </a:lnTo>
                  <a:lnTo>
                    <a:pt x="273" y="762"/>
                  </a:lnTo>
                  <a:lnTo>
                    <a:pt x="274" y="761"/>
                  </a:lnTo>
                  <a:lnTo>
                    <a:pt x="274" y="761"/>
                  </a:lnTo>
                  <a:lnTo>
                    <a:pt x="274" y="761"/>
                  </a:lnTo>
                  <a:lnTo>
                    <a:pt x="274" y="759"/>
                  </a:lnTo>
                  <a:lnTo>
                    <a:pt x="274" y="758"/>
                  </a:lnTo>
                  <a:lnTo>
                    <a:pt x="274" y="758"/>
                  </a:lnTo>
                  <a:lnTo>
                    <a:pt x="274" y="757"/>
                  </a:lnTo>
                  <a:lnTo>
                    <a:pt x="274" y="755"/>
                  </a:lnTo>
                  <a:lnTo>
                    <a:pt x="274" y="755"/>
                  </a:lnTo>
                  <a:lnTo>
                    <a:pt x="274" y="754"/>
                  </a:lnTo>
                  <a:lnTo>
                    <a:pt x="273" y="754"/>
                  </a:lnTo>
                  <a:lnTo>
                    <a:pt x="273" y="753"/>
                  </a:lnTo>
                  <a:lnTo>
                    <a:pt x="273" y="751"/>
                  </a:lnTo>
                  <a:lnTo>
                    <a:pt x="273" y="751"/>
                  </a:lnTo>
                  <a:lnTo>
                    <a:pt x="273" y="750"/>
                  </a:lnTo>
                  <a:lnTo>
                    <a:pt x="274" y="750"/>
                  </a:lnTo>
                  <a:lnTo>
                    <a:pt x="274" y="750"/>
                  </a:lnTo>
                  <a:lnTo>
                    <a:pt x="276" y="749"/>
                  </a:lnTo>
                  <a:lnTo>
                    <a:pt x="277" y="749"/>
                  </a:lnTo>
                  <a:lnTo>
                    <a:pt x="277" y="749"/>
                  </a:lnTo>
                  <a:lnTo>
                    <a:pt x="278" y="749"/>
                  </a:lnTo>
                  <a:lnTo>
                    <a:pt x="281" y="749"/>
                  </a:lnTo>
                  <a:lnTo>
                    <a:pt x="282" y="749"/>
                  </a:lnTo>
                  <a:lnTo>
                    <a:pt x="284" y="749"/>
                  </a:lnTo>
                  <a:lnTo>
                    <a:pt x="285" y="749"/>
                  </a:lnTo>
                  <a:lnTo>
                    <a:pt x="285" y="747"/>
                  </a:lnTo>
                  <a:lnTo>
                    <a:pt x="286" y="746"/>
                  </a:lnTo>
                  <a:lnTo>
                    <a:pt x="286" y="746"/>
                  </a:lnTo>
                  <a:lnTo>
                    <a:pt x="288" y="746"/>
                  </a:lnTo>
                  <a:lnTo>
                    <a:pt x="288" y="744"/>
                  </a:lnTo>
                  <a:lnTo>
                    <a:pt x="288" y="744"/>
                  </a:lnTo>
                  <a:lnTo>
                    <a:pt x="288" y="743"/>
                  </a:lnTo>
                  <a:lnTo>
                    <a:pt x="288" y="743"/>
                  </a:lnTo>
                  <a:lnTo>
                    <a:pt x="288" y="743"/>
                  </a:lnTo>
                  <a:lnTo>
                    <a:pt x="286" y="742"/>
                  </a:lnTo>
                  <a:lnTo>
                    <a:pt x="286" y="742"/>
                  </a:lnTo>
                  <a:lnTo>
                    <a:pt x="286" y="740"/>
                  </a:lnTo>
                  <a:lnTo>
                    <a:pt x="286" y="740"/>
                  </a:lnTo>
                  <a:lnTo>
                    <a:pt x="286" y="739"/>
                  </a:lnTo>
                  <a:lnTo>
                    <a:pt x="286" y="739"/>
                  </a:lnTo>
                  <a:lnTo>
                    <a:pt x="286" y="738"/>
                  </a:lnTo>
                  <a:lnTo>
                    <a:pt x="288" y="738"/>
                  </a:lnTo>
                  <a:lnTo>
                    <a:pt x="288" y="736"/>
                  </a:lnTo>
                  <a:lnTo>
                    <a:pt x="290" y="734"/>
                  </a:lnTo>
                  <a:lnTo>
                    <a:pt x="293" y="731"/>
                  </a:lnTo>
                  <a:lnTo>
                    <a:pt x="294" y="730"/>
                  </a:lnTo>
                  <a:lnTo>
                    <a:pt x="296" y="727"/>
                  </a:lnTo>
                  <a:lnTo>
                    <a:pt x="296" y="726"/>
                  </a:lnTo>
                  <a:lnTo>
                    <a:pt x="296" y="724"/>
                  </a:lnTo>
                  <a:lnTo>
                    <a:pt x="296" y="724"/>
                  </a:lnTo>
                  <a:lnTo>
                    <a:pt x="296" y="723"/>
                  </a:lnTo>
                  <a:lnTo>
                    <a:pt x="296" y="723"/>
                  </a:lnTo>
                  <a:lnTo>
                    <a:pt x="296" y="723"/>
                  </a:lnTo>
                  <a:lnTo>
                    <a:pt x="294" y="721"/>
                  </a:lnTo>
                  <a:lnTo>
                    <a:pt x="293" y="721"/>
                  </a:lnTo>
                  <a:lnTo>
                    <a:pt x="292" y="720"/>
                  </a:lnTo>
                  <a:lnTo>
                    <a:pt x="290" y="720"/>
                  </a:lnTo>
                  <a:lnTo>
                    <a:pt x="289" y="721"/>
                  </a:lnTo>
                  <a:lnTo>
                    <a:pt x="286" y="721"/>
                  </a:lnTo>
                  <a:lnTo>
                    <a:pt x="285" y="723"/>
                  </a:lnTo>
                  <a:lnTo>
                    <a:pt x="285" y="723"/>
                  </a:lnTo>
                  <a:lnTo>
                    <a:pt x="284" y="724"/>
                  </a:lnTo>
                  <a:lnTo>
                    <a:pt x="284" y="724"/>
                  </a:lnTo>
                  <a:lnTo>
                    <a:pt x="282" y="726"/>
                  </a:lnTo>
                  <a:lnTo>
                    <a:pt x="281" y="726"/>
                  </a:lnTo>
                  <a:lnTo>
                    <a:pt x="281" y="726"/>
                  </a:lnTo>
                  <a:lnTo>
                    <a:pt x="280" y="726"/>
                  </a:lnTo>
                  <a:lnTo>
                    <a:pt x="280" y="727"/>
                  </a:lnTo>
                  <a:lnTo>
                    <a:pt x="280" y="727"/>
                  </a:lnTo>
                  <a:lnTo>
                    <a:pt x="280" y="727"/>
                  </a:lnTo>
                  <a:lnTo>
                    <a:pt x="280" y="727"/>
                  </a:lnTo>
                  <a:lnTo>
                    <a:pt x="280" y="728"/>
                  </a:lnTo>
                  <a:lnTo>
                    <a:pt x="280" y="728"/>
                  </a:lnTo>
                  <a:lnTo>
                    <a:pt x="280" y="728"/>
                  </a:lnTo>
                  <a:lnTo>
                    <a:pt x="280" y="728"/>
                  </a:lnTo>
                  <a:lnTo>
                    <a:pt x="280" y="730"/>
                  </a:lnTo>
                  <a:lnTo>
                    <a:pt x="280" y="730"/>
                  </a:lnTo>
                  <a:lnTo>
                    <a:pt x="280" y="731"/>
                  </a:lnTo>
                  <a:lnTo>
                    <a:pt x="280" y="731"/>
                  </a:lnTo>
                  <a:lnTo>
                    <a:pt x="278" y="731"/>
                  </a:lnTo>
                  <a:lnTo>
                    <a:pt x="278" y="732"/>
                  </a:lnTo>
                  <a:lnTo>
                    <a:pt x="277" y="732"/>
                  </a:lnTo>
                  <a:lnTo>
                    <a:pt x="277" y="732"/>
                  </a:lnTo>
                  <a:lnTo>
                    <a:pt x="276" y="732"/>
                  </a:lnTo>
                  <a:lnTo>
                    <a:pt x="274" y="732"/>
                  </a:lnTo>
                  <a:lnTo>
                    <a:pt x="274" y="732"/>
                  </a:lnTo>
                  <a:lnTo>
                    <a:pt x="273" y="732"/>
                  </a:lnTo>
                  <a:lnTo>
                    <a:pt x="273" y="731"/>
                  </a:lnTo>
                  <a:lnTo>
                    <a:pt x="272" y="731"/>
                  </a:lnTo>
                  <a:lnTo>
                    <a:pt x="270" y="730"/>
                  </a:lnTo>
                  <a:lnTo>
                    <a:pt x="269" y="728"/>
                  </a:lnTo>
                  <a:lnTo>
                    <a:pt x="267" y="727"/>
                  </a:lnTo>
                  <a:lnTo>
                    <a:pt x="266" y="726"/>
                  </a:lnTo>
                  <a:lnTo>
                    <a:pt x="265" y="726"/>
                  </a:lnTo>
                  <a:lnTo>
                    <a:pt x="263" y="726"/>
                  </a:lnTo>
                  <a:lnTo>
                    <a:pt x="263" y="724"/>
                  </a:lnTo>
                  <a:lnTo>
                    <a:pt x="263" y="724"/>
                  </a:lnTo>
                  <a:lnTo>
                    <a:pt x="262" y="723"/>
                  </a:lnTo>
                  <a:lnTo>
                    <a:pt x="262" y="723"/>
                  </a:lnTo>
                  <a:lnTo>
                    <a:pt x="262" y="723"/>
                  </a:lnTo>
                  <a:lnTo>
                    <a:pt x="262" y="721"/>
                  </a:lnTo>
                  <a:lnTo>
                    <a:pt x="263" y="721"/>
                  </a:lnTo>
                  <a:lnTo>
                    <a:pt x="263" y="720"/>
                  </a:lnTo>
                  <a:lnTo>
                    <a:pt x="262" y="719"/>
                  </a:lnTo>
                  <a:lnTo>
                    <a:pt x="262" y="719"/>
                  </a:lnTo>
                  <a:lnTo>
                    <a:pt x="262" y="716"/>
                  </a:lnTo>
                  <a:lnTo>
                    <a:pt x="261" y="713"/>
                  </a:lnTo>
                  <a:lnTo>
                    <a:pt x="259" y="712"/>
                  </a:lnTo>
                  <a:lnTo>
                    <a:pt x="258" y="709"/>
                  </a:lnTo>
                  <a:lnTo>
                    <a:pt x="257" y="705"/>
                  </a:lnTo>
                  <a:lnTo>
                    <a:pt x="255" y="703"/>
                  </a:lnTo>
                  <a:lnTo>
                    <a:pt x="255" y="700"/>
                  </a:lnTo>
                  <a:lnTo>
                    <a:pt x="255" y="696"/>
                  </a:lnTo>
                  <a:lnTo>
                    <a:pt x="255" y="693"/>
                  </a:lnTo>
                  <a:lnTo>
                    <a:pt x="254" y="689"/>
                  </a:lnTo>
                  <a:lnTo>
                    <a:pt x="254" y="686"/>
                  </a:lnTo>
                  <a:lnTo>
                    <a:pt x="254" y="684"/>
                  </a:lnTo>
                  <a:lnTo>
                    <a:pt x="254" y="681"/>
                  </a:lnTo>
                  <a:lnTo>
                    <a:pt x="254" y="678"/>
                  </a:lnTo>
                  <a:lnTo>
                    <a:pt x="254" y="677"/>
                  </a:lnTo>
                  <a:lnTo>
                    <a:pt x="254" y="677"/>
                  </a:lnTo>
                  <a:lnTo>
                    <a:pt x="254" y="676"/>
                  </a:lnTo>
                  <a:lnTo>
                    <a:pt x="254" y="676"/>
                  </a:lnTo>
                  <a:lnTo>
                    <a:pt x="254" y="674"/>
                  </a:lnTo>
                  <a:lnTo>
                    <a:pt x="253" y="673"/>
                  </a:lnTo>
                  <a:lnTo>
                    <a:pt x="253" y="673"/>
                  </a:lnTo>
                  <a:lnTo>
                    <a:pt x="251" y="672"/>
                  </a:lnTo>
                  <a:lnTo>
                    <a:pt x="250" y="670"/>
                  </a:lnTo>
                  <a:lnTo>
                    <a:pt x="249" y="667"/>
                  </a:lnTo>
                  <a:lnTo>
                    <a:pt x="247" y="666"/>
                  </a:lnTo>
                  <a:lnTo>
                    <a:pt x="246" y="663"/>
                  </a:lnTo>
                  <a:lnTo>
                    <a:pt x="246" y="661"/>
                  </a:lnTo>
                  <a:lnTo>
                    <a:pt x="246" y="659"/>
                  </a:lnTo>
                  <a:lnTo>
                    <a:pt x="244" y="657"/>
                  </a:lnTo>
                  <a:lnTo>
                    <a:pt x="244" y="655"/>
                  </a:lnTo>
                  <a:lnTo>
                    <a:pt x="244" y="654"/>
                  </a:lnTo>
                  <a:lnTo>
                    <a:pt x="244" y="653"/>
                  </a:lnTo>
                  <a:lnTo>
                    <a:pt x="244" y="653"/>
                  </a:lnTo>
                  <a:lnTo>
                    <a:pt x="243" y="651"/>
                  </a:lnTo>
                  <a:lnTo>
                    <a:pt x="243" y="650"/>
                  </a:lnTo>
                  <a:lnTo>
                    <a:pt x="242" y="650"/>
                  </a:lnTo>
                  <a:lnTo>
                    <a:pt x="242" y="649"/>
                  </a:lnTo>
                  <a:lnTo>
                    <a:pt x="242" y="649"/>
                  </a:lnTo>
                  <a:lnTo>
                    <a:pt x="240" y="647"/>
                  </a:lnTo>
                  <a:lnTo>
                    <a:pt x="239" y="647"/>
                  </a:lnTo>
                  <a:lnTo>
                    <a:pt x="239" y="646"/>
                  </a:lnTo>
                  <a:lnTo>
                    <a:pt x="238" y="645"/>
                  </a:lnTo>
                  <a:lnTo>
                    <a:pt x="238" y="643"/>
                  </a:lnTo>
                  <a:lnTo>
                    <a:pt x="238" y="643"/>
                  </a:lnTo>
                  <a:lnTo>
                    <a:pt x="238" y="642"/>
                  </a:lnTo>
                  <a:lnTo>
                    <a:pt x="238" y="640"/>
                  </a:lnTo>
                  <a:lnTo>
                    <a:pt x="238" y="638"/>
                  </a:lnTo>
                  <a:lnTo>
                    <a:pt x="238" y="635"/>
                  </a:lnTo>
                  <a:lnTo>
                    <a:pt x="236" y="632"/>
                  </a:lnTo>
                  <a:lnTo>
                    <a:pt x="236" y="630"/>
                  </a:lnTo>
                  <a:lnTo>
                    <a:pt x="236" y="628"/>
                  </a:lnTo>
                  <a:lnTo>
                    <a:pt x="236" y="627"/>
                  </a:lnTo>
                  <a:lnTo>
                    <a:pt x="236" y="626"/>
                  </a:lnTo>
                  <a:lnTo>
                    <a:pt x="238" y="624"/>
                  </a:lnTo>
                  <a:lnTo>
                    <a:pt x="238" y="623"/>
                  </a:lnTo>
                  <a:lnTo>
                    <a:pt x="238" y="622"/>
                  </a:lnTo>
                  <a:lnTo>
                    <a:pt x="239" y="620"/>
                  </a:lnTo>
                  <a:lnTo>
                    <a:pt x="240" y="619"/>
                  </a:lnTo>
                  <a:lnTo>
                    <a:pt x="242" y="616"/>
                  </a:lnTo>
                  <a:lnTo>
                    <a:pt x="243" y="613"/>
                  </a:lnTo>
                  <a:lnTo>
                    <a:pt x="244" y="612"/>
                  </a:lnTo>
                  <a:lnTo>
                    <a:pt x="244" y="611"/>
                  </a:lnTo>
                  <a:lnTo>
                    <a:pt x="244" y="609"/>
                  </a:lnTo>
                  <a:lnTo>
                    <a:pt x="246" y="608"/>
                  </a:lnTo>
                  <a:lnTo>
                    <a:pt x="246" y="607"/>
                  </a:lnTo>
                  <a:lnTo>
                    <a:pt x="247" y="605"/>
                  </a:lnTo>
                  <a:lnTo>
                    <a:pt x="249" y="603"/>
                  </a:lnTo>
                  <a:lnTo>
                    <a:pt x="250" y="601"/>
                  </a:lnTo>
                  <a:lnTo>
                    <a:pt x="250" y="601"/>
                  </a:lnTo>
                  <a:lnTo>
                    <a:pt x="250" y="600"/>
                  </a:lnTo>
                  <a:lnTo>
                    <a:pt x="250" y="600"/>
                  </a:lnTo>
                  <a:lnTo>
                    <a:pt x="250" y="600"/>
                  </a:lnTo>
                  <a:lnTo>
                    <a:pt x="250" y="599"/>
                  </a:lnTo>
                  <a:lnTo>
                    <a:pt x="249" y="599"/>
                  </a:lnTo>
                  <a:lnTo>
                    <a:pt x="249" y="599"/>
                  </a:lnTo>
                  <a:lnTo>
                    <a:pt x="250" y="597"/>
                  </a:lnTo>
                  <a:lnTo>
                    <a:pt x="250" y="596"/>
                  </a:lnTo>
                  <a:lnTo>
                    <a:pt x="251" y="595"/>
                  </a:lnTo>
                  <a:lnTo>
                    <a:pt x="251" y="593"/>
                  </a:lnTo>
                  <a:lnTo>
                    <a:pt x="253" y="593"/>
                  </a:lnTo>
                  <a:lnTo>
                    <a:pt x="253" y="592"/>
                  </a:lnTo>
                  <a:lnTo>
                    <a:pt x="254" y="592"/>
                  </a:lnTo>
                  <a:lnTo>
                    <a:pt x="255" y="592"/>
                  </a:lnTo>
                  <a:lnTo>
                    <a:pt x="255" y="591"/>
                  </a:lnTo>
                  <a:lnTo>
                    <a:pt x="257" y="591"/>
                  </a:lnTo>
                  <a:lnTo>
                    <a:pt x="257" y="592"/>
                  </a:lnTo>
                  <a:lnTo>
                    <a:pt x="258" y="592"/>
                  </a:lnTo>
                  <a:lnTo>
                    <a:pt x="259" y="592"/>
                  </a:lnTo>
                  <a:lnTo>
                    <a:pt x="261" y="591"/>
                  </a:lnTo>
                  <a:lnTo>
                    <a:pt x="262" y="591"/>
                  </a:lnTo>
                  <a:lnTo>
                    <a:pt x="262" y="591"/>
                  </a:lnTo>
                  <a:lnTo>
                    <a:pt x="262" y="589"/>
                  </a:lnTo>
                  <a:lnTo>
                    <a:pt x="262" y="588"/>
                  </a:lnTo>
                  <a:lnTo>
                    <a:pt x="262" y="586"/>
                  </a:lnTo>
                  <a:lnTo>
                    <a:pt x="262" y="584"/>
                  </a:lnTo>
                  <a:lnTo>
                    <a:pt x="262" y="581"/>
                  </a:lnTo>
                  <a:lnTo>
                    <a:pt x="262" y="578"/>
                  </a:lnTo>
                  <a:lnTo>
                    <a:pt x="262" y="578"/>
                  </a:lnTo>
                  <a:lnTo>
                    <a:pt x="262" y="577"/>
                  </a:lnTo>
                  <a:lnTo>
                    <a:pt x="262" y="576"/>
                  </a:lnTo>
                  <a:lnTo>
                    <a:pt x="263" y="574"/>
                  </a:lnTo>
                  <a:lnTo>
                    <a:pt x="263" y="574"/>
                  </a:lnTo>
                  <a:lnTo>
                    <a:pt x="265" y="574"/>
                  </a:lnTo>
                  <a:lnTo>
                    <a:pt x="265" y="574"/>
                  </a:lnTo>
                  <a:lnTo>
                    <a:pt x="266" y="576"/>
                  </a:lnTo>
                  <a:lnTo>
                    <a:pt x="267" y="577"/>
                  </a:lnTo>
                  <a:lnTo>
                    <a:pt x="270" y="578"/>
                  </a:lnTo>
                  <a:lnTo>
                    <a:pt x="272" y="580"/>
                  </a:lnTo>
                  <a:lnTo>
                    <a:pt x="272" y="581"/>
                  </a:lnTo>
                  <a:lnTo>
                    <a:pt x="273" y="582"/>
                  </a:lnTo>
                  <a:lnTo>
                    <a:pt x="273" y="584"/>
                  </a:lnTo>
                  <a:lnTo>
                    <a:pt x="273" y="585"/>
                  </a:lnTo>
                  <a:lnTo>
                    <a:pt x="274" y="586"/>
                  </a:lnTo>
                  <a:lnTo>
                    <a:pt x="274" y="588"/>
                  </a:lnTo>
                  <a:lnTo>
                    <a:pt x="276" y="589"/>
                  </a:lnTo>
                  <a:lnTo>
                    <a:pt x="277" y="589"/>
                  </a:lnTo>
                  <a:lnTo>
                    <a:pt x="278" y="591"/>
                  </a:lnTo>
                  <a:lnTo>
                    <a:pt x="278" y="592"/>
                  </a:lnTo>
                  <a:lnTo>
                    <a:pt x="280" y="595"/>
                  </a:lnTo>
                  <a:lnTo>
                    <a:pt x="280" y="596"/>
                  </a:lnTo>
                  <a:lnTo>
                    <a:pt x="280" y="596"/>
                  </a:lnTo>
                  <a:lnTo>
                    <a:pt x="281" y="597"/>
                  </a:lnTo>
                  <a:lnTo>
                    <a:pt x="281" y="597"/>
                  </a:lnTo>
                  <a:lnTo>
                    <a:pt x="281" y="597"/>
                  </a:lnTo>
                  <a:lnTo>
                    <a:pt x="282" y="597"/>
                  </a:lnTo>
                  <a:lnTo>
                    <a:pt x="282" y="599"/>
                  </a:lnTo>
                  <a:lnTo>
                    <a:pt x="282" y="599"/>
                  </a:lnTo>
                  <a:lnTo>
                    <a:pt x="284" y="599"/>
                  </a:lnTo>
                  <a:lnTo>
                    <a:pt x="285" y="599"/>
                  </a:lnTo>
                  <a:lnTo>
                    <a:pt x="286" y="599"/>
                  </a:lnTo>
                  <a:lnTo>
                    <a:pt x="288" y="599"/>
                  </a:lnTo>
                  <a:lnTo>
                    <a:pt x="289" y="600"/>
                  </a:lnTo>
                  <a:lnTo>
                    <a:pt x="289" y="600"/>
                  </a:lnTo>
                  <a:lnTo>
                    <a:pt x="290" y="600"/>
                  </a:lnTo>
                  <a:lnTo>
                    <a:pt x="290" y="600"/>
                  </a:lnTo>
                  <a:lnTo>
                    <a:pt x="292" y="600"/>
                  </a:lnTo>
                  <a:lnTo>
                    <a:pt x="292" y="599"/>
                  </a:lnTo>
                  <a:lnTo>
                    <a:pt x="292" y="599"/>
                  </a:lnTo>
                  <a:lnTo>
                    <a:pt x="293" y="597"/>
                  </a:lnTo>
                  <a:lnTo>
                    <a:pt x="293" y="596"/>
                  </a:lnTo>
                  <a:lnTo>
                    <a:pt x="293" y="596"/>
                  </a:lnTo>
                  <a:lnTo>
                    <a:pt x="294" y="595"/>
                  </a:lnTo>
                  <a:lnTo>
                    <a:pt x="294" y="595"/>
                  </a:lnTo>
                  <a:lnTo>
                    <a:pt x="296" y="595"/>
                  </a:lnTo>
                  <a:lnTo>
                    <a:pt x="297" y="595"/>
                  </a:lnTo>
                  <a:lnTo>
                    <a:pt x="297" y="596"/>
                  </a:lnTo>
                  <a:lnTo>
                    <a:pt x="299" y="597"/>
                  </a:lnTo>
                  <a:lnTo>
                    <a:pt x="300" y="599"/>
                  </a:lnTo>
                  <a:lnTo>
                    <a:pt x="303" y="601"/>
                  </a:lnTo>
                  <a:lnTo>
                    <a:pt x="304" y="603"/>
                  </a:lnTo>
                  <a:lnTo>
                    <a:pt x="305" y="603"/>
                  </a:lnTo>
                  <a:lnTo>
                    <a:pt x="305" y="603"/>
                  </a:lnTo>
                  <a:lnTo>
                    <a:pt x="305" y="603"/>
                  </a:lnTo>
                  <a:lnTo>
                    <a:pt x="305" y="603"/>
                  </a:lnTo>
                  <a:lnTo>
                    <a:pt x="307" y="603"/>
                  </a:lnTo>
                  <a:lnTo>
                    <a:pt x="307" y="603"/>
                  </a:lnTo>
                  <a:lnTo>
                    <a:pt x="307" y="601"/>
                  </a:lnTo>
                  <a:lnTo>
                    <a:pt x="307" y="600"/>
                  </a:lnTo>
                  <a:lnTo>
                    <a:pt x="307" y="599"/>
                  </a:lnTo>
                  <a:lnTo>
                    <a:pt x="307" y="597"/>
                  </a:lnTo>
                  <a:lnTo>
                    <a:pt x="307" y="596"/>
                  </a:lnTo>
                  <a:lnTo>
                    <a:pt x="307" y="595"/>
                  </a:lnTo>
                  <a:lnTo>
                    <a:pt x="307" y="593"/>
                  </a:lnTo>
                  <a:lnTo>
                    <a:pt x="307" y="592"/>
                  </a:lnTo>
                  <a:lnTo>
                    <a:pt x="308" y="591"/>
                  </a:lnTo>
                  <a:lnTo>
                    <a:pt x="308" y="589"/>
                  </a:lnTo>
                  <a:lnTo>
                    <a:pt x="307" y="589"/>
                  </a:lnTo>
                  <a:lnTo>
                    <a:pt x="307" y="588"/>
                  </a:lnTo>
                  <a:lnTo>
                    <a:pt x="307" y="588"/>
                  </a:lnTo>
                  <a:lnTo>
                    <a:pt x="305" y="586"/>
                  </a:lnTo>
                  <a:lnTo>
                    <a:pt x="305" y="584"/>
                  </a:lnTo>
                  <a:lnTo>
                    <a:pt x="305" y="582"/>
                  </a:lnTo>
                  <a:lnTo>
                    <a:pt x="304" y="580"/>
                  </a:lnTo>
                  <a:lnTo>
                    <a:pt x="304" y="577"/>
                  </a:lnTo>
                  <a:lnTo>
                    <a:pt x="304" y="576"/>
                  </a:lnTo>
                  <a:lnTo>
                    <a:pt x="303" y="573"/>
                  </a:lnTo>
                  <a:lnTo>
                    <a:pt x="303" y="570"/>
                  </a:lnTo>
                  <a:lnTo>
                    <a:pt x="301" y="568"/>
                  </a:lnTo>
                  <a:lnTo>
                    <a:pt x="301" y="565"/>
                  </a:lnTo>
                  <a:lnTo>
                    <a:pt x="300" y="562"/>
                  </a:lnTo>
                  <a:lnTo>
                    <a:pt x="300" y="559"/>
                  </a:lnTo>
                  <a:lnTo>
                    <a:pt x="300" y="557"/>
                  </a:lnTo>
                  <a:lnTo>
                    <a:pt x="299" y="553"/>
                  </a:lnTo>
                  <a:lnTo>
                    <a:pt x="297" y="550"/>
                  </a:lnTo>
                  <a:lnTo>
                    <a:pt x="296" y="547"/>
                  </a:lnTo>
                  <a:lnTo>
                    <a:pt x="294" y="545"/>
                  </a:lnTo>
                  <a:lnTo>
                    <a:pt x="294" y="543"/>
                  </a:lnTo>
                  <a:lnTo>
                    <a:pt x="294" y="543"/>
                  </a:lnTo>
                  <a:lnTo>
                    <a:pt x="296" y="542"/>
                  </a:lnTo>
                  <a:lnTo>
                    <a:pt x="296" y="542"/>
                  </a:lnTo>
                  <a:lnTo>
                    <a:pt x="294" y="542"/>
                  </a:lnTo>
                  <a:lnTo>
                    <a:pt x="290" y="541"/>
                  </a:lnTo>
                  <a:lnTo>
                    <a:pt x="290" y="541"/>
                  </a:lnTo>
                  <a:lnTo>
                    <a:pt x="289" y="541"/>
                  </a:lnTo>
                  <a:lnTo>
                    <a:pt x="289" y="539"/>
                  </a:lnTo>
                  <a:lnTo>
                    <a:pt x="288" y="539"/>
                  </a:lnTo>
                  <a:lnTo>
                    <a:pt x="286" y="539"/>
                  </a:lnTo>
                  <a:lnTo>
                    <a:pt x="286" y="538"/>
                  </a:lnTo>
                  <a:lnTo>
                    <a:pt x="286" y="538"/>
                  </a:lnTo>
                  <a:lnTo>
                    <a:pt x="286" y="536"/>
                  </a:lnTo>
                  <a:lnTo>
                    <a:pt x="286" y="536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24" name="Freeform 34"/>
            <p:cNvSpPr>
              <a:spLocks/>
            </p:cNvSpPr>
            <p:nvPr/>
          </p:nvSpPr>
          <p:spPr bwMode="auto">
            <a:xfrm>
              <a:off x="8473861" y="2201790"/>
              <a:ext cx="918719" cy="1279002"/>
            </a:xfrm>
            <a:custGeom>
              <a:avLst/>
              <a:gdLst>
                <a:gd name="T0" fmla="*/ 389 w 408"/>
                <a:gd name="T1" fmla="*/ 501 h 568"/>
                <a:gd name="T2" fmla="*/ 368 w 408"/>
                <a:gd name="T3" fmla="*/ 470 h 568"/>
                <a:gd name="T4" fmla="*/ 379 w 408"/>
                <a:gd name="T5" fmla="*/ 451 h 568"/>
                <a:gd name="T6" fmla="*/ 345 w 408"/>
                <a:gd name="T7" fmla="*/ 427 h 568"/>
                <a:gd name="T8" fmla="*/ 350 w 408"/>
                <a:gd name="T9" fmla="*/ 390 h 568"/>
                <a:gd name="T10" fmla="*/ 333 w 408"/>
                <a:gd name="T11" fmla="*/ 368 h 568"/>
                <a:gd name="T12" fmla="*/ 302 w 408"/>
                <a:gd name="T13" fmla="*/ 333 h 568"/>
                <a:gd name="T14" fmla="*/ 299 w 408"/>
                <a:gd name="T15" fmla="*/ 321 h 568"/>
                <a:gd name="T16" fmla="*/ 314 w 408"/>
                <a:gd name="T17" fmla="*/ 320 h 568"/>
                <a:gd name="T18" fmla="*/ 281 w 408"/>
                <a:gd name="T19" fmla="*/ 312 h 568"/>
                <a:gd name="T20" fmla="*/ 256 w 408"/>
                <a:gd name="T21" fmla="*/ 289 h 568"/>
                <a:gd name="T22" fmla="*/ 244 w 408"/>
                <a:gd name="T23" fmla="*/ 301 h 568"/>
                <a:gd name="T24" fmla="*/ 221 w 408"/>
                <a:gd name="T25" fmla="*/ 294 h 568"/>
                <a:gd name="T26" fmla="*/ 202 w 408"/>
                <a:gd name="T27" fmla="*/ 260 h 568"/>
                <a:gd name="T28" fmla="*/ 195 w 408"/>
                <a:gd name="T29" fmla="*/ 251 h 568"/>
                <a:gd name="T30" fmla="*/ 177 w 408"/>
                <a:gd name="T31" fmla="*/ 229 h 568"/>
                <a:gd name="T32" fmla="*/ 184 w 408"/>
                <a:gd name="T33" fmla="*/ 215 h 568"/>
                <a:gd name="T34" fmla="*/ 192 w 408"/>
                <a:gd name="T35" fmla="*/ 204 h 568"/>
                <a:gd name="T36" fmla="*/ 188 w 408"/>
                <a:gd name="T37" fmla="*/ 175 h 568"/>
                <a:gd name="T38" fmla="*/ 208 w 408"/>
                <a:gd name="T39" fmla="*/ 186 h 568"/>
                <a:gd name="T40" fmla="*/ 200 w 408"/>
                <a:gd name="T41" fmla="*/ 156 h 568"/>
                <a:gd name="T42" fmla="*/ 210 w 408"/>
                <a:gd name="T43" fmla="*/ 121 h 568"/>
                <a:gd name="T44" fmla="*/ 244 w 408"/>
                <a:gd name="T45" fmla="*/ 111 h 568"/>
                <a:gd name="T46" fmla="*/ 226 w 408"/>
                <a:gd name="T47" fmla="*/ 88 h 568"/>
                <a:gd name="T48" fmla="*/ 222 w 408"/>
                <a:gd name="T49" fmla="*/ 62 h 568"/>
                <a:gd name="T50" fmla="*/ 213 w 408"/>
                <a:gd name="T51" fmla="*/ 48 h 568"/>
                <a:gd name="T52" fmla="*/ 210 w 408"/>
                <a:gd name="T53" fmla="*/ 39 h 568"/>
                <a:gd name="T54" fmla="*/ 207 w 408"/>
                <a:gd name="T55" fmla="*/ 24 h 568"/>
                <a:gd name="T56" fmla="*/ 204 w 408"/>
                <a:gd name="T57" fmla="*/ 8 h 568"/>
                <a:gd name="T58" fmla="*/ 188 w 408"/>
                <a:gd name="T59" fmla="*/ 3 h 568"/>
                <a:gd name="T60" fmla="*/ 172 w 408"/>
                <a:gd name="T61" fmla="*/ 24 h 568"/>
                <a:gd name="T62" fmla="*/ 160 w 408"/>
                <a:gd name="T63" fmla="*/ 63 h 568"/>
                <a:gd name="T64" fmla="*/ 137 w 408"/>
                <a:gd name="T65" fmla="*/ 71 h 568"/>
                <a:gd name="T66" fmla="*/ 103 w 408"/>
                <a:gd name="T67" fmla="*/ 71 h 568"/>
                <a:gd name="T68" fmla="*/ 79 w 408"/>
                <a:gd name="T69" fmla="*/ 62 h 568"/>
                <a:gd name="T70" fmla="*/ 56 w 408"/>
                <a:gd name="T71" fmla="*/ 75 h 568"/>
                <a:gd name="T72" fmla="*/ 33 w 408"/>
                <a:gd name="T73" fmla="*/ 98 h 568"/>
                <a:gd name="T74" fmla="*/ 17 w 408"/>
                <a:gd name="T75" fmla="*/ 115 h 568"/>
                <a:gd name="T76" fmla="*/ 0 w 408"/>
                <a:gd name="T77" fmla="*/ 132 h 568"/>
                <a:gd name="T78" fmla="*/ 17 w 408"/>
                <a:gd name="T79" fmla="*/ 146 h 568"/>
                <a:gd name="T80" fmla="*/ 34 w 408"/>
                <a:gd name="T81" fmla="*/ 166 h 568"/>
                <a:gd name="T82" fmla="*/ 52 w 408"/>
                <a:gd name="T83" fmla="*/ 178 h 568"/>
                <a:gd name="T84" fmla="*/ 67 w 408"/>
                <a:gd name="T85" fmla="*/ 192 h 568"/>
                <a:gd name="T86" fmla="*/ 88 w 408"/>
                <a:gd name="T87" fmla="*/ 209 h 568"/>
                <a:gd name="T88" fmla="*/ 106 w 408"/>
                <a:gd name="T89" fmla="*/ 217 h 568"/>
                <a:gd name="T90" fmla="*/ 113 w 408"/>
                <a:gd name="T91" fmla="*/ 206 h 568"/>
                <a:gd name="T92" fmla="*/ 94 w 408"/>
                <a:gd name="T93" fmla="*/ 196 h 568"/>
                <a:gd name="T94" fmla="*/ 84 w 408"/>
                <a:gd name="T95" fmla="*/ 167 h 568"/>
                <a:gd name="T96" fmla="*/ 104 w 408"/>
                <a:gd name="T97" fmla="*/ 152 h 568"/>
                <a:gd name="T98" fmla="*/ 98 w 408"/>
                <a:gd name="T99" fmla="*/ 173 h 568"/>
                <a:gd name="T100" fmla="*/ 126 w 408"/>
                <a:gd name="T101" fmla="*/ 200 h 568"/>
                <a:gd name="T102" fmla="*/ 140 w 408"/>
                <a:gd name="T103" fmla="*/ 210 h 568"/>
                <a:gd name="T104" fmla="*/ 144 w 408"/>
                <a:gd name="T105" fmla="*/ 225 h 568"/>
                <a:gd name="T106" fmla="*/ 149 w 408"/>
                <a:gd name="T107" fmla="*/ 258 h 568"/>
                <a:gd name="T108" fmla="*/ 161 w 408"/>
                <a:gd name="T109" fmla="*/ 298 h 568"/>
                <a:gd name="T110" fmla="*/ 173 w 408"/>
                <a:gd name="T111" fmla="*/ 328 h 568"/>
                <a:gd name="T112" fmla="*/ 187 w 408"/>
                <a:gd name="T113" fmla="*/ 374 h 568"/>
                <a:gd name="T114" fmla="*/ 179 w 408"/>
                <a:gd name="T115" fmla="*/ 401 h 568"/>
                <a:gd name="T116" fmla="*/ 198 w 408"/>
                <a:gd name="T117" fmla="*/ 429 h 568"/>
                <a:gd name="T118" fmla="*/ 237 w 408"/>
                <a:gd name="T119" fmla="*/ 482 h 568"/>
                <a:gd name="T120" fmla="*/ 307 w 408"/>
                <a:gd name="T121" fmla="*/ 521 h 568"/>
                <a:gd name="T122" fmla="*/ 387 w 408"/>
                <a:gd name="T123" fmla="*/ 563 h 568"/>
                <a:gd name="T124" fmla="*/ 408 w 408"/>
                <a:gd name="T125" fmla="*/ 560 h 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08" h="568">
                  <a:moveTo>
                    <a:pt x="408" y="560"/>
                  </a:moveTo>
                  <a:lnTo>
                    <a:pt x="408" y="556"/>
                  </a:lnTo>
                  <a:lnTo>
                    <a:pt x="407" y="552"/>
                  </a:lnTo>
                  <a:lnTo>
                    <a:pt x="406" y="548"/>
                  </a:lnTo>
                  <a:lnTo>
                    <a:pt x="406" y="545"/>
                  </a:lnTo>
                  <a:lnTo>
                    <a:pt x="404" y="544"/>
                  </a:lnTo>
                  <a:lnTo>
                    <a:pt x="404" y="541"/>
                  </a:lnTo>
                  <a:lnTo>
                    <a:pt x="403" y="539"/>
                  </a:lnTo>
                  <a:lnTo>
                    <a:pt x="403" y="536"/>
                  </a:lnTo>
                  <a:lnTo>
                    <a:pt x="403" y="533"/>
                  </a:lnTo>
                  <a:lnTo>
                    <a:pt x="402" y="531"/>
                  </a:lnTo>
                  <a:lnTo>
                    <a:pt x="400" y="526"/>
                  </a:lnTo>
                  <a:lnTo>
                    <a:pt x="400" y="522"/>
                  </a:lnTo>
                  <a:lnTo>
                    <a:pt x="399" y="520"/>
                  </a:lnTo>
                  <a:lnTo>
                    <a:pt x="396" y="516"/>
                  </a:lnTo>
                  <a:lnTo>
                    <a:pt x="395" y="512"/>
                  </a:lnTo>
                  <a:lnTo>
                    <a:pt x="393" y="508"/>
                  </a:lnTo>
                  <a:lnTo>
                    <a:pt x="391" y="505"/>
                  </a:lnTo>
                  <a:lnTo>
                    <a:pt x="389" y="502"/>
                  </a:lnTo>
                  <a:lnTo>
                    <a:pt x="389" y="501"/>
                  </a:lnTo>
                  <a:lnTo>
                    <a:pt x="388" y="501"/>
                  </a:lnTo>
                  <a:lnTo>
                    <a:pt x="388" y="499"/>
                  </a:lnTo>
                  <a:lnTo>
                    <a:pt x="387" y="499"/>
                  </a:lnTo>
                  <a:lnTo>
                    <a:pt x="385" y="499"/>
                  </a:lnTo>
                  <a:lnTo>
                    <a:pt x="384" y="499"/>
                  </a:lnTo>
                  <a:lnTo>
                    <a:pt x="383" y="498"/>
                  </a:lnTo>
                  <a:lnTo>
                    <a:pt x="381" y="497"/>
                  </a:lnTo>
                  <a:lnTo>
                    <a:pt x="379" y="495"/>
                  </a:lnTo>
                  <a:lnTo>
                    <a:pt x="377" y="494"/>
                  </a:lnTo>
                  <a:lnTo>
                    <a:pt x="376" y="493"/>
                  </a:lnTo>
                  <a:lnTo>
                    <a:pt x="375" y="490"/>
                  </a:lnTo>
                  <a:lnTo>
                    <a:pt x="373" y="487"/>
                  </a:lnTo>
                  <a:lnTo>
                    <a:pt x="372" y="486"/>
                  </a:lnTo>
                  <a:lnTo>
                    <a:pt x="369" y="483"/>
                  </a:lnTo>
                  <a:lnTo>
                    <a:pt x="369" y="481"/>
                  </a:lnTo>
                  <a:lnTo>
                    <a:pt x="368" y="479"/>
                  </a:lnTo>
                  <a:lnTo>
                    <a:pt x="368" y="477"/>
                  </a:lnTo>
                  <a:lnTo>
                    <a:pt x="368" y="474"/>
                  </a:lnTo>
                  <a:lnTo>
                    <a:pt x="368" y="472"/>
                  </a:lnTo>
                  <a:lnTo>
                    <a:pt x="368" y="470"/>
                  </a:lnTo>
                  <a:lnTo>
                    <a:pt x="368" y="467"/>
                  </a:lnTo>
                  <a:lnTo>
                    <a:pt x="369" y="464"/>
                  </a:lnTo>
                  <a:lnTo>
                    <a:pt x="369" y="462"/>
                  </a:lnTo>
                  <a:lnTo>
                    <a:pt x="371" y="460"/>
                  </a:lnTo>
                  <a:lnTo>
                    <a:pt x="371" y="459"/>
                  </a:lnTo>
                  <a:lnTo>
                    <a:pt x="371" y="458"/>
                  </a:lnTo>
                  <a:lnTo>
                    <a:pt x="372" y="456"/>
                  </a:lnTo>
                  <a:lnTo>
                    <a:pt x="372" y="456"/>
                  </a:lnTo>
                  <a:lnTo>
                    <a:pt x="373" y="455"/>
                  </a:lnTo>
                  <a:lnTo>
                    <a:pt x="373" y="455"/>
                  </a:lnTo>
                  <a:lnTo>
                    <a:pt x="375" y="455"/>
                  </a:lnTo>
                  <a:lnTo>
                    <a:pt x="376" y="455"/>
                  </a:lnTo>
                  <a:lnTo>
                    <a:pt x="377" y="454"/>
                  </a:lnTo>
                  <a:lnTo>
                    <a:pt x="379" y="454"/>
                  </a:lnTo>
                  <a:lnTo>
                    <a:pt x="380" y="452"/>
                  </a:lnTo>
                  <a:lnTo>
                    <a:pt x="380" y="452"/>
                  </a:lnTo>
                  <a:lnTo>
                    <a:pt x="380" y="452"/>
                  </a:lnTo>
                  <a:lnTo>
                    <a:pt x="380" y="451"/>
                  </a:lnTo>
                  <a:lnTo>
                    <a:pt x="380" y="451"/>
                  </a:lnTo>
                  <a:lnTo>
                    <a:pt x="379" y="451"/>
                  </a:lnTo>
                  <a:lnTo>
                    <a:pt x="379" y="450"/>
                  </a:lnTo>
                  <a:lnTo>
                    <a:pt x="376" y="450"/>
                  </a:lnTo>
                  <a:lnTo>
                    <a:pt x="375" y="448"/>
                  </a:lnTo>
                  <a:lnTo>
                    <a:pt x="372" y="448"/>
                  </a:lnTo>
                  <a:lnTo>
                    <a:pt x="369" y="447"/>
                  </a:lnTo>
                  <a:lnTo>
                    <a:pt x="366" y="447"/>
                  </a:lnTo>
                  <a:lnTo>
                    <a:pt x="364" y="445"/>
                  </a:lnTo>
                  <a:lnTo>
                    <a:pt x="362" y="444"/>
                  </a:lnTo>
                  <a:lnTo>
                    <a:pt x="361" y="443"/>
                  </a:lnTo>
                  <a:lnTo>
                    <a:pt x="360" y="441"/>
                  </a:lnTo>
                  <a:lnTo>
                    <a:pt x="357" y="440"/>
                  </a:lnTo>
                  <a:lnTo>
                    <a:pt x="354" y="437"/>
                  </a:lnTo>
                  <a:lnTo>
                    <a:pt x="352" y="436"/>
                  </a:lnTo>
                  <a:lnTo>
                    <a:pt x="350" y="435"/>
                  </a:lnTo>
                  <a:lnTo>
                    <a:pt x="349" y="433"/>
                  </a:lnTo>
                  <a:lnTo>
                    <a:pt x="349" y="432"/>
                  </a:lnTo>
                  <a:lnTo>
                    <a:pt x="348" y="431"/>
                  </a:lnTo>
                  <a:lnTo>
                    <a:pt x="346" y="429"/>
                  </a:lnTo>
                  <a:lnTo>
                    <a:pt x="345" y="428"/>
                  </a:lnTo>
                  <a:lnTo>
                    <a:pt x="345" y="427"/>
                  </a:lnTo>
                  <a:lnTo>
                    <a:pt x="345" y="425"/>
                  </a:lnTo>
                  <a:lnTo>
                    <a:pt x="344" y="423"/>
                  </a:lnTo>
                  <a:lnTo>
                    <a:pt x="344" y="420"/>
                  </a:lnTo>
                  <a:lnTo>
                    <a:pt x="344" y="417"/>
                  </a:lnTo>
                  <a:lnTo>
                    <a:pt x="342" y="414"/>
                  </a:lnTo>
                  <a:lnTo>
                    <a:pt x="342" y="410"/>
                  </a:lnTo>
                  <a:lnTo>
                    <a:pt x="341" y="408"/>
                  </a:lnTo>
                  <a:lnTo>
                    <a:pt x="341" y="405"/>
                  </a:lnTo>
                  <a:lnTo>
                    <a:pt x="341" y="402"/>
                  </a:lnTo>
                  <a:lnTo>
                    <a:pt x="341" y="401"/>
                  </a:lnTo>
                  <a:lnTo>
                    <a:pt x="341" y="398"/>
                  </a:lnTo>
                  <a:lnTo>
                    <a:pt x="342" y="397"/>
                  </a:lnTo>
                  <a:lnTo>
                    <a:pt x="342" y="397"/>
                  </a:lnTo>
                  <a:lnTo>
                    <a:pt x="342" y="395"/>
                  </a:lnTo>
                  <a:lnTo>
                    <a:pt x="344" y="395"/>
                  </a:lnTo>
                  <a:lnTo>
                    <a:pt x="345" y="394"/>
                  </a:lnTo>
                  <a:lnTo>
                    <a:pt x="346" y="394"/>
                  </a:lnTo>
                  <a:lnTo>
                    <a:pt x="348" y="393"/>
                  </a:lnTo>
                  <a:lnTo>
                    <a:pt x="349" y="393"/>
                  </a:lnTo>
                  <a:lnTo>
                    <a:pt x="350" y="390"/>
                  </a:lnTo>
                  <a:lnTo>
                    <a:pt x="352" y="389"/>
                  </a:lnTo>
                  <a:lnTo>
                    <a:pt x="352" y="387"/>
                  </a:lnTo>
                  <a:lnTo>
                    <a:pt x="353" y="385"/>
                  </a:lnTo>
                  <a:lnTo>
                    <a:pt x="353" y="383"/>
                  </a:lnTo>
                  <a:lnTo>
                    <a:pt x="353" y="382"/>
                  </a:lnTo>
                  <a:lnTo>
                    <a:pt x="353" y="381"/>
                  </a:lnTo>
                  <a:lnTo>
                    <a:pt x="352" y="378"/>
                  </a:lnTo>
                  <a:lnTo>
                    <a:pt x="352" y="377"/>
                  </a:lnTo>
                  <a:lnTo>
                    <a:pt x="350" y="374"/>
                  </a:lnTo>
                  <a:lnTo>
                    <a:pt x="349" y="373"/>
                  </a:lnTo>
                  <a:lnTo>
                    <a:pt x="349" y="373"/>
                  </a:lnTo>
                  <a:lnTo>
                    <a:pt x="348" y="371"/>
                  </a:lnTo>
                  <a:lnTo>
                    <a:pt x="346" y="370"/>
                  </a:lnTo>
                  <a:lnTo>
                    <a:pt x="345" y="370"/>
                  </a:lnTo>
                  <a:lnTo>
                    <a:pt x="344" y="370"/>
                  </a:lnTo>
                  <a:lnTo>
                    <a:pt x="342" y="368"/>
                  </a:lnTo>
                  <a:lnTo>
                    <a:pt x="341" y="368"/>
                  </a:lnTo>
                  <a:lnTo>
                    <a:pt x="338" y="368"/>
                  </a:lnTo>
                  <a:lnTo>
                    <a:pt x="335" y="368"/>
                  </a:lnTo>
                  <a:lnTo>
                    <a:pt x="333" y="368"/>
                  </a:lnTo>
                  <a:lnTo>
                    <a:pt x="330" y="367"/>
                  </a:lnTo>
                  <a:lnTo>
                    <a:pt x="327" y="367"/>
                  </a:lnTo>
                  <a:lnTo>
                    <a:pt x="325" y="366"/>
                  </a:lnTo>
                  <a:lnTo>
                    <a:pt x="322" y="364"/>
                  </a:lnTo>
                  <a:lnTo>
                    <a:pt x="319" y="362"/>
                  </a:lnTo>
                  <a:lnTo>
                    <a:pt x="317" y="360"/>
                  </a:lnTo>
                  <a:lnTo>
                    <a:pt x="314" y="358"/>
                  </a:lnTo>
                  <a:lnTo>
                    <a:pt x="311" y="355"/>
                  </a:lnTo>
                  <a:lnTo>
                    <a:pt x="308" y="352"/>
                  </a:lnTo>
                  <a:lnTo>
                    <a:pt x="307" y="351"/>
                  </a:lnTo>
                  <a:lnTo>
                    <a:pt x="306" y="348"/>
                  </a:lnTo>
                  <a:lnTo>
                    <a:pt x="304" y="347"/>
                  </a:lnTo>
                  <a:lnTo>
                    <a:pt x="303" y="346"/>
                  </a:lnTo>
                  <a:lnTo>
                    <a:pt x="303" y="344"/>
                  </a:lnTo>
                  <a:lnTo>
                    <a:pt x="303" y="343"/>
                  </a:lnTo>
                  <a:lnTo>
                    <a:pt x="303" y="340"/>
                  </a:lnTo>
                  <a:lnTo>
                    <a:pt x="303" y="337"/>
                  </a:lnTo>
                  <a:lnTo>
                    <a:pt x="302" y="336"/>
                  </a:lnTo>
                  <a:lnTo>
                    <a:pt x="302" y="333"/>
                  </a:lnTo>
                  <a:lnTo>
                    <a:pt x="302" y="333"/>
                  </a:lnTo>
                  <a:lnTo>
                    <a:pt x="300" y="332"/>
                  </a:lnTo>
                  <a:lnTo>
                    <a:pt x="300" y="332"/>
                  </a:lnTo>
                  <a:lnTo>
                    <a:pt x="300" y="332"/>
                  </a:lnTo>
                  <a:lnTo>
                    <a:pt x="299" y="332"/>
                  </a:lnTo>
                  <a:lnTo>
                    <a:pt x="299" y="332"/>
                  </a:lnTo>
                  <a:lnTo>
                    <a:pt x="299" y="331"/>
                  </a:lnTo>
                  <a:lnTo>
                    <a:pt x="298" y="331"/>
                  </a:lnTo>
                  <a:lnTo>
                    <a:pt x="298" y="329"/>
                  </a:lnTo>
                  <a:lnTo>
                    <a:pt x="296" y="328"/>
                  </a:lnTo>
                  <a:lnTo>
                    <a:pt x="296" y="325"/>
                  </a:lnTo>
                  <a:lnTo>
                    <a:pt x="295" y="324"/>
                  </a:lnTo>
                  <a:lnTo>
                    <a:pt x="295" y="323"/>
                  </a:lnTo>
                  <a:lnTo>
                    <a:pt x="295" y="323"/>
                  </a:lnTo>
                  <a:lnTo>
                    <a:pt x="296" y="321"/>
                  </a:lnTo>
                  <a:lnTo>
                    <a:pt x="296" y="321"/>
                  </a:lnTo>
                  <a:lnTo>
                    <a:pt x="296" y="321"/>
                  </a:lnTo>
                  <a:lnTo>
                    <a:pt x="296" y="321"/>
                  </a:lnTo>
                  <a:lnTo>
                    <a:pt x="298" y="321"/>
                  </a:lnTo>
                  <a:lnTo>
                    <a:pt x="298" y="321"/>
                  </a:lnTo>
                  <a:lnTo>
                    <a:pt x="299" y="321"/>
                  </a:lnTo>
                  <a:lnTo>
                    <a:pt x="299" y="323"/>
                  </a:lnTo>
                  <a:lnTo>
                    <a:pt x="302" y="325"/>
                  </a:lnTo>
                  <a:lnTo>
                    <a:pt x="303" y="328"/>
                  </a:lnTo>
                  <a:lnTo>
                    <a:pt x="303" y="328"/>
                  </a:lnTo>
                  <a:lnTo>
                    <a:pt x="304" y="328"/>
                  </a:lnTo>
                  <a:lnTo>
                    <a:pt x="304" y="329"/>
                  </a:lnTo>
                  <a:lnTo>
                    <a:pt x="306" y="329"/>
                  </a:lnTo>
                  <a:lnTo>
                    <a:pt x="307" y="329"/>
                  </a:lnTo>
                  <a:lnTo>
                    <a:pt x="308" y="329"/>
                  </a:lnTo>
                  <a:lnTo>
                    <a:pt x="310" y="329"/>
                  </a:lnTo>
                  <a:lnTo>
                    <a:pt x="311" y="329"/>
                  </a:lnTo>
                  <a:lnTo>
                    <a:pt x="312" y="328"/>
                  </a:lnTo>
                  <a:lnTo>
                    <a:pt x="312" y="328"/>
                  </a:lnTo>
                  <a:lnTo>
                    <a:pt x="312" y="328"/>
                  </a:lnTo>
                  <a:lnTo>
                    <a:pt x="314" y="327"/>
                  </a:lnTo>
                  <a:lnTo>
                    <a:pt x="314" y="325"/>
                  </a:lnTo>
                  <a:lnTo>
                    <a:pt x="314" y="324"/>
                  </a:lnTo>
                  <a:lnTo>
                    <a:pt x="314" y="323"/>
                  </a:lnTo>
                  <a:lnTo>
                    <a:pt x="314" y="320"/>
                  </a:lnTo>
                  <a:lnTo>
                    <a:pt x="314" y="320"/>
                  </a:lnTo>
                  <a:lnTo>
                    <a:pt x="312" y="319"/>
                  </a:lnTo>
                  <a:lnTo>
                    <a:pt x="312" y="317"/>
                  </a:lnTo>
                  <a:lnTo>
                    <a:pt x="311" y="316"/>
                  </a:lnTo>
                  <a:lnTo>
                    <a:pt x="310" y="316"/>
                  </a:lnTo>
                  <a:lnTo>
                    <a:pt x="308" y="314"/>
                  </a:lnTo>
                  <a:lnTo>
                    <a:pt x="307" y="313"/>
                  </a:lnTo>
                  <a:lnTo>
                    <a:pt x="306" y="313"/>
                  </a:lnTo>
                  <a:lnTo>
                    <a:pt x="302" y="312"/>
                  </a:lnTo>
                  <a:lnTo>
                    <a:pt x="299" y="310"/>
                  </a:lnTo>
                  <a:lnTo>
                    <a:pt x="298" y="309"/>
                  </a:lnTo>
                  <a:lnTo>
                    <a:pt x="296" y="309"/>
                  </a:lnTo>
                  <a:lnTo>
                    <a:pt x="295" y="309"/>
                  </a:lnTo>
                  <a:lnTo>
                    <a:pt x="294" y="309"/>
                  </a:lnTo>
                  <a:lnTo>
                    <a:pt x="292" y="310"/>
                  </a:lnTo>
                  <a:lnTo>
                    <a:pt x="291" y="310"/>
                  </a:lnTo>
                  <a:lnTo>
                    <a:pt x="289" y="312"/>
                  </a:lnTo>
                  <a:lnTo>
                    <a:pt x="287" y="312"/>
                  </a:lnTo>
                  <a:lnTo>
                    <a:pt x="285" y="312"/>
                  </a:lnTo>
                  <a:lnTo>
                    <a:pt x="284" y="312"/>
                  </a:lnTo>
                  <a:lnTo>
                    <a:pt x="281" y="312"/>
                  </a:lnTo>
                  <a:lnTo>
                    <a:pt x="279" y="310"/>
                  </a:lnTo>
                  <a:lnTo>
                    <a:pt x="277" y="309"/>
                  </a:lnTo>
                  <a:lnTo>
                    <a:pt x="275" y="309"/>
                  </a:lnTo>
                  <a:lnTo>
                    <a:pt x="272" y="308"/>
                  </a:lnTo>
                  <a:lnTo>
                    <a:pt x="271" y="306"/>
                  </a:lnTo>
                  <a:lnTo>
                    <a:pt x="268" y="306"/>
                  </a:lnTo>
                  <a:lnTo>
                    <a:pt x="267" y="305"/>
                  </a:lnTo>
                  <a:lnTo>
                    <a:pt x="267" y="304"/>
                  </a:lnTo>
                  <a:lnTo>
                    <a:pt x="265" y="302"/>
                  </a:lnTo>
                  <a:lnTo>
                    <a:pt x="264" y="301"/>
                  </a:lnTo>
                  <a:lnTo>
                    <a:pt x="264" y="298"/>
                  </a:lnTo>
                  <a:lnTo>
                    <a:pt x="264" y="297"/>
                  </a:lnTo>
                  <a:lnTo>
                    <a:pt x="262" y="297"/>
                  </a:lnTo>
                  <a:lnTo>
                    <a:pt x="262" y="296"/>
                  </a:lnTo>
                  <a:lnTo>
                    <a:pt x="261" y="294"/>
                  </a:lnTo>
                  <a:lnTo>
                    <a:pt x="260" y="292"/>
                  </a:lnTo>
                  <a:lnTo>
                    <a:pt x="258" y="290"/>
                  </a:lnTo>
                  <a:lnTo>
                    <a:pt x="257" y="289"/>
                  </a:lnTo>
                  <a:lnTo>
                    <a:pt x="256" y="289"/>
                  </a:lnTo>
                  <a:lnTo>
                    <a:pt x="256" y="289"/>
                  </a:lnTo>
                  <a:lnTo>
                    <a:pt x="254" y="287"/>
                  </a:lnTo>
                  <a:lnTo>
                    <a:pt x="253" y="287"/>
                  </a:lnTo>
                  <a:lnTo>
                    <a:pt x="252" y="287"/>
                  </a:lnTo>
                  <a:lnTo>
                    <a:pt x="250" y="287"/>
                  </a:lnTo>
                  <a:lnTo>
                    <a:pt x="249" y="287"/>
                  </a:lnTo>
                  <a:lnTo>
                    <a:pt x="248" y="289"/>
                  </a:lnTo>
                  <a:lnTo>
                    <a:pt x="245" y="290"/>
                  </a:lnTo>
                  <a:lnTo>
                    <a:pt x="244" y="292"/>
                  </a:lnTo>
                  <a:lnTo>
                    <a:pt x="242" y="293"/>
                  </a:lnTo>
                  <a:lnTo>
                    <a:pt x="242" y="293"/>
                  </a:lnTo>
                  <a:lnTo>
                    <a:pt x="242" y="294"/>
                  </a:lnTo>
                  <a:lnTo>
                    <a:pt x="242" y="294"/>
                  </a:lnTo>
                  <a:lnTo>
                    <a:pt x="242" y="296"/>
                  </a:lnTo>
                  <a:lnTo>
                    <a:pt x="242" y="297"/>
                  </a:lnTo>
                  <a:lnTo>
                    <a:pt x="242" y="297"/>
                  </a:lnTo>
                  <a:lnTo>
                    <a:pt x="242" y="298"/>
                  </a:lnTo>
                  <a:lnTo>
                    <a:pt x="244" y="300"/>
                  </a:lnTo>
                  <a:lnTo>
                    <a:pt x="244" y="300"/>
                  </a:lnTo>
                  <a:lnTo>
                    <a:pt x="244" y="301"/>
                  </a:lnTo>
                  <a:lnTo>
                    <a:pt x="244" y="301"/>
                  </a:lnTo>
                  <a:lnTo>
                    <a:pt x="244" y="302"/>
                  </a:lnTo>
                  <a:lnTo>
                    <a:pt x="244" y="302"/>
                  </a:lnTo>
                  <a:lnTo>
                    <a:pt x="244" y="304"/>
                  </a:lnTo>
                  <a:lnTo>
                    <a:pt x="242" y="304"/>
                  </a:lnTo>
                  <a:lnTo>
                    <a:pt x="241" y="304"/>
                  </a:lnTo>
                  <a:lnTo>
                    <a:pt x="240" y="305"/>
                  </a:lnTo>
                  <a:lnTo>
                    <a:pt x="238" y="305"/>
                  </a:lnTo>
                  <a:lnTo>
                    <a:pt x="237" y="305"/>
                  </a:lnTo>
                  <a:lnTo>
                    <a:pt x="235" y="305"/>
                  </a:lnTo>
                  <a:lnTo>
                    <a:pt x="234" y="304"/>
                  </a:lnTo>
                  <a:lnTo>
                    <a:pt x="233" y="304"/>
                  </a:lnTo>
                  <a:lnTo>
                    <a:pt x="231" y="304"/>
                  </a:lnTo>
                  <a:lnTo>
                    <a:pt x="230" y="302"/>
                  </a:lnTo>
                  <a:lnTo>
                    <a:pt x="229" y="302"/>
                  </a:lnTo>
                  <a:lnTo>
                    <a:pt x="227" y="301"/>
                  </a:lnTo>
                  <a:lnTo>
                    <a:pt x="226" y="300"/>
                  </a:lnTo>
                  <a:lnTo>
                    <a:pt x="225" y="298"/>
                  </a:lnTo>
                  <a:lnTo>
                    <a:pt x="222" y="297"/>
                  </a:lnTo>
                  <a:lnTo>
                    <a:pt x="222" y="296"/>
                  </a:lnTo>
                  <a:lnTo>
                    <a:pt x="221" y="294"/>
                  </a:lnTo>
                  <a:lnTo>
                    <a:pt x="219" y="293"/>
                  </a:lnTo>
                  <a:lnTo>
                    <a:pt x="217" y="290"/>
                  </a:lnTo>
                  <a:lnTo>
                    <a:pt x="215" y="287"/>
                  </a:lnTo>
                  <a:lnTo>
                    <a:pt x="214" y="285"/>
                  </a:lnTo>
                  <a:lnTo>
                    <a:pt x="213" y="282"/>
                  </a:lnTo>
                  <a:lnTo>
                    <a:pt x="211" y="281"/>
                  </a:lnTo>
                  <a:lnTo>
                    <a:pt x="210" y="278"/>
                  </a:lnTo>
                  <a:lnTo>
                    <a:pt x="210" y="275"/>
                  </a:lnTo>
                  <a:lnTo>
                    <a:pt x="210" y="273"/>
                  </a:lnTo>
                  <a:lnTo>
                    <a:pt x="208" y="271"/>
                  </a:lnTo>
                  <a:lnTo>
                    <a:pt x="208" y="270"/>
                  </a:lnTo>
                  <a:lnTo>
                    <a:pt x="208" y="269"/>
                  </a:lnTo>
                  <a:lnTo>
                    <a:pt x="207" y="267"/>
                  </a:lnTo>
                  <a:lnTo>
                    <a:pt x="207" y="266"/>
                  </a:lnTo>
                  <a:lnTo>
                    <a:pt x="206" y="265"/>
                  </a:lnTo>
                  <a:lnTo>
                    <a:pt x="206" y="265"/>
                  </a:lnTo>
                  <a:lnTo>
                    <a:pt x="204" y="263"/>
                  </a:lnTo>
                  <a:lnTo>
                    <a:pt x="203" y="263"/>
                  </a:lnTo>
                  <a:lnTo>
                    <a:pt x="202" y="262"/>
                  </a:lnTo>
                  <a:lnTo>
                    <a:pt x="202" y="260"/>
                  </a:lnTo>
                  <a:lnTo>
                    <a:pt x="202" y="260"/>
                  </a:lnTo>
                  <a:lnTo>
                    <a:pt x="202" y="260"/>
                  </a:lnTo>
                  <a:lnTo>
                    <a:pt x="202" y="260"/>
                  </a:lnTo>
                  <a:lnTo>
                    <a:pt x="202" y="259"/>
                  </a:lnTo>
                  <a:lnTo>
                    <a:pt x="202" y="259"/>
                  </a:lnTo>
                  <a:lnTo>
                    <a:pt x="200" y="258"/>
                  </a:lnTo>
                  <a:lnTo>
                    <a:pt x="200" y="256"/>
                  </a:lnTo>
                  <a:lnTo>
                    <a:pt x="199" y="256"/>
                  </a:lnTo>
                  <a:lnTo>
                    <a:pt x="199" y="255"/>
                  </a:lnTo>
                  <a:lnTo>
                    <a:pt x="198" y="254"/>
                  </a:lnTo>
                  <a:lnTo>
                    <a:pt x="198" y="252"/>
                  </a:lnTo>
                  <a:lnTo>
                    <a:pt x="198" y="252"/>
                  </a:lnTo>
                  <a:lnTo>
                    <a:pt x="198" y="252"/>
                  </a:lnTo>
                  <a:lnTo>
                    <a:pt x="198" y="252"/>
                  </a:lnTo>
                  <a:lnTo>
                    <a:pt x="198" y="251"/>
                  </a:lnTo>
                  <a:lnTo>
                    <a:pt x="196" y="251"/>
                  </a:lnTo>
                  <a:lnTo>
                    <a:pt x="196" y="251"/>
                  </a:lnTo>
                  <a:lnTo>
                    <a:pt x="196" y="251"/>
                  </a:lnTo>
                  <a:lnTo>
                    <a:pt x="195" y="251"/>
                  </a:lnTo>
                  <a:lnTo>
                    <a:pt x="195" y="251"/>
                  </a:lnTo>
                  <a:lnTo>
                    <a:pt x="194" y="250"/>
                  </a:lnTo>
                  <a:lnTo>
                    <a:pt x="192" y="248"/>
                  </a:lnTo>
                  <a:lnTo>
                    <a:pt x="191" y="248"/>
                  </a:lnTo>
                  <a:lnTo>
                    <a:pt x="190" y="246"/>
                  </a:lnTo>
                  <a:lnTo>
                    <a:pt x="190" y="244"/>
                  </a:lnTo>
                  <a:lnTo>
                    <a:pt x="187" y="243"/>
                  </a:lnTo>
                  <a:lnTo>
                    <a:pt x="185" y="242"/>
                  </a:lnTo>
                  <a:lnTo>
                    <a:pt x="183" y="240"/>
                  </a:lnTo>
                  <a:lnTo>
                    <a:pt x="183" y="239"/>
                  </a:lnTo>
                  <a:lnTo>
                    <a:pt x="181" y="237"/>
                  </a:lnTo>
                  <a:lnTo>
                    <a:pt x="181" y="237"/>
                  </a:lnTo>
                  <a:lnTo>
                    <a:pt x="181" y="236"/>
                  </a:lnTo>
                  <a:lnTo>
                    <a:pt x="181" y="236"/>
                  </a:lnTo>
                  <a:lnTo>
                    <a:pt x="181" y="235"/>
                  </a:lnTo>
                  <a:lnTo>
                    <a:pt x="180" y="233"/>
                  </a:lnTo>
                  <a:lnTo>
                    <a:pt x="180" y="232"/>
                  </a:lnTo>
                  <a:lnTo>
                    <a:pt x="179" y="232"/>
                  </a:lnTo>
                  <a:lnTo>
                    <a:pt x="179" y="231"/>
                  </a:lnTo>
                  <a:lnTo>
                    <a:pt x="177" y="229"/>
                  </a:lnTo>
                  <a:lnTo>
                    <a:pt x="177" y="229"/>
                  </a:lnTo>
                  <a:lnTo>
                    <a:pt x="177" y="228"/>
                  </a:lnTo>
                  <a:lnTo>
                    <a:pt x="179" y="228"/>
                  </a:lnTo>
                  <a:lnTo>
                    <a:pt x="180" y="227"/>
                  </a:lnTo>
                  <a:lnTo>
                    <a:pt x="181" y="227"/>
                  </a:lnTo>
                  <a:lnTo>
                    <a:pt x="181" y="227"/>
                  </a:lnTo>
                  <a:lnTo>
                    <a:pt x="183" y="227"/>
                  </a:lnTo>
                  <a:lnTo>
                    <a:pt x="183" y="225"/>
                  </a:lnTo>
                  <a:lnTo>
                    <a:pt x="183" y="225"/>
                  </a:lnTo>
                  <a:lnTo>
                    <a:pt x="183" y="224"/>
                  </a:lnTo>
                  <a:lnTo>
                    <a:pt x="184" y="224"/>
                  </a:lnTo>
                  <a:lnTo>
                    <a:pt x="184" y="223"/>
                  </a:lnTo>
                  <a:lnTo>
                    <a:pt x="183" y="221"/>
                  </a:lnTo>
                  <a:lnTo>
                    <a:pt x="183" y="220"/>
                  </a:lnTo>
                  <a:lnTo>
                    <a:pt x="183" y="220"/>
                  </a:lnTo>
                  <a:lnTo>
                    <a:pt x="183" y="219"/>
                  </a:lnTo>
                  <a:lnTo>
                    <a:pt x="183" y="217"/>
                  </a:lnTo>
                  <a:lnTo>
                    <a:pt x="183" y="216"/>
                  </a:lnTo>
                  <a:lnTo>
                    <a:pt x="183" y="216"/>
                  </a:lnTo>
                  <a:lnTo>
                    <a:pt x="184" y="215"/>
                  </a:lnTo>
                  <a:lnTo>
                    <a:pt x="184" y="215"/>
                  </a:lnTo>
                  <a:lnTo>
                    <a:pt x="184" y="213"/>
                  </a:lnTo>
                  <a:lnTo>
                    <a:pt x="185" y="213"/>
                  </a:lnTo>
                  <a:lnTo>
                    <a:pt x="188" y="213"/>
                  </a:lnTo>
                  <a:lnTo>
                    <a:pt x="190" y="213"/>
                  </a:lnTo>
                  <a:lnTo>
                    <a:pt x="191" y="213"/>
                  </a:lnTo>
                  <a:lnTo>
                    <a:pt x="194" y="213"/>
                  </a:lnTo>
                  <a:lnTo>
                    <a:pt x="195" y="213"/>
                  </a:lnTo>
                  <a:lnTo>
                    <a:pt x="195" y="213"/>
                  </a:lnTo>
                  <a:lnTo>
                    <a:pt x="196" y="213"/>
                  </a:lnTo>
                  <a:lnTo>
                    <a:pt x="196" y="212"/>
                  </a:lnTo>
                  <a:lnTo>
                    <a:pt x="196" y="212"/>
                  </a:lnTo>
                  <a:lnTo>
                    <a:pt x="196" y="212"/>
                  </a:lnTo>
                  <a:lnTo>
                    <a:pt x="196" y="212"/>
                  </a:lnTo>
                  <a:lnTo>
                    <a:pt x="196" y="210"/>
                  </a:lnTo>
                  <a:lnTo>
                    <a:pt x="196" y="210"/>
                  </a:lnTo>
                  <a:lnTo>
                    <a:pt x="196" y="209"/>
                  </a:lnTo>
                  <a:lnTo>
                    <a:pt x="196" y="208"/>
                  </a:lnTo>
                  <a:lnTo>
                    <a:pt x="195" y="206"/>
                  </a:lnTo>
                  <a:lnTo>
                    <a:pt x="194" y="205"/>
                  </a:lnTo>
                  <a:lnTo>
                    <a:pt x="192" y="204"/>
                  </a:lnTo>
                  <a:lnTo>
                    <a:pt x="191" y="204"/>
                  </a:lnTo>
                  <a:lnTo>
                    <a:pt x="191" y="204"/>
                  </a:lnTo>
                  <a:lnTo>
                    <a:pt x="190" y="202"/>
                  </a:lnTo>
                  <a:lnTo>
                    <a:pt x="190" y="201"/>
                  </a:lnTo>
                  <a:lnTo>
                    <a:pt x="190" y="200"/>
                  </a:lnTo>
                  <a:lnTo>
                    <a:pt x="190" y="198"/>
                  </a:lnTo>
                  <a:lnTo>
                    <a:pt x="188" y="197"/>
                  </a:lnTo>
                  <a:lnTo>
                    <a:pt x="188" y="196"/>
                  </a:lnTo>
                  <a:lnTo>
                    <a:pt x="188" y="193"/>
                  </a:lnTo>
                  <a:lnTo>
                    <a:pt x="188" y="190"/>
                  </a:lnTo>
                  <a:lnTo>
                    <a:pt x="188" y="186"/>
                  </a:lnTo>
                  <a:lnTo>
                    <a:pt x="187" y="183"/>
                  </a:lnTo>
                  <a:lnTo>
                    <a:pt x="187" y="182"/>
                  </a:lnTo>
                  <a:lnTo>
                    <a:pt x="187" y="181"/>
                  </a:lnTo>
                  <a:lnTo>
                    <a:pt x="185" y="179"/>
                  </a:lnTo>
                  <a:lnTo>
                    <a:pt x="185" y="178"/>
                  </a:lnTo>
                  <a:lnTo>
                    <a:pt x="187" y="177"/>
                  </a:lnTo>
                  <a:lnTo>
                    <a:pt x="187" y="177"/>
                  </a:lnTo>
                  <a:lnTo>
                    <a:pt x="187" y="175"/>
                  </a:lnTo>
                  <a:lnTo>
                    <a:pt x="188" y="175"/>
                  </a:lnTo>
                  <a:lnTo>
                    <a:pt x="188" y="175"/>
                  </a:lnTo>
                  <a:lnTo>
                    <a:pt x="190" y="175"/>
                  </a:lnTo>
                  <a:lnTo>
                    <a:pt x="190" y="177"/>
                  </a:lnTo>
                  <a:lnTo>
                    <a:pt x="191" y="177"/>
                  </a:lnTo>
                  <a:lnTo>
                    <a:pt x="192" y="177"/>
                  </a:lnTo>
                  <a:lnTo>
                    <a:pt x="194" y="178"/>
                  </a:lnTo>
                  <a:lnTo>
                    <a:pt x="196" y="179"/>
                  </a:lnTo>
                  <a:lnTo>
                    <a:pt x="198" y="181"/>
                  </a:lnTo>
                  <a:lnTo>
                    <a:pt x="199" y="182"/>
                  </a:lnTo>
                  <a:lnTo>
                    <a:pt x="200" y="183"/>
                  </a:lnTo>
                  <a:lnTo>
                    <a:pt x="202" y="185"/>
                  </a:lnTo>
                  <a:lnTo>
                    <a:pt x="203" y="186"/>
                  </a:lnTo>
                  <a:lnTo>
                    <a:pt x="204" y="188"/>
                  </a:lnTo>
                  <a:lnTo>
                    <a:pt x="206" y="188"/>
                  </a:lnTo>
                  <a:lnTo>
                    <a:pt x="206" y="188"/>
                  </a:lnTo>
                  <a:lnTo>
                    <a:pt x="206" y="188"/>
                  </a:lnTo>
                  <a:lnTo>
                    <a:pt x="207" y="188"/>
                  </a:lnTo>
                  <a:lnTo>
                    <a:pt x="207" y="188"/>
                  </a:lnTo>
                  <a:lnTo>
                    <a:pt x="208" y="188"/>
                  </a:lnTo>
                  <a:lnTo>
                    <a:pt x="208" y="186"/>
                  </a:lnTo>
                  <a:lnTo>
                    <a:pt x="210" y="186"/>
                  </a:lnTo>
                  <a:lnTo>
                    <a:pt x="210" y="185"/>
                  </a:lnTo>
                  <a:lnTo>
                    <a:pt x="210" y="185"/>
                  </a:lnTo>
                  <a:lnTo>
                    <a:pt x="210" y="183"/>
                  </a:lnTo>
                  <a:lnTo>
                    <a:pt x="210" y="183"/>
                  </a:lnTo>
                  <a:lnTo>
                    <a:pt x="210" y="182"/>
                  </a:lnTo>
                  <a:lnTo>
                    <a:pt x="210" y="182"/>
                  </a:lnTo>
                  <a:lnTo>
                    <a:pt x="210" y="181"/>
                  </a:lnTo>
                  <a:lnTo>
                    <a:pt x="208" y="181"/>
                  </a:lnTo>
                  <a:lnTo>
                    <a:pt x="208" y="179"/>
                  </a:lnTo>
                  <a:lnTo>
                    <a:pt x="207" y="178"/>
                  </a:lnTo>
                  <a:lnTo>
                    <a:pt x="206" y="175"/>
                  </a:lnTo>
                  <a:lnTo>
                    <a:pt x="204" y="174"/>
                  </a:lnTo>
                  <a:lnTo>
                    <a:pt x="203" y="171"/>
                  </a:lnTo>
                  <a:lnTo>
                    <a:pt x="202" y="169"/>
                  </a:lnTo>
                  <a:lnTo>
                    <a:pt x="202" y="166"/>
                  </a:lnTo>
                  <a:lnTo>
                    <a:pt x="200" y="165"/>
                  </a:lnTo>
                  <a:lnTo>
                    <a:pt x="200" y="162"/>
                  </a:lnTo>
                  <a:lnTo>
                    <a:pt x="200" y="159"/>
                  </a:lnTo>
                  <a:lnTo>
                    <a:pt x="200" y="156"/>
                  </a:lnTo>
                  <a:lnTo>
                    <a:pt x="200" y="154"/>
                  </a:lnTo>
                  <a:lnTo>
                    <a:pt x="200" y="151"/>
                  </a:lnTo>
                  <a:lnTo>
                    <a:pt x="200" y="150"/>
                  </a:lnTo>
                  <a:lnTo>
                    <a:pt x="200" y="147"/>
                  </a:lnTo>
                  <a:lnTo>
                    <a:pt x="199" y="146"/>
                  </a:lnTo>
                  <a:lnTo>
                    <a:pt x="199" y="144"/>
                  </a:lnTo>
                  <a:lnTo>
                    <a:pt x="199" y="143"/>
                  </a:lnTo>
                  <a:lnTo>
                    <a:pt x="199" y="142"/>
                  </a:lnTo>
                  <a:lnTo>
                    <a:pt x="199" y="139"/>
                  </a:lnTo>
                  <a:lnTo>
                    <a:pt x="200" y="136"/>
                  </a:lnTo>
                  <a:lnTo>
                    <a:pt x="202" y="135"/>
                  </a:lnTo>
                  <a:lnTo>
                    <a:pt x="202" y="132"/>
                  </a:lnTo>
                  <a:lnTo>
                    <a:pt x="204" y="131"/>
                  </a:lnTo>
                  <a:lnTo>
                    <a:pt x="206" y="129"/>
                  </a:lnTo>
                  <a:lnTo>
                    <a:pt x="206" y="128"/>
                  </a:lnTo>
                  <a:lnTo>
                    <a:pt x="207" y="127"/>
                  </a:lnTo>
                  <a:lnTo>
                    <a:pt x="208" y="124"/>
                  </a:lnTo>
                  <a:lnTo>
                    <a:pt x="208" y="123"/>
                  </a:lnTo>
                  <a:lnTo>
                    <a:pt x="208" y="123"/>
                  </a:lnTo>
                  <a:lnTo>
                    <a:pt x="210" y="121"/>
                  </a:lnTo>
                  <a:lnTo>
                    <a:pt x="210" y="120"/>
                  </a:lnTo>
                  <a:lnTo>
                    <a:pt x="211" y="119"/>
                  </a:lnTo>
                  <a:lnTo>
                    <a:pt x="214" y="117"/>
                  </a:lnTo>
                  <a:lnTo>
                    <a:pt x="215" y="116"/>
                  </a:lnTo>
                  <a:lnTo>
                    <a:pt x="218" y="115"/>
                  </a:lnTo>
                  <a:lnTo>
                    <a:pt x="221" y="113"/>
                  </a:lnTo>
                  <a:lnTo>
                    <a:pt x="223" y="113"/>
                  </a:lnTo>
                  <a:lnTo>
                    <a:pt x="225" y="112"/>
                  </a:lnTo>
                  <a:lnTo>
                    <a:pt x="227" y="112"/>
                  </a:lnTo>
                  <a:lnTo>
                    <a:pt x="229" y="112"/>
                  </a:lnTo>
                  <a:lnTo>
                    <a:pt x="231" y="112"/>
                  </a:lnTo>
                  <a:lnTo>
                    <a:pt x="233" y="112"/>
                  </a:lnTo>
                  <a:lnTo>
                    <a:pt x="234" y="112"/>
                  </a:lnTo>
                  <a:lnTo>
                    <a:pt x="237" y="112"/>
                  </a:lnTo>
                  <a:lnTo>
                    <a:pt x="238" y="112"/>
                  </a:lnTo>
                  <a:lnTo>
                    <a:pt x="240" y="112"/>
                  </a:lnTo>
                  <a:lnTo>
                    <a:pt x="242" y="112"/>
                  </a:lnTo>
                  <a:lnTo>
                    <a:pt x="242" y="112"/>
                  </a:lnTo>
                  <a:lnTo>
                    <a:pt x="242" y="111"/>
                  </a:lnTo>
                  <a:lnTo>
                    <a:pt x="244" y="111"/>
                  </a:lnTo>
                  <a:lnTo>
                    <a:pt x="244" y="111"/>
                  </a:lnTo>
                  <a:lnTo>
                    <a:pt x="244" y="109"/>
                  </a:lnTo>
                  <a:lnTo>
                    <a:pt x="244" y="109"/>
                  </a:lnTo>
                  <a:lnTo>
                    <a:pt x="244" y="108"/>
                  </a:lnTo>
                  <a:lnTo>
                    <a:pt x="244" y="108"/>
                  </a:lnTo>
                  <a:lnTo>
                    <a:pt x="242" y="106"/>
                  </a:lnTo>
                  <a:lnTo>
                    <a:pt x="241" y="105"/>
                  </a:lnTo>
                  <a:lnTo>
                    <a:pt x="240" y="102"/>
                  </a:lnTo>
                  <a:lnTo>
                    <a:pt x="238" y="101"/>
                  </a:lnTo>
                  <a:lnTo>
                    <a:pt x="235" y="100"/>
                  </a:lnTo>
                  <a:lnTo>
                    <a:pt x="234" y="98"/>
                  </a:lnTo>
                  <a:lnTo>
                    <a:pt x="231" y="97"/>
                  </a:lnTo>
                  <a:lnTo>
                    <a:pt x="230" y="97"/>
                  </a:lnTo>
                  <a:lnTo>
                    <a:pt x="229" y="97"/>
                  </a:lnTo>
                  <a:lnTo>
                    <a:pt x="229" y="96"/>
                  </a:lnTo>
                  <a:lnTo>
                    <a:pt x="227" y="96"/>
                  </a:lnTo>
                  <a:lnTo>
                    <a:pt x="227" y="94"/>
                  </a:lnTo>
                  <a:lnTo>
                    <a:pt x="227" y="92"/>
                  </a:lnTo>
                  <a:lnTo>
                    <a:pt x="227" y="90"/>
                  </a:lnTo>
                  <a:lnTo>
                    <a:pt x="226" y="88"/>
                  </a:lnTo>
                  <a:lnTo>
                    <a:pt x="226" y="85"/>
                  </a:lnTo>
                  <a:lnTo>
                    <a:pt x="226" y="84"/>
                  </a:lnTo>
                  <a:lnTo>
                    <a:pt x="226" y="82"/>
                  </a:lnTo>
                  <a:lnTo>
                    <a:pt x="226" y="81"/>
                  </a:lnTo>
                  <a:lnTo>
                    <a:pt x="226" y="79"/>
                  </a:lnTo>
                  <a:lnTo>
                    <a:pt x="225" y="78"/>
                  </a:lnTo>
                  <a:lnTo>
                    <a:pt x="225" y="77"/>
                  </a:lnTo>
                  <a:lnTo>
                    <a:pt x="225" y="77"/>
                  </a:lnTo>
                  <a:lnTo>
                    <a:pt x="225" y="74"/>
                  </a:lnTo>
                  <a:lnTo>
                    <a:pt x="225" y="73"/>
                  </a:lnTo>
                  <a:lnTo>
                    <a:pt x="225" y="71"/>
                  </a:lnTo>
                  <a:lnTo>
                    <a:pt x="225" y="71"/>
                  </a:lnTo>
                  <a:lnTo>
                    <a:pt x="223" y="70"/>
                  </a:lnTo>
                  <a:lnTo>
                    <a:pt x="223" y="69"/>
                  </a:lnTo>
                  <a:lnTo>
                    <a:pt x="222" y="67"/>
                  </a:lnTo>
                  <a:lnTo>
                    <a:pt x="222" y="66"/>
                  </a:lnTo>
                  <a:lnTo>
                    <a:pt x="222" y="65"/>
                  </a:lnTo>
                  <a:lnTo>
                    <a:pt x="222" y="65"/>
                  </a:lnTo>
                  <a:lnTo>
                    <a:pt x="222" y="63"/>
                  </a:lnTo>
                  <a:lnTo>
                    <a:pt x="222" y="62"/>
                  </a:lnTo>
                  <a:lnTo>
                    <a:pt x="222" y="62"/>
                  </a:lnTo>
                  <a:lnTo>
                    <a:pt x="221" y="61"/>
                  </a:lnTo>
                  <a:lnTo>
                    <a:pt x="219" y="59"/>
                  </a:lnTo>
                  <a:lnTo>
                    <a:pt x="218" y="58"/>
                  </a:lnTo>
                  <a:lnTo>
                    <a:pt x="217" y="57"/>
                  </a:lnTo>
                  <a:lnTo>
                    <a:pt x="217" y="55"/>
                  </a:lnTo>
                  <a:lnTo>
                    <a:pt x="217" y="55"/>
                  </a:lnTo>
                  <a:lnTo>
                    <a:pt x="217" y="55"/>
                  </a:lnTo>
                  <a:lnTo>
                    <a:pt x="217" y="54"/>
                  </a:lnTo>
                  <a:lnTo>
                    <a:pt x="217" y="54"/>
                  </a:lnTo>
                  <a:lnTo>
                    <a:pt x="217" y="54"/>
                  </a:lnTo>
                  <a:lnTo>
                    <a:pt x="217" y="52"/>
                  </a:lnTo>
                  <a:lnTo>
                    <a:pt x="217" y="52"/>
                  </a:lnTo>
                  <a:lnTo>
                    <a:pt x="215" y="51"/>
                  </a:lnTo>
                  <a:lnTo>
                    <a:pt x="214" y="51"/>
                  </a:lnTo>
                  <a:lnTo>
                    <a:pt x="214" y="51"/>
                  </a:lnTo>
                  <a:lnTo>
                    <a:pt x="213" y="50"/>
                  </a:lnTo>
                  <a:lnTo>
                    <a:pt x="213" y="50"/>
                  </a:lnTo>
                  <a:lnTo>
                    <a:pt x="213" y="50"/>
                  </a:lnTo>
                  <a:lnTo>
                    <a:pt x="213" y="48"/>
                  </a:lnTo>
                  <a:lnTo>
                    <a:pt x="213" y="48"/>
                  </a:lnTo>
                  <a:lnTo>
                    <a:pt x="213" y="47"/>
                  </a:lnTo>
                  <a:lnTo>
                    <a:pt x="213" y="47"/>
                  </a:lnTo>
                  <a:lnTo>
                    <a:pt x="213" y="46"/>
                  </a:lnTo>
                  <a:lnTo>
                    <a:pt x="213" y="46"/>
                  </a:lnTo>
                  <a:lnTo>
                    <a:pt x="213" y="46"/>
                  </a:lnTo>
                  <a:lnTo>
                    <a:pt x="213" y="44"/>
                  </a:lnTo>
                  <a:lnTo>
                    <a:pt x="213" y="44"/>
                  </a:lnTo>
                  <a:lnTo>
                    <a:pt x="213" y="43"/>
                  </a:lnTo>
                  <a:lnTo>
                    <a:pt x="213" y="43"/>
                  </a:lnTo>
                  <a:lnTo>
                    <a:pt x="211" y="43"/>
                  </a:lnTo>
                  <a:lnTo>
                    <a:pt x="211" y="42"/>
                  </a:lnTo>
                  <a:lnTo>
                    <a:pt x="210" y="42"/>
                  </a:lnTo>
                  <a:lnTo>
                    <a:pt x="210" y="42"/>
                  </a:lnTo>
                  <a:lnTo>
                    <a:pt x="210" y="40"/>
                  </a:lnTo>
                  <a:lnTo>
                    <a:pt x="210" y="40"/>
                  </a:lnTo>
                  <a:lnTo>
                    <a:pt x="210" y="40"/>
                  </a:lnTo>
                  <a:lnTo>
                    <a:pt x="211" y="40"/>
                  </a:lnTo>
                  <a:lnTo>
                    <a:pt x="210" y="39"/>
                  </a:lnTo>
                  <a:lnTo>
                    <a:pt x="210" y="39"/>
                  </a:lnTo>
                  <a:lnTo>
                    <a:pt x="210" y="38"/>
                  </a:lnTo>
                  <a:lnTo>
                    <a:pt x="208" y="38"/>
                  </a:lnTo>
                  <a:lnTo>
                    <a:pt x="208" y="38"/>
                  </a:lnTo>
                  <a:lnTo>
                    <a:pt x="208" y="36"/>
                  </a:lnTo>
                  <a:lnTo>
                    <a:pt x="208" y="36"/>
                  </a:lnTo>
                  <a:lnTo>
                    <a:pt x="208" y="35"/>
                  </a:lnTo>
                  <a:lnTo>
                    <a:pt x="208" y="35"/>
                  </a:lnTo>
                  <a:lnTo>
                    <a:pt x="208" y="35"/>
                  </a:lnTo>
                  <a:lnTo>
                    <a:pt x="208" y="34"/>
                  </a:lnTo>
                  <a:lnTo>
                    <a:pt x="210" y="32"/>
                  </a:lnTo>
                  <a:lnTo>
                    <a:pt x="210" y="31"/>
                  </a:lnTo>
                  <a:lnTo>
                    <a:pt x="210" y="31"/>
                  </a:lnTo>
                  <a:lnTo>
                    <a:pt x="210" y="30"/>
                  </a:lnTo>
                  <a:lnTo>
                    <a:pt x="210" y="30"/>
                  </a:lnTo>
                  <a:lnTo>
                    <a:pt x="210" y="30"/>
                  </a:lnTo>
                  <a:lnTo>
                    <a:pt x="208" y="28"/>
                  </a:lnTo>
                  <a:lnTo>
                    <a:pt x="208" y="27"/>
                  </a:lnTo>
                  <a:lnTo>
                    <a:pt x="207" y="25"/>
                  </a:lnTo>
                  <a:lnTo>
                    <a:pt x="207" y="25"/>
                  </a:lnTo>
                  <a:lnTo>
                    <a:pt x="207" y="24"/>
                  </a:lnTo>
                  <a:lnTo>
                    <a:pt x="207" y="23"/>
                  </a:lnTo>
                  <a:lnTo>
                    <a:pt x="206" y="21"/>
                  </a:lnTo>
                  <a:lnTo>
                    <a:pt x="204" y="21"/>
                  </a:lnTo>
                  <a:lnTo>
                    <a:pt x="204" y="20"/>
                  </a:lnTo>
                  <a:lnTo>
                    <a:pt x="204" y="20"/>
                  </a:lnTo>
                  <a:lnTo>
                    <a:pt x="203" y="19"/>
                  </a:lnTo>
                  <a:lnTo>
                    <a:pt x="203" y="19"/>
                  </a:lnTo>
                  <a:lnTo>
                    <a:pt x="203" y="17"/>
                  </a:lnTo>
                  <a:lnTo>
                    <a:pt x="204" y="17"/>
                  </a:lnTo>
                  <a:lnTo>
                    <a:pt x="204" y="16"/>
                  </a:lnTo>
                  <a:lnTo>
                    <a:pt x="204" y="16"/>
                  </a:lnTo>
                  <a:lnTo>
                    <a:pt x="206" y="16"/>
                  </a:lnTo>
                  <a:lnTo>
                    <a:pt x="206" y="15"/>
                  </a:lnTo>
                  <a:lnTo>
                    <a:pt x="206" y="15"/>
                  </a:lnTo>
                  <a:lnTo>
                    <a:pt x="206" y="13"/>
                  </a:lnTo>
                  <a:lnTo>
                    <a:pt x="206" y="12"/>
                  </a:lnTo>
                  <a:lnTo>
                    <a:pt x="206" y="12"/>
                  </a:lnTo>
                  <a:lnTo>
                    <a:pt x="206" y="11"/>
                  </a:lnTo>
                  <a:lnTo>
                    <a:pt x="206" y="9"/>
                  </a:lnTo>
                  <a:lnTo>
                    <a:pt x="204" y="8"/>
                  </a:lnTo>
                  <a:lnTo>
                    <a:pt x="204" y="5"/>
                  </a:lnTo>
                  <a:lnTo>
                    <a:pt x="204" y="3"/>
                  </a:lnTo>
                  <a:lnTo>
                    <a:pt x="204" y="1"/>
                  </a:lnTo>
                  <a:lnTo>
                    <a:pt x="203" y="1"/>
                  </a:lnTo>
                  <a:lnTo>
                    <a:pt x="200" y="1"/>
                  </a:lnTo>
                  <a:lnTo>
                    <a:pt x="199" y="0"/>
                  </a:lnTo>
                  <a:lnTo>
                    <a:pt x="198" y="0"/>
                  </a:lnTo>
                  <a:lnTo>
                    <a:pt x="198" y="1"/>
                  </a:lnTo>
                  <a:lnTo>
                    <a:pt x="196" y="1"/>
                  </a:lnTo>
                  <a:lnTo>
                    <a:pt x="196" y="1"/>
                  </a:lnTo>
                  <a:lnTo>
                    <a:pt x="195" y="1"/>
                  </a:lnTo>
                  <a:lnTo>
                    <a:pt x="195" y="1"/>
                  </a:lnTo>
                  <a:lnTo>
                    <a:pt x="195" y="3"/>
                  </a:lnTo>
                  <a:lnTo>
                    <a:pt x="194" y="3"/>
                  </a:lnTo>
                  <a:lnTo>
                    <a:pt x="194" y="3"/>
                  </a:lnTo>
                  <a:lnTo>
                    <a:pt x="192" y="4"/>
                  </a:lnTo>
                  <a:lnTo>
                    <a:pt x="192" y="4"/>
                  </a:lnTo>
                  <a:lnTo>
                    <a:pt x="191" y="4"/>
                  </a:lnTo>
                  <a:lnTo>
                    <a:pt x="190" y="3"/>
                  </a:lnTo>
                  <a:lnTo>
                    <a:pt x="188" y="3"/>
                  </a:lnTo>
                  <a:lnTo>
                    <a:pt x="187" y="3"/>
                  </a:lnTo>
                  <a:lnTo>
                    <a:pt x="184" y="1"/>
                  </a:lnTo>
                  <a:lnTo>
                    <a:pt x="181" y="1"/>
                  </a:lnTo>
                  <a:lnTo>
                    <a:pt x="180" y="1"/>
                  </a:lnTo>
                  <a:lnTo>
                    <a:pt x="179" y="1"/>
                  </a:lnTo>
                  <a:lnTo>
                    <a:pt x="177" y="1"/>
                  </a:lnTo>
                  <a:lnTo>
                    <a:pt x="176" y="1"/>
                  </a:lnTo>
                  <a:lnTo>
                    <a:pt x="176" y="1"/>
                  </a:lnTo>
                  <a:lnTo>
                    <a:pt x="175" y="3"/>
                  </a:lnTo>
                  <a:lnTo>
                    <a:pt x="175" y="3"/>
                  </a:lnTo>
                  <a:lnTo>
                    <a:pt x="173" y="4"/>
                  </a:lnTo>
                  <a:lnTo>
                    <a:pt x="173" y="5"/>
                  </a:lnTo>
                  <a:lnTo>
                    <a:pt x="173" y="5"/>
                  </a:lnTo>
                  <a:lnTo>
                    <a:pt x="173" y="7"/>
                  </a:lnTo>
                  <a:lnTo>
                    <a:pt x="173" y="8"/>
                  </a:lnTo>
                  <a:lnTo>
                    <a:pt x="173" y="19"/>
                  </a:lnTo>
                  <a:lnTo>
                    <a:pt x="172" y="20"/>
                  </a:lnTo>
                  <a:lnTo>
                    <a:pt x="172" y="21"/>
                  </a:lnTo>
                  <a:lnTo>
                    <a:pt x="172" y="23"/>
                  </a:lnTo>
                  <a:lnTo>
                    <a:pt x="172" y="24"/>
                  </a:lnTo>
                  <a:lnTo>
                    <a:pt x="171" y="27"/>
                  </a:lnTo>
                  <a:lnTo>
                    <a:pt x="168" y="30"/>
                  </a:lnTo>
                  <a:lnTo>
                    <a:pt x="167" y="34"/>
                  </a:lnTo>
                  <a:lnTo>
                    <a:pt x="165" y="36"/>
                  </a:lnTo>
                  <a:lnTo>
                    <a:pt x="165" y="38"/>
                  </a:lnTo>
                  <a:lnTo>
                    <a:pt x="165" y="39"/>
                  </a:lnTo>
                  <a:lnTo>
                    <a:pt x="165" y="39"/>
                  </a:lnTo>
                  <a:lnTo>
                    <a:pt x="165" y="40"/>
                  </a:lnTo>
                  <a:lnTo>
                    <a:pt x="165" y="42"/>
                  </a:lnTo>
                  <a:lnTo>
                    <a:pt x="165" y="43"/>
                  </a:lnTo>
                  <a:lnTo>
                    <a:pt x="165" y="44"/>
                  </a:lnTo>
                  <a:lnTo>
                    <a:pt x="164" y="46"/>
                  </a:lnTo>
                  <a:lnTo>
                    <a:pt x="163" y="47"/>
                  </a:lnTo>
                  <a:lnTo>
                    <a:pt x="163" y="50"/>
                  </a:lnTo>
                  <a:lnTo>
                    <a:pt x="161" y="52"/>
                  </a:lnTo>
                  <a:lnTo>
                    <a:pt x="161" y="54"/>
                  </a:lnTo>
                  <a:lnTo>
                    <a:pt x="161" y="57"/>
                  </a:lnTo>
                  <a:lnTo>
                    <a:pt x="161" y="59"/>
                  </a:lnTo>
                  <a:lnTo>
                    <a:pt x="160" y="62"/>
                  </a:lnTo>
                  <a:lnTo>
                    <a:pt x="160" y="63"/>
                  </a:lnTo>
                  <a:lnTo>
                    <a:pt x="158" y="65"/>
                  </a:lnTo>
                  <a:lnTo>
                    <a:pt x="157" y="66"/>
                  </a:lnTo>
                  <a:lnTo>
                    <a:pt x="156" y="69"/>
                  </a:lnTo>
                  <a:lnTo>
                    <a:pt x="154" y="70"/>
                  </a:lnTo>
                  <a:lnTo>
                    <a:pt x="154" y="70"/>
                  </a:lnTo>
                  <a:lnTo>
                    <a:pt x="153" y="70"/>
                  </a:lnTo>
                  <a:lnTo>
                    <a:pt x="152" y="71"/>
                  </a:lnTo>
                  <a:lnTo>
                    <a:pt x="150" y="71"/>
                  </a:lnTo>
                  <a:lnTo>
                    <a:pt x="150" y="71"/>
                  </a:lnTo>
                  <a:lnTo>
                    <a:pt x="149" y="71"/>
                  </a:lnTo>
                  <a:lnTo>
                    <a:pt x="148" y="71"/>
                  </a:lnTo>
                  <a:lnTo>
                    <a:pt x="146" y="70"/>
                  </a:lnTo>
                  <a:lnTo>
                    <a:pt x="145" y="70"/>
                  </a:lnTo>
                  <a:lnTo>
                    <a:pt x="144" y="70"/>
                  </a:lnTo>
                  <a:lnTo>
                    <a:pt x="142" y="70"/>
                  </a:lnTo>
                  <a:lnTo>
                    <a:pt x="141" y="70"/>
                  </a:lnTo>
                  <a:lnTo>
                    <a:pt x="141" y="70"/>
                  </a:lnTo>
                  <a:lnTo>
                    <a:pt x="140" y="70"/>
                  </a:lnTo>
                  <a:lnTo>
                    <a:pt x="138" y="71"/>
                  </a:lnTo>
                  <a:lnTo>
                    <a:pt x="137" y="71"/>
                  </a:lnTo>
                  <a:lnTo>
                    <a:pt x="136" y="73"/>
                  </a:lnTo>
                  <a:lnTo>
                    <a:pt x="133" y="74"/>
                  </a:lnTo>
                  <a:lnTo>
                    <a:pt x="130" y="75"/>
                  </a:lnTo>
                  <a:lnTo>
                    <a:pt x="127" y="77"/>
                  </a:lnTo>
                  <a:lnTo>
                    <a:pt x="125" y="78"/>
                  </a:lnTo>
                  <a:lnTo>
                    <a:pt x="122" y="79"/>
                  </a:lnTo>
                  <a:lnTo>
                    <a:pt x="119" y="82"/>
                  </a:lnTo>
                  <a:lnTo>
                    <a:pt x="117" y="84"/>
                  </a:lnTo>
                  <a:lnTo>
                    <a:pt x="117" y="84"/>
                  </a:lnTo>
                  <a:lnTo>
                    <a:pt x="115" y="84"/>
                  </a:lnTo>
                  <a:lnTo>
                    <a:pt x="114" y="84"/>
                  </a:lnTo>
                  <a:lnTo>
                    <a:pt x="113" y="84"/>
                  </a:lnTo>
                  <a:lnTo>
                    <a:pt x="111" y="84"/>
                  </a:lnTo>
                  <a:lnTo>
                    <a:pt x="111" y="84"/>
                  </a:lnTo>
                  <a:lnTo>
                    <a:pt x="110" y="82"/>
                  </a:lnTo>
                  <a:lnTo>
                    <a:pt x="109" y="82"/>
                  </a:lnTo>
                  <a:lnTo>
                    <a:pt x="107" y="79"/>
                  </a:lnTo>
                  <a:lnTo>
                    <a:pt x="106" y="77"/>
                  </a:lnTo>
                  <a:lnTo>
                    <a:pt x="104" y="74"/>
                  </a:lnTo>
                  <a:lnTo>
                    <a:pt x="103" y="71"/>
                  </a:lnTo>
                  <a:lnTo>
                    <a:pt x="102" y="69"/>
                  </a:lnTo>
                  <a:lnTo>
                    <a:pt x="102" y="66"/>
                  </a:lnTo>
                  <a:lnTo>
                    <a:pt x="100" y="65"/>
                  </a:lnTo>
                  <a:lnTo>
                    <a:pt x="100" y="62"/>
                  </a:lnTo>
                  <a:lnTo>
                    <a:pt x="100" y="62"/>
                  </a:lnTo>
                  <a:lnTo>
                    <a:pt x="100" y="61"/>
                  </a:lnTo>
                  <a:lnTo>
                    <a:pt x="99" y="61"/>
                  </a:lnTo>
                  <a:lnTo>
                    <a:pt x="99" y="59"/>
                  </a:lnTo>
                  <a:lnTo>
                    <a:pt x="98" y="59"/>
                  </a:lnTo>
                  <a:lnTo>
                    <a:pt x="96" y="59"/>
                  </a:lnTo>
                  <a:lnTo>
                    <a:pt x="95" y="58"/>
                  </a:lnTo>
                  <a:lnTo>
                    <a:pt x="95" y="58"/>
                  </a:lnTo>
                  <a:lnTo>
                    <a:pt x="92" y="58"/>
                  </a:lnTo>
                  <a:lnTo>
                    <a:pt x="90" y="58"/>
                  </a:lnTo>
                  <a:lnTo>
                    <a:pt x="87" y="58"/>
                  </a:lnTo>
                  <a:lnTo>
                    <a:pt x="87" y="58"/>
                  </a:lnTo>
                  <a:lnTo>
                    <a:pt x="84" y="59"/>
                  </a:lnTo>
                  <a:lnTo>
                    <a:pt x="82" y="62"/>
                  </a:lnTo>
                  <a:lnTo>
                    <a:pt x="80" y="62"/>
                  </a:lnTo>
                  <a:lnTo>
                    <a:pt x="79" y="62"/>
                  </a:lnTo>
                  <a:lnTo>
                    <a:pt x="77" y="63"/>
                  </a:lnTo>
                  <a:lnTo>
                    <a:pt x="76" y="63"/>
                  </a:lnTo>
                  <a:lnTo>
                    <a:pt x="73" y="65"/>
                  </a:lnTo>
                  <a:lnTo>
                    <a:pt x="69" y="65"/>
                  </a:lnTo>
                  <a:lnTo>
                    <a:pt x="68" y="65"/>
                  </a:lnTo>
                  <a:lnTo>
                    <a:pt x="67" y="66"/>
                  </a:lnTo>
                  <a:lnTo>
                    <a:pt x="65" y="66"/>
                  </a:lnTo>
                  <a:lnTo>
                    <a:pt x="64" y="66"/>
                  </a:lnTo>
                  <a:lnTo>
                    <a:pt x="63" y="67"/>
                  </a:lnTo>
                  <a:lnTo>
                    <a:pt x="63" y="67"/>
                  </a:lnTo>
                  <a:lnTo>
                    <a:pt x="61" y="69"/>
                  </a:lnTo>
                  <a:lnTo>
                    <a:pt x="61" y="69"/>
                  </a:lnTo>
                  <a:lnTo>
                    <a:pt x="61" y="70"/>
                  </a:lnTo>
                  <a:lnTo>
                    <a:pt x="61" y="71"/>
                  </a:lnTo>
                  <a:lnTo>
                    <a:pt x="61" y="71"/>
                  </a:lnTo>
                  <a:lnTo>
                    <a:pt x="60" y="73"/>
                  </a:lnTo>
                  <a:lnTo>
                    <a:pt x="60" y="74"/>
                  </a:lnTo>
                  <a:lnTo>
                    <a:pt x="59" y="74"/>
                  </a:lnTo>
                  <a:lnTo>
                    <a:pt x="57" y="75"/>
                  </a:lnTo>
                  <a:lnTo>
                    <a:pt x="56" y="75"/>
                  </a:lnTo>
                  <a:lnTo>
                    <a:pt x="54" y="77"/>
                  </a:lnTo>
                  <a:lnTo>
                    <a:pt x="52" y="78"/>
                  </a:lnTo>
                  <a:lnTo>
                    <a:pt x="49" y="79"/>
                  </a:lnTo>
                  <a:lnTo>
                    <a:pt x="46" y="79"/>
                  </a:lnTo>
                  <a:lnTo>
                    <a:pt x="45" y="81"/>
                  </a:lnTo>
                  <a:lnTo>
                    <a:pt x="44" y="81"/>
                  </a:lnTo>
                  <a:lnTo>
                    <a:pt x="42" y="81"/>
                  </a:lnTo>
                  <a:lnTo>
                    <a:pt x="42" y="82"/>
                  </a:lnTo>
                  <a:lnTo>
                    <a:pt x="41" y="82"/>
                  </a:lnTo>
                  <a:lnTo>
                    <a:pt x="40" y="84"/>
                  </a:lnTo>
                  <a:lnTo>
                    <a:pt x="40" y="85"/>
                  </a:lnTo>
                  <a:lnTo>
                    <a:pt x="40" y="85"/>
                  </a:lnTo>
                  <a:lnTo>
                    <a:pt x="38" y="88"/>
                  </a:lnTo>
                  <a:lnTo>
                    <a:pt x="38" y="89"/>
                  </a:lnTo>
                  <a:lnTo>
                    <a:pt x="37" y="92"/>
                  </a:lnTo>
                  <a:lnTo>
                    <a:pt x="36" y="93"/>
                  </a:lnTo>
                  <a:lnTo>
                    <a:pt x="34" y="94"/>
                  </a:lnTo>
                  <a:lnTo>
                    <a:pt x="33" y="96"/>
                  </a:lnTo>
                  <a:lnTo>
                    <a:pt x="33" y="97"/>
                  </a:lnTo>
                  <a:lnTo>
                    <a:pt x="33" y="98"/>
                  </a:lnTo>
                  <a:lnTo>
                    <a:pt x="32" y="98"/>
                  </a:lnTo>
                  <a:lnTo>
                    <a:pt x="32" y="100"/>
                  </a:lnTo>
                  <a:lnTo>
                    <a:pt x="32" y="100"/>
                  </a:lnTo>
                  <a:lnTo>
                    <a:pt x="30" y="100"/>
                  </a:lnTo>
                  <a:lnTo>
                    <a:pt x="29" y="101"/>
                  </a:lnTo>
                  <a:lnTo>
                    <a:pt x="27" y="102"/>
                  </a:lnTo>
                  <a:lnTo>
                    <a:pt x="25" y="102"/>
                  </a:lnTo>
                  <a:lnTo>
                    <a:pt x="23" y="104"/>
                  </a:lnTo>
                  <a:lnTo>
                    <a:pt x="21" y="105"/>
                  </a:lnTo>
                  <a:lnTo>
                    <a:pt x="18" y="106"/>
                  </a:lnTo>
                  <a:lnTo>
                    <a:pt x="18" y="108"/>
                  </a:lnTo>
                  <a:lnTo>
                    <a:pt x="17" y="108"/>
                  </a:lnTo>
                  <a:lnTo>
                    <a:pt x="17" y="109"/>
                  </a:lnTo>
                  <a:lnTo>
                    <a:pt x="17" y="111"/>
                  </a:lnTo>
                  <a:lnTo>
                    <a:pt x="15" y="111"/>
                  </a:lnTo>
                  <a:lnTo>
                    <a:pt x="15" y="112"/>
                  </a:lnTo>
                  <a:lnTo>
                    <a:pt x="17" y="112"/>
                  </a:lnTo>
                  <a:lnTo>
                    <a:pt x="17" y="113"/>
                  </a:lnTo>
                  <a:lnTo>
                    <a:pt x="17" y="115"/>
                  </a:lnTo>
                  <a:lnTo>
                    <a:pt x="17" y="115"/>
                  </a:lnTo>
                  <a:lnTo>
                    <a:pt x="17" y="116"/>
                  </a:lnTo>
                  <a:lnTo>
                    <a:pt x="17" y="116"/>
                  </a:lnTo>
                  <a:lnTo>
                    <a:pt x="15" y="116"/>
                  </a:lnTo>
                  <a:lnTo>
                    <a:pt x="15" y="117"/>
                  </a:lnTo>
                  <a:lnTo>
                    <a:pt x="14" y="117"/>
                  </a:lnTo>
                  <a:lnTo>
                    <a:pt x="11" y="117"/>
                  </a:lnTo>
                  <a:lnTo>
                    <a:pt x="10" y="117"/>
                  </a:lnTo>
                  <a:lnTo>
                    <a:pt x="10" y="119"/>
                  </a:lnTo>
                  <a:lnTo>
                    <a:pt x="7" y="119"/>
                  </a:lnTo>
                  <a:lnTo>
                    <a:pt x="7" y="119"/>
                  </a:lnTo>
                  <a:lnTo>
                    <a:pt x="6" y="120"/>
                  </a:lnTo>
                  <a:lnTo>
                    <a:pt x="5" y="121"/>
                  </a:lnTo>
                  <a:lnTo>
                    <a:pt x="5" y="121"/>
                  </a:lnTo>
                  <a:lnTo>
                    <a:pt x="3" y="123"/>
                  </a:lnTo>
                  <a:lnTo>
                    <a:pt x="3" y="124"/>
                  </a:lnTo>
                  <a:lnTo>
                    <a:pt x="2" y="127"/>
                  </a:lnTo>
                  <a:lnTo>
                    <a:pt x="2" y="128"/>
                  </a:lnTo>
                  <a:lnTo>
                    <a:pt x="0" y="129"/>
                  </a:lnTo>
                  <a:lnTo>
                    <a:pt x="0" y="131"/>
                  </a:lnTo>
                  <a:lnTo>
                    <a:pt x="0" y="132"/>
                  </a:lnTo>
                  <a:lnTo>
                    <a:pt x="0" y="132"/>
                  </a:lnTo>
                  <a:lnTo>
                    <a:pt x="0" y="134"/>
                  </a:lnTo>
                  <a:lnTo>
                    <a:pt x="0" y="135"/>
                  </a:lnTo>
                  <a:lnTo>
                    <a:pt x="0" y="136"/>
                  </a:lnTo>
                  <a:lnTo>
                    <a:pt x="2" y="138"/>
                  </a:lnTo>
                  <a:lnTo>
                    <a:pt x="2" y="138"/>
                  </a:lnTo>
                  <a:lnTo>
                    <a:pt x="5" y="140"/>
                  </a:lnTo>
                  <a:lnTo>
                    <a:pt x="5" y="142"/>
                  </a:lnTo>
                  <a:lnTo>
                    <a:pt x="6" y="142"/>
                  </a:lnTo>
                  <a:lnTo>
                    <a:pt x="7" y="143"/>
                  </a:lnTo>
                  <a:lnTo>
                    <a:pt x="9" y="143"/>
                  </a:lnTo>
                  <a:lnTo>
                    <a:pt x="10" y="144"/>
                  </a:lnTo>
                  <a:lnTo>
                    <a:pt x="11" y="143"/>
                  </a:lnTo>
                  <a:lnTo>
                    <a:pt x="13" y="143"/>
                  </a:lnTo>
                  <a:lnTo>
                    <a:pt x="14" y="143"/>
                  </a:lnTo>
                  <a:lnTo>
                    <a:pt x="14" y="143"/>
                  </a:lnTo>
                  <a:lnTo>
                    <a:pt x="15" y="143"/>
                  </a:lnTo>
                  <a:lnTo>
                    <a:pt x="15" y="144"/>
                  </a:lnTo>
                  <a:lnTo>
                    <a:pt x="17" y="144"/>
                  </a:lnTo>
                  <a:lnTo>
                    <a:pt x="17" y="146"/>
                  </a:lnTo>
                  <a:lnTo>
                    <a:pt x="17" y="147"/>
                  </a:lnTo>
                  <a:lnTo>
                    <a:pt x="18" y="147"/>
                  </a:lnTo>
                  <a:lnTo>
                    <a:pt x="18" y="150"/>
                  </a:lnTo>
                  <a:lnTo>
                    <a:pt x="19" y="152"/>
                  </a:lnTo>
                  <a:lnTo>
                    <a:pt x="19" y="154"/>
                  </a:lnTo>
                  <a:lnTo>
                    <a:pt x="19" y="155"/>
                  </a:lnTo>
                  <a:lnTo>
                    <a:pt x="19" y="156"/>
                  </a:lnTo>
                  <a:lnTo>
                    <a:pt x="19" y="156"/>
                  </a:lnTo>
                  <a:lnTo>
                    <a:pt x="19" y="156"/>
                  </a:lnTo>
                  <a:lnTo>
                    <a:pt x="21" y="158"/>
                  </a:lnTo>
                  <a:lnTo>
                    <a:pt x="21" y="159"/>
                  </a:lnTo>
                  <a:lnTo>
                    <a:pt x="22" y="159"/>
                  </a:lnTo>
                  <a:lnTo>
                    <a:pt x="25" y="161"/>
                  </a:lnTo>
                  <a:lnTo>
                    <a:pt x="26" y="162"/>
                  </a:lnTo>
                  <a:lnTo>
                    <a:pt x="27" y="163"/>
                  </a:lnTo>
                  <a:lnTo>
                    <a:pt x="30" y="163"/>
                  </a:lnTo>
                  <a:lnTo>
                    <a:pt x="30" y="165"/>
                  </a:lnTo>
                  <a:lnTo>
                    <a:pt x="32" y="166"/>
                  </a:lnTo>
                  <a:lnTo>
                    <a:pt x="33" y="166"/>
                  </a:lnTo>
                  <a:lnTo>
                    <a:pt x="34" y="166"/>
                  </a:lnTo>
                  <a:lnTo>
                    <a:pt x="36" y="167"/>
                  </a:lnTo>
                  <a:lnTo>
                    <a:pt x="37" y="167"/>
                  </a:lnTo>
                  <a:lnTo>
                    <a:pt x="38" y="167"/>
                  </a:lnTo>
                  <a:lnTo>
                    <a:pt x="40" y="167"/>
                  </a:lnTo>
                  <a:lnTo>
                    <a:pt x="41" y="167"/>
                  </a:lnTo>
                  <a:lnTo>
                    <a:pt x="42" y="169"/>
                  </a:lnTo>
                  <a:lnTo>
                    <a:pt x="44" y="169"/>
                  </a:lnTo>
                  <a:lnTo>
                    <a:pt x="44" y="169"/>
                  </a:lnTo>
                  <a:lnTo>
                    <a:pt x="45" y="170"/>
                  </a:lnTo>
                  <a:lnTo>
                    <a:pt x="45" y="170"/>
                  </a:lnTo>
                  <a:lnTo>
                    <a:pt x="46" y="171"/>
                  </a:lnTo>
                  <a:lnTo>
                    <a:pt x="46" y="171"/>
                  </a:lnTo>
                  <a:lnTo>
                    <a:pt x="48" y="174"/>
                  </a:lnTo>
                  <a:lnTo>
                    <a:pt x="48" y="175"/>
                  </a:lnTo>
                  <a:lnTo>
                    <a:pt x="49" y="175"/>
                  </a:lnTo>
                  <a:lnTo>
                    <a:pt x="49" y="177"/>
                  </a:lnTo>
                  <a:lnTo>
                    <a:pt x="50" y="177"/>
                  </a:lnTo>
                  <a:lnTo>
                    <a:pt x="50" y="178"/>
                  </a:lnTo>
                  <a:lnTo>
                    <a:pt x="52" y="178"/>
                  </a:lnTo>
                  <a:lnTo>
                    <a:pt x="52" y="178"/>
                  </a:lnTo>
                  <a:lnTo>
                    <a:pt x="53" y="179"/>
                  </a:lnTo>
                  <a:lnTo>
                    <a:pt x="53" y="179"/>
                  </a:lnTo>
                  <a:lnTo>
                    <a:pt x="53" y="181"/>
                  </a:lnTo>
                  <a:lnTo>
                    <a:pt x="53" y="182"/>
                  </a:lnTo>
                  <a:lnTo>
                    <a:pt x="54" y="183"/>
                  </a:lnTo>
                  <a:lnTo>
                    <a:pt x="54" y="183"/>
                  </a:lnTo>
                  <a:lnTo>
                    <a:pt x="54" y="186"/>
                  </a:lnTo>
                  <a:lnTo>
                    <a:pt x="54" y="188"/>
                  </a:lnTo>
                  <a:lnTo>
                    <a:pt x="54" y="189"/>
                  </a:lnTo>
                  <a:lnTo>
                    <a:pt x="56" y="189"/>
                  </a:lnTo>
                  <a:lnTo>
                    <a:pt x="56" y="190"/>
                  </a:lnTo>
                  <a:lnTo>
                    <a:pt x="56" y="190"/>
                  </a:lnTo>
                  <a:lnTo>
                    <a:pt x="57" y="192"/>
                  </a:lnTo>
                  <a:lnTo>
                    <a:pt x="59" y="192"/>
                  </a:lnTo>
                  <a:lnTo>
                    <a:pt x="59" y="192"/>
                  </a:lnTo>
                  <a:lnTo>
                    <a:pt x="60" y="192"/>
                  </a:lnTo>
                  <a:lnTo>
                    <a:pt x="61" y="192"/>
                  </a:lnTo>
                  <a:lnTo>
                    <a:pt x="64" y="192"/>
                  </a:lnTo>
                  <a:lnTo>
                    <a:pt x="65" y="192"/>
                  </a:lnTo>
                  <a:lnTo>
                    <a:pt x="67" y="192"/>
                  </a:lnTo>
                  <a:lnTo>
                    <a:pt x="69" y="192"/>
                  </a:lnTo>
                  <a:lnTo>
                    <a:pt x="71" y="190"/>
                  </a:lnTo>
                  <a:lnTo>
                    <a:pt x="72" y="190"/>
                  </a:lnTo>
                  <a:lnTo>
                    <a:pt x="75" y="192"/>
                  </a:lnTo>
                  <a:lnTo>
                    <a:pt x="76" y="192"/>
                  </a:lnTo>
                  <a:lnTo>
                    <a:pt x="77" y="192"/>
                  </a:lnTo>
                  <a:lnTo>
                    <a:pt x="79" y="193"/>
                  </a:lnTo>
                  <a:lnTo>
                    <a:pt x="82" y="194"/>
                  </a:lnTo>
                  <a:lnTo>
                    <a:pt x="83" y="196"/>
                  </a:lnTo>
                  <a:lnTo>
                    <a:pt x="84" y="197"/>
                  </a:lnTo>
                  <a:lnTo>
                    <a:pt x="84" y="198"/>
                  </a:lnTo>
                  <a:lnTo>
                    <a:pt x="86" y="200"/>
                  </a:lnTo>
                  <a:lnTo>
                    <a:pt x="86" y="201"/>
                  </a:lnTo>
                  <a:lnTo>
                    <a:pt x="87" y="201"/>
                  </a:lnTo>
                  <a:lnTo>
                    <a:pt x="87" y="204"/>
                  </a:lnTo>
                  <a:lnTo>
                    <a:pt x="87" y="206"/>
                  </a:lnTo>
                  <a:lnTo>
                    <a:pt x="87" y="208"/>
                  </a:lnTo>
                  <a:lnTo>
                    <a:pt x="87" y="208"/>
                  </a:lnTo>
                  <a:lnTo>
                    <a:pt x="88" y="209"/>
                  </a:lnTo>
                  <a:lnTo>
                    <a:pt x="88" y="209"/>
                  </a:lnTo>
                  <a:lnTo>
                    <a:pt x="88" y="210"/>
                  </a:lnTo>
                  <a:lnTo>
                    <a:pt x="88" y="210"/>
                  </a:lnTo>
                  <a:lnTo>
                    <a:pt x="90" y="210"/>
                  </a:lnTo>
                  <a:lnTo>
                    <a:pt x="90" y="210"/>
                  </a:lnTo>
                  <a:lnTo>
                    <a:pt x="92" y="209"/>
                  </a:lnTo>
                  <a:lnTo>
                    <a:pt x="95" y="209"/>
                  </a:lnTo>
                  <a:lnTo>
                    <a:pt x="95" y="209"/>
                  </a:lnTo>
                  <a:lnTo>
                    <a:pt x="95" y="209"/>
                  </a:lnTo>
                  <a:lnTo>
                    <a:pt x="96" y="210"/>
                  </a:lnTo>
                  <a:lnTo>
                    <a:pt x="96" y="212"/>
                  </a:lnTo>
                  <a:lnTo>
                    <a:pt x="96" y="212"/>
                  </a:lnTo>
                  <a:lnTo>
                    <a:pt x="96" y="213"/>
                  </a:lnTo>
                  <a:lnTo>
                    <a:pt x="96" y="213"/>
                  </a:lnTo>
                  <a:lnTo>
                    <a:pt x="98" y="215"/>
                  </a:lnTo>
                  <a:lnTo>
                    <a:pt x="98" y="215"/>
                  </a:lnTo>
                  <a:lnTo>
                    <a:pt x="99" y="215"/>
                  </a:lnTo>
                  <a:lnTo>
                    <a:pt x="100" y="216"/>
                  </a:lnTo>
                  <a:lnTo>
                    <a:pt x="100" y="216"/>
                  </a:lnTo>
                  <a:lnTo>
                    <a:pt x="104" y="216"/>
                  </a:lnTo>
                  <a:lnTo>
                    <a:pt x="106" y="217"/>
                  </a:lnTo>
                  <a:lnTo>
                    <a:pt x="106" y="216"/>
                  </a:lnTo>
                  <a:lnTo>
                    <a:pt x="107" y="215"/>
                  </a:lnTo>
                  <a:lnTo>
                    <a:pt x="107" y="215"/>
                  </a:lnTo>
                  <a:lnTo>
                    <a:pt x="107" y="213"/>
                  </a:lnTo>
                  <a:lnTo>
                    <a:pt x="107" y="212"/>
                  </a:lnTo>
                  <a:lnTo>
                    <a:pt x="107" y="212"/>
                  </a:lnTo>
                  <a:lnTo>
                    <a:pt x="107" y="212"/>
                  </a:lnTo>
                  <a:lnTo>
                    <a:pt x="109" y="212"/>
                  </a:lnTo>
                  <a:lnTo>
                    <a:pt x="109" y="212"/>
                  </a:lnTo>
                  <a:lnTo>
                    <a:pt x="109" y="210"/>
                  </a:lnTo>
                  <a:lnTo>
                    <a:pt x="110" y="210"/>
                  </a:lnTo>
                  <a:lnTo>
                    <a:pt x="110" y="210"/>
                  </a:lnTo>
                  <a:lnTo>
                    <a:pt x="111" y="210"/>
                  </a:lnTo>
                  <a:lnTo>
                    <a:pt x="111" y="210"/>
                  </a:lnTo>
                  <a:lnTo>
                    <a:pt x="111" y="210"/>
                  </a:lnTo>
                  <a:lnTo>
                    <a:pt x="113" y="209"/>
                  </a:lnTo>
                  <a:lnTo>
                    <a:pt x="113" y="209"/>
                  </a:lnTo>
                  <a:lnTo>
                    <a:pt x="113" y="208"/>
                  </a:lnTo>
                  <a:lnTo>
                    <a:pt x="113" y="208"/>
                  </a:lnTo>
                  <a:lnTo>
                    <a:pt x="113" y="206"/>
                  </a:lnTo>
                  <a:lnTo>
                    <a:pt x="113" y="206"/>
                  </a:lnTo>
                  <a:lnTo>
                    <a:pt x="113" y="205"/>
                  </a:lnTo>
                  <a:lnTo>
                    <a:pt x="111" y="205"/>
                  </a:lnTo>
                  <a:lnTo>
                    <a:pt x="111" y="204"/>
                  </a:lnTo>
                  <a:lnTo>
                    <a:pt x="111" y="204"/>
                  </a:lnTo>
                  <a:lnTo>
                    <a:pt x="110" y="204"/>
                  </a:lnTo>
                  <a:lnTo>
                    <a:pt x="109" y="204"/>
                  </a:lnTo>
                  <a:lnTo>
                    <a:pt x="109" y="205"/>
                  </a:lnTo>
                  <a:lnTo>
                    <a:pt x="107" y="205"/>
                  </a:lnTo>
                  <a:lnTo>
                    <a:pt x="106" y="205"/>
                  </a:lnTo>
                  <a:lnTo>
                    <a:pt x="106" y="205"/>
                  </a:lnTo>
                  <a:lnTo>
                    <a:pt x="104" y="205"/>
                  </a:lnTo>
                  <a:lnTo>
                    <a:pt x="103" y="204"/>
                  </a:lnTo>
                  <a:lnTo>
                    <a:pt x="102" y="204"/>
                  </a:lnTo>
                  <a:lnTo>
                    <a:pt x="100" y="202"/>
                  </a:lnTo>
                  <a:lnTo>
                    <a:pt x="100" y="202"/>
                  </a:lnTo>
                  <a:lnTo>
                    <a:pt x="98" y="200"/>
                  </a:lnTo>
                  <a:lnTo>
                    <a:pt x="96" y="198"/>
                  </a:lnTo>
                  <a:lnTo>
                    <a:pt x="95" y="197"/>
                  </a:lnTo>
                  <a:lnTo>
                    <a:pt x="94" y="196"/>
                  </a:lnTo>
                  <a:lnTo>
                    <a:pt x="92" y="196"/>
                  </a:lnTo>
                  <a:lnTo>
                    <a:pt x="92" y="194"/>
                  </a:lnTo>
                  <a:lnTo>
                    <a:pt x="91" y="193"/>
                  </a:lnTo>
                  <a:lnTo>
                    <a:pt x="90" y="192"/>
                  </a:lnTo>
                  <a:lnTo>
                    <a:pt x="88" y="192"/>
                  </a:lnTo>
                  <a:lnTo>
                    <a:pt x="88" y="190"/>
                  </a:lnTo>
                  <a:lnTo>
                    <a:pt x="86" y="189"/>
                  </a:lnTo>
                  <a:lnTo>
                    <a:pt x="84" y="188"/>
                  </a:lnTo>
                  <a:lnTo>
                    <a:pt x="84" y="188"/>
                  </a:lnTo>
                  <a:lnTo>
                    <a:pt x="83" y="186"/>
                  </a:lnTo>
                  <a:lnTo>
                    <a:pt x="83" y="186"/>
                  </a:lnTo>
                  <a:lnTo>
                    <a:pt x="83" y="185"/>
                  </a:lnTo>
                  <a:lnTo>
                    <a:pt x="83" y="183"/>
                  </a:lnTo>
                  <a:lnTo>
                    <a:pt x="82" y="182"/>
                  </a:lnTo>
                  <a:lnTo>
                    <a:pt x="82" y="181"/>
                  </a:lnTo>
                  <a:lnTo>
                    <a:pt x="82" y="179"/>
                  </a:lnTo>
                  <a:lnTo>
                    <a:pt x="82" y="177"/>
                  </a:lnTo>
                  <a:lnTo>
                    <a:pt x="83" y="173"/>
                  </a:lnTo>
                  <a:lnTo>
                    <a:pt x="83" y="170"/>
                  </a:lnTo>
                  <a:lnTo>
                    <a:pt x="84" y="167"/>
                  </a:lnTo>
                  <a:lnTo>
                    <a:pt x="84" y="166"/>
                  </a:lnTo>
                  <a:lnTo>
                    <a:pt x="86" y="165"/>
                  </a:lnTo>
                  <a:lnTo>
                    <a:pt x="86" y="163"/>
                  </a:lnTo>
                  <a:lnTo>
                    <a:pt x="87" y="163"/>
                  </a:lnTo>
                  <a:lnTo>
                    <a:pt x="88" y="162"/>
                  </a:lnTo>
                  <a:lnTo>
                    <a:pt x="88" y="161"/>
                  </a:lnTo>
                  <a:lnTo>
                    <a:pt x="90" y="161"/>
                  </a:lnTo>
                  <a:lnTo>
                    <a:pt x="91" y="159"/>
                  </a:lnTo>
                  <a:lnTo>
                    <a:pt x="94" y="158"/>
                  </a:lnTo>
                  <a:lnTo>
                    <a:pt x="95" y="156"/>
                  </a:lnTo>
                  <a:lnTo>
                    <a:pt x="98" y="155"/>
                  </a:lnTo>
                  <a:lnTo>
                    <a:pt x="99" y="155"/>
                  </a:lnTo>
                  <a:lnTo>
                    <a:pt x="102" y="152"/>
                  </a:lnTo>
                  <a:lnTo>
                    <a:pt x="104" y="150"/>
                  </a:lnTo>
                  <a:lnTo>
                    <a:pt x="104" y="150"/>
                  </a:lnTo>
                  <a:lnTo>
                    <a:pt x="104" y="150"/>
                  </a:lnTo>
                  <a:lnTo>
                    <a:pt x="104" y="150"/>
                  </a:lnTo>
                  <a:lnTo>
                    <a:pt x="104" y="150"/>
                  </a:lnTo>
                  <a:lnTo>
                    <a:pt x="104" y="151"/>
                  </a:lnTo>
                  <a:lnTo>
                    <a:pt x="104" y="152"/>
                  </a:lnTo>
                  <a:lnTo>
                    <a:pt x="104" y="154"/>
                  </a:lnTo>
                  <a:lnTo>
                    <a:pt x="103" y="155"/>
                  </a:lnTo>
                  <a:lnTo>
                    <a:pt x="103" y="155"/>
                  </a:lnTo>
                  <a:lnTo>
                    <a:pt x="103" y="155"/>
                  </a:lnTo>
                  <a:lnTo>
                    <a:pt x="103" y="156"/>
                  </a:lnTo>
                  <a:lnTo>
                    <a:pt x="104" y="156"/>
                  </a:lnTo>
                  <a:lnTo>
                    <a:pt x="104" y="156"/>
                  </a:lnTo>
                  <a:lnTo>
                    <a:pt x="104" y="156"/>
                  </a:lnTo>
                  <a:lnTo>
                    <a:pt x="104" y="158"/>
                  </a:lnTo>
                  <a:lnTo>
                    <a:pt x="103" y="158"/>
                  </a:lnTo>
                  <a:lnTo>
                    <a:pt x="103" y="159"/>
                  </a:lnTo>
                  <a:lnTo>
                    <a:pt x="100" y="162"/>
                  </a:lnTo>
                  <a:lnTo>
                    <a:pt x="100" y="163"/>
                  </a:lnTo>
                  <a:lnTo>
                    <a:pt x="99" y="165"/>
                  </a:lnTo>
                  <a:lnTo>
                    <a:pt x="99" y="166"/>
                  </a:lnTo>
                  <a:lnTo>
                    <a:pt x="98" y="167"/>
                  </a:lnTo>
                  <a:lnTo>
                    <a:pt x="98" y="169"/>
                  </a:lnTo>
                  <a:lnTo>
                    <a:pt x="98" y="170"/>
                  </a:lnTo>
                  <a:lnTo>
                    <a:pt x="98" y="171"/>
                  </a:lnTo>
                  <a:lnTo>
                    <a:pt x="98" y="173"/>
                  </a:lnTo>
                  <a:lnTo>
                    <a:pt x="98" y="173"/>
                  </a:lnTo>
                  <a:lnTo>
                    <a:pt x="98" y="174"/>
                  </a:lnTo>
                  <a:lnTo>
                    <a:pt x="99" y="175"/>
                  </a:lnTo>
                  <a:lnTo>
                    <a:pt x="99" y="177"/>
                  </a:lnTo>
                  <a:lnTo>
                    <a:pt x="100" y="178"/>
                  </a:lnTo>
                  <a:lnTo>
                    <a:pt x="102" y="179"/>
                  </a:lnTo>
                  <a:lnTo>
                    <a:pt x="103" y="179"/>
                  </a:lnTo>
                  <a:lnTo>
                    <a:pt x="104" y="181"/>
                  </a:lnTo>
                  <a:lnTo>
                    <a:pt x="107" y="182"/>
                  </a:lnTo>
                  <a:lnTo>
                    <a:pt x="111" y="185"/>
                  </a:lnTo>
                  <a:lnTo>
                    <a:pt x="114" y="186"/>
                  </a:lnTo>
                  <a:lnTo>
                    <a:pt x="115" y="189"/>
                  </a:lnTo>
                  <a:lnTo>
                    <a:pt x="118" y="190"/>
                  </a:lnTo>
                  <a:lnTo>
                    <a:pt x="119" y="192"/>
                  </a:lnTo>
                  <a:lnTo>
                    <a:pt x="122" y="194"/>
                  </a:lnTo>
                  <a:lnTo>
                    <a:pt x="123" y="197"/>
                  </a:lnTo>
                  <a:lnTo>
                    <a:pt x="125" y="197"/>
                  </a:lnTo>
                  <a:lnTo>
                    <a:pt x="125" y="198"/>
                  </a:lnTo>
                  <a:lnTo>
                    <a:pt x="126" y="198"/>
                  </a:lnTo>
                  <a:lnTo>
                    <a:pt x="126" y="200"/>
                  </a:lnTo>
                  <a:lnTo>
                    <a:pt x="127" y="200"/>
                  </a:lnTo>
                  <a:lnTo>
                    <a:pt x="127" y="200"/>
                  </a:lnTo>
                  <a:lnTo>
                    <a:pt x="129" y="200"/>
                  </a:lnTo>
                  <a:lnTo>
                    <a:pt x="129" y="200"/>
                  </a:lnTo>
                  <a:lnTo>
                    <a:pt x="129" y="198"/>
                  </a:lnTo>
                  <a:lnTo>
                    <a:pt x="130" y="198"/>
                  </a:lnTo>
                  <a:lnTo>
                    <a:pt x="130" y="198"/>
                  </a:lnTo>
                  <a:lnTo>
                    <a:pt x="131" y="198"/>
                  </a:lnTo>
                  <a:lnTo>
                    <a:pt x="131" y="200"/>
                  </a:lnTo>
                  <a:lnTo>
                    <a:pt x="133" y="200"/>
                  </a:lnTo>
                  <a:lnTo>
                    <a:pt x="133" y="200"/>
                  </a:lnTo>
                  <a:lnTo>
                    <a:pt x="133" y="201"/>
                  </a:lnTo>
                  <a:lnTo>
                    <a:pt x="134" y="202"/>
                  </a:lnTo>
                  <a:lnTo>
                    <a:pt x="136" y="204"/>
                  </a:lnTo>
                  <a:lnTo>
                    <a:pt x="136" y="206"/>
                  </a:lnTo>
                  <a:lnTo>
                    <a:pt x="137" y="208"/>
                  </a:lnTo>
                  <a:lnTo>
                    <a:pt x="137" y="209"/>
                  </a:lnTo>
                  <a:lnTo>
                    <a:pt x="138" y="209"/>
                  </a:lnTo>
                  <a:lnTo>
                    <a:pt x="138" y="210"/>
                  </a:lnTo>
                  <a:lnTo>
                    <a:pt x="140" y="210"/>
                  </a:lnTo>
                  <a:lnTo>
                    <a:pt x="140" y="212"/>
                  </a:lnTo>
                  <a:lnTo>
                    <a:pt x="141" y="212"/>
                  </a:lnTo>
                  <a:lnTo>
                    <a:pt x="141" y="212"/>
                  </a:lnTo>
                  <a:lnTo>
                    <a:pt x="142" y="213"/>
                  </a:lnTo>
                  <a:lnTo>
                    <a:pt x="142" y="213"/>
                  </a:lnTo>
                  <a:lnTo>
                    <a:pt x="144" y="213"/>
                  </a:lnTo>
                  <a:lnTo>
                    <a:pt x="145" y="215"/>
                  </a:lnTo>
                  <a:lnTo>
                    <a:pt x="145" y="215"/>
                  </a:lnTo>
                  <a:lnTo>
                    <a:pt x="145" y="216"/>
                  </a:lnTo>
                  <a:lnTo>
                    <a:pt x="146" y="216"/>
                  </a:lnTo>
                  <a:lnTo>
                    <a:pt x="146" y="217"/>
                  </a:lnTo>
                  <a:lnTo>
                    <a:pt x="146" y="217"/>
                  </a:lnTo>
                  <a:lnTo>
                    <a:pt x="148" y="220"/>
                  </a:lnTo>
                  <a:lnTo>
                    <a:pt x="146" y="221"/>
                  </a:lnTo>
                  <a:lnTo>
                    <a:pt x="146" y="221"/>
                  </a:lnTo>
                  <a:lnTo>
                    <a:pt x="146" y="223"/>
                  </a:lnTo>
                  <a:lnTo>
                    <a:pt x="146" y="223"/>
                  </a:lnTo>
                  <a:lnTo>
                    <a:pt x="146" y="224"/>
                  </a:lnTo>
                  <a:lnTo>
                    <a:pt x="145" y="224"/>
                  </a:lnTo>
                  <a:lnTo>
                    <a:pt x="144" y="225"/>
                  </a:lnTo>
                  <a:lnTo>
                    <a:pt x="144" y="227"/>
                  </a:lnTo>
                  <a:lnTo>
                    <a:pt x="142" y="228"/>
                  </a:lnTo>
                  <a:lnTo>
                    <a:pt x="142" y="229"/>
                  </a:lnTo>
                  <a:lnTo>
                    <a:pt x="142" y="232"/>
                  </a:lnTo>
                  <a:lnTo>
                    <a:pt x="142" y="233"/>
                  </a:lnTo>
                  <a:lnTo>
                    <a:pt x="142" y="233"/>
                  </a:lnTo>
                  <a:lnTo>
                    <a:pt x="144" y="235"/>
                  </a:lnTo>
                  <a:lnTo>
                    <a:pt x="144" y="236"/>
                  </a:lnTo>
                  <a:lnTo>
                    <a:pt x="144" y="237"/>
                  </a:lnTo>
                  <a:lnTo>
                    <a:pt x="144" y="240"/>
                  </a:lnTo>
                  <a:lnTo>
                    <a:pt x="144" y="250"/>
                  </a:lnTo>
                  <a:lnTo>
                    <a:pt x="144" y="251"/>
                  </a:lnTo>
                  <a:lnTo>
                    <a:pt x="144" y="252"/>
                  </a:lnTo>
                  <a:lnTo>
                    <a:pt x="145" y="252"/>
                  </a:lnTo>
                  <a:lnTo>
                    <a:pt x="145" y="254"/>
                  </a:lnTo>
                  <a:lnTo>
                    <a:pt x="145" y="255"/>
                  </a:lnTo>
                  <a:lnTo>
                    <a:pt x="146" y="256"/>
                  </a:lnTo>
                  <a:lnTo>
                    <a:pt x="148" y="256"/>
                  </a:lnTo>
                  <a:lnTo>
                    <a:pt x="148" y="256"/>
                  </a:lnTo>
                  <a:lnTo>
                    <a:pt x="149" y="258"/>
                  </a:lnTo>
                  <a:lnTo>
                    <a:pt x="149" y="258"/>
                  </a:lnTo>
                  <a:lnTo>
                    <a:pt x="150" y="259"/>
                  </a:lnTo>
                  <a:lnTo>
                    <a:pt x="150" y="260"/>
                  </a:lnTo>
                  <a:lnTo>
                    <a:pt x="152" y="260"/>
                  </a:lnTo>
                  <a:lnTo>
                    <a:pt x="152" y="262"/>
                  </a:lnTo>
                  <a:lnTo>
                    <a:pt x="152" y="263"/>
                  </a:lnTo>
                  <a:lnTo>
                    <a:pt x="153" y="265"/>
                  </a:lnTo>
                  <a:lnTo>
                    <a:pt x="153" y="267"/>
                  </a:lnTo>
                  <a:lnTo>
                    <a:pt x="154" y="270"/>
                  </a:lnTo>
                  <a:lnTo>
                    <a:pt x="156" y="274"/>
                  </a:lnTo>
                  <a:lnTo>
                    <a:pt x="157" y="278"/>
                  </a:lnTo>
                  <a:lnTo>
                    <a:pt x="157" y="281"/>
                  </a:lnTo>
                  <a:lnTo>
                    <a:pt x="158" y="283"/>
                  </a:lnTo>
                  <a:lnTo>
                    <a:pt x="160" y="286"/>
                  </a:lnTo>
                  <a:lnTo>
                    <a:pt x="160" y="289"/>
                  </a:lnTo>
                  <a:lnTo>
                    <a:pt x="161" y="290"/>
                  </a:lnTo>
                  <a:lnTo>
                    <a:pt x="161" y="292"/>
                  </a:lnTo>
                  <a:lnTo>
                    <a:pt x="161" y="294"/>
                  </a:lnTo>
                  <a:lnTo>
                    <a:pt x="161" y="296"/>
                  </a:lnTo>
                  <a:lnTo>
                    <a:pt x="161" y="298"/>
                  </a:lnTo>
                  <a:lnTo>
                    <a:pt x="161" y="300"/>
                  </a:lnTo>
                  <a:lnTo>
                    <a:pt x="163" y="302"/>
                  </a:lnTo>
                  <a:lnTo>
                    <a:pt x="164" y="304"/>
                  </a:lnTo>
                  <a:lnTo>
                    <a:pt x="164" y="305"/>
                  </a:lnTo>
                  <a:lnTo>
                    <a:pt x="164" y="305"/>
                  </a:lnTo>
                  <a:lnTo>
                    <a:pt x="165" y="306"/>
                  </a:lnTo>
                  <a:lnTo>
                    <a:pt x="165" y="308"/>
                  </a:lnTo>
                  <a:lnTo>
                    <a:pt x="165" y="310"/>
                  </a:lnTo>
                  <a:lnTo>
                    <a:pt x="165" y="314"/>
                  </a:lnTo>
                  <a:lnTo>
                    <a:pt x="165" y="316"/>
                  </a:lnTo>
                  <a:lnTo>
                    <a:pt x="167" y="317"/>
                  </a:lnTo>
                  <a:lnTo>
                    <a:pt x="167" y="319"/>
                  </a:lnTo>
                  <a:lnTo>
                    <a:pt x="167" y="320"/>
                  </a:lnTo>
                  <a:lnTo>
                    <a:pt x="168" y="321"/>
                  </a:lnTo>
                  <a:lnTo>
                    <a:pt x="168" y="323"/>
                  </a:lnTo>
                  <a:lnTo>
                    <a:pt x="169" y="323"/>
                  </a:lnTo>
                  <a:lnTo>
                    <a:pt x="171" y="324"/>
                  </a:lnTo>
                  <a:lnTo>
                    <a:pt x="172" y="325"/>
                  </a:lnTo>
                  <a:lnTo>
                    <a:pt x="173" y="325"/>
                  </a:lnTo>
                  <a:lnTo>
                    <a:pt x="173" y="328"/>
                  </a:lnTo>
                  <a:lnTo>
                    <a:pt x="175" y="329"/>
                  </a:lnTo>
                  <a:lnTo>
                    <a:pt x="176" y="331"/>
                  </a:lnTo>
                  <a:lnTo>
                    <a:pt x="177" y="333"/>
                  </a:lnTo>
                  <a:lnTo>
                    <a:pt x="177" y="335"/>
                  </a:lnTo>
                  <a:lnTo>
                    <a:pt x="177" y="337"/>
                  </a:lnTo>
                  <a:lnTo>
                    <a:pt x="179" y="343"/>
                  </a:lnTo>
                  <a:lnTo>
                    <a:pt x="180" y="348"/>
                  </a:lnTo>
                  <a:lnTo>
                    <a:pt x="181" y="354"/>
                  </a:lnTo>
                  <a:lnTo>
                    <a:pt x="183" y="359"/>
                  </a:lnTo>
                  <a:lnTo>
                    <a:pt x="183" y="363"/>
                  </a:lnTo>
                  <a:lnTo>
                    <a:pt x="184" y="367"/>
                  </a:lnTo>
                  <a:lnTo>
                    <a:pt x="184" y="368"/>
                  </a:lnTo>
                  <a:lnTo>
                    <a:pt x="185" y="370"/>
                  </a:lnTo>
                  <a:lnTo>
                    <a:pt x="185" y="371"/>
                  </a:lnTo>
                  <a:lnTo>
                    <a:pt x="187" y="371"/>
                  </a:lnTo>
                  <a:lnTo>
                    <a:pt x="187" y="371"/>
                  </a:lnTo>
                  <a:lnTo>
                    <a:pt x="187" y="373"/>
                  </a:lnTo>
                  <a:lnTo>
                    <a:pt x="187" y="374"/>
                  </a:lnTo>
                  <a:lnTo>
                    <a:pt x="187" y="374"/>
                  </a:lnTo>
                  <a:lnTo>
                    <a:pt x="187" y="374"/>
                  </a:lnTo>
                  <a:lnTo>
                    <a:pt x="187" y="375"/>
                  </a:lnTo>
                  <a:lnTo>
                    <a:pt x="187" y="375"/>
                  </a:lnTo>
                  <a:lnTo>
                    <a:pt x="185" y="377"/>
                  </a:lnTo>
                  <a:lnTo>
                    <a:pt x="183" y="379"/>
                  </a:lnTo>
                  <a:lnTo>
                    <a:pt x="181" y="382"/>
                  </a:lnTo>
                  <a:lnTo>
                    <a:pt x="181" y="382"/>
                  </a:lnTo>
                  <a:lnTo>
                    <a:pt x="181" y="382"/>
                  </a:lnTo>
                  <a:lnTo>
                    <a:pt x="181" y="383"/>
                  </a:lnTo>
                  <a:lnTo>
                    <a:pt x="181" y="385"/>
                  </a:lnTo>
                  <a:lnTo>
                    <a:pt x="181" y="386"/>
                  </a:lnTo>
                  <a:lnTo>
                    <a:pt x="181" y="389"/>
                  </a:lnTo>
                  <a:lnTo>
                    <a:pt x="181" y="390"/>
                  </a:lnTo>
                  <a:lnTo>
                    <a:pt x="181" y="393"/>
                  </a:lnTo>
                  <a:lnTo>
                    <a:pt x="183" y="394"/>
                  </a:lnTo>
                  <a:lnTo>
                    <a:pt x="183" y="395"/>
                  </a:lnTo>
                  <a:lnTo>
                    <a:pt x="181" y="397"/>
                  </a:lnTo>
                  <a:lnTo>
                    <a:pt x="181" y="398"/>
                  </a:lnTo>
                  <a:lnTo>
                    <a:pt x="180" y="398"/>
                  </a:lnTo>
                  <a:lnTo>
                    <a:pt x="179" y="400"/>
                  </a:lnTo>
                  <a:lnTo>
                    <a:pt x="179" y="401"/>
                  </a:lnTo>
                  <a:lnTo>
                    <a:pt x="179" y="401"/>
                  </a:lnTo>
                  <a:lnTo>
                    <a:pt x="179" y="402"/>
                  </a:lnTo>
                  <a:lnTo>
                    <a:pt x="179" y="402"/>
                  </a:lnTo>
                  <a:lnTo>
                    <a:pt x="180" y="404"/>
                  </a:lnTo>
                  <a:lnTo>
                    <a:pt x="180" y="404"/>
                  </a:lnTo>
                  <a:lnTo>
                    <a:pt x="181" y="405"/>
                  </a:lnTo>
                  <a:lnTo>
                    <a:pt x="183" y="406"/>
                  </a:lnTo>
                  <a:lnTo>
                    <a:pt x="185" y="408"/>
                  </a:lnTo>
                  <a:lnTo>
                    <a:pt x="188" y="409"/>
                  </a:lnTo>
                  <a:lnTo>
                    <a:pt x="191" y="412"/>
                  </a:lnTo>
                  <a:lnTo>
                    <a:pt x="192" y="414"/>
                  </a:lnTo>
                  <a:lnTo>
                    <a:pt x="194" y="416"/>
                  </a:lnTo>
                  <a:lnTo>
                    <a:pt x="195" y="418"/>
                  </a:lnTo>
                  <a:lnTo>
                    <a:pt x="195" y="420"/>
                  </a:lnTo>
                  <a:lnTo>
                    <a:pt x="196" y="421"/>
                  </a:lnTo>
                  <a:lnTo>
                    <a:pt x="196" y="423"/>
                  </a:lnTo>
                  <a:lnTo>
                    <a:pt x="196" y="425"/>
                  </a:lnTo>
                  <a:lnTo>
                    <a:pt x="196" y="427"/>
                  </a:lnTo>
                  <a:lnTo>
                    <a:pt x="198" y="428"/>
                  </a:lnTo>
                  <a:lnTo>
                    <a:pt x="198" y="429"/>
                  </a:lnTo>
                  <a:lnTo>
                    <a:pt x="199" y="432"/>
                  </a:lnTo>
                  <a:lnTo>
                    <a:pt x="199" y="435"/>
                  </a:lnTo>
                  <a:lnTo>
                    <a:pt x="200" y="437"/>
                  </a:lnTo>
                  <a:lnTo>
                    <a:pt x="200" y="439"/>
                  </a:lnTo>
                  <a:lnTo>
                    <a:pt x="202" y="443"/>
                  </a:lnTo>
                  <a:lnTo>
                    <a:pt x="203" y="445"/>
                  </a:lnTo>
                  <a:lnTo>
                    <a:pt x="204" y="447"/>
                  </a:lnTo>
                  <a:lnTo>
                    <a:pt x="206" y="450"/>
                  </a:lnTo>
                  <a:lnTo>
                    <a:pt x="208" y="454"/>
                  </a:lnTo>
                  <a:lnTo>
                    <a:pt x="210" y="456"/>
                  </a:lnTo>
                  <a:lnTo>
                    <a:pt x="213" y="459"/>
                  </a:lnTo>
                  <a:lnTo>
                    <a:pt x="215" y="462"/>
                  </a:lnTo>
                  <a:lnTo>
                    <a:pt x="218" y="466"/>
                  </a:lnTo>
                  <a:lnTo>
                    <a:pt x="221" y="468"/>
                  </a:lnTo>
                  <a:lnTo>
                    <a:pt x="225" y="471"/>
                  </a:lnTo>
                  <a:lnTo>
                    <a:pt x="227" y="472"/>
                  </a:lnTo>
                  <a:lnTo>
                    <a:pt x="230" y="475"/>
                  </a:lnTo>
                  <a:lnTo>
                    <a:pt x="233" y="477"/>
                  </a:lnTo>
                  <a:lnTo>
                    <a:pt x="234" y="479"/>
                  </a:lnTo>
                  <a:lnTo>
                    <a:pt x="237" y="482"/>
                  </a:lnTo>
                  <a:lnTo>
                    <a:pt x="238" y="483"/>
                  </a:lnTo>
                  <a:lnTo>
                    <a:pt x="241" y="485"/>
                  </a:lnTo>
                  <a:lnTo>
                    <a:pt x="242" y="486"/>
                  </a:lnTo>
                  <a:lnTo>
                    <a:pt x="244" y="487"/>
                  </a:lnTo>
                  <a:lnTo>
                    <a:pt x="246" y="490"/>
                  </a:lnTo>
                  <a:lnTo>
                    <a:pt x="249" y="491"/>
                  </a:lnTo>
                  <a:lnTo>
                    <a:pt x="250" y="493"/>
                  </a:lnTo>
                  <a:lnTo>
                    <a:pt x="253" y="494"/>
                  </a:lnTo>
                  <a:lnTo>
                    <a:pt x="256" y="495"/>
                  </a:lnTo>
                  <a:lnTo>
                    <a:pt x="260" y="498"/>
                  </a:lnTo>
                  <a:lnTo>
                    <a:pt x="265" y="501"/>
                  </a:lnTo>
                  <a:lnTo>
                    <a:pt x="269" y="504"/>
                  </a:lnTo>
                  <a:lnTo>
                    <a:pt x="273" y="506"/>
                  </a:lnTo>
                  <a:lnTo>
                    <a:pt x="277" y="508"/>
                  </a:lnTo>
                  <a:lnTo>
                    <a:pt x="283" y="510"/>
                  </a:lnTo>
                  <a:lnTo>
                    <a:pt x="287" y="513"/>
                  </a:lnTo>
                  <a:lnTo>
                    <a:pt x="291" y="514"/>
                  </a:lnTo>
                  <a:lnTo>
                    <a:pt x="296" y="516"/>
                  </a:lnTo>
                  <a:lnTo>
                    <a:pt x="300" y="518"/>
                  </a:lnTo>
                  <a:lnTo>
                    <a:pt x="307" y="521"/>
                  </a:lnTo>
                  <a:lnTo>
                    <a:pt x="311" y="525"/>
                  </a:lnTo>
                  <a:lnTo>
                    <a:pt x="317" y="528"/>
                  </a:lnTo>
                  <a:lnTo>
                    <a:pt x="322" y="531"/>
                  </a:lnTo>
                  <a:lnTo>
                    <a:pt x="326" y="533"/>
                  </a:lnTo>
                  <a:lnTo>
                    <a:pt x="330" y="536"/>
                  </a:lnTo>
                  <a:lnTo>
                    <a:pt x="334" y="537"/>
                  </a:lnTo>
                  <a:lnTo>
                    <a:pt x="338" y="539"/>
                  </a:lnTo>
                  <a:lnTo>
                    <a:pt x="341" y="540"/>
                  </a:lnTo>
                  <a:lnTo>
                    <a:pt x="344" y="540"/>
                  </a:lnTo>
                  <a:lnTo>
                    <a:pt x="348" y="541"/>
                  </a:lnTo>
                  <a:lnTo>
                    <a:pt x="352" y="543"/>
                  </a:lnTo>
                  <a:lnTo>
                    <a:pt x="356" y="544"/>
                  </a:lnTo>
                  <a:lnTo>
                    <a:pt x="360" y="545"/>
                  </a:lnTo>
                  <a:lnTo>
                    <a:pt x="365" y="548"/>
                  </a:lnTo>
                  <a:lnTo>
                    <a:pt x="369" y="551"/>
                  </a:lnTo>
                  <a:lnTo>
                    <a:pt x="373" y="554"/>
                  </a:lnTo>
                  <a:lnTo>
                    <a:pt x="377" y="556"/>
                  </a:lnTo>
                  <a:lnTo>
                    <a:pt x="380" y="559"/>
                  </a:lnTo>
                  <a:lnTo>
                    <a:pt x="384" y="562"/>
                  </a:lnTo>
                  <a:lnTo>
                    <a:pt x="387" y="563"/>
                  </a:lnTo>
                  <a:lnTo>
                    <a:pt x="389" y="564"/>
                  </a:lnTo>
                  <a:lnTo>
                    <a:pt x="391" y="564"/>
                  </a:lnTo>
                  <a:lnTo>
                    <a:pt x="393" y="566"/>
                  </a:lnTo>
                  <a:lnTo>
                    <a:pt x="395" y="566"/>
                  </a:lnTo>
                  <a:lnTo>
                    <a:pt x="396" y="566"/>
                  </a:lnTo>
                  <a:lnTo>
                    <a:pt x="398" y="566"/>
                  </a:lnTo>
                  <a:lnTo>
                    <a:pt x="400" y="567"/>
                  </a:lnTo>
                  <a:lnTo>
                    <a:pt x="402" y="567"/>
                  </a:lnTo>
                  <a:lnTo>
                    <a:pt x="404" y="568"/>
                  </a:lnTo>
                  <a:lnTo>
                    <a:pt x="404" y="568"/>
                  </a:lnTo>
                  <a:lnTo>
                    <a:pt x="406" y="568"/>
                  </a:lnTo>
                  <a:lnTo>
                    <a:pt x="406" y="568"/>
                  </a:lnTo>
                  <a:lnTo>
                    <a:pt x="407" y="568"/>
                  </a:lnTo>
                  <a:lnTo>
                    <a:pt x="407" y="568"/>
                  </a:lnTo>
                  <a:lnTo>
                    <a:pt x="408" y="567"/>
                  </a:lnTo>
                  <a:lnTo>
                    <a:pt x="408" y="566"/>
                  </a:lnTo>
                  <a:lnTo>
                    <a:pt x="408" y="564"/>
                  </a:lnTo>
                  <a:lnTo>
                    <a:pt x="408" y="563"/>
                  </a:lnTo>
                  <a:lnTo>
                    <a:pt x="408" y="560"/>
                  </a:lnTo>
                  <a:lnTo>
                    <a:pt x="408" y="560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25" name="Freeform 35"/>
            <p:cNvSpPr>
              <a:spLocks/>
            </p:cNvSpPr>
            <p:nvPr/>
          </p:nvSpPr>
          <p:spPr bwMode="auto">
            <a:xfrm>
              <a:off x="7066509" y="4253145"/>
              <a:ext cx="668774" cy="968258"/>
            </a:xfrm>
            <a:custGeom>
              <a:avLst/>
              <a:gdLst>
                <a:gd name="T0" fmla="*/ 276 w 297"/>
                <a:gd name="T1" fmla="*/ 118 h 430"/>
                <a:gd name="T2" fmla="*/ 281 w 297"/>
                <a:gd name="T3" fmla="*/ 111 h 430"/>
                <a:gd name="T4" fmla="*/ 266 w 297"/>
                <a:gd name="T5" fmla="*/ 102 h 430"/>
                <a:gd name="T6" fmla="*/ 261 w 297"/>
                <a:gd name="T7" fmla="*/ 76 h 430"/>
                <a:gd name="T8" fmla="*/ 245 w 297"/>
                <a:gd name="T9" fmla="*/ 76 h 430"/>
                <a:gd name="T10" fmla="*/ 232 w 297"/>
                <a:gd name="T11" fmla="*/ 65 h 430"/>
                <a:gd name="T12" fmla="*/ 212 w 297"/>
                <a:gd name="T13" fmla="*/ 72 h 430"/>
                <a:gd name="T14" fmla="*/ 214 w 297"/>
                <a:gd name="T15" fmla="*/ 58 h 430"/>
                <a:gd name="T16" fmla="*/ 195 w 297"/>
                <a:gd name="T17" fmla="*/ 53 h 430"/>
                <a:gd name="T18" fmla="*/ 189 w 297"/>
                <a:gd name="T19" fmla="*/ 40 h 430"/>
                <a:gd name="T20" fmla="*/ 169 w 297"/>
                <a:gd name="T21" fmla="*/ 22 h 430"/>
                <a:gd name="T22" fmla="*/ 160 w 297"/>
                <a:gd name="T23" fmla="*/ 18 h 430"/>
                <a:gd name="T24" fmla="*/ 141 w 297"/>
                <a:gd name="T25" fmla="*/ 4 h 430"/>
                <a:gd name="T26" fmla="*/ 120 w 297"/>
                <a:gd name="T27" fmla="*/ 7 h 430"/>
                <a:gd name="T28" fmla="*/ 119 w 297"/>
                <a:gd name="T29" fmla="*/ 19 h 430"/>
                <a:gd name="T30" fmla="*/ 120 w 297"/>
                <a:gd name="T31" fmla="*/ 35 h 430"/>
                <a:gd name="T32" fmla="*/ 123 w 297"/>
                <a:gd name="T33" fmla="*/ 40 h 430"/>
                <a:gd name="T34" fmla="*/ 138 w 297"/>
                <a:gd name="T35" fmla="*/ 48 h 430"/>
                <a:gd name="T36" fmla="*/ 142 w 297"/>
                <a:gd name="T37" fmla="*/ 61 h 430"/>
                <a:gd name="T38" fmla="*/ 134 w 297"/>
                <a:gd name="T39" fmla="*/ 68 h 430"/>
                <a:gd name="T40" fmla="*/ 114 w 297"/>
                <a:gd name="T41" fmla="*/ 77 h 430"/>
                <a:gd name="T42" fmla="*/ 103 w 297"/>
                <a:gd name="T43" fmla="*/ 94 h 430"/>
                <a:gd name="T44" fmla="*/ 118 w 297"/>
                <a:gd name="T45" fmla="*/ 111 h 430"/>
                <a:gd name="T46" fmla="*/ 124 w 297"/>
                <a:gd name="T47" fmla="*/ 125 h 430"/>
                <a:gd name="T48" fmla="*/ 141 w 297"/>
                <a:gd name="T49" fmla="*/ 133 h 430"/>
                <a:gd name="T50" fmla="*/ 160 w 297"/>
                <a:gd name="T51" fmla="*/ 146 h 430"/>
                <a:gd name="T52" fmla="*/ 146 w 297"/>
                <a:gd name="T53" fmla="*/ 171 h 430"/>
                <a:gd name="T54" fmla="*/ 120 w 297"/>
                <a:gd name="T55" fmla="*/ 206 h 430"/>
                <a:gd name="T56" fmla="*/ 114 w 297"/>
                <a:gd name="T57" fmla="*/ 230 h 430"/>
                <a:gd name="T58" fmla="*/ 126 w 297"/>
                <a:gd name="T59" fmla="*/ 252 h 430"/>
                <a:gd name="T60" fmla="*/ 103 w 297"/>
                <a:gd name="T61" fmla="*/ 277 h 430"/>
                <a:gd name="T62" fmla="*/ 83 w 297"/>
                <a:gd name="T63" fmla="*/ 293 h 430"/>
                <a:gd name="T64" fmla="*/ 66 w 297"/>
                <a:gd name="T65" fmla="*/ 315 h 430"/>
                <a:gd name="T66" fmla="*/ 50 w 297"/>
                <a:gd name="T67" fmla="*/ 329 h 430"/>
                <a:gd name="T68" fmla="*/ 34 w 297"/>
                <a:gd name="T69" fmla="*/ 339 h 430"/>
                <a:gd name="T70" fmla="*/ 19 w 297"/>
                <a:gd name="T71" fmla="*/ 339 h 430"/>
                <a:gd name="T72" fmla="*/ 6 w 297"/>
                <a:gd name="T73" fmla="*/ 347 h 430"/>
                <a:gd name="T74" fmla="*/ 8 w 297"/>
                <a:gd name="T75" fmla="*/ 361 h 430"/>
                <a:gd name="T76" fmla="*/ 2 w 297"/>
                <a:gd name="T77" fmla="*/ 377 h 430"/>
                <a:gd name="T78" fmla="*/ 18 w 297"/>
                <a:gd name="T79" fmla="*/ 387 h 430"/>
                <a:gd name="T80" fmla="*/ 3 w 297"/>
                <a:gd name="T81" fmla="*/ 400 h 430"/>
                <a:gd name="T82" fmla="*/ 6 w 297"/>
                <a:gd name="T83" fmla="*/ 412 h 430"/>
                <a:gd name="T84" fmla="*/ 29 w 297"/>
                <a:gd name="T85" fmla="*/ 430 h 430"/>
                <a:gd name="T86" fmla="*/ 58 w 297"/>
                <a:gd name="T87" fmla="*/ 427 h 430"/>
                <a:gd name="T88" fmla="*/ 91 w 297"/>
                <a:gd name="T89" fmla="*/ 419 h 430"/>
                <a:gd name="T90" fmla="*/ 112 w 297"/>
                <a:gd name="T91" fmla="*/ 406 h 430"/>
                <a:gd name="T92" fmla="*/ 134 w 297"/>
                <a:gd name="T93" fmla="*/ 392 h 430"/>
                <a:gd name="T94" fmla="*/ 145 w 297"/>
                <a:gd name="T95" fmla="*/ 376 h 430"/>
                <a:gd name="T96" fmla="*/ 169 w 297"/>
                <a:gd name="T97" fmla="*/ 347 h 430"/>
                <a:gd name="T98" fmla="*/ 197 w 297"/>
                <a:gd name="T99" fmla="*/ 347 h 430"/>
                <a:gd name="T100" fmla="*/ 223 w 297"/>
                <a:gd name="T101" fmla="*/ 341 h 430"/>
                <a:gd name="T102" fmla="*/ 268 w 297"/>
                <a:gd name="T103" fmla="*/ 341 h 430"/>
                <a:gd name="T104" fmla="*/ 282 w 297"/>
                <a:gd name="T105" fmla="*/ 316 h 430"/>
                <a:gd name="T106" fmla="*/ 295 w 297"/>
                <a:gd name="T107" fmla="*/ 302 h 430"/>
                <a:gd name="T108" fmla="*/ 285 w 297"/>
                <a:gd name="T109" fmla="*/ 268 h 430"/>
                <a:gd name="T110" fmla="*/ 292 w 297"/>
                <a:gd name="T111" fmla="*/ 216 h 430"/>
                <a:gd name="T112" fmla="*/ 276 w 297"/>
                <a:gd name="T113" fmla="*/ 198 h 430"/>
                <a:gd name="T114" fmla="*/ 273 w 297"/>
                <a:gd name="T115" fmla="*/ 173 h 430"/>
                <a:gd name="T116" fmla="*/ 295 w 297"/>
                <a:gd name="T117" fmla="*/ 152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97" h="430">
                  <a:moveTo>
                    <a:pt x="282" y="133"/>
                  </a:moveTo>
                  <a:lnTo>
                    <a:pt x="281" y="133"/>
                  </a:lnTo>
                  <a:lnTo>
                    <a:pt x="280" y="133"/>
                  </a:lnTo>
                  <a:lnTo>
                    <a:pt x="280" y="131"/>
                  </a:lnTo>
                  <a:lnTo>
                    <a:pt x="280" y="131"/>
                  </a:lnTo>
                  <a:lnTo>
                    <a:pt x="278" y="130"/>
                  </a:lnTo>
                  <a:lnTo>
                    <a:pt x="278" y="130"/>
                  </a:lnTo>
                  <a:lnTo>
                    <a:pt x="278" y="129"/>
                  </a:lnTo>
                  <a:lnTo>
                    <a:pt x="277" y="127"/>
                  </a:lnTo>
                  <a:lnTo>
                    <a:pt x="277" y="126"/>
                  </a:lnTo>
                  <a:lnTo>
                    <a:pt x="277" y="123"/>
                  </a:lnTo>
                  <a:lnTo>
                    <a:pt x="276" y="121"/>
                  </a:lnTo>
                  <a:lnTo>
                    <a:pt x="276" y="119"/>
                  </a:lnTo>
                  <a:lnTo>
                    <a:pt x="276" y="118"/>
                  </a:lnTo>
                  <a:lnTo>
                    <a:pt x="276" y="118"/>
                  </a:lnTo>
                  <a:lnTo>
                    <a:pt x="276" y="117"/>
                  </a:lnTo>
                  <a:lnTo>
                    <a:pt x="276" y="117"/>
                  </a:lnTo>
                  <a:lnTo>
                    <a:pt x="276" y="115"/>
                  </a:lnTo>
                  <a:lnTo>
                    <a:pt x="277" y="115"/>
                  </a:lnTo>
                  <a:lnTo>
                    <a:pt x="277" y="115"/>
                  </a:lnTo>
                  <a:lnTo>
                    <a:pt x="278" y="115"/>
                  </a:lnTo>
                  <a:lnTo>
                    <a:pt x="280" y="114"/>
                  </a:lnTo>
                  <a:lnTo>
                    <a:pt x="281" y="114"/>
                  </a:lnTo>
                  <a:lnTo>
                    <a:pt x="281" y="114"/>
                  </a:lnTo>
                  <a:lnTo>
                    <a:pt x="281" y="112"/>
                  </a:lnTo>
                  <a:lnTo>
                    <a:pt x="281" y="112"/>
                  </a:lnTo>
                  <a:lnTo>
                    <a:pt x="282" y="112"/>
                  </a:lnTo>
                  <a:lnTo>
                    <a:pt x="281" y="111"/>
                  </a:lnTo>
                  <a:lnTo>
                    <a:pt x="281" y="111"/>
                  </a:lnTo>
                  <a:lnTo>
                    <a:pt x="281" y="110"/>
                  </a:lnTo>
                  <a:lnTo>
                    <a:pt x="280" y="110"/>
                  </a:lnTo>
                  <a:lnTo>
                    <a:pt x="278" y="107"/>
                  </a:lnTo>
                  <a:lnTo>
                    <a:pt x="276" y="106"/>
                  </a:lnTo>
                  <a:lnTo>
                    <a:pt x="273" y="104"/>
                  </a:lnTo>
                  <a:lnTo>
                    <a:pt x="270" y="103"/>
                  </a:lnTo>
                  <a:lnTo>
                    <a:pt x="269" y="103"/>
                  </a:lnTo>
                  <a:lnTo>
                    <a:pt x="269" y="102"/>
                  </a:lnTo>
                  <a:lnTo>
                    <a:pt x="268" y="102"/>
                  </a:lnTo>
                  <a:lnTo>
                    <a:pt x="268" y="102"/>
                  </a:lnTo>
                  <a:lnTo>
                    <a:pt x="266" y="102"/>
                  </a:lnTo>
                  <a:lnTo>
                    <a:pt x="266" y="102"/>
                  </a:lnTo>
                  <a:lnTo>
                    <a:pt x="266" y="102"/>
                  </a:lnTo>
                  <a:lnTo>
                    <a:pt x="266" y="100"/>
                  </a:lnTo>
                  <a:lnTo>
                    <a:pt x="266" y="99"/>
                  </a:lnTo>
                  <a:lnTo>
                    <a:pt x="266" y="98"/>
                  </a:lnTo>
                  <a:lnTo>
                    <a:pt x="268" y="95"/>
                  </a:lnTo>
                  <a:lnTo>
                    <a:pt x="268" y="92"/>
                  </a:lnTo>
                  <a:lnTo>
                    <a:pt x="268" y="91"/>
                  </a:lnTo>
                  <a:lnTo>
                    <a:pt x="268" y="90"/>
                  </a:lnTo>
                  <a:lnTo>
                    <a:pt x="266" y="87"/>
                  </a:lnTo>
                  <a:lnTo>
                    <a:pt x="265" y="84"/>
                  </a:lnTo>
                  <a:lnTo>
                    <a:pt x="265" y="83"/>
                  </a:lnTo>
                  <a:lnTo>
                    <a:pt x="264" y="80"/>
                  </a:lnTo>
                  <a:lnTo>
                    <a:pt x="262" y="79"/>
                  </a:lnTo>
                  <a:lnTo>
                    <a:pt x="262" y="77"/>
                  </a:lnTo>
                  <a:lnTo>
                    <a:pt x="261" y="76"/>
                  </a:lnTo>
                  <a:lnTo>
                    <a:pt x="261" y="76"/>
                  </a:lnTo>
                  <a:lnTo>
                    <a:pt x="259" y="75"/>
                  </a:lnTo>
                  <a:lnTo>
                    <a:pt x="258" y="75"/>
                  </a:lnTo>
                  <a:lnTo>
                    <a:pt x="258" y="73"/>
                  </a:lnTo>
                  <a:lnTo>
                    <a:pt x="257" y="73"/>
                  </a:lnTo>
                  <a:lnTo>
                    <a:pt x="255" y="73"/>
                  </a:lnTo>
                  <a:lnTo>
                    <a:pt x="253" y="73"/>
                  </a:lnTo>
                  <a:lnTo>
                    <a:pt x="251" y="75"/>
                  </a:lnTo>
                  <a:lnTo>
                    <a:pt x="250" y="75"/>
                  </a:lnTo>
                  <a:lnTo>
                    <a:pt x="249" y="76"/>
                  </a:lnTo>
                  <a:lnTo>
                    <a:pt x="247" y="76"/>
                  </a:lnTo>
                  <a:lnTo>
                    <a:pt x="246" y="76"/>
                  </a:lnTo>
                  <a:lnTo>
                    <a:pt x="246" y="76"/>
                  </a:lnTo>
                  <a:lnTo>
                    <a:pt x="245" y="76"/>
                  </a:lnTo>
                  <a:lnTo>
                    <a:pt x="245" y="76"/>
                  </a:lnTo>
                  <a:lnTo>
                    <a:pt x="243" y="75"/>
                  </a:lnTo>
                  <a:lnTo>
                    <a:pt x="242" y="73"/>
                  </a:lnTo>
                  <a:lnTo>
                    <a:pt x="241" y="72"/>
                  </a:lnTo>
                  <a:lnTo>
                    <a:pt x="239" y="69"/>
                  </a:lnTo>
                  <a:lnTo>
                    <a:pt x="239" y="69"/>
                  </a:lnTo>
                  <a:lnTo>
                    <a:pt x="238" y="68"/>
                  </a:lnTo>
                  <a:lnTo>
                    <a:pt x="237" y="67"/>
                  </a:lnTo>
                  <a:lnTo>
                    <a:pt x="237" y="67"/>
                  </a:lnTo>
                  <a:lnTo>
                    <a:pt x="235" y="65"/>
                  </a:lnTo>
                  <a:lnTo>
                    <a:pt x="235" y="65"/>
                  </a:lnTo>
                  <a:lnTo>
                    <a:pt x="234" y="65"/>
                  </a:lnTo>
                  <a:lnTo>
                    <a:pt x="234" y="65"/>
                  </a:lnTo>
                  <a:lnTo>
                    <a:pt x="232" y="65"/>
                  </a:lnTo>
                  <a:lnTo>
                    <a:pt x="231" y="65"/>
                  </a:lnTo>
                  <a:lnTo>
                    <a:pt x="231" y="65"/>
                  </a:lnTo>
                  <a:lnTo>
                    <a:pt x="230" y="67"/>
                  </a:lnTo>
                  <a:lnTo>
                    <a:pt x="227" y="67"/>
                  </a:lnTo>
                  <a:lnTo>
                    <a:pt x="224" y="69"/>
                  </a:lnTo>
                  <a:lnTo>
                    <a:pt x="223" y="71"/>
                  </a:lnTo>
                  <a:lnTo>
                    <a:pt x="220" y="72"/>
                  </a:lnTo>
                  <a:lnTo>
                    <a:pt x="219" y="73"/>
                  </a:lnTo>
                  <a:lnTo>
                    <a:pt x="218" y="75"/>
                  </a:lnTo>
                  <a:lnTo>
                    <a:pt x="216" y="75"/>
                  </a:lnTo>
                  <a:lnTo>
                    <a:pt x="216" y="73"/>
                  </a:lnTo>
                  <a:lnTo>
                    <a:pt x="215" y="73"/>
                  </a:lnTo>
                  <a:lnTo>
                    <a:pt x="214" y="73"/>
                  </a:lnTo>
                  <a:lnTo>
                    <a:pt x="212" y="72"/>
                  </a:lnTo>
                  <a:lnTo>
                    <a:pt x="212" y="72"/>
                  </a:lnTo>
                  <a:lnTo>
                    <a:pt x="211" y="71"/>
                  </a:lnTo>
                  <a:lnTo>
                    <a:pt x="211" y="69"/>
                  </a:lnTo>
                  <a:lnTo>
                    <a:pt x="211" y="69"/>
                  </a:lnTo>
                  <a:lnTo>
                    <a:pt x="211" y="68"/>
                  </a:lnTo>
                  <a:lnTo>
                    <a:pt x="211" y="67"/>
                  </a:lnTo>
                  <a:lnTo>
                    <a:pt x="211" y="65"/>
                  </a:lnTo>
                  <a:lnTo>
                    <a:pt x="212" y="64"/>
                  </a:lnTo>
                  <a:lnTo>
                    <a:pt x="212" y="62"/>
                  </a:lnTo>
                  <a:lnTo>
                    <a:pt x="214" y="62"/>
                  </a:lnTo>
                  <a:lnTo>
                    <a:pt x="214" y="61"/>
                  </a:lnTo>
                  <a:lnTo>
                    <a:pt x="214" y="60"/>
                  </a:lnTo>
                  <a:lnTo>
                    <a:pt x="214" y="58"/>
                  </a:lnTo>
                  <a:lnTo>
                    <a:pt x="214" y="58"/>
                  </a:lnTo>
                  <a:lnTo>
                    <a:pt x="214" y="58"/>
                  </a:lnTo>
                  <a:lnTo>
                    <a:pt x="212" y="57"/>
                  </a:lnTo>
                  <a:lnTo>
                    <a:pt x="212" y="57"/>
                  </a:lnTo>
                  <a:lnTo>
                    <a:pt x="209" y="57"/>
                  </a:lnTo>
                  <a:lnTo>
                    <a:pt x="207" y="57"/>
                  </a:lnTo>
                  <a:lnTo>
                    <a:pt x="204" y="57"/>
                  </a:lnTo>
                  <a:lnTo>
                    <a:pt x="201" y="57"/>
                  </a:lnTo>
                  <a:lnTo>
                    <a:pt x="200" y="57"/>
                  </a:lnTo>
                  <a:lnTo>
                    <a:pt x="199" y="56"/>
                  </a:lnTo>
                  <a:lnTo>
                    <a:pt x="197" y="56"/>
                  </a:lnTo>
                  <a:lnTo>
                    <a:pt x="196" y="56"/>
                  </a:lnTo>
                  <a:lnTo>
                    <a:pt x="196" y="54"/>
                  </a:lnTo>
                  <a:lnTo>
                    <a:pt x="195" y="54"/>
                  </a:lnTo>
                  <a:lnTo>
                    <a:pt x="195" y="53"/>
                  </a:lnTo>
                  <a:lnTo>
                    <a:pt x="193" y="53"/>
                  </a:lnTo>
                  <a:lnTo>
                    <a:pt x="193" y="52"/>
                  </a:lnTo>
                  <a:lnTo>
                    <a:pt x="192" y="50"/>
                  </a:lnTo>
                  <a:lnTo>
                    <a:pt x="192" y="50"/>
                  </a:lnTo>
                  <a:lnTo>
                    <a:pt x="191" y="49"/>
                  </a:lnTo>
                  <a:lnTo>
                    <a:pt x="191" y="49"/>
                  </a:lnTo>
                  <a:lnTo>
                    <a:pt x="191" y="49"/>
                  </a:lnTo>
                  <a:lnTo>
                    <a:pt x="189" y="49"/>
                  </a:lnTo>
                  <a:lnTo>
                    <a:pt x="189" y="48"/>
                  </a:lnTo>
                  <a:lnTo>
                    <a:pt x="189" y="46"/>
                  </a:lnTo>
                  <a:lnTo>
                    <a:pt x="189" y="45"/>
                  </a:lnTo>
                  <a:lnTo>
                    <a:pt x="191" y="42"/>
                  </a:lnTo>
                  <a:lnTo>
                    <a:pt x="191" y="41"/>
                  </a:lnTo>
                  <a:lnTo>
                    <a:pt x="189" y="40"/>
                  </a:lnTo>
                  <a:lnTo>
                    <a:pt x="187" y="40"/>
                  </a:lnTo>
                  <a:lnTo>
                    <a:pt x="184" y="38"/>
                  </a:lnTo>
                  <a:lnTo>
                    <a:pt x="182" y="37"/>
                  </a:lnTo>
                  <a:lnTo>
                    <a:pt x="181" y="37"/>
                  </a:lnTo>
                  <a:lnTo>
                    <a:pt x="180" y="35"/>
                  </a:lnTo>
                  <a:lnTo>
                    <a:pt x="178" y="33"/>
                  </a:lnTo>
                  <a:lnTo>
                    <a:pt x="176" y="30"/>
                  </a:lnTo>
                  <a:lnTo>
                    <a:pt x="176" y="29"/>
                  </a:lnTo>
                  <a:lnTo>
                    <a:pt x="174" y="27"/>
                  </a:lnTo>
                  <a:lnTo>
                    <a:pt x="173" y="26"/>
                  </a:lnTo>
                  <a:lnTo>
                    <a:pt x="170" y="23"/>
                  </a:lnTo>
                  <a:lnTo>
                    <a:pt x="170" y="23"/>
                  </a:lnTo>
                  <a:lnTo>
                    <a:pt x="169" y="23"/>
                  </a:lnTo>
                  <a:lnTo>
                    <a:pt x="169" y="22"/>
                  </a:lnTo>
                  <a:lnTo>
                    <a:pt x="168" y="22"/>
                  </a:lnTo>
                  <a:lnTo>
                    <a:pt x="168" y="22"/>
                  </a:lnTo>
                  <a:lnTo>
                    <a:pt x="166" y="22"/>
                  </a:lnTo>
                  <a:lnTo>
                    <a:pt x="166" y="22"/>
                  </a:lnTo>
                  <a:lnTo>
                    <a:pt x="166" y="22"/>
                  </a:lnTo>
                  <a:lnTo>
                    <a:pt x="165" y="22"/>
                  </a:lnTo>
                  <a:lnTo>
                    <a:pt x="165" y="22"/>
                  </a:lnTo>
                  <a:lnTo>
                    <a:pt x="164" y="22"/>
                  </a:lnTo>
                  <a:lnTo>
                    <a:pt x="164" y="22"/>
                  </a:lnTo>
                  <a:lnTo>
                    <a:pt x="164" y="22"/>
                  </a:lnTo>
                  <a:lnTo>
                    <a:pt x="162" y="21"/>
                  </a:lnTo>
                  <a:lnTo>
                    <a:pt x="161" y="21"/>
                  </a:lnTo>
                  <a:lnTo>
                    <a:pt x="161" y="19"/>
                  </a:lnTo>
                  <a:lnTo>
                    <a:pt x="160" y="18"/>
                  </a:lnTo>
                  <a:lnTo>
                    <a:pt x="157" y="15"/>
                  </a:lnTo>
                  <a:lnTo>
                    <a:pt x="155" y="11"/>
                  </a:lnTo>
                  <a:lnTo>
                    <a:pt x="154" y="8"/>
                  </a:lnTo>
                  <a:lnTo>
                    <a:pt x="153" y="4"/>
                  </a:lnTo>
                  <a:lnTo>
                    <a:pt x="151" y="2"/>
                  </a:lnTo>
                  <a:lnTo>
                    <a:pt x="151" y="0"/>
                  </a:lnTo>
                  <a:lnTo>
                    <a:pt x="150" y="0"/>
                  </a:lnTo>
                  <a:lnTo>
                    <a:pt x="150" y="0"/>
                  </a:lnTo>
                  <a:lnTo>
                    <a:pt x="147" y="2"/>
                  </a:lnTo>
                  <a:lnTo>
                    <a:pt x="146" y="3"/>
                  </a:lnTo>
                  <a:lnTo>
                    <a:pt x="145" y="3"/>
                  </a:lnTo>
                  <a:lnTo>
                    <a:pt x="143" y="3"/>
                  </a:lnTo>
                  <a:lnTo>
                    <a:pt x="142" y="3"/>
                  </a:lnTo>
                  <a:lnTo>
                    <a:pt x="141" y="4"/>
                  </a:lnTo>
                  <a:lnTo>
                    <a:pt x="139" y="3"/>
                  </a:lnTo>
                  <a:lnTo>
                    <a:pt x="138" y="3"/>
                  </a:lnTo>
                  <a:lnTo>
                    <a:pt x="137" y="3"/>
                  </a:lnTo>
                  <a:lnTo>
                    <a:pt x="135" y="3"/>
                  </a:lnTo>
                  <a:lnTo>
                    <a:pt x="133" y="3"/>
                  </a:lnTo>
                  <a:lnTo>
                    <a:pt x="131" y="3"/>
                  </a:lnTo>
                  <a:lnTo>
                    <a:pt x="130" y="3"/>
                  </a:lnTo>
                  <a:lnTo>
                    <a:pt x="128" y="3"/>
                  </a:lnTo>
                  <a:lnTo>
                    <a:pt x="126" y="3"/>
                  </a:lnTo>
                  <a:lnTo>
                    <a:pt x="124" y="4"/>
                  </a:lnTo>
                  <a:lnTo>
                    <a:pt x="123" y="4"/>
                  </a:lnTo>
                  <a:lnTo>
                    <a:pt x="122" y="6"/>
                  </a:lnTo>
                  <a:lnTo>
                    <a:pt x="120" y="6"/>
                  </a:lnTo>
                  <a:lnTo>
                    <a:pt x="120" y="7"/>
                  </a:lnTo>
                  <a:lnTo>
                    <a:pt x="119" y="8"/>
                  </a:lnTo>
                  <a:lnTo>
                    <a:pt x="119" y="8"/>
                  </a:lnTo>
                  <a:lnTo>
                    <a:pt x="119" y="10"/>
                  </a:lnTo>
                  <a:lnTo>
                    <a:pt x="119" y="11"/>
                  </a:lnTo>
                  <a:lnTo>
                    <a:pt x="119" y="13"/>
                  </a:lnTo>
                  <a:lnTo>
                    <a:pt x="120" y="14"/>
                  </a:lnTo>
                  <a:lnTo>
                    <a:pt x="120" y="15"/>
                  </a:lnTo>
                  <a:lnTo>
                    <a:pt x="120" y="17"/>
                  </a:lnTo>
                  <a:lnTo>
                    <a:pt x="120" y="17"/>
                  </a:lnTo>
                  <a:lnTo>
                    <a:pt x="120" y="17"/>
                  </a:lnTo>
                  <a:lnTo>
                    <a:pt x="120" y="17"/>
                  </a:lnTo>
                  <a:lnTo>
                    <a:pt x="120" y="18"/>
                  </a:lnTo>
                  <a:lnTo>
                    <a:pt x="119" y="18"/>
                  </a:lnTo>
                  <a:lnTo>
                    <a:pt x="119" y="19"/>
                  </a:lnTo>
                  <a:lnTo>
                    <a:pt x="119" y="21"/>
                  </a:lnTo>
                  <a:lnTo>
                    <a:pt x="119" y="22"/>
                  </a:lnTo>
                  <a:lnTo>
                    <a:pt x="119" y="23"/>
                  </a:lnTo>
                  <a:lnTo>
                    <a:pt x="120" y="25"/>
                  </a:lnTo>
                  <a:lnTo>
                    <a:pt x="120" y="26"/>
                  </a:lnTo>
                  <a:lnTo>
                    <a:pt x="120" y="26"/>
                  </a:lnTo>
                  <a:lnTo>
                    <a:pt x="120" y="27"/>
                  </a:lnTo>
                  <a:lnTo>
                    <a:pt x="120" y="29"/>
                  </a:lnTo>
                  <a:lnTo>
                    <a:pt x="120" y="29"/>
                  </a:lnTo>
                  <a:lnTo>
                    <a:pt x="120" y="31"/>
                  </a:lnTo>
                  <a:lnTo>
                    <a:pt x="120" y="34"/>
                  </a:lnTo>
                  <a:lnTo>
                    <a:pt x="120" y="35"/>
                  </a:lnTo>
                  <a:lnTo>
                    <a:pt x="120" y="35"/>
                  </a:lnTo>
                  <a:lnTo>
                    <a:pt x="120" y="35"/>
                  </a:lnTo>
                  <a:lnTo>
                    <a:pt x="120" y="37"/>
                  </a:lnTo>
                  <a:lnTo>
                    <a:pt x="122" y="37"/>
                  </a:lnTo>
                  <a:lnTo>
                    <a:pt x="122" y="37"/>
                  </a:lnTo>
                  <a:lnTo>
                    <a:pt x="122" y="37"/>
                  </a:lnTo>
                  <a:lnTo>
                    <a:pt x="123" y="37"/>
                  </a:lnTo>
                  <a:lnTo>
                    <a:pt x="123" y="37"/>
                  </a:lnTo>
                  <a:lnTo>
                    <a:pt x="123" y="37"/>
                  </a:lnTo>
                  <a:lnTo>
                    <a:pt x="124" y="37"/>
                  </a:lnTo>
                  <a:lnTo>
                    <a:pt x="124" y="38"/>
                  </a:lnTo>
                  <a:lnTo>
                    <a:pt x="124" y="38"/>
                  </a:lnTo>
                  <a:lnTo>
                    <a:pt x="124" y="38"/>
                  </a:lnTo>
                  <a:lnTo>
                    <a:pt x="124" y="38"/>
                  </a:lnTo>
                  <a:lnTo>
                    <a:pt x="124" y="40"/>
                  </a:lnTo>
                  <a:lnTo>
                    <a:pt x="123" y="40"/>
                  </a:lnTo>
                  <a:lnTo>
                    <a:pt x="123" y="41"/>
                  </a:lnTo>
                  <a:lnTo>
                    <a:pt x="124" y="41"/>
                  </a:lnTo>
                  <a:lnTo>
                    <a:pt x="124" y="42"/>
                  </a:lnTo>
                  <a:lnTo>
                    <a:pt x="124" y="42"/>
                  </a:lnTo>
                  <a:lnTo>
                    <a:pt x="124" y="44"/>
                  </a:lnTo>
                  <a:lnTo>
                    <a:pt x="126" y="44"/>
                  </a:lnTo>
                  <a:lnTo>
                    <a:pt x="127" y="45"/>
                  </a:lnTo>
                  <a:lnTo>
                    <a:pt x="128" y="45"/>
                  </a:lnTo>
                  <a:lnTo>
                    <a:pt x="130" y="46"/>
                  </a:lnTo>
                  <a:lnTo>
                    <a:pt x="133" y="48"/>
                  </a:lnTo>
                  <a:lnTo>
                    <a:pt x="135" y="48"/>
                  </a:lnTo>
                  <a:lnTo>
                    <a:pt x="135" y="48"/>
                  </a:lnTo>
                  <a:lnTo>
                    <a:pt x="137" y="48"/>
                  </a:lnTo>
                  <a:lnTo>
                    <a:pt x="138" y="48"/>
                  </a:lnTo>
                  <a:lnTo>
                    <a:pt x="138" y="48"/>
                  </a:lnTo>
                  <a:lnTo>
                    <a:pt x="138" y="49"/>
                  </a:lnTo>
                  <a:lnTo>
                    <a:pt x="139" y="49"/>
                  </a:lnTo>
                  <a:lnTo>
                    <a:pt x="139" y="50"/>
                  </a:lnTo>
                  <a:lnTo>
                    <a:pt x="139" y="50"/>
                  </a:lnTo>
                  <a:lnTo>
                    <a:pt x="139" y="52"/>
                  </a:lnTo>
                  <a:lnTo>
                    <a:pt x="139" y="53"/>
                  </a:lnTo>
                  <a:lnTo>
                    <a:pt x="139" y="54"/>
                  </a:lnTo>
                  <a:lnTo>
                    <a:pt x="139" y="54"/>
                  </a:lnTo>
                  <a:lnTo>
                    <a:pt x="141" y="56"/>
                  </a:lnTo>
                  <a:lnTo>
                    <a:pt x="141" y="57"/>
                  </a:lnTo>
                  <a:lnTo>
                    <a:pt x="142" y="58"/>
                  </a:lnTo>
                  <a:lnTo>
                    <a:pt x="142" y="60"/>
                  </a:lnTo>
                  <a:lnTo>
                    <a:pt x="142" y="61"/>
                  </a:lnTo>
                  <a:lnTo>
                    <a:pt x="142" y="61"/>
                  </a:lnTo>
                  <a:lnTo>
                    <a:pt x="142" y="62"/>
                  </a:lnTo>
                  <a:lnTo>
                    <a:pt x="142" y="62"/>
                  </a:lnTo>
                  <a:lnTo>
                    <a:pt x="141" y="64"/>
                  </a:lnTo>
                  <a:lnTo>
                    <a:pt x="141" y="64"/>
                  </a:lnTo>
                  <a:lnTo>
                    <a:pt x="139" y="64"/>
                  </a:lnTo>
                  <a:lnTo>
                    <a:pt x="139" y="64"/>
                  </a:lnTo>
                  <a:lnTo>
                    <a:pt x="138" y="64"/>
                  </a:lnTo>
                  <a:lnTo>
                    <a:pt x="137" y="65"/>
                  </a:lnTo>
                  <a:lnTo>
                    <a:pt x="135" y="65"/>
                  </a:lnTo>
                  <a:lnTo>
                    <a:pt x="135" y="65"/>
                  </a:lnTo>
                  <a:lnTo>
                    <a:pt x="135" y="67"/>
                  </a:lnTo>
                  <a:lnTo>
                    <a:pt x="135" y="67"/>
                  </a:lnTo>
                  <a:lnTo>
                    <a:pt x="134" y="68"/>
                  </a:lnTo>
                  <a:lnTo>
                    <a:pt x="134" y="69"/>
                  </a:lnTo>
                  <a:lnTo>
                    <a:pt x="133" y="71"/>
                  </a:lnTo>
                  <a:lnTo>
                    <a:pt x="131" y="72"/>
                  </a:lnTo>
                  <a:lnTo>
                    <a:pt x="128" y="73"/>
                  </a:lnTo>
                  <a:lnTo>
                    <a:pt x="127" y="75"/>
                  </a:lnTo>
                  <a:lnTo>
                    <a:pt x="126" y="75"/>
                  </a:lnTo>
                  <a:lnTo>
                    <a:pt x="124" y="75"/>
                  </a:lnTo>
                  <a:lnTo>
                    <a:pt x="123" y="75"/>
                  </a:lnTo>
                  <a:lnTo>
                    <a:pt x="123" y="75"/>
                  </a:lnTo>
                  <a:lnTo>
                    <a:pt x="120" y="76"/>
                  </a:lnTo>
                  <a:lnTo>
                    <a:pt x="119" y="76"/>
                  </a:lnTo>
                  <a:lnTo>
                    <a:pt x="118" y="76"/>
                  </a:lnTo>
                  <a:lnTo>
                    <a:pt x="115" y="76"/>
                  </a:lnTo>
                  <a:lnTo>
                    <a:pt x="114" y="77"/>
                  </a:lnTo>
                  <a:lnTo>
                    <a:pt x="112" y="77"/>
                  </a:lnTo>
                  <a:lnTo>
                    <a:pt x="110" y="77"/>
                  </a:lnTo>
                  <a:lnTo>
                    <a:pt x="107" y="77"/>
                  </a:lnTo>
                  <a:lnTo>
                    <a:pt x="103" y="77"/>
                  </a:lnTo>
                  <a:lnTo>
                    <a:pt x="103" y="83"/>
                  </a:lnTo>
                  <a:lnTo>
                    <a:pt x="103" y="84"/>
                  </a:lnTo>
                  <a:lnTo>
                    <a:pt x="101" y="87"/>
                  </a:lnTo>
                  <a:lnTo>
                    <a:pt x="101" y="88"/>
                  </a:lnTo>
                  <a:lnTo>
                    <a:pt x="101" y="90"/>
                  </a:lnTo>
                  <a:lnTo>
                    <a:pt x="101" y="91"/>
                  </a:lnTo>
                  <a:lnTo>
                    <a:pt x="101" y="91"/>
                  </a:lnTo>
                  <a:lnTo>
                    <a:pt x="101" y="92"/>
                  </a:lnTo>
                  <a:lnTo>
                    <a:pt x="103" y="92"/>
                  </a:lnTo>
                  <a:lnTo>
                    <a:pt x="103" y="94"/>
                  </a:lnTo>
                  <a:lnTo>
                    <a:pt x="104" y="95"/>
                  </a:lnTo>
                  <a:lnTo>
                    <a:pt x="105" y="95"/>
                  </a:lnTo>
                  <a:lnTo>
                    <a:pt x="107" y="96"/>
                  </a:lnTo>
                  <a:lnTo>
                    <a:pt x="108" y="96"/>
                  </a:lnTo>
                  <a:lnTo>
                    <a:pt x="110" y="98"/>
                  </a:lnTo>
                  <a:lnTo>
                    <a:pt x="111" y="98"/>
                  </a:lnTo>
                  <a:lnTo>
                    <a:pt x="111" y="99"/>
                  </a:lnTo>
                  <a:lnTo>
                    <a:pt x="112" y="100"/>
                  </a:lnTo>
                  <a:lnTo>
                    <a:pt x="114" y="102"/>
                  </a:lnTo>
                  <a:lnTo>
                    <a:pt x="114" y="103"/>
                  </a:lnTo>
                  <a:lnTo>
                    <a:pt x="115" y="104"/>
                  </a:lnTo>
                  <a:lnTo>
                    <a:pt x="116" y="107"/>
                  </a:lnTo>
                  <a:lnTo>
                    <a:pt x="118" y="110"/>
                  </a:lnTo>
                  <a:lnTo>
                    <a:pt x="118" y="111"/>
                  </a:lnTo>
                  <a:lnTo>
                    <a:pt x="118" y="111"/>
                  </a:lnTo>
                  <a:lnTo>
                    <a:pt x="119" y="111"/>
                  </a:lnTo>
                  <a:lnTo>
                    <a:pt x="119" y="111"/>
                  </a:lnTo>
                  <a:lnTo>
                    <a:pt x="120" y="112"/>
                  </a:lnTo>
                  <a:lnTo>
                    <a:pt x="120" y="112"/>
                  </a:lnTo>
                  <a:lnTo>
                    <a:pt x="120" y="112"/>
                  </a:lnTo>
                  <a:lnTo>
                    <a:pt x="122" y="114"/>
                  </a:lnTo>
                  <a:lnTo>
                    <a:pt x="122" y="115"/>
                  </a:lnTo>
                  <a:lnTo>
                    <a:pt x="123" y="117"/>
                  </a:lnTo>
                  <a:lnTo>
                    <a:pt x="123" y="118"/>
                  </a:lnTo>
                  <a:lnTo>
                    <a:pt x="123" y="119"/>
                  </a:lnTo>
                  <a:lnTo>
                    <a:pt x="123" y="121"/>
                  </a:lnTo>
                  <a:lnTo>
                    <a:pt x="124" y="122"/>
                  </a:lnTo>
                  <a:lnTo>
                    <a:pt x="124" y="125"/>
                  </a:lnTo>
                  <a:lnTo>
                    <a:pt x="126" y="126"/>
                  </a:lnTo>
                  <a:lnTo>
                    <a:pt x="126" y="126"/>
                  </a:lnTo>
                  <a:lnTo>
                    <a:pt x="127" y="129"/>
                  </a:lnTo>
                  <a:lnTo>
                    <a:pt x="127" y="129"/>
                  </a:lnTo>
                  <a:lnTo>
                    <a:pt x="128" y="130"/>
                  </a:lnTo>
                  <a:lnTo>
                    <a:pt x="130" y="130"/>
                  </a:lnTo>
                  <a:lnTo>
                    <a:pt x="133" y="131"/>
                  </a:lnTo>
                  <a:lnTo>
                    <a:pt x="135" y="131"/>
                  </a:lnTo>
                  <a:lnTo>
                    <a:pt x="137" y="131"/>
                  </a:lnTo>
                  <a:lnTo>
                    <a:pt x="138" y="131"/>
                  </a:lnTo>
                  <a:lnTo>
                    <a:pt x="138" y="131"/>
                  </a:lnTo>
                  <a:lnTo>
                    <a:pt x="139" y="131"/>
                  </a:lnTo>
                  <a:lnTo>
                    <a:pt x="141" y="131"/>
                  </a:lnTo>
                  <a:lnTo>
                    <a:pt x="141" y="133"/>
                  </a:lnTo>
                  <a:lnTo>
                    <a:pt x="142" y="133"/>
                  </a:lnTo>
                  <a:lnTo>
                    <a:pt x="142" y="134"/>
                  </a:lnTo>
                  <a:lnTo>
                    <a:pt x="143" y="134"/>
                  </a:lnTo>
                  <a:lnTo>
                    <a:pt x="145" y="135"/>
                  </a:lnTo>
                  <a:lnTo>
                    <a:pt x="147" y="137"/>
                  </a:lnTo>
                  <a:lnTo>
                    <a:pt x="150" y="138"/>
                  </a:lnTo>
                  <a:lnTo>
                    <a:pt x="153" y="139"/>
                  </a:lnTo>
                  <a:lnTo>
                    <a:pt x="154" y="141"/>
                  </a:lnTo>
                  <a:lnTo>
                    <a:pt x="155" y="141"/>
                  </a:lnTo>
                  <a:lnTo>
                    <a:pt x="157" y="142"/>
                  </a:lnTo>
                  <a:lnTo>
                    <a:pt x="158" y="142"/>
                  </a:lnTo>
                  <a:lnTo>
                    <a:pt x="158" y="144"/>
                  </a:lnTo>
                  <a:lnTo>
                    <a:pt x="160" y="145"/>
                  </a:lnTo>
                  <a:lnTo>
                    <a:pt x="160" y="146"/>
                  </a:lnTo>
                  <a:lnTo>
                    <a:pt x="160" y="146"/>
                  </a:lnTo>
                  <a:lnTo>
                    <a:pt x="160" y="157"/>
                  </a:lnTo>
                  <a:lnTo>
                    <a:pt x="160" y="158"/>
                  </a:lnTo>
                  <a:lnTo>
                    <a:pt x="160" y="160"/>
                  </a:lnTo>
                  <a:lnTo>
                    <a:pt x="160" y="161"/>
                  </a:lnTo>
                  <a:lnTo>
                    <a:pt x="158" y="162"/>
                  </a:lnTo>
                  <a:lnTo>
                    <a:pt x="158" y="164"/>
                  </a:lnTo>
                  <a:lnTo>
                    <a:pt x="157" y="164"/>
                  </a:lnTo>
                  <a:lnTo>
                    <a:pt x="155" y="165"/>
                  </a:lnTo>
                  <a:lnTo>
                    <a:pt x="154" y="165"/>
                  </a:lnTo>
                  <a:lnTo>
                    <a:pt x="151" y="166"/>
                  </a:lnTo>
                  <a:lnTo>
                    <a:pt x="150" y="168"/>
                  </a:lnTo>
                  <a:lnTo>
                    <a:pt x="147" y="169"/>
                  </a:lnTo>
                  <a:lnTo>
                    <a:pt x="146" y="171"/>
                  </a:lnTo>
                  <a:lnTo>
                    <a:pt x="145" y="172"/>
                  </a:lnTo>
                  <a:lnTo>
                    <a:pt x="142" y="173"/>
                  </a:lnTo>
                  <a:lnTo>
                    <a:pt x="141" y="176"/>
                  </a:lnTo>
                  <a:lnTo>
                    <a:pt x="139" y="179"/>
                  </a:lnTo>
                  <a:lnTo>
                    <a:pt x="137" y="181"/>
                  </a:lnTo>
                  <a:lnTo>
                    <a:pt x="135" y="184"/>
                  </a:lnTo>
                  <a:lnTo>
                    <a:pt x="134" y="187"/>
                  </a:lnTo>
                  <a:lnTo>
                    <a:pt x="133" y="189"/>
                  </a:lnTo>
                  <a:lnTo>
                    <a:pt x="130" y="192"/>
                  </a:lnTo>
                  <a:lnTo>
                    <a:pt x="128" y="195"/>
                  </a:lnTo>
                  <a:lnTo>
                    <a:pt x="127" y="198"/>
                  </a:lnTo>
                  <a:lnTo>
                    <a:pt x="126" y="200"/>
                  </a:lnTo>
                  <a:lnTo>
                    <a:pt x="123" y="203"/>
                  </a:lnTo>
                  <a:lnTo>
                    <a:pt x="120" y="206"/>
                  </a:lnTo>
                  <a:lnTo>
                    <a:pt x="118" y="208"/>
                  </a:lnTo>
                  <a:lnTo>
                    <a:pt x="115" y="212"/>
                  </a:lnTo>
                  <a:lnTo>
                    <a:pt x="114" y="214"/>
                  </a:lnTo>
                  <a:lnTo>
                    <a:pt x="112" y="215"/>
                  </a:lnTo>
                  <a:lnTo>
                    <a:pt x="111" y="218"/>
                  </a:lnTo>
                  <a:lnTo>
                    <a:pt x="111" y="219"/>
                  </a:lnTo>
                  <a:lnTo>
                    <a:pt x="110" y="220"/>
                  </a:lnTo>
                  <a:lnTo>
                    <a:pt x="110" y="223"/>
                  </a:lnTo>
                  <a:lnTo>
                    <a:pt x="110" y="225"/>
                  </a:lnTo>
                  <a:lnTo>
                    <a:pt x="111" y="226"/>
                  </a:lnTo>
                  <a:lnTo>
                    <a:pt x="111" y="227"/>
                  </a:lnTo>
                  <a:lnTo>
                    <a:pt x="112" y="227"/>
                  </a:lnTo>
                  <a:lnTo>
                    <a:pt x="114" y="229"/>
                  </a:lnTo>
                  <a:lnTo>
                    <a:pt x="114" y="230"/>
                  </a:lnTo>
                  <a:lnTo>
                    <a:pt x="116" y="231"/>
                  </a:lnTo>
                  <a:lnTo>
                    <a:pt x="118" y="231"/>
                  </a:lnTo>
                  <a:lnTo>
                    <a:pt x="119" y="233"/>
                  </a:lnTo>
                  <a:lnTo>
                    <a:pt x="120" y="233"/>
                  </a:lnTo>
                  <a:lnTo>
                    <a:pt x="120" y="234"/>
                  </a:lnTo>
                  <a:lnTo>
                    <a:pt x="122" y="235"/>
                  </a:lnTo>
                  <a:lnTo>
                    <a:pt x="123" y="235"/>
                  </a:lnTo>
                  <a:lnTo>
                    <a:pt x="124" y="237"/>
                  </a:lnTo>
                  <a:lnTo>
                    <a:pt x="124" y="238"/>
                  </a:lnTo>
                  <a:lnTo>
                    <a:pt x="126" y="241"/>
                  </a:lnTo>
                  <a:lnTo>
                    <a:pt x="126" y="242"/>
                  </a:lnTo>
                  <a:lnTo>
                    <a:pt x="126" y="243"/>
                  </a:lnTo>
                  <a:lnTo>
                    <a:pt x="126" y="248"/>
                  </a:lnTo>
                  <a:lnTo>
                    <a:pt x="126" y="252"/>
                  </a:lnTo>
                  <a:lnTo>
                    <a:pt x="124" y="256"/>
                  </a:lnTo>
                  <a:lnTo>
                    <a:pt x="123" y="258"/>
                  </a:lnTo>
                  <a:lnTo>
                    <a:pt x="123" y="260"/>
                  </a:lnTo>
                  <a:lnTo>
                    <a:pt x="122" y="261"/>
                  </a:lnTo>
                  <a:lnTo>
                    <a:pt x="122" y="262"/>
                  </a:lnTo>
                  <a:lnTo>
                    <a:pt x="120" y="264"/>
                  </a:lnTo>
                  <a:lnTo>
                    <a:pt x="119" y="265"/>
                  </a:lnTo>
                  <a:lnTo>
                    <a:pt x="118" y="266"/>
                  </a:lnTo>
                  <a:lnTo>
                    <a:pt x="118" y="268"/>
                  </a:lnTo>
                  <a:lnTo>
                    <a:pt x="116" y="268"/>
                  </a:lnTo>
                  <a:lnTo>
                    <a:pt x="114" y="270"/>
                  </a:lnTo>
                  <a:lnTo>
                    <a:pt x="110" y="272"/>
                  </a:lnTo>
                  <a:lnTo>
                    <a:pt x="107" y="275"/>
                  </a:lnTo>
                  <a:lnTo>
                    <a:pt x="103" y="277"/>
                  </a:lnTo>
                  <a:lnTo>
                    <a:pt x="100" y="280"/>
                  </a:lnTo>
                  <a:lnTo>
                    <a:pt x="97" y="283"/>
                  </a:lnTo>
                  <a:lnTo>
                    <a:pt x="95" y="284"/>
                  </a:lnTo>
                  <a:lnTo>
                    <a:pt x="92" y="285"/>
                  </a:lnTo>
                  <a:lnTo>
                    <a:pt x="91" y="287"/>
                  </a:lnTo>
                  <a:lnTo>
                    <a:pt x="89" y="287"/>
                  </a:lnTo>
                  <a:lnTo>
                    <a:pt x="88" y="287"/>
                  </a:lnTo>
                  <a:lnTo>
                    <a:pt x="87" y="287"/>
                  </a:lnTo>
                  <a:lnTo>
                    <a:pt x="87" y="288"/>
                  </a:lnTo>
                  <a:lnTo>
                    <a:pt x="85" y="288"/>
                  </a:lnTo>
                  <a:lnTo>
                    <a:pt x="84" y="289"/>
                  </a:lnTo>
                  <a:lnTo>
                    <a:pt x="84" y="291"/>
                  </a:lnTo>
                  <a:lnTo>
                    <a:pt x="83" y="292"/>
                  </a:lnTo>
                  <a:lnTo>
                    <a:pt x="83" y="293"/>
                  </a:lnTo>
                  <a:lnTo>
                    <a:pt x="81" y="296"/>
                  </a:lnTo>
                  <a:lnTo>
                    <a:pt x="81" y="297"/>
                  </a:lnTo>
                  <a:lnTo>
                    <a:pt x="80" y="299"/>
                  </a:lnTo>
                  <a:lnTo>
                    <a:pt x="78" y="302"/>
                  </a:lnTo>
                  <a:lnTo>
                    <a:pt x="78" y="304"/>
                  </a:lnTo>
                  <a:lnTo>
                    <a:pt x="77" y="306"/>
                  </a:lnTo>
                  <a:lnTo>
                    <a:pt x="76" y="307"/>
                  </a:lnTo>
                  <a:lnTo>
                    <a:pt x="74" y="308"/>
                  </a:lnTo>
                  <a:lnTo>
                    <a:pt x="73" y="310"/>
                  </a:lnTo>
                  <a:lnTo>
                    <a:pt x="72" y="311"/>
                  </a:lnTo>
                  <a:lnTo>
                    <a:pt x="70" y="311"/>
                  </a:lnTo>
                  <a:lnTo>
                    <a:pt x="69" y="312"/>
                  </a:lnTo>
                  <a:lnTo>
                    <a:pt x="68" y="314"/>
                  </a:lnTo>
                  <a:lnTo>
                    <a:pt x="66" y="315"/>
                  </a:lnTo>
                  <a:lnTo>
                    <a:pt x="65" y="316"/>
                  </a:lnTo>
                  <a:lnTo>
                    <a:pt x="64" y="319"/>
                  </a:lnTo>
                  <a:lnTo>
                    <a:pt x="62" y="320"/>
                  </a:lnTo>
                  <a:lnTo>
                    <a:pt x="62" y="322"/>
                  </a:lnTo>
                  <a:lnTo>
                    <a:pt x="61" y="323"/>
                  </a:lnTo>
                  <a:lnTo>
                    <a:pt x="60" y="326"/>
                  </a:lnTo>
                  <a:lnTo>
                    <a:pt x="60" y="326"/>
                  </a:lnTo>
                  <a:lnTo>
                    <a:pt x="58" y="327"/>
                  </a:lnTo>
                  <a:lnTo>
                    <a:pt x="57" y="329"/>
                  </a:lnTo>
                  <a:lnTo>
                    <a:pt x="57" y="329"/>
                  </a:lnTo>
                  <a:lnTo>
                    <a:pt x="56" y="330"/>
                  </a:lnTo>
                  <a:lnTo>
                    <a:pt x="54" y="330"/>
                  </a:lnTo>
                  <a:lnTo>
                    <a:pt x="53" y="329"/>
                  </a:lnTo>
                  <a:lnTo>
                    <a:pt x="50" y="329"/>
                  </a:lnTo>
                  <a:lnTo>
                    <a:pt x="49" y="329"/>
                  </a:lnTo>
                  <a:lnTo>
                    <a:pt x="47" y="329"/>
                  </a:lnTo>
                  <a:lnTo>
                    <a:pt x="46" y="329"/>
                  </a:lnTo>
                  <a:lnTo>
                    <a:pt x="45" y="329"/>
                  </a:lnTo>
                  <a:lnTo>
                    <a:pt x="45" y="330"/>
                  </a:lnTo>
                  <a:lnTo>
                    <a:pt x="43" y="330"/>
                  </a:lnTo>
                  <a:lnTo>
                    <a:pt x="42" y="331"/>
                  </a:lnTo>
                  <a:lnTo>
                    <a:pt x="41" y="333"/>
                  </a:lnTo>
                  <a:lnTo>
                    <a:pt x="39" y="333"/>
                  </a:lnTo>
                  <a:lnTo>
                    <a:pt x="39" y="334"/>
                  </a:lnTo>
                  <a:lnTo>
                    <a:pt x="38" y="335"/>
                  </a:lnTo>
                  <a:lnTo>
                    <a:pt x="37" y="337"/>
                  </a:lnTo>
                  <a:lnTo>
                    <a:pt x="35" y="338"/>
                  </a:lnTo>
                  <a:lnTo>
                    <a:pt x="34" y="339"/>
                  </a:lnTo>
                  <a:lnTo>
                    <a:pt x="33" y="339"/>
                  </a:lnTo>
                  <a:lnTo>
                    <a:pt x="31" y="341"/>
                  </a:lnTo>
                  <a:lnTo>
                    <a:pt x="30" y="341"/>
                  </a:lnTo>
                  <a:lnTo>
                    <a:pt x="29" y="342"/>
                  </a:lnTo>
                  <a:lnTo>
                    <a:pt x="29" y="342"/>
                  </a:lnTo>
                  <a:lnTo>
                    <a:pt x="27" y="342"/>
                  </a:lnTo>
                  <a:lnTo>
                    <a:pt x="26" y="342"/>
                  </a:lnTo>
                  <a:lnTo>
                    <a:pt x="24" y="342"/>
                  </a:lnTo>
                  <a:lnTo>
                    <a:pt x="23" y="342"/>
                  </a:lnTo>
                  <a:lnTo>
                    <a:pt x="22" y="341"/>
                  </a:lnTo>
                  <a:lnTo>
                    <a:pt x="22" y="341"/>
                  </a:lnTo>
                  <a:lnTo>
                    <a:pt x="20" y="341"/>
                  </a:lnTo>
                  <a:lnTo>
                    <a:pt x="19" y="341"/>
                  </a:lnTo>
                  <a:lnTo>
                    <a:pt x="19" y="339"/>
                  </a:lnTo>
                  <a:lnTo>
                    <a:pt x="18" y="339"/>
                  </a:lnTo>
                  <a:lnTo>
                    <a:pt x="18" y="339"/>
                  </a:lnTo>
                  <a:lnTo>
                    <a:pt x="16" y="341"/>
                  </a:lnTo>
                  <a:lnTo>
                    <a:pt x="16" y="341"/>
                  </a:lnTo>
                  <a:lnTo>
                    <a:pt x="15" y="341"/>
                  </a:lnTo>
                  <a:lnTo>
                    <a:pt x="15" y="342"/>
                  </a:lnTo>
                  <a:lnTo>
                    <a:pt x="14" y="343"/>
                  </a:lnTo>
                  <a:lnTo>
                    <a:pt x="12" y="343"/>
                  </a:lnTo>
                  <a:lnTo>
                    <a:pt x="11" y="345"/>
                  </a:lnTo>
                  <a:lnTo>
                    <a:pt x="8" y="345"/>
                  </a:lnTo>
                  <a:lnTo>
                    <a:pt x="8" y="346"/>
                  </a:lnTo>
                  <a:lnTo>
                    <a:pt x="7" y="346"/>
                  </a:lnTo>
                  <a:lnTo>
                    <a:pt x="7" y="346"/>
                  </a:lnTo>
                  <a:lnTo>
                    <a:pt x="6" y="347"/>
                  </a:lnTo>
                  <a:lnTo>
                    <a:pt x="6" y="347"/>
                  </a:lnTo>
                  <a:lnTo>
                    <a:pt x="6" y="349"/>
                  </a:lnTo>
                  <a:lnTo>
                    <a:pt x="6" y="349"/>
                  </a:lnTo>
                  <a:lnTo>
                    <a:pt x="6" y="350"/>
                  </a:lnTo>
                  <a:lnTo>
                    <a:pt x="6" y="351"/>
                  </a:lnTo>
                  <a:lnTo>
                    <a:pt x="6" y="353"/>
                  </a:lnTo>
                  <a:lnTo>
                    <a:pt x="7" y="356"/>
                  </a:lnTo>
                  <a:lnTo>
                    <a:pt x="7" y="357"/>
                  </a:lnTo>
                  <a:lnTo>
                    <a:pt x="8" y="357"/>
                  </a:lnTo>
                  <a:lnTo>
                    <a:pt x="8" y="358"/>
                  </a:lnTo>
                  <a:lnTo>
                    <a:pt x="8" y="358"/>
                  </a:lnTo>
                  <a:lnTo>
                    <a:pt x="8" y="360"/>
                  </a:lnTo>
                  <a:lnTo>
                    <a:pt x="8" y="360"/>
                  </a:lnTo>
                  <a:lnTo>
                    <a:pt x="8" y="361"/>
                  </a:lnTo>
                  <a:lnTo>
                    <a:pt x="8" y="361"/>
                  </a:lnTo>
                  <a:lnTo>
                    <a:pt x="7" y="362"/>
                  </a:lnTo>
                  <a:lnTo>
                    <a:pt x="6" y="364"/>
                  </a:lnTo>
                  <a:lnTo>
                    <a:pt x="6" y="365"/>
                  </a:lnTo>
                  <a:lnTo>
                    <a:pt x="4" y="366"/>
                  </a:lnTo>
                  <a:lnTo>
                    <a:pt x="4" y="368"/>
                  </a:lnTo>
                  <a:lnTo>
                    <a:pt x="4" y="369"/>
                  </a:lnTo>
                  <a:lnTo>
                    <a:pt x="4" y="370"/>
                  </a:lnTo>
                  <a:lnTo>
                    <a:pt x="3" y="373"/>
                  </a:lnTo>
                  <a:lnTo>
                    <a:pt x="3" y="374"/>
                  </a:lnTo>
                  <a:lnTo>
                    <a:pt x="2" y="376"/>
                  </a:lnTo>
                  <a:lnTo>
                    <a:pt x="2" y="377"/>
                  </a:lnTo>
                  <a:lnTo>
                    <a:pt x="2" y="377"/>
                  </a:lnTo>
                  <a:lnTo>
                    <a:pt x="2" y="377"/>
                  </a:lnTo>
                  <a:lnTo>
                    <a:pt x="2" y="377"/>
                  </a:lnTo>
                  <a:lnTo>
                    <a:pt x="3" y="379"/>
                  </a:lnTo>
                  <a:lnTo>
                    <a:pt x="3" y="379"/>
                  </a:lnTo>
                  <a:lnTo>
                    <a:pt x="6" y="379"/>
                  </a:lnTo>
                  <a:lnTo>
                    <a:pt x="7" y="379"/>
                  </a:lnTo>
                  <a:lnTo>
                    <a:pt x="8" y="380"/>
                  </a:lnTo>
                  <a:lnTo>
                    <a:pt x="11" y="380"/>
                  </a:lnTo>
                  <a:lnTo>
                    <a:pt x="14" y="381"/>
                  </a:lnTo>
                  <a:lnTo>
                    <a:pt x="15" y="383"/>
                  </a:lnTo>
                  <a:lnTo>
                    <a:pt x="16" y="384"/>
                  </a:lnTo>
                  <a:lnTo>
                    <a:pt x="18" y="384"/>
                  </a:lnTo>
                  <a:lnTo>
                    <a:pt x="18" y="385"/>
                  </a:lnTo>
                  <a:lnTo>
                    <a:pt x="18" y="385"/>
                  </a:lnTo>
                  <a:lnTo>
                    <a:pt x="18" y="387"/>
                  </a:lnTo>
                  <a:lnTo>
                    <a:pt x="18" y="387"/>
                  </a:lnTo>
                  <a:lnTo>
                    <a:pt x="16" y="388"/>
                  </a:lnTo>
                  <a:lnTo>
                    <a:pt x="15" y="388"/>
                  </a:lnTo>
                  <a:lnTo>
                    <a:pt x="14" y="388"/>
                  </a:lnTo>
                  <a:lnTo>
                    <a:pt x="12" y="389"/>
                  </a:lnTo>
                  <a:lnTo>
                    <a:pt x="10" y="392"/>
                  </a:lnTo>
                  <a:lnTo>
                    <a:pt x="10" y="392"/>
                  </a:lnTo>
                  <a:lnTo>
                    <a:pt x="8" y="393"/>
                  </a:lnTo>
                  <a:lnTo>
                    <a:pt x="8" y="393"/>
                  </a:lnTo>
                  <a:lnTo>
                    <a:pt x="7" y="393"/>
                  </a:lnTo>
                  <a:lnTo>
                    <a:pt x="7" y="395"/>
                  </a:lnTo>
                  <a:lnTo>
                    <a:pt x="6" y="397"/>
                  </a:lnTo>
                  <a:lnTo>
                    <a:pt x="4" y="399"/>
                  </a:lnTo>
                  <a:lnTo>
                    <a:pt x="3" y="400"/>
                  </a:lnTo>
                  <a:lnTo>
                    <a:pt x="3" y="400"/>
                  </a:lnTo>
                  <a:lnTo>
                    <a:pt x="2" y="401"/>
                  </a:lnTo>
                  <a:lnTo>
                    <a:pt x="2" y="403"/>
                  </a:lnTo>
                  <a:lnTo>
                    <a:pt x="2" y="403"/>
                  </a:lnTo>
                  <a:lnTo>
                    <a:pt x="0" y="404"/>
                  </a:lnTo>
                  <a:lnTo>
                    <a:pt x="0" y="406"/>
                  </a:lnTo>
                  <a:lnTo>
                    <a:pt x="0" y="407"/>
                  </a:lnTo>
                  <a:lnTo>
                    <a:pt x="0" y="407"/>
                  </a:lnTo>
                  <a:lnTo>
                    <a:pt x="0" y="411"/>
                  </a:lnTo>
                  <a:lnTo>
                    <a:pt x="0" y="412"/>
                  </a:lnTo>
                  <a:lnTo>
                    <a:pt x="2" y="411"/>
                  </a:lnTo>
                  <a:lnTo>
                    <a:pt x="3" y="411"/>
                  </a:lnTo>
                  <a:lnTo>
                    <a:pt x="4" y="412"/>
                  </a:lnTo>
                  <a:lnTo>
                    <a:pt x="6" y="412"/>
                  </a:lnTo>
                  <a:lnTo>
                    <a:pt x="7" y="414"/>
                  </a:lnTo>
                  <a:lnTo>
                    <a:pt x="8" y="415"/>
                  </a:lnTo>
                  <a:lnTo>
                    <a:pt x="10" y="416"/>
                  </a:lnTo>
                  <a:lnTo>
                    <a:pt x="11" y="418"/>
                  </a:lnTo>
                  <a:lnTo>
                    <a:pt x="12" y="419"/>
                  </a:lnTo>
                  <a:lnTo>
                    <a:pt x="14" y="420"/>
                  </a:lnTo>
                  <a:lnTo>
                    <a:pt x="15" y="422"/>
                  </a:lnTo>
                  <a:lnTo>
                    <a:pt x="16" y="424"/>
                  </a:lnTo>
                  <a:lnTo>
                    <a:pt x="19" y="426"/>
                  </a:lnTo>
                  <a:lnTo>
                    <a:pt x="20" y="427"/>
                  </a:lnTo>
                  <a:lnTo>
                    <a:pt x="23" y="428"/>
                  </a:lnTo>
                  <a:lnTo>
                    <a:pt x="24" y="428"/>
                  </a:lnTo>
                  <a:lnTo>
                    <a:pt x="26" y="430"/>
                  </a:lnTo>
                  <a:lnTo>
                    <a:pt x="29" y="430"/>
                  </a:lnTo>
                  <a:lnTo>
                    <a:pt x="31" y="430"/>
                  </a:lnTo>
                  <a:lnTo>
                    <a:pt x="34" y="430"/>
                  </a:lnTo>
                  <a:lnTo>
                    <a:pt x="35" y="430"/>
                  </a:lnTo>
                  <a:lnTo>
                    <a:pt x="38" y="430"/>
                  </a:lnTo>
                  <a:lnTo>
                    <a:pt x="39" y="430"/>
                  </a:lnTo>
                  <a:lnTo>
                    <a:pt x="41" y="428"/>
                  </a:lnTo>
                  <a:lnTo>
                    <a:pt x="43" y="428"/>
                  </a:lnTo>
                  <a:lnTo>
                    <a:pt x="45" y="427"/>
                  </a:lnTo>
                  <a:lnTo>
                    <a:pt x="47" y="427"/>
                  </a:lnTo>
                  <a:lnTo>
                    <a:pt x="50" y="427"/>
                  </a:lnTo>
                  <a:lnTo>
                    <a:pt x="51" y="426"/>
                  </a:lnTo>
                  <a:lnTo>
                    <a:pt x="54" y="426"/>
                  </a:lnTo>
                  <a:lnTo>
                    <a:pt x="56" y="426"/>
                  </a:lnTo>
                  <a:lnTo>
                    <a:pt x="58" y="427"/>
                  </a:lnTo>
                  <a:lnTo>
                    <a:pt x="60" y="427"/>
                  </a:lnTo>
                  <a:lnTo>
                    <a:pt x="62" y="427"/>
                  </a:lnTo>
                  <a:lnTo>
                    <a:pt x="64" y="427"/>
                  </a:lnTo>
                  <a:lnTo>
                    <a:pt x="66" y="427"/>
                  </a:lnTo>
                  <a:lnTo>
                    <a:pt x="69" y="427"/>
                  </a:lnTo>
                  <a:lnTo>
                    <a:pt x="70" y="426"/>
                  </a:lnTo>
                  <a:lnTo>
                    <a:pt x="72" y="426"/>
                  </a:lnTo>
                  <a:lnTo>
                    <a:pt x="74" y="424"/>
                  </a:lnTo>
                  <a:lnTo>
                    <a:pt x="77" y="423"/>
                  </a:lnTo>
                  <a:lnTo>
                    <a:pt x="81" y="422"/>
                  </a:lnTo>
                  <a:lnTo>
                    <a:pt x="85" y="422"/>
                  </a:lnTo>
                  <a:lnTo>
                    <a:pt x="88" y="420"/>
                  </a:lnTo>
                  <a:lnTo>
                    <a:pt x="89" y="420"/>
                  </a:lnTo>
                  <a:lnTo>
                    <a:pt x="91" y="419"/>
                  </a:lnTo>
                  <a:lnTo>
                    <a:pt x="92" y="419"/>
                  </a:lnTo>
                  <a:lnTo>
                    <a:pt x="93" y="418"/>
                  </a:lnTo>
                  <a:lnTo>
                    <a:pt x="95" y="416"/>
                  </a:lnTo>
                  <a:lnTo>
                    <a:pt x="96" y="415"/>
                  </a:lnTo>
                  <a:lnTo>
                    <a:pt x="97" y="415"/>
                  </a:lnTo>
                  <a:lnTo>
                    <a:pt x="97" y="414"/>
                  </a:lnTo>
                  <a:lnTo>
                    <a:pt x="99" y="412"/>
                  </a:lnTo>
                  <a:lnTo>
                    <a:pt x="100" y="411"/>
                  </a:lnTo>
                  <a:lnTo>
                    <a:pt x="101" y="410"/>
                  </a:lnTo>
                  <a:lnTo>
                    <a:pt x="103" y="408"/>
                  </a:lnTo>
                  <a:lnTo>
                    <a:pt x="105" y="407"/>
                  </a:lnTo>
                  <a:lnTo>
                    <a:pt x="107" y="406"/>
                  </a:lnTo>
                  <a:lnTo>
                    <a:pt x="110" y="406"/>
                  </a:lnTo>
                  <a:lnTo>
                    <a:pt x="112" y="406"/>
                  </a:lnTo>
                  <a:lnTo>
                    <a:pt x="114" y="404"/>
                  </a:lnTo>
                  <a:lnTo>
                    <a:pt x="116" y="404"/>
                  </a:lnTo>
                  <a:lnTo>
                    <a:pt x="119" y="403"/>
                  </a:lnTo>
                  <a:lnTo>
                    <a:pt x="120" y="401"/>
                  </a:lnTo>
                  <a:lnTo>
                    <a:pt x="123" y="401"/>
                  </a:lnTo>
                  <a:lnTo>
                    <a:pt x="124" y="400"/>
                  </a:lnTo>
                  <a:lnTo>
                    <a:pt x="126" y="399"/>
                  </a:lnTo>
                  <a:lnTo>
                    <a:pt x="127" y="397"/>
                  </a:lnTo>
                  <a:lnTo>
                    <a:pt x="127" y="397"/>
                  </a:lnTo>
                  <a:lnTo>
                    <a:pt x="128" y="396"/>
                  </a:lnTo>
                  <a:lnTo>
                    <a:pt x="130" y="395"/>
                  </a:lnTo>
                  <a:lnTo>
                    <a:pt x="131" y="393"/>
                  </a:lnTo>
                  <a:lnTo>
                    <a:pt x="133" y="393"/>
                  </a:lnTo>
                  <a:lnTo>
                    <a:pt x="134" y="392"/>
                  </a:lnTo>
                  <a:lnTo>
                    <a:pt x="135" y="392"/>
                  </a:lnTo>
                  <a:lnTo>
                    <a:pt x="137" y="392"/>
                  </a:lnTo>
                  <a:lnTo>
                    <a:pt x="138" y="391"/>
                  </a:lnTo>
                  <a:lnTo>
                    <a:pt x="139" y="391"/>
                  </a:lnTo>
                  <a:lnTo>
                    <a:pt x="139" y="389"/>
                  </a:lnTo>
                  <a:lnTo>
                    <a:pt x="141" y="388"/>
                  </a:lnTo>
                  <a:lnTo>
                    <a:pt x="142" y="388"/>
                  </a:lnTo>
                  <a:lnTo>
                    <a:pt x="142" y="387"/>
                  </a:lnTo>
                  <a:lnTo>
                    <a:pt x="142" y="385"/>
                  </a:lnTo>
                  <a:lnTo>
                    <a:pt x="142" y="384"/>
                  </a:lnTo>
                  <a:lnTo>
                    <a:pt x="143" y="381"/>
                  </a:lnTo>
                  <a:lnTo>
                    <a:pt x="143" y="380"/>
                  </a:lnTo>
                  <a:lnTo>
                    <a:pt x="145" y="379"/>
                  </a:lnTo>
                  <a:lnTo>
                    <a:pt x="145" y="376"/>
                  </a:lnTo>
                  <a:lnTo>
                    <a:pt x="146" y="374"/>
                  </a:lnTo>
                  <a:lnTo>
                    <a:pt x="147" y="372"/>
                  </a:lnTo>
                  <a:lnTo>
                    <a:pt x="149" y="370"/>
                  </a:lnTo>
                  <a:lnTo>
                    <a:pt x="150" y="368"/>
                  </a:lnTo>
                  <a:lnTo>
                    <a:pt x="153" y="365"/>
                  </a:lnTo>
                  <a:lnTo>
                    <a:pt x="157" y="361"/>
                  </a:lnTo>
                  <a:lnTo>
                    <a:pt x="158" y="357"/>
                  </a:lnTo>
                  <a:lnTo>
                    <a:pt x="161" y="354"/>
                  </a:lnTo>
                  <a:lnTo>
                    <a:pt x="162" y="353"/>
                  </a:lnTo>
                  <a:lnTo>
                    <a:pt x="162" y="351"/>
                  </a:lnTo>
                  <a:lnTo>
                    <a:pt x="164" y="350"/>
                  </a:lnTo>
                  <a:lnTo>
                    <a:pt x="165" y="349"/>
                  </a:lnTo>
                  <a:lnTo>
                    <a:pt x="166" y="347"/>
                  </a:lnTo>
                  <a:lnTo>
                    <a:pt x="169" y="347"/>
                  </a:lnTo>
                  <a:lnTo>
                    <a:pt x="170" y="346"/>
                  </a:lnTo>
                  <a:lnTo>
                    <a:pt x="172" y="346"/>
                  </a:lnTo>
                  <a:lnTo>
                    <a:pt x="173" y="345"/>
                  </a:lnTo>
                  <a:lnTo>
                    <a:pt x="174" y="345"/>
                  </a:lnTo>
                  <a:lnTo>
                    <a:pt x="176" y="345"/>
                  </a:lnTo>
                  <a:lnTo>
                    <a:pt x="178" y="345"/>
                  </a:lnTo>
                  <a:lnTo>
                    <a:pt x="180" y="345"/>
                  </a:lnTo>
                  <a:lnTo>
                    <a:pt x="181" y="345"/>
                  </a:lnTo>
                  <a:lnTo>
                    <a:pt x="182" y="345"/>
                  </a:lnTo>
                  <a:lnTo>
                    <a:pt x="184" y="345"/>
                  </a:lnTo>
                  <a:lnTo>
                    <a:pt x="187" y="346"/>
                  </a:lnTo>
                  <a:lnTo>
                    <a:pt x="191" y="347"/>
                  </a:lnTo>
                  <a:lnTo>
                    <a:pt x="193" y="347"/>
                  </a:lnTo>
                  <a:lnTo>
                    <a:pt x="197" y="347"/>
                  </a:lnTo>
                  <a:lnTo>
                    <a:pt x="199" y="347"/>
                  </a:lnTo>
                  <a:lnTo>
                    <a:pt x="200" y="347"/>
                  </a:lnTo>
                  <a:lnTo>
                    <a:pt x="201" y="347"/>
                  </a:lnTo>
                  <a:lnTo>
                    <a:pt x="204" y="347"/>
                  </a:lnTo>
                  <a:lnTo>
                    <a:pt x="205" y="346"/>
                  </a:lnTo>
                  <a:lnTo>
                    <a:pt x="208" y="346"/>
                  </a:lnTo>
                  <a:lnTo>
                    <a:pt x="209" y="345"/>
                  </a:lnTo>
                  <a:lnTo>
                    <a:pt x="211" y="345"/>
                  </a:lnTo>
                  <a:lnTo>
                    <a:pt x="212" y="343"/>
                  </a:lnTo>
                  <a:lnTo>
                    <a:pt x="215" y="342"/>
                  </a:lnTo>
                  <a:lnTo>
                    <a:pt x="216" y="342"/>
                  </a:lnTo>
                  <a:lnTo>
                    <a:pt x="219" y="341"/>
                  </a:lnTo>
                  <a:lnTo>
                    <a:pt x="220" y="341"/>
                  </a:lnTo>
                  <a:lnTo>
                    <a:pt x="223" y="341"/>
                  </a:lnTo>
                  <a:lnTo>
                    <a:pt x="224" y="341"/>
                  </a:lnTo>
                  <a:lnTo>
                    <a:pt x="226" y="342"/>
                  </a:lnTo>
                  <a:lnTo>
                    <a:pt x="230" y="342"/>
                  </a:lnTo>
                  <a:lnTo>
                    <a:pt x="232" y="343"/>
                  </a:lnTo>
                  <a:lnTo>
                    <a:pt x="234" y="343"/>
                  </a:lnTo>
                  <a:lnTo>
                    <a:pt x="234" y="343"/>
                  </a:lnTo>
                  <a:lnTo>
                    <a:pt x="239" y="343"/>
                  </a:lnTo>
                  <a:lnTo>
                    <a:pt x="242" y="343"/>
                  </a:lnTo>
                  <a:lnTo>
                    <a:pt x="246" y="343"/>
                  </a:lnTo>
                  <a:lnTo>
                    <a:pt x="251" y="343"/>
                  </a:lnTo>
                  <a:lnTo>
                    <a:pt x="257" y="342"/>
                  </a:lnTo>
                  <a:lnTo>
                    <a:pt x="261" y="342"/>
                  </a:lnTo>
                  <a:lnTo>
                    <a:pt x="265" y="341"/>
                  </a:lnTo>
                  <a:lnTo>
                    <a:pt x="268" y="341"/>
                  </a:lnTo>
                  <a:lnTo>
                    <a:pt x="269" y="341"/>
                  </a:lnTo>
                  <a:lnTo>
                    <a:pt x="269" y="341"/>
                  </a:lnTo>
                  <a:lnTo>
                    <a:pt x="270" y="339"/>
                  </a:lnTo>
                  <a:lnTo>
                    <a:pt x="270" y="337"/>
                  </a:lnTo>
                  <a:lnTo>
                    <a:pt x="272" y="334"/>
                  </a:lnTo>
                  <a:lnTo>
                    <a:pt x="273" y="331"/>
                  </a:lnTo>
                  <a:lnTo>
                    <a:pt x="276" y="327"/>
                  </a:lnTo>
                  <a:lnTo>
                    <a:pt x="277" y="324"/>
                  </a:lnTo>
                  <a:lnTo>
                    <a:pt x="278" y="322"/>
                  </a:lnTo>
                  <a:lnTo>
                    <a:pt x="280" y="320"/>
                  </a:lnTo>
                  <a:lnTo>
                    <a:pt x="280" y="319"/>
                  </a:lnTo>
                  <a:lnTo>
                    <a:pt x="281" y="318"/>
                  </a:lnTo>
                  <a:lnTo>
                    <a:pt x="282" y="316"/>
                  </a:lnTo>
                  <a:lnTo>
                    <a:pt x="282" y="316"/>
                  </a:lnTo>
                  <a:lnTo>
                    <a:pt x="284" y="315"/>
                  </a:lnTo>
                  <a:lnTo>
                    <a:pt x="285" y="314"/>
                  </a:lnTo>
                  <a:lnTo>
                    <a:pt x="286" y="314"/>
                  </a:lnTo>
                  <a:lnTo>
                    <a:pt x="288" y="312"/>
                  </a:lnTo>
                  <a:lnTo>
                    <a:pt x="289" y="311"/>
                  </a:lnTo>
                  <a:lnTo>
                    <a:pt x="289" y="311"/>
                  </a:lnTo>
                  <a:lnTo>
                    <a:pt x="291" y="310"/>
                  </a:lnTo>
                  <a:lnTo>
                    <a:pt x="292" y="308"/>
                  </a:lnTo>
                  <a:lnTo>
                    <a:pt x="292" y="307"/>
                  </a:lnTo>
                  <a:lnTo>
                    <a:pt x="293" y="307"/>
                  </a:lnTo>
                  <a:lnTo>
                    <a:pt x="293" y="306"/>
                  </a:lnTo>
                  <a:lnTo>
                    <a:pt x="295" y="304"/>
                  </a:lnTo>
                  <a:lnTo>
                    <a:pt x="295" y="303"/>
                  </a:lnTo>
                  <a:lnTo>
                    <a:pt x="295" y="302"/>
                  </a:lnTo>
                  <a:lnTo>
                    <a:pt x="293" y="300"/>
                  </a:lnTo>
                  <a:lnTo>
                    <a:pt x="293" y="299"/>
                  </a:lnTo>
                  <a:lnTo>
                    <a:pt x="292" y="297"/>
                  </a:lnTo>
                  <a:lnTo>
                    <a:pt x="292" y="296"/>
                  </a:lnTo>
                  <a:lnTo>
                    <a:pt x="291" y="296"/>
                  </a:lnTo>
                  <a:lnTo>
                    <a:pt x="289" y="295"/>
                  </a:lnTo>
                  <a:lnTo>
                    <a:pt x="289" y="293"/>
                  </a:lnTo>
                  <a:lnTo>
                    <a:pt x="288" y="292"/>
                  </a:lnTo>
                  <a:lnTo>
                    <a:pt x="286" y="291"/>
                  </a:lnTo>
                  <a:lnTo>
                    <a:pt x="286" y="288"/>
                  </a:lnTo>
                  <a:lnTo>
                    <a:pt x="286" y="287"/>
                  </a:lnTo>
                  <a:lnTo>
                    <a:pt x="285" y="285"/>
                  </a:lnTo>
                  <a:lnTo>
                    <a:pt x="285" y="283"/>
                  </a:lnTo>
                  <a:lnTo>
                    <a:pt x="285" y="268"/>
                  </a:lnTo>
                  <a:lnTo>
                    <a:pt x="285" y="265"/>
                  </a:lnTo>
                  <a:lnTo>
                    <a:pt x="286" y="260"/>
                  </a:lnTo>
                  <a:lnTo>
                    <a:pt x="286" y="254"/>
                  </a:lnTo>
                  <a:lnTo>
                    <a:pt x="286" y="249"/>
                  </a:lnTo>
                  <a:lnTo>
                    <a:pt x="286" y="245"/>
                  </a:lnTo>
                  <a:lnTo>
                    <a:pt x="288" y="239"/>
                  </a:lnTo>
                  <a:lnTo>
                    <a:pt x="289" y="233"/>
                  </a:lnTo>
                  <a:lnTo>
                    <a:pt x="291" y="229"/>
                  </a:lnTo>
                  <a:lnTo>
                    <a:pt x="291" y="226"/>
                  </a:lnTo>
                  <a:lnTo>
                    <a:pt x="291" y="225"/>
                  </a:lnTo>
                  <a:lnTo>
                    <a:pt x="292" y="222"/>
                  </a:lnTo>
                  <a:lnTo>
                    <a:pt x="292" y="220"/>
                  </a:lnTo>
                  <a:lnTo>
                    <a:pt x="292" y="218"/>
                  </a:lnTo>
                  <a:lnTo>
                    <a:pt x="292" y="216"/>
                  </a:lnTo>
                  <a:lnTo>
                    <a:pt x="291" y="215"/>
                  </a:lnTo>
                  <a:lnTo>
                    <a:pt x="291" y="214"/>
                  </a:lnTo>
                  <a:lnTo>
                    <a:pt x="289" y="211"/>
                  </a:lnTo>
                  <a:lnTo>
                    <a:pt x="288" y="208"/>
                  </a:lnTo>
                  <a:lnTo>
                    <a:pt x="286" y="204"/>
                  </a:lnTo>
                  <a:lnTo>
                    <a:pt x="285" y="202"/>
                  </a:lnTo>
                  <a:lnTo>
                    <a:pt x="284" y="200"/>
                  </a:lnTo>
                  <a:lnTo>
                    <a:pt x="282" y="200"/>
                  </a:lnTo>
                  <a:lnTo>
                    <a:pt x="282" y="199"/>
                  </a:lnTo>
                  <a:lnTo>
                    <a:pt x="281" y="198"/>
                  </a:lnTo>
                  <a:lnTo>
                    <a:pt x="280" y="198"/>
                  </a:lnTo>
                  <a:lnTo>
                    <a:pt x="278" y="198"/>
                  </a:lnTo>
                  <a:lnTo>
                    <a:pt x="277" y="198"/>
                  </a:lnTo>
                  <a:lnTo>
                    <a:pt x="276" y="198"/>
                  </a:lnTo>
                  <a:lnTo>
                    <a:pt x="273" y="199"/>
                  </a:lnTo>
                  <a:lnTo>
                    <a:pt x="272" y="200"/>
                  </a:lnTo>
                  <a:lnTo>
                    <a:pt x="269" y="200"/>
                  </a:lnTo>
                  <a:lnTo>
                    <a:pt x="268" y="200"/>
                  </a:lnTo>
                  <a:lnTo>
                    <a:pt x="268" y="199"/>
                  </a:lnTo>
                  <a:lnTo>
                    <a:pt x="268" y="199"/>
                  </a:lnTo>
                  <a:lnTo>
                    <a:pt x="268" y="198"/>
                  </a:lnTo>
                  <a:lnTo>
                    <a:pt x="268" y="196"/>
                  </a:lnTo>
                  <a:lnTo>
                    <a:pt x="268" y="193"/>
                  </a:lnTo>
                  <a:lnTo>
                    <a:pt x="269" y="189"/>
                  </a:lnTo>
                  <a:lnTo>
                    <a:pt x="270" y="185"/>
                  </a:lnTo>
                  <a:lnTo>
                    <a:pt x="270" y="180"/>
                  </a:lnTo>
                  <a:lnTo>
                    <a:pt x="272" y="176"/>
                  </a:lnTo>
                  <a:lnTo>
                    <a:pt x="273" y="173"/>
                  </a:lnTo>
                  <a:lnTo>
                    <a:pt x="273" y="172"/>
                  </a:lnTo>
                  <a:lnTo>
                    <a:pt x="273" y="171"/>
                  </a:lnTo>
                  <a:lnTo>
                    <a:pt x="274" y="169"/>
                  </a:lnTo>
                  <a:lnTo>
                    <a:pt x="276" y="168"/>
                  </a:lnTo>
                  <a:lnTo>
                    <a:pt x="276" y="166"/>
                  </a:lnTo>
                  <a:lnTo>
                    <a:pt x="277" y="165"/>
                  </a:lnTo>
                  <a:lnTo>
                    <a:pt x="278" y="164"/>
                  </a:lnTo>
                  <a:lnTo>
                    <a:pt x="280" y="162"/>
                  </a:lnTo>
                  <a:lnTo>
                    <a:pt x="282" y="161"/>
                  </a:lnTo>
                  <a:lnTo>
                    <a:pt x="286" y="158"/>
                  </a:lnTo>
                  <a:lnTo>
                    <a:pt x="289" y="156"/>
                  </a:lnTo>
                  <a:lnTo>
                    <a:pt x="292" y="154"/>
                  </a:lnTo>
                  <a:lnTo>
                    <a:pt x="293" y="153"/>
                  </a:lnTo>
                  <a:lnTo>
                    <a:pt x="295" y="152"/>
                  </a:lnTo>
                  <a:lnTo>
                    <a:pt x="296" y="150"/>
                  </a:lnTo>
                  <a:lnTo>
                    <a:pt x="297" y="149"/>
                  </a:lnTo>
                  <a:lnTo>
                    <a:pt x="297" y="149"/>
                  </a:lnTo>
                  <a:lnTo>
                    <a:pt x="296" y="146"/>
                  </a:lnTo>
                  <a:lnTo>
                    <a:pt x="295" y="145"/>
                  </a:lnTo>
                  <a:lnTo>
                    <a:pt x="292" y="141"/>
                  </a:lnTo>
                  <a:lnTo>
                    <a:pt x="289" y="138"/>
                  </a:lnTo>
                  <a:lnTo>
                    <a:pt x="286" y="135"/>
                  </a:lnTo>
                  <a:lnTo>
                    <a:pt x="285" y="135"/>
                  </a:lnTo>
                  <a:lnTo>
                    <a:pt x="284" y="134"/>
                  </a:lnTo>
                  <a:lnTo>
                    <a:pt x="282" y="133"/>
                  </a:lnTo>
                  <a:lnTo>
                    <a:pt x="282" y="133"/>
                  </a:lnTo>
                  <a:lnTo>
                    <a:pt x="282" y="133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26" name="Freeform 36"/>
            <p:cNvSpPr>
              <a:spLocks/>
            </p:cNvSpPr>
            <p:nvPr/>
          </p:nvSpPr>
          <p:spPr bwMode="auto">
            <a:xfrm>
              <a:off x="7492092" y="4127046"/>
              <a:ext cx="916469" cy="612479"/>
            </a:xfrm>
            <a:custGeom>
              <a:avLst/>
              <a:gdLst>
                <a:gd name="T0" fmla="*/ 385 w 407"/>
                <a:gd name="T1" fmla="*/ 202 h 272"/>
                <a:gd name="T2" fmla="*/ 358 w 407"/>
                <a:gd name="T3" fmla="*/ 193 h 272"/>
                <a:gd name="T4" fmla="*/ 357 w 407"/>
                <a:gd name="T5" fmla="*/ 159 h 272"/>
                <a:gd name="T6" fmla="*/ 359 w 407"/>
                <a:gd name="T7" fmla="*/ 137 h 272"/>
                <a:gd name="T8" fmla="*/ 377 w 407"/>
                <a:gd name="T9" fmla="*/ 104 h 272"/>
                <a:gd name="T10" fmla="*/ 369 w 407"/>
                <a:gd name="T11" fmla="*/ 91 h 272"/>
                <a:gd name="T12" fmla="*/ 392 w 407"/>
                <a:gd name="T13" fmla="*/ 81 h 272"/>
                <a:gd name="T14" fmla="*/ 396 w 407"/>
                <a:gd name="T15" fmla="*/ 67 h 272"/>
                <a:gd name="T16" fmla="*/ 386 w 407"/>
                <a:gd name="T17" fmla="*/ 48 h 272"/>
                <a:gd name="T18" fmla="*/ 369 w 407"/>
                <a:gd name="T19" fmla="*/ 44 h 272"/>
                <a:gd name="T20" fmla="*/ 353 w 407"/>
                <a:gd name="T21" fmla="*/ 58 h 272"/>
                <a:gd name="T22" fmla="*/ 349 w 407"/>
                <a:gd name="T23" fmla="*/ 73 h 272"/>
                <a:gd name="T24" fmla="*/ 326 w 407"/>
                <a:gd name="T25" fmla="*/ 91 h 272"/>
                <a:gd name="T26" fmla="*/ 316 w 407"/>
                <a:gd name="T27" fmla="*/ 93 h 272"/>
                <a:gd name="T28" fmla="*/ 297 w 407"/>
                <a:gd name="T29" fmla="*/ 81 h 272"/>
                <a:gd name="T30" fmla="*/ 277 w 407"/>
                <a:gd name="T31" fmla="*/ 78 h 272"/>
                <a:gd name="T32" fmla="*/ 283 w 407"/>
                <a:gd name="T33" fmla="*/ 67 h 272"/>
                <a:gd name="T34" fmla="*/ 283 w 407"/>
                <a:gd name="T35" fmla="*/ 47 h 272"/>
                <a:gd name="T36" fmla="*/ 289 w 407"/>
                <a:gd name="T37" fmla="*/ 31 h 272"/>
                <a:gd name="T38" fmla="*/ 292 w 407"/>
                <a:gd name="T39" fmla="*/ 21 h 272"/>
                <a:gd name="T40" fmla="*/ 293 w 407"/>
                <a:gd name="T41" fmla="*/ 8 h 272"/>
                <a:gd name="T42" fmla="*/ 278 w 407"/>
                <a:gd name="T43" fmla="*/ 0 h 272"/>
                <a:gd name="T44" fmla="*/ 262 w 407"/>
                <a:gd name="T45" fmla="*/ 12 h 272"/>
                <a:gd name="T46" fmla="*/ 242 w 407"/>
                <a:gd name="T47" fmla="*/ 23 h 272"/>
                <a:gd name="T48" fmla="*/ 219 w 407"/>
                <a:gd name="T49" fmla="*/ 33 h 272"/>
                <a:gd name="T50" fmla="*/ 216 w 407"/>
                <a:gd name="T51" fmla="*/ 50 h 272"/>
                <a:gd name="T52" fmla="*/ 203 w 407"/>
                <a:gd name="T53" fmla="*/ 56 h 272"/>
                <a:gd name="T54" fmla="*/ 188 w 407"/>
                <a:gd name="T55" fmla="*/ 58 h 272"/>
                <a:gd name="T56" fmla="*/ 176 w 407"/>
                <a:gd name="T57" fmla="*/ 66 h 272"/>
                <a:gd name="T58" fmla="*/ 160 w 407"/>
                <a:gd name="T59" fmla="*/ 81 h 272"/>
                <a:gd name="T60" fmla="*/ 142 w 407"/>
                <a:gd name="T61" fmla="*/ 79 h 272"/>
                <a:gd name="T62" fmla="*/ 129 w 407"/>
                <a:gd name="T63" fmla="*/ 83 h 272"/>
                <a:gd name="T64" fmla="*/ 106 w 407"/>
                <a:gd name="T65" fmla="*/ 83 h 272"/>
                <a:gd name="T66" fmla="*/ 80 w 407"/>
                <a:gd name="T67" fmla="*/ 82 h 272"/>
                <a:gd name="T68" fmla="*/ 54 w 407"/>
                <a:gd name="T69" fmla="*/ 85 h 272"/>
                <a:gd name="T70" fmla="*/ 38 w 407"/>
                <a:gd name="T71" fmla="*/ 83 h 272"/>
                <a:gd name="T72" fmla="*/ 20 w 407"/>
                <a:gd name="T73" fmla="*/ 83 h 272"/>
                <a:gd name="T74" fmla="*/ 0 w 407"/>
                <a:gd name="T75" fmla="*/ 105 h 272"/>
                <a:gd name="T76" fmla="*/ 11 w 407"/>
                <a:gd name="T77" fmla="*/ 113 h 272"/>
                <a:gd name="T78" fmla="*/ 22 w 407"/>
                <a:gd name="T79" fmla="*/ 120 h 272"/>
                <a:gd name="T80" fmla="*/ 29 w 407"/>
                <a:gd name="T81" fmla="*/ 129 h 272"/>
                <a:gd name="T82" fmla="*/ 48 w 407"/>
                <a:gd name="T83" fmla="*/ 124 h 272"/>
                <a:gd name="T84" fmla="*/ 62 w 407"/>
                <a:gd name="T85" fmla="*/ 131 h 272"/>
                <a:gd name="T86" fmla="*/ 77 w 407"/>
                <a:gd name="T87" fmla="*/ 143 h 272"/>
                <a:gd name="T88" fmla="*/ 80 w 407"/>
                <a:gd name="T89" fmla="*/ 159 h 272"/>
                <a:gd name="T90" fmla="*/ 89 w 407"/>
                <a:gd name="T91" fmla="*/ 170 h 272"/>
                <a:gd name="T92" fmla="*/ 88 w 407"/>
                <a:gd name="T93" fmla="*/ 185 h 272"/>
                <a:gd name="T94" fmla="*/ 104 w 407"/>
                <a:gd name="T95" fmla="*/ 201 h 272"/>
                <a:gd name="T96" fmla="*/ 135 w 407"/>
                <a:gd name="T97" fmla="*/ 189 h 272"/>
                <a:gd name="T98" fmla="*/ 170 w 407"/>
                <a:gd name="T99" fmla="*/ 183 h 272"/>
                <a:gd name="T100" fmla="*/ 204 w 407"/>
                <a:gd name="T101" fmla="*/ 181 h 272"/>
                <a:gd name="T102" fmla="*/ 223 w 407"/>
                <a:gd name="T103" fmla="*/ 193 h 272"/>
                <a:gd name="T104" fmla="*/ 242 w 407"/>
                <a:gd name="T105" fmla="*/ 208 h 272"/>
                <a:gd name="T106" fmla="*/ 268 w 407"/>
                <a:gd name="T107" fmla="*/ 233 h 272"/>
                <a:gd name="T108" fmla="*/ 293 w 407"/>
                <a:gd name="T109" fmla="*/ 251 h 272"/>
                <a:gd name="T110" fmla="*/ 311 w 407"/>
                <a:gd name="T111" fmla="*/ 270 h 272"/>
                <a:gd name="T112" fmla="*/ 337 w 407"/>
                <a:gd name="T113" fmla="*/ 264 h 272"/>
                <a:gd name="T114" fmla="*/ 358 w 407"/>
                <a:gd name="T115" fmla="*/ 259 h 272"/>
                <a:gd name="T116" fmla="*/ 386 w 407"/>
                <a:gd name="T117" fmla="*/ 262 h 272"/>
                <a:gd name="T118" fmla="*/ 404 w 407"/>
                <a:gd name="T119" fmla="*/ 248 h 272"/>
                <a:gd name="T120" fmla="*/ 407 w 407"/>
                <a:gd name="T121" fmla="*/ 231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07" h="272">
                  <a:moveTo>
                    <a:pt x="403" y="220"/>
                  </a:moveTo>
                  <a:lnTo>
                    <a:pt x="401" y="220"/>
                  </a:lnTo>
                  <a:lnTo>
                    <a:pt x="400" y="218"/>
                  </a:lnTo>
                  <a:lnTo>
                    <a:pt x="399" y="217"/>
                  </a:lnTo>
                  <a:lnTo>
                    <a:pt x="397" y="216"/>
                  </a:lnTo>
                  <a:lnTo>
                    <a:pt x="397" y="213"/>
                  </a:lnTo>
                  <a:lnTo>
                    <a:pt x="396" y="212"/>
                  </a:lnTo>
                  <a:lnTo>
                    <a:pt x="395" y="210"/>
                  </a:lnTo>
                  <a:lnTo>
                    <a:pt x="393" y="209"/>
                  </a:lnTo>
                  <a:lnTo>
                    <a:pt x="392" y="208"/>
                  </a:lnTo>
                  <a:lnTo>
                    <a:pt x="389" y="206"/>
                  </a:lnTo>
                  <a:lnTo>
                    <a:pt x="388" y="204"/>
                  </a:lnTo>
                  <a:lnTo>
                    <a:pt x="386" y="202"/>
                  </a:lnTo>
                  <a:lnTo>
                    <a:pt x="385" y="202"/>
                  </a:lnTo>
                  <a:lnTo>
                    <a:pt x="384" y="201"/>
                  </a:lnTo>
                  <a:lnTo>
                    <a:pt x="382" y="201"/>
                  </a:lnTo>
                  <a:lnTo>
                    <a:pt x="381" y="201"/>
                  </a:lnTo>
                  <a:lnTo>
                    <a:pt x="380" y="200"/>
                  </a:lnTo>
                  <a:lnTo>
                    <a:pt x="378" y="200"/>
                  </a:lnTo>
                  <a:lnTo>
                    <a:pt x="377" y="200"/>
                  </a:lnTo>
                  <a:lnTo>
                    <a:pt x="376" y="200"/>
                  </a:lnTo>
                  <a:lnTo>
                    <a:pt x="373" y="198"/>
                  </a:lnTo>
                  <a:lnTo>
                    <a:pt x="369" y="198"/>
                  </a:lnTo>
                  <a:lnTo>
                    <a:pt x="366" y="198"/>
                  </a:lnTo>
                  <a:lnTo>
                    <a:pt x="364" y="197"/>
                  </a:lnTo>
                  <a:lnTo>
                    <a:pt x="362" y="195"/>
                  </a:lnTo>
                  <a:lnTo>
                    <a:pt x="361" y="194"/>
                  </a:lnTo>
                  <a:lnTo>
                    <a:pt x="358" y="193"/>
                  </a:lnTo>
                  <a:lnTo>
                    <a:pt x="357" y="191"/>
                  </a:lnTo>
                  <a:lnTo>
                    <a:pt x="357" y="190"/>
                  </a:lnTo>
                  <a:lnTo>
                    <a:pt x="355" y="189"/>
                  </a:lnTo>
                  <a:lnTo>
                    <a:pt x="355" y="186"/>
                  </a:lnTo>
                  <a:lnTo>
                    <a:pt x="355" y="185"/>
                  </a:lnTo>
                  <a:lnTo>
                    <a:pt x="355" y="175"/>
                  </a:lnTo>
                  <a:lnTo>
                    <a:pt x="355" y="173"/>
                  </a:lnTo>
                  <a:lnTo>
                    <a:pt x="355" y="170"/>
                  </a:lnTo>
                  <a:lnTo>
                    <a:pt x="357" y="167"/>
                  </a:lnTo>
                  <a:lnTo>
                    <a:pt x="357" y="164"/>
                  </a:lnTo>
                  <a:lnTo>
                    <a:pt x="357" y="163"/>
                  </a:lnTo>
                  <a:lnTo>
                    <a:pt x="357" y="162"/>
                  </a:lnTo>
                  <a:lnTo>
                    <a:pt x="357" y="160"/>
                  </a:lnTo>
                  <a:lnTo>
                    <a:pt x="357" y="159"/>
                  </a:lnTo>
                  <a:lnTo>
                    <a:pt x="357" y="158"/>
                  </a:lnTo>
                  <a:lnTo>
                    <a:pt x="357" y="156"/>
                  </a:lnTo>
                  <a:lnTo>
                    <a:pt x="357" y="155"/>
                  </a:lnTo>
                  <a:lnTo>
                    <a:pt x="355" y="154"/>
                  </a:lnTo>
                  <a:lnTo>
                    <a:pt x="355" y="154"/>
                  </a:lnTo>
                  <a:lnTo>
                    <a:pt x="355" y="152"/>
                  </a:lnTo>
                  <a:lnTo>
                    <a:pt x="354" y="151"/>
                  </a:lnTo>
                  <a:lnTo>
                    <a:pt x="354" y="148"/>
                  </a:lnTo>
                  <a:lnTo>
                    <a:pt x="355" y="147"/>
                  </a:lnTo>
                  <a:lnTo>
                    <a:pt x="355" y="146"/>
                  </a:lnTo>
                  <a:lnTo>
                    <a:pt x="355" y="144"/>
                  </a:lnTo>
                  <a:lnTo>
                    <a:pt x="357" y="143"/>
                  </a:lnTo>
                  <a:lnTo>
                    <a:pt x="358" y="140"/>
                  </a:lnTo>
                  <a:lnTo>
                    <a:pt x="359" y="137"/>
                  </a:lnTo>
                  <a:lnTo>
                    <a:pt x="362" y="136"/>
                  </a:lnTo>
                  <a:lnTo>
                    <a:pt x="364" y="133"/>
                  </a:lnTo>
                  <a:lnTo>
                    <a:pt x="365" y="132"/>
                  </a:lnTo>
                  <a:lnTo>
                    <a:pt x="366" y="128"/>
                  </a:lnTo>
                  <a:lnTo>
                    <a:pt x="368" y="125"/>
                  </a:lnTo>
                  <a:lnTo>
                    <a:pt x="369" y="123"/>
                  </a:lnTo>
                  <a:lnTo>
                    <a:pt x="369" y="118"/>
                  </a:lnTo>
                  <a:lnTo>
                    <a:pt x="370" y="116"/>
                  </a:lnTo>
                  <a:lnTo>
                    <a:pt x="372" y="113"/>
                  </a:lnTo>
                  <a:lnTo>
                    <a:pt x="373" y="112"/>
                  </a:lnTo>
                  <a:lnTo>
                    <a:pt x="374" y="109"/>
                  </a:lnTo>
                  <a:lnTo>
                    <a:pt x="374" y="108"/>
                  </a:lnTo>
                  <a:lnTo>
                    <a:pt x="376" y="106"/>
                  </a:lnTo>
                  <a:lnTo>
                    <a:pt x="377" y="104"/>
                  </a:lnTo>
                  <a:lnTo>
                    <a:pt x="377" y="102"/>
                  </a:lnTo>
                  <a:lnTo>
                    <a:pt x="377" y="102"/>
                  </a:lnTo>
                  <a:lnTo>
                    <a:pt x="377" y="101"/>
                  </a:lnTo>
                  <a:lnTo>
                    <a:pt x="377" y="101"/>
                  </a:lnTo>
                  <a:lnTo>
                    <a:pt x="376" y="100"/>
                  </a:lnTo>
                  <a:lnTo>
                    <a:pt x="376" y="100"/>
                  </a:lnTo>
                  <a:lnTo>
                    <a:pt x="376" y="98"/>
                  </a:lnTo>
                  <a:lnTo>
                    <a:pt x="374" y="98"/>
                  </a:lnTo>
                  <a:lnTo>
                    <a:pt x="373" y="97"/>
                  </a:lnTo>
                  <a:lnTo>
                    <a:pt x="372" y="96"/>
                  </a:lnTo>
                  <a:lnTo>
                    <a:pt x="370" y="94"/>
                  </a:lnTo>
                  <a:lnTo>
                    <a:pt x="370" y="93"/>
                  </a:lnTo>
                  <a:lnTo>
                    <a:pt x="369" y="91"/>
                  </a:lnTo>
                  <a:lnTo>
                    <a:pt x="369" y="91"/>
                  </a:lnTo>
                  <a:lnTo>
                    <a:pt x="369" y="90"/>
                  </a:lnTo>
                  <a:lnTo>
                    <a:pt x="369" y="90"/>
                  </a:lnTo>
                  <a:lnTo>
                    <a:pt x="370" y="89"/>
                  </a:lnTo>
                  <a:lnTo>
                    <a:pt x="370" y="89"/>
                  </a:lnTo>
                  <a:lnTo>
                    <a:pt x="370" y="89"/>
                  </a:lnTo>
                  <a:lnTo>
                    <a:pt x="372" y="89"/>
                  </a:lnTo>
                  <a:lnTo>
                    <a:pt x="373" y="87"/>
                  </a:lnTo>
                  <a:lnTo>
                    <a:pt x="376" y="87"/>
                  </a:lnTo>
                  <a:lnTo>
                    <a:pt x="378" y="86"/>
                  </a:lnTo>
                  <a:lnTo>
                    <a:pt x="381" y="85"/>
                  </a:lnTo>
                  <a:lnTo>
                    <a:pt x="384" y="85"/>
                  </a:lnTo>
                  <a:lnTo>
                    <a:pt x="386" y="83"/>
                  </a:lnTo>
                  <a:lnTo>
                    <a:pt x="391" y="82"/>
                  </a:lnTo>
                  <a:lnTo>
                    <a:pt x="392" y="81"/>
                  </a:lnTo>
                  <a:lnTo>
                    <a:pt x="393" y="79"/>
                  </a:lnTo>
                  <a:lnTo>
                    <a:pt x="395" y="79"/>
                  </a:lnTo>
                  <a:lnTo>
                    <a:pt x="396" y="78"/>
                  </a:lnTo>
                  <a:lnTo>
                    <a:pt x="397" y="77"/>
                  </a:lnTo>
                  <a:lnTo>
                    <a:pt x="397" y="75"/>
                  </a:lnTo>
                  <a:lnTo>
                    <a:pt x="399" y="75"/>
                  </a:lnTo>
                  <a:lnTo>
                    <a:pt x="399" y="74"/>
                  </a:lnTo>
                  <a:lnTo>
                    <a:pt x="399" y="73"/>
                  </a:lnTo>
                  <a:lnTo>
                    <a:pt x="399" y="71"/>
                  </a:lnTo>
                  <a:lnTo>
                    <a:pt x="399" y="70"/>
                  </a:lnTo>
                  <a:lnTo>
                    <a:pt x="397" y="69"/>
                  </a:lnTo>
                  <a:lnTo>
                    <a:pt x="397" y="69"/>
                  </a:lnTo>
                  <a:lnTo>
                    <a:pt x="397" y="67"/>
                  </a:lnTo>
                  <a:lnTo>
                    <a:pt x="396" y="67"/>
                  </a:lnTo>
                  <a:lnTo>
                    <a:pt x="396" y="66"/>
                  </a:lnTo>
                  <a:lnTo>
                    <a:pt x="395" y="66"/>
                  </a:lnTo>
                  <a:lnTo>
                    <a:pt x="395" y="66"/>
                  </a:lnTo>
                  <a:lnTo>
                    <a:pt x="393" y="64"/>
                  </a:lnTo>
                  <a:lnTo>
                    <a:pt x="392" y="63"/>
                  </a:lnTo>
                  <a:lnTo>
                    <a:pt x="392" y="62"/>
                  </a:lnTo>
                  <a:lnTo>
                    <a:pt x="391" y="60"/>
                  </a:lnTo>
                  <a:lnTo>
                    <a:pt x="391" y="59"/>
                  </a:lnTo>
                  <a:lnTo>
                    <a:pt x="389" y="58"/>
                  </a:lnTo>
                  <a:lnTo>
                    <a:pt x="389" y="55"/>
                  </a:lnTo>
                  <a:lnTo>
                    <a:pt x="389" y="54"/>
                  </a:lnTo>
                  <a:lnTo>
                    <a:pt x="388" y="52"/>
                  </a:lnTo>
                  <a:lnTo>
                    <a:pt x="388" y="50"/>
                  </a:lnTo>
                  <a:lnTo>
                    <a:pt x="386" y="48"/>
                  </a:lnTo>
                  <a:lnTo>
                    <a:pt x="386" y="47"/>
                  </a:lnTo>
                  <a:lnTo>
                    <a:pt x="385" y="46"/>
                  </a:lnTo>
                  <a:lnTo>
                    <a:pt x="385" y="44"/>
                  </a:lnTo>
                  <a:lnTo>
                    <a:pt x="384" y="44"/>
                  </a:lnTo>
                  <a:lnTo>
                    <a:pt x="382" y="43"/>
                  </a:lnTo>
                  <a:lnTo>
                    <a:pt x="380" y="42"/>
                  </a:lnTo>
                  <a:lnTo>
                    <a:pt x="378" y="40"/>
                  </a:lnTo>
                  <a:lnTo>
                    <a:pt x="376" y="40"/>
                  </a:lnTo>
                  <a:lnTo>
                    <a:pt x="374" y="40"/>
                  </a:lnTo>
                  <a:lnTo>
                    <a:pt x="373" y="40"/>
                  </a:lnTo>
                  <a:lnTo>
                    <a:pt x="372" y="40"/>
                  </a:lnTo>
                  <a:lnTo>
                    <a:pt x="370" y="42"/>
                  </a:lnTo>
                  <a:lnTo>
                    <a:pt x="370" y="43"/>
                  </a:lnTo>
                  <a:lnTo>
                    <a:pt x="369" y="44"/>
                  </a:lnTo>
                  <a:lnTo>
                    <a:pt x="368" y="46"/>
                  </a:lnTo>
                  <a:lnTo>
                    <a:pt x="366" y="47"/>
                  </a:lnTo>
                  <a:lnTo>
                    <a:pt x="366" y="50"/>
                  </a:lnTo>
                  <a:lnTo>
                    <a:pt x="365" y="51"/>
                  </a:lnTo>
                  <a:lnTo>
                    <a:pt x="364" y="52"/>
                  </a:lnTo>
                  <a:lnTo>
                    <a:pt x="362" y="54"/>
                  </a:lnTo>
                  <a:lnTo>
                    <a:pt x="361" y="55"/>
                  </a:lnTo>
                  <a:lnTo>
                    <a:pt x="359" y="55"/>
                  </a:lnTo>
                  <a:lnTo>
                    <a:pt x="358" y="56"/>
                  </a:lnTo>
                  <a:lnTo>
                    <a:pt x="357" y="56"/>
                  </a:lnTo>
                  <a:lnTo>
                    <a:pt x="357" y="56"/>
                  </a:lnTo>
                  <a:lnTo>
                    <a:pt x="355" y="56"/>
                  </a:lnTo>
                  <a:lnTo>
                    <a:pt x="354" y="56"/>
                  </a:lnTo>
                  <a:lnTo>
                    <a:pt x="353" y="58"/>
                  </a:lnTo>
                  <a:lnTo>
                    <a:pt x="353" y="58"/>
                  </a:lnTo>
                  <a:lnTo>
                    <a:pt x="351" y="58"/>
                  </a:lnTo>
                  <a:lnTo>
                    <a:pt x="350" y="59"/>
                  </a:lnTo>
                  <a:lnTo>
                    <a:pt x="350" y="59"/>
                  </a:lnTo>
                  <a:lnTo>
                    <a:pt x="350" y="62"/>
                  </a:lnTo>
                  <a:lnTo>
                    <a:pt x="349" y="63"/>
                  </a:lnTo>
                  <a:lnTo>
                    <a:pt x="349" y="66"/>
                  </a:lnTo>
                  <a:lnTo>
                    <a:pt x="349" y="67"/>
                  </a:lnTo>
                  <a:lnTo>
                    <a:pt x="350" y="67"/>
                  </a:lnTo>
                  <a:lnTo>
                    <a:pt x="350" y="69"/>
                  </a:lnTo>
                  <a:lnTo>
                    <a:pt x="349" y="70"/>
                  </a:lnTo>
                  <a:lnTo>
                    <a:pt x="349" y="70"/>
                  </a:lnTo>
                  <a:lnTo>
                    <a:pt x="349" y="71"/>
                  </a:lnTo>
                  <a:lnTo>
                    <a:pt x="349" y="73"/>
                  </a:lnTo>
                  <a:lnTo>
                    <a:pt x="347" y="74"/>
                  </a:lnTo>
                  <a:lnTo>
                    <a:pt x="347" y="74"/>
                  </a:lnTo>
                  <a:lnTo>
                    <a:pt x="345" y="75"/>
                  </a:lnTo>
                  <a:lnTo>
                    <a:pt x="343" y="78"/>
                  </a:lnTo>
                  <a:lnTo>
                    <a:pt x="341" y="79"/>
                  </a:lnTo>
                  <a:lnTo>
                    <a:pt x="339" y="81"/>
                  </a:lnTo>
                  <a:lnTo>
                    <a:pt x="337" y="82"/>
                  </a:lnTo>
                  <a:lnTo>
                    <a:pt x="334" y="85"/>
                  </a:lnTo>
                  <a:lnTo>
                    <a:pt x="332" y="86"/>
                  </a:lnTo>
                  <a:lnTo>
                    <a:pt x="330" y="89"/>
                  </a:lnTo>
                  <a:lnTo>
                    <a:pt x="328" y="90"/>
                  </a:lnTo>
                  <a:lnTo>
                    <a:pt x="327" y="91"/>
                  </a:lnTo>
                  <a:lnTo>
                    <a:pt x="327" y="91"/>
                  </a:lnTo>
                  <a:lnTo>
                    <a:pt x="326" y="91"/>
                  </a:lnTo>
                  <a:lnTo>
                    <a:pt x="326" y="91"/>
                  </a:lnTo>
                  <a:lnTo>
                    <a:pt x="326" y="91"/>
                  </a:lnTo>
                  <a:lnTo>
                    <a:pt x="324" y="91"/>
                  </a:lnTo>
                  <a:lnTo>
                    <a:pt x="324" y="91"/>
                  </a:lnTo>
                  <a:lnTo>
                    <a:pt x="324" y="91"/>
                  </a:lnTo>
                  <a:lnTo>
                    <a:pt x="323" y="91"/>
                  </a:lnTo>
                  <a:lnTo>
                    <a:pt x="322" y="93"/>
                  </a:lnTo>
                  <a:lnTo>
                    <a:pt x="320" y="94"/>
                  </a:lnTo>
                  <a:lnTo>
                    <a:pt x="320" y="94"/>
                  </a:lnTo>
                  <a:lnTo>
                    <a:pt x="320" y="94"/>
                  </a:lnTo>
                  <a:lnTo>
                    <a:pt x="319" y="94"/>
                  </a:lnTo>
                  <a:lnTo>
                    <a:pt x="319" y="94"/>
                  </a:lnTo>
                  <a:lnTo>
                    <a:pt x="318" y="94"/>
                  </a:lnTo>
                  <a:lnTo>
                    <a:pt x="316" y="93"/>
                  </a:lnTo>
                  <a:lnTo>
                    <a:pt x="315" y="93"/>
                  </a:lnTo>
                  <a:lnTo>
                    <a:pt x="315" y="91"/>
                  </a:lnTo>
                  <a:lnTo>
                    <a:pt x="314" y="90"/>
                  </a:lnTo>
                  <a:lnTo>
                    <a:pt x="312" y="89"/>
                  </a:lnTo>
                  <a:lnTo>
                    <a:pt x="310" y="85"/>
                  </a:lnTo>
                  <a:lnTo>
                    <a:pt x="308" y="82"/>
                  </a:lnTo>
                  <a:lnTo>
                    <a:pt x="307" y="81"/>
                  </a:lnTo>
                  <a:lnTo>
                    <a:pt x="305" y="79"/>
                  </a:lnTo>
                  <a:lnTo>
                    <a:pt x="304" y="79"/>
                  </a:lnTo>
                  <a:lnTo>
                    <a:pt x="304" y="79"/>
                  </a:lnTo>
                  <a:lnTo>
                    <a:pt x="303" y="79"/>
                  </a:lnTo>
                  <a:lnTo>
                    <a:pt x="301" y="79"/>
                  </a:lnTo>
                  <a:lnTo>
                    <a:pt x="299" y="81"/>
                  </a:lnTo>
                  <a:lnTo>
                    <a:pt x="297" y="81"/>
                  </a:lnTo>
                  <a:lnTo>
                    <a:pt x="296" y="82"/>
                  </a:lnTo>
                  <a:lnTo>
                    <a:pt x="295" y="82"/>
                  </a:lnTo>
                  <a:lnTo>
                    <a:pt x="292" y="83"/>
                  </a:lnTo>
                  <a:lnTo>
                    <a:pt x="291" y="83"/>
                  </a:lnTo>
                  <a:lnTo>
                    <a:pt x="288" y="83"/>
                  </a:lnTo>
                  <a:lnTo>
                    <a:pt x="285" y="83"/>
                  </a:lnTo>
                  <a:lnTo>
                    <a:pt x="285" y="83"/>
                  </a:lnTo>
                  <a:lnTo>
                    <a:pt x="284" y="83"/>
                  </a:lnTo>
                  <a:lnTo>
                    <a:pt x="284" y="83"/>
                  </a:lnTo>
                  <a:lnTo>
                    <a:pt x="283" y="83"/>
                  </a:lnTo>
                  <a:lnTo>
                    <a:pt x="281" y="82"/>
                  </a:lnTo>
                  <a:lnTo>
                    <a:pt x="280" y="81"/>
                  </a:lnTo>
                  <a:lnTo>
                    <a:pt x="278" y="79"/>
                  </a:lnTo>
                  <a:lnTo>
                    <a:pt x="277" y="78"/>
                  </a:lnTo>
                  <a:lnTo>
                    <a:pt x="277" y="77"/>
                  </a:lnTo>
                  <a:lnTo>
                    <a:pt x="277" y="75"/>
                  </a:lnTo>
                  <a:lnTo>
                    <a:pt x="276" y="74"/>
                  </a:lnTo>
                  <a:lnTo>
                    <a:pt x="276" y="74"/>
                  </a:lnTo>
                  <a:lnTo>
                    <a:pt x="276" y="73"/>
                  </a:lnTo>
                  <a:lnTo>
                    <a:pt x="277" y="73"/>
                  </a:lnTo>
                  <a:lnTo>
                    <a:pt x="277" y="71"/>
                  </a:lnTo>
                  <a:lnTo>
                    <a:pt x="277" y="71"/>
                  </a:lnTo>
                  <a:lnTo>
                    <a:pt x="278" y="70"/>
                  </a:lnTo>
                  <a:lnTo>
                    <a:pt x="278" y="70"/>
                  </a:lnTo>
                  <a:lnTo>
                    <a:pt x="280" y="69"/>
                  </a:lnTo>
                  <a:lnTo>
                    <a:pt x="281" y="69"/>
                  </a:lnTo>
                  <a:lnTo>
                    <a:pt x="281" y="67"/>
                  </a:lnTo>
                  <a:lnTo>
                    <a:pt x="283" y="67"/>
                  </a:lnTo>
                  <a:lnTo>
                    <a:pt x="283" y="66"/>
                  </a:lnTo>
                  <a:lnTo>
                    <a:pt x="283" y="64"/>
                  </a:lnTo>
                  <a:lnTo>
                    <a:pt x="283" y="63"/>
                  </a:lnTo>
                  <a:lnTo>
                    <a:pt x="283" y="62"/>
                  </a:lnTo>
                  <a:lnTo>
                    <a:pt x="283" y="59"/>
                  </a:lnTo>
                  <a:lnTo>
                    <a:pt x="283" y="58"/>
                  </a:lnTo>
                  <a:lnTo>
                    <a:pt x="281" y="56"/>
                  </a:lnTo>
                  <a:lnTo>
                    <a:pt x="281" y="55"/>
                  </a:lnTo>
                  <a:lnTo>
                    <a:pt x="281" y="52"/>
                  </a:lnTo>
                  <a:lnTo>
                    <a:pt x="281" y="51"/>
                  </a:lnTo>
                  <a:lnTo>
                    <a:pt x="281" y="50"/>
                  </a:lnTo>
                  <a:lnTo>
                    <a:pt x="281" y="48"/>
                  </a:lnTo>
                  <a:lnTo>
                    <a:pt x="281" y="47"/>
                  </a:lnTo>
                  <a:lnTo>
                    <a:pt x="283" y="47"/>
                  </a:lnTo>
                  <a:lnTo>
                    <a:pt x="283" y="44"/>
                  </a:lnTo>
                  <a:lnTo>
                    <a:pt x="284" y="43"/>
                  </a:lnTo>
                  <a:lnTo>
                    <a:pt x="285" y="42"/>
                  </a:lnTo>
                  <a:lnTo>
                    <a:pt x="285" y="40"/>
                  </a:lnTo>
                  <a:lnTo>
                    <a:pt x="285" y="39"/>
                  </a:lnTo>
                  <a:lnTo>
                    <a:pt x="285" y="36"/>
                  </a:lnTo>
                  <a:lnTo>
                    <a:pt x="287" y="35"/>
                  </a:lnTo>
                  <a:lnTo>
                    <a:pt x="288" y="33"/>
                  </a:lnTo>
                  <a:lnTo>
                    <a:pt x="288" y="33"/>
                  </a:lnTo>
                  <a:lnTo>
                    <a:pt x="288" y="33"/>
                  </a:lnTo>
                  <a:lnTo>
                    <a:pt x="289" y="32"/>
                  </a:lnTo>
                  <a:lnTo>
                    <a:pt x="289" y="32"/>
                  </a:lnTo>
                  <a:lnTo>
                    <a:pt x="289" y="31"/>
                  </a:lnTo>
                  <a:lnTo>
                    <a:pt x="289" y="31"/>
                  </a:lnTo>
                  <a:lnTo>
                    <a:pt x="288" y="31"/>
                  </a:lnTo>
                  <a:lnTo>
                    <a:pt x="288" y="31"/>
                  </a:lnTo>
                  <a:lnTo>
                    <a:pt x="288" y="29"/>
                  </a:lnTo>
                  <a:lnTo>
                    <a:pt x="288" y="29"/>
                  </a:lnTo>
                  <a:lnTo>
                    <a:pt x="288" y="29"/>
                  </a:lnTo>
                  <a:lnTo>
                    <a:pt x="288" y="28"/>
                  </a:lnTo>
                  <a:lnTo>
                    <a:pt x="288" y="27"/>
                  </a:lnTo>
                  <a:lnTo>
                    <a:pt x="288" y="27"/>
                  </a:lnTo>
                  <a:lnTo>
                    <a:pt x="289" y="25"/>
                  </a:lnTo>
                  <a:lnTo>
                    <a:pt x="289" y="25"/>
                  </a:lnTo>
                  <a:lnTo>
                    <a:pt x="291" y="24"/>
                  </a:lnTo>
                  <a:lnTo>
                    <a:pt x="291" y="23"/>
                  </a:lnTo>
                  <a:lnTo>
                    <a:pt x="292" y="21"/>
                  </a:lnTo>
                  <a:lnTo>
                    <a:pt x="292" y="21"/>
                  </a:lnTo>
                  <a:lnTo>
                    <a:pt x="292" y="20"/>
                  </a:lnTo>
                  <a:lnTo>
                    <a:pt x="292" y="19"/>
                  </a:lnTo>
                  <a:lnTo>
                    <a:pt x="292" y="19"/>
                  </a:lnTo>
                  <a:lnTo>
                    <a:pt x="292" y="19"/>
                  </a:lnTo>
                  <a:lnTo>
                    <a:pt x="292" y="17"/>
                  </a:lnTo>
                  <a:lnTo>
                    <a:pt x="291" y="17"/>
                  </a:lnTo>
                  <a:lnTo>
                    <a:pt x="291" y="16"/>
                  </a:lnTo>
                  <a:lnTo>
                    <a:pt x="291" y="16"/>
                  </a:lnTo>
                  <a:lnTo>
                    <a:pt x="291" y="15"/>
                  </a:lnTo>
                  <a:lnTo>
                    <a:pt x="292" y="13"/>
                  </a:lnTo>
                  <a:lnTo>
                    <a:pt x="292" y="12"/>
                  </a:lnTo>
                  <a:lnTo>
                    <a:pt x="293" y="10"/>
                  </a:lnTo>
                  <a:lnTo>
                    <a:pt x="293" y="9"/>
                  </a:lnTo>
                  <a:lnTo>
                    <a:pt x="293" y="8"/>
                  </a:lnTo>
                  <a:lnTo>
                    <a:pt x="293" y="8"/>
                  </a:lnTo>
                  <a:lnTo>
                    <a:pt x="293" y="6"/>
                  </a:lnTo>
                  <a:lnTo>
                    <a:pt x="293" y="6"/>
                  </a:lnTo>
                  <a:lnTo>
                    <a:pt x="292" y="5"/>
                  </a:lnTo>
                  <a:lnTo>
                    <a:pt x="292" y="5"/>
                  </a:lnTo>
                  <a:lnTo>
                    <a:pt x="291" y="4"/>
                  </a:lnTo>
                  <a:lnTo>
                    <a:pt x="288" y="2"/>
                  </a:lnTo>
                  <a:lnTo>
                    <a:pt x="287" y="2"/>
                  </a:lnTo>
                  <a:lnTo>
                    <a:pt x="285" y="1"/>
                  </a:lnTo>
                  <a:lnTo>
                    <a:pt x="284" y="1"/>
                  </a:lnTo>
                  <a:lnTo>
                    <a:pt x="283" y="0"/>
                  </a:lnTo>
                  <a:lnTo>
                    <a:pt x="281" y="0"/>
                  </a:lnTo>
                  <a:lnTo>
                    <a:pt x="280" y="0"/>
                  </a:lnTo>
                  <a:lnTo>
                    <a:pt x="278" y="0"/>
                  </a:lnTo>
                  <a:lnTo>
                    <a:pt x="277" y="0"/>
                  </a:lnTo>
                  <a:lnTo>
                    <a:pt x="276" y="1"/>
                  </a:lnTo>
                  <a:lnTo>
                    <a:pt x="276" y="1"/>
                  </a:lnTo>
                  <a:lnTo>
                    <a:pt x="274" y="2"/>
                  </a:lnTo>
                  <a:lnTo>
                    <a:pt x="273" y="5"/>
                  </a:lnTo>
                  <a:lnTo>
                    <a:pt x="270" y="8"/>
                  </a:lnTo>
                  <a:lnTo>
                    <a:pt x="269" y="9"/>
                  </a:lnTo>
                  <a:lnTo>
                    <a:pt x="268" y="10"/>
                  </a:lnTo>
                  <a:lnTo>
                    <a:pt x="266" y="10"/>
                  </a:lnTo>
                  <a:lnTo>
                    <a:pt x="265" y="12"/>
                  </a:lnTo>
                  <a:lnTo>
                    <a:pt x="264" y="12"/>
                  </a:lnTo>
                  <a:lnTo>
                    <a:pt x="264" y="12"/>
                  </a:lnTo>
                  <a:lnTo>
                    <a:pt x="262" y="12"/>
                  </a:lnTo>
                  <a:lnTo>
                    <a:pt x="262" y="12"/>
                  </a:lnTo>
                  <a:lnTo>
                    <a:pt x="261" y="13"/>
                  </a:lnTo>
                  <a:lnTo>
                    <a:pt x="258" y="15"/>
                  </a:lnTo>
                  <a:lnTo>
                    <a:pt x="258" y="16"/>
                  </a:lnTo>
                  <a:lnTo>
                    <a:pt x="257" y="16"/>
                  </a:lnTo>
                  <a:lnTo>
                    <a:pt x="255" y="17"/>
                  </a:lnTo>
                  <a:lnTo>
                    <a:pt x="255" y="17"/>
                  </a:lnTo>
                  <a:lnTo>
                    <a:pt x="254" y="19"/>
                  </a:lnTo>
                  <a:lnTo>
                    <a:pt x="253" y="19"/>
                  </a:lnTo>
                  <a:lnTo>
                    <a:pt x="251" y="19"/>
                  </a:lnTo>
                  <a:lnTo>
                    <a:pt x="251" y="19"/>
                  </a:lnTo>
                  <a:lnTo>
                    <a:pt x="247" y="19"/>
                  </a:lnTo>
                  <a:lnTo>
                    <a:pt x="246" y="19"/>
                  </a:lnTo>
                  <a:lnTo>
                    <a:pt x="245" y="20"/>
                  </a:lnTo>
                  <a:lnTo>
                    <a:pt x="242" y="23"/>
                  </a:lnTo>
                  <a:lnTo>
                    <a:pt x="238" y="25"/>
                  </a:lnTo>
                  <a:lnTo>
                    <a:pt x="237" y="27"/>
                  </a:lnTo>
                  <a:lnTo>
                    <a:pt x="235" y="28"/>
                  </a:lnTo>
                  <a:lnTo>
                    <a:pt x="233" y="28"/>
                  </a:lnTo>
                  <a:lnTo>
                    <a:pt x="231" y="29"/>
                  </a:lnTo>
                  <a:lnTo>
                    <a:pt x="230" y="31"/>
                  </a:lnTo>
                  <a:lnTo>
                    <a:pt x="227" y="31"/>
                  </a:lnTo>
                  <a:lnTo>
                    <a:pt x="226" y="31"/>
                  </a:lnTo>
                  <a:lnTo>
                    <a:pt x="226" y="31"/>
                  </a:lnTo>
                  <a:lnTo>
                    <a:pt x="224" y="32"/>
                  </a:lnTo>
                  <a:lnTo>
                    <a:pt x="223" y="32"/>
                  </a:lnTo>
                  <a:lnTo>
                    <a:pt x="222" y="32"/>
                  </a:lnTo>
                  <a:lnTo>
                    <a:pt x="220" y="33"/>
                  </a:lnTo>
                  <a:lnTo>
                    <a:pt x="219" y="33"/>
                  </a:lnTo>
                  <a:lnTo>
                    <a:pt x="219" y="35"/>
                  </a:lnTo>
                  <a:lnTo>
                    <a:pt x="218" y="36"/>
                  </a:lnTo>
                  <a:lnTo>
                    <a:pt x="216" y="37"/>
                  </a:lnTo>
                  <a:lnTo>
                    <a:pt x="216" y="39"/>
                  </a:lnTo>
                  <a:lnTo>
                    <a:pt x="215" y="40"/>
                  </a:lnTo>
                  <a:lnTo>
                    <a:pt x="215" y="42"/>
                  </a:lnTo>
                  <a:lnTo>
                    <a:pt x="215" y="43"/>
                  </a:lnTo>
                  <a:lnTo>
                    <a:pt x="215" y="44"/>
                  </a:lnTo>
                  <a:lnTo>
                    <a:pt x="215" y="46"/>
                  </a:lnTo>
                  <a:lnTo>
                    <a:pt x="215" y="47"/>
                  </a:lnTo>
                  <a:lnTo>
                    <a:pt x="215" y="47"/>
                  </a:lnTo>
                  <a:lnTo>
                    <a:pt x="215" y="48"/>
                  </a:lnTo>
                  <a:lnTo>
                    <a:pt x="216" y="50"/>
                  </a:lnTo>
                  <a:lnTo>
                    <a:pt x="216" y="50"/>
                  </a:lnTo>
                  <a:lnTo>
                    <a:pt x="216" y="51"/>
                  </a:lnTo>
                  <a:lnTo>
                    <a:pt x="215" y="51"/>
                  </a:lnTo>
                  <a:lnTo>
                    <a:pt x="215" y="52"/>
                  </a:lnTo>
                  <a:lnTo>
                    <a:pt x="215" y="52"/>
                  </a:lnTo>
                  <a:lnTo>
                    <a:pt x="214" y="52"/>
                  </a:lnTo>
                  <a:lnTo>
                    <a:pt x="212" y="52"/>
                  </a:lnTo>
                  <a:lnTo>
                    <a:pt x="211" y="54"/>
                  </a:lnTo>
                  <a:lnTo>
                    <a:pt x="210" y="55"/>
                  </a:lnTo>
                  <a:lnTo>
                    <a:pt x="207" y="55"/>
                  </a:lnTo>
                  <a:lnTo>
                    <a:pt x="207" y="56"/>
                  </a:lnTo>
                  <a:lnTo>
                    <a:pt x="206" y="56"/>
                  </a:lnTo>
                  <a:lnTo>
                    <a:pt x="204" y="56"/>
                  </a:lnTo>
                  <a:lnTo>
                    <a:pt x="204" y="56"/>
                  </a:lnTo>
                  <a:lnTo>
                    <a:pt x="203" y="56"/>
                  </a:lnTo>
                  <a:lnTo>
                    <a:pt x="201" y="56"/>
                  </a:lnTo>
                  <a:lnTo>
                    <a:pt x="201" y="56"/>
                  </a:lnTo>
                  <a:lnTo>
                    <a:pt x="200" y="56"/>
                  </a:lnTo>
                  <a:lnTo>
                    <a:pt x="199" y="55"/>
                  </a:lnTo>
                  <a:lnTo>
                    <a:pt x="197" y="55"/>
                  </a:lnTo>
                  <a:lnTo>
                    <a:pt x="196" y="55"/>
                  </a:lnTo>
                  <a:lnTo>
                    <a:pt x="196" y="55"/>
                  </a:lnTo>
                  <a:lnTo>
                    <a:pt x="195" y="55"/>
                  </a:lnTo>
                  <a:lnTo>
                    <a:pt x="195" y="56"/>
                  </a:lnTo>
                  <a:lnTo>
                    <a:pt x="193" y="56"/>
                  </a:lnTo>
                  <a:lnTo>
                    <a:pt x="192" y="58"/>
                  </a:lnTo>
                  <a:lnTo>
                    <a:pt x="191" y="58"/>
                  </a:lnTo>
                  <a:lnTo>
                    <a:pt x="189" y="58"/>
                  </a:lnTo>
                  <a:lnTo>
                    <a:pt x="188" y="58"/>
                  </a:lnTo>
                  <a:lnTo>
                    <a:pt x="187" y="59"/>
                  </a:lnTo>
                  <a:lnTo>
                    <a:pt x="185" y="60"/>
                  </a:lnTo>
                  <a:lnTo>
                    <a:pt x="184" y="62"/>
                  </a:lnTo>
                  <a:lnTo>
                    <a:pt x="183" y="63"/>
                  </a:lnTo>
                  <a:lnTo>
                    <a:pt x="181" y="64"/>
                  </a:lnTo>
                  <a:lnTo>
                    <a:pt x="180" y="64"/>
                  </a:lnTo>
                  <a:lnTo>
                    <a:pt x="180" y="64"/>
                  </a:lnTo>
                  <a:lnTo>
                    <a:pt x="180" y="64"/>
                  </a:lnTo>
                  <a:lnTo>
                    <a:pt x="179" y="64"/>
                  </a:lnTo>
                  <a:lnTo>
                    <a:pt x="179" y="64"/>
                  </a:lnTo>
                  <a:lnTo>
                    <a:pt x="179" y="64"/>
                  </a:lnTo>
                  <a:lnTo>
                    <a:pt x="177" y="64"/>
                  </a:lnTo>
                  <a:lnTo>
                    <a:pt x="177" y="64"/>
                  </a:lnTo>
                  <a:lnTo>
                    <a:pt x="176" y="66"/>
                  </a:lnTo>
                  <a:lnTo>
                    <a:pt x="174" y="67"/>
                  </a:lnTo>
                  <a:lnTo>
                    <a:pt x="172" y="69"/>
                  </a:lnTo>
                  <a:lnTo>
                    <a:pt x="170" y="70"/>
                  </a:lnTo>
                  <a:lnTo>
                    <a:pt x="169" y="71"/>
                  </a:lnTo>
                  <a:lnTo>
                    <a:pt x="168" y="73"/>
                  </a:lnTo>
                  <a:lnTo>
                    <a:pt x="166" y="73"/>
                  </a:lnTo>
                  <a:lnTo>
                    <a:pt x="164" y="74"/>
                  </a:lnTo>
                  <a:lnTo>
                    <a:pt x="164" y="75"/>
                  </a:lnTo>
                  <a:lnTo>
                    <a:pt x="162" y="78"/>
                  </a:lnTo>
                  <a:lnTo>
                    <a:pt x="162" y="78"/>
                  </a:lnTo>
                  <a:lnTo>
                    <a:pt x="162" y="78"/>
                  </a:lnTo>
                  <a:lnTo>
                    <a:pt x="161" y="79"/>
                  </a:lnTo>
                  <a:lnTo>
                    <a:pt x="161" y="79"/>
                  </a:lnTo>
                  <a:lnTo>
                    <a:pt x="160" y="81"/>
                  </a:lnTo>
                  <a:lnTo>
                    <a:pt x="158" y="81"/>
                  </a:lnTo>
                  <a:lnTo>
                    <a:pt x="158" y="81"/>
                  </a:lnTo>
                  <a:lnTo>
                    <a:pt x="157" y="81"/>
                  </a:lnTo>
                  <a:lnTo>
                    <a:pt x="156" y="81"/>
                  </a:lnTo>
                  <a:lnTo>
                    <a:pt x="154" y="81"/>
                  </a:lnTo>
                  <a:lnTo>
                    <a:pt x="151" y="79"/>
                  </a:lnTo>
                  <a:lnTo>
                    <a:pt x="150" y="79"/>
                  </a:lnTo>
                  <a:lnTo>
                    <a:pt x="149" y="78"/>
                  </a:lnTo>
                  <a:lnTo>
                    <a:pt x="147" y="78"/>
                  </a:lnTo>
                  <a:lnTo>
                    <a:pt x="146" y="78"/>
                  </a:lnTo>
                  <a:lnTo>
                    <a:pt x="145" y="78"/>
                  </a:lnTo>
                  <a:lnTo>
                    <a:pt x="143" y="78"/>
                  </a:lnTo>
                  <a:lnTo>
                    <a:pt x="142" y="78"/>
                  </a:lnTo>
                  <a:lnTo>
                    <a:pt x="142" y="79"/>
                  </a:lnTo>
                  <a:lnTo>
                    <a:pt x="141" y="79"/>
                  </a:lnTo>
                  <a:lnTo>
                    <a:pt x="141" y="81"/>
                  </a:lnTo>
                  <a:lnTo>
                    <a:pt x="139" y="81"/>
                  </a:lnTo>
                  <a:lnTo>
                    <a:pt x="139" y="81"/>
                  </a:lnTo>
                  <a:lnTo>
                    <a:pt x="138" y="82"/>
                  </a:lnTo>
                  <a:lnTo>
                    <a:pt x="137" y="82"/>
                  </a:lnTo>
                  <a:lnTo>
                    <a:pt x="134" y="82"/>
                  </a:lnTo>
                  <a:lnTo>
                    <a:pt x="134" y="82"/>
                  </a:lnTo>
                  <a:lnTo>
                    <a:pt x="133" y="82"/>
                  </a:lnTo>
                  <a:lnTo>
                    <a:pt x="131" y="82"/>
                  </a:lnTo>
                  <a:lnTo>
                    <a:pt x="130" y="82"/>
                  </a:lnTo>
                  <a:lnTo>
                    <a:pt x="130" y="83"/>
                  </a:lnTo>
                  <a:lnTo>
                    <a:pt x="129" y="83"/>
                  </a:lnTo>
                  <a:lnTo>
                    <a:pt x="129" y="83"/>
                  </a:lnTo>
                  <a:lnTo>
                    <a:pt x="127" y="83"/>
                  </a:lnTo>
                  <a:lnTo>
                    <a:pt x="127" y="85"/>
                  </a:lnTo>
                  <a:lnTo>
                    <a:pt x="124" y="86"/>
                  </a:lnTo>
                  <a:lnTo>
                    <a:pt x="123" y="87"/>
                  </a:lnTo>
                  <a:lnTo>
                    <a:pt x="122" y="87"/>
                  </a:lnTo>
                  <a:lnTo>
                    <a:pt x="120" y="87"/>
                  </a:lnTo>
                  <a:lnTo>
                    <a:pt x="119" y="87"/>
                  </a:lnTo>
                  <a:lnTo>
                    <a:pt x="118" y="87"/>
                  </a:lnTo>
                  <a:lnTo>
                    <a:pt x="116" y="87"/>
                  </a:lnTo>
                  <a:lnTo>
                    <a:pt x="115" y="87"/>
                  </a:lnTo>
                  <a:lnTo>
                    <a:pt x="114" y="86"/>
                  </a:lnTo>
                  <a:lnTo>
                    <a:pt x="111" y="86"/>
                  </a:lnTo>
                  <a:lnTo>
                    <a:pt x="110" y="85"/>
                  </a:lnTo>
                  <a:lnTo>
                    <a:pt x="106" y="83"/>
                  </a:lnTo>
                  <a:lnTo>
                    <a:pt x="103" y="81"/>
                  </a:lnTo>
                  <a:lnTo>
                    <a:pt x="99" y="79"/>
                  </a:lnTo>
                  <a:lnTo>
                    <a:pt x="96" y="79"/>
                  </a:lnTo>
                  <a:lnTo>
                    <a:pt x="96" y="78"/>
                  </a:lnTo>
                  <a:lnTo>
                    <a:pt x="95" y="78"/>
                  </a:lnTo>
                  <a:lnTo>
                    <a:pt x="93" y="78"/>
                  </a:lnTo>
                  <a:lnTo>
                    <a:pt x="92" y="78"/>
                  </a:lnTo>
                  <a:lnTo>
                    <a:pt x="91" y="78"/>
                  </a:lnTo>
                  <a:lnTo>
                    <a:pt x="89" y="78"/>
                  </a:lnTo>
                  <a:lnTo>
                    <a:pt x="88" y="79"/>
                  </a:lnTo>
                  <a:lnTo>
                    <a:pt x="87" y="79"/>
                  </a:lnTo>
                  <a:lnTo>
                    <a:pt x="85" y="79"/>
                  </a:lnTo>
                  <a:lnTo>
                    <a:pt x="83" y="81"/>
                  </a:lnTo>
                  <a:lnTo>
                    <a:pt x="80" y="82"/>
                  </a:lnTo>
                  <a:lnTo>
                    <a:pt x="77" y="82"/>
                  </a:lnTo>
                  <a:lnTo>
                    <a:pt x="76" y="82"/>
                  </a:lnTo>
                  <a:lnTo>
                    <a:pt x="73" y="83"/>
                  </a:lnTo>
                  <a:lnTo>
                    <a:pt x="70" y="83"/>
                  </a:lnTo>
                  <a:lnTo>
                    <a:pt x="68" y="85"/>
                  </a:lnTo>
                  <a:lnTo>
                    <a:pt x="68" y="85"/>
                  </a:lnTo>
                  <a:lnTo>
                    <a:pt x="66" y="86"/>
                  </a:lnTo>
                  <a:lnTo>
                    <a:pt x="64" y="86"/>
                  </a:lnTo>
                  <a:lnTo>
                    <a:pt x="62" y="86"/>
                  </a:lnTo>
                  <a:lnTo>
                    <a:pt x="61" y="86"/>
                  </a:lnTo>
                  <a:lnTo>
                    <a:pt x="60" y="86"/>
                  </a:lnTo>
                  <a:lnTo>
                    <a:pt x="57" y="85"/>
                  </a:lnTo>
                  <a:lnTo>
                    <a:pt x="56" y="85"/>
                  </a:lnTo>
                  <a:lnTo>
                    <a:pt x="54" y="85"/>
                  </a:lnTo>
                  <a:lnTo>
                    <a:pt x="53" y="83"/>
                  </a:lnTo>
                  <a:lnTo>
                    <a:pt x="50" y="83"/>
                  </a:lnTo>
                  <a:lnTo>
                    <a:pt x="49" y="83"/>
                  </a:lnTo>
                  <a:lnTo>
                    <a:pt x="48" y="83"/>
                  </a:lnTo>
                  <a:lnTo>
                    <a:pt x="46" y="83"/>
                  </a:lnTo>
                  <a:lnTo>
                    <a:pt x="46" y="83"/>
                  </a:lnTo>
                  <a:lnTo>
                    <a:pt x="45" y="85"/>
                  </a:lnTo>
                  <a:lnTo>
                    <a:pt x="45" y="85"/>
                  </a:lnTo>
                  <a:lnTo>
                    <a:pt x="43" y="85"/>
                  </a:lnTo>
                  <a:lnTo>
                    <a:pt x="42" y="85"/>
                  </a:lnTo>
                  <a:lnTo>
                    <a:pt x="41" y="85"/>
                  </a:lnTo>
                  <a:lnTo>
                    <a:pt x="41" y="85"/>
                  </a:lnTo>
                  <a:lnTo>
                    <a:pt x="39" y="85"/>
                  </a:lnTo>
                  <a:lnTo>
                    <a:pt x="38" y="83"/>
                  </a:lnTo>
                  <a:lnTo>
                    <a:pt x="37" y="83"/>
                  </a:lnTo>
                  <a:lnTo>
                    <a:pt x="35" y="82"/>
                  </a:lnTo>
                  <a:lnTo>
                    <a:pt x="34" y="82"/>
                  </a:lnTo>
                  <a:lnTo>
                    <a:pt x="33" y="82"/>
                  </a:lnTo>
                  <a:lnTo>
                    <a:pt x="31" y="81"/>
                  </a:lnTo>
                  <a:lnTo>
                    <a:pt x="30" y="81"/>
                  </a:lnTo>
                  <a:lnTo>
                    <a:pt x="30" y="81"/>
                  </a:lnTo>
                  <a:lnTo>
                    <a:pt x="29" y="81"/>
                  </a:lnTo>
                  <a:lnTo>
                    <a:pt x="29" y="81"/>
                  </a:lnTo>
                  <a:lnTo>
                    <a:pt x="27" y="82"/>
                  </a:lnTo>
                  <a:lnTo>
                    <a:pt x="26" y="83"/>
                  </a:lnTo>
                  <a:lnTo>
                    <a:pt x="25" y="83"/>
                  </a:lnTo>
                  <a:lnTo>
                    <a:pt x="22" y="83"/>
                  </a:lnTo>
                  <a:lnTo>
                    <a:pt x="20" y="83"/>
                  </a:lnTo>
                  <a:lnTo>
                    <a:pt x="18" y="85"/>
                  </a:lnTo>
                  <a:lnTo>
                    <a:pt x="16" y="86"/>
                  </a:lnTo>
                  <a:lnTo>
                    <a:pt x="14" y="87"/>
                  </a:lnTo>
                  <a:lnTo>
                    <a:pt x="11" y="89"/>
                  </a:lnTo>
                  <a:lnTo>
                    <a:pt x="8" y="90"/>
                  </a:lnTo>
                  <a:lnTo>
                    <a:pt x="6" y="91"/>
                  </a:lnTo>
                  <a:lnTo>
                    <a:pt x="4" y="93"/>
                  </a:lnTo>
                  <a:lnTo>
                    <a:pt x="2" y="96"/>
                  </a:lnTo>
                  <a:lnTo>
                    <a:pt x="0" y="97"/>
                  </a:lnTo>
                  <a:lnTo>
                    <a:pt x="0" y="98"/>
                  </a:lnTo>
                  <a:lnTo>
                    <a:pt x="0" y="101"/>
                  </a:lnTo>
                  <a:lnTo>
                    <a:pt x="0" y="102"/>
                  </a:lnTo>
                  <a:lnTo>
                    <a:pt x="0" y="104"/>
                  </a:lnTo>
                  <a:lnTo>
                    <a:pt x="0" y="105"/>
                  </a:lnTo>
                  <a:lnTo>
                    <a:pt x="0" y="105"/>
                  </a:lnTo>
                  <a:lnTo>
                    <a:pt x="0" y="105"/>
                  </a:lnTo>
                  <a:lnTo>
                    <a:pt x="2" y="106"/>
                  </a:lnTo>
                  <a:lnTo>
                    <a:pt x="2" y="106"/>
                  </a:lnTo>
                  <a:lnTo>
                    <a:pt x="3" y="106"/>
                  </a:lnTo>
                  <a:lnTo>
                    <a:pt x="4" y="108"/>
                  </a:lnTo>
                  <a:lnTo>
                    <a:pt x="4" y="109"/>
                  </a:lnTo>
                  <a:lnTo>
                    <a:pt x="4" y="109"/>
                  </a:lnTo>
                  <a:lnTo>
                    <a:pt x="6" y="110"/>
                  </a:lnTo>
                  <a:lnTo>
                    <a:pt x="6" y="110"/>
                  </a:lnTo>
                  <a:lnTo>
                    <a:pt x="7" y="112"/>
                  </a:lnTo>
                  <a:lnTo>
                    <a:pt x="8" y="112"/>
                  </a:lnTo>
                  <a:lnTo>
                    <a:pt x="10" y="112"/>
                  </a:lnTo>
                  <a:lnTo>
                    <a:pt x="11" y="113"/>
                  </a:lnTo>
                  <a:lnTo>
                    <a:pt x="12" y="113"/>
                  </a:lnTo>
                  <a:lnTo>
                    <a:pt x="15" y="113"/>
                  </a:lnTo>
                  <a:lnTo>
                    <a:pt x="18" y="113"/>
                  </a:lnTo>
                  <a:lnTo>
                    <a:pt x="20" y="113"/>
                  </a:lnTo>
                  <a:lnTo>
                    <a:pt x="22" y="113"/>
                  </a:lnTo>
                  <a:lnTo>
                    <a:pt x="23" y="113"/>
                  </a:lnTo>
                  <a:lnTo>
                    <a:pt x="23" y="114"/>
                  </a:lnTo>
                  <a:lnTo>
                    <a:pt x="25" y="114"/>
                  </a:lnTo>
                  <a:lnTo>
                    <a:pt x="25" y="114"/>
                  </a:lnTo>
                  <a:lnTo>
                    <a:pt x="25" y="116"/>
                  </a:lnTo>
                  <a:lnTo>
                    <a:pt x="25" y="117"/>
                  </a:lnTo>
                  <a:lnTo>
                    <a:pt x="23" y="118"/>
                  </a:lnTo>
                  <a:lnTo>
                    <a:pt x="23" y="118"/>
                  </a:lnTo>
                  <a:lnTo>
                    <a:pt x="22" y="120"/>
                  </a:lnTo>
                  <a:lnTo>
                    <a:pt x="22" y="121"/>
                  </a:lnTo>
                  <a:lnTo>
                    <a:pt x="22" y="123"/>
                  </a:lnTo>
                  <a:lnTo>
                    <a:pt x="22" y="124"/>
                  </a:lnTo>
                  <a:lnTo>
                    <a:pt x="22" y="125"/>
                  </a:lnTo>
                  <a:lnTo>
                    <a:pt x="22" y="127"/>
                  </a:lnTo>
                  <a:lnTo>
                    <a:pt x="22" y="127"/>
                  </a:lnTo>
                  <a:lnTo>
                    <a:pt x="22" y="128"/>
                  </a:lnTo>
                  <a:lnTo>
                    <a:pt x="23" y="129"/>
                  </a:lnTo>
                  <a:lnTo>
                    <a:pt x="25" y="129"/>
                  </a:lnTo>
                  <a:lnTo>
                    <a:pt x="26" y="129"/>
                  </a:lnTo>
                  <a:lnTo>
                    <a:pt x="26" y="131"/>
                  </a:lnTo>
                  <a:lnTo>
                    <a:pt x="27" y="131"/>
                  </a:lnTo>
                  <a:lnTo>
                    <a:pt x="27" y="131"/>
                  </a:lnTo>
                  <a:lnTo>
                    <a:pt x="29" y="129"/>
                  </a:lnTo>
                  <a:lnTo>
                    <a:pt x="31" y="128"/>
                  </a:lnTo>
                  <a:lnTo>
                    <a:pt x="34" y="127"/>
                  </a:lnTo>
                  <a:lnTo>
                    <a:pt x="35" y="125"/>
                  </a:lnTo>
                  <a:lnTo>
                    <a:pt x="38" y="124"/>
                  </a:lnTo>
                  <a:lnTo>
                    <a:pt x="41" y="123"/>
                  </a:lnTo>
                  <a:lnTo>
                    <a:pt x="41" y="121"/>
                  </a:lnTo>
                  <a:lnTo>
                    <a:pt x="42" y="121"/>
                  </a:lnTo>
                  <a:lnTo>
                    <a:pt x="43" y="121"/>
                  </a:lnTo>
                  <a:lnTo>
                    <a:pt x="43" y="121"/>
                  </a:lnTo>
                  <a:lnTo>
                    <a:pt x="45" y="121"/>
                  </a:lnTo>
                  <a:lnTo>
                    <a:pt x="46" y="121"/>
                  </a:lnTo>
                  <a:lnTo>
                    <a:pt x="46" y="121"/>
                  </a:lnTo>
                  <a:lnTo>
                    <a:pt x="48" y="123"/>
                  </a:lnTo>
                  <a:lnTo>
                    <a:pt x="48" y="124"/>
                  </a:lnTo>
                  <a:lnTo>
                    <a:pt x="49" y="124"/>
                  </a:lnTo>
                  <a:lnTo>
                    <a:pt x="49" y="125"/>
                  </a:lnTo>
                  <a:lnTo>
                    <a:pt x="50" y="125"/>
                  </a:lnTo>
                  <a:lnTo>
                    <a:pt x="50" y="128"/>
                  </a:lnTo>
                  <a:lnTo>
                    <a:pt x="52" y="129"/>
                  </a:lnTo>
                  <a:lnTo>
                    <a:pt x="53" y="131"/>
                  </a:lnTo>
                  <a:lnTo>
                    <a:pt x="54" y="132"/>
                  </a:lnTo>
                  <a:lnTo>
                    <a:pt x="56" y="132"/>
                  </a:lnTo>
                  <a:lnTo>
                    <a:pt x="56" y="132"/>
                  </a:lnTo>
                  <a:lnTo>
                    <a:pt x="57" y="132"/>
                  </a:lnTo>
                  <a:lnTo>
                    <a:pt x="58" y="132"/>
                  </a:lnTo>
                  <a:lnTo>
                    <a:pt x="60" y="132"/>
                  </a:lnTo>
                  <a:lnTo>
                    <a:pt x="61" y="131"/>
                  </a:lnTo>
                  <a:lnTo>
                    <a:pt x="62" y="131"/>
                  </a:lnTo>
                  <a:lnTo>
                    <a:pt x="64" y="129"/>
                  </a:lnTo>
                  <a:lnTo>
                    <a:pt x="65" y="129"/>
                  </a:lnTo>
                  <a:lnTo>
                    <a:pt x="68" y="129"/>
                  </a:lnTo>
                  <a:lnTo>
                    <a:pt x="68" y="131"/>
                  </a:lnTo>
                  <a:lnTo>
                    <a:pt x="69" y="131"/>
                  </a:lnTo>
                  <a:lnTo>
                    <a:pt x="70" y="131"/>
                  </a:lnTo>
                  <a:lnTo>
                    <a:pt x="70" y="132"/>
                  </a:lnTo>
                  <a:lnTo>
                    <a:pt x="72" y="132"/>
                  </a:lnTo>
                  <a:lnTo>
                    <a:pt x="73" y="133"/>
                  </a:lnTo>
                  <a:lnTo>
                    <a:pt x="73" y="135"/>
                  </a:lnTo>
                  <a:lnTo>
                    <a:pt x="73" y="136"/>
                  </a:lnTo>
                  <a:lnTo>
                    <a:pt x="75" y="139"/>
                  </a:lnTo>
                  <a:lnTo>
                    <a:pt x="76" y="141"/>
                  </a:lnTo>
                  <a:lnTo>
                    <a:pt x="77" y="143"/>
                  </a:lnTo>
                  <a:lnTo>
                    <a:pt x="77" y="146"/>
                  </a:lnTo>
                  <a:lnTo>
                    <a:pt x="79" y="147"/>
                  </a:lnTo>
                  <a:lnTo>
                    <a:pt x="79" y="148"/>
                  </a:lnTo>
                  <a:lnTo>
                    <a:pt x="77" y="151"/>
                  </a:lnTo>
                  <a:lnTo>
                    <a:pt x="77" y="154"/>
                  </a:lnTo>
                  <a:lnTo>
                    <a:pt x="77" y="155"/>
                  </a:lnTo>
                  <a:lnTo>
                    <a:pt x="77" y="156"/>
                  </a:lnTo>
                  <a:lnTo>
                    <a:pt x="77" y="158"/>
                  </a:lnTo>
                  <a:lnTo>
                    <a:pt x="77" y="158"/>
                  </a:lnTo>
                  <a:lnTo>
                    <a:pt x="77" y="158"/>
                  </a:lnTo>
                  <a:lnTo>
                    <a:pt x="77" y="158"/>
                  </a:lnTo>
                  <a:lnTo>
                    <a:pt x="79" y="158"/>
                  </a:lnTo>
                  <a:lnTo>
                    <a:pt x="79" y="158"/>
                  </a:lnTo>
                  <a:lnTo>
                    <a:pt x="80" y="159"/>
                  </a:lnTo>
                  <a:lnTo>
                    <a:pt x="81" y="159"/>
                  </a:lnTo>
                  <a:lnTo>
                    <a:pt x="84" y="160"/>
                  </a:lnTo>
                  <a:lnTo>
                    <a:pt x="87" y="162"/>
                  </a:lnTo>
                  <a:lnTo>
                    <a:pt x="88" y="163"/>
                  </a:lnTo>
                  <a:lnTo>
                    <a:pt x="91" y="166"/>
                  </a:lnTo>
                  <a:lnTo>
                    <a:pt x="91" y="166"/>
                  </a:lnTo>
                  <a:lnTo>
                    <a:pt x="92" y="167"/>
                  </a:lnTo>
                  <a:lnTo>
                    <a:pt x="92" y="167"/>
                  </a:lnTo>
                  <a:lnTo>
                    <a:pt x="92" y="168"/>
                  </a:lnTo>
                  <a:lnTo>
                    <a:pt x="92" y="168"/>
                  </a:lnTo>
                  <a:lnTo>
                    <a:pt x="92" y="168"/>
                  </a:lnTo>
                  <a:lnTo>
                    <a:pt x="92" y="170"/>
                  </a:lnTo>
                  <a:lnTo>
                    <a:pt x="91" y="170"/>
                  </a:lnTo>
                  <a:lnTo>
                    <a:pt x="89" y="170"/>
                  </a:lnTo>
                  <a:lnTo>
                    <a:pt x="88" y="171"/>
                  </a:lnTo>
                  <a:lnTo>
                    <a:pt x="88" y="171"/>
                  </a:lnTo>
                  <a:lnTo>
                    <a:pt x="87" y="171"/>
                  </a:lnTo>
                  <a:lnTo>
                    <a:pt x="87" y="171"/>
                  </a:lnTo>
                  <a:lnTo>
                    <a:pt x="87" y="173"/>
                  </a:lnTo>
                  <a:lnTo>
                    <a:pt x="85" y="173"/>
                  </a:lnTo>
                  <a:lnTo>
                    <a:pt x="85" y="174"/>
                  </a:lnTo>
                  <a:lnTo>
                    <a:pt x="85" y="174"/>
                  </a:lnTo>
                  <a:lnTo>
                    <a:pt x="87" y="175"/>
                  </a:lnTo>
                  <a:lnTo>
                    <a:pt x="87" y="177"/>
                  </a:lnTo>
                  <a:lnTo>
                    <a:pt x="87" y="179"/>
                  </a:lnTo>
                  <a:lnTo>
                    <a:pt x="88" y="182"/>
                  </a:lnTo>
                  <a:lnTo>
                    <a:pt x="88" y="183"/>
                  </a:lnTo>
                  <a:lnTo>
                    <a:pt x="88" y="185"/>
                  </a:lnTo>
                  <a:lnTo>
                    <a:pt x="89" y="186"/>
                  </a:lnTo>
                  <a:lnTo>
                    <a:pt x="89" y="186"/>
                  </a:lnTo>
                  <a:lnTo>
                    <a:pt x="89" y="187"/>
                  </a:lnTo>
                  <a:lnTo>
                    <a:pt x="91" y="187"/>
                  </a:lnTo>
                  <a:lnTo>
                    <a:pt x="91" y="189"/>
                  </a:lnTo>
                  <a:lnTo>
                    <a:pt x="92" y="189"/>
                  </a:lnTo>
                  <a:lnTo>
                    <a:pt x="92" y="189"/>
                  </a:lnTo>
                  <a:lnTo>
                    <a:pt x="93" y="189"/>
                  </a:lnTo>
                  <a:lnTo>
                    <a:pt x="95" y="190"/>
                  </a:lnTo>
                  <a:lnTo>
                    <a:pt x="95" y="191"/>
                  </a:lnTo>
                  <a:lnTo>
                    <a:pt x="96" y="191"/>
                  </a:lnTo>
                  <a:lnTo>
                    <a:pt x="100" y="194"/>
                  </a:lnTo>
                  <a:lnTo>
                    <a:pt x="102" y="197"/>
                  </a:lnTo>
                  <a:lnTo>
                    <a:pt x="104" y="201"/>
                  </a:lnTo>
                  <a:lnTo>
                    <a:pt x="107" y="202"/>
                  </a:lnTo>
                  <a:lnTo>
                    <a:pt x="108" y="205"/>
                  </a:lnTo>
                  <a:lnTo>
                    <a:pt x="108" y="205"/>
                  </a:lnTo>
                  <a:lnTo>
                    <a:pt x="110" y="204"/>
                  </a:lnTo>
                  <a:lnTo>
                    <a:pt x="112" y="204"/>
                  </a:lnTo>
                  <a:lnTo>
                    <a:pt x="114" y="202"/>
                  </a:lnTo>
                  <a:lnTo>
                    <a:pt x="115" y="201"/>
                  </a:lnTo>
                  <a:lnTo>
                    <a:pt x="118" y="200"/>
                  </a:lnTo>
                  <a:lnTo>
                    <a:pt x="122" y="198"/>
                  </a:lnTo>
                  <a:lnTo>
                    <a:pt x="126" y="195"/>
                  </a:lnTo>
                  <a:lnTo>
                    <a:pt x="130" y="191"/>
                  </a:lnTo>
                  <a:lnTo>
                    <a:pt x="131" y="191"/>
                  </a:lnTo>
                  <a:lnTo>
                    <a:pt x="134" y="190"/>
                  </a:lnTo>
                  <a:lnTo>
                    <a:pt x="135" y="189"/>
                  </a:lnTo>
                  <a:lnTo>
                    <a:pt x="138" y="187"/>
                  </a:lnTo>
                  <a:lnTo>
                    <a:pt x="141" y="186"/>
                  </a:lnTo>
                  <a:lnTo>
                    <a:pt x="142" y="186"/>
                  </a:lnTo>
                  <a:lnTo>
                    <a:pt x="145" y="185"/>
                  </a:lnTo>
                  <a:lnTo>
                    <a:pt x="146" y="185"/>
                  </a:lnTo>
                  <a:lnTo>
                    <a:pt x="149" y="183"/>
                  </a:lnTo>
                  <a:lnTo>
                    <a:pt x="153" y="183"/>
                  </a:lnTo>
                  <a:lnTo>
                    <a:pt x="157" y="183"/>
                  </a:lnTo>
                  <a:lnTo>
                    <a:pt x="161" y="183"/>
                  </a:lnTo>
                  <a:lnTo>
                    <a:pt x="162" y="185"/>
                  </a:lnTo>
                  <a:lnTo>
                    <a:pt x="165" y="185"/>
                  </a:lnTo>
                  <a:lnTo>
                    <a:pt x="166" y="185"/>
                  </a:lnTo>
                  <a:lnTo>
                    <a:pt x="169" y="183"/>
                  </a:lnTo>
                  <a:lnTo>
                    <a:pt x="170" y="183"/>
                  </a:lnTo>
                  <a:lnTo>
                    <a:pt x="173" y="183"/>
                  </a:lnTo>
                  <a:lnTo>
                    <a:pt x="174" y="183"/>
                  </a:lnTo>
                  <a:lnTo>
                    <a:pt x="176" y="182"/>
                  </a:lnTo>
                  <a:lnTo>
                    <a:pt x="179" y="181"/>
                  </a:lnTo>
                  <a:lnTo>
                    <a:pt x="181" y="179"/>
                  </a:lnTo>
                  <a:lnTo>
                    <a:pt x="185" y="179"/>
                  </a:lnTo>
                  <a:lnTo>
                    <a:pt x="188" y="178"/>
                  </a:lnTo>
                  <a:lnTo>
                    <a:pt x="192" y="178"/>
                  </a:lnTo>
                  <a:lnTo>
                    <a:pt x="195" y="178"/>
                  </a:lnTo>
                  <a:lnTo>
                    <a:pt x="197" y="179"/>
                  </a:lnTo>
                  <a:lnTo>
                    <a:pt x="199" y="179"/>
                  </a:lnTo>
                  <a:lnTo>
                    <a:pt x="200" y="179"/>
                  </a:lnTo>
                  <a:lnTo>
                    <a:pt x="201" y="179"/>
                  </a:lnTo>
                  <a:lnTo>
                    <a:pt x="204" y="181"/>
                  </a:lnTo>
                  <a:lnTo>
                    <a:pt x="207" y="182"/>
                  </a:lnTo>
                  <a:lnTo>
                    <a:pt x="210" y="185"/>
                  </a:lnTo>
                  <a:lnTo>
                    <a:pt x="212" y="186"/>
                  </a:lnTo>
                  <a:lnTo>
                    <a:pt x="214" y="189"/>
                  </a:lnTo>
                  <a:lnTo>
                    <a:pt x="216" y="190"/>
                  </a:lnTo>
                  <a:lnTo>
                    <a:pt x="218" y="190"/>
                  </a:lnTo>
                  <a:lnTo>
                    <a:pt x="219" y="190"/>
                  </a:lnTo>
                  <a:lnTo>
                    <a:pt x="219" y="191"/>
                  </a:lnTo>
                  <a:lnTo>
                    <a:pt x="220" y="191"/>
                  </a:lnTo>
                  <a:lnTo>
                    <a:pt x="220" y="191"/>
                  </a:lnTo>
                  <a:lnTo>
                    <a:pt x="222" y="191"/>
                  </a:lnTo>
                  <a:lnTo>
                    <a:pt x="222" y="191"/>
                  </a:lnTo>
                  <a:lnTo>
                    <a:pt x="223" y="193"/>
                  </a:lnTo>
                  <a:lnTo>
                    <a:pt x="223" y="193"/>
                  </a:lnTo>
                  <a:lnTo>
                    <a:pt x="224" y="194"/>
                  </a:lnTo>
                  <a:lnTo>
                    <a:pt x="226" y="195"/>
                  </a:lnTo>
                  <a:lnTo>
                    <a:pt x="226" y="195"/>
                  </a:lnTo>
                  <a:lnTo>
                    <a:pt x="227" y="198"/>
                  </a:lnTo>
                  <a:lnTo>
                    <a:pt x="228" y="200"/>
                  </a:lnTo>
                  <a:lnTo>
                    <a:pt x="230" y="201"/>
                  </a:lnTo>
                  <a:lnTo>
                    <a:pt x="230" y="201"/>
                  </a:lnTo>
                  <a:lnTo>
                    <a:pt x="231" y="201"/>
                  </a:lnTo>
                  <a:lnTo>
                    <a:pt x="231" y="201"/>
                  </a:lnTo>
                  <a:lnTo>
                    <a:pt x="233" y="201"/>
                  </a:lnTo>
                  <a:lnTo>
                    <a:pt x="235" y="202"/>
                  </a:lnTo>
                  <a:lnTo>
                    <a:pt x="237" y="204"/>
                  </a:lnTo>
                  <a:lnTo>
                    <a:pt x="239" y="205"/>
                  </a:lnTo>
                  <a:lnTo>
                    <a:pt x="242" y="208"/>
                  </a:lnTo>
                  <a:lnTo>
                    <a:pt x="245" y="210"/>
                  </a:lnTo>
                  <a:lnTo>
                    <a:pt x="247" y="213"/>
                  </a:lnTo>
                  <a:lnTo>
                    <a:pt x="250" y="216"/>
                  </a:lnTo>
                  <a:lnTo>
                    <a:pt x="253" y="218"/>
                  </a:lnTo>
                  <a:lnTo>
                    <a:pt x="255" y="221"/>
                  </a:lnTo>
                  <a:lnTo>
                    <a:pt x="257" y="224"/>
                  </a:lnTo>
                  <a:lnTo>
                    <a:pt x="258" y="227"/>
                  </a:lnTo>
                  <a:lnTo>
                    <a:pt x="260" y="228"/>
                  </a:lnTo>
                  <a:lnTo>
                    <a:pt x="261" y="229"/>
                  </a:lnTo>
                  <a:lnTo>
                    <a:pt x="261" y="229"/>
                  </a:lnTo>
                  <a:lnTo>
                    <a:pt x="262" y="231"/>
                  </a:lnTo>
                  <a:lnTo>
                    <a:pt x="265" y="232"/>
                  </a:lnTo>
                  <a:lnTo>
                    <a:pt x="266" y="232"/>
                  </a:lnTo>
                  <a:lnTo>
                    <a:pt x="268" y="233"/>
                  </a:lnTo>
                  <a:lnTo>
                    <a:pt x="270" y="235"/>
                  </a:lnTo>
                  <a:lnTo>
                    <a:pt x="272" y="235"/>
                  </a:lnTo>
                  <a:lnTo>
                    <a:pt x="273" y="236"/>
                  </a:lnTo>
                  <a:lnTo>
                    <a:pt x="276" y="236"/>
                  </a:lnTo>
                  <a:lnTo>
                    <a:pt x="277" y="237"/>
                  </a:lnTo>
                  <a:lnTo>
                    <a:pt x="278" y="239"/>
                  </a:lnTo>
                  <a:lnTo>
                    <a:pt x="280" y="239"/>
                  </a:lnTo>
                  <a:lnTo>
                    <a:pt x="281" y="240"/>
                  </a:lnTo>
                  <a:lnTo>
                    <a:pt x="283" y="241"/>
                  </a:lnTo>
                  <a:lnTo>
                    <a:pt x="285" y="243"/>
                  </a:lnTo>
                  <a:lnTo>
                    <a:pt x="288" y="245"/>
                  </a:lnTo>
                  <a:lnTo>
                    <a:pt x="291" y="248"/>
                  </a:lnTo>
                  <a:lnTo>
                    <a:pt x="292" y="249"/>
                  </a:lnTo>
                  <a:lnTo>
                    <a:pt x="293" y="251"/>
                  </a:lnTo>
                  <a:lnTo>
                    <a:pt x="295" y="252"/>
                  </a:lnTo>
                  <a:lnTo>
                    <a:pt x="296" y="254"/>
                  </a:lnTo>
                  <a:lnTo>
                    <a:pt x="297" y="255"/>
                  </a:lnTo>
                  <a:lnTo>
                    <a:pt x="299" y="256"/>
                  </a:lnTo>
                  <a:lnTo>
                    <a:pt x="300" y="258"/>
                  </a:lnTo>
                  <a:lnTo>
                    <a:pt x="300" y="259"/>
                  </a:lnTo>
                  <a:lnTo>
                    <a:pt x="301" y="260"/>
                  </a:lnTo>
                  <a:lnTo>
                    <a:pt x="301" y="263"/>
                  </a:lnTo>
                  <a:lnTo>
                    <a:pt x="303" y="264"/>
                  </a:lnTo>
                  <a:lnTo>
                    <a:pt x="304" y="266"/>
                  </a:lnTo>
                  <a:lnTo>
                    <a:pt x="305" y="267"/>
                  </a:lnTo>
                  <a:lnTo>
                    <a:pt x="307" y="268"/>
                  </a:lnTo>
                  <a:lnTo>
                    <a:pt x="310" y="270"/>
                  </a:lnTo>
                  <a:lnTo>
                    <a:pt x="311" y="270"/>
                  </a:lnTo>
                  <a:lnTo>
                    <a:pt x="312" y="271"/>
                  </a:lnTo>
                  <a:lnTo>
                    <a:pt x="315" y="271"/>
                  </a:lnTo>
                  <a:lnTo>
                    <a:pt x="316" y="272"/>
                  </a:lnTo>
                  <a:lnTo>
                    <a:pt x="318" y="272"/>
                  </a:lnTo>
                  <a:lnTo>
                    <a:pt x="320" y="272"/>
                  </a:lnTo>
                  <a:lnTo>
                    <a:pt x="322" y="271"/>
                  </a:lnTo>
                  <a:lnTo>
                    <a:pt x="324" y="271"/>
                  </a:lnTo>
                  <a:lnTo>
                    <a:pt x="326" y="271"/>
                  </a:lnTo>
                  <a:lnTo>
                    <a:pt x="327" y="270"/>
                  </a:lnTo>
                  <a:lnTo>
                    <a:pt x="330" y="268"/>
                  </a:lnTo>
                  <a:lnTo>
                    <a:pt x="331" y="267"/>
                  </a:lnTo>
                  <a:lnTo>
                    <a:pt x="334" y="266"/>
                  </a:lnTo>
                  <a:lnTo>
                    <a:pt x="335" y="264"/>
                  </a:lnTo>
                  <a:lnTo>
                    <a:pt x="337" y="264"/>
                  </a:lnTo>
                  <a:lnTo>
                    <a:pt x="337" y="264"/>
                  </a:lnTo>
                  <a:lnTo>
                    <a:pt x="338" y="264"/>
                  </a:lnTo>
                  <a:lnTo>
                    <a:pt x="339" y="263"/>
                  </a:lnTo>
                  <a:lnTo>
                    <a:pt x="342" y="263"/>
                  </a:lnTo>
                  <a:lnTo>
                    <a:pt x="345" y="263"/>
                  </a:lnTo>
                  <a:lnTo>
                    <a:pt x="347" y="264"/>
                  </a:lnTo>
                  <a:lnTo>
                    <a:pt x="349" y="263"/>
                  </a:lnTo>
                  <a:lnTo>
                    <a:pt x="350" y="263"/>
                  </a:lnTo>
                  <a:lnTo>
                    <a:pt x="351" y="263"/>
                  </a:lnTo>
                  <a:lnTo>
                    <a:pt x="353" y="263"/>
                  </a:lnTo>
                  <a:lnTo>
                    <a:pt x="354" y="262"/>
                  </a:lnTo>
                  <a:lnTo>
                    <a:pt x="355" y="260"/>
                  </a:lnTo>
                  <a:lnTo>
                    <a:pt x="357" y="260"/>
                  </a:lnTo>
                  <a:lnTo>
                    <a:pt x="358" y="259"/>
                  </a:lnTo>
                  <a:lnTo>
                    <a:pt x="359" y="259"/>
                  </a:lnTo>
                  <a:lnTo>
                    <a:pt x="361" y="259"/>
                  </a:lnTo>
                  <a:lnTo>
                    <a:pt x="362" y="258"/>
                  </a:lnTo>
                  <a:lnTo>
                    <a:pt x="365" y="259"/>
                  </a:lnTo>
                  <a:lnTo>
                    <a:pt x="366" y="259"/>
                  </a:lnTo>
                  <a:lnTo>
                    <a:pt x="369" y="259"/>
                  </a:lnTo>
                  <a:lnTo>
                    <a:pt x="370" y="260"/>
                  </a:lnTo>
                  <a:lnTo>
                    <a:pt x="373" y="260"/>
                  </a:lnTo>
                  <a:lnTo>
                    <a:pt x="376" y="260"/>
                  </a:lnTo>
                  <a:lnTo>
                    <a:pt x="377" y="262"/>
                  </a:lnTo>
                  <a:lnTo>
                    <a:pt x="380" y="262"/>
                  </a:lnTo>
                  <a:lnTo>
                    <a:pt x="382" y="262"/>
                  </a:lnTo>
                  <a:lnTo>
                    <a:pt x="385" y="262"/>
                  </a:lnTo>
                  <a:lnTo>
                    <a:pt x="386" y="262"/>
                  </a:lnTo>
                  <a:lnTo>
                    <a:pt x="389" y="262"/>
                  </a:lnTo>
                  <a:lnTo>
                    <a:pt x="391" y="262"/>
                  </a:lnTo>
                  <a:lnTo>
                    <a:pt x="392" y="262"/>
                  </a:lnTo>
                  <a:lnTo>
                    <a:pt x="393" y="262"/>
                  </a:lnTo>
                  <a:lnTo>
                    <a:pt x="396" y="262"/>
                  </a:lnTo>
                  <a:lnTo>
                    <a:pt x="396" y="262"/>
                  </a:lnTo>
                  <a:lnTo>
                    <a:pt x="397" y="260"/>
                  </a:lnTo>
                  <a:lnTo>
                    <a:pt x="399" y="259"/>
                  </a:lnTo>
                  <a:lnTo>
                    <a:pt x="401" y="256"/>
                  </a:lnTo>
                  <a:lnTo>
                    <a:pt x="401" y="255"/>
                  </a:lnTo>
                  <a:lnTo>
                    <a:pt x="403" y="254"/>
                  </a:lnTo>
                  <a:lnTo>
                    <a:pt x="404" y="252"/>
                  </a:lnTo>
                  <a:lnTo>
                    <a:pt x="404" y="251"/>
                  </a:lnTo>
                  <a:lnTo>
                    <a:pt x="404" y="248"/>
                  </a:lnTo>
                  <a:lnTo>
                    <a:pt x="405" y="247"/>
                  </a:lnTo>
                  <a:lnTo>
                    <a:pt x="405" y="245"/>
                  </a:lnTo>
                  <a:lnTo>
                    <a:pt x="405" y="244"/>
                  </a:lnTo>
                  <a:lnTo>
                    <a:pt x="404" y="243"/>
                  </a:lnTo>
                  <a:lnTo>
                    <a:pt x="404" y="240"/>
                  </a:lnTo>
                  <a:lnTo>
                    <a:pt x="404" y="240"/>
                  </a:lnTo>
                  <a:lnTo>
                    <a:pt x="404" y="239"/>
                  </a:lnTo>
                  <a:lnTo>
                    <a:pt x="405" y="237"/>
                  </a:lnTo>
                  <a:lnTo>
                    <a:pt x="405" y="237"/>
                  </a:lnTo>
                  <a:lnTo>
                    <a:pt x="407" y="236"/>
                  </a:lnTo>
                  <a:lnTo>
                    <a:pt x="407" y="235"/>
                  </a:lnTo>
                  <a:lnTo>
                    <a:pt x="407" y="235"/>
                  </a:lnTo>
                  <a:lnTo>
                    <a:pt x="407" y="233"/>
                  </a:lnTo>
                  <a:lnTo>
                    <a:pt x="407" y="231"/>
                  </a:lnTo>
                  <a:lnTo>
                    <a:pt x="407" y="228"/>
                  </a:lnTo>
                  <a:lnTo>
                    <a:pt x="407" y="227"/>
                  </a:lnTo>
                  <a:lnTo>
                    <a:pt x="407" y="225"/>
                  </a:lnTo>
                  <a:lnTo>
                    <a:pt x="405" y="224"/>
                  </a:lnTo>
                  <a:lnTo>
                    <a:pt x="405" y="224"/>
                  </a:lnTo>
                  <a:lnTo>
                    <a:pt x="404" y="222"/>
                  </a:lnTo>
                  <a:lnTo>
                    <a:pt x="404" y="221"/>
                  </a:lnTo>
                  <a:lnTo>
                    <a:pt x="403" y="221"/>
                  </a:lnTo>
                  <a:lnTo>
                    <a:pt x="403" y="220"/>
                  </a:lnTo>
                  <a:lnTo>
                    <a:pt x="403" y="220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27" name="Freeform 37"/>
            <p:cNvSpPr>
              <a:spLocks/>
            </p:cNvSpPr>
            <p:nvPr/>
          </p:nvSpPr>
          <p:spPr bwMode="auto">
            <a:xfrm>
              <a:off x="3420904" y="4226123"/>
              <a:ext cx="409821" cy="389556"/>
            </a:xfrm>
            <a:custGeom>
              <a:avLst/>
              <a:gdLst>
                <a:gd name="T0" fmla="*/ 174 w 182"/>
                <a:gd name="T1" fmla="*/ 115 h 173"/>
                <a:gd name="T2" fmla="*/ 169 w 182"/>
                <a:gd name="T3" fmla="*/ 104 h 173"/>
                <a:gd name="T4" fmla="*/ 165 w 182"/>
                <a:gd name="T5" fmla="*/ 92 h 173"/>
                <a:gd name="T6" fmla="*/ 159 w 182"/>
                <a:gd name="T7" fmla="*/ 87 h 173"/>
                <a:gd name="T8" fmla="*/ 155 w 182"/>
                <a:gd name="T9" fmla="*/ 77 h 173"/>
                <a:gd name="T10" fmla="*/ 148 w 182"/>
                <a:gd name="T11" fmla="*/ 68 h 173"/>
                <a:gd name="T12" fmla="*/ 140 w 182"/>
                <a:gd name="T13" fmla="*/ 65 h 173"/>
                <a:gd name="T14" fmla="*/ 124 w 182"/>
                <a:gd name="T15" fmla="*/ 61 h 173"/>
                <a:gd name="T16" fmla="*/ 117 w 182"/>
                <a:gd name="T17" fmla="*/ 54 h 173"/>
                <a:gd name="T18" fmla="*/ 111 w 182"/>
                <a:gd name="T19" fmla="*/ 46 h 173"/>
                <a:gd name="T20" fmla="*/ 98 w 182"/>
                <a:gd name="T21" fmla="*/ 45 h 173"/>
                <a:gd name="T22" fmla="*/ 90 w 182"/>
                <a:gd name="T23" fmla="*/ 42 h 173"/>
                <a:gd name="T24" fmla="*/ 80 w 182"/>
                <a:gd name="T25" fmla="*/ 35 h 173"/>
                <a:gd name="T26" fmla="*/ 74 w 182"/>
                <a:gd name="T27" fmla="*/ 34 h 173"/>
                <a:gd name="T28" fmla="*/ 70 w 182"/>
                <a:gd name="T29" fmla="*/ 29 h 173"/>
                <a:gd name="T30" fmla="*/ 61 w 182"/>
                <a:gd name="T31" fmla="*/ 25 h 173"/>
                <a:gd name="T32" fmla="*/ 52 w 182"/>
                <a:gd name="T33" fmla="*/ 20 h 173"/>
                <a:gd name="T34" fmla="*/ 38 w 182"/>
                <a:gd name="T35" fmla="*/ 4 h 173"/>
                <a:gd name="T36" fmla="*/ 24 w 182"/>
                <a:gd name="T37" fmla="*/ 6 h 173"/>
                <a:gd name="T38" fmla="*/ 8 w 182"/>
                <a:gd name="T39" fmla="*/ 16 h 173"/>
                <a:gd name="T40" fmla="*/ 0 w 182"/>
                <a:gd name="T41" fmla="*/ 20 h 173"/>
                <a:gd name="T42" fmla="*/ 0 w 182"/>
                <a:gd name="T43" fmla="*/ 37 h 173"/>
                <a:gd name="T44" fmla="*/ 3 w 182"/>
                <a:gd name="T45" fmla="*/ 49 h 173"/>
                <a:gd name="T46" fmla="*/ 8 w 182"/>
                <a:gd name="T47" fmla="*/ 54 h 173"/>
                <a:gd name="T48" fmla="*/ 19 w 182"/>
                <a:gd name="T49" fmla="*/ 60 h 173"/>
                <a:gd name="T50" fmla="*/ 25 w 182"/>
                <a:gd name="T51" fmla="*/ 64 h 173"/>
                <a:gd name="T52" fmla="*/ 36 w 182"/>
                <a:gd name="T53" fmla="*/ 70 h 173"/>
                <a:gd name="T54" fmla="*/ 40 w 182"/>
                <a:gd name="T55" fmla="*/ 77 h 173"/>
                <a:gd name="T56" fmla="*/ 38 w 182"/>
                <a:gd name="T57" fmla="*/ 88 h 173"/>
                <a:gd name="T58" fmla="*/ 34 w 182"/>
                <a:gd name="T59" fmla="*/ 99 h 173"/>
                <a:gd name="T60" fmla="*/ 34 w 182"/>
                <a:gd name="T61" fmla="*/ 102 h 173"/>
                <a:gd name="T62" fmla="*/ 42 w 182"/>
                <a:gd name="T63" fmla="*/ 102 h 173"/>
                <a:gd name="T64" fmla="*/ 47 w 182"/>
                <a:gd name="T65" fmla="*/ 102 h 173"/>
                <a:gd name="T66" fmla="*/ 50 w 182"/>
                <a:gd name="T67" fmla="*/ 106 h 173"/>
                <a:gd name="T68" fmla="*/ 52 w 182"/>
                <a:gd name="T69" fmla="*/ 112 h 173"/>
                <a:gd name="T70" fmla="*/ 58 w 182"/>
                <a:gd name="T71" fmla="*/ 114 h 173"/>
                <a:gd name="T72" fmla="*/ 67 w 182"/>
                <a:gd name="T73" fmla="*/ 116 h 173"/>
                <a:gd name="T74" fmla="*/ 69 w 182"/>
                <a:gd name="T75" fmla="*/ 131 h 173"/>
                <a:gd name="T76" fmla="*/ 71 w 182"/>
                <a:gd name="T77" fmla="*/ 139 h 173"/>
                <a:gd name="T78" fmla="*/ 78 w 182"/>
                <a:gd name="T79" fmla="*/ 138 h 173"/>
                <a:gd name="T80" fmla="*/ 84 w 182"/>
                <a:gd name="T81" fmla="*/ 143 h 173"/>
                <a:gd name="T82" fmla="*/ 85 w 182"/>
                <a:gd name="T83" fmla="*/ 156 h 173"/>
                <a:gd name="T84" fmla="*/ 82 w 182"/>
                <a:gd name="T85" fmla="*/ 161 h 173"/>
                <a:gd name="T86" fmla="*/ 81 w 182"/>
                <a:gd name="T87" fmla="*/ 168 h 173"/>
                <a:gd name="T88" fmla="*/ 88 w 182"/>
                <a:gd name="T89" fmla="*/ 172 h 173"/>
                <a:gd name="T90" fmla="*/ 97 w 182"/>
                <a:gd name="T91" fmla="*/ 172 h 173"/>
                <a:gd name="T92" fmla="*/ 100 w 182"/>
                <a:gd name="T93" fmla="*/ 165 h 173"/>
                <a:gd name="T94" fmla="*/ 104 w 182"/>
                <a:gd name="T95" fmla="*/ 157 h 173"/>
                <a:gd name="T96" fmla="*/ 113 w 182"/>
                <a:gd name="T97" fmla="*/ 151 h 173"/>
                <a:gd name="T98" fmla="*/ 125 w 182"/>
                <a:gd name="T99" fmla="*/ 150 h 173"/>
                <a:gd name="T100" fmla="*/ 134 w 182"/>
                <a:gd name="T101" fmla="*/ 143 h 173"/>
                <a:gd name="T102" fmla="*/ 139 w 182"/>
                <a:gd name="T103" fmla="*/ 142 h 173"/>
                <a:gd name="T104" fmla="*/ 148 w 182"/>
                <a:gd name="T105" fmla="*/ 145 h 173"/>
                <a:gd name="T106" fmla="*/ 165 w 182"/>
                <a:gd name="T107" fmla="*/ 145 h 173"/>
                <a:gd name="T108" fmla="*/ 179 w 182"/>
                <a:gd name="T109" fmla="*/ 141 h 173"/>
                <a:gd name="T110" fmla="*/ 182 w 182"/>
                <a:gd name="T111" fmla="*/ 133 h 173"/>
                <a:gd name="T112" fmla="*/ 181 w 182"/>
                <a:gd name="T113" fmla="*/ 126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82" h="173">
                  <a:moveTo>
                    <a:pt x="179" y="124"/>
                  </a:moveTo>
                  <a:lnTo>
                    <a:pt x="178" y="123"/>
                  </a:lnTo>
                  <a:lnTo>
                    <a:pt x="177" y="120"/>
                  </a:lnTo>
                  <a:lnTo>
                    <a:pt x="175" y="119"/>
                  </a:lnTo>
                  <a:lnTo>
                    <a:pt x="175" y="116"/>
                  </a:lnTo>
                  <a:lnTo>
                    <a:pt x="174" y="115"/>
                  </a:lnTo>
                  <a:lnTo>
                    <a:pt x="174" y="112"/>
                  </a:lnTo>
                  <a:lnTo>
                    <a:pt x="173" y="111"/>
                  </a:lnTo>
                  <a:lnTo>
                    <a:pt x="171" y="110"/>
                  </a:lnTo>
                  <a:lnTo>
                    <a:pt x="171" y="108"/>
                  </a:lnTo>
                  <a:lnTo>
                    <a:pt x="170" y="107"/>
                  </a:lnTo>
                  <a:lnTo>
                    <a:pt x="169" y="104"/>
                  </a:lnTo>
                  <a:lnTo>
                    <a:pt x="169" y="103"/>
                  </a:lnTo>
                  <a:lnTo>
                    <a:pt x="167" y="100"/>
                  </a:lnTo>
                  <a:lnTo>
                    <a:pt x="167" y="97"/>
                  </a:lnTo>
                  <a:lnTo>
                    <a:pt x="166" y="96"/>
                  </a:lnTo>
                  <a:lnTo>
                    <a:pt x="166" y="93"/>
                  </a:lnTo>
                  <a:lnTo>
                    <a:pt x="165" y="92"/>
                  </a:lnTo>
                  <a:lnTo>
                    <a:pt x="163" y="91"/>
                  </a:lnTo>
                  <a:lnTo>
                    <a:pt x="162" y="89"/>
                  </a:lnTo>
                  <a:lnTo>
                    <a:pt x="161" y="88"/>
                  </a:lnTo>
                  <a:lnTo>
                    <a:pt x="161" y="88"/>
                  </a:lnTo>
                  <a:lnTo>
                    <a:pt x="159" y="88"/>
                  </a:lnTo>
                  <a:lnTo>
                    <a:pt x="159" y="87"/>
                  </a:lnTo>
                  <a:lnTo>
                    <a:pt x="158" y="85"/>
                  </a:lnTo>
                  <a:lnTo>
                    <a:pt x="158" y="84"/>
                  </a:lnTo>
                  <a:lnTo>
                    <a:pt x="156" y="83"/>
                  </a:lnTo>
                  <a:lnTo>
                    <a:pt x="156" y="81"/>
                  </a:lnTo>
                  <a:lnTo>
                    <a:pt x="156" y="80"/>
                  </a:lnTo>
                  <a:lnTo>
                    <a:pt x="155" y="77"/>
                  </a:lnTo>
                  <a:lnTo>
                    <a:pt x="154" y="74"/>
                  </a:lnTo>
                  <a:lnTo>
                    <a:pt x="154" y="73"/>
                  </a:lnTo>
                  <a:lnTo>
                    <a:pt x="154" y="72"/>
                  </a:lnTo>
                  <a:lnTo>
                    <a:pt x="152" y="70"/>
                  </a:lnTo>
                  <a:lnTo>
                    <a:pt x="150" y="69"/>
                  </a:lnTo>
                  <a:lnTo>
                    <a:pt x="148" y="68"/>
                  </a:lnTo>
                  <a:lnTo>
                    <a:pt x="147" y="68"/>
                  </a:lnTo>
                  <a:lnTo>
                    <a:pt x="146" y="66"/>
                  </a:lnTo>
                  <a:lnTo>
                    <a:pt x="144" y="66"/>
                  </a:lnTo>
                  <a:lnTo>
                    <a:pt x="143" y="66"/>
                  </a:lnTo>
                  <a:lnTo>
                    <a:pt x="142" y="65"/>
                  </a:lnTo>
                  <a:lnTo>
                    <a:pt x="140" y="65"/>
                  </a:lnTo>
                  <a:lnTo>
                    <a:pt x="139" y="65"/>
                  </a:lnTo>
                  <a:lnTo>
                    <a:pt x="136" y="65"/>
                  </a:lnTo>
                  <a:lnTo>
                    <a:pt x="134" y="64"/>
                  </a:lnTo>
                  <a:lnTo>
                    <a:pt x="129" y="64"/>
                  </a:lnTo>
                  <a:lnTo>
                    <a:pt x="125" y="62"/>
                  </a:lnTo>
                  <a:lnTo>
                    <a:pt x="124" y="61"/>
                  </a:lnTo>
                  <a:lnTo>
                    <a:pt x="123" y="60"/>
                  </a:lnTo>
                  <a:lnTo>
                    <a:pt x="121" y="60"/>
                  </a:lnTo>
                  <a:lnTo>
                    <a:pt x="120" y="58"/>
                  </a:lnTo>
                  <a:lnTo>
                    <a:pt x="120" y="57"/>
                  </a:lnTo>
                  <a:lnTo>
                    <a:pt x="119" y="56"/>
                  </a:lnTo>
                  <a:lnTo>
                    <a:pt x="117" y="54"/>
                  </a:lnTo>
                  <a:lnTo>
                    <a:pt x="117" y="54"/>
                  </a:lnTo>
                  <a:lnTo>
                    <a:pt x="116" y="50"/>
                  </a:lnTo>
                  <a:lnTo>
                    <a:pt x="116" y="49"/>
                  </a:lnTo>
                  <a:lnTo>
                    <a:pt x="115" y="49"/>
                  </a:lnTo>
                  <a:lnTo>
                    <a:pt x="112" y="46"/>
                  </a:lnTo>
                  <a:lnTo>
                    <a:pt x="111" y="46"/>
                  </a:lnTo>
                  <a:lnTo>
                    <a:pt x="109" y="46"/>
                  </a:lnTo>
                  <a:lnTo>
                    <a:pt x="108" y="45"/>
                  </a:lnTo>
                  <a:lnTo>
                    <a:pt x="107" y="45"/>
                  </a:lnTo>
                  <a:lnTo>
                    <a:pt x="104" y="45"/>
                  </a:lnTo>
                  <a:lnTo>
                    <a:pt x="100" y="45"/>
                  </a:lnTo>
                  <a:lnTo>
                    <a:pt x="98" y="45"/>
                  </a:lnTo>
                  <a:lnTo>
                    <a:pt x="97" y="43"/>
                  </a:lnTo>
                  <a:lnTo>
                    <a:pt x="96" y="43"/>
                  </a:lnTo>
                  <a:lnTo>
                    <a:pt x="94" y="43"/>
                  </a:lnTo>
                  <a:lnTo>
                    <a:pt x="93" y="43"/>
                  </a:lnTo>
                  <a:lnTo>
                    <a:pt x="92" y="42"/>
                  </a:lnTo>
                  <a:lnTo>
                    <a:pt x="90" y="42"/>
                  </a:lnTo>
                  <a:lnTo>
                    <a:pt x="89" y="41"/>
                  </a:lnTo>
                  <a:lnTo>
                    <a:pt x="88" y="39"/>
                  </a:lnTo>
                  <a:lnTo>
                    <a:pt x="86" y="39"/>
                  </a:lnTo>
                  <a:lnTo>
                    <a:pt x="84" y="37"/>
                  </a:lnTo>
                  <a:lnTo>
                    <a:pt x="82" y="37"/>
                  </a:lnTo>
                  <a:lnTo>
                    <a:pt x="80" y="35"/>
                  </a:lnTo>
                  <a:lnTo>
                    <a:pt x="78" y="35"/>
                  </a:lnTo>
                  <a:lnTo>
                    <a:pt x="77" y="35"/>
                  </a:lnTo>
                  <a:lnTo>
                    <a:pt x="75" y="35"/>
                  </a:lnTo>
                  <a:lnTo>
                    <a:pt x="74" y="35"/>
                  </a:lnTo>
                  <a:lnTo>
                    <a:pt x="74" y="34"/>
                  </a:lnTo>
                  <a:lnTo>
                    <a:pt x="74" y="34"/>
                  </a:lnTo>
                  <a:lnTo>
                    <a:pt x="73" y="34"/>
                  </a:lnTo>
                  <a:lnTo>
                    <a:pt x="73" y="33"/>
                  </a:lnTo>
                  <a:lnTo>
                    <a:pt x="71" y="31"/>
                  </a:lnTo>
                  <a:lnTo>
                    <a:pt x="71" y="30"/>
                  </a:lnTo>
                  <a:lnTo>
                    <a:pt x="70" y="29"/>
                  </a:lnTo>
                  <a:lnTo>
                    <a:pt x="70" y="29"/>
                  </a:lnTo>
                  <a:lnTo>
                    <a:pt x="69" y="27"/>
                  </a:lnTo>
                  <a:lnTo>
                    <a:pt x="67" y="27"/>
                  </a:lnTo>
                  <a:lnTo>
                    <a:pt x="66" y="26"/>
                  </a:lnTo>
                  <a:lnTo>
                    <a:pt x="65" y="26"/>
                  </a:lnTo>
                  <a:lnTo>
                    <a:pt x="63" y="26"/>
                  </a:lnTo>
                  <a:lnTo>
                    <a:pt x="61" y="25"/>
                  </a:lnTo>
                  <a:lnTo>
                    <a:pt x="58" y="25"/>
                  </a:lnTo>
                  <a:lnTo>
                    <a:pt x="57" y="23"/>
                  </a:lnTo>
                  <a:lnTo>
                    <a:pt x="57" y="23"/>
                  </a:lnTo>
                  <a:lnTo>
                    <a:pt x="55" y="23"/>
                  </a:lnTo>
                  <a:lnTo>
                    <a:pt x="54" y="22"/>
                  </a:lnTo>
                  <a:lnTo>
                    <a:pt x="52" y="20"/>
                  </a:lnTo>
                  <a:lnTo>
                    <a:pt x="51" y="18"/>
                  </a:lnTo>
                  <a:lnTo>
                    <a:pt x="48" y="15"/>
                  </a:lnTo>
                  <a:lnTo>
                    <a:pt x="46" y="12"/>
                  </a:lnTo>
                  <a:lnTo>
                    <a:pt x="43" y="10"/>
                  </a:lnTo>
                  <a:lnTo>
                    <a:pt x="40" y="7"/>
                  </a:lnTo>
                  <a:lnTo>
                    <a:pt x="38" y="4"/>
                  </a:lnTo>
                  <a:lnTo>
                    <a:pt x="35" y="3"/>
                  </a:lnTo>
                  <a:lnTo>
                    <a:pt x="32" y="2"/>
                  </a:lnTo>
                  <a:lnTo>
                    <a:pt x="31" y="0"/>
                  </a:lnTo>
                  <a:lnTo>
                    <a:pt x="30" y="2"/>
                  </a:lnTo>
                  <a:lnTo>
                    <a:pt x="27" y="3"/>
                  </a:lnTo>
                  <a:lnTo>
                    <a:pt x="24" y="6"/>
                  </a:lnTo>
                  <a:lnTo>
                    <a:pt x="21" y="7"/>
                  </a:lnTo>
                  <a:lnTo>
                    <a:pt x="19" y="10"/>
                  </a:lnTo>
                  <a:lnTo>
                    <a:pt x="16" y="11"/>
                  </a:lnTo>
                  <a:lnTo>
                    <a:pt x="13" y="12"/>
                  </a:lnTo>
                  <a:lnTo>
                    <a:pt x="11" y="15"/>
                  </a:lnTo>
                  <a:lnTo>
                    <a:pt x="8" y="16"/>
                  </a:lnTo>
                  <a:lnTo>
                    <a:pt x="5" y="18"/>
                  </a:lnTo>
                  <a:lnTo>
                    <a:pt x="3" y="18"/>
                  </a:lnTo>
                  <a:lnTo>
                    <a:pt x="1" y="19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0" y="20"/>
                  </a:lnTo>
                  <a:lnTo>
                    <a:pt x="1" y="25"/>
                  </a:lnTo>
                  <a:lnTo>
                    <a:pt x="1" y="27"/>
                  </a:lnTo>
                  <a:lnTo>
                    <a:pt x="1" y="30"/>
                  </a:lnTo>
                  <a:lnTo>
                    <a:pt x="1" y="31"/>
                  </a:lnTo>
                  <a:lnTo>
                    <a:pt x="1" y="34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0" y="39"/>
                  </a:lnTo>
                  <a:lnTo>
                    <a:pt x="1" y="42"/>
                  </a:lnTo>
                  <a:lnTo>
                    <a:pt x="1" y="45"/>
                  </a:lnTo>
                  <a:lnTo>
                    <a:pt x="3" y="47"/>
                  </a:lnTo>
                  <a:lnTo>
                    <a:pt x="3" y="49"/>
                  </a:lnTo>
                  <a:lnTo>
                    <a:pt x="4" y="52"/>
                  </a:lnTo>
                  <a:lnTo>
                    <a:pt x="4" y="52"/>
                  </a:lnTo>
                  <a:lnTo>
                    <a:pt x="5" y="53"/>
                  </a:lnTo>
                  <a:lnTo>
                    <a:pt x="5" y="53"/>
                  </a:lnTo>
                  <a:lnTo>
                    <a:pt x="7" y="54"/>
                  </a:lnTo>
                  <a:lnTo>
                    <a:pt x="8" y="54"/>
                  </a:lnTo>
                  <a:lnTo>
                    <a:pt x="9" y="56"/>
                  </a:lnTo>
                  <a:lnTo>
                    <a:pt x="11" y="56"/>
                  </a:lnTo>
                  <a:lnTo>
                    <a:pt x="12" y="57"/>
                  </a:lnTo>
                  <a:lnTo>
                    <a:pt x="15" y="57"/>
                  </a:lnTo>
                  <a:lnTo>
                    <a:pt x="17" y="58"/>
                  </a:lnTo>
                  <a:lnTo>
                    <a:pt x="19" y="60"/>
                  </a:lnTo>
                  <a:lnTo>
                    <a:pt x="19" y="60"/>
                  </a:lnTo>
                  <a:lnTo>
                    <a:pt x="20" y="61"/>
                  </a:lnTo>
                  <a:lnTo>
                    <a:pt x="20" y="61"/>
                  </a:lnTo>
                  <a:lnTo>
                    <a:pt x="23" y="62"/>
                  </a:lnTo>
                  <a:lnTo>
                    <a:pt x="24" y="62"/>
                  </a:lnTo>
                  <a:lnTo>
                    <a:pt x="25" y="64"/>
                  </a:lnTo>
                  <a:lnTo>
                    <a:pt x="28" y="64"/>
                  </a:lnTo>
                  <a:lnTo>
                    <a:pt x="30" y="65"/>
                  </a:lnTo>
                  <a:lnTo>
                    <a:pt x="31" y="66"/>
                  </a:lnTo>
                  <a:lnTo>
                    <a:pt x="34" y="68"/>
                  </a:lnTo>
                  <a:lnTo>
                    <a:pt x="35" y="69"/>
                  </a:lnTo>
                  <a:lnTo>
                    <a:pt x="36" y="70"/>
                  </a:lnTo>
                  <a:lnTo>
                    <a:pt x="38" y="72"/>
                  </a:lnTo>
                  <a:lnTo>
                    <a:pt x="39" y="73"/>
                  </a:lnTo>
                  <a:lnTo>
                    <a:pt x="39" y="74"/>
                  </a:lnTo>
                  <a:lnTo>
                    <a:pt x="40" y="74"/>
                  </a:lnTo>
                  <a:lnTo>
                    <a:pt x="40" y="76"/>
                  </a:lnTo>
                  <a:lnTo>
                    <a:pt x="40" y="77"/>
                  </a:lnTo>
                  <a:lnTo>
                    <a:pt x="40" y="79"/>
                  </a:lnTo>
                  <a:lnTo>
                    <a:pt x="40" y="80"/>
                  </a:lnTo>
                  <a:lnTo>
                    <a:pt x="40" y="80"/>
                  </a:lnTo>
                  <a:lnTo>
                    <a:pt x="40" y="83"/>
                  </a:lnTo>
                  <a:lnTo>
                    <a:pt x="39" y="85"/>
                  </a:lnTo>
                  <a:lnTo>
                    <a:pt x="38" y="88"/>
                  </a:lnTo>
                  <a:lnTo>
                    <a:pt x="38" y="89"/>
                  </a:lnTo>
                  <a:lnTo>
                    <a:pt x="36" y="92"/>
                  </a:lnTo>
                  <a:lnTo>
                    <a:pt x="36" y="93"/>
                  </a:lnTo>
                  <a:lnTo>
                    <a:pt x="35" y="96"/>
                  </a:lnTo>
                  <a:lnTo>
                    <a:pt x="34" y="97"/>
                  </a:lnTo>
                  <a:lnTo>
                    <a:pt x="34" y="99"/>
                  </a:lnTo>
                  <a:lnTo>
                    <a:pt x="34" y="99"/>
                  </a:lnTo>
                  <a:lnTo>
                    <a:pt x="34" y="99"/>
                  </a:lnTo>
                  <a:lnTo>
                    <a:pt x="34" y="100"/>
                  </a:lnTo>
                  <a:lnTo>
                    <a:pt x="34" y="100"/>
                  </a:lnTo>
                  <a:lnTo>
                    <a:pt x="34" y="102"/>
                  </a:lnTo>
                  <a:lnTo>
                    <a:pt x="34" y="102"/>
                  </a:lnTo>
                  <a:lnTo>
                    <a:pt x="35" y="102"/>
                  </a:lnTo>
                  <a:lnTo>
                    <a:pt x="35" y="102"/>
                  </a:lnTo>
                  <a:lnTo>
                    <a:pt x="38" y="102"/>
                  </a:lnTo>
                  <a:lnTo>
                    <a:pt x="39" y="102"/>
                  </a:lnTo>
                  <a:lnTo>
                    <a:pt x="40" y="102"/>
                  </a:lnTo>
                  <a:lnTo>
                    <a:pt x="42" y="102"/>
                  </a:lnTo>
                  <a:lnTo>
                    <a:pt x="42" y="102"/>
                  </a:lnTo>
                  <a:lnTo>
                    <a:pt x="43" y="102"/>
                  </a:lnTo>
                  <a:lnTo>
                    <a:pt x="44" y="102"/>
                  </a:lnTo>
                  <a:lnTo>
                    <a:pt x="46" y="102"/>
                  </a:lnTo>
                  <a:lnTo>
                    <a:pt x="46" y="102"/>
                  </a:lnTo>
                  <a:lnTo>
                    <a:pt x="47" y="102"/>
                  </a:lnTo>
                  <a:lnTo>
                    <a:pt x="47" y="102"/>
                  </a:lnTo>
                  <a:lnTo>
                    <a:pt x="48" y="103"/>
                  </a:lnTo>
                  <a:lnTo>
                    <a:pt x="48" y="103"/>
                  </a:lnTo>
                  <a:lnTo>
                    <a:pt x="50" y="104"/>
                  </a:lnTo>
                  <a:lnTo>
                    <a:pt x="50" y="104"/>
                  </a:lnTo>
                  <a:lnTo>
                    <a:pt x="50" y="106"/>
                  </a:lnTo>
                  <a:lnTo>
                    <a:pt x="51" y="107"/>
                  </a:lnTo>
                  <a:lnTo>
                    <a:pt x="51" y="107"/>
                  </a:lnTo>
                  <a:lnTo>
                    <a:pt x="51" y="108"/>
                  </a:lnTo>
                  <a:lnTo>
                    <a:pt x="51" y="110"/>
                  </a:lnTo>
                  <a:lnTo>
                    <a:pt x="51" y="111"/>
                  </a:lnTo>
                  <a:lnTo>
                    <a:pt x="52" y="112"/>
                  </a:lnTo>
                  <a:lnTo>
                    <a:pt x="52" y="112"/>
                  </a:lnTo>
                  <a:lnTo>
                    <a:pt x="52" y="112"/>
                  </a:lnTo>
                  <a:lnTo>
                    <a:pt x="52" y="112"/>
                  </a:lnTo>
                  <a:lnTo>
                    <a:pt x="54" y="114"/>
                  </a:lnTo>
                  <a:lnTo>
                    <a:pt x="57" y="114"/>
                  </a:lnTo>
                  <a:lnTo>
                    <a:pt x="58" y="114"/>
                  </a:lnTo>
                  <a:lnTo>
                    <a:pt x="61" y="115"/>
                  </a:lnTo>
                  <a:lnTo>
                    <a:pt x="62" y="115"/>
                  </a:lnTo>
                  <a:lnTo>
                    <a:pt x="65" y="115"/>
                  </a:lnTo>
                  <a:lnTo>
                    <a:pt x="66" y="116"/>
                  </a:lnTo>
                  <a:lnTo>
                    <a:pt x="67" y="116"/>
                  </a:lnTo>
                  <a:lnTo>
                    <a:pt x="67" y="116"/>
                  </a:lnTo>
                  <a:lnTo>
                    <a:pt x="67" y="118"/>
                  </a:lnTo>
                  <a:lnTo>
                    <a:pt x="67" y="120"/>
                  </a:lnTo>
                  <a:lnTo>
                    <a:pt x="67" y="122"/>
                  </a:lnTo>
                  <a:lnTo>
                    <a:pt x="67" y="124"/>
                  </a:lnTo>
                  <a:lnTo>
                    <a:pt x="67" y="127"/>
                  </a:lnTo>
                  <a:lnTo>
                    <a:pt x="69" y="131"/>
                  </a:lnTo>
                  <a:lnTo>
                    <a:pt x="69" y="134"/>
                  </a:lnTo>
                  <a:lnTo>
                    <a:pt x="70" y="137"/>
                  </a:lnTo>
                  <a:lnTo>
                    <a:pt x="70" y="138"/>
                  </a:lnTo>
                  <a:lnTo>
                    <a:pt x="70" y="139"/>
                  </a:lnTo>
                  <a:lnTo>
                    <a:pt x="71" y="141"/>
                  </a:lnTo>
                  <a:lnTo>
                    <a:pt x="71" y="139"/>
                  </a:lnTo>
                  <a:lnTo>
                    <a:pt x="73" y="138"/>
                  </a:lnTo>
                  <a:lnTo>
                    <a:pt x="74" y="138"/>
                  </a:lnTo>
                  <a:lnTo>
                    <a:pt x="75" y="138"/>
                  </a:lnTo>
                  <a:lnTo>
                    <a:pt x="75" y="138"/>
                  </a:lnTo>
                  <a:lnTo>
                    <a:pt x="77" y="138"/>
                  </a:lnTo>
                  <a:lnTo>
                    <a:pt x="78" y="138"/>
                  </a:lnTo>
                  <a:lnTo>
                    <a:pt x="80" y="138"/>
                  </a:lnTo>
                  <a:lnTo>
                    <a:pt x="80" y="138"/>
                  </a:lnTo>
                  <a:lnTo>
                    <a:pt x="81" y="139"/>
                  </a:lnTo>
                  <a:lnTo>
                    <a:pt x="82" y="141"/>
                  </a:lnTo>
                  <a:lnTo>
                    <a:pt x="82" y="141"/>
                  </a:lnTo>
                  <a:lnTo>
                    <a:pt x="84" y="143"/>
                  </a:lnTo>
                  <a:lnTo>
                    <a:pt x="85" y="146"/>
                  </a:lnTo>
                  <a:lnTo>
                    <a:pt x="85" y="149"/>
                  </a:lnTo>
                  <a:lnTo>
                    <a:pt x="85" y="151"/>
                  </a:lnTo>
                  <a:lnTo>
                    <a:pt x="85" y="153"/>
                  </a:lnTo>
                  <a:lnTo>
                    <a:pt x="85" y="154"/>
                  </a:lnTo>
                  <a:lnTo>
                    <a:pt x="85" y="156"/>
                  </a:lnTo>
                  <a:lnTo>
                    <a:pt x="85" y="157"/>
                  </a:lnTo>
                  <a:lnTo>
                    <a:pt x="85" y="158"/>
                  </a:lnTo>
                  <a:lnTo>
                    <a:pt x="84" y="160"/>
                  </a:lnTo>
                  <a:lnTo>
                    <a:pt x="84" y="160"/>
                  </a:lnTo>
                  <a:lnTo>
                    <a:pt x="82" y="161"/>
                  </a:lnTo>
                  <a:lnTo>
                    <a:pt x="82" y="161"/>
                  </a:lnTo>
                  <a:lnTo>
                    <a:pt x="81" y="162"/>
                  </a:lnTo>
                  <a:lnTo>
                    <a:pt x="81" y="164"/>
                  </a:lnTo>
                  <a:lnTo>
                    <a:pt x="81" y="164"/>
                  </a:lnTo>
                  <a:lnTo>
                    <a:pt x="81" y="165"/>
                  </a:lnTo>
                  <a:lnTo>
                    <a:pt x="81" y="166"/>
                  </a:lnTo>
                  <a:lnTo>
                    <a:pt x="81" y="168"/>
                  </a:lnTo>
                  <a:lnTo>
                    <a:pt x="82" y="168"/>
                  </a:lnTo>
                  <a:lnTo>
                    <a:pt x="82" y="169"/>
                  </a:lnTo>
                  <a:lnTo>
                    <a:pt x="84" y="170"/>
                  </a:lnTo>
                  <a:lnTo>
                    <a:pt x="85" y="170"/>
                  </a:lnTo>
                  <a:lnTo>
                    <a:pt x="86" y="172"/>
                  </a:lnTo>
                  <a:lnTo>
                    <a:pt x="88" y="172"/>
                  </a:lnTo>
                  <a:lnTo>
                    <a:pt x="89" y="172"/>
                  </a:lnTo>
                  <a:lnTo>
                    <a:pt x="92" y="173"/>
                  </a:lnTo>
                  <a:lnTo>
                    <a:pt x="93" y="173"/>
                  </a:lnTo>
                  <a:lnTo>
                    <a:pt x="94" y="173"/>
                  </a:lnTo>
                  <a:lnTo>
                    <a:pt x="96" y="172"/>
                  </a:lnTo>
                  <a:lnTo>
                    <a:pt x="97" y="172"/>
                  </a:lnTo>
                  <a:lnTo>
                    <a:pt x="98" y="170"/>
                  </a:lnTo>
                  <a:lnTo>
                    <a:pt x="98" y="170"/>
                  </a:lnTo>
                  <a:lnTo>
                    <a:pt x="100" y="169"/>
                  </a:lnTo>
                  <a:lnTo>
                    <a:pt x="100" y="168"/>
                  </a:lnTo>
                  <a:lnTo>
                    <a:pt x="100" y="166"/>
                  </a:lnTo>
                  <a:lnTo>
                    <a:pt x="100" y="165"/>
                  </a:lnTo>
                  <a:lnTo>
                    <a:pt x="101" y="164"/>
                  </a:lnTo>
                  <a:lnTo>
                    <a:pt x="101" y="162"/>
                  </a:lnTo>
                  <a:lnTo>
                    <a:pt x="101" y="161"/>
                  </a:lnTo>
                  <a:lnTo>
                    <a:pt x="102" y="160"/>
                  </a:lnTo>
                  <a:lnTo>
                    <a:pt x="104" y="158"/>
                  </a:lnTo>
                  <a:lnTo>
                    <a:pt x="104" y="157"/>
                  </a:lnTo>
                  <a:lnTo>
                    <a:pt x="105" y="156"/>
                  </a:lnTo>
                  <a:lnTo>
                    <a:pt x="107" y="154"/>
                  </a:lnTo>
                  <a:lnTo>
                    <a:pt x="108" y="154"/>
                  </a:lnTo>
                  <a:lnTo>
                    <a:pt x="109" y="153"/>
                  </a:lnTo>
                  <a:lnTo>
                    <a:pt x="112" y="153"/>
                  </a:lnTo>
                  <a:lnTo>
                    <a:pt x="113" y="151"/>
                  </a:lnTo>
                  <a:lnTo>
                    <a:pt x="116" y="151"/>
                  </a:lnTo>
                  <a:lnTo>
                    <a:pt x="117" y="151"/>
                  </a:lnTo>
                  <a:lnTo>
                    <a:pt x="119" y="151"/>
                  </a:lnTo>
                  <a:lnTo>
                    <a:pt x="121" y="150"/>
                  </a:lnTo>
                  <a:lnTo>
                    <a:pt x="123" y="150"/>
                  </a:lnTo>
                  <a:lnTo>
                    <a:pt x="125" y="150"/>
                  </a:lnTo>
                  <a:lnTo>
                    <a:pt x="127" y="149"/>
                  </a:lnTo>
                  <a:lnTo>
                    <a:pt x="128" y="149"/>
                  </a:lnTo>
                  <a:lnTo>
                    <a:pt x="129" y="147"/>
                  </a:lnTo>
                  <a:lnTo>
                    <a:pt x="131" y="146"/>
                  </a:lnTo>
                  <a:lnTo>
                    <a:pt x="132" y="145"/>
                  </a:lnTo>
                  <a:lnTo>
                    <a:pt x="134" y="143"/>
                  </a:lnTo>
                  <a:lnTo>
                    <a:pt x="134" y="143"/>
                  </a:lnTo>
                  <a:lnTo>
                    <a:pt x="135" y="142"/>
                  </a:lnTo>
                  <a:lnTo>
                    <a:pt x="136" y="142"/>
                  </a:lnTo>
                  <a:lnTo>
                    <a:pt x="138" y="142"/>
                  </a:lnTo>
                  <a:lnTo>
                    <a:pt x="139" y="142"/>
                  </a:lnTo>
                  <a:lnTo>
                    <a:pt x="139" y="142"/>
                  </a:lnTo>
                  <a:lnTo>
                    <a:pt x="140" y="142"/>
                  </a:lnTo>
                  <a:lnTo>
                    <a:pt x="142" y="143"/>
                  </a:lnTo>
                  <a:lnTo>
                    <a:pt x="143" y="143"/>
                  </a:lnTo>
                  <a:lnTo>
                    <a:pt x="144" y="145"/>
                  </a:lnTo>
                  <a:lnTo>
                    <a:pt x="146" y="145"/>
                  </a:lnTo>
                  <a:lnTo>
                    <a:pt x="148" y="145"/>
                  </a:lnTo>
                  <a:lnTo>
                    <a:pt x="150" y="146"/>
                  </a:lnTo>
                  <a:lnTo>
                    <a:pt x="151" y="146"/>
                  </a:lnTo>
                  <a:lnTo>
                    <a:pt x="152" y="146"/>
                  </a:lnTo>
                  <a:lnTo>
                    <a:pt x="156" y="146"/>
                  </a:lnTo>
                  <a:lnTo>
                    <a:pt x="161" y="145"/>
                  </a:lnTo>
                  <a:lnTo>
                    <a:pt x="165" y="145"/>
                  </a:lnTo>
                  <a:lnTo>
                    <a:pt x="167" y="145"/>
                  </a:lnTo>
                  <a:lnTo>
                    <a:pt x="171" y="143"/>
                  </a:lnTo>
                  <a:lnTo>
                    <a:pt x="174" y="142"/>
                  </a:lnTo>
                  <a:lnTo>
                    <a:pt x="177" y="141"/>
                  </a:lnTo>
                  <a:lnTo>
                    <a:pt x="178" y="141"/>
                  </a:lnTo>
                  <a:lnTo>
                    <a:pt x="179" y="141"/>
                  </a:lnTo>
                  <a:lnTo>
                    <a:pt x="179" y="139"/>
                  </a:lnTo>
                  <a:lnTo>
                    <a:pt x="181" y="139"/>
                  </a:lnTo>
                  <a:lnTo>
                    <a:pt x="181" y="139"/>
                  </a:lnTo>
                  <a:lnTo>
                    <a:pt x="181" y="138"/>
                  </a:lnTo>
                  <a:lnTo>
                    <a:pt x="182" y="134"/>
                  </a:lnTo>
                  <a:lnTo>
                    <a:pt x="182" y="133"/>
                  </a:lnTo>
                  <a:lnTo>
                    <a:pt x="182" y="131"/>
                  </a:lnTo>
                  <a:lnTo>
                    <a:pt x="182" y="131"/>
                  </a:lnTo>
                  <a:lnTo>
                    <a:pt x="182" y="130"/>
                  </a:lnTo>
                  <a:lnTo>
                    <a:pt x="182" y="129"/>
                  </a:lnTo>
                  <a:lnTo>
                    <a:pt x="181" y="127"/>
                  </a:lnTo>
                  <a:lnTo>
                    <a:pt x="181" y="126"/>
                  </a:lnTo>
                  <a:lnTo>
                    <a:pt x="179" y="124"/>
                  </a:lnTo>
                  <a:lnTo>
                    <a:pt x="179" y="124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28" name="Freeform 38"/>
            <p:cNvSpPr>
              <a:spLocks/>
            </p:cNvSpPr>
            <p:nvPr/>
          </p:nvSpPr>
          <p:spPr bwMode="auto">
            <a:xfrm>
              <a:off x="3353352" y="3138522"/>
              <a:ext cx="400814" cy="346772"/>
            </a:xfrm>
            <a:custGeom>
              <a:avLst/>
              <a:gdLst>
                <a:gd name="T0" fmla="*/ 169 w 178"/>
                <a:gd name="T1" fmla="*/ 85 h 154"/>
                <a:gd name="T2" fmla="*/ 162 w 178"/>
                <a:gd name="T3" fmla="*/ 82 h 154"/>
                <a:gd name="T4" fmla="*/ 158 w 178"/>
                <a:gd name="T5" fmla="*/ 77 h 154"/>
                <a:gd name="T6" fmla="*/ 150 w 178"/>
                <a:gd name="T7" fmla="*/ 71 h 154"/>
                <a:gd name="T8" fmla="*/ 149 w 178"/>
                <a:gd name="T9" fmla="*/ 74 h 154"/>
                <a:gd name="T10" fmla="*/ 149 w 178"/>
                <a:gd name="T11" fmla="*/ 79 h 154"/>
                <a:gd name="T12" fmla="*/ 145 w 178"/>
                <a:gd name="T13" fmla="*/ 79 h 154"/>
                <a:gd name="T14" fmla="*/ 134 w 178"/>
                <a:gd name="T15" fmla="*/ 78 h 154"/>
                <a:gd name="T16" fmla="*/ 123 w 178"/>
                <a:gd name="T17" fmla="*/ 75 h 154"/>
                <a:gd name="T18" fmla="*/ 116 w 178"/>
                <a:gd name="T19" fmla="*/ 67 h 154"/>
                <a:gd name="T20" fmla="*/ 105 w 178"/>
                <a:gd name="T21" fmla="*/ 38 h 154"/>
                <a:gd name="T22" fmla="*/ 96 w 178"/>
                <a:gd name="T23" fmla="*/ 17 h 154"/>
                <a:gd name="T24" fmla="*/ 92 w 178"/>
                <a:gd name="T25" fmla="*/ 5 h 154"/>
                <a:gd name="T26" fmla="*/ 72 w 178"/>
                <a:gd name="T27" fmla="*/ 1 h 154"/>
                <a:gd name="T28" fmla="*/ 47 w 178"/>
                <a:gd name="T29" fmla="*/ 1 h 154"/>
                <a:gd name="T30" fmla="*/ 54 w 178"/>
                <a:gd name="T31" fmla="*/ 7 h 154"/>
                <a:gd name="T32" fmla="*/ 64 w 178"/>
                <a:gd name="T33" fmla="*/ 9 h 154"/>
                <a:gd name="T34" fmla="*/ 65 w 178"/>
                <a:gd name="T35" fmla="*/ 12 h 154"/>
                <a:gd name="T36" fmla="*/ 58 w 178"/>
                <a:gd name="T37" fmla="*/ 15 h 154"/>
                <a:gd name="T38" fmla="*/ 54 w 178"/>
                <a:gd name="T39" fmla="*/ 23 h 154"/>
                <a:gd name="T40" fmla="*/ 57 w 178"/>
                <a:gd name="T41" fmla="*/ 32 h 154"/>
                <a:gd name="T42" fmla="*/ 62 w 178"/>
                <a:gd name="T43" fmla="*/ 40 h 154"/>
                <a:gd name="T44" fmla="*/ 62 w 178"/>
                <a:gd name="T45" fmla="*/ 50 h 154"/>
                <a:gd name="T46" fmla="*/ 60 w 178"/>
                <a:gd name="T47" fmla="*/ 55 h 154"/>
                <a:gd name="T48" fmla="*/ 55 w 178"/>
                <a:gd name="T49" fmla="*/ 48 h 154"/>
                <a:gd name="T50" fmla="*/ 49 w 178"/>
                <a:gd name="T51" fmla="*/ 38 h 154"/>
                <a:gd name="T52" fmla="*/ 43 w 178"/>
                <a:gd name="T53" fmla="*/ 38 h 154"/>
                <a:gd name="T54" fmla="*/ 38 w 178"/>
                <a:gd name="T55" fmla="*/ 36 h 154"/>
                <a:gd name="T56" fmla="*/ 35 w 178"/>
                <a:gd name="T57" fmla="*/ 34 h 154"/>
                <a:gd name="T58" fmla="*/ 30 w 178"/>
                <a:gd name="T59" fmla="*/ 32 h 154"/>
                <a:gd name="T60" fmla="*/ 27 w 178"/>
                <a:gd name="T61" fmla="*/ 29 h 154"/>
                <a:gd name="T62" fmla="*/ 22 w 178"/>
                <a:gd name="T63" fmla="*/ 31 h 154"/>
                <a:gd name="T64" fmla="*/ 10 w 178"/>
                <a:gd name="T65" fmla="*/ 36 h 154"/>
                <a:gd name="T66" fmla="*/ 0 w 178"/>
                <a:gd name="T67" fmla="*/ 42 h 154"/>
                <a:gd name="T68" fmla="*/ 4 w 178"/>
                <a:gd name="T69" fmla="*/ 58 h 154"/>
                <a:gd name="T70" fmla="*/ 7 w 178"/>
                <a:gd name="T71" fmla="*/ 85 h 154"/>
                <a:gd name="T72" fmla="*/ 12 w 178"/>
                <a:gd name="T73" fmla="*/ 94 h 154"/>
                <a:gd name="T74" fmla="*/ 22 w 178"/>
                <a:gd name="T75" fmla="*/ 90 h 154"/>
                <a:gd name="T76" fmla="*/ 27 w 178"/>
                <a:gd name="T77" fmla="*/ 93 h 154"/>
                <a:gd name="T78" fmla="*/ 34 w 178"/>
                <a:gd name="T79" fmla="*/ 97 h 154"/>
                <a:gd name="T80" fmla="*/ 45 w 178"/>
                <a:gd name="T81" fmla="*/ 97 h 154"/>
                <a:gd name="T82" fmla="*/ 49 w 178"/>
                <a:gd name="T83" fmla="*/ 98 h 154"/>
                <a:gd name="T84" fmla="*/ 60 w 178"/>
                <a:gd name="T85" fmla="*/ 97 h 154"/>
                <a:gd name="T86" fmla="*/ 68 w 178"/>
                <a:gd name="T87" fmla="*/ 100 h 154"/>
                <a:gd name="T88" fmla="*/ 72 w 178"/>
                <a:gd name="T89" fmla="*/ 106 h 154"/>
                <a:gd name="T90" fmla="*/ 74 w 178"/>
                <a:gd name="T91" fmla="*/ 117 h 154"/>
                <a:gd name="T92" fmla="*/ 81 w 178"/>
                <a:gd name="T93" fmla="*/ 117 h 154"/>
                <a:gd name="T94" fmla="*/ 88 w 178"/>
                <a:gd name="T95" fmla="*/ 119 h 154"/>
                <a:gd name="T96" fmla="*/ 92 w 178"/>
                <a:gd name="T97" fmla="*/ 121 h 154"/>
                <a:gd name="T98" fmla="*/ 93 w 178"/>
                <a:gd name="T99" fmla="*/ 129 h 154"/>
                <a:gd name="T100" fmla="*/ 96 w 178"/>
                <a:gd name="T101" fmla="*/ 139 h 154"/>
                <a:gd name="T102" fmla="*/ 100 w 178"/>
                <a:gd name="T103" fmla="*/ 143 h 154"/>
                <a:gd name="T104" fmla="*/ 103 w 178"/>
                <a:gd name="T105" fmla="*/ 151 h 154"/>
                <a:gd name="T106" fmla="*/ 115 w 178"/>
                <a:gd name="T107" fmla="*/ 150 h 154"/>
                <a:gd name="T108" fmla="*/ 126 w 178"/>
                <a:gd name="T109" fmla="*/ 147 h 154"/>
                <a:gd name="T110" fmla="*/ 134 w 178"/>
                <a:gd name="T111" fmla="*/ 142 h 154"/>
                <a:gd name="T112" fmla="*/ 137 w 178"/>
                <a:gd name="T113" fmla="*/ 133 h 154"/>
                <a:gd name="T114" fmla="*/ 139 w 178"/>
                <a:gd name="T115" fmla="*/ 125 h 154"/>
                <a:gd name="T116" fmla="*/ 153 w 178"/>
                <a:gd name="T117" fmla="*/ 115 h 154"/>
                <a:gd name="T118" fmla="*/ 161 w 178"/>
                <a:gd name="T119" fmla="*/ 108 h 154"/>
                <a:gd name="T120" fmla="*/ 166 w 178"/>
                <a:gd name="T121" fmla="*/ 108 h 154"/>
                <a:gd name="T122" fmla="*/ 173 w 178"/>
                <a:gd name="T123" fmla="*/ 102 h 154"/>
                <a:gd name="T124" fmla="*/ 174 w 178"/>
                <a:gd name="T125" fmla="*/ 92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78" h="154">
                  <a:moveTo>
                    <a:pt x="174" y="92"/>
                  </a:moveTo>
                  <a:lnTo>
                    <a:pt x="173" y="90"/>
                  </a:lnTo>
                  <a:lnTo>
                    <a:pt x="172" y="89"/>
                  </a:lnTo>
                  <a:lnTo>
                    <a:pt x="172" y="88"/>
                  </a:lnTo>
                  <a:lnTo>
                    <a:pt x="170" y="86"/>
                  </a:lnTo>
                  <a:lnTo>
                    <a:pt x="169" y="85"/>
                  </a:lnTo>
                  <a:lnTo>
                    <a:pt x="168" y="85"/>
                  </a:lnTo>
                  <a:lnTo>
                    <a:pt x="166" y="83"/>
                  </a:lnTo>
                  <a:lnTo>
                    <a:pt x="166" y="83"/>
                  </a:lnTo>
                  <a:lnTo>
                    <a:pt x="165" y="83"/>
                  </a:lnTo>
                  <a:lnTo>
                    <a:pt x="164" y="82"/>
                  </a:lnTo>
                  <a:lnTo>
                    <a:pt x="162" y="82"/>
                  </a:lnTo>
                  <a:lnTo>
                    <a:pt x="162" y="81"/>
                  </a:lnTo>
                  <a:lnTo>
                    <a:pt x="161" y="81"/>
                  </a:lnTo>
                  <a:lnTo>
                    <a:pt x="161" y="81"/>
                  </a:lnTo>
                  <a:lnTo>
                    <a:pt x="161" y="79"/>
                  </a:lnTo>
                  <a:lnTo>
                    <a:pt x="159" y="78"/>
                  </a:lnTo>
                  <a:lnTo>
                    <a:pt x="158" y="77"/>
                  </a:lnTo>
                  <a:lnTo>
                    <a:pt x="157" y="75"/>
                  </a:lnTo>
                  <a:lnTo>
                    <a:pt x="155" y="75"/>
                  </a:lnTo>
                  <a:lnTo>
                    <a:pt x="154" y="74"/>
                  </a:lnTo>
                  <a:lnTo>
                    <a:pt x="153" y="73"/>
                  </a:lnTo>
                  <a:lnTo>
                    <a:pt x="150" y="71"/>
                  </a:lnTo>
                  <a:lnTo>
                    <a:pt x="150" y="71"/>
                  </a:lnTo>
                  <a:lnTo>
                    <a:pt x="149" y="71"/>
                  </a:lnTo>
                  <a:lnTo>
                    <a:pt x="149" y="71"/>
                  </a:lnTo>
                  <a:lnTo>
                    <a:pt x="149" y="71"/>
                  </a:lnTo>
                  <a:lnTo>
                    <a:pt x="149" y="73"/>
                  </a:lnTo>
                  <a:lnTo>
                    <a:pt x="149" y="73"/>
                  </a:lnTo>
                  <a:lnTo>
                    <a:pt x="149" y="74"/>
                  </a:lnTo>
                  <a:lnTo>
                    <a:pt x="149" y="74"/>
                  </a:lnTo>
                  <a:lnTo>
                    <a:pt x="149" y="75"/>
                  </a:lnTo>
                  <a:lnTo>
                    <a:pt x="149" y="77"/>
                  </a:lnTo>
                  <a:lnTo>
                    <a:pt x="150" y="77"/>
                  </a:lnTo>
                  <a:lnTo>
                    <a:pt x="150" y="78"/>
                  </a:lnTo>
                  <a:lnTo>
                    <a:pt x="149" y="79"/>
                  </a:lnTo>
                  <a:lnTo>
                    <a:pt x="149" y="79"/>
                  </a:lnTo>
                  <a:lnTo>
                    <a:pt x="149" y="79"/>
                  </a:lnTo>
                  <a:lnTo>
                    <a:pt x="149" y="79"/>
                  </a:lnTo>
                  <a:lnTo>
                    <a:pt x="147" y="81"/>
                  </a:lnTo>
                  <a:lnTo>
                    <a:pt x="146" y="81"/>
                  </a:lnTo>
                  <a:lnTo>
                    <a:pt x="145" y="79"/>
                  </a:lnTo>
                  <a:lnTo>
                    <a:pt x="143" y="79"/>
                  </a:lnTo>
                  <a:lnTo>
                    <a:pt x="142" y="78"/>
                  </a:lnTo>
                  <a:lnTo>
                    <a:pt x="139" y="78"/>
                  </a:lnTo>
                  <a:lnTo>
                    <a:pt x="138" y="78"/>
                  </a:lnTo>
                  <a:lnTo>
                    <a:pt x="137" y="78"/>
                  </a:lnTo>
                  <a:lnTo>
                    <a:pt x="134" y="78"/>
                  </a:lnTo>
                  <a:lnTo>
                    <a:pt x="131" y="78"/>
                  </a:lnTo>
                  <a:lnTo>
                    <a:pt x="128" y="78"/>
                  </a:lnTo>
                  <a:lnTo>
                    <a:pt x="126" y="77"/>
                  </a:lnTo>
                  <a:lnTo>
                    <a:pt x="124" y="77"/>
                  </a:lnTo>
                  <a:lnTo>
                    <a:pt x="124" y="77"/>
                  </a:lnTo>
                  <a:lnTo>
                    <a:pt x="123" y="75"/>
                  </a:lnTo>
                  <a:lnTo>
                    <a:pt x="122" y="75"/>
                  </a:lnTo>
                  <a:lnTo>
                    <a:pt x="120" y="74"/>
                  </a:lnTo>
                  <a:lnTo>
                    <a:pt x="119" y="73"/>
                  </a:lnTo>
                  <a:lnTo>
                    <a:pt x="119" y="71"/>
                  </a:lnTo>
                  <a:lnTo>
                    <a:pt x="118" y="70"/>
                  </a:lnTo>
                  <a:lnTo>
                    <a:pt x="116" y="67"/>
                  </a:lnTo>
                  <a:lnTo>
                    <a:pt x="116" y="66"/>
                  </a:lnTo>
                  <a:lnTo>
                    <a:pt x="114" y="61"/>
                  </a:lnTo>
                  <a:lnTo>
                    <a:pt x="111" y="55"/>
                  </a:lnTo>
                  <a:lnTo>
                    <a:pt x="110" y="48"/>
                  </a:lnTo>
                  <a:lnTo>
                    <a:pt x="107" y="43"/>
                  </a:lnTo>
                  <a:lnTo>
                    <a:pt x="105" y="38"/>
                  </a:lnTo>
                  <a:lnTo>
                    <a:pt x="103" y="32"/>
                  </a:lnTo>
                  <a:lnTo>
                    <a:pt x="101" y="27"/>
                  </a:lnTo>
                  <a:lnTo>
                    <a:pt x="99" y="23"/>
                  </a:lnTo>
                  <a:lnTo>
                    <a:pt x="99" y="21"/>
                  </a:lnTo>
                  <a:lnTo>
                    <a:pt x="97" y="21"/>
                  </a:lnTo>
                  <a:lnTo>
                    <a:pt x="96" y="17"/>
                  </a:lnTo>
                  <a:lnTo>
                    <a:pt x="95" y="15"/>
                  </a:lnTo>
                  <a:lnTo>
                    <a:pt x="93" y="13"/>
                  </a:lnTo>
                  <a:lnTo>
                    <a:pt x="93" y="11"/>
                  </a:lnTo>
                  <a:lnTo>
                    <a:pt x="93" y="9"/>
                  </a:lnTo>
                  <a:lnTo>
                    <a:pt x="93" y="9"/>
                  </a:lnTo>
                  <a:lnTo>
                    <a:pt x="92" y="5"/>
                  </a:lnTo>
                  <a:lnTo>
                    <a:pt x="92" y="4"/>
                  </a:lnTo>
                  <a:lnTo>
                    <a:pt x="88" y="2"/>
                  </a:lnTo>
                  <a:lnTo>
                    <a:pt x="84" y="2"/>
                  </a:lnTo>
                  <a:lnTo>
                    <a:pt x="80" y="2"/>
                  </a:lnTo>
                  <a:lnTo>
                    <a:pt x="77" y="1"/>
                  </a:lnTo>
                  <a:lnTo>
                    <a:pt x="72" y="1"/>
                  </a:lnTo>
                  <a:lnTo>
                    <a:pt x="66" y="0"/>
                  </a:lnTo>
                  <a:lnTo>
                    <a:pt x="61" y="0"/>
                  </a:lnTo>
                  <a:lnTo>
                    <a:pt x="55" y="0"/>
                  </a:lnTo>
                  <a:lnTo>
                    <a:pt x="51" y="0"/>
                  </a:lnTo>
                  <a:lnTo>
                    <a:pt x="49" y="1"/>
                  </a:lnTo>
                  <a:lnTo>
                    <a:pt x="47" y="1"/>
                  </a:lnTo>
                  <a:lnTo>
                    <a:pt x="46" y="1"/>
                  </a:lnTo>
                  <a:lnTo>
                    <a:pt x="47" y="1"/>
                  </a:lnTo>
                  <a:lnTo>
                    <a:pt x="50" y="4"/>
                  </a:lnTo>
                  <a:lnTo>
                    <a:pt x="51" y="5"/>
                  </a:lnTo>
                  <a:lnTo>
                    <a:pt x="53" y="7"/>
                  </a:lnTo>
                  <a:lnTo>
                    <a:pt x="54" y="7"/>
                  </a:lnTo>
                  <a:lnTo>
                    <a:pt x="55" y="8"/>
                  </a:lnTo>
                  <a:lnTo>
                    <a:pt x="57" y="8"/>
                  </a:lnTo>
                  <a:lnTo>
                    <a:pt x="58" y="8"/>
                  </a:lnTo>
                  <a:lnTo>
                    <a:pt x="61" y="8"/>
                  </a:lnTo>
                  <a:lnTo>
                    <a:pt x="62" y="9"/>
                  </a:lnTo>
                  <a:lnTo>
                    <a:pt x="64" y="9"/>
                  </a:lnTo>
                  <a:lnTo>
                    <a:pt x="64" y="9"/>
                  </a:lnTo>
                  <a:lnTo>
                    <a:pt x="65" y="11"/>
                  </a:lnTo>
                  <a:lnTo>
                    <a:pt x="65" y="11"/>
                  </a:lnTo>
                  <a:lnTo>
                    <a:pt x="65" y="12"/>
                  </a:lnTo>
                  <a:lnTo>
                    <a:pt x="65" y="12"/>
                  </a:lnTo>
                  <a:lnTo>
                    <a:pt x="65" y="12"/>
                  </a:lnTo>
                  <a:lnTo>
                    <a:pt x="64" y="13"/>
                  </a:lnTo>
                  <a:lnTo>
                    <a:pt x="62" y="13"/>
                  </a:lnTo>
                  <a:lnTo>
                    <a:pt x="61" y="15"/>
                  </a:lnTo>
                  <a:lnTo>
                    <a:pt x="60" y="15"/>
                  </a:lnTo>
                  <a:lnTo>
                    <a:pt x="60" y="15"/>
                  </a:lnTo>
                  <a:lnTo>
                    <a:pt x="58" y="15"/>
                  </a:lnTo>
                  <a:lnTo>
                    <a:pt x="57" y="15"/>
                  </a:lnTo>
                  <a:lnTo>
                    <a:pt x="57" y="16"/>
                  </a:lnTo>
                  <a:lnTo>
                    <a:pt x="55" y="17"/>
                  </a:lnTo>
                  <a:lnTo>
                    <a:pt x="55" y="19"/>
                  </a:lnTo>
                  <a:lnTo>
                    <a:pt x="54" y="20"/>
                  </a:lnTo>
                  <a:lnTo>
                    <a:pt x="54" y="23"/>
                  </a:lnTo>
                  <a:lnTo>
                    <a:pt x="54" y="25"/>
                  </a:lnTo>
                  <a:lnTo>
                    <a:pt x="54" y="27"/>
                  </a:lnTo>
                  <a:lnTo>
                    <a:pt x="55" y="28"/>
                  </a:lnTo>
                  <a:lnTo>
                    <a:pt x="55" y="29"/>
                  </a:lnTo>
                  <a:lnTo>
                    <a:pt x="55" y="31"/>
                  </a:lnTo>
                  <a:lnTo>
                    <a:pt x="57" y="32"/>
                  </a:lnTo>
                  <a:lnTo>
                    <a:pt x="57" y="32"/>
                  </a:lnTo>
                  <a:lnTo>
                    <a:pt x="58" y="34"/>
                  </a:lnTo>
                  <a:lnTo>
                    <a:pt x="58" y="35"/>
                  </a:lnTo>
                  <a:lnTo>
                    <a:pt x="60" y="36"/>
                  </a:lnTo>
                  <a:lnTo>
                    <a:pt x="61" y="38"/>
                  </a:lnTo>
                  <a:lnTo>
                    <a:pt x="62" y="40"/>
                  </a:lnTo>
                  <a:lnTo>
                    <a:pt x="62" y="42"/>
                  </a:lnTo>
                  <a:lnTo>
                    <a:pt x="62" y="43"/>
                  </a:lnTo>
                  <a:lnTo>
                    <a:pt x="64" y="44"/>
                  </a:lnTo>
                  <a:lnTo>
                    <a:pt x="64" y="46"/>
                  </a:lnTo>
                  <a:lnTo>
                    <a:pt x="64" y="48"/>
                  </a:lnTo>
                  <a:lnTo>
                    <a:pt x="62" y="50"/>
                  </a:lnTo>
                  <a:lnTo>
                    <a:pt x="62" y="51"/>
                  </a:lnTo>
                  <a:lnTo>
                    <a:pt x="61" y="54"/>
                  </a:lnTo>
                  <a:lnTo>
                    <a:pt x="61" y="55"/>
                  </a:lnTo>
                  <a:lnTo>
                    <a:pt x="61" y="55"/>
                  </a:lnTo>
                  <a:lnTo>
                    <a:pt x="60" y="55"/>
                  </a:lnTo>
                  <a:lnTo>
                    <a:pt x="60" y="55"/>
                  </a:lnTo>
                  <a:lnTo>
                    <a:pt x="58" y="55"/>
                  </a:lnTo>
                  <a:lnTo>
                    <a:pt x="58" y="54"/>
                  </a:lnTo>
                  <a:lnTo>
                    <a:pt x="58" y="54"/>
                  </a:lnTo>
                  <a:lnTo>
                    <a:pt x="57" y="52"/>
                  </a:lnTo>
                  <a:lnTo>
                    <a:pt x="57" y="51"/>
                  </a:lnTo>
                  <a:lnTo>
                    <a:pt x="55" y="48"/>
                  </a:lnTo>
                  <a:lnTo>
                    <a:pt x="54" y="46"/>
                  </a:lnTo>
                  <a:lnTo>
                    <a:pt x="53" y="42"/>
                  </a:lnTo>
                  <a:lnTo>
                    <a:pt x="51" y="40"/>
                  </a:lnTo>
                  <a:lnTo>
                    <a:pt x="50" y="39"/>
                  </a:lnTo>
                  <a:lnTo>
                    <a:pt x="50" y="39"/>
                  </a:lnTo>
                  <a:lnTo>
                    <a:pt x="49" y="38"/>
                  </a:lnTo>
                  <a:lnTo>
                    <a:pt x="49" y="38"/>
                  </a:lnTo>
                  <a:lnTo>
                    <a:pt x="47" y="38"/>
                  </a:lnTo>
                  <a:lnTo>
                    <a:pt x="46" y="36"/>
                  </a:lnTo>
                  <a:lnTo>
                    <a:pt x="45" y="36"/>
                  </a:lnTo>
                  <a:lnTo>
                    <a:pt x="45" y="36"/>
                  </a:lnTo>
                  <a:lnTo>
                    <a:pt x="43" y="38"/>
                  </a:lnTo>
                  <a:lnTo>
                    <a:pt x="43" y="38"/>
                  </a:lnTo>
                  <a:lnTo>
                    <a:pt x="42" y="38"/>
                  </a:lnTo>
                  <a:lnTo>
                    <a:pt x="41" y="38"/>
                  </a:lnTo>
                  <a:lnTo>
                    <a:pt x="41" y="36"/>
                  </a:lnTo>
                  <a:lnTo>
                    <a:pt x="39" y="36"/>
                  </a:lnTo>
                  <a:lnTo>
                    <a:pt x="38" y="36"/>
                  </a:lnTo>
                  <a:lnTo>
                    <a:pt x="38" y="35"/>
                  </a:lnTo>
                  <a:lnTo>
                    <a:pt x="38" y="35"/>
                  </a:lnTo>
                  <a:lnTo>
                    <a:pt x="37" y="35"/>
                  </a:lnTo>
                  <a:lnTo>
                    <a:pt x="37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4" y="32"/>
                  </a:lnTo>
                  <a:lnTo>
                    <a:pt x="33" y="32"/>
                  </a:lnTo>
                  <a:lnTo>
                    <a:pt x="33" y="32"/>
                  </a:lnTo>
                  <a:lnTo>
                    <a:pt x="31" y="32"/>
                  </a:lnTo>
                  <a:lnTo>
                    <a:pt x="31" y="32"/>
                  </a:lnTo>
                  <a:lnTo>
                    <a:pt x="30" y="32"/>
                  </a:lnTo>
                  <a:lnTo>
                    <a:pt x="30" y="32"/>
                  </a:lnTo>
                  <a:lnTo>
                    <a:pt x="28" y="32"/>
                  </a:lnTo>
                  <a:lnTo>
                    <a:pt x="28" y="31"/>
                  </a:lnTo>
                  <a:lnTo>
                    <a:pt x="27" y="31"/>
                  </a:lnTo>
                  <a:lnTo>
                    <a:pt x="27" y="29"/>
                  </a:lnTo>
                  <a:lnTo>
                    <a:pt x="27" y="29"/>
                  </a:lnTo>
                  <a:lnTo>
                    <a:pt x="26" y="29"/>
                  </a:lnTo>
                  <a:lnTo>
                    <a:pt x="26" y="29"/>
                  </a:lnTo>
                  <a:lnTo>
                    <a:pt x="24" y="29"/>
                  </a:lnTo>
                  <a:lnTo>
                    <a:pt x="24" y="29"/>
                  </a:lnTo>
                  <a:lnTo>
                    <a:pt x="23" y="29"/>
                  </a:lnTo>
                  <a:lnTo>
                    <a:pt x="22" y="31"/>
                  </a:lnTo>
                  <a:lnTo>
                    <a:pt x="22" y="31"/>
                  </a:lnTo>
                  <a:lnTo>
                    <a:pt x="19" y="35"/>
                  </a:lnTo>
                  <a:lnTo>
                    <a:pt x="18" y="36"/>
                  </a:lnTo>
                  <a:lnTo>
                    <a:pt x="16" y="36"/>
                  </a:lnTo>
                  <a:lnTo>
                    <a:pt x="12" y="36"/>
                  </a:lnTo>
                  <a:lnTo>
                    <a:pt x="10" y="36"/>
                  </a:lnTo>
                  <a:lnTo>
                    <a:pt x="6" y="36"/>
                  </a:lnTo>
                  <a:lnTo>
                    <a:pt x="3" y="38"/>
                  </a:lnTo>
                  <a:lnTo>
                    <a:pt x="0" y="38"/>
                  </a:lnTo>
                  <a:lnTo>
                    <a:pt x="0" y="39"/>
                  </a:lnTo>
                  <a:lnTo>
                    <a:pt x="0" y="40"/>
                  </a:lnTo>
                  <a:lnTo>
                    <a:pt x="0" y="42"/>
                  </a:lnTo>
                  <a:lnTo>
                    <a:pt x="0" y="44"/>
                  </a:lnTo>
                  <a:lnTo>
                    <a:pt x="0" y="47"/>
                  </a:lnTo>
                  <a:lnTo>
                    <a:pt x="1" y="51"/>
                  </a:lnTo>
                  <a:lnTo>
                    <a:pt x="3" y="54"/>
                  </a:lnTo>
                  <a:lnTo>
                    <a:pt x="4" y="56"/>
                  </a:lnTo>
                  <a:lnTo>
                    <a:pt x="4" y="58"/>
                  </a:lnTo>
                  <a:lnTo>
                    <a:pt x="6" y="61"/>
                  </a:lnTo>
                  <a:lnTo>
                    <a:pt x="7" y="63"/>
                  </a:lnTo>
                  <a:lnTo>
                    <a:pt x="7" y="66"/>
                  </a:lnTo>
                  <a:lnTo>
                    <a:pt x="7" y="78"/>
                  </a:lnTo>
                  <a:lnTo>
                    <a:pt x="7" y="81"/>
                  </a:lnTo>
                  <a:lnTo>
                    <a:pt x="7" y="85"/>
                  </a:lnTo>
                  <a:lnTo>
                    <a:pt x="8" y="88"/>
                  </a:lnTo>
                  <a:lnTo>
                    <a:pt x="8" y="90"/>
                  </a:lnTo>
                  <a:lnTo>
                    <a:pt x="10" y="93"/>
                  </a:lnTo>
                  <a:lnTo>
                    <a:pt x="11" y="94"/>
                  </a:lnTo>
                  <a:lnTo>
                    <a:pt x="11" y="94"/>
                  </a:lnTo>
                  <a:lnTo>
                    <a:pt x="12" y="94"/>
                  </a:lnTo>
                  <a:lnTo>
                    <a:pt x="15" y="93"/>
                  </a:lnTo>
                  <a:lnTo>
                    <a:pt x="16" y="92"/>
                  </a:lnTo>
                  <a:lnTo>
                    <a:pt x="18" y="90"/>
                  </a:lnTo>
                  <a:lnTo>
                    <a:pt x="19" y="90"/>
                  </a:lnTo>
                  <a:lnTo>
                    <a:pt x="20" y="90"/>
                  </a:lnTo>
                  <a:lnTo>
                    <a:pt x="22" y="90"/>
                  </a:lnTo>
                  <a:lnTo>
                    <a:pt x="23" y="90"/>
                  </a:lnTo>
                  <a:lnTo>
                    <a:pt x="24" y="90"/>
                  </a:lnTo>
                  <a:lnTo>
                    <a:pt x="24" y="92"/>
                  </a:lnTo>
                  <a:lnTo>
                    <a:pt x="26" y="92"/>
                  </a:lnTo>
                  <a:lnTo>
                    <a:pt x="26" y="93"/>
                  </a:lnTo>
                  <a:lnTo>
                    <a:pt x="27" y="93"/>
                  </a:lnTo>
                  <a:lnTo>
                    <a:pt x="27" y="94"/>
                  </a:lnTo>
                  <a:lnTo>
                    <a:pt x="28" y="94"/>
                  </a:lnTo>
                  <a:lnTo>
                    <a:pt x="30" y="96"/>
                  </a:lnTo>
                  <a:lnTo>
                    <a:pt x="31" y="96"/>
                  </a:lnTo>
                  <a:lnTo>
                    <a:pt x="33" y="96"/>
                  </a:lnTo>
                  <a:lnTo>
                    <a:pt x="34" y="97"/>
                  </a:lnTo>
                  <a:lnTo>
                    <a:pt x="37" y="97"/>
                  </a:lnTo>
                  <a:lnTo>
                    <a:pt x="39" y="97"/>
                  </a:lnTo>
                  <a:lnTo>
                    <a:pt x="41" y="97"/>
                  </a:lnTo>
                  <a:lnTo>
                    <a:pt x="43" y="97"/>
                  </a:lnTo>
                  <a:lnTo>
                    <a:pt x="43" y="97"/>
                  </a:lnTo>
                  <a:lnTo>
                    <a:pt x="45" y="97"/>
                  </a:lnTo>
                  <a:lnTo>
                    <a:pt x="46" y="97"/>
                  </a:lnTo>
                  <a:lnTo>
                    <a:pt x="46" y="97"/>
                  </a:lnTo>
                  <a:lnTo>
                    <a:pt x="46" y="98"/>
                  </a:lnTo>
                  <a:lnTo>
                    <a:pt x="47" y="98"/>
                  </a:lnTo>
                  <a:lnTo>
                    <a:pt x="47" y="98"/>
                  </a:lnTo>
                  <a:lnTo>
                    <a:pt x="49" y="98"/>
                  </a:lnTo>
                  <a:lnTo>
                    <a:pt x="50" y="98"/>
                  </a:lnTo>
                  <a:lnTo>
                    <a:pt x="53" y="97"/>
                  </a:lnTo>
                  <a:lnTo>
                    <a:pt x="54" y="97"/>
                  </a:lnTo>
                  <a:lnTo>
                    <a:pt x="55" y="97"/>
                  </a:lnTo>
                  <a:lnTo>
                    <a:pt x="58" y="97"/>
                  </a:lnTo>
                  <a:lnTo>
                    <a:pt x="60" y="97"/>
                  </a:lnTo>
                  <a:lnTo>
                    <a:pt x="61" y="97"/>
                  </a:lnTo>
                  <a:lnTo>
                    <a:pt x="62" y="98"/>
                  </a:lnTo>
                  <a:lnTo>
                    <a:pt x="64" y="98"/>
                  </a:lnTo>
                  <a:lnTo>
                    <a:pt x="66" y="98"/>
                  </a:lnTo>
                  <a:lnTo>
                    <a:pt x="66" y="98"/>
                  </a:lnTo>
                  <a:lnTo>
                    <a:pt x="68" y="100"/>
                  </a:lnTo>
                  <a:lnTo>
                    <a:pt x="69" y="101"/>
                  </a:lnTo>
                  <a:lnTo>
                    <a:pt x="70" y="101"/>
                  </a:lnTo>
                  <a:lnTo>
                    <a:pt x="70" y="102"/>
                  </a:lnTo>
                  <a:lnTo>
                    <a:pt x="72" y="104"/>
                  </a:lnTo>
                  <a:lnTo>
                    <a:pt x="72" y="105"/>
                  </a:lnTo>
                  <a:lnTo>
                    <a:pt x="72" y="106"/>
                  </a:lnTo>
                  <a:lnTo>
                    <a:pt x="72" y="109"/>
                  </a:lnTo>
                  <a:lnTo>
                    <a:pt x="73" y="110"/>
                  </a:lnTo>
                  <a:lnTo>
                    <a:pt x="73" y="113"/>
                  </a:lnTo>
                  <a:lnTo>
                    <a:pt x="73" y="116"/>
                  </a:lnTo>
                  <a:lnTo>
                    <a:pt x="74" y="116"/>
                  </a:lnTo>
                  <a:lnTo>
                    <a:pt x="74" y="117"/>
                  </a:lnTo>
                  <a:lnTo>
                    <a:pt x="76" y="117"/>
                  </a:lnTo>
                  <a:lnTo>
                    <a:pt x="76" y="117"/>
                  </a:lnTo>
                  <a:lnTo>
                    <a:pt x="77" y="117"/>
                  </a:lnTo>
                  <a:lnTo>
                    <a:pt x="78" y="119"/>
                  </a:lnTo>
                  <a:lnTo>
                    <a:pt x="80" y="117"/>
                  </a:lnTo>
                  <a:lnTo>
                    <a:pt x="81" y="117"/>
                  </a:lnTo>
                  <a:lnTo>
                    <a:pt x="82" y="117"/>
                  </a:lnTo>
                  <a:lnTo>
                    <a:pt x="85" y="117"/>
                  </a:lnTo>
                  <a:lnTo>
                    <a:pt x="85" y="117"/>
                  </a:lnTo>
                  <a:lnTo>
                    <a:pt x="87" y="117"/>
                  </a:lnTo>
                  <a:lnTo>
                    <a:pt x="87" y="117"/>
                  </a:lnTo>
                  <a:lnTo>
                    <a:pt x="88" y="119"/>
                  </a:lnTo>
                  <a:lnTo>
                    <a:pt x="88" y="119"/>
                  </a:lnTo>
                  <a:lnTo>
                    <a:pt x="89" y="120"/>
                  </a:lnTo>
                  <a:lnTo>
                    <a:pt x="89" y="120"/>
                  </a:lnTo>
                  <a:lnTo>
                    <a:pt x="91" y="121"/>
                  </a:lnTo>
                  <a:lnTo>
                    <a:pt x="92" y="121"/>
                  </a:lnTo>
                  <a:lnTo>
                    <a:pt x="92" y="121"/>
                  </a:lnTo>
                  <a:lnTo>
                    <a:pt x="92" y="123"/>
                  </a:lnTo>
                  <a:lnTo>
                    <a:pt x="93" y="124"/>
                  </a:lnTo>
                  <a:lnTo>
                    <a:pt x="93" y="125"/>
                  </a:lnTo>
                  <a:lnTo>
                    <a:pt x="93" y="127"/>
                  </a:lnTo>
                  <a:lnTo>
                    <a:pt x="93" y="128"/>
                  </a:lnTo>
                  <a:lnTo>
                    <a:pt x="93" y="129"/>
                  </a:lnTo>
                  <a:lnTo>
                    <a:pt x="93" y="132"/>
                  </a:lnTo>
                  <a:lnTo>
                    <a:pt x="93" y="133"/>
                  </a:lnTo>
                  <a:lnTo>
                    <a:pt x="95" y="135"/>
                  </a:lnTo>
                  <a:lnTo>
                    <a:pt x="95" y="136"/>
                  </a:lnTo>
                  <a:lnTo>
                    <a:pt x="95" y="138"/>
                  </a:lnTo>
                  <a:lnTo>
                    <a:pt x="96" y="139"/>
                  </a:lnTo>
                  <a:lnTo>
                    <a:pt x="96" y="140"/>
                  </a:lnTo>
                  <a:lnTo>
                    <a:pt x="97" y="140"/>
                  </a:lnTo>
                  <a:lnTo>
                    <a:pt x="99" y="140"/>
                  </a:lnTo>
                  <a:lnTo>
                    <a:pt x="99" y="142"/>
                  </a:lnTo>
                  <a:lnTo>
                    <a:pt x="100" y="142"/>
                  </a:lnTo>
                  <a:lnTo>
                    <a:pt x="100" y="143"/>
                  </a:lnTo>
                  <a:lnTo>
                    <a:pt x="101" y="144"/>
                  </a:lnTo>
                  <a:lnTo>
                    <a:pt x="101" y="146"/>
                  </a:lnTo>
                  <a:lnTo>
                    <a:pt x="103" y="146"/>
                  </a:lnTo>
                  <a:lnTo>
                    <a:pt x="103" y="147"/>
                  </a:lnTo>
                  <a:lnTo>
                    <a:pt x="103" y="150"/>
                  </a:lnTo>
                  <a:lnTo>
                    <a:pt x="103" y="151"/>
                  </a:lnTo>
                  <a:lnTo>
                    <a:pt x="103" y="152"/>
                  </a:lnTo>
                  <a:lnTo>
                    <a:pt x="103" y="154"/>
                  </a:lnTo>
                  <a:lnTo>
                    <a:pt x="105" y="152"/>
                  </a:lnTo>
                  <a:lnTo>
                    <a:pt x="110" y="151"/>
                  </a:lnTo>
                  <a:lnTo>
                    <a:pt x="111" y="151"/>
                  </a:lnTo>
                  <a:lnTo>
                    <a:pt x="115" y="150"/>
                  </a:lnTo>
                  <a:lnTo>
                    <a:pt x="118" y="150"/>
                  </a:lnTo>
                  <a:lnTo>
                    <a:pt x="120" y="150"/>
                  </a:lnTo>
                  <a:lnTo>
                    <a:pt x="122" y="148"/>
                  </a:lnTo>
                  <a:lnTo>
                    <a:pt x="123" y="148"/>
                  </a:lnTo>
                  <a:lnTo>
                    <a:pt x="124" y="148"/>
                  </a:lnTo>
                  <a:lnTo>
                    <a:pt x="126" y="147"/>
                  </a:lnTo>
                  <a:lnTo>
                    <a:pt x="127" y="146"/>
                  </a:lnTo>
                  <a:lnTo>
                    <a:pt x="128" y="146"/>
                  </a:lnTo>
                  <a:lnTo>
                    <a:pt x="130" y="144"/>
                  </a:lnTo>
                  <a:lnTo>
                    <a:pt x="131" y="143"/>
                  </a:lnTo>
                  <a:lnTo>
                    <a:pt x="132" y="143"/>
                  </a:lnTo>
                  <a:lnTo>
                    <a:pt x="134" y="142"/>
                  </a:lnTo>
                  <a:lnTo>
                    <a:pt x="134" y="140"/>
                  </a:lnTo>
                  <a:lnTo>
                    <a:pt x="135" y="139"/>
                  </a:lnTo>
                  <a:lnTo>
                    <a:pt x="135" y="138"/>
                  </a:lnTo>
                  <a:lnTo>
                    <a:pt x="137" y="136"/>
                  </a:lnTo>
                  <a:lnTo>
                    <a:pt x="137" y="135"/>
                  </a:lnTo>
                  <a:lnTo>
                    <a:pt x="137" y="133"/>
                  </a:lnTo>
                  <a:lnTo>
                    <a:pt x="137" y="132"/>
                  </a:lnTo>
                  <a:lnTo>
                    <a:pt x="138" y="131"/>
                  </a:lnTo>
                  <a:lnTo>
                    <a:pt x="138" y="129"/>
                  </a:lnTo>
                  <a:lnTo>
                    <a:pt x="138" y="128"/>
                  </a:lnTo>
                  <a:lnTo>
                    <a:pt x="139" y="127"/>
                  </a:lnTo>
                  <a:lnTo>
                    <a:pt x="139" y="125"/>
                  </a:lnTo>
                  <a:lnTo>
                    <a:pt x="141" y="125"/>
                  </a:lnTo>
                  <a:lnTo>
                    <a:pt x="142" y="124"/>
                  </a:lnTo>
                  <a:lnTo>
                    <a:pt x="143" y="123"/>
                  </a:lnTo>
                  <a:lnTo>
                    <a:pt x="146" y="120"/>
                  </a:lnTo>
                  <a:lnTo>
                    <a:pt x="150" y="117"/>
                  </a:lnTo>
                  <a:lnTo>
                    <a:pt x="153" y="115"/>
                  </a:lnTo>
                  <a:lnTo>
                    <a:pt x="154" y="112"/>
                  </a:lnTo>
                  <a:lnTo>
                    <a:pt x="155" y="110"/>
                  </a:lnTo>
                  <a:lnTo>
                    <a:pt x="157" y="110"/>
                  </a:lnTo>
                  <a:lnTo>
                    <a:pt x="158" y="109"/>
                  </a:lnTo>
                  <a:lnTo>
                    <a:pt x="159" y="108"/>
                  </a:lnTo>
                  <a:lnTo>
                    <a:pt x="161" y="108"/>
                  </a:lnTo>
                  <a:lnTo>
                    <a:pt x="162" y="108"/>
                  </a:lnTo>
                  <a:lnTo>
                    <a:pt x="162" y="108"/>
                  </a:lnTo>
                  <a:lnTo>
                    <a:pt x="164" y="108"/>
                  </a:lnTo>
                  <a:lnTo>
                    <a:pt x="164" y="108"/>
                  </a:lnTo>
                  <a:lnTo>
                    <a:pt x="165" y="108"/>
                  </a:lnTo>
                  <a:lnTo>
                    <a:pt x="166" y="108"/>
                  </a:lnTo>
                  <a:lnTo>
                    <a:pt x="169" y="106"/>
                  </a:lnTo>
                  <a:lnTo>
                    <a:pt x="170" y="105"/>
                  </a:lnTo>
                  <a:lnTo>
                    <a:pt x="172" y="104"/>
                  </a:lnTo>
                  <a:lnTo>
                    <a:pt x="172" y="104"/>
                  </a:lnTo>
                  <a:lnTo>
                    <a:pt x="173" y="104"/>
                  </a:lnTo>
                  <a:lnTo>
                    <a:pt x="173" y="102"/>
                  </a:lnTo>
                  <a:lnTo>
                    <a:pt x="177" y="100"/>
                  </a:lnTo>
                  <a:lnTo>
                    <a:pt x="178" y="98"/>
                  </a:lnTo>
                  <a:lnTo>
                    <a:pt x="177" y="97"/>
                  </a:lnTo>
                  <a:lnTo>
                    <a:pt x="177" y="96"/>
                  </a:lnTo>
                  <a:lnTo>
                    <a:pt x="176" y="94"/>
                  </a:lnTo>
                  <a:lnTo>
                    <a:pt x="174" y="92"/>
                  </a:lnTo>
                  <a:lnTo>
                    <a:pt x="174" y="92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29" name="Freeform 39"/>
            <p:cNvSpPr>
              <a:spLocks/>
            </p:cNvSpPr>
            <p:nvPr/>
          </p:nvSpPr>
          <p:spPr bwMode="auto">
            <a:xfrm>
              <a:off x="6318925" y="3877102"/>
              <a:ext cx="1087603" cy="1242973"/>
            </a:xfrm>
            <a:custGeom>
              <a:avLst/>
              <a:gdLst>
                <a:gd name="T0" fmla="*/ 479 w 483"/>
                <a:gd name="T1" fmla="*/ 158 h 552"/>
                <a:gd name="T2" fmla="*/ 459 w 483"/>
                <a:gd name="T3" fmla="*/ 128 h 552"/>
                <a:gd name="T4" fmla="*/ 433 w 483"/>
                <a:gd name="T5" fmla="*/ 131 h 552"/>
                <a:gd name="T6" fmla="*/ 408 w 483"/>
                <a:gd name="T7" fmla="*/ 107 h 552"/>
                <a:gd name="T8" fmla="*/ 371 w 483"/>
                <a:gd name="T9" fmla="*/ 115 h 552"/>
                <a:gd name="T10" fmla="*/ 362 w 483"/>
                <a:gd name="T11" fmla="*/ 142 h 552"/>
                <a:gd name="T12" fmla="*/ 342 w 483"/>
                <a:gd name="T13" fmla="*/ 182 h 552"/>
                <a:gd name="T14" fmla="*/ 331 w 483"/>
                <a:gd name="T15" fmla="*/ 175 h 552"/>
                <a:gd name="T16" fmla="*/ 311 w 483"/>
                <a:gd name="T17" fmla="*/ 186 h 552"/>
                <a:gd name="T18" fmla="*/ 286 w 483"/>
                <a:gd name="T19" fmla="*/ 202 h 552"/>
                <a:gd name="T20" fmla="*/ 266 w 483"/>
                <a:gd name="T21" fmla="*/ 192 h 552"/>
                <a:gd name="T22" fmla="*/ 266 w 483"/>
                <a:gd name="T23" fmla="*/ 157 h 552"/>
                <a:gd name="T24" fmla="*/ 266 w 483"/>
                <a:gd name="T25" fmla="*/ 115 h 552"/>
                <a:gd name="T26" fmla="*/ 250 w 483"/>
                <a:gd name="T27" fmla="*/ 103 h 552"/>
                <a:gd name="T28" fmla="*/ 242 w 483"/>
                <a:gd name="T29" fmla="*/ 70 h 552"/>
                <a:gd name="T30" fmla="*/ 228 w 483"/>
                <a:gd name="T31" fmla="*/ 47 h 552"/>
                <a:gd name="T32" fmla="*/ 197 w 483"/>
                <a:gd name="T33" fmla="*/ 23 h 552"/>
                <a:gd name="T34" fmla="*/ 194 w 483"/>
                <a:gd name="T35" fmla="*/ 0 h 552"/>
                <a:gd name="T36" fmla="*/ 182 w 483"/>
                <a:gd name="T37" fmla="*/ 19 h 552"/>
                <a:gd name="T38" fmla="*/ 170 w 483"/>
                <a:gd name="T39" fmla="*/ 42 h 552"/>
                <a:gd name="T40" fmla="*/ 171 w 483"/>
                <a:gd name="T41" fmla="*/ 67 h 552"/>
                <a:gd name="T42" fmla="*/ 178 w 483"/>
                <a:gd name="T43" fmla="*/ 101 h 552"/>
                <a:gd name="T44" fmla="*/ 161 w 483"/>
                <a:gd name="T45" fmla="*/ 131 h 552"/>
                <a:gd name="T46" fmla="*/ 158 w 483"/>
                <a:gd name="T47" fmla="*/ 146 h 552"/>
                <a:gd name="T48" fmla="*/ 169 w 483"/>
                <a:gd name="T49" fmla="*/ 178 h 552"/>
                <a:gd name="T50" fmla="*/ 171 w 483"/>
                <a:gd name="T51" fmla="*/ 201 h 552"/>
                <a:gd name="T52" fmla="*/ 184 w 483"/>
                <a:gd name="T53" fmla="*/ 219 h 552"/>
                <a:gd name="T54" fmla="*/ 178 w 483"/>
                <a:gd name="T55" fmla="*/ 244 h 552"/>
                <a:gd name="T56" fmla="*/ 158 w 483"/>
                <a:gd name="T57" fmla="*/ 246 h 552"/>
                <a:gd name="T58" fmla="*/ 135 w 483"/>
                <a:gd name="T59" fmla="*/ 227 h 552"/>
                <a:gd name="T60" fmla="*/ 121 w 483"/>
                <a:gd name="T61" fmla="*/ 263 h 552"/>
                <a:gd name="T62" fmla="*/ 101 w 483"/>
                <a:gd name="T63" fmla="*/ 298 h 552"/>
                <a:gd name="T64" fmla="*/ 85 w 483"/>
                <a:gd name="T65" fmla="*/ 297 h 552"/>
                <a:gd name="T66" fmla="*/ 65 w 483"/>
                <a:gd name="T67" fmla="*/ 302 h 552"/>
                <a:gd name="T68" fmla="*/ 28 w 483"/>
                <a:gd name="T69" fmla="*/ 331 h 552"/>
                <a:gd name="T70" fmla="*/ 35 w 483"/>
                <a:gd name="T71" fmla="*/ 346 h 552"/>
                <a:gd name="T72" fmla="*/ 35 w 483"/>
                <a:gd name="T73" fmla="*/ 369 h 552"/>
                <a:gd name="T74" fmla="*/ 20 w 483"/>
                <a:gd name="T75" fmla="*/ 392 h 552"/>
                <a:gd name="T76" fmla="*/ 20 w 483"/>
                <a:gd name="T77" fmla="*/ 427 h 552"/>
                <a:gd name="T78" fmla="*/ 1 w 483"/>
                <a:gd name="T79" fmla="*/ 455 h 552"/>
                <a:gd name="T80" fmla="*/ 36 w 483"/>
                <a:gd name="T81" fmla="*/ 479 h 552"/>
                <a:gd name="T82" fmla="*/ 80 w 483"/>
                <a:gd name="T83" fmla="*/ 493 h 552"/>
                <a:gd name="T84" fmla="*/ 107 w 483"/>
                <a:gd name="T85" fmla="*/ 483 h 552"/>
                <a:gd name="T86" fmla="*/ 155 w 483"/>
                <a:gd name="T87" fmla="*/ 510 h 552"/>
                <a:gd name="T88" fmla="*/ 189 w 483"/>
                <a:gd name="T89" fmla="*/ 527 h 552"/>
                <a:gd name="T90" fmla="*/ 213 w 483"/>
                <a:gd name="T91" fmla="*/ 543 h 552"/>
                <a:gd name="T92" fmla="*/ 239 w 483"/>
                <a:gd name="T93" fmla="*/ 540 h 552"/>
                <a:gd name="T94" fmla="*/ 273 w 483"/>
                <a:gd name="T95" fmla="*/ 485 h 552"/>
                <a:gd name="T96" fmla="*/ 313 w 483"/>
                <a:gd name="T97" fmla="*/ 409 h 552"/>
                <a:gd name="T98" fmla="*/ 305 w 483"/>
                <a:gd name="T99" fmla="*/ 373 h 552"/>
                <a:gd name="T100" fmla="*/ 298 w 483"/>
                <a:gd name="T101" fmla="*/ 336 h 552"/>
                <a:gd name="T102" fmla="*/ 286 w 483"/>
                <a:gd name="T103" fmla="*/ 313 h 552"/>
                <a:gd name="T104" fmla="*/ 311 w 483"/>
                <a:gd name="T105" fmla="*/ 284 h 552"/>
                <a:gd name="T106" fmla="*/ 338 w 483"/>
                <a:gd name="T107" fmla="*/ 278 h 552"/>
                <a:gd name="T108" fmla="*/ 365 w 483"/>
                <a:gd name="T109" fmla="*/ 271 h 552"/>
                <a:gd name="T110" fmla="*/ 392 w 483"/>
                <a:gd name="T111" fmla="*/ 271 h 552"/>
                <a:gd name="T112" fmla="*/ 416 w 483"/>
                <a:gd name="T113" fmla="*/ 259 h 552"/>
                <a:gd name="T114" fmla="*/ 439 w 483"/>
                <a:gd name="T115" fmla="*/ 229 h 552"/>
                <a:gd name="T116" fmla="*/ 462 w 483"/>
                <a:gd name="T117" fmla="*/ 240 h 552"/>
                <a:gd name="T118" fmla="*/ 471 w 483"/>
                <a:gd name="T119" fmla="*/ 221 h 552"/>
                <a:gd name="T120" fmla="*/ 456 w 483"/>
                <a:gd name="T121" fmla="*/ 207 h 552"/>
                <a:gd name="T122" fmla="*/ 452 w 483"/>
                <a:gd name="T123" fmla="*/ 190 h 5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3" h="552">
                  <a:moveTo>
                    <a:pt x="456" y="171"/>
                  </a:moveTo>
                  <a:lnTo>
                    <a:pt x="458" y="171"/>
                  </a:lnTo>
                  <a:lnTo>
                    <a:pt x="459" y="170"/>
                  </a:lnTo>
                  <a:lnTo>
                    <a:pt x="460" y="170"/>
                  </a:lnTo>
                  <a:lnTo>
                    <a:pt x="462" y="170"/>
                  </a:lnTo>
                  <a:lnTo>
                    <a:pt x="465" y="170"/>
                  </a:lnTo>
                  <a:lnTo>
                    <a:pt x="466" y="170"/>
                  </a:lnTo>
                  <a:lnTo>
                    <a:pt x="467" y="170"/>
                  </a:lnTo>
                  <a:lnTo>
                    <a:pt x="469" y="170"/>
                  </a:lnTo>
                  <a:lnTo>
                    <a:pt x="470" y="170"/>
                  </a:lnTo>
                  <a:lnTo>
                    <a:pt x="471" y="170"/>
                  </a:lnTo>
                  <a:lnTo>
                    <a:pt x="474" y="171"/>
                  </a:lnTo>
                  <a:lnTo>
                    <a:pt x="475" y="170"/>
                  </a:lnTo>
                  <a:lnTo>
                    <a:pt x="477" y="170"/>
                  </a:lnTo>
                  <a:lnTo>
                    <a:pt x="478" y="170"/>
                  </a:lnTo>
                  <a:lnTo>
                    <a:pt x="478" y="170"/>
                  </a:lnTo>
                  <a:lnTo>
                    <a:pt x="479" y="170"/>
                  </a:lnTo>
                  <a:lnTo>
                    <a:pt x="482" y="167"/>
                  </a:lnTo>
                  <a:lnTo>
                    <a:pt x="483" y="167"/>
                  </a:lnTo>
                  <a:lnTo>
                    <a:pt x="483" y="166"/>
                  </a:lnTo>
                  <a:lnTo>
                    <a:pt x="482" y="162"/>
                  </a:lnTo>
                  <a:lnTo>
                    <a:pt x="481" y="161"/>
                  </a:lnTo>
                  <a:lnTo>
                    <a:pt x="481" y="158"/>
                  </a:lnTo>
                  <a:lnTo>
                    <a:pt x="479" y="158"/>
                  </a:lnTo>
                  <a:lnTo>
                    <a:pt x="479" y="157"/>
                  </a:lnTo>
                  <a:lnTo>
                    <a:pt x="478" y="157"/>
                  </a:lnTo>
                  <a:lnTo>
                    <a:pt x="478" y="157"/>
                  </a:lnTo>
                  <a:lnTo>
                    <a:pt x="475" y="155"/>
                  </a:lnTo>
                  <a:lnTo>
                    <a:pt x="474" y="154"/>
                  </a:lnTo>
                  <a:lnTo>
                    <a:pt x="473" y="151"/>
                  </a:lnTo>
                  <a:lnTo>
                    <a:pt x="471" y="150"/>
                  </a:lnTo>
                  <a:lnTo>
                    <a:pt x="470" y="147"/>
                  </a:lnTo>
                  <a:lnTo>
                    <a:pt x="469" y="146"/>
                  </a:lnTo>
                  <a:lnTo>
                    <a:pt x="469" y="143"/>
                  </a:lnTo>
                  <a:lnTo>
                    <a:pt x="467" y="142"/>
                  </a:lnTo>
                  <a:lnTo>
                    <a:pt x="466" y="140"/>
                  </a:lnTo>
                  <a:lnTo>
                    <a:pt x="466" y="140"/>
                  </a:lnTo>
                  <a:lnTo>
                    <a:pt x="465" y="139"/>
                  </a:lnTo>
                  <a:lnTo>
                    <a:pt x="463" y="138"/>
                  </a:lnTo>
                  <a:lnTo>
                    <a:pt x="462" y="138"/>
                  </a:lnTo>
                  <a:lnTo>
                    <a:pt x="462" y="136"/>
                  </a:lnTo>
                  <a:lnTo>
                    <a:pt x="462" y="136"/>
                  </a:lnTo>
                  <a:lnTo>
                    <a:pt x="462" y="136"/>
                  </a:lnTo>
                  <a:lnTo>
                    <a:pt x="460" y="135"/>
                  </a:lnTo>
                  <a:lnTo>
                    <a:pt x="460" y="132"/>
                  </a:lnTo>
                  <a:lnTo>
                    <a:pt x="460" y="131"/>
                  </a:lnTo>
                  <a:lnTo>
                    <a:pt x="459" y="130"/>
                  </a:lnTo>
                  <a:lnTo>
                    <a:pt x="459" y="128"/>
                  </a:lnTo>
                  <a:lnTo>
                    <a:pt x="458" y="127"/>
                  </a:lnTo>
                  <a:lnTo>
                    <a:pt x="456" y="126"/>
                  </a:lnTo>
                  <a:lnTo>
                    <a:pt x="455" y="124"/>
                  </a:lnTo>
                  <a:lnTo>
                    <a:pt x="452" y="123"/>
                  </a:lnTo>
                  <a:lnTo>
                    <a:pt x="450" y="123"/>
                  </a:lnTo>
                  <a:lnTo>
                    <a:pt x="447" y="121"/>
                  </a:lnTo>
                  <a:lnTo>
                    <a:pt x="446" y="121"/>
                  </a:lnTo>
                  <a:lnTo>
                    <a:pt x="446" y="121"/>
                  </a:lnTo>
                  <a:lnTo>
                    <a:pt x="444" y="121"/>
                  </a:lnTo>
                  <a:lnTo>
                    <a:pt x="443" y="121"/>
                  </a:lnTo>
                  <a:lnTo>
                    <a:pt x="442" y="121"/>
                  </a:lnTo>
                  <a:lnTo>
                    <a:pt x="442" y="123"/>
                  </a:lnTo>
                  <a:lnTo>
                    <a:pt x="442" y="123"/>
                  </a:lnTo>
                  <a:lnTo>
                    <a:pt x="442" y="124"/>
                  </a:lnTo>
                  <a:lnTo>
                    <a:pt x="442" y="124"/>
                  </a:lnTo>
                  <a:lnTo>
                    <a:pt x="442" y="126"/>
                  </a:lnTo>
                  <a:lnTo>
                    <a:pt x="442" y="126"/>
                  </a:lnTo>
                  <a:lnTo>
                    <a:pt x="440" y="127"/>
                  </a:lnTo>
                  <a:lnTo>
                    <a:pt x="440" y="127"/>
                  </a:lnTo>
                  <a:lnTo>
                    <a:pt x="439" y="128"/>
                  </a:lnTo>
                  <a:lnTo>
                    <a:pt x="439" y="128"/>
                  </a:lnTo>
                  <a:lnTo>
                    <a:pt x="437" y="130"/>
                  </a:lnTo>
                  <a:lnTo>
                    <a:pt x="435" y="130"/>
                  </a:lnTo>
                  <a:lnTo>
                    <a:pt x="433" y="131"/>
                  </a:lnTo>
                  <a:lnTo>
                    <a:pt x="432" y="131"/>
                  </a:lnTo>
                  <a:lnTo>
                    <a:pt x="431" y="132"/>
                  </a:lnTo>
                  <a:lnTo>
                    <a:pt x="428" y="132"/>
                  </a:lnTo>
                  <a:lnTo>
                    <a:pt x="427" y="132"/>
                  </a:lnTo>
                  <a:lnTo>
                    <a:pt x="425" y="132"/>
                  </a:lnTo>
                  <a:lnTo>
                    <a:pt x="424" y="132"/>
                  </a:lnTo>
                  <a:lnTo>
                    <a:pt x="424" y="131"/>
                  </a:lnTo>
                  <a:lnTo>
                    <a:pt x="424" y="131"/>
                  </a:lnTo>
                  <a:lnTo>
                    <a:pt x="423" y="131"/>
                  </a:lnTo>
                  <a:lnTo>
                    <a:pt x="423" y="130"/>
                  </a:lnTo>
                  <a:lnTo>
                    <a:pt x="423" y="130"/>
                  </a:lnTo>
                  <a:lnTo>
                    <a:pt x="423" y="128"/>
                  </a:lnTo>
                  <a:lnTo>
                    <a:pt x="423" y="127"/>
                  </a:lnTo>
                  <a:lnTo>
                    <a:pt x="423" y="126"/>
                  </a:lnTo>
                  <a:lnTo>
                    <a:pt x="421" y="123"/>
                  </a:lnTo>
                  <a:lnTo>
                    <a:pt x="421" y="120"/>
                  </a:lnTo>
                  <a:lnTo>
                    <a:pt x="420" y="117"/>
                  </a:lnTo>
                  <a:lnTo>
                    <a:pt x="419" y="113"/>
                  </a:lnTo>
                  <a:lnTo>
                    <a:pt x="417" y="112"/>
                  </a:lnTo>
                  <a:lnTo>
                    <a:pt x="416" y="111"/>
                  </a:lnTo>
                  <a:lnTo>
                    <a:pt x="413" y="109"/>
                  </a:lnTo>
                  <a:lnTo>
                    <a:pt x="410" y="108"/>
                  </a:lnTo>
                  <a:lnTo>
                    <a:pt x="409" y="108"/>
                  </a:lnTo>
                  <a:lnTo>
                    <a:pt x="408" y="107"/>
                  </a:lnTo>
                  <a:lnTo>
                    <a:pt x="405" y="105"/>
                  </a:lnTo>
                  <a:lnTo>
                    <a:pt x="402" y="104"/>
                  </a:lnTo>
                  <a:lnTo>
                    <a:pt x="401" y="103"/>
                  </a:lnTo>
                  <a:lnTo>
                    <a:pt x="400" y="103"/>
                  </a:lnTo>
                  <a:lnTo>
                    <a:pt x="398" y="104"/>
                  </a:lnTo>
                  <a:lnTo>
                    <a:pt x="397" y="104"/>
                  </a:lnTo>
                  <a:lnTo>
                    <a:pt x="394" y="105"/>
                  </a:lnTo>
                  <a:lnTo>
                    <a:pt x="390" y="105"/>
                  </a:lnTo>
                  <a:lnTo>
                    <a:pt x="388" y="105"/>
                  </a:lnTo>
                  <a:lnTo>
                    <a:pt x="385" y="105"/>
                  </a:lnTo>
                  <a:lnTo>
                    <a:pt x="382" y="107"/>
                  </a:lnTo>
                  <a:lnTo>
                    <a:pt x="381" y="107"/>
                  </a:lnTo>
                  <a:lnTo>
                    <a:pt x="379" y="107"/>
                  </a:lnTo>
                  <a:lnTo>
                    <a:pt x="379" y="107"/>
                  </a:lnTo>
                  <a:lnTo>
                    <a:pt x="378" y="107"/>
                  </a:lnTo>
                  <a:lnTo>
                    <a:pt x="377" y="108"/>
                  </a:lnTo>
                  <a:lnTo>
                    <a:pt x="377" y="108"/>
                  </a:lnTo>
                  <a:lnTo>
                    <a:pt x="375" y="108"/>
                  </a:lnTo>
                  <a:lnTo>
                    <a:pt x="374" y="109"/>
                  </a:lnTo>
                  <a:lnTo>
                    <a:pt x="374" y="109"/>
                  </a:lnTo>
                  <a:lnTo>
                    <a:pt x="373" y="111"/>
                  </a:lnTo>
                  <a:lnTo>
                    <a:pt x="373" y="112"/>
                  </a:lnTo>
                  <a:lnTo>
                    <a:pt x="373" y="112"/>
                  </a:lnTo>
                  <a:lnTo>
                    <a:pt x="371" y="115"/>
                  </a:lnTo>
                  <a:lnTo>
                    <a:pt x="371" y="116"/>
                  </a:lnTo>
                  <a:lnTo>
                    <a:pt x="371" y="117"/>
                  </a:lnTo>
                  <a:lnTo>
                    <a:pt x="371" y="119"/>
                  </a:lnTo>
                  <a:lnTo>
                    <a:pt x="371" y="119"/>
                  </a:lnTo>
                  <a:lnTo>
                    <a:pt x="370" y="120"/>
                  </a:lnTo>
                  <a:lnTo>
                    <a:pt x="370" y="121"/>
                  </a:lnTo>
                  <a:lnTo>
                    <a:pt x="369" y="123"/>
                  </a:lnTo>
                  <a:lnTo>
                    <a:pt x="369" y="124"/>
                  </a:lnTo>
                  <a:lnTo>
                    <a:pt x="367" y="124"/>
                  </a:lnTo>
                  <a:lnTo>
                    <a:pt x="367" y="126"/>
                  </a:lnTo>
                  <a:lnTo>
                    <a:pt x="366" y="126"/>
                  </a:lnTo>
                  <a:lnTo>
                    <a:pt x="366" y="127"/>
                  </a:lnTo>
                  <a:lnTo>
                    <a:pt x="366" y="128"/>
                  </a:lnTo>
                  <a:lnTo>
                    <a:pt x="365" y="128"/>
                  </a:lnTo>
                  <a:lnTo>
                    <a:pt x="365" y="130"/>
                  </a:lnTo>
                  <a:lnTo>
                    <a:pt x="365" y="131"/>
                  </a:lnTo>
                  <a:lnTo>
                    <a:pt x="365" y="131"/>
                  </a:lnTo>
                  <a:lnTo>
                    <a:pt x="365" y="132"/>
                  </a:lnTo>
                  <a:lnTo>
                    <a:pt x="365" y="134"/>
                  </a:lnTo>
                  <a:lnTo>
                    <a:pt x="365" y="136"/>
                  </a:lnTo>
                  <a:lnTo>
                    <a:pt x="363" y="138"/>
                  </a:lnTo>
                  <a:lnTo>
                    <a:pt x="363" y="139"/>
                  </a:lnTo>
                  <a:lnTo>
                    <a:pt x="362" y="140"/>
                  </a:lnTo>
                  <a:lnTo>
                    <a:pt x="362" y="142"/>
                  </a:lnTo>
                  <a:lnTo>
                    <a:pt x="362" y="144"/>
                  </a:lnTo>
                  <a:lnTo>
                    <a:pt x="361" y="146"/>
                  </a:lnTo>
                  <a:lnTo>
                    <a:pt x="359" y="147"/>
                  </a:lnTo>
                  <a:lnTo>
                    <a:pt x="358" y="150"/>
                  </a:lnTo>
                  <a:lnTo>
                    <a:pt x="356" y="153"/>
                  </a:lnTo>
                  <a:lnTo>
                    <a:pt x="355" y="155"/>
                  </a:lnTo>
                  <a:lnTo>
                    <a:pt x="354" y="157"/>
                  </a:lnTo>
                  <a:lnTo>
                    <a:pt x="352" y="158"/>
                  </a:lnTo>
                  <a:lnTo>
                    <a:pt x="352" y="161"/>
                  </a:lnTo>
                  <a:lnTo>
                    <a:pt x="352" y="166"/>
                  </a:lnTo>
                  <a:lnTo>
                    <a:pt x="352" y="174"/>
                  </a:lnTo>
                  <a:lnTo>
                    <a:pt x="352" y="174"/>
                  </a:lnTo>
                  <a:lnTo>
                    <a:pt x="352" y="174"/>
                  </a:lnTo>
                  <a:lnTo>
                    <a:pt x="352" y="175"/>
                  </a:lnTo>
                  <a:lnTo>
                    <a:pt x="351" y="175"/>
                  </a:lnTo>
                  <a:lnTo>
                    <a:pt x="351" y="177"/>
                  </a:lnTo>
                  <a:lnTo>
                    <a:pt x="351" y="177"/>
                  </a:lnTo>
                  <a:lnTo>
                    <a:pt x="350" y="177"/>
                  </a:lnTo>
                  <a:lnTo>
                    <a:pt x="350" y="177"/>
                  </a:lnTo>
                  <a:lnTo>
                    <a:pt x="348" y="178"/>
                  </a:lnTo>
                  <a:lnTo>
                    <a:pt x="346" y="178"/>
                  </a:lnTo>
                  <a:lnTo>
                    <a:pt x="344" y="180"/>
                  </a:lnTo>
                  <a:lnTo>
                    <a:pt x="343" y="181"/>
                  </a:lnTo>
                  <a:lnTo>
                    <a:pt x="342" y="182"/>
                  </a:lnTo>
                  <a:lnTo>
                    <a:pt x="342" y="185"/>
                  </a:lnTo>
                  <a:lnTo>
                    <a:pt x="340" y="186"/>
                  </a:lnTo>
                  <a:lnTo>
                    <a:pt x="340" y="189"/>
                  </a:lnTo>
                  <a:lnTo>
                    <a:pt x="340" y="189"/>
                  </a:lnTo>
                  <a:lnTo>
                    <a:pt x="340" y="189"/>
                  </a:lnTo>
                  <a:lnTo>
                    <a:pt x="340" y="190"/>
                  </a:lnTo>
                  <a:lnTo>
                    <a:pt x="339" y="190"/>
                  </a:lnTo>
                  <a:lnTo>
                    <a:pt x="339" y="190"/>
                  </a:lnTo>
                  <a:lnTo>
                    <a:pt x="339" y="189"/>
                  </a:lnTo>
                  <a:lnTo>
                    <a:pt x="339" y="189"/>
                  </a:lnTo>
                  <a:lnTo>
                    <a:pt x="338" y="188"/>
                  </a:lnTo>
                  <a:lnTo>
                    <a:pt x="338" y="186"/>
                  </a:lnTo>
                  <a:lnTo>
                    <a:pt x="336" y="184"/>
                  </a:lnTo>
                  <a:lnTo>
                    <a:pt x="336" y="181"/>
                  </a:lnTo>
                  <a:lnTo>
                    <a:pt x="335" y="180"/>
                  </a:lnTo>
                  <a:lnTo>
                    <a:pt x="335" y="178"/>
                  </a:lnTo>
                  <a:lnTo>
                    <a:pt x="335" y="178"/>
                  </a:lnTo>
                  <a:lnTo>
                    <a:pt x="335" y="177"/>
                  </a:lnTo>
                  <a:lnTo>
                    <a:pt x="334" y="177"/>
                  </a:lnTo>
                  <a:lnTo>
                    <a:pt x="334" y="177"/>
                  </a:lnTo>
                  <a:lnTo>
                    <a:pt x="334" y="175"/>
                  </a:lnTo>
                  <a:lnTo>
                    <a:pt x="332" y="175"/>
                  </a:lnTo>
                  <a:lnTo>
                    <a:pt x="332" y="175"/>
                  </a:lnTo>
                  <a:lnTo>
                    <a:pt x="331" y="175"/>
                  </a:lnTo>
                  <a:lnTo>
                    <a:pt x="329" y="175"/>
                  </a:lnTo>
                  <a:lnTo>
                    <a:pt x="329" y="175"/>
                  </a:lnTo>
                  <a:lnTo>
                    <a:pt x="329" y="175"/>
                  </a:lnTo>
                  <a:lnTo>
                    <a:pt x="328" y="175"/>
                  </a:lnTo>
                  <a:lnTo>
                    <a:pt x="328" y="174"/>
                  </a:lnTo>
                  <a:lnTo>
                    <a:pt x="328" y="174"/>
                  </a:lnTo>
                  <a:lnTo>
                    <a:pt x="327" y="174"/>
                  </a:lnTo>
                  <a:lnTo>
                    <a:pt x="327" y="174"/>
                  </a:lnTo>
                  <a:lnTo>
                    <a:pt x="327" y="174"/>
                  </a:lnTo>
                  <a:lnTo>
                    <a:pt x="327" y="174"/>
                  </a:lnTo>
                  <a:lnTo>
                    <a:pt x="325" y="174"/>
                  </a:lnTo>
                  <a:lnTo>
                    <a:pt x="324" y="175"/>
                  </a:lnTo>
                  <a:lnTo>
                    <a:pt x="323" y="178"/>
                  </a:lnTo>
                  <a:lnTo>
                    <a:pt x="321" y="180"/>
                  </a:lnTo>
                  <a:lnTo>
                    <a:pt x="321" y="181"/>
                  </a:lnTo>
                  <a:lnTo>
                    <a:pt x="320" y="182"/>
                  </a:lnTo>
                  <a:lnTo>
                    <a:pt x="319" y="184"/>
                  </a:lnTo>
                  <a:lnTo>
                    <a:pt x="319" y="184"/>
                  </a:lnTo>
                  <a:lnTo>
                    <a:pt x="317" y="185"/>
                  </a:lnTo>
                  <a:lnTo>
                    <a:pt x="316" y="185"/>
                  </a:lnTo>
                  <a:lnTo>
                    <a:pt x="316" y="185"/>
                  </a:lnTo>
                  <a:lnTo>
                    <a:pt x="313" y="185"/>
                  </a:lnTo>
                  <a:lnTo>
                    <a:pt x="312" y="185"/>
                  </a:lnTo>
                  <a:lnTo>
                    <a:pt x="311" y="186"/>
                  </a:lnTo>
                  <a:lnTo>
                    <a:pt x="311" y="186"/>
                  </a:lnTo>
                  <a:lnTo>
                    <a:pt x="309" y="188"/>
                  </a:lnTo>
                  <a:lnTo>
                    <a:pt x="306" y="188"/>
                  </a:lnTo>
                  <a:lnTo>
                    <a:pt x="305" y="188"/>
                  </a:lnTo>
                  <a:lnTo>
                    <a:pt x="304" y="188"/>
                  </a:lnTo>
                  <a:lnTo>
                    <a:pt x="302" y="188"/>
                  </a:lnTo>
                  <a:lnTo>
                    <a:pt x="301" y="188"/>
                  </a:lnTo>
                  <a:lnTo>
                    <a:pt x="300" y="189"/>
                  </a:lnTo>
                  <a:lnTo>
                    <a:pt x="300" y="189"/>
                  </a:lnTo>
                  <a:lnTo>
                    <a:pt x="298" y="190"/>
                  </a:lnTo>
                  <a:lnTo>
                    <a:pt x="297" y="190"/>
                  </a:lnTo>
                  <a:lnTo>
                    <a:pt x="297" y="192"/>
                  </a:lnTo>
                  <a:lnTo>
                    <a:pt x="297" y="193"/>
                  </a:lnTo>
                  <a:lnTo>
                    <a:pt x="296" y="194"/>
                  </a:lnTo>
                  <a:lnTo>
                    <a:pt x="296" y="196"/>
                  </a:lnTo>
                  <a:lnTo>
                    <a:pt x="294" y="197"/>
                  </a:lnTo>
                  <a:lnTo>
                    <a:pt x="293" y="197"/>
                  </a:lnTo>
                  <a:lnTo>
                    <a:pt x="293" y="198"/>
                  </a:lnTo>
                  <a:lnTo>
                    <a:pt x="292" y="200"/>
                  </a:lnTo>
                  <a:lnTo>
                    <a:pt x="290" y="201"/>
                  </a:lnTo>
                  <a:lnTo>
                    <a:pt x="289" y="201"/>
                  </a:lnTo>
                  <a:lnTo>
                    <a:pt x="288" y="202"/>
                  </a:lnTo>
                  <a:lnTo>
                    <a:pt x="288" y="202"/>
                  </a:lnTo>
                  <a:lnTo>
                    <a:pt x="286" y="202"/>
                  </a:lnTo>
                  <a:lnTo>
                    <a:pt x="285" y="202"/>
                  </a:lnTo>
                  <a:lnTo>
                    <a:pt x="284" y="202"/>
                  </a:lnTo>
                  <a:lnTo>
                    <a:pt x="282" y="202"/>
                  </a:lnTo>
                  <a:lnTo>
                    <a:pt x="281" y="202"/>
                  </a:lnTo>
                  <a:lnTo>
                    <a:pt x="281" y="202"/>
                  </a:lnTo>
                  <a:lnTo>
                    <a:pt x="278" y="201"/>
                  </a:lnTo>
                  <a:lnTo>
                    <a:pt x="277" y="201"/>
                  </a:lnTo>
                  <a:lnTo>
                    <a:pt x="277" y="200"/>
                  </a:lnTo>
                  <a:lnTo>
                    <a:pt x="277" y="198"/>
                  </a:lnTo>
                  <a:lnTo>
                    <a:pt x="275" y="198"/>
                  </a:lnTo>
                  <a:lnTo>
                    <a:pt x="275" y="197"/>
                  </a:lnTo>
                  <a:lnTo>
                    <a:pt x="275" y="197"/>
                  </a:lnTo>
                  <a:lnTo>
                    <a:pt x="275" y="196"/>
                  </a:lnTo>
                  <a:lnTo>
                    <a:pt x="274" y="196"/>
                  </a:lnTo>
                  <a:lnTo>
                    <a:pt x="274" y="196"/>
                  </a:lnTo>
                  <a:lnTo>
                    <a:pt x="273" y="194"/>
                  </a:lnTo>
                  <a:lnTo>
                    <a:pt x="271" y="194"/>
                  </a:lnTo>
                  <a:lnTo>
                    <a:pt x="271" y="194"/>
                  </a:lnTo>
                  <a:lnTo>
                    <a:pt x="270" y="194"/>
                  </a:lnTo>
                  <a:lnTo>
                    <a:pt x="269" y="193"/>
                  </a:lnTo>
                  <a:lnTo>
                    <a:pt x="269" y="193"/>
                  </a:lnTo>
                  <a:lnTo>
                    <a:pt x="267" y="193"/>
                  </a:lnTo>
                  <a:lnTo>
                    <a:pt x="266" y="193"/>
                  </a:lnTo>
                  <a:lnTo>
                    <a:pt x="266" y="192"/>
                  </a:lnTo>
                  <a:lnTo>
                    <a:pt x="265" y="192"/>
                  </a:lnTo>
                  <a:lnTo>
                    <a:pt x="265" y="190"/>
                  </a:lnTo>
                  <a:lnTo>
                    <a:pt x="265" y="190"/>
                  </a:lnTo>
                  <a:lnTo>
                    <a:pt x="265" y="189"/>
                  </a:lnTo>
                  <a:lnTo>
                    <a:pt x="265" y="186"/>
                  </a:lnTo>
                  <a:lnTo>
                    <a:pt x="265" y="185"/>
                  </a:lnTo>
                  <a:lnTo>
                    <a:pt x="265" y="184"/>
                  </a:lnTo>
                  <a:lnTo>
                    <a:pt x="266" y="181"/>
                  </a:lnTo>
                  <a:lnTo>
                    <a:pt x="266" y="180"/>
                  </a:lnTo>
                  <a:lnTo>
                    <a:pt x="266" y="178"/>
                  </a:lnTo>
                  <a:lnTo>
                    <a:pt x="265" y="177"/>
                  </a:lnTo>
                  <a:lnTo>
                    <a:pt x="265" y="177"/>
                  </a:lnTo>
                  <a:lnTo>
                    <a:pt x="265" y="175"/>
                  </a:lnTo>
                  <a:lnTo>
                    <a:pt x="265" y="175"/>
                  </a:lnTo>
                  <a:lnTo>
                    <a:pt x="265" y="174"/>
                  </a:lnTo>
                  <a:lnTo>
                    <a:pt x="265" y="171"/>
                  </a:lnTo>
                  <a:lnTo>
                    <a:pt x="266" y="170"/>
                  </a:lnTo>
                  <a:lnTo>
                    <a:pt x="266" y="167"/>
                  </a:lnTo>
                  <a:lnTo>
                    <a:pt x="266" y="165"/>
                  </a:lnTo>
                  <a:lnTo>
                    <a:pt x="266" y="163"/>
                  </a:lnTo>
                  <a:lnTo>
                    <a:pt x="266" y="162"/>
                  </a:lnTo>
                  <a:lnTo>
                    <a:pt x="266" y="161"/>
                  </a:lnTo>
                  <a:lnTo>
                    <a:pt x="266" y="158"/>
                  </a:lnTo>
                  <a:lnTo>
                    <a:pt x="266" y="157"/>
                  </a:lnTo>
                  <a:lnTo>
                    <a:pt x="266" y="154"/>
                  </a:lnTo>
                  <a:lnTo>
                    <a:pt x="266" y="151"/>
                  </a:lnTo>
                  <a:lnTo>
                    <a:pt x="266" y="148"/>
                  </a:lnTo>
                  <a:lnTo>
                    <a:pt x="266" y="146"/>
                  </a:lnTo>
                  <a:lnTo>
                    <a:pt x="267" y="142"/>
                  </a:lnTo>
                  <a:lnTo>
                    <a:pt x="267" y="140"/>
                  </a:lnTo>
                  <a:lnTo>
                    <a:pt x="269" y="138"/>
                  </a:lnTo>
                  <a:lnTo>
                    <a:pt x="269" y="135"/>
                  </a:lnTo>
                  <a:lnTo>
                    <a:pt x="270" y="132"/>
                  </a:lnTo>
                  <a:lnTo>
                    <a:pt x="270" y="131"/>
                  </a:lnTo>
                  <a:lnTo>
                    <a:pt x="271" y="128"/>
                  </a:lnTo>
                  <a:lnTo>
                    <a:pt x="271" y="127"/>
                  </a:lnTo>
                  <a:lnTo>
                    <a:pt x="271" y="124"/>
                  </a:lnTo>
                  <a:lnTo>
                    <a:pt x="271" y="123"/>
                  </a:lnTo>
                  <a:lnTo>
                    <a:pt x="271" y="120"/>
                  </a:lnTo>
                  <a:lnTo>
                    <a:pt x="271" y="119"/>
                  </a:lnTo>
                  <a:lnTo>
                    <a:pt x="270" y="116"/>
                  </a:lnTo>
                  <a:lnTo>
                    <a:pt x="270" y="116"/>
                  </a:lnTo>
                  <a:lnTo>
                    <a:pt x="270" y="116"/>
                  </a:lnTo>
                  <a:lnTo>
                    <a:pt x="269" y="115"/>
                  </a:lnTo>
                  <a:lnTo>
                    <a:pt x="269" y="115"/>
                  </a:lnTo>
                  <a:lnTo>
                    <a:pt x="267" y="115"/>
                  </a:lnTo>
                  <a:lnTo>
                    <a:pt x="267" y="115"/>
                  </a:lnTo>
                  <a:lnTo>
                    <a:pt x="266" y="115"/>
                  </a:lnTo>
                  <a:lnTo>
                    <a:pt x="266" y="115"/>
                  </a:lnTo>
                  <a:lnTo>
                    <a:pt x="263" y="115"/>
                  </a:lnTo>
                  <a:lnTo>
                    <a:pt x="262" y="115"/>
                  </a:lnTo>
                  <a:lnTo>
                    <a:pt x="262" y="115"/>
                  </a:lnTo>
                  <a:lnTo>
                    <a:pt x="261" y="115"/>
                  </a:lnTo>
                  <a:lnTo>
                    <a:pt x="261" y="113"/>
                  </a:lnTo>
                  <a:lnTo>
                    <a:pt x="261" y="113"/>
                  </a:lnTo>
                  <a:lnTo>
                    <a:pt x="259" y="113"/>
                  </a:lnTo>
                  <a:lnTo>
                    <a:pt x="259" y="112"/>
                  </a:lnTo>
                  <a:lnTo>
                    <a:pt x="258" y="112"/>
                  </a:lnTo>
                  <a:lnTo>
                    <a:pt x="257" y="112"/>
                  </a:lnTo>
                  <a:lnTo>
                    <a:pt x="255" y="112"/>
                  </a:lnTo>
                  <a:lnTo>
                    <a:pt x="255" y="111"/>
                  </a:lnTo>
                  <a:lnTo>
                    <a:pt x="254" y="111"/>
                  </a:lnTo>
                  <a:lnTo>
                    <a:pt x="254" y="111"/>
                  </a:lnTo>
                  <a:lnTo>
                    <a:pt x="252" y="111"/>
                  </a:lnTo>
                  <a:lnTo>
                    <a:pt x="252" y="109"/>
                  </a:lnTo>
                  <a:lnTo>
                    <a:pt x="252" y="109"/>
                  </a:lnTo>
                  <a:lnTo>
                    <a:pt x="252" y="108"/>
                  </a:lnTo>
                  <a:lnTo>
                    <a:pt x="252" y="108"/>
                  </a:lnTo>
                  <a:lnTo>
                    <a:pt x="252" y="107"/>
                  </a:lnTo>
                  <a:lnTo>
                    <a:pt x="251" y="105"/>
                  </a:lnTo>
                  <a:lnTo>
                    <a:pt x="251" y="104"/>
                  </a:lnTo>
                  <a:lnTo>
                    <a:pt x="250" y="103"/>
                  </a:lnTo>
                  <a:lnTo>
                    <a:pt x="250" y="100"/>
                  </a:lnTo>
                  <a:lnTo>
                    <a:pt x="248" y="98"/>
                  </a:lnTo>
                  <a:lnTo>
                    <a:pt x="247" y="96"/>
                  </a:lnTo>
                  <a:lnTo>
                    <a:pt x="246" y="94"/>
                  </a:lnTo>
                  <a:lnTo>
                    <a:pt x="246" y="92"/>
                  </a:lnTo>
                  <a:lnTo>
                    <a:pt x="244" y="90"/>
                  </a:lnTo>
                  <a:lnTo>
                    <a:pt x="244" y="89"/>
                  </a:lnTo>
                  <a:lnTo>
                    <a:pt x="244" y="89"/>
                  </a:lnTo>
                  <a:lnTo>
                    <a:pt x="246" y="88"/>
                  </a:lnTo>
                  <a:lnTo>
                    <a:pt x="246" y="86"/>
                  </a:lnTo>
                  <a:lnTo>
                    <a:pt x="246" y="84"/>
                  </a:lnTo>
                  <a:lnTo>
                    <a:pt x="246" y="82"/>
                  </a:lnTo>
                  <a:lnTo>
                    <a:pt x="246" y="80"/>
                  </a:lnTo>
                  <a:lnTo>
                    <a:pt x="246" y="80"/>
                  </a:lnTo>
                  <a:lnTo>
                    <a:pt x="246" y="80"/>
                  </a:lnTo>
                  <a:lnTo>
                    <a:pt x="246" y="77"/>
                  </a:lnTo>
                  <a:lnTo>
                    <a:pt x="246" y="76"/>
                  </a:lnTo>
                  <a:lnTo>
                    <a:pt x="246" y="74"/>
                  </a:lnTo>
                  <a:lnTo>
                    <a:pt x="244" y="73"/>
                  </a:lnTo>
                  <a:lnTo>
                    <a:pt x="244" y="71"/>
                  </a:lnTo>
                  <a:lnTo>
                    <a:pt x="244" y="71"/>
                  </a:lnTo>
                  <a:lnTo>
                    <a:pt x="243" y="71"/>
                  </a:lnTo>
                  <a:lnTo>
                    <a:pt x="243" y="70"/>
                  </a:lnTo>
                  <a:lnTo>
                    <a:pt x="242" y="70"/>
                  </a:lnTo>
                  <a:lnTo>
                    <a:pt x="240" y="70"/>
                  </a:lnTo>
                  <a:lnTo>
                    <a:pt x="239" y="70"/>
                  </a:lnTo>
                  <a:lnTo>
                    <a:pt x="239" y="70"/>
                  </a:lnTo>
                  <a:lnTo>
                    <a:pt x="236" y="69"/>
                  </a:lnTo>
                  <a:lnTo>
                    <a:pt x="234" y="69"/>
                  </a:lnTo>
                  <a:lnTo>
                    <a:pt x="234" y="69"/>
                  </a:lnTo>
                  <a:lnTo>
                    <a:pt x="232" y="67"/>
                  </a:lnTo>
                  <a:lnTo>
                    <a:pt x="231" y="67"/>
                  </a:lnTo>
                  <a:lnTo>
                    <a:pt x="231" y="67"/>
                  </a:lnTo>
                  <a:lnTo>
                    <a:pt x="230" y="66"/>
                  </a:lnTo>
                  <a:lnTo>
                    <a:pt x="230" y="66"/>
                  </a:lnTo>
                  <a:lnTo>
                    <a:pt x="230" y="65"/>
                  </a:lnTo>
                  <a:lnTo>
                    <a:pt x="230" y="63"/>
                  </a:lnTo>
                  <a:lnTo>
                    <a:pt x="230" y="62"/>
                  </a:lnTo>
                  <a:lnTo>
                    <a:pt x="230" y="61"/>
                  </a:lnTo>
                  <a:lnTo>
                    <a:pt x="230" y="61"/>
                  </a:lnTo>
                  <a:lnTo>
                    <a:pt x="230" y="59"/>
                  </a:lnTo>
                  <a:lnTo>
                    <a:pt x="230" y="58"/>
                  </a:lnTo>
                  <a:lnTo>
                    <a:pt x="230" y="57"/>
                  </a:lnTo>
                  <a:lnTo>
                    <a:pt x="230" y="55"/>
                  </a:lnTo>
                  <a:lnTo>
                    <a:pt x="230" y="53"/>
                  </a:lnTo>
                  <a:lnTo>
                    <a:pt x="230" y="51"/>
                  </a:lnTo>
                  <a:lnTo>
                    <a:pt x="230" y="50"/>
                  </a:lnTo>
                  <a:lnTo>
                    <a:pt x="228" y="47"/>
                  </a:lnTo>
                  <a:lnTo>
                    <a:pt x="228" y="46"/>
                  </a:lnTo>
                  <a:lnTo>
                    <a:pt x="225" y="43"/>
                  </a:lnTo>
                  <a:lnTo>
                    <a:pt x="224" y="39"/>
                  </a:lnTo>
                  <a:lnTo>
                    <a:pt x="221" y="35"/>
                  </a:lnTo>
                  <a:lnTo>
                    <a:pt x="220" y="32"/>
                  </a:lnTo>
                  <a:lnTo>
                    <a:pt x="219" y="31"/>
                  </a:lnTo>
                  <a:lnTo>
                    <a:pt x="216" y="28"/>
                  </a:lnTo>
                  <a:lnTo>
                    <a:pt x="216" y="28"/>
                  </a:lnTo>
                  <a:lnTo>
                    <a:pt x="215" y="27"/>
                  </a:lnTo>
                  <a:lnTo>
                    <a:pt x="213" y="27"/>
                  </a:lnTo>
                  <a:lnTo>
                    <a:pt x="213" y="27"/>
                  </a:lnTo>
                  <a:lnTo>
                    <a:pt x="211" y="27"/>
                  </a:lnTo>
                  <a:lnTo>
                    <a:pt x="208" y="27"/>
                  </a:lnTo>
                  <a:lnTo>
                    <a:pt x="207" y="27"/>
                  </a:lnTo>
                  <a:lnTo>
                    <a:pt x="204" y="27"/>
                  </a:lnTo>
                  <a:lnTo>
                    <a:pt x="202" y="27"/>
                  </a:lnTo>
                  <a:lnTo>
                    <a:pt x="201" y="27"/>
                  </a:lnTo>
                  <a:lnTo>
                    <a:pt x="200" y="27"/>
                  </a:lnTo>
                  <a:lnTo>
                    <a:pt x="200" y="27"/>
                  </a:lnTo>
                  <a:lnTo>
                    <a:pt x="198" y="27"/>
                  </a:lnTo>
                  <a:lnTo>
                    <a:pt x="198" y="26"/>
                  </a:lnTo>
                  <a:lnTo>
                    <a:pt x="198" y="24"/>
                  </a:lnTo>
                  <a:lnTo>
                    <a:pt x="197" y="23"/>
                  </a:lnTo>
                  <a:lnTo>
                    <a:pt x="197" y="23"/>
                  </a:lnTo>
                  <a:lnTo>
                    <a:pt x="198" y="22"/>
                  </a:lnTo>
                  <a:lnTo>
                    <a:pt x="198" y="20"/>
                  </a:lnTo>
                  <a:lnTo>
                    <a:pt x="198" y="19"/>
                  </a:lnTo>
                  <a:lnTo>
                    <a:pt x="200" y="19"/>
                  </a:lnTo>
                  <a:lnTo>
                    <a:pt x="200" y="17"/>
                  </a:lnTo>
                  <a:lnTo>
                    <a:pt x="201" y="17"/>
                  </a:lnTo>
                  <a:lnTo>
                    <a:pt x="201" y="17"/>
                  </a:lnTo>
                  <a:lnTo>
                    <a:pt x="202" y="16"/>
                  </a:lnTo>
                  <a:lnTo>
                    <a:pt x="202" y="16"/>
                  </a:lnTo>
                  <a:lnTo>
                    <a:pt x="202" y="16"/>
                  </a:lnTo>
                  <a:lnTo>
                    <a:pt x="204" y="15"/>
                  </a:lnTo>
                  <a:lnTo>
                    <a:pt x="204" y="15"/>
                  </a:lnTo>
                  <a:lnTo>
                    <a:pt x="202" y="13"/>
                  </a:lnTo>
                  <a:lnTo>
                    <a:pt x="202" y="12"/>
                  </a:lnTo>
                  <a:lnTo>
                    <a:pt x="202" y="12"/>
                  </a:lnTo>
                  <a:lnTo>
                    <a:pt x="201" y="9"/>
                  </a:lnTo>
                  <a:lnTo>
                    <a:pt x="200" y="7"/>
                  </a:lnTo>
                  <a:lnTo>
                    <a:pt x="198" y="4"/>
                  </a:lnTo>
                  <a:lnTo>
                    <a:pt x="197" y="3"/>
                  </a:lnTo>
                  <a:lnTo>
                    <a:pt x="196" y="1"/>
                  </a:lnTo>
                  <a:lnTo>
                    <a:pt x="196" y="1"/>
                  </a:lnTo>
                  <a:lnTo>
                    <a:pt x="194" y="1"/>
                  </a:lnTo>
                  <a:lnTo>
                    <a:pt x="194" y="0"/>
                  </a:lnTo>
                  <a:lnTo>
                    <a:pt x="194" y="0"/>
                  </a:lnTo>
                  <a:lnTo>
                    <a:pt x="193" y="0"/>
                  </a:lnTo>
                  <a:lnTo>
                    <a:pt x="193" y="0"/>
                  </a:lnTo>
                  <a:lnTo>
                    <a:pt x="193" y="0"/>
                  </a:lnTo>
                  <a:lnTo>
                    <a:pt x="192" y="1"/>
                  </a:lnTo>
                  <a:lnTo>
                    <a:pt x="190" y="1"/>
                  </a:lnTo>
                  <a:lnTo>
                    <a:pt x="192" y="3"/>
                  </a:lnTo>
                  <a:lnTo>
                    <a:pt x="192" y="5"/>
                  </a:lnTo>
                  <a:lnTo>
                    <a:pt x="193" y="7"/>
                  </a:lnTo>
                  <a:lnTo>
                    <a:pt x="193" y="7"/>
                  </a:lnTo>
                  <a:lnTo>
                    <a:pt x="193" y="8"/>
                  </a:lnTo>
                  <a:lnTo>
                    <a:pt x="193" y="9"/>
                  </a:lnTo>
                  <a:lnTo>
                    <a:pt x="192" y="9"/>
                  </a:lnTo>
                  <a:lnTo>
                    <a:pt x="192" y="11"/>
                  </a:lnTo>
                  <a:lnTo>
                    <a:pt x="192" y="11"/>
                  </a:lnTo>
                  <a:lnTo>
                    <a:pt x="190" y="12"/>
                  </a:lnTo>
                  <a:lnTo>
                    <a:pt x="190" y="13"/>
                  </a:lnTo>
                  <a:lnTo>
                    <a:pt x="189" y="13"/>
                  </a:lnTo>
                  <a:lnTo>
                    <a:pt x="188" y="15"/>
                  </a:lnTo>
                  <a:lnTo>
                    <a:pt x="186" y="15"/>
                  </a:lnTo>
                  <a:lnTo>
                    <a:pt x="185" y="15"/>
                  </a:lnTo>
                  <a:lnTo>
                    <a:pt x="184" y="16"/>
                  </a:lnTo>
                  <a:lnTo>
                    <a:pt x="184" y="16"/>
                  </a:lnTo>
                  <a:lnTo>
                    <a:pt x="182" y="17"/>
                  </a:lnTo>
                  <a:lnTo>
                    <a:pt x="182" y="19"/>
                  </a:lnTo>
                  <a:lnTo>
                    <a:pt x="181" y="20"/>
                  </a:lnTo>
                  <a:lnTo>
                    <a:pt x="180" y="20"/>
                  </a:lnTo>
                  <a:lnTo>
                    <a:pt x="180" y="20"/>
                  </a:lnTo>
                  <a:lnTo>
                    <a:pt x="177" y="20"/>
                  </a:lnTo>
                  <a:lnTo>
                    <a:pt x="175" y="20"/>
                  </a:lnTo>
                  <a:lnTo>
                    <a:pt x="173" y="20"/>
                  </a:lnTo>
                  <a:lnTo>
                    <a:pt x="170" y="22"/>
                  </a:lnTo>
                  <a:lnTo>
                    <a:pt x="169" y="22"/>
                  </a:lnTo>
                  <a:lnTo>
                    <a:pt x="169" y="22"/>
                  </a:lnTo>
                  <a:lnTo>
                    <a:pt x="167" y="23"/>
                  </a:lnTo>
                  <a:lnTo>
                    <a:pt x="167" y="23"/>
                  </a:lnTo>
                  <a:lnTo>
                    <a:pt x="167" y="23"/>
                  </a:lnTo>
                  <a:lnTo>
                    <a:pt x="167" y="24"/>
                  </a:lnTo>
                  <a:lnTo>
                    <a:pt x="167" y="24"/>
                  </a:lnTo>
                  <a:lnTo>
                    <a:pt x="167" y="26"/>
                  </a:lnTo>
                  <a:lnTo>
                    <a:pt x="167" y="27"/>
                  </a:lnTo>
                  <a:lnTo>
                    <a:pt x="167" y="28"/>
                  </a:lnTo>
                  <a:lnTo>
                    <a:pt x="167" y="31"/>
                  </a:lnTo>
                  <a:lnTo>
                    <a:pt x="167" y="32"/>
                  </a:lnTo>
                  <a:lnTo>
                    <a:pt x="167" y="36"/>
                  </a:lnTo>
                  <a:lnTo>
                    <a:pt x="167" y="38"/>
                  </a:lnTo>
                  <a:lnTo>
                    <a:pt x="169" y="39"/>
                  </a:lnTo>
                  <a:lnTo>
                    <a:pt x="169" y="40"/>
                  </a:lnTo>
                  <a:lnTo>
                    <a:pt x="170" y="42"/>
                  </a:lnTo>
                  <a:lnTo>
                    <a:pt x="170" y="43"/>
                  </a:lnTo>
                  <a:lnTo>
                    <a:pt x="170" y="43"/>
                  </a:lnTo>
                  <a:lnTo>
                    <a:pt x="170" y="44"/>
                  </a:lnTo>
                  <a:lnTo>
                    <a:pt x="170" y="44"/>
                  </a:lnTo>
                  <a:lnTo>
                    <a:pt x="170" y="46"/>
                  </a:lnTo>
                  <a:lnTo>
                    <a:pt x="170" y="46"/>
                  </a:lnTo>
                  <a:lnTo>
                    <a:pt x="170" y="47"/>
                  </a:lnTo>
                  <a:lnTo>
                    <a:pt x="170" y="47"/>
                  </a:lnTo>
                  <a:lnTo>
                    <a:pt x="169" y="49"/>
                  </a:lnTo>
                  <a:lnTo>
                    <a:pt x="169" y="50"/>
                  </a:lnTo>
                  <a:lnTo>
                    <a:pt x="167" y="53"/>
                  </a:lnTo>
                  <a:lnTo>
                    <a:pt x="167" y="54"/>
                  </a:lnTo>
                  <a:lnTo>
                    <a:pt x="167" y="55"/>
                  </a:lnTo>
                  <a:lnTo>
                    <a:pt x="167" y="57"/>
                  </a:lnTo>
                  <a:lnTo>
                    <a:pt x="167" y="58"/>
                  </a:lnTo>
                  <a:lnTo>
                    <a:pt x="166" y="59"/>
                  </a:lnTo>
                  <a:lnTo>
                    <a:pt x="166" y="59"/>
                  </a:lnTo>
                  <a:lnTo>
                    <a:pt x="166" y="61"/>
                  </a:lnTo>
                  <a:lnTo>
                    <a:pt x="166" y="61"/>
                  </a:lnTo>
                  <a:lnTo>
                    <a:pt x="166" y="61"/>
                  </a:lnTo>
                  <a:lnTo>
                    <a:pt x="167" y="62"/>
                  </a:lnTo>
                  <a:lnTo>
                    <a:pt x="169" y="63"/>
                  </a:lnTo>
                  <a:lnTo>
                    <a:pt x="170" y="65"/>
                  </a:lnTo>
                  <a:lnTo>
                    <a:pt x="171" y="67"/>
                  </a:lnTo>
                  <a:lnTo>
                    <a:pt x="174" y="69"/>
                  </a:lnTo>
                  <a:lnTo>
                    <a:pt x="175" y="71"/>
                  </a:lnTo>
                  <a:lnTo>
                    <a:pt x="177" y="73"/>
                  </a:lnTo>
                  <a:lnTo>
                    <a:pt x="178" y="74"/>
                  </a:lnTo>
                  <a:lnTo>
                    <a:pt x="178" y="76"/>
                  </a:lnTo>
                  <a:lnTo>
                    <a:pt x="178" y="77"/>
                  </a:lnTo>
                  <a:lnTo>
                    <a:pt x="180" y="78"/>
                  </a:lnTo>
                  <a:lnTo>
                    <a:pt x="180" y="80"/>
                  </a:lnTo>
                  <a:lnTo>
                    <a:pt x="178" y="81"/>
                  </a:lnTo>
                  <a:lnTo>
                    <a:pt x="178" y="82"/>
                  </a:lnTo>
                  <a:lnTo>
                    <a:pt x="178" y="84"/>
                  </a:lnTo>
                  <a:lnTo>
                    <a:pt x="178" y="85"/>
                  </a:lnTo>
                  <a:lnTo>
                    <a:pt x="178" y="88"/>
                  </a:lnTo>
                  <a:lnTo>
                    <a:pt x="178" y="89"/>
                  </a:lnTo>
                  <a:lnTo>
                    <a:pt x="178" y="90"/>
                  </a:lnTo>
                  <a:lnTo>
                    <a:pt x="178" y="92"/>
                  </a:lnTo>
                  <a:lnTo>
                    <a:pt x="178" y="93"/>
                  </a:lnTo>
                  <a:lnTo>
                    <a:pt x="178" y="94"/>
                  </a:lnTo>
                  <a:lnTo>
                    <a:pt x="178" y="96"/>
                  </a:lnTo>
                  <a:lnTo>
                    <a:pt x="180" y="97"/>
                  </a:lnTo>
                  <a:lnTo>
                    <a:pt x="180" y="98"/>
                  </a:lnTo>
                  <a:lnTo>
                    <a:pt x="180" y="100"/>
                  </a:lnTo>
                  <a:lnTo>
                    <a:pt x="178" y="100"/>
                  </a:lnTo>
                  <a:lnTo>
                    <a:pt x="178" y="101"/>
                  </a:lnTo>
                  <a:lnTo>
                    <a:pt x="178" y="101"/>
                  </a:lnTo>
                  <a:lnTo>
                    <a:pt x="177" y="103"/>
                  </a:lnTo>
                  <a:lnTo>
                    <a:pt x="177" y="103"/>
                  </a:lnTo>
                  <a:lnTo>
                    <a:pt x="175" y="104"/>
                  </a:lnTo>
                  <a:lnTo>
                    <a:pt x="175" y="104"/>
                  </a:lnTo>
                  <a:lnTo>
                    <a:pt x="174" y="105"/>
                  </a:lnTo>
                  <a:lnTo>
                    <a:pt x="174" y="107"/>
                  </a:lnTo>
                  <a:lnTo>
                    <a:pt x="174" y="108"/>
                  </a:lnTo>
                  <a:lnTo>
                    <a:pt x="174" y="108"/>
                  </a:lnTo>
                  <a:lnTo>
                    <a:pt x="174" y="109"/>
                  </a:lnTo>
                  <a:lnTo>
                    <a:pt x="174" y="111"/>
                  </a:lnTo>
                  <a:lnTo>
                    <a:pt x="174" y="112"/>
                  </a:lnTo>
                  <a:lnTo>
                    <a:pt x="173" y="113"/>
                  </a:lnTo>
                  <a:lnTo>
                    <a:pt x="173" y="115"/>
                  </a:lnTo>
                  <a:lnTo>
                    <a:pt x="171" y="116"/>
                  </a:lnTo>
                  <a:lnTo>
                    <a:pt x="171" y="117"/>
                  </a:lnTo>
                  <a:lnTo>
                    <a:pt x="170" y="119"/>
                  </a:lnTo>
                  <a:lnTo>
                    <a:pt x="169" y="120"/>
                  </a:lnTo>
                  <a:lnTo>
                    <a:pt x="167" y="121"/>
                  </a:lnTo>
                  <a:lnTo>
                    <a:pt x="165" y="124"/>
                  </a:lnTo>
                  <a:lnTo>
                    <a:pt x="163" y="127"/>
                  </a:lnTo>
                  <a:lnTo>
                    <a:pt x="162" y="128"/>
                  </a:lnTo>
                  <a:lnTo>
                    <a:pt x="162" y="130"/>
                  </a:lnTo>
                  <a:lnTo>
                    <a:pt x="161" y="131"/>
                  </a:lnTo>
                  <a:lnTo>
                    <a:pt x="159" y="134"/>
                  </a:lnTo>
                  <a:lnTo>
                    <a:pt x="158" y="135"/>
                  </a:lnTo>
                  <a:lnTo>
                    <a:pt x="157" y="135"/>
                  </a:lnTo>
                  <a:lnTo>
                    <a:pt x="157" y="135"/>
                  </a:lnTo>
                  <a:lnTo>
                    <a:pt x="157" y="136"/>
                  </a:lnTo>
                  <a:lnTo>
                    <a:pt x="157" y="136"/>
                  </a:lnTo>
                  <a:lnTo>
                    <a:pt x="157" y="136"/>
                  </a:lnTo>
                  <a:lnTo>
                    <a:pt x="157" y="138"/>
                  </a:lnTo>
                  <a:lnTo>
                    <a:pt x="157" y="138"/>
                  </a:lnTo>
                  <a:lnTo>
                    <a:pt x="158" y="138"/>
                  </a:lnTo>
                  <a:lnTo>
                    <a:pt x="158" y="138"/>
                  </a:lnTo>
                  <a:lnTo>
                    <a:pt x="158" y="138"/>
                  </a:lnTo>
                  <a:lnTo>
                    <a:pt x="159" y="138"/>
                  </a:lnTo>
                  <a:lnTo>
                    <a:pt x="159" y="139"/>
                  </a:lnTo>
                  <a:lnTo>
                    <a:pt x="159" y="139"/>
                  </a:lnTo>
                  <a:lnTo>
                    <a:pt x="161" y="140"/>
                  </a:lnTo>
                  <a:lnTo>
                    <a:pt x="161" y="140"/>
                  </a:lnTo>
                  <a:lnTo>
                    <a:pt x="161" y="142"/>
                  </a:lnTo>
                  <a:lnTo>
                    <a:pt x="161" y="142"/>
                  </a:lnTo>
                  <a:lnTo>
                    <a:pt x="161" y="143"/>
                  </a:lnTo>
                  <a:lnTo>
                    <a:pt x="159" y="143"/>
                  </a:lnTo>
                  <a:lnTo>
                    <a:pt x="159" y="144"/>
                  </a:lnTo>
                  <a:lnTo>
                    <a:pt x="159" y="144"/>
                  </a:lnTo>
                  <a:lnTo>
                    <a:pt x="158" y="146"/>
                  </a:lnTo>
                  <a:lnTo>
                    <a:pt x="158" y="146"/>
                  </a:lnTo>
                  <a:lnTo>
                    <a:pt x="158" y="146"/>
                  </a:lnTo>
                  <a:lnTo>
                    <a:pt x="157" y="147"/>
                  </a:lnTo>
                  <a:lnTo>
                    <a:pt x="157" y="147"/>
                  </a:lnTo>
                  <a:lnTo>
                    <a:pt x="155" y="148"/>
                  </a:lnTo>
                  <a:lnTo>
                    <a:pt x="155" y="148"/>
                  </a:lnTo>
                  <a:lnTo>
                    <a:pt x="155" y="150"/>
                  </a:lnTo>
                  <a:lnTo>
                    <a:pt x="155" y="151"/>
                  </a:lnTo>
                  <a:lnTo>
                    <a:pt x="154" y="151"/>
                  </a:lnTo>
                  <a:lnTo>
                    <a:pt x="154" y="153"/>
                  </a:lnTo>
                  <a:lnTo>
                    <a:pt x="154" y="161"/>
                  </a:lnTo>
                  <a:lnTo>
                    <a:pt x="155" y="162"/>
                  </a:lnTo>
                  <a:lnTo>
                    <a:pt x="155" y="165"/>
                  </a:lnTo>
                  <a:lnTo>
                    <a:pt x="157" y="167"/>
                  </a:lnTo>
                  <a:lnTo>
                    <a:pt x="158" y="170"/>
                  </a:lnTo>
                  <a:lnTo>
                    <a:pt x="159" y="171"/>
                  </a:lnTo>
                  <a:lnTo>
                    <a:pt x="161" y="173"/>
                  </a:lnTo>
                  <a:lnTo>
                    <a:pt x="161" y="174"/>
                  </a:lnTo>
                  <a:lnTo>
                    <a:pt x="162" y="174"/>
                  </a:lnTo>
                  <a:lnTo>
                    <a:pt x="163" y="175"/>
                  </a:lnTo>
                  <a:lnTo>
                    <a:pt x="165" y="177"/>
                  </a:lnTo>
                  <a:lnTo>
                    <a:pt x="166" y="177"/>
                  </a:lnTo>
                  <a:lnTo>
                    <a:pt x="166" y="177"/>
                  </a:lnTo>
                  <a:lnTo>
                    <a:pt x="169" y="178"/>
                  </a:lnTo>
                  <a:lnTo>
                    <a:pt x="171" y="178"/>
                  </a:lnTo>
                  <a:lnTo>
                    <a:pt x="173" y="178"/>
                  </a:lnTo>
                  <a:lnTo>
                    <a:pt x="174" y="178"/>
                  </a:lnTo>
                  <a:lnTo>
                    <a:pt x="175" y="178"/>
                  </a:lnTo>
                  <a:lnTo>
                    <a:pt x="177" y="178"/>
                  </a:lnTo>
                  <a:lnTo>
                    <a:pt x="177" y="178"/>
                  </a:lnTo>
                  <a:lnTo>
                    <a:pt x="178" y="180"/>
                  </a:lnTo>
                  <a:lnTo>
                    <a:pt x="178" y="180"/>
                  </a:lnTo>
                  <a:lnTo>
                    <a:pt x="178" y="181"/>
                  </a:lnTo>
                  <a:lnTo>
                    <a:pt x="180" y="182"/>
                  </a:lnTo>
                  <a:lnTo>
                    <a:pt x="180" y="184"/>
                  </a:lnTo>
                  <a:lnTo>
                    <a:pt x="180" y="186"/>
                  </a:lnTo>
                  <a:lnTo>
                    <a:pt x="181" y="188"/>
                  </a:lnTo>
                  <a:lnTo>
                    <a:pt x="181" y="190"/>
                  </a:lnTo>
                  <a:lnTo>
                    <a:pt x="181" y="192"/>
                  </a:lnTo>
                  <a:lnTo>
                    <a:pt x="180" y="193"/>
                  </a:lnTo>
                  <a:lnTo>
                    <a:pt x="180" y="194"/>
                  </a:lnTo>
                  <a:lnTo>
                    <a:pt x="178" y="194"/>
                  </a:lnTo>
                  <a:lnTo>
                    <a:pt x="177" y="196"/>
                  </a:lnTo>
                  <a:lnTo>
                    <a:pt x="175" y="196"/>
                  </a:lnTo>
                  <a:lnTo>
                    <a:pt x="174" y="197"/>
                  </a:lnTo>
                  <a:lnTo>
                    <a:pt x="173" y="198"/>
                  </a:lnTo>
                  <a:lnTo>
                    <a:pt x="171" y="200"/>
                  </a:lnTo>
                  <a:lnTo>
                    <a:pt x="171" y="201"/>
                  </a:lnTo>
                  <a:lnTo>
                    <a:pt x="170" y="201"/>
                  </a:lnTo>
                  <a:lnTo>
                    <a:pt x="170" y="202"/>
                  </a:lnTo>
                  <a:lnTo>
                    <a:pt x="170" y="204"/>
                  </a:lnTo>
                  <a:lnTo>
                    <a:pt x="170" y="204"/>
                  </a:lnTo>
                  <a:lnTo>
                    <a:pt x="170" y="205"/>
                  </a:lnTo>
                  <a:lnTo>
                    <a:pt x="170" y="207"/>
                  </a:lnTo>
                  <a:lnTo>
                    <a:pt x="170" y="207"/>
                  </a:lnTo>
                  <a:lnTo>
                    <a:pt x="171" y="208"/>
                  </a:lnTo>
                  <a:lnTo>
                    <a:pt x="171" y="208"/>
                  </a:lnTo>
                  <a:lnTo>
                    <a:pt x="171" y="209"/>
                  </a:lnTo>
                  <a:lnTo>
                    <a:pt x="173" y="209"/>
                  </a:lnTo>
                  <a:lnTo>
                    <a:pt x="173" y="209"/>
                  </a:lnTo>
                  <a:lnTo>
                    <a:pt x="174" y="209"/>
                  </a:lnTo>
                  <a:lnTo>
                    <a:pt x="174" y="211"/>
                  </a:lnTo>
                  <a:lnTo>
                    <a:pt x="175" y="211"/>
                  </a:lnTo>
                  <a:lnTo>
                    <a:pt x="177" y="211"/>
                  </a:lnTo>
                  <a:lnTo>
                    <a:pt x="177" y="211"/>
                  </a:lnTo>
                  <a:lnTo>
                    <a:pt x="178" y="212"/>
                  </a:lnTo>
                  <a:lnTo>
                    <a:pt x="180" y="212"/>
                  </a:lnTo>
                  <a:lnTo>
                    <a:pt x="180" y="213"/>
                  </a:lnTo>
                  <a:lnTo>
                    <a:pt x="181" y="213"/>
                  </a:lnTo>
                  <a:lnTo>
                    <a:pt x="182" y="215"/>
                  </a:lnTo>
                  <a:lnTo>
                    <a:pt x="182" y="216"/>
                  </a:lnTo>
                  <a:lnTo>
                    <a:pt x="184" y="219"/>
                  </a:lnTo>
                  <a:lnTo>
                    <a:pt x="185" y="221"/>
                  </a:lnTo>
                  <a:lnTo>
                    <a:pt x="185" y="224"/>
                  </a:lnTo>
                  <a:lnTo>
                    <a:pt x="186" y="225"/>
                  </a:lnTo>
                  <a:lnTo>
                    <a:pt x="186" y="225"/>
                  </a:lnTo>
                  <a:lnTo>
                    <a:pt x="185" y="227"/>
                  </a:lnTo>
                  <a:lnTo>
                    <a:pt x="185" y="227"/>
                  </a:lnTo>
                  <a:lnTo>
                    <a:pt x="185" y="228"/>
                  </a:lnTo>
                  <a:lnTo>
                    <a:pt x="184" y="229"/>
                  </a:lnTo>
                  <a:lnTo>
                    <a:pt x="182" y="231"/>
                  </a:lnTo>
                  <a:lnTo>
                    <a:pt x="180" y="232"/>
                  </a:lnTo>
                  <a:lnTo>
                    <a:pt x="178" y="234"/>
                  </a:lnTo>
                  <a:lnTo>
                    <a:pt x="178" y="234"/>
                  </a:lnTo>
                  <a:lnTo>
                    <a:pt x="177" y="235"/>
                  </a:lnTo>
                  <a:lnTo>
                    <a:pt x="177" y="235"/>
                  </a:lnTo>
                  <a:lnTo>
                    <a:pt x="177" y="236"/>
                  </a:lnTo>
                  <a:lnTo>
                    <a:pt x="177" y="236"/>
                  </a:lnTo>
                  <a:lnTo>
                    <a:pt x="177" y="238"/>
                  </a:lnTo>
                  <a:lnTo>
                    <a:pt x="177" y="239"/>
                  </a:lnTo>
                  <a:lnTo>
                    <a:pt x="178" y="240"/>
                  </a:lnTo>
                  <a:lnTo>
                    <a:pt x="178" y="242"/>
                  </a:lnTo>
                  <a:lnTo>
                    <a:pt x="178" y="242"/>
                  </a:lnTo>
                  <a:lnTo>
                    <a:pt x="178" y="243"/>
                  </a:lnTo>
                  <a:lnTo>
                    <a:pt x="178" y="243"/>
                  </a:lnTo>
                  <a:lnTo>
                    <a:pt x="178" y="244"/>
                  </a:lnTo>
                  <a:lnTo>
                    <a:pt x="178" y="246"/>
                  </a:lnTo>
                  <a:lnTo>
                    <a:pt x="177" y="246"/>
                  </a:lnTo>
                  <a:lnTo>
                    <a:pt x="177" y="247"/>
                  </a:lnTo>
                  <a:lnTo>
                    <a:pt x="175" y="247"/>
                  </a:lnTo>
                  <a:lnTo>
                    <a:pt x="174" y="247"/>
                  </a:lnTo>
                  <a:lnTo>
                    <a:pt x="174" y="247"/>
                  </a:lnTo>
                  <a:lnTo>
                    <a:pt x="173" y="247"/>
                  </a:lnTo>
                  <a:lnTo>
                    <a:pt x="173" y="247"/>
                  </a:lnTo>
                  <a:lnTo>
                    <a:pt x="171" y="247"/>
                  </a:lnTo>
                  <a:lnTo>
                    <a:pt x="171" y="247"/>
                  </a:lnTo>
                  <a:lnTo>
                    <a:pt x="170" y="247"/>
                  </a:lnTo>
                  <a:lnTo>
                    <a:pt x="169" y="246"/>
                  </a:lnTo>
                  <a:lnTo>
                    <a:pt x="167" y="244"/>
                  </a:lnTo>
                  <a:lnTo>
                    <a:pt x="167" y="244"/>
                  </a:lnTo>
                  <a:lnTo>
                    <a:pt x="166" y="244"/>
                  </a:lnTo>
                  <a:lnTo>
                    <a:pt x="165" y="244"/>
                  </a:lnTo>
                  <a:lnTo>
                    <a:pt x="163" y="244"/>
                  </a:lnTo>
                  <a:lnTo>
                    <a:pt x="162" y="244"/>
                  </a:lnTo>
                  <a:lnTo>
                    <a:pt x="161" y="246"/>
                  </a:lnTo>
                  <a:lnTo>
                    <a:pt x="161" y="246"/>
                  </a:lnTo>
                  <a:lnTo>
                    <a:pt x="159" y="246"/>
                  </a:lnTo>
                  <a:lnTo>
                    <a:pt x="159" y="246"/>
                  </a:lnTo>
                  <a:lnTo>
                    <a:pt x="158" y="246"/>
                  </a:lnTo>
                  <a:lnTo>
                    <a:pt x="158" y="246"/>
                  </a:lnTo>
                  <a:lnTo>
                    <a:pt x="158" y="244"/>
                  </a:lnTo>
                  <a:lnTo>
                    <a:pt x="158" y="244"/>
                  </a:lnTo>
                  <a:lnTo>
                    <a:pt x="158" y="243"/>
                  </a:lnTo>
                  <a:lnTo>
                    <a:pt x="157" y="243"/>
                  </a:lnTo>
                  <a:lnTo>
                    <a:pt x="157" y="242"/>
                  </a:lnTo>
                  <a:lnTo>
                    <a:pt x="155" y="240"/>
                  </a:lnTo>
                  <a:lnTo>
                    <a:pt x="154" y="239"/>
                  </a:lnTo>
                  <a:lnTo>
                    <a:pt x="153" y="238"/>
                  </a:lnTo>
                  <a:lnTo>
                    <a:pt x="150" y="238"/>
                  </a:lnTo>
                  <a:lnTo>
                    <a:pt x="148" y="236"/>
                  </a:lnTo>
                  <a:lnTo>
                    <a:pt x="147" y="235"/>
                  </a:lnTo>
                  <a:lnTo>
                    <a:pt x="146" y="234"/>
                  </a:lnTo>
                  <a:lnTo>
                    <a:pt x="144" y="234"/>
                  </a:lnTo>
                  <a:lnTo>
                    <a:pt x="143" y="231"/>
                  </a:lnTo>
                  <a:lnTo>
                    <a:pt x="143" y="231"/>
                  </a:lnTo>
                  <a:lnTo>
                    <a:pt x="143" y="229"/>
                  </a:lnTo>
                  <a:lnTo>
                    <a:pt x="142" y="229"/>
                  </a:lnTo>
                  <a:lnTo>
                    <a:pt x="142" y="228"/>
                  </a:lnTo>
                  <a:lnTo>
                    <a:pt x="140" y="228"/>
                  </a:lnTo>
                  <a:lnTo>
                    <a:pt x="140" y="227"/>
                  </a:lnTo>
                  <a:lnTo>
                    <a:pt x="138" y="227"/>
                  </a:lnTo>
                  <a:lnTo>
                    <a:pt x="138" y="227"/>
                  </a:lnTo>
                  <a:lnTo>
                    <a:pt x="136" y="227"/>
                  </a:lnTo>
                  <a:lnTo>
                    <a:pt x="135" y="227"/>
                  </a:lnTo>
                  <a:lnTo>
                    <a:pt x="135" y="228"/>
                  </a:lnTo>
                  <a:lnTo>
                    <a:pt x="132" y="229"/>
                  </a:lnTo>
                  <a:lnTo>
                    <a:pt x="130" y="231"/>
                  </a:lnTo>
                  <a:lnTo>
                    <a:pt x="127" y="234"/>
                  </a:lnTo>
                  <a:lnTo>
                    <a:pt x="126" y="235"/>
                  </a:lnTo>
                  <a:lnTo>
                    <a:pt x="126" y="238"/>
                  </a:lnTo>
                  <a:lnTo>
                    <a:pt x="126" y="240"/>
                  </a:lnTo>
                  <a:lnTo>
                    <a:pt x="127" y="242"/>
                  </a:lnTo>
                  <a:lnTo>
                    <a:pt x="127" y="243"/>
                  </a:lnTo>
                  <a:lnTo>
                    <a:pt x="128" y="246"/>
                  </a:lnTo>
                  <a:lnTo>
                    <a:pt x="128" y="246"/>
                  </a:lnTo>
                  <a:lnTo>
                    <a:pt x="130" y="247"/>
                  </a:lnTo>
                  <a:lnTo>
                    <a:pt x="130" y="247"/>
                  </a:lnTo>
                  <a:lnTo>
                    <a:pt x="130" y="248"/>
                  </a:lnTo>
                  <a:lnTo>
                    <a:pt x="130" y="250"/>
                  </a:lnTo>
                  <a:lnTo>
                    <a:pt x="130" y="251"/>
                  </a:lnTo>
                  <a:lnTo>
                    <a:pt x="128" y="251"/>
                  </a:lnTo>
                  <a:lnTo>
                    <a:pt x="128" y="252"/>
                  </a:lnTo>
                  <a:lnTo>
                    <a:pt x="128" y="254"/>
                  </a:lnTo>
                  <a:lnTo>
                    <a:pt x="127" y="257"/>
                  </a:lnTo>
                  <a:lnTo>
                    <a:pt x="126" y="258"/>
                  </a:lnTo>
                  <a:lnTo>
                    <a:pt x="124" y="259"/>
                  </a:lnTo>
                  <a:lnTo>
                    <a:pt x="124" y="261"/>
                  </a:lnTo>
                  <a:lnTo>
                    <a:pt x="121" y="263"/>
                  </a:lnTo>
                  <a:lnTo>
                    <a:pt x="119" y="265"/>
                  </a:lnTo>
                  <a:lnTo>
                    <a:pt x="117" y="267"/>
                  </a:lnTo>
                  <a:lnTo>
                    <a:pt x="115" y="269"/>
                  </a:lnTo>
                  <a:lnTo>
                    <a:pt x="113" y="270"/>
                  </a:lnTo>
                  <a:lnTo>
                    <a:pt x="112" y="270"/>
                  </a:lnTo>
                  <a:lnTo>
                    <a:pt x="112" y="271"/>
                  </a:lnTo>
                  <a:lnTo>
                    <a:pt x="112" y="271"/>
                  </a:lnTo>
                  <a:lnTo>
                    <a:pt x="111" y="273"/>
                  </a:lnTo>
                  <a:lnTo>
                    <a:pt x="111" y="273"/>
                  </a:lnTo>
                  <a:lnTo>
                    <a:pt x="111" y="274"/>
                  </a:lnTo>
                  <a:lnTo>
                    <a:pt x="109" y="275"/>
                  </a:lnTo>
                  <a:lnTo>
                    <a:pt x="109" y="275"/>
                  </a:lnTo>
                  <a:lnTo>
                    <a:pt x="108" y="277"/>
                  </a:lnTo>
                  <a:lnTo>
                    <a:pt x="108" y="278"/>
                  </a:lnTo>
                  <a:lnTo>
                    <a:pt x="107" y="279"/>
                  </a:lnTo>
                  <a:lnTo>
                    <a:pt x="107" y="282"/>
                  </a:lnTo>
                  <a:lnTo>
                    <a:pt x="107" y="284"/>
                  </a:lnTo>
                  <a:lnTo>
                    <a:pt x="107" y="285"/>
                  </a:lnTo>
                  <a:lnTo>
                    <a:pt x="105" y="288"/>
                  </a:lnTo>
                  <a:lnTo>
                    <a:pt x="104" y="290"/>
                  </a:lnTo>
                  <a:lnTo>
                    <a:pt x="103" y="292"/>
                  </a:lnTo>
                  <a:lnTo>
                    <a:pt x="101" y="294"/>
                  </a:lnTo>
                  <a:lnTo>
                    <a:pt x="101" y="297"/>
                  </a:lnTo>
                  <a:lnTo>
                    <a:pt x="101" y="298"/>
                  </a:lnTo>
                  <a:lnTo>
                    <a:pt x="101" y="300"/>
                  </a:lnTo>
                  <a:lnTo>
                    <a:pt x="103" y="301"/>
                  </a:lnTo>
                  <a:lnTo>
                    <a:pt x="104" y="302"/>
                  </a:lnTo>
                  <a:lnTo>
                    <a:pt x="104" y="304"/>
                  </a:lnTo>
                  <a:lnTo>
                    <a:pt x="105" y="304"/>
                  </a:lnTo>
                  <a:lnTo>
                    <a:pt x="105" y="305"/>
                  </a:lnTo>
                  <a:lnTo>
                    <a:pt x="105" y="305"/>
                  </a:lnTo>
                  <a:lnTo>
                    <a:pt x="105" y="306"/>
                  </a:lnTo>
                  <a:lnTo>
                    <a:pt x="105" y="306"/>
                  </a:lnTo>
                  <a:lnTo>
                    <a:pt x="105" y="306"/>
                  </a:lnTo>
                  <a:lnTo>
                    <a:pt x="105" y="308"/>
                  </a:lnTo>
                  <a:lnTo>
                    <a:pt x="105" y="308"/>
                  </a:lnTo>
                  <a:lnTo>
                    <a:pt x="104" y="308"/>
                  </a:lnTo>
                  <a:lnTo>
                    <a:pt x="104" y="308"/>
                  </a:lnTo>
                  <a:lnTo>
                    <a:pt x="103" y="308"/>
                  </a:lnTo>
                  <a:lnTo>
                    <a:pt x="101" y="308"/>
                  </a:lnTo>
                  <a:lnTo>
                    <a:pt x="100" y="308"/>
                  </a:lnTo>
                  <a:lnTo>
                    <a:pt x="97" y="306"/>
                  </a:lnTo>
                  <a:lnTo>
                    <a:pt x="94" y="305"/>
                  </a:lnTo>
                  <a:lnTo>
                    <a:pt x="92" y="304"/>
                  </a:lnTo>
                  <a:lnTo>
                    <a:pt x="89" y="302"/>
                  </a:lnTo>
                  <a:lnTo>
                    <a:pt x="88" y="301"/>
                  </a:lnTo>
                  <a:lnTo>
                    <a:pt x="86" y="300"/>
                  </a:lnTo>
                  <a:lnTo>
                    <a:pt x="85" y="297"/>
                  </a:lnTo>
                  <a:lnTo>
                    <a:pt x="84" y="296"/>
                  </a:lnTo>
                  <a:lnTo>
                    <a:pt x="84" y="293"/>
                  </a:lnTo>
                  <a:lnTo>
                    <a:pt x="84" y="293"/>
                  </a:lnTo>
                  <a:lnTo>
                    <a:pt x="82" y="292"/>
                  </a:lnTo>
                  <a:lnTo>
                    <a:pt x="82" y="292"/>
                  </a:lnTo>
                  <a:lnTo>
                    <a:pt x="81" y="290"/>
                  </a:lnTo>
                  <a:lnTo>
                    <a:pt x="80" y="290"/>
                  </a:lnTo>
                  <a:lnTo>
                    <a:pt x="80" y="290"/>
                  </a:lnTo>
                  <a:lnTo>
                    <a:pt x="78" y="290"/>
                  </a:lnTo>
                  <a:lnTo>
                    <a:pt x="78" y="290"/>
                  </a:lnTo>
                  <a:lnTo>
                    <a:pt x="77" y="290"/>
                  </a:lnTo>
                  <a:lnTo>
                    <a:pt x="76" y="290"/>
                  </a:lnTo>
                  <a:lnTo>
                    <a:pt x="74" y="292"/>
                  </a:lnTo>
                  <a:lnTo>
                    <a:pt x="74" y="292"/>
                  </a:lnTo>
                  <a:lnTo>
                    <a:pt x="73" y="293"/>
                  </a:lnTo>
                  <a:lnTo>
                    <a:pt x="71" y="294"/>
                  </a:lnTo>
                  <a:lnTo>
                    <a:pt x="71" y="296"/>
                  </a:lnTo>
                  <a:lnTo>
                    <a:pt x="71" y="296"/>
                  </a:lnTo>
                  <a:lnTo>
                    <a:pt x="70" y="297"/>
                  </a:lnTo>
                  <a:lnTo>
                    <a:pt x="69" y="298"/>
                  </a:lnTo>
                  <a:lnTo>
                    <a:pt x="69" y="300"/>
                  </a:lnTo>
                  <a:lnTo>
                    <a:pt x="67" y="301"/>
                  </a:lnTo>
                  <a:lnTo>
                    <a:pt x="66" y="301"/>
                  </a:lnTo>
                  <a:lnTo>
                    <a:pt x="65" y="302"/>
                  </a:lnTo>
                  <a:lnTo>
                    <a:pt x="63" y="302"/>
                  </a:lnTo>
                  <a:lnTo>
                    <a:pt x="62" y="302"/>
                  </a:lnTo>
                  <a:lnTo>
                    <a:pt x="59" y="302"/>
                  </a:lnTo>
                  <a:lnTo>
                    <a:pt x="55" y="304"/>
                  </a:lnTo>
                  <a:lnTo>
                    <a:pt x="53" y="304"/>
                  </a:lnTo>
                  <a:lnTo>
                    <a:pt x="50" y="304"/>
                  </a:lnTo>
                  <a:lnTo>
                    <a:pt x="47" y="304"/>
                  </a:lnTo>
                  <a:lnTo>
                    <a:pt x="44" y="304"/>
                  </a:lnTo>
                  <a:lnTo>
                    <a:pt x="42" y="304"/>
                  </a:lnTo>
                  <a:lnTo>
                    <a:pt x="39" y="304"/>
                  </a:lnTo>
                  <a:lnTo>
                    <a:pt x="38" y="304"/>
                  </a:lnTo>
                  <a:lnTo>
                    <a:pt x="38" y="305"/>
                  </a:lnTo>
                  <a:lnTo>
                    <a:pt x="36" y="305"/>
                  </a:lnTo>
                  <a:lnTo>
                    <a:pt x="35" y="306"/>
                  </a:lnTo>
                  <a:lnTo>
                    <a:pt x="34" y="308"/>
                  </a:lnTo>
                  <a:lnTo>
                    <a:pt x="34" y="309"/>
                  </a:lnTo>
                  <a:lnTo>
                    <a:pt x="32" y="311"/>
                  </a:lnTo>
                  <a:lnTo>
                    <a:pt x="31" y="313"/>
                  </a:lnTo>
                  <a:lnTo>
                    <a:pt x="30" y="316"/>
                  </a:lnTo>
                  <a:lnTo>
                    <a:pt x="28" y="321"/>
                  </a:lnTo>
                  <a:lnTo>
                    <a:pt x="28" y="325"/>
                  </a:lnTo>
                  <a:lnTo>
                    <a:pt x="27" y="328"/>
                  </a:lnTo>
                  <a:lnTo>
                    <a:pt x="27" y="329"/>
                  </a:lnTo>
                  <a:lnTo>
                    <a:pt x="28" y="331"/>
                  </a:lnTo>
                  <a:lnTo>
                    <a:pt x="28" y="332"/>
                  </a:lnTo>
                  <a:lnTo>
                    <a:pt x="28" y="335"/>
                  </a:lnTo>
                  <a:lnTo>
                    <a:pt x="28" y="335"/>
                  </a:lnTo>
                  <a:lnTo>
                    <a:pt x="30" y="336"/>
                  </a:lnTo>
                  <a:lnTo>
                    <a:pt x="30" y="338"/>
                  </a:lnTo>
                  <a:lnTo>
                    <a:pt x="30" y="338"/>
                  </a:lnTo>
                  <a:lnTo>
                    <a:pt x="31" y="338"/>
                  </a:lnTo>
                  <a:lnTo>
                    <a:pt x="31" y="338"/>
                  </a:lnTo>
                  <a:lnTo>
                    <a:pt x="31" y="339"/>
                  </a:lnTo>
                  <a:lnTo>
                    <a:pt x="32" y="340"/>
                  </a:lnTo>
                  <a:lnTo>
                    <a:pt x="32" y="340"/>
                  </a:lnTo>
                  <a:lnTo>
                    <a:pt x="32" y="340"/>
                  </a:lnTo>
                  <a:lnTo>
                    <a:pt x="32" y="342"/>
                  </a:lnTo>
                  <a:lnTo>
                    <a:pt x="31" y="342"/>
                  </a:lnTo>
                  <a:lnTo>
                    <a:pt x="31" y="343"/>
                  </a:lnTo>
                  <a:lnTo>
                    <a:pt x="31" y="343"/>
                  </a:lnTo>
                  <a:lnTo>
                    <a:pt x="31" y="344"/>
                  </a:lnTo>
                  <a:lnTo>
                    <a:pt x="31" y="344"/>
                  </a:lnTo>
                  <a:lnTo>
                    <a:pt x="32" y="344"/>
                  </a:lnTo>
                  <a:lnTo>
                    <a:pt x="32" y="346"/>
                  </a:lnTo>
                  <a:lnTo>
                    <a:pt x="32" y="346"/>
                  </a:lnTo>
                  <a:lnTo>
                    <a:pt x="34" y="346"/>
                  </a:lnTo>
                  <a:lnTo>
                    <a:pt x="34" y="346"/>
                  </a:lnTo>
                  <a:lnTo>
                    <a:pt x="35" y="346"/>
                  </a:lnTo>
                  <a:lnTo>
                    <a:pt x="35" y="347"/>
                  </a:lnTo>
                  <a:lnTo>
                    <a:pt x="36" y="347"/>
                  </a:lnTo>
                  <a:lnTo>
                    <a:pt x="36" y="347"/>
                  </a:lnTo>
                  <a:lnTo>
                    <a:pt x="38" y="348"/>
                  </a:lnTo>
                  <a:lnTo>
                    <a:pt x="38" y="348"/>
                  </a:lnTo>
                  <a:lnTo>
                    <a:pt x="38" y="350"/>
                  </a:lnTo>
                  <a:lnTo>
                    <a:pt x="38" y="351"/>
                  </a:lnTo>
                  <a:lnTo>
                    <a:pt x="38" y="354"/>
                  </a:lnTo>
                  <a:lnTo>
                    <a:pt x="39" y="356"/>
                  </a:lnTo>
                  <a:lnTo>
                    <a:pt x="40" y="359"/>
                  </a:lnTo>
                  <a:lnTo>
                    <a:pt x="40" y="359"/>
                  </a:lnTo>
                  <a:lnTo>
                    <a:pt x="42" y="360"/>
                  </a:lnTo>
                  <a:lnTo>
                    <a:pt x="42" y="362"/>
                  </a:lnTo>
                  <a:lnTo>
                    <a:pt x="42" y="363"/>
                  </a:lnTo>
                  <a:lnTo>
                    <a:pt x="40" y="363"/>
                  </a:lnTo>
                  <a:lnTo>
                    <a:pt x="40" y="363"/>
                  </a:lnTo>
                  <a:lnTo>
                    <a:pt x="40" y="365"/>
                  </a:lnTo>
                  <a:lnTo>
                    <a:pt x="39" y="365"/>
                  </a:lnTo>
                  <a:lnTo>
                    <a:pt x="38" y="365"/>
                  </a:lnTo>
                  <a:lnTo>
                    <a:pt x="38" y="365"/>
                  </a:lnTo>
                  <a:lnTo>
                    <a:pt x="36" y="366"/>
                  </a:lnTo>
                  <a:lnTo>
                    <a:pt x="36" y="366"/>
                  </a:lnTo>
                  <a:lnTo>
                    <a:pt x="35" y="367"/>
                  </a:lnTo>
                  <a:lnTo>
                    <a:pt x="35" y="369"/>
                  </a:lnTo>
                  <a:lnTo>
                    <a:pt x="35" y="369"/>
                  </a:lnTo>
                  <a:lnTo>
                    <a:pt x="35" y="370"/>
                  </a:lnTo>
                  <a:lnTo>
                    <a:pt x="35" y="370"/>
                  </a:lnTo>
                  <a:lnTo>
                    <a:pt x="35" y="371"/>
                  </a:lnTo>
                  <a:lnTo>
                    <a:pt x="34" y="373"/>
                  </a:lnTo>
                  <a:lnTo>
                    <a:pt x="34" y="373"/>
                  </a:lnTo>
                  <a:lnTo>
                    <a:pt x="32" y="374"/>
                  </a:lnTo>
                  <a:lnTo>
                    <a:pt x="32" y="374"/>
                  </a:lnTo>
                  <a:lnTo>
                    <a:pt x="31" y="375"/>
                  </a:lnTo>
                  <a:lnTo>
                    <a:pt x="30" y="375"/>
                  </a:lnTo>
                  <a:lnTo>
                    <a:pt x="28" y="375"/>
                  </a:lnTo>
                  <a:lnTo>
                    <a:pt x="28" y="375"/>
                  </a:lnTo>
                  <a:lnTo>
                    <a:pt x="27" y="377"/>
                  </a:lnTo>
                  <a:lnTo>
                    <a:pt x="26" y="377"/>
                  </a:lnTo>
                  <a:lnTo>
                    <a:pt x="26" y="378"/>
                  </a:lnTo>
                  <a:lnTo>
                    <a:pt x="24" y="378"/>
                  </a:lnTo>
                  <a:lnTo>
                    <a:pt x="24" y="379"/>
                  </a:lnTo>
                  <a:lnTo>
                    <a:pt x="24" y="379"/>
                  </a:lnTo>
                  <a:lnTo>
                    <a:pt x="24" y="381"/>
                  </a:lnTo>
                  <a:lnTo>
                    <a:pt x="23" y="382"/>
                  </a:lnTo>
                  <a:lnTo>
                    <a:pt x="23" y="385"/>
                  </a:lnTo>
                  <a:lnTo>
                    <a:pt x="22" y="387"/>
                  </a:lnTo>
                  <a:lnTo>
                    <a:pt x="22" y="389"/>
                  </a:lnTo>
                  <a:lnTo>
                    <a:pt x="20" y="392"/>
                  </a:lnTo>
                  <a:lnTo>
                    <a:pt x="20" y="394"/>
                  </a:lnTo>
                  <a:lnTo>
                    <a:pt x="20" y="396"/>
                  </a:lnTo>
                  <a:lnTo>
                    <a:pt x="20" y="398"/>
                  </a:lnTo>
                  <a:lnTo>
                    <a:pt x="22" y="400"/>
                  </a:lnTo>
                  <a:lnTo>
                    <a:pt x="22" y="402"/>
                  </a:lnTo>
                  <a:lnTo>
                    <a:pt x="23" y="404"/>
                  </a:lnTo>
                  <a:lnTo>
                    <a:pt x="23" y="405"/>
                  </a:lnTo>
                  <a:lnTo>
                    <a:pt x="23" y="406"/>
                  </a:lnTo>
                  <a:lnTo>
                    <a:pt x="23" y="408"/>
                  </a:lnTo>
                  <a:lnTo>
                    <a:pt x="23" y="408"/>
                  </a:lnTo>
                  <a:lnTo>
                    <a:pt x="23" y="409"/>
                  </a:lnTo>
                  <a:lnTo>
                    <a:pt x="23" y="409"/>
                  </a:lnTo>
                  <a:lnTo>
                    <a:pt x="23" y="409"/>
                  </a:lnTo>
                  <a:lnTo>
                    <a:pt x="22" y="409"/>
                  </a:lnTo>
                  <a:lnTo>
                    <a:pt x="22" y="410"/>
                  </a:lnTo>
                  <a:lnTo>
                    <a:pt x="22" y="410"/>
                  </a:lnTo>
                  <a:lnTo>
                    <a:pt x="20" y="412"/>
                  </a:lnTo>
                  <a:lnTo>
                    <a:pt x="20" y="413"/>
                  </a:lnTo>
                  <a:lnTo>
                    <a:pt x="20" y="413"/>
                  </a:lnTo>
                  <a:lnTo>
                    <a:pt x="20" y="415"/>
                  </a:lnTo>
                  <a:lnTo>
                    <a:pt x="20" y="416"/>
                  </a:lnTo>
                  <a:lnTo>
                    <a:pt x="20" y="416"/>
                  </a:lnTo>
                  <a:lnTo>
                    <a:pt x="20" y="425"/>
                  </a:lnTo>
                  <a:lnTo>
                    <a:pt x="20" y="427"/>
                  </a:lnTo>
                  <a:lnTo>
                    <a:pt x="19" y="429"/>
                  </a:lnTo>
                  <a:lnTo>
                    <a:pt x="19" y="432"/>
                  </a:lnTo>
                  <a:lnTo>
                    <a:pt x="19" y="435"/>
                  </a:lnTo>
                  <a:lnTo>
                    <a:pt x="19" y="436"/>
                  </a:lnTo>
                  <a:lnTo>
                    <a:pt x="19" y="437"/>
                  </a:lnTo>
                  <a:lnTo>
                    <a:pt x="17" y="439"/>
                  </a:lnTo>
                  <a:lnTo>
                    <a:pt x="17" y="439"/>
                  </a:lnTo>
                  <a:lnTo>
                    <a:pt x="16" y="440"/>
                  </a:lnTo>
                  <a:lnTo>
                    <a:pt x="15" y="442"/>
                  </a:lnTo>
                  <a:lnTo>
                    <a:pt x="15" y="442"/>
                  </a:lnTo>
                  <a:lnTo>
                    <a:pt x="13" y="443"/>
                  </a:lnTo>
                  <a:lnTo>
                    <a:pt x="11" y="443"/>
                  </a:lnTo>
                  <a:lnTo>
                    <a:pt x="9" y="444"/>
                  </a:lnTo>
                  <a:lnTo>
                    <a:pt x="7" y="446"/>
                  </a:lnTo>
                  <a:lnTo>
                    <a:pt x="5" y="446"/>
                  </a:lnTo>
                  <a:lnTo>
                    <a:pt x="4" y="448"/>
                  </a:lnTo>
                  <a:lnTo>
                    <a:pt x="0" y="450"/>
                  </a:lnTo>
                  <a:lnTo>
                    <a:pt x="0" y="450"/>
                  </a:lnTo>
                  <a:lnTo>
                    <a:pt x="0" y="451"/>
                  </a:lnTo>
                  <a:lnTo>
                    <a:pt x="0" y="452"/>
                  </a:lnTo>
                  <a:lnTo>
                    <a:pt x="0" y="452"/>
                  </a:lnTo>
                  <a:lnTo>
                    <a:pt x="0" y="454"/>
                  </a:lnTo>
                  <a:lnTo>
                    <a:pt x="1" y="455"/>
                  </a:lnTo>
                  <a:lnTo>
                    <a:pt x="1" y="455"/>
                  </a:lnTo>
                  <a:lnTo>
                    <a:pt x="3" y="456"/>
                  </a:lnTo>
                  <a:lnTo>
                    <a:pt x="5" y="459"/>
                  </a:lnTo>
                  <a:lnTo>
                    <a:pt x="7" y="460"/>
                  </a:lnTo>
                  <a:lnTo>
                    <a:pt x="9" y="463"/>
                  </a:lnTo>
                  <a:lnTo>
                    <a:pt x="9" y="464"/>
                  </a:lnTo>
                  <a:lnTo>
                    <a:pt x="11" y="466"/>
                  </a:lnTo>
                  <a:lnTo>
                    <a:pt x="12" y="469"/>
                  </a:lnTo>
                  <a:lnTo>
                    <a:pt x="13" y="470"/>
                  </a:lnTo>
                  <a:lnTo>
                    <a:pt x="15" y="473"/>
                  </a:lnTo>
                  <a:lnTo>
                    <a:pt x="16" y="474"/>
                  </a:lnTo>
                  <a:lnTo>
                    <a:pt x="17" y="474"/>
                  </a:lnTo>
                  <a:lnTo>
                    <a:pt x="19" y="475"/>
                  </a:lnTo>
                  <a:lnTo>
                    <a:pt x="19" y="475"/>
                  </a:lnTo>
                  <a:lnTo>
                    <a:pt x="20" y="477"/>
                  </a:lnTo>
                  <a:lnTo>
                    <a:pt x="22" y="477"/>
                  </a:lnTo>
                  <a:lnTo>
                    <a:pt x="23" y="477"/>
                  </a:lnTo>
                  <a:lnTo>
                    <a:pt x="23" y="477"/>
                  </a:lnTo>
                  <a:lnTo>
                    <a:pt x="26" y="477"/>
                  </a:lnTo>
                  <a:lnTo>
                    <a:pt x="27" y="477"/>
                  </a:lnTo>
                  <a:lnTo>
                    <a:pt x="28" y="477"/>
                  </a:lnTo>
                  <a:lnTo>
                    <a:pt x="30" y="477"/>
                  </a:lnTo>
                  <a:lnTo>
                    <a:pt x="31" y="478"/>
                  </a:lnTo>
                  <a:lnTo>
                    <a:pt x="34" y="478"/>
                  </a:lnTo>
                  <a:lnTo>
                    <a:pt x="36" y="479"/>
                  </a:lnTo>
                  <a:lnTo>
                    <a:pt x="39" y="481"/>
                  </a:lnTo>
                  <a:lnTo>
                    <a:pt x="40" y="482"/>
                  </a:lnTo>
                  <a:lnTo>
                    <a:pt x="43" y="482"/>
                  </a:lnTo>
                  <a:lnTo>
                    <a:pt x="44" y="483"/>
                  </a:lnTo>
                  <a:lnTo>
                    <a:pt x="46" y="485"/>
                  </a:lnTo>
                  <a:lnTo>
                    <a:pt x="47" y="486"/>
                  </a:lnTo>
                  <a:lnTo>
                    <a:pt x="50" y="487"/>
                  </a:lnTo>
                  <a:lnTo>
                    <a:pt x="51" y="487"/>
                  </a:lnTo>
                  <a:lnTo>
                    <a:pt x="54" y="489"/>
                  </a:lnTo>
                  <a:lnTo>
                    <a:pt x="57" y="489"/>
                  </a:lnTo>
                  <a:lnTo>
                    <a:pt x="58" y="489"/>
                  </a:lnTo>
                  <a:lnTo>
                    <a:pt x="61" y="490"/>
                  </a:lnTo>
                  <a:lnTo>
                    <a:pt x="62" y="491"/>
                  </a:lnTo>
                  <a:lnTo>
                    <a:pt x="65" y="491"/>
                  </a:lnTo>
                  <a:lnTo>
                    <a:pt x="66" y="493"/>
                  </a:lnTo>
                  <a:lnTo>
                    <a:pt x="67" y="493"/>
                  </a:lnTo>
                  <a:lnTo>
                    <a:pt x="69" y="494"/>
                  </a:lnTo>
                  <a:lnTo>
                    <a:pt x="70" y="494"/>
                  </a:lnTo>
                  <a:lnTo>
                    <a:pt x="71" y="494"/>
                  </a:lnTo>
                  <a:lnTo>
                    <a:pt x="73" y="494"/>
                  </a:lnTo>
                  <a:lnTo>
                    <a:pt x="76" y="494"/>
                  </a:lnTo>
                  <a:lnTo>
                    <a:pt x="77" y="494"/>
                  </a:lnTo>
                  <a:lnTo>
                    <a:pt x="78" y="494"/>
                  </a:lnTo>
                  <a:lnTo>
                    <a:pt x="80" y="493"/>
                  </a:lnTo>
                  <a:lnTo>
                    <a:pt x="82" y="493"/>
                  </a:lnTo>
                  <a:lnTo>
                    <a:pt x="84" y="493"/>
                  </a:lnTo>
                  <a:lnTo>
                    <a:pt x="85" y="494"/>
                  </a:lnTo>
                  <a:lnTo>
                    <a:pt x="86" y="494"/>
                  </a:lnTo>
                  <a:lnTo>
                    <a:pt x="86" y="494"/>
                  </a:lnTo>
                  <a:lnTo>
                    <a:pt x="88" y="496"/>
                  </a:lnTo>
                  <a:lnTo>
                    <a:pt x="88" y="497"/>
                  </a:lnTo>
                  <a:lnTo>
                    <a:pt x="89" y="500"/>
                  </a:lnTo>
                  <a:lnTo>
                    <a:pt x="89" y="502"/>
                  </a:lnTo>
                  <a:lnTo>
                    <a:pt x="90" y="501"/>
                  </a:lnTo>
                  <a:lnTo>
                    <a:pt x="93" y="498"/>
                  </a:lnTo>
                  <a:lnTo>
                    <a:pt x="94" y="496"/>
                  </a:lnTo>
                  <a:lnTo>
                    <a:pt x="96" y="494"/>
                  </a:lnTo>
                  <a:lnTo>
                    <a:pt x="99" y="493"/>
                  </a:lnTo>
                  <a:lnTo>
                    <a:pt x="101" y="491"/>
                  </a:lnTo>
                  <a:lnTo>
                    <a:pt x="103" y="489"/>
                  </a:lnTo>
                  <a:lnTo>
                    <a:pt x="104" y="487"/>
                  </a:lnTo>
                  <a:lnTo>
                    <a:pt x="104" y="487"/>
                  </a:lnTo>
                  <a:lnTo>
                    <a:pt x="105" y="486"/>
                  </a:lnTo>
                  <a:lnTo>
                    <a:pt x="105" y="486"/>
                  </a:lnTo>
                  <a:lnTo>
                    <a:pt x="105" y="485"/>
                  </a:lnTo>
                  <a:lnTo>
                    <a:pt x="105" y="485"/>
                  </a:lnTo>
                  <a:lnTo>
                    <a:pt x="105" y="485"/>
                  </a:lnTo>
                  <a:lnTo>
                    <a:pt x="107" y="483"/>
                  </a:lnTo>
                  <a:lnTo>
                    <a:pt x="107" y="483"/>
                  </a:lnTo>
                  <a:lnTo>
                    <a:pt x="109" y="482"/>
                  </a:lnTo>
                  <a:lnTo>
                    <a:pt x="111" y="482"/>
                  </a:lnTo>
                  <a:lnTo>
                    <a:pt x="112" y="482"/>
                  </a:lnTo>
                  <a:lnTo>
                    <a:pt x="113" y="482"/>
                  </a:lnTo>
                  <a:lnTo>
                    <a:pt x="115" y="482"/>
                  </a:lnTo>
                  <a:lnTo>
                    <a:pt x="116" y="482"/>
                  </a:lnTo>
                  <a:lnTo>
                    <a:pt x="116" y="482"/>
                  </a:lnTo>
                  <a:lnTo>
                    <a:pt x="117" y="483"/>
                  </a:lnTo>
                  <a:lnTo>
                    <a:pt x="117" y="483"/>
                  </a:lnTo>
                  <a:lnTo>
                    <a:pt x="119" y="485"/>
                  </a:lnTo>
                  <a:lnTo>
                    <a:pt x="119" y="487"/>
                  </a:lnTo>
                  <a:lnTo>
                    <a:pt x="121" y="489"/>
                  </a:lnTo>
                  <a:lnTo>
                    <a:pt x="123" y="491"/>
                  </a:lnTo>
                  <a:lnTo>
                    <a:pt x="124" y="494"/>
                  </a:lnTo>
                  <a:lnTo>
                    <a:pt x="127" y="496"/>
                  </a:lnTo>
                  <a:lnTo>
                    <a:pt x="130" y="498"/>
                  </a:lnTo>
                  <a:lnTo>
                    <a:pt x="132" y="500"/>
                  </a:lnTo>
                  <a:lnTo>
                    <a:pt x="135" y="500"/>
                  </a:lnTo>
                  <a:lnTo>
                    <a:pt x="138" y="501"/>
                  </a:lnTo>
                  <a:lnTo>
                    <a:pt x="142" y="504"/>
                  </a:lnTo>
                  <a:lnTo>
                    <a:pt x="146" y="505"/>
                  </a:lnTo>
                  <a:lnTo>
                    <a:pt x="151" y="508"/>
                  </a:lnTo>
                  <a:lnTo>
                    <a:pt x="155" y="510"/>
                  </a:lnTo>
                  <a:lnTo>
                    <a:pt x="158" y="513"/>
                  </a:lnTo>
                  <a:lnTo>
                    <a:pt x="159" y="513"/>
                  </a:lnTo>
                  <a:lnTo>
                    <a:pt x="161" y="514"/>
                  </a:lnTo>
                  <a:lnTo>
                    <a:pt x="162" y="516"/>
                  </a:lnTo>
                  <a:lnTo>
                    <a:pt x="162" y="516"/>
                  </a:lnTo>
                  <a:lnTo>
                    <a:pt x="162" y="517"/>
                  </a:lnTo>
                  <a:lnTo>
                    <a:pt x="162" y="517"/>
                  </a:lnTo>
                  <a:lnTo>
                    <a:pt x="163" y="517"/>
                  </a:lnTo>
                  <a:lnTo>
                    <a:pt x="163" y="517"/>
                  </a:lnTo>
                  <a:lnTo>
                    <a:pt x="165" y="517"/>
                  </a:lnTo>
                  <a:lnTo>
                    <a:pt x="166" y="517"/>
                  </a:lnTo>
                  <a:lnTo>
                    <a:pt x="167" y="517"/>
                  </a:lnTo>
                  <a:lnTo>
                    <a:pt x="169" y="517"/>
                  </a:lnTo>
                  <a:lnTo>
                    <a:pt x="171" y="517"/>
                  </a:lnTo>
                  <a:lnTo>
                    <a:pt x="173" y="517"/>
                  </a:lnTo>
                  <a:lnTo>
                    <a:pt x="174" y="517"/>
                  </a:lnTo>
                  <a:lnTo>
                    <a:pt x="175" y="517"/>
                  </a:lnTo>
                  <a:lnTo>
                    <a:pt x="178" y="518"/>
                  </a:lnTo>
                  <a:lnTo>
                    <a:pt x="180" y="518"/>
                  </a:lnTo>
                  <a:lnTo>
                    <a:pt x="180" y="520"/>
                  </a:lnTo>
                  <a:lnTo>
                    <a:pt x="181" y="520"/>
                  </a:lnTo>
                  <a:lnTo>
                    <a:pt x="184" y="523"/>
                  </a:lnTo>
                  <a:lnTo>
                    <a:pt x="186" y="524"/>
                  </a:lnTo>
                  <a:lnTo>
                    <a:pt x="189" y="527"/>
                  </a:lnTo>
                  <a:lnTo>
                    <a:pt x="192" y="527"/>
                  </a:lnTo>
                  <a:lnTo>
                    <a:pt x="194" y="528"/>
                  </a:lnTo>
                  <a:lnTo>
                    <a:pt x="196" y="529"/>
                  </a:lnTo>
                  <a:lnTo>
                    <a:pt x="197" y="531"/>
                  </a:lnTo>
                  <a:lnTo>
                    <a:pt x="198" y="532"/>
                  </a:lnTo>
                  <a:lnTo>
                    <a:pt x="200" y="533"/>
                  </a:lnTo>
                  <a:lnTo>
                    <a:pt x="200" y="535"/>
                  </a:lnTo>
                  <a:lnTo>
                    <a:pt x="200" y="537"/>
                  </a:lnTo>
                  <a:lnTo>
                    <a:pt x="200" y="539"/>
                  </a:lnTo>
                  <a:lnTo>
                    <a:pt x="200" y="540"/>
                  </a:lnTo>
                  <a:lnTo>
                    <a:pt x="200" y="540"/>
                  </a:lnTo>
                  <a:lnTo>
                    <a:pt x="201" y="541"/>
                  </a:lnTo>
                  <a:lnTo>
                    <a:pt x="201" y="541"/>
                  </a:lnTo>
                  <a:lnTo>
                    <a:pt x="201" y="543"/>
                  </a:lnTo>
                  <a:lnTo>
                    <a:pt x="201" y="543"/>
                  </a:lnTo>
                  <a:lnTo>
                    <a:pt x="202" y="543"/>
                  </a:lnTo>
                  <a:lnTo>
                    <a:pt x="202" y="543"/>
                  </a:lnTo>
                  <a:lnTo>
                    <a:pt x="204" y="543"/>
                  </a:lnTo>
                  <a:lnTo>
                    <a:pt x="205" y="543"/>
                  </a:lnTo>
                  <a:lnTo>
                    <a:pt x="208" y="543"/>
                  </a:lnTo>
                  <a:lnTo>
                    <a:pt x="209" y="543"/>
                  </a:lnTo>
                  <a:lnTo>
                    <a:pt x="212" y="543"/>
                  </a:lnTo>
                  <a:lnTo>
                    <a:pt x="213" y="543"/>
                  </a:lnTo>
                  <a:lnTo>
                    <a:pt x="213" y="543"/>
                  </a:lnTo>
                  <a:lnTo>
                    <a:pt x="215" y="543"/>
                  </a:lnTo>
                  <a:lnTo>
                    <a:pt x="215" y="543"/>
                  </a:lnTo>
                  <a:lnTo>
                    <a:pt x="216" y="544"/>
                  </a:lnTo>
                  <a:lnTo>
                    <a:pt x="217" y="544"/>
                  </a:lnTo>
                  <a:lnTo>
                    <a:pt x="217" y="546"/>
                  </a:lnTo>
                  <a:lnTo>
                    <a:pt x="219" y="548"/>
                  </a:lnTo>
                  <a:lnTo>
                    <a:pt x="219" y="550"/>
                  </a:lnTo>
                  <a:lnTo>
                    <a:pt x="220" y="551"/>
                  </a:lnTo>
                  <a:lnTo>
                    <a:pt x="221" y="551"/>
                  </a:lnTo>
                  <a:lnTo>
                    <a:pt x="221" y="552"/>
                  </a:lnTo>
                  <a:lnTo>
                    <a:pt x="223" y="552"/>
                  </a:lnTo>
                  <a:lnTo>
                    <a:pt x="223" y="552"/>
                  </a:lnTo>
                  <a:lnTo>
                    <a:pt x="224" y="551"/>
                  </a:lnTo>
                  <a:lnTo>
                    <a:pt x="227" y="551"/>
                  </a:lnTo>
                  <a:lnTo>
                    <a:pt x="228" y="550"/>
                  </a:lnTo>
                  <a:lnTo>
                    <a:pt x="231" y="548"/>
                  </a:lnTo>
                  <a:lnTo>
                    <a:pt x="234" y="547"/>
                  </a:lnTo>
                  <a:lnTo>
                    <a:pt x="235" y="546"/>
                  </a:lnTo>
                  <a:lnTo>
                    <a:pt x="236" y="544"/>
                  </a:lnTo>
                  <a:lnTo>
                    <a:pt x="238" y="544"/>
                  </a:lnTo>
                  <a:lnTo>
                    <a:pt x="238" y="543"/>
                  </a:lnTo>
                  <a:lnTo>
                    <a:pt x="239" y="543"/>
                  </a:lnTo>
                  <a:lnTo>
                    <a:pt x="239" y="541"/>
                  </a:lnTo>
                  <a:lnTo>
                    <a:pt x="239" y="540"/>
                  </a:lnTo>
                  <a:lnTo>
                    <a:pt x="239" y="539"/>
                  </a:lnTo>
                  <a:lnTo>
                    <a:pt x="239" y="539"/>
                  </a:lnTo>
                  <a:lnTo>
                    <a:pt x="239" y="537"/>
                  </a:lnTo>
                  <a:lnTo>
                    <a:pt x="239" y="536"/>
                  </a:lnTo>
                  <a:lnTo>
                    <a:pt x="239" y="536"/>
                  </a:lnTo>
                  <a:lnTo>
                    <a:pt x="240" y="535"/>
                  </a:lnTo>
                  <a:lnTo>
                    <a:pt x="240" y="533"/>
                  </a:lnTo>
                  <a:lnTo>
                    <a:pt x="240" y="532"/>
                  </a:lnTo>
                  <a:lnTo>
                    <a:pt x="242" y="531"/>
                  </a:lnTo>
                  <a:lnTo>
                    <a:pt x="242" y="528"/>
                  </a:lnTo>
                  <a:lnTo>
                    <a:pt x="243" y="527"/>
                  </a:lnTo>
                  <a:lnTo>
                    <a:pt x="244" y="527"/>
                  </a:lnTo>
                  <a:lnTo>
                    <a:pt x="246" y="525"/>
                  </a:lnTo>
                  <a:lnTo>
                    <a:pt x="248" y="523"/>
                  </a:lnTo>
                  <a:lnTo>
                    <a:pt x="251" y="518"/>
                  </a:lnTo>
                  <a:lnTo>
                    <a:pt x="255" y="516"/>
                  </a:lnTo>
                  <a:lnTo>
                    <a:pt x="257" y="512"/>
                  </a:lnTo>
                  <a:lnTo>
                    <a:pt x="259" y="509"/>
                  </a:lnTo>
                  <a:lnTo>
                    <a:pt x="262" y="505"/>
                  </a:lnTo>
                  <a:lnTo>
                    <a:pt x="263" y="501"/>
                  </a:lnTo>
                  <a:lnTo>
                    <a:pt x="266" y="497"/>
                  </a:lnTo>
                  <a:lnTo>
                    <a:pt x="267" y="493"/>
                  </a:lnTo>
                  <a:lnTo>
                    <a:pt x="270" y="489"/>
                  </a:lnTo>
                  <a:lnTo>
                    <a:pt x="273" y="485"/>
                  </a:lnTo>
                  <a:lnTo>
                    <a:pt x="275" y="482"/>
                  </a:lnTo>
                  <a:lnTo>
                    <a:pt x="279" y="478"/>
                  </a:lnTo>
                  <a:lnTo>
                    <a:pt x="282" y="474"/>
                  </a:lnTo>
                  <a:lnTo>
                    <a:pt x="286" y="470"/>
                  </a:lnTo>
                  <a:lnTo>
                    <a:pt x="290" y="466"/>
                  </a:lnTo>
                  <a:lnTo>
                    <a:pt x="293" y="463"/>
                  </a:lnTo>
                  <a:lnTo>
                    <a:pt x="296" y="459"/>
                  </a:lnTo>
                  <a:lnTo>
                    <a:pt x="300" y="456"/>
                  </a:lnTo>
                  <a:lnTo>
                    <a:pt x="301" y="454"/>
                  </a:lnTo>
                  <a:lnTo>
                    <a:pt x="302" y="452"/>
                  </a:lnTo>
                  <a:lnTo>
                    <a:pt x="304" y="451"/>
                  </a:lnTo>
                  <a:lnTo>
                    <a:pt x="305" y="450"/>
                  </a:lnTo>
                  <a:lnTo>
                    <a:pt x="305" y="447"/>
                  </a:lnTo>
                  <a:lnTo>
                    <a:pt x="306" y="444"/>
                  </a:lnTo>
                  <a:lnTo>
                    <a:pt x="306" y="442"/>
                  </a:lnTo>
                  <a:lnTo>
                    <a:pt x="308" y="439"/>
                  </a:lnTo>
                  <a:lnTo>
                    <a:pt x="308" y="436"/>
                  </a:lnTo>
                  <a:lnTo>
                    <a:pt x="309" y="433"/>
                  </a:lnTo>
                  <a:lnTo>
                    <a:pt x="309" y="429"/>
                  </a:lnTo>
                  <a:lnTo>
                    <a:pt x="311" y="425"/>
                  </a:lnTo>
                  <a:lnTo>
                    <a:pt x="311" y="421"/>
                  </a:lnTo>
                  <a:lnTo>
                    <a:pt x="312" y="417"/>
                  </a:lnTo>
                  <a:lnTo>
                    <a:pt x="312" y="413"/>
                  </a:lnTo>
                  <a:lnTo>
                    <a:pt x="313" y="409"/>
                  </a:lnTo>
                  <a:lnTo>
                    <a:pt x="313" y="406"/>
                  </a:lnTo>
                  <a:lnTo>
                    <a:pt x="313" y="404"/>
                  </a:lnTo>
                  <a:lnTo>
                    <a:pt x="315" y="400"/>
                  </a:lnTo>
                  <a:lnTo>
                    <a:pt x="315" y="397"/>
                  </a:lnTo>
                  <a:lnTo>
                    <a:pt x="315" y="394"/>
                  </a:lnTo>
                  <a:lnTo>
                    <a:pt x="315" y="393"/>
                  </a:lnTo>
                  <a:lnTo>
                    <a:pt x="313" y="392"/>
                  </a:lnTo>
                  <a:lnTo>
                    <a:pt x="313" y="390"/>
                  </a:lnTo>
                  <a:lnTo>
                    <a:pt x="313" y="390"/>
                  </a:lnTo>
                  <a:lnTo>
                    <a:pt x="313" y="389"/>
                  </a:lnTo>
                  <a:lnTo>
                    <a:pt x="312" y="389"/>
                  </a:lnTo>
                  <a:lnTo>
                    <a:pt x="312" y="389"/>
                  </a:lnTo>
                  <a:lnTo>
                    <a:pt x="311" y="387"/>
                  </a:lnTo>
                  <a:lnTo>
                    <a:pt x="311" y="387"/>
                  </a:lnTo>
                  <a:lnTo>
                    <a:pt x="309" y="386"/>
                  </a:lnTo>
                  <a:lnTo>
                    <a:pt x="308" y="385"/>
                  </a:lnTo>
                  <a:lnTo>
                    <a:pt x="308" y="385"/>
                  </a:lnTo>
                  <a:lnTo>
                    <a:pt x="306" y="383"/>
                  </a:lnTo>
                  <a:lnTo>
                    <a:pt x="306" y="382"/>
                  </a:lnTo>
                  <a:lnTo>
                    <a:pt x="306" y="381"/>
                  </a:lnTo>
                  <a:lnTo>
                    <a:pt x="305" y="379"/>
                  </a:lnTo>
                  <a:lnTo>
                    <a:pt x="305" y="377"/>
                  </a:lnTo>
                  <a:lnTo>
                    <a:pt x="305" y="375"/>
                  </a:lnTo>
                  <a:lnTo>
                    <a:pt x="305" y="373"/>
                  </a:lnTo>
                  <a:lnTo>
                    <a:pt x="305" y="370"/>
                  </a:lnTo>
                  <a:lnTo>
                    <a:pt x="304" y="367"/>
                  </a:lnTo>
                  <a:lnTo>
                    <a:pt x="304" y="365"/>
                  </a:lnTo>
                  <a:lnTo>
                    <a:pt x="304" y="363"/>
                  </a:lnTo>
                  <a:lnTo>
                    <a:pt x="302" y="363"/>
                  </a:lnTo>
                  <a:lnTo>
                    <a:pt x="302" y="362"/>
                  </a:lnTo>
                  <a:lnTo>
                    <a:pt x="302" y="360"/>
                  </a:lnTo>
                  <a:lnTo>
                    <a:pt x="301" y="359"/>
                  </a:lnTo>
                  <a:lnTo>
                    <a:pt x="300" y="358"/>
                  </a:lnTo>
                  <a:lnTo>
                    <a:pt x="298" y="356"/>
                  </a:lnTo>
                  <a:lnTo>
                    <a:pt x="297" y="354"/>
                  </a:lnTo>
                  <a:lnTo>
                    <a:pt x="297" y="352"/>
                  </a:lnTo>
                  <a:lnTo>
                    <a:pt x="297" y="351"/>
                  </a:lnTo>
                  <a:lnTo>
                    <a:pt x="296" y="350"/>
                  </a:lnTo>
                  <a:lnTo>
                    <a:pt x="297" y="347"/>
                  </a:lnTo>
                  <a:lnTo>
                    <a:pt x="297" y="346"/>
                  </a:lnTo>
                  <a:lnTo>
                    <a:pt x="297" y="344"/>
                  </a:lnTo>
                  <a:lnTo>
                    <a:pt x="297" y="342"/>
                  </a:lnTo>
                  <a:lnTo>
                    <a:pt x="297" y="340"/>
                  </a:lnTo>
                  <a:lnTo>
                    <a:pt x="297" y="340"/>
                  </a:lnTo>
                  <a:lnTo>
                    <a:pt x="297" y="339"/>
                  </a:lnTo>
                  <a:lnTo>
                    <a:pt x="297" y="338"/>
                  </a:lnTo>
                  <a:lnTo>
                    <a:pt x="298" y="336"/>
                  </a:lnTo>
                  <a:lnTo>
                    <a:pt x="298" y="336"/>
                  </a:lnTo>
                  <a:lnTo>
                    <a:pt x="300" y="335"/>
                  </a:lnTo>
                  <a:lnTo>
                    <a:pt x="300" y="333"/>
                  </a:lnTo>
                  <a:lnTo>
                    <a:pt x="301" y="332"/>
                  </a:lnTo>
                  <a:lnTo>
                    <a:pt x="302" y="332"/>
                  </a:lnTo>
                  <a:lnTo>
                    <a:pt x="302" y="331"/>
                  </a:lnTo>
                  <a:lnTo>
                    <a:pt x="302" y="331"/>
                  </a:lnTo>
                  <a:lnTo>
                    <a:pt x="302" y="329"/>
                  </a:lnTo>
                  <a:lnTo>
                    <a:pt x="302" y="328"/>
                  </a:lnTo>
                  <a:lnTo>
                    <a:pt x="302" y="328"/>
                  </a:lnTo>
                  <a:lnTo>
                    <a:pt x="302" y="327"/>
                  </a:lnTo>
                  <a:lnTo>
                    <a:pt x="301" y="327"/>
                  </a:lnTo>
                  <a:lnTo>
                    <a:pt x="300" y="325"/>
                  </a:lnTo>
                  <a:lnTo>
                    <a:pt x="297" y="325"/>
                  </a:lnTo>
                  <a:lnTo>
                    <a:pt x="296" y="324"/>
                  </a:lnTo>
                  <a:lnTo>
                    <a:pt x="294" y="324"/>
                  </a:lnTo>
                  <a:lnTo>
                    <a:pt x="293" y="323"/>
                  </a:lnTo>
                  <a:lnTo>
                    <a:pt x="290" y="321"/>
                  </a:lnTo>
                  <a:lnTo>
                    <a:pt x="289" y="321"/>
                  </a:lnTo>
                  <a:lnTo>
                    <a:pt x="289" y="320"/>
                  </a:lnTo>
                  <a:lnTo>
                    <a:pt x="289" y="320"/>
                  </a:lnTo>
                  <a:lnTo>
                    <a:pt x="288" y="319"/>
                  </a:lnTo>
                  <a:lnTo>
                    <a:pt x="288" y="317"/>
                  </a:lnTo>
                  <a:lnTo>
                    <a:pt x="286" y="315"/>
                  </a:lnTo>
                  <a:lnTo>
                    <a:pt x="286" y="313"/>
                  </a:lnTo>
                  <a:lnTo>
                    <a:pt x="288" y="312"/>
                  </a:lnTo>
                  <a:lnTo>
                    <a:pt x="288" y="311"/>
                  </a:lnTo>
                  <a:lnTo>
                    <a:pt x="288" y="309"/>
                  </a:lnTo>
                  <a:lnTo>
                    <a:pt x="289" y="308"/>
                  </a:lnTo>
                  <a:lnTo>
                    <a:pt x="290" y="306"/>
                  </a:lnTo>
                  <a:lnTo>
                    <a:pt x="290" y="305"/>
                  </a:lnTo>
                  <a:lnTo>
                    <a:pt x="292" y="304"/>
                  </a:lnTo>
                  <a:lnTo>
                    <a:pt x="294" y="302"/>
                  </a:lnTo>
                  <a:lnTo>
                    <a:pt x="298" y="301"/>
                  </a:lnTo>
                  <a:lnTo>
                    <a:pt x="301" y="298"/>
                  </a:lnTo>
                  <a:lnTo>
                    <a:pt x="304" y="298"/>
                  </a:lnTo>
                  <a:lnTo>
                    <a:pt x="304" y="297"/>
                  </a:lnTo>
                  <a:lnTo>
                    <a:pt x="305" y="297"/>
                  </a:lnTo>
                  <a:lnTo>
                    <a:pt x="306" y="296"/>
                  </a:lnTo>
                  <a:lnTo>
                    <a:pt x="306" y="296"/>
                  </a:lnTo>
                  <a:lnTo>
                    <a:pt x="306" y="294"/>
                  </a:lnTo>
                  <a:lnTo>
                    <a:pt x="308" y="293"/>
                  </a:lnTo>
                  <a:lnTo>
                    <a:pt x="308" y="292"/>
                  </a:lnTo>
                  <a:lnTo>
                    <a:pt x="308" y="290"/>
                  </a:lnTo>
                  <a:lnTo>
                    <a:pt x="308" y="288"/>
                  </a:lnTo>
                  <a:lnTo>
                    <a:pt x="308" y="286"/>
                  </a:lnTo>
                  <a:lnTo>
                    <a:pt x="309" y="286"/>
                  </a:lnTo>
                  <a:lnTo>
                    <a:pt x="309" y="285"/>
                  </a:lnTo>
                  <a:lnTo>
                    <a:pt x="311" y="284"/>
                  </a:lnTo>
                  <a:lnTo>
                    <a:pt x="312" y="284"/>
                  </a:lnTo>
                  <a:lnTo>
                    <a:pt x="313" y="282"/>
                  </a:lnTo>
                  <a:lnTo>
                    <a:pt x="313" y="282"/>
                  </a:lnTo>
                  <a:lnTo>
                    <a:pt x="316" y="284"/>
                  </a:lnTo>
                  <a:lnTo>
                    <a:pt x="319" y="284"/>
                  </a:lnTo>
                  <a:lnTo>
                    <a:pt x="320" y="284"/>
                  </a:lnTo>
                  <a:lnTo>
                    <a:pt x="321" y="285"/>
                  </a:lnTo>
                  <a:lnTo>
                    <a:pt x="323" y="285"/>
                  </a:lnTo>
                  <a:lnTo>
                    <a:pt x="323" y="285"/>
                  </a:lnTo>
                  <a:lnTo>
                    <a:pt x="323" y="285"/>
                  </a:lnTo>
                  <a:lnTo>
                    <a:pt x="324" y="285"/>
                  </a:lnTo>
                  <a:lnTo>
                    <a:pt x="324" y="285"/>
                  </a:lnTo>
                  <a:lnTo>
                    <a:pt x="325" y="285"/>
                  </a:lnTo>
                  <a:lnTo>
                    <a:pt x="325" y="285"/>
                  </a:lnTo>
                  <a:lnTo>
                    <a:pt x="325" y="285"/>
                  </a:lnTo>
                  <a:lnTo>
                    <a:pt x="327" y="284"/>
                  </a:lnTo>
                  <a:lnTo>
                    <a:pt x="329" y="284"/>
                  </a:lnTo>
                  <a:lnTo>
                    <a:pt x="331" y="282"/>
                  </a:lnTo>
                  <a:lnTo>
                    <a:pt x="334" y="282"/>
                  </a:lnTo>
                  <a:lnTo>
                    <a:pt x="334" y="282"/>
                  </a:lnTo>
                  <a:lnTo>
                    <a:pt x="335" y="282"/>
                  </a:lnTo>
                  <a:lnTo>
                    <a:pt x="336" y="281"/>
                  </a:lnTo>
                  <a:lnTo>
                    <a:pt x="336" y="279"/>
                  </a:lnTo>
                  <a:lnTo>
                    <a:pt x="338" y="278"/>
                  </a:lnTo>
                  <a:lnTo>
                    <a:pt x="338" y="277"/>
                  </a:lnTo>
                  <a:lnTo>
                    <a:pt x="339" y="275"/>
                  </a:lnTo>
                  <a:lnTo>
                    <a:pt x="339" y="274"/>
                  </a:lnTo>
                  <a:lnTo>
                    <a:pt x="339" y="273"/>
                  </a:lnTo>
                  <a:lnTo>
                    <a:pt x="339" y="271"/>
                  </a:lnTo>
                  <a:lnTo>
                    <a:pt x="340" y="270"/>
                  </a:lnTo>
                  <a:lnTo>
                    <a:pt x="340" y="269"/>
                  </a:lnTo>
                  <a:lnTo>
                    <a:pt x="342" y="269"/>
                  </a:lnTo>
                  <a:lnTo>
                    <a:pt x="342" y="269"/>
                  </a:lnTo>
                  <a:lnTo>
                    <a:pt x="343" y="269"/>
                  </a:lnTo>
                  <a:lnTo>
                    <a:pt x="343" y="269"/>
                  </a:lnTo>
                  <a:lnTo>
                    <a:pt x="346" y="270"/>
                  </a:lnTo>
                  <a:lnTo>
                    <a:pt x="347" y="270"/>
                  </a:lnTo>
                  <a:lnTo>
                    <a:pt x="350" y="271"/>
                  </a:lnTo>
                  <a:lnTo>
                    <a:pt x="351" y="271"/>
                  </a:lnTo>
                  <a:lnTo>
                    <a:pt x="354" y="271"/>
                  </a:lnTo>
                  <a:lnTo>
                    <a:pt x="356" y="271"/>
                  </a:lnTo>
                  <a:lnTo>
                    <a:pt x="358" y="271"/>
                  </a:lnTo>
                  <a:lnTo>
                    <a:pt x="361" y="273"/>
                  </a:lnTo>
                  <a:lnTo>
                    <a:pt x="361" y="273"/>
                  </a:lnTo>
                  <a:lnTo>
                    <a:pt x="362" y="273"/>
                  </a:lnTo>
                  <a:lnTo>
                    <a:pt x="363" y="273"/>
                  </a:lnTo>
                  <a:lnTo>
                    <a:pt x="363" y="271"/>
                  </a:lnTo>
                  <a:lnTo>
                    <a:pt x="365" y="271"/>
                  </a:lnTo>
                  <a:lnTo>
                    <a:pt x="366" y="271"/>
                  </a:lnTo>
                  <a:lnTo>
                    <a:pt x="366" y="270"/>
                  </a:lnTo>
                  <a:lnTo>
                    <a:pt x="367" y="270"/>
                  </a:lnTo>
                  <a:lnTo>
                    <a:pt x="367" y="270"/>
                  </a:lnTo>
                  <a:lnTo>
                    <a:pt x="369" y="269"/>
                  </a:lnTo>
                  <a:lnTo>
                    <a:pt x="369" y="269"/>
                  </a:lnTo>
                  <a:lnTo>
                    <a:pt x="370" y="269"/>
                  </a:lnTo>
                  <a:lnTo>
                    <a:pt x="370" y="270"/>
                  </a:lnTo>
                  <a:lnTo>
                    <a:pt x="370" y="270"/>
                  </a:lnTo>
                  <a:lnTo>
                    <a:pt x="371" y="270"/>
                  </a:lnTo>
                  <a:lnTo>
                    <a:pt x="371" y="271"/>
                  </a:lnTo>
                  <a:lnTo>
                    <a:pt x="371" y="273"/>
                  </a:lnTo>
                  <a:lnTo>
                    <a:pt x="371" y="273"/>
                  </a:lnTo>
                  <a:lnTo>
                    <a:pt x="373" y="274"/>
                  </a:lnTo>
                  <a:lnTo>
                    <a:pt x="374" y="274"/>
                  </a:lnTo>
                  <a:lnTo>
                    <a:pt x="375" y="274"/>
                  </a:lnTo>
                  <a:lnTo>
                    <a:pt x="377" y="274"/>
                  </a:lnTo>
                  <a:lnTo>
                    <a:pt x="378" y="274"/>
                  </a:lnTo>
                  <a:lnTo>
                    <a:pt x="381" y="274"/>
                  </a:lnTo>
                  <a:lnTo>
                    <a:pt x="385" y="274"/>
                  </a:lnTo>
                  <a:lnTo>
                    <a:pt x="388" y="273"/>
                  </a:lnTo>
                  <a:lnTo>
                    <a:pt x="390" y="273"/>
                  </a:lnTo>
                  <a:lnTo>
                    <a:pt x="392" y="271"/>
                  </a:lnTo>
                  <a:lnTo>
                    <a:pt x="392" y="271"/>
                  </a:lnTo>
                  <a:lnTo>
                    <a:pt x="392" y="271"/>
                  </a:lnTo>
                  <a:lnTo>
                    <a:pt x="392" y="271"/>
                  </a:lnTo>
                  <a:lnTo>
                    <a:pt x="393" y="271"/>
                  </a:lnTo>
                  <a:lnTo>
                    <a:pt x="396" y="271"/>
                  </a:lnTo>
                  <a:lnTo>
                    <a:pt x="397" y="273"/>
                  </a:lnTo>
                  <a:lnTo>
                    <a:pt x="398" y="273"/>
                  </a:lnTo>
                  <a:lnTo>
                    <a:pt x="400" y="273"/>
                  </a:lnTo>
                  <a:lnTo>
                    <a:pt x="401" y="273"/>
                  </a:lnTo>
                  <a:lnTo>
                    <a:pt x="401" y="273"/>
                  </a:lnTo>
                  <a:lnTo>
                    <a:pt x="402" y="271"/>
                  </a:lnTo>
                  <a:lnTo>
                    <a:pt x="404" y="271"/>
                  </a:lnTo>
                  <a:lnTo>
                    <a:pt x="404" y="270"/>
                  </a:lnTo>
                  <a:lnTo>
                    <a:pt x="404" y="270"/>
                  </a:lnTo>
                  <a:lnTo>
                    <a:pt x="405" y="269"/>
                  </a:lnTo>
                  <a:lnTo>
                    <a:pt x="405" y="267"/>
                  </a:lnTo>
                  <a:lnTo>
                    <a:pt x="406" y="267"/>
                  </a:lnTo>
                  <a:lnTo>
                    <a:pt x="406" y="266"/>
                  </a:lnTo>
                  <a:lnTo>
                    <a:pt x="408" y="265"/>
                  </a:lnTo>
                  <a:lnTo>
                    <a:pt x="409" y="265"/>
                  </a:lnTo>
                  <a:lnTo>
                    <a:pt x="410" y="263"/>
                  </a:lnTo>
                  <a:lnTo>
                    <a:pt x="412" y="263"/>
                  </a:lnTo>
                  <a:lnTo>
                    <a:pt x="413" y="262"/>
                  </a:lnTo>
                  <a:lnTo>
                    <a:pt x="415" y="261"/>
                  </a:lnTo>
                  <a:lnTo>
                    <a:pt x="416" y="259"/>
                  </a:lnTo>
                  <a:lnTo>
                    <a:pt x="417" y="258"/>
                  </a:lnTo>
                  <a:lnTo>
                    <a:pt x="417" y="257"/>
                  </a:lnTo>
                  <a:lnTo>
                    <a:pt x="419" y="255"/>
                  </a:lnTo>
                  <a:lnTo>
                    <a:pt x="419" y="252"/>
                  </a:lnTo>
                  <a:lnTo>
                    <a:pt x="419" y="251"/>
                  </a:lnTo>
                  <a:lnTo>
                    <a:pt x="419" y="248"/>
                  </a:lnTo>
                  <a:lnTo>
                    <a:pt x="419" y="247"/>
                  </a:lnTo>
                  <a:lnTo>
                    <a:pt x="420" y="246"/>
                  </a:lnTo>
                  <a:lnTo>
                    <a:pt x="420" y="243"/>
                  </a:lnTo>
                  <a:lnTo>
                    <a:pt x="421" y="242"/>
                  </a:lnTo>
                  <a:lnTo>
                    <a:pt x="421" y="242"/>
                  </a:lnTo>
                  <a:lnTo>
                    <a:pt x="423" y="240"/>
                  </a:lnTo>
                  <a:lnTo>
                    <a:pt x="424" y="240"/>
                  </a:lnTo>
                  <a:lnTo>
                    <a:pt x="425" y="238"/>
                  </a:lnTo>
                  <a:lnTo>
                    <a:pt x="428" y="236"/>
                  </a:lnTo>
                  <a:lnTo>
                    <a:pt x="431" y="235"/>
                  </a:lnTo>
                  <a:lnTo>
                    <a:pt x="432" y="234"/>
                  </a:lnTo>
                  <a:lnTo>
                    <a:pt x="433" y="232"/>
                  </a:lnTo>
                  <a:lnTo>
                    <a:pt x="433" y="231"/>
                  </a:lnTo>
                  <a:lnTo>
                    <a:pt x="435" y="231"/>
                  </a:lnTo>
                  <a:lnTo>
                    <a:pt x="436" y="231"/>
                  </a:lnTo>
                  <a:lnTo>
                    <a:pt x="436" y="231"/>
                  </a:lnTo>
                  <a:lnTo>
                    <a:pt x="437" y="229"/>
                  </a:lnTo>
                  <a:lnTo>
                    <a:pt x="439" y="229"/>
                  </a:lnTo>
                  <a:lnTo>
                    <a:pt x="439" y="231"/>
                  </a:lnTo>
                  <a:lnTo>
                    <a:pt x="440" y="231"/>
                  </a:lnTo>
                  <a:lnTo>
                    <a:pt x="440" y="231"/>
                  </a:lnTo>
                  <a:lnTo>
                    <a:pt x="440" y="232"/>
                  </a:lnTo>
                  <a:lnTo>
                    <a:pt x="440" y="234"/>
                  </a:lnTo>
                  <a:lnTo>
                    <a:pt x="440" y="234"/>
                  </a:lnTo>
                  <a:lnTo>
                    <a:pt x="440" y="235"/>
                  </a:lnTo>
                  <a:lnTo>
                    <a:pt x="439" y="236"/>
                  </a:lnTo>
                  <a:lnTo>
                    <a:pt x="439" y="238"/>
                  </a:lnTo>
                  <a:lnTo>
                    <a:pt x="435" y="246"/>
                  </a:lnTo>
                  <a:lnTo>
                    <a:pt x="440" y="246"/>
                  </a:lnTo>
                  <a:lnTo>
                    <a:pt x="442" y="244"/>
                  </a:lnTo>
                  <a:lnTo>
                    <a:pt x="444" y="244"/>
                  </a:lnTo>
                  <a:lnTo>
                    <a:pt x="447" y="244"/>
                  </a:lnTo>
                  <a:lnTo>
                    <a:pt x="448" y="243"/>
                  </a:lnTo>
                  <a:lnTo>
                    <a:pt x="450" y="243"/>
                  </a:lnTo>
                  <a:lnTo>
                    <a:pt x="451" y="243"/>
                  </a:lnTo>
                  <a:lnTo>
                    <a:pt x="454" y="243"/>
                  </a:lnTo>
                  <a:lnTo>
                    <a:pt x="455" y="243"/>
                  </a:lnTo>
                  <a:lnTo>
                    <a:pt x="456" y="243"/>
                  </a:lnTo>
                  <a:lnTo>
                    <a:pt x="458" y="242"/>
                  </a:lnTo>
                  <a:lnTo>
                    <a:pt x="458" y="242"/>
                  </a:lnTo>
                  <a:lnTo>
                    <a:pt x="459" y="242"/>
                  </a:lnTo>
                  <a:lnTo>
                    <a:pt x="462" y="240"/>
                  </a:lnTo>
                  <a:lnTo>
                    <a:pt x="463" y="239"/>
                  </a:lnTo>
                  <a:lnTo>
                    <a:pt x="465" y="238"/>
                  </a:lnTo>
                  <a:lnTo>
                    <a:pt x="466" y="236"/>
                  </a:lnTo>
                  <a:lnTo>
                    <a:pt x="467" y="235"/>
                  </a:lnTo>
                  <a:lnTo>
                    <a:pt x="467" y="234"/>
                  </a:lnTo>
                  <a:lnTo>
                    <a:pt x="467" y="234"/>
                  </a:lnTo>
                  <a:lnTo>
                    <a:pt x="469" y="234"/>
                  </a:lnTo>
                  <a:lnTo>
                    <a:pt x="469" y="232"/>
                  </a:lnTo>
                  <a:lnTo>
                    <a:pt x="469" y="232"/>
                  </a:lnTo>
                  <a:lnTo>
                    <a:pt x="470" y="232"/>
                  </a:lnTo>
                  <a:lnTo>
                    <a:pt x="471" y="231"/>
                  </a:lnTo>
                  <a:lnTo>
                    <a:pt x="473" y="231"/>
                  </a:lnTo>
                  <a:lnTo>
                    <a:pt x="474" y="231"/>
                  </a:lnTo>
                  <a:lnTo>
                    <a:pt x="474" y="231"/>
                  </a:lnTo>
                  <a:lnTo>
                    <a:pt x="474" y="231"/>
                  </a:lnTo>
                  <a:lnTo>
                    <a:pt x="474" y="229"/>
                  </a:lnTo>
                  <a:lnTo>
                    <a:pt x="475" y="229"/>
                  </a:lnTo>
                  <a:lnTo>
                    <a:pt x="475" y="228"/>
                  </a:lnTo>
                  <a:lnTo>
                    <a:pt x="475" y="227"/>
                  </a:lnTo>
                  <a:lnTo>
                    <a:pt x="474" y="225"/>
                  </a:lnTo>
                  <a:lnTo>
                    <a:pt x="474" y="224"/>
                  </a:lnTo>
                  <a:lnTo>
                    <a:pt x="473" y="223"/>
                  </a:lnTo>
                  <a:lnTo>
                    <a:pt x="473" y="221"/>
                  </a:lnTo>
                  <a:lnTo>
                    <a:pt x="471" y="221"/>
                  </a:lnTo>
                  <a:lnTo>
                    <a:pt x="471" y="220"/>
                  </a:lnTo>
                  <a:lnTo>
                    <a:pt x="471" y="219"/>
                  </a:lnTo>
                  <a:lnTo>
                    <a:pt x="471" y="217"/>
                  </a:lnTo>
                  <a:lnTo>
                    <a:pt x="471" y="217"/>
                  </a:lnTo>
                  <a:lnTo>
                    <a:pt x="471" y="216"/>
                  </a:lnTo>
                  <a:lnTo>
                    <a:pt x="471" y="216"/>
                  </a:lnTo>
                  <a:lnTo>
                    <a:pt x="471" y="215"/>
                  </a:lnTo>
                  <a:lnTo>
                    <a:pt x="470" y="215"/>
                  </a:lnTo>
                  <a:lnTo>
                    <a:pt x="470" y="215"/>
                  </a:lnTo>
                  <a:lnTo>
                    <a:pt x="469" y="215"/>
                  </a:lnTo>
                  <a:lnTo>
                    <a:pt x="467" y="215"/>
                  </a:lnTo>
                  <a:lnTo>
                    <a:pt x="466" y="215"/>
                  </a:lnTo>
                  <a:lnTo>
                    <a:pt x="463" y="213"/>
                  </a:lnTo>
                  <a:lnTo>
                    <a:pt x="462" y="213"/>
                  </a:lnTo>
                  <a:lnTo>
                    <a:pt x="459" y="212"/>
                  </a:lnTo>
                  <a:lnTo>
                    <a:pt x="458" y="211"/>
                  </a:lnTo>
                  <a:lnTo>
                    <a:pt x="458" y="211"/>
                  </a:lnTo>
                  <a:lnTo>
                    <a:pt x="458" y="209"/>
                  </a:lnTo>
                  <a:lnTo>
                    <a:pt x="456" y="209"/>
                  </a:lnTo>
                  <a:lnTo>
                    <a:pt x="456" y="208"/>
                  </a:lnTo>
                  <a:lnTo>
                    <a:pt x="456" y="208"/>
                  </a:lnTo>
                  <a:lnTo>
                    <a:pt x="456" y="207"/>
                  </a:lnTo>
                  <a:lnTo>
                    <a:pt x="456" y="207"/>
                  </a:lnTo>
                  <a:lnTo>
                    <a:pt x="456" y="207"/>
                  </a:lnTo>
                  <a:lnTo>
                    <a:pt x="456" y="205"/>
                  </a:lnTo>
                  <a:lnTo>
                    <a:pt x="456" y="205"/>
                  </a:lnTo>
                  <a:lnTo>
                    <a:pt x="456" y="205"/>
                  </a:lnTo>
                  <a:lnTo>
                    <a:pt x="456" y="205"/>
                  </a:lnTo>
                  <a:lnTo>
                    <a:pt x="456" y="204"/>
                  </a:lnTo>
                  <a:lnTo>
                    <a:pt x="456" y="204"/>
                  </a:lnTo>
                  <a:lnTo>
                    <a:pt x="455" y="204"/>
                  </a:lnTo>
                  <a:lnTo>
                    <a:pt x="455" y="204"/>
                  </a:lnTo>
                  <a:lnTo>
                    <a:pt x="455" y="204"/>
                  </a:lnTo>
                  <a:lnTo>
                    <a:pt x="454" y="204"/>
                  </a:lnTo>
                  <a:lnTo>
                    <a:pt x="454" y="204"/>
                  </a:lnTo>
                  <a:lnTo>
                    <a:pt x="454" y="202"/>
                  </a:lnTo>
                  <a:lnTo>
                    <a:pt x="452" y="202"/>
                  </a:lnTo>
                  <a:lnTo>
                    <a:pt x="452" y="202"/>
                  </a:lnTo>
                  <a:lnTo>
                    <a:pt x="452" y="201"/>
                  </a:lnTo>
                  <a:lnTo>
                    <a:pt x="452" y="198"/>
                  </a:lnTo>
                  <a:lnTo>
                    <a:pt x="454" y="196"/>
                  </a:lnTo>
                  <a:lnTo>
                    <a:pt x="454" y="196"/>
                  </a:lnTo>
                  <a:lnTo>
                    <a:pt x="454" y="194"/>
                  </a:lnTo>
                  <a:lnTo>
                    <a:pt x="452" y="193"/>
                  </a:lnTo>
                  <a:lnTo>
                    <a:pt x="452" y="193"/>
                  </a:lnTo>
                  <a:lnTo>
                    <a:pt x="452" y="192"/>
                  </a:lnTo>
                  <a:lnTo>
                    <a:pt x="452" y="190"/>
                  </a:lnTo>
                  <a:lnTo>
                    <a:pt x="452" y="190"/>
                  </a:lnTo>
                  <a:lnTo>
                    <a:pt x="452" y="189"/>
                  </a:lnTo>
                  <a:lnTo>
                    <a:pt x="452" y="186"/>
                  </a:lnTo>
                  <a:lnTo>
                    <a:pt x="452" y="186"/>
                  </a:lnTo>
                  <a:lnTo>
                    <a:pt x="452" y="185"/>
                  </a:lnTo>
                  <a:lnTo>
                    <a:pt x="454" y="185"/>
                  </a:lnTo>
                  <a:lnTo>
                    <a:pt x="454" y="184"/>
                  </a:lnTo>
                  <a:lnTo>
                    <a:pt x="454" y="184"/>
                  </a:lnTo>
                  <a:lnTo>
                    <a:pt x="454" y="184"/>
                  </a:lnTo>
                  <a:lnTo>
                    <a:pt x="454" y="182"/>
                  </a:lnTo>
                  <a:lnTo>
                    <a:pt x="452" y="181"/>
                  </a:lnTo>
                  <a:lnTo>
                    <a:pt x="452" y="180"/>
                  </a:lnTo>
                  <a:lnTo>
                    <a:pt x="451" y="178"/>
                  </a:lnTo>
                  <a:lnTo>
                    <a:pt x="451" y="177"/>
                  </a:lnTo>
                  <a:lnTo>
                    <a:pt x="451" y="177"/>
                  </a:lnTo>
                  <a:lnTo>
                    <a:pt x="452" y="175"/>
                  </a:lnTo>
                  <a:lnTo>
                    <a:pt x="452" y="174"/>
                  </a:lnTo>
                  <a:lnTo>
                    <a:pt x="454" y="173"/>
                  </a:lnTo>
                  <a:lnTo>
                    <a:pt x="455" y="173"/>
                  </a:lnTo>
                  <a:lnTo>
                    <a:pt x="456" y="171"/>
                  </a:lnTo>
                  <a:lnTo>
                    <a:pt x="456" y="171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30" name="Freeform 40"/>
            <p:cNvSpPr>
              <a:spLocks/>
            </p:cNvSpPr>
            <p:nvPr/>
          </p:nvSpPr>
          <p:spPr bwMode="auto">
            <a:xfrm>
              <a:off x="3952322" y="2643135"/>
              <a:ext cx="387303" cy="490884"/>
            </a:xfrm>
            <a:custGeom>
              <a:avLst/>
              <a:gdLst>
                <a:gd name="T0" fmla="*/ 24 w 172"/>
                <a:gd name="T1" fmla="*/ 109 h 218"/>
                <a:gd name="T2" fmla="*/ 23 w 172"/>
                <a:gd name="T3" fmla="*/ 118 h 218"/>
                <a:gd name="T4" fmla="*/ 29 w 172"/>
                <a:gd name="T5" fmla="*/ 125 h 218"/>
                <a:gd name="T6" fmla="*/ 43 w 172"/>
                <a:gd name="T7" fmla="*/ 125 h 218"/>
                <a:gd name="T8" fmla="*/ 46 w 172"/>
                <a:gd name="T9" fmla="*/ 112 h 218"/>
                <a:gd name="T10" fmla="*/ 49 w 172"/>
                <a:gd name="T11" fmla="*/ 101 h 218"/>
                <a:gd name="T12" fmla="*/ 53 w 172"/>
                <a:gd name="T13" fmla="*/ 105 h 218"/>
                <a:gd name="T14" fmla="*/ 53 w 172"/>
                <a:gd name="T15" fmla="*/ 113 h 218"/>
                <a:gd name="T16" fmla="*/ 51 w 172"/>
                <a:gd name="T17" fmla="*/ 124 h 218"/>
                <a:gd name="T18" fmla="*/ 54 w 172"/>
                <a:gd name="T19" fmla="*/ 128 h 218"/>
                <a:gd name="T20" fmla="*/ 56 w 172"/>
                <a:gd name="T21" fmla="*/ 133 h 218"/>
                <a:gd name="T22" fmla="*/ 60 w 172"/>
                <a:gd name="T23" fmla="*/ 136 h 218"/>
                <a:gd name="T24" fmla="*/ 62 w 172"/>
                <a:gd name="T25" fmla="*/ 147 h 218"/>
                <a:gd name="T26" fmla="*/ 68 w 172"/>
                <a:gd name="T27" fmla="*/ 168 h 218"/>
                <a:gd name="T28" fmla="*/ 83 w 172"/>
                <a:gd name="T29" fmla="*/ 189 h 218"/>
                <a:gd name="T30" fmla="*/ 91 w 172"/>
                <a:gd name="T31" fmla="*/ 205 h 218"/>
                <a:gd name="T32" fmla="*/ 108 w 172"/>
                <a:gd name="T33" fmla="*/ 216 h 218"/>
                <a:gd name="T34" fmla="*/ 138 w 172"/>
                <a:gd name="T35" fmla="*/ 217 h 218"/>
                <a:gd name="T36" fmla="*/ 158 w 172"/>
                <a:gd name="T37" fmla="*/ 208 h 218"/>
                <a:gd name="T38" fmla="*/ 162 w 172"/>
                <a:gd name="T39" fmla="*/ 201 h 218"/>
                <a:gd name="T40" fmla="*/ 169 w 172"/>
                <a:gd name="T41" fmla="*/ 186 h 218"/>
                <a:gd name="T42" fmla="*/ 169 w 172"/>
                <a:gd name="T43" fmla="*/ 178 h 218"/>
                <a:gd name="T44" fmla="*/ 169 w 172"/>
                <a:gd name="T45" fmla="*/ 163 h 218"/>
                <a:gd name="T46" fmla="*/ 168 w 172"/>
                <a:gd name="T47" fmla="*/ 156 h 218"/>
                <a:gd name="T48" fmla="*/ 164 w 172"/>
                <a:gd name="T49" fmla="*/ 148 h 218"/>
                <a:gd name="T50" fmla="*/ 160 w 172"/>
                <a:gd name="T51" fmla="*/ 137 h 218"/>
                <a:gd name="T52" fmla="*/ 160 w 172"/>
                <a:gd name="T53" fmla="*/ 123 h 218"/>
                <a:gd name="T54" fmla="*/ 157 w 172"/>
                <a:gd name="T55" fmla="*/ 98 h 218"/>
                <a:gd name="T56" fmla="*/ 153 w 172"/>
                <a:gd name="T57" fmla="*/ 79 h 218"/>
                <a:gd name="T58" fmla="*/ 145 w 172"/>
                <a:gd name="T59" fmla="*/ 70 h 218"/>
                <a:gd name="T60" fmla="*/ 139 w 172"/>
                <a:gd name="T61" fmla="*/ 60 h 218"/>
                <a:gd name="T62" fmla="*/ 128 w 172"/>
                <a:gd name="T63" fmla="*/ 55 h 218"/>
                <a:gd name="T64" fmla="*/ 128 w 172"/>
                <a:gd name="T65" fmla="*/ 51 h 218"/>
                <a:gd name="T66" fmla="*/ 133 w 172"/>
                <a:gd name="T67" fmla="*/ 48 h 218"/>
                <a:gd name="T68" fmla="*/ 130 w 172"/>
                <a:gd name="T69" fmla="*/ 44 h 218"/>
                <a:gd name="T70" fmla="*/ 128 w 172"/>
                <a:gd name="T71" fmla="*/ 41 h 218"/>
                <a:gd name="T72" fmla="*/ 128 w 172"/>
                <a:gd name="T73" fmla="*/ 37 h 218"/>
                <a:gd name="T74" fmla="*/ 127 w 172"/>
                <a:gd name="T75" fmla="*/ 31 h 218"/>
                <a:gd name="T76" fmla="*/ 130 w 172"/>
                <a:gd name="T77" fmla="*/ 28 h 218"/>
                <a:gd name="T78" fmla="*/ 137 w 172"/>
                <a:gd name="T79" fmla="*/ 37 h 218"/>
                <a:gd name="T80" fmla="*/ 142 w 172"/>
                <a:gd name="T81" fmla="*/ 37 h 218"/>
                <a:gd name="T82" fmla="*/ 139 w 172"/>
                <a:gd name="T83" fmla="*/ 27 h 218"/>
                <a:gd name="T84" fmla="*/ 137 w 172"/>
                <a:gd name="T85" fmla="*/ 17 h 218"/>
                <a:gd name="T86" fmla="*/ 127 w 172"/>
                <a:gd name="T87" fmla="*/ 19 h 218"/>
                <a:gd name="T88" fmla="*/ 122 w 172"/>
                <a:gd name="T89" fmla="*/ 16 h 218"/>
                <a:gd name="T90" fmla="*/ 119 w 172"/>
                <a:gd name="T91" fmla="*/ 12 h 218"/>
                <a:gd name="T92" fmla="*/ 110 w 172"/>
                <a:gd name="T93" fmla="*/ 12 h 218"/>
                <a:gd name="T94" fmla="*/ 101 w 172"/>
                <a:gd name="T95" fmla="*/ 6 h 218"/>
                <a:gd name="T96" fmla="*/ 89 w 172"/>
                <a:gd name="T97" fmla="*/ 4 h 218"/>
                <a:gd name="T98" fmla="*/ 80 w 172"/>
                <a:gd name="T99" fmla="*/ 8 h 218"/>
                <a:gd name="T100" fmla="*/ 69 w 172"/>
                <a:gd name="T101" fmla="*/ 6 h 218"/>
                <a:gd name="T102" fmla="*/ 62 w 172"/>
                <a:gd name="T103" fmla="*/ 10 h 218"/>
                <a:gd name="T104" fmla="*/ 56 w 172"/>
                <a:gd name="T105" fmla="*/ 16 h 218"/>
                <a:gd name="T106" fmla="*/ 49 w 172"/>
                <a:gd name="T107" fmla="*/ 24 h 218"/>
                <a:gd name="T108" fmla="*/ 47 w 172"/>
                <a:gd name="T109" fmla="*/ 36 h 218"/>
                <a:gd name="T110" fmla="*/ 43 w 172"/>
                <a:gd name="T111" fmla="*/ 51 h 218"/>
                <a:gd name="T112" fmla="*/ 37 w 172"/>
                <a:gd name="T113" fmla="*/ 62 h 218"/>
                <a:gd name="T114" fmla="*/ 11 w 172"/>
                <a:gd name="T115" fmla="*/ 67 h 218"/>
                <a:gd name="T116" fmla="*/ 2 w 172"/>
                <a:gd name="T117" fmla="*/ 79 h 218"/>
                <a:gd name="T118" fmla="*/ 16 w 172"/>
                <a:gd name="T119" fmla="*/ 96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72" h="218">
                  <a:moveTo>
                    <a:pt x="19" y="98"/>
                  </a:moveTo>
                  <a:lnTo>
                    <a:pt x="20" y="100"/>
                  </a:lnTo>
                  <a:lnTo>
                    <a:pt x="22" y="102"/>
                  </a:lnTo>
                  <a:lnTo>
                    <a:pt x="23" y="105"/>
                  </a:lnTo>
                  <a:lnTo>
                    <a:pt x="24" y="106"/>
                  </a:lnTo>
                  <a:lnTo>
                    <a:pt x="24" y="106"/>
                  </a:lnTo>
                  <a:lnTo>
                    <a:pt x="24" y="108"/>
                  </a:lnTo>
                  <a:lnTo>
                    <a:pt x="24" y="109"/>
                  </a:lnTo>
                  <a:lnTo>
                    <a:pt x="24" y="109"/>
                  </a:lnTo>
                  <a:lnTo>
                    <a:pt x="24" y="110"/>
                  </a:lnTo>
                  <a:lnTo>
                    <a:pt x="24" y="112"/>
                  </a:lnTo>
                  <a:lnTo>
                    <a:pt x="24" y="112"/>
                  </a:lnTo>
                  <a:lnTo>
                    <a:pt x="24" y="113"/>
                  </a:lnTo>
                  <a:lnTo>
                    <a:pt x="23" y="114"/>
                  </a:lnTo>
                  <a:lnTo>
                    <a:pt x="23" y="116"/>
                  </a:lnTo>
                  <a:lnTo>
                    <a:pt x="23" y="118"/>
                  </a:lnTo>
                  <a:lnTo>
                    <a:pt x="23" y="120"/>
                  </a:lnTo>
                  <a:lnTo>
                    <a:pt x="23" y="121"/>
                  </a:lnTo>
                  <a:lnTo>
                    <a:pt x="23" y="123"/>
                  </a:lnTo>
                  <a:lnTo>
                    <a:pt x="23" y="124"/>
                  </a:lnTo>
                  <a:lnTo>
                    <a:pt x="24" y="124"/>
                  </a:lnTo>
                  <a:lnTo>
                    <a:pt x="26" y="124"/>
                  </a:lnTo>
                  <a:lnTo>
                    <a:pt x="27" y="125"/>
                  </a:lnTo>
                  <a:lnTo>
                    <a:pt x="29" y="125"/>
                  </a:lnTo>
                  <a:lnTo>
                    <a:pt x="31" y="124"/>
                  </a:lnTo>
                  <a:lnTo>
                    <a:pt x="33" y="124"/>
                  </a:lnTo>
                  <a:lnTo>
                    <a:pt x="35" y="125"/>
                  </a:lnTo>
                  <a:lnTo>
                    <a:pt x="37" y="125"/>
                  </a:lnTo>
                  <a:lnTo>
                    <a:pt x="39" y="125"/>
                  </a:lnTo>
                  <a:lnTo>
                    <a:pt x="41" y="127"/>
                  </a:lnTo>
                  <a:lnTo>
                    <a:pt x="42" y="127"/>
                  </a:lnTo>
                  <a:lnTo>
                    <a:pt x="43" y="125"/>
                  </a:lnTo>
                  <a:lnTo>
                    <a:pt x="43" y="124"/>
                  </a:lnTo>
                  <a:lnTo>
                    <a:pt x="43" y="123"/>
                  </a:lnTo>
                  <a:lnTo>
                    <a:pt x="43" y="121"/>
                  </a:lnTo>
                  <a:lnTo>
                    <a:pt x="43" y="120"/>
                  </a:lnTo>
                  <a:lnTo>
                    <a:pt x="45" y="117"/>
                  </a:lnTo>
                  <a:lnTo>
                    <a:pt x="45" y="116"/>
                  </a:lnTo>
                  <a:lnTo>
                    <a:pt x="46" y="114"/>
                  </a:lnTo>
                  <a:lnTo>
                    <a:pt x="46" y="112"/>
                  </a:lnTo>
                  <a:lnTo>
                    <a:pt x="47" y="110"/>
                  </a:lnTo>
                  <a:lnTo>
                    <a:pt x="47" y="108"/>
                  </a:lnTo>
                  <a:lnTo>
                    <a:pt x="47" y="105"/>
                  </a:lnTo>
                  <a:lnTo>
                    <a:pt x="47" y="104"/>
                  </a:lnTo>
                  <a:lnTo>
                    <a:pt x="47" y="102"/>
                  </a:lnTo>
                  <a:lnTo>
                    <a:pt x="47" y="102"/>
                  </a:lnTo>
                  <a:lnTo>
                    <a:pt x="49" y="101"/>
                  </a:lnTo>
                  <a:lnTo>
                    <a:pt x="49" y="101"/>
                  </a:lnTo>
                  <a:lnTo>
                    <a:pt x="49" y="101"/>
                  </a:lnTo>
                  <a:lnTo>
                    <a:pt x="49" y="100"/>
                  </a:lnTo>
                  <a:lnTo>
                    <a:pt x="50" y="101"/>
                  </a:lnTo>
                  <a:lnTo>
                    <a:pt x="50" y="101"/>
                  </a:lnTo>
                  <a:lnTo>
                    <a:pt x="51" y="101"/>
                  </a:lnTo>
                  <a:lnTo>
                    <a:pt x="51" y="102"/>
                  </a:lnTo>
                  <a:lnTo>
                    <a:pt x="53" y="102"/>
                  </a:lnTo>
                  <a:lnTo>
                    <a:pt x="53" y="105"/>
                  </a:lnTo>
                  <a:lnTo>
                    <a:pt x="54" y="106"/>
                  </a:lnTo>
                  <a:lnTo>
                    <a:pt x="54" y="109"/>
                  </a:lnTo>
                  <a:lnTo>
                    <a:pt x="54" y="110"/>
                  </a:lnTo>
                  <a:lnTo>
                    <a:pt x="54" y="112"/>
                  </a:lnTo>
                  <a:lnTo>
                    <a:pt x="54" y="112"/>
                  </a:lnTo>
                  <a:lnTo>
                    <a:pt x="54" y="113"/>
                  </a:lnTo>
                  <a:lnTo>
                    <a:pt x="54" y="113"/>
                  </a:lnTo>
                  <a:lnTo>
                    <a:pt x="53" y="113"/>
                  </a:lnTo>
                  <a:lnTo>
                    <a:pt x="53" y="113"/>
                  </a:lnTo>
                  <a:lnTo>
                    <a:pt x="53" y="114"/>
                  </a:lnTo>
                  <a:lnTo>
                    <a:pt x="53" y="116"/>
                  </a:lnTo>
                  <a:lnTo>
                    <a:pt x="51" y="117"/>
                  </a:lnTo>
                  <a:lnTo>
                    <a:pt x="51" y="120"/>
                  </a:lnTo>
                  <a:lnTo>
                    <a:pt x="51" y="121"/>
                  </a:lnTo>
                  <a:lnTo>
                    <a:pt x="51" y="123"/>
                  </a:lnTo>
                  <a:lnTo>
                    <a:pt x="51" y="124"/>
                  </a:lnTo>
                  <a:lnTo>
                    <a:pt x="51" y="125"/>
                  </a:lnTo>
                  <a:lnTo>
                    <a:pt x="51" y="127"/>
                  </a:lnTo>
                  <a:lnTo>
                    <a:pt x="53" y="127"/>
                  </a:lnTo>
                  <a:lnTo>
                    <a:pt x="53" y="127"/>
                  </a:lnTo>
                  <a:lnTo>
                    <a:pt x="53" y="128"/>
                  </a:lnTo>
                  <a:lnTo>
                    <a:pt x="54" y="128"/>
                  </a:lnTo>
                  <a:lnTo>
                    <a:pt x="54" y="128"/>
                  </a:lnTo>
                  <a:lnTo>
                    <a:pt x="54" y="128"/>
                  </a:lnTo>
                  <a:lnTo>
                    <a:pt x="54" y="128"/>
                  </a:lnTo>
                  <a:lnTo>
                    <a:pt x="56" y="129"/>
                  </a:lnTo>
                  <a:lnTo>
                    <a:pt x="56" y="129"/>
                  </a:lnTo>
                  <a:lnTo>
                    <a:pt x="56" y="131"/>
                  </a:lnTo>
                  <a:lnTo>
                    <a:pt x="56" y="131"/>
                  </a:lnTo>
                  <a:lnTo>
                    <a:pt x="56" y="132"/>
                  </a:lnTo>
                  <a:lnTo>
                    <a:pt x="56" y="132"/>
                  </a:lnTo>
                  <a:lnTo>
                    <a:pt x="56" y="133"/>
                  </a:lnTo>
                  <a:lnTo>
                    <a:pt x="56" y="133"/>
                  </a:lnTo>
                  <a:lnTo>
                    <a:pt x="56" y="133"/>
                  </a:lnTo>
                  <a:lnTo>
                    <a:pt x="57" y="135"/>
                  </a:lnTo>
                  <a:lnTo>
                    <a:pt x="57" y="135"/>
                  </a:lnTo>
                  <a:lnTo>
                    <a:pt x="57" y="135"/>
                  </a:lnTo>
                  <a:lnTo>
                    <a:pt x="58" y="135"/>
                  </a:lnTo>
                  <a:lnTo>
                    <a:pt x="60" y="136"/>
                  </a:lnTo>
                  <a:lnTo>
                    <a:pt x="60" y="136"/>
                  </a:lnTo>
                  <a:lnTo>
                    <a:pt x="60" y="136"/>
                  </a:lnTo>
                  <a:lnTo>
                    <a:pt x="60" y="137"/>
                  </a:lnTo>
                  <a:lnTo>
                    <a:pt x="61" y="139"/>
                  </a:lnTo>
                  <a:lnTo>
                    <a:pt x="61" y="139"/>
                  </a:lnTo>
                  <a:lnTo>
                    <a:pt x="61" y="140"/>
                  </a:lnTo>
                  <a:lnTo>
                    <a:pt x="61" y="141"/>
                  </a:lnTo>
                  <a:lnTo>
                    <a:pt x="61" y="144"/>
                  </a:lnTo>
                  <a:lnTo>
                    <a:pt x="62" y="147"/>
                  </a:lnTo>
                  <a:lnTo>
                    <a:pt x="62" y="150"/>
                  </a:lnTo>
                  <a:lnTo>
                    <a:pt x="64" y="152"/>
                  </a:lnTo>
                  <a:lnTo>
                    <a:pt x="64" y="155"/>
                  </a:lnTo>
                  <a:lnTo>
                    <a:pt x="65" y="158"/>
                  </a:lnTo>
                  <a:lnTo>
                    <a:pt x="65" y="160"/>
                  </a:lnTo>
                  <a:lnTo>
                    <a:pt x="65" y="163"/>
                  </a:lnTo>
                  <a:lnTo>
                    <a:pt x="66" y="166"/>
                  </a:lnTo>
                  <a:lnTo>
                    <a:pt x="68" y="168"/>
                  </a:lnTo>
                  <a:lnTo>
                    <a:pt x="70" y="171"/>
                  </a:lnTo>
                  <a:lnTo>
                    <a:pt x="72" y="172"/>
                  </a:lnTo>
                  <a:lnTo>
                    <a:pt x="73" y="175"/>
                  </a:lnTo>
                  <a:lnTo>
                    <a:pt x="76" y="178"/>
                  </a:lnTo>
                  <a:lnTo>
                    <a:pt x="77" y="181"/>
                  </a:lnTo>
                  <a:lnTo>
                    <a:pt x="80" y="183"/>
                  </a:lnTo>
                  <a:lnTo>
                    <a:pt x="81" y="186"/>
                  </a:lnTo>
                  <a:lnTo>
                    <a:pt x="83" y="189"/>
                  </a:lnTo>
                  <a:lnTo>
                    <a:pt x="83" y="191"/>
                  </a:lnTo>
                  <a:lnTo>
                    <a:pt x="83" y="193"/>
                  </a:lnTo>
                  <a:lnTo>
                    <a:pt x="84" y="194"/>
                  </a:lnTo>
                  <a:lnTo>
                    <a:pt x="84" y="195"/>
                  </a:lnTo>
                  <a:lnTo>
                    <a:pt x="85" y="197"/>
                  </a:lnTo>
                  <a:lnTo>
                    <a:pt x="87" y="201"/>
                  </a:lnTo>
                  <a:lnTo>
                    <a:pt x="89" y="204"/>
                  </a:lnTo>
                  <a:lnTo>
                    <a:pt x="91" y="205"/>
                  </a:lnTo>
                  <a:lnTo>
                    <a:pt x="92" y="206"/>
                  </a:lnTo>
                  <a:lnTo>
                    <a:pt x="93" y="208"/>
                  </a:lnTo>
                  <a:lnTo>
                    <a:pt x="96" y="210"/>
                  </a:lnTo>
                  <a:lnTo>
                    <a:pt x="97" y="212"/>
                  </a:lnTo>
                  <a:lnTo>
                    <a:pt x="100" y="213"/>
                  </a:lnTo>
                  <a:lnTo>
                    <a:pt x="101" y="213"/>
                  </a:lnTo>
                  <a:lnTo>
                    <a:pt x="104" y="214"/>
                  </a:lnTo>
                  <a:lnTo>
                    <a:pt x="108" y="216"/>
                  </a:lnTo>
                  <a:lnTo>
                    <a:pt x="112" y="217"/>
                  </a:lnTo>
                  <a:lnTo>
                    <a:pt x="118" y="218"/>
                  </a:lnTo>
                  <a:lnTo>
                    <a:pt x="122" y="218"/>
                  </a:lnTo>
                  <a:lnTo>
                    <a:pt x="124" y="218"/>
                  </a:lnTo>
                  <a:lnTo>
                    <a:pt x="128" y="218"/>
                  </a:lnTo>
                  <a:lnTo>
                    <a:pt x="133" y="218"/>
                  </a:lnTo>
                  <a:lnTo>
                    <a:pt x="135" y="217"/>
                  </a:lnTo>
                  <a:lnTo>
                    <a:pt x="138" y="217"/>
                  </a:lnTo>
                  <a:lnTo>
                    <a:pt x="141" y="216"/>
                  </a:lnTo>
                  <a:lnTo>
                    <a:pt x="143" y="216"/>
                  </a:lnTo>
                  <a:lnTo>
                    <a:pt x="146" y="214"/>
                  </a:lnTo>
                  <a:lnTo>
                    <a:pt x="149" y="214"/>
                  </a:lnTo>
                  <a:lnTo>
                    <a:pt x="151" y="212"/>
                  </a:lnTo>
                  <a:lnTo>
                    <a:pt x="154" y="210"/>
                  </a:lnTo>
                  <a:lnTo>
                    <a:pt x="157" y="209"/>
                  </a:lnTo>
                  <a:lnTo>
                    <a:pt x="158" y="208"/>
                  </a:lnTo>
                  <a:lnTo>
                    <a:pt x="160" y="206"/>
                  </a:lnTo>
                  <a:lnTo>
                    <a:pt x="161" y="206"/>
                  </a:lnTo>
                  <a:lnTo>
                    <a:pt x="161" y="205"/>
                  </a:lnTo>
                  <a:lnTo>
                    <a:pt x="162" y="204"/>
                  </a:lnTo>
                  <a:lnTo>
                    <a:pt x="162" y="204"/>
                  </a:lnTo>
                  <a:lnTo>
                    <a:pt x="162" y="202"/>
                  </a:lnTo>
                  <a:lnTo>
                    <a:pt x="162" y="202"/>
                  </a:lnTo>
                  <a:lnTo>
                    <a:pt x="162" y="201"/>
                  </a:lnTo>
                  <a:lnTo>
                    <a:pt x="162" y="201"/>
                  </a:lnTo>
                  <a:lnTo>
                    <a:pt x="162" y="199"/>
                  </a:lnTo>
                  <a:lnTo>
                    <a:pt x="164" y="198"/>
                  </a:lnTo>
                  <a:lnTo>
                    <a:pt x="164" y="195"/>
                  </a:lnTo>
                  <a:lnTo>
                    <a:pt x="165" y="193"/>
                  </a:lnTo>
                  <a:lnTo>
                    <a:pt x="166" y="190"/>
                  </a:lnTo>
                  <a:lnTo>
                    <a:pt x="169" y="189"/>
                  </a:lnTo>
                  <a:lnTo>
                    <a:pt x="169" y="186"/>
                  </a:lnTo>
                  <a:lnTo>
                    <a:pt x="170" y="186"/>
                  </a:lnTo>
                  <a:lnTo>
                    <a:pt x="170" y="185"/>
                  </a:lnTo>
                  <a:lnTo>
                    <a:pt x="170" y="185"/>
                  </a:lnTo>
                  <a:lnTo>
                    <a:pt x="172" y="185"/>
                  </a:lnTo>
                  <a:lnTo>
                    <a:pt x="170" y="183"/>
                  </a:lnTo>
                  <a:lnTo>
                    <a:pt x="170" y="182"/>
                  </a:lnTo>
                  <a:lnTo>
                    <a:pt x="170" y="181"/>
                  </a:lnTo>
                  <a:lnTo>
                    <a:pt x="169" y="178"/>
                  </a:lnTo>
                  <a:lnTo>
                    <a:pt x="168" y="177"/>
                  </a:lnTo>
                  <a:lnTo>
                    <a:pt x="168" y="175"/>
                  </a:lnTo>
                  <a:lnTo>
                    <a:pt x="168" y="174"/>
                  </a:lnTo>
                  <a:lnTo>
                    <a:pt x="168" y="171"/>
                  </a:lnTo>
                  <a:lnTo>
                    <a:pt x="168" y="168"/>
                  </a:lnTo>
                  <a:lnTo>
                    <a:pt x="168" y="167"/>
                  </a:lnTo>
                  <a:lnTo>
                    <a:pt x="169" y="166"/>
                  </a:lnTo>
                  <a:lnTo>
                    <a:pt x="169" y="163"/>
                  </a:lnTo>
                  <a:lnTo>
                    <a:pt x="169" y="162"/>
                  </a:lnTo>
                  <a:lnTo>
                    <a:pt x="169" y="160"/>
                  </a:lnTo>
                  <a:lnTo>
                    <a:pt x="169" y="159"/>
                  </a:lnTo>
                  <a:lnTo>
                    <a:pt x="169" y="158"/>
                  </a:lnTo>
                  <a:lnTo>
                    <a:pt x="169" y="158"/>
                  </a:lnTo>
                  <a:lnTo>
                    <a:pt x="169" y="156"/>
                  </a:lnTo>
                  <a:lnTo>
                    <a:pt x="168" y="156"/>
                  </a:lnTo>
                  <a:lnTo>
                    <a:pt x="168" y="156"/>
                  </a:lnTo>
                  <a:lnTo>
                    <a:pt x="166" y="155"/>
                  </a:lnTo>
                  <a:lnTo>
                    <a:pt x="166" y="155"/>
                  </a:lnTo>
                  <a:lnTo>
                    <a:pt x="166" y="155"/>
                  </a:lnTo>
                  <a:lnTo>
                    <a:pt x="165" y="154"/>
                  </a:lnTo>
                  <a:lnTo>
                    <a:pt x="165" y="152"/>
                  </a:lnTo>
                  <a:lnTo>
                    <a:pt x="165" y="151"/>
                  </a:lnTo>
                  <a:lnTo>
                    <a:pt x="164" y="150"/>
                  </a:lnTo>
                  <a:lnTo>
                    <a:pt x="164" y="148"/>
                  </a:lnTo>
                  <a:lnTo>
                    <a:pt x="164" y="147"/>
                  </a:lnTo>
                  <a:lnTo>
                    <a:pt x="164" y="144"/>
                  </a:lnTo>
                  <a:lnTo>
                    <a:pt x="162" y="141"/>
                  </a:lnTo>
                  <a:lnTo>
                    <a:pt x="162" y="140"/>
                  </a:lnTo>
                  <a:lnTo>
                    <a:pt x="162" y="139"/>
                  </a:lnTo>
                  <a:lnTo>
                    <a:pt x="161" y="139"/>
                  </a:lnTo>
                  <a:lnTo>
                    <a:pt x="161" y="137"/>
                  </a:lnTo>
                  <a:lnTo>
                    <a:pt x="160" y="137"/>
                  </a:lnTo>
                  <a:lnTo>
                    <a:pt x="160" y="136"/>
                  </a:lnTo>
                  <a:lnTo>
                    <a:pt x="160" y="135"/>
                  </a:lnTo>
                  <a:lnTo>
                    <a:pt x="160" y="133"/>
                  </a:lnTo>
                  <a:lnTo>
                    <a:pt x="160" y="132"/>
                  </a:lnTo>
                  <a:lnTo>
                    <a:pt x="158" y="131"/>
                  </a:lnTo>
                  <a:lnTo>
                    <a:pt x="158" y="129"/>
                  </a:lnTo>
                  <a:lnTo>
                    <a:pt x="158" y="127"/>
                  </a:lnTo>
                  <a:lnTo>
                    <a:pt x="160" y="123"/>
                  </a:lnTo>
                  <a:lnTo>
                    <a:pt x="160" y="118"/>
                  </a:lnTo>
                  <a:lnTo>
                    <a:pt x="160" y="116"/>
                  </a:lnTo>
                  <a:lnTo>
                    <a:pt x="160" y="112"/>
                  </a:lnTo>
                  <a:lnTo>
                    <a:pt x="160" y="110"/>
                  </a:lnTo>
                  <a:lnTo>
                    <a:pt x="160" y="106"/>
                  </a:lnTo>
                  <a:lnTo>
                    <a:pt x="158" y="104"/>
                  </a:lnTo>
                  <a:lnTo>
                    <a:pt x="158" y="101"/>
                  </a:lnTo>
                  <a:lnTo>
                    <a:pt x="157" y="98"/>
                  </a:lnTo>
                  <a:lnTo>
                    <a:pt x="157" y="94"/>
                  </a:lnTo>
                  <a:lnTo>
                    <a:pt x="155" y="91"/>
                  </a:lnTo>
                  <a:lnTo>
                    <a:pt x="155" y="90"/>
                  </a:lnTo>
                  <a:lnTo>
                    <a:pt x="155" y="87"/>
                  </a:lnTo>
                  <a:lnTo>
                    <a:pt x="155" y="86"/>
                  </a:lnTo>
                  <a:lnTo>
                    <a:pt x="154" y="83"/>
                  </a:lnTo>
                  <a:lnTo>
                    <a:pt x="154" y="82"/>
                  </a:lnTo>
                  <a:lnTo>
                    <a:pt x="153" y="79"/>
                  </a:lnTo>
                  <a:lnTo>
                    <a:pt x="153" y="77"/>
                  </a:lnTo>
                  <a:lnTo>
                    <a:pt x="151" y="77"/>
                  </a:lnTo>
                  <a:lnTo>
                    <a:pt x="150" y="75"/>
                  </a:lnTo>
                  <a:lnTo>
                    <a:pt x="150" y="74"/>
                  </a:lnTo>
                  <a:lnTo>
                    <a:pt x="149" y="73"/>
                  </a:lnTo>
                  <a:lnTo>
                    <a:pt x="147" y="73"/>
                  </a:lnTo>
                  <a:lnTo>
                    <a:pt x="146" y="71"/>
                  </a:lnTo>
                  <a:lnTo>
                    <a:pt x="145" y="70"/>
                  </a:lnTo>
                  <a:lnTo>
                    <a:pt x="143" y="69"/>
                  </a:lnTo>
                  <a:lnTo>
                    <a:pt x="143" y="67"/>
                  </a:lnTo>
                  <a:lnTo>
                    <a:pt x="142" y="66"/>
                  </a:lnTo>
                  <a:lnTo>
                    <a:pt x="142" y="63"/>
                  </a:lnTo>
                  <a:lnTo>
                    <a:pt x="141" y="62"/>
                  </a:lnTo>
                  <a:lnTo>
                    <a:pt x="141" y="62"/>
                  </a:lnTo>
                  <a:lnTo>
                    <a:pt x="141" y="60"/>
                  </a:lnTo>
                  <a:lnTo>
                    <a:pt x="139" y="60"/>
                  </a:lnTo>
                  <a:lnTo>
                    <a:pt x="139" y="59"/>
                  </a:lnTo>
                  <a:lnTo>
                    <a:pt x="138" y="58"/>
                  </a:lnTo>
                  <a:lnTo>
                    <a:pt x="137" y="56"/>
                  </a:lnTo>
                  <a:lnTo>
                    <a:pt x="135" y="56"/>
                  </a:lnTo>
                  <a:lnTo>
                    <a:pt x="133" y="55"/>
                  </a:lnTo>
                  <a:lnTo>
                    <a:pt x="131" y="55"/>
                  </a:lnTo>
                  <a:lnTo>
                    <a:pt x="130" y="55"/>
                  </a:lnTo>
                  <a:lnTo>
                    <a:pt x="128" y="55"/>
                  </a:lnTo>
                  <a:lnTo>
                    <a:pt x="128" y="54"/>
                  </a:lnTo>
                  <a:lnTo>
                    <a:pt x="128" y="54"/>
                  </a:lnTo>
                  <a:lnTo>
                    <a:pt x="128" y="54"/>
                  </a:lnTo>
                  <a:lnTo>
                    <a:pt x="128" y="54"/>
                  </a:lnTo>
                  <a:lnTo>
                    <a:pt x="128" y="54"/>
                  </a:lnTo>
                  <a:lnTo>
                    <a:pt x="128" y="52"/>
                  </a:lnTo>
                  <a:lnTo>
                    <a:pt x="128" y="52"/>
                  </a:lnTo>
                  <a:lnTo>
                    <a:pt x="128" y="51"/>
                  </a:lnTo>
                  <a:lnTo>
                    <a:pt x="130" y="51"/>
                  </a:lnTo>
                  <a:lnTo>
                    <a:pt x="131" y="50"/>
                  </a:lnTo>
                  <a:lnTo>
                    <a:pt x="131" y="50"/>
                  </a:lnTo>
                  <a:lnTo>
                    <a:pt x="133" y="50"/>
                  </a:lnTo>
                  <a:lnTo>
                    <a:pt x="133" y="50"/>
                  </a:lnTo>
                  <a:lnTo>
                    <a:pt x="133" y="50"/>
                  </a:lnTo>
                  <a:lnTo>
                    <a:pt x="133" y="48"/>
                  </a:lnTo>
                  <a:lnTo>
                    <a:pt x="133" y="48"/>
                  </a:lnTo>
                  <a:lnTo>
                    <a:pt x="133" y="47"/>
                  </a:lnTo>
                  <a:lnTo>
                    <a:pt x="133" y="46"/>
                  </a:lnTo>
                  <a:lnTo>
                    <a:pt x="133" y="46"/>
                  </a:lnTo>
                  <a:lnTo>
                    <a:pt x="133" y="44"/>
                  </a:lnTo>
                  <a:lnTo>
                    <a:pt x="131" y="44"/>
                  </a:lnTo>
                  <a:lnTo>
                    <a:pt x="131" y="44"/>
                  </a:lnTo>
                  <a:lnTo>
                    <a:pt x="130" y="44"/>
                  </a:lnTo>
                  <a:lnTo>
                    <a:pt x="130" y="44"/>
                  </a:lnTo>
                  <a:lnTo>
                    <a:pt x="128" y="44"/>
                  </a:lnTo>
                  <a:lnTo>
                    <a:pt x="128" y="43"/>
                  </a:lnTo>
                  <a:lnTo>
                    <a:pt x="128" y="43"/>
                  </a:lnTo>
                  <a:lnTo>
                    <a:pt x="128" y="43"/>
                  </a:lnTo>
                  <a:lnTo>
                    <a:pt x="127" y="43"/>
                  </a:lnTo>
                  <a:lnTo>
                    <a:pt x="127" y="43"/>
                  </a:lnTo>
                  <a:lnTo>
                    <a:pt x="127" y="43"/>
                  </a:lnTo>
                  <a:lnTo>
                    <a:pt x="128" y="41"/>
                  </a:lnTo>
                  <a:lnTo>
                    <a:pt x="128" y="41"/>
                  </a:lnTo>
                  <a:lnTo>
                    <a:pt x="128" y="40"/>
                  </a:lnTo>
                  <a:lnTo>
                    <a:pt x="128" y="40"/>
                  </a:lnTo>
                  <a:lnTo>
                    <a:pt x="128" y="40"/>
                  </a:lnTo>
                  <a:lnTo>
                    <a:pt x="128" y="39"/>
                  </a:lnTo>
                  <a:lnTo>
                    <a:pt x="128" y="39"/>
                  </a:lnTo>
                  <a:lnTo>
                    <a:pt x="128" y="37"/>
                  </a:lnTo>
                  <a:lnTo>
                    <a:pt x="128" y="37"/>
                  </a:lnTo>
                  <a:lnTo>
                    <a:pt x="127" y="36"/>
                  </a:lnTo>
                  <a:lnTo>
                    <a:pt x="127" y="36"/>
                  </a:lnTo>
                  <a:lnTo>
                    <a:pt x="127" y="35"/>
                  </a:lnTo>
                  <a:lnTo>
                    <a:pt x="127" y="35"/>
                  </a:lnTo>
                  <a:lnTo>
                    <a:pt x="126" y="33"/>
                  </a:lnTo>
                  <a:lnTo>
                    <a:pt x="126" y="32"/>
                  </a:lnTo>
                  <a:lnTo>
                    <a:pt x="126" y="31"/>
                  </a:lnTo>
                  <a:lnTo>
                    <a:pt x="127" y="31"/>
                  </a:lnTo>
                  <a:lnTo>
                    <a:pt x="127" y="29"/>
                  </a:lnTo>
                  <a:lnTo>
                    <a:pt x="127" y="27"/>
                  </a:lnTo>
                  <a:lnTo>
                    <a:pt x="128" y="27"/>
                  </a:lnTo>
                  <a:lnTo>
                    <a:pt x="128" y="27"/>
                  </a:lnTo>
                  <a:lnTo>
                    <a:pt x="128" y="27"/>
                  </a:lnTo>
                  <a:lnTo>
                    <a:pt x="130" y="27"/>
                  </a:lnTo>
                  <a:lnTo>
                    <a:pt x="130" y="27"/>
                  </a:lnTo>
                  <a:lnTo>
                    <a:pt x="130" y="28"/>
                  </a:lnTo>
                  <a:lnTo>
                    <a:pt x="131" y="31"/>
                  </a:lnTo>
                  <a:lnTo>
                    <a:pt x="131" y="32"/>
                  </a:lnTo>
                  <a:lnTo>
                    <a:pt x="133" y="33"/>
                  </a:lnTo>
                  <a:lnTo>
                    <a:pt x="133" y="35"/>
                  </a:lnTo>
                  <a:lnTo>
                    <a:pt x="134" y="35"/>
                  </a:lnTo>
                  <a:lnTo>
                    <a:pt x="134" y="36"/>
                  </a:lnTo>
                  <a:lnTo>
                    <a:pt x="135" y="36"/>
                  </a:lnTo>
                  <a:lnTo>
                    <a:pt x="137" y="37"/>
                  </a:lnTo>
                  <a:lnTo>
                    <a:pt x="137" y="37"/>
                  </a:lnTo>
                  <a:lnTo>
                    <a:pt x="138" y="37"/>
                  </a:lnTo>
                  <a:lnTo>
                    <a:pt x="138" y="37"/>
                  </a:lnTo>
                  <a:lnTo>
                    <a:pt x="139" y="37"/>
                  </a:lnTo>
                  <a:lnTo>
                    <a:pt x="139" y="37"/>
                  </a:lnTo>
                  <a:lnTo>
                    <a:pt x="141" y="37"/>
                  </a:lnTo>
                  <a:lnTo>
                    <a:pt x="141" y="37"/>
                  </a:lnTo>
                  <a:lnTo>
                    <a:pt x="142" y="37"/>
                  </a:lnTo>
                  <a:lnTo>
                    <a:pt x="142" y="36"/>
                  </a:lnTo>
                  <a:lnTo>
                    <a:pt x="142" y="36"/>
                  </a:lnTo>
                  <a:lnTo>
                    <a:pt x="142" y="36"/>
                  </a:lnTo>
                  <a:lnTo>
                    <a:pt x="142" y="33"/>
                  </a:lnTo>
                  <a:lnTo>
                    <a:pt x="142" y="32"/>
                  </a:lnTo>
                  <a:lnTo>
                    <a:pt x="141" y="31"/>
                  </a:lnTo>
                  <a:lnTo>
                    <a:pt x="139" y="29"/>
                  </a:lnTo>
                  <a:lnTo>
                    <a:pt x="139" y="27"/>
                  </a:lnTo>
                  <a:lnTo>
                    <a:pt x="138" y="25"/>
                  </a:lnTo>
                  <a:lnTo>
                    <a:pt x="137" y="23"/>
                  </a:lnTo>
                  <a:lnTo>
                    <a:pt x="137" y="21"/>
                  </a:lnTo>
                  <a:lnTo>
                    <a:pt x="137" y="19"/>
                  </a:lnTo>
                  <a:lnTo>
                    <a:pt x="137" y="17"/>
                  </a:lnTo>
                  <a:lnTo>
                    <a:pt x="137" y="17"/>
                  </a:lnTo>
                  <a:lnTo>
                    <a:pt x="137" y="17"/>
                  </a:lnTo>
                  <a:lnTo>
                    <a:pt x="137" y="17"/>
                  </a:lnTo>
                  <a:lnTo>
                    <a:pt x="137" y="17"/>
                  </a:lnTo>
                  <a:lnTo>
                    <a:pt x="134" y="17"/>
                  </a:lnTo>
                  <a:lnTo>
                    <a:pt x="133" y="17"/>
                  </a:lnTo>
                  <a:lnTo>
                    <a:pt x="131" y="17"/>
                  </a:lnTo>
                  <a:lnTo>
                    <a:pt x="130" y="17"/>
                  </a:lnTo>
                  <a:lnTo>
                    <a:pt x="128" y="17"/>
                  </a:lnTo>
                  <a:lnTo>
                    <a:pt x="127" y="19"/>
                  </a:lnTo>
                  <a:lnTo>
                    <a:pt x="127" y="19"/>
                  </a:lnTo>
                  <a:lnTo>
                    <a:pt x="126" y="19"/>
                  </a:lnTo>
                  <a:lnTo>
                    <a:pt x="124" y="19"/>
                  </a:lnTo>
                  <a:lnTo>
                    <a:pt x="123" y="19"/>
                  </a:lnTo>
                  <a:lnTo>
                    <a:pt x="123" y="19"/>
                  </a:lnTo>
                  <a:lnTo>
                    <a:pt x="122" y="19"/>
                  </a:lnTo>
                  <a:lnTo>
                    <a:pt x="122" y="17"/>
                  </a:lnTo>
                  <a:lnTo>
                    <a:pt x="122" y="17"/>
                  </a:lnTo>
                  <a:lnTo>
                    <a:pt x="122" y="16"/>
                  </a:lnTo>
                  <a:lnTo>
                    <a:pt x="122" y="16"/>
                  </a:lnTo>
                  <a:lnTo>
                    <a:pt x="122" y="14"/>
                  </a:lnTo>
                  <a:lnTo>
                    <a:pt x="122" y="14"/>
                  </a:lnTo>
                  <a:lnTo>
                    <a:pt x="122" y="12"/>
                  </a:lnTo>
                  <a:lnTo>
                    <a:pt x="123" y="10"/>
                  </a:lnTo>
                  <a:lnTo>
                    <a:pt x="122" y="10"/>
                  </a:lnTo>
                  <a:lnTo>
                    <a:pt x="120" y="10"/>
                  </a:lnTo>
                  <a:lnTo>
                    <a:pt x="119" y="12"/>
                  </a:lnTo>
                  <a:lnTo>
                    <a:pt x="116" y="13"/>
                  </a:lnTo>
                  <a:lnTo>
                    <a:pt x="115" y="13"/>
                  </a:lnTo>
                  <a:lnTo>
                    <a:pt x="115" y="13"/>
                  </a:lnTo>
                  <a:lnTo>
                    <a:pt x="114" y="13"/>
                  </a:lnTo>
                  <a:lnTo>
                    <a:pt x="112" y="13"/>
                  </a:lnTo>
                  <a:lnTo>
                    <a:pt x="111" y="13"/>
                  </a:lnTo>
                  <a:lnTo>
                    <a:pt x="110" y="12"/>
                  </a:lnTo>
                  <a:lnTo>
                    <a:pt x="110" y="12"/>
                  </a:lnTo>
                  <a:lnTo>
                    <a:pt x="110" y="10"/>
                  </a:lnTo>
                  <a:lnTo>
                    <a:pt x="108" y="10"/>
                  </a:lnTo>
                  <a:lnTo>
                    <a:pt x="108" y="9"/>
                  </a:lnTo>
                  <a:lnTo>
                    <a:pt x="107" y="8"/>
                  </a:lnTo>
                  <a:lnTo>
                    <a:pt x="106" y="8"/>
                  </a:lnTo>
                  <a:lnTo>
                    <a:pt x="104" y="6"/>
                  </a:lnTo>
                  <a:lnTo>
                    <a:pt x="103" y="6"/>
                  </a:lnTo>
                  <a:lnTo>
                    <a:pt x="101" y="6"/>
                  </a:lnTo>
                  <a:lnTo>
                    <a:pt x="100" y="6"/>
                  </a:lnTo>
                  <a:lnTo>
                    <a:pt x="99" y="6"/>
                  </a:lnTo>
                  <a:lnTo>
                    <a:pt x="97" y="6"/>
                  </a:lnTo>
                  <a:lnTo>
                    <a:pt x="96" y="6"/>
                  </a:lnTo>
                  <a:lnTo>
                    <a:pt x="93" y="6"/>
                  </a:lnTo>
                  <a:lnTo>
                    <a:pt x="92" y="5"/>
                  </a:lnTo>
                  <a:lnTo>
                    <a:pt x="91" y="5"/>
                  </a:lnTo>
                  <a:lnTo>
                    <a:pt x="89" y="4"/>
                  </a:lnTo>
                  <a:lnTo>
                    <a:pt x="89" y="4"/>
                  </a:lnTo>
                  <a:lnTo>
                    <a:pt x="85" y="1"/>
                  </a:lnTo>
                  <a:lnTo>
                    <a:pt x="84" y="0"/>
                  </a:lnTo>
                  <a:lnTo>
                    <a:pt x="84" y="2"/>
                  </a:lnTo>
                  <a:lnTo>
                    <a:pt x="83" y="5"/>
                  </a:lnTo>
                  <a:lnTo>
                    <a:pt x="81" y="6"/>
                  </a:lnTo>
                  <a:lnTo>
                    <a:pt x="81" y="8"/>
                  </a:lnTo>
                  <a:lnTo>
                    <a:pt x="80" y="8"/>
                  </a:lnTo>
                  <a:lnTo>
                    <a:pt x="79" y="9"/>
                  </a:lnTo>
                  <a:lnTo>
                    <a:pt x="77" y="9"/>
                  </a:lnTo>
                  <a:lnTo>
                    <a:pt x="76" y="9"/>
                  </a:lnTo>
                  <a:lnTo>
                    <a:pt x="74" y="8"/>
                  </a:lnTo>
                  <a:lnTo>
                    <a:pt x="73" y="8"/>
                  </a:lnTo>
                  <a:lnTo>
                    <a:pt x="72" y="8"/>
                  </a:lnTo>
                  <a:lnTo>
                    <a:pt x="70" y="6"/>
                  </a:lnTo>
                  <a:lnTo>
                    <a:pt x="69" y="6"/>
                  </a:lnTo>
                  <a:lnTo>
                    <a:pt x="68" y="6"/>
                  </a:lnTo>
                  <a:lnTo>
                    <a:pt x="66" y="6"/>
                  </a:lnTo>
                  <a:lnTo>
                    <a:pt x="65" y="6"/>
                  </a:lnTo>
                  <a:lnTo>
                    <a:pt x="65" y="8"/>
                  </a:lnTo>
                  <a:lnTo>
                    <a:pt x="65" y="8"/>
                  </a:lnTo>
                  <a:lnTo>
                    <a:pt x="65" y="9"/>
                  </a:lnTo>
                  <a:lnTo>
                    <a:pt x="64" y="10"/>
                  </a:lnTo>
                  <a:lnTo>
                    <a:pt x="62" y="10"/>
                  </a:lnTo>
                  <a:lnTo>
                    <a:pt x="62" y="12"/>
                  </a:lnTo>
                  <a:lnTo>
                    <a:pt x="61" y="12"/>
                  </a:lnTo>
                  <a:lnTo>
                    <a:pt x="61" y="13"/>
                  </a:lnTo>
                  <a:lnTo>
                    <a:pt x="60" y="13"/>
                  </a:lnTo>
                  <a:lnTo>
                    <a:pt x="58" y="14"/>
                  </a:lnTo>
                  <a:lnTo>
                    <a:pt x="57" y="14"/>
                  </a:lnTo>
                  <a:lnTo>
                    <a:pt x="56" y="14"/>
                  </a:lnTo>
                  <a:lnTo>
                    <a:pt x="56" y="16"/>
                  </a:lnTo>
                  <a:lnTo>
                    <a:pt x="54" y="16"/>
                  </a:lnTo>
                  <a:lnTo>
                    <a:pt x="53" y="17"/>
                  </a:lnTo>
                  <a:lnTo>
                    <a:pt x="51" y="19"/>
                  </a:lnTo>
                  <a:lnTo>
                    <a:pt x="50" y="20"/>
                  </a:lnTo>
                  <a:lnTo>
                    <a:pt x="50" y="21"/>
                  </a:lnTo>
                  <a:lnTo>
                    <a:pt x="49" y="21"/>
                  </a:lnTo>
                  <a:lnTo>
                    <a:pt x="49" y="23"/>
                  </a:lnTo>
                  <a:lnTo>
                    <a:pt x="49" y="24"/>
                  </a:lnTo>
                  <a:lnTo>
                    <a:pt x="47" y="27"/>
                  </a:lnTo>
                  <a:lnTo>
                    <a:pt x="47" y="28"/>
                  </a:lnTo>
                  <a:lnTo>
                    <a:pt x="47" y="29"/>
                  </a:lnTo>
                  <a:lnTo>
                    <a:pt x="47" y="31"/>
                  </a:lnTo>
                  <a:lnTo>
                    <a:pt x="47" y="32"/>
                  </a:lnTo>
                  <a:lnTo>
                    <a:pt x="47" y="33"/>
                  </a:lnTo>
                  <a:lnTo>
                    <a:pt x="47" y="35"/>
                  </a:lnTo>
                  <a:lnTo>
                    <a:pt x="47" y="36"/>
                  </a:lnTo>
                  <a:lnTo>
                    <a:pt x="47" y="37"/>
                  </a:lnTo>
                  <a:lnTo>
                    <a:pt x="47" y="39"/>
                  </a:lnTo>
                  <a:lnTo>
                    <a:pt x="47" y="40"/>
                  </a:lnTo>
                  <a:lnTo>
                    <a:pt x="47" y="41"/>
                  </a:lnTo>
                  <a:lnTo>
                    <a:pt x="47" y="43"/>
                  </a:lnTo>
                  <a:lnTo>
                    <a:pt x="46" y="46"/>
                  </a:lnTo>
                  <a:lnTo>
                    <a:pt x="45" y="48"/>
                  </a:lnTo>
                  <a:lnTo>
                    <a:pt x="43" y="51"/>
                  </a:lnTo>
                  <a:lnTo>
                    <a:pt x="43" y="55"/>
                  </a:lnTo>
                  <a:lnTo>
                    <a:pt x="42" y="56"/>
                  </a:lnTo>
                  <a:lnTo>
                    <a:pt x="42" y="58"/>
                  </a:lnTo>
                  <a:lnTo>
                    <a:pt x="41" y="59"/>
                  </a:lnTo>
                  <a:lnTo>
                    <a:pt x="39" y="59"/>
                  </a:lnTo>
                  <a:lnTo>
                    <a:pt x="39" y="60"/>
                  </a:lnTo>
                  <a:lnTo>
                    <a:pt x="38" y="62"/>
                  </a:lnTo>
                  <a:lnTo>
                    <a:pt x="37" y="62"/>
                  </a:lnTo>
                  <a:lnTo>
                    <a:pt x="35" y="62"/>
                  </a:lnTo>
                  <a:lnTo>
                    <a:pt x="31" y="63"/>
                  </a:lnTo>
                  <a:lnTo>
                    <a:pt x="27" y="63"/>
                  </a:lnTo>
                  <a:lnTo>
                    <a:pt x="22" y="64"/>
                  </a:lnTo>
                  <a:lnTo>
                    <a:pt x="18" y="66"/>
                  </a:lnTo>
                  <a:lnTo>
                    <a:pt x="15" y="66"/>
                  </a:lnTo>
                  <a:lnTo>
                    <a:pt x="14" y="67"/>
                  </a:lnTo>
                  <a:lnTo>
                    <a:pt x="11" y="67"/>
                  </a:lnTo>
                  <a:lnTo>
                    <a:pt x="10" y="69"/>
                  </a:lnTo>
                  <a:lnTo>
                    <a:pt x="7" y="70"/>
                  </a:lnTo>
                  <a:lnTo>
                    <a:pt x="6" y="71"/>
                  </a:lnTo>
                  <a:lnTo>
                    <a:pt x="6" y="73"/>
                  </a:lnTo>
                  <a:lnTo>
                    <a:pt x="4" y="74"/>
                  </a:lnTo>
                  <a:lnTo>
                    <a:pt x="4" y="75"/>
                  </a:lnTo>
                  <a:lnTo>
                    <a:pt x="3" y="77"/>
                  </a:lnTo>
                  <a:lnTo>
                    <a:pt x="2" y="79"/>
                  </a:lnTo>
                  <a:lnTo>
                    <a:pt x="0" y="82"/>
                  </a:lnTo>
                  <a:lnTo>
                    <a:pt x="2" y="82"/>
                  </a:lnTo>
                  <a:lnTo>
                    <a:pt x="3" y="83"/>
                  </a:lnTo>
                  <a:lnTo>
                    <a:pt x="6" y="85"/>
                  </a:lnTo>
                  <a:lnTo>
                    <a:pt x="8" y="87"/>
                  </a:lnTo>
                  <a:lnTo>
                    <a:pt x="11" y="90"/>
                  </a:lnTo>
                  <a:lnTo>
                    <a:pt x="14" y="93"/>
                  </a:lnTo>
                  <a:lnTo>
                    <a:pt x="16" y="96"/>
                  </a:lnTo>
                  <a:lnTo>
                    <a:pt x="19" y="98"/>
                  </a:lnTo>
                  <a:lnTo>
                    <a:pt x="19" y="98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31" name="Freeform 41"/>
            <p:cNvSpPr>
              <a:spLocks/>
            </p:cNvSpPr>
            <p:nvPr/>
          </p:nvSpPr>
          <p:spPr bwMode="auto">
            <a:xfrm>
              <a:off x="8624730" y="3870345"/>
              <a:ext cx="565193" cy="603472"/>
            </a:xfrm>
            <a:custGeom>
              <a:avLst/>
              <a:gdLst>
                <a:gd name="T0" fmla="*/ 83 w 251"/>
                <a:gd name="T1" fmla="*/ 70 h 268"/>
                <a:gd name="T2" fmla="*/ 71 w 251"/>
                <a:gd name="T3" fmla="*/ 60 h 268"/>
                <a:gd name="T4" fmla="*/ 64 w 251"/>
                <a:gd name="T5" fmla="*/ 53 h 268"/>
                <a:gd name="T6" fmla="*/ 62 w 251"/>
                <a:gd name="T7" fmla="*/ 45 h 268"/>
                <a:gd name="T8" fmla="*/ 52 w 251"/>
                <a:gd name="T9" fmla="*/ 37 h 268"/>
                <a:gd name="T10" fmla="*/ 43 w 251"/>
                <a:gd name="T11" fmla="*/ 33 h 268"/>
                <a:gd name="T12" fmla="*/ 33 w 251"/>
                <a:gd name="T13" fmla="*/ 22 h 268"/>
                <a:gd name="T14" fmla="*/ 17 w 251"/>
                <a:gd name="T15" fmla="*/ 11 h 268"/>
                <a:gd name="T16" fmla="*/ 8 w 251"/>
                <a:gd name="T17" fmla="*/ 2 h 268"/>
                <a:gd name="T18" fmla="*/ 1 w 251"/>
                <a:gd name="T19" fmla="*/ 2 h 268"/>
                <a:gd name="T20" fmla="*/ 0 w 251"/>
                <a:gd name="T21" fmla="*/ 10 h 268"/>
                <a:gd name="T22" fmla="*/ 2 w 251"/>
                <a:gd name="T23" fmla="*/ 12 h 268"/>
                <a:gd name="T24" fmla="*/ 16 w 251"/>
                <a:gd name="T25" fmla="*/ 19 h 268"/>
                <a:gd name="T26" fmla="*/ 20 w 251"/>
                <a:gd name="T27" fmla="*/ 26 h 268"/>
                <a:gd name="T28" fmla="*/ 23 w 251"/>
                <a:gd name="T29" fmla="*/ 30 h 268"/>
                <a:gd name="T30" fmla="*/ 20 w 251"/>
                <a:gd name="T31" fmla="*/ 37 h 268"/>
                <a:gd name="T32" fmla="*/ 15 w 251"/>
                <a:gd name="T33" fmla="*/ 39 h 268"/>
                <a:gd name="T34" fmla="*/ 15 w 251"/>
                <a:gd name="T35" fmla="*/ 49 h 268"/>
                <a:gd name="T36" fmla="*/ 29 w 251"/>
                <a:gd name="T37" fmla="*/ 64 h 268"/>
                <a:gd name="T38" fmla="*/ 42 w 251"/>
                <a:gd name="T39" fmla="*/ 83 h 268"/>
                <a:gd name="T40" fmla="*/ 50 w 251"/>
                <a:gd name="T41" fmla="*/ 93 h 268"/>
                <a:gd name="T42" fmla="*/ 59 w 251"/>
                <a:gd name="T43" fmla="*/ 97 h 268"/>
                <a:gd name="T44" fmla="*/ 75 w 251"/>
                <a:gd name="T45" fmla="*/ 103 h 268"/>
                <a:gd name="T46" fmla="*/ 86 w 251"/>
                <a:gd name="T47" fmla="*/ 111 h 268"/>
                <a:gd name="T48" fmla="*/ 100 w 251"/>
                <a:gd name="T49" fmla="*/ 131 h 268"/>
                <a:gd name="T50" fmla="*/ 114 w 251"/>
                <a:gd name="T51" fmla="*/ 145 h 268"/>
                <a:gd name="T52" fmla="*/ 131 w 251"/>
                <a:gd name="T53" fmla="*/ 165 h 268"/>
                <a:gd name="T54" fmla="*/ 144 w 251"/>
                <a:gd name="T55" fmla="*/ 187 h 268"/>
                <a:gd name="T56" fmla="*/ 155 w 251"/>
                <a:gd name="T57" fmla="*/ 192 h 268"/>
                <a:gd name="T58" fmla="*/ 173 w 251"/>
                <a:gd name="T59" fmla="*/ 207 h 268"/>
                <a:gd name="T60" fmla="*/ 177 w 251"/>
                <a:gd name="T61" fmla="*/ 218 h 268"/>
                <a:gd name="T62" fmla="*/ 187 w 251"/>
                <a:gd name="T63" fmla="*/ 228 h 268"/>
                <a:gd name="T64" fmla="*/ 200 w 251"/>
                <a:gd name="T65" fmla="*/ 245 h 268"/>
                <a:gd name="T66" fmla="*/ 212 w 251"/>
                <a:gd name="T67" fmla="*/ 260 h 268"/>
                <a:gd name="T68" fmla="*/ 224 w 251"/>
                <a:gd name="T69" fmla="*/ 268 h 268"/>
                <a:gd name="T70" fmla="*/ 228 w 251"/>
                <a:gd name="T71" fmla="*/ 265 h 268"/>
                <a:gd name="T72" fmla="*/ 222 w 251"/>
                <a:gd name="T73" fmla="*/ 253 h 268"/>
                <a:gd name="T74" fmla="*/ 218 w 251"/>
                <a:gd name="T75" fmla="*/ 243 h 268"/>
                <a:gd name="T76" fmla="*/ 220 w 251"/>
                <a:gd name="T77" fmla="*/ 235 h 268"/>
                <a:gd name="T78" fmla="*/ 231 w 251"/>
                <a:gd name="T79" fmla="*/ 232 h 268"/>
                <a:gd name="T80" fmla="*/ 241 w 251"/>
                <a:gd name="T81" fmla="*/ 231 h 268"/>
                <a:gd name="T82" fmla="*/ 250 w 251"/>
                <a:gd name="T83" fmla="*/ 235 h 268"/>
                <a:gd name="T84" fmla="*/ 250 w 251"/>
                <a:gd name="T85" fmla="*/ 228 h 268"/>
                <a:gd name="T86" fmla="*/ 241 w 251"/>
                <a:gd name="T87" fmla="*/ 222 h 268"/>
                <a:gd name="T88" fmla="*/ 232 w 251"/>
                <a:gd name="T89" fmla="*/ 222 h 268"/>
                <a:gd name="T90" fmla="*/ 222 w 251"/>
                <a:gd name="T91" fmla="*/ 219 h 268"/>
                <a:gd name="T92" fmla="*/ 208 w 251"/>
                <a:gd name="T93" fmla="*/ 211 h 268"/>
                <a:gd name="T94" fmla="*/ 193 w 251"/>
                <a:gd name="T95" fmla="*/ 207 h 268"/>
                <a:gd name="T96" fmla="*/ 182 w 251"/>
                <a:gd name="T97" fmla="*/ 200 h 268"/>
                <a:gd name="T98" fmla="*/ 167 w 251"/>
                <a:gd name="T99" fmla="*/ 172 h 268"/>
                <a:gd name="T100" fmla="*/ 156 w 251"/>
                <a:gd name="T101" fmla="*/ 157 h 268"/>
                <a:gd name="T102" fmla="*/ 156 w 251"/>
                <a:gd name="T103" fmla="*/ 149 h 268"/>
                <a:gd name="T104" fmla="*/ 162 w 251"/>
                <a:gd name="T105" fmla="*/ 138 h 268"/>
                <a:gd name="T106" fmla="*/ 179 w 251"/>
                <a:gd name="T107" fmla="*/ 133 h 268"/>
                <a:gd name="T108" fmla="*/ 197 w 251"/>
                <a:gd name="T109" fmla="*/ 135 h 268"/>
                <a:gd name="T110" fmla="*/ 201 w 251"/>
                <a:gd name="T111" fmla="*/ 135 h 268"/>
                <a:gd name="T112" fmla="*/ 185 w 251"/>
                <a:gd name="T113" fmla="*/ 129 h 268"/>
                <a:gd name="T114" fmla="*/ 155 w 251"/>
                <a:gd name="T115" fmla="*/ 114 h 268"/>
                <a:gd name="T116" fmla="*/ 127 w 251"/>
                <a:gd name="T117" fmla="*/ 96 h 268"/>
                <a:gd name="T118" fmla="*/ 100 w 251"/>
                <a:gd name="T119" fmla="*/ 79 h 268"/>
                <a:gd name="T120" fmla="*/ 91 w 251"/>
                <a:gd name="T121" fmla="*/ 77 h 268"/>
                <a:gd name="T122" fmla="*/ 89 w 251"/>
                <a:gd name="T123" fmla="*/ 74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51" h="268">
                  <a:moveTo>
                    <a:pt x="89" y="74"/>
                  </a:moveTo>
                  <a:lnTo>
                    <a:pt x="89" y="74"/>
                  </a:lnTo>
                  <a:lnTo>
                    <a:pt x="89" y="74"/>
                  </a:lnTo>
                  <a:lnTo>
                    <a:pt x="87" y="73"/>
                  </a:lnTo>
                  <a:lnTo>
                    <a:pt x="87" y="73"/>
                  </a:lnTo>
                  <a:lnTo>
                    <a:pt x="86" y="72"/>
                  </a:lnTo>
                  <a:lnTo>
                    <a:pt x="83" y="70"/>
                  </a:lnTo>
                  <a:lnTo>
                    <a:pt x="82" y="69"/>
                  </a:lnTo>
                  <a:lnTo>
                    <a:pt x="79" y="68"/>
                  </a:lnTo>
                  <a:lnTo>
                    <a:pt x="78" y="66"/>
                  </a:lnTo>
                  <a:lnTo>
                    <a:pt x="77" y="65"/>
                  </a:lnTo>
                  <a:lnTo>
                    <a:pt x="74" y="64"/>
                  </a:lnTo>
                  <a:lnTo>
                    <a:pt x="73" y="61"/>
                  </a:lnTo>
                  <a:lnTo>
                    <a:pt x="71" y="60"/>
                  </a:lnTo>
                  <a:lnTo>
                    <a:pt x="69" y="58"/>
                  </a:lnTo>
                  <a:lnTo>
                    <a:pt x="67" y="57"/>
                  </a:lnTo>
                  <a:lnTo>
                    <a:pt x="67" y="56"/>
                  </a:lnTo>
                  <a:lnTo>
                    <a:pt x="66" y="56"/>
                  </a:lnTo>
                  <a:lnTo>
                    <a:pt x="66" y="54"/>
                  </a:lnTo>
                  <a:lnTo>
                    <a:pt x="64" y="53"/>
                  </a:lnTo>
                  <a:lnTo>
                    <a:pt x="64" y="53"/>
                  </a:lnTo>
                  <a:lnTo>
                    <a:pt x="64" y="52"/>
                  </a:lnTo>
                  <a:lnTo>
                    <a:pt x="64" y="50"/>
                  </a:lnTo>
                  <a:lnTo>
                    <a:pt x="64" y="50"/>
                  </a:lnTo>
                  <a:lnTo>
                    <a:pt x="64" y="49"/>
                  </a:lnTo>
                  <a:lnTo>
                    <a:pt x="63" y="47"/>
                  </a:lnTo>
                  <a:lnTo>
                    <a:pt x="63" y="46"/>
                  </a:lnTo>
                  <a:lnTo>
                    <a:pt x="62" y="45"/>
                  </a:lnTo>
                  <a:lnTo>
                    <a:pt x="62" y="43"/>
                  </a:lnTo>
                  <a:lnTo>
                    <a:pt x="60" y="42"/>
                  </a:lnTo>
                  <a:lnTo>
                    <a:pt x="59" y="42"/>
                  </a:lnTo>
                  <a:lnTo>
                    <a:pt x="58" y="39"/>
                  </a:lnTo>
                  <a:lnTo>
                    <a:pt x="55" y="37"/>
                  </a:lnTo>
                  <a:lnTo>
                    <a:pt x="54" y="37"/>
                  </a:lnTo>
                  <a:lnTo>
                    <a:pt x="52" y="37"/>
                  </a:lnTo>
                  <a:lnTo>
                    <a:pt x="51" y="35"/>
                  </a:lnTo>
                  <a:lnTo>
                    <a:pt x="51" y="35"/>
                  </a:lnTo>
                  <a:lnTo>
                    <a:pt x="48" y="35"/>
                  </a:lnTo>
                  <a:lnTo>
                    <a:pt x="47" y="35"/>
                  </a:lnTo>
                  <a:lnTo>
                    <a:pt x="46" y="34"/>
                  </a:lnTo>
                  <a:lnTo>
                    <a:pt x="44" y="34"/>
                  </a:lnTo>
                  <a:lnTo>
                    <a:pt x="43" y="33"/>
                  </a:lnTo>
                  <a:lnTo>
                    <a:pt x="42" y="31"/>
                  </a:lnTo>
                  <a:lnTo>
                    <a:pt x="40" y="30"/>
                  </a:lnTo>
                  <a:lnTo>
                    <a:pt x="37" y="29"/>
                  </a:lnTo>
                  <a:lnTo>
                    <a:pt x="37" y="26"/>
                  </a:lnTo>
                  <a:lnTo>
                    <a:pt x="35" y="25"/>
                  </a:lnTo>
                  <a:lnTo>
                    <a:pt x="33" y="23"/>
                  </a:lnTo>
                  <a:lnTo>
                    <a:pt x="33" y="22"/>
                  </a:lnTo>
                  <a:lnTo>
                    <a:pt x="32" y="20"/>
                  </a:lnTo>
                  <a:lnTo>
                    <a:pt x="29" y="19"/>
                  </a:lnTo>
                  <a:lnTo>
                    <a:pt x="27" y="18"/>
                  </a:lnTo>
                  <a:lnTo>
                    <a:pt x="25" y="16"/>
                  </a:lnTo>
                  <a:lnTo>
                    <a:pt x="23" y="14"/>
                  </a:lnTo>
                  <a:lnTo>
                    <a:pt x="20" y="12"/>
                  </a:lnTo>
                  <a:lnTo>
                    <a:pt x="17" y="11"/>
                  </a:lnTo>
                  <a:lnTo>
                    <a:pt x="16" y="8"/>
                  </a:lnTo>
                  <a:lnTo>
                    <a:pt x="15" y="7"/>
                  </a:lnTo>
                  <a:lnTo>
                    <a:pt x="13" y="6"/>
                  </a:lnTo>
                  <a:lnTo>
                    <a:pt x="12" y="4"/>
                  </a:lnTo>
                  <a:lnTo>
                    <a:pt x="10" y="3"/>
                  </a:lnTo>
                  <a:lnTo>
                    <a:pt x="9" y="3"/>
                  </a:lnTo>
                  <a:lnTo>
                    <a:pt x="8" y="2"/>
                  </a:lnTo>
                  <a:lnTo>
                    <a:pt x="5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4"/>
                  </a:lnTo>
                  <a:lnTo>
                    <a:pt x="1" y="6"/>
                  </a:lnTo>
                  <a:lnTo>
                    <a:pt x="1" y="7"/>
                  </a:lnTo>
                  <a:lnTo>
                    <a:pt x="0" y="8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1" y="12"/>
                  </a:lnTo>
                  <a:lnTo>
                    <a:pt x="1" y="12"/>
                  </a:lnTo>
                  <a:lnTo>
                    <a:pt x="2" y="12"/>
                  </a:lnTo>
                  <a:lnTo>
                    <a:pt x="4" y="14"/>
                  </a:lnTo>
                  <a:lnTo>
                    <a:pt x="6" y="14"/>
                  </a:lnTo>
                  <a:lnTo>
                    <a:pt x="9" y="15"/>
                  </a:lnTo>
                  <a:lnTo>
                    <a:pt x="12" y="16"/>
                  </a:lnTo>
                  <a:lnTo>
                    <a:pt x="13" y="16"/>
                  </a:lnTo>
                  <a:lnTo>
                    <a:pt x="15" y="18"/>
                  </a:lnTo>
                  <a:lnTo>
                    <a:pt x="16" y="19"/>
                  </a:lnTo>
                  <a:lnTo>
                    <a:pt x="17" y="22"/>
                  </a:lnTo>
                  <a:lnTo>
                    <a:pt x="17" y="23"/>
                  </a:lnTo>
                  <a:lnTo>
                    <a:pt x="17" y="25"/>
                  </a:lnTo>
                  <a:lnTo>
                    <a:pt x="19" y="26"/>
                  </a:lnTo>
                  <a:lnTo>
                    <a:pt x="19" y="26"/>
                  </a:lnTo>
                  <a:lnTo>
                    <a:pt x="19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1" y="26"/>
                  </a:lnTo>
                  <a:lnTo>
                    <a:pt x="21" y="27"/>
                  </a:lnTo>
                  <a:lnTo>
                    <a:pt x="21" y="27"/>
                  </a:lnTo>
                  <a:lnTo>
                    <a:pt x="21" y="27"/>
                  </a:lnTo>
                  <a:lnTo>
                    <a:pt x="23" y="29"/>
                  </a:lnTo>
                  <a:lnTo>
                    <a:pt x="23" y="30"/>
                  </a:lnTo>
                  <a:lnTo>
                    <a:pt x="23" y="30"/>
                  </a:lnTo>
                  <a:lnTo>
                    <a:pt x="23" y="31"/>
                  </a:lnTo>
                  <a:lnTo>
                    <a:pt x="23" y="34"/>
                  </a:lnTo>
                  <a:lnTo>
                    <a:pt x="23" y="37"/>
                  </a:lnTo>
                  <a:lnTo>
                    <a:pt x="21" y="37"/>
                  </a:lnTo>
                  <a:lnTo>
                    <a:pt x="21" y="37"/>
                  </a:lnTo>
                  <a:lnTo>
                    <a:pt x="20" y="37"/>
                  </a:lnTo>
                  <a:lnTo>
                    <a:pt x="19" y="37"/>
                  </a:lnTo>
                  <a:lnTo>
                    <a:pt x="17" y="37"/>
                  </a:lnTo>
                  <a:lnTo>
                    <a:pt x="17" y="37"/>
                  </a:lnTo>
                  <a:lnTo>
                    <a:pt x="16" y="38"/>
                  </a:lnTo>
                  <a:lnTo>
                    <a:pt x="16" y="38"/>
                  </a:lnTo>
                  <a:lnTo>
                    <a:pt x="15" y="39"/>
                  </a:lnTo>
                  <a:lnTo>
                    <a:pt x="15" y="39"/>
                  </a:lnTo>
                  <a:lnTo>
                    <a:pt x="13" y="41"/>
                  </a:lnTo>
                  <a:lnTo>
                    <a:pt x="13" y="42"/>
                  </a:lnTo>
                  <a:lnTo>
                    <a:pt x="13" y="43"/>
                  </a:lnTo>
                  <a:lnTo>
                    <a:pt x="13" y="45"/>
                  </a:lnTo>
                  <a:lnTo>
                    <a:pt x="13" y="46"/>
                  </a:lnTo>
                  <a:lnTo>
                    <a:pt x="15" y="47"/>
                  </a:lnTo>
                  <a:lnTo>
                    <a:pt x="15" y="49"/>
                  </a:lnTo>
                  <a:lnTo>
                    <a:pt x="16" y="50"/>
                  </a:lnTo>
                  <a:lnTo>
                    <a:pt x="17" y="50"/>
                  </a:lnTo>
                  <a:lnTo>
                    <a:pt x="17" y="52"/>
                  </a:lnTo>
                  <a:lnTo>
                    <a:pt x="20" y="54"/>
                  </a:lnTo>
                  <a:lnTo>
                    <a:pt x="23" y="57"/>
                  </a:lnTo>
                  <a:lnTo>
                    <a:pt x="27" y="60"/>
                  </a:lnTo>
                  <a:lnTo>
                    <a:pt x="29" y="64"/>
                  </a:lnTo>
                  <a:lnTo>
                    <a:pt x="32" y="66"/>
                  </a:lnTo>
                  <a:lnTo>
                    <a:pt x="33" y="70"/>
                  </a:lnTo>
                  <a:lnTo>
                    <a:pt x="36" y="73"/>
                  </a:lnTo>
                  <a:lnTo>
                    <a:pt x="37" y="76"/>
                  </a:lnTo>
                  <a:lnTo>
                    <a:pt x="37" y="77"/>
                  </a:lnTo>
                  <a:lnTo>
                    <a:pt x="39" y="80"/>
                  </a:lnTo>
                  <a:lnTo>
                    <a:pt x="42" y="83"/>
                  </a:lnTo>
                  <a:lnTo>
                    <a:pt x="43" y="84"/>
                  </a:lnTo>
                  <a:lnTo>
                    <a:pt x="46" y="87"/>
                  </a:lnTo>
                  <a:lnTo>
                    <a:pt x="47" y="88"/>
                  </a:lnTo>
                  <a:lnTo>
                    <a:pt x="48" y="91"/>
                  </a:lnTo>
                  <a:lnTo>
                    <a:pt x="48" y="92"/>
                  </a:lnTo>
                  <a:lnTo>
                    <a:pt x="48" y="92"/>
                  </a:lnTo>
                  <a:lnTo>
                    <a:pt x="50" y="93"/>
                  </a:lnTo>
                  <a:lnTo>
                    <a:pt x="50" y="93"/>
                  </a:lnTo>
                  <a:lnTo>
                    <a:pt x="50" y="95"/>
                  </a:lnTo>
                  <a:lnTo>
                    <a:pt x="51" y="95"/>
                  </a:lnTo>
                  <a:lnTo>
                    <a:pt x="52" y="95"/>
                  </a:lnTo>
                  <a:lnTo>
                    <a:pt x="55" y="96"/>
                  </a:lnTo>
                  <a:lnTo>
                    <a:pt x="56" y="97"/>
                  </a:lnTo>
                  <a:lnTo>
                    <a:pt x="59" y="97"/>
                  </a:lnTo>
                  <a:lnTo>
                    <a:pt x="60" y="99"/>
                  </a:lnTo>
                  <a:lnTo>
                    <a:pt x="62" y="99"/>
                  </a:lnTo>
                  <a:lnTo>
                    <a:pt x="64" y="100"/>
                  </a:lnTo>
                  <a:lnTo>
                    <a:pt x="67" y="101"/>
                  </a:lnTo>
                  <a:lnTo>
                    <a:pt x="70" y="101"/>
                  </a:lnTo>
                  <a:lnTo>
                    <a:pt x="73" y="103"/>
                  </a:lnTo>
                  <a:lnTo>
                    <a:pt x="75" y="103"/>
                  </a:lnTo>
                  <a:lnTo>
                    <a:pt x="78" y="104"/>
                  </a:lnTo>
                  <a:lnTo>
                    <a:pt x="81" y="106"/>
                  </a:lnTo>
                  <a:lnTo>
                    <a:pt x="81" y="106"/>
                  </a:lnTo>
                  <a:lnTo>
                    <a:pt x="82" y="107"/>
                  </a:lnTo>
                  <a:lnTo>
                    <a:pt x="83" y="107"/>
                  </a:lnTo>
                  <a:lnTo>
                    <a:pt x="83" y="108"/>
                  </a:lnTo>
                  <a:lnTo>
                    <a:pt x="86" y="111"/>
                  </a:lnTo>
                  <a:lnTo>
                    <a:pt x="87" y="115"/>
                  </a:lnTo>
                  <a:lnTo>
                    <a:pt x="90" y="118"/>
                  </a:lnTo>
                  <a:lnTo>
                    <a:pt x="91" y="122"/>
                  </a:lnTo>
                  <a:lnTo>
                    <a:pt x="94" y="124"/>
                  </a:lnTo>
                  <a:lnTo>
                    <a:pt x="96" y="127"/>
                  </a:lnTo>
                  <a:lnTo>
                    <a:pt x="97" y="130"/>
                  </a:lnTo>
                  <a:lnTo>
                    <a:pt x="100" y="131"/>
                  </a:lnTo>
                  <a:lnTo>
                    <a:pt x="102" y="134"/>
                  </a:lnTo>
                  <a:lnTo>
                    <a:pt x="105" y="137"/>
                  </a:lnTo>
                  <a:lnTo>
                    <a:pt x="108" y="138"/>
                  </a:lnTo>
                  <a:lnTo>
                    <a:pt x="110" y="141"/>
                  </a:lnTo>
                  <a:lnTo>
                    <a:pt x="112" y="142"/>
                  </a:lnTo>
                  <a:lnTo>
                    <a:pt x="114" y="143"/>
                  </a:lnTo>
                  <a:lnTo>
                    <a:pt x="114" y="145"/>
                  </a:lnTo>
                  <a:lnTo>
                    <a:pt x="116" y="146"/>
                  </a:lnTo>
                  <a:lnTo>
                    <a:pt x="118" y="147"/>
                  </a:lnTo>
                  <a:lnTo>
                    <a:pt x="120" y="150"/>
                  </a:lnTo>
                  <a:lnTo>
                    <a:pt x="121" y="153"/>
                  </a:lnTo>
                  <a:lnTo>
                    <a:pt x="124" y="156"/>
                  </a:lnTo>
                  <a:lnTo>
                    <a:pt x="128" y="161"/>
                  </a:lnTo>
                  <a:lnTo>
                    <a:pt x="131" y="165"/>
                  </a:lnTo>
                  <a:lnTo>
                    <a:pt x="135" y="170"/>
                  </a:lnTo>
                  <a:lnTo>
                    <a:pt x="137" y="176"/>
                  </a:lnTo>
                  <a:lnTo>
                    <a:pt x="140" y="180"/>
                  </a:lnTo>
                  <a:lnTo>
                    <a:pt x="143" y="183"/>
                  </a:lnTo>
                  <a:lnTo>
                    <a:pt x="143" y="184"/>
                  </a:lnTo>
                  <a:lnTo>
                    <a:pt x="143" y="185"/>
                  </a:lnTo>
                  <a:lnTo>
                    <a:pt x="144" y="187"/>
                  </a:lnTo>
                  <a:lnTo>
                    <a:pt x="146" y="188"/>
                  </a:lnTo>
                  <a:lnTo>
                    <a:pt x="147" y="188"/>
                  </a:lnTo>
                  <a:lnTo>
                    <a:pt x="147" y="189"/>
                  </a:lnTo>
                  <a:lnTo>
                    <a:pt x="148" y="189"/>
                  </a:lnTo>
                  <a:lnTo>
                    <a:pt x="150" y="189"/>
                  </a:lnTo>
                  <a:lnTo>
                    <a:pt x="152" y="191"/>
                  </a:lnTo>
                  <a:lnTo>
                    <a:pt x="155" y="192"/>
                  </a:lnTo>
                  <a:lnTo>
                    <a:pt x="159" y="195"/>
                  </a:lnTo>
                  <a:lnTo>
                    <a:pt x="162" y="196"/>
                  </a:lnTo>
                  <a:lnTo>
                    <a:pt x="164" y="199"/>
                  </a:lnTo>
                  <a:lnTo>
                    <a:pt x="167" y="201"/>
                  </a:lnTo>
                  <a:lnTo>
                    <a:pt x="170" y="203"/>
                  </a:lnTo>
                  <a:lnTo>
                    <a:pt x="171" y="204"/>
                  </a:lnTo>
                  <a:lnTo>
                    <a:pt x="173" y="207"/>
                  </a:lnTo>
                  <a:lnTo>
                    <a:pt x="173" y="208"/>
                  </a:lnTo>
                  <a:lnTo>
                    <a:pt x="174" y="211"/>
                  </a:lnTo>
                  <a:lnTo>
                    <a:pt x="175" y="214"/>
                  </a:lnTo>
                  <a:lnTo>
                    <a:pt x="175" y="215"/>
                  </a:lnTo>
                  <a:lnTo>
                    <a:pt x="175" y="215"/>
                  </a:lnTo>
                  <a:lnTo>
                    <a:pt x="177" y="216"/>
                  </a:lnTo>
                  <a:lnTo>
                    <a:pt x="177" y="218"/>
                  </a:lnTo>
                  <a:lnTo>
                    <a:pt x="178" y="219"/>
                  </a:lnTo>
                  <a:lnTo>
                    <a:pt x="178" y="220"/>
                  </a:lnTo>
                  <a:lnTo>
                    <a:pt x="179" y="222"/>
                  </a:lnTo>
                  <a:lnTo>
                    <a:pt x="181" y="222"/>
                  </a:lnTo>
                  <a:lnTo>
                    <a:pt x="182" y="224"/>
                  </a:lnTo>
                  <a:lnTo>
                    <a:pt x="185" y="226"/>
                  </a:lnTo>
                  <a:lnTo>
                    <a:pt x="187" y="228"/>
                  </a:lnTo>
                  <a:lnTo>
                    <a:pt x="190" y="230"/>
                  </a:lnTo>
                  <a:lnTo>
                    <a:pt x="193" y="232"/>
                  </a:lnTo>
                  <a:lnTo>
                    <a:pt x="194" y="235"/>
                  </a:lnTo>
                  <a:lnTo>
                    <a:pt x="197" y="238"/>
                  </a:lnTo>
                  <a:lnTo>
                    <a:pt x="198" y="239"/>
                  </a:lnTo>
                  <a:lnTo>
                    <a:pt x="200" y="242"/>
                  </a:lnTo>
                  <a:lnTo>
                    <a:pt x="200" y="245"/>
                  </a:lnTo>
                  <a:lnTo>
                    <a:pt x="201" y="247"/>
                  </a:lnTo>
                  <a:lnTo>
                    <a:pt x="202" y="250"/>
                  </a:lnTo>
                  <a:lnTo>
                    <a:pt x="204" y="251"/>
                  </a:lnTo>
                  <a:lnTo>
                    <a:pt x="205" y="254"/>
                  </a:lnTo>
                  <a:lnTo>
                    <a:pt x="206" y="257"/>
                  </a:lnTo>
                  <a:lnTo>
                    <a:pt x="209" y="258"/>
                  </a:lnTo>
                  <a:lnTo>
                    <a:pt x="212" y="260"/>
                  </a:lnTo>
                  <a:lnTo>
                    <a:pt x="214" y="262"/>
                  </a:lnTo>
                  <a:lnTo>
                    <a:pt x="217" y="264"/>
                  </a:lnTo>
                  <a:lnTo>
                    <a:pt x="220" y="266"/>
                  </a:lnTo>
                  <a:lnTo>
                    <a:pt x="221" y="266"/>
                  </a:lnTo>
                  <a:lnTo>
                    <a:pt x="222" y="268"/>
                  </a:lnTo>
                  <a:lnTo>
                    <a:pt x="224" y="268"/>
                  </a:lnTo>
                  <a:lnTo>
                    <a:pt x="224" y="268"/>
                  </a:lnTo>
                  <a:lnTo>
                    <a:pt x="225" y="268"/>
                  </a:lnTo>
                  <a:lnTo>
                    <a:pt x="227" y="268"/>
                  </a:lnTo>
                  <a:lnTo>
                    <a:pt x="227" y="268"/>
                  </a:lnTo>
                  <a:lnTo>
                    <a:pt x="228" y="268"/>
                  </a:lnTo>
                  <a:lnTo>
                    <a:pt x="228" y="266"/>
                  </a:lnTo>
                  <a:lnTo>
                    <a:pt x="228" y="266"/>
                  </a:lnTo>
                  <a:lnTo>
                    <a:pt x="228" y="265"/>
                  </a:lnTo>
                  <a:lnTo>
                    <a:pt x="228" y="264"/>
                  </a:lnTo>
                  <a:lnTo>
                    <a:pt x="228" y="262"/>
                  </a:lnTo>
                  <a:lnTo>
                    <a:pt x="227" y="261"/>
                  </a:lnTo>
                  <a:lnTo>
                    <a:pt x="227" y="260"/>
                  </a:lnTo>
                  <a:lnTo>
                    <a:pt x="225" y="258"/>
                  </a:lnTo>
                  <a:lnTo>
                    <a:pt x="224" y="255"/>
                  </a:lnTo>
                  <a:lnTo>
                    <a:pt x="222" y="253"/>
                  </a:lnTo>
                  <a:lnTo>
                    <a:pt x="221" y="250"/>
                  </a:lnTo>
                  <a:lnTo>
                    <a:pt x="220" y="249"/>
                  </a:lnTo>
                  <a:lnTo>
                    <a:pt x="220" y="247"/>
                  </a:lnTo>
                  <a:lnTo>
                    <a:pt x="220" y="246"/>
                  </a:lnTo>
                  <a:lnTo>
                    <a:pt x="218" y="245"/>
                  </a:lnTo>
                  <a:lnTo>
                    <a:pt x="218" y="245"/>
                  </a:lnTo>
                  <a:lnTo>
                    <a:pt x="218" y="243"/>
                  </a:lnTo>
                  <a:lnTo>
                    <a:pt x="218" y="242"/>
                  </a:lnTo>
                  <a:lnTo>
                    <a:pt x="218" y="241"/>
                  </a:lnTo>
                  <a:lnTo>
                    <a:pt x="218" y="239"/>
                  </a:lnTo>
                  <a:lnTo>
                    <a:pt x="218" y="238"/>
                  </a:lnTo>
                  <a:lnTo>
                    <a:pt x="218" y="237"/>
                  </a:lnTo>
                  <a:lnTo>
                    <a:pt x="220" y="237"/>
                  </a:lnTo>
                  <a:lnTo>
                    <a:pt x="220" y="235"/>
                  </a:lnTo>
                  <a:lnTo>
                    <a:pt x="221" y="234"/>
                  </a:lnTo>
                  <a:lnTo>
                    <a:pt x="221" y="234"/>
                  </a:lnTo>
                  <a:lnTo>
                    <a:pt x="222" y="234"/>
                  </a:lnTo>
                  <a:lnTo>
                    <a:pt x="224" y="234"/>
                  </a:lnTo>
                  <a:lnTo>
                    <a:pt x="225" y="234"/>
                  </a:lnTo>
                  <a:lnTo>
                    <a:pt x="228" y="232"/>
                  </a:lnTo>
                  <a:lnTo>
                    <a:pt x="231" y="232"/>
                  </a:lnTo>
                  <a:lnTo>
                    <a:pt x="232" y="231"/>
                  </a:lnTo>
                  <a:lnTo>
                    <a:pt x="233" y="231"/>
                  </a:lnTo>
                  <a:lnTo>
                    <a:pt x="235" y="230"/>
                  </a:lnTo>
                  <a:lnTo>
                    <a:pt x="236" y="230"/>
                  </a:lnTo>
                  <a:lnTo>
                    <a:pt x="237" y="230"/>
                  </a:lnTo>
                  <a:lnTo>
                    <a:pt x="239" y="230"/>
                  </a:lnTo>
                  <a:lnTo>
                    <a:pt x="241" y="231"/>
                  </a:lnTo>
                  <a:lnTo>
                    <a:pt x="244" y="232"/>
                  </a:lnTo>
                  <a:lnTo>
                    <a:pt x="245" y="234"/>
                  </a:lnTo>
                  <a:lnTo>
                    <a:pt x="247" y="235"/>
                  </a:lnTo>
                  <a:lnTo>
                    <a:pt x="248" y="235"/>
                  </a:lnTo>
                  <a:lnTo>
                    <a:pt x="248" y="235"/>
                  </a:lnTo>
                  <a:lnTo>
                    <a:pt x="250" y="235"/>
                  </a:lnTo>
                  <a:lnTo>
                    <a:pt x="250" y="235"/>
                  </a:lnTo>
                  <a:lnTo>
                    <a:pt x="251" y="235"/>
                  </a:lnTo>
                  <a:lnTo>
                    <a:pt x="251" y="234"/>
                  </a:lnTo>
                  <a:lnTo>
                    <a:pt x="251" y="234"/>
                  </a:lnTo>
                  <a:lnTo>
                    <a:pt x="251" y="232"/>
                  </a:lnTo>
                  <a:lnTo>
                    <a:pt x="251" y="231"/>
                  </a:lnTo>
                  <a:lnTo>
                    <a:pt x="250" y="230"/>
                  </a:lnTo>
                  <a:lnTo>
                    <a:pt x="250" y="228"/>
                  </a:lnTo>
                  <a:lnTo>
                    <a:pt x="248" y="227"/>
                  </a:lnTo>
                  <a:lnTo>
                    <a:pt x="247" y="226"/>
                  </a:lnTo>
                  <a:lnTo>
                    <a:pt x="245" y="226"/>
                  </a:lnTo>
                  <a:lnTo>
                    <a:pt x="245" y="224"/>
                  </a:lnTo>
                  <a:lnTo>
                    <a:pt x="244" y="223"/>
                  </a:lnTo>
                  <a:lnTo>
                    <a:pt x="243" y="223"/>
                  </a:lnTo>
                  <a:lnTo>
                    <a:pt x="241" y="222"/>
                  </a:lnTo>
                  <a:lnTo>
                    <a:pt x="240" y="222"/>
                  </a:lnTo>
                  <a:lnTo>
                    <a:pt x="239" y="222"/>
                  </a:lnTo>
                  <a:lnTo>
                    <a:pt x="237" y="222"/>
                  </a:lnTo>
                  <a:lnTo>
                    <a:pt x="236" y="222"/>
                  </a:lnTo>
                  <a:lnTo>
                    <a:pt x="235" y="222"/>
                  </a:lnTo>
                  <a:lnTo>
                    <a:pt x="233" y="222"/>
                  </a:lnTo>
                  <a:lnTo>
                    <a:pt x="232" y="222"/>
                  </a:lnTo>
                  <a:lnTo>
                    <a:pt x="231" y="222"/>
                  </a:lnTo>
                  <a:lnTo>
                    <a:pt x="229" y="222"/>
                  </a:lnTo>
                  <a:lnTo>
                    <a:pt x="228" y="222"/>
                  </a:lnTo>
                  <a:lnTo>
                    <a:pt x="227" y="222"/>
                  </a:lnTo>
                  <a:lnTo>
                    <a:pt x="225" y="220"/>
                  </a:lnTo>
                  <a:lnTo>
                    <a:pt x="224" y="220"/>
                  </a:lnTo>
                  <a:lnTo>
                    <a:pt x="222" y="219"/>
                  </a:lnTo>
                  <a:lnTo>
                    <a:pt x="220" y="218"/>
                  </a:lnTo>
                  <a:lnTo>
                    <a:pt x="217" y="216"/>
                  </a:lnTo>
                  <a:lnTo>
                    <a:pt x="214" y="214"/>
                  </a:lnTo>
                  <a:lnTo>
                    <a:pt x="212" y="212"/>
                  </a:lnTo>
                  <a:lnTo>
                    <a:pt x="210" y="211"/>
                  </a:lnTo>
                  <a:lnTo>
                    <a:pt x="209" y="211"/>
                  </a:lnTo>
                  <a:lnTo>
                    <a:pt x="208" y="211"/>
                  </a:lnTo>
                  <a:lnTo>
                    <a:pt x="206" y="210"/>
                  </a:lnTo>
                  <a:lnTo>
                    <a:pt x="205" y="210"/>
                  </a:lnTo>
                  <a:lnTo>
                    <a:pt x="204" y="210"/>
                  </a:lnTo>
                  <a:lnTo>
                    <a:pt x="200" y="210"/>
                  </a:lnTo>
                  <a:lnTo>
                    <a:pt x="197" y="208"/>
                  </a:lnTo>
                  <a:lnTo>
                    <a:pt x="194" y="208"/>
                  </a:lnTo>
                  <a:lnTo>
                    <a:pt x="193" y="207"/>
                  </a:lnTo>
                  <a:lnTo>
                    <a:pt x="191" y="207"/>
                  </a:lnTo>
                  <a:lnTo>
                    <a:pt x="189" y="205"/>
                  </a:lnTo>
                  <a:lnTo>
                    <a:pt x="187" y="204"/>
                  </a:lnTo>
                  <a:lnTo>
                    <a:pt x="186" y="204"/>
                  </a:lnTo>
                  <a:lnTo>
                    <a:pt x="185" y="203"/>
                  </a:lnTo>
                  <a:lnTo>
                    <a:pt x="183" y="200"/>
                  </a:lnTo>
                  <a:lnTo>
                    <a:pt x="182" y="200"/>
                  </a:lnTo>
                  <a:lnTo>
                    <a:pt x="179" y="196"/>
                  </a:lnTo>
                  <a:lnTo>
                    <a:pt x="177" y="192"/>
                  </a:lnTo>
                  <a:lnTo>
                    <a:pt x="175" y="188"/>
                  </a:lnTo>
                  <a:lnTo>
                    <a:pt x="173" y="184"/>
                  </a:lnTo>
                  <a:lnTo>
                    <a:pt x="171" y="180"/>
                  </a:lnTo>
                  <a:lnTo>
                    <a:pt x="168" y="176"/>
                  </a:lnTo>
                  <a:lnTo>
                    <a:pt x="167" y="172"/>
                  </a:lnTo>
                  <a:lnTo>
                    <a:pt x="166" y="169"/>
                  </a:lnTo>
                  <a:lnTo>
                    <a:pt x="163" y="166"/>
                  </a:lnTo>
                  <a:lnTo>
                    <a:pt x="162" y="164"/>
                  </a:lnTo>
                  <a:lnTo>
                    <a:pt x="160" y="161"/>
                  </a:lnTo>
                  <a:lnTo>
                    <a:pt x="158" y="158"/>
                  </a:lnTo>
                  <a:lnTo>
                    <a:pt x="158" y="158"/>
                  </a:lnTo>
                  <a:lnTo>
                    <a:pt x="156" y="157"/>
                  </a:lnTo>
                  <a:lnTo>
                    <a:pt x="156" y="156"/>
                  </a:lnTo>
                  <a:lnTo>
                    <a:pt x="156" y="156"/>
                  </a:lnTo>
                  <a:lnTo>
                    <a:pt x="155" y="154"/>
                  </a:lnTo>
                  <a:lnTo>
                    <a:pt x="155" y="153"/>
                  </a:lnTo>
                  <a:lnTo>
                    <a:pt x="155" y="151"/>
                  </a:lnTo>
                  <a:lnTo>
                    <a:pt x="155" y="151"/>
                  </a:lnTo>
                  <a:lnTo>
                    <a:pt x="156" y="149"/>
                  </a:lnTo>
                  <a:lnTo>
                    <a:pt x="156" y="147"/>
                  </a:lnTo>
                  <a:lnTo>
                    <a:pt x="156" y="145"/>
                  </a:lnTo>
                  <a:lnTo>
                    <a:pt x="158" y="143"/>
                  </a:lnTo>
                  <a:lnTo>
                    <a:pt x="158" y="142"/>
                  </a:lnTo>
                  <a:lnTo>
                    <a:pt x="159" y="141"/>
                  </a:lnTo>
                  <a:lnTo>
                    <a:pt x="160" y="139"/>
                  </a:lnTo>
                  <a:lnTo>
                    <a:pt x="162" y="138"/>
                  </a:lnTo>
                  <a:lnTo>
                    <a:pt x="164" y="137"/>
                  </a:lnTo>
                  <a:lnTo>
                    <a:pt x="167" y="135"/>
                  </a:lnTo>
                  <a:lnTo>
                    <a:pt x="168" y="135"/>
                  </a:lnTo>
                  <a:lnTo>
                    <a:pt x="171" y="134"/>
                  </a:lnTo>
                  <a:lnTo>
                    <a:pt x="173" y="134"/>
                  </a:lnTo>
                  <a:lnTo>
                    <a:pt x="177" y="133"/>
                  </a:lnTo>
                  <a:lnTo>
                    <a:pt x="179" y="133"/>
                  </a:lnTo>
                  <a:lnTo>
                    <a:pt x="182" y="133"/>
                  </a:lnTo>
                  <a:lnTo>
                    <a:pt x="185" y="133"/>
                  </a:lnTo>
                  <a:lnTo>
                    <a:pt x="187" y="133"/>
                  </a:lnTo>
                  <a:lnTo>
                    <a:pt x="190" y="133"/>
                  </a:lnTo>
                  <a:lnTo>
                    <a:pt x="193" y="134"/>
                  </a:lnTo>
                  <a:lnTo>
                    <a:pt x="194" y="134"/>
                  </a:lnTo>
                  <a:lnTo>
                    <a:pt x="197" y="135"/>
                  </a:lnTo>
                  <a:lnTo>
                    <a:pt x="198" y="135"/>
                  </a:lnTo>
                  <a:lnTo>
                    <a:pt x="201" y="135"/>
                  </a:lnTo>
                  <a:lnTo>
                    <a:pt x="201" y="137"/>
                  </a:lnTo>
                  <a:lnTo>
                    <a:pt x="201" y="137"/>
                  </a:lnTo>
                  <a:lnTo>
                    <a:pt x="202" y="137"/>
                  </a:lnTo>
                  <a:lnTo>
                    <a:pt x="202" y="135"/>
                  </a:lnTo>
                  <a:lnTo>
                    <a:pt x="201" y="135"/>
                  </a:lnTo>
                  <a:lnTo>
                    <a:pt x="200" y="134"/>
                  </a:lnTo>
                  <a:lnTo>
                    <a:pt x="197" y="133"/>
                  </a:lnTo>
                  <a:lnTo>
                    <a:pt x="194" y="131"/>
                  </a:lnTo>
                  <a:lnTo>
                    <a:pt x="191" y="130"/>
                  </a:lnTo>
                  <a:lnTo>
                    <a:pt x="187" y="130"/>
                  </a:lnTo>
                  <a:lnTo>
                    <a:pt x="186" y="129"/>
                  </a:lnTo>
                  <a:lnTo>
                    <a:pt x="185" y="129"/>
                  </a:lnTo>
                  <a:lnTo>
                    <a:pt x="182" y="127"/>
                  </a:lnTo>
                  <a:lnTo>
                    <a:pt x="179" y="127"/>
                  </a:lnTo>
                  <a:lnTo>
                    <a:pt x="175" y="124"/>
                  </a:lnTo>
                  <a:lnTo>
                    <a:pt x="170" y="122"/>
                  </a:lnTo>
                  <a:lnTo>
                    <a:pt x="164" y="119"/>
                  </a:lnTo>
                  <a:lnTo>
                    <a:pt x="159" y="115"/>
                  </a:lnTo>
                  <a:lnTo>
                    <a:pt x="155" y="114"/>
                  </a:lnTo>
                  <a:lnTo>
                    <a:pt x="151" y="111"/>
                  </a:lnTo>
                  <a:lnTo>
                    <a:pt x="147" y="110"/>
                  </a:lnTo>
                  <a:lnTo>
                    <a:pt x="143" y="107"/>
                  </a:lnTo>
                  <a:lnTo>
                    <a:pt x="139" y="104"/>
                  </a:lnTo>
                  <a:lnTo>
                    <a:pt x="135" y="103"/>
                  </a:lnTo>
                  <a:lnTo>
                    <a:pt x="131" y="99"/>
                  </a:lnTo>
                  <a:lnTo>
                    <a:pt x="127" y="96"/>
                  </a:lnTo>
                  <a:lnTo>
                    <a:pt x="121" y="93"/>
                  </a:lnTo>
                  <a:lnTo>
                    <a:pt x="117" y="89"/>
                  </a:lnTo>
                  <a:lnTo>
                    <a:pt x="113" y="87"/>
                  </a:lnTo>
                  <a:lnTo>
                    <a:pt x="109" y="84"/>
                  </a:lnTo>
                  <a:lnTo>
                    <a:pt x="105" y="81"/>
                  </a:lnTo>
                  <a:lnTo>
                    <a:pt x="102" y="80"/>
                  </a:lnTo>
                  <a:lnTo>
                    <a:pt x="100" y="79"/>
                  </a:lnTo>
                  <a:lnTo>
                    <a:pt x="97" y="77"/>
                  </a:lnTo>
                  <a:lnTo>
                    <a:pt x="96" y="77"/>
                  </a:lnTo>
                  <a:lnTo>
                    <a:pt x="94" y="76"/>
                  </a:lnTo>
                  <a:lnTo>
                    <a:pt x="94" y="76"/>
                  </a:lnTo>
                  <a:lnTo>
                    <a:pt x="93" y="77"/>
                  </a:lnTo>
                  <a:lnTo>
                    <a:pt x="93" y="77"/>
                  </a:lnTo>
                  <a:lnTo>
                    <a:pt x="91" y="77"/>
                  </a:lnTo>
                  <a:lnTo>
                    <a:pt x="91" y="77"/>
                  </a:lnTo>
                  <a:lnTo>
                    <a:pt x="90" y="76"/>
                  </a:lnTo>
                  <a:lnTo>
                    <a:pt x="90" y="76"/>
                  </a:lnTo>
                  <a:lnTo>
                    <a:pt x="90" y="76"/>
                  </a:lnTo>
                  <a:lnTo>
                    <a:pt x="90" y="76"/>
                  </a:lnTo>
                  <a:lnTo>
                    <a:pt x="89" y="74"/>
                  </a:lnTo>
                  <a:lnTo>
                    <a:pt x="89" y="74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32" name="Freeform 42"/>
            <p:cNvSpPr>
              <a:spLocks/>
            </p:cNvSpPr>
            <p:nvPr/>
          </p:nvSpPr>
          <p:spPr bwMode="auto">
            <a:xfrm>
              <a:off x="4850776" y="2843541"/>
              <a:ext cx="204911" cy="281471"/>
            </a:xfrm>
            <a:custGeom>
              <a:avLst/>
              <a:gdLst>
                <a:gd name="T0" fmla="*/ 50 w 91"/>
                <a:gd name="T1" fmla="*/ 93 h 125"/>
                <a:gd name="T2" fmla="*/ 51 w 91"/>
                <a:gd name="T3" fmla="*/ 74 h 125"/>
                <a:gd name="T4" fmla="*/ 54 w 91"/>
                <a:gd name="T5" fmla="*/ 67 h 125"/>
                <a:gd name="T6" fmla="*/ 52 w 91"/>
                <a:gd name="T7" fmla="*/ 63 h 125"/>
                <a:gd name="T8" fmla="*/ 55 w 91"/>
                <a:gd name="T9" fmla="*/ 58 h 125"/>
                <a:gd name="T10" fmla="*/ 62 w 91"/>
                <a:gd name="T11" fmla="*/ 51 h 125"/>
                <a:gd name="T12" fmla="*/ 64 w 91"/>
                <a:gd name="T13" fmla="*/ 42 h 125"/>
                <a:gd name="T14" fmla="*/ 68 w 91"/>
                <a:gd name="T15" fmla="*/ 39 h 125"/>
                <a:gd name="T16" fmla="*/ 74 w 91"/>
                <a:gd name="T17" fmla="*/ 36 h 125"/>
                <a:gd name="T18" fmla="*/ 74 w 91"/>
                <a:gd name="T19" fmla="*/ 34 h 125"/>
                <a:gd name="T20" fmla="*/ 74 w 91"/>
                <a:gd name="T21" fmla="*/ 32 h 125"/>
                <a:gd name="T22" fmla="*/ 79 w 91"/>
                <a:gd name="T23" fmla="*/ 32 h 125"/>
                <a:gd name="T24" fmla="*/ 82 w 91"/>
                <a:gd name="T25" fmla="*/ 28 h 125"/>
                <a:gd name="T26" fmla="*/ 82 w 91"/>
                <a:gd name="T27" fmla="*/ 25 h 125"/>
                <a:gd name="T28" fmla="*/ 86 w 91"/>
                <a:gd name="T29" fmla="*/ 24 h 125"/>
                <a:gd name="T30" fmla="*/ 87 w 91"/>
                <a:gd name="T31" fmla="*/ 21 h 125"/>
                <a:gd name="T32" fmla="*/ 91 w 91"/>
                <a:gd name="T33" fmla="*/ 20 h 125"/>
                <a:gd name="T34" fmla="*/ 90 w 91"/>
                <a:gd name="T35" fmla="*/ 16 h 125"/>
                <a:gd name="T36" fmla="*/ 83 w 91"/>
                <a:gd name="T37" fmla="*/ 9 h 125"/>
                <a:gd name="T38" fmla="*/ 74 w 91"/>
                <a:gd name="T39" fmla="*/ 1 h 125"/>
                <a:gd name="T40" fmla="*/ 64 w 91"/>
                <a:gd name="T41" fmla="*/ 0 h 125"/>
                <a:gd name="T42" fmla="*/ 58 w 91"/>
                <a:gd name="T43" fmla="*/ 0 h 125"/>
                <a:gd name="T44" fmla="*/ 52 w 91"/>
                <a:gd name="T45" fmla="*/ 7 h 125"/>
                <a:gd name="T46" fmla="*/ 50 w 91"/>
                <a:gd name="T47" fmla="*/ 12 h 125"/>
                <a:gd name="T48" fmla="*/ 47 w 91"/>
                <a:gd name="T49" fmla="*/ 11 h 125"/>
                <a:gd name="T50" fmla="*/ 40 w 91"/>
                <a:gd name="T51" fmla="*/ 9 h 125"/>
                <a:gd name="T52" fmla="*/ 37 w 91"/>
                <a:gd name="T53" fmla="*/ 12 h 125"/>
                <a:gd name="T54" fmla="*/ 40 w 91"/>
                <a:gd name="T55" fmla="*/ 19 h 125"/>
                <a:gd name="T56" fmla="*/ 37 w 91"/>
                <a:gd name="T57" fmla="*/ 24 h 125"/>
                <a:gd name="T58" fmla="*/ 29 w 91"/>
                <a:gd name="T59" fmla="*/ 28 h 125"/>
                <a:gd name="T60" fmla="*/ 23 w 91"/>
                <a:gd name="T61" fmla="*/ 34 h 125"/>
                <a:gd name="T62" fmla="*/ 18 w 91"/>
                <a:gd name="T63" fmla="*/ 34 h 125"/>
                <a:gd name="T64" fmla="*/ 14 w 91"/>
                <a:gd name="T65" fmla="*/ 31 h 125"/>
                <a:gd name="T66" fmla="*/ 8 w 91"/>
                <a:gd name="T67" fmla="*/ 35 h 125"/>
                <a:gd name="T68" fmla="*/ 1 w 91"/>
                <a:gd name="T69" fmla="*/ 44 h 125"/>
                <a:gd name="T70" fmla="*/ 1 w 91"/>
                <a:gd name="T71" fmla="*/ 54 h 125"/>
                <a:gd name="T72" fmla="*/ 5 w 91"/>
                <a:gd name="T73" fmla="*/ 56 h 125"/>
                <a:gd name="T74" fmla="*/ 10 w 91"/>
                <a:gd name="T75" fmla="*/ 58 h 125"/>
                <a:gd name="T76" fmla="*/ 12 w 91"/>
                <a:gd name="T77" fmla="*/ 63 h 125"/>
                <a:gd name="T78" fmla="*/ 14 w 91"/>
                <a:gd name="T79" fmla="*/ 66 h 125"/>
                <a:gd name="T80" fmla="*/ 20 w 91"/>
                <a:gd name="T81" fmla="*/ 66 h 125"/>
                <a:gd name="T82" fmla="*/ 18 w 91"/>
                <a:gd name="T83" fmla="*/ 69 h 125"/>
                <a:gd name="T84" fmla="*/ 21 w 91"/>
                <a:gd name="T85" fmla="*/ 70 h 125"/>
                <a:gd name="T86" fmla="*/ 20 w 91"/>
                <a:gd name="T87" fmla="*/ 74 h 125"/>
                <a:gd name="T88" fmla="*/ 17 w 91"/>
                <a:gd name="T89" fmla="*/ 78 h 125"/>
                <a:gd name="T90" fmla="*/ 20 w 91"/>
                <a:gd name="T91" fmla="*/ 81 h 125"/>
                <a:gd name="T92" fmla="*/ 20 w 91"/>
                <a:gd name="T93" fmla="*/ 83 h 125"/>
                <a:gd name="T94" fmla="*/ 14 w 91"/>
                <a:gd name="T95" fmla="*/ 82 h 125"/>
                <a:gd name="T96" fmla="*/ 13 w 91"/>
                <a:gd name="T97" fmla="*/ 83 h 125"/>
                <a:gd name="T98" fmla="*/ 9 w 91"/>
                <a:gd name="T99" fmla="*/ 92 h 125"/>
                <a:gd name="T100" fmla="*/ 12 w 91"/>
                <a:gd name="T101" fmla="*/ 100 h 125"/>
                <a:gd name="T102" fmla="*/ 20 w 91"/>
                <a:gd name="T103" fmla="*/ 108 h 125"/>
                <a:gd name="T104" fmla="*/ 27 w 91"/>
                <a:gd name="T105" fmla="*/ 112 h 125"/>
                <a:gd name="T106" fmla="*/ 29 w 91"/>
                <a:gd name="T107" fmla="*/ 110 h 125"/>
                <a:gd name="T108" fmla="*/ 33 w 91"/>
                <a:gd name="T109" fmla="*/ 113 h 125"/>
                <a:gd name="T110" fmla="*/ 37 w 91"/>
                <a:gd name="T111" fmla="*/ 116 h 125"/>
                <a:gd name="T112" fmla="*/ 41 w 91"/>
                <a:gd name="T113" fmla="*/ 117 h 125"/>
                <a:gd name="T114" fmla="*/ 48 w 91"/>
                <a:gd name="T115" fmla="*/ 124 h 125"/>
                <a:gd name="T116" fmla="*/ 52 w 91"/>
                <a:gd name="T117" fmla="*/ 125 h 125"/>
                <a:gd name="T118" fmla="*/ 55 w 91"/>
                <a:gd name="T119" fmla="*/ 123 h 125"/>
                <a:gd name="T120" fmla="*/ 52 w 91"/>
                <a:gd name="T121" fmla="*/ 115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1" h="125">
                  <a:moveTo>
                    <a:pt x="50" y="106"/>
                  </a:moveTo>
                  <a:lnTo>
                    <a:pt x="50" y="102"/>
                  </a:lnTo>
                  <a:lnTo>
                    <a:pt x="50" y="100"/>
                  </a:lnTo>
                  <a:lnTo>
                    <a:pt x="50" y="97"/>
                  </a:lnTo>
                  <a:lnTo>
                    <a:pt x="50" y="96"/>
                  </a:lnTo>
                  <a:lnTo>
                    <a:pt x="50" y="93"/>
                  </a:lnTo>
                  <a:lnTo>
                    <a:pt x="50" y="90"/>
                  </a:lnTo>
                  <a:lnTo>
                    <a:pt x="50" y="86"/>
                  </a:lnTo>
                  <a:lnTo>
                    <a:pt x="50" y="82"/>
                  </a:lnTo>
                  <a:lnTo>
                    <a:pt x="50" y="78"/>
                  </a:lnTo>
                  <a:lnTo>
                    <a:pt x="51" y="75"/>
                  </a:lnTo>
                  <a:lnTo>
                    <a:pt x="51" y="74"/>
                  </a:lnTo>
                  <a:lnTo>
                    <a:pt x="51" y="71"/>
                  </a:lnTo>
                  <a:lnTo>
                    <a:pt x="51" y="71"/>
                  </a:lnTo>
                  <a:lnTo>
                    <a:pt x="52" y="70"/>
                  </a:lnTo>
                  <a:lnTo>
                    <a:pt x="52" y="70"/>
                  </a:lnTo>
                  <a:lnTo>
                    <a:pt x="52" y="69"/>
                  </a:lnTo>
                  <a:lnTo>
                    <a:pt x="54" y="67"/>
                  </a:lnTo>
                  <a:lnTo>
                    <a:pt x="54" y="67"/>
                  </a:lnTo>
                  <a:lnTo>
                    <a:pt x="54" y="66"/>
                  </a:lnTo>
                  <a:lnTo>
                    <a:pt x="54" y="66"/>
                  </a:lnTo>
                  <a:lnTo>
                    <a:pt x="54" y="65"/>
                  </a:lnTo>
                  <a:lnTo>
                    <a:pt x="52" y="65"/>
                  </a:lnTo>
                  <a:lnTo>
                    <a:pt x="52" y="63"/>
                  </a:lnTo>
                  <a:lnTo>
                    <a:pt x="52" y="62"/>
                  </a:lnTo>
                  <a:lnTo>
                    <a:pt x="52" y="62"/>
                  </a:lnTo>
                  <a:lnTo>
                    <a:pt x="52" y="61"/>
                  </a:lnTo>
                  <a:lnTo>
                    <a:pt x="54" y="59"/>
                  </a:lnTo>
                  <a:lnTo>
                    <a:pt x="54" y="58"/>
                  </a:lnTo>
                  <a:lnTo>
                    <a:pt x="55" y="58"/>
                  </a:lnTo>
                  <a:lnTo>
                    <a:pt x="56" y="56"/>
                  </a:lnTo>
                  <a:lnTo>
                    <a:pt x="58" y="55"/>
                  </a:lnTo>
                  <a:lnTo>
                    <a:pt x="60" y="54"/>
                  </a:lnTo>
                  <a:lnTo>
                    <a:pt x="60" y="52"/>
                  </a:lnTo>
                  <a:lnTo>
                    <a:pt x="62" y="51"/>
                  </a:lnTo>
                  <a:lnTo>
                    <a:pt x="62" y="51"/>
                  </a:lnTo>
                  <a:lnTo>
                    <a:pt x="62" y="50"/>
                  </a:lnTo>
                  <a:lnTo>
                    <a:pt x="62" y="48"/>
                  </a:lnTo>
                  <a:lnTo>
                    <a:pt x="63" y="44"/>
                  </a:lnTo>
                  <a:lnTo>
                    <a:pt x="63" y="44"/>
                  </a:lnTo>
                  <a:lnTo>
                    <a:pt x="63" y="43"/>
                  </a:lnTo>
                  <a:lnTo>
                    <a:pt x="64" y="42"/>
                  </a:lnTo>
                  <a:lnTo>
                    <a:pt x="64" y="42"/>
                  </a:lnTo>
                  <a:lnTo>
                    <a:pt x="64" y="42"/>
                  </a:lnTo>
                  <a:lnTo>
                    <a:pt x="66" y="42"/>
                  </a:lnTo>
                  <a:lnTo>
                    <a:pt x="67" y="40"/>
                  </a:lnTo>
                  <a:lnTo>
                    <a:pt x="67" y="40"/>
                  </a:lnTo>
                  <a:lnTo>
                    <a:pt x="68" y="39"/>
                  </a:lnTo>
                  <a:lnTo>
                    <a:pt x="70" y="39"/>
                  </a:lnTo>
                  <a:lnTo>
                    <a:pt x="71" y="38"/>
                  </a:lnTo>
                  <a:lnTo>
                    <a:pt x="73" y="38"/>
                  </a:lnTo>
                  <a:lnTo>
                    <a:pt x="73" y="38"/>
                  </a:lnTo>
                  <a:lnTo>
                    <a:pt x="74" y="38"/>
                  </a:lnTo>
                  <a:lnTo>
                    <a:pt x="74" y="36"/>
                  </a:lnTo>
                  <a:lnTo>
                    <a:pt x="74" y="36"/>
                  </a:lnTo>
                  <a:lnTo>
                    <a:pt x="74" y="36"/>
                  </a:lnTo>
                  <a:lnTo>
                    <a:pt x="74" y="35"/>
                  </a:lnTo>
                  <a:lnTo>
                    <a:pt x="74" y="35"/>
                  </a:lnTo>
                  <a:lnTo>
                    <a:pt x="74" y="34"/>
                  </a:lnTo>
                  <a:lnTo>
                    <a:pt x="74" y="34"/>
                  </a:lnTo>
                  <a:lnTo>
                    <a:pt x="74" y="34"/>
                  </a:lnTo>
                  <a:lnTo>
                    <a:pt x="74" y="32"/>
                  </a:lnTo>
                  <a:lnTo>
                    <a:pt x="74" y="32"/>
                  </a:lnTo>
                  <a:lnTo>
                    <a:pt x="74" y="32"/>
                  </a:lnTo>
                  <a:lnTo>
                    <a:pt x="74" y="32"/>
                  </a:lnTo>
                  <a:lnTo>
                    <a:pt x="74" y="32"/>
                  </a:lnTo>
                  <a:lnTo>
                    <a:pt x="75" y="32"/>
                  </a:lnTo>
                  <a:lnTo>
                    <a:pt x="75" y="32"/>
                  </a:lnTo>
                  <a:lnTo>
                    <a:pt x="77" y="32"/>
                  </a:lnTo>
                  <a:lnTo>
                    <a:pt x="77" y="32"/>
                  </a:lnTo>
                  <a:lnTo>
                    <a:pt x="78" y="32"/>
                  </a:lnTo>
                  <a:lnTo>
                    <a:pt x="79" y="32"/>
                  </a:lnTo>
                  <a:lnTo>
                    <a:pt x="79" y="32"/>
                  </a:lnTo>
                  <a:lnTo>
                    <a:pt x="81" y="31"/>
                  </a:lnTo>
                  <a:lnTo>
                    <a:pt x="81" y="31"/>
                  </a:lnTo>
                  <a:lnTo>
                    <a:pt x="82" y="29"/>
                  </a:lnTo>
                  <a:lnTo>
                    <a:pt x="82" y="28"/>
                  </a:lnTo>
                  <a:lnTo>
                    <a:pt x="82" y="28"/>
                  </a:lnTo>
                  <a:lnTo>
                    <a:pt x="83" y="27"/>
                  </a:lnTo>
                  <a:lnTo>
                    <a:pt x="82" y="27"/>
                  </a:lnTo>
                  <a:lnTo>
                    <a:pt x="82" y="27"/>
                  </a:lnTo>
                  <a:lnTo>
                    <a:pt x="82" y="25"/>
                  </a:lnTo>
                  <a:lnTo>
                    <a:pt x="82" y="25"/>
                  </a:lnTo>
                  <a:lnTo>
                    <a:pt x="82" y="25"/>
                  </a:lnTo>
                  <a:lnTo>
                    <a:pt x="82" y="25"/>
                  </a:lnTo>
                  <a:lnTo>
                    <a:pt x="83" y="25"/>
                  </a:lnTo>
                  <a:lnTo>
                    <a:pt x="85" y="24"/>
                  </a:lnTo>
                  <a:lnTo>
                    <a:pt x="85" y="24"/>
                  </a:lnTo>
                  <a:lnTo>
                    <a:pt x="86" y="24"/>
                  </a:lnTo>
                  <a:lnTo>
                    <a:pt x="86" y="24"/>
                  </a:lnTo>
                  <a:lnTo>
                    <a:pt x="86" y="24"/>
                  </a:lnTo>
                  <a:lnTo>
                    <a:pt x="87" y="23"/>
                  </a:lnTo>
                  <a:lnTo>
                    <a:pt x="87" y="23"/>
                  </a:lnTo>
                  <a:lnTo>
                    <a:pt x="87" y="23"/>
                  </a:lnTo>
                  <a:lnTo>
                    <a:pt x="87" y="21"/>
                  </a:lnTo>
                  <a:lnTo>
                    <a:pt x="87" y="21"/>
                  </a:lnTo>
                  <a:lnTo>
                    <a:pt x="87" y="21"/>
                  </a:lnTo>
                  <a:lnTo>
                    <a:pt x="89" y="20"/>
                  </a:lnTo>
                  <a:lnTo>
                    <a:pt x="90" y="20"/>
                  </a:lnTo>
                  <a:lnTo>
                    <a:pt x="90" y="20"/>
                  </a:lnTo>
                  <a:lnTo>
                    <a:pt x="91" y="20"/>
                  </a:lnTo>
                  <a:lnTo>
                    <a:pt x="91" y="20"/>
                  </a:lnTo>
                  <a:lnTo>
                    <a:pt x="91" y="19"/>
                  </a:lnTo>
                  <a:lnTo>
                    <a:pt x="91" y="19"/>
                  </a:lnTo>
                  <a:lnTo>
                    <a:pt x="91" y="19"/>
                  </a:lnTo>
                  <a:lnTo>
                    <a:pt x="91" y="17"/>
                  </a:lnTo>
                  <a:lnTo>
                    <a:pt x="91" y="17"/>
                  </a:lnTo>
                  <a:lnTo>
                    <a:pt x="90" y="16"/>
                  </a:lnTo>
                  <a:lnTo>
                    <a:pt x="89" y="15"/>
                  </a:lnTo>
                  <a:lnTo>
                    <a:pt x="87" y="13"/>
                  </a:lnTo>
                  <a:lnTo>
                    <a:pt x="87" y="13"/>
                  </a:lnTo>
                  <a:lnTo>
                    <a:pt x="86" y="12"/>
                  </a:lnTo>
                  <a:lnTo>
                    <a:pt x="85" y="11"/>
                  </a:lnTo>
                  <a:lnTo>
                    <a:pt x="83" y="9"/>
                  </a:lnTo>
                  <a:lnTo>
                    <a:pt x="82" y="8"/>
                  </a:lnTo>
                  <a:lnTo>
                    <a:pt x="79" y="5"/>
                  </a:lnTo>
                  <a:lnTo>
                    <a:pt x="78" y="2"/>
                  </a:lnTo>
                  <a:lnTo>
                    <a:pt x="77" y="2"/>
                  </a:lnTo>
                  <a:lnTo>
                    <a:pt x="75" y="1"/>
                  </a:lnTo>
                  <a:lnTo>
                    <a:pt x="74" y="1"/>
                  </a:lnTo>
                  <a:lnTo>
                    <a:pt x="73" y="1"/>
                  </a:lnTo>
                  <a:lnTo>
                    <a:pt x="71" y="1"/>
                  </a:lnTo>
                  <a:lnTo>
                    <a:pt x="70" y="1"/>
                  </a:lnTo>
                  <a:lnTo>
                    <a:pt x="68" y="1"/>
                  </a:lnTo>
                  <a:lnTo>
                    <a:pt x="67" y="1"/>
                  </a:lnTo>
                  <a:lnTo>
                    <a:pt x="64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59" y="0"/>
                  </a:lnTo>
                  <a:lnTo>
                    <a:pt x="58" y="0"/>
                  </a:lnTo>
                  <a:lnTo>
                    <a:pt x="56" y="1"/>
                  </a:lnTo>
                  <a:lnTo>
                    <a:pt x="55" y="2"/>
                  </a:lnTo>
                  <a:lnTo>
                    <a:pt x="54" y="4"/>
                  </a:lnTo>
                  <a:lnTo>
                    <a:pt x="54" y="4"/>
                  </a:lnTo>
                  <a:lnTo>
                    <a:pt x="54" y="5"/>
                  </a:lnTo>
                  <a:lnTo>
                    <a:pt x="52" y="7"/>
                  </a:lnTo>
                  <a:lnTo>
                    <a:pt x="52" y="8"/>
                  </a:lnTo>
                  <a:lnTo>
                    <a:pt x="51" y="9"/>
                  </a:lnTo>
                  <a:lnTo>
                    <a:pt x="51" y="11"/>
                  </a:lnTo>
                  <a:lnTo>
                    <a:pt x="50" y="11"/>
                  </a:lnTo>
                  <a:lnTo>
                    <a:pt x="50" y="12"/>
                  </a:lnTo>
                  <a:lnTo>
                    <a:pt x="50" y="12"/>
                  </a:lnTo>
                  <a:lnTo>
                    <a:pt x="48" y="12"/>
                  </a:lnTo>
                  <a:lnTo>
                    <a:pt x="48" y="11"/>
                  </a:lnTo>
                  <a:lnTo>
                    <a:pt x="48" y="11"/>
                  </a:lnTo>
                  <a:lnTo>
                    <a:pt x="48" y="11"/>
                  </a:lnTo>
                  <a:lnTo>
                    <a:pt x="48" y="11"/>
                  </a:lnTo>
                  <a:lnTo>
                    <a:pt x="47" y="11"/>
                  </a:lnTo>
                  <a:lnTo>
                    <a:pt x="47" y="9"/>
                  </a:lnTo>
                  <a:lnTo>
                    <a:pt x="46" y="9"/>
                  </a:lnTo>
                  <a:lnTo>
                    <a:pt x="44" y="9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0" y="9"/>
                  </a:lnTo>
                  <a:lnTo>
                    <a:pt x="39" y="9"/>
                  </a:lnTo>
                  <a:lnTo>
                    <a:pt x="37" y="11"/>
                  </a:lnTo>
                  <a:lnTo>
                    <a:pt x="37" y="11"/>
                  </a:lnTo>
                  <a:lnTo>
                    <a:pt x="37" y="11"/>
                  </a:lnTo>
                  <a:lnTo>
                    <a:pt x="37" y="12"/>
                  </a:lnTo>
                  <a:lnTo>
                    <a:pt x="37" y="12"/>
                  </a:lnTo>
                  <a:lnTo>
                    <a:pt x="37" y="13"/>
                  </a:lnTo>
                  <a:lnTo>
                    <a:pt x="37" y="15"/>
                  </a:lnTo>
                  <a:lnTo>
                    <a:pt x="39" y="15"/>
                  </a:lnTo>
                  <a:lnTo>
                    <a:pt x="39" y="16"/>
                  </a:lnTo>
                  <a:lnTo>
                    <a:pt x="40" y="17"/>
                  </a:lnTo>
                  <a:lnTo>
                    <a:pt x="40" y="19"/>
                  </a:lnTo>
                  <a:lnTo>
                    <a:pt x="40" y="20"/>
                  </a:lnTo>
                  <a:lnTo>
                    <a:pt x="40" y="20"/>
                  </a:lnTo>
                  <a:lnTo>
                    <a:pt x="40" y="21"/>
                  </a:lnTo>
                  <a:lnTo>
                    <a:pt x="39" y="23"/>
                  </a:lnTo>
                  <a:lnTo>
                    <a:pt x="39" y="23"/>
                  </a:lnTo>
                  <a:lnTo>
                    <a:pt x="37" y="24"/>
                  </a:lnTo>
                  <a:lnTo>
                    <a:pt x="36" y="25"/>
                  </a:lnTo>
                  <a:lnTo>
                    <a:pt x="35" y="25"/>
                  </a:lnTo>
                  <a:lnTo>
                    <a:pt x="33" y="27"/>
                  </a:lnTo>
                  <a:lnTo>
                    <a:pt x="32" y="27"/>
                  </a:lnTo>
                  <a:lnTo>
                    <a:pt x="31" y="27"/>
                  </a:lnTo>
                  <a:lnTo>
                    <a:pt x="29" y="28"/>
                  </a:lnTo>
                  <a:lnTo>
                    <a:pt x="28" y="28"/>
                  </a:lnTo>
                  <a:lnTo>
                    <a:pt x="27" y="29"/>
                  </a:lnTo>
                  <a:lnTo>
                    <a:pt x="25" y="31"/>
                  </a:lnTo>
                  <a:lnTo>
                    <a:pt x="24" y="32"/>
                  </a:lnTo>
                  <a:lnTo>
                    <a:pt x="23" y="34"/>
                  </a:lnTo>
                  <a:lnTo>
                    <a:pt x="23" y="34"/>
                  </a:lnTo>
                  <a:lnTo>
                    <a:pt x="21" y="35"/>
                  </a:lnTo>
                  <a:lnTo>
                    <a:pt x="20" y="35"/>
                  </a:lnTo>
                  <a:lnTo>
                    <a:pt x="20" y="35"/>
                  </a:lnTo>
                  <a:lnTo>
                    <a:pt x="20" y="35"/>
                  </a:lnTo>
                  <a:lnTo>
                    <a:pt x="18" y="34"/>
                  </a:lnTo>
                  <a:lnTo>
                    <a:pt x="18" y="34"/>
                  </a:lnTo>
                  <a:lnTo>
                    <a:pt x="18" y="34"/>
                  </a:lnTo>
                  <a:lnTo>
                    <a:pt x="17" y="32"/>
                  </a:lnTo>
                  <a:lnTo>
                    <a:pt x="17" y="32"/>
                  </a:lnTo>
                  <a:lnTo>
                    <a:pt x="16" y="32"/>
                  </a:lnTo>
                  <a:lnTo>
                    <a:pt x="16" y="31"/>
                  </a:lnTo>
                  <a:lnTo>
                    <a:pt x="14" y="31"/>
                  </a:lnTo>
                  <a:lnTo>
                    <a:pt x="14" y="31"/>
                  </a:lnTo>
                  <a:lnTo>
                    <a:pt x="13" y="31"/>
                  </a:lnTo>
                  <a:lnTo>
                    <a:pt x="13" y="32"/>
                  </a:lnTo>
                  <a:lnTo>
                    <a:pt x="12" y="32"/>
                  </a:lnTo>
                  <a:lnTo>
                    <a:pt x="9" y="34"/>
                  </a:lnTo>
                  <a:lnTo>
                    <a:pt x="8" y="35"/>
                  </a:lnTo>
                  <a:lnTo>
                    <a:pt x="6" y="36"/>
                  </a:lnTo>
                  <a:lnTo>
                    <a:pt x="5" y="38"/>
                  </a:lnTo>
                  <a:lnTo>
                    <a:pt x="4" y="39"/>
                  </a:lnTo>
                  <a:lnTo>
                    <a:pt x="2" y="40"/>
                  </a:lnTo>
                  <a:lnTo>
                    <a:pt x="2" y="43"/>
                  </a:lnTo>
                  <a:lnTo>
                    <a:pt x="1" y="44"/>
                  </a:lnTo>
                  <a:lnTo>
                    <a:pt x="1" y="47"/>
                  </a:lnTo>
                  <a:lnTo>
                    <a:pt x="1" y="50"/>
                  </a:lnTo>
                  <a:lnTo>
                    <a:pt x="0" y="51"/>
                  </a:lnTo>
                  <a:lnTo>
                    <a:pt x="1" y="52"/>
                  </a:lnTo>
                  <a:lnTo>
                    <a:pt x="1" y="52"/>
                  </a:lnTo>
                  <a:lnTo>
                    <a:pt x="1" y="54"/>
                  </a:lnTo>
                  <a:lnTo>
                    <a:pt x="1" y="54"/>
                  </a:lnTo>
                  <a:lnTo>
                    <a:pt x="2" y="55"/>
                  </a:lnTo>
                  <a:lnTo>
                    <a:pt x="2" y="55"/>
                  </a:lnTo>
                  <a:lnTo>
                    <a:pt x="2" y="56"/>
                  </a:lnTo>
                  <a:lnTo>
                    <a:pt x="4" y="56"/>
                  </a:lnTo>
                  <a:lnTo>
                    <a:pt x="5" y="56"/>
                  </a:lnTo>
                  <a:lnTo>
                    <a:pt x="6" y="56"/>
                  </a:lnTo>
                  <a:lnTo>
                    <a:pt x="8" y="56"/>
                  </a:lnTo>
                  <a:lnTo>
                    <a:pt x="9" y="56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8"/>
                  </a:lnTo>
                  <a:lnTo>
                    <a:pt x="10" y="58"/>
                  </a:lnTo>
                  <a:lnTo>
                    <a:pt x="12" y="59"/>
                  </a:lnTo>
                  <a:lnTo>
                    <a:pt x="12" y="61"/>
                  </a:lnTo>
                  <a:lnTo>
                    <a:pt x="12" y="61"/>
                  </a:lnTo>
                  <a:lnTo>
                    <a:pt x="12" y="62"/>
                  </a:lnTo>
                  <a:lnTo>
                    <a:pt x="12" y="63"/>
                  </a:lnTo>
                  <a:lnTo>
                    <a:pt x="12" y="63"/>
                  </a:lnTo>
                  <a:lnTo>
                    <a:pt x="12" y="65"/>
                  </a:lnTo>
                  <a:lnTo>
                    <a:pt x="13" y="66"/>
                  </a:lnTo>
                  <a:lnTo>
                    <a:pt x="13" y="66"/>
                  </a:lnTo>
                  <a:lnTo>
                    <a:pt x="14" y="66"/>
                  </a:lnTo>
                  <a:lnTo>
                    <a:pt x="14" y="66"/>
                  </a:lnTo>
                  <a:lnTo>
                    <a:pt x="16" y="66"/>
                  </a:lnTo>
                  <a:lnTo>
                    <a:pt x="17" y="66"/>
                  </a:lnTo>
                  <a:lnTo>
                    <a:pt x="17" y="66"/>
                  </a:lnTo>
                  <a:lnTo>
                    <a:pt x="18" y="66"/>
                  </a:lnTo>
                  <a:lnTo>
                    <a:pt x="18" y="66"/>
                  </a:lnTo>
                  <a:lnTo>
                    <a:pt x="20" y="66"/>
                  </a:lnTo>
                  <a:lnTo>
                    <a:pt x="20" y="66"/>
                  </a:lnTo>
                  <a:lnTo>
                    <a:pt x="20" y="66"/>
                  </a:lnTo>
                  <a:lnTo>
                    <a:pt x="20" y="67"/>
                  </a:lnTo>
                  <a:lnTo>
                    <a:pt x="18" y="67"/>
                  </a:lnTo>
                  <a:lnTo>
                    <a:pt x="18" y="67"/>
                  </a:lnTo>
                  <a:lnTo>
                    <a:pt x="18" y="69"/>
                  </a:lnTo>
                  <a:lnTo>
                    <a:pt x="18" y="69"/>
                  </a:lnTo>
                  <a:lnTo>
                    <a:pt x="20" y="69"/>
                  </a:lnTo>
                  <a:lnTo>
                    <a:pt x="20" y="70"/>
                  </a:lnTo>
                  <a:lnTo>
                    <a:pt x="20" y="70"/>
                  </a:lnTo>
                  <a:lnTo>
                    <a:pt x="21" y="70"/>
                  </a:lnTo>
                  <a:lnTo>
                    <a:pt x="21" y="70"/>
                  </a:lnTo>
                  <a:lnTo>
                    <a:pt x="21" y="71"/>
                  </a:lnTo>
                  <a:lnTo>
                    <a:pt x="21" y="71"/>
                  </a:lnTo>
                  <a:lnTo>
                    <a:pt x="21" y="71"/>
                  </a:lnTo>
                  <a:lnTo>
                    <a:pt x="21" y="73"/>
                  </a:lnTo>
                  <a:lnTo>
                    <a:pt x="21" y="73"/>
                  </a:lnTo>
                  <a:lnTo>
                    <a:pt x="20" y="74"/>
                  </a:lnTo>
                  <a:lnTo>
                    <a:pt x="20" y="74"/>
                  </a:lnTo>
                  <a:lnTo>
                    <a:pt x="18" y="74"/>
                  </a:lnTo>
                  <a:lnTo>
                    <a:pt x="18" y="75"/>
                  </a:lnTo>
                  <a:lnTo>
                    <a:pt x="17" y="77"/>
                  </a:lnTo>
                  <a:lnTo>
                    <a:pt x="17" y="77"/>
                  </a:lnTo>
                  <a:lnTo>
                    <a:pt x="17" y="78"/>
                  </a:lnTo>
                  <a:lnTo>
                    <a:pt x="17" y="78"/>
                  </a:lnTo>
                  <a:lnTo>
                    <a:pt x="18" y="79"/>
                  </a:lnTo>
                  <a:lnTo>
                    <a:pt x="18" y="79"/>
                  </a:lnTo>
                  <a:lnTo>
                    <a:pt x="20" y="79"/>
                  </a:lnTo>
                  <a:lnTo>
                    <a:pt x="20" y="81"/>
                  </a:lnTo>
                  <a:lnTo>
                    <a:pt x="20" y="81"/>
                  </a:lnTo>
                  <a:lnTo>
                    <a:pt x="20" y="82"/>
                  </a:lnTo>
                  <a:lnTo>
                    <a:pt x="20" y="82"/>
                  </a:lnTo>
                  <a:lnTo>
                    <a:pt x="20" y="82"/>
                  </a:lnTo>
                  <a:lnTo>
                    <a:pt x="20" y="83"/>
                  </a:lnTo>
                  <a:lnTo>
                    <a:pt x="20" y="83"/>
                  </a:lnTo>
                  <a:lnTo>
                    <a:pt x="20" y="83"/>
                  </a:lnTo>
                  <a:lnTo>
                    <a:pt x="18" y="83"/>
                  </a:lnTo>
                  <a:lnTo>
                    <a:pt x="18" y="83"/>
                  </a:lnTo>
                  <a:lnTo>
                    <a:pt x="17" y="83"/>
                  </a:lnTo>
                  <a:lnTo>
                    <a:pt x="17" y="83"/>
                  </a:lnTo>
                  <a:lnTo>
                    <a:pt x="16" y="82"/>
                  </a:lnTo>
                  <a:lnTo>
                    <a:pt x="14" y="82"/>
                  </a:lnTo>
                  <a:lnTo>
                    <a:pt x="14" y="82"/>
                  </a:lnTo>
                  <a:lnTo>
                    <a:pt x="14" y="82"/>
                  </a:lnTo>
                  <a:lnTo>
                    <a:pt x="13" y="82"/>
                  </a:lnTo>
                  <a:lnTo>
                    <a:pt x="13" y="83"/>
                  </a:lnTo>
                  <a:lnTo>
                    <a:pt x="13" y="83"/>
                  </a:lnTo>
                  <a:lnTo>
                    <a:pt x="13" y="83"/>
                  </a:lnTo>
                  <a:lnTo>
                    <a:pt x="13" y="85"/>
                  </a:lnTo>
                  <a:lnTo>
                    <a:pt x="12" y="86"/>
                  </a:lnTo>
                  <a:lnTo>
                    <a:pt x="12" y="89"/>
                  </a:lnTo>
                  <a:lnTo>
                    <a:pt x="12" y="90"/>
                  </a:lnTo>
                  <a:lnTo>
                    <a:pt x="10" y="92"/>
                  </a:lnTo>
                  <a:lnTo>
                    <a:pt x="9" y="92"/>
                  </a:lnTo>
                  <a:lnTo>
                    <a:pt x="9" y="93"/>
                  </a:lnTo>
                  <a:lnTo>
                    <a:pt x="9" y="94"/>
                  </a:lnTo>
                  <a:lnTo>
                    <a:pt x="9" y="94"/>
                  </a:lnTo>
                  <a:lnTo>
                    <a:pt x="10" y="96"/>
                  </a:lnTo>
                  <a:lnTo>
                    <a:pt x="12" y="98"/>
                  </a:lnTo>
                  <a:lnTo>
                    <a:pt x="12" y="100"/>
                  </a:lnTo>
                  <a:lnTo>
                    <a:pt x="13" y="101"/>
                  </a:lnTo>
                  <a:lnTo>
                    <a:pt x="14" y="102"/>
                  </a:lnTo>
                  <a:lnTo>
                    <a:pt x="14" y="102"/>
                  </a:lnTo>
                  <a:lnTo>
                    <a:pt x="17" y="105"/>
                  </a:lnTo>
                  <a:lnTo>
                    <a:pt x="20" y="108"/>
                  </a:lnTo>
                  <a:lnTo>
                    <a:pt x="20" y="108"/>
                  </a:lnTo>
                  <a:lnTo>
                    <a:pt x="21" y="109"/>
                  </a:lnTo>
                  <a:lnTo>
                    <a:pt x="23" y="110"/>
                  </a:lnTo>
                  <a:lnTo>
                    <a:pt x="24" y="112"/>
                  </a:lnTo>
                  <a:lnTo>
                    <a:pt x="25" y="112"/>
                  </a:lnTo>
                  <a:lnTo>
                    <a:pt x="27" y="112"/>
                  </a:lnTo>
                  <a:lnTo>
                    <a:pt x="27" y="112"/>
                  </a:lnTo>
                  <a:lnTo>
                    <a:pt x="28" y="112"/>
                  </a:lnTo>
                  <a:lnTo>
                    <a:pt x="28" y="112"/>
                  </a:lnTo>
                  <a:lnTo>
                    <a:pt x="28" y="112"/>
                  </a:lnTo>
                  <a:lnTo>
                    <a:pt x="28" y="110"/>
                  </a:lnTo>
                  <a:lnTo>
                    <a:pt x="29" y="110"/>
                  </a:lnTo>
                  <a:lnTo>
                    <a:pt x="29" y="110"/>
                  </a:lnTo>
                  <a:lnTo>
                    <a:pt x="29" y="110"/>
                  </a:lnTo>
                  <a:lnTo>
                    <a:pt x="29" y="110"/>
                  </a:lnTo>
                  <a:lnTo>
                    <a:pt x="31" y="110"/>
                  </a:lnTo>
                  <a:lnTo>
                    <a:pt x="31" y="110"/>
                  </a:lnTo>
                  <a:lnTo>
                    <a:pt x="31" y="112"/>
                  </a:lnTo>
                  <a:lnTo>
                    <a:pt x="33" y="113"/>
                  </a:lnTo>
                  <a:lnTo>
                    <a:pt x="35" y="116"/>
                  </a:lnTo>
                  <a:lnTo>
                    <a:pt x="36" y="116"/>
                  </a:lnTo>
                  <a:lnTo>
                    <a:pt x="36" y="116"/>
                  </a:lnTo>
                  <a:lnTo>
                    <a:pt x="37" y="116"/>
                  </a:lnTo>
                  <a:lnTo>
                    <a:pt x="37" y="116"/>
                  </a:lnTo>
                  <a:lnTo>
                    <a:pt x="37" y="116"/>
                  </a:lnTo>
                  <a:lnTo>
                    <a:pt x="37" y="116"/>
                  </a:lnTo>
                  <a:lnTo>
                    <a:pt x="39" y="116"/>
                  </a:lnTo>
                  <a:lnTo>
                    <a:pt x="39" y="116"/>
                  </a:lnTo>
                  <a:lnTo>
                    <a:pt x="40" y="116"/>
                  </a:lnTo>
                  <a:lnTo>
                    <a:pt x="41" y="116"/>
                  </a:lnTo>
                  <a:lnTo>
                    <a:pt x="41" y="117"/>
                  </a:lnTo>
                  <a:lnTo>
                    <a:pt x="43" y="117"/>
                  </a:lnTo>
                  <a:lnTo>
                    <a:pt x="44" y="120"/>
                  </a:lnTo>
                  <a:lnTo>
                    <a:pt x="46" y="121"/>
                  </a:lnTo>
                  <a:lnTo>
                    <a:pt x="46" y="123"/>
                  </a:lnTo>
                  <a:lnTo>
                    <a:pt x="47" y="124"/>
                  </a:lnTo>
                  <a:lnTo>
                    <a:pt x="48" y="124"/>
                  </a:lnTo>
                  <a:lnTo>
                    <a:pt x="48" y="125"/>
                  </a:lnTo>
                  <a:lnTo>
                    <a:pt x="50" y="125"/>
                  </a:lnTo>
                  <a:lnTo>
                    <a:pt x="51" y="125"/>
                  </a:lnTo>
                  <a:lnTo>
                    <a:pt x="51" y="125"/>
                  </a:lnTo>
                  <a:lnTo>
                    <a:pt x="51" y="125"/>
                  </a:lnTo>
                  <a:lnTo>
                    <a:pt x="52" y="125"/>
                  </a:lnTo>
                  <a:lnTo>
                    <a:pt x="52" y="125"/>
                  </a:lnTo>
                  <a:lnTo>
                    <a:pt x="54" y="125"/>
                  </a:lnTo>
                  <a:lnTo>
                    <a:pt x="54" y="124"/>
                  </a:lnTo>
                  <a:lnTo>
                    <a:pt x="55" y="124"/>
                  </a:lnTo>
                  <a:lnTo>
                    <a:pt x="55" y="124"/>
                  </a:lnTo>
                  <a:lnTo>
                    <a:pt x="55" y="123"/>
                  </a:lnTo>
                  <a:lnTo>
                    <a:pt x="55" y="123"/>
                  </a:lnTo>
                  <a:lnTo>
                    <a:pt x="55" y="121"/>
                  </a:lnTo>
                  <a:lnTo>
                    <a:pt x="55" y="120"/>
                  </a:lnTo>
                  <a:lnTo>
                    <a:pt x="54" y="119"/>
                  </a:lnTo>
                  <a:lnTo>
                    <a:pt x="54" y="117"/>
                  </a:lnTo>
                  <a:lnTo>
                    <a:pt x="52" y="115"/>
                  </a:lnTo>
                  <a:lnTo>
                    <a:pt x="51" y="112"/>
                  </a:lnTo>
                  <a:lnTo>
                    <a:pt x="51" y="109"/>
                  </a:lnTo>
                  <a:lnTo>
                    <a:pt x="50" y="106"/>
                  </a:lnTo>
                  <a:lnTo>
                    <a:pt x="50" y="106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33" name="Freeform 43"/>
            <p:cNvSpPr>
              <a:spLocks/>
            </p:cNvSpPr>
            <p:nvPr/>
          </p:nvSpPr>
          <p:spPr bwMode="auto">
            <a:xfrm>
              <a:off x="5015152" y="2643135"/>
              <a:ext cx="486380" cy="236436"/>
            </a:xfrm>
            <a:custGeom>
              <a:avLst/>
              <a:gdLst>
                <a:gd name="T0" fmla="*/ 193 w 216"/>
                <a:gd name="T1" fmla="*/ 4 h 105"/>
                <a:gd name="T2" fmla="*/ 209 w 216"/>
                <a:gd name="T3" fmla="*/ 1 h 105"/>
                <a:gd name="T4" fmla="*/ 214 w 216"/>
                <a:gd name="T5" fmla="*/ 9 h 105"/>
                <a:gd name="T6" fmla="*/ 210 w 216"/>
                <a:gd name="T7" fmla="*/ 25 h 105"/>
                <a:gd name="T8" fmla="*/ 191 w 216"/>
                <a:gd name="T9" fmla="*/ 37 h 105"/>
                <a:gd name="T10" fmla="*/ 163 w 216"/>
                <a:gd name="T11" fmla="*/ 43 h 105"/>
                <a:gd name="T12" fmla="*/ 147 w 216"/>
                <a:gd name="T13" fmla="*/ 44 h 105"/>
                <a:gd name="T14" fmla="*/ 137 w 216"/>
                <a:gd name="T15" fmla="*/ 46 h 105"/>
                <a:gd name="T16" fmla="*/ 121 w 216"/>
                <a:gd name="T17" fmla="*/ 48 h 105"/>
                <a:gd name="T18" fmla="*/ 116 w 216"/>
                <a:gd name="T19" fmla="*/ 51 h 105"/>
                <a:gd name="T20" fmla="*/ 104 w 216"/>
                <a:gd name="T21" fmla="*/ 55 h 105"/>
                <a:gd name="T22" fmla="*/ 97 w 216"/>
                <a:gd name="T23" fmla="*/ 56 h 105"/>
                <a:gd name="T24" fmla="*/ 94 w 216"/>
                <a:gd name="T25" fmla="*/ 66 h 105"/>
                <a:gd name="T26" fmla="*/ 86 w 216"/>
                <a:gd name="T27" fmla="*/ 64 h 105"/>
                <a:gd name="T28" fmla="*/ 83 w 216"/>
                <a:gd name="T29" fmla="*/ 67 h 105"/>
                <a:gd name="T30" fmla="*/ 77 w 216"/>
                <a:gd name="T31" fmla="*/ 67 h 105"/>
                <a:gd name="T32" fmla="*/ 68 w 216"/>
                <a:gd name="T33" fmla="*/ 69 h 105"/>
                <a:gd name="T34" fmla="*/ 66 w 216"/>
                <a:gd name="T35" fmla="*/ 74 h 105"/>
                <a:gd name="T36" fmla="*/ 59 w 216"/>
                <a:gd name="T37" fmla="*/ 83 h 105"/>
                <a:gd name="T38" fmla="*/ 51 w 216"/>
                <a:gd name="T39" fmla="*/ 83 h 105"/>
                <a:gd name="T40" fmla="*/ 49 w 216"/>
                <a:gd name="T41" fmla="*/ 81 h 105"/>
                <a:gd name="T42" fmla="*/ 47 w 216"/>
                <a:gd name="T43" fmla="*/ 91 h 105"/>
                <a:gd name="T44" fmla="*/ 40 w 216"/>
                <a:gd name="T45" fmla="*/ 87 h 105"/>
                <a:gd name="T46" fmla="*/ 40 w 216"/>
                <a:gd name="T47" fmla="*/ 96 h 105"/>
                <a:gd name="T48" fmla="*/ 35 w 216"/>
                <a:gd name="T49" fmla="*/ 97 h 105"/>
                <a:gd name="T50" fmla="*/ 32 w 216"/>
                <a:gd name="T51" fmla="*/ 101 h 105"/>
                <a:gd name="T52" fmla="*/ 22 w 216"/>
                <a:gd name="T53" fmla="*/ 105 h 105"/>
                <a:gd name="T54" fmla="*/ 9 w 216"/>
                <a:gd name="T55" fmla="*/ 91 h 105"/>
                <a:gd name="T56" fmla="*/ 1 w 216"/>
                <a:gd name="T57" fmla="*/ 86 h 105"/>
                <a:gd name="T58" fmla="*/ 12 w 216"/>
                <a:gd name="T59" fmla="*/ 82 h 105"/>
                <a:gd name="T60" fmla="*/ 9 w 216"/>
                <a:gd name="T61" fmla="*/ 78 h 105"/>
                <a:gd name="T62" fmla="*/ 0 w 216"/>
                <a:gd name="T63" fmla="*/ 73 h 105"/>
                <a:gd name="T64" fmla="*/ 8 w 216"/>
                <a:gd name="T65" fmla="*/ 69 h 105"/>
                <a:gd name="T66" fmla="*/ 20 w 216"/>
                <a:gd name="T67" fmla="*/ 64 h 105"/>
                <a:gd name="T68" fmla="*/ 27 w 216"/>
                <a:gd name="T69" fmla="*/ 64 h 105"/>
                <a:gd name="T70" fmla="*/ 28 w 216"/>
                <a:gd name="T71" fmla="*/ 62 h 105"/>
                <a:gd name="T72" fmla="*/ 32 w 216"/>
                <a:gd name="T73" fmla="*/ 59 h 105"/>
                <a:gd name="T74" fmla="*/ 35 w 216"/>
                <a:gd name="T75" fmla="*/ 55 h 105"/>
                <a:gd name="T76" fmla="*/ 41 w 216"/>
                <a:gd name="T77" fmla="*/ 55 h 105"/>
                <a:gd name="T78" fmla="*/ 39 w 216"/>
                <a:gd name="T79" fmla="*/ 50 h 105"/>
                <a:gd name="T80" fmla="*/ 43 w 216"/>
                <a:gd name="T81" fmla="*/ 47 h 105"/>
                <a:gd name="T82" fmla="*/ 51 w 216"/>
                <a:gd name="T83" fmla="*/ 50 h 105"/>
                <a:gd name="T84" fmla="*/ 49 w 216"/>
                <a:gd name="T85" fmla="*/ 44 h 105"/>
                <a:gd name="T86" fmla="*/ 51 w 216"/>
                <a:gd name="T87" fmla="*/ 40 h 105"/>
                <a:gd name="T88" fmla="*/ 52 w 216"/>
                <a:gd name="T89" fmla="*/ 31 h 105"/>
                <a:gd name="T90" fmla="*/ 56 w 216"/>
                <a:gd name="T91" fmla="*/ 27 h 105"/>
                <a:gd name="T92" fmla="*/ 59 w 216"/>
                <a:gd name="T93" fmla="*/ 31 h 105"/>
                <a:gd name="T94" fmla="*/ 64 w 216"/>
                <a:gd name="T95" fmla="*/ 31 h 105"/>
                <a:gd name="T96" fmla="*/ 67 w 216"/>
                <a:gd name="T97" fmla="*/ 24 h 105"/>
                <a:gd name="T98" fmla="*/ 75 w 216"/>
                <a:gd name="T99" fmla="*/ 28 h 105"/>
                <a:gd name="T100" fmla="*/ 79 w 216"/>
                <a:gd name="T101" fmla="*/ 23 h 105"/>
                <a:gd name="T102" fmla="*/ 85 w 216"/>
                <a:gd name="T103" fmla="*/ 21 h 105"/>
                <a:gd name="T104" fmla="*/ 94 w 216"/>
                <a:gd name="T105" fmla="*/ 19 h 105"/>
                <a:gd name="T106" fmla="*/ 109 w 216"/>
                <a:gd name="T107" fmla="*/ 14 h 105"/>
                <a:gd name="T108" fmla="*/ 125 w 216"/>
                <a:gd name="T109" fmla="*/ 14 h 105"/>
                <a:gd name="T110" fmla="*/ 131 w 216"/>
                <a:gd name="T111" fmla="*/ 8 h 105"/>
                <a:gd name="T112" fmla="*/ 145 w 216"/>
                <a:gd name="T113" fmla="*/ 16 h 105"/>
                <a:gd name="T114" fmla="*/ 160 w 216"/>
                <a:gd name="T115" fmla="*/ 17 h 105"/>
                <a:gd name="T116" fmla="*/ 175 w 216"/>
                <a:gd name="T117" fmla="*/ 13 h 105"/>
                <a:gd name="T118" fmla="*/ 182 w 216"/>
                <a:gd name="T119" fmla="*/ 14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16" h="105">
                  <a:moveTo>
                    <a:pt x="183" y="12"/>
                  </a:moveTo>
                  <a:lnTo>
                    <a:pt x="185" y="12"/>
                  </a:lnTo>
                  <a:lnTo>
                    <a:pt x="185" y="10"/>
                  </a:lnTo>
                  <a:lnTo>
                    <a:pt x="186" y="9"/>
                  </a:lnTo>
                  <a:lnTo>
                    <a:pt x="187" y="8"/>
                  </a:lnTo>
                  <a:lnTo>
                    <a:pt x="189" y="6"/>
                  </a:lnTo>
                  <a:lnTo>
                    <a:pt x="189" y="5"/>
                  </a:lnTo>
                  <a:lnTo>
                    <a:pt x="191" y="5"/>
                  </a:lnTo>
                  <a:lnTo>
                    <a:pt x="193" y="4"/>
                  </a:lnTo>
                  <a:lnTo>
                    <a:pt x="195" y="2"/>
                  </a:lnTo>
                  <a:lnTo>
                    <a:pt x="198" y="1"/>
                  </a:lnTo>
                  <a:lnTo>
                    <a:pt x="199" y="0"/>
                  </a:lnTo>
                  <a:lnTo>
                    <a:pt x="201" y="0"/>
                  </a:lnTo>
                  <a:lnTo>
                    <a:pt x="202" y="0"/>
                  </a:lnTo>
                  <a:lnTo>
                    <a:pt x="202" y="0"/>
                  </a:lnTo>
                  <a:lnTo>
                    <a:pt x="205" y="0"/>
                  </a:lnTo>
                  <a:lnTo>
                    <a:pt x="206" y="0"/>
                  </a:lnTo>
                  <a:lnTo>
                    <a:pt x="209" y="1"/>
                  </a:lnTo>
                  <a:lnTo>
                    <a:pt x="210" y="1"/>
                  </a:lnTo>
                  <a:lnTo>
                    <a:pt x="212" y="2"/>
                  </a:lnTo>
                  <a:lnTo>
                    <a:pt x="212" y="2"/>
                  </a:lnTo>
                  <a:lnTo>
                    <a:pt x="213" y="4"/>
                  </a:lnTo>
                  <a:lnTo>
                    <a:pt x="213" y="5"/>
                  </a:lnTo>
                  <a:lnTo>
                    <a:pt x="214" y="5"/>
                  </a:lnTo>
                  <a:lnTo>
                    <a:pt x="214" y="6"/>
                  </a:lnTo>
                  <a:lnTo>
                    <a:pt x="214" y="8"/>
                  </a:lnTo>
                  <a:lnTo>
                    <a:pt x="214" y="9"/>
                  </a:lnTo>
                  <a:lnTo>
                    <a:pt x="214" y="12"/>
                  </a:lnTo>
                  <a:lnTo>
                    <a:pt x="216" y="14"/>
                  </a:lnTo>
                  <a:lnTo>
                    <a:pt x="216" y="16"/>
                  </a:lnTo>
                  <a:lnTo>
                    <a:pt x="216" y="19"/>
                  </a:lnTo>
                  <a:lnTo>
                    <a:pt x="214" y="20"/>
                  </a:lnTo>
                  <a:lnTo>
                    <a:pt x="214" y="21"/>
                  </a:lnTo>
                  <a:lnTo>
                    <a:pt x="214" y="23"/>
                  </a:lnTo>
                  <a:lnTo>
                    <a:pt x="213" y="24"/>
                  </a:lnTo>
                  <a:lnTo>
                    <a:pt x="210" y="25"/>
                  </a:lnTo>
                  <a:lnTo>
                    <a:pt x="208" y="28"/>
                  </a:lnTo>
                  <a:lnTo>
                    <a:pt x="206" y="28"/>
                  </a:lnTo>
                  <a:lnTo>
                    <a:pt x="205" y="31"/>
                  </a:lnTo>
                  <a:lnTo>
                    <a:pt x="202" y="32"/>
                  </a:lnTo>
                  <a:lnTo>
                    <a:pt x="201" y="32"/>
                  </a:lnTo>
                  <a:lnTo>
                    <a:pt x="198" y="33"/>
                  </a:lnTo>
                  <a:lnTo>
                    <a:pt x="197" y="35"/>
                  </a:lnTo>
                  <a:lnTo>
                    <a:pt x="194" y="36"/>
                  </a:lnTo>
                  <a:lnTo>
                    <a:pt x="191" y="37"/>
                  </a:lnTo>
                  <a:lnTo>
                    <a:pt x="189" y="37"/>
                  </a:lnTo>
                  <a:lnTo>
                    <a:pt x="186" y="39"/>
                  </a:lnTo>
                  <a:lnTo>
                    <a:pt x="183" y="39"/>
                  </a:lnTo>
                  <a:lnTo>
                    <a:pt x="180" y="40"/>
                  </a:lnTo>
                  <a:lnTo>
                    <a:pt x="178" y="40"/>
                  </a:lnTo>
                  <a:lnTo>
                    <a:pt x="174" y="41"/>
                  </a:lnTo>
                  <a:lnTo>
                    <a:pt x="170" y="41"/>
                  </a:lnTo>
                  <a:lnTo>
                    <a:pt x="167" y="43"/>
                  </a:lnTo>
                  <a:lnTo>
                    <a:pt x="163" y="43"/>
                  </a:lnTo>
                  <a:lnTo>
                    <a:pt x="159" y="44"/>
                  </a:lnTo>
                  <a:lnTo>
                    <a:pt x="155" y="44"/>
                  </a:lnTo>
                  <a:lnTo>
                    <a:pt x="152" y="44"/>
                  </a:lnTo>
                  <a:lnTo>
                    <a:pt x="149" y="46"/>
                  </a:lnTo>
                  <a:lnTo>
                    <a:pt x="148" y="46"/>
                  </a:lnTo>
                  <a:lnTo>
                    <a:pt x="147" y="44"/>
                  </a:lnTo>
                  <a:lnTo>
                    <a:pt x="147" y="44"/>
                  </a:lnTo>
                  <a:lnTo>
                    <a:pt x="147" y="44"/>
                  </a:lnTo>
                  <a:lnTo>
                    <a:pt x="147" y="44"/>
                  </a:lnTo>
                  <a:lnTo>
                    <a:pt x="147" y="44"/>
                  </a:lnTo>
                  <a:lnTo>
                    <a:pt x="147" y="44"/>
                  </a:lnTo>
                  <a:lnTo>
                    <a:pt x="145" y="43"/>
                  </a:lnTo>
                  <a:lnTo>
                    <a:pt x="145" y="43"/>
                  </a:lnTo>
                  <a:lnTo>
                    <a:pt x="144" y="44"/>
                  </a:lnTo>
                  <a:lnTo>
                    <a:pt x="144" y="44"/>
                  </a:lnTo>
                  <a:lnTo>
                    <a:pt x="143" y="44"/>
                  </a:lnTo>
                  <a:lnTo>
                    <a:pt x="140" y="46"/>
                  </a:lnTo>
                  <a:lnTo>
                    <a:pt x="137" y="46"/>
                  </a:lnTo>
                  <a:lnTo>
                    <a:pt x="135" y="46"/>
                  </a:lnTo>
                  <a:lnTo>
                    <a:pt x="133" y="46"/>
                  </a:lnTo>
                  <a:lnTo>
                    <a:pt x="131" y="46"/>
                  </a:lnTo>
                  <a:lnTo>
                    <a:pt x="129" y="46"/>
                  </a:lnTo>
                  <a:lnTo>
                    <a:pt x="128" y="46"/>
                  </a:lnTo>
                  <a:lnTo>
                    <a:pt x="126" y="47"/>
                  </a:lnTo>
                  <a:lnTo>
                    <a:pt x="124" y="47"/>
                  </a:lnTo>
                  <a:lnTo>
                    <a:pt x="122" y="47"/>
                  </a:lnTo>
                  <a:lnTo>
                    <a:pt x="121" y="48"/>
                  </a:lnTo>
                  <a:lnTo>
                    <a:pt x="120" y="50"/>
                  </a:lnTo>
                  <a:lnTo>
                    <a:pt x="118" y="50"/>
                  </a:lnTo>
                  <a:lnTo>
                    <a:pt x="117" y="51"/>
                  </a:lnTo>
                  <a:lnTo>
                    <a:pt x="116" y="52"/>
                  </a:lnTo>
                  <a:lnTo>
                    <a:pt x="116" y="52"/>
                  </a:lnTo>
                  <a:lnTo>
                    <a:pt x="116" y="52"/>
                  </a:lnTo>
                  <a:lnTo>
                    <a:pt x="116" y="52"/>
                  </a:lnTo>
                  <a:lnTo>
                    <a:pt x="116" y="52"/>
                  </a:lnTo>
                  <a:lnTo>
                    <a:pt x="116" y="51"/>
                  </a:lnTo>
                  <a:lnTo>
                    <a:pt x="114" y="51"/>
                  </a:lnTo>
                  <a:lnTo>
                    <a:pt x="114" y="51"/>
                  </a:lnTo>
                  <a:lnTo>
                    <a:pt x="113" y="51"/>
                  </a:lnTo>
                  <a:lnTo>
                    <a:pt x="112" y="52"/>
                  </a:lnTo>
                  <a:lnTo>
                    <a:pt x="109" y="54"/>
                  </a:lnTo>
                  <a:lnTo>
                    <a:pt x="108" y="54"/>
                  </a:lnTo>
                  <a:lnTo>
                    <a:pt x="105" y="55"/>
                  </a:lnTo>
                  <a:lnTo>
                    <a:pt x="104" y="55"/>
                  </a:lnTo>
                  <a:lnTo>
                    <a:pt x="104" y="55"/>
                  </a:lnTo>
                  <a:lnTo>
                    <a:pt x="102" y="55"/>
                  </a:lnTo>
                  <a:lnTo>
                    <a:pt x="102" y="55"/>
                  </a:lnTo>
                  <a:lnTo>
                    <a:pt x="101" y="55"/>
                  </a:lnTo>
                  <a:lnTo>
                    <a:pt x="101" y="55"/>
                  </a:lnTo>
                  <a:lnTo>
                    <a:pt x="99" y="55"/>
                  </a:lnTo>
                  <a:lnTo>
                    <a:pt x="98" y="55"/>
                  </a:lnTo>
                  <a:lnTo>
                    <a:pt x="98" y="55"/>
                  </a:lnTo>
                  <a:lnTo>
                    <a:pt x="98" y="55"/>
                  </a:lnTo>
                  <a:lnTo>
                    <a:pt x="97" y="56"/>
                  </a:lnTo>
                  <a:lnTo>
                    <a:pt x="97" y="56"/>
                  </a:lnTo>
                  <a:lnTo>
                    <a:pt x="97" y="58"/>
                  </a:lnTo>
                  <a:lnTo>
                    <a:pt x="97" y="59"/>
                  </a:lnTo>
                  <a:lnTo>
                    <a:pt x="97" y="60"/>
                  </a:lnTo>
                  <a:lnTo>
                    <a:pt x="97" y="62"/>
                  </a:lnTo>
                  <a:lnTo>
                    <a:pt x="97" y="62"/>
                  </a:lnTo>
                  <a:lnTo>
                    <a:pt x="97" y="63"/>
                  </a:lnTo>
                  <a:lnTo>
                    <a:pt x="95" y="64"/>
                  </a:lnTo>
                  <a:lnTo>
                    <a:pt x="94" y="66"/>
                  </a:lnTo>
                  <a:lnTo>
                    <a:pt x="94" y="67"/>
                  </a:lnTo>
                  <a:lnTo>
                    <a:pt x="93" y="67"/>
                  </a:lnTo>
                  <a:lnTo>
                    <a:pt x="91" y="67"/>
                  </a:lnTo>
                  <a:lnTo>
                    <a:pt x="91" y="67"/>
                  </a:lnTo>
                  <a:lnTo>
                    <a:pt x="90" y="66"/>
                  </a:lnTo>
                  <a:lnTo>
                    <a:pt x="87" y="66"/>
                  </a:lnTo>
                  <a:lnTo>
                    <a:pt x="86" y="66"/>
                  </a:lnTo>
                  <a:lnTo>
                    <a:pt x="86" y="64"/>
                  </a:lnTo>
                  <a:lnTo>
                    <a:pt x="86" y="64"/>
                  </a:lnTo>
                  <a:lnTo>
                    <a:pt x="85" y="64"/>
                  </a:lnTo>
                  <a:lnTo>
                    <a:pt x="85" y="66"/>
                  </a:lnTo>
                  <a:lnTo>
                    <a:pt x="85" y="66"/>
                  </a:lnTo>
                  <a:lnTo>
                    <a:pt x="85" y="66"/>
                  </a:lnTo>
                  <a:lnTo>
                    <a:pt x="85" y="66"/>
                  </a:lnTo>
                  <a:lnTo>
                    <a:pt x="83" y="67"/>
                  </a:lnTo>
                  <a:lnTo>
                    <a:pt x="83" y="67"/>
                  </a:lnTo>
                  <a:lnTo>
                    <a:pt x="83" y="67"/>
                  </a:lnTo>
                  <a:lnTo>
                    <a:pt x="83" y="67"/>
                  </a:lnTo>
                  <a:lnTo>
                    <a:pt x="82" y="67"/>
                  </a:lnTo>
                  <a:lnTo>
                    <a:pt x="82" y="66"/>
                  </a:lnTo>
                  <a:lnTo>
                    <a:pt x="81" y="66"/>
                  </a:lnTo>
                  <a:lnTo>
                    <a:pt x="81" y="66"/>
                  </a:lnTo>
                  <a:lnTo>
                    <a:pt x="79" y="66"/>
                  </a:lnTo>
                  <a:lnTo>
                    <a:pt x="79" y="66"/>
                  </a:lnTo>
                  <a:lnTo>
                    <a:pt x="78" y="66"/>
                  </a:lnTo>
                  <a:lnTo>
                    <a:pt x="77" y="66"/>
                  </a:lnTo>
                  <a:lnTo>
                    <a:pt x="77" y="67"/>
                  </a:lnTo>
                  <a:lnTo>
                    <a:pt x="75" y="67"/>
                  </a:lnTo>
                  <a:lnTo>
                    <a:pt x="74" y="69"/>
                  </a:lnTo>
                  <a:lnTo>
                    <a:pt x="74" y="69"/>
                  </a:lnTo>
                  <a:lnTo>
                    <a:pt x="72" y="69"/>
                  </a:lnTo>
                  <a:lnTo>
                    <a:pt x="71" y="70"/>
                  </a:lnTo>
                  <a:lnTo>
                    <a:pt x="71" y="70"/>
                  </a:lnTo>
                  <a:lnTo>
                    <a:pt x="70" y="69"/>
                  </a:lnTo>
                  <a:lnTo>
                    <a:pt x="70" y="69"/>
                  </a:lnTo>
                  <a:lnTo>
                    <a:pt x="68" y="69"/>
                  </a:lnTo>
                  <a:lnTo>
                    <a:pt x="68" y="67"/>
                  </a:lnTo>
                  <a:lnTo>
                    <a:pt x="68" y="67"/>
                  </a:lnTo>
                  <a:lnTo>
                    <a:pt x="67" y="67"/>
                  </a:lnTo>
                  <a:lnTo>
                    <a:pt x="67" y="69"/>
                  </a:lnTo>
                  <a:lnTo>
                    <a:pt x="67" y="69"/>
                  </a:lnTo>
                  <a:lnTo>
                    <a:pt x="67" y="70"/>
                  </a:lnTo>
                  <a:lnTo>
                    <a:pt x="66" y="71"/>
                  </a:lnTo>
                  <a:lnTo>
                    <a:pt x="66" y="73"/>
                  </a:lnTo>
                  <a:lnTo>
                    <a:pt x="66" y="74"/>
                  </a:lnTo>
                  <a:lnTo>
                    <a:pt x="66" y="75"/>
                  </a:lnTo>
                  <a:lnTo>
                    <a:pt x="64" y="77"/>
                  </a:lnTo>
                  <a:lnTo>
                    <a:pt x="64" y="78"/>
                  </a:lnTo>
                  <a:lnTo>
                    <a:pt x="64" y="79"/>
                  </a:lnTo>
                  <a:lnTo>
                    <a:pt x="63" y="79"/>
                  </a:lnTo>
                  <a:lnTo>
                    <a:pt x="63" y="81"/>
                  </a:lnTo>
                  <a:lnTo>
                    <a:pt x="62" y="81"/>
                  </a:lnTo>
                  <a:lnTo>
                    <a:pt x="60" y="82"/>
                  </a:lnTo>
                  <a:lnTo>
                    <a:pt x="59" y="83"/>
                  </a:lnTo>
                  <a:lnTo>
                    <a:pt x="58" y="83"/>
                  </a:lnTo>
                  <a:lnTo>
                    <a:pt x="56" y="85"/>
                  </a:lnTo>
                  <a:lnTo>
                    <a:pt x="55" y="85"/>
                  </a:lnTo>
                  <a:lnTo>
                    <a:pt x="55" y="85"/>
                  </a:lnTo>
                  <a:lnTo>
                    <a:pt x="54" y="85"/>
                  </a:lnTo>
                  <a:lnTo>
                    <a:pt x="54" y="85"/>
                  </a:lnTo>
                  <a:lnTo>
                    <a:pt x="52" y="83"/>
                  </a:lnTo>
                  <a:lnTo>
                    <a:pt x="52" y="83"/>
                  </a:lnTo>
                  <a:lnTo>
                    <a:pt x="51" y="83"/>
                  </a:lnTo>
                  <a:lnTo>
                    <a:pt x="51" y="82"/>
                  </a:lnTo>
                  <a:lnTo>
                    <a:pt x="51" y="81"/>
                  </a:lnTo>
                  <a:lnTo>
                    <a:pt x="51" y="81"/>
                  </a:lnTo>
                  <a:lnTo>
                    <a:pt x="51" y="79"/>
                  </a:lnTo>
                  <a:lnTo>
                    <a:pt x="51" y="79"/>
                  </a:lnTo>
                  <a:lnTo>
                    <a:pt x="49" y="79"/>
                  </a:lnTo>
                  <a:lnTo>
                    <a:pt x="49" y="79"/>
                  </a:lnTo>
                  <a:lnTo>
                    <a:pt x="49" y="79"/>
                  </a:lnTo>
                  <a:lnTo>
                    <a:pt x="49" y="81"/>
                  </a:lnTo>
                  <a:lnTo>
                    <a:pt x="48" y="82"/>
                  </a:lnTo>
                  <a:lnTo>
                    <a:pt x="48" y="83"/>
                  </a:lnTo>
                  <a:lnTo>
                    <a:pt x="48" y="86"/>
                  </a:lnTo>
                  <a:lnTo>
                    <a:pt x="48" y="87"/>
                  </a:lnTo>
                  <a:lnTo>
                    <a:pt x="48" y="89"/>
                  </a:lnTo>
                  <a:lnTo>
                    <a:pt x="48" y="90"/>
                  </a:lnTo>
                  <a:lnTo>
                    <a:pt x="47" y="90"/>
                  </a:lnTo>
                  <a:lnTo>
                    <a:pt x="47" y="91"/>
                  </a:lnTo>
                  <a:lnTo>
                    <a:pt x="47" y="91"/>
                  </a:lnTo>
                  <a:lnTo>
                    <a:pt x="47" y="91"/>
                  </a:lnTo>
                  <a:lnTo>
                    <a:pt x="45" y="91"/>
                  </a:lnTo>
                  <a:lnTo>
                    <a:pt x="45" y="91"/>
                  </a:lnTo>
                  <a:lnTo>
                    <a:pt x="45" y="91"/>
                  </a:lnTo>
                  <a:lnTo>
                    <a:pt x="44" y="90"/>
                  </a:lnTo>
                  <a:lnTo>
                    <a:pt x="43" y="90"/>
                  </a:lnTo>
                  <a:lnTo>
                    <a:pt x="41" y="89"/>
                  </a:lnTo>
                  <a:lnTo>
                    <a:pt x="40" y="87"/>
                  </a:lnTo>
                  <a:lnTo>
                    <a:pt x="40" y="87"/>
                  </a:lnTo>
                  <a:lnTo>
                    <a:pt x="39" y="87"/>
                  </a:lnTo>
                  <a:lnTo>
                    <a:pt x="39" y="87"/>
                  </a:lnTo>
                  <a:lnTo>
                    <a:pt x="39" y="87"/>
                  </a:lnTo>
                  <a:lnTo>
                    <a:pt x="39" y="87"/>
                  </a:lnTo>
                  <a:lnTo>
                    <a:pt x="39" y="89"/>
                  </a:lnTo>
                  <a:lnTo>
                    <a:pt x="39" y="89"/>
                  </a:lnTo>
                  <a:lnTo>
                    <a:pt x="39" y="91"/>
                  </a:lnTo>
                  <a:lnTo>
                    <a:pt x="40" y="93"/>
                  </a:lnTo>
                  <a:lnTo>
                    <a:pt x="40" y="96"/>
                  </a:lnTo>
                  <a:lnTo>
                    <a:pt x="40" y="96"/>
                  </a:lnTo>
                  <a:lnTo>
                    <a:pt x="40" y="97"/>
                  </a:lnTo>
                  <a:lnTo>
                    <a:pt x="40" y="97"/>
                  </a:lnTo>
                  <a:lnTo>
                    <a:pt x="40" y="97"/>
                  </a:lnTo>
                  <a:lnTo>
                    <a:pt x="39" y="97"/>
                  </a:lnTo>
                  <a:lnTo>
                    <a:pt x="39" y="97"/>
                  </a:lnTo>
                  <a:lnTo>
                    <a:pt x="36" y="97"/>
                  </a:lnTo>
                  <a:lnTo>
                    <a:pt x="36" y="97"/>
                  </a:lnTo>
                  <a:lnTo>
                    <a:pt x="35" y="97"/>
                  </a:lnTo>
                  <a:lnTo>
                    <a:pt x="35" y="97"/>
                  </a:lnTo>
                  <a:lnTo>
                    <a:pt x="35" y="97"/>
                  </a:lnTo>
                  <a:lnTo>
                    <a:pt x="33" y="97"/>
                  </a:lnTo>
                  <a:lnTo>
                    <a:pt x="33" y="98"/>
                  </a:lnTo>
                  <a:lnTo>
                    <a:pt x="33" y="98"/>
                  </a:lnTo>
                  <a:lnTo>
                    <a:pt x="33" y="100"/>
                  </a:lnTo>
                  <a:lnTo>
                    <a:pt x="33" y="100"/>
                  </a:lnTo>
                  <a:lnTo>
                    <a:pt x="32" y="101"/>
                  </a:lnTo>
                  <a:lnTo>
                    <a:pt x="32" y="101"/>
                  </a:lnTo>
                  <a:lnTo>
                    <a:pt x="32" y="102"/>
                  </a:lnTo>
                  <a:lnTo>
                    <a:pt x="31" y="104"/>
                  </a:lnTo>
                  <a:lnTo>
                    <a:pt x="29" y="104"/>
                  </a:lnTo>
                  <a:lnTo>
                    <a:pt x="28" y="105"/>
                  </a:lnTo>
                  <a:lnTo>
                    <a:pt x="28" y="105"/>
                  </a:lnTo>
                  <a:lnTo>
                    <a:pt x="27" y="105"/>
                  </a:lnTo>
                  <a:lnTo>
                    <a:pt x="25" y="105"/>
                  </a:lnTo>
                  <a:lnTo>
                    <a:pt x="24" y="105"/>
                  </a:lnTo>
                  <a:lnTo>
                    <a:pt x="22" y="105"/>
                  </a:lnTo>
                  <a:lnTo>
                    <a:pt x="22" y="105"/>
                  </a:lnTo>
                  <a:lnTo>
                    <a:pt x="21" y="105"/>
                  </a:lnTo>
                  <a:lnTo>
                    <a:pt x="21" y="104"/>
                  </a:lnTo>
                  <a:lnTo>
                    <a:pt x="20" y="102"/>
                  </a:lnTo>
                  <a:lnTo>
                    <a:pt x="18" y="101"/>
                  </a:lnTo>
                  <a:lnTo>
                    <a:pt x="16" y="98"/>
                  </a:lnTo>
                  <a:lnTo>
                    <a:pt x="14" y="96"/>
                  </a:lnTo>
                  <a:lnTo>
                    <a:pt x="12" y="93"/>
                  </a:lnTo>
                  <a:lnTo>
                    <a:pt x="9" y="91"/>
                  </a:lnTo>
                  <a:lnTo>
                    <a:pt x="6" y="90"/>
                  </a:lnTo>
                  <a:lnTo>
                    <a:pt x="5" y="89"/>
                  </a:lnTo>
                  <a:lnTo>
                    <a:pt x="2" y="87"/>
                  </a:lnTo>
                  <a:lnTo>
                    <a:pt x="2" y="87"/>
                  </a:lnTo>
                  <a:lnTo>
                    <a:pt x="1" y="87"/>
                  </a:lnTo>
                  <a:lnTo>
                    <a:pt x="1" y="87"/>
                  </a:lnTo>
                  <a:lnTo>
                    <a:pt x="1" y="86"/>
                  </a:lnTo>
                  <a:lnTo>
                    <a:pt x="1" y="86"/>
                  </a:lnTo>
                  <a:lnTo>
                    <a:pt x="1" y="86"/>
                  </a:lnTo>
                  <a:lnTo>
                    <a:pt x="1" y="85"/>
                  </a:lnTo>
                  <a:lnTo>
                    <a:pt x="1" y="85"/>
                  </a:lnTo>
                  <a:lnTo>
                    <a:pt x="2" y="83"/>
                  </a:lnTo>
                  <a:lnTo>
                    <a:pt x="2" y="83"/>
                  </a:lnTo>
                  <a:lnTo>
                    <a:pt x="4" y="83"/>
                  </a:lnTo>
                  <a:lnTo>
                    <a:pt x="5" y="83"/>
                  </a:lnTo>
                  <a:lnTo>
                    <a:pt x="8" y="82"/>
                  </a:lnTo>
                  <a:lnTo>
                    <a:pt x="10" y="82"/>
                  </a:lnTo>
                  <a:lnTo>
                    <a:pt x="12" y="82"/>
                  </a:lnTo>
                  <a:lnTo>
                    <a:pt x="12" y="82"/>
                  </a:lnTo>
                  <a:lnTo>
                    <a:pt x="13" y="82"/>
                  </a:lnTo>
                  <a:lnTo>
                    <a:pt x="13" y="82"/>
                  </a:lnTo>
                  <a:lnTo>
                    <a:pt x="13" y="81"/>
                  </a:lnTo>
                  <a:lnTo>
                    <a:pt x="13" y="81"/>
                  </a:lnTo>
                  <a:lnTo>
                    <a:pt x="13" y="81"/>
                  </a:lnTo>
                  <a:lnTo>
                    <a:pt x="13" y="79"/>
                  </a:lnTo>
                  <a:lnTo>
                    <a:pt x="10" y="79"/>
                  </a:lnTo>
                  <a:lnTo>
                    <a:pt x="9" y="78"/>
                  </a:lnTo>
                  <a:lnTo>
                    <a:pt x="6" y="78"/>
                  </a:lnTo>
                  <a:lnTo>
                    <a:pt x="5" y="78"/>
                  </a:lnTo>
                  <a:lnTo>
                    <a:pt x="5" y="78"/>
                  </a:lnTo>
                  <a:lnTo>
                    <a:pt x="4" y="77"/>
                  </a:lnTo>
                  <a:lnTo>
                    <a:pt x="4" y="77"/>
                  </a:lnTo>
                  <a:lnTo>
                    <a:pt x="2" y="77"/>
                  </a:lnTo>
                  <a:lnTo>
                    <a:pt x="1" y="74"/>
                  </a:lnTo>
                  <a:lnTo>
                    <a:pt x="0" y="73"/>
                  </a:lnTo>
                  <a:lnTo>
                    <a:pt x="0" y="73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70"/>
                  </a:lnTo>
                  <a:lnTo>
                    <a:pt x="1" y="70"/>
                  </a:lnTo>
                  <a:lnTo>
                    <a:pt x="1" y="70"/>
                  </a:lnTo>
                  <a:lnTo>
                    <a:pt x="2" y="69"/>
                  </a:lnTo>
                  <a:lnTo>
                    <a:pt x="4" y="69"/>
                  </a:lnTo>
                  <a:lnTo>
                    <a:pt x="5" y="69"/>
                  </a:lnTo>
                  <a:lnTo>
                    <a:pt x="8" y="69"/>
                  </a:lnTo>
                  <a:lnTo>
                    <a:pt x="10" y="69"/>
                  </a:lnTo>
                  <a:lnTo>
                    <a:pt x="10" y="69"/>
                  </a:lnTo>
                  <a:lnTo>
                    <a:pt x="12" y="69"/>
                  </a:lnTo>
                  <a:lnTo>
                    <a:pt x="14" y="67"/>
                  </a:lnTo>
                  <a:lnTo>
                    <a:pt x="16" y="67"/>
                  </a:lnTo>
                  <a:lnTo>
                    <a:pt x="17" y="66"/>
                  </a:lnTo>
                  <a:lnTo>
                    <a:pt x="18" y="66"/>
                  </a:lnTo>
                  <a:lnTo>
                    <a:pt x="20" y="64"/>
                  </a:lnTo>
                  <a:lnTo>
                    <a:pt x="20" y="64"/>
                  </a:lnTo>
                  <a:lnTo>
                    <a:pt x="21" y="64"/>
                  </a:lnTo>
                  <a:lnTo>
                    <a:pt x="22" y="64"/>
                  </a:lnTo>
                  <a:lnTo>
                    <a:pt x="22" y="64"/>
                  </a:lnTo>
                  <a:lnTo>
                    <a:pt x="24" y="64"/>
                  </a:lnTo>
                  <a:lnTo>
                    <a:pt x="24" y="64"/>
                  </a:lnTo>
                  <a:lnTo>
                    <a:pt x="25" y="64"/>
                  </a:lnTo>
                  <a:lnTo>
                    <a:pt x="25" y="66"/>
                  </a:lnTo>
                  <a:lnTo>
                    <a:pt x="25" y="66"/>
                  </a:lnTo>
                  <a:lnTo>
                    <a:pt x="27" y="64"/>
                  </a:lnTo>
                  <a:lnTo>
                    <a:pt x="27" y="64"/>
                  </a:lnTo>
                  <a:lnTo>
                    <a:pt x="27" y="64"/>
                  </a:lnTo>
                  <a:lnTo>
                    <a:pt x="27" y="64"/>
                  </a:lnTo>
                  <a:lnTo>
                    <a:pt x="27" y="63"/>
                  </a:lnTo>
                  <a:lnTo>
                    <a:pt x="28" y="63"/>
                  </a:lnTo>
                  <a:lnTo>
                    <a:pt x="28" y="62"/>
                  </a:lnTo>
                  <a:lnTo>
                    <a:pt x="28" y="62"/>
                  </a:lnTo>
                  <a:lnTo>
                    <a:pt x="28" y="62"/>
                  </a:lnTo>
                  <a:lnTo>
                    <a:pt x="28" y="62"/>
                  </a:lnTo>
                  <a:lnTo>
                    <a:pt x="29" y="62"/>
                  </a:lnTo>
                  <a:lnTo>
                    <a:pt x="29" y="62"/>
                  </a:lnTo>
                  <a:lnTo>
                    <a:pt x="31" y="62"/>
                  </a:lnTo>
                  <a:lnTo>
                    <a:pt x="31" y="62"/>
                  </a:lnTo>
                  <a:lnTo>
                    <a:pt x="32" y="62"/>
                  </a:lnTo>
                  <a:lnTo>
                    <a:pt x="32" y="60"/>
                  </a:lnTo>
                  <a:lnTo>
                    <a:pt x="32" y="60"/>
                  </a:lnTo>
                  <a:lnTo>
                    <a:pt x="32" y="60"/>
                  </a:lnTo>
                  <a:lnTo>
                    <a:pt x="32" y="59"/>
                  </a:lnTo>
                  <a:lnTo>
                    <a:pt x="32" y="59"/>
                  </a:lnTo>
                  <a:lnTo>
                    <a:pt x="32" y="58"/>
                  </a:lnTo>
                  <a:lnTo>
                    <a:pt x="32" y="56"/>
                  </a:lnTo>
                  <a:lnTo>
                    <a:pt x="32" y="55"/>
                  </a:lnTo>
                  <a:lnTo>
                    <a:pt x="32" y="55"/>
                  </a:lnTo>
                  <a:lnTo>
                    <a:pt x="33" y="55"/>
                  </a:lnTo>
                  <a:lnTo>
                    <a:pt x="33" y="55"/>
                  </a:lnTo>
                  <a:lnTo>
                    <a:pt x="35" y="55"/>
                  </a:lnTo>
                  <a:lnTo>
                    <a:pt x="35" y="55"/>
                  </a:lnTo>
                  <a:lnTo>
                    <a:pt x="36" y="55"/>
                  </a:lnTo>
                  <a:lnTo>
                    <a:pt x="39" y="55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1" y="56"/>
                  </a:lnTo>
                  <a:lnTo>
                    <a:pt x="41" y="56"/>
                  </a:lnTo>
                  <a:lnTo>
                    <a:pt x="41" y="56"/>
                  </a:lnTo>
                  <a:lnTo>
                    <a:pt x="41" y="55"/>
                  </a:lnTo>
                  <a:lnTo>
                    <a:pt x="41" y="55"/>
                  </a:lnTo>
                  <a:lnTo>
                    <a:pt x="40" y="54"/>
                  </a:lnTo>
                  <a:lnTo>
                    <a:pt x="39" y="54"/>
                  </a:lnTo>
                  <a:lnTo>
                    <a:pt x="39" y="52"/>
                  </a:lnTo>
                  <a:lnTo>
                    <a:pt x="39" y="52"/>
                  </a:lnTo>
                  <a:lnTo>
                    <a:pt x="39" y="51"/>
                  </a:lnTo>
                  <a:lnTo>
                    <a:pt x="39" y="51"/>
                  </a:lnTo>
                  <a:lnTo>
                    <a:pt x="39" y="50"/>
                  </a:lnTo>
                  <a:lnTo>
                    <a:pt x="39" y="50"/>
                  </a:lnTo>
                  <a:lnTo>
                    <a:pt x="39" y="50"/>
                  </a:lnTo>
                  <a:lnTo>
                    <a:pt x="39" y="48"/>
                  </a:lnTo>
                  <a:lnTo>
                    <a:pt x="39" y="48"/>
                  </a:lnTo>
                  <a:lnTo>
                    <a:pt x="40" y="47"/>
                  </a:lnTo>
                  <a:lnTo>
                    <a:pt x="40" y="47"/>
                  </a:lnTo>
                  <a:lnTo>
                    <a:pt x="41" y="47"/>
                  </a:lnTo>
                  <a:lnTo>
                    <a:pt x="41" y="47"/>
                  </a:lnTo>
                  <a:lnTo>
                    <a:pt x="41" y="47"/>
                  </a:lnTo>
                  <a:lnTo>
                    <a:pt x="43" y="47"/>
                  </a:lnTo>
                  <a:lnTo>
                    <a:pt x="43" y="47"/>
                  </a:lnTo>
                  <a:lnTo>
                    <a:pt x="44" y="47"/>
                  </a:lnTo>
                  <a:lnTo>
                    <a:pt x="45" y="48"/>
                  </a:lnTo>
                  <a:lnTo>
                    <a:pt x="47" y="50"/>
                  </a:lnTo>
                  <a:lnTo>
                    <a:pt x="49" y="50"/>
                  </a:lnTo>
                  <a:lnTo>
                    <a:pt x="49" y="50"/>
                  </a:lnTo>
                  <a:lnTo>
                    <a:pt x="51" y="50"/>
                  </a:lnTo>
                  <a:lnTo>
                    <a:pt x="51" y="50"/>
                  </a:lnTo>
                  <a:lnTo>
                    <a:pt x="51" y="50"/>
                  </a:lnTo>
                  <a:lnTo>
                    <a:pt x="51" y="50"/>
                  </a:lnTo>
                  <a:lnTo>
                    <a:pt x="52" y="50"/>
                  </a:lnTo>
                  <a:lnTo>
                    <a:pt x="52" y="50"/>
                  </a:lnTo>
                  <a:lnTo>
                    <a:pt x="52" y="48"/>
                  </a:lnTo>
                  <a:lnTo>
                    <a:pt x="51" y="47"/>
                  </a:lnTo>
                  <a:lnTo>
                    <a:pt x="51" y="46"/>
                  </a:lnTo>
                  <a:lnTo>
                    <a:pt x="51" y="46"/>
                  </a:lnTo>
                  <a:lnTo>
                    <a:pt x="49" y="44"/>
                  </a:lnTo>
                  <a:lnTo>
                    <a:pt x="49" y="44"/>
                  </a:lnTo>
                  <a:lnTo>
                    <a:pt x="49" y="44"/>
                  </a:lnTo>
                  <a:lnTo>
                    <a:pt x="48" y="44"/>
                  </a:lnTo>
                  <a:lnTo>
                    <a:pt x="48" y="44"/>
                  </a:lnTo>
                  <a:lnTo>
                    <a:pt x="48" y="43"/>
                  </a:lnTo>
                  <a:lnTo>
                    <a:pt x="48" y="43"/>
                  </a:lnTo>
                  <a:lnTo>
                    <a:pt x="48" y="43"/>
                  </a:lnTo>
                  <a:lnTo>
                    <a:pt x="48" y="43"/>
                  </a:lnTo>
                  <a:lnTo>
                    <a:pt x="48" y="43"/>
                  </a:lnTo>
                  <a:lnTo>
                    <a:pt x="49" y="41"/>
                  </a:lnTo>
                  <a:lnTo>
                    <a:pt x="51" y="40"/>
                  </a:lnTo>
                  <a:lnTo>
                    <a:pt x="52" y="39"/>
                  </a:lnTo>
                  <a:lnTo>
                    <a:pt x="54" y="39"/>
                  </a:lnTo>
                  <a:lnTo>
                    <a:pt x="54" y="37"/>
                  </a:lnTo>
                  <a:lnTo>
                    <a:pt x="54" y="37"/>
                  </a:lnTo>
                  <a:lnTo>
                    <a:pt x="54" y="36"/>
                  </a:lnTo>
                  <a:lnTo>
                    <a:pt x="52" y="36"/>
                  </a:lnTo>
                  <a:lnTo>
                    <a:pt x="52" y="33"/>
                  </a:lnTo>
                  <a:lnTo>
                    <a:pt x="52" y="32"/>
                  </a:lnTo>
                  <a:lnTo>
                    <a:pt x="52" y="31"/>
                  </a:lnTo>
                  <a:lnTo>
                    <a:pt x="52" y="31"/>
                  </a:lnTo>
                  <a:lnTo>
                    <a:pt x="52" y="29"/>
                  </a:lnTo>
                  <a:lnTo>
                    <a:pt x="52" y="28"/>
                  </a:lnTo>
                  <a:lnTo>
                    <a:pt x="54" y="28"/>
                  </a:lnTo>
                  <a:lnTo>
                    <a:pt x="54" y="27"/>
                  </a:lnTo>
                  <a:lnTo>
                    <a:pt x="54" y="27"/>
                  </a:lnTo>
                  <a:lnTo>
                    <a:pt x="55" y="27"/>
                  </a:lnTo>
                  <a:lnTo>
                    <a:pt x="55" y="27"/>
                  </a:lnTo>
                  <a:lnTo>
                    <a:pt x="56" y="27"/>
                  </a:lnTo>
                  <a:lnTo>
                    <a:pt x="56" y="27"/>
                  </a:lnTo>
                  <a:lnTo>
                    <a:pt x="56" y="27"/>
                  </a:lnTo>
                  <a:lnTo>
                    <a:pt x="58" y="27"/>
                  </a:lnTo>
                  <a:lnTo>
                    <a:pt x="58" y="28"/>
                  </a:lnTo>
                  <a:lnTo>
                    <a:pt x="58" y="28"/>
                  </a:lnTo>
                  <a:lnTo>
                    <a:pt x="58" y="29"/>
                  </a:lnTo>
                  <a:lnTo>
                    <a:pt x="58" y="29"/>
                  </a:lnTo>
                  <a:lnTo>
                    <a:pt x="59" y="31"/>
                  </a:lnTo>
                  <a:lnTo>
                    <a:pt x="59" y="31"/>
                  </a:lnTo>
                  <a:lnTo>
                    <a:pt x="59" y="32"/>
                  </a:lnTo>
                  <a:lnTo>
                    <a:pt x="60" y="32"/>
                  </a:lnTo>
                  <a:lnTo>
                    <a:pt x="60" y="32"/>
                  </a:lnTo>
                  <a:lnTo>
                    <a:pt x="60" y="32"/>
                  </a:lnTo>
                  <a:lnTo>
                    <a:pt x="62" y="32"/>
                  </a:lnTo>
                  <a:lnTo>
                    <a:pt x="63" y="32"/>
                  </a:lnTo>
                  <a:lnTo>
                    <a:pt x="63" y="32"/>
                  </a:lnTo>
                  <a:lnTo>
                    <a:pt x="64" y="32"/>
                  </a:lnTo>
                  <a:lnTo>
                    <a:pt x="64" y="31"/>
                  </a:lnTo>
                  <a:lnTo>
                    <a:pt x="66" y="31"/>
                  </a:lnTo>
                  <a:lnTo>
                    <a:pt x="66" y="29"/>
                  </a:lnTo>
                  <a:lnTo>
                    <a:pt x="66" y="29"/>
                  </a:lnTo>
                  <a:lnTo>
                    <a:pt x="66" y="28"/>
                  </a:lnTo>
                  <a:lnTo>
                    <a:pt x="66" y="28"/>
                  </a:lnTo>
                  <a:lnTo>
                    <a:pt x="67" y="27"/>
                  </a:lnTo>
                  <a:lnTo>
                    <a:pt x="67" y="25"/>
                  </a:lnTo>
                  <a:lnTo>
                    <a:pt x="67" y="25"/>
                  </a:lnTo>
                  <a:lnTo>
                    <a:pt x="67" y="24"/>
                  </a:lnTo>
                  <a:lnTo>
                    <a:pt x="67" y="24"/>
                  </a:lnTo>
                  <a:lnTo>
                    <a:pt x="68" y="24"/>
                  </a:lnTo>
                  <a:lnTo>
                    <a:pt x="70" y="25"/>
                  </a:lnTo>
                  <a:lnTo>
                    <a:pt x="71" y="25"/>
                  </a:lnTo>
                  <a:lnTo>
                    <a:pt x="72" y="27"/>
                  </a:lnTo>
                  <a:lnTo>
                    <a:pt x="72" y="27"/>
                  </a:lnTo>
                  <a:lnTo>
                    <a:pt x="74" y="27"/>
                  </a:lnTo>
                  <a:lnTo>
                    <a:pt x="74" y="28"/>
                  </a:lnTo>
                  <a:lnTo>
                    <a:pt x="75" y="28"/>
                  </a:lnTo>
                  <a:lnTo>
                    <a:pt x="75" y="27"/>
                  </a:lnTo>
                  <a:lnTo>
                    <a:pt x="77" y="27"/>
                  </a:lnTo>
                  <a:lnTo>
                    <a:pt x="77" y="27"/>
                  </a:lnTo>
                  <a:lnTo>
                    <a:pt x="77" y="27"/>
                  </a:lnTo>
                  <a:lnTo>
                    <a:pt x="78" y="25"/>
                  </a:lnTo>
                  <a:lnTo>
                    <a:pt x="78" y="24"/>
                  </a:lnTo>
                  <a:lnTo>
                    <a:pt x="78" y="24"/>
                  </a:lnTo>
                  <a:lnTo>
                    <a:pt x="78" y="24"/>
                  </a:lnTo>
                  <a:lnTo>
                    <a:pt x="79" y="23"/>
                  </a:lnTo>
                  <a:lnTo>
                    <a:pt x="79" y="23"/>
                  </a:lnTo>
                  <a:lnTo>
                    <a:pt x="81" y="23"/>
                  </a:lnTo>
                  <a:lnTo>
                    <a:pt x="81" y="23"/>
                  </a:lnTo>
                  <a:lnTo>
                    <a:pt x="82" y="23"/>
                  </a:lnTo>
                  <a:lnTo>
                    <a:pt x="83" y="23"/>
                  </a:lnTo>
                  <a:lnTo>
                    <a:pt x="83" y="23"/>
                  </a:lnTo>
                  <a:lnTo>
                    <a:pt x="85" y="21"/>
                  </a:lnTo>
                  <a:lnTo>
                    <a:pt x="85" y="21"/>
                  </a:lnTo>
                  <a:lnTo>
                    <a:pt x="85" y="21"/>
                  </a:lnTo>
                  <a:lnTo>
                    <a:pt x="85" y="21"/>
                  </a:lnTo>
                  <a:lnTo>
                    <a:pt x="85" y="21"/>
                  </a:lnTo>
                  <a:lnTo>
                    <a:pt x="86" y="20"/>
                  </a:lnTo>
                  <a:lnTo>
                    <a:pt x="86" y="20"/>
                  </a:lnTo>
                  <a:lnTo>
                    <a:pt x="86" y="20"/>
                  </a:lnTo>
                  <a:lnTo>
                    <a:pt x="87" y="19"/>
                  </a:lnTo>
                  <a:lnTo>
                    <a:pt x="90" y="19"/>
                  </a:lnTo>
                  <a:lnTo>
                    <a:pt x="91" y="19"/>
                  </a:lnTo>
                  <a:lnTo>
                    <a:pt x="94" y="19"/>
                  </a:lnTo>
                  <a:lnTo>
                    <a:pt x="95" y="17"/>
                  </a:lnTo>
                  <a:lnTo>
                    <a:pt x="97" y="17"/>
                  </a:lnTo>
                  <a:lnTo>
                    <a:pt x="98" y="16"/>
                  </a:lnTo>
                  <a:lnTo>
                    <a:pt x="99" y="16"/>
                  </a:lnTo>
                  <a:lnTo>
                    <a:pt x="101" y="16"/>
                  </a:lnTo>
                  <a:lnTo>
                    <a:pt x="104" y="16"/>
                  </a:lnTo>
                  <a:lnTo>
                    <a:pt x="105" y="16"/>
                  </a:lnTo>
                  <a:lnTo>
                    <a:pt x="108" y="16"/>
                  </a:lnTo>
                  <a:lnTo>
                    <a:pt x="109" y="14"/>
                  </a:lnTo>
                  <a:lnTo>
                    <a:pt x="112" y="14"/>
                  </a:lnTo>
                  <a:lnTo>
                    <a:pt x="113" y="14"/>
                  </a:lnTo>
                  <a:lnTo>
                    <a:pt x="116" y="14"/>
                  </a:lnTo>
                  <a:lnTo>
                    <a:pt x="118" y="14"/>
                  </a:lnTo>
                  <a:lnTo>
                    <a:pt x="121" y="16"/>
                  </a:lnTo>
                  <a:lnTo>
                    <a:pt x="122" y="16"/>
                  </a:lnTo>
                  <a:lnTo>
                    <a:pt x="124" y="16"/>
                  </a:lnTo>
                  <a:lnTo>
                    <a:pt x="125" y="16"/>
                  </a:lnTo>
                  <a:lnTo>
                    <a:pt x="125" y="14"/>
                  </a:lnTo>
                  <a:lnTo>
                    <a:pt x="126" y="14"/>
                  </a:lnTo>
                  <a:lnTo>
                    <a:pt x="126" y="14"/>
                  </a:lnTo>
                  <a:lnTo>
                    <a:pt x="126" y="13"/>
                  </a:lnTo>
                  <a:lnTo>
                    <a:pt x="128" y="13"/>
                  </a:lnTo>
                  <a:lnTo>
                    <a:pt x="128" y="10"/>
                  </a:lnTo>
                  <a:lnTo>
                    <a:pt x="128" y="9"/>
                  </a:lnTo>
                  <a:lnTo>
                    <a:pt x="128" y="9"/>
                  </a:lnTo>
                  <a:lnTo>
                    <a:pt x="129" y="8"/>
                  </a:lnTo>
                  <a:lnTo>
                    <a:pt x="131" y="8"/>
                  </a:lnTo>
                  <a:lnTo>
                    <a:pt x="132" y="8"/>
                  </a:lnTo>
                  <a:lnTo>
                    <a:pt x="135" y="8"/>
                  </a:lnTo>
                  <a:lnTo>
                    <a:pt x="136" y="9"/>
                  </a:lnTo>
                  <a:lnTo>
                    <a:pt x="139" y="10"/>
                  </a:lnTo>
                  <a:lnTo>
                    <a:pt x="140" y="12"/>
                  </a:lnTo>
                  <a:lnTo>
                    <a:pt x="141" y="13"/>
                  </a:lnTo>
                  <a:lnTo>
                    <a:pt x="143" y="14"/>
                  </a:lnTo>
                  <a:lnTo>
                    <a:pt x="144" y="14"/>
                  </a:lnTo>
                  <a:lnTo>
                    <a:pt x="145" y="16"/>
                  </a:lnTo>
                  <a:lnTo>
                    <a:pt x="148" y="16"/>
                  </a:lnTo>
                  <a:lnTo>
                    <a:pt x="149" y="16"/>
                  </a:lnTo>
                  <a:lnTo>
                    <a:pt x="151" y="16"/>
                  </a:lnTo>
                  <a:lnTo>
                    <a:pt x="153" y="16"/>
                  </a:lnTo>
                  <a:lnTo>
                    <a:pt x="155" y="16"/>
                  </a:lnTo>
                  <a:lnTo>
                    <a:pt x="158" y="16"/>
                  </a:lnTo>
                  <a:lnTo>
                    <a:pt x="159" y="16"/>
                  </a:lnTo>
                  <a:lnTo>
                    <a:pt x="160" y="16"/>
                  </a:lnTo>
                  <a:lnTo>
                    <a:pt x="160" y="17"/>
                  </a:lnTo>
                  <a:lnTo>
                    <a:pt x="162" y="17"/>
                  </a:lnTo>
                  <a:lnTo>
                    <a:pt x="163" y="17"/>
                  </a:lnTo>
                  <a:lnTo>
                    <a:pt x="163" y="17"/>
                  </a:lnTo>
                  <a:lnTo>
                    <a:pt x="166" y="16"/>
                  </a:lnTo>
                  <a:lnTo>
                    <a:pt x="167" y="16"/>
                  </a:lnTo>
                  <a:lnTo>
                    <a:pt x="168" y="14"/>
                  </a:lnTo>
                  <a:lnTo>
                    <a:pt x="171" y="14"/>
                  </a:lnTo>
                  <a:lnTo>
                    <a:pt x="174" y="13"/>
                  </a:lnTo>
                  <a:lnTo>
                    <a:pt x="175" y="13"/>
                  </a:lnTo>
                  <a:lnTo>
                    <a:pt x="178" y="13"/>
                  </a:lnTo>
                  <a:lnTo>
                    <a:pt x="179" y="13"/>
                  </a:lnTo>
                  <a:lnTo>
                    <a:pt x="179" y="13"/>
                  </a:lnTo>
                  <a:lnTo>
                    <a:pt x="180" y="14"/>
                  </a:lnTo>
                  <a:lnTo>
                    <a:pt x="180" y="14"/>
                  </a:lnTo>
                  <a:lnTo>
                    <a:pt x="182" y="14"/>
                  </a:lnTo>
                  <a:lnTo>
                    <a:pt x="182" y="14"/>
                  </a:lnTo>
                  <a:lnTo>
                    <a:pt x="182" y="14"/>
                  </a:lnTo>
                  <a:lnTo>
                    <a:pt x="182" y="14"/>
                  </a:lnTo>
                  <a:lnTo>
                    <a:pt x="183" y="14"/>
                  </a:lnTo>
                  <a:lnTo>
                    <a:pt x="183" y="14"/>
                  </a:lnTo>
                  <a:lnTo>
                    <a:pt x="183" y="12"/>
                  </a:lnTo>
                  <a:lnTo>
                    <a:pt x="183" y="12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34" name="Freeform 44"/>
            <p:cNvSpPr>
              <a:spLocks/>
            </p:cNvSpPr>
            <p:nvPr/>
          </p:nvSpPr>
          <p:spPr bwMode="auto">
            <a:xfrm>
              <a:off x="5879831" y="4804827"/>
              <a:ext cx="229680" cy="376045"/>
            </a:xfrm>
            <a:custGeom>
              <a:avLst/>
              <a:gdLst>
                <a:gd name="T0" fmla="*/ 0 w 102"/>
                <a:gd name="T1" fmla="*/ 147 h 167"/>
                <a:gd name="T2" fmla="*/ 2 w 102"/>
                <a:gd name="T3" fmla="*/ 155 h 167"/>
                <a:gd name="T4" fmla="*/ 2 w 102"/>
                <a:gd name="T5" fmla="*/ 162 h 167"/>
                <a:gd name="T6" fmla="*/ 7 w 102"/>
                <a:gd name="T7" fmla="*/ 167 h 167"/>
                <a:gd name="T8" fmla="*/ 15 w 102"/>
                <a:gd name="T9" fmla="*/ 167 h 167"/>
                <a:gd name="T10" fmla="*/ 23 w 102"/>
                <a:gd name="T11" fmla="*/ 161 h 167"/>
                <a:gd name="T12" fmla="*/ 33 w 102"/>
                <a:gd name="T13" fmla="*/ 156 h 167"/>
                <a:gd name="T14" fmla="*/ 40 w 102"/>
                <a:gd name="T15" fmla="*/ 158 h 167"/>
                <a:gd name="T16" fmla="*/ 48 w 102"/>
                <a:gd name="T17" fmla="*/ 156 h 167"/>
                <a:gd name="T18" fmla="*/ 54 w 102"/>
                <a:gd name="T19" fmla="*/ 150 h 167"/>
                <a:gd name="T20" fmla="*/ 57 w 102"/>
                <a:gd name="T21" fmla="*/ 142 h 167"/>
                <a:gd name="T22" fmla="*/ 65 w 102"/>
                <a:gd name="T23" fmla="*/ 135 h 167"/>
                <a:gd name="T24" fmla="*/ 72 w 102"/>
                <a:gd name="T25" fmla="*/ 125 h 167"/>
                <a:gd name="T26" fmla="*/ 81 w 102"/>
                <a:gd name="T27" fmla="*/ 117 h 167"/>
                <a:gd name="T28" fmla="*/ 88 w 102"/>
                <a:gd name="T29" fmla="*/ 113 h 167"/>
                <a:gd name="T30" fmla="*/ 91 w 102"/>
                <a:gd name="T31" fmla="*/ 105 h 167"/>
                <a:gd name="T32" fmla="*/ 92 w 102"/>
                <a:gd name="T33" fmla="*/ 97 h 167"/>
                <a:gd name="T34" fmla="*/ 98 w 102"/>
                <a:gd name="T35" fmla="*/ 92 h 167"/>
                <a:gd name="T36" fmla="*/ 102 w 102"/>
                <a:gd name="T37" fmla="*/ 88 h 167"/>
                <a:gd name="T38" fmla="*/ 98 w 102"/>
                <a:gd name="T39" fmla="*/ 79 h 167"/>
                <a:gd name="T40" fmla="*/ 91 w 102"/>
                <a:gd name="T41" fmla="*/ 67 h 167"/>
                <a:gd name="T42" fmla="*/ 91 w 102"/>
                <a:gd name="T43" fmla="*/ 61 h 167"/>
                <a:gd name="T44" fmla="*/ 90 w 102"/>
                <a:gd name="T45" fmla="*/ 50 h 167"/>
                <a:gd name="T46" fmla="*/ 80 w 102"/>
                <a:gd name="T47" fmla="*/ 35 h 167"/>
                <a:gd name="T48" fmla="*/ 77 w 102"/>
                <a:gd name="T49" fmla="*/ 27 h 167"/>
                <a:gd name="T50" fmla="*/ 79 w 102"/>
                <a:gd name="T51" fmla="*/ 19 h 167"/>
                <a:gd name="T52" fmla="*/ 71 w 102"/>
                <a:gd name="T53" fmla="*/ 13 h 167"/>
                <a:gd name="T54" fmla="*/ 61 w 102"/>
                <a:gd name="T55" fmla="*/ 15 h 167"/>
                <a:gd name="T56" fmla="*/ 52 w 102"/>
                <a:gd name="T57" fmla="*/ 16 h 167"/>
                <a:gd name="T58" fmla="*/ 46 w 102"/>
                <a:gd name="T59" fmla="*/ 19 h 167"/>
                <a:gd name="T60" fmla="*/ 40 w 102"/>
                <a:gd name="T61" fmla="*/ 16 h 167"/>
                <a:gd name="T62" fmla="*/ 33 w 102"/>
                <a:gd name="T63" fmla="*/ 7 h 167"/>
                <a:gd name="T64" fmla="*/ 23 w 102"/>
                <a:gd name="T65" fmla="*/ 0 h 167"/>
                <a:gd name="T66" fmla="*/ 21 w 102"/>
                <a:gd name="T67" fmla="*/ 11 h 167"/>
                <a:gd name="T68" fmla="*/ 25 w 102"/>
                <a:gd name="T69" fmla="*/ 23 h 167"/>
                <a:gd name="T70" fmla="*/ 23 w 102"/>
                <a:gd name="T71" fmla="*/ 34 h 167"/>
                <a:gd name="T72" fmla="*/ 19 w 102"/>
                <a:gd name="T73" fmla="*/ 43 h 167"/>
                <a:gd name="T74" fmla="*/ 21 w 102"/>
                <a:gd name="T75" fmla="*/ 47 h 167"/>
                <a:gd name="T76" fmla="*/ 29 w 102"/>
                <a:gd name="T77" fmla="*/ 44 h 167"/>
                <a:gd name="T78" fmla="*/ 34 w 102"/>
                <a:gd name="T79" fmla="*/ 48 h 167"/>
                <a:gd name="T80" fmla="*/ 36 w 102"/>
                <a:gd name="T81" fmla="*/ 50 h 167"/>
                <a:gd name="T82" fmla="*/ 31 w 102"/>
                <a:gd name="T83" fmla="*/ 57 h 167"/>
                <a:gd name="T84" fmla="*/ 34 w 102"/>
                <a:gd name="T85" fmla="*/ 59 h 167"/>
                <a:gd name="T86" fmla="*/ 36 w 102"/>
                <a:gd name="T87" fmla="*/ 63 h 167"/>
                <a:gd name="T88" fmla="*/ 30 w 102"/>
                <a:gd name="T89" fmla="*/ 74 h 167"/>
                <a:gd name="T90" fmla="*/ 29 w 102"/>
                <a:gd name="T91" fmla="*/ 86 h 167"/>
                <a:gd name="T92" fmla="*/ 33 w 102"/>
                <a:gd name="T93" fmla="*/ 92 h 167"/>
                <a:gd name="T94" fmla="*/ 30 w 102"/>
                <a:gd name="T95" fmla="*/ 98 h 167"/>
                <a:gd name="T96" fmla="*/ 30 w 102"/>
                <a:gd name="T97" fmla="*/ 104 h 167"/>
                <a:gd name="T98" fmla="*/ 33 w 102"/>
                <a:gd name="T99" fmla="*/ 109 h 167"/>
                <a:gd name="T100" fmla="*/ 33 w 102"/>
                <a:gd name="T101" fmla="*/ 116 h 167"/>
                <a:gd name="T102" fmla="*/ 29 w 102"/>
                <a:gd name="T103" fmla="*/ 121 h 167"/>
                <a:gd name="T104" fmla="*/ 21 w 102"/>
                <a:gd name="T105" fmla="*/ 129 h 167"/>
                <a:gd name="T106" fmla="*/ 14 w 102"/>
                <a:gd name="T107" fmla="*/ 132 h 167"/>
                <a:gd name="T108" fmla="*/ 4 w 102"/>
                <a:gd name="T109" fmla="*/ 142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2" h="167">
                  <a:moveTo>
                    <a:pt x="3" y="143"/>
                  </a:moveTo>
                  <a:lnTo>
                    <a:pt x="3" y="144"/>
                  </a:lnTo>
                  <a:lnTo>
                    <a:pt x="2" y="144"/>
                  </a:lnTo>
                  <a:lnTo>
                    <a:pt x="2" y="146"/>
                  </a:lnTo>
                  <a:lnTo>
                    <a:pt x="2" y="146"/>
                  </a:lnTo>
                  <a:lnTo>
                    <a:pt x="0" y="147"/>
                  </a:lnTo>
                  <a:lnTo>
                    <a:pt x="0" y="148"/>
                  </a:lnTo>
                  <a:lnTo>
                    <a:pt x="2" y="148"/>
                  </a:lnTo>
                  <a:lnTo>
                    <a:pt x="2" y="150"/>
                  </a:lnTo>
                  <a:lnTo>
                    <a:pt x="2" y="151"/>
                  </a:lnTo>
                  <a:lnTo>
                    <a:pt x="2" y="152"/>
                  </a:lnTo>
                  <a:lnTo>
                    <a:pt x="2" y="155"/>
                  </a:lnTo>
                  <a:lnTo>
                    <a:pt x="2" y="156"/>
                  </a:lnTo>
                  <a:lnTo>
                    <a:pt x="2" y="159"/>
                  </a:lnTo>
                  <a:lnTo>
                    <a:pt x="2" y="161"/>
                  </a:lnTo>
                  <a:lnTo>
                    <a:pt x="2" y="161"/>
                  </a:lnTo>
                  <a:lnTo>
                    <a:pt x="2" y="162"/>
                  </a:lnTo>
                  <a:lnTo>
                    <a:pt x="2" y="162"/>
                  </a:lnTo>
                  <a:lnTo>
                    <a:pt x="2" y="162"/>
                  </a:lnTo>
                  <a:lnTo>
                    <a:pt x="3" y="163"/>
                  </a:lnTo>
                  <a:lnTo>
                    <a:pt x="4" y="166"/>
                  </a:lnTo>
                  <a:lnTo>
                    <a:pt x="4" y="166"/>
                  </a:lnTo>
                  <a:lnTo>
                    <a:pt x="6" y="166"/>
                  </a:lnTo>
                  <a:lnTo>
                    <a:pt x="7" y="167"/>
                  </a:lnTo>
                  <a:lnTo>
                    <a:pt x="7" y="167"/>
                  </a:lnTo>
                  <a:lnTo>
                    <a:pt x="10" y="167"/>
                  </a:lnTo>
                  <a:lnTo>
                    <a:pt x="11" y="167"/>
                  </a:lnTo>
                  <a:lnTo>
                    <a:pt x="13" y="167"/>
                  </a:lnTo>
                  <a:lnTo>
                    <a:pt x="14" y="167"/>
                  </a:lnTo>
                  <a:lnTo>
                    <a:pt x="15" y="167"/>
                  </a:lnTo>
                  <a:lnTo>
                    <a:pt x="17" y="167"/>
                  </a:lnTo>
                  <a:lnTo>
                    <a:pt x="17" y="166"/>
                  </a:lnTo>
                  <a:lnTo>
                    <a:pt x="18" y="166"/>
                  </a:lnTo>
                  <a:lnTo>
                    <a:pt x="19" y="165"/>
                  </a:lnTo>
                  <a:lnTo>
                    <a:pt x="21" y="165"/>
                  </a:lnTo>
                  <a:lnTo>
                    <a:pt x="23" y="161"/>
                  </a:lnTo>
                  <a:lnTo>
                    <a:pt x="25" y="161"/>
                  </a:lnTo>
                  <a:lnTo>
                    <a:pt x="26" y="159"/>
                  </a:lnTo>
                  <a:lnTo>
                    <a:pt x="29" y="158"/>
                  </a:lnTo>
                  <a:lnTo>
                    <a:pt x="30" y="158"/>
                  </a:lnTo>
                  <a:lnTo>
                    <a:pt x="31" y="158"/>
                  </a:lnTo>
                  <a:lnTo>
                    <a:pt x="33" y="156"/>
                  </a:lnTo>
                  <a:lnTo>
                    <a:pt x="33" y="156"/>
                  </a:lnTo>
                  <a:lnTo>
                    <a:pt x="34" y="156"/>
                  </a:lnTo>
                  <a:lnTo>
                    <a:pt x="36" y="156"/>
                  </a:lnTo>
                  <a:lnTo>
                    <a:pt x="37" y="158"/>
                  </a:lnTo>
                  <a:lnTo>
                    <a:pt x="38" y="158"/>
                  </a:lnTo>
                  <a:lnTo>
                    <a:pt x="40" y="158"/>
                  </a:lnTo>
                  <a:lnTo>
                    <a:pt x="41" y="158"/>
                  </a:lnTo>
                  <a:lnTo>
                    <a:pt x="42" y="158"/>
                  </a:lnTo>
                  <a:lnTo>
                    <a:pt x="44" y="158"/>
                  </a:lnTo>
                  <a:lnTo>
                    <a:pt x="45" y="158"/>
                  </a:lnTo>
                  <a:lnTo>
                    <a:pt x="46" y="156"/>
                  </a:lnTo>
                  <a:lnTo>
                    <a:pt x="48" y="156"/>
                  </a:lnTo>
                  <a:lnTo>
                    <a:pt x="49" y="155"/>
                  </a:lnTo>
                  <a:lnTo>
                    <a:pt x="50" y="155"/>
                  </a:lnTo>
                  <a:lnTo>
                    <a:pt x="52" y="154"/>
                  </a:lnTo>
                  <a:lnTo>
                    <a:pt x="53" y="152"/>
                  </a:lnTo>
                  <a:lnTo>
                    <a:pt x="54" y="151"/>
                  </a:lnTo>
                  <a:lnTo>
                    <a:pt x="54" y="150"/>
                  </a:lnTo>
                  <a:lnTo>
                    <a:pt x="56" y="148"/>
                  </a:lnTo>
                  <a:lnTo>
                    <a:pt x="56" y="147"/>
                  </a:lnTo>
                  <a:lnTo>
                    <a:pt x="56" y="146"/>
                  </a:lnTo>
                  <a:lnTo>
                    <a:pt x="57" y="144"/>
                  </a:lnTo>
                  <a:lnTo>
                    <a:pt x="57" y="143"/>
                  </a:lnTo>
                  <a:lnTo>
                    <a:pt x="57" y="142"/>
                  </a:lnTo>
                  <a:lnTo>
                    <a:pt x="59" y="140"/>
                  </a:lnTo>
                  <a:lnTo>
                    <a:pt x="59" y="140"/>
                  </a:lnTo>
                  <a:lnTo>
                    <a:pt x="60" y="139"/>
                  </a:lnTo>
                  <a:lnTo>
                    <a:pt x="61" y="138"/>
                  </a:lnTo>
                  <a:lnTo>
                    <a:pt x="61" y="138"/>
                  </a:lnTo>
                  <a:lnTo>
                    <a:pt x="65" y="135"/>
                  </a:lnTo>
                  <a:lnTo>
                    <a:pt x="67" y="135"/>
                  </a:lnTo>
                  <a:lnTo>
                    <a:pt x="67" y="134"/>
                  </a:lnTo>
                  <a:lnTo>
                    <a:pt x="68" y="132"/>
                  </a:lnTo>
                  <a:lnTo>
                    <a:pt x="69" y="129"/>
                  </a:lnTo>
                  <a:lnTo>
                    <a:pt x="71" y="127"/>
                  </a:lnTo>
                  <a:lnTo>
                    <a:pt x="72" y="125"/>
                  </a:lnTo>
                  <a:lnTo>
                    <a:pt x="73" y="124"/>
                  </a:lnTo>
                  <a:lnTo>
                    <a:pt x="75" y="123"/>
                  </a:lnTo>
                  <a:lnTo>
                    <a:pt x="76" y="121"/>
                  </a:lnTo>
                  <a:lnTo>
                    <a:pt x="77" y="120"/>
                  </a:lnTo>
                  <a:lnTo>
                    <a:pt x="80" y="119"/>
                  </a:lnTo>
                  <a:lnTo>
                    <a:pt x="81" y="117"/>
                  </a:lnTo>
                  <a:lnTo>
                    <a:pt x="83" y="116"/>
                  </a:lnTo>
                  <a:lnTo>
                    <a:pt x="86" y="116"/>
                  </a:lnTo>
                  <a:lnTo>
                    <a:pt x="87" y="115"/>
                  </a:lnTo>
                  <a:lnTo>
                    <a:pt x="88" y="113"/>
                  </a:lnTo>
                  <a:lnTo>
                    <a:pt x="90" y="113"/>
                  </a:lnTo>
                  <a:lnTo>
                    <a:pt x="88" y="113"/>
                  </a:lnTo>
                  <a:lnTo>
                    <a:pt x="88" y="112"/>
                  </a:lnTo>
                  <a:lnTo>
                    <a:pt x="88" y="111"/>
                  </a:lnTo>
                  <a:lnTo>
                    <a:pt x="88" y="109"/>
                  </a:lnTo>
                  <a:lnTo>
                    <a:pt x="90" y="108"/>
                  </a:lnTo>
                  <a:lnTo>
                    <a:pt x="90" y="106"/>
                  </a:lnTo>
                  <a:lnTo>
                    <a:pt x="91" y="105"/>
                  </a:lnTo>
                  <a:lnTo>
                    <a:pt x="91" y="102"/>
                  </a:lnTo>
                  <a:lnTo>
                    <a:pt x="92" y="101"/>
                  </a:lnTo>
                  <a:lnTo>
                    <a:pt x="92" y="100"/>
                  </a:lnTo>
                  <a:lnTo>
                    <a:pt x="92" y="98"/>
                  </a:lnTo>
                  <a:lnTo>
                    <a:pt x="92" y="98"/>
                  </a:lnTo>
                  <a:lnTo>
                    <a:pt x="92" y="97"/>
                  </a:lnTo>
                  <a:lnTo>
                    <a:pt x="94" y="96"/>
                  </a:lnTo>
                  <a:lnTo>
                    <a:pt x="94" y="96"/>
                  </a:lnTo>
                  <a:lnTo>
                    <a:pt x="95" y="94"/>
                  </a:lnTo>
                  <a:lnTo>
                    <a:pt x="95" y="93"/>
                  </a:lnTo>
                  <a:lnTo>
                    <a:pt x="96" y="93"/>
                  </a:lnTo>
                  <a:lnTo>
                    <a:pt x="98" y="92"/>
                  </a:lnTo>
                  <a:lnTo>
                    <a:pt x="99" y="92"/>
                  </a:lnTo>
                  <a:lnTo>
                    <a:pt x="100" y="90"/>
                  </a:lnTo>
                  <a:lnTo>
                    <a:pt x="100" y="89"/>
                  </a:lnTo>
                  <a:lnTo>
                    <a:pt x="100" y="89"/>
                  </a:lnTo>
                  <a:lnTo>
                    <a:pt x="102" y="88"/>
                  </a:lnTo>
                  <a:lnTo>
                    <a:pt x="102" y="88"/>
                  </a:lnTo>
                  <a:lnTo>
                    <a:pt x="102" y="86"/>
                  </a:lnTo>
                  <a:lnTo>
                    <a:pt x="100" y="85"/>
                  </a:lnTo>
                  <a:lnTo>
                    <a:pt x="100" y="84"/>
                  </a:lnTo>
                  <a:lnTo>
                    <a:pt x="99" y="82"/>
                  </a:lnTo>
                  <a:lnTo>
                    <a:pt x="99" y="81"/>
                  </a:lnTo>
                  <a:lnTo>
                    <a:pt x="98" y="79"/>
                  </a:lnTo>
                  <a:lnTo>
                    <a:pt x="96" y="77"/>
                  </a:lnTo>
                  <a:lnTo>
                    <a:pt x="95" y="74"/>
                  </a:lnTo>
                  <a:lnTo>
                    <a:pt x="94" y="71"/>
                  </a:lnTo>
                  <a:lnTo>
                    <a:pt x="92" y="70"/>
                  </a:lnTo>
                  <a:lnTo>
                    <a:pt x="91" y="69"/>
                  </a:lnTo>
                  <a:lnTo>
                    <a:pt x="91" y="67"/>
                  </a:lnTo>
                  <a:lnTo>
                    <a:pt x="91" y="66"/>
                  </a:lnTo>
                  <a:lnTo>
                    <a:pt x="91" y="65"/>
                  </a:lnTo>
                  <a:lnTo>
                    <a:pt x="91" y="63"/>
                  </a:lnTo>
                  <a:lnTo>
                    <a:pt x="91" y="62"/>
                  </a:lnTo>
                  <a:lnTo>
                    <a:pt x="91" y="61"/>
                  </a:lnTo>
                  <a:lnTo>
                    <a:pt x="91" y="61"/>
                  </a:lnTo>
                  <a:lnTo>
                    <a:pt x="91" y="59"/>
                  </a:lnTo>
                  <a:lnTo>
                    <a:pt x="91" y="58"/>
                  </a:lnTo>
                  <a:lnTo>
                    <a:pt x="91" y="55"/>
                  </a:lnTo>
                  <a:lnTo>
                    <a:pt x="91" y="54"/>
                  </a:lnTo>
                  <a:lnTo>
                    <a:pt x="90" y="52"/>
                  </a:lnTo>
                  <a:lnTo>
                    <a:pt x="90" y="50"/>
                  </a:lnTo>
                  <a:lnTo>
                    <a:pt x="88" y="48"/>
                  </a:lnTo>
                  <a:lnTo>
                    <a:pt x="87" y="44"/>
                  </a:lnTo>
                  <a:lnTo>
                    <a:pt x="84" y="42"/>
                  </a:lnTo>
                  <a:lnTo>
                    <a:pt x="83" y="38"/>
                  </a:lnTo>
                  <a:lnTo>
                    <a:pt x="81" y="36"/>
                  </a:lnTo>
                  <a:lnTo>
                    <a:pt x="80" y="35"/>
                  </a:lnTo>
                  <a:lnTo>
                    <a:pt x="80" y="34"/>
                  </a:lnTo>
                  <a:lnTo>
                    <a:pt x="79" y="32"/>
                  </a:lnTo>
                  <a:lnTo>
                    <a:pt x="79" y="31"/>
                  </a:lnTo>
                  <a:lnTo>
                    <a:pt x="79" y="30"/>
                  </a:lnTo>
                  <a:lnTo>
                    <a:pt x="77" y="28"/>
                  </a:lnTo>
                  <a:lnTo>
                    <a:pt x="77" y="27"/>
                  </a:lnTo>
                  <a:lnTo>
                    <a:pt x="77" y="25"/>
                  </a:lnTo>
                  <a:lnTo>
                    <a:pt x="77" y="24"/>
                  </a:lnTo>
                  <a:lnTo>
                    <a:pt x="79" y="23"/>
                  </a:lnTo>
                  <a:lnTo>
                    <a:pt x="79" y="21"/>
                  </a:lnTo>
                  <a:lnTo>
                    <a:pt x="79" y="20"/>
                  </a:lnTo>
                  <a:lnTo>
                    <a:pt x="79" y="19"/>
                  </a:lnTo>
                  <a:lnTo>
                    <a:pt x="76" y="16"/>
                  </a:lnTo>
                  <a:lnTo>
                    <a:pt x="75" y="15"/>
                  </a:lnTo>
                  <a:lnTo>
                    <a:pt x="75" y="15"/>
                  </a:lnTo>
                  <a:lnTo>
                    <a:pt x="73" y="13"/>
                  </a:lnTo>
                  <a:lnTo>
                    <a:pt x="72" y="13"/>
                  </a:lnTo>
                  <a:lnTo>
                    <a:pt x="71" y="13"/>
                  </a:lnTo>
                  <a:lnTo>
                    <a:pt x="71" y="13"/>
                  </a:lnTo>
                  <a:lnTo>
                    <a:pt x="69" y="13"/>
                  </a:lnTo>
                  <a:lnTo>
                    <a:pt x="68" y="13"/>
                  </a:lnTo>
                  <a:lnTo>
                    <a:pt x="67" y="15"/>
                  </a:lnTo>
                  <a:lnTo>
                    <a:pt x="64" y="15"/>
                  </a:lnTo>
                  <a:lnTo>
                    <a:pt x="61" y="15"/>
                  </a:lnTo>
                  <a:lnTo>
                    <a:pt x="60" y="15"/>
                  </a:lnTo>
                  <a:lnTo>
                    <a:pt x="57" y="15"/>
                  </a:lnTo>
                  <a:lnTo>
                    <a:pt x="54" y="16"/>
                  </a:lnTo>
                  <a:lnTo>
                    <a:pt x="53" y="16"/>
                  </a:lnTo>
                  <a:lnTo>
                    <a:pt x="52" y="16"/>
                  </a:lnTo>
                  <a:lnTo>
                    <a:pt x="52" y="16"/>
                  </a:lnTo>
                  <a:lnTo>
                    <a:pt x="50" y="17"/>
                  </a:lnTo>
                  <a:lnTo>
                    <a:pt x="50" y="17"/>
                  </a:lnTo>
                  <a:lnTo>
                    <a:pt x="49" y="19"/>
                  </a:lnTo>
                  <a:lnTo>
                    <a:pt x="49" y="19"/>
                  </a:lnTo>
                  <a:lnTo>
                    <a:pt x="48" y="19"/>
                  </a:lnTo>
                  <a:lnTo>
                    <a:pt x="46" y="19"/>
                  </a:lnTo>
                  <a:lnTo>
                    <a:pt x="45" y="19"/>
                  </a:lnTo>
                  <a:lnTo>
                    <a:pt x="45" y="19"/>
                  </a:lnTo>
                  <a:lnTo>
                    <a:pt x="44" y="19"/>
                  </a:lnTo>
                  <a:lnTo>
                    <a:pt x="42" y="19"/>
                  </a:lnTo>
                  <a:lnTo>
                    <a:pt x="41" y="17"/>
                  </a:lnTo>
                  <a:lnTo>
                    <a:pt x="40" y="16"/>
                  </a:lnTo>
                  <a:lnTo>
                    <a:pt x="38" y="15"/>
                  </a:lnTo>
                  <a:lnTo>
                    <a:pt x="37" y="13"/>
                  </a:lnTo>
                  <a:lnTo>
                    <a:pt x="36" y="12"/>
                  </a:lnTo>
                  <a:lnTo>
                    <a:pt x="36" y="11"/>
                  </a:lnTo>
                  <a:lnTo>
                    <a:pt x="34" y="8"/>
                  </a:lnTo>
                  <a:lnTo>
                    <a:pt x="33" y="7"/>
                  </a:lnTo>
                  <a:lnTo>
                    <a:pt x="31" y="5"/>
                  </a:lnTo>
                  <a:lnTo>
                    <a:pt x="30" y="3"/>
                  </a:lnTo>
                  <a:lnTo>
                    <a:pt x="29" y="3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3" y="0"/>
                  </a:lnTo>
                  <a:lnTo>
                    <a:pt x="21" y="3"/>
                  </a:lnTo>
                  <a:lnTo>
                    <a:pt x="21" y="4"/>
                  </a:lnTo>
                  <a:lnTo>
                    <a:pt x="19" y="5"/>
                  </a:lnTo>
                  <a:lnTo>
                    <a:pt x="19" y="7"/>
                  </a:lnTo>
                  <a:lnTo>
                    <a:pt x="19" y="8"/>
                  </a:lnTo>
                  <a:lnTo>
                    <a:pt x="21" y="11"/>
                  </a:lnTo>
                  <a:lnTo>
                    <a:pt x="21" y="12"/>
                  </a:lnTo>
                  <a:lnTo>
                    <a:pt x="21" y="15"/>
                  </a:lnTo>
                  <a:lnTo>
                    <a:pt x="22" y="16"/>
                  </a:lnTo>
                  <a:lnTo>
                    <a:pt x="23" y="19"/>
                  </a:lnTo>
                  <a:lnTo>
                    <a:pt x="23" y="20"/>
                  </a:lnTo>
                  <a:lnTo>
                    <a:pt x="25" y="23"/>
                  </a:lnTo>
                  <a:lnTo>
                    <a:pt x="25" y="25"/>
                  </a:lnTo>
                  <a:lnTo>
                    <a:pt x="25" y="27"/>
                  </a:lnTo>
                  <a:lnTo>
                    <a:pt x="25" y="28"/>
                  </a:lnTo>
                  <a:lnTo>
                    <a:pt x="25" y="30"/>
                  </a:lnTo>
                  <a:lnTo>
                    <a:pt x="25" y="31"/>
                  </a:lnTo>
                  <a:lnTo>
                    <a:pt x="23" y="34"/>
                  </a:lnTo>
                  <a:lnTo>
                    <a:pt x="22" y="36"/>
                  </a:lnTo>
                  <a:lnTo>
                    <a:pt x="21" y="38"/>
                  </a:lnTo>
                  <a:lnTo>
                    <a:pt x="19" y="40"/>
                  </a:lnTo>
                  <a:lnTo>
                    <a:pt x="19" y="42"/>
                  </a:lnTo>
                  <a:lnTo>
                    <a:pt x="19" y="42"/>
                  </a:lnTo>
                  <a:lnTo>
                    <a:pt x="19" y="43"/>
                  </a:lnTo>
                  <a:lnTo>
                    <a:pt x="18" y="44"/>
                  </a:lnTo>
                  <a:lnTo>
                    <a:pt x="19" y="44"/>
                  </a:lnTo>
                  <a:lnTo>
                    <a:pt x="19" y="46"/>
                  </a:lnTo>
                  <a:lnTo>
                    <a:pt x="19" y="46"/>
                  </a:lnTo>
                  <a:lnTo>
                    <a:pt x="19" y="46"/>
                  </a:lnTo>
                  <a:lnTo>
                    <a:pt x="21" y="47"/>
                  </a:lnTo>
                  <a:lnTo>
                    <a:pt x="22" y="47"/>
                  </a:lnTo>
                  <a:lnTo>
                    <a:pt x="23" y="47"/>
                  </a:lnTo>
                  <a:lnTo>
                    <a:pt x="25" y="46"/>
                  </a:lnTo>
                  <a:lnTo>
                    <a:pt x="26" y="46"/>
                  </a:lnTo>
                  <a:lnTo>
                    <a:pt x="27" y="44"/>
                  </a:lnTo>
                  <a:lnTo>
                    <a:pt x="29" y="44"/>
                  </a:lnTo>
                  <a:lnTo>
                    <a:pt x="29" y="44"/>
                  </a:lnTo>
                  <a:lnTo>
                    <a:pt x="30" y="46"/>
                  </a:lnTo>
                  <a:lnTo>
                    <a:pt x="30" y="46"/>
                  </a:lnTo>
                  <a:lnTo>
                    <a:pt x="31" y="47"/>
                  </a:lnTo>
                  <a:lnTo>
                    <a:pt x="34" y="47"/>
                  </a:lnTo>
                  <a:lnTo>
                    <a:pt x="34" y="48"/>
                  </a:lnTo>
                  <a:lnTo>
                    <a:pt x="36" y="48"/>
                  </a:lnTo>
                  <a:lnTo>
                    <a:pt x="36" y="48"/>
                  </a:lnTo>
                  <a:lnTo>
                    <a:pt x="36" y="48"/>
                  </a:lnTo>
                  <a:lnTo>
                    <a:pt x="36" y="50"/>
                  </a:lnTo>
                  <a:lnTo>
                    <a:pt x="36" y="50"/>
                  </a:lnTo>
                  <a:lnTo>
                    <a:pt x="36" y="50"/>
                  </a:lnTo>
                  <a:lnTo>
                    <a:pt x="36" y="50"/>
                  </a:lnTo>
                  <a:lnTo>
                    <a:pt x="33" y="52"/>
                  </a:lnTo>
                  <a:lnTo>
                    <a:pt x="33" y="55"/>
                  </a:lnTo>
                  <a:lnTo>
                    <a:pt x="31" y="55"/>
                  </a:lnTo>
                  <a:lnTo>
                    <a:pt x="31" y="57"/>
                  </a:lnTo>
                  <a:lnTo>
                    <a:pt x="31" y="57"/>
                  </a:lnTo>
                  <a:lnTo>
                    <a:pt x="31" y="58"/>
                  </a:lnTo>
                  <a:lnTo>
                    <a:pt x="33" y="58"/>
                  </a:lnTo>
                  <a:lnTo>
                    <a:pt x="33" y="58"/>
                  </a:lnTo>
                  <a:lnTo>
                    <a:pt x="33" y="59"/>
                  </a:lnTo>
                  <a:lnTo>
                    <a:pt x="33" y="59"/>
                  </a:lnTo>
                  <a:lnTo>
                    <a:pt x="34" y="59"/>
                  </a:lnTo>
                  <a:lnTo>
                    <a:pt x="34" y="59"/>
                  </a:lnTo>
                  <a:lnTo>
                    <a:pt x="34" y="61"/>
                  </a:lnTo>
                  <a:lnTo>
                    <a:pt x="36" y="61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4" y="66"/>
                  </a:lnTo>
                  <a:lnTo>
                    <a:pt x="34" y="69"/>
                  </a:lnTo>
                  <a:lnTo>
                    <a:pt x="33" y="71"/>
                  </a:lnTo>
                  <a:lnTo>
                    <a:pt x="31" y="73"/>
                  </a:lnTo>
                  <a:lnTo>
                    <a:pt x="30" y="74"/>
                  </a:lnTo>
                  <a:lnTo>
                    <a:pt x="30" y="77"/>
                  </a:lnTo>
                  <a:lnTo>
                    <a:pt x="29" y="79"/>
                  </a:lnTo>
                  <a:lnTo>
                    <a:pt x="29" y="81"/>
                  </a:lnTo>
                  <a:lnTo>
                    <a:pt x="29" y="84"/>
                  </a:lnTo>
                  <a:lnTo>
                    <a:pt x="29" y="85"/>
                  </a:lnTo>
                  <a:lnTo>
                    <a:pt x="29" y="86"/>
                  </a:lnTo>
                  <a:lnTo>
                    <a:pt x="30" y="88"/>
                  </a:lnTo>
                  <a:lnTo>
                    <a:pt x="30" y="88"/>
                  </a:lnTo>
                  <a:lnTo>
                    <a:pt x="30" y="88"/>
                  </a:lnTo>
                  <a:lnTo>
                    <a:pt x="31" y="89"/>
                  </a:lnTo>
                  <a:lnTo>
                    <a:pt x="31" y="90"/>
                  </a:lnTo>
                  <a:lnTo>
                    <a:pt x="33" y="92"/>
                  </a:lnTo>
                  <a:lnTo>
                    <a:pt x="33" y="93"/>
                  </a:lnTo>
                  <a:lnTo>
                    <a:pt x="33" y="94"/>
                  </a:lnTo>
                  <a:lnTo>
                    <a:pt x="33" y="96"/>
                  </a:lnTo>
                  <a:lnTo>
                    <a:pt x="31" y="97"/>
                  </a:lnTo>
                  <a:lnTo>
                    <a:pt x="31" y="97"/>
                  </a:lnTo>
                  <a:lnTo>
                    <a:pt x="30" y="98"/>
                  </a:lnTo>
                  <a:lnTo>
                    <a:pt x="29" y="101"/>
                  </a:lnTo>
                  <a:lnTo>
                    <a:pt x="29" y="101"/>
                  </a:lnTo>
                  <a:lnTo>
                    <a:pt x="29" y="101"/>
                  </a:lnTo>
                  <a:lnTo>
                    <a:pt x="29" y="102"/>
                  </a:lnTo>
                  <a:lnTo>
                    <a:pt x="29" y="102"/>
                  </a:lnTo>
                  <a:lnTo>
                    <a:pt x="30" y="104"/>
                  </a:lnTo>
                  <a:lnTo>
                    <a:pt x="31" y="105"/>
                  </a:lnTo>
                  <a:lnTo>
                    <a:pt x="31" y="105"/>
                  </a:lnTo>
                  <a:lnTo>
                    <a:pt x="33" y="106"/>
                  </a:lnTo>
                  <a:lnTo>
                    <a:pt x="33" y="108"/>
                  </a:lnTo>
                  <a:lnTo>
                    <a:pt x="33" y="108"/>
                  </a:lnTo>
                  <a:lnTo>
                    <a:pt x="33" y="109"/>
                  </a:lnTo>
                  <a:lnTo>
                    <a:pt x="34" y="111"/>
                  </a:lnTo>
                  <a:lnTo>
                    <a:pt x="34" y="112"/>
                  </a:lnTo>
                  <a:lnTo>
                    <a:pt x="34" y="113"/>
                  </a:lnTo>
                  <a:lnTo>
                    <a:pt x="34" y="113"/>
                  </a:lnTo>
                  <a:lnTo>
                    <a:pt x="33" y="115"/>
                  </a:lnTo>
                  <a:lnTo>
                    <a:pt x="33" y="116"/>
                  </a:lnTo>
                  <a:lnTo>
                    <a:pt x="33" y="117"/>
                  </a:lnTo>
                  <a:lnTo>
                    <a:pt x="31" y="117"/>
                  </a:lnTo>
                  <a:lnTo>
                    <a:pt x="31" y="119"/>
                  </a:lnTo>
                  <a:lnTo>
                    <a:pt x="30" y="119"/>
                  </a:lnTo>
                  <a:lnTo>
                    <a:pt x="30" y="120"/>
                  </a:lnTo>
                  <a:lnTo>
                    <a:pt x="29" y="121"/>
                  </a:lnTo>
                  <a:lnTo>
                    <a:pt x="27" y="123"/>
                  </a:lnTo>
                  <a:lnTo>
                    <a:pt x="25" y="125"/>
                  </a:lnTo>
                  <a:lnTo>
                    <a:pt x="23" y="127"/>
                  </a:lnTo>
                  <a:lnTo>
                    <a:pt x="23" y="128"/>
                  </a:lnTo>
                  <a:lnTo>
                    <a:pt x="22" y="129"/>
                  </a:lnTo>
                  <a:lnTo>
                    <a:pt x="21" y="129"/>
                  </a:lnTo>
                  <a:lnTo>
                    <a:pt x="21" y="131"/>
                  </a:lnTo>
                  <a:lnTo>
                    <a:pt x="19" y="131"/>
                  </a:lnTo>
                  <a:lnTo>
                    <a:pt x="18" y="132"/>
                  </a:lnTo>
                  <a:lnTo>
                    <a:pt x="18" y="132"/>
                  </a:lnTo>
                  <a:lnTo>
                    <a:pt x="17" y="132"/>
                  </a:lnTo>
                  <a:lnTo>
                    <a:pt x="14" y="132"/>
                  </a:lnTo>
                  <a:lnTo>
                    <a:pt x="13" y="134"/>
                  </a:lnTo>
                  <a:lnTo>
                    <a:pt x="13" y="134"/>
                  </a:lnTo>
                  <a:lnTo>
                    <a:pt x="10" y="136"/>
                  </a:lnTo>
                  <a:lnTo>
                    <a:pt x="9" y="138"/>
                  </a:lnTo>
                  <a:lnTo>
                    <a:pt x="7" y="140"/>
                  </a:lnTo>
                  <a:lnTo>
                    <a:pt x="4" y="142"/>
                  </a:lnTo>
                  <a:lnTo>
                    <a:pt x="3" y="143"/>
                  </a:lnTo>
                  <a:lnTo>
                    <a:pt x="3" y="143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35" name="Freeform 45"/>
            <p:cNvSpPr>
              <a:spLocks/>
            </p:cNvSpPr>
            <p:nvPr/>
          </p:nvSpPr>
          <p:spPr bwMode="auto">
            <a:xfrm>
              <a:off x="5936126" y="4951192"/>
              <a:ext cx="583208" cy="382799"/>
            </a:xfrm>
            <a:custGeom>
              <a:avLst/>
              <a:gdLst>
                <a:gd name="T0" fmla="*/ 255 w 259"/>
                <a:gd name="T1" fmla="*/ 32 h 170"/>
                <a:gd name="T2" fmla="*/ 255 w 259"/>
                <a:gd name="T3" fmla="*/ 27 h 170"/>
                <a:gd name="T4" fmla="*/ 256 w 259"/>
                <a:gd name="T5" fmla="*/ 17 h 170"/>
                <a:gd name="T6" fmla="*/ 247 w 259"/>
                <a:gd name="T7" fmla="*/ 17 h 170"/>
                <a:gd name="T8" fmla="*/ 236 w 259"/>
                <a:gd name="T9" fmla="*/ 16 h 170"/>
                <a:gd name="T10" fmla="*/ 221 w 259"/>
                <a:gd name="T11" fmla="*/ 10 h 170"/>
                <a:gd name="T12" fmla="*/ 209 w 259"/>
                <a:gd name="T13" fmla="*/ 4 h 170"/>
                <a:gd name="T14" fmla="*/ 197 w 259"/>
                <a:gd name="T15" fmla="*/ 1 h 170"/>
                <a:gd name="T16" fmla="*/ 190 w 259"/>
                <a:gd name="T17" fmla="*/ 6 h 170"/>
                <a:gd name="T18" fmla="*/ 185 w 259"/>
                <a:gd name="T19" fmla="*/ 6 h 170"/>
                <a:gd name="T20" fmla="*/ 178 w 259"/>
                <a:gd name="T21" fmla="*/ 10 h 170"/>
                <a:gd name="T22" fmla="*/ 173 w 259"/>
                <a:gd name="T23" fmla="*/ 12 h 170"/>
                <a:gd name="T24" fmla="*/ 165 w 259"/>
                <a:gd name="T25" fmla="*/ 16 h 170"/>
                <a:gd name="T26" fmla="*/ 151 w 259"/>
                <a:gd name="T27" fmla="*/ 17 h 170"/>
                <a:gd name="T28" fmla="*/ 147 w 259"/>
                <a:gd name="T29" fmla="*/ 24 h 170"/>
                <a:gd name="T30" fmla="*/ 140 w 259"/>
                <a:gd name="T31" fmla="*/ 39 h 170"/>
                <a:gd name="T32" fmla="*/ 131 w 259"/>
                <a:gd name="T33" fmla="*/ 51 h 170"/>
                <a:gd name="T34" fmla="*/ 125 w 259"/>
                <a:gd name="T35" fmla="*/ 62 h 170"/>
                <a:gd name="T36" fmla="*/ 120 w 259"/>
                <a:gd name="T37" fmla="*/ 69 h 170"/>
                <a:gd name="T38" fmla="*/ 105 w 259"/>
                <a:gd name="T39" fmla="*/ 81 h 170"/>
                <a:gd name="T40" fmla="*/ 82 w 259"/>
                <a:gd name="T41" fmla="*/ 83 h 170"/>
                <a:gd name="T42" fmla="*/ 66 w 259"/>
                <a:gd name="T43" fmla="*/ 82 h 170"/>
                <a:gd name="T44" fmla="*/ 54 w 259"/>
                <a:gd name="T45" fmla="*/ 79 h 170"/>
                <a:gd name="T46" fmla="*/ 36 w 259"/>
                <a:gd name="T47" fmla="*/ 73 h 170"/>
                <a:gd name="T48" fmla="*/ 32 w 259"/>
                <a:gd name="T49" fmla="*/ 79 h 170"/>
                <a:gd name="T50" fmla="*/ 27 w 259"/>
                <a:gd name="T51" fmla="*/ 89 h 170"/>
                <a:gd name="T52" fmla="*/ 17 w 259"/>
                <a:gd name="T53" fmla="*/ 93 h 170"/>
                <a:gd name="T54" fmla="*/ 9 w 259"/>
                <a:gd name="T55" fmla="*/ 91 h 170"/>
                <a:gd name="T56" fmla="*/ 0 w 259"/>
                <a:gd name="T57" fmla="*/ 97 h 170"/>
                <a:gd name="T58" fmla="*/ 5 w 259"/>
                <a:gd name="T59" fmla="*/ 110 h 170"/>
                <a:gd name="T60" fmla="*/ 11 w 259"/>
                <a:gd name="T61" fmla="*/ 123 h 170"/>
                <a:gd name="T62" fmla="*/ 24 w 259"/>
                <a:gd name="T63" fmla="*/ 139 h 170"/>
                <a:gd name="T64" fmla="*/ 23 w 259"/>
                <a:gd name="T65" fmla="*/ 144 h 170"/>
                <a:gd name="T66" fmla="*/ 15 w 259"/>
                <a:gd name="T67" fmla="*/ 147 h 170"/>
                <a:gd name="T68" fmla="*/ 16 w 259"/>
                <a:gd name="T69" fmla="*/ 151 h 170"/>
                <a:gd name="T70" fmla="*/ 21 w 259"/>
                <a:gd name="T71" fmla="*/ 168 h 170"/>
                <a:gd name="T72" fmla="*/ 28 w 259"/>
                <a:gd name="T73" fmla="*/ 164 h 170"/>
                <a:gd name="T74" fmla="*/ 59 w 259"/>
                <a:gd name="T75" fmla="*/ 144 h 170"/>
                <a:gd name="T76" fmla="*/ 79 w 259"/>
                <a:gd name="T77" fmla="*/ 132 h 170"/>
                <a:gd name="T78" fmla="*/ 90 w 259"/>
                <a:gd name="T79" fmla="*/ 129 h 170"/>
                <a:gd name="T80" fmla="*/ 104 w 259"/>
                <a:gd name="T81" fmla="*/ 127 h 170"/>
                <a:gd name="T82" fmla="*/ 113 w 259"/>
                <a:gd name="T83" fmla="*/ 131 h 170"/>
                <a:gd name="T84" fmla="*/ 127 w 259"/>
                <a:gd name="T85" fmla="*/ 135 h 170"/>
                <a:gd name="T86" fmla="*/ 143 w 259"/>
                <a:gd name="T87" fmla="*/ 137 h 170"/>
                <a:gd name="T88" fmla="*/ 148 w 259"/>
                <a:gd name="T89" fmla="*/ 145 h 170"/>
                <a:gd name="T90" fmla="*/ 158 w 259"/>
                <a:gd name="T91" fmla="*/ 155 h 170"/>
                <a:gd name="T92" fmla="*/ 169 w 259"/>
                <a:gd name="T93" fmla="*/ 158 h 170"/>
                <a:gd name="T94" fmla="*/ 182 w 259"/>
                <a:gd name="T95" fmla="*/ 158 h 170"/>
                <a:gd name="T96" fmla="*/ 189 w 259"/>
                <a:gd name="T97" fmla="*/ 155 h 170"/>
                <a:gd name="T98" fmla="*/ 204 w 259"/>
                <a:gd name="T99" fmla="*/ 156 h 170"/>
                <a:gd name="T100" fmla="*/ 225 w 259"/>
                <a:gd name="T101" fmla="*/ 159 h 170"/>
                <a:gd name="T102" fmla="*/ 235 w 259"/>
                <a:gd name="T103" fmla="*/ 155 h 170"/>
                <a:gd name="T104" fmla="*/ 243 w 259"/>
                <a:gd name="T105" fmla="*/ 150 h 170"/>
                <a:gd name="T106" fmla="*/ 251 w 259"/>
                <a:gd name="T107" fmla="*/ 141 h 170"/>
                <a:gd name="T108" fmla="*/ 251 w 259"/>
                <a:gd name="T109" fmla="*/ 129 h 170"/>
                <a:gd name="T110" fmla="*/ 244 w 259"/>
                <a:gd name="T111" fmla="*/ 121 h 170"/>
                <a:gd name="T112" fmla="*/ 237 w 259"/>
                <a:gd name="T113" fmla="*/ 104 h 170"/>
                <a:gd name="T114" fmla="*/ 239 w 259"/>
                <a:gd name="T115" fmla="*/ 91 h 170"/>
                <a:gd name="T116" fmla="*/ 247 w 259"/>
                <a:gd name="T117" fmla="*/ 77 h 170"/>
                <a:gd name="T118" fmla="*/ 254 w 259"/>
                <a:gd name="T119" fmla="*/ 69 h 170"/>
                <a:gd name="T120" fmla="*/ 258 w 259"/>
                <a:gd name="T121" fmla="*/ 60 h 170"/>
                <a:gd name="T122" fmla="*/ 254 w 259"/>
                <a:gd name="T123" fmla="*/ 48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59" h="170">
                  <a:moveTo>
                    <a:pt x="254" y="43"/>
                  </a:moveTo>
                  <a:lnTo>
                    <a:pt x="254" y="40"/>
                  </a:lnTo>
                  <a:lnTo>
                    <a:pt x="255" y="37"/>
                  </a:lnTo>
                  <a:lnTo>
                    <a:pt x="255" y="36"/>
                  </a:lnTo>
                  <a:lnTo>
                    <a:pt x="255" y="35"/>
                  </a:lnTo>
                  <a:lnTo>
                    <a:pt x="255" y="33"/>
                  </a:lnTo>
                  <a:lnTo>
                    <a:pt x="255" y="32"/>
                  </a:lnTo>
                  <a:lnTo>
                    <a:pt x="254" y="32"/>
                  </a:lnTo>
                  <a:lnTo>
                    <a:pt x="254" y="31"/>
                  </a:lnTo>
                  <a:lnTo>
                    <a:pt x="254" y="29"/>
                  </a:lnTo>
                  <a:lnTo>
                    <a:pt x="255" y="29"/>
                  </a:lnTo>
                  <a:lnTo>
                    <a:pt x="255" y="28"/>
                  </a:lnTo>
                  <a:lnTo>
                    <a:pt x="255" y="28"/>
                  </a:lnTo>
                  <a:lnTo>
                    <a:pt x="255" y="27"/>
                  </a:lnTo>
                  <a:lnTo>
                    <a:pt x="256" y="27"/>
                  </a:lnTo>
                  <a:lnTo>
                    <a:pt x="258" y="25"/>
                  </a:lnTo>
                  <a:lnTo>
                    <a:pt x="259" y="25"/>
                  </a:lnTo>
                  <a:lnTo>
                    <a:pt x="259" y="23"/>
                  </a:lnTo>
                  <a:lnTo>
                    <a:pt x="258" y="20"/>
                  </a:lnTo>
                  <a:lnTo>
                    <a:pt x="258" y="19"/>
                  </a:lnTo>
                  <a:lnTo>
                    <a:pt x="256" y="17"/>
                  </a:lnTo>
                  <a:lnTo>
                    <a:pt x="256" y="17"/>
                  </a:lnTo>
                  <a:lnTo>
                    <a:pt x="255" y="17"/>
                  </a:lnTo>
                  <a:lnTo>
                    <a:pt x="254" y="16"/>
                  </a:lnTo>
                  <a:lnTo>
                    <a:pt x="252" y="16"/>
                  </a:lnTo>
                  <a:lnTo>
                    <a:pt x="250" y="16"/>
                  </a:lnTo>
                  <a:lnTo>
                    <a:pt x="248" y="17"/>
                  </a:lnTo>
                  <a:lnTo>
                    <a:pt x="247" y="17"/>
                  </a:lnTo>
                  <a:lnTo>
                    <a:pt x="246" y="17"/>
                  </a:lnTo>
                  <a:lnTo>
                    <a:pt x="243" y="17"/>
                  </a:lnTo>
                  <a:lnTo>
                    <a:pt x="241" y="17"/>
                  </a:lnTo>
                  <a:lnTo>
                    <a:pt x="240" y="17"/>
                  </a:lnTo>
                  <a:lnTo>
                    <a:pt x="239" y="17"/>
                  </a:lnTo>
                  <a:lnTo>
                    <a:pt x="237" y="16"/>
                  </a:lnTo>
                  <a:lnTo>
                    <a:pt x="236" y="16"/>
                  </a:lnTo>
                  <a:lnTo>
                    <a:pt x="235" y="14"/>
                  </a:lnTo>
                  <a:lnTo>
                    <a:pt x="232" y="13"/>
                  </a:lnTo>
                  <a:lnTo>
                    <a:pt x="231" y="13"/>
                  </a:lnTo>
                  <a:lnTo>
                    <a:pt x="228" y="12"/>
                  </a:lnTo>
                  <a:lnTo>
                    <a:pt x="227" y="12"/>
                  </a:lnTo>
                  <a:lnTo>
                    <a:pt x="224" y="12"/>
                  </a:lnTo>
                  <a:lnTo>
                    <a:pt x="221" y="10"/>
                  </a:lnTo>
                  <a:lnTo>
                    <a:pt x="220" y="10"/>
                  </a:lnTo>
                  <a:lnTo>
                    <a:pt x="217" y="9"/>
                  </a:lnTo>
                  <a:lnTo>
                    <a:pt x="216" y="8"/>
                  </a:lnTo>
                  <a:lnTo>
                    <a:pt x="214" y="6"/>
                  </a:lnTo>
                  <a:lnTo>
                    <a:pt x="213" y="5"/>
                  </a:lnTo>
                  <a:lnTo>
                    <a:pt x="210" y="5"/>
                  </a:lnTo>
                  <a:lnTo>
                    <a:pt x="209" y="4"/>
                  </a:lnTo>
                  <a:lnTo>
                    <a:pt x="206" y="2"/>
                  </a:lnTo>
                  <a:lnTo>
                    <a:pt x="204" y="1"/>
                  </a:lnTo>
                  <a:lnTo>
                    <a:pt x="201" y="1"/>
                  </a:lnTo>
                  <a:lnTo>
                    <a:pt x="200" y="0"/>
                  </a:lnTo>
                  <a:lnTo>
                    <a:pt x="198" y="0"/>
                  </a:lnTo>
                  <a:lnTo>
                    <a:pt x="197" y="0"/>
                  </a:lnTo>
                  <a:lnTo>
                    <a:pt x="197" y="1"/>
                  </a:lnTo>
                  <a:lnTo>
                    <a:pt x="194" y="4"/>
                  </a:lnTo>
                  <a:lnTo>
                    <a:pt x="194" y="4"/>
                  </a:lnTo>
                  <a:lnTo>
                    <a:pt x="193" y="5"/>
                  </a:lnTo>
                  <a:lnTo>
                    <a:pt x="193" y="5"/>
                  </a:lnTo>
                  <a:lnTo>
                    <a:pt x="192" y="6"/>
                  </a:lnTo>
                  <a:lnTo>
                    <a:pt x="190" y="6"/>
                  </a:lnTo>
                  <a:lnTo>
                    <a:pt x="190" y="6"/>
                  </a:lnTo>
                  <a:lnTo>
                    <a:pt x="189" y="6"/>
                  </a:lnTo>
                  <a:lnTo>
                    <a:pt x="189" y="6"/>
                  </a:lnTo>
                  <a:lnTo>
                    <a:pt x="187" y="5"/>
                  </a:lnTo>
                  <a:lnTo>
                    <a:pt x="187" y="5"/>
                  </a:lnTo>
                  <a:lnTo>
                    <a:pt x="186" y="5"/>
                  </a:lnTo>
                  <a:lnTo>
                    <a:pt x="186" y="5"/>
                  </a:lnTo>
                  <a:lnTo>
                    <a:pt x="185" y="6"/>
                  </a:lnTo>
                  <a:lnTo>
                    <a:pt x="183" y="6"/>
                  </a:lnTo>
                  <a:lnTo>
                    <a:pt x="183" y="6"/>
                  </a:lnTo>
                  <a:lnTo>
                    <a:pt x="182" y="8"/>
                  </a:lnTo>
                  <a:lnTo>
                    <a:pt x="181" y="9"/>
                  </a:lnTo>
                  <a:lnTo>
                    <a:pt x="179" y="10"/>
                  </a:lnTo>
                  <a:lnTo>
                    <a:pt x="179" y="10"/>
                  </a:lnTo>
                  <a:lnTo>
                    <a:pt x="178" y="10"/>
                  </a:lnTo>
                  <a:lnTo>
                    <a:pt x="178" y="10"/>
                  </a:lnTo>
                  <a:lnTo>
                    <a:pt x="177" y="10"/>
                  </a:lnTo>
                  <a:lnTo>
                    <a:pt x="177" y="10"/>
                  </a:lnTo>
                  <a:lnTo>
                    <a:pt x="175" y="10"/>
                  </a:lnTo>
                  <a:lnTo>
                    <a:pt x="175" y="10"/>
                  </a:lnTo>
                  <a:lnTo>
                    <a:pt x="174" y="10"/>
                  </a:lnTo>
                  <a:lnTo>
                    <a:pt x="173" y="12"/>
                  </a:lnTo>
                  <a:lnTo>
                    <a:pt x="171" y="13"/>
                  </a:lnTo>
                  <a:lnTo>
                    <a:pt x="170" y="13"/>
                  </a:lnTo>
                  <a:lnTo>
                    <a:pt x="170" y="14"/>
                  </a:lnTo>
                  <a:lnTo>
                    <a:pt x="169" y="14"/>
                  </a:lnTo>
                  <a:lnTo>
                    <a:pt x="167" y="16"/>
                  </a:lnTo>
                  <a:lnTo>
                    <a:pt x="166" y="16"/>
                  </a:lnTo>
                  <a:lnTo>
                    <a:pt x="165" y="16"/>
                  </a:lnTo>
                  <a:lnTo>
                    <a:pt x="163" y="16"/>
                  </a:lnTo>
                  <a:lnTo>
                    <a:pt x="163" y="17"/>
                  </a:lnTo>
                  <a:lnTo>
                    <a:pt x="160" y="17"/>
                  </a:lnTo>
                  <a:lnTo>
                    <a:pt x="158" y="17"/>
                  </a:lnTo>
                  <a:lnTo>
                    <a:pt x="155" y="17"/>
                  </a:lnTo>
                  <a:lnTo>
                    <a:pt x="152" y="17"/>
                  </a:lnTo>
                  <a:lnTo>
                    <a:pt x="151" y="17"/>
                  </a:lnTo>
                  <a:lnTo>
                    <a:pt x="151" y="19"/>
                  </a:lnTo>
                  <a:lnTo>
                    <a:pt x="150" y="19"/>
                  </a:lnTo>
                  <a:lnTo>
                    <a:pt x="148" y="20"/>
                  </a:lnTo>
                  <a:lnTo>
                    <a:pt x="148" y="20"/>
                  </a:lnTo>
                  <a:lnTo>
                    <a:pt x="148" y="21"/>
                  </a:lnTo>
                  <a:lnTo>
                    <a:pt x="147" y="23"/>
                  </a:lnTo>
                  <a:lnTo>
                    <a:pt x="147" y="24"/>
                  </a:lnTo>
                  <a:lnTo>
                    <a:pt x="147" y="25"/>
                  </a:lnTo>
                  <a:lnTo>
                    <a:pt x="147" y="28"/>
                  </a:lnTo>
                  <a:lnTo>
                    <a:pt x="146" y="31"/>
                  </a:lnTo>
                  <a:lnTo>
                    <a:pt x="144" y="33"/>
                  </a:lnTo>
                  <a:lnTo>
                    <a:pt x="143" y="35"/>
                  </a:lnTo>
                  <a:lnTo>
                    <a:pt x="142" y="37"/>
                  </a:lnTo>
                  <a:lnTo>
                    <a:pt x="140" y="39"/>
                  </a:lnTo>
                  <a:lnTo>
                    <a:pt x="139" y="40"/>
                  </a:lnTo>
                  <a:lnTo>
                    <a:pt x="137" y="40"/>
                  </a:lnTo>
                  <a:lnTo>
                    <a:pt x="136" y="41"/>
                  </a:lnTo>
                  <a:lnTo>
                    <a:pt x="135" y="44"/>
                  </a:lnTo>
                  <a:lnTo>
                    <a:pt x="133" y="47"/>
                  </a:lnTo>
                  <a:lnTo>
                    <a:pt x="132" y="48"/>
                  </a:lnTo>
                  <a:lnTo>
                    <a:pt x="131" y="51"/>
                  </a:lnTo>
                  <a:lnTo>
                    <a:pt x="129" y="54"/>
                  </a:lnTo>
                  <a:lnTo>
                    <a:pt x="128" y="55"/>
                  </a:lnTo>
                  <a:lnTo>
                    <a:pt x="128" y="56"/>
                  </a:lnTo>
                  <a:lnTo>
                    <a:pt x="127" y="58"/>
                  </a:lnTo>
                  <a:lnTo>
                    <a:pt x="125" y="59"/>
                  </a:lnTo>
                  <a:lnTo>
                    <a:pt x="125" y="62"/>
                  </a:lnTo>
                  <a:lnTo>
                    <a:pt x="125" y="62"/>
                  </a:lnTo>
                  <a:lnTo>
                    <a:pt x="124" y="63"/>
                  </a:lnTo>
                  <a:lnTo>
                    <a:pt x="124" y="64"/>
                  </a:lnTo>
                  <a:lnTo>
                    <a:pt x="124" y="66"/>
                  </a:lnTo>
                  <a:lnTo>
                    <a:pt x="123" y="66"/>
                  </a:lnTo>
                  <a:lnTo>
                    <a:pt x="121" y="67"/>
                  </a:lnTo>
                  <a:lnTo>
                    <a:pt x="120" y="69"/>
                  </a:lnTo>
                  <a:lnTo>
                    <a:pt x="120" y="69"/>
                  </a:lnTo>
                  <a:lnTo>
                    <a:pt x="117" y="71"/>
                  </a:lnTo>
                  <a:lnTo>
                    <a:pt x="115" y="73"/>
                  </a:lnTo>
                  <a:lnTo>
                    <a:pt x="112" y="75"/>
                  </a:lnTo>
                  <a:lnTo>
                    <a:pt x="109" y="78"/>
                  </a:lnTo>
                  <a:lnTo>
                    <a:pt x="108" y="79"/>
                  </a:lnTo>
                  <a:lnTo>
                    <a:pt x="106" y="79"/>
                  </a:lnTo>
                  <a:lnTo>
                    <a:pt x="105" y="81"/>
                  </a:lnTo>
                  <a:lnTo>
                    <a:pt x="104" y="82"/>
                  </a:lnTo>
                  <a:lnTo>
                    <a:pt x="102" y="82"/>
                  </a:lnTo>
                  <a:lnTo>
                    <a:pt x="101" y="83"/>
                  </a:lnTo>
                  <a:lnTo>
                    <a:pt x="100" y="83"/>
                  </a:lnTo>
                  <a:lnTo>
                    <a:pt x="98" y="83"/>
                  </a:lnTo>
                  <a:lnTo>
                    <a:pt x="86" y="83"/>
                  </a:lnTo>
                  <a:lnTo>
                    <a:pt x="82" y="83"/>
                  </a:lnTo>
                  <a:lnTo>
                    <a:pt x="79" y="83"/>
                  </a:lnTo>
                  <a:lnTo>
                    <a:pt x="77" y="82"/>
                  </a:lnTo>
                  <a:lnTo>
                    <a:pt x="74" y="82"/>
                  </a:lnTo>
                  <a:lnTo>
                    <a:pt x="73" y="82"/>
                  </a:lnTo>
                  <a:lnTo>
                    <a:pt x="70" y="82"/>
                  </a:lnTo>
                  <a:lnTo>
                    <a:pt x="69" y="82"/>
                  </a:lnTo>
                  <a:lnTo>
                    <a:pt x="66" y="82"/>
                  </a:lnTo>
                  <a:lnTo>
                    <a:pt x="65" y="82"/>
                  </a:lnTo>
                  <a:lnTo>
                    <a:pt x="62" y="82"/>
                  </a:lnTo>
                  <a:lnTo>
                    <a:pt x="59" y="82"/>
                  </a:lnTo>
                  <a:lnTo>
                    <a:pt x="58" y="82"/>
                  </a:lnTo>
                  <a:lnTo>
                    <a:pt x="56" y="82"/>
                  </a:lnTo>
                  <a:lnTo>
                    <a:pt x="55" y="81"/>
                  </a:lnTo>
                  <a:lnTo>
                    <a:pt x="54" y="79"/>
                  </a:lnTo>
                  <a:lnTo>
                    <a:pt x="52" y="79"/>
                  </a:lnTo>
                  <a:lnTo>
                    <a:pt x="50" y="78"/>
                  </a:lnTo>
                  <a:lnTo>
                    <a:pt x="47" y="75"/>
                  </a:lnTo>
                  <a:lnTo>
                    <a:pt x="43" y="71"/>
                  </a:lnTo>
                  <a:lnTo>
                    <a:pt x="42" y="70"/>
                  </a:lnTo>
                  <a:lnTo>
                    <a:pt x="40" y="70"/>
                  </a:lnTo>
                  <a:lnTo>
                    <a:pt x="36" y="73"/>
                  </a:lnTo>
                  <a:lnTo>
                    <a:pt x="36" y="73"/>
                  </a:lnTo>
                  <a:lnTo>
                    <a:pt x="35" y="74"/>
                  </a:lnTo>
                  <a:lnTo>
                    <a:pt x="35" y="75"/>
                  </a:lnTo>
                  <a:lnTo>
                    <a:pt x="34" y="77"/>
                  </a:lnTo>
                  <a:lnTo>
                    <a:pt x="32" y="77"/>
                  </a:lnTo>
                  <a:lnTo>
                    <a:pt x="32" y="78"/>
                  </a:lnTo>
                  <a:lnTo>
                    <a:pt x="32" y="79"/>
                  </a:lnTo>
                  <a:lnTo>
                    <a:pt x="31" y="81"/>
                  </a:lnTo>
                  <a:lnTo>
                    <a:pt x="31" y="82"/>
                  </a:lnTo>
                  <a:lnTo>
                    <a:pt x="31" y="83"/>
                  </a:lnTo>
                  <a:lnTo>
                    <a:pt x="29" y="85"/>
                  </a:lnTo>
                  <a:lnTo>
                    <a:pt x="29" y="86"/>
                  </a:lnTo>
                  <a:lnTo>
                    <a:pt x="28" y="87"/>
                  </a:lnTo>
                  <a:lnTo>
                    <a:pt x="27" y="89"/>
                  </a:lnTo>
                  <a:lnTo>
                    <a:pt x="25" y="90"/>
                  </a:lnTo>
                  <a:lnTo>
                    <a:pt x="24" y="91"/>
                  </a:lnTo>
                  <a:lnTo>
                    <a:pt x="23" y="91"/>
                  </a:lnTo>
                  <a:lnTo>
                    <a:pt x="21" y="91"/>
                  </a:lnTo>
                  <a:lnTo>
                    <a:pt x="20" y="93"/>
                  </a:lnTo>
                  <a:lnTo>
                    <a:pt x="19" y="93"/>
                  </a:lnTo>
                  <a:lnTo>
                    <a:pt x="17" y="93"/>
                  </a:lnTo>
                  <a:lnTo>
                    <a:pt x="16" y="93"/>
                  </a:lnTo>
                  <a:lnTo>
                    <a:pt x="15" y="93"/>
                  </a:lnTo>
                  <a:lnTo>
                    <a:pt x="13" y="93"/>
                  </a:lnTo>
                  <a:lnTo>
                    <a:pt x="12" y="93"/>
                  </a:lnTo>
                  <a:lnTo>
                    <a:pt x="11" y="91"/>
                  </a:lnTo>
                  <a:lnTo>
                    <a:pt x="11" y="91"/>
                  </a:lnTo>
                  <a:lnTo>
                    <a:pt x="9" y="91"/>
                  </a:lnTo>
                  <a:lnTo>
                    <a:pt x="8" y="91"/>
                  </a:lnTo>
                  <a:lnTo>
                    <a:pt x="6" y="93"/>
                  </a:lnTo>
                  <a:lnTo>
                    <a:pt x="5" y="93"/>
                  </a:lnTo>
                  <a:lnTo>
                    <a:pt x="4" y="93"/>
                  </a:lnTo>
                  <a:lnTo>
                    <a:pt x="1" y="94"/>
                  </a:lnTo>
                  <a:lnTo>
                    <a:pt x="0" y="96"/>
                  </a:lnTo>
                  <a:lnTo>
                    <a:pt x="0" y="97"/>
                  </a:lnTo>
                  <a:lnTo>
                    <a:pt x="2" y="100"/>
                  </a:lnTo>
                  <a:lnTo>
                    <a:pt x="2" y="101"/>
                  </a:lnTo>
                  <a:lnTo>
                    <a:pt x="4" y="102"/>
                  </a:lnTo>
                  <a:lnTo>
                    <a:pt x="4" y="104"/>
                  </a:lnTo>
                  <a:lnTo>
                    <a:pt x="4" y="105"/>
                  </a:lnTo>
                  <a:lnTo>
                    <a:pt x="5" y="108"/>
                  </a:lnTo>
                  <a:lnTo>
                    <a:pt x="5" y="110"/>
                  </a:lnTo>
                  <a:lnTo>
                    <a:pt x="5" y="112"/>
                  </a:lnTo>
                  <a:lnTo>
                    <a:pt x="5" y="113"/>
                  </a:lnTo>
                  <a:lnTo>
                    <a:pt x="6" y="116"/>
                  </a:lnTo>
                  <a:lnTo>
                    <a:pt x="8" y="117"/>
                  </a:lnTo>
                  <a:lnTo>
                    <a:pt x="8" y="118"/>
                  </a:lnTo>
                  <a:lnTo>
                    <a:pt x="9" y="121"/>
                  </a:lnTo>
                  <a:lnTo>
                    <a:pt x="11" y="123"/>
                  </a:lnTo>
                  <a:lnTo>
                    <a:pt x="12" y="124"/>
                  </a:lnTo>
                  <a:lnTo>
                    <a:pt x="15" y="128"/>
                  </a:lnTo>
                  <a:lnTo>
                    <a:pt x="17" y="131"/>
                  </a:lnTo>
                  <a:lnTo>
                    <a:pt x="20" y="135"/>
                  </a:lnTo>
                  <a:lnTo>
                    <a:pt x="23" y="136"/>
                  </a:lnTo>
                  <a:lnTo>
                    <a:pt x="24" y="137"/>
                  </a:lnTo>
                  <a:lnTo>
                    <a:pt x="24" y="139"/>
                  </a:lnTo>
                  <a:lnTo>
                    <a:pt x="25" y="139"/>
                  </a:lnTo>
                  <a:lnTo>
                    <a:pt x="25" y="140"/>
                  </a:lnTo>
                  <a:lnTo>
                    <a:pt x="25" y="140"/>
                  </a:lnTo>
                  <a:lnTo>
                    <a:pt x="25" y="141"/>
                  </a:lnTo>
                  <a:lnTo>
                    <a:pt x="25" y="141"/>
                  </a:lnTo>
                  <a:lnTo>
                    <a:pt x="24" y="143"/>
                  </a:lnTo>
                  <a:lnTo>
                    <a:pt x="23" y="144"/>
                  </a:lnTo>
                  <a:lnTo>
                    <a:pt x="21" y="144"/>
                  </a:lnTo>
                  <a:lnTo>
                    <a:pt x="20" y="145"/>
                  </a:lnTo>
                  <a:lnTo>
                    <a:pt x="19" y="145"/>
                  </a:lnTo>
                  <a:lnTo>
                    <a:pt x="19" y="145"/>
                  </a:lnTo>
                  <a:lnTo>
                    <a:pt x="17" y="145"/>
                  </a:lnTo>
                  <a:lnTo>
                    <a:pt x="16" y="147"/>
                  </a:lnTo>
                  <a:lnTo>
                    <a:pt x="15" y="147"/>
                  </a:lnTo>
                  <a:lnTo>
                    <a:pt x="15" y="148"/>
                  </a:lnTo>
                  <a:lnTo>
                    <a:pt x="15" y="148"/>
                  </a:lnTo>
                  <a:lnTo>
                    <a:pt x="15" y="150"/>
                  </a:lnTo>
                  <a:lnTo>
                    <a:pt x="15" y="150"/>
                  </a:lnTo>
                  <a:lnTo>
                    <a:pt x="15" y="151"/>
                  </a:lnTo>
                  <a:lnTo>
                    <a:pt x="15" y="151"/>
                  </a:lnTo>
                  <a:lnTo>
                    <a:pt x="16" y="151"/>
                  </a:lnTo>
                  <a:lnTo>
                    <a:pt x="16" y="152"/>
                  </a:lnTo>
                  <a:lnTo>
                    <a:pt x="17" y="154"/>
                  </a:lnTo>
                  <a:lnTo>
                    <a:pt x="17" y="156"/>
                  </a:lnTo>
                  <a:lnTo>
                    <a:pt x="19" y="159"/>
                  </a:lnTo>
                  <a:lnTo>
                    <a:pt x="20" y="163"/>
                  </a:lnTo>
                  <a:lnTo>
                    <a:pt x="20" y="166"/>
                  </a:lnTo>
                  <a:lnTo>
                    <a:pt x="21" y="168"/>
                  </a:lnTo>
                  <a:lnTo>
                    <a:pt x="21" y="170"/>
                  </a:lnTo>
                  <a:lnTo>
                    <a:pt x="21" y="170"/>
                  </a:lnTo>
                  <a:lnTo>
                    <a:pt x="23" y="168"/>
                  </a:lnTo>
                  <a:lnTo>
                    <a:pt x="24" y="167"/>
                  </a:lnTo>
                  <a:lnTo>
                    <a:pt x="25" y="167"/>
                  </a:lnTo>
                  <a:lnTo>
                    <a:pt x="27" y="166"/>
                  </a:lnTo>
                  <a:lnTo>
                    <a:pt x="28" y="164"/>
                  </a:lnTo>
                  <a:lnTo>
                    <a:pt x="29" y="162"/>
                  </a:lnTo>
                  <a:lnTo>
                    <a:pt x="34" y="159"/>
                  </a:lnTo>
                  <a:lnTo>
                    <a:pt x="38" y="156"/>
                  </a:lnTo>
                  <a:lnTo>
                    <a:pt x="43" y="152"/>
                  </a:lnTo>
                  <a:lnTo>
                    <a:pt x="48" y="150"/>
                  </a:lnTo>
                  <a:lnTo>
                    <a:pt x="54" y="147"/>
                  </a:lnTo>
                  <a:lnTo>
                    <a:pt x="59" y="144"/>
                  </a:lnTo>
                  <a:lnTo>
                    <a:pt x="63" y="141"/>
                  </a:lnTo>
                  <a:lnTo>
                    <a:pt x="67" y="139"/>
                  </a:lnTo>
                  <a:lnTo>
                    <a:pt x="71" y="137"/>
                  </a:lnTo>
                  <a:lnTo>
                    <a:pt x="74" y="135"/>
                  </a:lnTo>
                  <a:lnTo>
                    <a:pt x="75" y="133"/>
                  </a:lnTo>
                  <a:lnTo>
                    <a:pt x="78" y="132"/>
                  </a:lnTo>
                  <a:lnTo>
                    <a:pt x="79" y="132"/>
                  </a:lnTo>
                  <a:lnTo>
                    <a:pt x="81" y="132"/>
                  </a:lnTo>
                  <a:lnTo>
                    <a:pt x="81" y="131"/>
                  </a:lnTo>
                  <a:lnTo>
                    <a:pt x="82" y="131"/>
                  </a:lnTo>
                  <a:lnTo>
                    <a:pt x="83" y="131"/>
                  </a:lnTo>
                  <a:lnTo>
                    <a:pt x="86" y="131"/>
                  </a:lnTo>
                  <a:lnTo>
                    <a:pt x="88" y="131"/>
                  </a:lnTo>
                  <a:lnTo>
                    <a:pt x="90" y="129"/>
                  </a:lnTo>
                  <a:lnTo>
                    <a:pt x="92" y="128"/>
                  </a:lnTo>
                  <a:lnTo>
                    <a:pt x="93" y="128"/>
                  </a:lnTo>
                  <a:lnTo>
                    <a:pt x="94" y="128"/>
                  </a:lnTo>
                  <a:lnTo>
                    <a:pt x="96" y="128"/>
                  </a:lnTo>
                  <a:lnTo>
                    <a:pt x="98" y="127"/>
                  </a:lnTo>
                  <a:lnTo>
                    <a:pt x="102" y="127"/>
                  </a:lnTo>
                  <a:lnTo>
                    <a:pt x="104" y="127"/>
                  </a:lnTo>
                  <a:lnTo>
                    <a:pt x="105" y="127"/>
                  </a:lnTo>
                  <a:lnTo>
                    <a:pt x="106" y="128"/>
                  </a:lnTo>
                  <a:lnTo>
                    <a:pt x="108" y="128"/>
                  </a:lnTo>
                  <a:lnTo>
                    <a:pt x="110" y="128"/>
                  </a:lnTo>
                  <a:lnTo>
                    <a:pt x="112" y="129"/>
                  </a:lnTo>
                  <a:lnTo>
                    <a:pt x="112" y="129"/>
                  </a:lnTo>
                  <a:lnTo>
                    <a:pt x="113" y="131"/>
                  </a:lnTo>
                  <a:lnTo>
                    <a:pt x="115" y="132"/>
                  </a:lnTo>
                  <a:lnTo>
                    <a:pt x="116" y="132"/>
                  </a:lnTo>
                  <a:lnTo>
                    <a:pt x="119" y="133"/>
                  </a:lnTo>
                  <a:lnTo>
                    <a:pt x="120" y="133"/>
                  </a:lnTo>
                  <a:lnTo>
                    <a:pt x="123" y="133"/>
                  </a:lnTo>
                  <a:lnTo>
                    <a:pt x="124" y="135"/>
                  </a:lnTo>
                  <a:lnTo>
                    <a:pt x="127" y="135"/>
                  </a:lnTo>
                  <a:lnTo>
                    <a:pt x="129" y="135"/>
                  </a:lnTo>
                  <a:lnTo>
                    <a:pt x="132" y="135"/>
                  </a:lnTo>
                  <a:lnTo>
                    <a:pt x="135" y="135"/>
                  </a:lnTo>
                  <a:lnTo>
                    <a:pt x="137" y="135"/>
                  </a:lnTo>
                  <a:lnTo>
                    <a:pt x="139" y="136"/>
                  </a:lnTo>
                  <a:lnTo>
                    <a:pt x="142" y="136"/>
                  </a:lnTo>
                  <a:lnTo>
                    <a:pt x="143" y="137"/>
                  </a:lnTo>
                  <a:lnTo>
                    <a:pt x="143" y="139"/>
                  </a:lnTo>
                  <a:lnTo>
                    <a:pt x="144" y="139"/>
                  </a:lnTo>
                  <a:lnTo>
                    <a:pt x="144" y="140"/>
                  </a:lnTo>
                  <a:lnTo>
                    <a:pt x="146" y="140"/>
                  </a:lnTo>
                  <a:lnTo>
                    <a:pt x="146" y="141"/>
                  </a:lnTo>
                  <a:lnTo>
                    <a:pt x="147" y="144"/>
                  </a:lnTo>
                  <a:lnTo>
                    <a:pt x="148" y="145"/>
                  </a:lnTo>
                  <a:lnTo>
                    <a:pt x="150" y="147"/>
                  </a:lnTo>
                  <a:lnTo>
                    <a:pt x="151" y="148"/>
                  </a:lnTo>
                  <a:lnTo>
                    <a:pt x="152" y="150"/>
                  </a:lnTo>
                  <a:lnTo>
                    <a:pt x="154" y="151"/>
                  </a:lnTo>
                  <a:lnTo>
                    <a:pt x="155" y="152"/>
                  </a:lnTo>
                  <a:lnTo>
                    <a:pt x="156" y="154"/>
                  </a:lnTo>
                  <a:lnTo>
                    <a:pt x="158" y="155"/>
                  </a:lnTo>
                  <a:lnTo>
                    <a:pt x="159" y="155"/>
                  </a:lnTo>
                  <a:lnTo>
                    <a:pt x="160" y="156"/>
                  </a:lnTo>
                  <a:lnTo>
                    <a:pt x="162" y="156"/>
                  </a:lnTo>
                  <a:lnTo>
                    <a:pt x="163" y="156"/>
                  </a:lnTo>
                  <a:lnTo>
                    <a:pt x="165" y="156"/>
                  </a:lnTo>
                  <a:lnTo>
                    <a:pt x="166" y="156"/>
                  </a:lnTo>
                  <a:lnTo>
                    <a:pt x="169" y="158"/>
                  </a:lnTo>
                  <a:lnTo>
                    <a:pt x="170" y="158"/>
                  </a:lnTo>
                  <a:lnTo>
                    <a:pt x="174" y="158"/>
                  </a:lnTo>
                  <a:lnTo>
                    <a:pt x="177" y="158"/>
                  </a:lnTo>
                  <a:lnTo>
                    <a:pt x="177" y="159"/>
                  </a:lnTo>
                  <a:lnTo>
                    <a:pt x="179" y="159"/>
                  </a:lnTo>
                  <a:lnTo>
                    <a:pt x="181" y="159"/>
                  </a:lnTo>
                  <a:lnTo>
                    <a:pt x="182" y="158"/>
                  </a:lnTo>
                  <a:lnTo>
                    <a:pt x="182" y="158"/>
                  </a:lnTo>
                  <a:lnTo>
                    <a:pt x="183" y="158"/>
                  </a:lnTo>
                  <a:lnTo>
                    <a:pt x="185" y="158"/>
                  </a:lnTo>
                  <a:lnTo>
                    <a:pt x="186" y="156"/>
                  </a:lnTo>
                  <a:lnTo>
                    <a:pt x="186" y="156"/>
                  </a:lnTo>
                  <a:lnTo>
                    <a:pt x="187" y="156"/>
                  </a:lnTo>
                  <a:lnTo>
                    <a:pt x="189" y="155"/>
                  </a:lnTo>
                  <a:lnTo>
                    <a:pt x="190" y="155"/>
                  </a:lnTo>
                  <a:lnTo>
                    <a:pt x="192" y="155"/>
                  </a:lnTo>
                  <a:lnTo>
                    <a:pt x="193" y="155"/>
                  </a:lnTo>
                  <a:lnTo>
                    <a:pt x="194" y="155"/>
                  </a:lnTo>
                  <a:lnTo>
                    <a:pt x="197" y="155"/>
                  </a:lnTo>
                  <a:lnTo>
                    <a:pt x="200" y="155"/>
                  </a:lnTo>
                  <a:lnTo>
                    <a:pt x="204" y="156"/>
                  </a:lnTo>
                  <a:lnTo>
                    <a:pt x="206" y="156"/>
                  </a:lnTo>
                  <a:lnTo>
                    <a:pt x="209" y="156"/>
                  </a:lnTo>
                  <a:lnTo>
                    <a:pt x="213" y="156"/>
                  </a:lnTo>
                  <a:lnTo>
                    <a:pt x="216" y="156"/>
                  </a:lnTo>
                  <a:lnTo>
                    <a:pt x="220" y="158"/>
                  </a:lnTo>
                  <a:lnTo>
                    <a:pt x="223" y="158"/>
                  </a:lnTo>
                  <a:lnTo>
                    <a:pt x="225" y="159"/>
                  </a:lnTo>
                  <a:lnTo>
                    <a:pt x="227" y="159"/>
                  </a:lnTo>
                  <a:lnTo>
                    <a:pt x="228" y="159"/>
                  </a:lnTo>
                  <a:lnTo>
                    <a:pt x="229" y="158"/>
                  </a:lnTo>
                  <a:lnTo>
                    <a:pt x="231" y="158"/>
                  </a:lnTo>
                  <a:lnTo>
                    <a:pt x="232" y="158"/>
                  </a:lnTo>
                  <a:lnTo>
                    <a:pt x="233" y="156"/>
                  </a:lnTo>
                  <a:lnTo>
                    <a:pt x="235" y="155"/>
                  </a:lnTo>
                  <a:lnTo>
                    <a:pt x="235" y="155"/>
                  </a:lnTo>
                  <a:lnTo>
                    <a:pt x="236" y="154"/>
                  </a:lnTo>
                  <a:lnTo>
                    <a:pt x="237" y="152"/>
                  </a:lnTo>
                  <a:lnTo>
                    <a:pt x="239" y="151"/>
                  </a:lnTo>
                  <a:lnTo>
                    <a:pt x="240" y="151"/>
                  </a:lnTo>
                  <a:lnTo>
                    <a:pt x="241" y="150"/>
                  </a:lnTo>
                  <a:lnTo>
                    <a:pt x="243" y="150"/>
                  </a:lnTo>
                  <a:lnTo>
                    <a:pt x="244" y="148"/>
                  </a:lnTo>
                  <a:lnTo>
                    <a:pt x="246" y="148"/>
                  </a:lnTo>
                  <a:lnTo>
                    <a:pt x="247" y="147"/>
                  </a:lnTo>
                  <a:lnTo>
                    <a:pt x="247" y="145"/>
                  </a:lnTo>
                  <a:lnTo>
                    <a:pt x="248" y="144"/>
                  </a:lnTo>
                  <a:lnTo>
                    <a:pt x="250" y="143"/>
                  </a:lnTo>
                  <a:lnTo>
                    <a:pt x="251" y="141"/>
                  </a:lnTo>
                  <a:lnTo>
                    <a:pt x="251" y="140"/>
                  </a:lnTo>
                  <a:lnTo>
                    <a:pt x="251" y="139"/>
                  </a:lnTo>
                  <a:lnTo>
                    <a:pt x="252" y="136"/>
                  </a:lnTo>
                  <a:lnTo>
                    <a:pt x="252" y="135"/>
                  </a:lnTo>
                  <a:lnTo>
                    <a:pt x="252" y="132"/>
                  </a:lnTo>
                  <a:lnTo>
                    <a:pt x="251" y="131"/>
                  </a:lnTo>
                  <a:lnTo>
                    <a:pt x="251" y="129"/>
                  </a:lnTo>
                  <a:lnTo>
                    <a:pt x="250" y="128"/>
                  </a:lnTo>
                  <a:lnTo>
                    <a:pt x="250" y="127"/>
                  </a:lnTo>
                  <a:lnTo>
                    <a:pt x="248" y="125"/>
                  </a:lnTo>
                  <a:lnTo>
                    <a:pt x="247" y="125"/>
                  </a:lnTo>
                  <a:lnTo>
                    <a:pt x="247" y="124"/>
                  </a:lnTo>
                  <a:lnTo>
                    <a:pt x="246" y="123"/>
                  </a:lnTo>
                  <a:lnTo>
                    <a:pt x="244" y="121"/>
                  </a:lnTo>
                  <a:lnTo>
                    <a:pt x="243" y="120"/>
                  </a:lnTo>
                  <a:lnTo>
                    <a:pt x="241" y="117"/>
                  </a:lnTo>
                  <a:lnTo>
                    <a:pt x="241" y="116"/>
                  </a:lnTo>
                  <a:lnTo>
                    <a:pt x="240" y="114"/>
                  </a:lnTo>
                  <a:lnTo>
                    <a:pt x="239" y="110"/>
                  </a:lnTo>
                  <a:lnTo>
                    <a:pt x="239" y="106"/>
                  </a:lnTo>
                  <a:lnTo>
                    <a:pt x="237" y="104"/>
                  </a:lnTo>
                  <a:lnTo>
                    <a:pt x="237" y="102"/>
                  </a:lnTo>
                  <a:lnTo>
                    <a:pt x="237" y="100"/>
                  </a:lnTo>
                  <a:lnTo>
                    <a:pt x="237" y="98"/>
                  </a:lnTo>
                  <a:lnTo>
                    <a:pt x="237" y="97"/>
                  </a:lnTo>
                  <a:lnTo>
                    <a:pt x="237" y="96"/>
                  </a:lnTo>
                  <a:lnTo>
                    <a:pt x="237" y="93"/>
                  </a:lnTo>
                  <a:lnTo>
                    <a:pt x="239" y="91"/>
                  </a:lnTo>
                  <a:lnTo>
                    <a:pt x="239" y="89"/>
                  </a:lnTo>
                  <a:lnTo>
                    <a:pt x="239" y="87"/>
                  </a:lnTo>
                  <a:lnTo>
                    <a:pt x="240" y="85"/>
                  </a:lnTo>
                  <a:lnTo>
                    <a:pt x="241" y="83"/>
                  </a:lnTo>
                  <a:lnTo>
                    <a:pt x="243" y="81"/>
                  </a:lnTo>
                  <a:lnTo>
                    <a:pt x="246" y="78"/>
                  </a:lnTo>
                  <a:lnTo>
                    <a:pt x="247" y="77"/>
                  </a:lnTo>
                  <a:lnTo>
                    <a:pt x="247" y="75"/>
                  </a:lnTo>
                  <a:lnTo>
                    <a:pt x="248" y="74"/>
                  </a:lnTo>
                  <a:lnTo>
                    <a:pt x="250" y="73"/>
                  </a:lnTo>
                  <a:lnTo>
                    <a:pt x="251" y="71"/>
                  </a:lnTo>
                  <a:lnTo>
                    <a:pt x="252" y="71"/>
                  </a:lnTo>
                  <a:lnTo>
                    <a:pt x="254" y="70"/>
                  </a:lnTo>
                  <a:lnTo>
                    <a:pt x="254" y="69"/>
                  </a:lnTo>
                  <a:lnTo>
                    <a:pt x="255" y="67"/>
                  </a:lnTo>
                  <a:lnTo>
                    <a:pt x="255" y="66"/>
                  </a:lnTo>
                  <a:lnTo>
                    <a:pt x="256" y="63"/>
                  </a:lnTo>
                  <a:lnTo>
                    <a:pt x="256" y="63"/>
                  </a:lnTo>
                  <a:lnTo>
                    <a:pt x="258" y="62"/>
                  </a:lnTo>
                  <a:lnTo>
                    <a:pt x="258" y="60"/>
                  </a:lnTo>
                  <a:lnTo>
                    <a:pt x="258" y="60"/>
                  </a:lnTo>
                  <a:lnTo>
                    <a:pt x="258" y="59"/>
                  </a:lnTo>
                  <a:lnTo>
                    <a:pt x="256" y="56"/>
                  </a:lnTo>
                  <a:lnTo>
                    <a:pt x="255" y="55"/>
                  </a:lnTo>
                  <a:lnTo>
                    <a:pt x="254" y="54"/>
                  </a:lnTo>
                  <a:lnTo>
                    <a:pt x="254" y="51"/>
                  </a:lnTo>
                  <a:lnTo>
                    <a:pt x="254" y="50"/>
                  </a:lnTo>
                  <a:lnTo>
                    <a:pt x="254" y="48"/>
                  </a:lnTo>
                  <a:lnTo>
                    <a:pt x="254" y="47"/>
                  </a:lnTo>
                  <a:lnTo>
                    <a:pt x="254" y="46"/>
                  </a:lnTo>
                  <a:lnTo>
                    <a:pt x="254" y="44"/>
                  </a:lnTo>
                  <a:lnTo>
                    <a:pt x="254" y="43"/>
                  </a:lnTo>
                  <a:lnTo>
                    <a:pt x="254" y="43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36" name="Freeform 46"/>
            <p:cNvSpPr>
              <a:spLocks/>
            </p:cNvSpPr>
            <p:nvPr/>
          </p:nvSpPr>
          <p:spPr bwMode="auto">
            <a:xfrm>
              <a:off x="5650151" y="5057025"/>
              <a:ext cx="340017" cy="333261"/>
            </a:xfrm>
            <a:custGeom>
              <a:avLst/>
              <a:gdLst>
                <a:gd name="T0" fmla="*/ 142 w 151"/>
                <a:gd name="T1" fmla="*/ 101 h 148"/>
                <a:gd name="T2" fmla="*/ 144 w 151"/>
                <a:gd name="T3" fmla="*/ 98 h 148"/>
                <a:gd name="T4" fmla="*/ 151 w 151"/>
                <a:gd name="T5" fmla="*/ 94 h 148"/>
                <a:gd name="T6" fmla="*/ 150 w 151"/>
                <a:gd name="T7" fmla="*/ 89 h 148"/>
                <a:gd name="T8" fmla="*/ 138 w 151"/>
                <a:gd name="T9" fmla="*/ 76 h 148"/>
                <a:gd name="T10" fmla="*/ 132 w 151"/>
                <a:gd name="T11" fmla="*/ 65 h 148"/>
                <a:gd name="T12" fmla="*/ 127 w 151"/>
                <a:gd name="T13" fmla="*/ 49 h 148"/>
                <a:gd name="T14" fmla="*/ 119 w 151"/>
                <a:gd name="T15" fmla="*/ 54 h 148"/>
                <a:gd name="T16" fmla="*/ 111 w 151"/>
                <a:gd name="T17" fmla="*/ 55 h 148"/>
                <a:gd name="T18" fmla="*/ 105 w 151"/>
                <a:gd name="T19" fmla="*/ 51 h 148"/>
                <a:gd name="T20" fmla="*/ 102 w 151"/>
                <a:gd name="T21" fmla="*/ 47 h 148"/>
                <a:gd name="T22" fmla="*/ 102 w 151"/>
                <a:gd name="T23" fmla="*/ 36 h 148"/>
                <a:gd name="T24" fmla="*/ 104 w 151"/>
                <a:gd name="T25" fmla="*/ 31 h 148"/>
                <a:gd name="T26" fmla="*/ 113 w 151"/>
                <a:gd name="T27" fmla="*/ 22 h 148"/>
                <a:gd name="T28" fmla="*/ 116 w 151"/>
                <a:gd name="T29" fmla="*/ 13 h 148"/>
                <a:gd name="T30" fmla="*/ 112 w 151"/>
                <a:gd name="T31" fmla="*/ 11 h 148"/>
                <a:gd name="T32" fmla="*/ 102 w 151"/>
                <a:gd name="T33" fmla="*/ 9 h 148"/>
                <a:gd name="T34" fmla="*/ 96 w 151"/>
                <a:gd name="T35" fmla="*/ 11 h 148"/>
                <a:gd name="T36" fmla="*/ 86 w 151"/>
                <a:gd name="T37" fmla="*/ 1 h 148"/>
                <a:gd name="T38" fmla="*/ 77 w 151"/>
                <a:gd name="T39" fmla="*/ 4 h 148"/>
                <a:gd name="T40" fmla="*/ 71 w 151"/>
                <a:gd name="T41" fmla="*/ 9 h 148"/>
                <a:gd name="T42" fmla="*/ 73 w 151"/>
                <a:gd name="T43" fmla="*/ 13 h 148"/>
                <a:gd name="T44" fmla="*/ 75 w 151"/>
                <a:gd name="T45" fmla="*/ 22 h 148"/>
                <a:gd name="T46" fmla="*/ 71 w 151"/>
                <a:gd name="T47" fmla="*/ 26 h 148"/>
                <a:gd name="T48" fmla="*/ 63 w 151"/>
                <a:gd name="T49" fmla="*/ 27 h 148"/>
                <a:gd name="T50" fmla="*/ 57 w 151"/>
                <a:gd name="T51" fmla="*/ 26 h 148"/>
                <a:gd name="T52" fmla="*/ 52 w 151"/>
                <a:gd name="T53" fmla="*/ 30 h 148"/>
                <a:gd name="T54" fmla="*/ 42 w 151"/>
                <a:gd name="T55" fmla="*/ 40 h 148"/>
                <a:gd name="T56" fmla="*/ 35 w 151"/>
                <a:gd name="T57" fmla="*/ 46 h 148"/>
                <a:gd name="T58" fmla="*/ 27 w 151"/>
                <a:gd name="T59" fmla="*/ 47 h 148"/>
                <a:gd name="T60" fmla="*/ 15 w 151"/>
                <a:gd name="T61" fmla="*/ 53 h 148"/>
                <a:gd name="T62" fmla="*/ 8 w 151"/>
                <a:gd name="T63" fmla="*/ 54 h 148"/>
                <a:gd name="T64" fmla="*/ 1 w 151"/>
                <a:gd name="T65" fmla="*/ 61 h 148"/>
                <a:gd name="T66" fmla="*/ 7 w 151"/>
                <a:gd name="T67" fmla="*/ 65 h 148"/>
                <a:gd name="T68" fmla="*/ 13 w 151"/>
                <a:gd name="T69" fmla="*/ 70 h 148"/>
                <a:gd name="T70" fmla="*/ 12 w 151"/>
                <a:gd name="T71" fmla="*/ 77 h 148"/>
                <a:gd name="T72" fmla="*/ 4 w 151"/>
                <a:gd name="T73" fmla="*/ 81 h 148"/>
                <a:gd name="T74" fmla="*/ 4 w 151"/>
                <a:gd name="T75" fmla="*/ 90 h 148"/>
                <a:gd name="T76" fmla="*/ 19 w 151"/>
                <a:gd name="T77" fmla="*/ 103 h 148"/>
                <a:gd name="T78" fmla="*/ 25 w 151"/>
                <a:gd name="T79" fmla="*/ 115 h 148"/>
                <a:gd name="T80" fmla="*/ 32 w 151"/>
                <a:gd name="T81" fmla="*/ 125 h 148"/>
                <a:gd name="T82" fmla="*/ 47 w 151"/>
                <a:gd name="T83" fmla="*/ 131 h 148"/>
                <a:gd name="T84" fmla="*/ 58 w 151"/>
                <a:gd name="T85" fmla="*/ 125 h 148"/>
                <a:gd name="T86" fmla="*/ 67 w 151"/>
                <a:gd name="T87" fmla="*/ 121 h 148"/>
                <a:gd name="T88" fmla="*/ 69 w 151"/>
                <a:gd name="T89" fmla="*/ 124 h 148"/>
                <a:gd name="T90" fmla="*/ 71 w 151"/>
                <a:gd name="T91" fmla="*/ 132 h 148"/>
                <a:gd name="T92" fmla="*/ 81 w 151"/>
                <a:gd name="T93" fmla="*/ 143 h 148"/>
                <a:gd name="T94" fmla="*/ 97 w 151"/>
                <a:gd name="T95" fmla="*/ 148 h 148"/>
                <a:gd name="T96" fmla="*/ 106 w 151"/>
                <a:gd name="T97" fmla="*/ 144 h 148"/>
                <a:gd name="T98" fmla="*/ 115 w 151"/>
                <a:gd name="T99" fmla="*/ 136 h 148"/>
                <a:gd name="T100" fmla="*/ 125 w 151"/>
                <a:gd name="T101" fmla="*/ 134 h 148"/>
                <a:gd name="T102" fmla="*/ 139 w 151"/>
                <a:gd name="T103" fmla="*/ 130 h 148"/>
                <a:gd name="T104" fmla="*/ 147 w 151"/>
                <a:gd name="T105" fmla="*/ 120 h 148"/>
                <a:gd name="T106" fmla="*/ 142 w 151"/>
                <a:gd name="T107" fmla="*/ 10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8">
                  <a:moveTo>
                    <a:pt x="142" y="104"/>
                  </a:moveTo>
                  <a:lnTo>
                    <a:pt x="142" y="104"/>
                  </a:lnTo>
                  <a:lnTo>
                    <a:pt x="142" y="104"/>
                  </a:lnTo>
                  <a:lnTo>
                    <a:pt x="142" y="103"/>
                  </a:lnTo>
                  <a:lnTo>
                    <a:pt x="142" y="103"/>
                  </a:lnTo>
                  <a:lnTo>
                    <a:pt x="142" y="101"/>
                  </a:lnTo>
                  <a:lnTo>
                    <a:pt x="142" y="101"/>
                  </a:lnTo>
                  <a:lnTo>
                    <a:pt x="142" y="100"/>
                  </a:lnTo>
                  <a:lnTo>
                    <a:pt x="142" y="100"/>
                  </a:lnTo>
                  <a:lnTo>
                    <a:pt x="143" y="98"/>
                  </a:lnTo>
                  <a:lnTo>
                    <a:pt x="143" y="98"/>
                  </a:lnTo>
                  <a:lnTo>
                    <a:pt x="144" y="98"/>
                  </a:lnTo>
                  <a:lnTo>
                    <a:pt x="146" y="97"/>
                  </a:lnTo>
                  <a:lnTo>
                    <a:pt x="147" y="97"/>
                  </a:lnTo>
                  <a:lnTo>
                    <a:pt x="148" y="97"/>
                  </a:lnTo>
                  <a:lnTo>
                    <a:pt x="150" y="96"/>
                  </a:lnTo>
                  <a:lnTo>
                    <a:pt x="151" y="96"/>
                  </a:lnTo>
                  <a:lnTo>
                    <a:pt x="151" y="94"/>
                  </a:lnTo>
                  <a:lnTo>
                    <a:pt x="151" y="94"/>
                  </a:lnTo>
                  <a:lnTo>
                    <a:pt x="151" y="93"/>
                  </a:lnTo>
                  <a:lnTo>
                    <a:pt x="151" y="92"/>
                  </a:lnTo>
                  <a:lnTo>
                    <a:pt x="151" y="92"/>
                  </a:lnTo>
                  <a:lnTo>
                    <a:pt x="151" y="90"/>
                  </a:lnTo>
                  <a:lnTo>
                    <a:pt x="150" y="89"/>
                  </a:lnTo>
                  <a:lnTo>
                    <a:pt x="150" y="89"/>
                  </a:lnTo>
                  <a:lnTo>
                    <a:pt x="147" y="86"/>
                  </a:lnTo>
                  <a:lnTo>
                    <a:pt x="144" y="84"/>
                  </a:lnTo>
                  <a:lnTo>
                    <a:pt x="142" y="81"/>
                  </a:lnTo>
                  <a:lnTo>
                    <a:pt x="139" y="77"/>
                  </a:lnTo>
                  <a:lnTo>
                    <a:pt x="138" y="76"/>
                  </a:lnTo>
                  <a:lnTo>
                    <a:pt x="136" y="74"/>
                  </a:lnTo>
                  <a:lnTo>
                    <a:pt x="135" y="71"/>
                  </a:lnTo>
                  <a:lnTo>
                    <a:pt x="133" y="70"/>
                  </a:lnTo>
                  <a:lnTo>
                    <a:pt x="133" y="67"/>
                  </a:lnTo>
                  <a:lnTo>
                    <a:pt x="132" y="66"/>
                  </a:lnTo>
                  <a:lnTo>
                    <a:pt x="132" y="65"/>
                  </a:lnTo>
                  <a:lnTo>
                    <a:pt x="131" y="63"/>
                  </a:lnTo>
                  <a:lnTo>
                    <a:pt x="131" y="61"/>
                  </a:lnTo>
                  <a:lnTo>
                    <a:pt x="131" y="58"/>
                  </a:lnTo>
                  <a:lnTo>
                    <a:pt x="129" y="55"/>
                  </a:lnTo>
                  <a:lnTo>
                    <a:pt x="128" y="53"/>
                  </a:lnTo>
                  <a:lnTo>
                    <a:pt x="127" y="49"/>
                  </a:lnTo>
                  <a:lnTo>
                    <a:pt x="125" y="47"/>
                  </a:lnTo>
                  <a:lnTo>
                    <a:pt x="124" y="49"/>
                  </a:lnTo>
                  <a:lnTo>
                    <a:pt x="121" y="53"/>
                  </a:lnTo>
                  <a:lnTo>
                    <a:pt x="121" y="53"/>
                  </a:lnTo>
                  <a:lnTo>
                    <a:pt x="120" y="54"/>
                  </a:lnTo>
                  <a:lnTo>
                    <a:pt x="119" y="54"/>
                  </a:lnTo>
                  <a:lnTo>
                    <a:pt x="117" y="55"/>
                  </a:lnTo>
                  <a:lnTo>
                    <a:pt x="117" y="55"/>
                  </a:lnTo>
                  <a:lnTo>
                    <a:pt x="115" y="55"/>
                  </a:lnTo>
                  <a:lnTo>
                    <a:pt x="115" y="55"/>
                  </a:lnTo>
                  <a:lnTo>
                    <a:pt x="113" y="55"/>
                  </a:lnTo>
                  <a:lnTo>
                    <a:pt x="111" y="55"/>
                  </a:lnTo>
                  <a:lnTo>
                    <a:pt x="109" y="55"/>
                  </a:lnTo>
                  <a:lnTo>
                    <a:pt x="108" y="54"/>
                  </a:lnTo>
                  <a:lnTo>
                    <a:pt x="108" y="54"/>
                  </a:lnTo>
                  <a:lnTo>
                    <a:pt x="106" y="54"/>
                  </a:lnTo>
                  <a:lnTo>
                    <a:pt x="106" y="54"/>
                  </a:lnTo>
                  <a:lnTo>
                    <a:pt x="105" y="51"/>
                  </a:lnTo>
                  <a:lnTo>
                    <a:pt x="104" y="50"/>
                  </a:lnTo>
                  <a:lnTo>
                    <a:pt x="104" y="50"/>
                  </a:lnTo>
                  <a:lnTo>
                    <a:pt x="102" y="50"/>
                  </a:lnTo>
                  <a:lnTo>
                    <a:pt x="102" y="49"/>
                  </a:lnTo>
                  <a:lnTo>
                    <a:pt x="102" y="49"/>
                  </a:lnTo>
                  <a:lnTo>
                    <a:pt x="102" y="47"/>
                  </a:lnTo>
                  <a:lnTo>
                    <a:pt x="104" y="44"/>
                  </a:lnTo>
                  <a:lnTo>
                    <a:pt x="104" y="43"/>
                  </a:lnTo>
                  <a:lnTo>
                    <a:pt x="104" y="40"/>
                  </a:lnTo>
                  <a:lnTo>
                    <a:pt x="104" y="39"/>
                  </a:lnTo>
                  <a:lnTo>
                    <a:pt x="102" y="38"/>
                  </a:lnTo>
                  <a:lnTo>
                    <a:pt x="102" y="36"/>
                  </a:lnTo>
                  <a:lnTo>
                    <a:pt x="102" y="36"/>
                  </a:lnTo>
                  <a:lnTo>
                    <a:pt x="102" y="35"/>
                  </a:lnTo>
                  <a:lnTo>
                    <a:pt x="102" y="34"/>
                  </a:lnTo>
                  <a:lnTo>
                    <a:pt x="104" y="34"/>
                  </a:lnTo>
                  <a:lnTo>
                    <a:pt x="104" y="32"/>
                  </a:lnTo>
                  <a:lnTo>
                    <a:pt x="104" y="31"/>
                  </a:lnTo>
                  <a:lnTo>
                    <a:pt x="105" y="31"/>
                  </a:lnTo>
                  <a:lnTo>
                    <a:pt x="106" y="30"/>
                  </a:lnTo>
                  <a:lnTo>
                    <a:pt x="109" y="27"/>
                  </a:lnTo>
                  <a:lnTo>
                    <a:pt x="111" y="26"/>
                  </a:lnTo>
                  <a:lnTo>
                    <a:pt x="112" y="24"/>
                  </a:lnTo>
                  <a:lnTo>
                    <a:pt x="113" y="22"/>
                  </a:lnTo>
                  <a:lnTo>
                    <a:pt x="115" y="20"/>
                  </a:lnTo>
                  <a:lnTo>
                    <a:pt x="115" y="19"/>
                  </a:lnTo>
                  <a:lnTo>
                    <a:pt x="116" y="16"/>
                  </a:lnTo>
                  <a:lnTo>
                    <a:pt x="116" y="15"/>
                  </a:lnTo>
                  <a:lnTo>
                    <a:pt x="116" y="13"/>
                  </a:lnTo>
                  <a:lnTo>
                    <a:pt x="116" y="13"/>
                  </a:lnTo>
                  <a:lnTo>
                    <a:pt x="115" y="12"/>
                  </a:lnTo>
                  <a:lnTo>
                    <a:pt x="115" y="12"/>
                  </a:lnTo>
                  <a:lnTo>
                    <a:pt x="115" y="11"/>
                  </a:lnTo>
                  <a:lnTo>
                    <a:pt x="115" y="11"/>
                  </a:lnTo>
                  <a:lnTo>
                    <a:pt x="113" y="11"/>
                  </a:lnTo>
                  <a:lnTo>
                    <a:pt x="112" y="11"/>
                  </a:lnTo>
                  <a:lnTo>
                    <a:pt x="111" y="11"/>
                  </a:lnTo>
                  <a:lnTo>
                    <a:pt x="109" y="9"/>
                  </a:lnTo>
                  <a:lnTo>
                    <a:pt x="106" y="9"/>
                  </a:lnTo>
                  <a:lnTo>
                    <a:pt x="105" y="9"/>
                  </a:lnTo>
                  <a:lnTo>
                    <a:pt x="104" y="9"/>
                  </a:lnTo>
                  <a:lnTo>
                    <a:pt x="102" y="9"/>
                  </a:lnTo>
                  <a:lnTo>
                    <a:pt x="101" y="9"/>
                  </a:lnTo>
                  <a:lnTo>
                    <a:pt x="100" y="9"/>
                  </a:lnTo>
                  <a:lnTo>
                    <a:pt x="100" y="11"/>
                  </a:lnTo>
                  <a:lnTo>
                    <a:pt x="98" y="11"/>
                  </a:lnTo>
                  <a:lnTo>
                    <a:pt x="97" y="11"/>
                  </a:lnTo>
                  <a:lnTo>
                    <a:pt x="96" y="11"/>
                  </a:lnTo>
                  <a:lnTo>
                    <a:pt x="94" y="9"/>
                  </a:lnTo>
                  <a:lnTo>
                    <a:pt x="93" y="9"/>
                  </a:lnTo>
                  <a:lnTo>
                    <a:pt x="92" y="7"/>
                  </a:lnTo>
                  <a:lnTo>
                    <a:pt x="89" y="5"/>
                  </a:lnTo>
                  <a:lnTo>
                    <a:pt x="88" y="4"/>
                  </a:lnTo>
                  <a:lnTo>
                    <a:pt x="86" y="1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4" y="0"/>
                  </a:lnTo>
                  <a:lnTo>
                    <a:pt x="82" y="1"/>
                  </a:lnTo>
                  <a:lnTo>
                    <a:pt x="79" y="3"/>
                  </a:lnTo>
                  <a:lnTo>
                    <a:pt x="77" y="4"/>
                  </a:lnTo>
                  <a:lnTo>
                    <a:pt x="75" y="5"/>
                  </a:lnTo>
                  <a:lnTo>
                    <a:pt x="74" y="7"/>
                  </a:lnTo>
                  <a:lnTo>
                    <a:pt x="73" y="7"/>
                  </a:lnTo>
                  <a:lnTo>
                    <a:pt x="73" y="8"/>
                  </a:lnTo>
                  <a:lnTo>
                    <a:pt x="73" y="8"/>
                  </a:lnTo>
                  <a:lnTo>
                    <a:pt x="71" y="9"/>
                  </a:lnTo>
                  <a:lnTo>
                    <a:pt x="71" y="9"/>
                  </a:lnTo>
                  <a:lnTo>
                    <a:pt x="71" y="11"/>
                  </a:lnTo>
                  <a:lnTo>
                    <a:pt x="71" y="12"/>
                  </a:lnTo>
                  <a:lnTo>
                    <a:pt x="73" y="12"/>
                  </a:lnTo>
                  <a:lnTo>
                    <a:pt x="73" y="12"/>
                  </a:lnTo>
                  <a:lnTo>
                    <a:pt x="73" y="13"/>
                  </a:lnTo>
                  <a:lnTo>
                    <a:pt x="74" y="13"/>
                  </a:lnTo>
                  <a:lnTo>
                    <a:pt x="74" y="15"/>
                  </a:lnTo>
                  <a:lnTo>
                    <a:pt x="75" y="17"/>
                  </a:lnTo>
                  <a:lnTo>
                    <a:pt x="75" y="19"/>
                  </a:lnTo>
                  <a:lnTo>
                    <a:pt x="75" y="20"/>
                  </a:lnTo>
                  <a:lnTo>
                    <a:pt x="75" y="22"/>
                  </a:lnTo>
                  <a:lnTo>
                    <a:pt x="75" y="23"/>
                  </a:lnTo>
                  <a:lnTo>
                    <a:pt x="75" y="23"/>
                  </a:lnTo>
                  <a:lnTo>
                    <a:pt x="74" y="24"/>
                  </a:lnTo>
                  <a:lnTo>
                    <a:pt x="74" y="24"/>
                  </a:lnTo>
                  <a:lnTo>
                    <a:pt x="73" y="24"/>
                  </a:lnTo>
                  <a:lnTo>
                    <a:pt x="71" y="26"/>
                  </a:lnTo>
                  <a:lnTo>
                    <a:pt x="70" y="26"/>
                  </a:lnTo>
                  <a:lnTo>
                    <a:pt x="69" y="26"/>
                  </a:lnTo>
                  <a:lnTo>
                    <a:pt x="66" y="26"/>
                  </a:lnTo>
                  <a:lnTo>
                    <a:pt x="65" y="26"/>
                  </a:lnTo>
                  <a:lnTo>
                    <a:pt x="63" y="27"/>
                  </a:lnTo>
                  <a:lnTo>
                    <a:pt x="63" y="27"/>
                  </a:lnTo>
                  <a:lnTo>
                    <a:pt x="62" y="27"/>
                  </a:lnTo>
                  <a:lnTo>
                    <a:pt x="61" y="27"/>
                  </a:lnTo>
                  <a:lnTo>
                    <a:pt x="59" y="26"/>
                  </a:lnTo>
                  <a:lnTo>
                    <a:pt x="58" y="26"/>
                  </a:lnTo>
                  <a:lnTo>
                    <a:pt x="58" y="26"/>
                  </a:lnTo>
                  <a:lnTo>
                    <a:pt x="57" y="26"/>
                  </a:lnTo>
                  <a:lnTo>
                    <a:pt x="57" y="27"/>
                  </a:lnTo>
                  <a:lnTo>
                    <a:pt x="55" y="27"/>
                  </a:lnTo>
                  <a:lnTo>
                    <a:pt x="54" y="27"/>
                  </a:lnTo>
                  <a:lnTo>
                    <a:pt x="54" y="28"/>
                  </a:lnTo>
                  <a:lnTo>
                    <a:pt x="54" y="28"/>
                  </a:lnTo>
                  <a:lnTo>
                    <a:pt x="52" y="30"/>
                  </a:lnTo>
                  <a:lnTo>
                    <a:pt x="51" y="32"/>
                  </a:lnTo>
                  <a:lnTo>
                    <a:pt x="48" y="34"/>
                  </a:lnTo>
                  <a:lnTo>
                    <a:pt x="47" y="35"/>
                  </a:lnTo>
                  <a:lnTo>
                    <a:pt x="46" y="36"/>
                  </a:lnTo>
                  <a:lnTo>
                    <a:pt x="43" y="38"/>
                  </a:lnTo>
                  <a:lnTo>
                    <a:pt x="42" y="40"/>
                  </a:lnTo>
                  <a:lnTo>
                    <a:pt x="40" y="42"/>
                  </a:lnTo>
                  <a:lnTo>
                    <a:pt x="39" y="43"/>
                  </a:lnTo>
                  <a:lnTo>
                    <a:pt x="38" y="44"/>
                  </a:lnTo>
                  <a:lnTo>
                    <a:pt x="38" y="44"/>
                  </a:lnTo>
                  <a:lnTo>
                    <a:pt x="36" y="46"/>
                  </a:lnTo>
                  <a:lnTo>
                    <a:pt x="35" y="46"/>
                  </a:lnTo>
                  <a:lnTo>
                    <a:pt x="35" y="47"/>
                  </a:lnTo>
                  <a:lnTo>
                    <a:pt x="34" y="47"/>
                  </a:lnTo>
                  <a:lnTo>
                    <a:pt x="32" y="47"/>
                  </a:lnTo>
                  <a:lnTo>
                    <a:pt x="31" y="47"/>
                  </a:lnTo>
                  <a:lnTo>
                    <a:pt x="30" y="47"/>
                  </a:lnTo>
                  <a:lnTo>
                    <a:pt x="27" y="47"/>
                  </a:lnTo>
                  <a:lnTo>
                    <a:pt x="25" y="49"/>
                  </a:lnTo>
                  <a:lnTo>
                    <a:pt x="23" y="49"/>
                  </a:lnTo>
                  <a:lnTo>
                    <a:pt x="20" y="50"/>
                  </a:lnTo>
                  <a:lnTo>
                    <a:pt x="19" y="51"/>
                  </a:lnTo>
                  <a:lnTo>
                    <a:pt x="17" y="53"/>
                  </a:lnTo>
                  <a:lnTo>
                    <a:pt x="15" y="53"/>
                  </a:lnTo>
                  <a:lnTo>
                    <a:pt x="13" y="54"/>
                  </a:lnTo>
                  <a:lnTo>
                    <a:pt x="12" y="54"/>
                  </a:lnTo>
                  <a:lnTo>
                    <a:pt x="11" y="54"/>
                  </a:lnTo>
                  <a:lnTo>
                    <a:pt x="9" y="54"/>
                  </a:lnTo>
                  <a:lnTo>
                    <a:pt x="8" y="54"/>
                  </a:lnTo>
                  <a:lnTo>
                    <a:pt x="8" y="54"/>
                  </a:lnTo>
                  <a:lnTo>
                    <a:pt x="7" y="55"/>
                  </a:lnTo>
                  <a:lnTo>
                    <a:pt x="5" y="55"/>
                  </a:lnTo>
                  <a:lnTo>
                    <a:pt x="4" y="57"/>
                  </a:lnTo>
                  <a:lnTo>
                    <a:pt x="2" y="58"/>
                  </a:lnTo>
                  <a:lnTo>
                    <a:pt x="1" y="59"/>
                  </a:lnTo>
                  <a:lnTo>
                    <a:pt x="1" y="61"/>
                  </a:lnTo>
                  <a:lnTo>
                    <a:pt x="1" y="61"/>
                  </a:lnTo>
                  <a:lnTo>
                    <a:pt x="1" y="61"/>
                  </a:lnTo>
                  <a:lnTo>
                    <a:pt x="1" y="62"/>
                  </a:lnTo>
                  <a:lnTo>
                    <a:pt x="2" y="63"/>
                  </a:lnTo>
                  <a:lnTo>
                    <a:pt x="4" y="63"/>
                  </a:lnTo>
                  <a:lnTo>
                    <a:pt x="7" y="65"/>
                  </a:lnTo>
                  <a:lnTo>
                    <a:pt x="9" y="66"/>
                  </a:lnTo>
                  <a:lnTo>
                    <a:pt x="11" y="66"/>
                  </a:lnTo>
                  <a:lnTo>
                    <a:pt x="12" y="67"/>
                  </a:lnTo>
                  <a:lnTo>
                    <a:pt x="12" y="69"/>
                  </a:lnTo>
                  <a:lnTo>
                    <a:pt x="13" y="69"/>
                  </a:lnTo>
                  <a:lnTo>
                    <a:pt x="13" y="70"/>
                  </a:lnTo>
                  <a:lnTo>
                    <a:pt x="15" y="71"/>
                  </a:lnTo>
                  <a:lnTo>
                    <a:pt x="15" y="73"/>
                  </a:lnTo>
                  <a:lnTo>
                    <a:pt x="15" y="74"/>
                  </a:lnTo>
                  <a:lnTo>
                    <a:pt x="13" y="76"/>
                  </a:lnTo>
                  <a:lnTo>
                    <a:pt x="13" y="76"/>
                  </a:lnTo>
                  <a:lnTo>
                    <a:pt x="12" y="77"/>
                  </a:lnTo>
                  <a:lnTo>
                    <a:pt x="12" y="78"/>
                  </a:lnTo>
                  <a:lnTo>
                    <a:pt x="9" y="78"/>
                  </a:lnTo>
                  <a:lnTo>
                    <a:pt x="9" y="80"/>
                  </a:lnTo>
                  <a:lnTo>
                    <a:pt x="8" y="80"/>
                  </a:lnTo>
                  <a:lnTo>
                    <a:pt x="7" y="80"/>
                  </a:lnTo>
                  <a:lnTo>
                    <a:pt x="4" y="81"/>
                  </a:lnTo>
                  <a:lnTo>
                    <a:pt x="1" y="81"/>
                  </a:lnTo>
                  <a:lnTo>
                    <a:pt x="0" y="81"/>
                  </a:lnTo>
                  <a:lnTo>
                    <a:pt x="0" y="81"/>
                  </a:lnTo>
                  <a:lnTo>
                    <a:pt x="1" y="84"/>
                  </a:lnTo>
                  <a:lnTo>
                    <a:pt x="2" y="88"/>
                  </a:lnTo>
                  <a:lnTo>
                    <a:pt x="4" y="90"/>
                  </a:lnTo>
                  <a:lnTo>
                    <a:pt x="5" y="92"/>
                  </a:lnTo>
                  <a:lnTo>
                    <a:pt x="7" y="93"/>
                  </a:lnTo>
                  <a:lnTo>
                    <a:pt x="9" y="96"/>
                  </a:lnTo>
                  <a:lnTo>
                    <a:pt x="13" y="98"/>
                  </a:lnTo>
                  <a:lnTo>
                    <a:pt x="16" y="101"/>
                  </a:lnTo>
                  <a:lnTo>
                    <a:pt x="19" y="103"/>
                  </a:lnTo>
                  <a:lnTo>
                    <a:pt x="20" y="105"/>
                  </a:lnTo>
                  <a:lnTo>
                    <a:pt x="21" y="107"/>
                  </a:lnTo>
                  <a:lnTo>
                    <a:pt x="23" y="108"/>
                  </a:lnTo>
                  <a:lnTo>
                    <a:pt x="24" y="111"/>
                  </a:lnTo>
                  <a:lnTo>
                    <a:pt x="25" y="113"/>
                  </a:lnTo>
                  <a:lnTo>
                    <a:pt x="25" y="115"/>
                  </a:lnTo>
                  <a:lnTo>
                    <a:pt x="27" y="117"/>
                  </a:lnTo>
                  <a:lnTo>
                    <a:pt x="27" y="119"/>
                  </a:lnTo>
                  <a:lnTo>
                    <a:pt x="28" y="120"/>
                  </a:lnTo>
                  <a:lnTo>
                    <a:pt x="28" y="123"/>
                  </a:lnTo>
                  <a:lnTo>
                    <a:pt x="30" y="124"/>
                  </a:lnTo>
                  <a:lnTo>
                    <a:pt x="32" y="125"/>
                  </a:lnTo>
                  <a:lnTo>
                    <a:pt x="34" y="127"/>
                  </a:lnTo>
                  <a:lnTo>
                    <a:pt x="35" y="127"/>
                  </a:lnTo>
                  <a:lnTo>
                    <a:pt x="36" y="128"/>
                  </a:lnTo>
                  <a:lnTo>
                    <a:pt x="40" y="130"/>
                  </a:lnTo>
                  <a:lnTo>
                    <a:pt x="44" y="130"/>
                  </a:lnTo>
                  <a:lnTo>
                    <a:pt x="47" y="131"/>
                  </a:lnTo>
                  <a:lnTo>
                    <a:pt x="50" y="131"/>
                  </a:lnTo>
                  <a:lnTo>
                    <a:pt x="50" y="130"/>
                  </a:lnTo>
                  <a:lnTo>
                    <a:pt x="51" y="130"/>
                  </a:lnTo>
                  <a:lnTo>
                    <a:pt x="52" y="130"/>
                  </a:lnTo>
                  <a:lnTo>
                    <a:pt x="54" y="128"/>
                  </a:lnTo>
                  <a:lnTo>
                    <a:pt x="58" y="125"/>
                  </a:lnTo>
                  <a:lnTo>
                    <a:pt x="62" y="124"/>
                  </a:lnTo>
                  <a:lnTo>
                    <a:pt x="63" y="123"/>
                  </a:lnTo>
                  <a:lnTo>
                    <a:pt x="65" y="121"/>
                  </a:lnTo>
                  <a:lnTo>
                    <a:pt x="66" y="121"/>
                  </a:lnTo>
                  <a:lnTo>
                    <a:pt x="67" y="121"/>
                  </a:lnTo>
                  <a:lnTo>
                    <a:pt x="67" y="121"/>
                  </a:lnTo>
                  <a:lnTo>
                    <a:pt x="67" y="121"/>
                  </a:lnTo>
                  <a:lnTo>
                    <a:pt x="69" y="121"/>
                  </a:lnTo>
                  <a:lnTo>
                    <a:pt x="69" y="121"/>
                  </a:lnTo>
                  <a:lnTo>
                    <a:pt x="69" y="123"/>
                  </a:lnTo>
                  <a:lnTo>
                    <a:pt x="69" y="123"/>
                  </a:lnTo>
                  <a:lnTo>
                    <a:pt x="69" y="124"/>
                  </a:lnTo>
                  <a:lnTo>
                    <a:pt x="69" y="124"/>
                  </a:lnTo>
                  <a:lnTo>
                    <a:pt x="69" y="125"/>
                  </a:lnTo>
                  <a:lnTo>
                    <a:pt x="70" y="127"/>
                  </a:lnTo>
                  <a:lnTo>
                    <a:pt x="70" y="130"/>
                  </a:lnTo>
                  <a:lnTo>
                    <a:pt x="70" y="131"/>
                  </a:lnTo>
                  <a:lnTo>
                    <a:pt x="71" y="132"/>
                  </a:lnTo>
                  <a:lnTo>
                    <a:pt x="71" y="134"/>
                  </a:lnTo>
                  <a:lnTo>
                    <a:pt x="73" y="135"/>
                  </a:lnTo>
                  <a:lnTo>
                    <a:pt x="74" y="136"/>
                  </a:lnTo>
                  <a:lnTo>
                    <a:pt x="75" y="139"/>
                  </a:lnTo>
                  <a:lnTo>
                    <a:pt x="78" y="140"/>
                  </a:lnTo>
                  <a:lnTo>
                    <a:pt x="81" y="143"/>
                  </a:lnTo>
                  <a:lnTo>
                    <a:pt x="85" y="144"/>
                  </a:lnTo>
                  <a:lnTo>
                    <a:pt x="88" y="146"/>
                  </a:lnTo>
                  <a:lnTo>
                    <a:pt x="89" y="147"/>
                  </a:lnTo>
                  <a:lnTo>
                    <a:pt x="90" y="148"/>
                  </a:lnTo>
                  <a:lnTo>
                    <a:pt x="92" y="148"/>
                  </a:lnTo>
                  <a:lnTo>
                    <a:pt x="97" y="148"/>
                  </a:lnTo>
                  <a:lnTo>
                    <a:pt x="98" y="148"/>
                  </a:lnTo>
                  <a:lnTo>
                    <a:pt x="100" y="148"/>
                  </a:lnTo>
                  <a:lnTo>
                    <a:pt x="102" y="147"/>
                  </a:lnTo>
                  <a:lnTo>
                    <a:pt x="104" y="146"/>
                  </a:lnTo>
                  <a:lnTo>
                    <a:pt x="105" y="146"/>
                  </a:lnTo>
                  <a:lnTo>
                    <a:pt x="106" y="144"/>
                  </a:lnTo>
                  <a:lnTo>
                    <a:pt x="108" y="143"/>
                  </a:lnTo>
                  <a:lnTo>
                    <a:pt x="108" y="140"/>
                  </a:lnTo>
                  <a:lnTo>
                    <a:pt x="109" y="139"/>
                  </a:lnTo>
                  <a:lnTo>
                    <a:pt x="111" y="138"/>
                  </a:lnTo>
                  <a:lnTo>
                    <a:pt x="112" y="136"/>
                  </a:lnTo>
                  <a:lnTo>
                    <a:pt x="115" y="136"/>
                  </a:lnTo>
                  <a:lnTo>
                    <a:pt x="116" y="135"/>
                  </a:lnTo>
                  <a:lnTo>
                    <a:pt x="117" y="134"/>
                  </a:lnTo>
                  <a:lnTo>
                    <a:pt x="120" y="134"/>
                  </a:lnTo>
                  <a:lnTo>
                    <a:pt x="121" y="134"/>
                  </a:lnTo>
                  <a:lnTo>
                    <a:pt x="123" y="134"/>
                  </a:lnTo>
                  <a:lnTo>
                    <a:pt x="125" y="134"/>
                  </a:lnTo>
                  <a:lnTo>
                    <a:pt x="128" y="134"/>
                  </a:lnTo>
                  <a:lnTo>
                    <a:pt x="129" y="132"/>
                  </a:lnTo>
                  <a:lnTo>
                    <a:pt x="132" y="132"/>
                  </a:lnTo>
                  <a:lnTo>
                    <a:pt x="135" y="131"/>
                  </a:lnTo>
                  <a:lnTo>
                    <a:pt x="136" y="131"/>
                  </a:lnTo>
                  <a:lnTo>
                    <a:pt x="139" y="130"/>
                  </a:lnTo>
                  <a:lnTo>
                    <a:pt x="142" y="128"/>
                  </a:lnTo>
                  <a:lnTo>
                    <a:pt x="144" y="127"/>
                  </a:lnTo>
                  <a:lnTo>
                    <a:pt x="146" y="124"/>
                  </a:lnTo>
                  <a:lnTo>
                    <a:pt x="148" y="123"/>
                  </a:lnTo>
                  <a:lnTo>
                    <a:pt x="148" y="123"/>
                  </a:lnTo>
                  <a:lnTo>
                    <a:pt x="147" y="120"/>
                  </a:lnTo>
                  <a:lnTo>
                    <a:pt x="147" y="117"/>
                  </a:lnTo>
                  <a:lnTo>
                    <a:pt x="146" y="115"/>
                  </a:lnTo>
                  <a:lnTo>
                    <a:pt x="146" y="112"/>
                  </a:lnTo>
                  <a:lnTo>
                    <a:pt x="144" y="108"/>
                  </a:lnTo>
                  <a:lnTo>
                    <a:pt x="143" y="107"/>
                  </a:lnTo>
                  <a:lnTo>
                    <a:pt x="142" y="104"/>
                  </a:lnTo>
                  <a:lnTo>
                    <a:pt x="142" y="104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37" name="Freeform 47"/>
            <p:cNvSpPr>
              <a:spLocks/>
            </p:cNvSpPr>
            <p:nvPr/>
          </p:nvSpPr>
          <p:spPr bwMode="auto">
            <a:xfrm>
              <a:off x="4141469" y="3341182"/>
              <a:ext cx="997531" cy="589961"/>
            </a:xfrm>
            <a:custGeom>
              <a:avLst/>
              <a:gdLst>
                <a:gd name="T0" fmla="*/ 427 w 443"/>
                <a:gd name="T1" fmla="*/ 39 h 262"/>
                <a:gd name="T2" fmla="*/ 412 w 443"/>
                <a:gd name="T3" fmla="*/ 52 h 262"/>
                <a:gd name="T4" fmla="*/ 400 w 443"/>
                <a:gd name="T5" fmla="*/ 56 h 262"/>
                <a:gd name="T6" fmla="*/ 381 w 443"/>
                <a:gd name="T7" fmla="*/ 66 h 262"/>
                <a:gd name="T8" fmla="*/ 352 w 443"/>
                <a:gd name="T9" fmla="*/ 70 h 262"/>
                <a:gd name="T10" fmla="*/ 284 w 443"/>
                <a:gd name="T11" fmla="*/ 38 h 262"/>
                <a:gd name="T12" fmla="*/ 227 w 443"/>
                <a:gd name="T13" fmla="*/ 4 h 262"/>
                <a:gd name="T14" fmla="*/ 208 w 443"/>
                <a:gd name="T15" fmla="*/ 3 h 262"/>
                <a:gd name="T16" fmla="*/ 150 w 443"/>
                <a:gd name="T17" fmla="*/ 14 h 262"/>
                <a:gd name="T18" fmla="*/ 143 w 443"/>
                <a:gd name="T19" fmla="*/ 39 h 262"/>
                <a:gd name="T20" fmla="*/ 144 w 443"/>
                <a:gd name="T21" fmla="*/ 65 h 262"/>
                <a:gd name="T22" fmla="*/ 134 w 443"/>
                <a:gd name="T23" fmla="*/ 70 h 262"/>
                <a:gd name="T24" fmla="*/ 116 w 443"/>
                <a:gd name="T25" fmla="*/ 65 h 262"/>
                <a:gd name="T26" fmla="*/ 104 w 443"/>
                <a:gd name="T27" fmla="*/ 68 h 262"/>
                <a:gd name="T28" fmla="*/ 100 w 443"/>
                <a:gd name="T29" fmla="*/ 60 h 262"/>
                <a:gd name="T30" fmla="*/ 63 w 443"/>
                <a:gd name="T31" fmla="*/ 42 h 262"/>
                <a:gd name="T32" fmla="*/ 59 w 443"/>
                <a:gd name="T33" fmla="*/ 50 h 262"/>
                <a:gd name="T34" fmla="*/ 66 w 443"/>
                <a:gd name="T35" fmla="*/ 70 h 262"/>
                <a:gd name="T36" fmla="*/ 61 w 443"/>
                <a:gd name="T37" fmla="*/ 91 h 262"/>
                <a:gd name="T38" fmla="*/ 50 w 443"/>
                <a:gd name="T39" fmla="*/ 102 h 262"/>
                <a:gd name="T40" fmla="*/ 42 w 443"/>
                <a:gd name="T41" fmla="*/ 116 h 262"/>
                <a:gd name="T42" fmla="*/ 47 w 443"/>
                <a:gd name="T43" fmla="*/ 129 h 262"/>
                <a:gd name="T44" fmla="*/ 66 w 443"/>
                <a:gd name="T45" fmla="*/ 122 h 262"/>
                <a:gd name="T46" fmla="*/ 80 w 443"/>
                <a:gd name="T47" fmla="*/ 126 h 262"/>
                <a:gd name="T48" fmla="*/ 67 w 443"/>
                <a:gd name="T49" fmla="*/ 147 h 262"/>
                <a:gd name="T50" fmla="*/ 57 w 443"/>
                <a:gd name="T51" fmla="*/ 169 h 262"/>
                <a:gd name="T52" fmla="*/ 38 w 443"/>
                <a:gd name="T53" fmla="*/ 181 h 262"/>
                <a:gd name="T54" fmla="*/ 22 w 443"/>
                <a:gd name="T55" fmla="*/ 185 h 262"/>
                <a:gd name="T56" fmla="*/ 11 w 443"/>
                <a:gd name="T57" fmla="*/ 207 h 262"/>
                <a:gd name="T58" fmla="*/ 1 w 443"/>
                <a:gd name="T59" fmla="*/ 222 h 262"/>
                <a:gd name="T60" fmla="*/ 4 w 443"/>
                <a:gd name="T61" fmla="*/ 233 h 262"/>
                <a:gd name="T62" fmla="*/ 7 w 443"/>
                <a:gd name="T63" fmla="*/ 249 h 262"/>
                <a:gd name="T64" fmla="*/ 8 w 443"/>
                <a:gd name="T65" fmla="*/ 255 h 262"/>
                <a:gd name="T66" fmla="*/ 20 w 443"/>
                <a:gd name="T67" fmla="*/ 242 h 262"/>
                <a:gd name="T68" fmla="*/ 40 w 443"/>
                <a:gd name="T69" fmla="*/ 245 h 262"/>
                <a:gd name="T70" fmla="*/ 57 w 443"/>
                <a:gd name="T71" fmla="*/ 247 h 262"/>
                <a:gd name="T72" fmla="*/ 70 w 443"/>
                <a:gd name="T73" fmla="*/ 245 h 262"/>
                <a:gd name="T74" fmla="*/ 80 w 443"/>
                <a:gd name="T75" fmla="*/ 242 h 262"/>
                <a:gd name="T76" fmla="*/ 80 w 443"/>
                <a:gd name="T77" fmla="*/ 227 h 262"/>
                <a:gd name="T78" fmla="*/ 94 w 443"/>
                <a:gd name="T79" fmla="*/ 224 h 262"/>
                <a:gd name="T80" fmla="*/ 107 w 443"/>
                <a:gd name="T81" fmla="*/ 227 h 262"/>
                <a:gd name="T82" fmla="*/ 111 w 443"/>
                <a:gd name="T83" fmla="*/ 235 h 262"/>
                <a:gd name="T84" fmla="*/ 117 w 443"/>
                <a:gd name="T85" fmla="*/ 239 h 262"/>
                <a:gd name="T86" fmla="*/ 139 w 443"/>
                <a:gd name="T87" fmla="*/ 251 h 262"/>
                <a:gd name="T88" fmla="*/ 166 w 443"/>
                <a:gd name="T89" fmla="*/ 250 h 262"/>
                <a:gd name="T90" fmla="*/ 182 w 443"/>
                <a:gd name="T91" fmla="*/ 246 h 262"/>
                <a:gd name="T92" fmla="*/ 212 w 443"/>
                <a:gd name="T93" fmla="*/ 261 h 262"/>
                <a:gd name="T94" fmla="*/ 240 w 443"/>
                <a:gd name="T95" fmla="*/ 251 h 262"/>
                <a:gd name="T96" fmla="*/ 250 w 443"/>
                <a:gd name="T97" fmla="*/ 227 h 262"/>
                <a:gd name="T98" fmla="*/ 255 w 443"/>
                <a:gd name="T99" fmla="*/ 211 h 262"/>
                <a:gd name="T100" fmla="*/ 277 w 443"/>
                <a:gd name="T101" fmla="*/ 178 h 262"/>
                <a:gd name="T102" fmla="*/ 282 w 443"/>
                <a:gd name="T103" fmla="*/ 164 h 262"/>
                <a:gd name="T104" fmla="*/ 294 w 443"/>
                <a:gd name="T105" fmla="*/ 145 h 262"/>
                <a:gd name="T106" fmla="*/ 309 w 443"/>
                <a:gd name="T107" fmla="*/ 143 h 262"/>
                <a:gd name="T108" fmla="*/ 332 w 443"/>
                <a:gd name="T109" fmla="*/ 135 h 262"/>
                <a:gd name="T110" fmla="*/ 348 w 443"/>
                <a:gd name="T111" fmla="*/ 127 h 262"/>
                <a:gd name="T112" fmla="*/ 366 w 443"/>
                <a:gd name="T113" fmla="*/ 119 h 262"/>
                <a:gd name="T114" fmla="*/ 388 w 443"/>
                <a:gd name="T115" fmla="*/ 104 h 262"/>
                <a:gd name="T116" fmla="*/ 417 w 443"/>
                <a:gd name="T117" fmla="*/ 95 h 262"/>
                <a:gd name="T118" fmla="*/ 435 w 443"/>
                <a:gd name="T119" fmla="*/ 81 h 262"/>
                <a:gd name="T120" fmla="*/ 439 w 443"/>
                <a:gd name="T121" fmla="*/ 75 h 262"/>
                <a:gd name="T122" fmla="*/ 439 w 443"/>
                <a:gd name="T123" fmla="*/ 60 h 262"/>
                <a:gd name="T124" fmla="*/ 442 w 443"/>
                <a:gd name="T125" fmla="*/ 43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43" h="262">
                  <a:moveTo>
                    <a:pt x="442" y="43"/>
                  </a:moveTo>
                  <a:lnTo>
                    <a:pt x="442" y="41"/>
                  </a:lnTo>
                  <a:lnTo>
                    <a:pt x="443" y="39"/>
                  </a:lnTo>
                  <a:lnTo>
                    <a:pt x="442" y="39"/>
                  </a:lnTo>
                  <a:lnTo>
                    <a:pt x="440" y="39"/>
                  </a:lnTo>
                  <a:lnTo>
                    <a:pt x="439" y="38"/>
                  </a:lnTo>
                  <a:lnTo>
                    <a:pt x="436" y="38"/>
                  </a:lnTo>
                  <a:lnTo>
                    <a:pt x="435" y="38"/>
                  </a:lnTo>
                  <a:lnTo>
                    <a:pt x="433" y="38"/>
                  </a:lnTo>
                  <a:lnTo>
                    <a:pt x="432" y="38"/>
                  </a:lnTo>
                  <a:lnTo>
                    <a:pt x="431" y="38"/>
                  </a:lnTo>
                  <a:lnTo>
                    <a:pt x="428" y="39"/>
                  </a:lnTo>
                  <a:lnTo>
                    <a:pt x="427" y="39"/>
                  </a:lnTo>
                  <a:lnTo>
                    <a:pt x="425" y="41"/>
                  </a:lnTo>
                  <a:lnTo>
                    <a:pt x="424" y="42"/>
                  </a:lnTo>
                  <a:lnTo>
                    <a:pt x="421" y="45"/>
                  </a:lnTo>
                  <a:lnTo>
                    <a:pt x="420" y="46"/>
                  </a:lnTo>
                  <a:lnTo>
                    <a:pt x="419" y="48"/>
                  </a:lnTo>
                  <a:lnTo>
                    <a:pt x="417" y="48"/>
                  </a:lnTo>
                  <a:lnTo>
                    <a:pt x="416" y="48"/>
                  </a:lnTo>
                  <a:lnTo>
                    <a:pt x="416" y="48"/>
                  </a:lnTo>
                  <a:lnTo>
                    <a:pt x="416" y="48"/>
                  </a:lnTo>
                  <a:lnTo>
                    <a:pt x="415" y="49"/>
                  </a:lnTo>
                  <a:lnTo>
                    <a:pt x="415" y="49"/>
                  </a:lnTo>
                  <a:lnTo>
                    <a:pt x="413" y="49"/>
                  </a:lnTo>
                  <a:lnTo>
                    <a:pt x="412" y="52"/>
                  </a:lnTo>
                  <a:lnTo>
                    <a:pt x="410" y="53"/>
                  </a:lnTo>
                  <a:lnTo>
                    <a:pt x="409" y="54"/>
                  </a:lnTo>
                  <a:lnTo>
                    <a:pt x="409" y="54"/>
                  </a:lnTo>
                  <a:lnTo>
                    <a:pt x="408" y="56"/>
                  </a:lnTo>
                  <a:lnTo>
                    <a:pt x="406" y="56"/>
                  </a:lnTo>
                  <a:lnTo>
                    <a:pt x="406" y="57"/>
                  </a:lnTo>
                  <a:lnTo>
                    <a:pt x="405" y="57"/>
                  </a:lnTo>
                  <a:lnTo>
                    <a:pt x="404" y="57"/>
                  </a:lnTo>
                  <a:lnTo>
                    <a:pt x="404" y="57"/>
                  </a:lnTo>
                  <a:lnTo>
                    <a:pt x="402" y="56"/>
                  </a:lnTo>
                  <a:lnTo>
                    <a:pt x="401" y="56"/>
                  </a:lnTo>
                  <a:lnTo>
                    <a:pt x="401" y="56"/>
                  </a:lnTo>
                  <a:lnTo>
                    <a:pt x="400" y="56"/>
                  </a:lnTo>
                  <a:lnTo>
                    <a:pt x="398" y="56"/>
                  </a:lnTo>
                  <a:lnTo>
                    <a:pt x="397" y="56"/>
                  </a:lnTo>
                  <a:lnTo>
                    <a:pt x="396" y="57"/>
                  </a:lnTo>
                  <a:lnTo>
                    <a:pt x="396" y="57"/>
                  </a:lnTo>
                  <a:lnTo>
                    <a:pt x="393" y="58"/>
                  </a:lnTo>
                  <a:lnTo>
                    <a:pt x="390" y="60"/>
                  </a:lnTo>
                  <a:lnTo>
                    <a:pt x="389" y="61"/>
                  </a:lnTo>
                  <a:lnTo>
                    <a:pt x="388" y="62"/>
                  </a:lnTo>
                  <a:lnTo>
                    <a:pt x="388" y="64"/>
                  </a:lnTo>
                  <a:lnTo>
                    <a:pt x="386" y="64"/>
                  </a:lnTo>
                  <a:lnTo>
                    <a:pt x="385" y="65"/>
                  </a:lnTo>
                  <a:lnTo>
                    <a:pt x="383" y="65"/>
                  </a:lnTo>
                  <a:lnTo>
                    <a:pt x="381" y="66"/>
                  </a:lnTo>
                  <a:lnTo>
                    <a:pt x="378" y="68"/>
                  </a:lnTo>
                  <a:lnTo>
                    <a:pt x="374" y="69"/>
                  </a:lnTo>
                  <a:lnTo>
                    <a:pt x="371" y="70"/>
                  </a:lnTo>
                  <a:lnTo>
                    <a:pt x="369" y="72"/>
                  </a:lnTo>
                  <a:lnTo>
                    <a:pt x="366" y="72"/>
                  </a:lnTo>
                  <a:lnTo>
                    <a:pt x="366" y="73"/>
                  </a:lnTo>
                  <a:lnTo>
                    <a:pt x="366" y="73"/>
                  </a:lnTo>
                  <a:lnTo>
                    <a:pt x="365" y="73"/>
                  </a:lnTo>
                  <a:lnTo>
                    <a:pt x="363" y="73"/>
                  </a:lnTo>
                  <a:lnTo>
                    <a:pt x="362" y="73"/>
                  </a:lnTo>
                  <a:lnTo>
                    <a:pt x="359" y="72"/>
                  </a:lnTo>
                  <a:lnTo>
                    <a:pt x="356" y="72"/>
                  </a:lnTo>
                  <a:lnTo>
                    <a:pt x="352" y="70"/>
                  </a:lnTo>
                  <a:lnTo>
                    <a:pt x="350" y="69"/>
                  </a:lnTo>
                  <a:lnTo>
                    <a:pt x="346" y="68"/>
                  </a:lnTo>
                  <a:lnTo>
                    <a:pt x="339" y="65"/>
                  </a:lnTo>
                  <a:lnTo>
                    <a:pt x="331" y="61"/>
                  </a:lnTo>
                  <a:lnTo>
                    <a:pt x="324" y="58"/>
                  </a:lnTo>
                  <a:lnTo>
                    <a:pt x="319" y="54"/>
                  </a:lnTo>
                  <a:lnTo>
                    <a:pt x="316" y="54"/>
                  </a:lnTo>
                  <a:lnTo>
                    <a:pt x="312" y="52"/>
                  </a:lnTo>
                  <a:lnTo>
                    <a:pt x="306" y="49"/>
                  </a:lnTo>
                  <a:lnTo>
                    <a:pt x="301" y="46"/>
                  </a:lnTo>
                  <a:lnTo>
                    <a:pt x="296" y="43"/>
                  </a:lnTo>
                  <a:lnTo>
                    <a:pt x="290" y="41"/>
                  </a:lnTo>
                  <a:lnTo>
                    <a:pt x="284" y="38"/>
                  </a:lnTo>
                  <a:lnTo>
                    <a:pt x="277" y="34"/>
                  </a:lnTo>
                  <a:lnTo>
                    <a:pt x="271" y="31"/>
                  </a:lnTo>
                  <a:lnTo>
                    <a:pt x="265" y="27"/>
                  </a:lnTo>
                  <a:lnTo>
                    <a:pt x="258" y="25"/>
                  </a:lnTo>
                  <a:lnTo>
                    <a:pt x="252" y="20"/>
                  </a:lnTo>
                  <a:lnTo>
                    <a:pt x="247" y="18"/>
                  </a:lnTo>
                  <a:lnTo>
                    <a:pt x="243" y="15"/>
                  </a:lnTo>
                  <a:lnTo>
                    <a:pt x="239" y="12"/>
                  </a:lnTo>
                  <a:lnTo>
                    <a:pt x="236" y="10"/>
                  </a:lnTo>
                  <a:lnTo>
                    <a:pt x="234" y="8"/>
                  </a:lnTo>
                  <a:lnTo>
                    <a:pt x="232" y="7"/>
                  </a:lnTo>
                  <a:lnTo>
                    <a:pt x="230" y="6"/>
                  </a:lnTo>
                  <a:lnTo>
                    <a:pt x="227" y="4"/>
                  </a:lnTo>
                  <a:lnTo>
                    <a:pt x="224" y="3"/>
                  </a:lnTo>
                  <a:lnTo>
                    <a:pt x="223" y="2"/>
                  </a:lnTo>
                  <a:lnTo>
                    <a:pt x="220" y="2"/>
                  </a:lnTo>
                  <a:lnTo>
                    <a:pt x="219" y="0"/>
                  </a:lnTo>
                  <a:lnTo>
                    <a:pt x="217" y="0"/>
                  </a:lnTo>
                  <a:lnTo>
                    <a:pt x="216" y="0"/>
                  </a:lnTo>
                  <a:lnTo>
                    <a:pt x="215" y="0"/>
                  </a:lnTo>
                  <a:lnTo>
                    <a:pt x="212" y="2"/>
                  </a:lnTo>
                  <a:lnTo>
                    <a:pt x="211" y="2"/>
                  </a:lnTo>
                  <a:lnTo>
                    <a:pt x="211" y="2"/>
                  </a:lnTo>
                  <a:lnTo>
                    <a:pt x="209" y="3"/>
                  </a:lnTo>
                  <a:lnTo>
                    <a:pt x="209" y="3"/>
                  </a:lnTo>
                  <a:lnTo>
                    <a:pt x="208" y="3"/>
                  </a:lnTo>
                  <a:lnTo>
                    <a:pt x="208" y="4"/>
                  </a:lnTo>
                  <a:lnTo>
                    <a:pt x="207" y="4"/>
                  </a:lnTo>
                  <a:lnTo>
                    <a:pt x="205" y="4"/>
                  </a:lnTo>
                  <a:lnTo>
                    <a:pt x="202" y="4"/>
                  </a:lnTo>
                  <a:lnTo>
                    <a:pt x="200" y="6"/>
                  </a:lnTo>
                  <a:lnTo>
                    <a:pt x="196" y="6"/>
                  </a:lnTo>
                  <a:lnTo>
                    <a:pt x="190" y="6"/>
                  </a:lnTo>
                  <a:lnTo>
                    <a:pt x="186" y="7"/>
                  </a:lnTo>
                  <a:lnTo>
                    <a:pt x="181" y="7"/>
                  </a:lnTo>
                  <a:lnTo>
                    <a:pt x="155" y="7"/>
                  </a:lnTo>
                  <a:lnTo>
                    <a:pt x="154" y="7"/>
                  </a:lnTo>
                  <a:lnTo>
                    <a:pt x="153" y="10"/>
                  </a:lnTo>
                  <a:lnTo>
                    <a:pt x="150" y="14"/>
                  </a:lnTo>
                  <a:lnTo>
                    <a:pt x="147" y="18"/>
                  </a:lnTo>
                  <a:lnTo>
                    <a:pt x="144" y="22"/>
                  </a:lnTo>
                  <a:lnTo>
                    <a:pt x="142" y="27"/>
                  </a:lnTo>
                  <a:lnTo>
                    <a:pt x="139" y="31"/>
                  </a:lnTo>
                  <a:lnTo>
                    <a:pt x="139" y="33"/>
                  </a:lnTo>
                  <a:lnTo>
                    <a:pt x="138" y="34"/>
                  </a:lnTo>
                  <a:lnTo>
                    <a:pt x="138" y="35"/>
                  </a:lnTo>
                  <a:lnTo>
                    <a:pt x="139" y="37"/>
                  </a:lnTo>
                  <a:lnTo>
                    <a:pt x="139" y="37"/>
                  </a:lnTo>
                  <a:lnTo>
                    <a:pt x="140" y="38"/>
                  </a:lnTo>
                  <a:lnTo>
                    <a:pt x="140" y="38"/>
                  </a:lnTo>
                  <a:lnTo>
                    <a:pt x="142" y="39"/>
                  </a:lnTo>
                  <a:lnTo>
                    <a:pt x="143" y="39"/>
                  </a:lnTo>
                  <a:lnTo>
                    <a:pt x="144" y="39"/>
                  </a:lnTo>
                  <a:lnTo>
                    <a:pt x="144" y="41"/>
                  </a:lnTo>
                  <a:lnTo>
                    <a:pt x="146" y="42"/>
                  </a:lnTo>
                  <a:lnTo>
                    <a:pt x="146" y="43"/>
                  </a:lnTo>
                  <a:lnTo>
                    <a:pt x="147" y="45"/>
                  </a:lnTo>
                  <a:lnTo>
                    <a:pt x="147" y="46"/>
                  </a:lnTo>
                  <a:lnTo>
                    <a:pt x="147" y="49"/>
                  </a:lnTo>
                  <a:lnTo>
                    <a:pt x="147" y="50"/>
                  </a:lnTo>
                  <a:lnTo>
                    <a:pt x="146" y="54"/>
                  </a:lnTo>
                  <a:lnTo>
                    <a:pt x="146" y="58"/>
                  </a:lnTo>
                  <a:lnTo>
                    <a:pt x="144" y="61"/>
                  </a:lnTo>
                  <a:lnTo>
                    <a:pt x="144" y="64"/>
                  </a:lnTo>
                  <a:lnTo>
                    <a:pt x="144" y="65"/>
                  </a:lnTo>
                  <a:lnTo>
                    <a:pt x="144" y="68"/>
                  </a:lnTo>
                  <a:lnTo>
                    <a:pt x="143" y="70"/>
                  </a:lnTo>
                  <a:lnTo>
                    <a:pt x="142" y="72"/>
                  </a:lnTo>
                  <a:lnTo>
                    <a:pt x="142" y="73"/>
                  </a:lnTo>
                  <a:lnTo>
                    <a:pt x="140" y="73"/>
                  </a:lnTo>
                  <a:lnTo>
                    <a:pt x="140" y="75"/>
                  </a:lnTo>
                  <a:lnTo>
                    <a:pt x="139" y="75"/>
                  </a:lnTo>
                  <a:lnTo>
                    <a:pt x="138" y="75"/>
                  </a:lnTo>
                  <a:lnTo>
                    <a:pt x="138" y="73"/>
                  </a:lnTo>
                  <a:lnTo>
                    <a:pt x="136" y="73"/>
                  </a:lnTo>
                  <a:lnTo>
                    <a:pt x="135" y="72"/>
                  </a:lnTo>
                  <a:lnTo>
                    <a:pt x="134" y="72"/>
                  </a:lnTo>
                  <a:lnTo>
                    <a:pt x="134" y="70"/>
                  </a:lnTo>
                  <a:lnTo>
                    <a:pt x="132" y="70"/>
                  </a:lnTo>
                  <a:lnTo>
                    <a:pt x="131" y="69"/>
                  </a:lnTo>
                  <a:lnTo>
                    <a:pt x="130" y="69"/>
                  </a:lnTo>
                  <a:lnTo>
                    <a:pt x="128" y="69"/>
                  </a:lnTo>
                  <a:lnTo>
                    <a:pt x="128" y="69"/>
                  </a:lnTo>
                  <a:lnTo>
                    <a:pt x="127" y="69"/>
                  </a:lnTo>
                  <a:lnTo>
                    <a:pt x="126" y="69"/>
                  </a:lnTo>
                  <a:lnTo>
                    <a:pt x="123" y="68"/>
                  </a:lnTo>
                  <a:lnTo>
                    <a:pt x="121" y="68"/>
                  </a:lnTo>
                  <a:lnTo>
                    <a:pt x="119" y="66"/>
                  </a:lnTo>
                  <a:lnTo>
                    <a:pt x="119" y="66"/>
                  </a:lnTo>
                  <a:lnTo>
                    <a:pt x="117" y="65"/>
                  </a:lnTo>
                  <a:lnTo>
                    <a:pt x="116" y="65"/>
                  </a:lnTo>
                  <a:lnTo>
                    <a:pt x="116" y="65"/>
                  </a:lnTo>
                  <a:lnTo>
                    <a:pt x="115" y="65"/>
                  </a:lnTo>
                  <a:lnTo>
                    <a:pt x="113" y="65"/>
                  </a:lnTo>
                  <a:lnTo>
                    <a:pt x="113" y="65"/>
                  </a:lnTo>
                  <a:lnTo>
                    <a:pt x="112" y="65"/>
                  </a:lnTo>
                  <a:lnTo>
                    <a:pt x="112" y="66"/>
                  </a:lnTo>
                  <a:lnTo>
                    <a:pt x="111" y="66"/>
                  </a:lnTo>
                  <a:lnTo>
                    <a:pt x="109" y="66"/>
                  </a:lnTo>
                  <a:lnTo>
                    <a:pt x="109" y="66"/>
                  </a:lnTo>
                  <a:lnTo>
                    <a:pt x="108" y="66"/>
                  </a:lnTo>
                  <a:lnTo>
                    <a:pt x="107" y="66"/>
                  </a:lnTo>
                  <a:lnTo>
                    <a:pt x="105" y="66"/>
                  </a:lnTo>
                  <a:lnTo>
                    <a:pt x="104" y="68"/>
                  </a:lnTo>
                  <a:lnTo>
                    <a:pt x="104" y="68"/>
                  </a:lnTo>
                  <a:lnTo>
                    <a:pt x="104" y="68"/>
                  </a:lnTo>
                  <a:lnTo>
                    <a:pt x="103" y="68"/>
                  </a:lnTo>
                  <a:lnTo>
                    <a:pt x="103" y="68"/>
                  </a:lnTo>
                  <a:lnTo>
                    <a:pt x="103" y="66"/>
                  </a:lnTo>
                  <a:lnTo>
                    <a:pt x="103" y="66"/>
                  </a:lnTo>
                  <a:lnTo>
                    <a:pt x="103" y="66"/>
                  </a:lnTo>
                  <a:lnTo>
                    <a:pt x="103" y="65"/>
                  </a:lnTo>
                  <a:lnTo>
                    <a:pt x="103" y="65"/>
                  </a:lnTo>
                  <a:lnTo>
                    <a:pt x="101" y="64"/>
                  </a:lnTo>
                  <a:lnTo>
                    <a:pt x="101" y="64"/>
                  </a:lnTo>
                  <a:lnTo>
                    <a:pt x="101" y="62"/>
                  </a:lnTo>
                  <a:lnTo>
                    <a:pt x="100" y="60"/>
                  </a:lnTo>
                  <a:lnTo>
                    <a:pt x="98" y="58"/>
                  </a:lnTo>
                  <a:lnTo>
                    <a:pt x="97" y="57"/>
                  </a:lnTo>
                  <a:lnTo>
                    <a:pt x="94" y="54"/>
                  </a:lnTo>
                  <a:lnTo>
                    <a:pt x="92" y="53"/>
                  </a:lnTo>
                  <a:lnTo>
                    <a:pt x="88" y="52"/>
                  </a:lnTo>
                  <a:lnTo>
                    <a:pt x="85" y="50"/>
                  </a:lnTo>
                  <a:lnTo>
                    <a:pt x="81" y="49"/>
                  </a:lnTo>
                  <a:lnTo>
                    <a:pt x="78" y="48"/>
                  </a:lnTo>
                  <a:lnTo>
                    <a:pt x="76" y="46"/>
                  </a:lnTo>
                  <a:lnTo>
                    <a:pt x="73" y="46"/>
                  </a:lnTo>
                  <a:lnTo>
                    <a:pt x="70" y="45"/>
                  </a:lnTo>
                  <a:lnTo>
                    <a:pt x="66" y="43"/>
                  </a:lnTo>
                  <a:lnTo>
                    <a:pt x="63" y="42"/>
                  </a:lnTo>
                  <a:lnTo>
                    <a:pt x="62" y="41"/>
                  </a:lnTo>
                  <a:lnTo>
                    <a:pt x="61" y="41"/>
                  </a:lnTo>
                  <a:lnTo>
                    <a:pt x="59" y="41"/>
                  </a:lnTo>
                  <a:lnTo>
                    <a:pt x="58" y="41"/>
                  </a:lnTo>
                  <a:lnTo>
                    <a:pt x="58" y="41"/>
                  </a:lnTo>
                  <a:lnTo>
                    <a:pt x="57" y="42"/>
                  </a:lnTo>
                  <a:lnTo>
                    <a:pt x="57" y="42"/>
                  </a:lnTo>
                  <a:lnTo>
                    <a:pt x="57" y="43"/>
                  </a:lnTo>
                  <a:lnTo>
                    <a:pt x="57" y="45"/>
                  </a:lnTo>
                  <a:lnTo>
                    <a:pt x="57" y="46"/>
                  </a:lnTo>
                  <a:lnTo>
                    <a:pt x="58" y="48"/>
                  </a:lnTo>
                  <a:lnTo>
                    <a:pt x="59" y="49"/>
                  </a:lnTo>
                  <a:lnTo>
                    <a:pt x="59" y="50"/>
                  </a:lnTo>
                  <a:lnTo>
                    <a:pt x="61" y="52"/>
                  </a:lnTo>
                  <a:lnTo>
                    <a:pt x="61" y="53"/>
                  </a:lnTo>
                  <a:lnTo>
                    <a:pt x="62" y="53"/>
                  </a:lnTo>
                  <a:lnTo>
                    <a:pt x="63" y="54"/>
                  </a:lnTo>
                  <a:lnTo>
                    <a:pt x="63" y="56"/>
                  </a:lnTo>
                  <a:lnTo>
                    <a:pt x="65" y="57"/>
                  </a:lnTo>
                  <a:lnTo>
                    <a:pt x="66" y="58"/>
                  </a:lnTo>
                  <a:lnTo>
                    <a:pt x="66" y="60"/>
                  </a:lnTo>
                  <a:lnTo>
                    <a:pt x="66" y="61"/>
                  </a:lnTo>
                  <a:lnTo>
                    <a:pt x="66" y="62"/>
                  </a:lnTo>
                  <a:lnTo>
                    <a:pt x="67" y="64"/>
                  </a:lnTo>
                  <a:lnTo>
                    <a:pt x="66" y="66"/>
                  </a:lnTo>
                  <a:lnTo>
                    <a:pt x="66" y="70"/>
                  </a:lnTo>
                  <a:lnTo>
                    <a:pt x="66" y="73"/>
                  </a:lnTo>
                  <a:lnTo>
                    <a:pt x="65" y="75"/>
                  </a:lnTo>
                  <a:lnTo>
                    <a:pt x="63" y="77"/>
                  </a:lnTo>
                  <a:lnTo>
                    <a:pt x="62" y="79"/>
                  </a:lnTo>
                  <a:lnTo>
                    <a:pt x="61" y="81"/>
                  </a:lnTo>
                  <a:lnTo>
                    <a:pt x="59" y="83"/>
                  </a:lnTo>
                  <a:lnTo>
                    <a:pt x="59" y="83"/>
                  </a:lnTo>
                  <a:lnTo>
                    <a:pt x="59" y="84"/>
                  </a:lnTo>
                  <a:lnTo>
                    <a:pt x="59" y="85"/>
                  </a:lnTo>
                  <a:lnTo>
                    <a:pt x="59" y="87"/>
                  </a:lnTo>
                  <a:lnTo>
                    <a:pt x="59" y="88"/>
                  </a:lnTo>
                  <a:lnTo>
                    <a:pt x="59" y="89"/>
                  </a:lnTo>
                  <a:lnTo>
                    <a:pt x="61" y="91"/>
                  </a:lnTo>
                  <a:lnTo>
                    <a:pt x="61" y="92"/>
                  </a:lnTo>
                  <a:lnTo>
                    <a:pt x="62" y="92"/>
                  </a:lnTo>
                  <a:lnTo>
                    <a:pt x="62" y="93"/>
                  </a:lnTo>
                  <a:lnTo>
                    <a:pt x="62" y="95"/>
                  </a:lnTo>
                  <a:lnTo>
                    <a:pt x="62" y="96"/>
                  </a:lnTo>
                  <a:lnTo>
                    <a:pt x="62" y="97"/>
                  </a:lnTo>
                  <a:lnTo>
                    <a:pt x="61" y="99"/>
                  </a:lnTo>
                  <a:lnTo>
                    <a:pt x="61" y="99"/>
                  </a:lnTo>
                  <a:lnTo>
                    <a:pt x="59" y="99"/>
                  </a:lnTo>
                  <a:lnTo>
                    <a:pt x="57" y="100"/>
                  </a:lnTo>
                  <a:lnTo>
                    <a:pt x="54" y="100"/>
                  </a:lnTo>
                  <a:lnTo>
                    <a:pt x="51" y="102"/>
                  </a:lnTo>
                  <a:lnTo>
                    <a:pt x="50" y="102"/>
                  </a:lnTo>
                  <a:lnTo>
                    <a:pt x="50" y="102"/>
                  </a:lnTo>
                  <a:lnTo>
                    <a:pt x="49" y="102"/>
                  </a:lnTo>
                  <a:lnTo>
                    <a:pt x="49" y="102"/>
                  </a:lnTo>
                  <a:lnTo>
                    <a:pt x="47" y="103"/>
                  </a:lnTo>
                  <a:lnTo>
                    <a:pt x="47" y="104"/>
                  </a:lnTo>
                  <a:lnTo>
                    <a:pt x="47" y="104"/>
                  </a:lnTo>
                  <a:lnTo>
                    <a:pt x="47" y="106"/>
                  </a:lnTo>
                  <a:lnTo>
                    <a:pt x="46" y="107"/>
                  </a:lnTo>
                  <a:lnTo>
                    <a:pt x="46" y="110"/>
                  </a:lnTo>
                  <a:lnTo>
                    <a:pt x="44" y="111"/>
                  </a:lnTo>
                  <a:lnTo>
                    <a:pt x="43" y="114"/>
                  </a:lnTo>
                  <a:lnTo>
                    <a:pt x="42" y="115"/>
                  </a:lnTo>
                  <a:lnTo>
                    <a:pt x="42" y="116"/>
                  </a:lnTo>
                  <a:lnTo>
                    <a:pt x="40" y="119"/>
                  </a:lnTo>
                  <a:lnTo>
                    <a:pt x="40" y="120"/>
                  </a:lnTo>
                  <a:lnTo>
                    <a:pt x="39" y="123"/>
                  </a:lnTo>
                  <a:lnTo>
                    <a:pt x="40" y="123"/>
                  </a:lnTo>
                  <a:lnTo>
                    <a:pt x="40" y="124"/>
                  </a:lnTo>
                  <a:lnTo>
                    <a:pt x="40" y="126"/>
                  </a:lnTo>
                  <a:lnTo>
                    <a:pt x="40" y="126"/>
                  </a:lnTo>
                  <a:lnTo>
                    <a:pt x="42" y="127"/>
                  </a:lnTo>
                  <a:lnTo>
                    <a:pt x="42" y="127"/>
                  </a:lnTo>
                  <a:lnTo>
                    <a:pt x="43" y="127"/>
                  </a:lnTo>
                  <a:lnTo>
                    <a:pt x="43" y="127"/>
                  </a:lnTo>
                  <a:lnTo>
                    <a:pt x="44" y="127"/>
                  </a:lnTo>
                  <a:lnTo>
                    <a:pt x="47" y="129"/>
                  </a:lnTo>
                  <a:lnTo>
                    <a:pt x="50" y="129"/>
                  </a:lnTo>
                  <a:lnTo>
                    <a:pt x="51" y="129"/>
                  </a:lnTo>
                  <a:lnTo>
                    <a:pt x="53" y="130"/>
                  </a:lnTo>
                  <a:lnTo>
                    <a:pt x="54" y="130"/>
                  </a:lnTo>
                  <a:lnTo>
                    <a:pt x="55" y="130"/>
                  </a:lnTo>
                  <a:lnTo>
                    <a:pt x="57" y="129"/>
                  </a:lnTo>
                  <a:lnTo>
                    <a:pt x="58" y="129"/>
                  </a:lnTo>
                  <a:lnTo>
                    <a:pt x="59" y="127"/>
                  </a:lnTo>
                  <a:lnTo>
                    <a:pt x="59" y="127"/>
                  </a:lnTo>
                  <a:lnTo>
                    <a:pt x="61" y="126"/>
                  </a:lnTo>
                  <a:lnTo>
                    <a:pt x="62" y="124"/>
                  </a:lnTo>
                  <a:lnTo>
                    <a:pt x="65" y="122"/>
                  </a:lnTo>
                  <a:lnTo>
                    <a:pt x="66" y="122"/>
                  </a:lnTo>
                  <a:lnTo>
                    <a:pt x="66" y="120"/>
                  </a:lnTo>
                  <a:lnTo>
                    <a:pt x="67" y="120"/>
                  </a:lnTo>
                  <a:lnTo>
                    <a:pt x="67" y="120"/>
                  </a:lnTo>
                  <a:lnTo>
                    <a:pt x="70" y="120"/>
                  </a:lnTo>
                  <a:lnTo>
                    <a:pt x="73" y="120"/>
                  </a:lnTo>
                  <a:lnTo>
                    <a:pt x="73" y="119"/>
                  </a:lnTo>
                  <a:lnTo>
                    <a:pt x="74" y="120"/>
                  </a:lnTo>
                  <a:lnTo>
                    <a:pt x="76" y="120"/>
                  </a:lnTo>
                  <a:lnTo>
                    <a:pt x="76" y="122"/>
                  </a:lnTo>
                  <a:lnTo>
                    <a:pt x="77" y="122"/>
                  </a:lnTo>
                  <a:lnTo>
                    <a:pt x="78" y="123"/>
                  </a:lnTo>
                  <a:lnTo>
                    <a:pt x="78" y="124"/>
                  </a:lnTo>
                  <a:lnTo>
                    <a:pt x="80" y="126"/>
                  </a:lnTo>
                  <a:lnTo>
                    <a:pt x="81" y="127"/>
                  </a:lnTo>
                  <a:lnTo>
                    <a:pt x="81" y="129"/>
                  </a:lnTo>
                  <a:lnTo>
                    <a:pt x="81" y="131"/>
                  </a:lnTo>
                  <a:lnTo>
                    <a:pt x="81" y="133"/>
                  </a:lnTo>
                  <a:lnTo>
                    <a:pt x="81" y="134"/>
                  </a:lnTo>
                  <a:lnTo>
                    <a:pt x="80" y="135"/>
                  </a:lnTo>
                  <a:lnTo>
                    <a:pt x="78" y="138"/>
                  </a:lnTo>
                  <a:lnTo>
                    <a:pt x="78" y="139"/>
                  </a:lnTo>
                  <a:lnTo>
                    <a:pt x="76" y="142"/>
                  </a:lnTo>
                  <a:lnTo>
                    <a:pt x="73" y="143"/>
                  </a:lnTo>
                  <a:lnTo>
                    <a:pt x="70" y="146"/>
                  </a:lnTo>
                  <a:lnTo>
                    <a:pt x="69" y="147"/>
                  </a:lnTo>
                  <a:lnTo>
                    <a:pt x="67" y="147"/>
                  </a:lnTo>
                  <a:lnTo>
                    <a:pt x="65" y="150"/>
                  </a:lnTo>
                  <a:lnTo>
                    <a:pt x="62" y="153"/>
                  </a:lnTo>
                  <a:lnTo>
                    <a:pt x="59" y="156"/>
                  </a:lnTo>
                  <a:lnTo>
                    <a:pt x="59" y="157"/>
                  </a:lnTo>
                  <a:lnTo>
                    <a:pt x="58" y="158"/>
                  </a:lnTo>
                  <a:lnTo>
                    <a:pt x="57" y="160"/>
                  </a:lnTo>
                  <a:lnTo>
                    <a:pt x="57" y="161"/>
                  </a:lnTo>
                  <a:lnTo>
                    <a:pt x="57" y="164"/>
                  </a:lnTo>
                  <a:lnTo>
                    <a:pt x="57" y="165"/>
                  </a:lnTo>
                  <a:lnTo>
                    <a:pt x="57" y="166"/>
                  </a:lnTo>
                  <a:lnTo>
                    <a:pt x="57" y="168"/>
                  </a:lnTo>
                  <a:lnTo>
                    <a:pt x="57" y="168"/>
                  </a:lnTo>
                  <a:lnTo>
                    <a:pt x="57" y="169"/>
                  </a:lnTo>
                  <a:lnTo>
                    <a:pt x="57" y="170"/>
                  </a:lnTo>
                  <a:lnTo>
                    <a:pt x="57" y="172"/>
                  </a:lnTo>
                  <a:lnTo>
                    <a:pt x="55" y="173"/>
                  </a:lnTo>
                  <a:lnTo>
                    <a:pt x="54" y="174"/>
                  </a:lnTo>
                  <a:lnTo>
                    <a:pt x="53" y="176"/>
                  </a:lnTo>
                  <a:lnTo>
                    <a:pt x="51" y="177"/>
                  </a:lnTo>
                  <a:lnTo>
                    <a:pt x="50" y="178"/>
                  </a:lnTo>
                  <a:lnTo>
                    <a:pt x="49" y="178"/>
                  </a:lnTo>
                  <a:lnTo>
                    <a:pt x="46" y="180"/>
                  </a:lnTo>
                  <a:lnTo>
                    <a:pt x="44" y="180"/>
                  </a:lnTo>
                  <a:lnTo>
                    <a:pt x="42" y="181"/>
                  </a:lnTo>
                  <a:lnTo>
                    <a:pt x="40" y="181"/>
                  </a:lnTo>
                  <a:lnTo>
                    <a:pt x="38" y="181"/>
                  </a:lnTo>
                  <a:lnTo>
                    <a:pt x="36" y="180"/>
                  </a:lnTo>
                  <a:lnTo>
                    <a:pt x="35" y="180"/>
                  </a:lnTo>
                  <a:lnTo>
                    <a:pt x="34" y="180"/>
                  </a:lnTo>
                  <a:lnTo>
                    <a:pt x="31" y="180"/>
                  </a:lnTo>
                  <a:lnTo>
                    <a:pt x="30" y="180"/>
                  </a:lnTo>
                  <a:lnTo>
                    <a:pt x="28" y="180"/>
                  </a:lnTo>
                  <a:lnTo>
                    <a:pt x="27" y="180"/>
                  </a:lnTo>
                  <a:lnTo>
                    <a:pt x="26" y="180"/>
                  </a:lnTo>
                  <a:lnTo>
                    <a:pt x="26" y="180"/>
                  </a:lnTo>
                  <a:lnTo>
                    <a:pt x="23" y="181"/>
                  </a:lnTo>
                  <a:lnTo>
                    <a:pt x="22" y="183"/>
                  </a:lnTo>
                  <a:lnTo>
                    <a:pt x="22" y="183"/>
                  </a:lnTo>
                  <a:lnTo>
                    <a:pt x="22" y="185"/>
                  </a:lnTo>
                  <a:lnTo>
                    <a:pt x="20" y="188"/>
                  </a:lnTo>
                  <a:lnTo>
                    <a:pt x="17" y="192"/>
                  </a:lnTo>
                  <a:lnTo>
                    <a:pt x="16" y="195"/>
                  </a:lnTo>
                  <a:lnTo>
                    <a:pt x="16" y="199"/>
                  </a:lnTo>
                  <a:lnTo>
                    <a:pt x="15" y="201"/>
                  </a:lnTo>
                  <a:lnTo>
                    <a:pt x="15" y="203"/>
                  </a:lnTo>
                  <a:lnTo>
                    <a:pt x="15" y="204"/>
                  </a:lnTo>
                  <a:lnTo>
                    <a:pt x="13" y="204"/>
                  </a:lnTo>
                  <a:lnTo>
                    <a:pt x="13" y="204"/>
                  </a:lnTo>
                  <a:lnTo>
                    <a:pt x="13" y="206"/>
                  </a:lnTo>
                  <a:lnTo>
                    <a:pt x="12" y="206"/>
                  </a:lnTo>
                  <a:lnTo>
                    <a:pt x="12" y="207"/>
                  </a:lnTo>
                  <a:lnTo>
                    <a:pt x="11" y="207"/>
                  </a:lnTo>
                  <a:lnTo>
                    <a:pt x="11" y="207"/>
                  </a:lnTo>
                  <a:lnTo>
                    <a:pt x="9" y="207"/>
                  </a:lnTo>
                  <a:lnTo>
                    <a:pt x="9" y="208"/>
                  </a:lnTo>
                  <a:lnTo>
                    <a:pt x="8" y="208"/>
                  </a:lnTo>
                  <a:lnTo>
                    <a:pt x="7" y="210"/>
                  </a:lnTo>
                  <a:lnTo>
                    <a:pt x="7" y="210"/>
                  </a:lnTo>
                  <a:lnTo>
                    <a:pt x="5" y="211"/>
                  </a:lnTo>
                  <a:lnTo>
                    <a:pt x="5" y="212"/>
                  </a:lnTo>
                  <a:lnTo>
                    <a:pt x="4" y="214"/>
                  </a:lnTo>
                  <a:lnTo>
                    <a:pt x="4" y="216"/>
                  </a:lnTo>
                  <a:lnTo>
                    <a:pt x="3" y="218"/>
                  </a:lnTo>
                  <a:lnTo>
                    <a:pt x="1" y="220"/>
                  </a:lnTo>
                  <a:lnTo>
                    <a:pt x="1" y="222"/>
                  </a:lnTo>
                  <a:lnTo>
                    <a:pt x="0" y="223"/>
                  </a:lnTo>
                  <a:lnTo>
                    <a:pt x="0" y="223"/>
                  </a:lnTo>
                  <a:lnTo>
                    <a:pt x="0" y="224"/>
                  </a:lnTo>
                  <a:lnTo>
                    <a:pt x="0" y="226"/>
                  </a:lnTo>
                  <a:lnTo>
                    <a:pt x="0" y="226"/>
                  </a:lnTo>
                  <a:lnTo>
                    <a:pt x="1" y="227"/>
                  </a:lnTo>
                  <a:lnTo>
                    <a:pt x="1" y="228"/>
                  </a:lnTo>
                  <a:lnTo>
                    <a:pt x="3" y="228"/>
                  </a:lnTo>
                  <a:lnTo>
                    <a:pt x="3" y="230"/>
                  </a:lnTo>
                  <a:lnTo>
                    <a:pt x="3" y="231"/>
                  </a:lnTo>
                  <a:lnTo>
                    <a:pt x="4" y="231"/>
                  </a:lnTo>
                  <a:lnTo>
                    <a:pt x="4" y="233"/>
                  </a:lnTo>
                  <a:lnTo>
                    <a:pt x="4" y="233"/>
                  </a:lnTo>
                  <a:lnTo>
                    <a:pt x="4" y="234"/>
                  </a:lnTo>
                  <a:lnTo>
                    <a:pt x="4" y="235"/>
                  </a:lnTo>
                  <a:lnTo>
                    <a:pt x="4" y="235"/>
                  </a:lnTo>
                  <a:lnTo>
                    <a:pt x="4" y="238"/>
                  </a:lnTo>
                  <a:lnTo>
                    <a:pt x="4" y="239"/>
                  </a:lnTo>
                  <a:lnTo>
                    <a:pt x="4" y="242"/>
                  </a:lnTo>
                  <a:lnTo>
                    <a:pt x="5" y="243"/>
                  </a:lnTo>
                  <a:lnTo>
                    <a:pt x="5" y="245"/>
                  </a:lnTo>
                  <a:lnTo>
                    <a:pt x="7" y="245"/>
                  </a:lnTo>
                  <a:lnTo>
                    <a:pt x="7" y="246"/>
                  </a:lnTo>
                  <a:lnTo>
                    <a:pt x="7" y="247"/>
                  </a:lnTo>
                  <a:lnTo>
                    <a:pt x="7" y="247"/>
                  </a:lnTo>
                  <a:lnTo>
                    <a:pt x="7" y="249"/>
                  </a:lnTo>
                  <a:lnTo>
                    <a:pt x="7" y="250"/>
                  </a:lnTo>
                  <a:lnTo>
                    <a:pt x="5" y="250"/>
                  </a:lnTo>
                  <a:lnTo>
                    <a:pt x="5" y="250"/>
                  </a:lnTo>
                  <a:lnTo>
                    <a:pt x="5" y="251"/>
                  </a:lnTo>
                  <a:lnTo>
                    <a:pt x="5" y="251"/>
                  </a:lnTo>
                  <a:lnTo>
                    <a:pt x="5" y="253"/>
                  </a:lnTo>
                  <a:lnTo>
                    <a:pt x="5" y="253"/>
                  </a:lnTo>
                  <a:lnTo>
                    <a:pt x="5" y="254"/>
                  </a:lnTo>
                  <a:lnTo>
                    <a:pt x="5" y="254"/>
                  </a:lnTo>
                  <a:lnTo>
                    <a:pt x="7" y="255"/>
                  </a:lnTo>
                  <a:lnTo>
                    <a:pt x="7" y="255"/>
                  </a:lnTo>
                  <a:lnTo>
                    <a:pt x="7" y="255"/>
                  </a:lnTo>
                  <a:lnTo>
                    <a:pt x="8" y="255"/>
                  </a:lnTo>
                  <a:lnTo>
                    <a:pt x="9" y="255"/>
                  </a:lnTo>
                  <a:lnTo>
                    <a:pt x="9" y="255"/>
                  </a:lnTo>
                  <a:lnTo>
                    <a:pt x="11" y="254"/>
                  </a:lnTo>
                  <a:lnTo>
                    <a:pt x="12" y="254"/>
                  </a:lnTo>
                  <a:lnTo>
                    <a:pt x="13" y="253"/>
                  </a:lnTo>
                  <a:lnTo>
                    <a:pt x="15" y="250"/>
                  </a:lnTo>
                  <a:lnTo>
                    <a:pt x="16" y="249"/>
                  </a:lnTo>
                  <a:lnTo>
                    <a:pt x="17" y="246"/>
                  </a:lnTo>
                  <a:lnTo>
                    <a:pt x="19" y="245"/>
                  </a:lnTo>
                  <a:lnTo>
                    <a:pt x="19" y="245"/>
                  </a:lnTo>
                  <a:lnTo>
                    <a:pt x="19" y="243"/>
                  </a:lnTo>
                  <a:lnTo>
                    <a:pt x="20" y="243"/>
                  </a:lnTo>
                  <a:lnTo>
                    <a:pt x="20" y="242"/>
                  </a:lnTo>
                  <a:lnTo>
                    <a:pt x="20" y="242"/>
                  </a:lnTo>
                  <a:lnTo>
                    <a:pt x="22" y="242"/>
                  </a:lnTo>
                  <a:lnTo>
                    <a:pt x="22" y="242"/>
                  </a:lnTo>
                  <a:lnTo>
                    <a:pt x="23" y="242"/>
                  </a:lnTo>
                  <a:lnTo>
                    <a:pt x="30" y="242"/>
                  </a:lnTo>
                  <a:lnTo>
                    <a:pt x="31" y="242"/>
                  </a:lnTo>
                  <a:lnTo>
                    <a:pt x="34" y="242"/>
                  </a:lnTo>
                  <a:lnTo>
                    <a:pt x="35" y="243"/>
                  </a:lnTo>
                  <a:lnTo>
                    <a:pt x="36" y="243"/>
                  </a:lnTo>
                  <a:lnTo>
                    <a:pt x="38" y="245"/>
                  </a:lnTo>
                  <a:lnTo>
                    <a:pt x="39" y="245"/>
                  </a:lnTo>
                  <a:lnTo>
                    <a:pt x="39" y="245"/>
                  </a:lnTo>
                  <a:lnTo>
                    <a:pt x="40" y="245"/>
                  </a:lnTo>
                  <a:lnTo>
                    <a:pt x="42" y="245"/>
                  </a:lnTo>
                  <a:lnTo>
                    <a:pt x="43" y="245"/>
                  </a:lnTo>
                  <a:lnTo>
                    <a:pt x="44" y="245"/>
                  </a:lnTo>
                  <a:lnTo>
                    <a:pt x="46" y="245"/>
                  </a:lnTo>
                  <a:lnTo>
                    <a:pt x="47" y="243"/>
                  </a:lnTo>
                  <a:lnTo>
                    <a:pt x="50" y="243"/>
                  </a:lnTo>
                  <a:lnTo>
                    <a:pt x="51" y="243"/>
                  </a:lnTo>
                  <a:lnTo>
                    <a:pt x="53" y="243"/>
                  </a:lnTo>
                  <a:lnTo>
                    <a:pt x="54" y="243"/>
                  </a:lnTo>
                  <a:lnTo>
                    <a:pt x="55" y="245"/>
                  </a:lnTo>
                  <a:lnTo>
                    <a:pt x="55" y="246"/>
                  </a:lnTo>
                  <a:lnTo>
                    <a:pt x="57" y="247"/>
                  </a:lnTo>
                  <a:lnTo>
                    <a:pt x="57" y="247"/>
                  </a:lnTo>
                  <a:lnTo>
                    <a:pt x="57" y="247"/>
                  </a:lnTo>
                  <a:lnTo>
                    <a:pt x="57" y="247"/>
                  </a:lnTo>
                  <a:lnTo>
                    <a:pt x="57" y="249"/>
                  </a:lnTo>
                  <a:lnTo>
                    <a:pt x="58" y="249"/>
                  </a:lnTo>
                  <a:lnTo>
                    <a:pt x="58" y="249"/>
                  </a:lnTo>
                  <a:lnTo>
                    <a:pt x="59" y="249"/>
                  </a:lnTo>
                  <a:lnTo>
                    <a:pt x="59" y="249"/>
                  </a:lnTo>
                  <a:lnTo>
                    <a:pt x="61" y="249"/>
                  </a:lnTo>
                  <a:lnTo>
                    <a:pt x="63" y="247"/>
                  </a:lnTo>
                  <a:lnTo>
                    <a:pt x="66" y="247"/>
                  </a:lnTo>
                  <a:lnTo>
                    <a:pt x="67" y="245"/>
                  </a:lnTo>
                  <a:lnTo>
                    <a:pt x="69" y="245"/>
                  </a:lnTo>
                  <a:lnTo>
                    <a:pt x="70" y="245"/>
                  </a:lnTo>
                  <a:lnTo>
                    <a:pt x="71" y="245"/>
                  </a:lnTo>
                  <a:lnTo>
                    <a:pt x="73" y="245"/>
                  </a:lnTo>
                  <a:lnTo>
                    <a:pt x="73" y="245"/>
                  </a:lnTo>
                  <a:lnTo>
                    <a:pt x="74" y="245"/>
                  </a:lnTo>
                  <a:lnTo>
                    <a:pt x="76" y="245"/>
                  </a:lnTo>
                  <a:lnTo>
                    <a:pt x="76" y="246"/>
                  </a:lnTo>
                  <a:lnTo>
                    <a:pt x="77" y="249"/>
                  </a:lnTo>
                  <a:lnTo>
                    <a:pt x="77" y="249"/>
                  </a:lnTo>
                  <a:lnTo>
                    <a:pt x="78" y="247"/>
                  </a:lnTo>
                  <a:lnTo>
                    <a:pt x="80" y="245"/>
                  </a:lnTo>
                  <a:lnTo>
                    <a:pt x="80" y="243"/>
                  </a:lnTo>
                  <a:lnTo>
                    <a:pt x="80" y="242"/>
                  </a:lnTo>
                  <a:lnTo>
                    <a:pt x="80" y="242"/>
                  </a:lnTo>
                  <a:lnTo>
                    <a:pt x="80" y="239"/>
                  </a:lnTo>
                  <a:lnTo>
                    <a:pt x="80" y="238"/>
                  </a:lnTo>
                  <a:lnTo>
                    <a:pt x="80" y="238"/>
                  </a:lnTo>
                  <a:lnTo>
                    <a:pt x="80" y="237"/>
                  </a:lnTo>
                  <a:lnTo>
                    <a:pt x="80" y="235"/>
                  </a:lnTo>
                  <a:lnTo>
                    <a:pt x="78" y="234"/>
                  </a:lnTo>
                  <a:lnTo>
                    <a:pt x="78" y="233"/>
                  </a:lnTo>
                  <a:lnTo>
                    <a:pt x="78" y="233"/>
                  </a:lnTo>
                  <a:lnTo>
                    <a:pt x="78" y="231"/>
                  </a:lnTo>
                  <a:lnTo>
                    <a:pt x="78" y="230"/>
                  </a:lnTo>
                  <a:lnTo>
                    <a:pt x="78" y="228"/>
                  </a:lnTo>
                  <a:lnTo>
                    <a:pt x="80" y="228"/>
                  </a:lnTo>
                  <a:lnTo>
                    <a:pt x="80" y="227"/>
                  </a:lnTo>
                  <a:lnTo>
                    <a:pt x="80" y="227"/>
                  </a:lnTo>
                  <a:lnTo>
                    <a:pt x="81" y="226"/>
                  </a:lnTo>
                  <a:lnTo>
                    <a:pt x="82" y="226"/>
                  </a:lnTo>
                  <a:lnTo>
                    <a:pt x="82" y="224"/>
                  </a:lnTo>
                  <a:lnTo>
                    <a:pt x="84" y="224"/>
                  </a:lnTo>
                  <a:lnTo>
                    <a:pt x="85" y="224"/>
                  </a:lnTo>
                  <a:lnTo>
                    <a:pt x="85" y="224"/>
                  </a:lnTo>
                  <a:lnTo>
                    <a:pt x="86" y="224"/>
                  </a:lnTo>
                  <a:lnTo>
                    <a:pt x="88" y="224"/>
                  </a:lnTo>
                  <a:lnTo>
                    <a:pt x="90" y="224"/>
                  </a:lnTo>
                  <a:lnTo>
                    <a:pt x="92" y="224"/>
                  </a:lnTo>
                  <a:lnTo>
                    <a:pt x="93" y="224"/>
                  </a:lnTo>
                  <a:lnTo>
                    <a:pt x="94" y="224"/>
                  </a:lnTo>
                  <a:lnTo>
                    <a:pt x="94" y="224"/>
                  </a:lnTo>
                  <a:lnTo>
                    <a:pt x="96" y="224"/>
                  </a:lnTo>
                  <a:lnTo>
                    <a:pt x="96" y="226"/>
                  </a:lnTo>
                  <a:lnTo>
                    <a:pt x="97" y="226"/>
                  </a:lnTo>
                  <a:lnTo>
                    <a:pt x="98" y="226"/>
                  </a:lnTo>
                  <a:lnTo>
                    <a:pt x="100" y="226"/>
                  </a:lnTo>
                  <a:lnTo>
                    <a:pt x="101" y="226"/>
                  </a:lnTo>
                  <a:lnTo>
                    <a:pt x="101" y="226"/>
                  </a:lnTo>
                  <a:lnTo>
                    <a:pt x="103" y="226"/>
                  </a:lnTo>
                  <a:lnTo>
                    <a:pt x="104" y="226"/>
                  </a:lnTo>
                  <a:lnTo>
                    <a:pt x="105" y="226"/>
                  </a:lnTo>
                  <a:lnTo>
                    <a:pt x="105" y="227"/>
                  </a:lnTo>
                  <a:lnTo>
                    <a:pt x="107" y="227"/>
                  </a:lnTo>
                  <a:lnTo>
                    <a:pt x="108" y="227"/>
                  </a:lnTo>
                  <a:lnTo>
                    <a:pt x="109" y="228"/>
                  </a:lnTo>
                  <a:lnTo>
                    <a:pt x="111" y="230"/>
                  </a:lnTo>
                  <a:lnTo>
                    <a:pt x="111" y="230"/>
                  </a:lnTo>
                  <a:lnTo>
                    <a:pt x="112" y="231"/>
                  </a:lnTo>
                  <a:lnTo>
                    <a:pt x="112" y="231"/>
                  </a:lnTo>
                  <a:lnTo>
                    <a:pt x="112" y="233"/>
                  </a:lnTo>
                  <a:lnTo>
                    <a:pt x="112" y="233"/>
                  </a:lnTo>
                  <a:lnTo>
                    <a:pt x="112" y="234"/>
                  </a:lnTo>
                  <a:lnTo>
                    <a:pt x="112" y="234"/>
                  </a:lnTo>
                  <a:lnTo>
                    <a:pt x="111" y="234"/>
                  </a:lnTo>
                  <a:lnTo>
                    <a:pt x="111" y="234"/>
                  </a:lnTo>
                  <a:lnTo>
                    <a:pt x="111" y="235"/>
                  </a:lnTo>
                  <a:lnTo>
                    <a:pt x="111" y="235"/>
                  </a:lnTo>
                  <a:lnTo>
                    <a:pt x="111" y="237"/>
                  </a:lnTo>
                  <a:lnTo>
                    <a:pt x="111" y="237"/>
                  </a:lnTo>
                  <a:lnTo>
                    <a:pt x="112" y="238"/>
                  </a:lnTo>
                  <a:lnTo>
                    <a:pt x="112" y="238"/>
                  </a:lnTo>
                  <a:lnTo>
                    <a:pt x="113" y="238"/>
                  </a:lnTo>
                  <a:lnTo>
                    <a:pt x="113" y="239"/>
                  </a:lnTo>
                  <a:lnTo>
                    <a:pt x="115" y="239"/>
                  </a:lnTo>
                  <a:lnTo>
                    <a:pt x="115" y="239"/>
                  </a:lnTo>
                  <a:lnTo>
                    <a:pt x="116" y="239"/>
                  </a:lnTo>
                  <a:lnTo>
                    <a:pt x="116" y="239"/>
                  </a:lnTo>
                  <a:lnTo>
                    <a:pt x="117" y="239"/>
                  </a:lnTo>
                  <a:lnTo>
                    <a:pt x="117" y="239"/>
                  </a:lnTo>
                  <a:lnTo>
                    <a:pt x="119" y="239"/>
                  </a:lnTo>
                  <a:lnTo>
                    <a:pt x="120" y="239"/>
                  </a:lnTo>
                  <a:lnTo>
                    <a:pt x="121" y="241"/>
                  </a:lnTo>
                  <a:lnTo>
                    <a:pt x="123" y="241"/>
                  </a:lnTo>
                  <a:lnTo>
                    <a:pt x="124" y="242"/>
                  </a:lnTo>
                  <a:lnTo>
                    <a:pt x="126" y="243"/>
                  </a:lnTo>
                  <a:lnTo>
                    <a:pt x="128" y="245"/>
                  </a:lnTo>
                  <a:lnTo>
                    <a:pt x="130" y="245"/>
                  </a:lnTo>
                  <a:lnTo>
                    <a:pt x="132" y="249"/>
                  </a:lnTo>
                  <a:lnTo>
                    <a:pt x="135" y="250"/>
                  </a:lnTo>
                  <a:lnTo>
                    <a:pt x="138" y="251"/>
                  </a:lnTo>
                  <a:lnTo>
                    <a:pt x="138" y="253"/>
                  </a:lnTo>
                  <a:lnTo>
                    <a:pt x="139" y="251"/>
                  </a:lnTo>
                  <a:lnTo>
                    <a:pt x="143" y="250"/>
                  </a:lnTo>
                  <a:lnTo>
                    <a:pt x="146" y="250"/>
                  </a:lnTo>
                  <a:lnTo>
                    <a:pt x="148" y="249"/>
                  </a:lnTo>
                  <a:lnTo>
                    <a:pt x="151" y="249"/>
                  </a:lnTo>
                  <a:lnTo>
                    <a:pt x="153" y="249"/>
                  </a:lnTo>
                  <a:lnTo>
                    <a:pt x="154" y="250"/>
                  </a:lnTo>
                  <a:lnTo>
                    <a:pt x="157" y="250"/>
                  </a:lnTo>
                  <a:lnTo>
                    <a:pt x="158" y="250"/>
                  </a:lnTo>
                  <a:lnTo>
                    <a:pt x="159" y="250"/>
                  </a:lnTo>
                  <a:lnTo>
                    <a:pt x="162" y="250"/>
                  </a:lnTo>
                  <a:lnTo>
                    <a:pt x="163" y="250"/>
                  </a:lnTo>
                  <a:lnTo>
                    <a:pt x="165" y="250"/>
                  </a:lnTo>
                  <a:lnTo>
                    <a:pt x="166" y="250"/>
                  </a:lnTo>
                  <a:lnTo>
                    <a:pt x="167" y="249"/>
                  </a:lnTo>
                  <a:lnTo>
                    <a:pt x="169" y="249"/>
                  </a:lnTo>
                  <a:lnTo>
                    <a:pt x="170" y="249"/>
                  </a:lnTo>
                  <a:lnTo>
                    <a:pt x="171" y="247"/>
                  </a:lnTo>
                  <a:lnTo>
                    <a:pt x="174" y="247"/>
                  </a:lnTo>
                  <a:lnTo>
                    <a:pt x="175" y="246"/>
                  </a:lnTo>
                  <a:lnTo>
                    <a:pt x="175" y="246"/>
                  </a:lnTo>
                  <a:lnTo>
                    <a:pt x="177" y="245"/>
                  </a:lnTo>
                  <a:lnTo>
                    <a:pt x="178" y="245"/>
                  </a:lnTo>
                  <a:lnTo>
                    <a:pt x="178" y="245"/>
                  </a:lnTo>
                  <a:lnTo>
                    <a:pt x="180" y="245"/>
                  </a:lnTo>
                  <a:lnTo>
                    <a:pt x="181" y="246"/>
                  </a:lnTo>
                  <a:lnTo>
                    <a:pt x="182" y="246"/>
                  </a:lnTo>
                  <a:lnTo>
                    <a:pt x="184" y="246"/>
                  </a:lnTo>
                  <a:lnTo>
                    <a:pt x="185" y="247"/>
                  </a:lnTo>
                  <a:lnTo>
                    <a:pt x="188" y="249"/>
                  </a:lnTo>
                  <a:lnTo>
                    <a:pt x="190" y="250"/>
                  </a:lnTo>
                  <a:lnTo>
                    <a:pt x="192" y="251"/>
                  </a:lnTo>
                  <a:lnTo>
                    <a:pt x="194" y="251"/>
                  </a:lnTo>
                  <a:lnTo>
                    <a:pt x="197" y="254"/>
                  </a:lnTo>
                  <a:lnTo>
                    <a:pt x="198" y="254"/>
                  </a:lnTo>
                  <a:lnTo>
                    <a:pt x="201" y="255"/>
                  </a:lnTo>
                  <a:lnTo>
                    <a:pt x="204" y="257"/>
                  </a:lnTo>
                  <a:lnTo>
                    <a:pt x="207" y="258"/>
                  </a:lnTo>
                  <a:lnTo>
                    <a:pt x="209" y="260"/>
                  </a:lnTo>
                  <a:lnTo>
                    <a:pt x="212" y="261"/>
                  </a:lnTo>
                  <a:lnTo>
                    <a:pt x="213" y="261"/>
                  </a:lnTo>
                  <a:lnTo>
                    <a:pt x="215" y="262"/>
                  </a:lnTo>
                  <a:lnTo>
                    <a:pt x="216" y="262"/>
                  </a:lnTo>
                  <a:lnTo>
                    <a:pt x="219" y="262"/>
                  </a:lnTo>
                  <a:lnTo>
                    <a:pt x="220" y="262"/>
                  </a:lnTo>
                  <a:lnTo>
                    <a:pt x="221" y="262"/>
                  </a:lnTo>
                  <a:lnTo>
                    <a:pt x="223" y="262"/>
                  </a:lnTo>
                  <a:lnTo>
                    <a:pt x="225" y="262"/>
                  </a:lnTo>
                  <a:lnTo>
                    <a:pt x="228" y="261"/>
                  </a:lnTo>
                  <a:lnTo>
                    <a:pt x="230" y="261"/>
                  </a:lnTo>
                  <a:lnTo>
                    <a:pt x="231" y="261"/>
                  </a:lnTo>
                  <a:lnTo>
                    <a:pt x="232" y="260"/>
                  </a:lnTo>
                  <a:lnTo>
                    <a:pt x="240" y="251"/>
                  </a:lnTo>
                  <a:lnTo>
                    <a:pt x="240" y="251"/>
                  </a:lnTo>
                  <a:lnTo>
                    <a:pt x="240" y="250"/>
                  </a:lnTo>
                  <a:lnTo>
                    <a:pt x="243" y="247"/>
                  </a:lnTo>
                  <a:lnTo>
                    <a:pt x="244" y="245"/>
                  </a:lnTo>
                  <a:lnTo>
                    <a:pt x="246" y="242"/>
                  </a:lnTo>
                  <a:lnTo>
                    <a:pt x="247" y="238"/>
                  </a:lnTo>
                  <a:lnTo>
                    <a:pt x="248" y="237"/>
                  </a:lnTo>
                  <a:lnTo>
                    <a:pt x="248" y="235"/>
                  </a:lnTo>
                  <a:lnTo>
                    <a:pt x="248" y="234"/>
                  </a:lnTo>
                  <a:lnTo>
                    <a:pt x="248" y="233"/>
                  </a:lnTo>
                  <a:lnTo>
                    <a:pt x="250" y="231"/>
                  </a:lnTo>
                  <a:lnTo>
                    <a:pt x="250" y="228"/>
                  </a:lnTo>
                  <a:lnTo>
                    <a:pt x="250" y="227"/>
                  </a:lnTo>
                  <a:lnTo>
                    <a:pt x="251" y="226"/>
                  </a:lnTo>
                  <a:lnTo>
                    <a:pt x="252" y="223"/>
                  </a:lnTo>
                  <a:lnTo>
                    <a:pt x="254" y="222"/>
                  </a:lnTo>
                  <a:lnTo>
                    <a:pt x="254" y="220"/>
                  </a:lnTo>
                  <a:lnTo>
                    <a:pt x="255" y="219"/>
                  </a:lnTo>
                  <a:lnTo>
                    <a:pt x="255" y="218"/>
                  </a:lnTo>
                  <a:lnTo>
                    <a:pt x="255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5" y="214"/>
                  </a:lnTo>
                  <a:lnTo>
                    <a:pt x="255" y="214"/>
                  </a:lnTo>
                  <a:lnTo>
                    <a:pt x="255" y="212"/>
                  </a:lnTo>
                  <a:lnTo>
                    <a:pt x="255" y="211"/>
                  </a:lnTo>
                  <a:lnTo>
                    <a:pt x="257" y="208"/>
                  </a:lnTo>
                  <a:lnTo>
                    <a:pt x="257" y="206"/>
                  </a:lnTo>
                  <a:lnTo>
                    <a:pt x="259" y="203"/>
                  </a:lnTo>
                  <a:lnTo>
                    <a:pt x="261" y="199"/>
                  </a:lnTo>
                  <a:lnTo>
                    <a:pt x="262" y="196"/>
                  </a:lnTo>
                  <a:lnTo>
                    <a:pt x="265" y="193"/>
                  </a:lnTo>
                  <a:lnTo>
                    <a:pt x="266" y="191"/>
                  </a:lnTo>
                  <a:lnTo>
                    <a:pt x="269" y="188"/>
                  </a:lnTo>
                  <a:lnTo>
                    <a:pt x="270" y="185"/>
                  </a:lnTo>
                  <a:lnTo>
                    <a:pt x="271" y="184"/>
                  </a:lnTo>
                  <a:lnTo>
                    <a:pt x="274" y="183"/>
                  </a:lnTo>
                  <a:lnTo>
                    <a:pt x="275" y="180"/>
                  </a:lnTo>
                  <a:lnTo>
                    <a:pt x="277" y="178"/>
                  </a:lnTo>
                  <a:lnTo>
                    <a:pt x="278" y="177"/>
                  </a:lnTo>
                  <a:lnTo>
                    <a:pt x="278" y="176"/>
                  </a:lnTo>
                  <a:lnTo>
                    <a:pt x="279" y="176"/>
                  </a:lnTo>
                  <a:lnTo>
                    <a:pt x="279" y="174"/>
                  </a:lnTo>
                  <a:lnTo>
                    <a:pt x="281" y="173"/>
                  </a:lnTo>
                  <a:lnTo>
                    <a:pt x="281" y="172"/>
                  </a:lnTo>
                  <a:lnTo>
                    <a:pt x="281" y="170"/>
                  </a:lnTo>
                  <a:lnTo>
                    <a:pt x="281" y="170"/>
                  </a:lnTo>
                  <a:lnTo>
                    <a:pt x="281" y="169"/>
                  </a:lnTo>
                  <a:lnTo>
                    <a:pt x="281" y="168"/>
                  </a:lnTo>
                  <a:lnTo>
                    <a:pt x="281" y="166"/>
                  </a:lnTo>
                  <a:lnTo>
                    <a:pt x="282" y="165"/>
                  </a:lnTo>
                  <a:lnTo>
                    <a:pt x="282" y="164"/>
                  </a:lnTo>
                  <a:lnTo>
                    <a:pt x="282" y="164"/>
                  </a:lnTo>
                  <a:lnTo>
                    <a:pt x="284" y="162"/>
                  </a:lnTo>
                  <a:lnTo>
                    <a:pt x="284" y="161"/>
                  </a:lnTo>
                  <a:lnTo>
                    <a:pt x="285" y="160"/>
                  </a:lnTo>
                  <a:lnTo>
                    <a:pt x="286" y="158"/>
                  </a:lnTo>
                  <a:lnTo>
                    <a:pt x="288" y="156"/>
                  </a:lnTo>
                  <a:lnTo>
                    <a:pt x="289" y="153"/>
                  </a:lnTo>
                  <a:lnTo>
                    <a:pt x="290" y="150"/>
                  </a:lnTo>
                  <a:lnTo>
                    <a:pt x="290" y="149"/>
                  </a:lnTo>
                  <a:lnTo>
                    <a:pt x="292" y="149"/>
                  </a:lnTo>
                  <a:lnTo>
                    <a:pt x="293" y="147"/>
                  </a:lnTo>
                  <a:lnTo>
                    <a:pt x="293" y="146"/>
                  </a:lnTo>
                  <a:lnTo>
                    <a:pt x="294" y="145"/>
                  </a:lnTo>
                  <a:lnTo>
                    <a:pt x="296" y="143"/>
                  </a:lnTo>
                  <a:lnTo>
                    <a:pt x="297" y="142"/>
                  </a:lnTo>
                  <a:lnTo>
                    <a:pt x="298" y="142"/>
                  </a:lnTo>
                  <a:lnTo>
                    <a:pt x="300" y="141"/>
                  </a:lnTo>
                  <a:lnTo>
                    <a:pt x="301" y="141"/>
                  </a:lnTo>
                  <a:lnTo>
                    <a:pt x="302" y="141"/>
                  </a:lnTo>
                  <a:lnTo>
                    <a:pt x="304" y="141"/>
                  </a:lnTo>
                  <a:lnTo>
                    <a:pt x="305" y="141"/>
                  </a:lnTo>
                  <a:lnTo>
                    <a:pt x="306" y="141"/>
                  </a:lnTo>
                  <a:lnTo>
                    <a:pt x="306" y="142"/>
                  </a:lnTo>
                  <a:lnTo>
                    <a:pt x="308" y="142"/>
                  </a:lnTo>
                  <a:lnTo>
                    <a:pt x="309" y="143"/>
                  </a:lnTo>
                  <a:lnTo>
                    <a:pt x="309" y="143"/>
                  </a:lnTo>
                  <a:lnTo>
                    <a:pt x="311" y="143"/>
                  </a:lnTo>
                  <a:lnTo>
                    <a:pt x="312" y="143"/>
                  </a:lnTo>
                  <a:lnTo>
                    <a:pt x="315" y="143"/>
                  </a:lnTo>
                  <a:lnTo>
                    <a:pt x="316" y="143"/>
                  </a:lnTo>
                  <a:lnTo>
                    <a:pt x="317" y="143"/>
                  </a:lnTo>
                  <a:lnTo>
                    <a:pt x="320" y="143"/>
                  </a:lnTo>
                  <a:lnTo>
                    <a:pt x="321" y="142"/>
                  </a:lnTo>
                  <a:lnTo>
                    <a:pt x="324" y="142"/>
                  </a:lnTo>
                  <a:lnTo>
                    <a:pt x="325" y="141"/>
                  </a:lnTo>
                  <a:lnTo>
                    <a:pt x="327" y="139"/>
                  </a:lnTo>
                  <a:lnTo>
                    <a:pt x="328" y="138"/>
                  </a:lnTo>
                  <a:lnTo>
                    <a:pt x="331" y="137"/>
                  </a:lnTo>
                  <a:lnTo>
                    <a:pt x="332" y="135"/>
                  </a:lnTo>
                  <a:lnTo>
                    <a:pt x="332" y="134"/>
                  </a:lnTo>
                  <a:lnTo>
                    <a:pt x="333" y="133"/>
                  </a:lnTo>
                  <a:lnTo>
                    <a:pt x="335" y="131"/>
                  </a:lnTo>
                  <a:lnTo>
                    <a:pt x="336" y="131"/>
                  </a:lnTo>
                  <a:lnTo>
                    <a:pt x="338" y="130"/>
                  </a:lnTo>
                  <a:lnTo>
                    <a:pt x="339" y="129"/>
                  </a:lnTo>
                  <a:lnTo>
                    <a:pt x="340" y="129"/>
                  </a:lnTo>
                  <a:lnTo>
                    <a:pt x="340" y="129"/>
                  </a:lnTo>
                  <a:lnTo>
                    <a:pt x="343" y="129"/>
                  </a:lnTo>
                  <a:lnTo>
                    <a:pt x="344" y="127"/>
                  </a:lnTo>
                  <a:lnTo>
                    <a:pt x="347" y="127"/>
                  </a:lnTo>
                  <a:lnTo>
                    <a:pt x="348" y="127"/>
                  </a:lnTo>
                  <a:lnTo>
                    <a:pt x="348" y="127"/>
                  </a:lnTo>
                  <a:lnTo>
                    <a:pt x="348" y="127"/>
                  </a:lnTo>
                  <a:lnTo>
                    <a:pt x="350" y="127"/>
                  </a:lnTo>
                  <a:lnTo>
                    <a:pt x="352" y="127"/>
                  </a:lnTo>
                  <a:lnTo>
                    <a:pt x="355" y="127"/>
                  </a:lnTo>
                  <a:lnTo>
                    <a:pt x="356" y="127"/>
                  </a:lnTo>
                  <a:lnTo>
                    <a:pt x="358" y="126"/>
                  </a:lnTo>
                  <a:lnTo>
                    <a:pt x="359" y="126"/>
                  </a:lnTo>
                  <a:lnTo>
                    <a:pt x="361" y="124"/>
                  </a:lnTo>
                  <a:lnTo>
                    <a:pt x="362" y="124"/>
                  </a:lnTo>
                  <a:lnTo>
                    <a:pt x="363" y="123"/>
                  </a:lnTo>
                  <a:lnTo>
                    <a:pt x="365" y="122"/>
                  </a:lnTo>
                  <a:lnTo>
                    <a:pt x="366" y="120"/>
                  </a:lnTo>
                  <a:lnTo>
                    <a:pt x="366" y="119"/>
                  </a:lnTo>
                  <a:lnTo>
                    <a:pt x="367" y="118"/>
                  </a:lnTo>
                  <a:lnTo>
                    <a:pt x="369" y="116"/>
                  </a:lnTo>
                  <a:lnTo>
                    <a:pt x="370" y="115"/>
                  </a:lnTo>
                  <a:lnTo>
                    <a:pt x="371" y="112"/>
                  </a:lnTo>
                  <a:lnTo>
                    <a:pt x="373" y="111"/>
                  </a:lnTo>
                  <a:lnTo>
                    <a:pt x="374" y="110"/>
                  </a:lnTo>
                  <a:lnTo>
                    <a:pt x="377" y="110"/>
                  </a:lnTo>
                  <a:lnTo>
                    <a:pt x="379" y="107"/>
                  </a:lnTo>
                  <a:lnTo>
                    <a:pt x="382" y="106"/>
                  </a:lnTo>
                  <a:lnTo>
                    <a:pt x="383" y="106"/>
                  </a:lnTo>
                  <a:lnTo>
                    <a:pt x="385" y="104"/>
                  </a:lnTo>
                  <a:lnTo>
                    <a:pt x="386" y="104"/>
                  </a:lnTo>
                  <a:lnTo>
                    <a:pt x="388" y="104"/>
                  </a:lnTo>
                  <a:lnTo>
                    <a:pt x="390" y="104"/>
                  </a:lnTo>
                  <a:lnTo>
                    <a:pt x="393" y="104"/>
                  </a:lnTo>
                  <a:lnTo>
                    <a:pt x="396" y="104"/>
                  </a:lnTo>
                  <a:lnTo>
                    <a:pt x="400" y="104"/>
                  </a:lnTo>
                  <a:lnTo>
                    <a:pt x="402" y="104"/>
                  </a:lnTo>
                  <a:lnTo>
                    <a:pt x="405" y="103"/>
                  </a:lnTo>
                  <a:lnTo>
                    <a:pt x="408" y="103"/>
                  </a:lnTo>
                  <a:lnTo>
                    <a:pt x="410" y="102"/>
                  </a:lnTo>
                  <a:lnTo>
                    <a:pt x="412" y="102"/>
                  </a:lnTo>
                  <a:lnTo>
                    <a:pt x="413" y="100"/>
                  </a:lnTo>
                  <a:lnTo>
                    <a:pt x="415" y="97"/>
                  </a:lnTo>
                  <a:lnTo>
                    <a:pt x="416" y="96"/>
                  </a:lnTo>
                  <a:lnTo>
                    <a:pt x="417" y="95"/>
                  </a:lnTo>
                  <a:lnTo>
                    <a:pt x="420" y="93"/>
                  </a:lnTo>
                  <a:lnTo>
                    <a:pt x="421" y="91"/>
                  </a:lnTo>
                  <a:lnTo>
                    <a:pt x="424" y="89"/>
                  </a:lnTo>
                  <a:lnTo>
                    <a:pt x="427" y="88"/>
                  </a:lnTo>
                  <a:lnTo>
                    <a:pt x="429" y="87"/>
                  </a:lnTo>
                  <a:lnTo>
                    <a:pt x="431" y="87"/>
                  </a:lnTo>
                  <a:lnTo>
                    <a:pt x="433" y="85"/>
                  </a:lnTo>
                  <a:lnTo>
                    <a:pt x="433" y="85"/>
                  </a:lnTo>
                  <a:lnTo>
                    <a:pt x="435" y="85"/>
                  </a:lnTo>
                  <a:lnTo>
                    <a:pt x="435" y="84"/>
                  </a:lnTo>
                  <a:lnTo>
                    <a:pt x="435" y="83"/>
                  </a:lnTo>
                  <a:lnTo>
                    <a:pt x="435" y="83"/>
                  </a:lnTo>
                  <a:lnTo>
                    <a:pt x="435" y="81"/>
                  </a:lnTo>
                  <a:lnTo>
                    <a:pt x="435" y="80"/>
                  </a:lnTo>
                  <a:lnTo>
                    <a:pt x="435" y="80"/>
                  </a:lnTo>
                  <a:lnTo>
                    <a:pt x="435" y="79"/>
                  </a:lnTo>
                  <a:lnTo>
                    <a:pt x="435" y="77"/>
                  </a:lnTo>
                  <a:lnTo>
                    <a:pt x="435" y="77"/>
                  </a:lnTo>
                  <a:lnTo>
                    <a:pt x="436" y="76"/>
                  </a:lnTo>
                  <a:lnTo>
                    <a:pt x="436" y="76"/>
                  </a:lnTo>
                  <a:lnTo>
                    <a:pt x="436" y="76"/>
                  </a:lnTo>
                  <a:lnTo>
                    <a:pt x="437" y="75"/>
                  </a:lnTo>
                  <a:lnTo>
                    <a:pt x="437" y="75"/>
                  </a:lnTo>
                  <a:lnTo>
                    <a:pt x="437" y="75"/>
                  </a:lnTo>
                  <a:lnTo>
                    <a:pt x="439" y="75"/>
                  </a:lnTo>
                  <a:lnTo>
                    <a:pt x="439" y="75"/>
                  </a:lnTo>
                  <a:lnTo>
                    <a:pt x="440" y="73"/>
                  </a:lnTo>
                  <a:lnTo>
                    <a:pt x="440" y="72"/>
                  </a:lnTo>
                  <a:lnTo>
                    <a:pt x="442" y="72"/>
                  </a:lnTo>
                  <a:lnTo>
                    <a:pt x="442" y="70"/>
                  </a:lnTo>
                  <a:lnTo>
                    <a:pt x="442" y="69"/>
                  </a:lnTo>
                  <a:lnTo>
                    <a:pt x="442" y="68"/>
                  </a:lnTo>
                  <a:lnTo>
                    <a:pt x="442" y="66"/>
                  </a:lnTo>
                  <a:lnTo>
                    <a:pt x="442" y="65"/>
                  </a:lnTo>
                  <a:lnTo>
                    <a:pt x="442" y="64"/>
                  </a:lnTo>
                  <a:lnTo>
                    <a:pt x="440" y="62"/>
                  </a:lnTo>
                  <a:lnTo>
                    <a:pt x="440" y="61"/>
                  </a:lnTo>
                  <a:lnTo>
                    <a:pt x="439" y="61"/>
                  </a:lnTo>
                  <a:lnTo>
                    <a:pt x="439" y="60"/>
                  </a:lnTo>
                  <a:lnTo>
                    <a:pt x="437" y="60"/>
                  </a:lnTo>
                  <a:lnTo>
                    <a:pt x="437" y="58"/>
                  </a:lnTo>
                  <a:lnTo>
                    <a:pt x="436" y="58"/>
                  </a:lnTo>
                  <a:lnTo>
                    <a:pt x="436" y="57"/>
                  </a:lnTo>
                  <a:lnTo>
                    <a:pt x="436" y="56"/>
                  </a:lnTo>
                  <a:lnTo>
                    <a:pt x="436" y="54"/>
                  </a:lnTo>
                  <a:lnTo>
                    <a:pt x="436" y="53"/>
                  </a:lnTo>
                  <a:lnTo>
                    <a:pt x="437" y="52"/>
                  </a:lnTo>
                  <a:lnTo>
                    <a:pt x="439" y="50"/>
                  </a:lnTo>
                  <a:lnTo>
                    <a:pt x="440" y="48"/>
                  </a:lnTo>
                  <a:lnTo>
                    <a:pt x="440" y="45"/>
                  </a:lnTo>
                  <a:lnTo>
                    <a:pt x="442" y="43"/>
                  </a:lnTo>
                  <a:lnTo>
                    <a:pt x="442" y="43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38" name="Freeform 48"/>
            <p:cNvSpPr>
              <a:spLocks/>
            </p:cNvSpPr>
            <p:nvPr/>
          </p:nvSpPr>
          <p:spPr bwMode="auto">
            <a:xfrm>
              <a:off x="4071665" y="4259901"/>
              <a:ext cx="367039" cy="486380"/>
            </a:xfrm>
            <a:custGeom>
              <a:avLst/>
              <a:gdLst>
                <a:gd name="T0" fmla="*/ 146 w 163"/>
                <a:gd name="T1" fmla="*/ 55 h 216"/>
                <a:gd name="T2" fmla="*/ 132 w 163"/>
                <a:gd name="T3" fmla="*/ 49 h 216"/>
                <a:gd name="T4" fmla="*/ 121 w 163"/>
                <a:gd name="T5" fmla="*/ 39 h 216"/>
                <a:gd name="T6" fmla="*/ 111 w 163"/>
                <a:gd name="T7" fmla="*/ 28 h 216"/>
                <a:gd name="T8" fmla="*/ 102 w 163"/>
                <a:gd name="T9" fmla="*/ 23 h 216"/>
                <a:gd name="T10" fmla="*/ 98 w 163"/>
                <a:gd name="T11" fmla="*/ 16 h 216"/>
                <a:gd name="T12" fmla="*/ 89 w 163"/>
                <a:gd name="T13" fmla="*/ 14 h 216"/>
                <a:gd name="T14" fmla="*/ 77 w 163"/>
                <a:gd name="T15" fmla="*/ 10 h 216"/>
                <a:gd name="T16" fmla="*/ 73 w 163"/>
                <a:gd name="T17" fmla="*/ 0 h 216"/>
                <a:gd name="T18" fmla="*/ 62 w 163"/>
                <a:gd name="T19" fmla="*/ 7 h 216"/>
                <a:gd name="T20" fmla="*/ 53 w 163"/>
                <a:gd name="T21" fmla="*/ 10 h 216"/>
                <a:gd name="T22" fmla="*/ 46 w 163"/>
                <a:gd name="T23" fmla="*/ 14 h 216"/>
                <a:gd name="T24" fmla="*/ 47 w 163"/>
                <a:gd name="T25" fmla="*/ 26 h 216"/>
                <a:gd name="T26" fmla="*/ 35 w 163"/>
                <a:gd name="T27" fmla="*/ 34 h 216"/>
                <a:gd name="T28" fmla="*/ 24 w 163"/>
                <a:gd name="T29" fmla="*/ 32 h 216"/>
                <a:gd name="T30" fmla="*/ 16 w 163"/>
                <a:gd name="T31" fmla="*/ 34 h 216"/>
                <a:gd name="T32" fmla="*/ 19 w 163"/>
                <a:gd name="T33" fmla="*/ 49 h 216"/>
                <a:gd name="T34" fmla="*/ 12 w 163"/>
                <a:gd name="T35" fmla="*/ 55 h 216"/>
                <a:gd name="T36" fmla="*/ 0 w 163"/>
                <a:gd name="T37" fmla="*/ 76 h 216"/>
                <a:gd name="T38" fmla="*/ 1 w 163"/>
                <a:gd name="T39" fmla="*/ 93 h 216"/>
                <a:gd name="T40" fmla="*/ 4 w 163"/>
                <a:gd name="T41" fmla="*/ 108 h 216"/>
                <a:gd name="T42" fmla="*/ 8 w 163"/>
                <a:gd name="T43" fmla="*/ 119 h 216"/>
                <a:gd name="T44" fmla="*/ 15 w 163"/>
                <a:gd name="T45" fmla="*/ 141 h 216"/>
                <a:gd name="T46" fmla="*/ 15 w 163"/>
                <a:gd name="T47" fmla="*/ 149 h 216"/>
                <a:gd name="T48" fmla="*/ 15 w 163"/>
                <a:gd name="T49" fmla="*/ 162 h 216"/>
                <a:gd name="T50" fmla="*/ 24 w 163"/>
                <a:gd name="T51" fmla="*/ 163 h 216"/>
                <a:gd name="T52" fmla="*/ 34 w 163"/>
                <a:gd name="T53" fmla="*/ 166 h 216"/>
                <a:gd name="T54" fmla="*/ 30 w 163"/>
                <a:gd name="T55" fmla="*/ 176 h 216"/>
                <a:gd name="T56" fmla="*/ 26 w 163"/>
                <a:gd name="T57" fmla="*/ 180 h 216"/>
                <a:gd name="T58" fmla="*/ 30 w 163"/>
                <a:gd name="T59" fmla="*/ 189 h 216"/>
                <a:gd name="T60" fmla="*/ 24 w 163"/>
                <a:gd name="T61" fmla="*/ 199 h 216"/>
                <a:gd name="T62" fmla="*/ 28 w 163"/>
                <a:gd name="T63" fmla="*/ 204 h 216"/>
                <a:gd name="T64" fmla="*/ 32 w 163"/>
                <a:gd name="T65" fmla="*/ 205 h 216"/>
                <a:gd name="T66" fmla="*/ 44 w 163"/>
                <a:gd name="T67" fmla="*/ 207 h 216"/>
                <a:gd name="T68" fmla="*/ 55 w 163"/>
                <a:gd name="T69" fmla="*/ 209 h 216"/>
                <a:gd name="T70" fmla="*/ 69 w 163"/>
                <a:gd name="T71" fmla="*/ 216 h 216"/>
                <a:gd name="T72" fmla="*/ 81 w 163"/>
                <a:gd name="T73" fmla="*/ 203 h 216"/>
                <a:gd name="T74" fmla="*/ 90 w 163"/>
                <a:gd name="T75" fmla="*/ 186 h 216"/>
                <a:gd name="T76" fmla="*/ 98 w 163"/>
                <a:gd name="T77" fmla="*/ 178 h 216"/>
                <a:gd name="T78" fmla="*/ 102 w 163"/>
                <a:gd name="T79" fmla="*/ 170 h 216"/>
                <a:gd name="T80" fmla="*/ 111 w 163"/>
                <a:gd name="T81" fmla="*/ 149 h 216"/>
                <a:gd name="T82" fmla="*/ 120 w 163"/>
                <a:gd name="T83" fmla="*/ 142 h 216"/>
                <a:gd name="T84" fmla="*/ 131 w 163"/>
                <a:gd name="T85" fmla="*/ 136 h 216"/>
                <a:gd name="T86" fmla="*/ 136 w 163"/>
                <a:gd name="T87" fmla="*/ 141 h 216"/>
                <a:gd name="T88" fmla="*/ 142 w 163"/>
                <a:gd name="T89" fmla="*/ 136 h 216"/>
                <a:gd name="T90" fmla="*/ 146 w 163"/>
                <a:gd name="T91" fmla="*/ 126 h 216"/>
                <a:gd name="T92" fmla="*/ 151 w 163"/>
                <a:gd name="T93" fmla="*/ 116 h 216"/>
                <a:gd name="T94" fmla="*/ 142 w 163"/>
                <a:gd name="T95" fmla="*/ 118 h 216"/>
                <a:gd name="T96" fmla="*/ 131 w 163"/>
                <a:gd name="T97" fmla="*/ 116 h 216"/>
                <a:gd name="T98" fmla="*/ 120 w 163"/>
                <a:gd name="T99" fmla="*/ 116 h 216"/>
                <a:gd name="T100" fmla="*/ 108 w 163"/>
                <a:gd name="T101" fmla="*/ 112 h 216"/>
                <a:gd name="T102" fmla="*/ 98 w 163"/>
                <a:gd name="T103" fmla="*/ 93 h 216"/>
                <a:gd name="T104" fmla="*/ 104 w 163"/>
                <a:gd name="T105" fmla="*/ 77 h 216"/>
                <a:gd name="T106" fmla="*/ 117 w 163"/>
                <a:gd name="T107" fmla="*/ 77 h 216"/>
                <a:gd name="T108" fmla="*/ 123 w 163"/>
                <a:gd name="T109" fmla="*/ 82 h 216"/>
                <a:gd name="T110" fmla="*/ 132 w 163"/>
                <a:gd name="T111" fmla="*/ 95 h 216"/>
                <a:gd name="T112" fmla="*/ 142 w 163"/>
                <a:gd name="T113" fmla="*/ 88 h 216"/>
                <a:gd name="T114" fmla="*/ 159 w 163"/>
                <a:gd name="T115" fmla="*/ 85 h 216"/>
                <a:gd name="T116" fmla="*/ 157 w 163"/>
                <a:gd name="T117" fmla="*/ 77 h 216"/>
                <a:gd name="T118" fmla="*/ 162 w 163"/>
                <a:gd name="T119" fmla="*/ 62 h 216"/>
                <a:gd name="T120" fmla="*/ 152 w 163"/>
                <a:gd name="T121" fmla="*/ 59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63" h="216">
                  <a:moveTo>
                    <a:pt x="151" y="58"/>
                  </a:moveTo>
                  <a:lnTo>
                    <a:pt x="151" y="58"/>
                  </a:lnTo>
                  <a:lnTo>
                    <a:pt x="151" y="57"/>
                  </a:lnTo>
                  <a:lnTo>
                    <a:pt x="150" y="57"/>
                  </a:lnTo>
                  <a:lnTo>
                    <a:pt x="150" y="55"/>
                  </a:lnTo>
                  <a:lnTo>
                    <a:pt x="148" y="55"/>
                  </a:lnTo>
                  <a:lnTo>
                    <a:pt x="148" y="55"/>
                  </a:lnTo>
                  <a:lnTo>
                    <a:pt x="147" y="55"/>
                  </a:lnTo>
                  <a:lnTo>
                    <a:pt x="146" y="55"/>
                  </a:lnTo>
                  <a:lnTo>
                    <a:pt x="144" y="55"/>
                  </a:lnTo>
                  <a:lnTo>
                    <a:pt x="143" y="54"/>
                  </a:lnTo>
                  <a:lnTo>
                    <a:pt x="142" y="54"/>
                  </a:lnTo>
                  <a:lnTo>
                    <a:pt x="142" y="54"/>
                  </a:lnTo>
                  <a:lnTo>
                    <a:pt x="140" y="53"/>
                  </a:lnTo>
                  <a:lnTo>
                    <a:pt x="139" y="51"/>
                  </a:lnTo>
                  <a:lnTo>
                    <a:pt x="136" y="50"/>
                  </a:lnTo>
                  <a:lnTo>
                    <a:pt x="135" y="49"/>
                  </a:lnTo>
                  <a:lnTo>
                    <a:pt x="132" y="49"/>
                  </a:lnTo>
                  <a:lnTo>
                    <a:pt x="129" y="46"/>
                  </a:lnTo>
                  <a:lnTo>
                    <a:pt x="129" y="46"/>
                  </a:lnTo>
                  <a:lnTo>
                    <a:pt x="128" y="45"/>
                  </a:lnTo>
                  <a:lnTo>
                    <a:pt x="128" y="45"/>
                  </a:lnTo>
                  <a:lnTo>
                    <a:pt x="128" y="43"/>
                  </a:lnTo>
                  <a:lnTo>
                    <a:pt x="127" y="41"/>
                  </a:lnTo>
                  <a:lnTo>
                    <a:pt x="127" y="39"/>
                  </a:lnTo>
                  <a:lnTo>
                    <a:pt x="124" y="39"/>
                  </a:lnTo>
                  <a:lnTo>
                    <a:pt x="121" y="39"/>
                  </a:lnTo>
                  <a:lnTo>
                    <a:pt x="119" y="39"/>
                  </a:lnTo>
                  <a:lnTo>
                    <a:pt x="116" y="38"/>
                  </a:lnTo>
                  <a:lnTo>
                    <a:pt x="115" y="37"/>
                  </a:lnTo>
                  <a:lnTo>
                    <a:pt x="113" y="35"/>
                  </a:lnTo>
                  <a:lnTo>
                    <a:pt x="112" y="34"/>
                  </a:lnTo>
                  <a:lnTo>
                    <a:pt x="111" y="32"/>
                  </a:lnTo>
                  <a:lnTo>
                    <a:pt x="111" y="31"/>
                  </a:lnTo>
                  <a:lnTo>
                    <a:pt x="111" y="28"/>
                  </a:lnTo>
                  <a:lnTo>
                    <a:pt x="111" y="28"/>
                  </a:lnTo>
                  <a:lnTo>
                    <a:pt x="109" y="27"/>
                  </a:lnTo>
                  <a:lnTo>
                    <a:pt x="109" y="27"/>
                  </a:lnTo>
                  <a:lnTo>
                    <a:pt x="108" y="26"/>
                  </a:lnTo>
                  <a:lnTo>
                    <a:pt x="108" y="26"/>
                  </a:lnTo>
                  <a:lnTo>
                    <a:pt x="107" y="24"/>
                  </a:lnTo>
                  <a:lnTo>
                    <a:pt x="105" y="24"/>
                  </a:lnTo>
                  <a:lnTo>
                    <a:pt x="104" y="24"/>
                  </a:lnTo>
                  <a:lnTo>
                    <a:pt x="102" y="23"/>
                  </a:lnTo>
                  <a:lnTo>
                    <a:pt x="102" y="23"/>
                  </a:lnTo>
                  <a:lnTo>
                    <a:pt x="101" y="23"/>
                  </a:lnTo>
                  <a:lnTo>
                    <a:pt x="100" y="22"/>
                  </a:lnTo>
                  <a:lnTo>
                    <a:pt x="100" y="20"/>
                  </a:lnTo>
                  <a:lnTo>
                    <a:pt x="98" y="20"/>
                  </a:lnTo>
                  <a:lnTo>
                    <a:pt x="98" y="19"/>
                  </a:lnTo>
                  <a:lnTo>
                    <a:pt x="98" y="19"/>
                  </a:lnTo>
                  <a:lnTo>
                    <a:pt x="98" y="18"/>
                  </a:lnTo>
                  <a:lnTo>
                    <a:pt x="98" y="16"/>
                  </a:lnTo>
                  <a:lnTo>
                    <a:pt x="98" y="16"/>
                  </a:lnTo>
                  <a:lnTo>
                    <a:pt x="97" y="15"/>
                  </a:lnTo>
                  <a:lnTo>
                    <a:pt x="97" y="15"/>
                  </a:lnTo>
                  <a:lnTo>
                    <a:pt x="96" y="14"/>
                  </a:lnTo>
                  <a:lnTo>
                    <a:pt x="96" y="14"/>
                  </a:lnTo>
                  <a:lnTo>
                    <a:pt x="96" y="14"/>
                  </a:lnTo>
                  <a:lnTo>
                    <a:pt x="93" y="14"/>
                  </a:lnTo>
                  <a:lnTo>
                    <a:pt x="92" y="14"/>
                  </a:lnTo>
                  <a:lnTo>
                    <a:pt x="90" y="14"/>
                  </a:lnTo>
                  <a:lnTo>
                    <a:pt x="89" y="14"/>
                  </a:lnTo>
                  <a:lnTo>
                    <a:pt x="88" y="14"/>
                  </a:lnTo>
                  <a:lnTo>
                    <a:pt x="85" y="14"/>
                  </a:lnTo>
                  <a:lnTo>
                    <a:pt x="84" y="14"/>
                  </a:lnTo>
                  <a:lnTo>
                    <a:pt x="81" y="14"/>
                  </a:lnTo>
                  <a:lnTo>
                    <a:pt x="80" y="14"/>
                  </a:lnTo>
                  <a:lnTo>
                    <a:pt x="80" y="12"/>
                  </a:lnTo>
                  <a:lnTo>
                    <a:pt x="78" y="11"/>
                  </a:lnTo>
                  <a:lnTo>
                    <a:pt x="78" y="11"/>
                  </a:lnTo>
                  <a:lnTo>
                    <a:pt x="77" y="10"/>
                  </a:lnTo>
                  <a:lnTo>
                    <a:pt x="77" y="8"/>
                  </a:lnTo>
                  <a:lnTo>
                    <a:pt x="75" y="7"/>
                  </a:lnTo>
                  <a:lnTo>
                    <a:pt x="75" y="5"/>
                  </a:lnTo>
                  <a:lnTo>
                    <a:pt x="75" y="4"/>
                  </a:lnTo>
                  <a:lnTo>
                    <a:pt x="75" y="3"/>
                  </a:lnTo>
                  <a:lnTo>
                    <a:pt x="74" y="3"/>
                  </a:lnTo>
                  <a:lnTo>
                    <a:pt x="74" y="1"/>
                  </a:lnTo>
                  <a:lnTo>
                    <a:pt x="74" y="1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1" y="0"/>
                  </a:lnTo>
                  <a:lnTo>
                    <a:pt x="70" y="1"/>
                  </a:lnTo>
                  <a:lnTo>
                    <a:pt x="69" y="1"/>
                  </a:lnTo>
                  <a:lnTo>
                    <a:pt x="67" y="3"/>
                  </a:lnTo>
                  <a:lnTo>
                    <a:pt x="66" y="4"/>
                  </a:lnTo>
                  <a:lnTo>
                    <a:pt x="65" y="4"/>
                  </a:lnTo>
                  <a:lnTo>
                    <a:pt x="63" y="5"/>
                  </a:lnTo>
                  <a:lnTo>
                    <a:pt x="62" y="7"/>
                  </a:lnTo>
                  <a:lnTo>
                    <a:pt x="59" y="7"/>
                  </a:lnTo>
                  <a:lnTo>
                    <a:pt x="58" y="7"/>
                  </a:lnTo>
                  <a:lnTo>
                    <a:pt x="57" y="8"/>
                  </a:lnTo>
                  <a:lnTo>
                    <a:pt x="57" y="8"/>
                  </a:lnTo>
                  <a:lnTo>
                    <a:pt x="55" y="8"/>
                  </a:lnTo>
                  <a:lnTo>
                    <a:pt x="55" y="10"/>
                  </a:lnTo>
                  <a:lnTo>
                    <a:pt x="54" y="10"/>
                  </a:lnTo>
                  <a:lnTo>
                    <a:pt x="54" y="10"/>
                  </a:lnTo>
                  <a:lnTo>
                    <a:pt x="53" y="10"/>
                  </a:lnTo>
                  <a:lnTo>
                    <a:pt x="51" y="10"/>
                  </a:lnTo>
                  <a:lnTo>
                    <a:pt x="51" y="10"/>
                  </a:lnTo>
                  <a:lnTo>
                    <a:pt x="48" y="8"/>
                  </a:lnTo>
                  <a:lnTo>
                    <a:pt x="47" y="8"/>
                  </a:lnTo>
                  <a:lnTo>
                    <a:pt x="44" y="8"/>
                  </a:lnTo>
                  <a:lnTo>
                    <a:pt x="44" y="8"/>
                  </a:lnTo>
                  <a:lnTo>
                    <a:pt x="44" y="10"/>
                  </a:lnTo>
                  <a:lnTo>
                    <a:pt x="44" y="11"/>
                  </a:lnTo>
                  <a:lnTo>
                    <a:pt x="46" y="14"/>
                  </a:lnTo>
                  <a:lnTo>
                    <a:pt x="47" y="16"/>
                  </a:lnTo>
                  <a:lnTo>
                    <a:pt x="47" y="18"/>
                  </a:lnTo>
                  <a:lnTo>
                    <a:pt x="48" y="19"/>
                  </a:lnTo>
                  <a:lnTo>
                    <a:pt x="48" y="20"/>
                  </a:lnTo>
                  <a:lnTo>
                    <a:pt x="48" y="22"/>
                  </a:lnTo>
                  <a:lnTo>
                    <a:pt x="48" y="23"/>
                  </a:lnTo>
                  <a:lnTo>
                    <a:pt x="48" y="24"/>
                  </a:lnTo>
                  <a:lnTo>
                    <a:pt x="47" y="26"/>
                  </a:lnTo>
                  <a:lnTo>
                    <a:pt x="47" y="26"/>
                  </a:lnTo>
                  <a:lnTo>
                    <a:pt x="46" y="27"/>
                  </a:lnTo>
                  <a:lnTo>
                    <a:pt x="43" y="27"/>
                  </a:lnTo>
                  <a:lnTo>
                    <a:pt x="42" y="30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9" y="32"/>
                  </a:lnTo>
                  <a:lnTo>
                    <a:pt x="38" y="32"/>
                  </a:lnTo>
                  <a:lnTo>
                    <a:pt x="36" y="32"/>
                  </a:lnTo>
                  <a:lnTo>
                    <a:pt x="35" y="34"/>
                  </a:lnTo>
                  <a:lnTo>
                    <a:pt x="34" y="34"/>
                  </a:lnTo>
                  <a:lnTo>
                    <a:pt x="32" y="34"/>
                  </a:lnTo>
                  <a:lnTo>
                    <a:pt x="32" y="35"/>
                  </a:lnTo>
                  <a:lnTo>
                    <a:pt x="30" y="35"/>
                  </a:lnTo>
                  <a:lnTo>
                    <a:pt x="27" y="34"/>
                  </a:lnTo>
                  <a:lnTo>
                    <a:pt x="26" y="34"/>
                  </a:lnTo>
                  <a:lnTo>
                    <a:pt x="26" y="34"/>
                  </a:lnTo>
                  <a:lnTo>
                    <a:pt x="24" y="34"/>
                  </a:lnTo>
                  <a:lnTo>
                    <a:pt x="24" y="32"/>
                  </a:lnTo>
                  <a:lnTo>
                    <a:pt x="23" y="32"/>
                  </a:lnTo>
                  <a:lnTo>
                    <a:pt x="23" y="32"/>
                  </a:lnTo>
                  <a:lnTo>
                    <a:pt x="21" y="32"/>
                  </a:lnTo>
                  <a:lnTo>
                    <a:pt x="21" y="32"/>
                  </a:lnTo>
                  <a:lnTo>
                    <a:pt x="19" y="32"/>
                  </a:lnTo>
                  <a:lnTo>
                    <a:pt x="17" y="32"/>
                  </a:lnTo>
                  <a:lnTo>
                    <a:pt x="17" y="32"/>
                  </a:lnTo>
                  <a:lnTo>
                    <a:pt x="16" y="34"/>
                  </a:lnTo>
                  <a:lnTo>
                    <a:pt x="16" y="34"/>
                  </a:lnTo>
                  <a:lnTo>
                    <a:pt x="16" y="35"/>
                  </a:lnTo>
                  <a:lnTo>
                    <a:pt x="16" y="37"/>
                  </a:lnTo>
                  <a:lnTo>
                    <a:pt x="16" y="38"/>
                  </a:lnTo>
                  <a:lnTo>
                    <a:pt x="16" y="38"/>
                  </a:lnTo>
                  <a:lnTo>
                    <a:pt x="16" y="39"/>
                  </a:lnTo>
                  <a:lnTo>
                    <a:pt x="17" y="42"/>
                  </a:lnTo>
                  <a:lnTo>
                    <a:pt x="19" y="45"/>
                  </a:lnTo>
                  <a:lnTo>
                    <a:pt x="19" y="47"/>
                  </a:lnTo>
                  <a:lnTo>
                    <a:pt x="19" y="49"/>
                  </a:lnTo>
                  <a:lnTo>
                    <a:pt x="19" y="50"/>
                  </a:lnTo>
                  <a:lnTo>
                    <a:pt x="19" y="50"/>
                  </a:lnTo>
                  <a:lnTo>
                    <a:pt x="19" y="51"/>
                  </a:lnTo>
                  <a:lnTo>
                    <a:pt x="17" y="51"/>
                  </a:lnTo>
                  <a:lnTo>
                    <a:pt x="17" y="53"/>
                  </a:lnTo>
                  <a:lnTo>
                    <a:pt x="16" y="53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2" y="55"/>
                  </a:lnTo>
                  <a:lnTo>
                    <a:pt x="11" y="57"/>
                  </a:lnTo>
                  <a:lnTo>
                    <a:pt x="8" y="58"/>
                  </a:lnTo>
                  <a:lnTo>
                    <a:pt x="8" y="59"/>
                  </a:lnTo>
                  <a:lnTo>
                    <a:pt x="7" y="61"/>
                  </a:lnTo>
                  <a:lnTo>
                    <a:pt x="5" y="64"/>
                  </a:lnTo>
                  <a:lnTo>
                    <a:pt x="4" y="68"/>
                  </a:lnTo>
                  <a:lnTo>
                    <a:pt x="3" y="70"/>
                  </a:lnTo>
                  <a:lnTo>
                    <a:pt x="1" y="73"/>
                  </a:lnTo>
                  <a:lnTo>
                    <a:pt x="0" y="76"/>
                  </a:lnTo>
                  <a:lnTo>
                    <a:pt x="0" y="77"/>
                  </a:lnTo>
                  <a:lnTo>
                    <a:pt x="0" y="77"/>
                  </a:lnTo>
                  <a:lnTo>
                    <a:pt x="0" y="82"/>
                  </a:lnTo>
                  <a:lnTo>
                    <a:pt x="0" y="84"/>
                  </a:lnTo>
                  <a:lnTo>
                    <a:pt x="0" y="87"/>
                  </a:lnTo>
                  <a:lnTo>
                    <a:pt x="0" y="88"/>
                  </a:lnTo>
                  <a:lnTo>
                    <a:pt x="1" y="89"/>
                  </a:lnTo>
                  <a:lnTo>
                    <a:pt x="1" y="92"/>
                  </a:lnTo>
                  <a:lnTo>
                    <a:pt x="1" y="93"/>
                  </a:lnTo>
                  <a:lnTo>
                    <a:pt x="1" y="96"/>
                  </a:lnTo>
                  <a:lnTo>
                    <a:pt x="1" y="99"/>
                  </a:lnTo>
                  <a:lnTo>
                    <a:pt x="1" y="100"/>
                  </a:lnTo>
                  <a:lnTo>
                    <a:pt x="1" y="101"/>
                  </a:lnTo>
                  <a:lnTo>
                    <a:pt x="1" y="103"/>
                  </a:lnTo>
                  <a:lnTo>
                    <a:pt x="3" y="104"/>
                  </a:lnTo>
                  <a:lnTo>
                    <a:pt x="3" y="105"/>
                  </a:lnTo>
                  <a:lnTo>
                    <a:pt x="3" y="107"/>
                  </a:lnTo>
                  <a:lnTo>
                    <a:pt x="4" y="108"/>
                  </a:lnTo>
                  <a:lnTo>
                    <a:pt x="4" y="108"/>
                  </a:lnTo>
                  <a:lnTo>
                    <a:pt x="5" y="109"/>
                  </a:lnTo>
                  <a:lnTo>
                    <a:pt x="5" y="111"/>
                  </a:lnTo>
                  <a:lnTo>
                    <a:pt x="7" y="112"/>
                  </a:lnTo>
                  <a:lnTo>
                    <a:pt x="7" y="112"/>
                  </a:lnTo>
                  <a:lnTo>
                    <a:pt x="8" y="115"/>
                  </a:lnTo>
                  <a:lnTo>
                    <a:pt x="8" y="116"/>
                  </a:lnTo>
                  <a:lnTo>
                    <a:pt x="8" y="118"/>
                  </a:lnTo>
                  <a:lnTo>
                    <a:pt x="8" y="119"/>
                  </a:lnTo>
                  <a:lnTo>
                    <a:pt x="8" y="122"/>
                  </a:lnTo>
                  <a:lnTo>
                    <a:pt x="9" y="124"/>
                  </a:lnTo>
                  <a:lnTo>
                    <a:pt x="9" y="127"/>
                  </a:lnTo>
                  <a:lnTo>
                    <a:pt x="9" y="130"/>
                  </a:lnTo>
                  <a:lnTo>
                    <a:pt x="11" y="132"/>
                  </a:lnTo>
                  <a:lnTo>
                    <a:pt x="11" y="135"/>
                  </a:lnTo>
                  <a:lnTo>
                    <a:pt x="12" y="138"/>
                  </a:lnTo>
                  <a:lnTo>
                    <a:pt x="13" y="141"/>
                  </a:lnTo>
                  <a:lnTo>
                    <a:pt x="15" y="141"/>
                  </a:lnTo>
                  <a:lnTo>
                    <a:pt x="15" y="142"/>
                  </a:lnTo>
                  <a:lnTo>
                    <a:pt x="15" y="143"/>
                  </a:lnTo>
                  <a:lnTo>
                    <a:pt x="16" y="143"/>
                  </a:lnTo>
                  <a:lnTo>
                    <a:pt x="16" y="145"/>
                  </a:lnTo>
                  <a:lnTo>
                    <a:pt x="16" y="145"/>
                  </a:lnTo>
                  <a:lnTo>
                    <a:pt x="16" y="146"/>
                  </a:lnTo>
                  <a:lnTo>
                    <a:pt x="16" y="146"/>
                  </a:lnTo>
                  <a:lnTo>
                    <a:pt x="15" y="147"/>
                  </a:lnTo>
                  <a:lnTo>
                    <a:pt x="15" y="149"/>
                  </a:lnTo>
                  <a:lnTo>
                    <a:pt x="15" y="150"/>
                  </a:lnTo>
                  <a:lnTo>
                    <a:pt x="15" y="151"/>
                  </a:lnTo>
                  <a:lnTo>
                    <a:pt x="15" y="153"/>
                  </a:lnTo>
                  <a:lnTo>
                    <a:pt x="15" y="155"/>
                  </a:lnTo>
                  <a:lnTo>
                    <a:pt x="15" y="157"/>
                  </a:lnTo>
                  <a:lnTo>
                    <a:pt x="15" y="159"/>
                  </a:lnTo>
                  <a:lnTo>
                    <a:pt x="15" y="161"/>
                  </a:lnTo>
                  <a:lnTo>
                    <a:pt x="15" y="162"/>
                  </a:lnTo>
                  <a:lnTo>
                    <a:pt x="15" y="162"/>
                  </a:lnTo>
                  <a:lnTo>
                    <a:pt x="15" y="163"/>
                  </a:lnTo>
                  <a:lnTo>
                    <a:pt x="16" y="163"/>
                  </a:lnTo>
                  <a:lnTo>
                    <a:pt x="16" y="163"/>
                  </a:lnTo>
                  <a:lnTo>
                    <a:pt x="17" y="165"/>
                  </a:lnTo>
                  <a:lnTo>
                    <a:pt x="17" y="165"/>
                  </a:lnTo>
                  <a:lnTo>
                    <a:pt x="19" y="165"/>
                  </a:lnTo>
                  <a:lnTo>
                    <a:pt x="20" y="165"/>
                  </a:lnTo>
                  <a:lnTo>
                    <a:pt x="21" y="165"/>
                  </a:lnTo>
                  <a:lnTo>
                    <a:pt x="24" y="163"/>
                  </a:lnTo>
                  <a:lnTo>
                    <a:pt x="26" y="162"/>
                  </a:lnTo>
                  <a:lnTo>
                    <a:pt x="28" y="162"/>
                  </a:lnTo>
                  <a:lnTo>
                    <a:pt x="30" y="162"/>
                  </a:lnTo>
                  <a:lnTo>
                    <a:pt x="32" y="162"/>
                  </a:lnTo>
                  <a:lnTo>
                    <a:pt x="32" y="162"/>
                  </a:lnTo>
                  <a:lnTo>
                    <a:pt x="32" y="163"/>
                  </a:lnTo>
                  <a:lnTo>
                    <a:pt x="34" y="163"/>
                  </a:lnTo>
                  <a:lnTo>
                    <a:pt x="34" y="165"/>
                  </a:lnTo>
                  <a:lnTo>
                    <a:pt x="34" y="166"/>
                  </a:lnTo>
                  <a:lnTo>
                    <a:pt x="34" y="166"/>
                  </a:lnTo>
                  <a:lnTo>
                    <a:pt x="34" y="168"/>
                  </a:lnTo>
                  <a:lnTo>
                    <a:pt x="34" y="169"/>
                  </a:lnTo>
                  <a:lnTo>
                    <a:pt x="34" y="170"/>
                  </a:lnTo>
                  <a:lnTo>
                    <a:pt x="34" y="172"/>
                  </a:lnTo>
                  <a:lnTo>
                    <a:pt x="32" y="173"/>
                  </a:lnTo>
                  <a:lnTo>
                    <a:pt x="32" y="174"/>
                  </a:lnTo>
                  <a:lnTo>
                    <a:pt x="31" y="176"/>
                  </a:lnTo>
                  <a:lnTo>
                    <a:pt x="30" y="176"/>
                  </a:lnTo>
                  <a:lnTo>
                    <a:pt x="30" y="177"/>
                  </a:lnTo>
                  <a:lnTo>
                    <a:pt x="28" y="177"/>
                  </a:lnTo>
                  <a:lnTo>
                    <a:pt x="27" y="177"/>
                  </a:lnTo>
                  <a:lnTo>
                    <a:pt x="27" y="177"/>
                  </a:lnTo>
                  <a:lnTo>
                    <a:pt x="26" y="177"/>
                  </a:lnTo>
                  <a:lnTo>
                    <a:pt x="26" y="178"/>
                  </a:lnTo>
                  <a:lnTo>
                    <a:pt x="26" y="178"/>
                  </a:lnTo>
                  <a:lnTo>
                    <a:pt x="26" y="178"/>
                  </a:lnTo>
                  <a:lnTo>
                    <a:pt x="26" y="180"/>
                  </a:lnTo>
                  <a:lnTo>
                    <a:pt x="27" y="180"/>
                  </a:lnTo>
                  <a:lnTo>
                    <a:pt x="28" y="181"/>
                  </a:lnTo>
                  <a:lnTo>
                    <a:pt x="28" y="182"/>
                  </a:lnTo>
                  <a:lnTo>
                    <a:pt x="30" y="184"/>
                  </a:lnTo>
                  <a:lnTo>
                    <a:pt x="30" y="184"/>
                  </a:lnTo>
                  <a:lnTo>
                    <a:pt x="30" y="185"/>
                  </a:lnTo>
                  <a:lnTo>
                    <a:pt x="30" y="186"/>
                  </a:lnTo>
                  <a:lnTo>
                    <a:pt x="30" y="188"/>
                  </a:lnTo>
                  <a:lnTo>
                    <a:pt x="30" y="189"/>
                  </a:lnTo>
                  <a:lnTo>
                    <a:pt x="28" y="190"/>
                  </a:lnTo>
                  <a:lnTo>
                    <a:pt x="27" y="192"/>
                  </a:lnTo>
                  <a:lnTo>
                    <a:pt x="27" y="192"/>
                  </a:lnTo>
                  <a:lnTo>
                    <a:pt x="26" y="193"/>
                  </a:lnTo>
                  <a:lnTo>
                    <a:pt x="26" y="193"/>
                  </a:lnTo>
                  <a:lnTo>
                    <a:pt x="26" y="195"/>
                  </a:lnTo>
                  <a:lnTo>
                    <a:pt x="24" y="196"/>
                  </a:lnTo>
                  <a:lnTo>
                    <a:pt x="24" y="197"/>
                  </a:lnTo>
                  <a:lnTo>
                    <a:pt x="24" y="199"/>
                  </a:lnTo>
                  <a:lnTo>
                    <a:pt x="24" y="200"/>
                  </a:lnTo>
                  <a:lnTo>
                    <a:pt x="24" y="200"/>
                  </a:lnTo>
                  <a:lnTo>
                    <a:pt x="24" y="201"/>
                  </a:lnTo>
                  <a:lnTo>
                    <a:pt x="26" y="203"/>
                  </a:lnTo>
                  <a:lnTo>
                    <a:pt x="26" y="203"/>
                  </a:lnTo>
                  <a:lnTo>
                    <a:pt x="26" y="204"/>
                  </a:lnTo>
                  <a:lnTo>
                    <a:pt x="27" y="204"/>
                  </a:lnTo>
                  <a:lnTo>
                    <a:pt x="27" y="204"/>
                  </a:lnTo>
                  <a:lnTo>
                    <a:pt x="28" y="204"/>
                  </a:lnTo>
                  <a:lnTo>
                    <a:pt x="28" y="204"/>
                  </a:lnTo>
                  <a:lnTo>
                    <a:pt x="30" y="204"/>
                  </a:lnTo>
                  <a:lnTo>
                    <a:pt x="30" y="204"/>
                  </a:lnTo>
                  <a:lnTo>
                    <a:pt x="30" y="204"/>
                  </a:lnTo>
                  <a:lnTo>
                    <a:pt x="31" y="204"/>
                  </a:lnTo>
                  <a:lnTo>
                    <a:pt x="31" y="204"/>
                  </a:lnTo>
                  <a:lnTo>
                    <a:pt x="31" y="205"/>
                  </a:lnTo>
                  <a:lnTo>
                    <a:pt x="32" y="205"/>
                  </a:lnTo>
                  <a:lnTo>
                    <a:pt x="32" y="205"/>
                  </a:lnTo>
                  <a:lnTo>
                    <a:pt x="32" y="207"/>
                  </a:lnTo>
                  <a:lnTo>
                    <a:pt x="32" y="207"/>
                  </a:lnTo>
                  <a:lnTo>
                    <a:pt x="34" y="207"/>
                  </a:lnTo>
                  <a:lnTo>
                    <a:pt x="35" y="208"/>
                  </a:lnTo>
                  <a:lnTo>
                    <a:pt x="35" y="208"/>
                  </a:lnTo>
                  <a:lnTo>
                    <a:pt x="38" y="208"/>
                  </a:lnTo>
                  <a:lnTo>
                    <a:pt x="39" y="207"/>
                  </a:lnTo>
                  <a:lnTo>
                    <a:pt x="42" y="207"/>
                  </a:lnTo>
                  <a:lnTo>
                    <a:pt x="44" y="207"/>
                  </a:lnTo>
                  <a:lnTo>
                    <a:pt x="46" y="205"/>
                  </a:lnTo>
                  <a:lnTo>
                    <a:pt x="47" y="205"/>
                  </a:lnTo>
                  <a:lnTo>
                    <a:pt x="48" y="205"/>
                  </a:lnTo>
                  <a:lnTo>
                    <a:pt x="50" y="207"/>
                  </a:lnTo>
                  <a:lnTo>
                    <a:pt x="51" y="207"/>
                  </a:lnTo>
                  <a:lnTo>
                    <a:pt x="53" y="207"/>
                  </a:lnTo>
                  <a:lnTo>
                    <a:pt x="54" y="208"/>
                  </a:lnTo>
                  <a:lnTo>
                    <a:pt x="54" y="208"/>
                  </a:lnTo>
                  <a:lnTo>
                    <a:pt x="55" y="209"/>
                  </a:lnTo>
                  <a:lnTo>
                    <a:pt x="58" y="212"/>
                  </a:lnTo>
                  <a:lnTo>
                    <a:pt x="59" y="213"/>
                  </a:lnTo>
                  <a:lnTo>
                    <a:pt x="61" y="215"/>
                  </a:lnTo>
                  <a:lnTo>
                    <a:pt x="62" y="215"/>
                  </a:lnTo>
                  <a:lnTo>
                    <a:pt x="63" y="216"/>
                  </a:lnTo>
                  <a:lnTo>
                    <a:pt x="66" y="216"/>
                  </a:lnTo>
                  <a:lnTo>
                    <a:pt x="67" y="216"/>
                  </a:lnTo>
                  <a:lnTo>
                    <a:pt x="67" y="216"/>
                  </a:lnTo>
                  <a:lnTo>
                    <a:pt x="69" y="216"/>
                  </a:lnTo>
                  <a:lnTo>
                    <a:pt x="70" y="216"/>
                  </a:lnTo>
                  <a:lnTo>
                    <a:pt x="71" y="215"/>
                  </a:lnTo>
                  <a:lnTo>
                    <a:pt x="73" y="213"/>
                  </a:lnTo>
                  <a:lnTo>
                    <a:pt x="73" y="212"/>
                  </a:lnTo>
                  <a:lnTo>
                    <a:pt x="74" y="211"/>
                  </a:lnTo>
                  <a:lnTo>
                    <a:pt x="75" y="209"/>
                  </a:lnTo>
                  <a:lnTo>
                    <a:pt x="78" y="207"/>
                  </a:lnTo>
                  <a:lnTo>
                    <a:pt x="80" y="204"/>
                  </a:lnTo>
                  <a:lnTo>
                    <a:pt x="81" y="203"/>
                  </a:lnTo>
                  <a:lnTo>
                    <a:pt x="82" y="201"/>
                  </a:lnTo>
                  <a:lnTo>
                    <a:pt x="84" y="201"/>
                  </a:lnTo>
                  <a:lnTo>
                    <a:pt x="85" y="201"/>
                  </a:lnTo>
                  <a:lnTo>
                    <a:pt x="88" y="200"/>
                  </a:lnTo>
                  <a:lnTo>
                    <a:pt x="89" y="200"/>
                  </a:lnTo>
                  <a:lnTo>
                    <a:pt x="89" y="195"/>
                  </a:lnTo>
                  <a:lnTo>
                    <a:pt x="89" y="192"/>
                  </a:lnTo>
                  <a:lnTo>
                    <a:pt x="89" y="189"/>
                  </a:lnTo>
                  <a:lnTo>
                    <a:pt x="90" y="186"/>
                  </a:lnTo>
                  <a:lnTo>
                    <a:pt x="92" y="184"/>
                  </a:lnTo>
                  <a:lnTo>
                    <a:pt x="92" y="182"/>
                  </a:lnTo>
                  <a:lnTo>
                    <a:pt x="93" y="182"/>
                  </a:lnTo>
                  <a:lnTo>
                    <a:pt x="93" y="181"/>
                  </a:lnTo>
                  <a:lnTo>
                    <a:pt x="94" y="180"/>
                  </a:lnTo>
                  <a:lnTo>
                    <a:pt x="96" y="180"/>
                  </a:lnTo>
                  <a:lnTo>
                    <a:pt x="97" y="180"/>
                  </a:lnTo>
                  <a:lnTo>
                    <a:pt x="98" y="178"/>
                  </a:lnTo>
                  <a:lnTo>
                    <a:pt x="98" y="178"/>
                  </a:lnTo>
                  <a:lnTo>
                    <a:pt x="100" y="178"/>
                  </a:lnTo>
                  <a:lnTo>
                    <a:pt x="101" y="178"/>
                  </a:lnTo>
                  <a:lnTo>
                    <a:pt x="101" y="177"/>
                  </a:lnTo>
                  <a:lnTo>
                    <a:pt x="102" y="177"/>
                  </a:lnTo>
                  <a:lnTo>
                    <a:pt x="102" y="176"/>
                  </a:lnTo>
                  <a:lnTo>
                    <a:pt x="102" y="176"/>
                  </a:lnTo>
                  <a:lnTo>
                    <a:pt x="102" y="174"/>
                  </a:lnTo>
                  <a:lnTo>
                    <a:pt x="102" y="173"/>
                  </a:lnTo>
                  <a:lnTo>
                    <a:pt x="102" y="170"/>
                  </a:lnTo>
                  <a:lnTo>
                    <a:pt x="102" y="168"/>
                  </a:lnTo>
                  <a:lnTo>
                    <a:pt x="104" y="165"/>
                  </a:lnTo>
                  <a:lnTo>
                    <a:pt x="104" y="162"/>
                  </a:lnTo>
                  <a:lnTo>
                    <a:pt x="104" y="159"/>
                  </a:lnTo>
                  <a:lnTo>
                    <a:pt x="105" y="157"/>
                  </a:lnTo>
                  <a:lnTo>
                    <a:pt x="107" y="154"/>
                  </a:lnTo>
                  <a:lnTo>
                    <a:pt x="108" y="153"/>
                  </a:lnTo>
                  <a:lnTo>
                    <a:pt x="109" y="151"/>
                  </a:lnTo>
                  <a:lnTo>
                    <a:pt x="111" y="149"/>
                  </a:lnTo>
                  <a:lnTo>
                    <a:pt x="112" y="147"/>
                  </a:lnTo>
                  <a:lnTo>
                    <a:pt x="113" y="145"/>
                  </a:lnTo>
                  <a:lnTo>
                    <a:pt x="115" y="143"/>
                  </a:lnTo>
                  <a:lnTo>
                    <a:pt x="117" y="142"/>
                  </a:lnTo>
                  <a:lnTo>
                    <a:pt x="117" y="142"/>
                  </a:lnTo>
                  <a:lnTo>
                    <a:pt x="119" y="142"/>
                  </a:lnTo>
                  <a:lnTo>
                    <a:pt x="119" y="142"/>
                  </a:lnTo>
                  <a:lnTo>
                    <a:pt x="119" y="142"/>
                  </a:lnTo>
                  <a:lnTo>
                    <a:pt x="120" y="142"/>
                  </a:lnTo>
                  <a:lnTo>
                    <a:pt x="121" y="141"/>
                  </a:lnTo>
                  <a:lnTo>
                    <a:pt x="123" y="139"/>
                  </a:lnTo>
                  <a:lnTo>
                    <a:pt x="125" y="139"/>
                  </a:lnTo>
                  <a:lnTo>
                    <a:pt x="125" y="138"/>
                  </a:lnTo>
                  <a:lnTo>
                    <a:pt x="127" y="138"/>
                  </a:lnTo>
                  <a:lnTo>
                    <a:pt x="128" y="138"/>
                  </a:lnTo>
                  <a:lnTo>
                    <a:pt x="129" y="136"/>
                  </a:lnTo>
                  <a:lnTo>
                    <a:pt x="129" y="136"/>
                  </a:lnTo>
                  <a:lnTo>
                    <a:pt x="131" y="136"/>
                  </a:lnTo>
                  <a:lnTo>
                    <a:pt x="131" y="136"/>
                  </a:lnTo>
                  <a:lnTo>
                    <a:pt x="132" y="136"/>
                  </a:lnTo>
                  <a:lnTo>
                    <a:pt x="134" y="138"/>
                  </a:lnTo>
                  <a:lnTo>
                    <a:pt x="135" y="138"/>
                  </a:lnTo>
                  <a:lnTo>
                    <a:pt x="135" y="139"/>
                  </a:lnTo>
                  <a:lnTo>
                    <a:pt x="136" y="141"/>
                  </a:lnTo>
                  <a:lnTo>
                    <a:pt x="136" y="141"/>
                  </a:lnTo>
                  <a:lnTo>
                    <a:pt x="136" y="141"/>
                  </a:lnTo>
                  <a:lnTo>
                    <a:pt x="136" y="141"/>
                  </a:lnTo>
                  <a:lnTo>
                    <a:pt x="136" y="141"/>
                  </a:lnTo>
                  <a:lnTo>
                    <a:pt x="138" y="141"/>
                  </a:lnTo>
                  <a:lnTo>
                    <a:pt x="139" y="141"/>
                  </a:lnTo>
                  <a:lnTo>
                    <a:pt x="139" y="141"/>
                  </a:lnTo>
                  <a:lnTo>
                    <a:pt x="140" y="139"/>
                  </a:lnTo>
                  <a:lnTo>
                    <a:pt x="140" y="139"/>
                  </a:lnTo>
                  <a:lnTo>
                    <a:pt x="140" y="138"/>
                  </a:lnTo>
                  <a:lnTo>
                    <a:pt x="142" y="136"/>
                  </a:lnTo>
                  <a:lnTo>
                    <a:pt x="142" y="136"/>
                  </a:lnTo>
                  <a:lnTo>
                    <a:pt x="142" y="135"/>
                  </a:lnTo>
                  <a:lnTo>
                    <a:pt x="142" y="134"/>
                  </a:lnTo>
                  <a:lnTo>
                    <a:pt x="142" y="132"/>
                  </a:lnTo>
                  <a:lnTo>
                    <a:pt x="142" y="131"/>
                  </a:lnTo>
                  <a:lnTo>
                    <a:pt x="142" y="130"/>
                  </a:lnTo>
                  <a:lnTo>
                    <a:pt x="143" y="128"/>
                  </a:lnTo>
                  <a:lnTo>
                    <a:pt x="143" y="128"/>
                  </a:lnTo>
                  <a:lnTo>
                    <a:pt x="144" y="127"/>
                  </a:lnTo>
                  <a:lnTo>
                    <a:pt x="146" y="126"/>
                  </a:lnTo>
                  <a:lnTo>
                    <a:pt x="146" y="126"/>
                  </a:lnTo>
                  <a:lnTo>
                    <a:pt x="148" y="124"/>
                  </a:lnTo>
                  <a:lnTo>
                    <a:pt x="150" y="123"/>
                  </a:lnTo>
                  <a:lnTo>
                    <a:pt x="151" y="122"/>
                  </a:lnTo>
                  <a:lnTo>
                    <a:pt x="151" y="120"/>
                  </a:lnTo>
                  <a:lnTo>
                    <a:pt x="152" y="120"/>
                  </a:lnTo>
                  <a:lnTo>
                    <a:pt x="151" y="119"/>
                  </a:lnTo>
                  <a:lnTo>
                    <a:pt x="151" y="118"/>
                  </a:lnTo>
                  <a:lnTo>
                    <a:pt x="151" y="116"/>
                  </a:lnTo>
                  <a:lnTo>
                    <a:pt x="150" y="115"/>
                  </a:lnTo>
                  <a:lnTo>
                    <a:pt x="150" y="115"/>
                  </a:lnTo>
                  <a:lnTo>
                    <a:pt x="148" y="115"/>
                  </a:lnTo>
                  <a:lnTo>
                    <a:pt x="147" y="115"/>
                  </a:lnTo>
                  <a:lnTo>
                    <a:pt x="146" y="115"/>
                  </a:lnTo>
                  <a:lnTo>
                    <a:pt x="144" y="116"/>
                  </a:lnTo>
                  <a:lnTo>
                    <a:pt x="143" y="116"/>
                  </a:lnTo>
                  <a:lnTo>
                    <a:pt x="143" y="116"/>
                  </a:lnTo>
                  <a:lnTo>
                    <a:pt x="142" y="118"/>
                  </a:lnTo>
                  <a:lnTo>
                    <a:pt x="140" y="118"/>
                  </a:lnTo>
                  <a:lnTo>
                    <a:pt x="139" y="119"/>
                  </a:lnTo>
                  <a:lnTo>
                    <a:pt x="138" y="119"/>
                  </a:lnTo>
                  <a:lnTo>
                    <a:pt x="136" y="119"/>
                  </a:lnTo>
                  <a:lnTo>
                    <a:pt x="135" y="119"/>
                  </a:lnTo>
                  <a:lnTo>
                    <a:pt x="134" y="118"/>
                  </a:lnTo>
                  <a:lnTo>
                    <a:pt x="132" y="118"/>
                  </a:lnTo>
                  <a:lnTo>
                    <a:pt x="132" y="118"/>
                  </a:lnTo>
                  <a:lnTo>
                    <a:pt x="131" y="116"/>
                  </a:lnTo>
                  <a:lnTo>
                    <a:pt x="129" y="116"/>
                  </a:lnTo>
                  <a:lnTo>
                    <a:pt x="129" y="116"/>
                  </a:lnTo>
                  <a:lnTo>
                    <a:pt x="128" y="116"/>
                  </a:lnTo>
                  <a:lnTo>
                    <a:pt x="127" y="116"/>
                  </a:lnTo>
                  <a:lnTo>
                    <a:pt x="127" y="116"/>
                  </a:lnTo>
                  <a:lnTo>
                    <a:pt x="125" y="116"/>
                  </a:lnTo>
                  <a:lnTo>
                    <a:pt x="124" y="116"/>
                  </a:lnTo>
                  <a:lnTo>
                    <a:pt x="123" y="116"/>
                  </a:lnTo>
                  <a:lnTo>
                    <a:pt x="120" y="116"/>
                  </a:lnTo>
                  <a:lnTo>
                    <a:pt x="119" y="115"/>
                  </a:lnTo>
                  <a:lnTo>
                    <a:pt x="117" y="115"/>
                  </a:lnTo>
                  <a:lnTo>
                    <a:pt x="115" y="115"/>
                  </a:lnTo>
                  <a:lnTo>
                    <a:pt x="113" y="114"/>
                  </a:lnTo>
                  <a:lnTo>
                    <a:pt x="112" y="114"/>
                  </a:lnTo>
                  <a:lnTo>
                    <a:pt x="111" y="114"/>
                  </a:lnTo>
                  <a:lnTo>
                    <a:pt x="109" y="114"/>
                  </a:lnTo>
                  <a:lnTo>
                    <a:pt x="109" y="112"/>
                  </a:lnTo>
                  <a:lnTo>
                    <a:pt x="108" y="112"/>
                  </a:lnTo>
                  <a:lnTo>
                    <a:pt x="107" y="111"/>
                  </a:lnTo>
                  <a:lnTo>
                    <a:pt x="107" y="111"/>
                  </a:lnTo>
                  <a:lnTo>
                    <a:pt x="105" y="109"/>
                  </a:lnTo>
                  <a:lnTo>
                    <a:pt x="104" y="108"/>
                  </a:lnTo>
                  <a:lnTo>
                    <a:pt x="102" y="105"/>
                  </a:lnTo>
                  <a:lnTo>
                    <a:pt x="101" y="103"/>
                  </a:lnTo>
                  <a:lnTo>
                    <a:pt x="100" y="100"/>
                  </a:lnTo>
                  <a:lnTo>
                    <a:pt x="98" y="96"/>
                  </a:lnTo>
                  <a:lnTo>
                    <a:pt x="98" y="93"/>
                  </a:lnTo>
                  <a:lnTo>
                    <a:pt x="97" y="91"/>
                  </a:lnTo>
                  <a:lnTo>
                    <a:pt x="97" y="88"/>
                  </a:lnTo>
                  <a:lnTo>
                    <a:pt x="97" y="87"/>
                  </a:lnTo>
                  <a:lnTo>
                    <a:pt x="98" y="84"/>
                  </a:lnTo>
                  <a:lnTo>
                    <a:pt x="100" y="82"/>
                  </a:lnTo>
                  <a:lnTo>
                    <a:pt x="101" y="80"/>
                  </a:lnTo>
                  <a:lnTo>
                    <a:pt x="102" y="78"/>
                  </a:lnTo>
                  <a:lnTo>
                    <a:pt x="102" y="77"/>
                  </a:lnTo>
                  <a:lnTo>
                    <a:pt x="104" y="77"/>
                  </a:lnTo>
                  <a:lnTo>
                    <a:pt x="105" y="76"/>
                  </a:lnTo>
                  <a:lnTo>
                    <a:pt x="107" y="76"/>
                  </a:lnTo>
                  <a:lnTo>
                    <a:pt x="108" y="76"/>
                  </a:lnTo>
                  <a:lnTo>
                    <a:pt x="108" y="76"/>
                  </a:lnTo>
                  <a:lnTo>
                    <a:pt x="109" y="76"/>
                  </a:lnTo>
                  <a:lnTo>
                    <a:pt x="111" y="76"/>
                  </a:lnTo>
                  <a:lnTo>
                    <a:pt x="113" y="76"/>
                  </a:lnTo>
                  <a:lnTo>
                    <a:pt x="115" y="77"/>
                  </a:lnTo>
                  <a:lnTo>
                    <a:pt x="117" y="77"/>
                  </a:lnTo>
                  <a:lnTo>
                    <a:pt x="119" y="78"/>
                  </a:lnTo>
                  <a:lnTo>
                    <a:pt x="119" y="78"/>
                  </a:lnTo>
                  <a:lnTo>
                    <a:pt x="120" y="78"/>
                  </a:lnTo>
                  <a:lnTo>
                    <a:pt x="120" y="80"/>
                  </a:lnTo>
                  <a:lnTo>
                    <a:pt x="120" y="80"/>
                  </a:lnTo>
                  <a:lnTo>
                    <a:pt x="121" y="81"/>
                  </a:lnTo>
                  <a:lnTo>
                    <a:pt x="121" y="81"/>
                  </a:lnTo>
                  <a:lnTo>
                    <a:pt x="121" y="82"/>
                  </a:lnTo>
                  <a:lnTo>
                    <a:pt x="123" y="82"/>
                  </a:lnTo>
                  <a:lnTo>
                    <a:pt x="123" y="85"/>
                  </a:lnTo>
                  <a:lnTo>
                    <a:pt x="124" y="88"/>
                  </a:lnTo>
                  <a:lnTo>
                    <a:pt x="125" y="89"/>
                  </a:lnTo>
                  <a:lnTo>
                    <a:pt x="127" y="93"/>
                  </a:lnTo>
                  <a:lnTo>
                    <a:pt x="128" y="93"/>
                  </a:lnTo>
                  <a:lnTo>
                    <a:pt x="129" y="95"/>
                  </a:lnTo>
                  <a:lnTo>
                    <a:pt x="129" y="95"/>
                  </a:lnTo>
                  <a:lnTo>
                    <a:pt x="131" y="95"/>
                  </a:lnTo>
                  <a:lnTo>
                    <a:pt x="132" y="95"/>
                  </a:lnTo>
                  <a:lnTo>
                    <a:pt x="134" y="95"/>
                  </a:lnTo>
                  <a:lnTo>
                    <a:pt x="134" y="93"/>
                  </a:lnTo>
                  <a:lnTo>
                    <a:pt x="135" y="93"/>
                  </a:lnTo>
                  <a:lnTo>
                    <a:pt x="135" y="92"/>
                  </a:lnTo>
                  <a:lnTo>
                    <a:pt x="136" y="91"/>
                  </a:lnTo>
                  <a:lnTo>
                    <a:pt x="138" y="89"/>
                  </a:lnTo>
                  <a:lnTo>
                    <a:pt x="139" y="89"/>
                  </a:lnTo>
                  <a:lnTo>
                    <a:pt x="140" y="88"/>
                  </a:lnTo>
                  <a:lnTo>
                    <a:pt x="142" y="88"/>
                  </a:lnTo>
                  <a:lnTo>
                    <a:pt x="143" y="88"/>
                  </a:lnTo>
                  <a:lnTo>
                    <a:pt x="144" y="87"/>
                  </a:lnTo>
                  <a:lnTo>
                    <a:pt x="148" y="87"/>
                  </a:lnTo>
                  <a:lnTo>
                    <a:pt x="151" y="87"/>
                  </a:lnTo>
                  <a:lnTo>
                    <a:pt x="154" y="87"/>
                  </a:lnTo>
                  <a:lnTo>
                    <a:pt x="157" y="87"/>
                  </a:lnTo>
                  <a:lnTo>
                    <a:pt x="158" y="87"/>
                  </a:lnTo>
                  <a:lnTo>
                    <a:pt x="158" y="85"/>
                  </a:lnTo>
                  <a:lnTo>
                    <a:pt x="159" y="85"/>
                  </a:lnTo>
                  <a:lnTo>
                    <a:pt x="159" y="84"/>
                  </a:lnTo>
                  <a:lnTo>
                    <a:pt x="159" y="84"/>
                  </a:lnTo>
                  <a:lnTo>
                    <a:pt x="159" y="82"/>
                  </a:lnTo>
                  <a:lnTo>
                    <a:pt x="159" y="82"/>
                  </a:lnTo>
                  <a:lnTo>
                    <a:pt x="158" y="81"/>
                  </a:lnTo>
                  <a:lnTo>
                    <a:pt x="158" y="80"/>
                  </a:lnTo>
                  <a:lnTo>
                    <a:pt x="158" y="78"/>
                  </a:lnTo>
                  <a:lnTo>
                    <a:pt x="157" y="78"/>
                  </a:lnTo>
                  <a:lnTo>
                    <a:pt x="157" y="77"/>
                  </a:lnTo>
                  <a:lnTo>
                    <a:pt x="157" y="76"/>
                  </a:lnTo>
                  <a:lnTo>
                    <a:pt x="157" y="74"/>
                  </a:lnTo>
                  <a:lnTo>
                    <a:pt x="157" y="74"/>
                  </a:lnTo>
                  <a:lnTo>
                    <a:pt x="157" y="73"/>
                  </a:lnTo>
                  <a:lnTo>
                    <a:pt x="158" y="72"/>
                  </a:lnTo>
                  <a:lnTo>
                    <a:pt x="159" y="69"/>
                  </a:lnTo>
                  <a:lnTo>
                    <a:pt x="159" y="68"/>
                  </a:lnTo>
                  <a:lnTo>
                    <a:pt x="161" y="65"/>
                  </a:lnTo>
                  <a:lnTo>
                    <a:pt x="162" y="62"/>
                  </a:lnTo>
                  <a:lnTo>
                    <a:pt x="163" y="61"/>
                  </a:lnTo>
                  <a:lnTo>
                    <a:pt x="162" y="61"/>
                  </a:lnTo>
                  <a:lnTo>
                    <a:pt x="158" y="61"/>
                  </a:lnTo>
                  <a:lnTo>
                    <a:pt x="157" y="61"/>
                  </a:lnTo>
                  <a:lnTo>
                    <a:pt x="157" y="61"/>
                  </a:lnTo>
                  <a:lnTo>
                    <a:pt x="155" y="61"/>
                  </a:lnTo>
                  <a:lnTo>
                    <a:pt x="154" y="61"/>
                  </a:lnTo>
                  <a:lnTo>
                    <a:pt x="154" y="61"/>
                  </a:lnTo>
                  <a:lnTo>
                    <a:pt x="152" y="59"/>
                  </a:lnTo>
                  <a:lnTo>
                    <a:pt x="152" y="59"/>
                  </a:lnTo>
                  <a:lnTo>
                    <a:pt x="151" y="58"/>
                  </a:lnTo>
                  <a:lnTo>
                    <a:pt x="151" y="58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39" name="Freeform 49"/>
            <p:cNvSpPr>
              <a:spLocks/>
            </p:cNvSpPr>
            <p:nvPr/>
          </p:nvSpPr>
          <p:spPr bwMode="auto">
            <a:xfrm>
              <a:off x="3560514" y="2827780"/>
              <a:ext cx="488633" cy="574201"/>
            </a:xfrm>
            <a:custGeom>
              <a:avLst/>
              <a:gdLst>
                <a:gd name="T0" fmla="*/ 217 w 217"/>
                <a:gd name="T1" fmla="*/ 55 h 255"/>
                <a:gd name="T2" fmla="*/ 215 w 217"/>
                <a:gd name="T3" fmla="*/ 45 h 255"/>
                <a:gd name="T4" fmla="*/ 200 w 217"/>
                <a:gd name="T5" fmla="*/ 42 h 255"/>
                <a:gd name="T6" fmla="*/ 197 w 217"/>
                <a:gd name="T7" fmla="*/ 32 h 255"/>
                <a:gd name="T8" fmla="*/ 198 w 217"/>
                <a:gd name="T9" fmla="*/ 24 h 255"/>
                <a:gd name="T10" fmla="*/ 185 w 217"/>
                <a:gd name="T11" fmla="*/ 8 h 255"/>
                <a:gd name="T12" fmla="*/ 169 w 217"/>
                <a:gd name="T13" fmla="*/ 8 h 255"/>
                <a:gd name="T14" fmla="*/ 153 w 217"/>
                <a:gd name="T15" fmla="*/ 31 h 255"/>
                <a:gd name="T16" fmla="*/ 139 w 217"/>
                <a:gd name="T17" fmla="*/ 38 h 255"/>
                <a:gd name="T18" fmla="*/ 130 w 217"/>
                <a:gd name="T19" fmla="*/ 46 h 255"/>
                <a:gd name="T20" fmla="*/ 123 w 217"/>
                <a:gd name="T21" fmla="*/ 53 h 255"/>
                <a:gd name="T22" fmla="*/ 119 w 217"/>
                <a:gd name="T23" fmla="*/ 62 h 255"/>
                <a:gd name="T24" fmla="*/ 112 w 217"/>
                <a:gd name="T25" fmla="*/ 70 h 255"/>
                <a:gd name="T26" fmla="*/ 109 w 217"/>
                <a:gd name="T27" fmla="*/ 82 h 255"/>
                <a:gd name="T28" fmla="*/ 99 w 217"/>
                <a:gd name="T29" fmla="*/ 85 h 255"/>
                <a:gd name="T30" fmla="*/ 89 w 217"/>
                <a:gd name="T31" fmla="*/ 90 h 255"/>
                <a:gd name="T32" fmla="*/ 86 w 217"/>
                <a:gd name="T33" fmla="*/ 119 h 255"/>
                <a:gd name="T34" fmla="*/ 74 w 217"/>
                <a:gd name="T35" fmla="*/ 134 h 255"/>
                <a:gd name="T36" fmla="*/ 59 w 217"/>
                <a:gd name="T37" fmla="*/ 139 h 255"/>
                <a:gd name="T38" fmla="*/ 34 w 217"/>
                <a:gd name="T39" fmla="*/ 140 h 255"/>
                <a:gd name="T40" fmla="*/ 7 w 217"/>
                <a:gd name="T41" fmla="*/ 142 h 255"/>
                <a:gd name="T42" fmla="*/ 1 w 217"/>
                <a:gd name="T43" fmla="*/ 151 h 255"/>
                <a:gd name="T44" fmla="*/ 13 w 217"/>
                <a:gd name="T45" fmla="*/ 176 h 255"/>
                <a:gd name="T46" fmla="*/ 26 w 217"/>
                <a:gd name="T47" fmla="*/ 208 h 255"/>
                <a:gd name="T48" fmla="*/ 36 w 217"/>
                <a:gd name="T49" fmla="*/ 215 h 255"/>
                <a:gd name="T50" fmla="*/ 51 w 217"/>
                <a:gd name="T51" fmla="*/ 217 h 255"/>
                <a:gd name="T52" fmla="*/ 57 w 217"/>
                <a:gd name="T53" fmla="*/ 215 h 255"/>
                <a:gd name="T54" fmla="*/ 57 w 217"/>
                <a:gd name="T55" fmla="*/ 209 h 255"/>
                <a:gd name="T56" fmla="*/ 66 w 217"/>
                <a:gd name="T57" fmla="*/ 215 h 255"/>
                <a:gd name="T58" fmla="*/ 72 w 217"/>
                <a:gd name="T59" fmla="*/ 220 h 255"/>
                <a:gd name="T60" fmla="*/ 81 w 217"/>
                <a:gd name="T61" fmla="*/ 227 h 255"/>
                <a:gd name="T62" fmla="*/ 88 w 217"/>
                <a:gd name="T63" fmla="*/ 236 h 255"/>
                <a:gd name="T64" fmla="*/ 105 w 217"/>
                <a:gd name="T65" fmla="*/ 242 h 255"/>
                <a:gd name="T66" fmla="*/ 117 w 217"/>
                <a:gd name="T67" fmla="*/ 246 h 255"/>
                <a:gd name="T68" fmla="*/ 128 w 217"/>
                <a:gd name="T69" fmla="*/ 255 h 255"/>
                <a:gd name="T70" fmla="*/ 140 w 217"/>
                <a:gd name="T71" fmla="*/ 246 h 255"/>
                <a:gd name="T72" fmla="*/ 143 w 217"/>
                <a:gd name="T73" fmla="*/ 236 h 255"/>
                <a:gd name="T74" fmla="*/ 149 w 217"/>
                <a:gd name="T75" fmla="*/ 230 h 255"/>
                <a:gd name="T76" fmla="*/ 154 w 217"/>
                <a:gd name="T77" fmla="*/ 223 h 255"/>
                <a:gd name="T78" fmla="*/ 151 w 217"/>
                <a:gd name="T79" fmla="*/ 213 h 255"/>
                <a:gd name="T80" fmla="*/ 149 w 217"/>
                <a:gd name="T81" fmla="*/ 201 h 255"/>
                <a:gd name="T82" fmla="*/ 155 w 217"/>
                <a:gd name="T83" fmla="*/ 189 h 255"/>
                <a:gd name="T84" fmla="*/ 159 w 217"/>
                <a:gd name="T85" fmla="*/ 177 h 255"/>
                <a:gd name="T86" fmla="*/ 166 w 217"/>
                <a:gd name="T87" fmla="*/ 173 h 255"/>
                <a:gd name="T88" fmla="*/ 180 w 217"/>
                <a:gd name="T89" fmla="*/ 169 h 255"/>
                <a:gd name="T90" fmla="*/ 180 w 217"/>
                <a:gd name="T91" fmla="*/ 162 h 255"/>
                <a:gd name="T92" fmla="*/ 181 w 217"/>
                <a:gd name="T93" fmla="*/ 150 h 255"/>
                <a:gd name="T94" fmla="*/ 178 w 217"/>
                <a:gd name="T95" fmla="*/ 134 h 255"/>
                <a:gd name="T96" fmla="*/ 182 w 217"/>
                <a:gd name="T97" fmla="*/ 123 h 255"/>
                <a:gd name="T98" fmla="*/ 188 w 217"/>
                <a:gd name="T99" fmla="*/ 116 h 255"/>
                <a:gd name="T100" fmla="*/ 196 w 217"/>
                <a:gd name="T101" fmla="*/ 100 h 255"/>
                <a:gd name="T102" fmla="*/ 203 w 217"/>
                <a:gd name="T103" fmla="*/ 96 h 255"/>
                <a:gd name="T104" fmla="*/ 213 w 217"/>
                <a:gd name="T105" fmla="*/ 90 h 255"/>
                <a:gd name="T106" fmla="*/ 216 w 217"/>
                <a:gd name="T107" fmla="*/ 85 h 255"/>
                <a:gd name="T108" fmla="*/ 217 w 217"/>
                <a:gd name="T109" fmla="*/ 70 h 255"/>
                <a:gd name="T110" fmla="*/ 215 w 217"/>
                <a:gd name="T111" fmla="*/ 61 h 255"/>
                <a:gd name="T112" fmla="*/ 215 w 217"/>
                <a:gd name="T113" fmla="*/ 57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17" h="255">
                  <a:moveTo>
                    <a:pt x="215" y="57"/>
                  </a:moveTo>
                  <a:lnTo>
                    <a:pt x="216" y="57"/>
                  </a:lnTo>
                  <a:lnTo>
                    <a:pt x="216" y="57"/>
                  </a:lnTo>
                  <a:lnTo>
                    <a:pt x="216" y="57"/>
                  </a:lnTo>
                  <a:lnTo>
                    <a:pt x="217" y="57"/>
                  </a:lnTo>
                  <a:lnTo>
                    <a:pt x="217" y="57"/>
                  </a:lnTo>
                  <a:lnTo>
                    <a:pt x="217" y="55"/>
                  </a:lnTo>
                  <a:lnTo>
                    <a:pt x="217" y="55"/>
                  </a:lnTo>
                  <a:lnTo>
                    <a:pt x="217" y="55"/>
                  </a:lnTo>
                  <a:lnTo>
                    <a:pt x="217" y="53"/>
                  </a:lnTo>
                  <a:lnTo>
                    <a:pt x="216" y="50"/>
                  </a:lnTo>
                  <a:lnTo>
                    <a:pt x="216" y="49"/>
                  </a:lnTo>
                  <a:lnTo>
                    <a:pt x="216" y="47"/>
                  </a:lnTo>
                  <a:lnTo>
                    <a:pt x="216" y="46"/>
                  </a:lnTo>
                  <a:lnTo>
                    <a:pt x="216" y="45"/>
                  </a:lnTo>
                  <a:lnTo>
                    <a:pt x="215" y="45"/>
                  </a:lnTo>
                  <a:lnTo>
                    <a:pt x="213" y="43"/>
                  </a:lnTo>
                  <a:lnTo>
                    <a:pt x="211" y="43"/>
                  </a:lnTo>
                  <a:lnTo>
                    <a:pt x="209" y="42"/>
                  </a:lnTo>
                  <a:lnTo>
                    <a:pt x="207" y="42"/>
                  </a:lnTo>
                  <a:lnTo>
                    <a:pt x="205" y="42"/>
                  </a:lnTo>
                  <a:lnTo>
                    <a:pt x="203" y="42"/>
                  </a:lnTo>
                  <a:lnTo>
                    <a:pt x="201" y="42"/>
                  </a:lnTo>
                  <a:lnTo>
                    <a:pt x="200" y="42"/>
                  </a:lnTo>
                  <a:lnTo>
                    <a:pt x="198" y="42"/>
                  </a:lnTo>
                  <a:lnTo>
                    <a:pt x="197" y="42"/>
                  </a:lnTo>
                  <a:lnTo>
                    <a:pt x="197" y="41"/>
                  </a:lnTo>
                  <a:lnTo>
                    <a:pt x="197" y="39"/>
                  </a:lnTo>
                  <a:lnTo>
                    <a:pt x="197" y="38"/>
                  </a:lnTo>
                  <a:lnTo>
                    <a:pt x="197" y="36"/>
                  </a:lnTo>
                  <a:lnTo>
                    <a:pt x="197" y="34"/>
                  </a:lnTo>
                  <a:lnTo>
                    <a:pt x="197" y="32"/>
                  </a:lnTo>
                  <a:lnTo>
                    <a:pt x="198" y="31"/>
                  </a:lnTo>
                  <a:lnTo>
                    <a:pt x="198" y="30"/>
                  </a:lnTo>
                  <a:lnTo>
                    <a:pt x="198" y="30"/>
                  </a:lnTo>
                  <a:lnTo>
                    <a:pt x="200" y="28"/>
                  </a:lnTo>
                  <a:lnTo>
                    <a:pt x="200" y="27"/>
                  </a:lnTo>
                  <a:lnTo>
                    <a:pt x="200" y="27"/>
                  </a:lnTo>
                  <a:lnTo>
                    <a:pt x="198" y="26"/>
                  </a:lnTo>
                  <a:lnTo>
                    <a:pt x="198" y="24"/>
                  </a:lnTo>
                  <a:lnTo>
                    <a:pt x="198" y="24"/>
                  </a:lnTo>
                  <a:lnTo>
                    <a:pt x="197" y="23"/>
                  </a:lnTo>
                  <a:lnTo>
                    <a:pt x="196" y="20"/>
                  </a:lnTo>
                  <a:lnTo>
                    <a:pt x="194" y="18"/>
                  </a:lnTo>
                  <a:lnTo>
                    <a:pt x="193" y="16"/>
                  </a:lnTo>
                  <a:lnTo>
                    <a:pt x="190" y="14"/>
                  </a:lnTo>
                  <a:lnTo>
                    <a:pt x="188" y="11"/>
                  </a:lnTo>
                  <a:lnTo>
                    <a:pt x="185" y="8"/>
                  </a:lnTo>
                  <a:lnTo>
                    <a:pt x="182" y="5"/>
                  </a:lnTo>
                  <a:lnTo>
                    <a:pt x="180" y="3"/>
                  </a:lnTo>
                  <a:lnTo>
                    <a:pt x="177" y="1"/>
                  </a:lnTo>
                  <a:lnTo>
                    <a:pt x="176" y="0"/>
                  </a:lnTo>
                  <a:lnTo>
                    <a:pt x="174" y="0"/>
                  </a:lnTo>
                  <a:lnTo>
                    <a:pt x="173" y="3"/>
                  </a:lnTo>
                  <a:lnTo>
                    <a:pt x="171" y="5"/>
                  </a:lnTo>
                  <a:lnTo>
                    <a:pt x="169" y="8"/>
                  </a:lnTo>
                  <a:lnTo>
                    <a:pt x="166" y="12"/>
                  </a:lnTo>
                  <a:lnTo>
                    <a:pt x="162" y="18"/>
                  </a:lnTo>
                  <a:lnTo>
                    <a:pt x="159" y="22"/>
                  </a:lnTo>
                  <a:lnTo>
                    <a:pt x="158" y="24"/>
                  </a:lnTo>
                  <a:lnTo>
                    <a:pt x="157" y="26"/>
                  </a:lnTo>
                  <a:lnTo>
                    <a:pt x="155" y="28"/>
                  </a:lnTo>
                  <a:lnTo>
                    <a:pt x="154" y="30"/>
                  </a:lnTo>
                  <a:lnTo>
                    <a:pt x="153" y="31"/>
                  </a:lnTo>
                  <a:lnTo>
                    <a:pt x="151" y="32"/>
                  </a:lnTo>
                  <a:lnTo>
                    <a:pt x="150" y="32"/>
                  </a:lnTo>
                  <a:lnTo>
                    <a:pt x="150" y="34"/>
                  </a:lnTo>
                  <a:lnTo>
                    <a:pt x="147" y="34"/>
                  </a:lnTo>
                  <a:lnTo>
                    <a:pt x="144" y="34"/>
                  </a:lnTo>
                  <a:lnTo>
                    <a:pt x="143" y="35"/>
                  </a:lnTo>
                  <a:lnTo>
                    <a:pt x="140" y="36"/>
                  </a:lnTo>
                  <a:lnTo>
                    <a:pt x="139" y="38"/>
                  </a:lnTo>
                  <a:lnTo>
                    <a:pt x="136" y="39"/>
                  </a:lnTo>
                  <a:lnTo>
                    <a:pt x="135" y="41"/>
                  </a:lnTo>
                  <a:lnTo>
                    <a:pt x="135" y="42"/>
                  </a:lnTo>
                  <a:lnTo>
                    <a:pt x="134" y="42"/>
                  </a:lnTo>
                  <a:lnTo>
                    <a:pt x="134" y="43"/>
                  </a:lnTo>
                  <a:lnTo>
                    <a:pt x="132" y="43"/>
                  </a:lnTo>
                  <a:lnTo>
                    <a:pt x="132" y="45"/>
                  </a:lnTo>
                  <a:lnTo>
                    <a:pt x="130" y="46"/>
                  </a:lnTo>
                  <a:lnTo>
                    <a:pt x="128" y="46"/>
                  </a:lnTo>
                  <a:lnTo>
                    <a:pt x="127" y="46"/>
                  </a:lnTo>
                  <a:lnTo>
                    <a:pt x="126" y="47"/>
                  </a:lnTo>
                  <a:lnTo>
                    <a:pt x="124" y="49"/>
                  </a:lnTo>
                  <a:lnTo>
                    <a:pt x="124" y="50"/>
                  </a:lnTo>
                  <a:lnTo>
                    <a:pt x="123" y="50"/>
                  </a:lnTo>
                  <a:lnTo>
                    <a:pt x="123" y="51"/>
                  </a:lnTo>
                  <a:lnTo>
                    <a:pt x="123" y="53"/>
                  </a:lnTo>
                  <a:lnTo>
                    <a:pt x="123" y="54"/>
                  </a:lnTo>
                  <a:lnTo>
                    <a:pt x="123" y="55"/>
                  </a:lnTo>
                  <a:lnTo>
                    <a:pt x="123" y="57"/>
                  </a:lnTo>
                  <a:lnTo>
                    <a:pt x="121" y="58"/>
                  </a:lnTo>
                  <a:lnTo>
                    <a:pt x="121" y="59"/>
                  </a:lnTo>
                  <a:lnTo>
                    <a:pt x="120" y="61"/>
                  </a:lnTo>
                  <a:lnTo>
                    <a:pt x="120" y="62"/>
                  </a:lnTo>
                  <a:lnTo>
                    <a:pt x="119" y="62"/>
                  </a:lnTo>
                  <a:lnTo>
                    <a:pt x="117" y="63"/>
                  </a:lnTo>
                  <a:lnTo>
                    <a:pt x="116" y="63"/>
                  </a:lnTo>
                  <a:lnTo>
                    <a:pt x="115" y="65"/>
                  </a:lnTo>
                  <a:lnTo>
                    <a:pt x="115" y="66"/>
                  </a:lnTo>
                  <a:lnTo>
                    <a:pt x="113" y="68"/>
                  </a:lnTo>
                  <a:lnTo>
                    <a:pt x="113" y="68"/>
                  </a:lnTo>
                  <a:lnTo>
                    <a:pt x="112" y="69"/>
                  </a:lnTo>
                  <a:lnTo>
                    <a:pt x="112" y="70"/>
                  </a:lnTo>
                  <a:lnTo>
                    <a:pt x="112" y="73"/>
                  </a:lnTo>
                  <a:lnTo>
                    <a:pt x="112" y="74"/>
                  </a:lnTo>
                  <a:lnTo>
                    <a:pt x="112" y="76"/>
                  </a:lnTo>
                  <a:lnTo>
                    <a:pt x="112" y="77"/>
                  </a:lnTo>
                  <a:lnTo>
                    <a:pt x="111" y="78"/>
                  </a:lnTo>
                  <a:lnTo>
                    <a:pt x="111" y="80"/>
                  </a:lnTo>
                  <a:lnTo>
                    <a:pt x="109" y="81"/>
                  </a:lnTo>
                  <a:lnTo>
                    <a:pt x="109" y="82"/>
                  </a:lnTo>
                  <a:lnTo>
                    <a:pt x="108" y="82"/>
                  </a:lnTo>
                  <a:lnTo>
                    <a:pt x="108" y="84"/>
                  </a:lnTo>
                  <a:lnTo>
                    <a:pt x="107" y="84"/>
                  </a:lnTo>
                  <a:lnTo>
                    <a:pt x="105" y="85"/>
                  </a:lnTo>
                  <a:lnTo>
                    <a:pt x="104" y="85"/>
                  </a:lnTo>
                  <a:lnTo>
                    <a:pt x="103" y="85"/>
                  </a:lnTo>
                  <a:lnTo>
                    <a:pt x="100" y="85"/>
                  </a:lnTo>
                  <a:lnTo>
                    <a:pt x="99" y="85"/>
                  </a:lnTo>
                  <a:lnTo>
                    <a:pt x="97" y="85"/>
                  </a:lnTo>
                  <a:lnTo>
                    <a:pt x="96" y="85"/>
                  </a:lnTo>
                  <a:lnTo>
                    <a:pt x="94" y="85"/>
                  </a:lnTo>
                  <a:lnTo>
                    <a:pt x="93" y="86"/>
                  </a:lnTo>
                  <a:lnTo>
                    <a:pt x="92" y="86"/>
                  </a:lnTo>
                  <a:lnTo>
                    <a:pt x="90" y="88"/>
                  </a:lnTo>
                  <a:lnTo>
                    <a:pt x="89" y="89"/>
                  </a:lnTo>
                  <a:lnTo>
                    <a:pt x="89" y="90"/>
                  </a:lnTo>
                  <a:lnTo>
                    <a:pt x="89" y="93"/>
                  </a:lnTo>
                  <a:lnTo>
                    <a:pt x="89" y="96"/>
                  </a:lnTo>
                  <a:lnTo>
                    <a:pt x="88" y="100"/>
                  </a:lnTo>
                  <a:lnTo>
                    <a:pt x="88" y="104"/>
                  </a:lnTo>
                  <a:lnTo>
                    <a:pt x="88" y="108"/>
                  </a:lnTo>
                  <a:lnTo>
                    <a:pt x="88" y="111"/>
                  </a:lnTo>
                  <a:lnTo>
                    <a:pt x="86" y="115"/>
                  </a:lnTo>
                  <a:lnTo>
                    <a:pt x="86" y="119"/>
                  </a:lnTo>
                  <a:lnTo>
                    <a:pt x="85" y="123"/>
                  </a:lnTo>
                  <a:lnTo>
                    <a:pt x="84" y="124"/>
                  </a:lnTo>
                  <a:lnTo>
                    <a:pt x="84" y="127"/>
                  </a:lnTo>
                  <a:lnTo>
                    <a:pt x="82" y="128"/>
                  </a:lnTo>
                  <a:lnTo>
                    <a:pt x="81" y="130"/>
                  </a:lnTo>
                  <a:lnTo>
                    <a:pt x="78" y="131"/>
                  </a:lnTo>
                  <a:lnTo>
                    <a:pt x="77" y="134"/>
                  </a:lnTo>
                  <a:lnTo>
                    <a:pt x="74" y="134"/>
                  </a:lnTo>
                  <a:lnTo>
                    <a:pt x="73" y="135"/>
                  </a:lnTo>
                  <a:lnTo>
                    <a:pt x="72" y="136"/>
                  </a:lnTo>
                  <a:lnTo>
                    <a:pt x="69" y="136"/>
                  </a:lnTo>
                  <a:lnTo>
                    <a:pt x="66" y="138"/>
                  </a:lnTo>
                  <a:lnTo>
                    <a:pt x="65" y="138"/>
                  </a:lnTo>
                  <a:lnTo>
                    <a:pt x="62" y="138"/>
                  </a:lnTo>
                  <a:lnTo>
                    <a:pt x="61" y="139"/>
                  </a:lnTo>
                  <a:lnTo>
                    <a:pt x="59" y="139"/>
                  </a:lnTo>
                  <a:lnTo>
                    <a:pt x="57" y="138"/>
                  </a:lnTo>
                  <a:lnTo>
                    <a:pt x="55" y="138"/>
                  </a:lnTo>
                  <a:lnTo>
                    <a:pt x="54" y="138"/>
                  </a:lnTo>
                  <a:lnTo>
                    <a:pt x="51" y="139"/>
                  </a:lnTo>
                  <a:lnTo>
                    <a:pt x="49" y="139"/>
                  </a:lnTo>
                  <a:lnTo>
                    <a:pt x="43" y="139"/>
                  </a:lnTo>
                  <a:lnTo>
                    <a:pt x="36" y="140"/>
                  </a:lnTo>
                  <a:lnTo>
                    <a:pt x="34" y="140"/>
                  </a:lnTo>
                  <a:lnTo>
                    <a:pt x="31" y="142"/>
                  </a:lnTo>
                  <a:lnTo>
                    <a:pt x="27" y="142"/>
                  </a:lnTo>
                  <a:lnTo>
                    <a:pt x="23" y="142"/>
                  </a:lnTo>
                  <a:lnTo>
                    <a:pt x="19" y="142"/>
                  </a:lnTo>
                  <a:lnTo>
                    <a:pt x="16" y="142"/>
                  </a:lnTo>
                  <a:lnTo>
                    <a:pt x="12" y="142"/>
                  </a:lnTo>
                  <a:lnTo>
                    <a:pt x="9" y="142"/>
                  </a:lnTo>
                  <a:lnTo>
                    <a:pt x="7" y="142"/>
                  </a:lnTo>
                  <a:lnTo>
                    <a:pt x="5" y="142"/>
                  </a:lnTo>
                  <a:lnTo>
                    <a:pt x="3" y="142"/>
                  </a:lnTo>
                  <a:lnTo>
                    <a:pt x="0" y="142"/>
                  </a:lnTo>
                  <a:lnTo>
                    <a:pt x="0" y="143"/>
                  </a:lnTo>
                  <a:lnTo>
                    <a:pt x="0" y="147"/>
                  </a:lnTo>
                  <a:lnTo>
                    <a:pt x="1" y="147"/>
                  </a:lnTo>
                  <a:lnTo>
                    <a:pt x="1" y="149"/>
                  </a:lnTo>
                  <a:lnTo>
                    <a:pt x="1" y="151"/>
                  </a:lnTo>
                  <a:lnTo>
                    <a:pt x="3" y="153"/>
                  </a:lnTo>
                  <a:lnTo>
                    <a:pt x="4" y="157"/>
                  </a:lnTo>
                  <a:lnTo>
                    <a:pt x="5" y="159"/>
                  </a:lnTo>
                  <a:lnTo>
                    <a:pt x="5" y="159"/>
                  </a:lnTo>
                  <a:lnTo>
                    <a:pt x="7" y="161"/>
                  </a:lnTo>
                  <a:lnTo>
                    <a:pt x="8" y="165"/>
                  </a:lnTo>
                  <a:lnTo>
                    <a:pt x="11" y="170"/>
                  </a:lnTo>
                  <a:lnTo>
                    <a:pt x="13" y="176"/>
                  </a:lnTo>
                  <a:lnTo>
                    <a:pt x="15" y="181"/>
                  </a:lnTo>
                  <a:lnTo>
                    <a:pt x="18" y="186"/>
                  </a:lnTo>
                  <a:lnTo>
                    <a:pt x="19" y="193"/>
                  </a:lnTo>
                  <a:lnTo>
                    <a:pt x="22" y="199"/>
                  </a:lnTo>
                  <a:lnTo>
                    <a:pt x="23" y="204"/>
                  </a:lnTo>
                  <a:lnTo>
                    <a:pt x="24" y="205"/>
                  </a:lnTo>
                  <a:lnTo>
                    <a:pt x="24" y="207"/>
                  </a:lnTo>
                  <a:lnTo>
                    <a:pt x="26" y="208"/>
                  </a:lnTo>
                  <a:lnTo>
                    <a:pt x="27" y="209"/>
                  </a:lnTo>
                  <a:lnTo>
                    <a:pt x="28" y="211"/>
                  </a:lnTo>
                  <a:lnTo>
                    <a:pt x="30" y="212"/>
                  </a:lnTo>
                  <a:lnTo>
                    <a:pt x="31" y="213"/>
                  </a:lnTo>
                  <a:lnTo>
                    <a:pt x="32" y="213"/>
                  </a:lnTo>
                  <a:lnTo>
                    <a:pt x="32" y="215"/>
                  </a:lnTo>
                  <a:lnTo>
                    <a:pt x="34" y="215"/>
                  </a:lnTo>
                  <a:lnTo>
                    <a:pt x="36" y="215"/>
                  </a:lnTo>
                  <a:lnTo>
                    <a:pt x="39" y="216"/>
                  </a:lnTo>
                  <a:lnTo>
                    <a:pt x="42" y="216"/>
                  </a:lnTo>
                  <a:lnTo>
                    <a:pt x="43" y="216"/>
                  </a:lnTo>
                  <a:lnTo>
                    <a:pt x="46" y="216"/>
                  </a:lnTo>
                  <a:lnTo>
                    <a:pt x="47" y="216"/>
                  </a:lnTo>
                  <a:lnTo>
                    <a:pt x="49" y="216"/>
                  </a:lnTo>
                  <a:lnTo>
                    <a:pt x="50" y="217"/>
                  </a:lnTo>
                  <a:lnTo>
                    <a:pt x="51" y="217"/>
                  </a:lnTo>
                  <a:lnTo>
                    <a:pt x="53" y="217"/>
                  </a:lnTo>
                  <a:lnTo>
                    <a:pt x="55" y="217"/>
                  </a:lnTo>
                  <a:lnTo>
                    <a:pt x="57" y="217"/>
                  </a:lnTo>
                  <a:lnTo>
                    <a:pt x="57" y="217"/>
                  </a:lnTo>
                  <a:lnTo>
                    <a:pt x="57" y="217"/>
                  </a:lnTo>
                  <a:lnTo>
                    <a:pt x="57" y="216"/>
                  </a:lnTo>
                  <a:lnTo>
                    <a:pt x="57" y="216"/>
                  </a:lnTo>
                  <a:lnTo>
                    <a:pt x="57" y="215"/>
                  </a:lnTo>
                  <a:lnTo>
                    <a:pt x="57" y="213"/>
                  </a:lnTo>
                  <a:lnTo>
                    <a:pt x="57" y="213"/>
                  </a:lnTo>
                  <a:lnTo>
                    <a:pt x="57" y="212"/>
                  </a:lnTo>
                  <a:lnTo>
                    <a:pt x="57" y="211"/>
                  </a:lnTo>
                  <a:lnTo>
                    <a:pt x="55" y="211"/>
                  </a:lnTo>
                  <a:lnTo>
                    <a:pt x="55" y="209"/>
                  </a:lnTo>
                  <a:lnTo>
                    <a:pt x="57" y="209"/>
                  </a:lnTo>
                  <a:lnTo>
                    <a:pt x="57" y="209"/>
                  </a:lnTo>
                  <a:lnTo>
                    <a:pt x="57" y="209"/>
                  </a:lnTo>
                  <a:lnTo>
                    <a:pt x="58" y="209"/>
                  </a:lnTo>
                  <a:lnTo>
                    <a:pt x="58" y="209"/>
                  </a:lnTo>
                  <a:lnTo>
                    <a:pt x="59" y="211"/>
                  </a:lnTo>
                  <a:lnTo>
                    <a:pt x="62" y="211"/>
                  </a:lnTo>
                  <a:lnTo>
                    <a:pt x="63" y="212"/>
                  </a:lnTo>
                  <a:lnTo>
                    <a:pt x="65" y="213"/>
                  </a:lnTo>
                  <a:lnTo>
                    <a:pt x="66" y="215"/>
                  </a:lnTo>
                  <a:lnTo>
                    <a:pt x="67" y="216"/>
                  </a:lnTo>
                  <a:lnTo>
                    <a:pt x="69" y="217"/>
                  </a:lnTo>
                  <a:lnTo>
                    <a:pt x="69" y="219"/>
                  </a:lnTo>
                  <a:lnTo>
                    <a:pt x="69" y="219"/>
                  </a:lnTo>
                  <a:lnTo>
                    <a:pt x="69" y="219"/>
                  </a:lnTo>
                  <a:lnTo>
                    <a:pt x="70" y="220"/>
                  </a:lnTo>
                  <a:lnTo>
                    <a:pt x="70" y="220"/>
                  </a:lnTo>
                  <a:lnTo>
                    <a:pt x="72" y="220"/>
                  </a:lnTo>
                  <a:lnTo>
                    <a:pt x="74" y="221"/>
                  </a:lnTo>
                  <a:lnTo>
                    <a:pt x="74" y="221"/>
                  </a:lnTo>
                  <a:lnTo>
                    <a:pt x="76" y="221"/>
                  </a:lnTo>
                  <a:lnTo>
                    <a:pt x="77" y="223"/>
                  </a:lnTo>
                  <a:lnTo>
                    <a:pt x="78" y="224"/>
                  </a:lnTo>
                  <a:lnTo>
                    <a:pt x="80" y="224"/>
                  </a:lnTo>
                  <a:lnTo>
                    <a:pt x="80" y="226"/>
                  </a:lnTo>
                  <a:lnTo>
                    <a:pt x="81" y="227"/>
                  </a:lnTo>
                  <a:lnTo>
                    <a:pt x="82" y="228"/>
                  </a:lnTo>
                  <a:lnTo>
                    <a:pt x="84" y="231"/>
                  </a:lnTo>
                  <a:lnTo>
                    <a:pt x="85" y="234"/>
                  </a:lnTo>
                  <a:lnTo>
                    <a:pt x="85" y="235"/>
                  </a:lnTo>
                  <a:lnTo>
                    <a:pt x="85" y="235"/>
                  </a:lnTo>
                  <a:lnTo>
                    <a:pt x="86" y="235"/>
                  </a:lnTo>
                  <a:lnTo>
                    <a:pt x="86" y="236"/>
                  </a:lnTo>
                  <a:lnTo>
                    <a:pt x="88" y="236"/>
                  </a:lnTo>
                  <a:lnTo>
                    <a:pt x="89" y="236"/>
                  </a:lnTo>
                  <a:lnTo>
                    <a:pt x="92" y="238"/>
                  </a:lnTo>
                  <a:lnTo>
                    <a:pt x="93" y="238"/>
                  </a:lnTo>
                  <a:lnTo>
                    <a:pt x="97" y="239"/>
                  </a:lnTo>
                  <a:lnTo>
                    <a:pt x="100" y="240"/>
                  </a:lnTo>
                  <a:lnTo>
                    <a:pt x="101" y="240"/>
                  </a:lnTo>
                  <a:lnTo>
                    <a:pt x="104" y="242"/>
                  </a:lnTo>
                  <a:lnTo>
                    <a:pt x="105" y="242"/>
                  </a:lnTo>
                  <a:lnTo>
                    <a:pt x="105" y="242"/>
                  </a:lnTo>
                  <a:lnTo>
                    <a:pt x="108" y="242"/>
                  </a:lnTo>
                  <a:lnTo>
                    <a:pt x="109" y="242"/>
                  </a:lnTo>
                  <a:lnTo>
                    <a:pt x="111" y="242"/>
                  </a:lnTo>
                  <a:lnTo>
                    <a:pt x="112" y="242"/>
                  </a:lnTo>
                  <a:lnTo>
                    <a:pt x="113" y="243"/>
                  </a:lnTo>
                  <a:lnTo>
                    <a:pt x="115" y="244"/>
                  </a:lnTo>
                  <a:lnTo>
                    <a:pt x="117" y="246"/>
                  </a:lnTo>
                  <a:lnTo>
                    <a:pt x="119" y="247"/>
                  </a:lnTo>
                  <a:lnTo>
                    <a:pt x="120" y="250"/>
                  </a:lnTo>
                  <a:lnTo>
                    <a:pt x="121" y="251"/>
                  </a:lnTo>
                  <a:lnTo>
                    <a:pt x="123" y="253"/>
                  </a:lnTo>
                  <a:lnTo>
                    <a:pt x="124" y="254"/>
                  </a:lnTo>
                  <a:lnTo>
                    <a:pt x="126" y="255"/>
                  </a:lnTo>
                  <a:lnTo>
                    <a:pt x="127" y="255"/>
                  </a:lnTo>
                  <a:lnTo>
                    <a:pt x="128" y="255"/>
                  </a:lnTo>
                  <a:lnTo>
                    <a:pt x="131" y="254"/>
                  </a:lnTo>
                  <a:lnTo>
                    <a:pt x="132" y="253"/>
                  </a:lnTo>
                  <a:lnTo>
                    <a:pt x="134" y="253"/>
                  </a:lnTo>
                  <a:lnTo>
                    <a:pt x="135" y="251"/>
                  </a:lnTo>
                  <a:lnTo>
                    <a:pt x="136" y="251"/>
                  </a:lnTo>
                  <a:lnTo>
                    <a:pt x="138" y="248"/>
                  </a:lnTo>
                  <a:lnTo>
                    <a:pt x="140" y="246"/>
                  </a:lnTo>
                  <a:lnTo>
                    <a:pt x="140" y="246"/>
                  </a:lnTo>
                  <a:lnTo>
                    <a:pt x="142" y="244"/>
                  </a:lnTo>
                  <a:lnTo>
                    <a:pt x="142" y="243"/>
                  </a:lnTo>
                  <a:lnTo>
                    <a:pt x="142" y="242"/>
                  </a:lnTo>
                  <a:lnTo>
                    <a:pt x="143" y="240"/>
                  </a:lnTo>
                  <a:lnTo>
                    <a:pt x="143" y="239"/>
                  </a:lnTo>
                  <a:lnTo>
                    <a:pt x="143" y="238"/>
                  </a:lnTo>
                  <a:lnTo>
                    <a:pt x="143" y="236"/>
                  </a:lnTo>
                  <a:lnTo>
                    <a:pt x="143" y="236"/>
                  </a:lnTo>
                  <a:lnTo>
                    <a:pt x="143" y="235"/>
                  </a:lnTo>
                  <a:lnTo>
                    <a:pt x="143" y="234"/>
                  </a:lnTo>
                  <a:lnTo>
                    <a:pt x="144" y="232"/>
                  </a:lnTo>
                  <a:lnTo>
                    <a:pt x="144" y="232"/>
                  </a:lnTo>
                  <a:lnTo>
                    <a:pt x="146" y="231"/>
                  </a:lnTo>
                  <a:lnTo>
                    <a:pt x="146" y="231"/>
                  </a:lnTo>
                  <a:lnTo>
                    <a:pt x="147" y="231"/>
                  </a:lnTo>
                  <a:lnTo>
                    <a:pt x="149" y="230"/>
                  </a:lnTo>
                  <a:lnTo>
                    <a:pt x="150" y="230"/>
                  </a:lnTo>
                  <a:lnTo>
                    <a:pt x="151" y="228"/>
                  </a:lnTo>
                  <a:lnTo>
                    <a:pt x="151" y="228"/>
                  </a:lnTo>
                  <a:lnTo>
                    <a:pt x="153" y="227"/>
                  </a:lnTo>
                  <a:lnTo>
                    <a:pt x="153" y="226"/>
                  </a:lnTo>
                  <a:lnTo>
                    <a:pt x="154" y="224"/>
                  </a:lnTo>
                  <a:lnTo>
                    <a:pt x="154" y="224"/>
                  </a:lnTo>
                  <a:lnTo>
                    <a:pt x="154" y="223"/>
                  </a:lnTo>
                  <a:lnTo>
                    <a:pt x="154" y="221"/>
                  </a:lnTo>
                  <a:lnTo>
                    <a:pt x="154" y="220"/>
                  </a:lnTo>
                  <a:lnTo>
                    <a:pt x="154" y="219"/>
                  </a:lnTo>
                  <a:lnTo>
                    <a:pt x="154" y="217"/>
                  </a:lnTo>
                  <a:lnTo>
                    <a:pt x="153" y="216"/>
                  </a:lnTo>
                  <a:lnTo>
                    <a:pt x="153" y="215"/>
                  </a:lnTo>
                  <a:lnTo>
                    <a:pt x="151" y="213"/>
                  </a:lnTo>
                  <a:lnTo>
                    <a:pt x="151" y="213"/>
                  </a:lnTo>
                  <a:lnTo>
                    <a:pt x="150" y="212"/>
                  </a:lnTo>
                  <a:lnTo>
                    <a:pt x="150" y="211"/>
                  </a:lnTo>
                  <a:lnTo>
                    <a:pt x="150" y="208"/>
                  </a:lnTo>
                  <a:lnTo>
                    <a:pt x="149" y="207"/>
                  </a:lnTo>
                  <a:lnTo>
                    <a:pt x="149" y="205"/>
                  </a:lnTo>
                  <a:lnTo>
                    <a:pt x="149" y="204"/>
                  </a:lnTo>
                  <a:lnTo>
                    <a:pt x="149" y="203"/>
                  </a:lnTo>
                  <a:lnTo>
                    <a:pt x="149" y="201"/>
                  </a:lnTo>
                  <a:lnTo>
                    <a:pt x="149" y="199"/>
                  </a:lnTo>
                  <a:lnTo>
                    <a:pt x="150" y="197"/>
                  </a:lnTo>
                  <a:lnTo>
                    <a:pt x="150" y="196"/>
                  </a:lnTo>
                  <a:lnTo>
                    <a:pt x="151" y="193"/>
                  </a:lnTo>
                  <a:lnTo>
                    <a:pt x="151" y="192"/>
                  </a:lnTo>
                  <a:lnTo>
                    <a:pt x="153" y="190"/>
                  </a:lnTo>
                  <a:lnTo>
                    <a:pt x="154" y="189"/>
                  </a:lnTo>
                  <a:lnTo>
                    <a:pt x="155" y="189"/>
                  </a:lnTo>
                  <a:lnTo>
                    <a:pt x="155" y="188"/>
                  </a:lnTo>
                  <a:lnTo>
                    <a:pt x="157" y="186"/>
                  </a:lnTo>
                  <a:lnTo>
                    <a:pt x="157" y="184"/>
                  </a:lnTo>
                  <a:lnTo>
                    <a:pt x="158" y="182"/>
                  </a:lnTo>
                  <a:lnTo>
                    <a:pt x="158" y="181"/>
                  </a:lnTo>
                  <a:lnTo>
                    <a:pt x="159" y="180"/>
                  </a:lnTo>
                  <a:lnTo>
                    <a:pt x="159" y="178"/>
                  </a:lnTo>
                  <a:lnTo>
                    <a:pt x="159" y="177"/>
                  </a:lnTo>
                  <a:lnTo>
                    <a:pt x="159" y="176"/>
                  </a:lnTo>
                  <a:lnTo>
                    <a:pt x="161" y="174"/>
                  </a:lnTo>
                  <a:lnTo>
                    <a:pt x="161" y="174"/>
                  </a:lnTo>
                  <a:lnTo>
                    <a:pt x="162" y="173"/>
                  </a:lnTo>
                  <a:lnTo>
                    <a:pt x="162" y="173"/>
                  </a:lnTo>
                  <a:lnTo>
                    <a:pt x="163" y="173"/>
                  </a:lnTo>
                  <a:lnTo>
                    <a:pt x="165" y="173"/>
                  </a:lnTo>
                  <a:lnTo>
                    <a:pt x="166" y="173"/>
                  </a:lnTo>
                  <a:lnTo>
                    <a:pt x="167" y="173"/>
                  </a:lnTo>
                  <a:lnTo>
                    <a:pt x="169" y="173"/>
                  </a:lnTo>
                  <a:lnTo>
                    <a:pt x="170" y="173"/>
                  </a:lnTo>
                  <a:lnTo>
                    <a:pt x="173" y="172"/>
                  </a:lnTo>
                  <a:lnTo>
                    <a:pt x="174" y="172"/>
                  </a:lnTo>
                  <a:lnTo>
                    <a:pt x="176" y="170"/>
                  </a:lnTo>
                  <a:lnTo>
                    <a:pt x="178" y="170"/>
                  </a:lnTo>
                  <a:lnTo>
                    <a:pt x="180" y="169"/>
                  </a:lnTo>
                  <a:lnTo>
                    <a:pt x="182" y="169"/>
                  </a:lnTo>
                  <a:lnTo>
                    <a:pt x="181" y="167"/>
                  </a:lnTo>
                  <a:lnTo>
                    <a:pt x="181" y="167"/>
                  </a:lnTo>
                  <a:lnTo>
                    <a:pt x="181" y="166"/>
                  </a:lnTo>
                  <a:lnTo>
                    <a:pt x="181" y="165"/>
                  </a:lnTo>
                  <a:lnTo>
                    <a:pt x="180" y="165"/>
                  </a:lnTo>
                  <a:lnTo>
                    <a:pt x="180" y="163"/>
                  </a:lnTo>
                  <a:lnTo>
                    <a:pt x="180" y="162"/>
                  </a:lnTo>
                  <a:lnTo>
                    <a:pt x="180" y="161"/>
                  </a:lnTo>
                  <a:lnTo>
                    <a:pt x="180" y="159"/>
                  </a:lnTo>
                  <a:lnTo>
                    <a:pt x="180" y="159"/>
                  </a:lnTo>
                  <a:lnTo>
                    <a:pt x="181" y="158"/>
                  </a:lnTo>
                  <a:lnTo>
                    <a:pt x="181" y="155"/>
                  </a:lnTo>
                  <a:lnTo>
                    <a:pt x="181" y="154"/>
                  </a:lnTo>
                  <a:lnTo>
                    <a:pt x="181" y="153"/>
                  </a:lnTo>
                  <a:lnTo>
                    <a:pt x="181" y="150"/>
                  </a:lnTo>
                  <a:lnTo>
                    <a:pt x="181" y="149"/>
                  </a:lnTo>
                  <a:lnTo>
                    <a:pt x="180" y="146"/>
                  </a:lnTo>
                  <a:lnTo>
                    <a:pt x="180" y="145"/>
                  </a:lnTo>
                  <a:lnTo>
                    <a:pt x="178" y="142"/>
                  </a:lnTo>
                  <a:lnTo>
                    <a:pt x="178" y="140"/>
                  </a:lnTo>
                  <a:lnTo>
                    <a:pt x="178" y="138"/>
                  </a:lnTo>
                  <a:lnTo>
                    <a:pt x="178" y="135"/>
                  </a:lnTo>
                  <a:lnTo>
                    <a:pt x="178" y="134"/>
                  </a:lnTo>
                  <a:lnTo>
                    <a:pt x="178" y="131"/>
                  </a:lnTo>
                  <a:lnTo>
                    <a:pt x="180" y="128"/>
                  </a:lnTo>
                  <a:lnTo>
                    <a:pt x="180" y="127"/>
                  </a:lnTo>
                  <a:lnTo>
                    <a:pt x="180" y="124"/>
                  </a:lnTo>
                  <a:lnTo>
                    <a:pt x="181" y="124"/>
                  </a:lnTo>
                  <a:lnTo>
                    <a:pt x="181" y="123"/>
                  </a:lnTo>
                  <a:lnTo>
                    <a:pt x="182" y="123"/>
                  </a:lnTo>
                  <a:lnTo>
                    <a:pt x="182" y="123"/>
                  </a:lnTo>
                  <a:lnTo>
                    <a:pt x="182" y="123"/>
                  </a:lnTo>
                  <a:lnTo>
                    <a:pt x="184" y="122"/>
                  </a:lnTo>
                  <a:lnTo>
                    <a:pt x="184" y="122"/>
                  </a:lnTo>
                  <a:lnTo>
                    <a:pt x="184" y="122"/>
                  </a:lnTo>
                  <a:lnTo>
                    <a:pt x="185" y="122"/>
                  </a:lnTo>
                  <a:lnTo>
                    <a:pt x="185" y="119"/>
                  </a:lnTo>
                  <a:lnTo>
                    <a:pt x="186" y="117"/>
                  </a:lnTo>
                  <a:lnTo>
                    <a:pt x="188" y="116"/>
                  </a:lnTo>
                  <a:lnTo>
                    <a:pt x="189" y="113"/>
                  </a:lnTo>
                  <a:lnTo>
                    <a:pt x="190" y="112"/>
                  </a:lnTo>
                  <a:lnTo>
                    <a:pt x="190" y="109"/>
                  </a:lnTo>
                  <a:lnTo>
                    <a:pt x="192" y="108"/>
                  </a:lnTo>
                  <a:lnTo>
                    <a:pt x="193" y="105"/>
                  </a:lnTo>
                  <a:lnTo>
                    <a:pt x="194" y="103"/>
                  </a:lnTo>
                  <a:lnTo>
                    <a:pt x="196" y="101"/>
                  </a:lnTo>
                  <a:lnTo>
                    <a:pt x="196" y="100"/>
                  </a:lnTo>
                  <a:lnTo>
                    <a:pt x="197" y="100"/>
                  </a:lnTo>
                  <a:lnTo>
                    <a:pt x="197" y="99"/>
                  </a:lnTo>
                  <a:lnTo>
                    <a:pt x="198" y="97"/>
                  </a:lnTo>
                  <a:lnTo>
                    <a:pt x="200" y="97"/>
                  </a:lnTo>
                  <a:lnTo>
                    <a:pt x="200" y="97"/>
                  </a:lnTo>
                  <a:lnTo>
                    <a:pt x="201" y="96"/>
                  </a:lnTo>
                  <a:lnTo>
                    <a:pt x="201" y="96"/>
                  </a:lnTo>
                  <a:lnTo>
                    <a:pt x="203" y="96"/>
                  </a:lnTo>
                  <a:lnTo>
                    <a:pt x="205" y="95"/>
                  </a:lnTo>
                  <a:lnTo>
                    <a:pt x="207" y="95"/>
                  </a:lnTo>
                  <a:lnTo>
                    <a:pt x="208" y="93"/>
                  </a:lnTo>
                  <a:lnTo>
                    <a:pt x="209" y="92"/>
                  </a:lnTo>
                  <a:lnTo>
                    <a:pt x="211" y="92"/>
                  </a:lnTo>
                  <a:lnTo>
                    <a:pt x="212" y="90"/>
                  </a:lnTo>
                  <a:lnTo>
                    <a:pt x="213" y="90"/>
                  </a:lnTo>
                  <a:lnTo>
                    <a:pt x="213" y="90"/>
                  </a:lnTo>
                  <a:lnTo>
                    <a:pt x="215" y="90"/>
                  </a:lnTo>
                  <a:lnTo>
                    <a:pt x="215" y="89"/>
                  </a:lnTo>
                  <a:lnTo>
                    <a:pt x="216" y="89"/>
                  </a:lnTo>
                  <a:lnTo>
                    <a:pt x="216" y="89"/>
                  </a:lnTo>
                  <a:lnTo>
                    <a:pt x="216" y="88"/>
                  </a:lnTo>
                  <a:lnTo>
                    <a:pt x="216" y="88"/>
                  </a:lnTo>
                  <a:lnTo>
                    <a:pt x="216" y="86"/>
                  </a:lnTo>
                  <a:lnTo>
                    <a:pt x="216" y="85"/>
                  </a:lnTo>
                  <a:lnTo>
                    <a:pt x="216" y="84"/>
                  </a:lnTo>
                  <a:lnTo>
                    <a:pt x="216" y="82"/>
                  </a:lnTo>
                  <a:lnTo>
                    <a:pt x="217" y="81"/>
                  </a:lnTo>
                  <a:lnTo>
                    <a:pt x="217" y="80"/>
                  </a:lnTo>
                  <a:lnTo>
                    <a:pt x="217" y="77"/>
                  </a:lnTo>
                  <a:lnTo>
                    <a:pt x="217" y="74"/>
                  </a:lnTo>
                  <a:lnTo>
                    <a:pt x="217" y="72"/>
                  </a:lnTo>
                  <a:lnTo>
                    <a:pt x="217" y="70"/>
                  </a:lnTo>
                  <a:lnTo>
                    <a:pt x="217" y="69"/>
                  </a:lnTo>
                  <a:lnTo>
                    <a:pt x="217" y="68"/>
                  </a:lnTo>
                  <a:lnTo>
                    <a:pt x="217" y="66"/>
                  </a:lnTo>
                  <a:lnTo>
                    <a:pt x="216" y="65"/>
                  </a:lnTo>
                  <a:lnTo>
                    <a:pt x="216" y="63"/>
                  </a:lnTo>
                  <a:lnTo>
                    <a:pt x="216" y="62"/>
                  </a:lnTo>
                  <a:lnTo>
                    <a:pt x="215" y="61"/>
                  </a:lnTo>
                  <a:lnTo>
                    <a:pt x="215" y="61"/>
                  </a:lnTo>
                  <a:lnTo>
                    <a:pt x="213" y="59"/>
                  </a:lnTo>
                  <a:lnTo>
                    <a:pt x="213" y="58"/>
                  </a:lnTo>
                  <a:lnTo>
                    <a:pt x="213" y="58"/>
                  </a:lnTo>
                  <a:lnTo>
                    <a:pt x="213" y="58"/>
                  </a:lnTo>
                  <a:lnTo>
                    <a:pt x="213" y="58"/>
                  </a:lnTo>
                  <a:lnTo>
                    <a:pt x="215" y="57"/>
                  </a:lnTo>
                  <a:lnTo>
                    <a:pt x="215" y="57"/>
                  </a:lnTo>
                  <a:lnTo>
                    <a:pt x="215" y="57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40" name="Freeform 50"/>
            <p:cNvSpPr>
              <a:spLocks/>
            </p:cNvSpPr>
            <p:nvPr/>
          </p:nvSpPr>
          <p:spPr bwMode="auto">
            <a:xfrm>
              <a:off x="6503570" y="4397257"/>
              <a:ext cx="925476" cy="815139"/>
            </a:xfrm>
            <a:custGeom>
              <a:avLst/>
              <a:gdLst>
                <a:gd name="T0" fmla="*/ 387 w 411"/>
                <a:gd name="T1" fmla="*/ 67 h 362"/>
                <a:gd name="T2" fmla="*/ 373 w 411"/>
                <a:gd name="T3" fmla="*/ 54 h 362"/>
                <a:gd name="T4" fmla="*/ 365 w 411"/>
                <a:gd name="T5" fmla="*/ 42 h 362"/>
                <a:gd name="T6" fmla="*/ 353 w 411"/>
                <a:gd name="T7" fmla="*/ 28 h 362"/>
                <a:gd name="T8" fmla="*/ 358 w 411"/>
                <a:gd name="T9" fmla="*/ 3 h 362"/>
                <a:gd name="T10" fmla="*/ 347 w 411"/>
                <a:gd name="T11" fmla="*/ 4 h 362"/>
                <a:gd name="T12" fmla="*/ 337 w 411"/>
                <a:gd name="T13" fmla="*/ 24 h 362"/>
                <a:gd name="T14" fmla="*/ 322 w 411"/>
                <a:gd name="T15" fmla="*/ 38 h 362"/>
                <a:gd name="T16" fmla="*/ 310 w 411"/>
                <a:gd name="T17" fmla="*/ 40 h 362"/>
                <a:gd name="T18" fmla="*/ 289 w 411"/>
                <a:gd name="T19" fmla="*/ 42 h 362"/>
                <a:gd name="T20" fmla="*/ 281 w 411"/>
                <a:gd name="T21" fmla="*/ 42 h 362"/>
                <a:gd name="T22" fmla="*/ 261 w 411"/>
                <a:gd name="T23" fmla="*/ 38 h 362"/>
                <a:gd name="T24" fmla="*/ 253 w 411"/>
                <a:gd name="T25" fmla="*/ 51 h 362"/>
                <a:gd name="T26" fmla="*/ 239 w 411"/>
                <a:gd name="T27" fmla="*/ 54 h 362"/>
                <a:gd name="T28" fmla="*/ 226 w 411"/>
                <a:gd name="T29" fmla="*/ 59 h 362"/>
                <a:gd name="T30" fmla="*/ 208 w 411"/>
                <a:gd name="T31" fmla="*/ 74 h 362"/>
                <a:gd name="T32" fmla="*/ 208 w 411"/>
                <a:gd name="T33" fmla="*/ 90 h 362"/>
                <a:gd name="T34" fmla="*/ 219 w 411"/>
                <a:gd name="T35" fmla="*/ 101 h 362"/>
                <a:gd name="T36" fmla="*/ 214 w 411"/>
                <a:gd name="T37" fmla="*/ 117 h 362"/>
                <a:gd name="T38" fmla="*/ 222 w 411"/>
                <a:gd name="T39" fmla="*/ 136 h 362"/>
                <a:gd name="T40" fmla="*/ 229 w 411"/>
                <a:gd name="T41" fmla="*/ 156 h 362"/>
                <a:gd name="T42" fmla="*/ 230 w 411"/>
                <a:gd name="T43" fmla="*/ 178 h 362"/>
                <a:gd name="T44" fmla="*/ 220 w 411"/>
                <a:gd name="T45" fmla="*/ 220 h 362"/>
                <a:gd name="T46" fmla="*/ 185 w 411"/>
                <a:gd name="T47" fmla="*/ 262 h 362"/>
                <a:gd name="T48" fmla="*/ 158 w 411"/>
                <a:gd name="T49" fmla="*/ 298 h 362"/>
                <a:gd name="T50" fmla="*/ 156 w 411"/>
                <a:gd name="T51" fmla="*/ 312 h 362"/>
                <a:gd name="T52" fmla="*/ 137 w 411"/>
                <a:gd name="T53" fmla="*/ 317 h 362"/>
                <a:gd name="T54" fmla="*/ 122 w 411"/>
                <a:gd name="T55" fmla="*/ 312 h 362"/>
                <a:gd name="T56" fmla="*/ 116 w 411"/>
                <a:gd name="T57" fmla="*/ 301 h 362"/>
                <a:gd name="T58" fmla="*/ 92 w 411"/>
                <a:gd name="T59" fmla="*/ 286 h 362"/>
                <a:gd name="T60" fmla="*/ 79 w 411"/>
                <a:gd name="T61" fmla="*/ 283 h 362"/>
                <a:gd name="T62" fmla="*/ 41 w 411"/>
                <a:gd name="T63" fmla="*/ 260 h 362"/>
                <a:gd name="T64" fmla="*/ 25 w 411"/>
                <a:gd name="T65" fmla="*/ 252 h 362"/>
                <a:gd name="T66" fmla="*/ 12 w 411"/>
                <a:gd name="T67" fmla="*/ 265 h 362"/>
                <a:gd name="T68" fmla="*/ 2 w 411"/>
                <a:gd name="T69" fmla="*/ 278 h 362"/>
                <a:gd name="T70" fmla="*/ 2 w 411"/>
                <a:gd name="T71" fmla="*/ 298 h 362"/>
                <a:gd name="T72" fmla="*/ 12 w 411"/>
                <a:gd name="T73" fmla="*/ 306 h 362"/>
                <a:gd name="T74" fmla="*/ 37 w 411"/>
                <a:gd name="T75" fmla="*/ 315 h 362"/>
                <a:gd name="T76" fmla="*/ 58 w 411"/>
                <a:gd name="T77" fmla="*/ 316 h 362"/>
                <a:gd name="T78" fmla="*/ 89 w 411"/>
                <a:gd name="T79" fmla="*/ 321 h 362"/>
                <a:gd name="T80" fmla="*/ 106 w 411"/>
                <a:gd name="T81" fmla="*/ 352 h 362"/>
                <a:gd name="T82" fmla="*/ 143 w 411"/>
                <a:gd name="T83" fmla="*/ 362 h 362"/>
                <a:gd name="T84" fmla="*/ 187 w 411"/>
                <a:gd name="T85" fmla="*/ 344 h 362"/>
                <a:gd name="T86" fmla="*/ 229 w 411"/>
                <a:gd name="T87" fmla="*/ 343 h 362"/>
                <a:gd name="T88" fmla="*/ 250 w 411"/>
                <a:gd name="T89" fmla="*/ 342 h 362"/>
                <a:gd name="T90" fmla="*/ 260 w 411"/>
                <a:gd name="T91" fmla="*/ 328 h 362"/>
                <a:gd name="T92" fmla="*/ 264 w 411"/>
                <a:gd name="T93" fmla="*/ 317 h 362"/>
                <a:gd name="T94" fmla="*/ 253 w 411"/>
                <a:gd name="T95" fmla="*/ 309 h 362"/>
                <a:gd name="T96" fmla="*/ 258 w 411"/>
                <a:gd name="T97" fmla="*/ 294 h 362"/>
                <a:gd name="T98" fmla="*/ 258 w 411"/>
                <a:gd name="T99" fmla="*/ 282 h 362"/>
                <a:gd name="T100" fmla="*/ 270 w 411"/>
                <a:gd name="T101" fmla="*/ 277 h 362"/>
                <a:gd name="T102" fmla="*/ 285 w 411"/>
                <a:gd name="T103" fmla="*/ 274 h 362"/>
                <a:gd name="T104" fmla="*/ 301 w 411"/>
                <a:gd name="T105" fmla="*/ 265 h 362"/>
                <a:gd name="T106" fmla="*/ 315 w 411"/>
                <a:gd name="T107" fmla="*/ 252 h 362"/>
                <a:gd name="T108" fmla="*/ 331 w 411"/>
                <a:gd name="T109" fmla="*/ 233 h 362"/>
                <a:gd name="T110" fmla="*/ 345 w 411"/>
                <a:gd name="T111" fmla="*/ 220 h 362"/>
                <a:gd name="T112" fmla="*/ 373 w 411"/>
                <a:gd name="T113" fmla="*/ 197 h 362"/>
                <a:gd name="T114" fmla="*/ 372 w 411"/>
                <a:gd name="T115" fmla="*/ 170 h 362"/>
                <a:gd name="T116" fmla="*/ 361 w 411"/>
                <a:gd name="T117" fmla="*/ 155 h 362"/>
                <a:gd name="T118" fmla="*/ 384 w 411"/>
                <a:gd name="T119" fmla="*/ 123 h 362"/>
                <a:gd name="T120" fmla="*/ 407 w 411"/>
                <a:gd name="T121" fmla="*/ 101 h 362"/>
                <a:gd name="T122" fmla="*/ 407 w 411"/>
                <a:gd name="T123" fmla="*/ 77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11" h="362">
                  <a:moveTo>
                    <a:pt x="403" y="75"/>
                  </a:moveTo>
                  <a:lnTo>
                    <a:pt x="400" y="75"/>
                  </a:lnTo>
                  <a:lnTo>
                    <a:pt x="397" y="73"/>
                  </a:lnTo>
                  <a:lnTo>
                    <a:pt x="395" y="71"/>
                  </a:lnTo>
                  <a:lnTo>
                    <a:pt x="393" y="70"/>
                  </a:lnTo>
                  <a:lnTo>
                    <a:pt x="393" y="70"/>
                  </a:lnTo>
                  <a:lnTo>
                    <a:pt x="392" y="70"/>
                  </a:lnTo>
                  <a:lnTo>
                    <a:pt x="392" y="69"/>
                  </a:lnTo>
                  <a:lnTo>
                    <a:pt x="391" y="69"/>
                  </a:lnTo>
                  <a:lnTo>
                    <a:pt x="389" y="69"/>
                  </a:lnTo>
                  <a:lnTo>
                    <a:pt x="389" y="69"/>
                  </a:lnTo>
                  <a:lnTo>
                    <a:pt x="388" y="67"/>
                  </a:lnTo>
                  <a:lnTo>
                    <a:pt x="387" y="67"/>
                  </a:lnTo>
                  <a:lnTo>
                    <a:pt x="385" y="67"/>
                  </a:lnTo>
                  <a:lnTo>
                    <a:pt x="384" y="67"/>
                  </a:lnTo>
                  <a:lnTo>
                    <a:pt x="381" y="67"/>
                  </a:lnTo>
                  <a:lnTo>
                    <a:pt x="378" y="66"/>
                  </a:lnTo>
                  <a:lnTo>
                    <a:pt x="378" y="65"/>
                  </a:lnTo>
                  <a:lnTo>
                    <a:pt x="377" y="65"/>
                  </a:lnTo>
                  <a:lnTo>
                    <a:pt x="376" y="63"/>
                  </a:lnTo>
                  <a:lnTo>
                    <a:pt x="376" y="62"/>
                  </a:lnTo>
                  <a:lnTo>
                    <a:pt x="374" y="61"/>
                  </a:lnTo>
                  <a:lnTo>
                    <a:pt x="374" y="59"/>
                  </a:lnTo>
                  <a:lnTo>
                    <a:pt x="374" y="58"/>
                  </a:lnTo>
                  <a:lnTo>
                    <a:pt x="373" y="55"/>
                  </a:lnTo>
                  <a:lnTo>
                    <a:pt x="373" y="54"/>
                  </a:lnTo>
                  <a:lnTo>
                    <a:pt x="373" y="53"/>
                  </a:lnTo>
                  <a:lnTo>
                    <a:pt x="373" y="51"/>
                  </a:lnTo>
                  <a:lnTo>
                    <a:pt x="372" y="50"/>
                  </a:lnTo>
                  <a:lnTo>
                    <a:pt x="372" y="50"/>
                  </a:lnTo>
                  <a:lnTo>
                    <a:pt x="370" y="48"/>
                  </a:lnTo>
                  <a:lnTo>
                    <a:pt x="370" y="48"/>
                  </a:lnTo>
                  <a:lnTo>
                    <a:pt x="369" y="48"/>
                  </a:lnTo>
                  <a:lnTo>
                    <a:pt x="369" y="48"/>
                  </a:lnTo>
                  <a:lnTo>
                    <a:pt x="369" y="48"/>
                  </a:lnTo>
                  <a:lnTo>
                    <a:pt x="368" y="47"/>
                  </a:lnTo>
                  <a:lnTo>
                    <a:pt x="368" y="46"/>
                  </a:lnTo>
                  <a:lnTo>
                    <a:pt x="366" y="44"/>
                  </a:lnTo>
                  <a:lnTo>
                    <a:pt x="365" y="42"/>
                  </a:lnTo>
                  <a:lnTo>
                    <a:pt x="365" y="40"/>
                  </a:lnTo>
                  <a:lnTo>
                    <a:pt x="364" y="39"/>
                  </a:lnTo>
                  <a:lnTo>
                    <a:pt x="364" y="38"/>
                  </a:lnTo>
                  <a:lnTo>
                    <a:pt x="362" y="36"/>
                  </a:lnTo>
                  <a:lnTo>
                    <a:pt x="361" y="35"/>
                  </a:lnTo>
                  <a:lnTo>
                    <a:pt x="360" y="34"/>
                  </a:lnTo>
                  <a:lnTo>
                    <a:pt x="358" y="32"/>
                  </a:lnTo>
                  <a:lnTo>
                    <a:pt x="357" y="32"/>
                  </a:lnTo>
                  <a:lnTo>
                    <a:pt x="355" y="32"/>
                  </a:lnTo>
                  <a:lnTo>
                    <a:pt x="354" y="31"/>
                  </a:lnTo>
                  <a:lnTo>
                    <a:pt x="354" y="31"/>
                  </a:lnTo>
                  <a:lnTo>
                    <a:pt x="353" y="30"/>
                  </a:lnTo>
                  <a:lnTo>
                    <a:pt x="353" y="28"/>
                  </a:lnTo>
                  <a:lnTo>
                    <a:pt x="351" y="28"/>
                  </a:lnTo>
                  <a:lnTo>
                    <a:pt x="351" y="27"/>
                  </a:lnTo>
                  <a:lnTo>
                    <a:pt x="351" y="27"/>
                  </a:lnTo>
                  <a:lnTo>
                    <a:pt x="353" y="26"/>
                  </a:lnTo>
                  <a:lnTo>
                    <a:pt x="353" y="23"/>
                  </a:lnTo>
                  <a:lnTo>
                    <a:pt x="353" y="21"/>
                  </a:lnTo>
                  <a:lnTo>
                    <a:pt x="353" y="19"/>
                  </a:lnTo>
                  <a:lnTo>
                    <a:pt x="353" y="15"/>
                  </a:lnTo>
                  <a:lnTo>
                    <a:pt x="357" y="8"/>
                  </a:lnTo>
                  <a:lnTo>
                    <a:pt x="357" y="7"/>
                  </a:lnTo>
                  <a:lnTo>
                    <a:pt x="358" y="5"/>
                  </a:lnTo>
                  <a:lnTo>
                    <a:pt x="358" y="4"/>
                  </a:lnTo>
                  <a:lnTo>
                    <a:pt x="358" y="3"/>
                  </a:lnTo>
                  <a:lnTo>
                    <a:pt x="358" y="1"/>
                  </a:lnTo>
                  <a:lnTo>
                    <a:pt x="358" y="1"/>
                  </a:lnTo>
                  <a:lnTo>
                    <a:pt x="358" y="0"/>
                  </a:lnTo>
                  <a:lnTo>
                    <a:pt x="357" y="0"/>
                  </a:lnTo>
                  <a:lnTo>
                    <a:pt x="357" y="0"/>
                  </a:lnTo>
                  <a:lnTo>
                    <a:pt x="355" y="0"/>
                  </a:lnTo>
                  <a:lnTo>
                    <a:pt x="354" y="0"/>
                  </a:lnTo>
                  <a:lnTo>
                    <a:pt x="353" y="0"/>
                  </a:lnTo>
                  <a:lnTo>
                    <a:pt x="353" y="0"/>
                  </a:lnTo>
                  <a:lnTo>
                    <a:pt x="351" y="1"/>
                  </a:lnTo>
                  <a:lnTo>
                    <a:pt x="350" y="1"/>
                  </a:lnTo>
                  <a:lnTo>
                    <a:pt x="350" y="3"/>
                  </a:lnTo>
                  <a:lnTo>
                    <a:pt x="347" y="4"/>
                  </a:lnTo>
                  <a:lnTo>
                    <a:pt x="346" y="7"/>
                  </a:lnTo>
                  <a:lnTo>
                    <a:pt x="343" y="8"/>
                  </a:lnTo>
                  <a:lnTo>
                    <a:pt x="341" y="9"/>
                  </a:lnTo>
                  <a:lnTo>
                    <a:pt x="341" y="9"/>
                  </a:lnTo>
                  <a:lnTo>
                    <a:pt x="339" y="11"/>
                  </a:lnTo>
                  <a:lnTo>
                    <a:pt x="339" y="12"/>
                  </a:lnTo>
                  <a:lnTo>
                    <a:pt x="338" y="13"/>
                  </a:lnTo>
                  <a:lnTo>
                    <a:pt x="338" y="15"/>
                  </a:lnTo>
                  <a:lnTo>
                    <a:pt x="337" y="16"/>
                  </a:lnTo>
                  <a:lnTo>
                    <a:pt x="337" y="19"/>
                  </a:lnTo>
                  <a:lnTo>
                    <a:pt x="337" y="20"/>
                  </a:lnTo>
                  <a:lnTo>
                    <a:pt x="337" y="23"/>
                  </a:lnTo>
                  <a:lnTo>
                    <a:pt x="337" y="24"/>
                  </a:lnTo>
                  <a:lnTo>
                    <a:pt x="335" y="26"/>
                  </a:lnTo>
                  <a:lnTo>
                    <a:pt x="335" y="28"/>
                  </a:lnTo>
                  <a:lnTo>
                    <a:pt x="334" y="30"/>
                  </a:lnTo>
                  <a:lnTo>
                    <a:pt x="333" y="31"/>
                  </a:lnTo>
                  <a:lnTo>
                    <a:pt x="331" y="31"/>
                  </a:lnTo>
                  <a:lnTo>
                    <a:pt x="330" y="32"/>
                  </a:lnTo>
                  <a:lnTo>
                    <a:pt x="328" y="32"/>
                  </a:lnTo>
                  <a:lnTo>
                    <a:pt x="327" y="34"/>
                  </a:lnTo>
                  <a:lnTo>
                    <a:pt x="326" y="35"/>
                  </a:lnTo>
                  <a:lnTo>
                    <a:pt x="324" y="35"/>
                  </a:lnTo>
                  <a:lnTo>
                    <a:pt x="323" y="36"/>
                  </a:lnTo>
                  <a:lnTo>
                    <a:pt x="323" y="38"/>
                  </a:lnTo>
                  <a:lnTo>
                    <a:pt x="322" y="38"/>
                  </a:lnTo>
                  <a:lnTo>
                    <a:pt x="322" y="39"/>
                  </a:lnTo>
                  <a:lnTo>
                    <a:pt x="322" y="40"/>
                  </a:lnTo>
                  <a:lnTo>
                    <a:pt x="320" y="40"/>
                  </a:lnTo>
                  <a:lnTo>
                    <a:pt x="320" y="40"/>
                  </a:lnTo>
                  <a:lnTo>
                    <a:pt x="319" y="42"/>
                  </a:lnTo>
                  <a:lnTo>
                    <a:pt x="319" y="42"/>
                  </a:lnTo>
                  <a:lnTo>
                    <a:pt x="318" y="42"/>
                  </a:lnTo>
                  <a:lnTo>
                    <a:pt x="316" y="42"/>
                  </a:lnTo>
                  <a:lnTo>
                    <a:pt x="315" y="42"/>
                  </a:lnTo>
                  <a:lnTo>
                    <a:pt x="312" y="40"/>
                  </a:lnTo>
                  <a:lnTo>
                    <a:pt x="311" y="40"/>
                  </a:lnTo>
                  <a:lnTo>
                    <a:pt x="310" y="40"/>
                  </a:lnTo>
                  <a:lnTo>
                    <a:pt x="310" y="40"/>
                  </a:lnTo>
                  <a:lnTo>
                    <a:pt x="308" y="40"/>
                  </a:lnTo>
                  <a:lnTo>
                    <a:pt x="308" y="40"/>
                  </a:lnTo>
                  <a:lnTo>
                    <a:pt x="308" y="42"/>
                  </a:lnTo>
                  <a:lnTo>
                    <a:pt x="306" y="43"/>
                  </a:lnTo>
                  <a:lnTo>
                    <a:pt x="303" y="43"/>
                  </a:lnTo>
                  <a:lnTo>
                    <a:pt x="299" y="43"/>
                  </a:lnTo>
                  <a:lnTo>
                    <a:pt x="296" y="43"/>
                  </a:lnTo>
                  <a:lnTo>
                    <a:pt x="295" y="43"/>
                  </a:lnTo>
                  <a:lnTo>
                    <a:pt x="293" y="43"/>
                  </a:lnTo>
                  <a:lnTo>
                    <a:pt x="292" y="43"/>
                  </a:lnTo>
                  <a:lnTo>
                    <a:pt x="291" y="43"/>
                  </a:lnTo>
                  <a:lnTo>
                    <a:pt x="289" y="42"/>
                  </a:lnTo>
                  <a:lnTo>
                    <a:pt x="289" y="42"/>
                  </a:lnTo>
                  <a:lnTo>
                    <a:pt x="289" y="40"/>
                  </a:lnTo>
                  <a:lnTo>
                    <a:pt x="289" y="40"/>
                  </a:lnTo>
                  <a:lnTo>
                    <a:pt x="288" y="39"/>
                  </a:lnTo>
                  <a:lnTo>
                    <a:pt x="288" y="39"/>
                  </a:lnTo>
                  <a:lnTo>
                    <a:pt x="288" y="39"/>
                  </a:lnTo>
                  <a:lnTo>
                    <a:pt x="287" y="39"/>
                  </a:lnTo>
                  <a:lnTo>
                    <a:pt x="287" y="39"/>
                  </a:lnTo>
                  <a:lnTo>
                    <a:pt x="285" y="39"/>
                  </a:lnTo>
                  <a:lnTo>
                    <a:pt x="285" y="39"/>
                  </a:lnTo>
                  <a:lnTo>
                    <a:pt x="284" y="40"/>
                  </a:lnTo>
                  <a:lnTo>
                    <a:pt x="284" y="40"/>
                  </a:lnTo>
                  <a:lnTo>
                    <a:pt x="283" y="40"/>
                  </a:lnTo>
                  <a:lnTo>
                    <a:pt x="281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79" y="42"/>
                  </a:lnTo>
                  <a:lnTo>
                    <a:pt x="279" y="42"/>
                  </a:lnTo>
                  <a:lnTo>
                    <a:pt x="276" y="40"/>
                  </a:lnTo>
                  <a:lnTo>
                    <a:pt x="273" y="40"/>
                  </a:lnTo>
                  <a:lnTo>
                    <a:pt x="272" y="40"/>
                  </a:lnTo>
                  <a:lnTo>
                    <a:pt x="269" y="40"/>
                  </a:lnTo>
                  <a:lnTo>
                    <a:pt x="268" y="40"/>
                  </a:lnTo>
                  <a:lnTo>
                    <a:pt x="265" y="40"/>
                  </a:lnTo>
                  <a:lnTo>
                    <a:pt x="262" y="39"/>
                  </a:lnTo>
                  <a:lnTo>
                    <a:pt x="261" y="38"/>
                  </a:lnTo>
                  <a:lnTo>
                    <a:pt x="261" y="38"/>
                  </a:lnTo>
                  <a:lnTo>
                    <a:pt x="260" y="38"/>
                  </a:lnTo>
                  <a:lnTo>
                    <a:pt x="260" y="38"/>
                  </a:lnTo>
                  <a:lnTo>
                    <a:pt x="258" y="39"/>
                  </a:lnTo>
                  <a:lnTo>
                    <a:pt x="258" y="39"/>
                  </a:lnTo>
                  <a:lnTo>
                    <a:pt x="257" y="40"/>
                  </a:lnTo>
                  <a:lnTo>
                    <a:pt x="257" y="42"/>
                  </a:lnTo>
                  <a:lnTo>
                    <a:pt x="257" y="43"/>
                  </a:lnTo>
                  <a:lnTo>
                    <a:pt x="256" y="46"/>
                  </a:lnTo>
                  <a:lnTo>
                    <a:pt x="256" y="47"/>
                  </a:lnTo>
                  <a:lnTo>
                    <a:pt x="256" y="48"/>
                  </a:lnTo>
                  <a:lnTo>
                    <a:pt x="254" y="50"/>
                  </a:lnTo>
                  <a:lnTo>
                    <a:pt x="253" y="50"/>
                  </a:lnTo>
                  <a:lnTo>
                    <a:pt x="253" y="51"/>
                  </a:lnTo>
                  <a:lnTo>
                    <a:pt x="252" y="51"/>
                  </a:lnTo>
                  <a:lnTo>
                    <a:pt x="250" y="51"/>
                  </a:lnTo>
                  <a:lnTo>
                    <a:pt x="249" y="51"/>
                  </a:lnTo>
                  <a:lnTo>
                    <a:pt x="246" y="53"/>
                  </a:lnTo>
                  <a:lnTo>
                    <a:pt x="245" y="53"/>
                  </a:lnTo>
                  <a:lnTo>
                    <a:pt x="243" y="54"/>
                  </a:lnTo>
                  <a:lnTo>
                    <a:pt x="243" y="54"/>
                  </a:lnTo>
                  <a:lnTo>
                    <a:pt x="242" y="54"/>
                  </a:lnTo>
                  <a:lnTo>
                    <a:pt x="242" y="55"/>
                  </a:lnTo>
                  <a:lnTo>
                    <a:pt x="242" y="55"/>
                  </a:lnTo>
                  <a:lnTo>
                    <a:pt x="241" y="55"/>
                  </a:lnTo>
                  <a:lnTo>
                    <a:pt x="241" y="55"/>
                  </a:lnTo>
                  <a:lnTo>
                    <a:pt x="239" y="54"/>
                  </a:lnTo>
                  <a:lnTo>
                    <a:pt x="239" y="54"/>
                  </a:lnTo>
                  <a:lnTo>
                    <a:pt x="238" y="54"/>
                  </a:lnTo>
                  <a:lnTo>
                    <a:pt x="237" y="53"/>
                  </a:lnTo>
                  <a:lnTo>
                    <a:pt x="234" y="53"/>
                  </a:lnTo>
                  <a:lnTo>
                    <a:pt x="231" y="53"/>
                  </a:lnTo>
                  <a:lnTo>
                    <a:pt x="230" y="53"/>
                  </a:lnTo>
                  <a:lnTo>
                    <a:pt x="230" y="53"/>
                  </a:lnTo>
                  <a:lnTo>
                    <a:pt x="229" y="53"/>
                  </a:lnTo>
                  <a:lnTo>
                    <a:pt x="227" y="54"/>
                  </a:lnTo>
                  <a:lnTo>
                    <a:pt x="227" y="55"/>
                  </a:lnTo>
                  <a:lnTo>
                    <a:pt x="226" y="57"/>
                  </a:lnTo>
                  <a:lnTo>
                    <a:pt x="226" y="58"/>
                  </a:lnTo>
                  <a:lnTo>
                    <a:pt x="226" y="59"/>
                  </a:lnTo>
                  <a:lnTo>
                    <a:pt x="226" y="61"/>
                  </a:lnTo>
                  <a:lnTo>
                    <a:pt x="226" y="62"/>
                  </a:lnTo>
                  <a:lnTo>
                    <a:pt x="224" y="63"/>
                  </a:lnTo>
                  <a:lnTo>
                    <a:pt x="224" y="65"/>
                  </a:lnTo>
                  <a:lnTo>
                    <a:pt x="223" y="65"/>
                  </a:lnTo>
                  <a:lnTo>
                    <a:pt x="223" y="66"/>
                  </a:lnTo>
                  <a:lnTo>
                    <a:pt x="222" y="67"/>
                  </a:lnTo>
                  <a:lnTo>
                    <a:pt x="220" y="67"/>
                  </a:lnTo>
                  <a:lnTo>
                    <a:pt x="219" y="69"/>
                  </a:lnTo>
                  <a:lnTo>
                    <a:pt x="216" y="70"/>
                  </a:lnTo>
                  <a:lnTo>
                    <a:pt x="212" y="71"/>
                  </a:lnTo>
                  <a:lnTo>
                    <a:pt x="210" y="74"/>
                  </a:lnTo>
                  <a:lnTo>
                    <a:pt x="208" y="74"/>
                  </a:lnTo>
                  <a:lnTo>
                    <a:pt x="207" y="75"/>
                  </a:lnTo>
                  <a:lnTo>
                    <a:pt x="207" y="77"/>
                  </a:lnTo>
                  <a:lnTo>
                    <a:pt x="206" y="78"/>
                  </a:lnTo>
                  <a:lnTo>
                    <a:pt x="206" y="80"/>
                  </a:lnTo>
                  <a:lnTo>
                    <a:pt x="204" y="81"/>
                  </a:lnTo>
                  <a:lnTo>
                    <a:pt x="204" y="84"/>
                  </a:lnTo>
                  <a:lnTo>
                    <a:pt x="204" y="84"/>
                  </a:lnTo>
                  <a:lnTo>
                    <a:pt x="206" y="86"/>
                  </a:lnTo>
                  <a:lnTo>
                    <a:pt x="206" y="88"/>
                  </a:lnTo>
                  <a:lnTo>
                    <a:pt x="206" y="89"/>
                  </a:lnTo>
                  <a:lnTo>
                    <a:pt x="207" y="90"/>
                  </a:lnTo>
                  <a:lnTo>
                    <a:pt x="207" y="90"/>
                  </a:lnTo>
                  <a:lnTo>
                    <a:pt x="208" y="90"/>
                  </a:lnTo>
                  <a:lnTo>
                    <a:pt x="211" y="92"/>
                  </a:lnTo>
                  <a:lnTo>
                    <a:pt x="212" y="93"/>
                  </a:lnTo>
                  <a:lnTo>
                    <a:pt x="214" y="93"/>
                  </a:lnTo>
                  <a:lnTo>
                    <a:pt x="215" y="94"/>
                  </a:lnTo>
                  <a:lnTo>
                    <a:pt x="218" y="94"/>
                  </a:lnTo>
                  <a:lnTo>
                    <a:pt x="219" y="96"/>
                  </a:lnTo>
                  <a:lnTo>
                    <a:pt x="219" y="96"/>
                  </a:lnTo>
                  <a:lnTo>
                    <a:pt x="220" y="97"/>
                  </a:lnTo>
                  <a:lnTo>
                    <a:pt x="220" y="98"/>
                  </a:lnTo>
                  <a:lnTo>
                    <a:pt x="220" y="98"/>
                  </a:lnTo>
                  <a:lnTo>
                    <a:pt x="220" y="100"/>
                  </a:lnTo>
                  <a:lnTo>
                    <a:pt x="220" y="100"/>
                  </a:lnTo>
                  <a:lnTo>
                    <a:pt x="219" y="101"/>
                  </a:lnTo>
                  <a:lnTo>
                    <a:pt x="219" y="102"/>
                  </a:lnTo>
                  <a:lnTo>
                    <a:pt x="218" y="102"/>
                  </a:lnTo>
                  <a:lnTo>
                    <a:pt x="218" y="104"/>
                  </a:lnTo>
                  <a:lnTo>
                    <a:pt x="216" y="105"/>
                  </a:lnTo>
                  <a:lnTo>
                    <a:pt x="216" y="105"/>
                  </a:lnTo>
                  <a:lnTo>
                    <a:pt x="215" y="107"/>
                  </a:lnTo>
                  <a:lnTo>
                    <a:pt x="215" y="108"/>
                  </a:lnTo>
                  <a:lnTo>
                    <a:pt x="215" y="109"/>
                  </a:lnTo>
                  <a:lnTo>
                    <a:pt x="215" y="109"/>
                  </a:lnTo>
                  <a:lnTo>
                    <a:pt x="215" y="112"/>
                  </a:lnTo>
                  <a:lnTo>
                    <a:pt x="214" y="113"/>
                  </a:lnTo>
                  <a:lnTo>
                    <a:pt x="214" y="115"/>
                  </a:lnTo>
                  <a:lnTo>
                    <a:pt x="214" y="117"/>
                  </a:lnTo>
                  <a:lnTo>
                    <a:pt x="214" y="119"/>
                  </a:lnTo>
                  <a:lnTo>
                    <a:pt x="214" y="120"/>
                  </a:lnTo>
                  <a:lnTo>
                    <a:pt x="215" y="121"/>
                  </a:lnTo>
                  <a:lnTo>
                    <a:pt x="215" y="124"/>
                  </a:lnTo>
                  <a:lnTo>
                    <a:pt x="216" y="125"/>
                  </a:lnTo>
                  <a:lnTo>
                    <a:pt x="218" y="127"/>
                  </a:lnTo>
                  <a:lnTo>
                    <a:pt x="219" y="128"/>
                  </a:lnTo>
                  <a:lnTo>
                    <a:pt x="219" y="129"/>
                  </a:lnTo>
                  <a:lnTo>
                    <a:pt x="220" y="131"/>
                  </a:lnTo>
                  <a:lnTo>
                    <a:pt x="220" y="132"/>
                  </a:lnTo>
                  <a:lnTo>
                    <a:pt x="220" y="132"/>
                  </a:lnTo>
                  <a:lnTo>
                    <a:pt x="222" y="134"/>
                  </a:lnTo>
                  <a:lnTo>
                    <a:pt x="222" y="136"/>
                  </a:lnTo>
                  <a:lnTo>
                    <a:pt x="222" y="139"/>
                  </a:lnTo>
                  <a:lnTo>
                    <a:pt x="222" y="142"/>
                  </a:lnTo>
                  <a:lnTo>
                    <a:pt x="223" y="144"/>
                  </a:lnTo>
                  <a:lnTo>
                    <a:pt x="223" y="146"/>
                  </a:lnTo>
                  <a:lnTo>
                    <a:pt x="223" y="148"/>
                  </a:lnTo>
                  <a:lnTo>
                    <a:pt x="223" y="150"/>
                  </a:lnTo>
                  <a:lnTo>
                    <a:pt x="224" y="151"/>
                  </a:lnTo>
                  <a:lnTo>
                    <a:pt x="224" y="152"/>
                  </a:lnTo>
                  <a:lnTo>
                    <a:pt x="226" y="154"/>
                  </a:lnTo>
                  <a:lnTo>
                    <a:pt x="226" y="154"/>
                  </a:lnTo>
                  <a:lnTo>
                    <a:pt x="227" y="155"/>
                  </a:lnTo>
                  <a:lnTo>
                    <a:pt x="227" y="156"/>
                  </a:lnTo>
                  <a:lnTo>
                    <a:pt x="229" y="156"/>
                  </a:lnTo>
                  <a:lnTo>
                    <a:pt x="230" y="158"/>
                  </a:lnTo>
                  <a:lnTo>
                    <a:pt x="230" y="158"/>
                  </a:lnTo>
                  <a:lnTo>
                    <a:pt x="230" y="158"/>
                  </a:lnTo>
                  <a:lnTo>
                    <a:pt x="231" y="158"/>
                  </a:lnTo>
                  <a:lnTo>
                    <a:pt x="231" y="159"/>
                  </a:lnTo>
                  <a:lnTo>
                    <a:pt x="231" y="161"/>
                  </a:lnTo>
                  <a:lnTo>
                    <a:pt x="231" y="162"/>
                  </a:lnTo>
                  <a:lnTo>
                    <a:pt x="233" y="163"/>
                  </a:lnTo>
                  <a:lnTo>
                    <a:pt x="233" y="166"/>
                  </a:lnTo>
                  <a:lnTo>
                    <a:pt x="231" y="169"/>
                  </a:lnTo>
                  <a:lnTo>
                    <a:pt x="231" y="173"/>
                  </a:lnTo>
                  <a:lnTo>
                    <a:pt x="231" y="175"/>
                  </a:lnTo>
                  <a:lnTo>
                    <a:pt x="230" y="178"/>
                  </a:lnTo>
                  <a:lnTo>
                    <a:pt x="230" y="182"/>
                  </a:lnTo>
                  <a:lnTo>
                    <a:pt x="229" y="186"/>
                  </a:lnTo>
                  <a:lnTo>
                    <a:pt x="229" y="190"/>
                  </a:lnTo>
                  <a:lnTo>
                    <a:pt x="227" y="194"/>
                  </a:lnTo>
                  <a:lnTo>
                    <a:pt x="227" y="198"/>
                  </a:lnTo>
                  <a:lnTo>
                    <a:pt x="226" y="201"/>
                  </a:lnTo>
                  <a:lnTo>
                    <a:pt x="226" y="205"/>
                  </a:lnTo>
                  <a:lnTo>
                    <a:pt x="226" y="208"/>
                  </a:lnTo>
                  <a:lnTo>
                    <a:pt x="224" y="211"/>
                  </a:lnTo>
                  <a:lnTo>
                    <a:pt x="224" y="213"/>
                  </a:lnTo>
                  <a:lnTo>
                    <a:pt x="223" y="216"/>
                  </a:lnTo>
                  <a:lnTo>
                    <a:pt x="222" y="219"/>
                  </a:lnTo>
                  <a:lnTo>
                    <a:pt x="220" y="220"/>
                  </a:lnTo>
                  <a:lnTo>
                    <a:pt x="220" y="221"/>
                  </a:lnTo>
                  <a:lnTo>
                    <a:pt x="219" y="223"/>
                  </a:lnTo>
                  <a:lnTo>
                    <a:pt x="216" y="224"/>
                  </a:lnTo>
                  <a:lnTo>
                    <a:pt x="214" y="228"/>
                  </a:lnTo>
                  <a:lnTo>
                    <a:pt x="211" y="231"/>
                  </a:lnTo>
                  <a:lnTo>
                    <a:pt x="207" y="235"/>
                  </a:lnTo>
                  <a:lnTo>
                    <a:pt x="204" y="239"/>
                  </a:lnTo>
                  <a:lnTo>
                    <a:pt x="200" y="243"/>
                  </a:lnTo>
                  <a:lnTo>
                    <a:pt x="196" y="247"/>
                  </a:lnTo>
                  <a:lnTo>
                    <a:pt x="193" y="251"/>
                  </a:lnTo>
                  <a:lnTo>
                    <a:pt x="191" y="254"/>
                  </a:lnTo>
                  <a:lnTo>
                    <a:pt x="188" y="258"/>
                  </a:lnTo>
                  <a:lnTo>
                    <a:pt x="185" y="262"/>
                  </a:lnTo>
                  <a:lnTo>
                    <a:pt x="184" y="266"/>
                  </a:lnTo>
                  <a:lnTo>
                    <a:pt x="181" y="270"/>
                  </a:lnTo>
                  <a:lnTo>
                    <a:pt x="180" y="274"/>
                  </a:lnTo>
                  <a:lnTo>
                    <a:pt x="177" y="278"/>
                  </a:lnTo>
                  <a:lnTo>
                    <a:pt x="175" y="281"/>
                  </a:lnTo>
                  <a:lnTo>
                    <a:pt x="172" y="283"/>
                  </a:lnTo>
                  <a:lnTo>
                    <a:pt x="169" y="287"/>
                  </a:lnTo>
                  <a:lnTo>
                    <a:pt x="166" y="290"/>
                  </a:lnTo>
                  <a:lnTo>
                    <a:pt x="164" y="293"/>
                  </a:lnTo>
                  <a:lnTo>
                    <a:pt x="162" y="294"/>
                  </a:lnTo>
                  <a:lnTo>
                    <a:pt x="161" y="296"/>
                  </a:lnTo>
                  <a:lnTo>
                    <a:pt x="160" y="297"/>
                  </a:lnTo>
                  <a:lnTo>
                    <a:pt x="158" y="298"/>
                  </a:lnTo>
                  <a:lnTo>
                    <a:pt x="158" y="300"/>
                  </a:lnTo>
                  <a:lnTo>
                    <a:pt x="157" y="301"/>
                  </a:lnTo>
                  <a:lnTo>
                    <a:pt x="157" y="304"/>
                  </a:lnTo>
                  <a:lnTo>
                    <a:pt x="157" y="305"/>
                  </a:lnTo>
                  <a:lnTo>
                    <a:pt x="157" y="305"/>
                  </a:lnTo>
                  <a:lnTo>
                    <a:pt x="157" y="305"/>
                  </a:lnTo>
                  <a:lnTo>
                    <a:pt x="157" y="306"/>
                  </a:lnTo>
                  <a:lnTo>
                    <a:pt x="157" y="308"/>
                  </a:lnTo>
                  <a:lnTo>
                    <a:pt x="157" y="309"/>
                  </a:lnTo>
                  <a:lnTo>
                    <a:pt x="157" y="310"/>
                  </a:lnTo>
                  <a:lnTo>
                    <a:pt x="156" y="310"/>
                  </a:lnTo>
                  <a:lnTo>
                    <a:pt x="156" y="312"/>
                  </a:lnTo>
                  <a:lnTo>
                    <a:pt x="156" y="312"/>
                  </a:lnTo>
                  <a:lnTo>
                    <a:pt x="154" y="312"/>
                  </a:lnTo>
                  <a:lnTo>
                    <a:pt x="153" y="313"/>
                  </a:lnTo>
                  <a:lnTo>
                    <a:pt x="150" y="315"/>
                  </a:lnTo>
                  <a:lnTo>
                    <a:pt x="149" y="316"/>
                  </a:lnTo>
                  <a:lnTo>
                    <a:pt x="146" y="317"/>
                  </a:lnTo>
                  <a:lnTo>
                    <a:pt x="145" y="319"/>
                  </a:lnTo>
                  <a:lnTo>
                    <a:pt x="142" y="320"/>
                  </a:lnTo>
                  <a:lnTo>
                    <a:pt x="141" y="321"/>
                  </a:lnTo>
                  <a:lnTo>
                    <a:pt x="139" y="321"/>
                  </a:lnTo>
                  <a:lnTo>
                    <a:pt x="139" y="321"/>
                  </a:lnTo>
                  <a:lnTo>
                    <a:pt x="138" y="320"/>
                  </a:lnTo>
                  <a:lnTo>
                    <a:pt x="138" y="319"/>
                  </a:lnTo>
                  <a:lnTo>
                    <a:pt x="137" y="317"/>
                  </a:lnTo>
                  <a:lnTo>
                    <a:pt x="137" y="316"/>
                  </a:lnTo>
                  <a:lnTo>
                    <a:pt x="135" y="315"/>
                  </a:lnTo>
                  <a:lnTo>
                    <a:pt x="134" y="313"/>
                  </a:lnTo>
                  <a:lnTo>
                    <a:pt x="134" y="312"/>
                  </a:lnTo>
                  <a:lnTo>
                    <a:pt x="133" y="312"/>
                  </a:lnTo>
                  <a:lnTo>
                    <a:pt x="133" y="312"/>
                  </a:lnTo>
                  <a:lnTo>
                    <a:pt x="131" y="312"/>
                  </a:lnTo>
                  <a:lnTo>
                    <a:pt x="131" y="310"/>
                  </a:lnTo>
                  <a:lnTo>
                    <a:pt x="129" y="310"/>
                  </a:lnTo>
                  <a:lnTo>
                    <a:pt x="127" y="310"/>
                  </a:lnTo>
                  <a:lnTo>
                    <a:pt x="126" y="312"/>
                  </a:lnTo>
                  <a:lnTo>
                    <a:pt x="123" y="312"/>
                  </a:lnTo>
                  <a:lnTo>
                    <a:pt x="122" y="312"/>
                  </a:lnTo>
                  <a:lnTo>
                    <a:pt x="120" y="312"/>
                  </a:lnTo>
                  <a:lnTo>
                    <a:pt x="119" y="312"/>
                  </a:lnTo>
                  <a:lnTo>
                    <a:pt x="119" y="312"/>
                  </a:lnTo>
                  <a:lnTo>
                    <a:pt x="119" y="310"/>
                  </a:lnTo>
                  <a:lnTo>
                    <a:pt x="119" y="310"/>
                  </a:lnTo>
                  <a:lnTo>
                    <a:pt x="118" y="310"/>
                  </a:lnTo>
                  <a:lnTo>
                    <a:pt x="118" y="309"/>
                  </a:lnTo>
                  <a:lnTo>
                    <a:pt x="118" y="308"/>
                  </a:lnTo>
                  <a:lnTo>
                    <a:pt x="118" y="308"/>
                  </a:lnTo>
                  <a:lnTo>
                    <a:pt x="118" y="305"/>
                  </a:lnTo>
                  <a:lnTo>
                    <a:pt x="118" y="304"/>
                  </a:lnTo>
                  <a:lnTo>
                    <a:pt x="116" y="302"/>
                  </a:lnTo>
                  <a:lnTo>
                    <a:pt x="116" y="301"/>
                  </a:lnTo>
                  <a:lnTo>
                    <a:pt x="115" y="300"/>
                  </a:lnTo>
                  <a:lnTo>
                    <a:pt x="114" y="298"/>
                  </a:lnTo>
                  <a:lnTo>
                    <a:pt x="111" y="297"/>
                  </a:lnTo>
                  <a:lnTo>
                    <a:pt x="110" y="296"/>
                  </a:lnTo>
                  <a:lnTo>
                    <a:pt x="107" y="294"/>
                  </a:lnTo>
                  <a:lnTo>
                    <a:pt x="104" y="293"/>
                  </a:lnTo>
                  <a:lnTo>
                    <a:pt x="102" y="290"/>
                  </a:lnTo>
                  <a:lnTo>
                    <a:pt x="99" y="289"/>
                  </a:lnTo>
                  <a:lnTo>
                    <a:pt x="98" y="289"/>
                  </a:lnTo>
                  <a:lnTo>
                    <a:pt x="96" y="287"/>
                  </a:lnTo>
                  <a:lnTo>
                    <a:pt x="95" y="286"/>
                  </a:lnTo>
                  <a:lnTo>
                    <a:pt x="93" y="286"/>
                  </a:lnTo>
                  <a:lnTo>
                    <a:pt x="92" y="286"/>
                  </a:lnTo>
                  <a:lnTo>
                    <a:pt x="91" y="286"/>
                  </a:lnTo>
                  <a:lnTo>
                    <a:pt x="88" y="286"/>
                  </a:lnTo>
                  <a:lnTo>
                    <a:pt x="87" y="286"/>
                  </a:lnTo>
                  <a:lnTo>
                    <a:pt x="85" y="286"/>
                  </a:lnTo>
                  <a:lnTo>
                    <a:pt x="84" y="286"/>
                  </a:lnTo>
                  <a:lnTo>
                    <a:pt x="83" y="286"/>
                  </a:lnTo>
                  <a:lnTo>
                    <a:pt x="81" y="286"/>
                  </a:lnTo>
                  <a:lnTo>
                    <a:pt x="81" y="286"/>
                  </a:lnTo>
                  <a:lnTo>
                    <a:pt x="80" y="285"/>
                  </a:lnTo>
                  <a:lnTo>
                    <a:pt x="80" y="285"/>
                  </a:lnTo>
                  <a:lnTo>
                    <a:pt x="79" y="285"/>
                  </a:lnTo>
                  <a:lnTo>
                    <a:pt x="79" y="283"/>
                  </a:lnTo>
                  <a:lnTo>
                    <a:pt x="79" y="283"/>
                  </a:lnTo>
                  <a:lnTo>
                    <a:pt x="77" y="282"/>
                  </a:lnTo>
                  <a:lnTo>
                    <a:pt x="76" y="281"/>
                  </a:lnTo>
                  <a:lnTo>
                    <a:pt x="72" y="279"/>
                  </a:lnTo>
                  <a:lnTo>
                    <a:pt x="68" y="277"/>
                  </a:lnTo>
                  <a:lnTo>
                    <a:pt x="64" y="274"/>
                  </a:lnTo>
                  <a:lnTo>
                    <a:pt x="60" y="271"/>
                  </a:lnTo>
                  <a:lnTo>
                    <a:pt x="56" y="270"/>
                  </a:lnTo>
                  <a:lnTo>
                    <a:pt x="53" y="269"/>
                  </a:lnTo>
                  <a:lnTo>
                    <a:pt x="50" y="267"/>
                  </a:lnTo>
                  <a:lnTo>
                    <a:pt x="48" y="266"/>
                  </a:lnTo>
                  <a:lnTo>
                    <a:pt x="45" y="265"/>
                  </a:lnTo>
                  <a:lnTo>
                    <a:pt x="42" y="262"/>
                  </a:lnTo>
                  <a:lnTo>
                    <a:pt x="41" y="260"/>
                  </a:lnTo>
                  <a:lnTo>
                    <a:pt x="38" y="258"/>
                  </a:lnTo>
                  <a:lnTo>
                    <a:pt x="37" y="255"/>
                  </a:lnTo>
                  <a:lnTo>
                    <a:pt x="35" y="254"/>
                  </a:lnTo>
                  <a:lnTo>
                    <a:pt x="35" y="252"/>
                  </a:lnTo>
                  <a:lnTo>
                    <a:pt x="35" y="252"/>
                  </a:lnTo>
                  <a:lnTo>
                    <a:pt x="34" y="251"/>
                  </a:lnTo>
                  <a:lnTo>
                    <a:pt x="34" y="251"/>
                  </a:lnTo>
                  <a:lnTo>
                    <a:pt x="33" y="251"/>
                  </a:lnTo>
                  <a:lnTo>
                    <a:pt x="31" y="251"/>
                  </a:lnTo>
                  <a:lnTo>
                    <a:pt x="30" y="251"/>
                  </a:lnTo>
                  <a:lnTo>
                    <a:pt x="29" y="251"/>
                  </a:lnTo>
                  <a:lnTo>
                    <a:pt x="27" y="251"/>
                  </a:lnTo>
                  <a:lnTo>
                    <a:pt x="25" y="252"/>
                  </a:lnTo>
                  <a:lnTo>
                    <a:pt x="25" y="252"/>
                  </a:lnTo>
                  <a:lnTo>
                    <a:pt x="23" y="252"/>
                  </a:lnTo>
                  <a:lnTo>
                    <a:pt x="23" y="254"/>
                  </a:lnTo>
                  <a:lnTo>
                    <a:pt x="23" y="254"/>
                  </a:lnTo>
                  <a:lnTo>
                    <a:pt x="23" y="254"/>
                  </a:lnTo>
                  <a:lnTo>
                    <a:pt x="22" y="255"/>
                  </a:lnTo>
                  <a:lnTo>
                    <a:pt x="22" y="255"/>
                  </a:lnTo>
                  <a:lnTo>
                    <a:pt x="22" y="256"/>
                  </a:lnTo>
                  <a:lnTo>
                    <a:pt x="21" y="258"/>
                  </a:lnTo>
                  <a:lnTo>
                    <a:pt x="18" y="259"/>
                  </a:lnTo>
                  <a:lnTo>
                    <a:pt x="17" y="260"/>
                  </a:lnTo>
                  <a:lnTo>
                    <a:pt x="14" y="263"/>
                  </a:lnTo>
                  <a:lnTo>
                    <a:pt x="12" y="265"/>
                  </a:lnTo>
                  <a:lnTo>
                    <a:pt x="10" y="266"/>
                  </a:lnTo>
                  <a:lnTo>
                    <a:pt x="8" y="269"/>
                  </a:lnTo>
                  <a:lnTo>
                    <a:pt x="7" y="270"/>
                  </a:lnTo>
                  <a:lnTo>
                    <a:pt x="6" y="271"/>
                  </a:lnTo>
                  <a:lnTo>
                    <a:pt x="4" y="273"/>
                  </a:lnTo>
                  <a:lnTo>
                    <a:pt x="3" y="273"/>
                  </a:lnTo>
                  <a:lnTo>
                    <a:pt x="3" y="273"/>
                  </a:lnTo>
                  <a:lnTo>
                    <a:pt x="3" y="274"/>
                  </a:lnTo>
                  <a:lnTo>
                    <a:pt x="2" y="274"/>
                  </a:lnTo>
                  <a:lnTo>
                    <a:pt x="2" y="275"/>
                  </a:lnTo>
                  <a:lnTo>
                    <a:pt x="2" y="277"/>
                  </a:lnTo>
                  <a:lnTo>
                    <a:pt x="2" y="277"/>
                  </a:lnTo>
                  <a:lnTo>
                    <a:pt x="2" y="278"/>
                  </a:lnTo>
                  <a:lnTo>
                    <a:pt x="3" y="279"/>
                  </a:lnTo>
                  <a:lnTo>
                    <a:pt x="3" y="279"/>
                  </a:lnTo>
                  <a:lnTo>
                    <a:pt x="3" y="281"/>
                  </a:lnTo>
                  <a:lnTo>
                    <a:pt x="3" y="283"/>
                  </a:lnTo>
                  <a:lnTo>
                    <a:pt x="2" y="285"/>
                  </a:lnTo>
                  <a:lnTo>
                    <a:pt x="2" y="287"/>
                  </a:lnTo>
                  <a:lnTo>
                    <a:pt x="0" y="289"/>
                  </a:lnTo>
                  <a:lnTo>
                    <a:pt x="0" y="290"/>
                  </a:lnTo>
                  <a:lnTo>
                    <a:pt x="0" y="293"/>
                  </a:lnTo>
                  <a:lnTo>
                    <a:pt x="0" y="294"/>
                  </a:lnTo>
                  <a:lnTo>
                    <a:pt x="0" y="296"/>
                  </a:lnTo>
                  <a:lnTo>
                    <a:pt x="2" y="297"/>
                  </a:lnTo>
                  <a:lnTo>
                    <a:pt x="2" y="298"/>
                  </a:lnTo>
                  <a:lnTo>
                    <a:pt x="3" y="300"/>
                  </a:lnTo>
                  <a:lnTo>
                    <a:pt x="3" y="302"/>
                  </a:lnTo>
                  <a:lnTo>
                    <a:pt x="4" y="304"/>
                  </a:lnTo>
                  <a:lnTo>
                    <a:pt x="6" y="305"/>
                  </a:lnTo>
                  <a:lnTo>
                    <a:pt x="6" y="306"/>
                  </a:lnTo>
                  <a:lnTo>
                    <a:pt x="6" y="305"/>
                  </a:lnTo>
                  <a:lnTo>
                    <a:pt x="7" y="305"/>
                  </a:lnTo>
                  <a:lnTo>
                    <a:pt x="8" y="305"/>
                  </a:lnTo>
                  <a:lnTo>
                    <a:pt x="8" y="305"/>
                  </a:lnTo>
                  <a:lnTo>
                    <a:pt x="10" y="305"/>
                  </a:lnTo>
                  <a:lnTo>
                    <a:pt x="11" y="305"/>
                  </a:lnTo>
                  <a:lnTo>
                    <a:pt x="11" y="305"/>
                  </a:lnTo>
                  <a:lnTo>
                    <a:pt x="12" y="306"/>
                  </a:lnTo>
                  <a:lnTo>
                    <a:pt x="14" y="306"/>
                  </a:lnTo>
                  <a:lnTo>
                    <a:pt x="15" y="308"/>
                  </a:lnTo>
                  <a:lnTo>
                    <a:pt x="18" y="309"/>
                  </a:lnTo>
                  <a:lnTo>
                    <a:pt x="19" y="309"/>
                  </a:lnTo>
                  <a:lnTo>
                    <a:pt x="21" y="310"/>
                  </a:lnTo>
                  <a:lnTo>
                    <a:pt x="22" y="310"/>
                  </a:lnTo>
                  <a:lnTo>
                    <a:pt x="23" y="310"/>
                  </a:lnTo>
                  <a:lnTo>
                    <a:pt x="25" y="310"/>
                  </a:lnTo>
                  <a:lnTo>
                    <a:pt x="27" y="310"/>
                  </a:lnTo>
                  <a:lnTo>
                    <a:pt x="30" y="312"/>
                  </a:lnTo>
                  <a:lnTo>
                    <a:pt x="33" y="313"/>
                  </a:lnTo>
                  <a:lnTo>
                    <a:pt x="35" y="313"/>
                  </a:lnTo>
                  <a:lnTo>
                    <a:pt x="37" y="315"/>
                  </a:lnTo>
                  <a:lnTo>
                    <a:pt x="38" y="315"/>
                  </a:lnTo>
                  <a:lnTo>
                    <a:pt x="39" y="315"/>
                  </a:lnTo>
                  <a:lnTo>
                    <a:pt x="41" y="316"/>
                  </a:lnTo>
                  <a:lnTo>
                    <a:pt x="42" y="316"/>
                  </a:lnTo>
                  <a:lnTo>
                    <a:pt x="44" y="316"/>
                  </a:lnTo>
                  <a:lnTo>
                    <a:pt x="45" y="316"/>
                  </a:lnTo>
                  <a:lnTo>
                    <a:pt x="46" y="315"/>
                  </a:lnTo>
                  <a:lnTo>
                    <a:pt x="48" y="315"/>
                  </a:lnTo>
                  <a:lnTo>
                    <a:pt x="50" y="315"/>
                  </a:lnTo>
                  <a:lnTo>
                    <a:pt x="52" y="315"/>
                  </a:lnTo>
                  <a:lnTo>
                    <a:pt x="54" y="315"/>
                  </a:lnTo>
                  <a:lnTo>
                    <a:pt x="56" y="315"/>
                  </a:lnTo>
                  <a:lnTo>
                    <a:pt x="58" y="316"/>
                  </a:lnTo>
                  <a:lnTo>
                    <a:pt x="61" y="316"/>
                  </a:lnTo>
                  <a:lnTo>
                    <a:pt x="62" y="317"/>
                  </a:lnTo>
                  <a:lnTo>
                    <a:pt x="68" y="319"/>
                  </a:lnTo>
                  <a:lnTo>
                    <a:pt x="72" y="319"/>
                  </a:lnTo>
                  <a:lnTo>
                    <a:pt x="75" y="320"/>
                  </a:lnTo>
                  <a:lnTo>
                    <a:pt x="76" y="320"/>
                  </a:lnTo>
                  <a:lnTo>
                    <a:pt x="77" y="320"/>
                  </a:lnTo>
                  <a:lnTo>
                    <a:pt x="79" y="320"/>
                  </a:lnTo>
                  <a:lnTo>
                    <a:pt x="83" y="320"/>
                  </a:lnTo>
                  <a:lnTo>
                    <a:pt x="85" y="320"/>
                  </a:lnTo>
                  <a:lnTo>
                    <a:pt x="87" y="320"/>
                  </a:lnTo>
                  <a:lnTo>
                    <a:pt x="89" y="320"/>
                  </a:lnTo>
                  <a:lnTo>
                    <a:pt x="89" y="321"/>
                  </a:lnTo>
                  <a:lnTo>
                    <a:pt x="91" y="321"/>
                  </a:lnTo>
                  <a:lnTo>
                    <a:pt x="91" y="323"/>
                  </a:lnTo>
                  <a:lnTo>
                    <a:pt x="92" y="324"/>
                  </a:lnTo>
                  <a:lnTo>
                    <a:pt x="93" y="327"/>
                  </a:lnTo>
                  <a:lnTo>
                    <a:pt x="95" y="328"/>
                  </a:lnTo>
                  <a:lnTo>
                    <a:pt x="95" y="329"/>
                  </a:lnTo>
                  <a:lnTo>
                    <a:pt x="96" y="332"/>
                  </a:lnTo>
                  <a:lnTo>
                    <a:pt x="98" y="336"/>
                  </a:lnTo>
                  <a:lnTo>
                    <a:pt x="100" y="342"/>
                  </a:lnTo>
                  <a:lnTo>
                    <a:pt x="102" y="346"/>
                  </a:lnTo>
                  <a:lnTo>
                    <a:pt x="103" y="350"/>
                  </a:lnTo>
                  <a:lnTo>
                    <a:pt x="104" y="351"/>
                  </a:lnTo>
                  <a:lnTo>
                    <a:pt x="106" y="352"/>
                  </a:lnTo>
                  <a:lnTo>
                    <a:pt x="108" y="355"/>
                  </a:lnTo>
                  <a:lnTo>
                    <a:pt x="111" y="356"/>
                  </a:lnTo>
                  <a:lnTo>
                    <a:pt x="114" y="358"/>
                  </a:lnTo>
                  <a:lnTo>
                    <a:pt x="116" y="359"/>
                  </a:lnTo>
                  <a:lnTo>
                    <a:pt x="119" y="359"/>
                  </a:lnTo>
                  <a:lnTo>
                    <a:pt x="122" y="360"/>
                  </a:lnTo>
                  <a:lnTo>
                    <a:pt x="129" y="362"/>
                  </a:lnTo>
                  <a:lnTo>
                    <a:pt x="134" y="362"/>
                  </a:lnTo>
                  <a:lnTo>
                    <a:pt x="137" y="362"/>
                  </a:lnTo>
                  <a:lnTo>
                    <a:pt x="139" y="362"/>
                  </a:lnTo>
                  <a:lnTo>
                    <a:pt x="141" y="362"/>
                  </a:lnTo>
                  <a:lnTo>
                    <a:pt x="142" y="362"/>
                  </a:lnTo>
                  <a:lnTo>
                    <a:pt x="143" y="362"/>
                  </a:lnTo>
                  <a:lnTo>
                    <a:pt x="146" y="362"/>
                  </a:lnTo>
                  <a:lnTo>
                    <a:pt x="148" y="360"/>
                  </a:lnTo>
                  <a:lnTo>
                    <a:pt x="150" y="359"/>
                  </a:lnTo>
                  <a:lnTo>
                    <a:pt x="156" y="356"/>
                  </a:lnTo>
                  <a:lnTo>
                    <a:pt x="161" y="354"/>
                  </a:lnTo>
                  <a:lnTo>
                    <a:pt x="164" y="352"/>
                  </a:lnTo>
                  <a:lnTo>
                    <a:pt x="168" y="351"/>
                  </a:lnTo>
                  <a:lnTo>
                    <a:pt x="170" y="350"/>
                  </a:lnTo>
                  <a:lnTo>
                    <a:pt x="175" y="348"/>
                  </a:lnTo>
                  <a:lnTo>
                    <a:pt x="177" y="347"/>
                  </a:lnTo>
                  <a:lnTo>
                    <a:pt x="181" y="346"/>
                  </a:lnTo>
                  <a:lnTo>
                    <a:pt x="184" y="346"/>
                  </a:lnTo>
                  <a:lnTo>
                    <a:pt x="187" y="344"/>
                  </a:lnTo>
                  <a:lnTo>
                    <a:pt x="191" y="343"/>
                  </a:lnTo>
                  <a:lnTo>
                    <a:pt x="196" y="343"/>
                  </a:lnTo>
                  <a:lnTo>
                    <a:pt x="202" y="342"/>
                  </a:lnTo>
                  <a:lnTo>
                    <a:pt x="206" y="342"/>
                  </a:lnTo>
                  <a:lnTo>
                    <a:pt x="208" y="342"/>
                  </a:lnTo>
                  <a:lnTo>
                    <a:pt x="211" y="340"/>
                  </a:lnTo>
                  <a:lnTo>
                    <a:pt x="215" y="340"/>
                  </a:lnTo>
                  <a:lnTo>
                    <a:pt x="218" y="340"/>
                  </a:lnTo>
                  <a:lnTo>
                    <a:pt x="219" y="340"/>
                  </a:lnTo>
                  <a:lnTo>
                    <a:pt x="220" y="340"/>
                  </a:lnTo>
                  <a:lnTo>
                    <a:pt x="223" y="342"/>
                  </a:lnTo>
                  <a:lnTo>
                    <a:pt x="224" y="342"/>
                  </a:lnTo>
                  <a:lnTo>
                    <a:pt x="229" y="343"/>
                  </a:lnTo>
                  <a:lnTo>
                    <a:pt x="234" y="346"/>
                  </a:lnTo>
                  <a:lnTo>
                    <a:pt x="235" y="346"/>
                  </a:lnTo>
                  <a:lnTo>
                    <a:pt x="238" y="347"/>
                  </a:lnTo>
                  <a:lnTo>
                    <a:pt x="241" y="347"/>
                  </a:lnTo>
                  <a:lnTo>
                    <a:pt x="243" y="348"/>
                  </a:lnTo>
                  <a:lnTo>
                    <a:pt x="245" y="348"/>
                  </a:lnTo>
                  <a:lnTo>
                    <a:pt x="247" y="348"/>
                  </a:lnTo>
                  <a:lnTo>
                    <a:pt x="249" y="348"/>
                  </a:lnTo>
                  <a:lnTo>
                    <a:pt x="250" y="347"/>
                  </a:lnTo>
                  <a:lnTo>
                    <a:pt x="250" y="347"/>
                  </a:lnTo>
                  <a:lnTo>
                    <a:pt x="250" y="343"/>
                  </a:lnTo>
                  <a:lnTo>
                    <a:pt x="250" y="342"/>
                  </a:lnTo>
                  <a:lnTo>
                    <a:pt x="250" y="342"/>
                  </a:lnTo>
                  <a:lnTo>
                    <a:pt x="252" y="340"/>
                  </a:lnTo>
                  <a:lnTo>
                    <a:pt x="252" y="339"/>
                  </a:lnTo>
                  <a:lnTo>
                    <a:pt x="252" y="339"/>
                  </a:lnTo>
                  <a:lnTo>
                    <a:pt x="253" y="337"/>
                  </a:lnTo>
                  <a:lnTo>
                    <a:pt x="253" y="336"/>
                  </a:lnTo>
                  <a:lnTo>
                    <a:pt x="253" y="336"/>
                  </a:lnTo>
                  <a:lnTo>
                    <a:pt x="256" y="335"/>
                  </a:lnTo>
                  <a:lnTo>
                    <a:pt x="257" y="333"/>
                  </a:lnTo>
                  <a:lnTo>
                    <a:pt x="257" y="331"/>
                  </a:lnTo>
                  <a:lnTo>
                    <a:pt x="258" y="329"/>
                  </a:lnTo>
                  <a:lnTo>
                    <a:pt x="258" y="329"/>
                  </a:lnTo>
                  <a:lnTo>
                    <a:pt x="258" y="328"/>
                  </a:lnTo>
                  <a:lnTo>
                    <a:pt x="260" y="328"/>
                  </a:lnTo>
                  <a:lnTo>
                    <a:pt x="260" y="327"/>
                  </a:lnTo>
                  <a:lnTo>
                    <a:pt x="262" y="325"/>
                  </a:lnTo>
                  <a:lnTo>
                    <a:pt x="265" y="324"/>
                  </a:lnTo>
                  <a:lnTo>
                    <a:pt x="265" y="324"/>
                  </a:lnTo>
                  <a:lnTo>
                    <a:pt x="266" y="323"/>
                  </a:lnTo>
                  <a:lnTo>
                    <a:pt x="268" y="323"/>
                  </a:lnTo>
                  <a:lnTo>
                    <a:pt x="268" y="321"/>
                  </a:lnTo>
                  <a:lnTo>
                    <a:pt x="268" y="321"/>
                  </a:lnTo>
                  <a:lnTo>
                    <a:pt x="268" y="320"/>
                  </a:lnTo>
                  <a:lnTo>
                    <a:pt x="268" y="320"/>
                  </a:lnTo>
                  <a:lnTo>
                    <a:pt x="268" y="319"/>
                  </a:lnTo>
                  <a:lnTo>
                    <a:pt x="265" y="319"/>
                  </a:lnTo>
                  <a:lnTo>
                    <a:pt x="264" y="317"/>
                  </a:lnTo>
                  <a:lnTo>
                    <a:pt x="261" y="316"/>
                  </a:lnTo>
                  <a:lnTo>
                    <a:pt x="260" y="316"/>
                  </a:lnTo>
                  <a:lnTo>
                    <a:pt x="257" y="315"/>
                  </a:lnTo>
                  <a:lnTo>
                    <a:pt x="256" y="315"/>
                  </a:lnTo>
                  <a:lnTo>
                    <a:pt x="254" y="315"/>
                  </a:lnTo>
                  <a:lnTo>
                    <a:pt x="253" y="313"/>
                  </a:lnTo>
                  <a:lnTo>
                    <a:pt x="253" y="313"/>
                  </a:lnTo>
                  <a:lnTo>
                    <a:pt x="252" y="313"/>
                  </a:lnTo>
                  <a:lnTo>
                    <a:pt x="252" y="313"/>
                  </a:lnTo>
                  <a:lnTo>
                    <a:pt x="252" y="312"/>
                  </a:lnTo>
                  <a:lnTo>
                    <a:pt x="252" y="312"/>
                  </a:lnTo>
                  <a:lnTo>
                    <a:pt x="253" y="310"/>
                  </a:lnTo>
                  <a:lnTo>
                    <a:pt x="253" y="309"/>
                  </a:lnTo>
                  <a:lnTo>
                    <a:pt x="254" y="306"/>
                  </a:lnTo>
                  <a:lnTo>
                    <a:pt x="254" y="305"/>
                  </a:lnTo>
                  <a:lnTo>
                    <a:pt x="254" y="304"/>
                  </a:lnTo>
                  <a:lnTo>
                    <a:pt x="254" y="302"/>
                  </a:lnTo>
                  <a:lnTo>
                    <a:pt x="256" y="301"/>
                  </a:lnTo>
                  <a:lnTo>
                    <a:pt x="257" y="300"/>
                  </a:lnTo>
                  <a:lnTo>
                    <a:pt x="257" y="298"/>
                  </a:lnTo>
                  <a:lnTo>
                    <a:pt x="258" y="297"/>
                  </a:lnTo>
                  <a:lnTo>
                    <a:pt x="258" y="297"/>
                  </a:lnTo>
                  <a:lnTo>
                    <a:pt x="258" y="296"/>
                  </a:lnTo>
                  <a:lnTo>
                    <a:pt x="258" y="296"/>
                  </a:lnTo>
                  <a:lnTo>
                    <a:pt x="258" y="294"/>
                  </a:lnTo>
                  <a:lnTo>
                    <a:pt x="258" y="294"/>
                  </a:lnTo>
                  <a:lnTo>
                    <a:pt x="258" y="293"/>
                  </a:lnTo>
                  <a:lnTo>
                    <a:pt x="258" y="292"/>
                  </a:lnTo>
                  <a:lnTo>
                    <a:pt x="257" y="292"/>
                  </a:lnTo>
                  <a:lnTo>
                    <a:pt x="256" y="289"/>
                  </a:lnTo>
                  <a:lnTo>
                    <a:pt x="256" y="287"/>
                  </a:lnTo>
                  <a:lnTo>
                    <a:pt x="256" y="286"/>
                  </a:lnTo>
                  <a:lnTo>
                    <a:pt x="256" y="285"/>
                  </a:lnTo>
                  <a:lnTo>
                    <a:pt x="256" y="285"/>
                  </a:lnTo>
                  <a:lnTo>
                    <a:pt x="256" y="283"/>
                  </a:lnTo>
                  <a:lnTo>
                    <a:pt x="257" y="283"/>
                  </a:lnTo>
                  <a:lnTo>
                    <a:pt x="257" y="282"/>
                  </a:lnTo>
                  <a:lnTo>
                    <a:pt x="258" y="282"/>
                  </a:lnTo>
                  <a:lnTo>
                    <a:pt x="258" y="282"/>
                  </a:lnTo>
                  <a:lnTo>
                    <a:pt x="260" y="281"/>
                  </a:lnTo>
                  <a:lnTo>
                    <a:pt x="261" y="281"/>
                  </a:lnTo>
                  <a:lnTo>
                    <a:pt x="262" y="279"/>
                  </a:lnTo>
                  <a:lnTo>
                    <a:pt x="264" y="279"/>
                  </a:lnTo>
                  <a:lnTo>
                    <a:pt x="265" y="278"/>
                  </a:lnTo>
                  <a:lnTo>
                    <a:pt x="265" y="277"/>
                  </a:lnTo>
                  <a:lnTo>
                    <a:pt x="266" y="277"/>
                  </a:lnTo>
                  <a:lnTo>
                    <a:pt x="266" y="277"/>
                  </a:lnTo>
                  <a:lnTo>
                    <a:pt x="268" y="275"/>
                  </a:lnTo>
                  <a:lnTo>
                    <a:pt x="268" y="275"/>
                  </a:lnTo>
                  <a:lnTo>
                    <a:pt x="269" y="275"/>
                  </a:lnTo>
                  <a:lnTo>
                    <a:pt x="270" y="277"/>
                  </a:lnTo>
                  <a:lnTo>
                    <a:pt x="270" y="277"/>
                  </a:lnTo>
                  <a:lnTo>
                    <a:pt x="272" y="277"/>
                  </a:lnTo>
                  <a:lnTo>
                    <a:pt x="272" y="277"/>
                  </a:lnTo>
                  <a:lnTo>
                    <a:pt x="273" y="278"/>
                  </a:lnTo>
                  <a:lnTo>
                    <a:pt x="274" y="278"/>
                  </a:lnTo>
                  <a:lnTo>
                    <a:pt x="276" y="278"/>
                  </a:lnTo>
                  <a:lnTo>
                    <a:pt x="277" y="278"/>
                  </a:lnTo>
                  <a:lnTo>
                    <a:pt x="279" y="278"/>
                  </a:lnTo>
                  <a:lnTo>
                    <a:pt x="280" y="278"/>
                  </a:lnTo>
                  <a:lnTo>
                    <a:pt x="280" y="277"/>
                  </a:lnTo>
                  <a:lnTo>
                    <a:pt x="281" y="277"/>
                  </a:lnTo>
                  <a:lnTo>
                    <a:pt x="284" y="275"/>
                  </a:lnTo>
                  <a:lnTo>
                    <a:pt x="284" y="275"/>
                  </a:lnTo>
                  <a:lnTo>
                    <a:pt x="285" y="274"/>
                  </a:lnTo>
                  <a:lnTo>
                    <a:pt x="287" y="273"/>
                  </a:lnTo>
                  <a:lnTo>
                    <a:pt x="288" y="271"/>
                  </a:lnTo>
                  <a:lnTo>
                    <a:pt x="289" y="270"/>
                  </a:lnTo>
                  <a:lnTo>
                    <a:pt x="291" y="269"/>
                  </a:lnTo>
                  <a:lnTo>
                    <a:pt x="291" y="269"/>
                  </a:lnTo>
                  <a:lnTo>
                    <a:pt x="292" y="267"/>
                  </a:lnTo>
                  <a:lnTo>
                    <a:pt x="293" y="266"/>
                  </a:lnTo>
                  <a:lnTo>
                    <a:pt x="295" y="266"/>
                  </a:lnTo>
                  <a:lnTo>
                    <a:pt x="296" y="265"/>
                  </a:lnTo>
                  <a:lnTo>
                    <a:pt x="296" y="265"/>
                  </a:lnTo>
                  <a:lnTo>
                    <a:pt x="297" y="265"/>
                  </a:lnTo>
                  <a:lnTo>
                    <a:pt x="299" y="265"/>
                  </a:lnTo>
                  <a:lnTo>
                    <a:pt x="301" y="265"/>
                  </a:lnTo>
                  <a:lnTo>
                    <a:pt x="303" y="265"/>
                  </a:lnTo>
                  <a:lnTo>
                    <a:pt x="306" y="266"/>
                  </a:lnTo>
                  <a:lnTo>
                    <a:pt x="306" y="266"/>
                  </a:lnTo>
                  <a:lnTo>
                    <a:pt x="307" y="265"/>
                  </a:lnTo>
                  <a:lnTo>
                    <a:pt x="308" y="265"/>
                  </a:lnTo>
                  <a:lnTo>
                    <a:pt x="308" y="263"/>
                  </a:lnTo>
                  <a:lnTo>
                    <a:pt x="310" y="262"/>
                  </a:lnTo>
                  <a:lnTo>
                    <a:pt x="311" y="262"/>
                  </a:lnTo>
                  <a:lnTo>
                    <a:pt x="311" y="259"/>
                  </a:lnTo>
                  <a:lnTo>
                    <a:pt x="312" y="258"/>
                  </a:lnTo>
                  <a:lnTo>
                    <a:pt x="312" y="256"/>
                  </a:lnTo>
                  <a:lnTo>
                    <a:pt x="314" y="255"/>
                  </a:lnTo>
                  <a:lnTo>
                    <a:pt x="315" y="252"/>
                  </a:lnTo>
                  <a:lnTo>
                    <a:pt x="316" y="251"/>
                  </a:lnTo>
                  <a:lnTo>
                    <a:pt x="318" y="250"/>
                  </a:lnTo>
                  <a:lnTo>
                    <a:pt x="319" y="248"/>
                  </a:lnTo>
                  <a:lnTo>
                    <a:pt x="320" y="247"/>
                  </a:lnTo>
                  <a:lnTo>
                    <a:pt x="322" y="247"/>
                  </a:lnTo>
                  <a:lnTo>
                    <a:pt x="323" y="246"/>
                  </a:lnTo>
                  <a:lnTo>
                    <a:pt x="324" y="244"/>
                  </a:lnTo>
                  <a:lnTo>
                    <a:pt x="326" y="243"/>
                  </a:lnTo>
                  <a:lnTo>
                    <a:pt x="327" y="242"/>
                  </a:lnTo>
                  <a:lnTo>
                    <a:pt x="328" y="240"/>
                  </a:lnTo>
                  <a:lnTo>
                    <a:pt x="330" y="238"/>
                  </a:lnTo>
                  <a:lnTo>
                    <a:pt x="330" y="235"/>
                  </a:lnTo>
                  <a:lnTo>
                    <a:pt x="331" y="233"/>
                  </a:lnTo>
                  <a:lnTo>
                    <a:pt x="331" y="232"/>
                  </a:lnTo>
                  <a:lnTo>
                    <a:pt x="333" y="229"/>
                  </a:lnTo>
                  <a:lnTo>
                    <a:pt x="334" y="228"/>
                  </a:lnTo>
                  <a:lnTo>
                    <a:pt x="334" y="227"/>
                  </a:lnTo>
                  <a:lnTo>
                    <a:pt x="335" y="225"/>
                  </a:lnTo>
                  <a:lnTo>
                    <a:pt x="335" y="224"/>
                  </a:lnTo>
                  <a:lnTo>
                    <a:pt x="337" y="224"/>
                  </a:lnTo>
                  <a:lnTo>
                    <a:pt x="337" y="224"/>
                  </a:lnTo>
                  <a:lnTo>
                    <a:pt x="338" y="223"/>
                  </a:lnTo>
                  <a:lnTo>
                    <a:pt x="341" y="223"/>
                  </a:lnTo>
                  <a:lnTo>
                    <a:pt x="342" y="223"/>
                  </a:lnTo>
                  <a:lnTo>
                    <a:pt x="343" y="221"/>
                  </a:lnTo>
                  <a:lnTo>
                    <a:pt x="345" y="220"/>
                  </a:lnTo>
                  <a:lnTo>
                    <a:pt x="347" y="219"/>
                  </a:lnTo>
                  <a:lnTo>
                    <a:pt x="350" y="216"/>
                  </a:lnTo>
                  <a:lnTo>
                    <a:pt x="354" y="213"/>
                  </a:lnTo>
                  <a:lnTo>
                    <a:pt x="357" y="212"/>
                  </a:lnTo>
                  <a:lnTo>
                    <a:pt x="361" y="209"/>
                  </a:lnTo>
                  <a:lnTo>
                    <a:pt x="364" y="206"/>
                  </a:lnTo>
                  <a:lnTo>
                    <a:pt x="366" y="205"/>
                  </a:lnTo>
                  <a:lnTo>
                    <a:pt x="368" y="204"/>
                  </a:lnTo>
                  <a:lnTo>
                    <a:pt x="369" y="202"/>
                  </a:lnTo>
                  <a:lnTo>
                    <a:pt x="369" y="201"/>
                  </a:lnTo>
                  <a:lnTo>
                    <a:pt x="370" y="200"/>
                  </a:lnTo>
                  <a:lnTo>
                    <a:pt x="372" y="198"/>
                  </a:lnTo>
                  <a:lnTo>
                    <a:pt x="373" y="197"/>
                  </a:lnTo>
                  <a:lnTo>
                    <a:pt x="373" y="196"/>
                  </a:lnTo>
                  <a:lnTo>
                    <a:pt x="374" y="194"/>
                  </a:lnTo>
                  <a:lnTo>
                    <a:pt x="374" y="192"/>
                  </a:lnTo>
                  <a:lnTo>
                    <a:pt x="376" y="188"/>
                  </a:lnTo>
                  <a:lnTo>
                    <a:pt x="376" y="184"/>
                  </a:lnTo>
                  <a:lnTo>
                    <a:pt x="377" y="179"/>
                  </a:lnTo>
                  <a:lnTo>
                    <a:pt x="376" y="178"/>
                  </a:lnTo>
                  <a:lnTo>
                    <a:pt x="376" y="177"/>
                  </a:lnTo>
                  <a:lnTo>
                    <a:pt x="376" y="175"/>
                  </a:lnTo>
                  <a:lnTo>
                    <a:pt x="374" y="174"/>
                  </a:lnTo>
                  <a:lnTo>
                    <a:pt x="374" y="173"/>
                  </a:lnTo>
                  <a:lnTo>
                    <a:pt x="373" y="171"/>
                  </a:lnTo>
                  <a:lnTo>
                    <a:pt x="372" y="170"/>
                  </a:lnTo>
                  <a:lnTo>
                    <a:pt x="370" y="170"/>
                  </a:lnTo>
                  <a:lnTo>
                    <a:pt x="369" y="169"/>
                  </a:lnTo>
                  <a:lnTo>
                    <a:pt x="368" y="169"/>
                  </a:lnTo>
                  <a:lnTo>
                    <a:pt x="366" y="167"/>
                  </a:lnTo>
                  <a:lnTo>
                    <a:pt x="365" y="166"/>
                  </a:lnTo>
                  <a:lnTo>
                    <a:pt x="364" y="165"/>
                  </a:lnTo>
                  <a:lnTo>
                    <a:pt x="362" y="165"/>
                  </a:lnTo>
                  <a:lnTo>
                    <a:pt x="362" y="163"/>
                  </a:lnTo>
                  <a:lnTo>
                    <a:pt x="361" y="162"/>
                  </a:lnTo>
                  <a:lnTo>
                    <a:pt x="361" y="161"/>
                  </a:lnTo>
                  <a:lnTo>
                    <a:pt x="360" y="159"/>
                  </a:lnTo>
                  <a:lnTo>
                    <a:pt x="361" y="158"/>
                  </a:lnTo>
                  <a:lnTo>
                    <a:pt x="361" y="155"/>
                  </a:lnTo>
                  <a:lnTo>
                    <a:pt x="362" y="154"/>
                  </a:lnTo>
                  <a:lnTo>
                    <a:pt x="362" y="152"/>
                  </a:lnTo>
                  <a:lnTo>
                    <a:pt x="364" y="150"/>
                  </a:lnTo>
                  <a:lnTo>
                    <a:pt x="365" y="148"/>
                  </a:lnTo>
                  <a:lnTo>
                    <a:pt x="368" y="146"/>
                  </a:lnTo>
                  <a:lnTo>
                    <a:pt x="372" y="142"/>
                  </a:lnTo>
                  <a:lnTo>
                    <a:pt x="374" y="139"/>
                  </a:lnTo>
                  <a:lnTo>
                    <a:pt x="376" y="136"/>
                  </a:lnTo>
                  <a:lnTo>
                    <a:pt x="377" y="135"/>
                  </a:lnTo>
                  <a:lnTo>
                    <a:pt x="378" y="132"/>
                  </a:lnTo>
                  <a:lnTo>
                    <a:pt x="381" y="128"/>
                  </a:lnTo>
                  <a:lnTo>
                    <a:pt x="383" y="125"/>
                  </a:lnTo>
                  <a:lnTo>
                    <a:pt x="384" y="123"/>
                  </a:lnTo>
                  <a:lnTo>
                    <a:pt x="385" y="120"/>
                  </a:lnTo>
                  <a:lnTo>
                    <a:pt x="388" y="117"/>
                  </a:lnTo>
                  <a:lnTo>
                    <a:pt x="389" y="115"/>
                  </a:lnTo>
                  <a:lnTo>
                    <a:pt x="391" y="112"/>
                  </a:lnTo>
                  <a:lnTo>
                    <a:pt x="392" y="111"/>
                  </a:lnTo>
                  <a:lnTo>
                    <a:pt x="395" y="108"/>
                  </a:lnTo>
                  <a:lnTo>
                    <a:pt x="396" y="107"/>
                  </a:lnTo>
                  <a:lnTo>
                    <a:pt x="397" y="105"/>
                  </a:lnTo>
                  <a:lnTo>
                    <a:pt x="400" y="104"/>
                  </a:lnTo>
                  <a:lnTo>
                    <a:pt x="403" y="102"/>
                  </a:lnTo>
                  <a:lnTo>
                    <a:pt x="405" y="102"/>
                  </a:lnTo>
                  <a:lnTo>
                    <a:pt x="407" y="101"/>
                  </a:lnTo>
                  <a:lnTo>
                    <a:pt x="407" y="101"/>
                  </a:lnTo>
                  <a:lnTo>
                    <a:pt x="408" y="100"/>
                  </a:lnTo>
                  <a:lnTo>
                    <a:pt x="408" y="98"/>
                  </a:lnTo>
                  <a:lnTo>
                    <a:pt x="410" y="97"/>
                  </a:lnTo>
                  <a:lnTo>
                    <a:pt x="410" y="96"/>
                  </a:lnTo>
                  <a:lnTo>
                    <a:pt x="410" y="94"/>
                  </a:lnTo>
                  <a:lnTo>
                    <a:pt x="411" y="94"/>
                  </a:lnTo>
                  <a:lnTo>
                    <a:pt x="411" y="84"/>
                  </a:lnTo>
                  <a:lnTo>
                    <a:pt x="410" y="82"/>
                  </a:lnTo>
                  <a:lnTo>
                    <a:pt x="410" y="81"/>
                  </a:lnTo>
                  <a:lnTo>
                    <a:pt x="410" y="80"/>
                  </a:lnTo>
                  <a:lnTo>
                    <a:pt x="408" y="80"/>
                  </a:lnTo>
                  <a:lnTo>
                    <a:pt x="407" y="78"/>
                  </a:lnTo>
                  <a:lnTo>
                    <a:pt x="407" y="77"/>
                  </a:lnTo>
                  <a:lnTo>
                    <a:pt x="404" y="77"/>
                  </a:lnTo>
                  <a:lnTo>
                    <a:pt x="403" y="75"/>
                  </a:lnTo>
                  <a:lnTo>
                    <a:pt x="403" y="75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41" name="Freeform 51"/>
            <p:cNvSpPr>
              <a:spLocks/>
            </p:cNvSpPr>
            <p:nvPr/>
          </p:nvSpPr>
          <p:spPr bwMode="auto">
            <a:xfrm>
              <a:off x="6553107" y="2298614"/>
              <a:ext cx="1706836" cy="2046852"/>
            </a:xfrm>
            <a:custGeom>
              <a:avLst/>
              <a:gdLst>
                <a:gd name="T0" fmla="*/ 700 w 758"/>
                <a:gd name="T1" fmla="*/ 101 h 909"/>
                <a:gd name="T2" fmla="*/ 706 w 758"/>
                <a:gd name="T3" fmla="*/ 43 h 909"/>
                <a:gd name="T4" fmla="*/ 687 w 758"/>
                <a:gd name="T5" fmla="*/ 9 h 909"/>
                <a:gd name="T6" fmla="*/ 662 w 758"/>
                <a:gd name="T7" fmla="*/ 24 h 909"/>
                <a:gd name="T8" fmla="*/ 616 w 758"/>
                <a:gd name="T9" fmla="*/ 12 h 909"/>
                <a:gd name="T10" fmla="*/ 551 w 758"/>
                <a:gd name="T11" fmla="*/ 68 h 909"/>
                <a:gd name="T12" fmla="*/ 512 w 758"/>
                <a:gd name="T13" fmla="*/ 91 h 909"/>
                <a:gd name="T14" fmla="*/ 478 w 758"/>
                <a:gd name="T15" fmla="*/ 104 h 909"/>
                <a:gd name="T16" fmla="*/ 444 w 758"/>
                <a:gd name="T17" fmla="*/ 113 h 909"/>
                <a:gd name="T18" fmla="*/ 436 w 758"/>
                <a:gd name="T19" fmla="*/ 128 h 909"/>
                <a:gd name="T20" fmla="*/ 419 w 758"/>
                <a:gd name="T21" fmla="*/ 123 h 909"/>
                <a:gd name="T22" fmla="*/ 366 w 758"/>
                <a:gd name="T23" fmla="*/ 143 h 909"/>
                <a:gd name="T24" fmla="*/ 366 w 758"/>
                <a:gd name="T25" fmla="*/ 181 h 909"/>
                <a:gd name="T26" fmla="*/ 392 w 758"/>
                <a:gd name="T27" fmla="*/ 204 h 909"/>
                <a:gd name="T28" fmla="*/ 371 w 758"/>
                <a:gd name="T29" fmla="*/ 227 h 909"/>
                <a:gd name="T30" fmla="*/ 313 w 758"/>
                <a:gd name="T31" fmla="*/ 251 h 909"/>
                <a:gd name="T32" fmla="*/ 289 w 758"/>
                <a:gd name="T33" fmla="*/ 296 h 909"/>
                <a:gd name="T34" fmla="*/ 252 w 758"/>
                <a:gd name="T35" fmla="*/ 274 h 909"/>
                <a:gd name="T36" fmla="*/ 239 w 758"/>
                <a:gd name="T37" fmla="*/ 254 h 909"/>
                <a:gd name="T38" fmla="*/ 231 w 758"/>
                <a:gd name="T39" fmla="*/ 230 h 909"/>
                <a:gd name="T40" fmla="*/ 184 w 758"/>
                <a:gd name="T41" fmla="*/ 236 h 909"/>
                <a:gd name="T42" fmla="*/ 163 w 758"/>
                <a:gd name="T43" fmla="*/ 274 h 909"/>
                <a:gd name="T44" fmla="*/ 107 w 758"/>
                <a:gd name="T45" fmla="*/ 277 h 909"/>
                <a:gd name="T46" fmla="*/ 49 w 758"/>
                <a:gd name="T47" fmla="*/ 296 h 909"/>
                <a:gd name="T48" fmla="*/ 34 w 758"/>
                <a:gd name="T49" fmla="*/ 285 h 909"/>
                <a:gd name="T50" fmla="*/ 15 w 758"/>
                <a:gd name="T51" fmla="*/ 321 h 909"/>
                <a:gd name="T52" fmla="*/ 44 w 758"/>
                <a:gd name="T53" fmla="*/ 359 h 909"/>
                <a:gd name="T54" fmla="*/ 51 w 758"/>
                <a:gd name="T55" fmla="*/ 420 h 909"/>
                <a:gd name="T56" fmla="*/ 38 w 758"/>
                <a:gd name="T57" fmla="*/ 471 h 909"/>
                <a:gd name="T58" fmla="*/ 13 w 758"/>
                <a:gd name="T59" fmla="*/ 517 h 909"/>
                <a:gd name="T60" fmla="*/ 28 w 758"/>
                <a:gd name="T61" fmla="*/ 613 h 909"/>
                <a:gd name="T62" fmla="*/ 46 w 758"/>
                <a:gd name="T63" fmla="*/ 669 h 909"/>
                <a:gd name="T64" fmla="*/ 78 w 758"/>
                <a:gd name="T65" fmla="*/ 705 h 909"/>
                <a:gd name="T66" fmla="*/ 101 w 758"/>
                <a:gd name="T67" fmla="*/ 728 h 909"/>
                <a:gd name="T68" fmla="*/ 140 w 758"/>
                <a:gd name="T69" fmla="*/ 774 h 909"/>
                <a:gd name="T70" fmla="*/ 162 w 758"/>
                <a:gd name="T71" fmla="*/ 816 h 909"/>
                <a:gd name="T72" fmla="*/ 159 w 758"/>
                <a:gd name="T73" fmla="*/ 887 h 909"/>
                <a:gd name="T74" fmla="*/ 194 w 758"/>
                <a:gd name="T75" fmla="*/ 891 h 909"/>
                <a:gd name="T76" fmla="*/ 231 w 758"/>
                <a:gd name="T77" fmla="*/ 881 h 909"/>
                <a:gd name="T78" fmla="*/ 259 w 758"/>
                <a:gd name="T79" fmla="*/ 837 h 909"/>
                <a:gd name="T80" fmla="*/ 301 w 758"/>
                <a:gd name="T81" fmla="*/ 806 h 909"/>
                <a:gd name="T82" fmla="*/ 343 w 758"/>
                <a:gd name="T83" fmla="*/ 822 h 909"/>
                <a:gd name="T84" fmla="*/ 389 w 758"/>
                <a:gd name="T85" fmla="*/ 889 h 909"/>
                <a:gd name="T86" fmla="*/ 447 w 758"/>
                <a:gd name="T87" fmla="*/ 894 h 909"/>
                <a:gd name="T88" fmla="*/ 509 w 758"/>
                <a:gd name="T89" fmla="*/ 890 h 909"/>
                <a:gd name="T90" fmla="*/ 570 w 758"/>
                <a:gd name="T91" fmla="*/ 893 h 909"/>
                <a:gd name="T92" fmla="*/ 614 w 758"/>
                <a:gd name="T93" fmla="*/ 867 h 909"/>
                <a:gd name="T94" fmla="*/ 651 w 758"/>
                <a:gd name="T95" fmla="*/ 841 h 909"/>
                <a:gd name="T96" fmla="*/ 650 w 758"/>
                <a:gd name="T97" fmla="*/ 781 h 909"/>
                <a:gd name="T98" fmla="*/ 624 w 758"/>
                <a:gd name="T99" fmla="*/ 741 h 909"/>
                <a:gd name="T100" fmla="*/ 627 w 758"/>
                <a:gd name="T101" fmla="*/ 679 h 909"/>
                <a:gd name="T102" fmla="*/ 686 w 758"/>
                <a:gd name="T103" fmla="*/ 624 h 909"/>
                <a:gd name="T104" fmla="*/ 668 w 758"/>
                <a:gd name="T105" fmla="*/ 563 h 909"/>
                <a:gd name="T106" fmla="*/ 663 w 758"/>
                <a:gd name="T107" fmla="*/ 494 h 909"/>
                <a:gd name="T108" fmla="*/ 705 w 758"/>
                <a:gd name="T109" fmla="*/ 470 h 909"/>
                <a:gd name="T110" fmla="*/ 732 w 758"/>
                <a:gd name="T111" fmla="*/ 447 h 909"/>
                <a:gd name="T112" fmla="*/ 693 w 758"/>
                <a:gd name="T113" fmla="*/ 381 h 909"/>
                <a:gd name="T114" fmla="*/ 716 w 758"/>
                <a:gd name="T115" fmla="*/ 336 h 909"/>
                <a:gd name="T116" fmla="*/ 718 w 758"/>
                <a:gd name="T117" fmla="*/ 298 h 909"/>
                <a:gd name="T118" fmla="*/ 752 w 758"/>
                <a:gd name="T119" fmla="*/ 269 h 909"/>
                <a:gd name="T120" fmla="*/ 721 w 758"/>
                <a:gd name="T121" fmla="*/ 216 h 909"/>
                <a:gd name="T122" fmla="*/ 736 w 758"/>
                <a:gd name="T123" fmla="*/ 172 h 909"/>
                <a:gd name="T124" fmla="*/ 755 w 758"/>
                <a:gd name="T125" fmla="*/ 145 h 9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58" h="909">
                  <a:moveTo>
                    <a:pt x="756" y="135"/>
                  </a:moveTo>
                  <a:lnTo>
                    <a:pt x="755" y="132"/>
                  </a:lnTo>
                  <a:lnTo>
                    <a:pt x="754" y="131"/>
                  </a:lnTo>
                  <a:lnTo>
                    <a:pt x="752" y="130"/>
                  </a:lnTo>
                  <a:lnTo>
                    <a:pt x="748" y="127"/>
                  </a:lnTo>
                  <a:lnTo>
                    <a:pt x="745" y="124"/>
                  </a:lnTo>
                  <a:lnTo>
                    <a:pt x="744" y="123"/>
                  </a:lnTo>
                  <a:lnTo>
                    <a:pt x="741" y="120"/>
                  </a:lnTo>
                  <a:lnTo>
                    <a:pt x="741" y="119"/>
                  </a:lnTo>
                  <a:lnTo>
                    <a:pt x="740" y="118"/>
                  </a:lnTo>
                  <a:lnTo>
                    <a:pt x="739" y="116"/>
                  </a:lnTo>
                  <a:lnTo>
                    <a:pt x="737" y="115"/>
                  </a:lnTo>
                  <a:lnTo>
                    <a:pt x="736" y="113"/>
                  </a:lnTo>
                  <a:lnTo>
                    <a:pt x="735" y="113"/>
                  </a:lnTo>
                  <a:lnTo>
                    <a:pt x="733" y="113"/>
                  </a:lnTo>
                  <a:lnTo>
                    <a:pt x="732" y="112"/>
                  </a:lnTo>
                  <a:lnTo>
                    <a:pt x="729" y="112"/>
                  </a:lnTo>
                  <a:lnTo>
                    <a:pt x="728" y="112"/>
                  </a:lnTo>
                  <a:lnTo>
                    <a:pt x="727" y="113"/>
                  </a:lnTo>
                  <a:lnTo>
                    <a:pt x="724" y="113"/>
                  </a:lnTo>
                  <a:lnTo>
                    <a:pt x="721" y="115"/>
                  </a:lnTo>
                  <a:lnTo>
                    <a:pt x="720" y="116"/>
                  </a:lnTo>
                  <a:lnTo>
                    <a:pt x="718" y="116"/>
                  </a:lnTo>
                  <a:lnTo>
                    <a:pt x="717" y="116"/>
                  </a:lnTo>
                  <a:lnTo>
                    <a:pt x="716" y="116"/>
                  </a:lnTo>
                  <a:lnTo>
                    <a:pt x="714" y="116"/>
                  </a:lnTo>
                  <a:lnTo>
                    <a:pt x="714" y="116"/>
                  </a:lnTo>
                  <a:lnTo>
                    <a:pt x="713" y="116"/>
                  </a:lnTo>
                  <a:lnTo>
                    <a:pt x="712" y="116"/>
                  </a:lnTo>
                  <a:lnTo>
                    <a:pt x="710" y="115"/>
                  </a:lnTo>
                  <a:lnTo>
                    <a:pt x="709" y="115"/>
                  </a:lnTo>
                  <a:lnTo>
                    <a:pt x="708" y="113"/>
                  </a:lnTo>
                  <a:lnTo>
                    <a:pt x="706" y="113"/>
                  </a:lnTo>
                  <a:lnTo>
                    <a:pt x="705" y="113"/>
                  </a:lnTo>
                  <a:lnTo>
                    <a:pt x="705" y="113"/>
                  </a:lnTo>
                  <a:lnTo>
                    <a:pt x="704" y="113"/>
                  </a:lnTo>
                  <a:lnTo>
                    <a:pt x="704" y="112"/>
                  </a:lnTo>
                  <a:lnTo>
                    <a:pt x="702" y="111"/>
                  </a:lnTo>
                  <a:lnTo>
                    <a:pt x="701" y="109"/>
                  </a:lnTo>
                  <a:lnTo>
                    <a:pt x="701" y="107"/>
                  </a:lnTo>
                  <a:lnTo>
                    <a:pt x="701" y="105"/>
                  </a:lnTo>
                  <a:lnTo>
                    <a:pt x="700" y="103"/>
                  </a:lnTo>
                  <a:lnTo>
                    <a:pt x="700" y="101"/>
                  </a:lnTo>
                  <a:lnTo>
                    <a:pt x="700" y="101"/>
                  </a:lnTo>
                  <a:lnTo>
                    <a:pt x="700" y="101"/>
                  </a:lnTo>
                  <a:lnTo>
                    <a:pt x="700" y="100"/>
                  </a:lnTo>
                  <a:lnTo>
                    <a:pt x="700" y="100"/>
                  </a:lnTo>
                  <a:lnTo>
                    <a:pt x="700" y="100"/>
                  </a:lnTo>
                  <a:lnTo>
                    <a:pt x="698" y="100"/>
                  </a:lnTo>
                  <a:lnTo>
                    <a:pt x="698" y="99"/>
                  </a:lnTo>
                  <a:lnTo>
                    <a:pt x="698" y="99"/>
                  </a:lnTo>
                  <a:lnTo>
                    <a:pt x="697" y="99"/>
                  </a:lnTo>
                  <a:lnTo>
                    <a:pt x="695" y="99"/>
                  </a:lnTo>
                  <a:lnTo>
                    <a:pt x="693" y="97"/>
                  </a:lnTo>
                  <a:lnTo>
                    <a:pt x="691" y="97"/>
                  </a:lnTo>
                  <a:lnTo>
                    <a:pt x="690" y="96"/>
                  </a:lnTo>
                  <a:lnTo>
                    <a:pt x="690" y="96"/>
                  </a:lnTo>
                  <a:lnTo>
                    <a:pt x="689" y="95"/>
                  </a:lnTo>
                  <a:lnTo>
                    <a:pt x="689" y="95"/>
                  </a:lnTo>
                  <a:lnTo>
                    <a:pt x="689" y="93"/>
                  </a:lnTo>
                  <a:lnTo>
                    <a:pt x="689" y="92"/>
                  </a:lnTo>
                  <a:lnTo>
                    <a:pt x="689" y="91"/>
                  </a:lnTo>
                  <a:lnTo>
                    <a:pt x="689" y="89"/>
                  </a:lnTo>
                  <a:lnTo>
                    <a:pt x="689" y="86"/>
                  </a:lnTo>
                  <a:lnTo>
                    <a:pt x="690" y="84"/>
                  </a:lnTo>
                  <a:lnTo>
                    <a:pt x="690" y="80"/>
                  </a:lnTo>
                  <a:lnTo>
                    <a:pt x="691" y="77"/>
                  </a:lnTo>
                  <a:lnTo>
                    <a:pt x="693" y="73"/>
                  </a:lnTo>
                  <a:lnTo>
                    <a:pt x="695" y="70"/>
                  </a:lnTo>
                  <a:lnTo>
                    <a:pt x="697" y="66"/>
                  </a:lnTo>
                  <a:lnTo>
                    <a:pt x="698" y="63"/>
                  </a:lnTo>
                  <a:lnTo>
                    <a:pt x="700" y="62"/>
                  </a:lnTo>
                  <a:lnTo>
                    <a:pt x="701" y="61"/>
                  </a:lnTo>
                  <a:lnTo>
                    <a:pt x="701" y="59"/>
                  </a:lnTo>
                  <a:lnTo>
                    <a:pt x="702" y="58"/>
                  </a:lnTo>
                  <a:lnTo>
                    <a:pt x="702" y="57"/>
                  </a:lnTo>
                  <a:lnTo>
                    <a:pt x="702" y="55"/>
                  </a:lnTo>
                  <a:lnTo>
                    <a:pt x="704" y="54"/>
                  </a:lnTo>
                  <a:lnTo>
                    <a:pt x="704" y="53"/>
                  </a:lnTo>
                  <a:lnTo>
                    <a:pt x="704" y="51"/>
                  </a:lnTo>
                  <a:lnTo>
                    <a:pt x="704" y="50"/>
                  </a:lnTo>
                  <a:lnTo>
                    <a:pt x="704" y="49"/>
                  </a:lnTo>
                  <a:lnTo>
                    <a:pt x="705" y="47"/>
                  </a:lnTo>
                  <a:lnTo>
                    <a:pt x="705" y="46"/>
                  </a:lnTo>
                  <a:lnTo>
                    <a:pt x="705" y="45"/>
                  </a:lnTo>
                  <a:lnTo>
                    <a:pt x="706" y="43"/>
                  </a:lnTo>
                  <a:lnTo>
                    <a:pt x="708" y="43"/>
                  </a:lnTo>
                  <a:lnTo>
                    <a:pt x="709" y="41"/>
                  </a:lnTo>
                  <a:lnTo>
                    <a:pt x="710" y="39"/>
                  </a:lnTo>
                  <a:lnTo>
                    <a:pt x="712" y="38"/>
                  </a:lnTo>
                  <a:lnTo>
                    <a:pt x="713" y="35"/>
                  </a:lnTo>
                  <a:lnTo>
                    <a:pt x="714" y="35"/>
                  </a:lnTo>
                  <a:lnTo>
                    <a:pt x="714" y="34"/>
                  </a:lnTo>
                  <a:lnTo>
                    <a:pt x="714" y="32"/>
                  </a:lnTo>
                  <a:lnTo>
                    <a:pt x="714" y="31"/>
                  </a:lnTo>
                  <a:lnTo>
                    <a:pt x="714" y="30"/>
                  </a:lnTo>
                  <a:lnTo>
                    <a:pt x="714" y="28"/>
                  </a:lnTo>
                  <a:lnTo>
                    <a:pt x="713" y="28"/>
                  </a:lnTo>
                  <a:lnTo>
                    <a:pt x="713" y="27"/>
                  </a:lnTo>
                  <a:lnTo>
                    <a:pt x="710" y="24"/>
                  </a:lnTo>
                  <a:lnTo>
                    <a:pt x="709" y="23"/>
                  </a:lnTo>
                  <a:lnTo>
                    <a:pt x="708" y="22"/>
                  </a:lnTo>
                  <a:lnTo>
                    <a:pt x="706" y="22"/>
                  </a:lnTo>
                  <a:lnTo>
                    <a:pt x="705" y="20"/>
                  </a:lnTo>
                  <a:lnTo>
                    <a:pt x="705" y="20"/>
                  </a:lnTo>
                  <a:lnTo>
                    <a:pt x="704" y="19"/>
                  </a:lnTo>
                  <a:lnTo>
                    <a:pt x="702" y="19"/>
                  </a:lnTo>
                  <a:lnTo>
                    <a:pt x="701" y="19"/>
                  </a:lnTo>
                  <a:lnTo>
                    <a:pt x="701" y="18"/>
                  </a:lnTo>
                  <a:lnTo>
                    <a:pt x="701" y="18"/>
                  </a:lnTo>
                  <a:lnTo>
                    <a:pt x="701" y="16"/>
                  </a:lnTo>
                  <a:lnTo>
                    <a:pt x="700" y="16"/>
                  </a:lnTo>
                  <a:lnTo>
                    <a:pt x="700" y="16"/>
                  </a:lnTo>
                  <a:lnTo>
                    <a:pt x="698" y="15"/>
                  </a:lnTo>
                  <a:lnTo>
                    <a:pt x="698" y="15"/>
                  </a:lnTo>
                  <a:lnTo>
                    <a:pt x="697" y="15"/>
                  </a:lnTo>
                  <a:lnTo>
                    <a:pt x="695" y="15"/>
                  </a:lnTo>
                  <a:lnTo>
                    <a:pt x="695" y="15"/>
                  </a:lnTo>
                  <a:lnTo>
                    <a:pt x="694" y="15"/>
                  </a:lnTo>
                  <a:lnTo>
                    <a:pt x="693" y="14"/>
                  </a:lnTo>
                  <a:lnTo>
                    <a:pt x="691" y="14"/>
                  </a:lnTo>
                  <a:lnTo>
                    <a:pt x="691" y="14"/>
                  </a:lnTo>
                  <a:lnTo>
                    <a:pt x="690" y="14"/>
                  </a:lnTo>
                  <a:lnTo>
                    <a:pt x="689" y="12"/>
                  </a:lnTo>
                  <a:lnTo>
                    <a:pt x="689" y="12"/>
                  </a:lnTo>
                  <a:lnTo>
                    <a:pt x="689" y="11"/>
                  </a:lnTo>
                  <a:lnTo>
                    <a:pt x="689" y="11"/>
                  </a:lnTo>
                  <a:lnTo>
                    <a:pt x="689" y="9"/>
                  </a:lnTo>
                  <a:lnTo>
                    <a:pt x="687" y="9"/>
                  </a:lnTo>
                  <a:lnTo>
                    <a:pt x="687" y="8"/>
                  </a:lnTo>
                  <a:lnTo>
                    <a:pt x="686" y="8"/>
                  </a:lnTo>
                  <a:lnTo>
                    <a:pt x="685" y="7"/>
                  </a:lnTo>
                  <a:lnTo>
                    <a:pt x="685" y="7"/>
                  </a:lnTo>
                  <a:lnTo>
                    <a:pt x="683" y="7"/>
                  </a:lnTo>
                  <a:lnTo>
                    <a:pt x="682" y="7"/>
                  </a:lnTo>
                  <a:lnTo>
                    <a:pt x="678" y="7"/>
                  </a:lnTo>
                  <a:lnTo>
                    <a:pt x="675" y="5"/>
                  </a:lnTo>
                  <a:lnTo>
                    <a:pt x="674" y="5"/>
                  </a:lnTo>
                  <a:lnTo>
                    <a:pt x="672" y="5"/>
                  </a:lnTo>
                  <a:lnTo>
                    <a:pt x="670" y="4"/>
                  </a:lnTo>
                  <a:lnTo>
                    <a:pt x="668" y="4"/>
                  </a:lnTo>
                  <a:lnTo>
                    <a:pt x="666" y="1"/>
                  </a:lnTo>
                  <a:lnTo>
                    <a:pt x="663" y="0"/>
                  </a:lnTo>
                  <a:lnTo>
                    <a:pt x="663" y="1"/>
                  </a:lnTo>
                  <a:lnTo>
                    <a:pt x="663" y="3"/>
                  </a:lnTo>
                  <a:lnTo>
                    <a:pt x="663" y="5"/>
                  </a:lnTo>
                  <a:lnTo>
                    <a:pt x="663" y="7"/>
                  </a:lnTo>
                  <a:lnTo>
                    <a:pt x="664" y="9"/>
                  </a:lnTo>
                  <a:lnTo>
                    <a:pt x="664" y="12"/>
                  </a:lnTo>
                  <a:lnTo>
                    <a:pt x="664" y="15"/>
                  </a:lnTo>
                  <a:lnTo>
                    <a:pt x="666" y="18"/>
                  </a:lnTo>
                  <a:lnTo>
                    <a:pt x="666" y="19"/>
                  </a:lnTo>
                  <a:lnTo>
                    <a:pt x="666" y="19"/>
                  </a:lnTo>
                  <a:lnTo>
                    <a:pt x="664" y="18"/>
                  </a:lnTo>
                  <a:lnTo>
                    <a:pt x="663" y="16"/>
                  </a:lnTo>
                  <a:lnTo>
                    <a:pt x="662" y="15"/>
                  </a:lnTo>
                  <a:lnTo>
                    <a:pt x="660" y="15"/>
                  </a:lnTo>
                  <a:lnTo>
                    <a:pt x="660" y="15"/>
                  </a:lnTo>
                  <a:lnTo>
                    <a:pt x="660" y="16"/>
                  </a:lnTo>
                  <a:lnTo>
                    <a:pt x="660" y="16"/>
                  </a:lnTo>
                  <a:lnTo>
                    <a:pt x="660" y="18"/>
                  </a:lnTo>
                  <a:lnTo>
                    <a:pt x="660" y="18"/>
                  </a:lnTo>
                  <a:lnTo>
                    <a:pt x="660" y="19"/>
                  </a:lnTo>
                  <a:lnTo>
                    <a:pt x="660" y="22"/>
                  </a:lnTo>
                  <a:lnTo>
                    <a:pt x="660" y="23"/>
                  </a:lnTo>
                  <a:lnTo>
                    <a:pt x="662" y="23"/>
                  </a:lnTo>
                  <a:lnTo>
                    <a:pt x="662" y="23"/>
                  </a:lnTo>
                  <a:lnTo>
                    <a:pt x="662" y="23"/>
                  </a:lnTo>
                  <a:lnTo>
                    <a:pt x="662" y="23"/>
                  </a:lnTo>
                  <a:lnTo>
                    <a:pt x="662" y="22"/>
                  </a:lnTo>
                  <a:lnTo>
                    <a:pt x="662" y="23"/>
                  </a:lnTo>
                  <a:lnTo>
                    <a:pt x="662" y="24"/>
                  </a:lnTo>
                  <a:lnTo>
                    <a:pt x="662" y="26"/>
                  </a:lnTo>
                  <a:lnTo>
                    <a:pt x="660" y="24"/>
                  </a:lnTo>
                  <a:lnTo>
                    <a:pt x="659" y="23"/>
                  </a:lnTo>
                  <a:lnTo>
                    <a:pt x="659" y="23"/>
                  </a:lnTo>
                  <a:lnTo>
                    <a:pt x="658" y="22"/>
                  </a:lnTo>
                  <a:lnTo>
                    <a:pt x="658" y="22"/>
                  </a:lnTo>
                  <a:lnTo>
                    <a:pt x="656" y="22"/>
                  </a:lnTo>
                  <a:lnTo>
                    <a:pt x="655" y="22"/>
                  </a:lnTo>
                  <a:lnTo>
                    <a:pt x="655" y="22"/>
                  </a:lnTo>
                  <a:lnTo>
                    <a:pt x="654" y="22"/>
                  </a:lnTo>
                  <a:lnTo>
                    <a:pt x="652" y="23"/>
                  </a:lnTo>
                  <a:lnTo>
                    <a:pt x="651" y="23"/>
                  </a:lnTo>
                  <a:lnTo>
                    <a:pt x="650" y="24"/>
                  </a:lnTo>
                  <a:lnTo>
                    <a:pt x="648" y="26"/>
                  </a:lnTo>
                  <a:lnTo>
                    <a:pt x="647" y="27"/>
                  </a:lnTo>
                  <a:lnTo>
                    <a:pt x="647" y="28"/>
                  </a:lnTo>
                  <a:lnTo>
                    <a:pt x="645" y="28"/>
                  </a:lnTo>
                  <a:lnTo>
                    <a:pt x="645" y="28"/>
                  </a:lnTo>
                  <a:lnTo>
                    <a:pt x="644" y="30"/>
                  </a:lnTo>
                  <a:lnTo>
                    <a:pt x="641" y="30"/>
                  </a:lnTo>
                  <a:lnTo>
                    <a:pt x="640" y="31"/>
                  </a:lnTo>
                  <a:lnTo>
                    <a:pt x="639" y="31"/>
                  </a:lnTo>
                  <a:lnTo>
                    <a:pt x="637" y="31"/>
                  </a:lnTo>
                  <a:lnTo>
                    <a:pt x="636" y="31"/>
                  </a:lnTo>
                  <a:lnTo>
                    <a:pt x="636" y="30"/>
                  </a:lnTo>
                  <a:lnTo>
                    <a:pt x="635" y="30"/>
                  </a:lnTo>
                  <a:lnTo>
                    <a:pt x="635" y="30"/>
                  </a:lnTo>
                  <a:lnTo>
                    <a:pt x="633" y="30"/>
                  </a:lnTo>
                  <a:lnTo>
                    <a:pt x="633" y="28"/>
                  </a:lnTo>
                  <a:lnTo>
                    <a:pt x="632" y="27"/>
                  </a:lnTo>
                  <a:lnTo>
                    <a:pt x="632" y="26"/>
                  </a:lnTo>
                  <a:lnTo>
                    <a:pt x="631" y="24"/>
                  </a:lnTo>
                  <a:lnTo>
                    <a:pt x="629" y="24"/>
                  </a:lnTo>
                  <a:lnTo>
                    <a:pt x="627" y="23"/>
                  </a:lnTo>
                  <a:lnTo>
                    <a:pt x="625" y="22"/>
                  </a:lnTo>
                  <a:lnTo>
                    <a:pt x="624" y="20"/>
                  </a:lnTo>
                  <a:lnTo>
                    <a:pt x="624" y="19"/>
                  </a:lnTo>
                  <a:lnTo>
                    <a:pt x="623" y="18"/>
                  </a:lnTo>
                  <a:lnTo>
                    <a:pt x="621" y="16"/>
                  </a:lnTo>
                  <a:lnTo>
                    <a:pt x="620" y="15"/>
                  </a:lnTo>
                  <a:lnTo>
                    <a:pt x="618" y="14"/>
                  </a:lnTo>
                  <a:lnTo>
                    <a:pt x="617" y="14"/>
                  </a:lnTo>
                  <a:lnTo>
                    <a:pt x="616" y="12"/>
                  </a:lnTo>
                  <a:lnTo>
                    <a:pt x="614" y="12"/>
                  </a:lnTo>
                  <a:lnTo>
                    <a:pt x="613" y="12"/>
                  </a:lnTo>
                  <a:lnTo>
                    <a:pt x="612" y="12"/>
                  </a:lnTo>
                  <a:lnTo>
                    <a:pt x="612" y="12"/>
                  </a:lnTo>
                  <a:lnTo>
                    <a:pt x="610" y="12"/>
                  </a:lnTo>
                  <a:lnTo>
                    <a:pt x="609" y="12"/>
                  </a:lnTo>
                  <a:lnTo>
                    <a:pt x="606" y="12"/>
                  </a:lnTo>
                  <a:lnTo>
                    <a:pt x="602" y="12"/>
                  </a:lnTo>
                  <a:lnTo>
                    <a:pt x="600" y="14"/>
                  </a:lnTo>
                  <a:lnTo>
                    <a:pt x="597" y="14"/>
                  </a:lnTo>
                  <a:lnTo>
                    <a:pt x="594" y="15"/>
                  </a:lnTo>
                  <a:lnTo>
                    <a:pt x="591" y="16"/>
                  </a:lnTo>
                  <a:lnTo>
                    <a:pt x="587" y="18"/>
                  </a:lnTo>
                  <a:lnTo>
                    <a:pt x="585" y="19"/>
                  </a:lnTo>
                  <a:lnTo>
                    <a:pt x="582" y="20"/>
                  </a:lnTo>
                  <a:lnTo>
                    <a:pt x="579" y="23"/>
                  </a:lnTo>
                  <a:lnTo>
                    <a:pt x="577" y="24"/>
                  </a:lnTo>
                  <a:lnTo>
                    <a:pt x="574" y="27"/>
                  </a:lnTo>
                  <a:lnTo>
                    <a:pt x="571" y="30"/>
                  </a:lnTo>
                  <a:lnTo>
                    <a:pt x="568" y="34"/>
                  </a:lnTo>
                  <a:lnTo>
                    <a:pt x="566" y="38"/>
                  </a:lnTo>
                  <a:lnTo>
                    <a:pt x="563" y="41"/>
                  </a:lnTo>
                  <a:lnTo>
                    <a:pt x="562" y="45"/>
                  </a:lnTo>
                  <a:lnTo>
                    <a:pt x="560" y="47"/>
                  </a:lnTo>
                  <a:lnTo>
                    <a:pt x="560" y="49"/>
                  </a:lnTo>
                  <a:lnTo>
                    <a:pt x="560" y="50"/>
                  </a:lnTo>
                  <a:lnTo>
                    <a:pt x="560" y="50"/>
                  </a:lnTo>
                  <a:lnTo>
                    <a:pt x="560" y="50"/>
                  </a:lnTo>
                  <a:lnTo>
                    <a:pt x="560" y="51"/>
                  </a:lnTo>
                  <a:lnTo>
                    <a:pt x="560" y="51"/>
                  </a:lnTo>
                  <a:lnTo>
                    <a:pt x="560" y="51"/>
                  </a:lnTo>
                  <a:lnTo>
                    <a:pt x="560" y="53"/>
                  </a:lnTo>
                  <a:lnTo>
                    <a:pt x="559" y="53"/>
                  </a:lnTo>
                  <a:lnTo>
                    <a:pt x="559" y="54"/>
                  </a:lnTo>
                  <a:lnTo>
                    <a:pt x="558" y="55"/>
                  </a:lnTo>
                  <a:lnTo>
                    <a:pt x="556" y="57"/>
                  </a:lnTo>
                  <a:lnTo>
                    <a:pt x="555" y="58"/>
                  </a:lnTo>
                  <a:lnTo>
                    <a:pt x="554" y="61"/>
                  </a:lnTo>
                  <a:lnTo>
                    <a:pt x="552" y="62"/>
                  </a:lnTo>
                  <a:lnTo>
                    <a:pt x="552" y="63"/>
                  </a:lnTo>
                  <a:lnTo>
                    <a:pt x="551" y="65"/>
                  </a:lnTo>
                  <a:lnTo>
                    <a:pt x="551" y="66"/>
                  </a:lnTo>
                  <a:lnTo>
                    <a:pt x="551" y="68"/>
                  </a:lnTo>
                  <a:lnTo>
                    <a:pt x="551" y="69"/>
                  </a:lnTo>
                  <a:lnTo>
                    <a:pt x="550" y="70"/>
                  </a:lnTo>
                  <a:lnTo>
                    <a:pt x="550" y="72"/>
                  </a:lnTo>
                  <a:lnTo>
                    <a:pt x="550" y="73"/>
                  </a:lnTo>
                  <a:lnTo>
                    <a:pt x="550" y="76"/>
                  </a:lnTo>
                  <a:lnTo>
                    <a:pt x="550" y="77"/>
                  </a:lnTo>
                  <a:lnTo>
                    <a:pt x="548" y="78"/>
                  </a:lnTo>
                  <a:lnTo>
                    <a:pt x="548" y="80"/>
                  </a:lnTo>
                  <a:lnTo>
                    <a:pt x="547" y="81"/>
                  </a:lnTo>
                  <a:lnTo>
                    <a:pt x="547" y="81"/>
                  </a:lnTo>
                  <a:lnTo>
                    <a:pt x="546" y="82"/>
                  </a:lnTo>
                  <a:lnTo>
                    <a:pt x="544" y="84"/>
                  </a:lnTo>
                  <a:lnTo>
                    <a:pt x="543" y="85"/>
                  </a:lnTo>
                  <a:lnTo>
                    <a:pt x="541" y="86"/>
                  </a:lnTo>
                  <a:lnTo>
                    <a:pt x="540" y="88"/>
                  </a:lnTo>
                  <a:lnTo>
                    <a:pt x="539" y="89"/>
                  </a:lnTo>
                  <a:lnTo>
                    <a:pt x="537" y="91"/>
                  </a:lnTo>
                  <a:lnTo>
                    <a:pt x="535" y="93"/>
                  </a:lnTo>
                  <a:lnTo>
                    <a:pt x="532" y="95"/>
                  </a:lnTo>
                  <a:lnTo>
                    <a:pt x="531" y="95"/>
                  </a:lnTo>
                  <a:lnTo>
                    <a:pt x="529" y="95"/>
                  </a:lnTo>
                  <a:lnTo>
                    <a:pt x="529" y="95"/>
                  </a:lnTo>
                  <a:lnTo>
                    <a:pt x="528" y="95"/>
                  </a:lnTo>
                  <a:lnTo>
                    <a:pt x="527" y="95"/>
                  </a:lnTo>
                  <a:lnTo>
                    <a:pt x="527" y="95"/>
                  </a:lnTo>
                  <a:lnTo>
                    <a:pt x="527" y="95"/>
                  </a:lnTo>
                  <a:lnTo>
                    <a:pt x="527" y="93"/>
                  </a:lnTo>
                  <a:lnTo>
                    <a:pt x="527" y="92"/>
                  </a:lnTo>
                  <a:lnTo>
                    <a:pt x="527" y="91"/>
                  </a:lnTo>
                  <a:lnTo>
                    <a:pt x="527" y="91"/>
                  </a:lnTo>
                  <a:lnTo>
                    <a:pt x="527" y="91"/>
                  </a:lnTo>
                  <a:lnTo>
                    <a:pt x="527" y="91"/>
                  </a:lnTo>
                  <a:lnTo>
                    <a:pt x="527" y="89"/>
                  </a:lnTo>
                  <a:lnTo>
                    <a:pt x="525" y="89"/>
                  </a:lnTo>
                  <a:lnTo>
                    <a:pt x="524" y="89"/>
                  </a:lnTo>
                  <a:lnTo>
                    <a:pt x="523" y="89"/>
                  </a:lnTo>
                  <a:lnTo>
                    <a:pt x="521" y="89"/>
                  </a:lnTo>
                  <a:lnTo>
                    <a:pt x="519" y="89"/>
                  </a:lnTo>
                  <a:lnTo>
                    <a:pt x="517" y="89"/>
                  </a:lnTo>
                  <a:lnTo>
                    <a:pt x="516" y="89"/>
                  </a:lnTo>
                  <a:lnTo>
                    <a:pt x="514" y="89"/>
                  </a:lnTo>
                  <a:lnTo>
                    <a:pt x="513" y="89"/>
                  </a:lnTo>
                  <a:lnTo>
                    <a:pt x="512" y="91"/>
                  </a:lnTo>
                  <a:lnTo>
                    <a:pt x="510" y="92"/>
                  </a:lnTo>
                  <a:lnTo>
                    <a:pt x="509" y="93"/>
                  </a:lnTo>
                  <a:lnTo>
                    <a:pt x="508" y="95"/>
                  </a:lnTo>
                  <a:lnTo>
                    <a:pt x="506" y="97"/>
                  </a:lnTo>
                  <a:lnTo>
                    <a:pt x="505" y="99"/>
                  </a:lnTo>
                  <a:lnTo>
                    <a:pt x="504" y="101"/>
                  </a:lnTo>
                  <a:lnTo>
                    <a:pt x="504" y="103"/>
                  </a:lnTo>
                  <a:lnTo>
                    <a:pt x="504" y="103"/>
                  </a:lnTo>
                  <a:lnTo>
                    <a:pt x="504" y="103"/>
                  </a:lnTo>
                  <a:lnTo>
                    <a:pt x="502" y="103"/>
                  </a:lnTo>
                  <a:lnTo>
                    <a:pt x="502" y="103"/>
                  </a:lnTo>
                  <a:lnTo>
                    <a:pt x="502" y="103"/>
                  </a:lnTo>
                  <a:lnTo>
                    <a:pt x="502" y="103"/>
                  </a:lnTo>
                  <a:lnTo>
                    <a:pt x="502" y="101"/>
                  </a:lnTo>
                  <a:lnTo>
                    <a:pt x="502" y="100"/>
                  </a:lnTo>
                  <a:lnTo>
                    <a:pt x="502" y="97"/>
                  </a:lnTo>
                  <a:lnTo>
                    <a:pt x="501" y="97"/>
                  </a:lnTo>
                  <a:lnTo>
                    <a:pt x="501" y="96"/>
                  </a:lnTo>
                  <a:lnTo>
                    <a:pt x="501" y="96"/>
                  </a:lnTo>
                  <a:lnTo>
                    <a:pt x="500" y="96"/>
                  </a:lnTo>
                  <a:lnTo>
                    <a:pt x="500" y="95"/>
                  </a:lnTo>
                  <a:lnTo>
                    <a:pt x="498" y="95"/>
                  </a:lnTo>
                  <a:lnTo>
                    <a:pt x="498" y="95"/>
                  </a:lnTo>
                  <a:lnTo>
                    <a:pt x="498" y="96"/>
                  </a:lnTo>
                  <a:lnTo>
                    <a:pt x="497" y="96"/>
                  </a:lnTo>
                  <a:lnTo>
                    <a:pt x="496" y="97"/>
                  </a:lnTo>
                  <a:lnTo>
                    <a:pt x="494" y="97"/>
                  </a:lnTo>
                  <a:lnTo>
                    <a:pt x="493" y="97"/>
                  </a:lnTo>
                  <a:lnTo>
                    <a:pt x="493" y="97"/>
                  </a:lnTo>
                  <a:lnTo>
                    <a:pt x="492" y="97"/>
                  </a:lnTo>
                  <a:lnTo>
                    <a:pt x="492" y="97"/>
                  </a:lnTo>
                  <a:lnTo>
                    <a:pt x="490" y="97"/>
                  </a:lnTo>
                  <a:lnTo>
                    <a:pt x="490" y="97"/>
                  </a:lnTo>
                  <a:lnTo>
                    <a:pt x="489" y="97"/>
                  </a:lnTo>
                  <a:lnTo>
                    <a:pt x="487" y="97"/>
                  </a:lnTo>
                  <a:lnTo>
                    <a:pt x="486" y="99"/>
                  </a:lnTo>
                  <a:lnTo>
                    <a:pt x="485" y="100"/>
                  </a:lnTo>
                  <a:lnTo>
                    <a:pt x="482" y="103"/>
                  </a:lnTo>
                  <a:lnTo>
                    <a:pt x="481" y="104"/>
                  </a:lnTo>
                  <a:lnTo>
                    <a:pt x="479" y="104"/>
                  </a:lnTo>
                  <a:lnTo>
                    <a:pt x="479" y="104"/>
                  </a:lnTo>
                  <a:lnTo>
                    <a:pt x="478" y="104"/>
                  </a:lnTo>
                  <a:lnTo>
                    <a:pt x="478" y="104"/>
                  </a:lnTo>
                  <a:lnTo>
                    <a:pt x="478" y="104"/>
                  </a:lnTo>
                  <a:lnTo>
                    <a:pt x="478" y="103"/>
                  </a:lnTo>
                  <a:lnTo>
                    <a:pt x="477" y="101"/>
                  </a:lnTo>
                  <a:lnTo>
                    <a:pt x="477" y="100"/>
                  </a:lnTo>
                  <a:lnTo>
                    <a:pt x="477" y="100"/>
                  </a:lnTo>
                  <a:lnTo>
                    <a:pt x="477" y="99"/>
                  </a:lnTo>
                  <a:lnTo>
                    <a:pt x="478" y="97"/>
                  </a:lnTo>
                  <a:lnTo>
                    <a:pt x="478" y="96"/>
                  </a:lnTo>
                  <a:lnTo>
                    <a:pt x="479" y="96"/>
                  </a:lnTo>
                  <a:lnTo>
                    <a:pt x="479" y="96"/>
                  </a:lnTo>
                  <a:lnTo>
                    <a:pt x="481" y="95"/>
                  </a:lnTo>
                  <a:lnTo>
                    <a:pt x="481" y="93"/>
                  </a:lnTo>
                  <a:lnTo>
                    <a:pt x="481" y="92"/>
                  </a:lnTo>
                  <a:lnTo>
                    <a:pt x="481" y="91"/>
                  </a:lnTo>
                  <a:lnTo>
                    <a:pt x="479" y="89"/>
                  </a:lnTo>
                  <a:lnTo>
                    <a:pt x="479" y="88"/>
                  </a:lnTo>
                  <a:lnTo>
                    <a:pt x="478" y="86"/>
                  </a:lnTo>
                  <a:lnTo>
                    <a:pt x="478" y="86"/>
                  </a:lnTo>
                  <a:lnTo>
                    <a:pt x="477" y="86"/>
                  </a:lnTo>
                  <a:lnTo>
                    <a:pt x="475" y="86"/>
                  </a:lnTo>
                  <a:lnTo>
                    <a:pt x="475" y="85"/>
                  </a:lnTo>
                  <a:lnTo>
                    <a:pt x="473" y="85"/>
                  </a:lnTo>
                  <a:lnTo>
                    <a:pt x="470" y="85"/>
                  </a:lnTo>
                  <a:lnTo>
                    <a:pt x="467" y="86"/>
                  </a:lnTo>
                  <a:lnTo>
                    <a:pt x="466" y="86"/>
                  </a:lnTo>
                  <a:lnTo>
                    <a:pt x="463" y="88"/>
                  </a:lnTo>
                  <a:lnTo>
                    <a:pt x="460" y="89"/>
                  </a:lnTo>
                  <a:lnTo>
                    <a:pt x="459" y="91"/>
                  </a:lnTo>
                  <a:lnTo>
                    <a:pt x="456" y="92"/>
                  </a:lnTo>
                  <a:lnTo>
                    <a:pt x="454" y="93"/>
                  </a:lnTo>
                  <a:lnTo>
                    <a:pt x="450" y="96"/>
                  </a:lnTo>
                  <a:lnTo>
                    <a:pt x="448" y="96"/>
                  </a:lnTo>
                  <a:lnTo>
                    <a:pt x="447" y="97"/>
                  </a:lnTo>
                  <a:lnTo>
                    <a:pt x="447" y="99"/>
                  </a:lnTo>
                  <a:lnTo>
                    <a:pt x="446" y="100"/>
                  </a:lnTo>
                  <a:lnTo>
                    <a:pt x="444" y="101"/>
                  </a:lnTo>
                  <a:lnTo>
                    <a:pt x="444" y="103"/>
                  </a:lnTo>
                  <a:lnTo>
                    <a:pt x="443" y="103"/>
                  </a:lnTo>
                  <a:lnTo>
                    <a:pt x="443" y="104"/>
                  </a:lnTo>
                  <a:lnTo>
                    <a:pt x="443" y="107"/>
                  </a:lnTo>
                  <a:lnTo>
                    <a:pt x="443" y="109"/>
                  </a:lnTo>
                  <a:lnTo>
                    <a:pt x="443" y="112"/>
                  </a:lnTo>
                  <a:lnTo>
                    <a:pt x="444" y="113"/>
                  </a:lnTo>
                  <a:lnTo>
                    <a:pt x="444" y="116"/>
                  </a:lnTo>
                  <a:lnTo>
                    <a:pt x="444" y="119"/>
                  </a:lnTo>
                  <a:lnTo>
                    <a:pt x="446" y="122"/>
                  </a:lnTo>
                  <a:lnTo>
                    <a:pt x="447" y="124"/>
                  </a:lnTo>
                  <a:lnTo>
                    <a:pt x="447" y="126"/>
                  </a:lnTo>
                  <a:lnTo>
                    <a:pt x="447" y="127"/>
                  </a:lnTo>
                  <a:lnTo>
                    <a:pt x="448" y="128"/>
                  </a:lnTo>
                  <a:lnTo>
                    <a:pt x="448" y="130"/>
                  </a:lnTo>
                  <a:lnTo>
                    <a:pt x="448" y="131"/>
                  </a:lnTo>
                  <a:lnTo>
                    <a:pt x="448" y="131"/>
                  </a:lnTo>
                  <a:lnTo>
                    <a:pt x="448" y="132"/>
                  </a:lnTo>
                  <a:lnTo>
                    <a:pt x="447" y="134"/>
                  </a:lnTo>
                  <a:lnTo>
                    <a:pt x="447" y="135"/>
                  </a:lnTo>
                  <a:lnTo>
                    <a:pt x="446" y="136"/>
                  </a:lnTo>
                  <a:lnTo>
                    <a:pt x="446" y="138"/>
                  </a:lnTo>
                  <a:lnTo>
                    <a:pt x="446" y="140"/>
                  </a:lnTo>
                  <a:lnTo>
                    <a:pt x="446" y="140"/>
                  </a:lnTo>
                  <a:lnTo>
                    <a:pt x="446" y="142"/>
                  </a:lnTo>
                  <a:lnTo>
                    <a:pt x="444" y="143"/>
                  </a:lnTo>
                  <a:lnTo>
                    <a:pt x="444" y="143"/>
                  </a:lnTo>
                  <a:lnTo>
                    <a:pt x="444" y="145"/>
                  </a:lnTo>
                  <a:lnTo>
                    <a:pt x="443" y="145"/>
                  </a:lnTo>
                  <a:lnTo>
                    <a:pt x="442" y="145"/>
                  </a:lnTo>
                  <a:lnTo>
                    <a:pt x="442" y="145"/>
                  </a:lnTo>
                  <a:lnTo>
                    <a:pt x="440" y="145"/>
                  </a:lnTo>
                  <a:lnTo>
                    <a:pt x="439" y="143"/>
                  </a:lnTo>
                  <a:lnTo>
                    <a:pt x="439" y="143"/>
                  </a:lnTo>
                  <a:lnTo>
                    <a:pt x="437" y="142"/>
                  </a:lnTo>
                  <a:lnTo>
                    <a:pt x="437" y="140"/>
                  </a:lnTo>
                  <a:lnTo>
                    <a:pt x="436" y="140"/>
                  </a:lnTo>
                  <a:lnTo>
                    <a:pt x="436" y="139"/>
                  </a:lnTo>
                  <a:lnTo>
                    <a:pt x="436" y="138"/>
                  </a:lnTo>
                  <a:lnTo>
                    <a:pt x="437" y="138"/>
                  </a:lnTo>
                  <a:lnTo>
                    <a:pt x="437" y="136"/>
                  </a:lnTo>
                  <a:lnTo>
                    <a:pt x="439" y="136"/>
                  </a:lnTo>
                  <a:lnTo>
                    <a:pt x="439" y="135"/>
                  </a:lnTo>
                  <a:lnTo>
                    <a:pt x="439" y="134"/>
                  </a:lnTo>
                  <a:lnTo>
                    <a:pt x="440" y="134"/>
                  </a:lnTo>
                  <a:lnTo>
                    <a:pt x="440" y="132"/>
                  </a:lnTo>
                  <a:lnTo>
                    <a:pt x="439" y="131"/>
                  </a:lnTo>
                  <a:lnTo>
                    <a:pt x="439" y="130"/>
                  </a:lnTo>
                  <a:lnTo>
                    <a:pt x="437" y="130"/>
                  </a:lnTo>
                  <a:lnTo>
                    <a:pt x="436" y="128"/>
                  </a:lnTo>
                  <a:lnTo>
                    <a:pt x="436" y="127"/>
                  </a:lnTo>
                  <a:lnTo>
                    <a:pt x="435" y="126"/>
                  </a:lnTo>
                  <a:lnTo>
                    <a:pt x="433" y="124"/>
                  </a:lnTo>
                  <a:lnTo>
                    <a:pt x="432" y="124"/>
                  </a:lnTo>
                  <a:lnTo>
                    <a:pt x="432" y="124"/>
                  </a:lnTo>
                  <a:lnTo>
                    <a:pt x="431" y="123"/>
                  </a:lnTo>
                  <a:lnTo>
                    <a:pt x="431" y="123"/>
                  </a:lnTo>
                  <a:lnTo>
                    <a:pt x="429" y="123"/>
                  </a:lnTo>
                  <a:lnTo>
                    <a:pt x="428" y="124"/>
                  </a:lnTo>
                  <a:lnTo>
                    <a:pt x="428" y="124"/>
                  </a:lnTo>
                  <a:lnTo>
                    <a:pt x="427" y="124"/>
                  </a:lnTo>
                  <a:lnTo>
                    <a:pt x="425" y="126"/>
                  </a:lnTo>
                  <a:lnTo>
                    <a:pt x="424" y="128"/>
                  </a:lnTo>
                  <a:lnTo>
                    <a:pt x="423" y="130"/>
                  </a:lnTo>
                  <a:lnTo>
                    <a:pt x="421" y="132"/>
                  </a:lnTo>
                  <a:lnTo>
                    <a:pt x="420" y="132"/>
                  </a:lnTo>
                  <a:lnTo>
                    <a:pt x="420" y="134"/>
                  </a:lnTo>
                  <a:lnTo>
                    <a:pt x="419" y="134"/>
                  </a:lnTo>
                  <a:lnTo>
                    <a:pt x="419" y="135"/>
                  </a:lnTo>
                  <a:lnTo>
                    <a:pt x="417" y="135"/>
                  </a:lnTo>
                  <a:lnTo>
                    <a:pt x="417" y="135"/>
                  </a:lnTo>
                  <a:lnTo>
                    <a:pt x="417" y="135"/>
                  </a:lnTo>
                  <a:lnTo>
                    <a:pt x="416" y="135"/>
                  </a:lnTo>
                  <a:lnTo>
                    <a:pt x="416" y="135"/>
                  </a:lnTo>
                  <a:lnTo>
                    <a:pt x="416" y="135"/>
                  </a:lnTo>
                  <a:lnTo>
                    <a:pt x="416" y="134"/>
                  </a:lnTo>
                  <a:lnTo>
                    <a:pt x="416" y="134"/>
                  </a:lnTo>
                  <a:lnTo>
                    <a:pt x="417" y="134"/>
                  </a:lnTo>
                  <a:lnTo>
                    <a:pt x="417" y="132"/>
                  </a:lnTo>
                  <a:lnTo>
                    <a:pt x="417" y="132"/>
                  </a:lnTo>
                  <a:lnTo>
                    <a:pt x="417" y="131"/>
                  </a:lnTo>
                  <a:lnTo>
                    <a:pt x="417" y="131"/>
                  </a:lnTo>
                  <a:lnTo>
                    <a:pt x="417" y="131"/>
                  </a:lnTo>
                  <a:lnTo>
                    <a:pt x="417" y="130"/>
                  </a:lnTo>
                  <a:lnTo>
                    <a:pt x="417" y="128"/>
                  </a:lnTo>
                  <a:lnTo>
                    <a:pt x="417" y="128"/>
                  </a:lnTo>
                  <a:lnTo>
                    <a:pt x="417" y="127"/>
                  </a:lnTo>
                  <a:lnTo>
                    <a:pt x="417" y="127"/>
                  </a:lnTo>
                  <a:lnTo>
                    <a:pt x="417" y="126"/>
                  </a:lnTo>
                  <a:lnTo>
                    <a:pt x="417" y="124"/>
                  </a:lnTo>
                  <a:lnTo>
                    <a:pt x="419" y="124"/>
                  </a:lnTo>
                  <a:lnTo>
                    <a:pt x="419" y="123"/>
                  </a:lnTo>
                  <a:lnTo>
                    <a:pt x="419" y="123"/>
                  </a:lnTo>
                  <a:lnTo>
                    <a:pt x="420" y="122"/>
                  </a:lnTo>
                  <a:lnTo>
                    <a:pt x="423" y="120"/>
                  </a:lnTo>
                  <a:lnTo>
                    <a:pt x="424" y="119"/>
                  </a:lnTo>
                  <a:lnTo>
                    <a:pt x="425" y="119"/>
                  </a:lnTo>
                  <a:lnTo>
                    <a:pt x="427" y="118"/>
                  </a:lnTo>
                  <a:lnTo>
                    <a:pt x="429" y="116"/>
                  </a:lnTo>
                  <a:lnTo>
                    <a:pt x="431" y="115"/>
                  </a:lnTo>
                  <a:lnTo>
                    <a:pt x="432" y="112"/>
                  </a:lnTo>
                  <a:lnTo>
                    <a:pt x="432" y="112"/>
                  </a:lnTo>
                  <a:lnTo>
                    <a:pt x="432" y="112"/>
                  </a:lnTo>
                  <a:lnTo>
                    <a:pt x="432" y="111"/>
                  </a:lnTo>
                  <a:lnTo>
                    <a:pt x="432" y="111"/>
                  </a:lnTo>
                  <a:lnTo>
                    <a:pt x="432" y="109"/>
                  </a:lnTo>
                  <a:lnTo>
                    <a:pt x="431" y="109"/>
                  </a:lnTo>
                  <a:lnTo>
                    <a:pt x="429" y="109"/>
                  </a:lnTo>
                  <a:lnTo>
                    <a:pt x="429" y="109"/>
                  </a:lnTo>
                  <a:lnTo>
                    <a:pt x="427" y="111"/>
                  </a:lnTo>
                  <a:lnTo>
                    <a:pt x="423" y="111"/>
                  </a:lnTo>
                  <a:lnTo>
                    <a:pt x="420" y="112"/>
                  </a:lnTo>
                  <a:lnTo>
                    <a:pt x="419" y="113"/>
                  </a:lnTo>
                  <a:lnTo>
                    <a:pt x="416" y="115"/>
                  </a:lnTo>
                  <a:lnTo>
                    <a:pt x="413" y="116"/>
                  </a:lnTo>
                  <a:lnTo>
                    <a:pt x="409" y="119"/>
                  </a:lnTo>
                  <a:lnTo>
                    <a:pt x="406" y="122"/>
                  </a:lnTo>
                  <a:lnTo>
                    <a:pt x="404" y="123"/>
                  </a:lnTo>
                  <a:lnTo>
                    <a:pt x="400" y="126"/>
                  </a:lnTo>
                  <a:lnTo>
                    <a:pt x="396" y="128"/>
                  </a:lnTo>
                  <a:lnTo>
                    <a:pt x="393" y="130"/>
                  </a:lnTo>
                  <a:lnTo>
                    <a:pt x="390" y="131"/>
                  </a:lnTo>
                  <a:lnTo>
                    <a:pt x="388" y="134"/>
                  </a:lnTo>
                  <a:lnTo>
                    <a:pt x="383" y="136"/>
                  </a:lnTo>
                  <a:lnTo>
                    <a:pt x="381" y="138"/>
                  </a:lnTo>
                  <a:lnTo>
                    <a:pt x="379" y="139"/>
                  </a:lnTo>
                  <a:lnTo>
                    <a:pt x="378" y="140"/>
                  </a:lnTo>
                  <a:lnTo>
                    <a:pt x="375" y="140"/>
                  </a:lnTo>
                  <a:lnTo>
                    <a:pt x="374" y="142"/>
                  </a:lnTo>
                  <a:lnTo>
                    <a:pt x="373" y="142"/>
                  </a:lnTo>
                  <a:lnTo>
                    <a:pt x="371" y="142"/>
                  </a:lnTo>
                  <a:lnTo>
                    <a:pt x="370" y="143"/>
                  </a:lnTo>
                  <a:lnTo>
                    <a:pt x="369" y="143"/>
                  </a:lnTo>
                  <a:lnTo>
                    <a:pt x="367" y="143"/>
                  </a:lnTo>
                  <a:lnTo>
                    <a:pt x="367" y="143"/>
                  </a:lnTo>
                  <a:lnTo>
                    <a:pt x="366" y="143"/>
                  </a:lnTo>
                  <a:lnTo>
                    <a:pt x="365" y="143"/>
                  </a:lnTo>
                  <a:lnTo>
                    <a:pt x="365" y="145"/>
                  </a:lnTo>
                  <a:lnTo>
                    <a:pt x="363" y="145"/>
                  </a:lnTo>
                  <a:lnTo>
                    <a:pt x="363" y="145"/>
                  </a:lnTo>
                  <a:lnTo>
                    <a:pt x="363" y="146"/>
                  </a:lnTo>
                  <a:lnTo>
                    <a:pt x="363" y="146"/>
                  </a:lnTo>
                  <a:lnTo>
                    <a:pt x="363" y="146"/>
                  </a:lnTo>
                  <a:lnTo>
                    <a:pt x="363" y="147"/>
                  </a:lnTo>
                  <a:lnTo>
                    <a:pt x="363" y="147"/>
                  </a:lnTo>
                  <a:lnTo>
                    <a:pt x="363" y="147"/>
                  </a:lnTo>
                  <a:lnTo>
                    <a:pt x="363" y="147"/>
                  </a:lnTo>
                  <a:lnTo>
                    <a:pt x="365" y="147"/>
                  </a:lnTo>
                  <a:lnTo>
                    <a:pt x="365" y="149"/>
                  </a:lnTo>
                  <a:lnTo>
                    <a:pt x="367" y="149"/>
                  </a:lnTo>
                  <a:lnTo>
                    <a:pt x="370" y="150"/>
                  </a:lnTo>
                  <a:lnTo>
                    <a:pt x="371" y="150"/>
                  </a:lnTo>
                  <a:lnTo>
                    <a:pt x="373" y="151"/>
                  </a:lnTo>
                  <a:lnTo>
                    <a:pt x="373" y="153"/>
                  </a:lnTo>
                  <a:lnTo>
                    <a:pt x="373" y="154"/>
                  </a:lnTo>
                  <a:lnTo>
                    <a:pt x="373" y="154"/>
                  </a:lnTo>
                  <a:lnTo>
                    <a:pt x="373" y="155"/>
                  </a:lnTo>
                  <a:lnTo>
                    <a:pt x="373" y="155"/>
                  </a:lnTo>
                  <a:lnTo>
                    <a:pt x="373" y="157"/>
                  </a:lnTo>
                  <a:lnTo>
                    <a:pt x="373" y="158"/>
                  </a:lnTo>
                  <a:lnTo>
                    <a:pt x="371" y="159"/>
                  </a:lnTo>
                  <a:lnTo>
                    <a:pt x="370" y="162"/>
                  </a:lnTo>
                  <a:lnTo>
                    <a:pt x="369" y="163"/>
                  </a:lnTo>
                  <a:lnTo>
                    <a:pt x="367" y="163"/>
                  </a:lnTo>
                  <a:lnTo>
                    <a:pt x="366" y="165"/>
                  </a:lnTo>
                  <a:lnTo>
                    <a:pt x="365" y="165"/>
                  </a:lnTo>
                  <a:lnTo>
                    <a:pt x="365" y="166"/>
                  </a:lnTo>
                  <a:lnTo>
                    <a:pt x="363" y="166"/>
                  </a:lnTo>
                  <a:lnTo>
                    <a:pt x="363" y="167"/>
                  </a:lnTo>
                  <a:lnTo>
                    <a:pt x="363" y="167"/>
                  </a:lnTo>
                  <a:lnTo>
                    <a:pt x="363" y="169"/>
                  </a:lnTo>
                  <a:lnTo>
                    <a:pt x="363" y="170"/>
                  </a:lnTo>
                  <a:lnTo>
                    <a:pt x="363" y="170"/>
                  </a:lnTo>
                  <a:lnTo>
                    <a:pt x="363" y="173"/>
                  </a:lnTo>
                  <a:lnTo>
                    <a:pt x="363" y="176"/>
                  </a:lnTo>
                  <a:lnTo>
                    <a:pt x="365" y="177"/>
                  </a:lnTo>
                  <a:lnTo>
                    <a:pt x="366" y="180"/>
                  </a:lnTo>
                  <a:lnTo>
                    <a:pt x="366" y="180"/>
                  </a:lnTo>
                  <a:lnTo>
                    <a:pt x="366" y="181"/>
                  </a:lnTo>
                  <a:lnTo>
                    <a:pt x="367" y="181"/>
                  </a:lnTo>
                  <a:lnTo>
                    <a:pt x="367" y="181"/>
                  </a:lnTo>
                  <a:lnTo>
                    <a:pt x="369" y="181"/>
                  </a:lnTo>
                  <a:lnTo>
                    <a:pt x="369" y="181"/>
                  </a:lnTo>
                  <a:lnTo>
                    <a:pt x="369" y="181"/>
                  </a:lnTo>
                  <a:lnTo>
                    <a:pt x="370" y="181"/>
                  </a:lnTo>
                  <a:lnTo>
                    <a:pt x="370" y="178"/>
                  </a:lnTo>
                  <a:lnTo>
                    <a:pt x="371" y="177"/>
                  </a:lnTo>
                  <a:lnTo>
                    <a:pt x="373" y="176"/>
                  </a:lnTo>
                  <a:lnTo>
                    <a:pt x="373" y="176"/>
                  </a:lnTo>
                  <a:lnTo>
                    <a:pt x="374" y="176"/>
                  </a:lnTo>
                  <a:lnTo>
                    <a:pt x="375" y="176"/>
                  </a:lnTo>
                  <a:lnTo>
                    <a:pt x="375" y="176"/>
                  </a:lnTo>
                  <a:lnTo>
                    <a:pt x="377" y="176"/>
                  </a:lnTo>
                  <a:lnTo>
                    <a:pt x="377" y="177"/>
                  </a:lnTo>
                  <a:lnTo>
                    <a:pt x="377" y="178"/>
                  </a:lnTo>
                  <a:lnTo>
                    <a:pt x="377" y="178"/>
                  </a:lnTo>
                  <a:lnTo>
                    <a:pt x="378" y="180"/>
                  </a:lnTo>
                  <a:lnTo>
                    <a:pt x="378" y="182"/>
                  </a:lnTo>
                  <a:lnTo>
                    <a:pt x="378" y="184"/>
                  </a:lnTo>
                  <a:lnTo>
                    <a:pt x="379" y="185"/>
                  </a:lnTo>
                  <a:lnTo>
                    <a:pt x="379" y="186"/>
                  </a:lnTo>
                  <a:lnTo>
                    <a:pt x="379" y="188"/>
                  </a:lnTo>
                  <a:lnTo>
                    <a:pt x="381" y="188"/>
                  </a:lnTo>
                  <a:lnTo>
                    <a:pt x="381" y="189"/>
                  </a:lnTo>
                  <a:lnTo>
                    <a:pt x="382" y="189"/>
                  </a:lnTo>
                  <a:lnTo>
                    <a:pt x="383" y="190"/>
                  </a:lnTo>
                  <a:lnTo>
                    <a:pt x="385" y="190"/>
                  </a:lnTo>
                  <a:lnTo>
                    <a:pt x="386" y="192"/>
                  </a:lnTo>
                  <a:lnTo>
                    <a:pt x="388" y="193"/>
                  </a:lnTo>
                  <a:lnTo>
                    <a:pt x="389" y="193"/>
                  </a:lnTo>
                  <a:lnTo>
                    <a:pt x="390" y="194"/>
                  </a:lnTo>
                  <a:lnTo>
                    <a:pt x="392" y="196"/>
                  </a:lnTo>
                  <a:lnTo>
                    <a:pt x="393" y="197"/>
                  </a:lnTo>
                  <a:lnTo>
                    <a:pt x="394" y="197"/>
                  </a:lnTo>
                  <a:lnTo>
                    <a:pt x="394" y="197"/>
                  </a:lnTo>
                  <a:lnTo>
                    <a:pt x="394" y="199"/>
                  </a:lnTo>
                  <a:lnTo>
                    <a:pt x="394" y="199"/>
                  </a:lnTo>
                  <a:lnTo>
                    <a:pt x="394" y="200"/>
                  </a:lnTo>
                  <a:lnTo>
                    <a:pt x="394" y="201"/>
                  </a:lnTo>
                  <a:lnTo>
                    <a:pt x="393" y="203"/>
                  </a:lnTo>
                  <a:lnTo>
                    <a:pt x="393" y="203"/>
                  </a:lnTo>
                  <a:lnTo>
                    <a:pt x="392" y="204"/>
                  </a:lnTo>
                  <a:lnTo>
                    <a:pt x="390" y="205"/>
                  </a:lnTo>
                  <a:lnTo>
                    <a:pt x="389" y="205"/>
                  </a:lnTo>
                  <a:lnTo>
                    <a:pt x="388" y="207"/>
                  </a:lnTo>
                  <a:lnTo>
                    <a:pt x="386" y="207"/>
                  </a:lnTo>
                  <a:lnTo>
                    <a:pt x="385" y="208"/>
                  </a:lnTo>
                  <a:lnTo>
                    <a:pt x="383" y="208"/>
                  </a:lnTo>
                  <a:lnTo>
                    <a:pt x="382" y="208"/>
                  </a:lnTo>
                  <a:lnTo>
                    <a:pt x="381" y="208"/>
                  </a:lnTo>
                  <a:lnTo>
                    <a:pt x="378" y="208"/>
                  </a:lnTo>
                  <a:lnTo>
                    <a:pt x="377" y="208"/>
                  </a:lnTo>
                  <a:lnTo>
                    <a:pt x="377" y="209"/>
                  </a:lnTo>
                  <a:lnTo>
                    <a:pt x="375" y="209"/>
                  </a:lnTo>
                  <a:lnTo>
                    <a:pt x="375" y="209"/>
                  </a:lnTo>
                  <a:lnTo>
                    <a:pt x="375" y="211"/>
                  </a:lnTo>
                  <a:lnTo>
                    <a:pt x="374" y="211"/>
                  </a:lnTo>
                  <a:lnTo>
                    <a:pt x="374" y="212"/>
                  </a:lnTo>
                  <a:lnTo>
                    <a:pt x="374" y="212"/>
                  </a:lnTo>
                  <a:lnTo>
                    <a:pt x="374" y="215"/>
                  </a:lnTo>
                  <a:lnTo>
                    <a:pt x="374" y="216"/>
                  </a:lnTo>
                  <a:lnTo>
                    <a:pt x="375" y="219"/>
                  </a:lnTo>
                  <a:lnTo>
                    <a:pt x="375" y="220"/>
                  </a:lnTo>
                  <a:lnTo>
                    <a:pt x="377" y="220"/>
                  </a:lnTo>
                  <a:lnTo>
                    <a:pt x="377" y="222"/>
                  </a:lnTo>
                  <a:lnTo>
                    <a:pt x="378" y="222"/>
                  </a:lnTo>
                  <a:lnTo>
                    <a:pt x="378" y="222"/>
                  </a:lnTo>
                  <a:lnTo>
                    <a:pt x="378" y="222"/>
                  </a:lnTo>
                  <a:lnTo>
                    <a:pt x="379" y="222"/>
                  </a:lnTo>
                  <a:lnTo>
                    <a:pt x="379" y="222"/>
                  </a:lnTo>
                  <a:lnTo>
                    <a:pt x="379" y="223"/>
                  </a:lnTo>
                  <a:lnTo>
                    <a:pt x="381" y="224"/>
                  </a:lnTo>
                  <a:lnTo>
                    <a:pt x="381" y="226"/>
                  </a:lnTo>
                  <a:lnTo>
                    <a:pt x="381" y="226"/>
                  </a:lnTo>
                  <a:lnTo>
                    <a:pt x="381" y="226"/>
                  </a:lnTo>
                  <a:lnTo>
                    <a:pt x="381" y="227"/>
                  </a:lnTo>
                  <a:lnTo>
                    <a:pt x="381" y="227"/>
                  </a:lnTo>
                  <a:lnTo>
                    <a:pt x="379" y="228"/>
                  </a:lnTo>
                  <a:lnTo>
                    <a:pt x="379" y="228"/>
                  </a:lnTo>
                  <a:lnTo>
                    <a:pt x="379" y="228"/>
                  </a:lnTo>
                  <a:lnTo>
                    <a:pt x="378" y="228"/>
                  </a:lnTo>
                  <a:lnTo>
                    <a:pt x="377" y="228"/>
                  </a:lnTo>
                  <a:lnTo>
                    <a:pt x="374" y="228"/>
                  </a:lnTo>
                  <a:lnTo>
                    <a:pt x="373" y="228"/>
                  </a:lnTo>
                  <a:lnTo>
                    <a:pt x="371" y="227"/>
                  </a:lnTo>
                  <a:lnTo>
                    <a:pt x="370" y="227"/>
                  </a:lnTo>
                  <a:lnTo>
                    <a:pt x="367" y="227"/>
                  </a:lnTo>
                  <a:lnTo>
                    <a:pt x="365" y="227"/>
                  </a:lnTo>
                  <a:lnTo>
                    <a:pt x="363" y="227"/>
                  </a:lnTo>
                  <a:lnTo>
                    <a:pt x="361" y="228"/>
                  </a:lnTo>
                  <a:lnTo>
                    <a:pt x="358" y="228"/>
                  </a:lnTo>
                  <a:lnTo>
                    <a:pt x="356" y="228"/>
                  </a:lnTo>
                  <a:lnTo>
                    <a:pt x="354" y="230"/>
                  </a:lnTo>
                  <a:lnTo>
                    <a:pt x="352" y="230"/>
                  </a:lnTo>
                  <a:lnTo>
                    <a:pt x="351" y="230"/>
                  </a:lnTo>
                  <a:lnTo>
                    <a:pt x="350" y="230"/>
                  </a:lnTo>
                  <a:lnTo>
                    <a:pt x="348" y="231"/>
                  </a:lnTo>
                  <a:lnTo>
                    <a:pt x="347" y="232"/>
                  </a:lnTo>
                  <a:lnTo>
                    <a:pt x="346" y="232"/>
                  </a:lnTo>
                  <a:lnTo>
                    <a:pt x="344" y="234"/>
                  </a:lnTo>
                  <a:lnTo>
                    <a:pt x="344" y="235"/>
                  </a:lnTo>
                  <a:lnTo>
                    <a:pt x="343" y="236"/>
                  </a:lnTo>
                  <a:lnTo>
                    <a:pt x="342" y="238"/>
                  </a:lnTo>
                  <a:lnTo>
                    <a:pt x="342" y="239"/>
                  </a:lnTo>
                  <a:lnTo>
                    <a:pt x="342" y="240"/>
                  </a:lnTo>
                  <a:lnTo>
                    <a:pt x="340" y="242"/>
                  </a:lnTo>
                  <a:lnTo>
                    <a:pt x="340" y="243"/>
                  </a:lnTo>
                  <a:lnTo>
                    <a:pt x="340" y="244"/>
                  </a:lnTo>
                  <a:lnTo>
                    <a:pt x="340" y="244"/>
                  </a:lnTo>
                  <a:lnTo>
                    <a:pt x="342" y="246"/>
                  </a:lnTo>
                  <a:lnTo>
                    <a:pt x="342" y="247"/>
                  </a:lnTo>
                  <a:lnTo>
                    <a:pt x="340" y="247"/>
                  </a:lnTo>
                  <a:lnTo>
                    <a:pt x="340" y="249"/>
                  </a:lnTo>
                  <a:lnTo>
                    <a:pt x="340" y="249"/>
                  </a:lnTo>
                  <a:lnTo>
                    <a:pt x="339" y="250"/>
                  </a:lnTo>
                  <a:lnTo>
                    <a:pt x="338" y="250"/>
                  </a:lnTo>
                  <a:lnTo>
                    <a:pt x="338" y="251"/>
                  </a:lnTo>
                  <a:lnTo>
                    <a:pt x="335" y="251"/>
                  </a:lnTo>
                  <a:lnTo>
                    <a:pt x="332" y="253"/>
                  </a:lnTo>
                  <a:lnTo>
                    <a:pt x="329" y="253"/>
                  </a:lnTo>
                  <a:lnTo>
                    <a:pt x="328" y="254"/>
                  </a:lnTo>
                  <a:lnTo>
                    <a:pt x="325" y="254"/>
                  </a:lnTo>
                  <a:lnTo>
                    <a:pt x="324" y="255"/>
                  </a:lnTo>
                  <a:lnTo>
                    <a:pt x="321" y="255"/>
                  </a:lnTo>
                  <a:lnTo>
                    <a:pt x="320" y="255"/>
                  </a:lnTo>
                  <a:lnTo>
                    <a:pt x="319" y="254"/>
                  </a:lnTo>
                  <a:lnTo>
                    <a:pt x="316" y="253"/>
                  </a:lnTo>
                  <a:lnTo>
                    <a:pt x="313" y="251"/>
                  </a:lnTo>
                  <a:lnTo>
                    <a:pt x="311" y="250"/>
                  </a:lnTo>
                  <a:lnTo>
                    <a:pt x="309" y="250"/>
                  </a:lnTo>
                  <a:lnTo>
                    <a:pt x="308" y="250"/>
                  </a:lnTo>
                  <a:lnTo>
                    <a:pt x="306" y="250"/>
                  </a:lnTo>
                  <a:lnTo>
                    <a:pt x="306" y="250"/>
                  </a:lnTo>
                  <a:lnTo>
                    <a:pt x="305" y="250"/>
                  </a:lnTo>
                  <a:lnTo>
                    <a:pt x="305" y="251"/>
                  </a:lnTo>
                  <a:lnTo>
                    <a:pt x="305" y="251"/>
                  </a:lnTo>
                  <a:lnTo>
                    <a:pt x="305" y="253"/>
                  </a:lnTo>
                  <a:lnTo>
                    <a:pt x="305" y="255"/>
                  </a:lnTo>
                  <a:lnTo>
                    <a:pt x="305" y="258"/>
                  </a:lnTo>
                  <a:lnTo>
                    <a:pt x="306" y="261"/>
                  </a:lnTo>
                  <a:lnTo>
                    <a:pt x="306" y="262"/>
                  </a:lnTo>
                  <a:lnTo>
                    <a:pt x="308" y="265"/>
                  </a:lnTo>
                  <a:lnTo>
                    <a:pt x="308" y="266"/>
                  </a:lnTo>
                  <a:lnTo>
                    <a:pt x="309" y="269"/>
                  </a:lnTo>
                  <a:lnTo>
                    <a:pt x="311" y="271"/>
                  </a:lnTo>
                  <a:lnTo>
                    <a:pt x="312" y="274"/>
                  </a:lnTo>
                  <a:lnTo>
                    <a:pt x="312" y="277"/>
                  </a:lnTo>
                  <a:lnTo>
                    <a:pt x="313" y="281"/>
                  </a:lnTo>
                  <a:lnTo>
                    <a:pt x="313" y="284"/>
                  </a:lnTo>
                  <a:lnTo>
                    <a:pt x="315" y="288"/>
                  </a:lnTo>
                  <a:lnTo>
                    <a:pt x="315" y="290"/>
                  </a:lnTo>
                  <a:lnTo>
                    <a:pt x="315" y="293"/>
                  </a:lnTo>
                  <a:lnTo>
                    <a:pt x="315" y="296"/>
                  </a:lnTo>
                  <a:lnTo>
                    <a:pt x="315" y="296"/>
                  </a:lnTo>
                  <a:lnTo>
                    <a:pt x="315" y="297"/>
                  </a:lnTo>
                  <a:lnTo>
                    <a:pt x="315" y="298"/>
                  </a:lnTo>
                  <a:lnTo>
                    <a:pt x="313" y="298"/>
                  </a:lnTo>
                  <a:lnTo>
                    <a:pt x="313" y="300"/>
                  </a:lnTo>
                  <a:lnTo>
                    <a:pt x="312" y="300"/>
                  </a:lnTo>
                  <a:lnTo>
                    <a:pt x="312" y="300"/>
                  </a:lnTo>
                  <a:lnTo>
                    <a:pt x="311" y="301"/>
                  </a:lnTo>
                  <a:lnTo>
                    <a:pt x="309" y="301"/>
                  </a:lnTo>
                  <a:lnTo>
                    <a:pt x="306" y="301"/>
                  </a:lnTo>
                  <a:lnTo>
                    <a:pt x="304" y="300"/>
                  </a:lnTo>
                  <a:lnTo>
                    <a:pt x="302" y="300"/>
                  </a:lnTo>
                  <a:lnTo>
                    <a:pt x="300" y="300"/>
                  </a:lnTo>
                  <a:lnTo>
                    <a:pt x="298" y="298"/>
                  </a:lnTo>
                  <a:lnTo>
                    <a:pt x="296" y="298"/>
                  </a:lnTo>
                  <a:lnTo>
                    <a:pt x="293" y="297"/>
                  </a:lnTo>
                  <a:lnTo>
                    <a:pt x="292" y="297"/>
                  </a:lnTo>
                  <a:lnTo>
                    <a:pt x="289" y="296"/>
                  </a:lnTo>
                  <a:lnTo>
                    <a:pt x="286" y="296"/>
                  </a:lnTo>
                  <a:lnTo>
                    <a:pt x="285" y="294"/>
                  </a:lnTo>
                  <a:lnTo>
                    <a:pt x="282" y="292"/>
                  </a:lnTo>
                  <a:lnTo>
                    <a:pt x="279" y="290"/>
                  </a:lnTo>
                  <a:lnTo>
                    <a:pt x="277" y="288"/>
                  </a:lnTo>
                  <a:lnTo>
                    <a:pt x="274" y="286"/>
                  </a:lnTo>
                  <a:lnTo>
                    <a:pt x="273" y="285"/>
                  </a:lnTo>
                  <a:lnTo>
                    <a:pt x="271" y="285"/>
                  </a:lnTo>
                  <a:lnTo>
                    <a:pt x="270" y="284"/>
                  </a:lnTo>
                  <a:lnTo>
                    <a:pt x="269" y="282"/>
                  </a:lnTo>
                  <a:lnTo>
                    <a:pt x="269" y="281"/>
                  </a:lnTo>
                  <a:lnTo>
                    <a:pt x="269" y="281"/>
                  </a:lnTo>
                  <a:lnTo>
                    <a:pt x="269" y="280"/>
                  </a:lnTo>
                  <a:lnTo>
                    <a:pt x="269" y="280"/>
                  </a:lnTo>
                  <a:lnTo>
                    <a:pt x="269" y="278"/>
                  </a:lnTo>
                  <a:lnTo>
                    <a:pt x="269" y="278"/>
                  </a:lnTo>
                  <a:lnTo>
                    <a:pt x="269" y="277"/>
                  </a:lnTo>
                  <a:lnTo>
                    <a:pt x="269" y="277"/>
                  </a:lnTo>
                  <a:lnTo>
                    <a:pt x="269" y="276"/>
                  </a:lnTo>
                  <a:lnTo>
                    <a:pt x="267" y="274"/>
                  </a:lnTo>
                  <a:lnTo>
                    <a:pt x="267" y="274"/>
                  </a:lnTo>
                  <a:lnTo>
                    <a:pt x="266" y="273"/>
                  </a:lnTo>
                  <a:lnTo>
                    <a:pt x="265" y="271"/>
                  </a:lnTo>
                  <a:lnTo>
                    <a:pt x="263" y="271"/>
                  </a:lnTo>
                  <a:lnTo>
                    <a:pt x="263" y="271"/>
                  </a:lnTo>
                  <a:lnTo>
                    <a:pt x="263" y="271"/>
                  </a:lnTo>
                  <a:lnTo>
                    <a:pt x="263" y="273"/>
                  </a:lnTo>
                  <a:lnTo>
                    <a:pt x="263" y="273"/>
                  </a:lnTo>
                  <a:lnTo>
                    <a:pt x="263" y="274"/>
                  </a:lnTo>
                  <a:lnTo>
                    <a:pt x="265" y="274"/>
                  </a:lnTo>
                  <a:lnTo>
                    <a:pt x="265" y="276"/>
                  </a:lnTo>
                  <a:lnTo>
                    <a:pt x="265" y="276"/>
                  </a:lnTo>
                  <a:lnTo>
                    <a:pt x="263" y="277"/>
                  </a:lnTo>
                  <a:lnTo>
                    <a:pt x="263" y="277"/>
                  </a:lnTo>
                  <a:lnTo>
                    <a:pt x="263" y="278"/>
                  </a:lnTo>
                  <a:lnTo>
                    <a:pt x="262" y="278"/>
                  </a:lnTo>
                  <a:lnTo>
                    <a:pt x="262" y="278"/>
                  </a:lnTo>
                  <a:lnTo>
                    <a:pt x="259" y="278"/>
                  </a:lnTo>
                  <a:lnTo>
                    <a:pt x="258" y="278"/>
                  </a:lnTo>
                  <a:lnTo>
                    <a:pt x="258" y="278"/>
                  </a:lnTo>
                  <a:lnTo>
                    <a:pt x="257" y="277"/>
                  </a:lnTo>
                  <a:lnTo>
                    <a:pt x="254" y="276"/>
                  </a:lnTo>
                  <a:lnTo>
                    <a:pt x="252" y="274"/>
                  </a:lnTo>
                  <a:lnTo>
                    <a:pt x="251" y="274"/>
                  </a:lnTo>
                  <a:lnTo>
                    <a:pt x="248" y="273"/>
                  </a:lnTo>
                  <a:lnTo>
                    <a:pt x="246" y="271"/>
                  </a:lnTo>
                  <a:lnTo>
                    <a:pt x="243" y="270"/>
                  </a:lnTo>
                  <a:lnTo>
                    <a:pt x="242" y="269"/>
                  </a:lnTo>
                  <a:lnTo>
                    <a:pt x="238" y="267"/>
                  </a:lnTo>
                  <a:lnTo>
                    <a:pt x="236" y="267"/>
                  </a:lnTo>
                  <a:lnTo>
                    <a:pt x="240" y="267"/>
                  </a:lnTo>
                  <a:lnTo>
                    <a:pt x="247" y="267"/>
                  </a:lnTo>
                  <a:lnTo>
                    <a:pt x="250" y="267"/>
                  </a:lnTo>
                  <a:lnTo>
                    <a:pt x="251" y="267"/>
                  </a:lnTo>
                  <a:lnTo>
                    <a:pt x="252" y="267"/>
                  </a:lnTo>
                  <a:lnTo>
                    <a:pt x="254" y="266"/>
                  </a:lnTo>
                  <a:lnTo>
                    <a:pt x="255" y="266"/>
                  </a:lnTo>
                  <a:lnTo>
                    <a:pt x="255" y="266"/>
                  </a:lnTo>
                  <a:lnTo>
                    <a:pt x="257" y="266"/>
                  </a:lnTo>
                  <a:lnTo>
                    <a:pt x="257" y="266"/>
                  </a:lnTo>
                  <a:lnTo>
                    <a:pt x="258" y="265"/>
                  </a:lnTo>
                  <a:lnTo>
                    <a:pt x="258" y="265"/>
                  </a:lnTo>
                  <a:lnTo>
                    <a:pt x="258" y="263"/>
                  </a:lnTo>
                  <a:lnTo>
                    <a:pt x="259" y="262"/>
                  </a:lnTo>
                  <a:lnTo>
                    <a:pt x="259" y="261"/>
                  </a:lnTo>
                  <a:lnTo>
                    <a:pt x="259" y="259"/>
                  </a:lnTo>
                  <a:lnTo>
                    <a:pt x="259" y="259"/>
                  </a:lnTo>
                  <a:lnTo>
                    <a:pt x="259" y="258"/>
                  </a:lnTo>
                  <a:lnTo>
                    <a:pt x="259" y="258"/>
                  </a:lnTo>
                  <a:lnTo>
                    <a:pt x="258" y="258"/>
                  </a:lnTo>
                  <a:lnTo>
                    <a:pt x="257" y="257"/>
                  </a:lnTo>
                  <a:lnTo>
                    <a:pt x="255" y="254"/>
                  </a:lnTo>
                  <a:lnTo>
                    <a:pt x="254" y="254"/>
                  </a:lnTo>
                  <a:lnTo>
                    <a:pt x="254" y="253"/>
                  </a:lnTo>
                  <a:lnTo>
                    <a:pt x="252" y="253"/>
                  </a:lnTo>
                  <a:lnTo>
                    <a:pt x="252" y="253"/>
                  </a:lnTo>
                  <a:lnTo>
                    <a:pt x="251" y="253"/>
                  </a:lnTo>
                  <a:lnTo>
                    <a:pt x="251" y="253"/>
                  </a:lnTo>
                  <a:lnTo>
                    <a:pt x="250" y="253"/>
                  </a:lnTo>
                  <a:lnTo>
                    <a:pt x="250" y="253"/>
                  </a:lnTo>
                  <a:lnTo>
                    <a:pt x="247" y="254"/>
                  </a:lnTo>
                  <a:lnTo>
                    <a:pt x="246" y="254"/>
                  </a:lnTo>
                  <a:lnTo>
                    <a:pt x="244" y="254"/>
                  </a:lnTo>
                  <a:lnTo>
                    <a:pt x="242" y="254"/>
                  </a:lnTo>
                  <a:lnTo>
                    <a:pt x="238" y="254"/>
                  </a:lnTo>
                  <a:lnTo>
                    <a:pt x="239" y="254"/>
                  </a:lnTo>
                  <a:lnTo>
                    <a:pt x="240" y="253"/>
                  </a:lnTo>
                  <a:lnTo>
                    <a:pt x="242" y="251"/>
                  </a:lnTo>
                  <a:lnTo>
                    <a:pt x="243" y="250"/>
                  </a:lnTo>
                  <a:lnTo>
                    <a:pt x="243" y="249"/>
                  </a:lnTo>
                  <a:lnTo>
                    <a:pt x="243" y="247"/>
                  </a:lnTo>
                  <a:lnTo>
                    <a:pt x="243" y="246"/>
                  </a:lnTo>
                  <a:lnTo>
                    <a:pt x="244" y="246"/>
                  </a:lnTo>
                  <a:lnTo>
                    <a:pt x="244" y="244"/>
                  </a:lnTo>
                  <a:lnTo>
                    <a:pt x="246" y="243"/>
                  </a:lnTo>
                  <a:lnTo>
                    <a:pt x="246" y="243"/>
                  </a:lnTo>
                  <a:lnTo>
                    <a:pt x="246" y="243"/>
                  </a:lnTo>
                  <a:lnTo>
                    <a:pt x="246" y="243"/>
                  </a:lnTo>
                  <a:lnTo>
                    <a:pt x="246" y="242"/>
                  </a:lnTo>
                  <a:lnTo>
                    <a:pt x="244" y="242"/>
                  </a:lnTo>
                  <a:lnTo>
                    <a:pt x="243" y="242"/>
                  </a:lnTo>
                  <a:lnTo>
                    <a:pt x="243" y="243"/>
                  </a:lnTo>
                  <a:lnTo>
                    <a:pt x="243" y="242"/>
                  </a:lnTo>
                  <a:lnTo>
                    <a:pt x="242" y="242"/>
                  </a:lnTo>
                  <a:lnTo>
                    <a:pt x="242" y="242"/>
                  </a:lnTo>
                  <a:lnTo>
                    <a:pt x="242" y="242"/>
                  </a:lnTo>
                  <a:lnTo>
                    <a:pt x="240" y="242"/>
                  </a:lnTo>
                  <a:lnTo>
                    <a:pt x="240" y="240"/>
                  </a:lnTo>
                  <a:lnTo>
                    <a:pt x="240" y="240"/>
                  </a:lnTo>
                  <a:lnTo>
                    <a:pt x="242" y="239"/>
                  </a:lnTo>
                  <a:lnTo>
                    <a:pt x="240" y="239"/>
                  </a:lnTo>
                  <a:lnTo>
                    <a:pt x="240" y="239"/>
                  </a:lnTo>
                  <a:lnTo>
                    <a:pt x="240" y="238"/>
                  </a:lnTo>
                  <a:lnTo>
                    <a:pt x="240" y="238"/>
                  </a:lnTo>
                  <a:lnTo>
                    <a:pt x="239" y="238"/>
                  </a:lnTo>
                  <a:lnTo>
                    <a:pt x="238" y="238"/>
                  </a:lnTo>
                  <a:lnTo>
                    <a:pt x="238" y="238"/>
                  </a:lnTo>
                  <a:lnTo>
                    <a:pt x="234" y="238"/>
                  </a:lnTo>
                  <a:lnTo>
                    <a:pt x="232" y="239"/>
                  </a:lnTo>
                  <a:lnTo>
                    <a:pt x="234" y="238"/>
                  </a:lnTo>
                  <a:lnTo>
                    <a:pt x="234" y="235"/>
                  </a:lnTo>
                  <a:lnTo>
                    <a:pt x="234" y="234"/>
                  </a:lnTo>
                  <a:lnTo>
                    <a:pt x="234" y="234"/>
                  </a:lnTo>
                  <a:lnTo>
                    <a:pt x="234" y="232"/>
                  </a:lnTo>
                  <a:lnTo>
                    <a:pt x="234" y="232"/>
                  </a:lnTo>
                  <a:lnTo>
                    <a:pt x="232" y="231"/>
                  </a:lnTo>
                  <a:lnTo>
                    <a:pt x="232" y="231"/>
                  </a:lnTo>
                  <a:lnTo>
                    <a:pt x="231" y="230"/>
                  </a:lnTo>
                  <a:lnTo>
                    <a:pt x="231" y="230"/>
                  </a:lnTo>
                  <a:lnTo>
                    <a:pt x="230" y="228"/>
                  </a:lnTo>
                  <a:lnTo>
                    <a:pt x="228" y="227"/>
                  </a:lnTo>
                  <a:lnTo>
                    <a:pt x="225" y="227"/>
                  </a:lnTo>
                  <a:lnTo>
                    <a:pt x="224" y="227"/>
                  </a:lnTo>
                  <a:lnTo>
                    <a:pt x="221" y="227"/>
                  </a:lnTo>
                  <a:lnTo>
                    <a:pt x="220" y="226"/>
                  </a:lnTo>
                  <a:lnTo>
                    <a:pt x="217" y="226"/>
                  </a:lnTo>
                  <a:lnTo>
                    <a:pt x="215" y="224"/>
                  </a:lnTo>
                  <a:lnTo>
                    <a:pt x="212" y="224"/>
                  </a:lnTo>
                  <a:lnTo>
                    <a:pt x="209" y="224"/>
                  </a:lnTo>
                  <a:lnTo>
                    <a:pt x="208" y="223"/>
                  </a:lnTo>
                  <a:lnTo>
                    <a:pt x="205" y="224"/>
                  </a:lnTo>
                  <a:lnTo>
                    <a:pt x="205" y="224"/>
                  </a:lnTo>
                  <a:lnTo>
                    <a:pt x="204" y="224"/>
                  </a:lnTo>
                  <a:lnTo>
                    <a:pt x="204" y="224"/>
                  </a:lnTo>
                  <a:lnTo>
                    <a:pt x="202" y="226"/>
                  </a:lnTo>
                  <a:lnTo>
                    <a:pt x="202" y="226"/>
                  </a:lnTo>
                  <a:lnTo>
                    <a:pt x="202" y="226"/>
                  </a:lnTo>
                  <a:lnTo>
                    <a:pt x="201" y="227"/>
                  </a:lnTo>
                  <a:lnTo>
                    <a:pt x="201" y="227"/>
                  </a:lnTo>
                  <a:lnTo>
                    <a:pt x="201" y="228"/>
                  </a:lnTo>
                  <a:lnTo>
                    <a:pt x="201" y="231"/>
                  </a:lnTo>
                  <a:lnTo>
                    <a:pt x="201" y="232"/>
                  </a:lnTo>
                  <a:lnTo>
                    <a:pt x="201" y="234"/>
                  </a:lnTo>
                  <a:lnTo>
                    <a:pt x="200" y="235"/>
                  </a:lnTo>
                  <a:lnTo>
                    <a:pt x="198" y="236"/>
                  </a:lnTo>
                  <a:lnTo>
                    <a:pt x="198" y="235"/>
                  </a:lnTo>
                  <a:lnTo>
                    <a:pt x="196" y="234"/>
                  </a:lnTo>
                  <a:lnTo>
                    <a:pt x="194" y="234"/>
                  </a:lnTo>
                  <a:lnTo>
                    <a:pt x="194" y="232"/>
                  </a:lnTo>
                  <a:lnTo>
                    <a:pt x="193" y="232"/>
                  </a:lnTo>
                  <a:lnTo>
                    <a:pt x="192" y="232"/>
                  </a:lnTo>
                  <a:lnTo>
                    <a:pt x="192" y="234"/>
                  </a:lnTo>
                  <a:lnTo>
                    <a:pt x="190" y="234"/>
                  </a:lnTo>
                  <a:lnTo>
                    <a:pt x="190" y="234"/>
                  </a:lnTo>
                  <a:lnTo>
                    <a:pt x="190" y="235"/>
                  </a:lnTo>
                  <a:lnTo>
                    <a:pt x="189" y="236"/>
                  </a:lnTo>
                  <a:lnTo>
                    <a:pt x="189" y="236"/>
                  </a:lnTo>
                  <a:lnTo>
                    <a:pt x="188" y="236"/>
                  </a:lnTo>
                  <a:lnTo>
                    <a:pt x="186" y="238"/>
                  </a:lnTo>
                  <a:lnTo>
                    <a:pt x="185" y="238"/>
                  </a:lnTo>
                  <a:lnTo>
                    <a:pt x="185" y="238"/>
                  </a:lnTo>
                  <a:lnTo>
                    <a:pt x="184" y="236"/>
                  </a:lnTo>
                  <a:lnTo>
                    <a:pt x="182" y="236"/>
                  </a:lnTo>
                  <a:lnTo>
                    <a:pt x="180" y="235"/>
                  </a:lnTo>
                  <a:lnTo>
                    <a:pt x="177" y="234"/>
                  </a:lnTo>
                  <a:lnTo>
                    <a:pt x="175" y="234"/>
                  </a:lnTo>
                  <a:lnTo>
                    <a:pt x="174" y="232"/>
                  </a:lnTo>
                  <a:lnTo>
                    <a:pt x="173" y="232"/>
                  </a:lnTo>
                  <a:lnTo>
                    <a:pt x="170" y="232"/>
                  </a:lnTo>
                  <a:lnTo>
                    <a:pt x="169" y="234"/>
                  </a:lnTo>
                  <a:lnTo>
                    <a:pt x="167" y="234"/>
                  </a:lnTo>
                  <a:lnTo>
                    <a:pt x="166" y="235"/>
                  </a:lnTo>
                  <a:lnTo>
                    <a:pt x="163" y="236"/>
                  </a:lnTo>
                  <a:lnTo>
                    <a:pt x="163" y="238"/>
                  </a:lnTo>
                  <a:lnTo>
                    <a:pt x="162" y="239"/>
                  </a:lnTo>
                  <a:lnTo>
                    <a:pt x="162" y="240"/>
                  </a:lnTo>
                  <a:lnTo>
                    <a:pt x="161" y="240"/>
                  </a:lnTo>
                  <a:lnTo>
                    <a:pt x="161" y="240"/>
                  </a:lnTo>
                  <a:lnTo>
                    <a:pt x="161" y="240"/>
                  </a:lnTo>
                  <a:lnTo>
                    <a:pt x="161" y="240"/>
                  </a:lnTo>
                  <a:lnTo>
                    <a:pt x="161" y="240"/>
                  </a:lnTo>
                  <a:lnTo>
                    <a:pt x="159" y="240"/>
                  </a:lnTo>
                  <a:lnTo>
                    <a:pt x="159" y="240"/>
                  </a:lnTo>
                  <a:lnTo>
                    <a:pt x="159" y="242"/>
                  </a:lnTo>
                  <a:lnTo>
                    <a:pt x="159" y="242"/>
                  </a:lnTo>
                  <a:lnTo>
                    <a:pt x="159" y="244"/>
                  </a:lnTo>
                  <a:lnTo>
                    <a:pt x="161" y="247"/>
                  </a:lnTo>
                  <a:lnTo>
                    <a:pt x="161" y="249"/>
                  </a:lnTo>
                  <a:lnTo>
                    <a:pt x="161" y="250"/>
                  </a:lnTo>
                  <a:lnTo>
                    <a:pt x="162" y="251"/>
                  </a:lnTo>
                  <a:lnTo>
                    <a:pt x="162" y="253"/>
                  </a:lnTo>
                  <a:lnTo>
                    <a:pt x="163" y="254"/>
                  </a:lnTo>
                  <a:lnTo>
                    <a:pt x="163" y="254"/>
                  </a:lnTo>
                  <a:lnTo>
                    <a:pt x="165" y="255"/>
                  </a:lnTo>
                  <a:lnTo>
                    <a:pt x="165" y="257"/>
                  </a:lnTo>
                  <a:lnTo>
                    <a:pt x="166" y="258"/>
                  </a:lnTo>
                  <a:lnTo>
                    <a:pt x="167" y="259"/>
                  </a:lnTo>
                  <a:lnTo>
                    <a:pt x="169" y="261"/>
                  </a:lnTo>
                  <a:lnTo>
                    <a:pt x="170" y="262"/>
                  </a:lnTo>
                  <a:lnTo>
                    <a:pt x="171" y="265"/>
                  </a:lnTo>
                  <a:lnTo>
                    <a:pt x="173" y="266"/>
                  </a:lnTo>
                  <a:lnTo>
                    <a:pt x="169" y="273"/>
                  </a:lnTo>
                  <a:lnTo>
                    <a:pt x="169" y="273"/>
                  </a:lnTo>
                  <a:lnTo>
                    <a:pt x="166" y="273"/>
                  </a:lnTo>
                  <a:lnTo>
                    <a:pt x="163" y="274"/>
                  </a:lnTo>
                  <a:lnTo>
                    <a:pt x="162" y="274"/>
                  </a:lnTo>
                  <a:lnTo>
                    <a:pt x="161" y="274"/>
                  </a:lnTo>
                  <a:lnTo>
                    <a:pt x="161" y="276"/>
                  </a:lnTo>
                  <a:lnTo>
                    <a:pt x="161" y="277"/>
                  </a:lnTo>
                  <a:lnTo>
                    <a:pt x="162" y="278"/>
                  </a:lnTo>
                  <a:lnTo>
                    <a:pt x="162" y="280"/>
                  </a:lnTo>
                  <a:lnTo>
                    <a:pt x="163" y="281"/>
                  </a:lnTo>
                  <a:lnTo>
                    <a:pt x="162" y="281"/>
                  </a:lnTo>
                  <a:lnTo>
                    <a:pt x="159" y="280"/>
                  </a:lnTo>
                  <a:lnTo>
                    <a:pt x="158" y="280"/>
                  </a:lnTo>
                  <a:lnTo>
                    <a:pt x="155" y="280"/>
                  </a:lnTo>
                  <a:lnTo>
                    <a:pt x="154" y="280"/>
                  </a:lnTo>
                  <a:lnTo>
                    <a:pt x="151" y="281"/>
                  </a:lnTo>
                  <a:lnTo>
                    <a:pt x="148" y="281"/>
                  </a:lnTo>
                  <a:lnTo>
                    <a:pt x="146" y="282"/>
                  </a:lnTo>
                  <a:lnTo>
                    <a:pt x="143" y="284"/>
                  </a:lnTo>
                  <a:lnTo>
                    <a:pt x="140" y="285"/>
                  </a:lnTo>
                  <a:lnTo>
                    <a:pt x="136" y="285"/>
                  </a:lnTo>
                  <a:lnTo>
                    <a:pt x="134" y="286"/>
                  </a:lnTo>
                  <a:lnTo>
                    <a:pt x="130" y="288"/>
                  </a:lnTo>
                  <a:lnTo>
                    <a:pt x="127" y="288"/>
                  </a:lnTo>
                  <a:lnTo>
                    <a:pt x="126" y="289"/>
                  </a:lnTo>
                  <a:lnTo>
                    <a:pt x="124" y="289"/>
                  </a:lnTo>
                  <a:lnTo>
                    <a:pt x="123" y="289"/>
                  </a:lnTo>
                  <a:lnTo>
                    <a:pt x="120" y="289"/>
                  </a:lnTo>
                  <a:lnTo>
                    <a:pt x="119" y="289"/>
                  </a:lnTo>
                  <a:lnTo>
                    <a:pt x="117" y="289"/>
                  </a:lnTo>
                  <a:lnTo>
                    <a:pt x="116" y="289"/>
                  </a:lnTo>
                  <a:lnTo>
                    <a:pt x="113" y="289"/>
                  </a:lnTo>
                  <a:lnTo>
                    <a:pt x="113" y="288"/>
                  </a:lnTo>
                  <a:lnTo>
                    <a:pt x="112" y="288"/>
                  </a:lnTo>
                  <a:lnTo>
                    <a:pt x="111" y="286"/>
                  </a:lnTo>
                  <a:lnTo>
                    <a:pt x="109" y="286"/>
                  </a:lnTo>
                  <a:lnTo>
                    <a:pt x="108" y="285"/>
                  </a:lnTo>
                  <a:lnTo>
                    <a:pt x="108" y="285"/>
                  </a:lnTo>
                  <a:lnTo>
                    <a:pt x="107" y="284"/>
                  </a:lnTo>
                  <a:lnTo>
                    <a:pt x="107" y="282"/>
                  </a:lnTo>
                  <a:lnTo>
                    <a:pt x="107" y="282"/>
                  </a:lnTo>
                  <a:lnTo>
                    <a:pt x="107" y="281"/>
                  </a:lnTo>
                  <a:lnTo>
                    <a:pt x="107" y="280"/>
                  </a:lnTo>
                  <a:lnTo>
                    <a:pt x="107" y="280"/>
                  </a:lnTo>
                  <a:lnTo>
                    <a:pt x="107" y="278"/>
                  </a:lnTo>
                  <a:lnTo>
                    <a:pt x="107" y="277"/>
                  </a:lnTo>
                  <a:lnTo>
                    <a:pt x="107" y="277"/>
                  </a:lnTo>
                  <a:lnTo>
                    <a:pt x="108" y="276"/>
                  </a:lnTo>
                  <a:lnTo>
                    <a:pt x="108" y="276"/>
                  </a:lnTo>
                  <a:lnTo>
                    <a:pt x="108" y="276"/>
                  </a:lnTo>
                  <a:lnTo>
                    <a:pt x="108" y="274"/>
                  </a:lnTo>
                  <a:lnTo>
                    <a:pt x="108" y="274"/>
                  </a:lnTo>
                  <a:lnTo>
                    <a:pt x="108" y="273"/>
                  </a:lnTo>
                  <a:lnTo>
                    <a:pt x="108" y="273"/>
                  </a:lnTo>
                  <a:lnTo>
                    <a:pt x="108" y="273"/>
                  </a:lnTo>
                  <a:lnTo>
                    <a:pt x="108" y="271"/>
                  </a:lnTo>
                  <a:lnTo>
                    <a:pt x="107" y="271"/>
                  </a:lnTo>
                  <a:lnTo>
                    <a:pt x="107" y="271"/>
                  </a:lnTo>
                  <a:lnTo>
                    <a:pt x="105" y="271"/>
                  </a:lnTo>
                  <a:lnTo>
                    <a:pt x="105" y="271"/>
                  </a:lnTo>
                  <a:lnTo>
                    <a:pt x="104" y="271"/>
                  </a:lnTo>
                  <a:lnTo>
                    <a:pt x="103" y="273"/>
                  </a:lnTo>
                  <a:lnTo>
                    <a:pt x="101" y="273"/>
                  </a:lnTo>
                  <a:lnTo>
                    <a:pt x="100" y="274"/>
                  </a:lnTo>
                  <a:lnTo>
                    <a:pt x="97" y="274"/>
                  </a:lnTo>
                  <a:lnTo>
                    <a:pt x="93" y="276"/>
                  </a:lnTo>
                  <a:lnTo>
                    <a:pt x="89" y="277"/>
                  </a:lnTo>
                  <a:lnTo>
                    <a:pt x="85" y="278"/>
                  </a:lnTo>
                  <a:lnTo>
                    <a:pt x="81" y="280"/>
                  </a:lnTo>
                  <a:lnTo>
                    <a:pt x="77" y="280"/>
                  </a:lnTo>
                  <a:lnTo>
                    <a:pt x="73" y="280"/>
                  </a:lnTo>
                  <a:lnTo>
                    <a:pt x="70" y="281"/>
                  </a:lnTo>
                  <a:lnTo>
                    <a:pt x="69" y="281"/>
                  </a:lnTo>
                  <a:lnTo>
                    <a:pt x="67" y="281"/>
                  </a:lnTo>
                  <a:lnTo>
                    <a:pt x="66" y="281"/>
                  </a:lnTo>
                  <a:lnTo>
                    <a:pt x="65" y="282"/>
                  </a:lnTo>
                  <a:lnTo>
                    <a:pt x="63" y="282"/>
                  </a:lnTo>
                  <a:lnTo>
                    <a:pt x="62" y="284"/>
                  </a:lnTo>
                  <a:lnTo>
                    <a:pt x="62" y="285"/>
                  </a:lnTo>
                  <a:lnTo>
                    <a:pt x="61" y="285"/>
                  </a:lnTo>
                  <a:lnTo>
                    <a:pt x="58" y="288"/>
                  </a:lnTo>
                  <a:lnTo>
                    <a:pt x="57" y="289"/>
                  </a:lnTo>
                  <a:lnTo>
                    <a:pt x="55" y="290"/>
                  </a:lnTo>
                  <a:lnTo>
                    <a:pt x="54" y="290"/>
                  </a:lnTo>
                  <a:lnTo>
                    <a:pt x="53" y="290"/>
                  </a:lnTo>
                  <a:lnTo>
                    <a:pt x="51" y="292"/>
                  </a:lnTo>
                  <a:lnTo>
                    <a:pt x="50" y="293"/>
                  </a:lnTo>
                  <a:lnTo>
                    <a:pt x="50" y="296"/>
                  </a:lnTo>
                  <a:lnTo>
                    <a:pt x="49" y="296"/>
                  </a:lnTo>
                  <a:lnTo>
                    <a:pt x="49" y="297"/>
                  </a:lnTo>
                  <a:lnTo>
                    <a:pt x="49" y="297"/>
                  </a:lnTo>
                  <a:lnTo>
                    <a:pt x="47" y="298"/>
                  </a:lnTo>
                  <a:lnTo>
                    <a:pt x="47" y="298"/>
                  </a:lnTo>
                  <a:lnTo>
                    <a:pt x="49" y="300"/>
                  </a:lnTo>
                  <a:lnTo>
                    <a:pt x="49" y="300"/>
                  </a:lnTo>
                  <a:lnTo>
                    <a:pt x="49" y="301"/>
                  </a:lnTo>
                  <a:lnTo>
                    <a:pt x="50" y="301"/>
                  </a:lnTo>
                  <a:lnTo>
                    <a:pt x="50" y="301"/>
                  </a:lnTo>
                  <a:lnTo>
                    <a:pt x="50" y="303"/>
                  </a:lnTo>
                  <a:lnTo>
                    <a:pt x="50" y="303"/>
                  </a:lnTo>
                  <a:lnTo>
                    <a:pt x="50" y="304"/>
                  </a:lnTo>
                  <a:lnTo>
                    <a:pt x="51" y="304"/>
                  </a:lnTo>
                  <a:lnTo>
                    <a:pt x="51" y="305"/>
                  </a:lnTo>
                  <a:lnTo>
                    <a:pt x="50" y="305"/>
                  </a:lnTo>
                  <a:lnTo>
                    <a:pt x="50" y="305"/>
                  </a:lnTo>
                  <a:lnTo>
                    <a:pt x="50" y="307"/>
                  </a:lnTo>
                  <a:lnTo>
                    <a:pt x="50" y="307"/>
                  </a:lnTo>
                  <a:lnTo>
                    <a:pt x="49" y="307"/>
                  </a:lnTo>
                  <a:lnTo>
                    <a:pt x="49" y="307"/>
                  </a:lnTo>
                  <a:lnTo>
                    <a:pt x="47" y="305"/>
                  </a:lnTo>
                  <a:lnTo>
                    <a:pt x="47" y="305"/>
                  </a:lnTo>
                  <a:lnTo>
                    <a:pt x="46" y="305"/>
                  </a:lnTo>
                  <a:lnTo>
                    <a:pt x="44" y="303"/>
                  </a:lnTo>
                  <a:lnTo>
                    <a:pt x="44" y="301"/>
                  </a:lnTo>
                  <a:lnTo>
                    <a:pt x="43" y="300"/>
                  </a:lnTo>
                  <a:lnTo>
                    <a:pt x="42" y="297"/>
                  </a:lnTo>
                  <a:lnTo>
                    <a:pt x="42" y="296"/>
                  </a:lnTo>
                  <a:lnTo>
                    <a:pt x="40" y="293"/>
                  </a:lnTo>
                  <a:lnTo>
                    <a:pt x="40" y="290"/>
                  </a:lnTo>
                  <a:lnTo>
                    <a:pt x="40" y="289"/>
                  </a:lnTo>
                  <a:lnTo>
                    <a:pt x="39" y="288"/>
                  </a:lnTo>
                  <a:lnTo>
                    <a:pt x="38" y="286"/>
                  </a:lnTo>
                  <a:lnTo>
                    <a:pt x="38" y="285"/>
                  </a:lnTo>
                  <a:lnTo>
                    <a:pt x="38" y="285"/>
                  </a:lnTo>
                  <a:lnTo>
                    <a:pt x="36" y="285"/>
                  </a:lnTo>
                  <a:lnTo>
                    <a:pt x="36" y="284"/>
                  </a:lnTo>
                  <a:lnTo>
                    <a:pt x="35" y="284"/>
                  </a:lnTo>
                  <a:lnTo>
                    <a:pt x="35" y="284"/>
                  </a:lnTo>
                  <a:lnTo>
                    <a:pt x="35" y="284"/>
                  </a:lnTo>
                  <a:lnTo>
                    <a:pt x="34" y="285"/>
                  </a:lnTo>
                  <a:lnTo>
                    <a:pt x="34" y="285"/>
                  </a:lnTo>
                  <a:lnTo>
                    <a:pt x="34" y="285"/>
                  </a:lnTo>
                  <a:lnTo>
                    <a:pt x="34" y="286"/>
                  </a:lnTo>
                  <a:lnTo>
                    <a:pt x="34" y="286"/>
                  </a:lnTo>
                  <a:lnTo>
                    <a:pt x="34" y="288"/>
                  </a:lnTo>
                  <a:lnTo>
                    <a:pt x="34" y="290"/>
                  </a:lnTo>
                  <a:lnTo>
                    <a:pt x="32" y="292"/>
                  </a:lnTo>
                  <a:lnTo>
                    <a:pt x="31" y="292"/>
                  </a:lnTo>
                  <a:lnTo>
                    <a:pt x="30" y="293"/>
                  </a:lnTo>
                  <a:lnTo>
                    <a:pt x="28" y="294"/>
                  </a:lnTo>
                  <a:lnTo>
                    <a:pt x="27" y="296"/>
                  </a:lnTo>
                  <a:lnTo>
                    <a:pt x="26" y="296"/>
                  </a:lnTo>
                  <a:lnTo>
                    <a:pt x="24" y="296"/>
                  </a:lnTo>
                  <a:lnTo>
                    <a:pt x="23" y="297"/>
                  </a:lnTo>
                  <a:lnTo>
                    <a:pt x="22" y="297"/>
                  </a:lnTo>
                  <a:lnTo>
                    <a:pt x="22" y="296"/>
                  </a:lnTo>
                  <a:lnTo>
                    <a:pt x="20" y="296"/>
                  </a:lnTo>
                  <a:lnTo>
                    <a:pt x="19" y="296"/>
                  </a:lnTo>
                  <a:lnTo>
                    <a:pt x="19" y="294"/>
                  </a:lnTo>
                  <a:lnTo>
                    <a:pt x="17" y="294"/>
                  </a:lnTo>
                  <a:lnTo>
                    <a:pt x="9" y="298"/>
                  </a:lnTo>
                  <a:lnTo>
                    <a:pt x="11" y="298"/>
                  </a:lnTo>
                  <a:lnTo>
                    <a:pt x="11" y="298"/>
                  </a:lnTo>
                  <a:lnTo>
                    <a:pt x="11" y="298"/>
                  </a:lnTo>
                  <a:lnTo>
                    <a:pt x="11" y="300"/>
                  </a:lnTo>
                  <a:lnTo>
                    <a:pt x="12" y="300"/>
                  </a:lnTo>
                  <a:lnTo>
                    <a:pt x="12" y="301"/>
                  </a:lnTo>
                  <a:lnTo>
                    <a:pt x="13" y="303"/>
                  </a:lnTo>
                  <a:lnTo>
                    <a:pt x="13" y="303"/>
                  </a:lnTo>
                  <a:lnTo>
                    <a:pt x="13" y="304"/>
                  </a:lnTo>
                  <a:lnTo>
                    <a:pt x="15" y="305"/>
                  </a:lnTo>
                  <a:lnTo>
                    <a:pt x="15" y="307"/>
                  </a:lnTo>
                  <a:lnTo>
                    <a:pt x="13" y="308"/>
                  </a:lnTo>
                  <a:lnTo>
                    <a:pt x="13" y="309"/>
                  </a:lnTo>
                  <a:lnTo>
                    <a:pt x="13" y="311"/>
                  </a:lnTo>
                  <a:lnTo>
                    <a:pt x="13" y="312"/>
                  </a:lnTo>
                  <a:lnTo>
                    <a:pt x="12" y="313"/>
                  </a:lnTo>
                  <a:lnTo>
                    <a:pt x="12" y="315"/>
                  </a:lnTo>
                  <a:lnTo>
                    <a:pt x="12" y="316"/>
                  </a:lnTo>
                  <a:lnTo>
                    <a:pt x="12" y="317"/>
                  </a:lnTo>
                  <a:lnTo>
                    <a:pt x="12" y="319"/>
                  </a:lnTo>
                  <a:lnTo>
                    <a:pt x="12" y="320"/>
                  </a:lnTo>
                  <a:lnTo>
                    <a:pt x="13" y="320"/>
                  </a:lnTo>
                  <a:lnTo>
                    <a:pt x="13" y="321"/>
                  </a:lnTo>
                  <a:lnTo>
                    <a:pt x="15" y="321"/>
                  </a:lnTo>
                  <a:lnTo>
                    <a:pt x="16" y="323"/>
                  </a:lnTo>
                  <a:lnTo>
                    <a:pt x="17" y="323"/>
                  </a:lnTo>
                  <a:lnTo>
                    <a:pt x="17" y="323"/>
                  </a:lnTo>
                  <a:lnTo>
                    <a:pt x="19" y="323"/>
                  </a:lnTo>
                  <a:lnTo>
                    <a:pt x="19" y="323"/>
                  </a:lnTo>
                  <a:lnTo>
                    <a:pt x="19" y="324"/>
                  </a:lnTo>
                  <a:lnTo>
                    <a:pt x="20" y="324"/>
                  </a:lnTo>
                  <a:lnTo>
                    <a:pt x="20" y="325"/>
                  </a:lnTo>
                  <a:lnTo>
                    <a:pt x="20" y="325"/>
                  </a:lnTo>
                  <a:lnTo>
                    <a:pt x="20" y="327"/>
                  </a:lnTo>
                  <a:lnTo>
                    <a:pt x="20" y="328"/>
                  </a:lnTo>
                  <a:lnTo>
                    <a:pt x="22" y="331"/>
                  </a:lnTo>
                  <a:lnTo>
                    <a:pt x="22" y="334"/>
                  </a:lnTo>
                  <a:lnTo>
                    <a:pt x="22" y="336"/>
                  </a:lnTo>
                  <a:lnTo>
                    <a:pt x="22" y="338"/>
                  </a:lnTo>
                  <a:lnTo>
                    <a:pt x="22" y="338"/>
                  </a:lnTo>
                  <a:lnTo>
                    <a:pt x="23" y="339"/>
                  </a:lnTo>
                  <a:lnTo>
                    <a:pt x="23" y="340"/>
                  </a:lnTo>
                  <a:lnTo>
                    <a:pt x="23" y="342"/>
                  </a:lnTo>
                  <a:lnTo>
                    <a:pt x="24" y="343"/>
                  </a:lnTo>
                  <a:lnTo>
                    <a:pt x="24" y="343"/>
                  </a:lnTo>
                  <a:lnTo>
                    <a:pt x="26" y="343"/>
                  </a:lnTo>
                  <a:lnTo>
                    <a:pt x="27" y="344"/>
                  </a:lnTo>
                  <a:lnTo>
                    <a:pt x="28" y="346"/>
                  </a:lnTo>
                  <a:lnTo>
                    <a:pt x="31" y="347"/>
                  </a:lnTo>
                  <a:lnTo>
                    <a:pt x="31" y="347"/>
                  </a:lnTo>
                  <a:lnTo>
                    <a:pt x="32" y="347"/>
                  </a:lnTo>
                  <a:lnTo>
                    <a:pt x="32" y="347"/>
                  </a:lnTo>
                  <a:lnTo>
                    <a:pt x="32" y="348"/>
                  </a:lnTo>
                  <a:lnTo>
                    <a:pt x="34" y="348"/>
                  </a:lnTo>
                  <a:lnTo>
                    <a:pt x="34" y="350"/>
                  </a:lnTo>
                  <a:lnTo>
                    <a:pt x="34" y="352"/>
                  </a:lnTo>
                  <a:lnTo>
                    <a:pt x="34" y="352"/>
                  </a:lnTo>
                  <a:lnTo>
                    <a:pt x="34" y="354"/>
                  </a:lnTo>
                  <a:lnTo>
                    <a:pt x="35" y="354"/>
                  </a:lnTo>
                  <a:lnTo>
                    <a:pt x="35" y="355"/>
                  </a:lnTo>
                  <a:lnTo>
                    <a:pt x="35" y="357"/>
                  </a:lnTo>
                  <a:lnTo>
                    <a:pt x="36" y="357"/>
                  </a:lnTo>
                  <a:lnTo>
                    <a:pt x="38" y="357"/>
                  </a:lnTo>
                  <a:lnTo>
                    <a:pt x="38" y="357"/>
                  </a:lnTo>
                  <a:lnTo>
                    <a:pt x="40" y="358"/>
                  </a:lnTo>
                  <a:lnTo>
                    <a:pt x="42" y="358"/>
                  </a:lnTo>
                  <a:lnTo>
                    <a:pt x="44" y="359"/>
                  </a:lnTo>
                  <a:lnTo>
                    <a:pt x="46" y="359"/>
                  </a:lnTo>
                  <a:lnTo>
                    <a:pt x="46" y="361"/>
                  </a:lnTo>
                  <a:lnTo>
                    <a:pt x="47" y="362"/>
                  </a:lnTo>
                  <a:lnTo>
                    <a:pt x="47" y="363"/>
                  </a:lnTo>
                  <a:lnTo>
                    <a:pt x="49" y="365"/>
                  </a:lnTo>
                  <a:lnTo>
                    <a:pt x="50" y="369"/>
                  </a:lnTo>
                  <a:lnTo>
                    <a:pt x="51" y="374"/>
                  </a:lnTo>
                  <a:lnTo>
                    <a:pt x="53" y="378"/>
                  </a:lnTo>
                  <a:lnTo>
                    <a:pt x="54" y="382"/>
                  </a:lnTo>
                  <a:lnTo>
                    <a:pt x="55" y="386"/>
                  </a:lnTo>
                  <a:lnTo>
                    <a:pt x="57" y="389"/>
                  </a:lnTo>
                  <a:lnTo>
                    <a:pt x="57" y="389"/>
                  </a:lnTo>
                  <a:lnTo>
                    <a:pt x="58" y="390"/>
                  </a:lnTo>
                  <a:lnTo>
                    <a:pt x="59" y="392"/>
                  </a:lnTo>
                  <a:lnTo>
                    <a:pt x="59" y="392"/>
                  </a:lnTo>
                  <a:lnTo>
                    <a:pt x="61" y="393"/>
                  </a:lnTo>
                  <a:lnTo>
                    <a:pt x="62" y="393"/>
                  </a:lnTo>
                  <a:lnTo>
                    <a:pt x="63" y="393"/>
                  </a:lnTo>
                  <a:lnTo>
                    <a:pt x="65" y="394"/>
                  </a:lnTo>
                  <a:lnTo>
                    <a:pt x="65" y="394"/>
                  </a:lnTo>
                  <a:lnTo>
                    <a:pt x="66" y="394"/>
                  </a:lnTo>
                  <a:lnTo>
                    <a:pt x="67" y="396"/>
                  </a:lnTo>
                  <a:lnTo>
                    <a:pt x="67" y="396"/>
                  </a:lnTo>
                  <a:lnTo>
                    <a:pt x="69" y="397"/>
                  </a:lnTo>
                  <a:lnTo>
                    <a:pt x="69" y="397"/>
                  </a:lnTo>
                  <a:lnTo>
                    <a:pt x="69" y="398"/>
                  </a:lnTo>
                  <a:lnTo>
                    <a:pt x="70" y="400"/>
                  </a:lnTo>
                  <a:lnTo>
                    <a:pt x="70" y="401"/>
                  </a:lnTo>
                  <a:lnTo>
                    <a:pt x="70" y="402"/>
                  </a:lnTo>
                  <a:lnTo>
                    <a:pt x="69" y="402"/>
                  </a:lnTo>
                  <a:lnTo>
                    <a:pt x="69" y="404"/>
                  </a:lnTo>
                  <a:lnTo>
                    <a:pt x="69" y="405"/>
                  </a:lnTo>
                  <a:lnTo>
                    <a:pt x="69" y="405"/>
                  </a:lnTo>
                  <a:lnTo>
                    <a:pt x="67" y="407"/>
                  </a:lnTo>
                  <a:lnTo>
                    <a:pt x="67" y="407"/>
                  </a:lnTo>
                  <a:lnTo>
                    <a:pt x="66" y="408"/>
                  </a:lnTo>
                  <a:lnTo>
                    <a:pt x="63" y="409"/>
                  </a:lnTo>
                  <a:lnTo>
                    <a:pt x="62" y="411"/>
                  </a:lnTo>
                  <a:lnTo>
                    <a:pt x="61" y="412"/>
                  </a:lnTo>
                  <a:lnTo>
                    <a:pt x="58" y="415"/>
                  </a:lnTo>
                  <a:lnTo>
                    <a:pt x="57" y="416"/>
                  </a:lnTo>
                  <a:lnTo>
                    <a:pt x="54" y="419"/>
                  </a:lnTo>
                  <a:lnTo>
                    <a:pt x="51" y="420"/>
                  </a:lnTo>
                  <a:lnTo>
                    <a:pt x="50" y="423"/>
                  </a:lnTo>
                  <a:lnTo>
                    <a:pt x="47" y="424"/>
                  </a:lnTo>
                  <a:lnTo>
                    <a:pt x="46" y="427"/>
                  </a:lnTo>
                  <a:lnTo>
                    <a:pt x="44" y="429"/>
                  </a:lnTo>
                  <a:lnTo>
                    <a:pt x="44" y="431"/>
                  </a:lnTo>
                  <a:lnTo>
                    <a:pt x="44" y="434"/>
                  </a:lnTo>
                  <a:lnTo>
                    <a:pt x="44" y="435"/>
                  </a:lnTo>
                  <a:lnTo>
                    <a:pt x="44" y="435"/>
                  </a:lnTo>
                  <a:lnTo>
                    <a:pt x="44" y="436"/>
                  </a:lnTo>
                  <a:lnTo>
                    <a:pt x="44" y="438"/>
                  </a:lnTo>
                  <a:lnTo>
                    <a:pt x="44" y="438"/>
                  </a:lnTo>
                  <a:lnTo>
                    <a:pt x="44" y="439"/>
                  </a:lnTo>
                  <a:lnTo>
                    <a:pt x="44" y="439"/>
                  </a:lnTo>
                  <a:lnTo>
                    <a:pt x="44" y="440"/>
                  </a:lnTo>
                  <a:lnTo>
                    <a:pt x="44" y="440"/>
                  </a:lnTo>
                  <a:lnTo>
                    <a:pt x="43" y="442"/>
                  </a:lnTo>
                  <a:lnTo>
                    <a:pt x="43" y="442"/>
                  </a:lnTo>
                  <a:lnTo>
                    <a:pt x="43" y="442"/>
                  </a:lnTo>
                  <a:lnTo>
                    <a:pt x="42" y="443"/>
                  </a:lnTo>
                  <a:lnTo>
                    <a:pt x="40" y="444"/>
                  </a:lnTo>
                  <a:lnTo>
                    <a:pt x="39" y="447"/>
                  </a:lnTo>
                  <a:lnTo>
                    <a:pt x="38" y="448"/>
                  </a:lnTo>
                  <a:lnTo>
                    <a:pt x="38" y="448"/>
                  </a:lnTo>
                  <a:lnTo>
                    <a:pt x="38" y="450"/>
                  </a:lnTo>
                  <a:lnTo>
                    <a:pt x="38" y="451"/>
                  </a:lnTo>
                  <a:lnTo>
                    <a:pt x="38" y="452"/>
                  </a:lnTo>
                  <a:lnTo>
                    <a:pt x="38" y="454"/>
                  </a:lnTo>
                  <a:lnTo>
                    <a:pt x="38" y="455"/>
                  </a:lnTo>
                  <a:lnTo>
                    <a:pt x="39" y="456"/>
                  </a:lnTo>
                  <a:lnTo>
                    <a:pt x="39" y="458"/>
                  </a:lnTo>
                  <a:lnTo>
                    <a:pt x="40" y="459"/>
                  </a:lnTo>
                  <a:lnTo>
                    <a:pt x="40" y="461"/>
                  </a:lnTo>
                  <a:lnTo>
                    <a:pt x="40" y="462"/>
                  </a:lnTo>
                  <a:lnTo>
                    <a:pt x="40" y="463"/>
                  </a:lnTo>
                  <a:lnTo>
                    <a:pt x="40" y="465"/>
                  </a:lnTo>
                  <a:lnTo>
                    <a:pt x="40" y="466"/>
                  </a:lnTo>
                  <a:lnTo>
                    <a:pt x="40" y="467"/>
                  </a:lnTo>
                  <a:lnTo>
                    <a:pt x="40" y="467"/>
                  </a:lnTo>
                  <a:lnTo>
                    <a:pt x="40" y="469"/>
                  </a:lnTo>
                  <a:lnTo>
                    <a:pt x="40" y="470"/>
                  </a:lnTo>
                  <a:lnTo>
                    <a:pt x="39" y="470"/>
                  </a:lnTo>
                  <a:lnTo>
                    <a:pt x="39" y="471"/>
                  </a:lnTo>
                  <a:lnTo>
                    <a:pt x="38" y="471"/>
                  </a:lnTo>
                  <a:lnTo>
                    <a:pt x="38" y="471"/>
                  </a:lnTo>
                  <a:lnTo>
                    <a:pt x="36" y="471"/>
                  </a:lnTo>
                  <a:lnTo>
                    <a:pt x="36" y="471"/>
                  </a:lnTo>
                  <a:lnTo>
                    <a:pt x="34" y="471"/>
                  </a:lnTo>
                  <a:lnTo>
                    <a:pt x="32" y="473"/>
                  </a:lnTo>
                  <a:lnTo>
                    <a:pt x="30" y="473"/>
                  </a:lnTo>
                  <a:lnTo>
                    <a:pt x="28" y="473"/>
                  </a:lnTo>
                  <a:lnTo>
                    <a:pt x="27" y="473"/>
                  </a:lnTo>
                  <a:lnTo>
                    <a:pt x="27" y="473"/>
                  </a:lnTo>
                  <a:lnTo>
                    <a:pt x="26" y="474"/>
                  </a:lnTo>
                  <a:lnTo>
                    <a:pt x="26" y="474"/>
                  </a:lnTo>
                  <a:lnTo>
                    <a:pt x="24" y="475"/>
                  </a:lnTo>
                  <a:lnTo>
                    <a:pt x="24" y="475"/>
                  </a:lnTo>
                  <a:lnTo>
                    <a:pt x="24" y="475"/>
                  </a:lnTo>
                  <a:lnTo>
                    <a:pt x="24" y="477"/>
                  </a:lnTo>
                  <a:lnTo>
                    <a:pt x="24" y="477"/>
                  </a:lnTo>
                  <a:lnTo>
                    <a:pt x="23" y="478"/>
                  </a:lnTo>
                  <a:lnTo>
                    <a:pt x="23" y="478"/>
                  </a:lnTo>
                  <a:lnTo>
                    <a:pt x="22" y="479"/>
                  </a:lnTo>
                  <a:lnTo>
                    <a:pt x="20" y="481"/>
                  </a:lnTo>
                  <a:lnTo>
                    <a:pt x="19" y="482"/>
                  </a:lnTo>
                  <a:lnTo>
                    <a:pt x="16" y="483"/>
                  </a:lnTo>
                  <a:lnTo>
                    <a:pt x="13" y="485"/>
                  </a:lnTo>
                  <a:lnTo>
                    <a:pt x="12" y="488"/>
                  </a:lnTo>
                  <a:lnTo>
                    <a:pt x="9" y="489"/>
                  </a:lnTo>
                  <a:lnTo>
                    <a:pt x="8" y="490"/>
                  </a:lnTo>
                  <a:lnTo>
                    <a:pt x="5" y="492"/>
                  </a:lnTo>
                  <a:lnTo>
                    <a:pt x="4" y="492"/>
                  </a:lnTo>
                  <a:lnTo>
                    <a:pt x="3" y="492"/>
                  </a:lnTo>
                  <a:lnTo>
                    <a:pt x="0" y="492"/>
                  </a:lnTo>
                  <a:lnTo>
                    <a:pt x="0" y="493"/>
                  </a:lnTo>
                  <a:lnTo>
                    <a:pt x="0" y="496"/>
                  </a:lnTo>
                  <a:lnTo>
                    <a:pt x="0" y="497"/>
                  </a:lnTo>
                  <a:lnTo>
                    <a:pt x="0" y="498"/>
                  </a:lnTo>
                  <a:lnTo>
                    <a:pt x="0" y="500"/>
                  </a:lnTo>
                  <a:lnTo>
                    <a:pt x="1" y="501"/>
                  </a:lnTo>
                  <a:lnTo>
                    <a:pt x="3" y="504"/>
                  </a:lnTo>
                  <a:lnTo>
                    <a:pt x="4" y="505"/>
                  </a:lnTo>
                  <a:lnTo>
                    <a:pt x="5" y="508"/>
                  </a:lnTo>
                  <a:lnTo>
                    <a:pt x="8" y="511"/>
                  </a:lnTo>
                  <a:lnTo>
                    <a:pt x="9" y="512"/>
                  </a:lnTo>
                  <a:lnTo>
                    <a:pt x="12" y="515"/>
                  </a:lnTo>
                  <a:lnTo>
                    <a:pt x="13" y="517"/>
                  </a:lnTo>
                  <a:lnTo>
                    <a:pt x="15" y="520"/>
                  </a:lnTo>
                  <a:lnTo>
                    <a:pt x="16" y="523"/>
                  </a:lnTo>
                  <a:lnTo>
                    <a:pt x="17" y="524"/>
                  </a:lnTo>
                  <a:lnTo>
                    <a:pt x="17" y="527"/>
                  </a:lnTo>
                  <a:lnTo>
                    <a:pt x="19" y="529"/>
                  </a:lnTo>
                  <a:lnTo>
                    <a:pt x="19" y="533"/>
                  </a:lnTo>
                  <a:lnTo>
                    <a:pt x="20" y="539"/>
                  </a:lnTo>
                  <a:lnTo>
                    <a:pt x="22" y="544"/>
                  </a:lnTo>
                  <a:lnTo>
                    <a:pt x="23" y="551"/>
                  </a:lnTo>
                  <a:lnTo>
                    <a:pt x="26" y="556"/>
                  </a:lnTo>
                  <a:lnTo>
                    <a:pt x="26" y="563"/>
                  </a:lnTo>
                  <a:lnTo>
                    <a:pt x="27" y="570"/>
                  </a:lnTo>
                  <a:lnTo>
                    <a:pt x="28" y="575"/>
                  </a:lnTo>
                  <a:lnTo>
                    <a:pt x="28" y="578"/>
                  </a:lnTo>
                  <a:lnTo>
                    <a:pt x="28" y="579"/>
                  </a:lnTo>
                  <a:lnTo>
                    <a:pt x="28" y="582"/>
                  </a:lnTo>
                  <a:lnTo>
                    <a:pt x="27" y="583"/>
                  </a:lnTo>
                  <a:lnTo>
                    <a:pt x="27" y="585"/>
                  </a:lnTo>
                  <a:lnTo>
                    <a:pt x="27" y="586"/>
                  </a:lnTo>
                  <a:lnTo>
                    <a:pt x="26" y="587"/>
                  </a:lnTo>
                  <a:lnTo>
                    <a:pt x="26" y="587"/>
                  </a:lnTo>
                  <a:lnTo>
                    <a:pt x="26" y="587"/>
                  </a:lnTo>
                  <a:lnTo>
                    <a:pt x="24" y="589"/>
                  </a:lnTo>
                  <a:lnTo>
                    <a:pt x="23" y="589"/>
                  </a:lnTo>
                  <a:lnTo>
                    <a:pt x="23" y="590"/>
                  </a:lnTo>
                  <a:lnTo>
                    <a:pt x="20" y="593"/>
                  </a:lnTo>
                  <a:lnTo>
                    <a:pt x="19" y="596"/>
                  </a:lnTo>
                  <a:lnTo>
                    <a:pt x="17" y="596"/>
                  </a:lnTo>
                  <a:lnTo>
                    <a:pt x="17" y="598"/>
                  </a:lnTo>
                  <a:lnTo>
                    <a:pt x="17" y="600"/>
                  </a:lnTo>
                  <a:lnTo>
                    <a:pt x="17" y="601"/>
                  </a:lnTo>
                  <a:lnTo>
                    <a:pt x="17" y="601"/>
                  </a:lnTo>
                  <a:lnTo>
                    <a:pt x="19" y="602"/>
                  </a:lnTo>
                  <a:lnTo>
                    <a:pt x="20" y="604"/>
                  </a:lnTo>
                  <a:lnTo>
                    <a:pt x="22" y="605"/>
                  </a:lnTo>
                  <a:lnTo>
                    <a:pt x="23" y="605"/>
                  </a:lnTo>
                  <a:lnTo>
                    <a:pt x="24" y="606"/>
                  </a:lnTo>
                  <a:lnTo>
                    <a:pt x="26" y="606"/>
                  </a:lnTo>
                  <a:lnTo>
                    <a:pt x="26" y="608"/>
                  </a:lnTo>
                  <a:lnTo>
                    <a:pt x="27" y="609"/>
                  </a:lnTo>
                  <a:lnTo>
                    <a:pt x="28" y="610"/>
                  </a:lnTo>
                  <a:lnTo>
                    <a:pt x="28" y="612"/>
                  </a:lnTo>
                  <a:lnTo>
                    <a:pt x="28" y="613"/>
                  </a:lnTo>
                  <a:lnTo>
                    <a:pt x="28" y="616"/>
                  </a:lnTo>
                  <a:lnTo>
                    <a:pt x="28" y="619"/>
                  </a:lnTo>
                  <a:lnTo>
                    <a:pt x="28" y="620"/>
                  </a:lnTo>
                  <a:lnTo>
                    <a:pt x="28" y="621"/>
                  </a:lnTo>
                  <a:lnTo>
                    <a:pt x="28" y="623"/>
                  </a:lnTo>
                  <a:lnTo>
                    <a:pt x="28" y="624"/>
                  </a:lnTo>
                  <a:lnTo>
                    <a:pt x="28" y="627"/>
                  </a:lnTo>
                  <a:lnTo>
                    <a:pt x="28" y="628"/>
                  </a:lnTo>
                  <a:lnTo>
                    <a:pt x="28" y="628"/>
                  </a:lnTo>
                  <a:lnTo>
                    <a:pt x="30" y="629"/>
                  </a:lnTo>
                  <a:lnTo>
                    <a:pt x="30" y="631"/>
                  </a:lnTo>
                  <a:lnTo>
                    <a:pt x="31" y="631"/>
                  </a:lnTo>
                  <a:lnTo>
                    <a:pt x="32" y="632"/>
                  </a:lnTo>
                  <a:lnTo>
                    <a:pt x="34" y="635"/>
                  </a:lnTo>
                  <a:lnTo>
                    <a:pt x="35" y="635"/>
                  </a:lnTo>
                  <a:lnTo>
                    <a:pt x="36" y="636"/>
                  </a:lnTo>
                  <a:lnTo>
                    <a:pt x="36" y="636"/>
                  </a:lnTo>
                  <a:lnTo>
                    <a:pt x="38" y="637"/>
                  </a:lnTo>
                  <a:lnTo>
                    <a:pt x="38" y="639"/>
                  </a:lnTo>
                  <a:lnTo>
                    <a:pt x="38" y="640"/>
                  </a:lnTo>
                  <a:lnTo>
                    <a:pt x="39" y="641"/>
                  </a:lnTo>
                  <a:lnTo>
                    <a:pt x="39" y="641"/>
                  </a:lnTo>
                  <a:lnTo>
                    <a:pt x="39" y="643"/>
                  </a:lnTo>
                  <a:lnTo>
                    <a:pt x="39" y="644"/>
                  </a:lnTo>
                  <a:lnTo>
                    <a:pt x="39" y="646"/>
                  </a:lnTo>
                  <a:lnTo>
                    <a:pt x="40" y="647"/>
                  </a:lnTo>
                  <a:lnTo>
                    <a:pt x="40" y="648"/>
                  </a:lnTo>
                  <a:lnTo>
                    <a:pt x="40" y="650"/>
                  </a:lnTo>
                  <a:lnTo>
                    <a:pt x="42" y="651"/>
                  </a:lnTo>
                  <a:lnTo>
                    <a:pt x="42" y="651"/>
                  </a:lnTo>
                  <a:lnTo>
                    <a:pt x="43" y="654"/>
                  </a:lnTo>
                  <a:lnTo>
                    <a:pt x="44" y="655"/>
                  </a:lnTo>
                  <a:lnTo>
                    <a:pt x="47" y="656"/>
                  </a:lnTo>
                  <a:lnTo>
                    <a:pt x="47" y="659"/>
                  </a:lnTo>
                  <a:lnTo>
                    <a:pt x="49" y="659"/>
                  </a:lnTo>
                  <a:lnTo>
                    <a:pt x="49" y="660"/>
                  </a:lnTo>
                  <a:lnTo>
                    <a:pt x="49" y="660"/>
                  </a:lnTo>
                  <a:lnTo>
                    <a:pt x="49" y="662"/>
                  </a:lnTo>
                  <a:lnTo>
                    <a:pt x="49" y="663"/>
                  </a:lnTo>
                  <a:lnTo>
                    <a:pt x="47" y="664"/>
                  </a:lnTo>
                  <a:lnTo>
                    <a:pt x="47" y="666"/>
                  </a:lnTo>
                  <a:lnTo>
                    <a:pt x="47" y="666"/>
                  </a:lnTo>
                  <a:lnTo>
                    <a:pt x="46" y="669"/>
                  </a:lnTo>
                  <a:lnTo>
                    <a:pt x="44" y="671"/>
                  </a:lnTo>
                  <a:lnTo>
                    <a:pt x="42" y="674"/>
                  </a:lnTo>
                  <a:lnTo>
                    <a:pt x="40" y="675"/>
                  </a:lnTo>
                  <a:lnTo>
                    <a:pt x="40" y="678"/>
                  </a:lnTo>
                  <a:lnTo>
                    <a:pt x="39" y="681"/>
                  </a:lnTo>
                  <a:lnTo>
                    <a:pt x="39" y="681"/>
                  </a:lnTo>
                  <a:lnTo>
                    <a:pt x="39" y="682"/>
                  </a:lnTo>
                  <a:lnTo>
                    <a:pt x="39" y="682"/>
                  </a:lnTo>
                  <a:lnTo>
                    <a:pt x="39" y="683"/>
                  </a:lnTo>
                  <a:lnTo>
                    <a:pt x="39" y="683"/>
                  </a:lnTo>
                  <a:lnTo>
                    <a:pt x="39" y="685"/>
                  </a:lnTo>
                  <a:lnTo>
                    <a:pt x="39" y="687"/>
                  </a:lnTo>
                  <a:lnTo>
                    <a:pt x="39" y="689"/>
                  </a:lnTo>
                  <a:lnTo>
                    <a:pt x="39" y="691"/>
                  </a:lnTo>
                  <a:lnTo>
                    <a:pt x="38" y="694"/>
                  </a:lnTo>
                  <a:lnTo>
                    <a:pt x="38" y="696"/>
                  </a:lnTo>
                  <a:lnTo>
                    <a:pt x="38" y="698"/>
                  </a:lnTo>
                  <a:lnTo>
                    <a:pt x="38" y="700"/>
                  </a:lnTo>
                  <a:lnTo>
                    <a:pt x="38" y="700"/>
                  </a:lnTo>
                  <a:lnTo>
                    <a:pt x="39" y="701"/>
                  </a:lnTo>
                  <a:lnTo>
                    <a:pt x="39" y="701"/>
                  </a:lnTo>
                  <a:lnTo>
                    <a:pt x="39" y="702"/>
                  </a:lnTo>
                  <a:lnTo>
                    <a:pt x="40" y="702"/>
                  </a:lnTo>
                  <a:lnTo>
                    <a:pt x="40" y="702"/>
                  </a:lnTo>
                  <a:lnTo>
                    <a:pt x="42" y="702"/>
                  </a:lnTo>
                  <a:lnTo>
                    <a:pt x="43" y="702"/>
                  </a:lnTo>
                  <a:lnTo>
                    <a:pt x="46" y="702"/>
                  </a:lnTo>
                  <a:lnTo>
                    <a:pt x="47" y="702"/>
                  </a:lnTo>
                  <a:lnTo>
                    <a:pt x="50" y="702"/>
                  </a:lnTo>
                  <a:lnTo>
                    <a:pt x="51" y="702"/>
                  </a:lnTo>
                  <a:lnTo>
                    <a:pt x="53" y="702"/>
                  </a:lnTo>
                  <a:lnTo>
                    <a:pt x="54" y="702"/>
                  </a:lnTo>
                  <a:lnTo>
                    <a:pt x="55" y="702"/>
                  </a:lnTo>
                  <a:lnTo>
                    <a:pt x="59" y="704"/>
                  </a:lnTo>
                  <a:lnTo>
                    <a:pt x="63" y="704"/>
                  </a:lnTo>
                  <a:lnTo>
                    <a:pt x="67" y="705"/>
                  </a:lnTo>
                  <a:lnTo>
                    <a:pt x="71" y="705"/>
                  </a:lnTo>
                  <a:lnTo>
                    <a:pt x="73" y="705"/>
                  </a:lnTo>
                  <a:lnTo>
                    <a:pt x="74" y="705"/>
                  </a:lnTo>
                  <a:lnTo>
                    <a:pt x="74" y="705"/>
                  </a:lnTo>
                  <a:lnTo>
                    <a:pt x="76" y="705"/>
                  </a:lnTo>
                  <a:lnTo>
                    <a:pt x="77" y="705"/>
                  </a:lnTo>
                  <a:lnTo>
                    <a:pt x="78" y="705"/>
                  </a:lnTo>
                  <a:lnTo>
                    <a:pt x="81" y="705"/>
                  </a:lnTo>
                  <a:lnTo>
                    <a:pt x="82" y="704"/>
                  </a:lnTo>
                  <a:lnTo>
                    <a:pt x="85" y="704"/>
                  </a:lnTo>
                  <a:lnTo>
                    <a:pt x="86" y="704"/>
                  </a:lnTo>
                  <a:lnTo>
                    <a:pt x="86" y="702"/>
                  </a:lnTo>
                  <a:lnTo>
                    <a:pt x="88" y="701"/>
                  </a:lnTo>
                  <a:lnTo>
                    <a:pt x="88" y="701"/>
                  </a:lnTo>
                  <a:lnTo>
                    <a:pt x="89" y="701"/>
                  </a:lnTo>
                  <a:lnTo>
                    <a:pt x="89" y="701"/>
                  </a:lnTo>
                  <a:lnTo>
                    <a:pt x="90" y="701"/>
                  </a:lnTo>
                  <a:lnTo>
                    <a:pt x="90" y="702"/>
                  </a:lnTo>
                  <a:lnTo>
                    <a:pt x="90" y="702"/>
                  </a:lnTo>
                  <a:lnTo>
                    <a:pt x="92" y="704"/>
                  </a:lnTo>
                  <a:lnTo>
                    <a:pt x="92" y="704"/>
                  </a:lnTo>
                  <a:lnTo>
                    <a:pt x="93" y="706"/>
                  </a:lnTo>
                  <a:lnTo>
                    <a:pt x="94" y="708"/>
                  </a:lnTo>
                  <a:lnTo>
                    <a:pt x="96" y="710"/>
                  </a:lnTo>
                  <a:lnTo>
                    <a:pt x="97" y="713"/>
                  </a:lnTo>
                  <a:lnTo>
                    <a:pt x="98" y="713"/>
                  </a:lnTo>
                  <a:lnTo>
                    <a:pt x="98" y="714"/>
                  </a:lnTo>
                  <a:lnTo>
                    <a:pt x="98" y="716"/>
                  </a:lnTo>
                  <a:lnTo>
                    <a:pt x="98" y="716"/>
                  </a:lnTo>
                  <a:lnTo>
                    <a:pt x="98" y="717"/>
                  </a:lnTo>
                  <a:lnTo>
                    <a:pt x="98" y="717"/>
                  </a:lnTo>
                  <a:lnTo>
                    <a:pt x="97" y="718"/>
                  </a:lnTo>
                  <a:lnTo>
                    <a:pt x="97" y="718"/>
                  </a:lnTo>
                  <a:lnTo>
                    <a:pt x="96" y="718"/>
                  </a:lnTo>
                  <a:lnTo>
                    <a:pt x="96" y="718"/>
                  </a:lnTo>
                  <a:lnTo>
                    <a:pt x="94" y="720"/>
                  </a:lnTo>
                  <a:lnTo>
                    <a:pt x="94" y="720"/>
                  </a:lnTo>
                  <a:lnTo>
                    <a:pt x="93" y="721"/>
                  </a:lnTo>
                  <a:lnTo>
                    <a:pt x="93" y="723"/>
                  </a:lnTo>
                  <a:lnTo>
                    <a:pt x="93" y="724"/>
                  </a:lnTo>
                  <a:lnTo>
                    <a:pt x="93" y="725"/>
                  </a:lnTo>
                  <a:lnTo>
                    <a:pt x="93" y="725"/>
                  </a:lnTo>
                  <a:lnTo>
                    <a:pt x="93" y="727"/>
                  </a:lnTo>
                  <a:lnTo>
                    <a:pt x="94" y="728"/>
                  </a:lnTo>
                  <a:lnTo>
                    <a:pt x="94" y="728"/>
                  </a:lnTo>
                  <a:lnTo>
                    <a:pt x="96" y="728"/>
                  </a:lnTo>
                  <a:lnTo>
                    <a:pt x="97" y="729"/>
                  </a:lnTo>
                  <a:lnTo>
                    <a:pt x="97" y="729"/>
                  </a:lnTo>
                  <a:lnTo>
                    <a:pt x="98" y="728"/>
                  </a:lnTo>
                  <a:lnTo>
                    <a:pt x="101" y="728"/>
                  </a:lnTo>
                  <a:lnTo>
                    <a:pt x="104" y="728"/>
                  </a:lnTo>
                  <a:lnTo>
                    <a:pt x="107" y="728"/>
                  </a:lnTo>
                  <a:lnTo>
                    <a:pt x="108" y="728"/>
                  </a:lnTo>
                  <a:lnTo>
                    <a:pt x="109" y="728"/>
                  </a:lnTo>
                  <a:lnTo>
                    <a:pt x="111" y="728"/>
                  </a:lnTo>
                  <a:lnTo>
                    <a:pt x="111" y="729"/>
                  </a:lnTo>
                  <a:lnTo>
                    <a:pt x="112" y="729"/>
                  </a:lnTo>
                  <a:lnTo>
                    <a:pt x="113" y="732"/>
                  </a:lnTo>
                  <a:lnTo>
                    <a:pt x="116" y="733"/>
                  </a:lnTo>
                  <a:lnTo>
                    <a:pt x="117" y="736"/>
                  </a:lnTo>
                  <a:lnTo>
                    <a:pt x="119" y="740"/>
                  </a:lnTo>
                  <a:lnTo>
                    <a:pt x="121" y="744"/>
                  </a:lnTo>
                  <a:lnTo>
                    <a:pt x="123" y="747"/>
                  </a:lnTo>
                  <a:lnTo>
                    <a:pt x="124" y="748"/>
                  </a:lnTo>
                  <a:lnTo>
                    <a:pt x="124" y="751"/>
                  </a:lnTo>
                  <a:lnTo>
                    <a:pt x="126" y="752"/>
                  </a:lnTo>
                  <a:lnTo>
                    <a:pt x="126" y="754"/>
                  </a:lnTo>
                  <a:lnTo>
                    <a:pt x="126" y="756"/>
                  </a:lnTo>
                  <a:lnTo>
                    <a:pt x="126" y="758"/>
                  </a:lnTo>
                  <a:lnTo>
                    <a:pt x="126" y="759"/>
                  </a:lnTo>
                  <a:lnTo>
                    <a:pt x="126" y="760"/>
                  </a:lnTo>
                  <a:lnTo>
                    <a:pt x="126" y="762"/>
                  </a:lnTo>
                  <a:lnTo>
                    <a:pt x="124" y="763"/>
                  </a:lnTo>
                  <a:lnTo>
                    <a:pt x="124" y="763"/>
                  </a:lnTo>
                  <a:lnTo>
                    <a:pt x="124" y="764"/>
                  </a:lnTo>
                  <a:lnTo>
                    <a:pt x="126" y="766"/>
                  </a:lnTo>
                  <a:lnTo>
                    <a:pt x="126" y="767"/>
                  </a:lnTo>
                  <a:lnTo>
                    <a:pt x="126" y="767"/>
                  </a:lnTo>
                  <a:lnTo>
                    <a:pt x="126" y="768"/>
                  </a:lnTo>
                  <a:lnTo>
                    <a:pt x="127" y="768"/>
                  </a:lnTo>
                  <a:lnTo>
                    <a:pt x="127" y="770"/>
                  </a:lnTo>
                  <a:lnTo>
                    <a:pt x="128" y="770"/>
                  </a:lnTo>
                  <a:lnTo>
                    <a:pt x="130" y="770"/>
                  </a:lnTo>
                  <a:lnTo>
                    <a:pt x="131" y="771"/>
                  </a:lnTo>
                  <a:lnTo>
                    <a:pt x="134" y="771"/>
                  </a:lnTo>
                  <a:lnTo>
                    <a:pt x="135" y="771"/>
                  </a:lnTo>
                  <a:lnTo>
                    <a:pt x="136" y="771"/>
                  </a:lnTo>
                  <a:lnTo>
                    <a:pt x="136" y="771"/>
                  </a:lnTo>
                  <a:lnTo>
                    <a:pt x="138" y="772"/>
                  </a:lnTo>
                  <a:lnTo>
                    <a:pt x="139" y="772"/>
                  </a:lnTo>
                  <a:lnTo>
                    <a:pt x="139" y="772"/>
                  </a:lnTo>
                  <a:lnTo>
                    <a:pt x="140" y="774"/>
                  </a:lnTo>
                  <a:lnTo>
                    <a:pt x="140" y="774"/>
                  </a:lnTo>
                  <a:lnTo>
                    <a:pt x="140" y="775"/>
                  </a:lnTo>
                  <a:lnTo>
                    <a:pt x="140" y="777"/>
                  </a:lnTo>
                  <a:lnTo>
                    <a:pt x="142" y="779"/>
                  </a:lnTo>
                  <a:lnTo>
                    <a:pt x="142" y="781"/>
                  </a:lnTo>
                  <a:lnTo>
                    <a:pt x="142" y="781"/>
                  </a:lnTo>
                  <a:lnTo>
                    <a:pt x="142" y="781"/>
                  </a:lnTo>
                  <a:lnTo>
                    <a:pt x="142" y="783"/>
                  </a:lnTo>
                  <a:lnTo>
                    <a:pt x="142" y="785"/>
                  </a:lnTo>
                  <a:lnTo>
                    <a:pt x="140" y="787"/>
                  </a:lnTo>
                  <a:lnTo>
                    <a:pt x="140" y="789"/>
                  </a:lnTo>
                  <a:lnTo>
                    <a:pt x="140" y="790"/>
                  </a:lnTo>
                  <a:lnTo>
                    <a:pt x="140" y="791"/>
                  </a:lnTo>
                  <a:lnTo>
                    <a:pt x="140" y="791"/>
                  </a:lnTo>
                  <a:lnTo>
                    <a:pt x="140" y="793"/>
                  </a:lnTo>
                  <a:lnTo>
                    <a:pt x="142" y="795"/>
                  </a:lnTo>
                  <a:lnTo>
                    <a:pt x="142" y="797"/>
                  </a:lnTo>
                  <a:lnTo>
                    <a:pt x="143" y="799"/>
                  </a:lnTo>
                  <a:lnTo>
                    <a:pt x="144" y="802"/>
                  </a:lnTo>
                  <a:lnTo>
                    <a:pt x="146" y="804"/>
                  </a:lnTo>
                  <a:lnTo>
                    <a:pt x="146" y="805"/>
                  </a:lnTo>
                  <a:lnTo>
                    <a:pt x="147" y="806"/>
                  </a:lnTo>
                  <a:lnTo>
                    <a:pt x="147" y="808"/>
                  </a:lnTo>
                  <a:lnTo>
                    <a:pt x="148" y="809"/>
                  </a:lnTo>
                  <a:lnTo>
                    <a:pt x="148" y="810"/>
                  </a:lnTo>
                  <a:lnTo>
                    <a:pt x="148" y="810"/>
                  </a:lnTo>
                  <a:lnTo>
                    <a:pt x="148" y="810"/>
                  </a:lnTo>
                  <a:lnTo>
                    <a:pt x="148" y="812"/>
                  </a:lnTo>
                  <a:lnTo>
                    <a:pt x="150" y="812"/>
                  </a:lnTo>
                  <a:lnTo>
                    <a:pt x="150" y="812"/>
                  </a:lnTo>
                  <a:lnTo>
                    <a:pt x="150" y="813"/>
                  </a:lnTo>
                  <a:lnTo>
                    <a:pt x="151" y="813"/>
                  </a:lnTo>
                  <a:lnTo>
                    <a:pt x="151" y="813"/>
                  </a:lnTo>
                  <a:lnTo>
                    <a:pt x="153" y="813"/>
                  </a:lnTo>
                  <a:lnTo>
                    <a:pt x="154" y="813"/>
                  </a:lnTo>
                  <a:lnTo>
                    <a:pt x="155" y="814"/>
                  </a:lnTo>
                  <a:lnTo>
                    <a:pt x="155" y="814"/>
                  </a:lnTo>
                  <a:lnTo>
                    <a:pt x="157" y="814"/>
                  </a:lnTo>
                  <a:lnTo>
                    <a:pt x="157" y="816"/>
                  </a:lnTo>
                  <a:lnTo>
                    <a:pt x="157" y="816"/>
                  </a:lnTo>
                  <a:lnTo>
                    <a:pt x="158" y="816"/>
                  </a:lnTo>
                  <a:lnTo>
                    <a:pt x="159" y="816"/>
                  </a:lnTo>
                  <a:lnTo>
                    <a:pt x="161" y="816"/>
                  </a:lnTo>
                  <a:lnTo>
                    <a:pt x="162" y="816"/>
                  </a:lnTo>
                  <a:lnTo>
                    <a:pt x="162" y="816"/>
                  </a:lnTo>
                  <a:lnTo>
                    <a:pt x="163" y="816"/>
                  </a:lnTo>
                  <a:lnTo>
                    <a:pt x="163" y="816"/>
                  </a:lnTo>
                  <a:lnTo>
                    <a:pt x="165" y="816"/>
                  </a:lnTo>
                  <a:lnTo>
                    <a:pt x="165" y="817"/>
                  </a:lnTo>
                  <a:lnTo>
                    <a:pt x="166" y="817"/>
                  </a:lnTo>
                  <a:lnTo>
                    <a:pt x="166" y="818"/>
                  </a:lnTo>
                  <a:lnTo>
                    <a:pt x="166" y="820"/>
                  </a:lnTo>
                  <a:lnTo>
                    <a:pt x="166" y="821"/>
                  </a:lnTo>
                  <a:lnTo>
                    <a:pt x="167" y="824"/>
                  </a:lnTo>
                  <a:lnTo>
                    <a:pt x="167" y="825"/>
                  </a:lnTo>
                  <a:lnTo>
                    <a:pt x="167" y="828"/>
                  </a:lnTo>
                  <a:lnTo>
                    <a:pt x="166" y="831"/>
                  </a:lnTo>
                  <a:lnTo>
                    <a:pt x="166" y="832"/>
                  </a:lnTo>
                  <a:lnTo>
                    <a:pt x="165" y="835"/>
                  </a:lnTo>
                  <a:lnTo>
                    <a:pt x="165" y="836"/>
                  </a:lnTo>
                  <a:lnTo>
                    <a:pt x="163" y="839"/>
                  </a:lnTo>
                  <a:lnTo>
                    <a:pt x="163" y="841"/>
                  </a:lnTo>
                  <a:lnTo>
                    <a:pt x="162" y="844"/>
                  </a:lnTo>
                  <a:lnTo>
                    <a:pt x="162" y="847"/>
                  </a:lnTo>
                  <a:lnTo>
                    <a:pt x="161" y="849"/>
                  </a:lnTo>
                  <a:lnTo>
                    <a:pt x="161" y="852"/>
                  </a:lnTo>
                  <a:lnTo>
                    <a:pt x="161" y="855"/>
                  </a:lnTo>
                  <a:lnTo>
                    <a:pt x="161" y="858"/>
                  </a:lnTo>
                  <a:lnTo>
                    <a:pt x="161" y="860"/>
                  </a:lnTo>
                  <a:lnTo>
                    <a:pt x="162" y="862"/>
                  </a:lnTo>
                  <a:lnTo>
                    <a:pt x="162" y="863"/>
                  </a:lnTo>
                  <a:lnTo>
                    <a:pt x="162" y="864"/>
                  </a:lnTo>
                  <a:lnTo>
                    <a:pt x="162" y="866"/>
                  </a:lnTo>
                  <a:lnTo>
                    <a:pt x="162" y="868"/>
                  </a:lnTo>
                  <a:lnTo>
                    <a:pt x="161" y="871"/>
                  </a:lnTo>
                  <a:lnTo>
                    <a:pt x="161" y="872"/>
                  </a:lnTo>
                  <a:lnTo>
                    <a:pt x="161" y="875"/>
                  </a:lnTo>
                  <a:lnTo>
                    <a:pt x="161" y="876"/>
                  </a:lnTo>
                  <a:lnTo>
                    <a:pt x="161" y="876"/>
                  </a:lnTo>
                  <a:lnTo>
                    <a:pt x="161" y="878"/>
                  </a:lnTo>
                  <a:lnTo>
                    <a:pt x="161" y="878"/>
                  </a:lnTo>
                  <a:lnTo>
                    <a:pt x="161" y="879"/>
                  </a:lnTo>
                  <a:lnTo>
                    <a:pt x="161" y="882"/>
                  </a:lnTo>
                  <a:lnTo>
                    <a:pt x="161" y="883"/>
                  </a:lnTo>
                  <a:lnTo>
                    <a:pt x="161" y="885"/>
                  </a:lnTo>
                  <a:lnTo>
                    <a:pt x="161" y="886"/>
                  </a:lnTo>
                  <a:lnTo>
                    <a:pt x="159" y="887"/>
                  </a:lnTo>
                  <a:lnTo>
                    <a:pt x="159" y="890"/>
                  </a:lnTo>
                  <a:lnTo>
                    <a:pt x="161" y="891"/>
                  </a:lnTo>
                  <a:lnTo>
                    <a:pt x="161" y="891"/>
                  </a:lnTo>
                  <a:lnTo>
                    <a:pt x="161" y="893"/>
                  </a:lnTo>
                  <a:lnTo>
                    <a:pt x="161" y="893"/>
                  </a:lnTo>
                  <a:lnTo>
                    <a:pt x="162" y="894"/>
                  </a:lnTo>
                  <a:lnTo>
                    <a:pt x="163" y="894"/>
                  </a:lnTo>
                  <a:lnTo>
                    <a:pt x="163" y="894"/>
                  </a:lnTo>
                  <a:lnTo>
                    <a:pt x="165" y="895"/>
                  </a:lnTo>
                  <a:lnTo>
                    <a:pt x="166" y="895"/>
                  </a:lnTo>
                  <a:lnTo>
                    <a:pt x="166" y="895"/>
                  </a:lnTo>
                  <a:lnTo>
                    <a:pt x="167" y="895"/>
                  </a:lnTo>
                  <a:lnTo>
                    <a:pt x="169" y="895"/>
                  </a:lnTo>
                  <a:lnTo>
                    <a:pt x="169" y="897"/>
                  </a:lnTo>
                  <a:lnTo>
                    <a:pt x="170" y="897"/>
                  </a:lnTo>
                  <a:lnTo>
                    <a:pt x="170" y="897"/>
                  </a:lnTo>
                  <a:lnTo>
                    <a:pt x="170" y="898"/>
                  </a:lnTo>
                  <a:lnTo>
                    <a:pt x="171" y="898"/>
                  </a:lnTo>
                  <a:lnTo>
                    <a:pt x="171" y="899"/>
                  </a:lnTo>
                  <a:lnTo>
                    <a:pt x="171" y="899"/>
                  </a:lnTo>
                  <a:lnTo>
                    <a:pt x="173" y="901"/>
                  </a:lnTo>
                  <a:lnTo>
                    <a:pt x="173" y="902"/>
                  </a:lnTo>
                  <a:lnTo>
                    <a:pt x="174" y="902"/>
                  </a:lnTo>
                  <a:lnTo>
                    <a:pt x="175" y="903"/>
                  </a:lnTo>
                  <a:lnTo>
                    <a:pt x="177" y="903"/>
                  </a:lnTo>
                  <a:lnTo>
                    <a:pt x="178" y="905"/>
                  </a:lnTo>
                  <a:lnTo>
                    <a:pt x="178" y="905"/>
                  </a:lnTo>
                  <a:lnTo>
                    <a:pt x="180" y="903"/>
                  </a:lnTo>
                  <a:lnTo>
                    <a:pt x="181" y="903"/>
                  </a:lnTo>
                  <a:lnTo>
                    <a:pt x="182" y="903"/>
                  </a:lnTo>
                  <a:lnTo>
                    <a:pt x="184" y="903"/>
                  </a:lnTo>
                  <a:lnTo>
                    <a:pt x="185" y="902"/>
                  </a:lnTo>
                  <a:lnTo>
                    <a:pt x="185" y="902"/>
                  </a:lnTo>
                  <a:lnTo>
                    <a:pt x="186" y="901"/>
                  </a:lnTo>
                  <a:lnTo>
                    <a:pt x="188" y="899"/>
                  </a:lnTo>
                  <a:lnTo>
                    <a:pt x="189" y="899"/>
                  </a:lnTo>
                  <a:lnTo>
                    <a:pt x="190" y="898"/>
                  </a:lnTo>
                  <a:lnTo>
                    <a:pt x="190" y="897"/>
                  </a:lnTo>
                  <a:lnTo>
                    <a:pt x="192" y="895"/>
                  </a:lnTo>
                  <a:lnTo>
                    <a:pt x="192" y="894"/>
                  </a:lnTo>
                  <a:lnTo>
                    <a:pt x="192" y="893"/>
                  </a:lnTo>
                  <a:lnTo>
                    <a:pt x="193" y="891"/>
                  </a:lnTo>
                  <a:lnTo>
                    <a:pt x="194" y="891"/>
                  </a:lnTo>
                  <a:lnTo>
                    <a:pt x="194" y="890"/>
                  </a:lnTo>
                  <a:lnTo>
                    <a:pt x="196" y="890"/>
                  </a:lnTo>
                  <a:lnTo>
                    <a:pt x="197" y="890"/>
                  </a:lnTo>
                  <a:lnTo>
                    <a:pt x="197" y="889"/>
                  </a:lnTo>
                  <a:lnTo>
                    <a:pt x="198" y="889"/>
                  </a:lnTo>
                  <a:lnTo>
                    <a:pt x="201" y="889"/>
                  </a:lnTo>
                  <a:lnTo>
                    <a:pt x="202" y="889"/>
                  </a:lnTo>
                  <a:lnTo>
                    <a:pt x="204" y="889"/>
                  </a:lnTo>
                  <a:lnTo>
                    <a:pt x="205" y="887"/>
                  </a:lnTo>
                  <a:lnTo>
                    <a:pt x="207" y="887"/>
                  </a:lnTo>
                  <a:lnTo>
                    <a:pt x="208" y="886"/>
                  </a:lnTo>
                  <a:lnTo>
                    <a:pt x="209" y="886"/>
                  </a:lnTo>
                  <a:lnTo>
                    <a:pt x="211" y="886"/>
                  </a:lnTo>
                  <a:lnTo>
                    <a:pt x="212" y="886"/>
                  </a:lnTo>
                  <a:lnTo>
                    <a:pt x="212" y="886"/>
                  </a:lnTo>
                  <a:lnTo>
                    <a:pt x="213" y="885"/>
                  </a:lnTo>
                  <a:lnTo>
                    <a:pt x="215" y="885"/>
                  </a:lnTo>
                  <a:lnTo>
                    <a:pt x="215" y="883"/>
                  </a:lnTo>
                  <a:lnTo>
                    <a:pt x="216" y="882"/>
                  </a:lnTo>
                  <a:lnTo>
                    <a:pt x="217" y="881"/>
                  </a:lnTo>
                  <a:lnTo>
                    <a:pt x="219" y="879"/>
                  </a:lnTo>
                  <a:lnTo>
                    <a:pt x="220" y="876"/>
                  </a:lnTo>
                  <a:lnTo>
                    <a:pt x="221" y="875"/>
                  </a:lnTo>
                  <a:lnTo>
                    <a:pt x="221" y="875"/>
                  </a:lnTo>
                  <a:lnTo>
                    <a:pt x="223" y="875"/>
                  </a:lnTo>
                  <a:lnTo>
                    <a:pt x="223" y="875"/>
                  </a:lnTo>
                  <a:lnTo>
                    <a:pt x="223" y="875"/>
                  </a:lnTo>
                  <a:lnTo>
                    <a:pt x="223" y="875"/>
                  </a:lnTo>
                  <a:lnTo>
                    <a:pt x="224" y="876"/>
                  </a:lnTo>
                  <a:lnTo>
                    <a:pt x="224" y="876"/>
                  </a:lnTo>
                  <a:lnTo>
                    <a:pt x="224" y="876"/>
                  </a:lnTo>
                  <a:lnTo>
                    <a:pt x="225" y="876"/>
                  </a:lnTo>
                  <a:lnTo>
                    <a:pt x="225" y="876"/>
                  </a:lnTo>
                  <a:lnTo>
                    <a:pt x="227" y="876"/>
                  </a:lnTo>
                  <a:lnTo>
                    <a:pt x="227" y="876"/>
                  </a:lnTo>
                  <a:lnTo>
                    <a:pt x="228" y="876"/>
                  </a:lnTo>
                  <a:lnTo>
                    <a:pt x="228" y="878"/>
                  </a:lnTo>
                  <a:lnTo>
                    <a:pt x="230" y="878"/>
                  </a:lnTo>
                  <a:lnTo>
                    <a:pt x="230" y="878"/>
                  </a:lnTo>
                  <a:lnTo>
                    <a:pt x="230" y="878"/>
                  </a:lnTo>
                  <a:lnTo>
                    <a:pt x="231" y="879"/>
                  </a:lnTo>
                  <a:lnTo>
                    <a:pt x="231" y="879"/>
                  </a:lnTo>
                  <a:lnTo>
                    <a:pt x="231" y="881"/>
                  </a:lnTo>
                  <a:lnTo>
                    <a:pt x="231" y="882"/>
                  </a:lnTo>
                  <a:lnTo>
                    <a:pt x="232" y="885"/>
                  </a:lnTo>
                  <a:lnTo>
                    <a:pt x="232" y="887"/>
                  </a:lnTo>
                  <a:lnTo>
                    <a:pt x="234" y="889"/>
                  </a:lnTo>
                  <a:lnTo>
                    <a:pt x="234" y="890"/>
                  </a:lnTo>
                  <a:lnTo>
                    <a:pt x="234" y="890"/>
                  </a:lnTo>
                  <a:lnTo>
                    <a:pt x="235" y="891"/>
                  </a:lnTo>
                  <a:lnTo>
                    <a:pt x="235" y="891"/>
                  </a:lnTo>
                  <a:lnTo>
                    <a:pt x="235" y="891"/>
                  </a:lnTo>
                  <a:lnTo>
                    <a:pt x="235" y="890"/>
                  </a:lnTo>
                  <a:lnTo>
                    <a:pt x="235" y="890"/>
                  </a:lnTo>
                  <a:lnTo>
                    <a:pt x="235" y="890"/>
                  </a:lnTo>
                  <a:lnTo>
                    <a:pt x="236" y="887"/>
                  </a:lnTo>
                  <a:lnTo>
                    <a:pt x="236" y="886"/>
                  </a:lnTo>
                  <a:lnTo>
                    <a:pt x="238" y="883"/>
                  </a:lnTo>
                  <a:lnTo>
                    <a:pt x="239" y="882"/>
                  </a:lnTo>
                  <a:lnTo>
                    <a:pt x="240" y="881"/>
                  </a:lnTo>
                  <a:lnTo>
                    <a:pt x="242" y="881"/>
                  </a:lnTo>
                  <a:lnTo>
                    <a:pt x="243" y="879"/>
                  </a:lnTo>
                  <a:lnTo>
                    <a:pt x="244" y="878"/>
                  </a:lnTo>
                  <a:lnTo>
                    <a:pt x="246" y="878"/>
                  </a:lnTo>
                  <a:lnTo>
                    <a:pt x="246" y="878"/>
                  </a:lnTo>
                  <a:lnTo>
                    <a:pt x="247" y="878"/>
                  </a:lnTo>
                  <a:lnTo>
                    <a:pt x="247" y="876"/>
                  </a:lnTo>
                  <a:lnTo>
                    <a:pt x="247" y="876"/>
                  </a:lnTo>
                  <a:lnTo>
                    <a:pt x="248" y="875"/>
                  </a:lnTo>
                  <a:lnTo>
                    <a:pt x="248" y="875"/>
                  </a:lnTo>
                  <a:lnTo>
                    <a:pt x="248" y="875"/>
                  </a:lnTo>
                  <a:lnTo>
                    <a:pt x="248" y="867"/>
                  </a:lnTo>
                  <a:lnTo>
                    <a:pt x="248" y="862"/>
                  </a:lnTo>
                  <a:lnTo>
                    <a:pt x="248" y="860"/>
                  </a:lnTo>
                  <a:lnTo>
                    <a:pt x="250" y="858"/>
                  </a:lnTo>
                  <a:lnTo>
                    <a:pt x="251" y="856"/>
                  </a:lnTo>
                  <a:lnTo>
                    <a:pt x="252" y="854"/>
                  </a:lnTo>
                  <a:lnTo>
                    <a:pt x="254" y="851"/>
                  </a:lnTo>
                  <a:lnTo>
                    <a:pt x="255" y="848"/>
                  </a:lnTo>
                  <a:lnTo>
                    <a:pt x="257" y="847"/>
                  </a:lnTo>
                  <a:lnTo>
                    <a:pt x="257" y="845"/>
                  </a:lnTo>
                  <a:lnTo>
                    <a:pt x="257" y="843"/>
                  </a:lnTo>
                  <a:lnTo>
                    <a:pt x="258" y="841"/>
                  </a:lnTo>
                  <a:lnTo>
                    <a:pt x="258" y="840"/>
                  </a:lnTo>
                  <a:lnTo>
                    <a:pt x="259" y="839"/>
                  </a:lnTo>
                  <a:lnTo>
                    <a:pt x="259" y="837"/>
                  </a:lnTo>
                  <a:lnTo>
                    <a:pt x="261" y="836"/>
                  </a:lnTo>
                  <a:lnTo>
                    <a:pt x="261" y="833"/>
                  </a:lnTo>
                  <a:lnTo>
                    <a:pt x="261" y="832"/>
                  </a:lnTo>
                  <a:lnTo>
                    <a:pt x="259" y="832"/>
                  </a:lnTo>
                  <a:lnTo>
                    <a:pt x="261" y="831"/>
                  </a:lnTo>
                  <a:lnTo>
                    <a:pt x="261" y="831"/>
                  </a:lnTo>
                  <a:lnTo>
                    <a:pt x="261" y="829"/>
                  </a:lnTo>
                  <a:lnTo>
                    <a:pt x="261" y="828"/>
                  </a:lnTo>
                  <a:lnTo>
                    <a:pt x="262" y="827"/>
                  </a:lnTo>
                  <a:lnTo>
                    <a:pt x="262" y="827"/>
                  </a:lnTo>
                  <a:lnTo>
                    <a:pt x="263" y="825"/>
                  </a:lnTo>
                  <a:lnTo>
                    <a:pt x="263" y="825"/>
                  </a:lnTo>
                  <a:lnTo>
                    <a:pt x="265" y="824"/>
                  </a:lnTo>
                  <a:lnTo>
                    <a:pt x="265" y="822"/>
                  </a:lnTo>
                  <a:lnTo>
                    <a:pt x="266" y="821"/>
                  </a:lnTo>
                  <a:lnTo>
                    <a:pt x="266" y="820"/>
                  </a:lnTo>
                  <a:lnTo>
                    <a:pt x="266" y="820"/>
                  </a:lnTo>
                  <a:lnTo>
                    <a:pt x="267" y="818"/>
                  </a:lnTo>
                  <a:lnTo>
                    <a:pt x="267" y="817"/>
                  </a:lnTo>
                  <a:lnTo>
                    <a:pt x="267" y="816"/>
                  </a:lnTo>
                  <a:lnTo>
                    <a:pt x="267" y="813"/>
                  </a:lnTo>
                  <a:lnTo>
                    <a:pt x="269" y="813"/>
                  </a:lnTo>
                  <a:lnTo>
                    <a:pt x="269" y="812"/>
                  </a:lnTo>
                  <a:lnTo>
                    <a:pt x="269" y="810"/>
                  </a:lnTo>
                  <a:lnTo>
                    <a:pt x="270" y="810"/>
                  </a:lnTo>
                  <a:lnTo>
                    <a:pt x="270" y="809"/>
                  </a:lnTo>
                  <a:lnTo>
                    <a:pt x="271" y="809"/>
                  </a:lnTo>
                  <a:lnTo>
                    <a:pt x="273" y="809"/>
                  </a:lnTo>
                  <a:lnTo>
                    <a:pt x="273" y="808"/>
                  </a:lnTo>
                  <a:lnTo>
                    <a:pt x="274" y="808"/>
                  </a:lnTo>
                  <a:lnTo>
                    <a:pt x="275" y="808"/>
                  </a:lnTo>
                  <a:lnTo>
                    <a:pt x="277" y="808"/>
                  </a:lnTo>
                  <a:lnTo>
                    <a:pt x="278" y="808"/>
                  </a:lnTo>
                  <a:lnTo>
                    <a:pt x="279" y="808"/>
                  </a:lnTo>
                  <a:lnTo>
                    <a:pt x="284" y="806"/>
                  </a:lnTo>
                  <a:lnTo>
                    <a:pt x="286" y="806"/>
                  </a:lnTo>
                  <a:lnTo>
                    <a:pt x="289" y="806"/>
                  </a:lnTo>
                  <a:lnTo>
                    <a:pt x="292" y="805"/>
                  </a:lnTo>
                  <a:lnTo>
                    <a:pt x="294" y="805"/>
                  </a:lnTo>
                  <a:lnTo>
                    <a:pt x="296" y="805"/>
                  </a:lnTo>
                  <a:lnTo>
                    <a:pt x="296" y="804"/>
                  </a:lnTo>
                  <a:lnTo>
                    <a:pt x="298" y="805"/>
                  </a:lnTo>
                  <a:lnTo>
                    <a:pt x="301" y="806"/>
                  </a:lnTo>
                  <a:lnTo>
                    <a:pt x="302" y="808"/>
                  </a:lnTo>
                  <a:lnTo>
                    <a:pt x="305" y="809"/>
                  </a:lnTo>
                  <a:lnTo>
                    <a:pt x="306" y="810"/>
                  </a:lnTo>
                  <a:lnTo>
                    <a:pt x="309" y="812"/>
                  </a:lnTo>
                  <a:lnTo>
                    <a:pt x="311" y="812"/>
                  </a:lnTo>
                  <a:lnTo>
                    <a:pt x="313" y="813"/>
                  </a:lnTo>
                  <a:lnTo>
                    <a:pt x="313" y="814"/>
                  </a:lnTo>
                  <a:lnTo>
                    <a:pt x="315" y="818"/>
                  </a:lnTo>
                  <a:lnTo>
                    <a:pt x="316" y="821"/>
                  </a:lnTo>
                  <a:lnTo>
                    <a:pt x="317" y="824"/>
                  </a:lnTo>
                  <a:lnTo>
                    <a:pt x="317" y="827"/>
                  </a:lnTo>
                  <a:lnTo>
                    <a:pt x="317" y="828"/>
                  </a:lnTo>
                  <a:lnTo>
                    <a:pt x="317" y="829"/>
                  </a:lnTo>
                  <a:lnTo>
                    <a:pt x="319" y="831"/>
                  </a:lnTo>
                  <a:lnTo>
                    <a:pt x="319" y="831"/>
                  </a:lnTo>
                  <a:lnTo>
                    <a:pt x="319" y="832"/>
                  </a:lnTo>
                  <a:lnTo>
                    <a:pt x="319" y="832"/>
                  </a:lnTo>
                  <a:lnTo>
                    <a:pt x="320" y="833"/>
                  </a:lnTo>
                  <a:lnTo>
                    <a:pt x="320" y="833"/>
                  </a:lnTo>
                  <a:lnTo>
                    <a:pt x="320" y="833"/>
                  </a:lnTo>
                  <a:lnTo>
                    <a:pt x="323" y="833"/>
                  </a:lnTo>
                  <a:lnTo>
                    <a:pt x="324" y="833"/>
                  </a:lnTo>
                  <a:lnTo>
                    <a:pt x="325" y="833"/>
                  </a:lnTo>
                  <a:lnTo>
                    <a:pt x="328" y="832"/>
                  </a:lnTo>
                  <a:lnTo>
                    <a:pt x="329" y="832"/>
                  </a:lnTo>
                  <a:lnTo>
                    <a:pt x="331" y="831"/>
                  </a:lnTo>
                  <a:lnTo>
                    <a:pt x="333" y="831"/>
                  </a:lnTo>
                  <a:lnTo>
                    <a:pt x="335" y="829"/>
                  </a:lnTo>
                  <a:lnTo>
                    <a:pt x="335" y="829"/>
                  </a:lnTo>
                  <a:lnTo>
                    <a:pt x="335" y="828"/>
                  </a:lnTo>
                  <a:lnTo>
                    <a:pt x="336" y="828"/>
                  </a:lnTo>
                  <a:lnTo>
                    <a:pt x="336" y="827"/>
                  </a:lnTo>
                  <a:lnTo>
                    <a:pt x="336" y="827"/>
                  </a:lnTo>
                  <a:lnTo>
                    <a:pt x="338" y="825"/>
                  </a:lnTo>
                  <a:lnTo>
                    <a:pt x="338" y="825"/>
                  </a:lnTo>
                  <a:lnTo>
                    <a:pt x="338" y="824"/>
                  </a:lnTo>
                  <a:lnTo>
                    <a:pt x="338" y="824"/>
                  </a:lnTo>
                  <a:lnTo>
                    <a:pt x="338" y="822"/>
                  </a:lnTo>
                  <a:lnTo>
                    <a:pt x="339" y="822"/>
                  </a:lnTo>
                  <a:lnTo>
                    <a:pt x="339" y="822"/>
                  </a:lnTo>
                  <a:lnTo>
                    <a:pt x="340" y="822"/>
                  </a:lnTo>
                  <a:lnTo>
                    <a:pt x="342" y="822"/>
                  </a:lnTo>
                  <a:lnTo>
                    <a:pt x="343" y="822"/>
                  </a:lnTo>
                  <a:lnTo>
                    <a:pt x="344" y="824"/>
                  </a:lnTo>
                  <a:lnTo>
                    <a:pt x="347" y="825"/>
                  </a:lnTo>
                  <a:lnTo>
                    <a:pt x="350" y="825"/>
                  </a:lnTo>
                  <a:lnTo>
                    <a:pt x="352" y="827"/>
                  </a:lnTo>
                  <a:lnTo>
                    <a:pt x="354" y="828"/>
                  </a:lnTo>
                  <a:lnTo>
                    <a:pt x="354" y="829"/>
                  </a:lnTo>
                  <a:lnTo>
                    <a:pt x="355" y="831"/>
                  </a:lnTo>
                  <a:lnTo>
                    <a:pt x="355" y="832"/>
                  </a:lnTo>
                  <a:lnTo>
                    <a:pt x="355" y="835"/>
                  </a:lnTo>
                  <a:lnTo>
                    <a:pt x="356" y="836"/>
                  </a:lnTo>
                  <a:lnTo>
                    <a:pt x="356" y="837"/>
                  </a:lnTo>
                  <a:lnTo>
                    <a:pt x="356" y="837"/>
                  </a:lnTo>
                  <a:lnTo>
                    <a:pt x="358" y="839"/>
                  </a:lnTo>
                  <a:lnTo>
                    <a:pt x="358" y="839"/>
                  </a:lnTo>
                  <a:lnTo>
                    <a:pt x="358" y="839"/>
                  </a:lnTo>
                  <a:lnTo>
                    <a:pt x="359" y="840"/>
                  </a:lnTo>
                  <a:lnTo>
                    <a:pt x="361" y="841"/>
                  </a:lnTo>
                  <a:lnTo>
                    <a:pt x="362" y="841"/>
                  </a:lnTo>
                  <a:lnTo>
                    <a:pt x="363" y="843"/>
                  </a:lnTo>
                  <a:lnTo>
                    <a:pt x="363" y="845"/>
                  </a:lnTo>
                  <a:lnTo>
                    <a:pt x="365" y="847"/>
                  </a:lnTo>
                  <a:lnTo>
                    <a:pt x="366" y="849"/>
                  </a:lnTo>
                  <a:lnTo>
                    <a:pt x="367" y="851"/>
                  </a:lnTo>
                  <a:lnTo>
                    <a:pt x="369" y="854"/>
                  </a:lnTo>
                  <a:lnTo>
                    <a:pt x="370" y="855"/>
                  </a:lnTo>
                  <a:lnTo>
                    <a:pt x="371" y="856"/>
                  </a:lnTo>
                  <a:lnTo>
                    <a:pt x="373" y="858"/>
                  </a:lnTo>
                  <a:lnTo>
                    <a:pt x="374" y="858"/>
                  </a:lnTo>
                  <a:lnTo>
                    <a:pt x="374" y="859"/>
                  </a:lnTo>
                  <a:lnTo>
                    <a:pt x="375" y="859"/>
                  </a:lnTo>
                  <a:lnTo>
                    <a:pt x="375" y="860"/>
                  </a:lnTo>
                  <a:lnTo>
                    <a:pt x="377" y="862"/>
                  </a:lnTo>
                  <a:lnTo>
                    <a:pt x="378" y="863"/>
                  </a:lnTo>
                  <a:lnTo>
                    <a:pt x="378" y="867"/>
                  </a:lnTo>
                  <a:lnTo>
                    <a:pt x="379" y="868"/>
                  </a:lnTo>
                  <a:lnTo>
                    <a:pt x="379" y="868"/>
                  </a:lnTo>
                  <a:lnTo>
                    <a:pt x="379" y="871"/>
                  </a:lnTo>
                  <a:lnTo>
                    <a:pt x="381" y="874"/>
                  </a:lnTo>
                  <a:lnTo>
                    <a:pt x="382" y="876"/>
                  </a:lnTo>
                  <a:lnTo>
                    <a:pt x="383" y="879"/>
                  </a:lnTo>
                  <a:lnTo>
                    <a:pt x="386" y="883"/>
                  </a:lnTo>
                  <a:lnTo>
                    <a:pt x="388" y="886"/>
                  </a:lnTo>
                  <a:lnTo>
                    <a:pt x="389" y="889"/>
                  </a:lnTo>
                  <a:lnTo>
                    <a:pt x="390" y="889"/>
                  </a:lnTo>
                  <a:lnTo>
                    <a:pt x="390" y="890"/>
                  </a:lnTo>
                  <a:lnTo>
                    <a:pt x="392" y="890"/>
                  </a:lnTo>
                  <a:lnTo>
                    <a:pt x="392" y="890"/>
                  </a:lnTo>
                  <a:lnTo>
                    <a:pt x="393" y="890"/>
                  </a:lnTo>
                  <a:lnTo>
                    <a:pt x="393" y="890"/>
                  </a:lnTo>
                  <a:lnTo>
                    <a:pt x="393" y="890"/>
                  </a:lnTo>
                  <a:lnTo>
                    <a:pt x="394" y="890"/>
                  </a:lnTo>
                  <a:lnTo>
                    <a:pt x="394" y="890"/>
                  </a:lnTo>
                  <a:lnTo>
                    <a:pt x="394" y="890"/>
                  </a:lnTo>
                  <a:lnTo>
                    <a:pt x="396" y="890"/>
                  </a:lnTo>
                  <a:lnTo>
                    <a:pt x="396" y="890"/>
                  </a:lnTo>
                  <a:lnTo>
                    <a:pt x="397" y="890"/>
                  </a:lnTo>
                  <a:lnTo>
                    <a:pt x="398" y="891"/>
                  </a:lnTo>
                  <a:lnTo>
                    <a:pt x="398" y="891"/>
                  </a:lnTo>
                  <a:lnTo>
                    <a:pt x="400" y="893"/>
                  </a:lnTo>
                  <a:lnTo>
                    <a:pt x="401" y="894"/>
                  </a:lnTo>
                  <a:lnTo>
                    <a:pt x="402" y="895"/>
                  </a:lnTo>
                  <a:lnTo>
                    <a:pt x="404" y="897"/>
                  </a:lnTo>
                  <a:lnTo>
                    <a:pt x="405" y="898"/>
                  </a:lnTo>
                  <a:lnTo>
                    <a:pt x="406" y="901"/>
                  </a:lnTo>
                  <a:lnTo>
                    <a:pt x="408" y="903"/>
                  </a:lnTo>
                  <a:lnTo>
                    <a:pt x="409" y="905"/>
                  </a:lnTo>
                  <a:lnTo>
                    <a:pt x="410" y="906"/>
                  </a:lnTo>
                  <a:lnTo>
                    <a:pt x="413" y="908"/>
                  </a:lnTo>
                  <a:lnTo>
                    <a:pt x="415" y="908"/>
                  </a:lnTo>
                  <a:lnTo>
                    <a:pt x="417" y="909"/>
                  </a:lnTo>
                  <a:lnTo>
                    <a:pt x="419" y="909"/>
                  </a:lnTo>
                  <a:lnTo>
                    <a:pt x="420" y="908"/>
                  </a:lnTo>
                  <a:lnTo>
                    <a:pt x="421" y="905"/>
                  </a:lnTo>
                  <a:lnTo>
                    <a:pt x="423" y="903"/>
                  </a:lnTo>
                  <a:lnTo>
                    <a:pt x="425" y="902"/>
                  </a:lnTo>
                  <a:lnTo>
                    <a:pt x="428" y="901"/>
                  </a:lnTo>
                  <a:lnTo>
                    <a:pt x="431" y="899"/>
                  </a:lnTo>
                  <a:lnTo>
                    <a:pt x="433" y="898"/>
                  </a:lnTo>
                  <a:lnTo>
                    <a:pt x="436" y="897"/>
                  </a:lnTo>
                  <a:lnTo>
                    <a:pt x="439" y="897"/>
                  </a:lnTo>
                  <a:lnTo>
                    <a:pt x="440" y="895"/>
                  </a:lnTo>
                  <a:lnTo>
                    <a:pt x="442" y="895"/>
                  </a:lnTo>
                  <a:lnTo>
                    <a:pt x="443" y="895"/>
                  </a:lnTo>
                  <a:lnTo>
                    <a:pt x="444" y="894"/>
                  </a:lnTo>
                  <a:lnTo>
                    <a:pt x="446" y="894"/>
                  </a:lnTo>
                  <a:lnTo>
                    <a:pt x="447" y="894"/>
                  </a:lnTo>
                  <a:lnTo>
                    <a:pt x="447" y="893"/>
                  </a:lnTo>
                  <a:lnTo>
                    <a:pt x="448" y="893"/>
                  </a:lnTo>
                  <a:lnTo>
                    <a:pt x="450" y="894"/>
                  </a:lnTo>
                  <a:lnTo>
                    <a:pt x="451" y="894"/>
                  </a:lnTo>
                  <a:lnTo>
                    <a:pt x="452" y="894"/>
                  </a:lnTo>
                  <a:lnTo>
                    <a:pt x="452" y="895"/>
                  </a:lnTo>
                  <a:lnTo>
                    <a:pt x="454" y="895"/>
                  </a:lnTo>
                  <a:lnTo>
                    <a:pt x="455" y="895"/>
                  </a:lnTo>
                  <a:lnTo>
                    <a:pt x="456" y="897"/>
                  </a:lnTo>
                  <a:lnTo>
                    <a:pt x="458" y="897"/>
                  </a:lnTo>
                  <a:lnTo>
                    <a:pt x="459" y="897"/>
                  </a:lnTo>
                  <a:lnTo>
                    <a:pt x="460" y="897"/>
                  </a:lnTo>
                  <a:lnTo>
                    <a:pt x="462" y="897"/>
                  </a:lnTo>
                  <a:lnTo>
                    <a:pt x="462" y="897"/>
                  </a:lnTo>
                  <a:lnTo>
                    <a:pt x="463" y="897"/>
                  </a:lnTo>
                  <a:lnTo>
                    <a:pt x="463" y="897"/>
                  </a:lnTo>
                  <a:lnTo>
                    <a:pt x="465" y="895"/>
                  </a:lnTo>
                  <a:lnTo>
                    <a:pt x="466" y="895"/>
                  </a:lnTo>
                  <a:lnTo>
                    <a:pt x="467" y="895"/>
                  </a:lnTo>
                  <a:lnTo>
                    <a:pt x="469" y="895"/>
                  </a:lnTo>
                  <a:lnTo>
                    <a:pt x="470" y="897"/>
                  </a:lnTo>
                  <a:lnTo>
                    <a:pt x="471" y="897"/>
                  </a:lnTo>
                  <a:lnTo>
                    <a:pt x="474" y="897"/>
                  </a:lnTo>
                  <a:lnTo>
                    <a:pt x="475" y="898"/>
                  </a:lnTo>
                  <a:lnTo>
                    <a:pt x="477" y="898"/>
                  </a:lnTo>
                  <a:lnTo>
                    <a:pt x="478" y="898"/>
                  </a:lnTo>
                  <a:lnTo>
                    <a:pt x="481" y="898"/>
                  </a:lnTo>
                  <a:lnTo>
                    <a:pt x="482" y="898"/>
                  </a:lnTo>
                  <a:lnTo>
                    <a:pt x="483" y="898"/>
                  </a:lnTo>
                  <a:lnTo>
                    <a:pt x="485" y="898"/>
                  </a:lnTo>
                  <a:lnTo>
                    <a:pt x="486" y="897"/>
                  </a:lnTo>
                  <a:lnTo>
                    <a:pt x="489" y="895"/>
                  </a:lnTo>
                  <a:lnTo>
                    <a:pt x="490" y="895"/>
                  </a:lnTo>
                  <a:lnTo>
                    <a:pt x="493" y="894"/>
                  </a:lnTo>
                  <a:lnTo>
                    <a:pt x="496" y="894"/>
                  </a:lnTo>
                  <a:lnTo>
                    <a:pt x="497" y="894"/>
                  </a:lnTo>
                  <a:lnTo>
                    <a:pt x="500" y="893"/>
                  </a:lnTo>
                  <a:lnTo>
                    <a:pt x="502" y="893"/>
                  </a:lnTo>
                  <a:lnTo>
                    <a:pt x="505" y="891"/>
                  </a:lnTo>
                  <a:lnTo>
                    <a:pt x="506" y="891"/>
                  </a:lnTo>
                  <a:lnTo>
                    <a:pt x="506" y="891"/>
                  </a:lnTo>
                  <a:lnTo>
                    <a:pt x="508" y="890"/>
                  </a:lnTo>
                  <a:lnTo>
                    <a:pt x="509" y="890"/>
                  </a:lnTo>
                  <a:lnTo>
                    <a:pt x="510" y="890"/>
                  </a:lnTo>
                  <a:lnTo>
                    <a:pt x="512" y="890"/>
                  </a:lnTo>
                  <a:lnTo>
                    <a:pt x="513" y="891"/>
                  </a:lnTo>
                  <a:lnTo>
                    <a:pt x="514" y="891"/>
                  </a:lnTo>
                  <a:lnTo>
                    <a:pt x="517" y="893"/>
                  </a:lnTo>
                  <a:lnTo>
                    <a:pt x="520" y="894"/>
                  </a:lnTo>
                  <a:lnTo>
                    <a:pt x="524" y="895"/>
                  </a:lnTo>
                  <a:lnTo>
                    <a:pt x="528" y="897"/>
                  </a:lnTo>
                  <a:lnTo>
                    <a:pt x="529" y="898"/>
                  </a:lnTo>
                  <a:lnTo>
                    <a:pt x="531" y="898"/>
                  </a:lnTo>
                  <a:lnTo>
                    <a:pt x="532" y="899"/>
                  </a:lnTo>
                  <a:lnTo>
                    <a:pt x="535" y="899"/>
                  </a:lnTo>
                  <a:lnTo>
                    <a:pt x="536" y="899"/>
                  </a:lnTo>
                  <a:lnTo>
                    <a:pt x="537" y="899"/>
                  </a:lnTo>
                  <a:lnTo>
                    <a:pt x="539" y="899"/>
                  </a:lnTo>
                  <a:lnTo>
                    <a:pt x="539" y="899"/>
                  </a:lnTo>
                  <a:lnTo>
                    <a:pt x="541" y="899"/>
                  </a:lnTo>
                  <a:lnTo>
                    <a:pt x="543" y="898"/>
                  </a:lnTo>
                  <a:lnTo>
                    <a:pt x="544" y="897"/>
                  </a:lnTo>
                  <a:lnTo>
                    <a:pt x="546" y="897"/>
                  </a:lnTo>
                  <a:lnTo>
                    <a:pt x="546" y="895"/>
                  </a:lnTo>
                  <a:lnTo>
                    <a:pt x="547" y="895"/>
                  </a:lnTo>
                  <a:lnTo>
                    <a:pt x="547" y="895"/>
                  </a:lnTo>
                  <a:lnTo>
                    <a:pt x="548" y="894"/>
                  </a:lnTo>
                  <a:lnTo>
                    <a:pt x="550" y="894"/>
                  </a:lnTo>
                  <a:lnTo>
                    <a:pt x="550" y="894"/>
                  </a:lnTo>
                  <a:lnTo>
                    <a:pt x="551" y="894"/>
                  </a:lnTo>
                  <a:lnTo>
                    <a:pt x="552" y="894"/>
                  </a:lnTo>
                  <a:lnTo>
                    <a:pt x="554" y="894"/>
                  </a:lnTo>
                  <a:lnTo>
                    <a:pt x="556" y="894"/>
                  </a:lnTo>
                  <a:lnTo>
                    <a:pt x="556" y="894"/>
                  </a:lnTo>
                  <a:lnTo>
                    <a:pt x="558" y="893"/>
                  </a:lnTo>
                  <a:lnTo>
                    <a:pt x="558" y="893"/>
                  </a:lnTo>
                  <a:lnTo>
                    <a:pt x="559" y="893"/>
                  </a:lnTo>
                  <a:lnTo>
                    <a:pt x="559" y="891"/>
                  </a:lnTo>
                  <a:lnTo>
                    <a:pt x="560" y="891"/>
                  </a:lnTo>
                  <a:lnTo>
                    <a:pt x="562" y="890"/>
                  </a:lnTo>
                  <a:lnTo>
                    <a:pt x="563" y="890"/>
                  </a:lnTo>
                  <a:lnTo>
                    <a:pt x="564" y="890"/>
                  </a:lnTo>
                  <a:lnTo>
                    <a:pt x="566" y="890"/>
                  </a:lnTo>
                  <a:lnTo>
                    <a:pt x="567" y="891"/>
                  </a:lnTo>
                  <a:lnTo>
                    <a:pt x="568" y="891"/>
                  </a:lnTo>
                  <a:lnTo>
                    <a:pt x="570" y="893"/>
                  </a:lnTo>
                  <a:lnTo>
                    <a:pt x="571" y="893"/>
                  </a:lnTo>
                  <a:lnTo>
                    <a:pt x="574" y="893"/>
                  </a:lnTo>
                  <a:lnTo>
                    <a:pt x="575" y="893"/>
                  </a:lnTo>
                  <a:lnTo>
                    <a:pt x="575" y="893"/>
                  </a:lnTo>
                  <a:lnTo>
                    <a:pt x="577" y="893"/>
                  </a:lnTo>
                  <a:lnTo>
                    <a:pt x="578" y="893"/>
                  </a:lnTo>
                  <a:lnTo>
                    <a:pt x="578" y="891"/>
                  </a:lnTo>
                  <a:lnTo>
                    <a:pt x="579" y="891"/>
                  </a:lnTo>
                  <a:lnTo>
                    <a:pt x="579" y="891"/>
                  </a:lnTo>
                  <a:lnTo>
                    <a:pt x="579" y="890"/>
                  </a:lnTo>
                  <a:lnTo>
                    <a:pt x="581" y="890"/>
                  </a:lnTo>
                  <a:lnTo>
                    <a:pt x="581" y="887"/>
                  </a:lnTo>
                  <a:lnTo>
                    <a:pt x="582" y="886"/>
                  </a:lnTo>
                  <a:lnTo>
                    <a:pt x="583" y="885"/>
                  </a:lnTo>
                  <a:lnTo>
                    <a:pt x="585" y="885"/>
                  </a:lnTo>
                  <a:lnTo>
                    <a:pt x="586" y="883"/>
                  </a:lnTo>
                  <a:lnTo>
                    <a:pt x="589" y="882"/>
                  </a:lnTo>
                  <a:lnTo>
                    <a:pt x="590" y="881"/>
                  </a:lnTo>
                  <a:lnTo>
                    <a:pt x="591" y="879"/>
                  </a:lnTo>
                  <a:lnTo>
                    <a:pt x="593" y="878"/>
                  </a:lnTo>
                  <a:lnTo>
                    <a:pt x="594" y="876"/>
                  </a:lnTo>
                  <a:lnTo>
                    <a:pt x="596" y="876"/>
                  </a:lnTo>
                  <a:lnTo>
                    <a:pt x="596" y="876"/>
                  </a:lnTo>
                  <a:lnTo>
                    <a:pt x="597" y="876"/>
                  </a:lnTo>
                  <a:lnTo>
                    <a:pt x="597" y="876"/>
                  </a:lnTo>
                  <a:lnTo>
                    <a:pt x="597" y="876"/>
                  </a:lnTo>
                  <a:lnTo>
                    <a:pt x="598" y="876"/>
                  </a:lnTo>
                  <a:lnTo>
                    <a:pt x="598" y="876"/>
                  </a:lnTo>
                  <a:lnTo>
                    <a:pt x="598" y="876"/>
                  </a:lnTo>
                  <a:lnTo>
                    <a:pt x="601" y="875"/>
                  </a:lnTo>
                  <a:lnTo>
                    <a:pt x="602" y="874"/>
                  </a:lnTo>
                  <a:lnTo>
                    <a:pt x="604" y="872"/>
                  </a:lnTo>
                  <a:lnTo>
                    <a:pt x="605" y="871"/>
                  </a:lnTo>
                  <a:lnTo>
                    <a:pt x="606" y="870"/>
                  </a:lnTo>
                  <a:lnTo>
                    <a:pt x="608" y="870"/>
                  </a:lnTo>
                  <a:lnTo>
                    <a:pt x="609" y="870"/>
                  </a:lnTo>
                  <a:lnTo>
                    <a:pt x="609" y="870"/>
                  </a:lnTo>
                  <a:lnTo>
                    <a:pt x="610" y="868"/>
                  </a:lnTo>
                  <a:lnTo>
                    <a:pt x="612" y="868"/>
                  </a:lnTo>
                  <a:lnTo>
                    <a:pt x="613" y="868"/>
                  </a:lnTo>
                  <a:lnTo>
                    <a:pt x="613" y="868"/>
                  </a:lnTo>
                  <a:lnTo>
                    <a:pt x="614" y="867"/>
                  </a:lnTo>
                  <a:lnTo>
                    <a:pt x="614" y="867"/>
                  </a:lnTo>
                  <a:lnTo>
                    <a:pt x="616" y="868"/>
                  </a:lnTo>
                  <a:lnTo>
                    <a:pt x="618" y="868"/>
                  </a:lnTo>
                  <a:lnTo>
                    <a:pt x="618" y="868"/>
                  </a:lnTo>
                  <a:lnTo>
                    <a:pt x="620" y="868"/>
                  </a:lnTo>
                  <a:lnTo>
                    <a:pt x="620" y="868"/>
                  </a:lnTo>
                  <a:lnTo>
                    <a:pt x="621" y="868"/>
                  </a:lnTo>
                  <a:lnTo>
                    <a:pt x="623" y="868"/>
                  </a:lnTo>
                  <a:lnTo>
                    <a:pt x="624" y="868"/>
                  </a:lnTo>
                  <a:lnTo>
                    <a:pt x="624" y="868"/>
                  </a:lnTo>
                  <a:lnTo>
                    <a:pt x="625" y="868"/>
                  </a:lnTo>
                  <a:lnTo>
                    <a:pt x="627" y="867"/>
                  </a:lnTo>
                  <a:lnTo>
                    <a:pt x="629" y="866"/>
                  </a:lnTo>
                  <a:lnTo>
                    <a:pt x="631" y="866"/>
                  </a:lnTo>
                  <a:lnTo>
                    <a:pt x="632" y="864"/>
                  </a:lnTo>
                  <a:lnTo>
                    <a:pt x="632" y="864"/>
                  </a:lnTo>
                  <a:lnTo>
                    <a:pt x="633" y="864"/>
                  </a:lnTo>
                  <a:lnTo>
                    <a:pt x="633" y="863"/>
                  </a:lnTo>
                  <a:lnTo>
                    <a:pt x="633" y="863"/>
                  </a:lnTo>
                  <a:lnTo>
                    <a:pt x="633" y="862"/>
                  </a:lnTo>
                  <a:lnTo>
                    <a:pt x="633" y="862"/>
                  </a:lnTo>
                  <a:lnTo>
                    <a:pt x="633" y="860"/>
                  </a:lnTo>
                  <a:lnTo>
                    <a:pt x="633" y="860"/>
                  </a:lnTo>
                  <a:lnTo>
                    <a:pt x="632" y="859"/>
                  </a:lnTo>
                  <a:lnTo>
                    <a:pt x="632" y="858"/>
                  </a:lnTo>
                  <a:lnTo>
                    <a:pt x="632" y="856"/>
                  </a:lnTo>
                  <a:lnTo>
                    <a:pt x="632" y="855"/>
                  </a:lnTo>
                  <a:lnTo>
                    <a:pt x="632" y="854"/>
                  </a:lnTo>
                  <a:lnTo>
                    <a:pt x="633" y="852"/>
                  </a:lnTo>
                  <a:lnTo>
                    <a:pt x="633" y="851"/>
                  </a:lnTo>
                  <a:lnTo>
                    <a:pt x="635" y="849"/>
                  </a:lnTo>
                  <a:lnTo>
                    <a:pt x="635" y="848"/>
                  </a:lnTo>
                  <a:lnTo>
                    <a:pt x="636" y="847"/>
                  </a:lnTo>
                  <a:lnTo>
                    <a:pt x="637" y="847"/>
                  </a:lnTo>
                  <a:lnTo>
                    <a:pt x="639" y="845"/>
                  </a:lnTo>
                  <a:lnTo>
                    <a:pt x="640" y="844"/>
                  </a:lnTo>
                  <a:lnTo>
                    <a:pt x="640" y="844"/>
                  </a:lnTo>
                  <a:lnTo>
                    <a:pt x="641" y="844"/>
                  </a:lnTo>
                  <a:lnTo>
                    <a:pt x="643" y="844"/>
                  </a:lnTo>
                  <a:lnTo>
                    <a:pt x="644" y="843"/>
                  </a:lnTo>
                  <a:lnTo>
                    <a:pt x="645" y="843"/>
                  </a:lnTo>
                  <a:lnTo>
                    <a:pt x="647" y="843"/>
                  </a:lnTo>
                  <a:lnTo>
                    <a:pt x="648" y="841"/>
                  </a:lnTo>
                  <a:lnTo>
                    <a:pt x="651" y="841"/>
                  </a:lnTo>
                  <a:lnTo>
                    <a:pt x="652" y="840"/>
                  </a:lnTo>
                  <a:lnTo>
                    <a:pt x="654" y="839"/>
                  </a:lnTo>
                  <a:lnTo>
                    <a:pt x="656" y="837"/>
                  </a:lnTo>
                  <a:lnTo>
                    <a:pt x="659" y="835"/>
                  </a:lnTo>
                  <a:lnTo>
                    <a:pt x="662" y="833"/>
                  </a:lnTo>
                  <a:lnTo>
                    <a:pt x="664" y="832"/>
                  </a:lnTo>
                  <a:lnTo>
                    <a:pt x="664" y="831"/>
                  </a:lnTo>
                  <a:lnTo>
                    <a:pt x="664" y="829"/>
                  </a:lnTo>
                  <a:lnTo>
                    <a:pt x="662" y="827"/>
                  </a:lnTo>
                  <a:lnTo>
                    <a:pt x="660" y="824"/>
                  </a:lnTo>
                  <a:lnTo>
                    <a:pt x="660" y="821"/>
                  </a:lnTo>
                  <a:lnTo>
                    <a:pt x="659" y="818"/>
                  </a:lnTo>
                  <a:lnTo>
                    <a:pt x="658" y="816"/>
                  </a:lnTo>
                  <a:lnTo>
                    <a:pt x="658" y="813"/>
                  </a:lnTo>
                  <a:lnTo>
                    <a:pt x="656" y="810"/>
                  </a:lnTo>
                  <a:lnTo>
                    <a:pt x="655" y="808"/>
                  </a:lnTo>
                  <a:lnTo>
                    <a:pt x="655" y="806"/>
                  </a:lnTo>
                  <a:lnTo>
                    <a:pt x="655" y="806"/>
                  </a:lnTo>
                  <a:lnTo>
                    <a:pt x="655" y="805"/>
                  </a:lnTo>
                  <a:lnTo>
                    <a:pt x="655" y="804"/>
                  </a:lnTo>
                  <a:lnTo>
                    <a:pt x="655" y="802"/>
                  </a:lnTo>
                  <a:lnTo>
                    <a:pt x="656" y="801"/>
                  </a:lnTo>
                  <a:lnTo>
                    <a:pt x="656" y="799"/>
                  </a:lnTo>
                  <a:lnTo>
                    <a:pt x="656" y="798"/>
                  </a:lnTo>
                  <a:lnTo>
                    <a:pt x="658" y="797"/>
                  </a:lnTo>
                  <a:lnTo>
                    <a:pt x="659" y="797"/>
                  </a:lnTo>
                  <a:lnTo>
                    <a:pt x="659" y="794"/>
                  </a:lnTo>
                  <a:lnTo>
                    <a:pt x="660" y="793"/>
                  </a:lnTo>
                  <a:lnTo>
                    <a:pt x="660" y="791"/>
                  </a:lnTo>
                  <a:lnTo>
                    <a:pt x="660" y="790"/>
                  </a:lnTo>
                  <a:lnTo>
                    <a:pt x="662" y="790"/>
                  </a:lnTo>
                  <a:lnTo>
                    <a:pt x="662" y="789"/>
                  </a:lnTo>
                  <a:lnTo>
                    <a:pt x="662" y="787"/>
                  </a:lnTo>
                  <a:lnTo>
                    <a:pt x="660" y="786"/>
                  </a:lnTo>
                  <a:lnTo>
                    <a:pt x="660" y="786"/>
                  </a:lnTo>
                  <a:lnTo>
                    <a:pt x="660" y="785"/>
                  </a:lnTo>
                  <a:lnTo>
                    <a:pt x="659" y="785"/>
                  </a:lnTo>
                  <a:lnTo>
                    <a:pt x="658" y="783"/>
                  </a:lnTo>
                  <a:lnTo>
                    <a:pt x="656" y="783"/>
                  </a:lnTo>
                  <a:lnTo>
                    <a:pt x="656" y="782"/>
                  </a:lnTo>
                  <a:lnTo>
                    <a:pt x="654" y="782"/>
                  </a:lnTo>
                  <a:lnTo>
                    <a:pt x="652" y="781"/>
                  </a:lnTo>
                  <a:lnTo>
                    <a:pt x="650" y="781"/>
                  </a:lnTo>
                  <a:lnTo>
                    <a:pt x="647" y="779"/>
                  </a:lnTo>
                  <a:lnTo>
                    <a:pt x="644" y="779"/>
                  </a:lnTo>
                  <a:lnTo>
                    <a:pt x="643" y="778"/>
                  </a:lnTo>
                  <a:lnTo>
                    <a:pt x="640" y="778"/>
                  </a:lnTo>
                  <a:lnTo>
                    <a:pt x="639" y="777"/>
                  </a:lnTo>
                  <a:lnTo>
                    <a:pt x="637" y="775"/>
                  </a:lnTo>
                  <a:lnTo>
                    <a:pt x="637" y="775"/>
                  </a:lnTo>
                  <a:lnTo>
                    <a:pt x="636" y="774"/>
                  </a:lnTo>
                  <a:lnTo>
                    <a:pt x="636" y="774"/>
                  </a:lnTo>
                  <a:lnTo>
                    <a:pt x="636" y="772"/>
                  </a:lnTo>
                  <a:lnTo>
                    <a:pt x="637" y="772"/>
                  </a:lnTo>
                  <a:lnTo>
                    <a:pt x="637" y="771"/>
                  </a:lnTo>
                  <a:lnTo>
                    <a:pt x="637" y="770"/>
                  </a:lnTo>
                  <a:lnTo>
                    <a:pt x="639" y="768"/>
                  </a:lnTo>
                  <a:lnTo>
                    <a:pt x="639" y="768"/>
                  </a:lnTo>
                  <a:lnTo>
                    <a:pt x="640" y="767"/>
                  </a:lnTo>
                  <a:lnTo>
                    <a:pt x="640" y="766"/>
                  </a:lnTo>
                  <a:lnTo>
                    <a:pt x="640" y="764"/>
                  </a:lnTo>
                  <a:lnTo>
                    <a:pt x="640" y="763"/>
                  </a:lnTo>
                  <a:lnTo>
                    <a:pt x="641" y="762"/>
                  </a:lnTo>
                  <a:lnTo>
                    <a:pt x="641" y="762"/>
                  </a:lnTo>
                  <a:lnTo>
                    <a:pt x="640" y="760"/>
                  </a:lnTo>
                  <a:lnTo>
                    <a:pt x="640" y="758"/>
                  </a:lnTo>
                  <a:lnTo>
                    <a:pt x="640" y="755"/>
                  </a:lnTo>
                  <a:lnTo>
                    <a:pt x="640" y="752"/>
                  </a:lnTo>
                  <a:lnTo>
                    <a:pt x="640" y="751"/>
                  </a:lnTo>
                  <a:lnTo>
                    <a:pt x="640" y="750"/>
                  </a:lnTo>
                  <a:lnTo>
                    <a:pt x="640" y="748"/>
                  </a:lnTo>
                  <a:lnTo>
                    <a:pt x="639" y="748"/>
                  </a:lnTo>
                  <a:lnTo>
                    <a:pt x="639" y="747"/>
                  </a:lnTo>
                  <a:lnTo>
                    <a:pt x="637" y="747"/>
                  </a:lnTo>
                  <a:lnTo>
                    <a:pt x="636" y="747"/>
                  </a:lnTo>
                  <a:lnTo>
                    <a:pt x="636" y="745"/>
                  </a:lnTo>
                  <a:lnTo>
                    <a:pt x="635" y="745"/>
                  </a:lnTo>
                  <a:lnTo>
                    <a:pt x="633" y="747"/>
                  </a:lnTo>
                  <a:lnTo>
                    <a:pt x="632" y="745"/>
                  </a:lnTo>
                  <a:lnTo>
                    <a:pt x="631" y="745"/>
                  </a:lnTo>
                  <a:lnTo>
                    <a:pt x="629" y="745"/>
                  </a:lnTo>
                  <a:lnTo>
                    <a:pt x="628" y="745"/>
                  </a:lnTo>
                  <a:lnTo>
                    <a:pt x="627" y="744"/>
                  </a:lnTo>
                  <a:lnTo>
                    <a:pt x="627" y="744"/>
                  </a:lnTo>
                  <a:lnTo>
                    <a:pt x="625" y="743"/>
                  </a:lnTo>
                  <a:lnTo>
                    <a:pt x="624" y="741"/>
                  </a:lnTo>
                  <a:lnTo>
                    <a:pt x="624" y="740"/>
                  </a:lnTo>
                  <a:lnTo>
                    <a:pt x="624" y="740"/>
                  </a:lnTo>
                  <a:lnTo>
                    <a:pt x="624" y="739"/>
                  </a:lnTo>
                  <a:lnTo>
                    <a:pt x="624" y="739"/>
                  </a:lnTo>
                  <a:lnTo>
                    <a:pt x="624" y="737"/>
                  </a:lnTo>
                  <a:lnTo>
                    <a:pt x="625" y="737"/>
                  </a:lnTo>
                  <a:lnTo>
                    <a:pt x="625" y="737"/>
                  </a:lnTo>
                  <a:lnTo>
                    <a:pt x="627" y="736"/>
                  </a:lnTo>
                  <a:lnTo>
                    <a:pt x="627" y="736"/>
                  </a:lnTo>
                  <a:lnTo>
                    <a:pt x="628" y="736"/>
                  </a:lnTo>
                  <a:lnTo>
                    <a:pt x="628" y="735"/>
                  </a:lnTo>
                  <a:lnTo>
                    <a:pt x="629" y="733"/>
                  </a:lnTo>
                  <a:lnTo>
                    <a:pt x="629" y="733"/>
                  </a:lnTo>
                  <a:lnTo>
                    <a:pt x="629" y="732"/>
                  </a:lnTo>
                  <a:lnTo>
                    <a:pt x="629" y="731"/>
                  </a:lnTo>
                  <a:lnTo>
                    <a:pt x="629" y="728"/>
                  </a:lnTo>
                  <a:lnTo>
                    <a:pt x="628" y="725"/>
                  </a:lnTo>
                  <a:lnTo>
                    <a:pt x="628" y="724"/>
                  </a:lnTo>
                  <a:lnTo>
                    <a:pt x="627" y="721"/>
                  </a:lnTo>
                  <a:lnTo>
                    <a:pt x="627" y="718"/>
                  </a:lnTo>
                  <a:lnTo>
                    <a:pt x="627" y="716"/>
                  </a:lnTo>
                  <a:lnTo>
                    <a:pt x="625" y="713"/>
                  </a:lnTo>
                  <a:lnTo>
                    <a:pt x="625" y="710"/>
                  </a:lnTo>
                  <a:lnTo>
                    <a:pt x="625" y="708"/>
                  </a:lnTo>
                  <a:lnTo>
                    <a:pt x="625" y="706"/>
                  </a:lnTo>
                  <a:lnTo>
                    <a:pt x="625" y="704"/>
                  </a:lnTo>
                  <a:lnTo>
                    <a:pt x="624" y="701"/>
                  </a:lnTo>
                  <a:lnTo>
                    <a:pt x="624" y="700"/>
                  </a:lnTo>
                  <a:lnTo>
                    <a:pt x="624" y="698"/>
                  </a:lnTo>
                  <a:lnTo>
                    <a:pt x="624" y="697"/>
                  </a:lnTo>
                  <a:lnTo>
                    <a:pt x="624" y="696"/>
                  </a:lnTo>
                  <a:lnTo>
                    <a:pt x="624" y="696"/>
                  </a:lnTo>
                  <a:lnTo>
                    <a:pt x="624" y="694"/>
                  </a:lnTo>
                  <a:lnTo>
                    <a:pt x="624" y="693"/>
                  </a:lnTo>
                  <a:lnTo>
                    <a:pt x="624" y="691"/>
                  </a:lnTo>
                  <a:lnTo>
                    <a:pt x="624" y="690"/>
                  </a:lnTo>
                  <a:lnTo>
                    <a:pt x="624" y="687"/>
                  </a:lnTo>
                  <a:lnTo>
                    <a:pt x="625" y="685"/>
                  </a:lnTo>
                  <a:lnTo>
                    <a:pt x="625" y="683"/>
                  </a:lnTo>
                  <a:lnTo>
                    <a:pt x="625" y="682"/>
                  </a:lnTo>
                  <a:lnTo>
                    <a:pt x="625" y="681"/>
                  </a:lnTo>
                  <a:lnTo>
                    <a:pt x="627" y="679"/>
                  </a:lnTo>
                  <a:lnTo>
                    <a:pt x="627" y="679"/>
                  </a:lnTo>
                  <a:lnTo>
                    <a:pt x="628" y="678"/>
                  </a:lnTo>
                  <a:lnTo>
                    <a:pt x="629" y="678"/>
                  </a:lnTo>
                  <a:lnTo>
                    <a:pt x="629" y="677"/>
                  </a:lnTo>
                  <a:lnTo>
                    <a:pt x="631" y="677"/>
                  </a:lnTo>
                  <a:lnTo>
                    <a:pt x="632" y="675"/>
                  </a:lnTo>
                  <a:lnTo>
                    <a:pt x="633" y="675"/>
                  </a:lnTo>
                  <a:lnTo>
                    <a:pt x="635" y="674"/>
                  </a:lnTo>
                  <a:lnTo>
                    <a:pt x="636" y="673"/>
                  </a:lnTo>
                  <a:lnTo>
                    <a:pt x="637" y="673"/>
                  </a:lnTo>
                  <a:lnTo>
                    <a:pt x="640" y="671"/>
                  </a:lnTo>
                  <a:lnTo>
                    <a:pt x="641" y="670"/>
                  </a:lnTo>
                  <a:lnTo>
                    <a:pt x="643" y="670"/>
                  </a:lnTo>
                  <a:lnTo>
                    <a:pt x="645" y="669"/>
                  </a:lnTo>
                  <a:lnTo>
                    <a:pt x="648" y="669"/>
                  </a:lnTo>
                  <a:lnTo>
                    <a:pt x="651" y="667"/>
                  </a:lnTo>
                  <a:lnTo>
                    <a:pt x="655" y="666"/>
                  </a:lnTo>
                  <a:lnTo>
                    <a:pt x="656" y="664"/>
                  </a:lnTo>
                  <a:lnTo>
                    <a:pt x="658" y="663"/>
                  </a:lnTo>
                  <a:lnTo>
                    <a:pt x="659" y="663"/>
                  </a:lnTo>
                  <a:lnTo>
                    <a:pt x="660" y="662"/>
                  </a:lnTo>
                  <a:lnTo>
                    <a:pt x="662" y="660"/>
                  </a:lnTo>
                  <a:lnTo>
                    <a:pt x="662" y="659"/>
                  </a:lnTo>
                  <a:lnTo>
                    <a:pt x="663" y="658"/>
                  </a:lnTo>
                  <a:lnTo>
                    <a:pt x="663" y="656"/>
                  </a:lnTo>
                  <a:lnTo>
                    <a:pt x="662" y="652"/>
                  </a:lnTo>
                  <a:lnTo>
                    <a:pt x="662" y="650"/>
                  </a:lnTo>
                  <a:lnTo>
                    <a:pt x="662" y="646"/>
                  </a:lnTo>
                  <a:lnTo>
                    <a:pt x="662" y="643"/>
                  </a:lnTo>
                  <a:lnTo>
                    <a:pt x="662" y="641"/>
                  </a:lnTo>
                  <a:lnTo>
                    <a:pt x="663" y="640"/>
                  </a:lnTo>
                  <a:lnTo>
                    <a:pt x="663" y="639"/>
                  </a:lnTo>
                  <a:lnTo>
                    <a:pt x="663" y="639"/>
                  </a:lnTo>
                  <a:lnTo>
                    <a:pt x="664" y="637"/>
                  </a:lnTo>
                  <a:lnTo>
                    <a:pt x="664" y="637"/>
                  </a:lnTo>
                  <a:lnTo>
                    <a:pt x="666" y="637"/>
                  </a:lnTo>
                  <a:lnTo>
                    <a:pt x="666" y="637"/>
                  </a:lnTo>
                  <a:lnTo>
                    <a:pt x="670" y="637"/>
                  </a:lnTo>
                  <a:lnTo>
                    <a:pt x="675" y="636"/>
                  </a:lnTo>
                  <a:lnTo>
                    <a:pt x="678" y="633"/>
                  </a:lnTo>
                  <a:lnTo>
                    <a:pt x="682" y="629"/>
                  </a:lnTo>
                  <a:lnTo>
                    <a:pt x="683" y="627"/>
                  </a:lnTo>
                  <a:lnTo>
                    <a:pt x="685" y="625"/>
                  </a:lnTo>
                  <a:lnTo>
                    <a:pt x="686" y="624"/>
                  </a:lnTo>
                  <a:lnTo>
                    <a:pt x="686" y="623"/>
                  </a:lnTo>
                  <a:lnTo>
                    <a:pt x="686" y="621"/>
                  </a:lnTo>
                  <a:lnTo>
                    <a:pt x="687" y="620"/>
                  </a:lnTo>
                  <a:lnTo>
                    <a:pt x="687" y="617"/>
                  </a:lnTo>
                  <a:lnTo>
                    <a:pt x="687" y="613"/>
                  </a:lnTo>
                  <a:lnTo>
                    <a:pt x="689" y="610"/>
                  </a:lnTo>
                  <a:lnTo>
                    <a:pt x="689" y="609"/>
                  </a:lnTo>
                  <a:lnTo>
                    <a:pt x="689" y="608"/>
                  </a:lnTo>
                  <a:lnTo>
                    <a:pt x="690" y="606"/>
                  </a:lnTo>
                  <a:lnTo>
                    <a:pt x="690" y="605"/>
                  </a:lnTo>
                  <a:lnTo>
                    <a:pt x="691" y="604"/>
                  </a:lnTo>
                  <a:lnTo>
                    <a:pt x="691" y="602"/>
                  </a:lnTo>
                  <a:lnTo>
                    <a:pt x="693" y="602"/>
                  </a:lnTo>
                  <a:lnTo>
                    <a:pt x="694" y="602"/>
                  </a:lnTo>
                  <a:lnTo>
                    <a:pt x="694" y="601"/>
                  </a:lnTo>
                  <a:lnTo>
                    <a:pt x="694" y="600"/>
                  </a:lnTo>
                  <a:lnTo>
                    <a:pt x="694" y="600"/>
                  </a:lnTo>
                  <a:lnTo>
                    <a:pt x="694" y="598"/>
                  </a:lnTo>
                  <a:lnTo>
                    <a:pt x="694" y="597"/>
                  </a:lnTo>
                  <a:lnTo>
                    <a:pt x="693" y="596"/>
                  </a:lnTo>
                  <a:lnTo>
                    <a:pt x="691" y="594"/>
                  </a:lnTo>
                  <a:lnTo>
                    <a:pt x="689" y="592"/>
                  </a:lnTo>
                  <a:lnTo>
                    <a:pt x="687" y="589"/>
                  </a:lnTo>
                  <a:lnTo>
                    <a:pt x="685" y="585"/>
                  </a:lnTo>
                  <a:lnTo>
                    <a:pt x="685" y="583"/>
                  </a:lnTo>
                  <a:lnTo>
                    <a:pt x="683" y="581"/>
                  </a:lnTo>
                  <a:lnTo>
                    <a:pt x="682" y="579"/>
                  </a:lnTo>
                  <a:lnTo>
                    <a:pt x="681" y="578"/>
                  </a:lnTo>
                  <a:lnTo>
                    <a:pt x="681" y="577"/>
                  </a:lnTo>
                  <a:lnTo>
                    <a:pt x="679" y="575"/>
                  </a:lnTo>
                  <a:lnTo>
                    <a:pt x="679" y="575"/>
                  </a:lnTo>
                  <a:lnTo>
                    <a:pt x="678" y="574"/>
                  </a:lnTo>
                  <a:lnTo>
                    <a:pt x="678" y="573"/>
                  </a:lnTo>
                  <a:lnTo>
                    <a:pt x="678" y="571"/>
                  </a:lnTo>
                  <a:lnTo>
                    <a:pt x="678" y="571"/>
                  </a:lnTo>
                  <a:lnTo>
                    <a:pt x="677" y="570"/>
                  </a:lnTo>
                  <a:lnTo>
                    <a:pt x="677" y="569"/>
                  </a:lnTo>
                  <a:lnTo>
                    <a:pt x="675" y="569"/>
                  </a:lnTo>
                  <a:lnTo>
                    <a:pt x="675" y="567"/>
                  </a:lnTo>
                  <a:lnTo>
                    <a:pt x="674" y="567"/>
                  </a:lnTo>
                  <a:lnTo>
                    <a:pt x="672" y="566"/>
                  </a:lnTo>
                  <a:lnTo>
                    <a:pt x="670" y="565"/>
                  </a:lnTo>
                  <a:lnTo>
                    <a:pt x="668" y="563"/>
                  </a:lnTo>
                  <a:lnTo>
                    <a:pt x="666" y="562"/>
                  </a:lnTo>
                  <a:lnTo>
                    <a:pt x="664" y="559"/>
                  </a:lnTo>
                  <a:lnTo>
                    <a:pt x="663" y="559"/>
                  </a:lnTo>
                  <a:lnTo>
                    <a:pt x="663" y="558"/>
                  </a:lnTo>
                  <a:lnTo>
                    <a:pt x="663" y="556"/>
                  </a:lnTo>
                  <a:lnTo>
                    <a:pt x="663" y="555"/>
                  </a:lnTo>
                  <a:lnTo>
                    <a:pt x="663" y="555"/>
                  </a:lnTo>
                  <a:lnTo>
                    <a:pt x="663" y="554"/>
                  </a:lnTo>
                  <a:lnTo>
                    <a:pt x="663" y="552"/>
                  </a:lnTo>
                  <a:lnTo>
                    <a:pt x="663" y="551"/>
                  </a:lnTo>
                  <a:lnTo>
                    <a:pt x="663" y="550"/>
                  </a:lnTo>
                  <a:lnTo>
                    <a:pt x="664" y="548"/>
                  </a:lnTo>
                  <a:lnTo>
                    <a:pt x="664" y="547"/>
                  </a:lnTo>
                  <a:lnTo>
                    <a:pt x="663" y="546"/>
                  </a:lnTo>
                  <a:lnTo>
                    <a:pt x="663" y="544"/>
                  </a:lnTo>
                  <a:lnTo>
                    <a:pt x="663" y="543"/>
                  </a:lnTo>
                  <a:lnTo>
                    <a:pt x="664" y="540"/>
                  </a:lnTo>
                  <a:lnTo>
                    <a:pt x="664" y="538"/>
                  </a:lnTo>
                  <a:lnTo>
                    <a:pt x="666" y="535"/>
                  </a:lnTo>
                  <a:lnTo>
                    <a:pt x="667" y="532"/>
                  </a:lnTo>
                  <a:lnTo>
                    <a:pt x="668" y="529"/>
                  </a:lnTo>
                  <a:lnTo>
                    <a:pt x="668" y="528"/>
                  </a:lnTo>
                  <a:lnTo>
                    <a:pt x="670" y="527"/>
                  </a:lnTo>
                  <a:lnTo>
                    <a:pt x="670" y="524"/>
                  </a:lnTo>
                  <a:lnTo>
                    <a:pt x="670" y="523"/>
                  </a:lnTo>
                  <a:lnTo>
                    <a:pt x="670" y="520"/>
                  </a:lnTo>
                  <a:lnTo>
                    <a:pt x="670" y="519"/>
                  </a:lnTo>
                  <a:lnTo>
                    <a:pt x="668" y="517"/>
                  </a:lnTo>
                  <a:lnTo>
                    <a:pt x="668" y="516"/>
                  </a:lnTo>
                  <a:lnTo>
                    <a:pt x="668" y="513"/>
                  </a:lnTo>
                  <a:lnTo>
                    <a:pt x="668" y="512"/>
                  </a:lnTo>
                  <a:lnTo>
                    <a:pt x="668" y="511"/>
                  </a:lnTo>
                  <a:lnTo>
                    <a:pt x="667" y="509"/>
                  </a:lnTo>
                  <a:lnTo>
                    <a:pt x="666" y="508"/>
                  </a:lnTo>
                  <a:lnTo>
                    <a:pt x="666" y="505"/>
                  </a:lnTo>
                  <a:lnTo>
                    <a:pt x="664" y="504"/>
                  </a:lnTo>
                  <a:lnTo>
                    <a:pt x="664" y="502"/>
                  </a:lnTo>
                  <a:lnTo>
                    <a:pt x="664" y="500"/>
                  </a:lnTo>
                  <a:lnTo>
                    <a:pt x="664" y="500"/>
                  </a:lnTo>
                  <a:lnTo>
                    <a:pt x="664" y="498"/>
                  </a:lnTo>
                  <a:lnTo>
                    <a:pt x="664" y="497"/>
                  </a:lnTo>
                  <a:lnTo>
                    <a:pt x="663" y="496"/>
                  </a:lnTo>
                  <a:lnTo>
                    <a:pt x="663" y="494"/>
                  </a:lnTo>
                  <a:lnTo>
                    <a:pt x="662" y="492"/>
                  </a:lnTo>
                  <a:lnTo>
                    <a:pt x="660" y="490"/>
                  </a:lnTo>
                  <a:lnTo>
                    <a:pt x="659" y="488"/>
                  </a:lnTo>
                  <a:lnTo>
                    <a:pt x="659" y="486"/>
                  </a:lnTo>
                  <a:lnTo>
                    <a:pt x="659" y="485"/>
                  </a:lnTo>
                  <a:lnTo>
                    <a:pt x="659" y="482"/>
                  </a:lnTo>
                  <a:lnTo>
                    <a:pt x="659" y="479"/>
                  </a:lnTo>
                  <a:lnTo>
                    <a:pt x="659" y="479"/>
                  </a:lnTo>
                  <a:lnTo>
                    <a:pt x="659" y="479"/>
                  </a:lnTo>
                  <a:lnTo>
                    <a:pt x="660" y="478"/>
                  </a:lnTo>
                  <a:lnTo>
                    <a:pt x="660" y="478"/>
                  </a:lnTo>
                  <a:lnTo>
                    <a:pt x="663" y="477"/>
                  </a:lnTo>
                  <a:lnTo>
                    <a:pt x="664" y="477"/>
                  </a:lnTo>
                  <a:lnTo>
                    <a:pt x="666" y="477"/>
                  </a:lnTo>
                  <a:lnTo>
                    <a:pt x="668" y="477"/>
                  </a:lnTo>
                  <a:lnTo>
                    <a:pt x="670" y="477"/>
                  </a:lnTo>
                  <a:lnTo>
                    <a:pt x="671" y="477"/>
                  </a:lnTo>
                  <a:lnTo>
                    <a:pt x="672" y="477"/>
                  </a:lnTo>
                  <a:lnTo>
                    <a:pt x="674" y="477"/>
                  </a:lnTo>
                  <a:lnTo>
                    <a:pt x="675" y="478"/>
                  </a:lnTo>
                  <a:lnTo>
                    <a:pt x="677" y="478"/>
                  </a:lnTo>
                  <a:lnTo>
                    <a:pt x="679" y="478"/>
                  </a:lnTo>
                  <a:lnTo>
                    <a:pt x="679" y="479"/>
                  </a:lnTo>
                  <a:lnTo>
                    <a:pt x="681" y="479"/>
                  </a:lnTo>
                  <a:lnTo>
                    <a:pt x="682" y="479"/>
                  </a:lnTo>
                  <a:lnTo>
                    <a:pt x="683" y="479"/>
                  </a:lnTo>
                  <a:lnTo>
                    <a:pt x="685" y="479"/>
                  </a:lnTo>
                  <a:lnTo>
                    <a:pt x="686" y="479"/>
                  </a:lnTo>
                  <a:lnTo>
                    <a:pt x="687" y="479"/>
                  </a:lnTo>
                  <a:lnTo>
                    <a:pt x="689" y="478"/>
                  </a:lnTo>
                  <a:lnTo>
                    <a:pt x="690" y="477"/>
                  </a:lnTo>
                  <a:lnTo>
                    <a:pt x="693" y="477"/>
                  </a:lnTo>
                  <a:lnTo>
                    <a:pt x="694" y="475"/>
                  </a:lnTo>
                  <a:lnTo>
                    <a:pt x="695" y="475"/>
                  </a:lnTo>
                  <a:lnTo>
                    <a:pt x="697" y="475"/>
                  </a:lnTo>
                  <a:lnTo>
                    <a:pt x="698" y="475"/>
                  </a:lnTo>
                  <a:lnTo>
                    <a:pt x="701" y="475"/>
                  </a:lnTo>
                  <a:lnTo>
                    <a:pt x="701" y="474"/>
                  </a:lnTo>
                  <a:lnTo>
                    <a:pt x="702" y="474"/>
                  </a:lnTo>
                  <a:lnTo>
                    <a:pt x="704" y="473"/>
                  </a:lnTo>
                  <a:lnTo>
                    <a:pt x="704" y="473"/>
                  </a:lnTo>
                  <a:lnTo>
                    <a:pt x="705" y="471"/>
                  </a:lnTo>
                  <a:lnTo>
                    <a:pt x="705" y="470"/>
                  </a:lnTo>
                  <a:lnTo>
                    <a:pt x="706" y="469"/>
                  </a:lnTo>
                  <a:lnTo>
                    <a:pt x="706" y="467"/>
                  </a:lnTo>
                  <a:lnTo>
                    <a:pt x="708" y="466"/>
                  </a:lnTo>
                  <a:lnTo>
                    <a:pt x="709" y="463"/>
                  </a:lnTo>
                  <a:lnTo>
                    <a:pt x="710" y="462"/>
                  </a:lnTo>
                  <a:lnTo>
                    <a:pt x="710" y="461"/>
                  </a:lnTo>
                  <a:lnTo>
                    <a:pt x="712" y="461"/>
                  </a:lnTo>
                  <a:lnTo>
                    <a:pt x="712" y="459"/>
                  </a:lnTo>
                  <a:lnTo>
                    <a:pt x="713" y="459"/>
                  </a:lnTo>
                  <a:lnTo>
                    <a:pt x="713" y="459"/>
                  </a:lnTo>
                  <a:lnTo>
                    <a:pt x="714" y="459"/>
                  </a:lnTo>
                  <a:lnTo>
                    <a:pt x="716" y="459"/>
                  </a:lnTo>
                  <a:lnTo>
                    <a:pt x="716" y="459"/>
                  </a:lnTo>
                  <a:lnTo>
                    <a:pt x="717" y="459"/>
                  </a:lnTo>
                  <a:lnTo>
                    <a:pt x="717" y="459"/>
                  </a:lnTo>
                  <a:lnTo>
                    <a:pt x="718" y="459"/>
                  </a:lnTo>
                  <a:lnTo>
                    <a:pt x="718" y="461"/>
                  </a:lnTo>
                  <a:lnTo>
                    <a:pt x="718" y="461"/>
                  </a:lnTo>
                  <a:lnTo>
                    <a:pt x="720" y="461"/>
                  </a:lnTo>
                  <a:lnTo>
                    <a:pt x="720" y="461"/>
                  </a:lnTo>
                  <a:lnTo>
                    <a:pt x="720" y="461"/>
                  </a:lnTo>
                  <a:lnTo>
                    <a:pt x="720" y="461"/>
                  </a:lnTo>
                  <a:lnTo>
                    <a:pt x="720" y="459"/>
                  </a:lnTo>
                  <a:lnTo>
                    <a:pt x="720" y="459"/>
                  </a:lnTo>
                  <a:lnTo>
                    <a:pt x="721" y="458"/>
                  </a:lnTo>
                  <a:lnTo>
                    <a:pt x="721" y="458"/>
                  </a:lnTo>
                  <a:lnTo>
                    <a:pt x="721" y="456"/>
                  </a:lnTo>
                  <a:lnTo>
                    <a:pt x="721" y="456"/>
                  </a:lnTo>
                  <a:lnTo>
                    <a:pt x="722" y="456"/>
                  </a:lnTo>
                  <a:lnTo>
                    <a:pt x="722" y="456"/>
                  </a:lnTo>
                  <a:lnTo>
                    <a:pt x="724" y="456"/>
                  </a:lnTo>
                  <a:lnTo>
                    <a:pt x="724" y="456"/>
                  </a:lnTo>
                  <a:lnTo>
                    <a:pt x="727" y="456"/>
                  </a:lnTo>
                  <a:lnTo>
                    <a:pt x="728" y="456"/>
                  </a:lnTo>
                  <a:lnTo>
                    <a:pt x="729" y="455"/>
                  </a:lnTo>
                  <a:lnTo>
                    <a:pt x="731" y="455"/>
                  </a:lnTo>
                  <a:lnTo>
                    <a:pt x="731" y="454"/>
                  </a:lnTo>
                  <a:lnTo>
                    <a:pt x="732" y="454"/>
                  </a:lnTo>
                  <a:lnTo>
                    <a:pt x="732" y="452"/>
                  </a:lnTo>
                  <a:lnTo>
                    <a:pt x="732" y="451"/>
                  </a:lnTo>
                  <a:lnTo>
                    <a:pt x="732" y="450"/>
                  </a:lnTo>
                  <a:lnTo>
                    <a:pt x="732" y="448"/>
                  </a:lnTo>
                  <a:lnTo>
                    <a:pt x="732" y="447"/>
                  </a:lnTo>
                  <a:lnTo>
                    <a:pt x="732" y="446"/>
                  </a:lnTo>
                  <a:lnTo>
                    <a:pt x="732" y="442"/>
                  </a:lnTo>
                  <a:lnTo>
                    <a:pt x="731" y="439"/>
                  </a:lnTo>
                  <a:lnTo>
                    <a:pt x="731" y="438"/>
                  </a:lnTo>
                  <a:lnTo>
                    <a:pt x="731" y="438"/>
                  </a:lnTo>
                  <a:lnTo>
                    <a:pt x="731" y="435"/>
                  </a:lnTo>
                  <a:lnTo>
                    <a:pt x="731" y="431"/>
                  </a:lnTo>
                  <a:lnTo>
                    <a:pt x="731" y="431"/>
                  </a:lnTo>
                  <a:lnTo>
                    <a:pt x="729" y="429"/>
                  </a:lnTo>
                  <a:lnTo>
                    <a:pt x="729" y="428"/>
                  </a:lnTo>
                  <a:lnTo>
                    <a:pt x="729" y="427"/>
                  </a:lnTo>
                  <a:lnTo>
                    <a:pt x="728" y="425"/>
                  </a:lnTo>
                  <a:lnTo>
                    <a:pt x="728" y="424"/>
                  </a:lnTo>
                  <a:lnTo>
                    <a:pt x="727" y="423"/>
                  </a:lnTo>
                  <a:lnTo>
                    <a:pt x="727" y="423"/>
                  </a:lnTo>
                  <a:lnTo>
                    <a:pt x="725" y="421"/>
                  </a:lnTo>
                  <a:lnTo>
                    <a:pt x="724" y="420"/>
                  </a:lnTo>
                  <a:lnTo>
                    <a:pt x="722" y="419"/>
                  </a:lnTo>
                  <a:lnTo>
                    <a:pt x="722" y="417"/>
                  </a:lnTo>
                  <a:lnTo>
                    <a:pt x="722" y="417"/>
                  </a:lnTo>
                  <a:lnTo>
                    <a:pt x="722" y="416"/>
                  </a:lnTo>
                  <a:lnTo>
                    <a:pt x="722" y="416"/>
                  </a:lnTo>
                  <a:lnTo>
                    <a:pt x="722" y="415"/>
                  </a:lnTo>
                  <a:lnTo>
                    <a:pt x="721" y="415"/>
                  </a:lnTo>
                  <a:lnTo>
                    <a:pt x="721" y="413"/>
                  </a:lnTo>
                  <a:lnTo>
                    <a:pt x="720" y="412"/>
                  </a:lnTo>
                  <a:lnTo>
                    <a:pt x="718" y="411"/>
                  </a:lnTo>
                  <a:lnTo>
                    <a:pt x="717" y="409"/>
                  </a:lnTo>
                  <a:lnTo>
                    <a:pt x="714" y="407"/>
                  </a:lnTo>
                  <a:lnTo>
                    <a:pt x="712" y="404"/>
                  </a:lnTo>
                  <a:lnTo>
                    <a:pt x="709" y="402"/>
                  </a:lnTo>
                  <a:lnTo>
                    <a:pt x="708" y="400"/>
                  </a:lnTo>
                  <a:lnTo>
                    <a:pt x="705" y="398"/>
                  </a:lnTo>
                  <a:lnTo>
                    <a:pt x="704" y="397"/>
                  </a:lnTo>
                  <a:lnTo>
                    <a:pt x="702" y="394"/>
                  </a:lnTo>
                  <a:lnTo>
                    <a:pt x="701" y="393"/>
                  </a:lnTo>
                  <a:lnTo>
                    <a:pt x="698" y="390"/>
                  </a:lnTo>
                  <a:lnTo>
                    <a:pt x="698" y="390"/>
                  </a:lnTo>
                  <a:lnTo>
                    <a:pt x="697" y="388"/>
                  </a:lnTo>
                  <a:lnTo>
                    <a:pt x="695" y="386"/>
                  </a:lnTo>
                  <a:lnTo>
                    <a:pt x="695" y="385"/>
                  </a:lnTo>
                  <a:lnTo>
                    <a:pt x="694" y="382"/>
                  </a:lnTo>
                  <a:lnTo>
                    <a:pt x="693" y="381"/>
                  </a:lnTo>
                  <a:lnTo>
                    <a:pt x="691" y="378"/>
                  </a:lnTo>
                  <a:lnTo>
                    <a:pt x="691" y="377"/>
                  </a:lnTo>
                  <a:lnTo>
                    <a:pt x="690" y="377"/>
                  </a:lnTo>
                  <a:lnTo>
                    <a:pt x="690" y="375"/>
                  </a:lnTo>
                  <a:lnTo>
                    <a:pt x="690" y="375"/>
                  </a:lnTo>
                  <a:lnTo>
                    <a:pt x="690" y="374"/>
                  </a:lnTo>
                  <a:lnTo>
                    <a:pt x="690" y="373"/>
                  </a:lnTo>
                  <a:lnTo>
                    <a:pt x="690" y="371"/>
                  </a:lnTo>
                  <a:lnTo>
                    <a:pt x="690" y="370"/>
                  </a:lnTo>
                  <a:lnTo>
                    <a:pt x="690" y="370"/>
                  </a:lnTo>
                  <a:lnTo>
                    <a:pt x="691" y="369"/>
                  </a:lnTo>
                  <a:lnTo>
                    <a:pt x="691" y="367"/>
                  </a:lnTo>
                  <a:lnTo>
                    <a:pt x="691" y="366"/>
                  </a:lnTo>
                  <a:lnTo>
                    <a:pt x="691" y="365"/>
                  </a:lnTo>
                  <a:lnTo>
                    <a:pt x="691" y="363"/>
                  </a:lnTo>
                  <a:lnTo>
                    <a:pt x="691" y="362"/>
                  </a:lnTo>
                  <a:lnTo>
                    <a:pt x="691" y="361"/>
                  </a:lnTo>
                  <a:lnTo>
                    <a:pt x="691" y="359"/>
                  </a:lnTo>
                  <a:lnTo>
                    <a:pt x="690" y="358"/>
                  </a:lnTo>
                  <a:lnTo>
                    <a:pt x="690" y="357"/>
                  </a:lnTo>
                  <a:lnTo>
                    <a:pt x="691" y="355"/>
                  </a:lnTo>
                  <a:lnTo>
                    <a:pt x="691" y="354"/>
                  </a:lnTo>
                  <a:lnTo>
                    <a:pt x="691" y="352"/>
                  </a:lnTo>
                  <a:lnTo>
                    <a:pt x="693" y="351"/>
                  </a:lnTo>
                  <a:lnTo>
                    <a:pt x="694" y="350"/>
                  </a:lnTo>
                  <a:lnTo>
                    <a:pt x="695" y="350"/>
                  </a:lnTo>
                  <a:lnTo>
                    <a:pt x="697" y="348"/>
                  </a:lnTo>
                  <a:lnTo>
                    <a:pt x="700" y="347"/>
                  </a:lnTo>
                  <a:lnTo>
                    <a:pt x="701" y="346"/>
                  </a:lnTo>
                  <a:lnTo>
                    <a:pt x="701" y="344"/>
                  </a:lnTo>
                  <a:lnTo>
                    <a:pt x="702" y="343"/>
                  </a:lnTo>
                  <a:lnTo>
                    <a:pt x="702" y="343"/>
                  </a:lnTo>
                  <a:lnTo>
                    <a:pt x="704" y="343"/>
                  </a:lnTo>
                  <a:lnTo>
                    <a:pt x="705" y="343"/>
                  </a:lnTo>
                  <a:lnTo>
                    <a:pt x="708" y="342"/>
                  </a:lnTo>
                  <a:lnTo>
                    <a:pt x="710" y="342"/>
                  </a:lnTo>
                  <a:lnTo>
                    <a:pt x="712" y="342"/>
                  </a:lnTo>
                  <a:lnTo>
                    <a:pt x="713" y="342"/>
                  </a:lnTo>
                  <a:lnTo>
                    <a:pt x="713" y="340"/>
                  </a:lnTo>
                  <a:lnTo>
                    <a:pt x="714" y="339"/>
                  </a:lnTo>
                  <a:lnTo>
                    <a:pt x="716" y="339"/>
                  </a:lnTo>
                  <a:lnTo>
                    <a:pt x="716" y="338"/>
                  </a:lnTo>
                  <a:lnTo>
                    <a:pt x="716" y="336"/>
                  </a:lnTo>
                  <a:lnTo>
                    <a:pt x="716" y="335"/>
                  </a:lnTo>
                  <a:lnTo>
                    <a:pt x="714" y="335"/>
                  </a:lnTo>
                  <a:lnTo>
                    <a:pt x="714" y="332"/>
                  </a:lnTo>
                  <a:lnTo>
                    <a:pt x="713" y="332"/>
                  </a:lnTo>
                  <a:lnTo>
                    <a:pt x="713" y="331"/>
                  </a:lnTo>
                  <a:lnTo>
                    <a:pt x="712" y="330"/>
                  </a:lnTo>
                  <a:lnTo>
                    <a:pt x="710" y="328"/>
                  </a:lnTo>
                  <a:lnTo>
                    <a:pt x="710" y="328"/>
                  </a:lnTo>
                  <a:lnTo>
                    <a:pt x="709" y="327"/>
                  </a:lnTo>
                  <a:lnTo>
                    <a:pt x="708" y="327"/>
                  </a:lnTo>
                  <a:lnTo>
                    <a:pt x="706" y="327"/>
                  </a:lnTo>
                  <a:lnTo>
                    <a:pt x="706" y="325"/>
                  </a:lnTo>
                  <a:lnTo>
                    <a:pt x="705" y="325"/>
                  </a:lnTo>
                  <a:lnTo>
                    <a:pt x="705" y="324"/>
                  </a:lnTo>
                  <a:lnTo>
                    <a:pt x="704" y="323"/>
                  </a:lnTo>
                  <a:lnTo>
                    <a:pt x="704" y="323"/>
                  </a:lnTo>
                  <a:lnTo>
                    <a:pt x="704" y="321"/>
                  </a:lnTo>
                  <a:lnTo>
                    <a:pt x="704" y="321"/>
                  </a:lnTo>
                  <a:lnTo>
                    <a:pt x="704" y="320"/>
                  </a:lnTo>
                  <a:lnTo>
                    <a:pt x="704" y="320"/>
                  </a:lnTo>
                  <a:lnTo>
                    <a:pt x="704" y="319"/>
                  </a:lnTo>
                  <a:lnTo>
                    <a:pt x="705" y="319"/>
                  </a:lnTo>
                  <a:lnTo>
                    <a:pt x="705" y="319"/>
                  </a:lnTo>
                  <a:lnTo>
                    <a:pt x="705" y="319"/>
                  </a:lnTo>
                  <a:lnTo>
                    <a:pt x="706" y="319"/>
                  </a:lnTo>
                  <a:lnTo>
                    <a:pt x="706" y="319"/>
                  </a:lnTo>
                  <a:lnTo>
                    <a:pt x="708" y="319"/>
                  </a:lnTo>
                  <a:lnTo>
                    <a:pt x="709" y="317"/>
                  </a:lnTo>
                  <a:lnTo>
                    <a:pt x="709" y="316"/>
                  </a:lnTo>
                  <a:lnTo>
                    <a:pt x="712" y="315"/>
                  </a:lnTo>
                  <a:lnTo>
                    <a:pt x="713" y="312"/>
                  </a:lnTo>
                  <a:lnTo>
                    <a:pt x="714" y="311"/>
                  </a:lnTo>
                  <a:lnTo>
                    <a:pt x="716" y="309"/>
                  </a:lnTo>
                  <a:lnTo>
                    <a:pt x="716" y="308"/>
                  </a:lnTo>
                  <a:lnTo>
                    <a:pt x="717" y="307"/>
                  </a:lnTo>
                  <a:lnTo>
                    <a:pt x="717" y="305"/>
                  </a:lnTo>
                  <a:lnTo>
                    <a:pt x="717" y="304"/>
                  </a:lnTo>
                  <a:lnTo>
                    <a:pt x="718" y="303"/>
                  </a:lnTo>
                  <a:lnTo>
                    <a:pt x="718" y="301"/>
                  </a:lnTo>
                  <a:lnTo>
                    <a:pt x="718" y="300"/>
                  </a:lnTo>
                  <a:lnTo>
                    <a:pt x="718" y="300"/>
                  </a:lnTo>
                  <a:lnTo>
                    <a:pt x="718" y="298"/>
                  </a:lnTo>
                  <a:lnTo>
                    <a:pt x="718" y="298"/>
                  </a:lnTo>
                  <a:lnTo>
                    <a:pt x="720" y="297"/>
                  </a:lnTo>
                  <a:lnTo>
                    <a:pt x="720" y="297"/>
                  </a:lnTo>
                  <a:lnTo>
                    <a:pt x="720" y="297"/>
                  </a:lnTo>
                  <a:lnTo>
                    <a:pt x="720" y="297"/>
                  </a:lnTo>
                  <a:lnTo>
                    <a:pt x="721" y="297"/>
                  </a:lnTo>
                  <a:lnTo>
                    <a:pt x="724" y="297"/>
                  </a:lnTo>
                  <a:lnTo>
                    <a:pt x="725" y="298"/>
                  </a:lnTo>
                  <a:lnTo>
                    <a:pt x="727" y="298"/>
                  </a:lnTo>
                  <a:lnTo>
                    <a:pt x="728" y="300"/>
                  </a:lnTo>
                  <a:lnTo>
                    <a:pt x="729" y="300"/>
                  </a:lnTo>
                  <a:lnTo>
                    <a:pt x="731" y="300"/>
                  </a:lnTo>
                  <a:lnTo>
                    <a:pt x="732" y="300"/>
                  </a:lnTo>
                  <a:lnTo>
                    <a:pt x="733" y="300"/>
                  </a:lnTo>
                  <a:lnTo>
                    <a:pt x="735" y="300"/>
                  </a:lnTo>
                  <a:lnTo>
                    <a:pt x="735" y="300"/>
                  </a:lnTo>
                  <a:lnTo>
                    <a:pt x="736" y="300"/>
                  </a:lnTo>
                  <a:lnTo>
                    <a:pt x="737" y="298"/>
                  </a:lnTo>
                  <a:lnTo>
                    <a:pt x="737" y="298"/>
                  </a:lnTo>
                  <a:lnTo>
                    <a:pt x="739" y="297"/>
                  </a:lnTo>
                  <a:lnTo>
                    <a:pt x="740" y="297"/>
                  </a:lnTo>
                  <a:lnTo>
                    <a:pt x="740" y="296"/>
                  </a:lnTo>
                  <a:lnTo>
                    <a:pt x="740" y="296"/>
                  </a:lnTo>
                  <a:lnTo>
                    <a:pt x="740" y="294"/>
                  </a:lnTo>
                  <a:lnTo>
                    <a:pt x="740" y="294"/>
                  </a:lnTo>
                  <a:lnTo>
                    <a:pt x="740" y="293"/>
                  </a:lnTo>
                  <a:lnTo>
                    <a:pt x="740" y="290"/>
                  </a:lnTo>
                  <a:lnTo>
                    <a:pt x="740" y="289"/>
                  </a:lnTo>
                  <a:lnTo>
                    <a:pt x="741" y="286"/>
                  </a:lnTo>
                  <a:lnTo>
                    <a:pt x="743" y="285"/>
                  </a:lnTo>
                  <a:lnTo>
                    <a:pt x="743" y="282"/>
                  </a:lnTo>
                  <a:lnTo>
                    <a:pt x="744" y="280"/>
                  </a:lnTo>
                  <a:lnTo>
                    <a:pt x="744" y="277"/>
                  </a:lnTo>
                  <a:lnTo>
                    <a:pt x="744" y="277"/>
                  </a:lnTo>
                  <a:lnTo>
                    <a:pt x="745" y="276"/>
                  </a:lnTo>
                  <a:lnTo>
                    <a:pt x="745" y="274"/>
                  </a:lnTo>
                  <a:lnTo>
                    <a:pt x="747" y="274"/>
                  </a:lnTo>
                  <a:lnTo>
                    <a:pt x="747" y="273"/>
                  </a:lnTo>
                  <a:lnTo>
                    <a:pt x="748" y="271"/>
                  </a:lnTo>
                  <a:lnTo>
                    <a:pt x="748" y="271"/>
                  </a:lnTo>
                  <a:lnTo>
                    <a:pt x="749" y="271"/>
                  </a:lnTo>
                  <a:lnTo>
                    <a:pt x="751" y="270"/>
                  </a:lnTo>
                  <a:lnTo>
                    <a:pt x="752" y="270"/>
                  </a:lnTo>
                  <a:lnTo>
                    <a:pt x="752" y="269"/>
                  </a:lnTo>
                  <a:lnTo>
                    <a:pt x="752" y="269"/>
                  </a:lnTo>
                  <a:lnTo>
                    <a:pt x="754" y="269"/>
                  </a:lnTo>
                  <a:lnTo>
                    <a:pt x="754" y="267"/>
                  </a:lnTo>
                  <a:lnTo>
                    <a:pt x="754" y="266"/>
                  </a:lnTo>
                  <a:lnTo>
                    <a:pt x="752" y="266"/>
                  </a:lnTo>
                  <a:lnTo>
                    <a:pt x="752" y="265"/>
                  </a:lnTo>
                  <a:lnTo>
                    <a:pt x="751" y="262"/>
                  </a:lnTo>
                  <a:lnTo>
                    <a:pt x="751" y="261"/>
                  </a:lnTo>
                  <a:lnTo>
                    <a:pt x="749" y="258"/>
                  </a:lnTo>
                  <a:lnTo>
                    <a:pt x="749" y="258"/>
                  </a:lnTo>
                  <a:lnTo>
                    <a:pt x="749" y="257"/>
                  </a:lnTo>
                  <a:lnTo>
                    <a:pt x="749" y="255"/>
                  </a:lnTo>
                  <a:lnTo>
                    <a:pt x="748" y="255"/>
                  </a:lnTo>
                  <a:lnTo>
                    <a:pt x="748" y="254"/>
                  </a:lnTo>
                  <a:lnTo>
                    <a:pt x="747" y="254"/>
                  </a:lnTo>
                  <a:lnTo>
                    <a:pt x="747" y="253"/>
                  </a:lnTo>
                  <a:lnTo>
                    <a:pt x="745" y="253"/>
                  </a:lnTo>
                  <a:lnTo>
                    <a:pt x="745" y="253"/>
                  </a:lnTo>
                  <a:lnTo>
                    <a:pt x="744" y="251"/>
                  </a:lnTo>
                  <a:lnTo>
                    <a:pt x="743" y="251"/>
                  </a:lnTo>
                  <a:lnTo>
                    <a:pt x="741" y="250"/>
                  </a:lnTo>
                  <a:lnTo>
                    <a:pt x="740" y="247"/>
                  </a:lnTo>
                  <a:lnTo>
                    <a:pt x="737" y="246"/>
                  </a:lnTo>
                  <a:lnTo>
                    <a:pt x="736" y="243"/>
                  </a:lnTo>
                  <a:lnTo>
                    <a:pt x="736" y="242"/>
                  </a:lnTo>
                  <a:lnTo>
                    <a:pt x="736" y="240"/>
                  </a:lnTo>
                  <a:lnTo>
                    <a:pt x="735" y="239"/>
                  </a:lnTo>
                  <a:lnTo>
                    <a:pt x="735" y="238"/>
                  </a:lnTo>
                  <a:lnTo>
                    <a:pt x="735" y="235"/>
                  </a:lnTo>
                  <a:lnTo>
                    <a:pt x="735" y="234"/>
                  </a:lnTo>
                  <a:lnTo>
                    <a:pt x="735" y="232"/>
                  </a:lnTo>
                  <a:lnTo>
                    <a:pt x="735" y="231"/>
                  </a:lnTo>
                  <a:lnTo>
                    <a:pt x="735" y="230"/>
                  </a:lnTo>
                  <a:lnTo>
                    <a:pt x="733" y="228"/>
                  </a:lnTo>
                  <a:lnTo>
                    <a:pt x="733" y="227"/>
                  </a:lnTo>
                  <a:lnTo>
                    <a:pt x="733" y="226"/>
                  </a:lnTo>
                  <a:lnTo>
                    <a:pt x="732" y="224"/>
                  </a:lnTo>
                  <a:lnTo>
                    <a:pt x="731" y="224"/>
                  </a:lnTo>
                  <a:lnTo>
                    <a:pt x="731" y="223"/>
                  </a:lnTo>
                  <a:lnTo>
                    <a:pt x="728" y="222"/>
                  </a:lnTo>
                  <a:lnTo>
                    <a:pt x="727" y="220"/>
                  </a:lnTo>
                  <a:lnTo>
                    <a:pt x="724" y="219"/>
                  </a:lnTo>
                  <a:lnTo>
                    <a:pt x="721" y="216"/>
                  </a:lnTo>
                  <a:lnTo>
                    <a:pt x="721" y="216"/>
                  </a:lnTo>
                  <a:lnTo>
                    <a:pt x="720" y="215"/>
                  </a:lnTo>
                  <a:lnTo>
                    <a:pt x="720" y="213"/>
                  </a:lnTo>
                  <a:lnTo>
                    <a:pt x="720" y="213"/>
                  </a:lnTo>
                  <a:lnTo>
                    <a:pt x="720" y="212"/>
                  </a:lnTo>
                  <a:lnTo>
                    <a:pt x="720" y="212"/>
                  </a:lnTo>
                  <a:lnTo>
                    <a:pt x="720" y="211"/>
                  </a:lnTo>
                  <a:lnTo>
                    <a:pt x="720" y="209"/>
                  </a:lnTo>
                  <a:lnTo>
                    <a:pt x="721" y="209"/>
                  </a:lnTo>
                  <a:lnTo>
                    <a:pt x="721" y="208"/>
                  </a:lnTo>
                  <a:lnTo>
                    <a:pt x="724" y="207"/>
                  </a:lnTo>
                  <a:lnTo>
                    <a:pt x="724" y="207"/>
                  </a:lnTo>
                  <a:lnTo>
                    <a:pt x="725" y="205"/>
                  </a:lnTo>
                  <a:lnTo>
                    <a:pt x="727" y="204"/>
                  </a:lnTo>
                  <a:lnTo>
                    <a:pt x="727" y="204"/>
                  </a:lnTo>
                  <a:lnTo>
                    <a:pt x="727" y="204"/>
                  </a:lnTo>
                  <a:lnTo>
                    <a:pt x="727" y="204"/>
                  </a:lnTo>
                  <a:lnTo>
                    <a:pt x="727" y="203"/>
                  </a:lnTo>
                  <a:lnTo>
                    <a:pt x="727" y="201"/>
                  </a:lnTo>
                  <a:lnTo>
                    <a:pt x="725" y="201"/>
                  </a:lnTo>
                  <a:lnTo>
                    <a:pt x="724" y="200"/>
                  </a:lnTo>
                  <a:lnTo>
                    <a:pt x="724" y="199"/>
                  </a:lnTo>
                  <a:lnTo>
                    <a:pt x="721" y="197"/>
                  </a:lnTo>
                  <a:lnTo>
                    <a:pt x="720" y="196"/>
                  </a:lnTo>
                  <a:lnTo>
                    <a:pt x="718" y="194"/>
                  </a:lnTo>
                  <a:lnTo>
                    <a:pt x="718" y="192"/>
                  </a:lnTo>
                  <a:lnTo>
                    <a:pt x="717" y="192"/>
                  </a:lnTo>
                  <a:lnTo>
                    <a:pt x="717" y="190"/>
                  </a:lnTo>
                  <a:lnTo>
                    <a:pt x="717" y="189"/>
                  </a:lnTo>
                  <a:lnTo>
                    <a:pt x="717" y="189"/>
                  </a:lnTo>
                  <a:lnTo>
                    <a:pt x="717" y="188"/>
                  </a:lnTo>
                  <a:lnTo>
                    <a:pt x="717" y="188"/>
                  </a:lnTo>
                  <a:lnTo>
                    <a:pt x="718" y="186"/>
                  </a:lnTo>
                  <a:lnTo>
                    <a:pt x="718" y="186"/>
                  </a:lnTo>
                  <a:lnTo>
                    <a:pt x="721" y="185"/>
                  </a:lnTo>
                  <a:lnTo>
                    <a:pt x="724" y="184"/>
                  </a:lnTo>
                  <a:lnTo>
                    <a:pt x="725" y="182"/>
                  </a:lnTo>
                  <a:lnTo>
                    <a:pt x="727" y="181"/>
                  </a:lnTo>
                  <a:lnTo>
                    <a:pt x="728" y="178"/>
                  </a:lnTo>
                  <a:lnTo>
                    <a:pt x="729" y="177"/>
                  </a:lnTo>
                  <a:lnTo>
                    <a:pt x="732" y="176"/>
                  </a:lnTo>
                  <a:lnTo>
                    <a:pt x="733" y="173"/>
                  </a:lnTo>
                  <a:lnTo>
                    <a:pt x="736" y="172"/>
                  </a:lnTo>
                  <a:lnTo>
                    <a:pt x="737" y="170"/>
                  </a:lnTo>
                  <a:lnTo>
                    <a:pt x="737" y="170"/>
                  </a:lnTo>
                  <a:lnTo>
                    <a:pt x="739" y="169"/>
                  </a:lnTo>
                  <a:lnTo>
                    <a:pt x="740" y="169"/>
                  </a:lnTo>
                  <a:lnTo>
                    <a:pt x="740" y="167"/>
                  </a:lnTo>
                  <a:lnTo>
                    <a:pt x="740" y="167"/>
                  </a:lnTo>
                  <a:lnTo>
                    <a:pt x="740" y="166"/>
                  </a:lnTo>
                  <a:lnTo>
                    <a:pt x="741" y="165"/>
                  </a:lnTo>
                  <a:lnTo>
                    <a:pt x="741" y="165"/>
                  </a:lnTo>
                  <a:lnTo>
                    <a:pt x="741" y="163"/>
                  </a:lnTo>
                  <a:lnTo>
                    <a:pt x="741" y="163"/>
                  </a:lnTo>
                  <a:lnTo>
                    <a:pt x="741" y="162"/>
                  </a:lnTo>
                  <a:lnTo>
                    <a:pt x="741" y="162"/>
                  </a:lnTo>
                  <a:lnTo>
                    <a:pt x="743" y="161"/>
                  </a:lnTo>
                  <a:lnTo>
                    <a:pt x="743" y="161"/>
                  </a:lnTo>
                  <a:lnTo>
                    <a:pt x="743" y="159"/>
                  </a:lnTo>
                  <a:lnTo>
                    <a:pt x="744" y="159"/>
                  </a:lnTo>
                  <a:lnTo>
                    <a:pt x="745" y="159"/>
                  </a:lnTo>
                  <a:lnTo>
                    <a:pt x="747" y="159"/>
                  </a:lnTo>
                  <a:lnTo>
                    <a:pt x="748" y="159"/>
                  </a:lnTo>
                  <a:lnTo>
                    <a:pt x="749" y="159"/>
                  </a:lnTo>
                  <a:lnTo>
                    <a:pt x="751" y="161"/>
                  </a:lnTo>
                  <a:lnTo>
                    <a:pt x="751" y="161"/>
                  </a:lnTo>
                  <a:lnTo>
                    <a:pt x="752" y="161"/>
                  </a:lnTo>
                  <a:lnTo>
                    <a:pt x="752" y="161"/>
                  </a:lnTo>
                  <a:lnTo>
                    <a:pt x="754" y="161"/>
                  </a:lnTo>
                  <a:lnTo>
                    <a:pt x="754" y="159"/>
                  </a:lnTo>
                  <a:lnTo>
                    <a:pt x="755" y="159"/>
                  </a:lnTo>
                  <a:lnTo>
                    <a:pt x="755" y="159"/>
                  </a:lnTo>
                  <a:lnTo>
                    <a:pt x="756" y="158"/>
                  </a:lnTo>
                  <a:lnTo>
                    <a:pt x="756" y="158"/>
                  </a:lnTo>
                  <a:lnTo>
                    <a:pt x="756" y="157"/>
                  </a:lnTo>
                  <a:lnTo>
                    <a:pt x="756" y="155"/>
                  </a:lnTo>
                  <a:lnTo>
                    <a:pt x="756" y="154"/>
                  </a:lnTo>
                  <a:lnTo>
                    <a:pt x="756" y="154"/>
                  </a:lnTo>
                  <a:lnTo>
                    <a:pt x="756" y="153"/>
                  </a:lnTo>
                  <a:lnTo>
                    <a:pt x="756" y="151"/>
                  </a:lnTo>
                  <a:lnTo>
                    <a:pt x="755" y="150"/>
                  </a:lnTo>
                  <a:lnTo>
                    <a:pt x="755" y="149"/>
                  </a:lnTo>
                  <a:lnTo>
                    <a:pt x="755" y="147"/>
                  </a:lnTo>
                  <a:lnTo>
                    <a:pt x="755" y="146"/>
                  </a:lnTo>
                  <a:lnTo>
                    <a:pt x="755" y="145"/>
                  </a:lnTo>
                  <a:lnTo>
                    <a:pt x="755" y="145"/>
                  </a:lnTo>
                  <a:lnTo>
                    <a:pt x="756" y="143"/>
                  </a:lnTo>
                  <a:lnTo>
                    <a:pt x="756" y="142"/>
                  </a:lnTo>
                  <a:lnTo>
                    <a:pt x="758" y="142"/>
                  </a:lnTo>
                  <a:lnTo>
                    <a:pt x="758" y="140"/>
                  </a:lnTo>
                  <a:lnTo>
                    <a:pt x="758" y="139"/>
                  </a:lnTo>
                  <a:lnTo>
                    <a:pt x="758" y="139"/>
                  </a:lnTo>
                  <a:lnTo>
                    <a:pt x="758" y="138"/>
                  </a:lnTo>
                  <a:lnTo>
                    <a:pt x="758" y="136"/>
                  </a:lnTo>
                  <a:lnTo>
                    <a:pt x="758" y="136"/>
                  </a:lnTo>
                  <a:lnTo>
                    <a:pt x="756" y="135"/>
                  </a:lnTo>
                  <a:lnTo>
                    <a:pt x="756" y="135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42" name="Freeform 52"/>
            <p:cNvSpPr>
              <a:spLocks/>
            </p:cNvSpPr>
            <p:nvPr/>
          </p:nvSpPr>
          <p:spPr bwMode="auto">
            <a:xfrm>
              <a:off x="8381539" y="4577398"/>
              <a:ext cx="254451" cy="204911"/>
            </a:xfrm>
            <a:custGeom>
              <a:avLst/>
              <a:gdLst>
                <a:gd name="T0" fmla="*/ 108 w 113"/>
                <a:gd name="T1" fmla="*/ 0 h 91"/>
                <a:gd name="T2" fmla="*/ 105 w 113"/>
                <a:gd name="T3" fmla="*/ 1 h 91"/>
                <a:gd name="T4" fmla="*/ 102 w 113"/>
                <a:gd name="T5" fmla="*/ 4 h 91"/>
                <a:gd name="T6" fmla="*/ 98 w 113"/>
                <a:gd name="T7" fmla="*/ 4 h 91"/>
                <a:gd name="T8" fmla="*/ 94 w 113"/>
                <a:gd name="T9" fmla="*/ 5 h 91"/>
                <a:gd name="T10" fmla="*/ 91 w 113"/>
                <a:gd name="T11" fmla="*/ 8 h 91"/>
                <a:gd name="T12" fmla="*/ 90 w 113"/>
                <a:gd name="T13" fmla="*/ 12 h 91"/>
                <a:gd name="T14" fmla="*/ 87 w 113"/>
                <a:gd name="T15" fmla="*/ 13 h 91"/>
                <a:gd name="T16" fmla="*/ 81 w 113"/>
                <a:gd name="T17" fmla="*/ 16 h 91"/>
                <a:gd name="T18" fmla="*/ 74 w 113"/>
                <a:gd name="T19" fmla="*/ 17 h 91"/>
                <a:gd name="T20" fmla="*/ 67 w 113"/>
                <a:gd name="T21" fmla="*/ 22 h 91"/>
                <a:gd name="T22" fmla="*/ 62 w 113"/>
                <a:gd name="T23" fmla="*/ 27 h 91"/>
                <a:gd name="T24" fmla="*/ 60 w 113"/>
                <a:gd name="T25" fmla="*/ 27 h 91"/>
                <a:gd name="T26" fmla="*/ 59 w 113"/>
                <a:gd name="T27" fmla="*/ 22 h 91"/>
                <a:gd name="T28" fmla="*/ 59 w 113"/>
                <a:gd name="T29" fmla="*/ 13 h 91"/>
                <a:gd name="T30" fmla="*/ 55 w 113"/>
                <a:gd name="T31" fmla="*/ 10 h 91"/>
                <a:gd name="T32" fmla="*/ 48 w 113"/>
                <a:gd name="T33" fmla="*/ 12 h 91"/>
                <a:gd name="T34" fmla="*/ 40 w 113"/>
                <a:gd name="T35" fmla="*/ 16 h 91"/>
                <a:gd name="T36" fmla="*/ 33 w 113"/>
                <a:gd name="T37" fmla="*/ 16 h 91"/>
                <a:gd name="T38" fmla="*/ 27 w 113"/>
                <a:gd name="T39" fmla="*/ 16 h 91"/>
                <a:gd name="T40" fmla="*/ 24 w 113"/>
                <a:gd name="T41" fmla="*/ 18 h 91"/>
                <a:gd name="T42" fmla="*/ 24 w 113"/>
                <a:gd name="T43" fmla="*/ 21 h 91"/>
                <a:gd name="T44" fmla="*/ 24 w 113"/>
                <a:gd name="T45" fmla="*/ 25 h 91"/>
                <a:gd name="T46" fmla="*/ 21 w 113"/>
                <a:gd name="T47" fmla="*/ 27 h 91"/>
                <a:gd name="T48" fmla="*/ 13 w 113"/>
                <a:gd name="T49" fmla="*/ 33 h 91"/>
                <a:gd name="T50" fmla="*/ 10 w 113"/>
                <a:gd name="T51" fmla="*/ 39 h 91"/>
                <a:gd name="T52" fmla="*/ 9 w 113"/>
                <a:gd name="T53" fmla="*/ 43 h 91"/>
                <a:gd name="T54" fmla="*/ 9 w 113"/>
                <a:gd name="T55" fmla="*/ 49 h 91"/>
                <a:gd name="T56" fmla="*/ 6 w 113"/>
                <a:gd name="T57" fmla="*/ 55 h 91"/>
                <a:gd name="T58" fmla="*/ 1 w 113"/>
                <a:gd name="T59" fmla="*/ 62 h 91"/>
                <a:gd name="T60" fmla="*/ 5 w 113"/>
                <a:gd name="T61" fmla="*/ 64 h 91"/>
                <a:gd name="T62" fmla="*/ 12 w 113"/>
                <a:gd name="T63" fmla="*/ 71 h 91"/>
                <a:gd name="T64" fmla="*/ 16 w 113"/>
                <a:gd name="T65" fmla="*/ 72 h 91"/>
                <a:gd name="T66" fmla="*/ 20 w 113"/>
                <a:gd name="T67" fmla="*/ 76 h 91"/>
                <a:gd name="T68" fmla="*/ 23 w 113"/>
                <a:gd name="T69" fmla="*/ 82 h 91"/>
                <a:gd name="T70" fmla="*/ 27 w 113"/>
                <a:gd name="T71" fmla="*/ 89 h 91"/>
                <a:gd name="T72" fmla="*/ 33 w 113"/>
                <a:gd name="T73" fmla="*/ 91 h 91"/>
                <a:gd name="T74" fmla="*/ 41 w 113"/>
                <a:gd name="T75" fmla="*/ 91 h 91"/>
                <a:gd name="T76" fmla="*/ 47 w 113"/>
                <a:gd name="T77" fmla="*/ 87 h 91"/>
                <a:gd name="T78" fmla="*/ 52 w 113"/>
                <a:gd name="T79" fmla="*/ 83 h 91"/>
                <a:gd name="T80" fmla="*/ 59 w 113"/>
                <a:gd name="T81" fmla="*/ 81 h 91"/>
                <a:gd name="T82" fmla="*/ 71 w 113"/>
                <a:gd name="T83" fmla="*/ 72 h 91"/>
                <a:gd name="T84" fmla="*/ 75 w 113"/>
                <a:gd name="T85" fmla="*/ 70 h 91"/>
                <a:gd name="T86" fmla="*/ 74 w 113"/>
                <a:gd name="T87" fmla="*/ 62 h 91"/>
                <a:gd name="T88" fmla="*/ 75 w 113"/>
                <a:gd name="T89" fmla="*/ 55 h 91"/>
                <a:gd name="T90" fmla="*/ 81 w 113"/>
                <a:gd name="T91" fmla="*/ 47 h 91"/>
                <a:gd name="T92" fmla="*/ 83 w 113"/>
                <a:gd name="T93" fmla="*/ 44 h 91"/>
                <a:gd name="T94" fmla="*/ 87 w 113"/>
                <a:gd name="T95" fmla="*/ 39 h 91"/>
                <a:gd name="T96" fmla="*/ 90 w 113"/>
                <a:gd name="T97" fmla="*/ 31 h 91"/>
                <a:gd name="T98" fmla="*/ 97 w 113"/>
                <a:gd name="T99" fmla="*/ 18 h 91"/>
                <a:gd name="T100" fmla="*/ 108 w 113"/>
                <a:gd name="T101" fmla="*/ 10 h 91"/>
                <a:gd name="T102" fmla="*/ 112 w 113"/>
                <a:gd name="T103" fmla="*/ 6 h 91"/>
                <a:gd name="T104" fmla="*/ 112 w 113"/>
                <a:gd name="T105" fmla="*/ 2 h 91"/>
                <a:gd name="T106" fmla="*/ 110 w 113"/>
                <a:gd name="T107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91">
                  <a:moveTo>
                    <a:pt x="110" y="0"/>
                  </a:moveTo>
                  <a:lnTo>
                    <a:pt x="109" y="0"/>
                  </a:lnTo>
                  <a:lnTo>
                    <a:pt x="109" y="0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106" y="0"/>
                  </a:lnTo>
                  <a:lnTo>
                    <a:pt x="106" y="1"/>
                  </a:lnTo>
                  <a:lnTo>
                    <a:pt x="105" y="1"/>
                  </a:lnTo>
                  <a:lnTo>
                    <a:pt x="105" y="1"/>
                  </a:lnTo>
                  <a:lnTo>
                    <a:pt x="104" y="2"/>
                  </a:lnTo>
                  <a:lnTo>
                    <a:pt x="104" y="2"/>
                  </a:lnTo>
                  <a:lnTo>
                    <a:pt x="102" y="4"/>
                  </a:lnTo>
                  <a:lnTo>
                    <a:pt x="101" y="4"/>
                  </a:lnTo>
                  <a:lnTo>
                    <a:pt x="101" y="4"/>
                  </a:lnTo>
                  <a:lnTo>
                    <a:pt x="100" y="4"/>
                  </a:lnTo>
                  <a:lnTo>
                    <a:pt x="98" y="4"/>
                  </a:lnTo>
                  <a:lnTo>
                    <a:pt x="97" y="4"/>
                  </a:lnTo>
                  <a:lnTo>
                    <a:pt x="97" y="4"/>
                  </a:lnTo>
                  <a:lnTo>
                    <a:pt x="95" y="4"/>
                  </a:lnTo>
                  <a:lnTo>
                    <a:pt x="94" y="5"/>
                  </a:lnTo>
                  <a:lnTo>
                    <a:pt x="94" y="5"/>
                  </a:lnTo>
                  <a:lnTo>
                    <a:pt x="93" y="5"/>
                  </a:lnTo>
                  <a:lnTo>
                    <a:pt x="93" y="6"/>
                  </a:lnTo>
                  <a:lnTo>
                    <a:pt x="91" y="8"/>
                  </a:lnTo>
                  <a:lnTo>
                    <a:pt x="91" y="8"/>
                  </a:lnTo>
                  <a:lnTo>
                    <a:pt x="91" y="9"/>
                  </a:lnTo>
                  <a:lnTo>
                    <a:pt x="90" y="10"/>
                  </a:lnTo>
                  <a:lnTo>
                    <a:pt x="90" y="12"/>
                  </a:lnTo>
                  <a:lnTo>
                    <a:pt x="90" y="12"/>
                  </a:lnTo>
                  <a:lnTo>
                    <a:pt x="89" y="13"/>
                  </a:lnTo>
                  <a:lnTo>
                    <a:pt x="89" y="13"/>
                  </a:lnTo>
                  <a:lnTo>
                    <a:pt x="87" y="13"/>
                  </a:lnTo>
                  <a:lnTo>
                    <a:pt x="86" y="14"/>
                  </a:lnTo>
                  <a:lnTo>
                    <a:pt x="85" y="14"/>
                  </a:lnTo>
                  <a:lnTo>
                    <a:pt x="83" y="16"/>
                  </a:lnTo>
                  <a:lnTo>
                    <a:pt x="81" y="16"/>
                  </a:lnTo>
                  <a:lnTo>
                    <a:pt x="78" y="16"/>
                  </a:lnTo>
                  <a:lnTo>
                    <a:pt x="77" y="16"/>
                  </a:lnTo>
                  <a:lnTo>
                    <a:pt x="75" y="16"/>
                  </a:lnTo>
                  <a:lnTo>
                    <a:pt x="74" y="17"/>
                  </a:lnTo>
                  <a:lnTo>
                    <a:pt x="73" y="18"/>
                  </a:lnTo>
                  <a:lnTo>
                    <a:pt x="70" y="20"/>
                  </a:lnTo>
                  <a:lnTo>
                    <a:pt x="68" y="21"/>
                  </a:lnTo>
                  <a:lnTo>
                    <a:pt x="67" y="22"/>
                  </a:lnTo>
                  <a:lnTo>
                    <a:pt x="66" y="24"/>
                  </a:lnTo>
                  <a:lnTo>
                    <a:pt x="64" y="25"/>
                  </a:lnTo>
                  <a:lnTo>
                    <a:pt x="63" y="25"/>
                  </a:lnTo>
                  <a:lnTo>
                    <a:pt x="62" y="27"/>
                  </a:lnTo>
                  <a:lnTo>
                    <a:pt x="60" y="27"/>
                  </a:lnTo>
                  <a:lnTo>
                    <a:pt x="60" y="27"/>
                  </a:lnTo>
                  <a:lnTo>
                    <a:pt x="60" y="27"/>
                  </a:lnTo>
                  <a:lnTo>
                    <a:pt x="60" y="27"/>
                  </a:lnTo>
                  <a:lnTo>
                    <a:pt x="59" y="27"/>
                  </a:lnTo>
                  <a:lnTo>
                    <a:pt x="59" y="25"/>
                  </a:lnTo>
                  <a:lnTo>
                    <a:pt x="59" y="25"/>
                  </a:lnTo>
                  <a:lnTo>
                    <a:pt x="59" y="22"/>
                  </a:lnTo>
                  <a:lnTo>
                    <a:pt x="59" y="18"/>
                  </a:lnTo>
                  <a:lnTo>
                    <a:pt x="59" y="16"/>
                  </a:lnTo>
                  <a:lnTo>
                    <a:pt x="59" y="13"/>
                  </a:lnTo>
                  <a:lnTo>
                    <a:pt x="59" y="13"/>
                  </a:lnTo>
                  <a:lnTo>
                    <a:pt x="58" y="12"/>
                  </a:lnTo>
                  <a:lnTo>
                    <a:pt x="58" y="12"/>
                  </a:lnTo>
                  <a:lnTo>
                    <a:pt x="56" y="10"/>
                  </a:lnTo>
                  <a:lnTo>
                    <a:pt x="55" y="10"/>
                  </a:lnTo>
                  <a:lnTo>
                    <a:pt x="54" y="10"/>
                  </a:lnTo>
                  <a:lnTo>
                    <a:pt x="52" y="10"/>
                  </a:lnTo>
                  <a:lnTo>
                    <a:pt x="51" y="10"/>
                  </a:lnTo>
                  <a:lnTo>
                    <a:pt x="48" y="12"/>
                  </a:lnTo>
                  <a:lnTo>
                    <a:pt x="46" y="13"/>
                  </a:lnTo>
                  <a:lnTo>
                    <a:pt x="43" y="14"/>
                  </a:lnTo>
                  <a:lnTo>
                    <a:pt x="41" y="14"/>
                  </a:lnTo>
                  <a:lnTo>
                    <a:pt x="40" y="16"/>
                  </a:lnTo>
                  <a:lnTo>
                    <a:pt x="37" y="16"/>
                  </a:lnTo>
                  <a:lnTo>
                    <a:pt x="36" y="17"/>
                  </a:lnTo>
                  <a:lnTo>
                    <a:pt x="35" y="17"/>
                  </a:lnTo>
                  <a:lnTo>
                    <a:pt x="33" y="16"/>
                  </a:lnTo>
                  <a:lnTo>
                    <a:pt x="32" y="16"/>
                  </a:lnTo>
                  <a:lnTo>
                    <a:pt x="29" y="16"/>
                  </a:lnTo>
                  <a:lnTo>
                    <a:pt x="28" y="16"/>
                  </a:lnTo>
                  <a:lnTo>
                    <a:pt x="27" y="16"/>
                  </a:lnTo>
                  <a:lnTo>
                    <a:pt x="25" y="16"/>
                  </a:lnTo>
                  <a:lnTo>
                    <a:pt x="25" y="17"/>
                  </a:lnTo>
                  <a:lnTo>
                    <a:pt x="24" y="17"/>
                  </a:lnTo>
                  <a:lnTo>
                    <a:pt x="24" y="18"/>
                  </a:lnTo>
                  <a:lnTo>
                    <a:pt x="24" y="20"/>
                  </a:lnTo>
                  <a:lnTo>
                    <a:pt x="24" y="20"/>
                  </a:lnTo>
                  <a:lnTo>
                    <a:pt x="24" y="21"/>
                  </a:lnTo>
                  <a:lnTo>
                    <a:pt x="24" y="21"/>
                  </a:lnTo>
                  <a:lnTo>
                    <a:pt x="24" y="22"/>
                  </a:lnTo>
                  <a:lnTo>
                    <a:pt x="24" y="24"/>
                  </a:lnTo>
                  <a:lnTo>
                    <a:pt x="24" y="24"/>
                  </a:lnTo>
                  <a:lnTo>
                    <a:pt x="24" y="25"/>
                  </a:lnTo>
                  <a:lnTo>
                    <a:pt x="23" y="25"/>
                  </a:lnTo>
                  <a:lnTo>
                    <a:pt x="23" y="27"/>
                  </a:lnTo>
                  <a:lnTo>
                    <a:pt x="23" y="27"/>
                  </a:lnTo>
                  <a:lnTo>
                    <a:pt x="21" y="27"/>
                  </a:lnTo>
                  <a:lnTo>
                    <a:pt x="20" y="28"/>
                  </a:lnTo>
                  <a:lnTo>
                    <a:pt x="17" y="29"/>
                  </a:lnTo>
                  <a:lnTo>
                    <a:pt x="16" y="31"/>
                  </a:lnTo>
                  <a:lnTo>
                    <a:pt x="13" y="33"/>
                  </a:lnTo>
                  <a:lnTo>
                    <a:pt x="12" y="35"/>
                  </a:lnTo>
                  <a:lnTo>
                    <a:pt x="12" y="36"/>
                  </a:lnTo>
                  <a:lnTo>
                    <a:pt x="10" y="37"/>
                  </a:lnTo>
                  <a:lnTo>
                    <a:pt x="10" y="39"/>
                  </a:lnTo>
                  <a:lnTo>
                    <a:pt x="9" y="39"/>
                  </a:lnTo>
                  <a:lnTo>
                    <a:pt x="9" y="40"/>
                  </a:lnTo>
                  <a:lnTo>
                    <a:pt x="9" y="41"/>
                  </a:lnTo>
                  <a:lnTo>
                    <a:pt x="9" y="43"/>
                  </a:lnTo>
                  <a:lnTo>
                    <a:pt x="10" y="45"/>
                  </a:lnTo>
                  <a:lnTo>
                    <a:pt x="10" y="47"/>
                  </a:lnTo>
                  <a:lnTo>
                    <a:pt x="10" y="48"/>
                  </a:lnTo>
                  <a:lnTo>
                    <a:pt x="9" y="49"/>
                  </a:lnTo>
                  <a:lnTo>
                    <a:pt x="9" y="51"/>
                  </a:lnTo>
                  <a:lnTo>
                    <a:pt x="9" y="52"/>
                  </a:lnTo>
                  <a:lnTo>
                    <a:pt x="8" y="54"/>
                  </a:lnTo>
                  <a:lnTo>
                    <a:pt x="6" y="55"/>
                  </a:lnTo>
                  <a:lnTo>
                    <a:pt x="6" y="56"/>
                  </a:lnTo>
                  <a:lnTo>
                    <a:pt x="4" y="59"/>
                  </a:lnTo>
                  <a:lnTo>
                    <a:pt x="2" y="60"/>
                  </a:lnTo>
                  <a:lnTo>
                    <a:pt x="1" y="62"/>
                  </a:lnTo>
                  <a:lnTo>
                    <a:pt x="0" y="63"/>
                  </a:lnTo>
                  <a:lnTo>
                    <a:pt x="2" y="63"/>
                  </a:lnTo>
                  <a:lnTo>
                    <a:pt x="4" y="64"/>
                  </a:lnTo>
                  <a:lnTo>
                    <a:pt x="5" y="64"/>
                  </a:lnTo>
                  <a:lnTo>
                    <a:pt x="6" y="66"/>
                  </a:lnTo>
                  <a:lnTo>
                    <a:pt x="8" y="67"/>
                  </a:lnTo>
                  <a:lnTo>
                    <a:pt x="10" y="70"/>
                  </a:lnTo>
                  <a:lnTo>
                    <a:pt x="12" y="71"/>
                  </a:lnTo>
                  <a:lnTo>
                    <a:pt x="13" y="71"/>
                  </a:lnTo>
                  <a:lnTo>
                    <a:pt x="14" y="71"/>
                  </a:lnTo>
                  <a:lnTo>
                    <a:pt x="14" y="72"/>
                  </a:lnTo>
                  <a:lnTo>
                    <a:pt x="16" y="72"/>
                  </a:lnTo>
                  <a:lnTo>
                    <a:pt x="17" y="72"/>
                  </a:lnTo>
                  <a:lnTo>
                    <a:pt x="19" y="74"/>
                  </a:lnTo>
                  <a:lnTo>
                    <a:pt x="19" y="75"/>
                  </a:lnTo>
                  <a:lnTo>
                    <a:pt x="20" y="76"/>
                  </a:lnTo>
                  <a:lnTo>
                    <a:pt x="20" y="78"/>
                  </a:lnTo>
                  <a:lnTo>
                    <a:pt x="21" y="79"/>
                  </a:lnTo>
                  <a:lnTo>
                    <a:pt x="21" y="81"/>
                  </a:lnTo>
                  <a:lnTo>
                    <a:pt x="23" y="82"/>
                  </a:lnTo>
                  <a:lnTo>
                    <a:pt x="23" y="83"/>
                  </a:lnTo>
                  <a:lnTo>
                    <a:pt x="24" y="85"/>
                  </a:lnTo>
                  <a:lnTo>
                    <a:pt x="25" y="86"/>
                  </a:lnTo>
                  <a:lnTo>
                    <a:pt x="27" y="89"/>
                  </a:lnTo>
                  <a:lnTo>
                    <a:pt x="28" y="89"/>
                  </a:lnTo>
                  <a:lnTo>
                    <a:pt x="31" y="90"/>
                  </a:lnTo>
                  <a:lnTo>
                    <a:pt x="32" y="91"/>
                  </a:lnTo>
                  <a:lnTo>
                    <a:pt x="33" y="91"/>
                  </a:lnTo>
                  <a:lnTo>
                    <a:pt x="36" y="91"/>
                  </a:lnTo>
                  <a:lnTo>
                    <a:pt x="37" y="91"/>
                  </a:lnTo>
                  <a:lnTo>
                    <a:pt x="40" y="91"/>
                  </a:lnTo>
                  <a:lnTo>
                    <a:pt x="41" y="91"/>
                  </a:lnTo>
                  <a:lnTo>
                    <a:pt x="43" y="91"/>
                  </a:lnTo>
                  <a:lnTo>
                    <a:pt x="44" y="90"/>
                  </a:lnTo>
                  <a:lnTo>
                    <a:pt x="46" y="89"/>
                  </a:lnTo>
                  <a:lnTo>
                    <a:pt x="47" y="87"/>
                  </a:lnTo>
                  <a:lnTo>
                    <a:pt x="48" y="87"/>
                  </a:lnTo>
                  <a:lnTo>
                    <a:pt x="50" y="86"/>
                  </a:lnTo>
                  <a:lnTo>
                    <a:pt x="51" y="85"/>
                  </a:lnTo>
                  <a:lnTo>
                    <a:pt x="52" y="83"/>
                  </a:lnTo>
                  <a:lnTo>
                    <a:pt x="54" y="82"/>
                  </a:lnTo>
                  <a:lnTo>
                    <a:pt x="55" y="82"/>
                  </a:lnTo>
                  <a:lnTo>
                    <a:pt x="56" y="81"/>
                  </a:lnTo>
                  <a:lnTo>
                    <a:pt x="59" y="81"/>
                  </a:lnTo>
                  <a:lnTo>
                    <a:pt x="62" y="78"/>
                  </a:lnTo>
                  <a:lnTo>
                    <a:pt x="66" y="76"/>
                  </a:lnTo>
                  <a:lnTo>
                    <a:pt x="68" y="75"/>
                  </a:lnTo>
                  <a:lnTo>
                    <a:pt x="71" y="72"/>
                  </a:lnTo>
                  <a:lnTo>
                    <a:pt x="74" y="72"/>
                  </a:lnTo>
                  <a:lnTo>
                    <a:pt x="75" y="71"/>
                  </a:lnTo>
                  <a:lnTo>
                    <a:pt x="75" y="71"/>
                  </a:lnTo>
                  <a:lnTo>
                    <a:pt x="75" y="70"/>
                  </a:lnTo>
                  <a:lnTo>
                    <a:pt x="74" y="66"/>
                  </a:lnTo>
                  <a:lnTo>
                    <a:pt x="74" y="64"/>
                  </a:lnTo>
                  <a:lnTo>
                    <a:pt x="74" y="63"/>
                  </a:lnTo>
                  <a:lnTo>
                    <a:pt x="74" y="62"/>
                  </a:lnTo>
                  <a:lnTo>
                    <a:pt x="74" y="60"/>
                  </a:lnTo>
                  <a:lnTo>
                    <a:pt x="74" y="59"/>
                  </a:lnTo>
                  <a:lnTo>
                    <a:pt x="74" y="56"/>
                  </a:lnTo>
                  <a:lnTo>
                    <a:pt x="75" y="55"/>
                  </a:lnTo>
                  <a:lnTo>
                    <a:pt x="75" y="54"/>
                  </a:lnTo>
                  <a:lnTo>
                    <a:pt x="77" y="51"/>
                  </a:lnTo>
                  <a:lnTo>
                    <a:pt x="79" y="48"/>
                  </a:lnTo>
                  <a:lnTo>
                    <a:pt x="81" y="47"/>
                  </a:lnTo>
                  <a:lnTo>
                    <a:pt x="81" y="45"/>
                  </a:lnTo>
                  <a:lnTo>
                    <a:pt x="82" y="45"/>
                  </a:lnTo>
                  <a:lnTo>
                    <a:pt x="83" y="44"/>
                  </a:lnTo>
                  <a:lnTo>
                    <a:pt x="83" y="44"/>
                  </a:lnTo>
                  <a:lnTo>
                    <a:pt x="85" y="43"/>
                  </a:lnTo>
                  <a:lnTo>
                    <a:pt x="85" y="41"/>
                  </a:lnTo>
                  <a:lnTo>
                    <a:pt x="86" y="40"/>
                  </a:lnTo>
                  <a:lnTo>
                    <a:pt x="87" y="39"/>
                  </a:lnTo>
                  <a:lnTo>
                    <a:pt x="87" y="37"/>
                  </a:lnTo>
                  <a:lnTo>
                    <a:pt x="89" y="36"/>
                  </a:lnTo>
                  <a:lnTo>
                    <a:pt x="89" y="33"/>
                  </a:lnTo>
                  <a:lnTo>
                    <a:pt x="90" y="31"/>
                  </a:lnTo>
                  <a:lnTo>
                    <a:pt x="91" y="27"/>
                  </a:lnTo>
                  <a:lnTo>
                    <a:pt x="94" y="24"/>
                  </a:lnTo>
                  <a:lnTo>
                    <a:pt x="95" y="21"/>
                  </a:lnTo>
                  <a:lnTo>
                    <a:pt x="97" y="18"/>
                  </a:lnTo>
                  <a:lnTo>
                    <a:pt x="100" y="16"/>
                  </a:lnTo>
                  <a:lnTo>
                    <a:pt x="102" y="13"/>
                  </a:lnTo>
                  <a:lnTo>
                    <a:pt x="106" y="12"/>
                  </a:lnTo>
                  <a:lnTo>
                    <a:pt x="108" y="10"/>
                  </a:lnTo>
                  <a:lnTo>
                    <a:pt x="110" y="9"/>
                  </a:lnTo>
                  <a:lnTo>
                    <a:pt x="112" y="8"/>
                  </a:lnTo>
                  <a:lnTo>
                    <a:pt x="112" y="8"/>
                  </a:lnTo>
                  <a:lnTo>
                    <a:pt x="112" y="6"/>
                  </a:lnTo>
                  <a:lnTo>
                    <a:pt x="113" y="4"/>
                  </a:lnTo>
                  <a:lnTo>
                    <a:pt x="113" y="4"/>
                  </a:lnTo>
                  <a:lnTo>
                    <a:pt x="113" y="2"/>
                  </a:lnTo>
                  <a:lnTo>
                    <a:pt x="112" y="2"/>
                  </a:lnTo>
                  <a:lnTo>
                    <a:pt x="112" y="1"/>
                  </a:lnTo>
                  <a:lnTo>
                    <a:pt x="112" y="1"/>
                  </a:lnTo>
                  <a:lnTo>
                    <a:pt x="112" y="1"/>
                  </a:lnTo>
                  <a:lnTo>
                    <a:pt x="110" y="0"/>
                  </a:lnTo>
                  <a:lnTo>
                    <a:pt x="110" y="0"/>
                  </a:lnTo>
                  <a:lnTo>
                    <a:pt x="110" y="0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43" name="Freeform 53"/>
            <p:cNvSpPr>
              <a:spLocks/>
            </p:cNvSpPr>
            <p:nvPr/>
          </p:nvSpPr>
          <p:spPr bwMode="auto">
            <a:xfrm>
              <a:off x="4679642" y="3627155"/>
              <a:ext cx="1137141" cy="797124"/>
            </a:xfrm>
            <a:custGeom>
              <a:avLst/>
              <a:gdLst>
                <a:gd name="T0" fmla="*/ 504 w 505"/>
                <a:gd name="T1" fmla="*/ 265 h 354"/>
                <a:gd name="T2" fmla="*/ 479 w 505"/>
                <a:gd name="T3" fmla="*/ 247 h 354"/>
                <a:gd name="T4" fmla="*/ 466 w 505"/>
                <a:gd name="T5" fmla="*/ 224 h 354"/>
                <a:gd name="T6" fmla="*/ 448 w 505"/>
                <a:gd name="T7" fmla="*/ 216 h 354"/>
                <a:gd name="T8" fmla="*/ 429 w 505"/>
                <a:gd name="T9" fmla="*/ 211 h 354"/>
                <a:gd name="T10" fmla="*/ 417 w 505"/>
                <a:gd name="T11" fmla="*/ 196 h 354"/>
                <a:gd name="T12" fmla="*/ 398 w 505"/>
                <a:gd name="T13" fmla="*/ 201 h 354"/>
                <a:gd name="T14" fmla="*/ 366 w 505"/>
                <a:gd name="T15" fmla="*/ 211 h 354"/>
                <a:gd name="T16" fmla="*/ 342 w 505"/>
                <a:gd name="T17" fmla="*/ 195 h 354"/>
                <a:gd name="T18" fmla="*/ 325 w 505"/>
                <a:gd name="T19" fmla="*/ 185 h 354"/>
                <a:gd name="T20" fmla="*/ 305 w 505"/>
                <a:gd name="T21" fmla="*/ 176 h 354"/>
                <a:gd name="T22" fmla="*/ 278 w 505"/>
                <a:gd name="T23" fmla="*/ 164 h 354"/>
                <a:gd name="T24" fmla="*/ 261 w 505"/>
                <a:gd name="T25" fmla="*/ 157 h 354"/>
                <a:gd name="T26" fmla="*/ 240 w 505"/>
                <a:gd name="T27" fmla="*/ 150 h 354"/>
                <a:gd name="T28" fmla="*/ 234 w 505"/>
                <a:gd name="T29" fmla="*/ 130 h 354"/>
                <a:gd name="T30" fmla="*/ 234 w 505"/>
                <a:gd name="T31" fmla="*/ 112 h 354"/>
                <a:gd name="T32" fmla="*/ 223 w 505"/>
                <a:gd name="T33" fmla="*/ 101 h 354"/>
                <a:gd name="T34" fmla="*/ 205 w 505"/>
                <a:gd name="T35" fmla="*/ 93 h 354"/>
                <a:gd name="T36" fmla="*/ 192 w 505"/>
                <a:gd name="T37" fmla="*/ 97 h 354"/>
                <a:gd name="T38" fmla="*/ 170 w 505"/>
                <a:gd name="T39" fmla="*/ 95 h 354"/>
                <a:gd name="T40" fmla="*/ 162 w 505"/>
                <a:gd name="T41" fmla="*/ 72 h 354"/>
                <a:gd name="T42" fmla="*/ 122 w 505"/>
                <a:gd name="T43" fmla="*/ 70 h 354"/>
                <a:gd name="T44" fmla="*/ 109 w 505"/>
                <a:gd name="T45" fmla="*/ 61 h 354"/>
                <a:gd name="T46" fmla="*/ 100 w 505"/>
                <a:gd name="T47" fmla="*/ 47 h 354"/>
                <a:gd name="T48" fmla="*/ 107 w 505"/>
                <a:gd name="T49" fmla="*/ 34 h 354"/>
                <a:gd name="T50" fmla="*/ 108 w 505"/>
                <a:gd name="T51" fmla="*/ 0 h 354"/>
                <a:gd name="T52" fmla="*/ 89 w 505"/>
                <a:gd name="T53" fmla="*/ 11 h 354"/>
                <a:gd name="T54" fmla="*/ 67 w 505"/>
                <a:gd name="T55" fmla="*/ 14 h 354"/>
                <a:gd name="T56" fmla="*/ 51 w 505"/>
                <a:gd name="T57" fmla="*/ 22 h 354"/>
                <a:gd name="T58" fmla="*/ 42 w 505"/>
                <a:gd name="T59" fmla="*/ 42 h 354"/>
                <a:gd name="T60" fmla="*/ 27 w 505"/>
                <a:gd name="T61" fmla="*/ 64 h 354"/>
                <a:gd name="T62" fmla="*/ 16 w 505"/>
                <a:gd name="T63" fmla="*/ 91 h 354"/>
                <a:gd name="T64" fmla="*/ 7 w 505"/>
                <a:gd name="T65" fmla="*/ 114 h 354"/>
                <a:gd name="T66" fmla="*/ 7 w 505"/>
                <a:gd name="T67" fmla="*/ 134 h 354"/>
                <a:gd name="T68" fmla="*/ 23 w 505"/>
                <a:gd name="T69" fmla="*/ 149 h 354"/>
                <a:gd name="T70" fmla="*/ 47 w 505"/>
                <a:gd name="T71" fmla="*/ 188 h 354"/>
                <a:gd name="T72" fmla="*/ 39 w 505"/>
                <a:gd name="T73" fmla="*/ 200 h 354"/>
                <a:gd name="T74" fmla="*/ 47 w 505"/>
                <a:gd name="T75" fmla="*/ 234 h 354"/>
                <a:gd name="T76" fmla="*/ 47 w 505"/>
                <a:gd name="T77" fmla="*/ 259 h 354"/>
                <a:gd name="T78" fmla="*/ 65 w 505"/>
                <a:gd name="T79" fmla="*/ 282 h 354"/>
                <a:gd name="T80" fmla="*/ 72 w 505"/>
                <a:gd name="T81" fmla="*/ 305 h 354"/>
                <a:gd name="T82" fmla="*/ 93 w 505"/>
                <a:gd name="T83" fmla="*/ 300 h 354"/>
                <a:gd name="T84" fmla="*/ 111 w 505"/>
                <a:gd name="T85" fmla="*/ 297 h 354"/>
                <a:gd name="T86" fmla="*/ 131 w 505"/>
                <a:gd name="T87" fmla="*/ 291 h 354"/>
                <a:gd name="T88" fmla="*/ 151 w 505"/>
                <a:gd name="T89" fmla="*/ 278 h 354"/>
                <a:gd name="T90" fmla="*/ 170 w 505"/>
                <a:gd name="T91" fmla="*/ 278 h 354"/>
                <a:gd name="T92" fmla="*/ 197 w 505"/>
                <a:gd name="T93" fmla="*/ 291 h 354"/>
                <a:gd name="T94" fmla="*/ 220 w 505"/>
                <a:gd name="T95" fmla="*/ 328 h 354"/>
                <a:gd name="T96" fmla="*/ 243 w 505"/>
                <a:gd name="T97" fmla="*/ 346 h 354"/>
                <a:gd name="T98" fmla="*/ 273 w 505"/>
                <a:gd name="T99" fmla="*/ 349 h 354"/>
                <a:gd name="T100" fmla="*/ 290 w 505"/>
                <a:gd name="T101" fmla="*/ 327 h 354"/>
                <a:gd name="T102" fmla="*/ 305 w 505"/>
                <a:gd name="T103" fmla="*/ 320 h 354"/>
                <a:gd name="T104" fmla="*/ 315 w 505"/>
                <a:gd name="T105" fmla="*/ 293 h 354"/>
                <a:gd name="T106" fmla="*/ 321 w 505"/>
                <a:gd name="T107" fmla="*/ 280 h 354"/>
                <a:gd name="T108" fmla="*/ 362 w 505"/>
                <a:gd name="T109" fmla="*/ 282 h 354"/>
                <a:gd name="T110" fmla="*/ 385 w 505"/>
                <a:gd name="T111" fmla="*/ 292 h 354"/>
                <a:gd name="T112" fmla="*/ 406 w 505"/>
                <a:gd name="T113" fmla="*/ 295 h 354"/>
                <a:gd name="T114" fmla="*/ 429 w 505"/>
                <a:gd name="T115" fmla="*/ 299 h 354"/>
                <a:gd name="T116" fmla="*/ 458 w 505"/>
                <a:gd name="T117" fmla="*/ 288 h 354"/>
                <a:gd name="T118" fmla="*/ 492 w 505"/>
                <a:gd name="T119" fmla="*/ 281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05" h="354">
                  <a:moveTo>
                    <a:pt x="500" y="274"/>
                  </a:moveTo>
                  <a:lnTo>
                    <a:pt x="500" y="273"/>
                  </a:lnTo>
                  <a:lnTo>
                    <a:pt x="501" y="273"/>
                  </a:lnTo>
                  <a:lnTo>
                    <a:pt x="501" y="272"/>
                  </a:lnTo>
                  <a:lnTo>
                    <a:pt x="501" y="272"/>
                  </a:lnTo>
                  <a:lnTo>
                    <a:pt x="502" y="270"/>
                  </a:lnTo>
                  <a:lnTo>
                    <a:pt x="504" y="269"/>
                  </a:lnTo>
                  <a:lnTo>
                    <a:pt x="504" y="269"/>
                  </a:lnTo>
                  <a:lnTo>
                    <a:pt x="505" y="268"/>
                  </a:lnTo>
                  <a:lnTo>
                    <a:pt x="505" y="268"/>
                  </a:lnTo>
                  <a:lnTo>
                    <a:pt x="505" y="266"/>
                  </a:lnTo>
                  <a:lnTo>
                    <a:pt x="504" y="266"/>
                  </a:lnTo>
                  <a:lnTo>
                    <a:pt x="504" y="265"/>
                  </a:lnTo>
                  <a:lnTo>
                    <a:pt x="504" y="265"/>
                  </a:lnTo>
                  <a:lnTo>
                    <a:pt x="502" y="264"/>
                  </a:lnTo>
                  <a:lnTo>
                    <a:pt x="501" y="262"/>
                  </a:lnTo>
                  <a:lnTo>
                    <a:pt x="498" y="261"/>
                  </a:lnTo>
                  <a:lnTo>
                    <a:pt x="497" y="261"/>
                  </a:lnTo>
                  <a:lnTo>
                    <a:pt x="496" y="259"/>
                  </a:lnTo>
                  <a:lnTo>
                    <a:pt x="494" y="259"/>
                  </a:lnTo>
                  <a:lnTo>
                    <a:pt x="492" y="258"/>
                  </a:lnTo>
                  <a:lnTo>
                    <a:pt x="489" y="255"/>
                  </a:lnTo>
                  <a:lnTo>
                    <a:pt x="486" y="254"/>
                  </a:lnTo>
                  <a:lnTo>
                    <a:pt x="485" y="253"/>
                  </a:lnTo>
                  <a:lnTo>
                    <a:pt x="483" y="251"/>
                  </a:lnTo>
                  <a:lnTo>
                    <a:pt x="482" y="250"/>
                  </a:lnTo>
                  <a:lnTo>
                    <a:pt x="481" y="249"/>
                  </a:lnTo>
                  <a:lnTo>
                    <a:pt x="479" y="247"/>
                  </a:lnTo>
                  <a:lnTo>
                    <a:pt x="479" y="246"/>
                  </a:lnTo>
                  <a:lnTo>
                    <a:pt x="479" y="245"/>
                  </a:lnTo>
                  <a:lnTo>
                    <a:pt x="478" y="243"/>
                  </a:lnTo>
                  <a:lnTo>
                    <a:pt x="478" y="241"/>
                  </a:lnTo>
                  <a:lnTo>
                    <a:pt x="478" y="239"/>
                  </a:lnTo>
                  <a:lnTo>
                    <a:pt x="478" y="238"/>
                  </a:lnTo>
                  <a:lnTo>
                    <a:pt x="477" y="237"/>
                  </a:lnTo>
                  <a:lnTo>
                    <a:pt x="475" y="234"/>
                  </a:lnTo>
                  <a:lnTo>
                    <a:pt x="473" y="231"/>
                  </a:lnTo>
                  <a:lnTo>
                    <a:pt x="471" y="228"/>
                  </a:lnTo>
                  <a:lnTo>
                    <a:pt x="470" y="227"/>
                  </a:lnTo>
                  <a:lnTo>
                    <a:pt x="469" y="226"/>
                  </a:lnTo>
                  <a:lnTo>
                    <a:pt x="467" y="224"/>
                  </a:lnTo>
                  <a:lnTo>
                    <a:pt x="466" y="224"/>
                  </a:lnTo>
                  <a:lnTo>
                    <a:pt x="465" y="223"/>
                  </a:lnTo>
                  <a:lnTo>
                    <a:pt x="462" y="223"/>
                  </a:lnTo>
                  <a:lnTo>
                    <a:pt x="461" y="223"/>
                  </a:lnTo>
                  <a:lnTo>
                    <a:pt x="459" y="223"/>
                  </a:lnTo>
                  <a:lnTo>
                    <a:pt x="458" y="223"/>
                  </a:lnTo>
                  <a:lnTo>
                    <a:pt x="456" y="223"/>
                  </a:lnTo>
                  <a:lnTo>
                    <a:pt x="455" y="222"/>
                  </a:lnTo>
                  <a:lnTo>
                    <a:pt x="454" y="222"/>
                  </a:lnTo>
                  <a:lnTo>
                    <a:pt x="452" y="220"/>
                  </a:lnTo>
                  <a:lnTo>
                    <a:pt x="452" y="219"/>
                  </a:lnTo>
                  <a:lnTo>
                    <a:pt x="451" y="219"/>
                  </a:lnTo>
                  <a:lnTo>
                    <a:pt x="451" y="218"/>
                  </a:lnTo>
                  <a:lnTo>
                    <a:pt x="450" y="216"/>
                  </a:lnTo>
                  <a:lnTo>
                    <a:pt x="448" y="216"/>
                  </a:lnTo>
                  <a:lnTo>
                    <a:pt x="448" y="215"/>
                  </a:lnTo>
                  <a:lnTo>
                    <a:pt x="447" y="214"/>
                  </a:lnTo>
                  <a:lnTo>
                    <a:pt x="446" y="212"/>
                  </a:lnTo>
                  <a:lnTo>
                    <a:pt x="443" y="212"/>
                  </a:lnTo>
                  <a:lnTo>
                    <a:pt x="442" y="211"/>
                  </a:lnTo>
                  <a:lnTo>
                    <a:pt x="440" y="211"/>
                  </a:lnTo>
                  <a:lnTo>
                    <a:pt x="439" y="211"/>
                  </a:lnTo>
                  <a:lnTo>
                    <a:pt x="438" y="209"/>
                  </a:lnTo>
                  <a:lnTo>
                    <a:pt x="436" y="209"/>
                  </a:lnTo>
                  <a:lnTo>
                    <a:pt x="435" y="209"/>
                  </a:lnTo>
                  <a:lnTo>
                    <a:pt x="433" y="209"/>
                  </a:lnTo>
                  <a:lnTo>
                    <a:pt x="432" y="209"/>
                  </a:lnTo>
                  <a:lnTo>
                    <a:pt x="431" y="211"/>
                  </a:lnTo>
                  <a:lnTo>
                    <a:pt x="429" y="211"/>
                  </a:lnTo>
                  <a:lnTo>
                    <a:pt x="429" y="211"/>
                  </a:lnTo>
                  <a:lnTo>
                    <a:pt x="428" y="211"/>
                  </a:lnTo>
                  <a:lnTo>
                    <a:pt x="427" y="211"/>
                  </a:lnTo>
                  <a:lnTo>
                    <a:pt x="427" y="211"/>
                  </a:lnTo>
                  <a:lnTo>
                    <a:pt x="425" y="209"/>
                  </a:lnTo>
                  <a:lnTo>
                    <a:pt x="424" y="209"/>
                  </a:lnTo>
                  <a:lnTo>
                    <a:pt x="424" y="208"/>
                  </a:lnTo>
                  <a:lnTo>
                    <a:pt x="423" y="207"/>
                  </a:lnTo>
                  <a:lnTo>
                    <a:pt x="421" y="204"/>
                  </a:lnTo>
                  <a:lnTo>
                    <a:pt x="420" y="201"/>
                  </a:lnTo>
                  <a:lnTo>
                    <a:pt x="419" y="199"/>
                  </a:lnTo>
                  <a:lnTo>
                    <a:pt x="419" y="197"/>
                  </a:lnTo>
                  <a:lnTo>
                    <a:pt x="417" y="196"/>
                  </a:lnTo>
                  <a:lnTo>
                    <a:pt x="417" y="196"/>
                  </a:lnTo>
                  <a:lnTo>
                    <a:pt x="417" y="195"/>
                  </a:lnTo>
                  <a:lnTo>
                    <a:pt x="416" y="195"/>
                  </a:lnTo>
                  <a:lnTo>
                    <a:pt x="415" y="193"/>
                  </a:lnTo>
                  <a:lnTo>
                    <a:pt x="415" y="193"/>
                  </a:lnTo>
                  <a:lnTo>
                    <a:pt x="413" y="193"/>
                  </a:lnTo>
                  <a:lnTo>
                    <a:pt x="412" y="193"/>
                  </a:lnTo>
                  <a:lnTo>
                    <a:pt x="411" y="195"/>
                  </a:lnTo>
                  <a:lnTo>
                    <a:pt x="409" y="195"/>
                  </a:lnTo>
                  <a:lnTo>
                    <a:pt x="406" y="196"/>
                  </a:lnTo>
                  <a:lnTo>
                    <a:pt x="405" y="197"/>
                  </a:lnTo>
                  <a:lnTo>
                    <a:pt x="404" y="199"/>
                  </a:lnTo>
                  <a:lnTo>
                    <a:pt x="402" y="200"/>
                  </a:lnTo>
                  <a:lnTo>
                    <a:pt x="400" y="200"/>
                  </a:lnTo>
                  <a:lnTo>
                    <a:pt x="398" y="201"/>
                  </a:lnTo>
                  <a:lnTo>
                    <a:pt x="397" y="204"/>
                  </a:lnTo>
                  <a:lnTo>
                    <a:pt x="394" y="205"/>
                  </a:lnTo>
                  <a:lnTo>
                    <a:pt x="393" y="207"/>
                  </a:lnTo>
                  <a:lnTo>
                    <a:pt x="392" y="208"/>
                  </a:lnTo>
                  <a:lnTo>
                    <a:pt x="390" y="208"/>
                  </a:lnTo>
                  <a:lnTo>
                    <a:pt x="389" y="209"/>
                  </a:lnTo>
                  <a:lnTo>
                    <a:pt x="388" y="209"/>
                  </a:lnTo>
                  <a:lnTo>
                    <a:pt x="385" y="209"/>
                  </a:lnTo>
                  <a:lnTo>
                    <a:pt x="382" y="211"/>
                  </a:lnTo>
                  <a:lnTo>
                    <a:pt x="381" y="211"/>
                  </a:lnTo>
                  <a:lnTo>
                    <a:pt x="378" y="211"/>
                  </a:lnTo>
                  <a:lnTo>
                    <a:pt x="374" y="211"/>
                  </a:lnTo>
                  <a:lnTo>
                    <a:pt x="369" y="211"/>
                  </a:lnTo>
                  <a:lnTo>
                    <a:pt x="366" y="211"/>
                  </a:lnTo>
                  <a:lnTo>
                    <a:pt x="363" y="211"/>
                  </a:lnTo>
                  <a:lnTo>
                    <a:pt x="362" y="211"/>
                  </a:lnTo>
                  <a:lnTo>
                    <a:pt x="361" y="211"/>
                  </a:lnTo>
                  <a:lnTo>
                    <a:pt x="359" y="209"/>
                  </a:lnTo>
                  <a:lnTo>
                    <a:pt x="358" y="209"/>
                  </a:lnTo>
                  <a:lnTo>
                    <a:pt x="357" y="208"/>
                  </a:lnTo>
                  <a:lnTo>
                    <a:pt x="355" y="208"/>
                  </a:lnTo>
                  <a:lnTo>
                    <a:pt x="354" y="207"/>
                  </a:lnTo>
                  <a:lnTo>
                    <a:pt x="352" y="207"/>
                  </a:lnTo>
                  <a:lnTo>
                    <a:pt x="350" y="204"/>
                  </a:lnTo>
                  <a:lnTo>
                    <a:pt x="347" y="201"/>
                  </a:lnTo>
                  <a:lnTo>
                    <a:pt x="344" y="200"/>
                  </a:lnTo>
                  <a:lnTo>
                    <a:pt x="343" y="197"/>
                  </a:lnTo>
                  <a:lnTo>
                    <a:pt x="342" y="195"/>
                  </a:lnTo>
                  <a:lnTo>
                    <a:pt x="340" y="192"/>
                  </a:lnTo>
                  <a:lnTo>
                    <a:pt x="339" y="191"/>
                  </a:lnTo>
                  <a:lnTo>
                    <a:pt x="338" y="188"/>
                  </a:lnTo>
                  <a:lnTo>
                    <a:pt x="338" y="187"/>
                  </a:lnTo>
                  <a:lnTo>
                    <a:pt x="336" y="187"/>
                  </a:lnTo>
                  <a:lnTo>
                    <a:pt x="335" y="185"/>
                  </a:lnTo>
                  <a:lnTo>
                    <a:pt x="335" y="185"/>
                  </a:lnTo>
                  <a:lnTo>
                    <a:pt x="334" y="185"/>
                  </a:lnTo>
                  <a:lnTo>
                    <a:pt x="332" y="185"/>
                  </a:lnTo>
                  <a:lnTo>
                    <a:pt x="331" y="185"/>
                  </a:lnTo>
                  <a:lnTo>
                    <a:pt x="329" y="185"/>
                  </a:lnTo>
                  <a:lnTo>
                    <a:pt x="328" y="185"/>
                  </a:lnTo>
                  <a:lnTo>
                    <a:pt x="327" y="185"/>
                  </a:lnTo>
                  <a:lnTo>
                    <a:pt x="325" y="185"/>
                  </a:lnTo>
                  <a:lnTo>
                    <a:pt x="324" y="184"/>
                  </a:lnTo>
                  <a:lnTo>
                    <a:pt x="321" y="184"/>
                  </a:lnTo>
                  <a:lnTo>
                    <a:pt x="320" y="182"/>
                  </a:lnTo>
                  <a:lnTo>
                    <a:pt x="319" y="182"/>
                  </a:lnTo>
                  <a:lnTo>
                    <a:pt x="317" y="181"/>
                  </a:lnTo>
                  <a:lnTo>
                    <a:pt x="317" y="180"/>
                  </a:lnTo>
                  <a:lnTo>
                    <a:pt x="316" y="178"/>
                  </a:lnTo>
                  <a:lnTo>
                    <a:pt x="315" y="178"/>
                  </a:lnTo>
                  <a:lnTo>
                    <a:pt x="312" y="177"/>
                  </a:lnTo>
                  <a:lnTo>
                    <a:pt x="311" y="177"/>
                  </a:lnTo>
                  <a:lnTo>
                    <a:pt x="309" y="176"/>
                  </a:lnTo>
                  <a:lnTo>
                    <a:pt x="308" y="176"/>
                  </a:lnTo>
                  <a:lnTo>
                    <a:pt x="307" y="176"/>
                  </a:lnTo>
                  <a:lnTo>
                    <a:pt x="305" y="176"/>
                  </a:lnTo>
                  <a:lnTo>
                    <a:pt x="304" y="176"/>
                  </a:lnTo>
                  <a:lnTo>
                    <a:pt x="302" y="176"/>
                  </a:lnTo>
                  <a:lnTo>
                    <a:pt x="300" y="176"/>
                  </a:lnTo>
                  <a:lnTo>
                    <a:pt x="298" y="174"/>
                  </a:lnTo>
                  <a:lnTo>
                    <a:pt x="297" y="174"/>
                  </a:lnTo>
                  <a:lnTo>
                    <a:pt x="296" y="173"/>
                  </a:lnTo>
                  <a:lnTo>
                    <a:pt x="294" y="173"/>
                  </a:lnTo>
                  <a:lnTo>
                    <a:pt x="292" y="170"/>
                  </a:lnTo>
                  <a:lnTo>
                    <a:pt x="289" y="169"/>
                  </a:lnTo>
                  <a:lnTo>
                    <a:pt x="285" y="168"/>
                  </a:lnTo>
                  <a:lnTo>
                    <a:pt x="282" y="166"/>
                  </a:lnTo>
                  <a:lnTo>
                    <a:pt x="281" y="166"/>
                  </a:lnTo>
                  <a:lnTo>
                    <a:pt x="280" y="165"/>
                  </a:lnTo>
                  <a:lnTo>
                    <a:pt x="278" y="164"/>
                  </a:lnTo>
                  <a:lnTo>
                    <a:pt x="277" y="164"/>
                  </a:lnTo>
                  <a:lnTo>
                    <a:pt x="275" y="162"/>
                  </a:lnTo>
                  <a:lnTo>
                    <a:pt x="275" y="161"/>
                  </a:lnTo>
                  <a:lnTo>
                    <a:pt x="274" y="160"/>
                  </a:lnTo>
                  <a:lnTo>
                    <a:pt x="273" y="158"/>
                  </a:lnTo>
                  <a:lnTo>
                    <a:pt x="273" y="157"/>
                  </a:lnTo>
                  <a:lnTo>
                    <a:pt x="271" y="157"/>
                  </a:lnTo>
                  <a:lnTo>
                    <a:pt x="270" y="155"/>
                  </a:lnTo>
                  <a:lnTo>
                    <a:pt x="269" y="155"/>
                  </a:lnTo>
                  <a:lnTo>
                    <a:pt x="267" y="154"/>
                  </a:lnTo>
                  <a:lnTo>
                    <a:pt x="266" y="154"/>
                  </a:lnTo>
                  <a:lnTo>
                    <a:pt x="265" y="154"/>
                  </a:lnTo>
                  <a:lnTo>
                    <a:pt x="263" y="155"/>
                  </a:lnTo>
                  <a:lnTo>
                    <a:pt x="261" y="157"/>
                  </a:lnTo>
                  <a:lnTo>
                    <a:pt x="258" y="157"/>
                  </a:lnTo>
                  <a:lnTo>
                    <a:pt x="257" y="157"/>
                  </a:lnTo>
                  <a:lnTo>
                    <a:pt x="255" y="158"/>
                  </a:lnTo>
                  <a:lnTo>
                    <a:pt x="254" y="158"/>
                  </a:lnTo>
                  <a:lnTo>
                    <a:pt x="253" y="157"/>
                  </a:lnTo>
                  <a:lnTo>
                    <a:pt x="251" y="157"/>
                  </a:lnTo>
                  <a:lnTo>
                    <a:pt x="248" y="157"/>
                  </a:lnTo>
                  <a:lnTo>
                    <a:pt x="246" y="155"/>
                  </a:lnTo>
                  <a:lnTo>
                    <a:pt x="243" y="155"/>
                  </a:lnTo>
                  <a:lnTo>
                    <a:pt x="243" y="154"/>
                  </a:lnTo>
                  <a:lnTo>
                    <a:pt x="242" y="154"/>
                  </a:lnTo>
                  <a:lnTo>
                    <a:pt x="242" y="153"/>
                  </a:lnTo>
                  <a:lnTo>
                    <a:pt x="240" y="151"/>
                  </a:lnTo>
                  <a:lnTo>
                    <a:pt x="240" y="150"/>
                  </a:lnTo>
                  <a:lnTo>
                    <a:pt x="240" y="149"/>
                  </a:lnTo>
                  <a:lnTo>
                    <a:pt x="240" y="147"/>
                  </a:lnTo>
                  <a:lnTo>
                    <a:pt x="240" y="146"/>
                  </a:lnTo>
                  <a:lnTo>
                    <a:pt x="242" y="145"/>
                  </a:lnTo>
                  <a:lnTo>
                    <a:pt x="242" y="143"/>
                  </a:lnTo>
                  <a:lnTo>
                    <a:pt x="242" y="142"/>
                  </a:lnTo>
                  <a:lnTo>
                    <a:pt x="240" y="139"/>
                  </a:lnTo>
                  <a:lnTo>
                    <a:pt x="240" y="138"/>
                  </a:lnTo>
                  <a:lnTo>
                    <a:pt x="239" y="137"/>
                  </a:lnTo>
                  <a:lnTo>
                    <a:pt x="239" y="135"/>
                  </a:lnTo>
                  <a:lnTo>
                    <a:pt x="238" y="134"/>
                  </a:lnTo>
                  <a:lnTo>
                    <a:pt x="236" y="133"/>
                  </a:lnTo>
                  <a:lnTo>
                    <a:pt x="235" y="131"/>
                  </a:lnTo>
                  <a:lnTo>
                    <a:pt x="234" y="130"/>
                  </a:lnTo>
                  <a:lnTo>
                    <a:pt x="234" y="128"/>
                  </a:lnTo>
                  <a:lnTo>
                    <a:pt x="232" y="127"/>
                  </a:lnTo>
                  <a:lnTo>
                    <a:pt x="232" y="124"/>
                  </a:lnTo>
                  <a:lnTo>
                    <a:pt x="232" y="123"/>
                  </a:lnTo>
                  <a:lnTo>
                    <a:pt x="232" y="122"/>
                  </a:lnTo>
                  <a:lnTo>
                    <a:pt x="232" y="120"/>
                  </a:lnTo>
                  <a:lnTo>
                    <a:pt x="232" y="118"/>
                  </a:lnTo>
                  <a:lnTo>
                    <a:pt x="232" y="116"/>
                  </a:lnTo>
                  <a:lnTo>
                    <a:pt x="232" y="116"/>
                  </a:lnTo>
                  <a:lnTo>
                    <a:pt x="234" y="115"/>
                  </a:lnTo>
                  <a:lnTo>
                    <a:pt x="234" y="115"/>
                  </a:lnTo>
                  <a:lnTo>
                    <a:pt x="234" y="114"/>
                  </a:lnTo>
                  <a:lnTo>
                    <a:pt x="234" y="114"/>
                  </a:lnTo>
                  <a:lnTo>
                    <a:pt x="234" y="112"/>
                  </a:lnTo>
                  <a:lnTo>
                    <a:pt x="234" y="111"/>
                  </a:lnTo>
                  <a:lnTo>
                    <a:pt x="234" y="111"/>
                  </a:lnTo>
                  <a:lnTo>
                    <a:pt x="234" y="110"/>
                  </a:lnTo>
                  <a:lnTo>
                    <a:pt x="232" y="108"/>
                  </a:lnTo>
                  <a:lnTo>
                    <a:pt x="232" y="107"/>
                  </a:lnTo>
                  <a:lnTo>
                    <a:pt x="231" y="107"/>
                  </a:lnTo>
                  <a:lnTo>
                    <a:pt x="231" y="106"/>
                  </a:lnTo>
                  <a:lnTo>
                    <a:pt x="230" y="104"/>
                  </a:lnTo>
                  <a:lnTo>
                    <a:pt x="228" y="104"/>
                  </a:lnTo>
                  <a:lnTo>
                    <a:pt x="227" y="103"/>
                  </a:lnTo>
                  <a:lnTo>
                    <a:pt x="227" y="103"/>
                  </a:lnTo>
                  <a:lnTo>
                    <a:pt x="226" y="103"/>
                  </a:lnTo>
                  <a:lnTo>
                    <a:pt x="226" y="103"/>
                  </a:lnTo>
                  <a:lnTo>
                    <a:pt x="223" y="101"/>
                  </a:lnTo>
                  <a:lnTo>
                    <a:pt x="221" y="101"/>
                  </a:lnTo>
                  <a:lnTo>
                    <a:pt x="220" y="101"/>
                  </a:lnTo>
                  <a:lnTo>
                    <a:pt x="219" y="100"/>
                  </a:lnTo>
                  <a:lnTo>
                    <a:pt x="219" y="99"/>
                  </a:lnTo>
                  <a:lnTo>
                    <a:pt x="216" y="97"/>
                  </a:lnTo>
                  <a:lnTo>
                    <a:pt x="215" y="96"/>
                  </a:lnTo>
                  <a:lnTo>
                    <a:pt x="212" y="95"/>
                  </a:lnTo>
                  <a:lnTo>
                    <a:pt x="212" y="93"/>
                  </a:lnTo>
                  <a:lnTo>
                    <a:pt x="211" y="93"/>
                  </a:lnTo>
                  <a:lnTo>
                    <a:pt x="209" y="93"/>
                  </a:lnTo>
                  <a:lnTo>
                    <a:pt x="208" y="93"/>
                  </a:lnTo>
                  <a:lnTo>
                    <a:pt x="207" y="93"/>
                  </a:lnTo>
                  <a:lnTo>
                    <a:pt x="207" y="93"/>
                  </a:lnTo>
                  <a:lnTo>
                    <a:pt x="205" y="93"/>
                  </a:lnTo>
                  <a:lnTo>
                    <a:pt x="204" y="95"/>
                  </a:lnTo>
                  <a:lnTo>
                    <a:pt x="204" y="96"/>
                  </a:lnTo>
                  <a:lnTo>
                    <a:pt x="203" y="96"/>
                  </a:lnTo>
                  <a:lnTo>
                    <a:pt x="203" y="96"/>
                  </a:lnTo>
                  <a:lnTo>
                    <a:pt x="201" y="97"/>
                  </a:lnTo>
                  <a:lnTo>
                    <a:pt x="200" y="97"/>
                  </a:lnTo>
                  <a:lnTo>
                    <a:pt x="200" y="97"/>
                  </a:lnTo>
                  <a:lnTo>
                    <a:pt x="198" y="97"/>
                  </a:lnTo>
                  <a:lnTo>
                    <a:pt x="198" y="97"/>
                  </a:lnTo>
                  <a:lnTo>
                    <a:pt x="197" y="97"/>
                  </a:lnTo>
                  <a:lnTo>
                    <a:pt x="196" y="96"/>
                  </a:lnTo>
                  <a:lnTo>
                    <a:pt x="196" y="96"/>
                  </a:lnTo>
                  <a:lnTo>
                    <a:pt x="194" y="96"/>
                  </a:lnTo>
                  <a:lnTo>
                    <a:pt x="192" y="97"/>
                  </a:lnTo>
                  <a:lnTo>
                    <a:pt x="189" y="97"/>
                  </a:lnTo>
                  <a:lnTo>
                    <a:pt x="188" y="99"/>
                  </a:lnTo>
                  <a:lnTo>
                    <a:pt x="186" y="99"/>
                  </a:lnTo>
                  <a:lnTo>
                    <a:pt x="184" y="99"/>
                  </a:lnTo>
                  <a:lnTo>
                    <a:pt x="182" y="99"/>
                  </a:lnTo>
                  <a:lnTo>
                    <a:pt x="181" y="99"/>
                  </a:lnTo>
                  <a:lnTo>
                    <a:pt x="180" y="99"/>
                  </a:lnTo>
                  <a:lnTo>
                    <a:pt x="177" y="99"/>
                  </a:lnTo>
                  <a:lnTo>
                    <a:pt x="176" y="97"/>
                  </a:lnTo>
                  <a:lnTo>
                    <a:pt x="176" y="97"/>
                  </a:lnTo>
                  <a:lnTo>
                    <a:pt x="173" y="96"/>
                  </a:lnTo>
                  <a:lnTo>
                    <a:pt x="173" y="96"/>
                  </a:lnTo>
                  <a:lnTo>
                    <a:pt x="171" y="95"/>
                  </a:lnTo>
                  <a:lnTo>
                    <a:pt x="170" y="95"/>
                  </a:lnTo>
                  <a:lnTo>
                    <a:pt x="169" y="93"/>
                  </a:lnTo>
                  <a:lnTo>
                    <a:pt x="169" y="93"/>
                  </a:lnTo>
                  <a:lnTo>
                    <a:pt x="167" y="92"/>
                  </a:lnTo>
                  <a:lnTo>
                    <a:pt x="167" y="89"/>
                  </a:lnTo>
                  <a:lnTo>
                    <a:pt x="167" y="87"/>
                  </a:lnTo>
                  <a:lnTo>
                    <a:pt x="167" y="84"/>
                  </a:lnTo>
                  <a:lnTo>
                    <a:pt x="167" y="81"/>
                  </a:lnTo>
                  <a:lnTo>
                    <a:pt x="167" y="80"/>
                  </a:lnTo>
                  <a:lnTo>
                    <a:pt x="167" y="77"/>
                  </a:lnTo>
                  <a:lnTo>
                    <a:pt x="166" y="76"/>
                  </a:lnTo>
                  <a:lnTo>
                    <a:pt x="166" y="74"/>
                  </a:lnTo>
                  <a:lnTo>
                    <a:pt x="165" y="73"/>
                  </a:lnTo>
                  <a:lnTo>
                    <a:pt x="163" y="73"/>
                  </a:lnTo>
                  <a:lnTo>
                    <a:pt x="162" y="72"/>
                  </a:lnTo>
                  <a:lnTo>
                    <a:pt x="161" y="70"/>
                  </a:lnTo>
                  <a:lnTo>
                    <a:pt x="158" y="70"/>
                  </a:lnTo>
                  <a:lnTo>
                    <a:pt x="154" y="69"/>
                  </a:lnTo>
                  <a:lnTo>
                    <a:pt x="150" y="68"/>
                  </a:lnTo>
                  <a:lnTo>
                    <a:pt x="146" y="68"/>
                  </a:lnTo>
                  <a:lnTo>
                    <a:pt x="143" y="68"/>
                  </a:lnTo>
                  <a:lnTo>
                    <a:pt x="140" y="68"/>
                  </a:lnTo>
                  <a:lnTo>
                    <a:pt x="138" y="68"/>
                  </a:lnTo>
                  <a:lnTo>
                    <a:pt x="135" y="69"/>
                  </a:lnTo>
                  <a:lnTo>
                    <a:pt x="134" y="69"/>
                  </a:lnTo>
                  <a:lnTo>
                    <a:pt x="131" y="69"/>
                  </a:lnTo>
                  <a:lnTo>
                    <a:pt x="128" y="69"/>
                  </a:lnTo>
                  <a:lnTo>
                    <a:pt x="126" y="70"/>
                  </a:lnTo>
                  <a:lnTo>
                    <a:pt x="122" y="70"/>
                  </a:lnTo>
                  <a:lnTo>
                    <a:pt x="119" y="69"/>
                  </a:lnTo>
                  <a:lnTo>
                    <a:pt x="117" y="69"/>
                  </a:lnTo>
                  <a:lnTo>
                    <a:pt x="116" y="69"/>
                  </a:lnTo>
                  <a:lnTo>
                    <a:pt x="115" y="69"/>
                  </a:lnTo>
                  <a:lnTo>
                    <a:pt x="115" y="68"/>
                  </a:lnTo>
                  <a:lnTo>
                    <a:pt x="113" y="68"/>
                  </a:lnTo>
                  <a:lnTo>
                    <a:pt x="113" y="66"/>
                  </a:lnTo>
                  <a:lnTo>
                    <a:pt x="112" y="66"/>
                  </a:lnTo>
                  <a:lnTo>
                    <a:pt x="112" y="65"/>
                  </a:lnTo>
                  <a:lnTo>
                    <a:pt x="111" y="65"/>
                  </a:lnTo>
                  <a:lnTo>
                    <a:pt x="111" y="64"/>
                  </a:lnTo>
                  <a:lnTo>
                    <a:pt x="111" y="62"/>
                  </a:lnTo>
                  <a:lnTo>
                    <a:pt x="111" y="62"/>
                  </a:lnTo>
                  <a:lnTo>
                    <a:pt x="109" y="61"/>
                  </a:lnTo>
                  <a:lnTo>
                    <a:pt x="109" y="60"/>
                  </a:lnTo>
                  <a:lnTo>
                    <a:pt x="109" y="60"/>
                  </a:lnTo>
                  <a:lnTo>
                    <a:pt x="108" y="58"/>
                  </a:lnTo>
                  <a:lnTo>
                    <a:pt x="108" y="57"/>
                  </a:lnTo>
                  <a:lnTo>
                    <a:pt x="107" y="57"/>
                  </a:lnTo>
                  <a:lnTo>
                    <a:pt x="107" y="56"/>
                  </a:lnTo>
                  <a:lnTo>
                    <a:pt x="105" y="56"/>
                  </a:lnTo>
                  <a:lnTo>
                    <a:pt x="104" y="54"/>
                  </a:lnTo>
                  <a:lnTo>
                    <a:pt x="101" y="53"/>
                  </a:lnTo>
                  <a:lnTo>
                    <a:pt x="100" y="51"/>
                  </a:lnTo>
                  <a:lnTo>
                    <a:pt x="100" y="50"/>
                  </a:lnTo>
                  <a:lnTo>
                    <a:pt x="100" y="49"/>
                  </a:lnTo>
                  <a:lnTo>
                    <a:pt x="100" y="49"/>
                  </a:lnTo>
                  <a:lnTo>
                    <a:pt x="100" y="47"/>
                  </a:lnTo>
                  <a:lnTo>
                    <a:pt x="100" y="47"/>
                  </a:lnTo>
                  <a:lnTo>
                    <a:pt x="100" y="46"/>
                  </a:lnTo>
                  <a:lnTo>
                    <a:pt x="100" y="45"/>
                  </a:lnTo>
                  <a:lnTo>
                    <a:pt x="101" y="45"/>
                  </a:lnTo>
                  <a:lnTo>
                    <a:pt x="101" y="43"/>
                  </a:lnTo>
                  <a:lnTo>
                    <a:pt x="103" y="43"/>
                  </a:lnTo>
                  <a:lnTo>
                    <a:pt x="103" y="42"/>
                  </a:lnTo>
                  <a:lnTo>
                    <a:pt x="104" y="42"/>
                  </a:lnTo>
                  <a:lnTo>
                    <a:pt x="105" y="41"/>
                  </a:lnTo>
                  <a:lnTo>
                    <a:pt x="105" y="39"/>
                  </a:lnTo>
                  <a:lnTo>
                    <a:pt x="105" y="39"/>
                  </a:lnTo>
                  <a:lnTo>
                    <a:pt x="105" y="38"/>
                  </a:lnTo>
                  <a:lnTo>
                    <a:pt x="107" y="37"/>
                  </a:lnTo>
                  <a:lnTo>
                    <a:pt x="107" y="34"/>
                  </a:lnTo>
                  <a:lnTo>
                    <a:pt x="108" y="33"/>
                  </a:lnTo>
                  <a:lnTo>
                    <a:pt x="108" y="30"/>
                  </a:lnTo>
                  <a:lnTo>
                    <a:pt x="109" y="29"/>
                  </a:lnTo>
                  <a:lnTo>
                    <a:pt x="109" y="26"/>
                  </a:lnTo>
                  <a:lnTo>
                    <a:pt x="111" y="23"/>
                  </a:lnTo>
                  <a:lnTo>
                    <a:pt x="111" y="20"/>
                  </a:lnTo>
                  <a:lnTo>
                    <a:pt x="111" y="18"/>
                  </a:lnTo>
                  <a:lnTo>
                    <a:pt x="111" y="15"/>
                  </a:lnTo>
                  <a:lnTo>
                    <a:pt x="111" y="11"/>
                  </a:lnTo>
                  <a:lnTo>
                    <a:pt x="111" y="8"/>
                  </a:lnTo>
                  <a:lnTo>
                    <a:pt x="109" y="6"/>
                  </a:lnTo>
                  <a:lnTo>
                    <a:pt x="109" y="2"/>
                  </a:lnTo>
                  <a:lnTo>
                    <a:pt x="109" y="0"/>
                  </a:lnTo>
                  <a:lnTo>
                    <a:pt x="108" y="0"/>
                  </a:lnTo>
                  <a:lnTo>
                    <a:pt x="107" y="0"/>
                  </a:lnTo>
                  <a:lnTo>
                    <a:pt x="105" y="0"/>
                  </a:lnTo>
                  <a:lnTo>
                    <a:pt x="103" y="0"/>
                  </a:lnTo>
                  <a:lnTo>
                    <a:pt x="101" y="0"/>
                  </a:lnTo>
                  <a:lnTo>
                    <a:pt x="100" y="2"/>
                  </a:lnTo>
                  <a:lnTo>
                    <a:pt x="99" y="2"/>
                  </a:lnTo>
                  <a:lnTo>
                    <a:pt x="97" y="3"/>
                  </a:lnTo>
                  <a:lnTo>
                    <a:pt x="96" y="3"/>
                  </a:lnTo>
                  <a:lnTo>
                    <a:pt x="94" y="4"/>
                  </a:lnTo>
                  <a:lnTo>
                    <a:pt x="94" y="6"/>
                  </a:lnTo>
                  <a:lnTo>
                    <a:pt x="93" y="7"/>
                  </a:lnTo>
                  <a:lnTo>
                    <a:pt x="92" y="8"/>
                  </a:lnTo>
                  <a:lnTo>
                    <a:pt x="90" y="10"/>
                  </a:lnTo>
                  <a:lnTo>
                    <a:pt x="89" y="11"/>
                  </a:lnTo>
                  <a:lnTo>
                    <a:pt x="88" y="12"/>
                  </a:lnTo>
                  <a:lnTo>
                    <a:pt x="86" y="12"/>
                  </a:lnTo>
                  <a:lnTo>
                    <a:pt x="84" y="14"/>
                  </a:lnTo>
                  <a:lnTo>
                    <a:pt x="82" y="15"/>
                  </a:lnTo>
                  <a:lnTo>
                    <a:pt x="81" y="15"/>
                  </a:lnTo>
                  <a:lnTo>
                    <a:pt x="78" y="16"/>
                  </a:lnTo>
                  <a:lnTo>
                    <a:pt x="77" y="16"/>
                  </a:lnTo>
                  <a:lnTo>
                    <a:pt x="76" y="16"/>
                  </a:lnTo>
                  <a:lnTo>
                    <a:pt x="73" y="16"/>
                  </a:lnTo>
                  <a:lnTo>
                    <a:pt x="72" y="16"/>
                  </a:lnTo>
                  <a:lnTo>
                    <a:pt x="70" y="16"/>
                  </a:lnTo>
                  <a:lnTo>
                    <a:pt x="69" y="15"/>
                  </a:lnTo>
                  <a:lnTo>
                    <a:pt x="69" y="15"/>
                  </a:lnTo>
                  <a:lnTo>
                    <a:pt x="67" y="14"/>
                  </a:lnTo>
                  <a:lnTo>
                    <a:pt x="67" y="14"/>
                  </a:lnTo>
                  <a:lnTo>
                    <a:pt x="66" y="14"/>
                  </a:lnTo>
                  <a:lnTo>
                    <a:pt x="65" y="14"/>
                  </a:lnTo>
                  <a:lnTo>
                    <a:pt x="63" y="14"/>
                  </a:lnTo>
                  <a:lnTo>
                    <a:pt x="62" y="14"/>
                  </a:lnTo>
                  <a:lnTo>
                    <a:pt x="61" y="14"/>
                  </a:lnTo>
                  <a:lnTo>
                    <a:pt x="59" y="15"/>
                  </a:lnTo>
                  <a:lnTo>
                    <a:pt x="58" y="15"/>
                  </a:lnTo>
                  <a:lnTo>
                    <a:pt x="57" y="16"/>
                  </a:lnTo>
                  <a:lnTo>
                    <a:pt x="55" y="18"/>
                  </a:lnTo>
                  <a:lnTo>
                    <a:pt x="54" y="18"/>
                  </a:lnTo>
                  <a:lnTo>
                    <a:pt x="53" y="19"/>
                  </a:lnTo>
                  <a:lnTo>
                    <a:pt x="53" y="20"/>
                  </a:lnTo>
                  <a:lnTo>
                    <a:pt x="51" y="22"/>
                  </a:lnTo>
                  <a:lnTo>
                    <a:pt x="51" y="23"/>
                  </a:lnTo>
                  <a:lnTo>
                    <a:pt x="50" y="26"/>
                  </a:lnTo>
                  <a:lnTo>
                    <a:pt x="49" y="29"/>
                  </a:lnTo>
                  <a:lnTo>
                    <a:pt x="47" y="31"/>
                  </a:lnTo>
                  <a:lnTo>
                    <a:pt x="46" y="33"/>
                  </a:lnTo>
                  <a:lnTo>
                    <a:pt x="45" y="34"/>
                  </a:lnTo>
                  <a:lnTo>
                    <a:pt x="45" y="34"/>
                  </a:lnTo>
                  <a:lnTo>
                    <a:pt x="43" y="35"/>
                  </a:lnTo>
                  <a:lnTo>
                    <a:pt x="43" y="37"/>
                  </a:lnTo>
                  <a:lnTo>
                    <a:pt x="43" y="38"/>
                  </a:lnTo>
                  <a:lnTo>
                    <a:pt x="42" y="39"/>
                  </a:lnTo>
                  <a:lnTo>
                    <a:pt x="42" y="41"/>
                  </a:lnTo>
                  <a:lnTo>
                    <a:pt x="42" y="42"/>
                  </a:lnTo>
                  <a:lnTo>
                    <a:pt x="42" y="42"/>
                  </a:lnTo>
                  <a:lnTo>
                    <a:pt x="42" y="43"/>
                  </a:lnTo>
                  <a:lnTo>
                    <a:pt x="42" y="45"/>
                  </a:lnTo>
                  <a:lnTo>
                    <a:pt x="40" y="46"/>
                  </a:lnTo>
                  <a:lnTo>
                    <a:pt x="40" y="47"/>
                  </a:lnTo>
                  <a:lnTo>
                    <a:pt x="40" y="47"/>
                  </a:lnTo>
                  <a:lnTo>
                    <a:pt x="39" y="49"/>
                  </a:lnTo>
                  <a:lnTo>
                    <a:pt x="39" y="49"/>
                  </a:lnTo>
                  <a:lnTo>
                    <a:pt x="38" y="51"/>
                  </a:lnTo>
                  <a:lnTo>
                    <a:pt x="36" y="53"/>
                  </a:lnTo>
                  <a:lnTo>
                    <a:pt x="34" y="54"/>
                  </a:lnTo>
                  <a:lnTo>
                    <a:pt x="32" y="56"/>
                  </a:lnTo>
                  <a:lnTo>
                    <a:pt x="31" y="58"/>
                  </a:lnTo>
                  <a:lnTo>
                    <a:pt x="28" y="61"/>
                  </a:lnTo>
                  <a:lnTo>
                    <a:pt x="27" y="64"/>
                  </a:lnTo>
                  <a:lnTo>
                    <a:pt x="26" y="66"/>
                  </a:lnTo>
                  <a:lnTo>
                    <a:pt x="23" y="69"/>
                  </a:lnTo>
                  <a:lnTo>
                    <a:pt x="22" y="72"/>
                  </a:lnTo>
                  <a:lnTo>
                    <a:pt x="19" y="76"/>
                  </a:lnTo>
                  <a:lnTo>
                    <a:pt x="18" y="79"/>
                  </a:lnTo>
                  <a:lnTo>
                    <a:pt x="16" y="81"/>
                  </a:lnTo>
                  <a:lnTo>
                    <a:pt x="16" y="84"/>
                  </a:lnTo>
                  <a:lnTo>
                    <a:pt x="16" y="85"/>
                  </a:lnTo>
                  <a:lnTo>
                    <a:pt x="16" y="85"/>
                  </a:lnTo>
                  <a:lnTo>
                    <a:pt x="16" y="87"/>
                  </a:lnTo>
                  <a:lnTo>
                    <a:pt x="16" y="87"/>
                  </a:lnTo>
                  <a:lnTo>
                    <a:pt x="16" y="88"/>
                  </a:lnTo>
                  <a:lnTo>
                    <a:pt x="16" y="89"/>
                  </a:lnTo>
                  <a:lnTo>
                    <a:pt x="16" y="91"/>
                  </a:lnTo>
                  <a:lnTo>
                    <a:pt x="16" y="92"/>
                  </a:lnTo>
                  <a:lnTo>
                    <a:pt x="15" y="93"/>
                  </a:lnTo>
                  <a:lnTo>
                    <a:pt x="13" y="95"/>
                  </a:lnTo>
                  <a:lnTo>
                    <a:pt x="12" y="96"/>
                  </a:lnTo>
                  <a:lnTo>
                    <a:pt x="12" y="97"/>
                  </a:lnTo>
                  <a:lnTo>
                    <a:pt x="11" y="100"/>
                  </a:lnTo>
                  <a:lnTo>
                    <a:pt x="11" y="101"/>
                  </a:lnTo>
                  <a:lnTo>
                    <a:pt x="9" y="104"/>
                  </a:lnTo>
                  <a:lnTo>
                    <a:pt x="9" y="106"/>
                  </a:lnTo>
                  <a:lnTo>
                    <a:pt x="9" y="107"/>
                  </a:lnTo>
                  <a:lnTo>
                    <a:pt x="9" y="108"/>
                  </a:lnTo>
                  <a:lnTo>
                    <a:pt x="9" y="110"/>
                  </a:lnTo>
                  <a:lnTo>
                    <a:pt x="8" y="111"/>
                  </a:lnTo>
                  <a:lnTo>
                    <a:pt x="7" y="114"/>
                  </a:lnTo>
                  <a:lnTo>
                    <a:pt x="5" y="118"/>
                  </a:lnTo>
                  <a:lnTo>
                    <a:pt x="3" y="120"/>
                  </a:lnTo>
                  <a:lnTo>
                    <a:pt x="1" y="122"/>
                  </a:lnTo>
                  <a:lnTo>
                    <a:pt x="1" y="123"/>
                  </a:lnTo>
                  <a:lnTo>
                    <a:pt x="0" y="124"/>
                  </a:lnTo>
                  <a:lnTo>
                    <a:pt x="1" y="126"/>
                  </a:lnTo>
                  <a:lnTo>
                    <a:pt x="4" y="127"/>
                  </a:lnTo>
                  <a:lnTo>
                    <a:pt x="4" y="128"/>
                  </a:lnTo>
                  <a:lnTo>
                    <a:pt x="5" y="128"/>
                  </a:lnTo>
                  <a:lnTo>
                    <a:pt x="5" y="130"/>
                  </a:lnTo>
                  <a:lnTo>
                    <a:pt x="7" y="131"/>
                  </a:lnTo>
                  <a:lnTo>
                    <a:pt x="7" y="131"/>
                  </a:lnTo>
                  <a:lnTo>
                    <a:pt x="7" y="133"/>
                  </a:lnTo>
                  <a:lnTo>
                    <a:pt x="7" y="134"/>
                  </a:lnTo>
                  <a:lnTo>
                    <a:pt x="7" y="134"/>
                  </a:lnTo>
                  <a:lnTo>
                    <a:pt x="7" y="135"/>
                  </a:lnTo>
                  <a:lnTo>
                    <a:pt x="8" y="135"/>
                  </a:lnTo>
                  <a:lnTo>
                    <a:pt x="8" y="137"/>
                  </a:lnTo>
                  <a:lnTo>
                    <a:pt x="9" y="138"/>
                  </a:lnTo>
                  <a:lnTo>
                    <a:pt x="9" y="138"/>
                  </a:lnTo>
                  <a:lnTo>
                    <a:pt x="11" y="139"/>
                  </a:lnTo>
                  <a:lnTo>
                    <a:pt x="11" y="139"/>
                  </a:lnTo>
                  <a:lnTo>
                    <a:pt x="12" y="141"/>
                  </a:lnTo>
                  <a:lnTo>
                    <a:pt x="15" y="142"/>
                  </a:lnTo>
                  <a:lnTo>
                    <a:pt x="16" y="143"/>
                  </a:lnTo>
                  <a:lnTo>
                    <a:pt x="19" y="145"/>
                  </a:lnTo>
                  <a:lnTo>
                    <a:pt x="20" y="146"/>
                  </a:lnTo>
                  <a:lnTo>
                    <a:pt x="23" y="149"/>
                  </a:lnTo>
                  <a:lnTo>
                    <a:pt x="24" y="151"/>
                  </a:lnTo>
                  <a:lnTo>
                    <a:pt x="27" y="154"/>
                  </a:lnTo>
                  <a:lnTo>
                    <a:pt x="30" y="157"/>
                  </a:lnTo>
                  <a:lnTo>
                    <a:pt x="31" y="160"/>
                  </a:lnTo>
                  <a:lnTo>
                    <a:pt x="34" y="164"/>
                  </a:lnTo>
                  <a:lnTo>
                    <a:pt x="36" y="168"/>
                  </a:lnTo>
                  <a:lnTo>
                    <a:pt x="39" y="170"/>
                  </a:lnTo>
                  <a:lnTo>
                    <a:pt x="42" y="174"/>
                  </a:lnTo>
                  <a:lnTo>
                    <a:pt x="43" y="177"/>
                  </a:lnTo>
                  <a:lnTo>
                    <a:pt x="45" y="181"/>
                  </a:lnTo>
                  <a:lnTo>
                    <a:pt x="46" y="184"/>
                  </a:lnTo>
                  <a:lnTo>
                    <a:pt x="47" y="185"/>
                  </a:lnTo>
                  <a:lnTo>
                    <a:pt x="47" y="187"/>
                  </a:lnTo>
                  <a:lnTo>
                    <a:pt x="47" y="188"/>
                  </a:lnTo>
                  <a:lnTo>
                    <a:pt x="46" y="188"/>
                  </a:lnTo>
                  <a:lnTo>
                    <a:pt x="46" y="189"/>
                  </a:lnTo>
                  <a:lnTo>
                    <a:pt x="45" y="191"/>
                  </a:lnTo>
                  <a:lnTo>
                    <a:pt x="45" y="191"/>
                  </a:lnTo>
                  <a:lnTo>
                    <a:pt x="43" y="192"/>
                  </a:lnTo>
                  <a:lnTo>
                    <a:pt x="43" y="192"/>
                  </a:lnTo>
                  <a:lnTo>
                    <a:pt x="42" y="192"/>
                  </a:lnTo>
                  <a:lnTo>
                    <a:pt x="42" y="193"/>
                  </a:lnTo>
                  <a:lnTo>
                    <a:pt x="40" y="193"/>
                  </a:lnTo>
                  <a:lnTo>
                    <a:pt x="40" y="195"/>
                  </a:lnTo>
                  <a:lnTo>
                    <a:pt x="39" y="196"/>
                  </a:lnTo>
                  <a:lnTo>
                    <a:pt x="39" y="196"/>
                  </a:lnTo>
                  <a:lnTo>
                    <a:pt x="39" y="197"/>
                  </a:lnTo>
                  <a:lnTo>
                    <a:pt x="39" y="200"/>
                  </a:lnTo>
                  <a:lnTo>
                    <a:pt x="39" y="203"/>
                  </a:lnTo>
                  <a:lnTo>
                    <a:pt x="40" y="207"/>
                  </a:lnTo>
                  <a:lnTo>
                    <a:pt x="40" y="211"/>
                  </a:lnTo>
                  <a:lnTo>
                    <a:pt x="42" y="214"/>
                  </a:lnTo>
                  <a:lnTo>
                    <a:pt x="42" y="218"/>
                  </a:lnTo>
                  <a:lnTo>
                    <a:pt x="43" y="220"/>
                  </a:lnTo>
                  <a:lnTo>
                    <a:pt x="43" y="222"/>
                  </a:lnTo>
                  <a:lnTo>
                    <a:pt x="45" y="223"/>
                  </a:lnTo>
                  <a:lnTo>
                    <a:pt x="45" y="226"/>
                  </a:lnTo>
                  <a:lnTo>
                    <a:pt x="46" y="228"/>
                  </a:lnTo>
                  <a:lnTo>
                    <a:pt x="47" y="230"/>
                  </a:lnTo>
                  <a:lnTo>
                    <a:pt x="47" y="231"/>
                  </a:lnTo>
                  <a:lnTo>
                    <a:pt x="47" y="232"/>
                  </a:lnTo>
                  <a:lnTo>
                    <a:pt x="47" y="234"/>
                  </a:lnTo>
                  <a:lnTo>
                    <a:pt x="47" y="235"/>
                  </a:lnTo>
                  <a:lnTo>
                    <a:pt x="46" y="239"/>
                  </a:lnTo>
                  <a:lnTo>
                    <a:pt x="46" y="243"/>
                  </a:lnTo>
                  <a:lnTo>
                    <a:pt x="45" y="246"/>
                  </a:lnTo>
                  <a:lnTo>
                    <a:pt x="43" y="250"/>
                  </a:lnTo>
                  <a:lnTo>
                    <a:pt x="43" y="253"/>
                  </a:lnTo>
                  <a:lnTo>
                    <a:pt x="43" y="254"/>
                  </a:lnTo>
                  <a:lnTo>
                    <a:pt x="43" y="255"/>
                  </a:lnTo>
                  <a:lnTo>
                    <a:pt x="43" y="255"/>
                  </a:lnTo>
                  <a:lnTo>
                    <a:pt x="43" y="257"/>
                  </a:lnTo>
                  <a:lnTo>
                    <a:pt x="45" y="257"/>
                  </a:lnTo>
                  <a:lnTo>
                    <a:pt x="46" y="258"/>
                  </a:lnTo>
                  <a:lnTo>
                    <a:pt x="47" y="259"/>
                  </a:lnTo>
                  <a:lnTo>
                    <a:pt x="47" y="259"/>
                  </a:lnTo>
                  <a:lnTo>
                    <a:pt x="49" y="261"/>
                  </a:lnTo>
                  <a:lnTo>
                    <a:pt x="51" y="262"/>
                  </a:lnTo>
                  <a:lnTo>
                    <a:pt x="54" y="264"/>
                  </a:lnTo>
                  <a:lnTo>
                    <a:pt x="57" y="266"/>
                  </a:lnTo>
                  <a:lnTo>
                    <a:pt x="59" y="268"/>
                  </a:lnTo>
                  <a:lnTo>
                    <a:pt x="61" y="268"/>
                  </a:lnTo>
                  <a:lnTo>
                    <a:pt x="61" y="269"/>
                  </a:lnTo>
                  <a:lnTo>
                    <a:pt x="62" y="270"/>
                  </a:lnTo>
                  <a:lnTo>
                    <a:pt x="62" y="272"/>
                  </a:lnTo>
                  <a:lnTo>
                    <a:pt x="63" y="273"/>
                  </a:lnTo>
                  <a:lnTo>
                    <a:pt x="65" y="276"/>
                  </a:lnTo>
                  <a:lnTo>
                    <a:pt x="65" y="277"/>
                  </a:lnTo>
                  <a:lnTo>
                    <a:pt x="65" y="278"/>
                  </a:lnTo>
                  <a:lnTo>
                    <a:pt x="65" y="282"/>
                  </a:lnTo>
                  <a:lnTo>
                    <a:pt x="65" y="286"/>
                  </a:lnTo>
                  <a:lnTo>
                    <a:pt x="66" y="291"/>
                  </a:lnTo>
                  <a:lnTo>
                    <a:pt x="66" y="293"/>
                  </a:lnTo>
                  <a:lnTo>
                    <a:pt x="66" y="295"/>
                  </a:lnTo>
                  <a:lnTo>
                    <a:pt x="66" y="296"/>
                  </a:lnTo>
                  <a:lnTo>
                    <a:pt x="66" y="297"/>
                  </a:lnTo>
                  <a:lnTo>
                    <a:pt x="66" y="299"/>
                  </a:lnTo>
                  <a:lnTo>
                    <a:pt x="67" y="300"/>
                  </a:lnTo>
                  <a:lnTo>
                    <a:pt x="67" y="300"/>
                  </a:lnTo>
                  <a:lnTo>
                    <a:pt x="67" y="301"/>
                  </a:lnTo>
                  <a:lnTo>
                    <a:pt x="69" y="303"/>
                  </a:lnTo>
                  <a:lnTo>
                    <a:pt x="70" y="304"/>
                  </a:lnTo>
                  <a:lnTo>
                    <a:pt x="72" y="305"/>
                  </a:lnTo>
                  <a:lnTo>
                    <a:pt x="72" y="305"/>
                  </a:lnTo>
                  <a:lnTo>
                    <a:pt x="73" y="305"/>
                  </a:lnTo>
                  <a:lnTo>
                    <a:pt x="76" y="307"/>
                  </a:lnTo>
                  <a:lnTo>
                    <a:pt x="78" y="307"/>
                  </a:lnTo>
                  <a:lnTo>
                    <a:pt x="80" y="307"/>
                  </a:lnTo>
                  <a:lnTo>
                    <a:pt x="81" y="307"/>
                  </a:lnTo>
                  <a:lnTo>
                    <a:pt x="82" y="307"/>
                  </a:lnTo>
                  <a:lnTo>
                    <a:pt x="84" y="307"/>
                  </a:lnTo>
                  <a:lnTo>
                    <a:pt x="86" y="305"/>
                  </a:lnTo>
                  <a:lnTo>
                    <a:pt x="88" y="305"/>
                  </a:lnTo>
                  <a:lnTo>
                    <a:pt x="89" y="304"/>
                  </a:lnTo>
                  <a:lnTo>
                    <a:pt x="89" y="303"/>
                  </a:lnTo>
                  <a:lnTo>
                    <a:pt x="90" y="301"/>
                  </a:lnTo>
                  <a:lnTo>
                    <a:pt x="92" y="300"/>
                  </a:lnTo>
                  <a:lnTo>
                    <a:pt x="93" y="300"/>
                  </a:lnTo>
                  <a:lnTo>
                    <a:pt x="94" y="300"/>
                  </a:lnTo>
                  <a:lnTo>
                    <a:pt x="96" y="299"/>
                  </a:lnTo>
                  <a:lnTo>
                    <a:pt x="97" y="299"/>
                  </a:lnTo>
                  <a:lnTo>
                    <a:pt x="99" y="299"/>
                  </a:lnTo>
                  <a:lnTo>
                    <a:pt x="100" y="299"/>
                  </a:lnTo>
                  <a:lnTo>
                    <a:pt x="101" y="299"/>
                  </a:lnTo>
                  <a:lnTo>
                    <a:pt x="103" y="300"/>
                  </a:lnTo>
                  <a:lnTo>
                    <a:pt x="104" y="300"/>
                  </a:lnTo>
                  <a:lnTo>
                    <a:pt x="105" y="300"/>
                  </a:lnTo>
                  <a:lnTo>
                    <a:pt x="105" y="300"/>
                  </a:lnTo>
                  <a:lnTo>
                    <a:pt x="107" y="299"/>
                  </a:lnTo>
                  <a:lnTo>
                    <a:pt x="108" y="299"/>
                  </a:lnTo>
                  <a:lnTo>
                    <a:pt x="109" y="299"/>
                  </a:lnTo>
                  <a:lnTo>
                    <a:pt x="111" y="297"/>
                  </a:lnTo>
                  <a:lnTo>
                    <a:pt x="113" y="296"/>
                  </a:lnTo>
                  <a:lnTo>
                    <a:pt x="115" y="296"/>
                  </a:lnTo>
                  <a:lnTo>
                    <a:pt x="116" y="295"/>
                  </a:lnTo>
                  <a:lnTo>
                    <a:pt x="117" y="295"/>
                  </a:lnTo>
                  <a:lnTo>
                    <a:pt x="120" y="293"/>
                  </a:lnTo>
                  <a:lnTo>
                    <a:pt x="122" y="293"/>
                  </a:lnTo>
                  <a:lnTo>
                    <a:pt x="123" y="293"/>
                  </a:lnTo>
                  <a:lnTo>
                    <a:pt x="124" y="293"/>
                  </a:lnTo>
                  <a:lnTo>
                    <a:pt x="126" y="293"/>
                  </a:lnTo>
                  <a:lnTo>
                    <a:pt x="127" y="293"/>
                  </a:lnTo>
                  <a:lnTo>
                    <a:pt x="127" y="293"/>
                  </a:lnTo>
                  <a:lnTo>
                    <a:pt x="128" y="292"/>
                  </a:lnTo>
                  <a:lnTo>
                    <a:pt x="130" y="292"/>
                  </a:lnTo>
                  <a:lnTo>
                    <a:pt x="131" y="291"/>
                  </a:lnTo>
                  <a:lnTo>
                    <a:pt x="132" y="291"/>
                  </a:lnTo>
                  <a:lnTo>
                    <a:pt x="134" y="289"/>
                  </a:lnTo>
                  <a:lnTo>
                    <a:pt x="135" y="288"/>
                  </a:lnTo>
                  <a:lnTo>
                    <a:pt x="136" y="286"/>
                  </a:lnTo>
                  <a:lnTo>
                    <a:pt x="138" y="286"/>
                  </a:lnTo>
                  <a:lnTo>
                    <a:pt x="140" y="284"/>
                  </a:lnTo>
                  <a:lnTo>
                    <a:pt x="143" y="284"/>
                  </a:lnTo>
                  <a:lnTo>
                    <a:pt x="144" y="282"/>
                  </a:lnTo>
                  <a:lnTo>
                    <a:pt x="146" y="282"/>
                  </a:lnTo>
                  <a:lnTo>
                    <a:pt x="147" y="281"/>
                  </a:lnTo>
                  <a:lnTo>
                    <a:pt x="149" y="281"/>
                  </a:lnTo>
                  <a:lnTo>
                    <a:pt x="150" y="280"/>
                  </a:lnTo>
                  <a:lnTo>
                    <a:pt x="151" y="278"/>
                  </a:lnTo>
                  <a:lnTo>
                    <a:pt x="151" y="278"/>
                  </a:lnTo>
                  <a:lnTo>
                    <a:pt x="153" y="277"/>
                  </a:lnTo>
                  <a:lnTo>
                    <a:pt x="153" y="277"/>
                  </a:lnTo>
                  <a:lnTo>
                    <a:pt x="154" y="276"/>
                  </a:lnTo>
                  <a:lnTo>
                    <a:pt x="154" y="276"/>
                  </a:lnTo>
                  <a:lnTo>
                    <a:pt x="155" y="274"/>
                  </a:lnTo>
                  <a:lnTo>
                    <a:pt x="155" y="274"/>
                  </a:lnTo>
                  <a:lnTo>
                    <a:pt x="157" y="274"/>
                  </a:lnTo>
                  <a:lnTo>
                    <a:pt x="157" y="274"/>
                  </a:lnTo>
                  <a:lnTo>
                    <a:pt x="158" y="274"/>
                  </a:lnTo>
                  <a:lnTo>
                    <a:pt x="159" y="274"/>
                  </a:lnTo>
                  <a:lnTo>
                    <a:pt x="162" y="276"/>
                  </a:lnTo>
                  <a:lnTo>
                    <a:pt x="165" y="276"/>
                  </a:lnTo>
                  <a:lnTo>
                    <a:pt x="167" y="277"/>
                  </a:lnTo>
                  <a:lnTo>
                    <a:pt x="170" y="278"/>
                  </a:lnTo>
                  <a:lnTo>
                    <a:pt x="174" y="280"/>
                  </a:lnTo>
                  <a:lnTo>
                    <a:pt x="177" y="282"/>
                  </a:lnTo>
                  <a:lnTo>
                    <a:pt x="181" y="284"/>
                  </a:lnTo>
                  <a:lnTo>
                    <a:pt x="184" y="284"/>
                  </a:lnTo>
                  <a:lnTo>
                    <a:pt x="186" y="285"/>
                  </a:lnTo>
                  <a:lnTo>
                    <a:pt x="189" y="286"/>
                  </a:lnTo>
                  <a:lnTo>
                    <a:pt x="190" y="286"/>
                  </a:lnTo>
                  <a:lnTo>
                    <a:pt x="192" y="286"/>
                  </a:lnTo>
                  <a:lnTo>
                    <a:pt x="192" y="286"/>
                  </a:lnTo>
                  <a:lnTo>
                    <a:pt x="193" y="286"/>
                  </a:lnTo>
                  <a:lnTo>
                    <a:pt x="194" y="288"/>
                  </a:lnTo>
                  <a:lnTo>
                    <a:pt x="196" y="288"/>
                  </a:lnTo>
                  <a:lnTo>
                    <a:pt x="196" y="289"/>
                  </a:lnTo>
                  <a:lnTo>
                    <a:pt x="197" y="291"/>
                  </a:lnTo>
                  <a:lnTo>
                    <a:pt x="198" y="291"/>
                  </a:lnTo>
                  <a:lnTo>
                    <a:pt x="200" y="293"/>
                  </a:lnTo>
                  <a:lnTo>
                    <a:pt x="201" y="297"/>
                  </a:lnTo>
                  <a:lnTo>
                    <a:pt x="204" y="300"/>
                  </a:lnTo>
                  <a:lnTo>
                    <a:pt x="204" y="303"/>
                  </a:lnTo>
                  <a:lnTo>
                    <a:pt x="205" y="305"/>
                  </a:lnTo>
                  <a:lnTo>
                    <a:pt x="208" y="309"/>
                  </a:lnTo>
                  <a:lnTo>
                    <a:pt x="211" y="313"/>
                  </a:lnTo>
                  <a:lnTo>
                    <a:pt x="212" y="316"/>
                  </a:lnTo>
                  <a:lnTo>
                    <a:pt x="215" y="320"/>
                  </a:lnTo>
                  <a:lnTo>
                    <a:pt x="216" y="323"/>
                  </a:lnTo>
                  <a:lnTo>
                    <a:pt x="217" y="326"/>
                  </a:lnTo>
                  <a:lnTo>
                    <a:pt x="219" y="327"/>
                  </a:lnTo>
                  <a:lnTo>
                    <a:pt x="220" y="328"/>
                  </a:lnTo>
                  <a:lnTo>
                    <a:pt x="221" y="330"/>
                  </a:lnTo>
                  <a:lnTo>
                    <a:pt x="223" y="332"/>
                  </a:lnTo>
                  <a:lnTo>
                    <a:pt x="224" y="335"/>
                  </a:lnTo>
                  <a:lnTo>
                    <a:pt x="226" y="336"/>
                  </a:lnTo>
                  <a:lnTo>
                    <a:pt x="226" y="338"/>
                  </a:lnTo>
                  <a:lnTo>
                    <a:pt x="227" y="339"/>
                  </a:lnTo>
                  <a:lnTo>
                    <a:pt x="228" y="340"/>
                  </a:lnTo>
                  <a:lnTo>
                    <a:pt x="230" y="340"/>
                  </a:lnTo>
                  <a:lnTo>
                    <a:pt x="232" y="342"/>
                  </a:lnTo>
                  <a:lnTo>
                    <a:pt x="234" y="343"/>
                  </a:lnTo>
                  <a:lnTo>
                    <a:pt x="235" y="343"/>
                  </a:lnTo>
                  <a:lnTo>
                    <a:pt x="238" y="345"/>
                  </a:lnTo>
                  <a:lnTo>
                    <a:pt x="240" y="346"/>
                  </a:lnTo>
                  <a:lnTo>
                    <a:pt x="243" y="346"/>
                  </a:lnTo>
                  <a:lnTo>
                    <a:pt x="246" y="347"/>
                  </a:lnTo>
                  <a:lnTo>
                    <a:pt x="247" y="349"/>
                  </a:lnTo>
                  <a:lnTo>
                    <a:pt x="250" y="350"/>
                  </a:lnTo>
                  <a:lnTo>
                    <a:pt x="253" y="351"/>
                  </a:lnTo>
                  <a:lnTo>
                    <a:pt x="257" y="351"/>
                  </a:lnTo>
                  <a:lnTo>
                    <a:pt x="259" y="353"/>
                  </a:lnTo>
                  <a:lnTo>
                    <a:pt x="262" y="353"/>
                  </a:lnTo>
                  <a:lnTo>
                    <a:pt x="263" y="354"/>
                  </a:lnTo>
                  <a:lnTo>
                    <a:pt x="263" y="354"/>
                  </a:lnTo>
                  <a:lnTo>
                    <a:pt x="265" y="354"/>
                  </a:lnTo>
                  <a:lnTo>
                    <a:pt x="266" y="353"/>
                  </a:lnTo>
                  <a:lnTo>
                    <a:pt x="269" y="351"/>
                  </a:lnTo>
                  <a:lnTo>
                    <a:pt x="271" y="350"/>
                  </a:lnTo>
                  <a:lnTo>
                    <a:pt x="273" y="349"/>
                  </a:lnTo>
                  <a:lnTo>
                    <a:pt x="275" y="347"/>
                  </a:lnTo>
                  <a:lnTo>
                    <a:pt x="277" y="346"/>
                  </a:lnTo>
                  <a:lnTo>
                    <a:pt x="278" y="345"/>
                  </a:lnTo>
                  <a:lnTo>
                    <a:pt x="280" y="345"/>
                  </a:lnTo>
                  <a:lnTo>
                    <a:pt x="280" y="343"/>
                  </a:lnTo>
                  <a:lnTo>
                    <a:pt x="281" y="342"/>
                  </a:lnTo>
                  <a:lnTo>
                    <a:pt x="281" y="340"/>
                  </a:lnTo>
                  <a:lnTo>
                    <a:pt x="282" y="338"/>
                  </a:lnTo>
                  <a:lnTo>
                    <a:pt x="284" y="335"/>
                  </a:lnTo>
                  <a:lnTo>
                    <a:pt x="285" y="332"/>
                  </a:lnTo>
                  <a:lnTo>
                    <a:pt x="288" y="330"/>
                  </a:lnTo>
                  <a:lnTo>
                    <a:pt x="288" y="330"/>
                  </a:lnTo>
                  <a:lnTo>
                    <a:pt x="289" y="328"/>
                  </a:lnTo>
                  <a:lnTo>
                    <a:pt x="290" y="327"/>
                  </a:lnTo>
                  <a:lnTo>
                    <a:pt x="292" y="327"/>
                  </a:lnTo>
                  <a:lnTo>
                    <a:pt x="293" y="326"/>
                  </a:lnTo>
                  <a:lnTo>
                    <a:pt x="294" y="326"/>
                  </a:lnTo>
                  <a:lnTo>
                    <a:pt x="296" y="326"/>
                  </a:lnTo>
                  <a:lnTo>
                    <a:pt x="297" y="326"/>
                  </a:lnTo>
                  <a:lnTo>
                    <a:pt x="298" y="326"/>
                  </a:lnTo>
                  <a:lnTo>
                    <a:pt x="298" y="326"/>
                  </a:lnTo>
                  <a:lnTo>
                    <a:pt x="300" y="326"/>
                  </a:lnTo>
                  <a:lnTo>
                    <a:pt x="301" y="324"/>
                  </a:lnTo>
                  <a:lnTo>
                    <a:pt x="302" y="324"/>
                  </a:lnTo>
                  <a:lnTo>
                    <a:pt x="302" y="324"/>
                  </a:lnTo>
                  <a:lnTo>
                    <a:pt x="304" y="323"/>
                  </a:lnTo>
                  <a:lnTo>
                    <a:pt x="304" y="323"/>
                  </a:lnTo>
                  <a:lnTo>
                    <a:pt x="305" y="320"/>
                  </a:lnTo>
                  <a:lnTo>
                    <a:pt x="307" y="319"/>
                  </a:lnTo>
                  <a:lnTo>
                    <a:pt x="308" y="316"/>
                  </a:lnTo>
                  <a:lnTo>
                    <a:pt x="309" y="313"/>
                  </a:lnTo>
                  <a:lnTo>
                    <a:pt x="311" y="311"/>
                  </a:lnTo>
                  <a:lnTo>
                    <a:pt x="312" y="307"/>
                  </a:lnTo>
                  <a:lnTo>
                    <a:pt x="313" y="304"/>
                  </a:lnTo>
                  <a:lnTo>
                    <a:pt x="315" y="301"/>
                  </a:lnTo>
                  <a:lnTo>
                    <a:pt x="315" y="300"/>
                  </a:lnTo>
                  <a:lnTo>
                    <a:pt x="316" y="297"/>
                  </a:lnTo>
                  <a:lnTo>
                    <a:pt x="316" y="296"/>
                  </a:lnTo>
                  <a:lnTo>
                    <a:pt x="315" y="295"/>
                  </a:lnTo>
                  <a:lnTo>
                    <a:pt x="315" y="295"/>
                  </a:lnTo>
                  <a:lnTo>
                    <a:pt x="315" y="293"/>
                  </a:lnTo>
                  <a:lnTo>
                    <a:pt x="315" y="293"/>
                  </a:lnTo>
                  <a:lnTo>
                    <a:pt x="315" y="292"/>
                  </a:lnTo>
                  <a:lnTo>
                    <a:pt x="315" y="292"/>
                  </a:lnTo>
                  <a:lnTo>
                    <a:pt x="315" y="292"/>
                  </a:lnTo>
                  <a:lnTo>
                    <a:pt x="315" y="291"/>
                  </a:lnTo>
                  <a:lnTo>
                    <a:pt x="315" y="291"/>
                  </a:lnTo>
                  <a:lnTo>
                    <a:pt x="316" y="289"/>
                  </a:lnTo>
                  <a:lnTo>
                    <a:pt x="316" y="289"/>
                  </a:lnTo>
                  <a:lnTo>
                    <a:pt x="317" y="288"/>
                  </a:lnTo>
                  <a:lnTo>
                    <a:pt x="319" y="286"/>
                  </a:lnTo>
                  <a:lnTo>
                    <a:pt x="320" y="284"/>
                  </a:lnTo>
                  <a:lnTo>
                    <a:pt x="320" y="282"/>
                  </a:lnTo>
                  <a:lnTo>
                    <a:pt x="320" y="281"/>
                  </a:lnTo>
                  <a:lnTo>
                    <a:pt x="321" y="281"/>
                  </a:lnTo>
                  <a:lnTo>
                    <a:pt x="321" y="280"/>
                  </a:lnTo>
                  <a:lnTo>
                    <a:pt x="323" y="280"/>
                  </a:lnTo>
                  <a:lnTo>
                    <a:pt x="324" y="280"/>
                  </a:lnTo>
                  <a:lnTo>
                    <a:pt x="325" y="278"/>
                  </a:lnTo>
                  <a:lnTo>
                    <a:pt x="327" y="280"/>
                  </a:lnTo>
                  <a:lnTo>
                    <a:pt x="328" y="280"/>
                  </a:lnTo>
                  <a:lnTo>
                    <a:pt x="332" y="280"/>
                  </a:lnTo>
                  <a:lnTo>
                    <a:pt x="336" y="281"/>
                  </a:lnTo>
                  <a:lnTo>
                    <a:pt x="339" y="281"/>
                  </a:lnTo>
                  <a:lnTo>
                    <a:pt x="343" y="281"/>
                  </a:lnTo>
                  <a:lnTo>
                    <a:pt x="357" y="281"/>
                  </a:lnTo>
                  <a:lnTo>
                    <a:pt x="358" y="281"/>
                  </a:lnTo>
                  <a:lnTo>
                    <a:pt x="359" y="281"/>
                  </a:lnTo>
                  <a:lnTo>
                    <a:pt x="361" y="281"/>
                  </a:lnTo>
                  <a:lnTo>
                    <a:pt x="362" y="282"/>
                  </a:lnTo>
                  <a:lnTo>
                    <a:pt x="363" y="282"/>
                  </a:lnTo>
                  <a:lnTo>
                    <a:pt x="365" y="284"/>
                  </a:lnTo>
                  <a:lnTo>
                    <a:pt x="366" y="284"/>
                  </a:lnTo>
                  <a:lnTo>
                    <a:pt x="366" y="284"/>
                  </a:lnTo>
                  <a:lnTo>
                    <a:pt x="367" y="286"/>
                  </a:lnTo>
                  <a:lnTo>
                    <a:pt x="369" y="288"/>
                  </a:lnTo>
                  <a:lnTo>
                    <a:pt x="371" y="289"/>
                  </a:lnTo>
                  <a:lnTo>
                    <a:pt x="373" y="289"/>
                  </a:lnTo>
                  <a:lnTo>
                    <a:pt x="374" y="291"/>
                  </a:lnTo>
                  <a:lnTo>
                    <a:pt x="377" y="291"/>
                  </a:lnTo>
                  <a:lnTo>
                    <a:pt x="378" y="292"/>
                  </a:lnTo>
                  <a:lnTo>
                    <a:pt x="381" y="292"/>
                  </a:lnTo>
                  <a:lnTo>
                    <a:pt x="382" y="292"/>
                  </a:lnTo>
                  <a:lnTo>
                    <a:pt x="385" y="292"/>
                  </a:lnTo>
                  <a:lnTo>
                    <a:pt x="389" y="291"/>
                  </a:lnTo>
                  <a:lnTo>
                    <a:pt x="392" y="291"/>
                  </a:lnTo>
                  <a:lnTo>
                    <a:pt x="393" y="289"/>
                  </a:lnTo>
                  <a:lnTo>
                    <a:pt x="394" y="289"/>
                  </a:lnTo>
                  <a:lnTo>
                    <a:pt x="396" y="289"/>
                  </a:lnTo>
                  <a:lnTo>
                    <a:pt x="398" y="289"/>
                  </a:lnTo>
                  <a:lnTo>
                    <a:pt x="400" y="289"/>
                  </a:lnTo>
                  <a:lnTo>
                    <a:pt x="400" y="291"/>
                  </a:lnTo>
                  <a:lnTo>
                    <a:pt x="401" y="291"/>
                  </a:lnTo>
                  <a:lnTo>
                    <a:pt x="402" y="291"/>
                  </a:lnTo>
                  <a:lnTo>
                    <a:pt x="402" y="292"/>
                  </a:lnTo>
                  <a:lnTo>
                    <a:pt x="404" y="293"/>
                  </a:lnTo>
                  <a:lnTo>
                    <a:pt x="405" y="293"/>
                  </a:lnTo>
                  <a:lnTo>
                    <a:pt x="406" y="295"/>
                  </a:lnTo>
                  <a:lnTo>
                    <a:pt x="408" y="295"/>
                  </a:lnTo>
                  <a:lnTo>
                    <a:pt x="409" y="296"/>
                  </a:lnTo>
                  <a:lnTo>
                    <a:pt x="411" y="296"/>
                  </a:lnTo>
                  <a:lnTo>
                    <a:pt x="412" y="296"/>
                  </a:lnTo>
                  <a:lnTo>
                    <a:pt x="415" y="297"/>
                  </a:lnTo>
                  <a:lnTo>
                    <a:pt x="419" y="299"/>
                  </a:lnTo>
                  <a:lnTo>
                    <a:pt x="421" y="299"/>
                  </a:lnTo>
                  <a:lnTo>
                    <a:pt x="423" y="300"/>
                  </a:lnTo>
                  <a:lnTo>
                    <a:pt x="423" y="300"/>
                  </a:lnTo>
                  <a:lnTo>
                    <a:pt x="424" y="300"/>
                  </a:lnTo>
                  <a:lnTo>
                    <a:pt x="425" y="300"/>
                  </a:lnTo>
                  <a:lnTo>
                    <a:pt x="427" y="300"/>
                  </a:lnTo>
                  <a:lnTo>
                    <a:pt x="428" y="299"/>
                  </a:lnTo>
                  <a:lnTo>
                    <a:pt x="429" y="299"/>
                  </a:lnTo>
                  <a:lnTo>
                    <a:pt x="431" y="297"/>
                  </a:lnTo>
                  <a:lnTo>
                    <a:pt x="433" y="296"/>
                  </a:lnTo>
                  <a:lnTo>
                    <a:pt x="436" y="293"/>
                  </a:lnTo>
                  <a:lnTo>
                    <a:pt x="439" y="291"/>
                  </a:lnTo>
                  <a:lnTo>
                    <a:pt x="443" y="288"/>
                  </a:lnTo>
                  <a:lnTo>
                    <a:pt x="446" y="286"/>
                  </a:lnTo>
                  <a:lnTo>
                    <a:pt x="447" y="285"/>
                  </a:lnTo>
                  <a:lnTo>
                    <a:pt x="448" y="285"/>
                  </a:lnTo>
                  <a:lnTo>
                    <a:pt x="450" y="285"/>
                  </a:lnTo>
                  <a:lnTo>
                    <a:pt x="451" y="285"/>
                  </a:lnTo>
                  <a:lnTo>
                    <a:pt x="454" y="285"/>
                  </a:lnTo>
                  <a:lnTo>
                    <a:pt x="455" y="286"/>
                  </a:lnTo>
                  <a:lnTo>
                    <a:pt x="456" y="288"/>
                  </a:lnTo>
                  <a:lnTo>
                    <a:pt x="458" y="288"/>
                  </a:lnTo>
                  <a:lnTo>
                    <a:pt x="462" y="291"/>
                  </a:lnTo>
                  <a:lnTo>
                    <a:pt x="465" y="292"/>
                  </a:lnTo>
                  <a:lnTo>
                    <a:pt x="466" y="293"/>
                  </a:lnTo>
                  <a:lnTo>
                    <a:pt x="467" y="293"/>
                  </a:lnTo>
                  <a:lnTo>
                    <a:pt x="467" y="293"/>
                  </a:lnTo>
                  <a:lnTo>
                    <a:pt x="469" y="293"/>
                  </a:lnTo>
                  <a:lnTo>
                    <a:pt x="470" y="293"/>
                  </a:lnTo>
                  <a:lnTo>
                    <a:pt x="471" y="293"/>
                  </a:lnTo>
                  <a:lnTo>
                    <a:pt x="473" y="292"/>
                  </a:lnTo>
                  <a:lnTo>
                    <a:pt x="475" y="291"/>
                  </a:lnTo>
                  <a:lnTo>
                    <a:pt x="479" y="288"/>
                  </a:lnTo>
                  <a:lnTo>
                    <a:pt x="486" y="285"/>
                  </a:lnTo>
                  <a:lnTo>
                    <a:pt x="489" y="284"/>
                  </a:lnTo>
                  <a:lnTo>
                    <a:pt x="492" y="281"/>
                  </a:lnTo>
                  <a:lnTo>
                    <a:pt x="494" y="280"/>
                  </a:lnTo>
                  <a:lnTo>
                    <a:pt x="496" y="278"/>
                  </a:lnTo>
                  <a:lnTo>
                    <a:pt x="498" y="277"/>
                  </a:lnTo>
                  <a:lnTo>
                    <a:pt x="498" y="276"/>
                  </a:lnTo>
                  <a:lnTo>
                    <a:pt x="500" y="274"/>
                  </a:lnTo>
                  <a:lnTo>
                    <a:pt x="500" y="274"/>
                  </a:lnTo>
                  <a:lnTo>
                    <a:pt x="500" y="274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44" name="Freeform 54"/>
            <p:cNvSpPr>
              <a:spLocks/>
            </p:cNvSpPr>
            <p:nvPr/>
          </p:nvSpPr>
          <p:spPr bwMode="auto">
            <a:xfrm>
              <a:off x="4359891" y="3034943"/>
              <a:ext cx="788117" cy="468367"/>
            </a:xfrm>
            <a:custGeom>
              <a:avLst/>
              <a:gdLst>
                <a:gd name="T0" fmla="*/ 29 w 350"/>
                <a:gd name="T1" fmla="*/ 138 h 208"/>
                <a:gd name="T2" fmla="*/ 47 w 350"/>
                <a:gd name="T3" fmla="*/ 136 h 208"/>
                <a:gd name="T4" fmla="*/ 103 w 350"/>
                <a:gd name="T5" fmla="*/ 142 h 208"/>
                <a:gd name="T6" fmla="*/ 116 w 350"/>
                <a:gd name="T7" fmla="*/ 136 h 208"/>
                <a:gd name="T8" fmla="*/ 139 w 350"/>
                <a:gd name="T9" fmla="*/ 146 h 208"/>
                <a:gd name="T10" fmla="*/ 199 w 350"/>
                <a:gd name="T11" fmla="*/ 179 h 208"/>
                <a:gd name="T12" fmla="*/ 255 w 350"/>
                <a:gd name="T13" fmla="*/ 206 h 208"/>
                <a:gd name="T14" fmla="*/ 277 w 350"/>
                <a:gd name="T15" fmla="*/ 205 h 208"/>
                <a:gd name="T16" fmla="*/ 299 w 350"/>
                <a:gd name="T17" fmla="*/ 193 h 208"/>
                <a:gd name="T18" fmla="*/ 308 w 350"/>
                <a:gd name="T19" fmla="*/ 193 h 208"/>
                <a:gd name="T20" fmla="*/ 319 w 350"/>
                <a:gd name="T21" fmla="*/ 184 h 208"/>
                <a:gd name="T22" fmla="*/ 335 w 350"/>
                <a:gd name="T23" fmla="*/ 174 h 208"/>
                <a:gd name="T24" fmla="*/ 347 w 350"/>
                <a:gd name="T25" fmla="*/ 167 h 208"/>
                <a:gd name="T26" fmla="*/ 342 w 350"/>
                <a:gd name="T27" fmla="*/ 155 h 208"/>
                <a:gd name="T28" fmla="*/ 346 w 350"/>
                <a:gd name="T29" fmla="*/ 146 h 208"/>
                <a:gd name="T30" fmla="*/ 350 w 350"/>
                <a:gd name="T31" fmla="*/ 140 h 208"/>
                <a:gd name="T32" fmla="*/ 342 w 350"/>
                <a:gd name="T33" fmla="*/ 123 h 208"/>
                <a:gd name="T34" fmla="*/ 312 w 350"/>
                <a:gd name="T35" fmla="*/ 98 h 208"/>
                <a:gd name="T36" fmla="*/ 297 w 350"/>
                <a:gd name="T37" fmla="*/ 96 h 208"/>
                <a:gd name="T38" fmla="*/ 289 w 350"/>
                <a:gd name="T39" fmla="*/ 98 h 208"/>
                <a:gd name="T40" fmla="*/ 289 w 350"/>
                <a:gd name="T41" fmla="*/ 121 h 208"/>
                <a:gd name="T42" fmla="*/ 280 w 350"/>
                <a:gd name="T43" fmla="*/ 134 h 208"/>
                <a:gd name="T44" fmla="*/ 266 w 350"/>
                <a:gd name="T45" fmla="*/ 136 h 208"/>
                <a:gd name="T46" fmla="*/ 259 w 350"/>
                <a:gd name="T47" fmla="*/ 143 h 208"/>
                <a:gd name="T48" fmla="*/ 254 w 350"/>
                <a:gd name="T49" fmla="*/ 135 h 208"/>
                <a:gd name="T50" fmla="*/ 259 w 350"/>
                <a:gd name="T51" fmla="*/ 128 h 208"/>
                <a:gd name="T52" fmla="*/ 261 w 350"/>
                <a:gd name="T53" fmla="*/ 117 h 208"/>
                <a:gd name="T54" fmla="*/ 251 w 350"/>
                <a:gd name="T55" fmla="*/ 116 h 208"/>
                <a:gd name="T56" fmla="*/ 246 w 350"/>
                <a:gd name="T57" fmla="*/ 116 h 208"/>
                <a:gd name="T58" fmla="*/ 232 w 350"/>
                <a:gd name="T59" fmla="*/ 119 h 208"/>
                <a:gd name="T60" fmla="*/ 214 w 350"/>
                <a:gd name="T61" fmla="*/ 109 h 208"/>
                <a:gd name="T62" fmla="*/ 193 w 350"/>
                <a:gd name="T63" fmla="*/ 111 h 208"/>
                <a:gd name="T64" fmla="*/ 184 w 350"/>
                <a:gd name="T65" fmla="*/ 112 h 208"/>
                <a:gd name="T66" fmla="*/ 165 w 350"/>
                <a:gd name="T67" fmla="*/ 102 h 208"/>
                <a:gd name="T68" fmla="*/ 177 w 350"/>
                <a:gd name="T69" fmla="*/ 98 h 208"/>
                <a:gd name="T70" fmla="*/ 187 w 350"/>
                <a:gd name="T71" fmla="*/ 85 h 208"/>
                <a:gd name="T72" fmla="*/ 173 w 350"/>
                <a:gd name="T73" fmla="*/ 80 h 208"/>
                <a:gd name="T74" fmla="*/ 161 w 350"/>
                <a:gd name="T75" fmla="*/ 88 h 208"/>
                <a:gd name="T76" fmla="*/ 154 w 350"/>
                <a:gd name="T77" fmla="*/ 90 h 208"/>
                <a:gd name="T78" fmla="*/ 154 w 350"/>
                <a:gd name="T79" fmla="*/ 81 h 208"/>
                <a:gd name="T80" fmla="*/ 126 w 350"/>
                <a:gd name="T81" fmla="*/ 78 h 208"/>
                <a:gd name="T82" fmla="*/ 100 w 350"/>
                <a:gd name="T83" fmla="*/ 81 h 208"/>
                <a:gd name="T84" fmla="*/ 95 w 350"/>
                <a:gd name="T85" fmla="*/ 82 h 208"/>
                <a:gd name="T86" fmla="*/ 81 w 350"/>
                <a:gd name="T87" fmla="*/ 78 h 208"/>
                <a:gd name="T88" fmla="*/ 69 w 350"/>
                <a:gd name="T89" fmla="*/ 89 h 208"/>
                <a:gd name="T90" fmla="*/ 53 w 350"/>
                <a:gd name="T91" fmla="*/ 98 h 208"/>
                <a:gd name="T92" fmla="*/ 34 w 350"/>
                <a:gd name="T93" fmla="*/ 88 h 208"/>
                <a:gd name="T94" fmla="*/ 34 w 350"/>
                <a:gd name="T95" fmla="*/ 66 h 208"/>
                <a:gd name="T96" fmla="*/ 38 w 350"/>
                <a:gd name="T97" fmla="*/ 55 h 208"/>
                <a:gd name="T98" fmla="*/ 58 w 350"/>
                <a:gd name="T99" fmla="*/ 57 h 208"/>
                <a:gd name="T100" fmla="*/ 72 w 350"/>
                <a:gd name="T101" fmla="*/ 51 h 208"/>
                <a:gd name="T102" fmla="*/ 68 w 350"/>
                <a:gd name="T103" fmla="*/ 23 h 208"/>
                <a:gd name="T104" fmla="*/ 51 w 350"/>
                <a:gd name="T105" fmla="*/ 7 h 208"/>
                <a:gd name="T106" fmla="*/ 45 w 350"/>
                <a:gd name="T107" fmla="*/ 8 h 208"/>
                <a:gd name="T108" fmla="*/ 46 w 350"/>
                <a:gd name="T109" fmla="*/ 23 h 208"/>
                <a:gd name="T110" fmla="*/ 29 w 350"/>
                <a:gd name="T111" fmla="*/ 42 h 208"/>
                <a:gd name="T112" fmla="*/ 15 w 350"/>
                <a:gd name="T113" fmla="*/ 54 h 208"/>
                <a:gd name="T114" fmla="*/ 16 w 350"/>
                <a:gd name="T115" fmla="*/ 67 h 208"/>
                <a:gd name="T116" fmla="*/ 8 w 350"/>
                <a:gd name="T117" fmla="*/ 78 h 208"/>
                <a:gd name="T118" fmla="*/ 4 w 350"/>
                <a:gd name="T119" fmla="*/ 100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50" h="208">
                  <a:moveTo>
                    <a:pt x="6" y="101"/>
                  </a:moveTo>
                  <a:lnTo>
                    <a:pt x="10" y="102"/>
                  </a:lnTo>
                  <a:lnTo>
                    <a:pt x="12" y="109"/>
                  </a:lnTo>
                  <a:lnTo>
                    <a:pt x="16" y="117"/>
                  </a:lnTo>
                  <a:lnTo>
                    <a:pt x="20" y="124"/>
                  </a:lnTo>
                  <a:lnTo>
                    <a:pt x="23" y="129"/>
                  </a:lnTo>
                  <a:lnTo>
                    <a:pt x="23" y="131"/>
                  </a:lnTo>
                  <a:lnTo>
                    <a:pt x="24" y="134"/>
                  </a:lnTo>
                  <a:lnTo>
                    <a:pt x="26" y="135"/>
                  </a:lnTo>
                  <a:lnTo>
                    <a:pt x="27" y="136"/>
                  </a:lnTo>
                  <a:lnTo>
                    <a:pt x="29" y="138"/>
                  </a:lnTo>
                  <a:lnTo>
                    <a:pt x="30" y="139"/>
                  </a:lnTo>
                  <a:lnTo>
                    <a:pt x="31" y="139"/>
                  </a:lnTo>
                  <a:lnTo>
                    <a:pt x="31" y="139"/>
                  </a:lnTo>
                  <a:lnTo>
                    <a:pt x="34" y="139"/>
                  </a:lnTo>
                  <a:lnTo>
                    <a:pt x="37" y="139"/>
                  </a:lnTo>
                  <a:lnTo>
                    <a:pt x="41" y="138"/>
                  </a:lnTo>
                  <a:lnTo>
                    <a:pt x="42" y="138"/>
                  </a:lnTo>
                  <a:lnTo>
                    <a:pt x="43" y="136"/>
                  </a:lnTo>
                  <a:lnTo>
                    <a:pt x="45" y="136"/>
                  </a:lnTo>
                  <a:lnTo>
                    <a:pt x="46" y="136"/>
                  </a:lnTo>
                  <a:lnTo>
                    <a:pt x="47" y="136"/>
                  </a:lnTo>
                  <a:lnTo>
                    <a:pt x="49" y="138"/>
                  </a:lnTo>
                  <a:lnTo>
                    <a:pt x="50" y="138"/>
                  </a:lnTo>
                  <a:lnTo>
                    <a:pt x="51" y="138"/>
                  </a:lnTo>
                  <a:lnTo>
                    <a:pt x="53" y="139"/>
                  </a:lnTo>
                  <a:lnTo>
                    <a:pt x="57" y="142"/>
                  </a:lnTo>
                  <a:lnTo>
                    <a:pt x="58" y="142"/>
                  </a:lnTo>
                  <a:lnTo>
                    <a:pt x="84" y="142"/>
                  </a:lnTo>
                  <a:lnTo>
                    <a:pt x="89" y="142"/>
                  </a:lnTo>
                  <a:lnTo>
                    <a:pt x="95" y="142"/>
                  </a:lnTo>
                  <a:lnTo>
                    <a:pt x="99" y="142"/>
                  </a:lnTo>
                  <a:lnTo>
                    <a:pt x="103" y="142"/>
                  </a:lnTo>
                  <a:lnTo>
                    <a:pt x="107" y="140"/>
                  </a:lnTo>
                  <a:lnTo>
                    <a:pt x="110" y="140"/>
                  </a:lnTo>
                  <a:lnTo>
                    <a:pt x="110" y="140"/>
                  </a:lnTo>
                  <a:lnTo>
                    <a:pt x="111" y="139"/>
                  </a:lnTo>
                  <a:lnTo>
                    <a:pt x="111" y="139"/>
                  </a:lnTo>
                  <a:lnTo>
                    <a:pt x="112" y="139"/>
                  </a:lnTo>
                  <a:lnTo>
                    <a:pt x="112" y="138"/>
                  </a:lnTo>
                  <a:lnTo>
                    <a:pt x="114" y="138"/>
                  </a:lnTo>
                  <a:lnTo>
                    <a:pt x="114" y="138"/>
                  </a:lnTo>
                  <a:lnTo>
                    <a:pt x="115" y="136"/>
                  </a:lnTo>
                  <a:lnTo>
                    <a:pt x="116" y="136"/>
                  </a:lnTo>
                  <a:lnTo>
                    <a:pt x="119" y="136"/>
                  </a:lnTo>
                  <a:lnTo>
                    <a:pt x="120" y="136"/>
                  </a:lnTo>
                  <a:lnTo>
                    <a:pt x="122" y="136"/>
                  </a:lnTo>
                  <a:lnTo>
                    <a:pt x="123" y="136"/>
                  </a:lnTo>
                  <a:lnTo>
                    <a:pt x="126" y="138"/>
                  </a:lnTo>
                  <a:lnTo>
                    <a:pt x="127" y="138"/>
                  </a:lnTo>
                  <a:lnTo>
                    <a:pt x="130" y="139"/>
                  </a:lnTo>
                  <a:lnTo>
                    <a:pt x="133" y="140"/>
                  </a:lnTo>
                  <a:lnTo>
                    <a:pt x="135" y="143"/>
                  </a:lnTo>
                  <a:lnTo>
                    <a:pt x="137" y="144"/>
                  </a:lnTo>
                  <a:lnTo>
                    <a:pt x="139" y="146"/>
                  </a:lnTo>
                  <a:lnTo>
                    <a:pt x="142" y="148"/>
                  </a:lnTo>
                  <a:lnTo>
                    <a:pt x="146" y="151"/>
                  </a:lnTo>
                  <a:lnTo>
                    <a:pt x="150" y="154"/>
                  </a:lnTo>
                  <a:lnTo>
                    <a:pt x="155" y="156"/>
                  </a:lnTo>
                  <a:lnTo>
                    <a:pt x="161" y="161"/>
                  </a:lnTo>
                  <a:lnTo>
                    <a:pt x="168" y="163"/>
                  </a:lnTo>
                  <a:lnTo>
                    <a:pt x="174" y="167"/>
                  </a:lnTo>
                  <a:lnTo>
                    <a:pt x="180" y="170"/>
                  </a:lnTo>
                  <a:lnTo>
                    <a:pt x="187" y="173"/>
                  </a:lnTo>
                  <a:lnTo>
                    <a:pt x="193" y="177"/>
                  </a:lnTo>
                  <a:lnTo>
                    <a:pt x="199" y="179"/>
                  </a:lnTo>
                  <a:lnTo>
                    <a:pt x="204" y="182"/>
                  </a:lnTo>
                  <a:lnTo>
                    <a:pt x="209" y="185"/>
                  </a:lnTo>
                  <a:lnTo>
                    <a:pt x="215" y="188"/>
                  </a:lnTo>
                  <a:lnTo>
                    <a:pt x="219" y="189"/>
                  </a:lnTo>
                  <a:lnTo>
                    <a:pt x="222" y="190"/>
                  </a:lnTo>
                  <a:lnTo>
                    <a:pt x="227" y="193"/>
                  </a:lnTo>
                  <a:lnTo>
                    <a:pt x="234" y="197"/>
                  </a:lnTo>
                  <a:lnTo>
                    <a:pt x="242" y="200"/>
                  </a:lnTo>
                  <a:lnTo>
                    <a:pt x="249" y="204"/>
                  </a:lnTo>
                  <a:lnTo>
                    <a:pt x="253" y="205"/>
                  </a:lnTo>
                  <a:lnTo>
                    <a:pt x="255" y="206"/>
                  </a:lnTo>
                  <a:lnTo>
                    <a:pt x="259" y="206"/>
                  </a:lnTo>
                  <a:lnTo>
                    <a:pt x="262" y="208"/>
                  </a:lnTo>
                  <a:lnTo>
                    <a:pt x="265" y="208"/>
                  </a:lnTo>
                  <a:lnTo>
                    <a:pt x="266" y="208"/>
                  </a:lnTo>
                  <a:lnTo>
                    <a:pt x="268" y="208"/>
                  </a:lnTo>
                  <a:lnTo>
                    <a:pt x="268" y="208"/>
                  </a:lnTo>
                  <a:lnTo>
                    <a:pt x="269" y="208"/>
                  </a:lnTo>
                  <a:lnTo>
                    <a:pt x="269" y="208"/>
                  </a:lnTo>
                  <a:lnTo>
                    <a:pt x="272" y="206"/>
                  </a:lnTo>
                  <a:lnTo>
                    <a:pt x="274" y="205"/>
                  </a:lnTo>
                  <a:lnTo>
                    <a:pt x="277" y="205"/>
                  </a:lnTo>
                  <a:lnTo>
                    <a:pt x="280" y="204"/>
                  </a:lnTo>
                  <a:lnTo>
                    <a:pt x="284" y="202"/>
                  </a:lnTo>
                  <a:lnTo>
                    <a:pt x="286" y="201"/>
                  </a:lnTo>
                  <a:lnTo>
                    <a:pt x="288" y="200"/>
                  </a:lnTo>
                  <a:lnTo>
                    <a:pt x="289" y="200"/>
                  </a:lnTo>
                  <a:lnTo>
                    <a:pt x="289" y="198"/>
                  </a:lnTo>
                  <a:lnTo>
                    <a:pt x="291" y="198"/>
                  </a:lnTo>
                  <a:lnTo>
                    <a:pt x="292" y="197"/>
                  </a:lnTo>
                  <a:lnTo>
                    <a:pt x="293" y="196"/>
                  </a:lnTo>
                  <a:lnTo>
                    <a:pt x="296" y="193"/>
                  </a:lnTo>
                  <a:lnTo>
                    <a:pt x="299" y="193"/>
                  </a:lnTo>
                  <a:lnTo>
                    <a:pt x="299" y="192"/>
                  </a:lnTo>
                  <a:lnTo>
                    <a:pt x="300" y="192"/>
                  </a:lnTo>
                  <a:lnTo>
                    <a:pt x="301" y="192"/>
                  </a:lnTo>
                  <a:lnTo>
                    <a:pt x="303" y="192"/>
                  </a:lnTo>
                  <a:lnTo>
                    <a:pt x="304" y="192"/>
                  </a:lnTo>
                  <a:lnTo>
                    <a:pt x="304" y="192"/>
                  </a:lnTo>
                  <a:lnTo>
                    <a:pt x="305" y="192"/>
                  </a:lnTo>
                  <a:lnTo>
                    <a:pt x="307" y="192"/>
                  </a:lnTo>
                  <a:lnTo>
                    <a:pt x="307" y="193"/>
                  </a:lnTo>
                  <a:lnTo>
                    <a:pt x="308" y="193"/>
                  </a:lnTo>
                  <a:lnTo>
                    <a:pt x="308" y="193"/>
                  </a:lnTo>
                  <a:lnTo>
                    <a:pt x="309" y="192"/>
                  </a:lnTo>
                  <a:lnTo>
                    <a:pt x="311" y="192"/>
                  </a:lnTo>
                  <a:lnTo>
                    <a:pt x="311" y="190"/>
                  </a:lnTo>
                  <a:lnTo>
                    <a:pt x="312" y="189"/>
                  </a:lnTo>
                  <a:lnTo>
                    <a:pt x="313" y="189"/>
                  </a:lnTo>
                  <a:lnTo>
                    <a:pt x="315" y="186"/>
                  </a:lnTo>
                  <a:lnTo>
                    <a:pt x="316" y="185"/>
                  </a:lnTo>
                  <a:lnTo>
                    <a:pt x="316" y="185"/>
                  </a:lnTo>
                  <a:lnTo>
                    <a:pt x="318" y="184"/>
                  </a:lnTo>
                  <a:lnTo>
                    <a:pt x="319" y="184"/>
                  </a:lnTo>
                  <a:lnTo>
                    <a:pt x="319" y="184"/>
                  </a:lnTo>
                  <a:lnTo>
                    <a:pt x="319" y="184"/>
                  </a:lnTo>
                  <a:lnTo>
                    <a:pt x="320" y="184"/>
                  </a:lnTo>
                  <a:lnTo>
                    <a:pt x="322" y="182"/>
                  </a:lnTo>
                  <a:lnTo>
                    <a:pt x="323" y="182"/>
                  </a:lnTo>
                  <a:lnTo>
                    <a:pt x="324" y="179"/>
                  </a:lnTo>
                  <a:lnTo>
                    <a:pt x="327" y="178"/>
                  </a:lnTo>
                  <a:lnTo>
                    <a:pt x="328" y="177"/>
                  </a:lnTo>
                  <a:lnTo>
                    <a:pt x="330" y="175"/>
                  </a:lnTo>
                  <a:lnTo>
                    <a:pt x="331" y="174"/>
                  </a:lnTo>
                  <a:lnTo>
                    <a:pt x="334" y="174"/>
                  </a:lnTo>
                  <a:lnTo>
                    <a:pt x="335" y="174"/>
                  </a:lnTo>
                  <a:lnTo>
                    <a:pt x="336" y="173"/>
                  </a:lnTo>
                  <a:lnTo>
                    <a:pt x="338" y="173"/>
                  </a:lnTo>
                  <a:lnTo>
                    <a:pt x="339" y="174"/>
                  </a:lnTo>
                  <a:lnTo>
                    <a:pt x="342" y="174"/>
                  </a:lnTo>
                  <a:lnTo>
                    <a:pt x="343" y="174"/>
                  </a:lnTo>
                  <a:lnTo>
                    <a:pt x="345" y="175"/>
                  </a:lnTo>
                  <a:lnTo>
                    <a:pt x="345" y="175"/>
                  </a:lnTo>
                  <a:lnTo>
                    <a:pt x="346" y="174"/>
                  </a:lnTo>
                  <a:lnTo>
                    <a:pt x="347" y="170"/>
                  </a:lnTo>
                  <a:lnTo>
                    <a:pt x="347" y="169"/>
                  </a:lnTo>
                  <a:lnTo>
                    <a:pt x="347" y="167"/>
                  </a:lnTo>
                  <a:lnTo>
                    <a:pt x="347" y="166"/>
                  </a:lnTo>
                  <a:lnTo>
                    <a:pt x="347" y="166"/>
                  </a:lnTo>
                  <a:lnTo>
                    <a:pt x="347" y="165"/>
                  </a:lnTo>
                  <a:lnTo>
                    <a:pt x="347" y="163"/>
                  </a:lnTo>
                  <a:lnTo>
                    <a:pt x="347" y="162"/>
                  </a:lnTo>
                  <a:lnTo>
                    <a:pt x="347" y="161"/>
                  </a:lnTo>
                  <a:lnTo>
                    <a:pt x="346" y="159"/>
                  </a:lnTo>
                  <a:lnTo>
                    <a:pt x="345" y="158"/>
                  </a:lnTo>
                  <a:lnTo>
                    <a:pt x="343" y="156"/>
                  </a:lnTo>
                  <a:lnTo>
                    <a:pt x="342" y="156"/>
                  </a:lnTo>
                  <a:lnTo>
                    <a:pt x="342" y="155"/>
                  </a:lnTo>
                  <a:lnTo>
                    <a:pt x="342" y="155"/>
                  </a:lnTo>
                  <a:lnTo>
                    <a:pt x="340" y="155"/>
                  </a:lnTo>
                  <a:lnTo>
                    <a:pt x="340" y="154"/>
                  </a:lnTo>
                  <a:lnTo>
                    <a:pt x="340" y="152"/>
                  </a:lnTo>
                  <a:lnTo>
                    <a:pt x="340" y="151"/>
                  </a:lnTo>
                  <a:lnTo>
                    <a:pt x="340" y="151"/>
                  </a:lnTo>
                  <a:lnTo>
                    <a:pt x="342" y="150"/>
                  </a:lnTo>
                  <a:lnTo>
                    <a:pt x="342" y="148"/>
                  </a:lnTo>
                  <a:lnTo>
                    <a:pt x="343" y="148"/>
                  </a:lnTo>
                  <a:lnTo>
                    <a:pt x="345" y="147"/>
                  </a:lnTo>
                  <a:lnTo>
                    <a:pt x="346" y="146"/>
                  </a:lnTo>
                  <a:lnTo>
                    <a:pt x="349" y="143"/>
                  </a:lnTo>
                  <a:lnTo>
                    <a:pt x="350" y="143"/>
                  </a:lnTo>
                  <a:lnTo>
                    <a:pt x="350" y="143"/>
                  </a:lnTo>
                  <a:lnTo>
                    <a:pt x="349" y="143"/>
                  </a:lnTo>
                  <a:lnTo>
                    <a:pt x="349" y="143"/>
                  </a:lnTo>
                  <a:lnTo>
                    <a:pt x="349" y="142"/>
                  </a:lnTo>
                  <a:lnTo>
                    <a:pt x="349" y="142"/>
                  </a:lnTo>
                  <a:lnTo>
                    <a:pt x="349" y="142"/>
                  </a:lnTo>
                  <a:lnTo>
                    <a:pt x="349" y="140"/>
                  </a:lnTo>
                  <a:lnTo>
                    <a:pt x="349" y="140"/>
                  </a:lnTo>
                  <a:lnTo>
                    <a:pt x="350" y="140"/>
                  </a:lnTo>
                  <a:lnTo>
                    <a:pt x="350" y="139"/>
                  </a:lnTo>
                  <a:lnTo>
                    <a:pt x="350" y="138"/>
                  </a:lnTo>
                  <a:lnTo>
                    <a:pt x="350" y="136"/>
                  </a:lnTo>
                  <a:lnTo>
                    <a:pt x="350" y="136"/>
                  </a:lnTo>
                  <a:lnTo>
                    <a:pt x="350" y="135"/>
                  </a:lnTo>
                  <a:lnTo>
                    <a:pt x="349" y="134"/>
                  </a:lnTo>
                  <a:lnTo>
                    <a:pt x="349" y="132"/>
                  </a:lnTo>
                  <a:lnTo>
                    <a:pt x="347" y="131"/>
                  </a:lnTo>
                  <a:lnTo>
                    <a:pt x="346" y="128"/>
                  </a:lnTo>
                  <a:lnTo>
                    <a:pt x="343" y="125"/>
                  </a:lnTo>
                  <a:lnTo>
                    <a:pt x="342" y="123"/>
                  </a:lnTo>
                  <a:lnTo>
                    <a:pt x="340" y="120"/>
                  </a:lnTo>
                  <a:lnTo>
                    <a:pt x="338" y="119"/>
                  </a:lnTo>
                  <a:lnTo>
                    <a:pt x="335" y="116"/>
                  </a:lnTo>
                  <a:lnTo>
                    <a:pt x="332" y="113"/>
                  </a:lnTo>
                  <a:lnTo>
                    <a:pt x="330" y="112"/>
                  </a:lnTo>
                  <a:lnTo>
                    <a:pt x="326" y="109"/>
                  </a:lnTo>
                  <a:lnTo>
                    <a:pt x="323" y="107"/>
                  </a:lnTo>
                  <a:lnTo>
                    <a:pt x="320" y="105"/>
                  </a:lnTo>
                  <a:lnTo>
                    <a:pt x="318" y="102"/>
                  </a:lnTo>
                  <a:lnTo>
                    <a:pt x="313" y="101"/>
                  </a:lnTo>
                  <a:lnTo>
                    <a:pt x="312" y="98"/>
                  </a:lnTo>
                  <a:lnTo>
                    <a:pt x="309" y="97"/>
                  </a:lnTo>
                  <a:lnTo>
                    <a:pt x="308" y="96"/>
                  </a:lnTo>
                  <a:lnTo>
                    <a:pt x="307" y="94"/>
                  </a:lnTo>
                  <a:lnTo>
                    <a:pt x="304" y="93"/>
                  </a:lnTo>
                  <a:lnTo>
                    <a:pt x="303" y="93"/>
                  </a:lnTo>
                  <a:lnTo>
                    <a:pt x="301" y="93"/>
                  </a:lnTo>
                  <a:lnTo>
                    <a:pt x="300" y="93"/>
                  </a:lnTo>
                  <a:lnTo>
                    <a:pt x="299" y="94"/>
                  </a:lnTo>
                  <a:lnTo>
                    <a:pt x="299" y="96"/>
                  </a:lnTo>
                  <a:lnTo>
                    <a:pt x="297" y="96"/>
                  </a:lnTo>
                  <a:lnTo>
                    <a:pt x="297" y="96"/>
                  </a:lnTo>
                  <a:lnTo>
                    <a:pt x="297" y="96"/>
                  </a:lnTo>
                  <a:lnTo>
                    <a:pt x="296" y="97"/>
                  </a:lnTo>
                  <a:lnTo>
                    <a:pt x="296" y="97"/>
                  </a:lnTo>
                  <a:lnTo>
                    <a:pt x="295" y="97"/>
                  </a:lnTo>
                  <a:lnTo>
                    <a:pt x="293" y="97"/>
                  </a:lnTo>
                  <a:lnTo>
                    <a:pt x="293" y="97"/>
                  </a:lnTo>
                  <a:lnTo>
                    <a:pt x="292" y="97"/>
                  </a:lnTo>
                  <a:lnTo>
                    <a:pt x="292" y="97"/>
                  </a:lnTo>
                  <a:lnTo>
                    <a:pt x="291" y="97"/>
                  </a:lnTo>
                  <a:lnTo>
                    <a:pt x="291" y="97"/>
                  </a:lnTo>
                  <a:lnTo>
                    <a:pt x="289" y="98"/>
                  </a:lnTo>
                  <a:lnTo>
                    <a:pt x="289" y="98"/>
                  </a:lnTo>
                  <a:lnTo>
                    <a:pt x="289" y="98"/>
                  </a:lnTo>
                  <a:lnTo>
                    <a:pt x="289" y="100"/>
                  </a:lnTo>
                  <a:lnTo>
                    <a:pt x="289" y="101"/>
                  </a:lnTo>
                  <a:lnTo>
                    <a:pt x="289" y="104"/>
                  </a:lnTo>
                  <a:lnTo>
                    <a:pt x="289" y="107"/>
                  </a:lnTo>
                  <a:lnTo>
                    <a:pt x="289" y="109"/>
                  </a:lnTo>
                  <a:lnTo>
                    <a:pt x="289" y="113"/>
                  </a:lnTo>
                  <a:lnTo>
                    <a:pt x="289" y="116"/>
                  </a:lnTo>
                  <a:lnTo>
                    <a:pt x="289" y="119"/>
                  </a:lnTo>
                  <a:lnTo>
                    <a:pt x="289" y="121"/>
                  </a:lnTo>
                  <a:lnTo>
                    <a:pt x="289" y="123"/>
                  </a:lnTo>
                  <a:lnTo>
                    <a:pt x="289" y="123"/>
                  </a:lnTo>
                  <a:lnTo>
                    <a:pt x="288" y="124"/>
                  </a:lnTo>
                  <a:lnTo>
                    <a:pt x="288" y="125"/>
                  </a:lnTo>
                  <a:lnTo>
                    <a:pt x="288" y="127"/>
                  </a:lnTo>
                  <a:lnTo>
                    <a:pt x="286" y="128"/>
                  </a:lnTo>
                  <a:lnTo>
                    <a:pt x="286" y="128"/>
                  </a:lnTo>
                  <a:lnTo>
                    <a:pt x="285" y="129"/>
                  </a:lnTo>
                  <a:lnTo>
                    <a:pt x="284" y="131"/>
                  </a:lnTo>
                  <a:lnTo>
                    <a:pt x="282" y="132"/>
                  </a:lnTo>
                  <a:lnTo>
                    <a:pt x="280" y="134"/>
                  </a:lnTo>
                  <a:lnTo>
                    <a:pt x="278" y="134"/>
                  </a:lnTo>
                  <a:lnTo>
                    <a:pt x="277" y="134"/>
                  </a:lnTo>
                  <a:lnTo>
                    <a:pt x="276" y="134"/>
                  </a:lnTo>
                  <a:lnTo>
                    <a:pt x="273" y="134"/>
                  </a:lnTo>
                  <a:lnTo>
                    <a:pt x="272" y="134"/>
                  </a:lnTo>
                  <a:lnTo>
                    <a:pt x="270" y="134"/>
                  </a:lnTo>
                  <a:lnTo>
                    <a:pt x="270" y="134"/>
                  </a:lnTo>
                  <a:lnTo>
                    <a:pt x="269" y="134"/>
                  </a:lnTo>
                  <a:lnTo>
                    <a:pt x="268" y="135"/>
                  </a:lnTo>
                  <a:lnTo>
                    <a:pt x="268" y="135"/>
                  </a:lnTo>
                  <a:lnTo>
                    <a:pt x="266" y="136"/>
                  </a:lnTo>
                  <a:lnTo>
                    <a:pt x="266" y="138"/>
                  </a:lnTo>
                  <a:lnTo>
                    <a:pt x="265" y="139"/>
                  </a:lnTo>
                  <a:lnTo>
                    <a:pt x="265" y="139"/>
                  </a:lnTo>
                  <a:lnTo>
                    <a:pt x="264" y="140"/>
                  </a:lnTo>
                  <a:lnTo>
                    <a:pt x="264" y="142"/>
                  </a:lnTo>
                  <a:lnTo>
                    <a:pt x="264" y="143"/>
                  </a:lnTo>
                  <a:lnTo>
                    <a:pt x="262" y="143"/>
                  </a:lnTo>
                  <a:lnTo>
                    <a:pt x="261" y="143"/>
                  </a:lnTo>
                  <a:lnTo>
                    <a:pt x="261" y="143"/>
                  </a:lnTo>
                  <a:lnTo>
                    <a:pt x="259" y="144"/>
                  </a:lnTo>
                  <a:lnTo>
                    <a:pt x="259" y="143"/>
                  </a:lnTo>
                  <a:lnTo>
                    <a:pt x="258" y="143"/>
                  </a:lnTo>
                  <a:lnTo>
                    <a:pt x="258" y="143"/>
                  </a:lnTo>
                  <a:lnTo>
                    <a:pt x="257" y="143"/>
                  </a:lnTo>
                  <a:lnTo>
                    <a:pt x="255" y="142"/>
                  </a:lnTo>
                  <a:lnTo>
                    <a:pt x="254" y="140"/>
                  </a:lnTo>
                  <a:lnTo>
                    <a:pt x="254" y="139"/>
                  </a:lnTo>
                  <a:lnTo>
                    <a:pt x="254" y="139"/>
                  </a:lnTo>
                  <a:lnTo>
                    <a:pt x="254" y="138"/>
                  </a:lnTo>
                  <a:lnTo>
                    <a:pt x="253" y="136"/>
                  </a:lnTo>
                  <a:lnTo>
                    <a:pt x="253" y="135"/>
                  </a:lnTo>
                  <a:lnTo>
                    <a:pt x="254" y="135"/>
                  </a:lnTo>
                  <a:lnTo>
                    <a:pt x="254" y="134"/>
                  </a:lnTo>
                  <a:lnTo>
                    <a:pt x="254" y="132"/>
                  </a:lnTo>
                  <a:lnTo>
                    <a:pt x="254" y="132"/>
                  </a:lnTo>
                  <a:lnTo>
                    <a:pt x="254" y="131"/>
                  </a:lnTo>
                  <a:lnTo>
                    <a:pt x="255" y="129"/>
                  </a:lnTo>
                  <a:lnTo>
                    <a:pt x="255" y="129"/>
                  </a:lnTo>
                  <a:lnTo>
                    <a:pt x="257" y="128"/>
                  </a:lnTo>
                  <a:lnTo>
                    <a:pt x="258" y="128"/>
                  </a:lnTo>
                  <a:lnTo>
                    <a:pt x="258" y="128"/>
                  </a:lnTo>
                  <a:lnTo>
                    <a:pt x="258" y="128"/>
                  </a:lnTo>
                  <a:lnTo>
                    <a:pt x="259" y="128"/>
                  </a:lnTo>
                  <a:lnTo>
                    <a:pt x="259" y="127"/>
                  </a:lnTo>
                  <a:lnTo>
                    <a:pt x="261" y="127"/>
                  </a:lnTo>
                  <a:lnTo>
                    <a:pt x="261" y="125"/>
                  </a:lnTo>
                  <a:lnTo>
                    <a:pt x="261" y="125"/>
                  </a:lnTo>
                  <a:lnTo>
                    <a:pt x="262" y="124"/>
                  </a:lnTo>
                  <a:lnTo>
                    <a:pt x="262" y="123"/>
                  </a:lnTo>
                  <a:lnTo>
                    <a:pt x="262" y="121"/>
                  </a:lnTo>
                  <a:lnTo>
                    <a:pt x="262" y="121"/>
                  </a:lnTo>
                  <a:lnTo>
                    <a:pt x="262" y="120"/>
                  </a:lnTo>
                  <a:lnTo>
                    <a:pt x="261" y="119"/>
                  </a:lnTo>
                  <a:lnTo>
                    <a:pt x="261" y="117"/>
                  </a:lnTo>
                  <a:lnTo>
                    <a:pt x="259" y="116"/>
                  </a:lnTo>
                  <a:lnTo>
                    <a:pt x="259" y="116"/>
                  </a:lnTo>
                  <a:lnTo>
                    <a:pt x="258" y="115"/>
                  </a:lnTo>
                  <a:lnTo>
                    <a:pt x="258" y="115"/>
                  </a:lnTo>
                  <a:lnTo>
                    <a:pt x="257" y="115"/>
                  </a:lnTo>
                  <a:lnTo>
                    <a:pt x="255" y="115"/>
                  </a:lnTo>
                  <a:lnTo>
                    <a:pt x="255" y="115"/>
                  </a:lnTo>
                  <a:lnTo>
                    <a:pt x="254" y="115"/>
                  </a:lnTo>
                  <a:lnTo>
                    <a:pt x="253" y="115"/>
                  </a:lnTo>
                  <a:lnTo>
                    <a:pt x="253" y="116"/>
                  </a:lnTo>
                  <a:lnTo>
                    <a:pt x="251" y="116"/>
                  </a:lnTo>
                  <a:lnTo>
                    <a:pt x="251" y="117"/>
                  </a:lnTo>
                  <a:lnTo>
                    <a:pt x="250" y="117"/>
                  </a:lnTo>
                  <a:lnTo>
                    <a:pt x="250" y="117"/>
                  </a:lnTo>
                  <a:lnTo>
                    <a:pt x="249" y="119"/>
                  </a:lnTo>
                  <a:lnTo>
                    <a:pt x="249" y="119"/>
                  </a:lnTo>
                  <a:lnTo>
                    <a:pt x="249" y="119"/>
                  </a:lnTo>
                  <a:lnTo>
                    <a:pt x="247" y="119"/>
                  </a:lnTo>
                  <a:lnTo>
                    <a:pt x="247" y="119"/>
                  </a:lnTo>
                  <a:lnTo>
                    <a:pt x="247" y="117"/>
                  </a:lnTo>
                  <a:lnTo>
                    <a:pt x="246" y="116"/>
                  </a:lnTo>
                  <a:lnTo>
                    <a:pt x="246" y="116"/>
                  </a:lnTo>
                  <a:lnTo>
                    <a:pt x="246" y="116"/>
                  </a:lnTo>
                  <a:lnTo>
                    <a:pt x="245" y="116"/>
                  </a:lnTo>
                  <a:lnTo>
                    <a:pt x="245" y="116"/>
                  </a:lnTo>
                  <a:lnTo>
                    <a:pt x="243" y="116"/>
                  </a:lnTo>
                  <a:lnTo>
                    <a:pt x="242" y="116"/>
                  </a:lnTo>
                  <a:lnTo>
                    <a:pt x="241" y="116"/>
                  </a:lnTo>
                  <a:lnTo>
                    <a:pt x="239" y="116"/>
                  </a:lnTo>
                  <a:lnTo>
                    <a:pt x="238" y="116"/>
                  </a:lnTo>
                  <a:lnTo>
                    <a:pt x="236" y="117"/>
                  </a:lnTo>
                  <a:lnTo>
                    <a:pt x="234" y="119"/>
                  </a:lnTo>
                  <a:lnTo>
                    <a:pt x="232" y="119"/>
                  </a:lnTo>
                  <a:lnTo>
                    <a:pt x="231" y="119"/>
                  </a:lnTo>
                  <a:lnTo>
                    <a:pt x="230" y="119"/>
                  </a:lnTo>
                  <a:lnTo>
                    <a:pt x="228" y="117"/>
                  </a:lnTo>
                  <a:lnTo>
                    <a:pt x="226" y="117"/>
                  </a:lnTo>
                  <a:lnTo>
                    <a:pt x="224" y="116"/>
                  </a:lnTo>
                  <a:lnTo>
                    <a:pt x="222" y="115"/>
                  </a:lnTo>
                  <a:lnTo>
                    <a:pt x="220" y="113"/>
                  </a:lnTo>
                  <a:lnTo>
                    <a:pt x="218" y="112"/>
                  </a:lnTo>
                  <a:lnTo>
                    <a:pt x="216" y="111"/>
                  </a:lnTo>
                  <a:lnTo>
                    <a:pt x="215" y="111"/>
                  </a:lnTo>
                  <a:lnTo>
                    <a:pt x="214" y="109"/>
                  </a:lnTo>
                  <a:lnTo>
                    <a:pt x="212" y="109"/>
                  </a:lnTo>
                  <a:lnTo>
                    <a:pt x="211" y="109"/>
                  </a:lnTo>
                  <a:lnTo>
                    <a:pt x="209" y="109"/>
                  </a:lnTo>
                  <a:lnTo>
                    <a:pt x="207" y="109"/>
                  </a:lnTo>
                  <a:lnTo>
                    <a:pt x="204" y="109"/>
                  </a:lnTo>
                  <a:lnTo>
                    <a:pt x="200" y="109"/>
                  </a:lnTo>
                  <a:lnTo>
                    <a:pt x="199" y="109"/>
                  </a:lnTo>
                  <a:lnTo>
                    <a:pt x="197" y="109"/>
                  </a:lnTo>
                  <a:lnTo>
                    <a:pt x="196" y="109"/>
                  </a:lnTo>
                  <a:lnTo>
                    <a:pt x="195" y="111"/>
                  </a:lnTo>
                  <a:lnTo>
                    <a:pt x="193" y="111"/>
                  </a:lnTo>
                  <a:lnTo>
                    <a:pt x="192" y="111"/>
                  </a:lnTo>
                  <a:lnTo>
                    <a:pt x="191" y="112"/>
                  </a:lnTo>
                  <a:lnTo>
                    <a:pt x="191" y="112"/>
                  </a:lnTo>
                  <a:lnTo>
                    <a:pt x="189" y="113"/>
                  </a:lnTo>
                  <a:lnTo>
                    <a:pt x="188" y="113"/>
                  </a:lnTo>
                  <a:lnTo>
                    <a:pt x="188" y="115"/>
                  </a:lnTo>
                  <a:lnTo>
                    <a:pt x="187" y="115"/>
                  </a:lnTo>
                  <a:lnTo>
                    <a:pt x="185" y="113"/>
                  </a:lnTo>
                  <a:lnTo>
                    <a:pt x="185" y="113"/>
                  </a:lnTo>
                  <a:lnTo>
                    <a:pt x="184" y="113"/>
                  </a:lnTo>
                  <a:lnTo>
                    <a:pt x="184" y="112"/>
                  </a:lnTo>
                  <a:lnTo>
                    <a:pt x="181" y="109"/>
                  </a:lnTo>
                  <a:lnTo>
                    <a:pt x="181" y="109"/>
                  </a:lnTo>
                  <a:lnTo>
                    <a:pt x="180" y="108"/>
                  </a:lnTo>
                  <a:lnTo>
                    <a:pt x="178" y="108"/>
                  </a:lnTo>
                  <a:lnTo>
                    <a:pt x="177" y="108"/>
                  </a:lnTo>
                  <a:lnTo>
                    <a:pt x="176" y="107"/>
                  </a:lnTo>
                  <a:lnTo>
                    <a:pt x="174" y="107"/>
                  </a:lnTo>
                  <a:lnTo>
                    <a:pt x="173" y="105"/>
                  </a:lnTo>
                  <a:lnTo>
                    <a:pt x="170" y="105"/>
                  </a:lnTo>
                  <a:lnTo>
                    <a:pt x="168" y="104"/>
                  </a:lnTo>
                  <a:lnTo>
                    <a:pt x="165" y="102"/>
                  </a:lnTo>
                  <a:lnTo>
                    <a:pt x="165" y="102"/>
                  </a:lnTo>
                  <a:lnTo>
                    <a:pt x="165" y="101"/>
                  </a:lnTo>
                  <a:lnTo>
                    <a:pt x="168" y="101"/>
                  </a:lnTo>
                  <a:lnTo>
                    <a:pt x="169" y="100"/>
                  </a:lnTo>
                  <a:lnTo>
                    <a:pt x="170" y="100"/>
                  </a:lnTo>
                  <a:lnTo>
                    <a:pt x="173" y="100"/>
                  </a:lnTo>
                  <a:lnTo>
                    <a:pt x="174" y="98"/>
                  </a:lnTo>
                  <a:lnTo>
                    <a:pt x="174" y="98"/>
                  </a:lnTo>
                  <a:lnTo>
                    <a:pt x="176" y="98"/>
                  </a:lnTo>
                  <a:lnTo>
                    <a:pt x="176" y="98"/>
                  </a:lnTo>
                  <a:lnTo>
                    <a:pt x="177" y="98"/>
                  </a:lnTo>
                  <a:lnTo>
                    <a:pt x="177" y="97"/>
                  </a:lnTo>
                  <a:lnTo>
                    <a:pt x="178" y="97"/>
                  </a:lnTo>
                  <a:lnTo>
                    <a:pt x="178" y="96"/>
                  </a:lnTo>
                  <a:lnTo>
                    <a:pt x="178" y="96"/>
                  </a:lnTo>
                  <a:lnTo>
                    <a:pt x="180" y="93"/>
                  </a:lnTo>
                  <a:lnTo>
                    <a:pt x="181" y="92"/>
                  </a:lnTo>
                  <a:lnTo>
                    <a:pt x="182" y="89"/>
                  </a:lnTo>
                  <a:lnTo>
                    <a:pt x="184" y="88"/>
                  </a:lnTo>
                  <a:lnTo>
                    <a:pt x="185" y="86"/>
                  </a:lnTo>
                  <a:lnTo>
                    <a:pt x="185" y="85"/>
                  </a:lnTo>
                  <a:lnTo>
                    <a:pt x="187" y="85"/>
                  </a:lnTo>
                  <a:lnTo>
                    <a:pt x="187" y="84"/>
                  </a:lnTo>
                  <a:lnTo>
                    <a:pt x="187" y="82"/>
                  </a:lnTo>
                  <a:lnTo>
                    <a:pt x="187" y="82"/>
                  </a:lnTo>
                  <a:lnTo>
                    <a:pt x="187" y="81"/>
                  </a:lnTo>
                  <a:lnTo>
                    <a:pt x="185" y="81"/>
                  </a:lnTo>
                  <a:lnTo>
                    <a:pt x="184" y="80"/>
                  </a:lnTo>
                  <a:lnTo>
                    <a:pt x="181" y="80"/>
                  </a:lnTo>
                  <a:lnTo>
                    <a:pt x="180" y="80"/>
                  </a:lnTo>
                  <a:lnTo>
                    <a:pt x="177" y="78"/>
                  </a:lnTo>
                  <a:lnTo>
                    <a:pt x="174" y="80"/>
                  </a:lnTo>
                  <a:lnTo>
                    <a:pt x="173" y="80"/>
                  </a:lnTo>
                  <a:lnTo>
                    <a:pt x="170" y="81"/>
                  </a:lnTo>
                  <a:lnTo>
                    <a:pt x="168" y="81"/>
                  </a:lnTo>
                  <a:lnTo>
                    <a:pt x="166" y="81"/>
                  </a:lnTo>
                  <a:lnTo>
                    <a:pt x="165" y="82"/>
                  </a:lnTo>
                  <a:lnTo>
                    <a:pt x="165" y="82"/>
                  </a:lnTo>
                  <a:lnTo>
                    <a:pt x="164" y="84"/>
                  </a:lnTo>
                  <a:lnTo>
                    <a:pt x="164" y="84"/>
                  </a:lnTo>
                  <a:lnTo>
                    <a:pt x="162" y="85"/>
                  </a:lnTo>
                  <a:lnTo>
                    <a:pt x="162" y="86"/>
                  </a:lnTo>
                  <a:lnTo>
                    <a:pt x="162" y="88"/>
                  </a:lnTo>
                  <a:lnTo>
                    <a:pt x="161" y="88"/>
                  </a:lnTo>
                  <a:lnTo>
                    <a:pt x="161" y="89"/>
                  </a:lnTo>
                  <a:lnTo>
                    <a:pt x="160" y="90"/>
                  </a:lnTo>
                  <a:lnTo>
                    <a:pt x="160" y="90"/>
                  </a:lnTo>
                  <a:lnTo>
                    <a:pt x="160" y="90"/>
                  </a:lnTo>
                  <a:lnTo>
                    <a:pt x="158" y="92"/>
                  </a:lnTo>
                  <a:lnTo>
                    <a:pt x="157" y="92"/>
                  </a:lnTo>
                  <a:lnTo>
                    <a:pt x="157" y="92"/>
                  </a:lnTo>
                  <a:lnTo>
                    <a:pt x="155" y="92"/>
                  </a:lnTo>
                  <a:lnTo>
                    <a:pt x="155" y="92"/>
                  </a:lnTo>
                  <a:lnTo>
                    <a:pt x="154" y="92"/>
                  </a:lnTo>
                  <a:lnTo>
                    <a:pt x="154" y="90"/>
                  </a:lnTo>
                  <a:lnTo>
                    <a:pt x="154" y="90"/>
                  </a:lnTo>
                  <a:lnTo>
                    <a:pt x="154" y="90"/>
                  </a:lnTo>
                  <a:lnTo>
                    <a:pt x="154" y="89"/>
                  </a:lnTo>
                  <a:lnTo>
                    <a:pt x="154" y="89"/>
                  </a:lnTo>
                  <a:lnTo>
                    <a:pt x="157" y="86"/>
                  </a:lnTo>
                  <a:lnTo>
                    <a:pt x="157" y="84"/>
                  </a:lnTo>
                  <a:lnTo>
                    <a:pt x="157" y="84"/>
                  </a:lnTo>
                  <a:lnTo>
                    <a:pt x="157" y="82"/>
                  </a:lnTo>
                  <a:lnTo>
                    <a:pt x="157" y="82"/>
                  </a:lnTo>
                  <a:lnTo>
                    <a:pt x="155" y="81"/>
                  </a:lnTo>
                  <a:lnTo>
                    <a:pt x="154" y="81"/>
                  </a:lnTo>
                  <a:lnTo>
                    <a:pt x="154" y="81"/>
                  </a:lnTo>
                  <a:lnTo>
                    <a:pt x="153" y="81"/>
                  </a:lnTo>
                  <a:lnTo>
                    <a:pt x="151" y="81"/>
                  </a:lnTo>
                  <a:lnTo>
                    <a:pt x="147" y="80"/>
                  </a:lnTo>
                  <a:lnTo>
                    <a:pt x="145" y="80"/>
                  </a:lnTo>
                  <a:lnTo>
                    <a:pt x="141" y="78"/>
                  </a:lnTo>
                  <a:lnTo>
                    <a:pt x="138" y="78"/>
                  </a:lnTo>
                  <a:lnTo>
                    <a:pt x="135" y="78"/>
                  </a:lnTo>
                  <a:lnTo>
                    <a:pt x="133" y="78"/>
                  </a:lnTo>
                  <a:lnTo>
                    <a:pt x="128" y="78"/>
                  </a:lnTo>
                  <a:lnTo>
                    <a:pt x="126" y="78"/>
                  </a:lnTo>
                  <a:lnTo>
                    <a:pt x="122" y="78"/>
                  </a:lnTo>
                  <a:lnTo>
                    <a:pt x="118" y="80"/>
                  </a:lnTo>
                  <a:lnTo>
                    <a:pt x="114" y="80"/>
                  </a:lnTo>
                  <a:lnTo>
                    <a:pt x="111" y="81"/>
                  </a:lnTo>
                  <a:lnTo>
                    <a:pt x="110" y="81"/>
                  </a:lnTo>
                  <a:lnTo>
                    <a:pt x="107" y="81"/>
                  </a:lnTo>
                  <a:lnTo>
                    <a:pt x="105" y="81"/>
                  </a:lnTo>
                  <a:lnTo>
                    <a:pt x="104" y="81"/>
                  </a:lnTo>
                  <a:lnTo>
                    <a:pt x="103" y="81"/>
                  </a:lnTo>
                  <a:lnTo>
                    <a:pt x="101" y="81"/>
                  </a:lnTo>
                  <a:lnTo>
                    <a:pt x="100" y="81"/>
                  </a:lnTo>
                  <a:lnTo>
                    <a:pt x="99" y="80"/>
                  </a:lnTo>
                  <a:lnTo>
                    <a:pt x="99" y="80"/>
                  </a:lnTo>
                  <a:lnTo>
                    <a:pt x="97" y="78"/>
                  </a:lnTo>
                  <a:lnTo>
                    <a:pt x="97" y="78"/>
                  </a:lnTo>
                  <a:lnTo>
                    <a:pt x="96" y="78"/>
                  </a:lnTo>
                  <a:lnTo>
                    <a:pt x="96" y="80"/>
                  </a:lnTo>
                  <a:lnTo>
                    <a:pt x="96" y="80"/>
                  </a:lnTo>
                  <a:lnTo>
                    <a:pt x="95" y="80"/>
                  </a:lnTo>
                  <a:lnTo>
                    <a:pt x="95" y="81"/>
                  </a:lnTo>
                  <a:lnTo>
                    <a:pt x="95" y="82"/>
                  </a:lnTo>
                  <a:lnTo>
                    <a:pt x="95" y="82"/>
                  </a:lnTo>
                  <a:lnTo>
                    <a:pt x="93" y="82"/>
                  </a:lnTo>
                  <a:lnTo>
                    <a:pt x="93" y="84"/>
                  </a:lnTo>
                  <a:lnTo>
                    <a:pt x="92" y="84"/>
                  </a:lnTo>
                  <a:lnTo>
                    <a:pt x="92" y="84"/>
                  </a:lnTo>
                  <a:lnTo>
                    <a:pt x="91" y="82"/>
                  </a:lnTo>
                  <a:lnTo>
                    <a:pt x="89" y="82"/>
                  </a:lnTo>
                  <a:lnTo>
                    <a:pt x="88" y="81"/>
                  </a:lnTo>
                  <a:lnTo>
                    <a:pt x="85" y="80"/>
                  </a:lnTo>
                  <a:lnTo>
                    <a:pt x="83" y="80"/>
                  </a:lnTo>
                  <a:lnTo>
                    <a:pt x="81" y="78"/>
                  </a:lnTo>
                  <a:lnTo>
                    <a:pt x="81" y="78"/>
                  </a:lnTo>
                  <a:lnTo>
                    <a:pt x="80" y="78"/>
                  </a:lnTo>
                  <a:lnTo>
                    <a:pt x="80" y="78"/>
                  </a:lnTo>
                  <a:lnTo>
                    <a:pt x="78" y="80"/>
                  </a:lnTo>
                  <a:lnTo>
                    <a:pt x="77" y="80"/>
                  </a:lnTo>
                  <a:lnTo>
                    <a:pt x="77" y="81"/>
                  </a:lnTo>
                  <a:lnTo>
                    <a:pt x="76" y="81"/>
                  </a:lnTo>
                  <a:lnTo>
                    <a:pt x="74" y="81"/>
                  </a:lnTo>
                  <a:lnTo>
                    <a:pt x="73" y="84"/>
                  </a:lnTo>
                  <a:lnTo>
                    <a:pt x="72" y="85"/>
                  </a:lnTo>
                  <a:lnTo>
                    <a:pt x="70" y="88"/>
                  </a:lnTo>
                  <a:lnTo>
                    <a:pt x="69" y="89"/>
                  </a:lnTo>
                  <a:lnTo>
                    <a:pt x="68" y="90"/>
                  </a:lnTo>
                  <a:lnTo>
                    <a:pt x="65" y="93"/>
                  </a:lnTo>
                  <a:lnTo>
                    <a:pt x="64" y="94"/>
                  </a:lnTo>
                  <a:lnTo>
                    <a:pt x="61" y="97"/>
                  </a:lnTo>
                  <a:lnTo>
                    <a:pt x="61" y="97"/>
                  </a:lnTo>
                  <a:lnTo>
                    <a:pt x="60" y="98"/>
                  </a:lnTo>
                  <a:lnTo>
                    <a:pt x="58" y="98"/>
                  </a:lnTo>
                  <a:lnTo>
                    <a:pt x="57" y="98"/>
                  </a:lnTo>
                  <a:lnTo>
                    <a:pt x="56" y="98"/>
                  </a:lnTo>
                  <a:lnTo>
                    <a:pt x="54" y="98"/>
                  </a:lnTo>
                  <a:lnTo>
                    <a:pt x="53" y="98"/>
                  </a:lnTo>
                  <a:lnTo>
                    <a:pt x="53" y="98"/>
                  </a:lnTo>
                  <a:lnTo>
                    <a:pt x="49" y="97"/>
                  </a:lnTo>
                  <a:lnTo>
                    <a:pt x="47" y="96"/>
                  </a:lnTo>
                  <a:lnTo>
                    <a:pt x="45" y="96"/>
                  </a:lnTo>
                  <a:lnTo>
                    <a:pt x="42" y="94"/>
                  </a:lnTo>
                  <a:lnTo>
                    <a:pt x="41" y="93"/>
                  </a:lnTo>
                  <a:lnTo>
                    <a:pt x="38" y="93"/>
                  </a:lnTo>
                  <a:lnTo>
                    <a:pt x="37" y="92"/>
                  </a:lnTo>
                  <a:lnTo>
                    <a:pt x="35" y="90"/>
                  </a:lnTo>
                  <a:lnTo>
                    <a:pt x="34" y="89"/>
                  </a:lnTo>
                  <a:lnTo>
                    <a:pt x="34" y="88"/>
                  </a:lnTo>
                  <a:lnTo>
                    <a:pt x="34" y="86"/>
                  </a:lnTo>
                  <a:lnTo>
                    <a:pt x="34" y="84"/>
                  </a:lnTo>
                  <a:lnTo>
                    <a:pt x="34" y="82"/>
                  </a:lnTo>
                  <a:lnTo>
                    <a:pt x="34" y="81"/>
                  </a:lnTo>
                  <a:lnTo>
                    <a:pt x="34" y="78"/>
                  </a:lnTo>
                  <a:lnTo>
                    <a:pt x="35" y="77"/>
                  </a:lnTo>
                  <a:lnTo>
                    <a:pt x="35" y="75"/>
                  </a:lnTo>
                  <a:lnTo>
                    <a:pt x="35" y="73"/>
                  </a:lnTo>
                  <a:lnTo>
                    <a:pt x="35" y="70"/>
                  </a:lnTo>
                  <a:lnTo>
                    <a:pt x="35" y="69"/>
                  </a:lnTo>
                  <a:lnTo>
                    <a:pt x="34" y="66"/>
                  </a:lnTo>
                  <a:lnTo>
                    <a:pt x="34" y="63"/>
                  </a:lnTo>
                  <a:lnTo>
                    <a:pt x="34" y="62"/>
                  </a:lnTo>
                  <a:lnTo>
                    <a:pt x="34" y="59"/>
                  </a:lnTo>
                  <a:lnTo>
                    <a:pt x="34" y="59"/>
                  </a:lnTo>
                  <a:lnTo>
                    <a:pt x="34" y="58"/>
                  </a:lnTo>
                  <a:lnTo>
                    <a:pt x="34" y="58"/>
                  </a:lnTo>
                  <a:lnTo>
                    <a:pt x="35" y="57"/>
                  </a:lnTo>
                  <a:lnTo>
                    <a:pt x="35" y="57"/>
                  </a:lnTo>
                  <a:lnTo>
                    <a:pt x="37" y="57"/>
                  </a:lnTo>
                  <a:lnTo>
                    <a:pt x="37" y="55"/>
                  </a:lnTo>
                  <a:lnTo>
                    <a:pt x="38" y="55"/>
                  </a:lnTo>
                  <a:lnTo>
                    <a:pt x="41" y="55"/>
                  </a:lnTo>
                  <a:lnTo>
                    <a:pt x="42" y="54"/>
                  </a:lnTo>
                  <a:lnTo>
                    <a:pt x="43" y="54"/>
                  </a:lnTo>
                  <a:lnTo>
                    <a:pt x="43" y="53"/>
                  </a:lnTo>
                  <a:lnTo>
                    <a:pt x="45" y="53"/>
                  </a:lnTo>
                  <a:lnTo>
                    <a:pt x="46" y="53"/>
                  </a:lnTo>
                  <a:lnTo>
                    <a:pt x="47" y="53"/>
                  </a:lnTo>
                  <a:lnTo>
                    <a:pt x="49" y="54"/>
                  </a:lnTo>
                  <a:lnTo>
                    <a:pt x="51" y="54"/>
                  </a:lnTo>
                  <a:lnTo>
                    <a:pt x="54" y="55"/>
                  </a:lnTo>
                  <a:lnTo>
                    <a:pt x="58" y="57"/>
                  </a:lnTo>
                  <a:lnTo>
                    <a:pt x="61" y="57"/>
                  </a:lnTo>
                  <a:lnTo>
                    <a:pt x="62" y="57"/>
                  </a:lnTo>
                  <a:lnTo>
                    <a:pt x="64" y="58"/>
                  </a:lnTo>
                  <a:lnTo>
                    <a:pt x="65" y="58"/>
                  </a:lnTo>
                  <a:lnTo>
                    <a:pt x="66" y="58"/>
                  </a:lnTo>
                  <a:lnTo>
                    <a:pt x="68" y="58"/>
                  </a:lnTo>
                  <a:lnTo>
                    <a:pt x="68" y="57"/>
                  </a:lnTo>
                  <a:lnTo>
                    <a:pt x="69" y="57"/>
                  </a:lnTo>
                  <a:lnTo>
                    <a:pt x="69" y="57"/>
                  </a:lnTo>
                  <a:lnTo>
                    <a:pt x="70" y="54"/>
                  </a:lnTo>
                  <a:lnTo>
                    <a:pt x="72" y="51"/>
                  </a:lnTo>
                  <a:lnTo>
                    <a:pt x="72" y="50"/>
                  </a:lnTo>
                  <a:lnTo>
                    <a:pt x="73" y="48"/>
                  </a:lnTo>
                  <a:lnTo>
                    <a:pt x="73" y="46"/>
                  </a:lnTo>
                  <a:lnTo>
                    <a:pt x="73" y="44"/>
                  </a:lnTo>
                  <a:lnTo>
                    <a:pt x="72" y="42"/>
                  </a:lnTo>
                  <a:lnTo>
                    <a:pt x="72" y="38"/>
                  </a:lnTo>
                  <a:lnTo>
                    <a:pt x="70" y="35"/>
                  </a:lnTo>
                  <a:lnTo>
                    <a:pt x="70" y="31"/>
                  </a:lnTo>
                  <a:lnTo>
                    <a:pt x="69" y="28"/>
                  </a:lnTo>
                  <a:lnTo>
                    <a:pt x="69" y="24"/>
                  </a:lnTo>
                  <a:lnTo>
                    <a:pt x="68" y="23"/>
                  </a:lnTo>
                  <a:lnTo>
                    <a:pt x="68" y="23"/>
                  </a:lnTo>
                  <a:lnTo>
                    <a:pt x="66" y="21"/>
                  </a:lnTo>
                  <a:lnTo>
                    <a:pt x="66" y="21"/>
                  </a:lnTo>
                  <a:lnTo>
                    <a:pt x="65" y="20"/>
                  </a:lnTo>
                  <a:lnTo>
                    <a:pt x="62" y="19"/>
                  </a:lnTo>
                  <a:lnTo>
                    <a:pt x="61" y="17"/>
                  </a:lnTo>
                  <a:lnTo>
                    <a:pt x="58" y="16"/>
                  </a:lnTo>
                  <a:lnTo>
                    <a:pt x="57" y="13"/>
                  </a:lnTo>
                  <a:lnTo>
                    <a:pt x="54" y="12"/>
                  </a:lnTo>
                  <a:lnTo>
                    <a:pt x="53" y="9"/>
                  </a:lnTo>
                  <a:lnTo>
                    <a:pt x="51" y="7"/>
                  </a:lnTo>
                  <a:lnTo>
                    <a:pt x="50" y="4"/>
                  </a:lnTo>
                  <a:lnTo>
                    <a:pt x="49" y="3"/>
                  </a:lnTo>
                  <a:lnTo>
                    <a:pt x="49" y="1"/>
                  </a:lnTo>
                  <a:lnTo>
                    <a:pt x="47" y="1"/>
                  </a:lnTo>
                  <a:lnTo>
                    <a:pt x="47" y="0"/>
                  </a:lnTo>
                  <a:lnTo>
                    <a:pt x="46" y="1"/>
                  </a:lnTo>
                  <a:lnTo>
                    <a:pt x="46" y="1"/>
                  </a:lnTo>
                  <a:lnTo>
                    <a:pt x="46" y="1"/>
                  </a:lnTo>
                  <a:lnTo>
                    <a:pt x="46" y="4"/>
                  </a:lnTo>
                  <a:lnTo>
                    <a:pt x="45" y="5"/>
                  </a:lnTo>
                  <a:lnTo>
                    <a:pt x="45" y="8"/>
                  </a:lnTo>
                  <a:lnTo>
                    <a:pt x="46" y="11"/>
                  </a:lnTo>
                  <a:lnTo>
                    <a:pt x="46" y="13"/>
                  </a:lnTo>
                  <a:lnTo>
                    <a:pt x="46" y="16"/>
                  </a:lnTo>
                  <a:lnTo>
                    <a:pt x="47" y="16"/>
                  </a:lnTo>
                  <a:lnTo>
                    <a:pt x="47" y="17"/>
                  </a:lnTo>
                  <a:lnTo>
                    <a:pt x="47" y="19"/>
                  </a:lnTo>
                  <a:lnTo>
                    <a:pt x="47" y="19"/>
                  </a:lnTo>
                  <a:lnTo>
                    <a:pt x="47" y="20"/>
                  </a:lnTo>
                  <a:lnTo>
                    <a:pt x="47" y="21"/>
                  </a:lnTo>
                  <a:lnTo>
                    <a:pt x="46" y="21"/>
                  </a:lnTo>
                  <a:lnTo>
                    <a:pt x="46" y="23"/>
                  </a:lnTo>
                  <a:lnTo>
                    <a:pt x="45" y="25"/>
                  </a:lnTo>
                  <a:lnTo>
                    <a:pt x="43" y="28"/>
                  </a:lnTo>
                  <a:lnTo>
                    <a:pt x="42" y="28"/>
                  </a:lnTo>
                  <a:lnTo>
                    <a:pt x="41" y="30"/>
                  </a:lnTo>
                  <a:lnTo>
                    <a:pt x="41" y="31"/>
                  </a:lnTo>
                  <a:lnTo>
                    <a:pt x="39" y="31"/>
                  </a:lnTo>
                  <a:lnTo>
                    <a:pt x="37" y="34"/>
                  </a:lnTo>
                  <a:lnTo>
                    <a:pt x="34" y="35"/>
                  </a:lnTo>
                  <a:lnTo>
                    <a:pt x="33" y="38"/>
                  </a:lnTo>
                  <a:lnTo>
                    <a:pt x="30" y="40"/>
                  </a:lnTo>
                  <a:lnTo>
                    <a:pt x="29" y="42"/>
                  </a:lnTo>
                  <a:lnTo>
                    <a:pt x="26" y="43"/>
                  </a:lnTo>
                  <a:lnTo>
                    <a:pt x="24" y="44"/>
                  </a:lnTo>
                  <a:lnTo>
                    <a:pt x="23" y="46"/>
                  </a:lnTo>
                  <a:lnTo>
                    <a:pt x="20" y="46"/>
                  </a:lnTo>
                  <a:lnTo>
                    <a:pt x="19" y="47"/>
                  </a:lnTo>
                  <a:lnTo>
                    <a:pt x="18" y="50"/>
                  </a:lnTo>
                  <a:lnTo>
                    <a:pt x="16" y="51"/>
                  </a:lnTo>
                  <a:lnTo>
                    <a:pt x="16" y="51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5"/>
                  </a:lnTo>
                  <a:lnTo>
                    <a:pt x="15" y="55"/>
                  </a:lnTo>
                  <a:lnTo>
                    <a:pt x="15" y="57"/>
                  </a:lnTo>
                  <a:lnTo>
                    <a:pt x="16" y="57"/>
                  </a:lnTo>
                  <a:lnTo>
                    <a:pt x="16" y="57"/>
                  </a:lnTo>
                  <a:lnTo>
                    <a:pt x="16" y="58"/>
                  </a:lnTo>
                  <a:lnTo>
                    <a:pt x="16" y="59"/>
                  </a:lnTo>
                  <a:lnTo>
                    <a:pt x="18" y="59"/>
                  </a:lnTo>
                  <a:lnTo>
                    <a:pt x="18" y="63"/>
                  </a:lnTo>
                  <a:lnTo>
                    <a:pt x="16" y="66"/>
                  </a:lnTo>
                  <a:lnTo>
                    <a:pt x="16" y="67"/>
                  </a:lnTo>
                  <a:lnTo>
                    <a:pt x="16" y="69"/>
                  </a:lnTo>
                  <a:lnTo>
                    <a:pt x="15" y="70"/>
                  </a:lnTo>
                  <a:lnTo>
                    <a:pt x="15" y="71"/>
                  </a:lnTo>
                  <a:lnTo>
                    <a:pt x="14" y="73"/>
                  </a:lnTo>
                  <a:lnTo>
                    <a:pt x="14" y="73"/>
                  </a:lnTo>
                  <a:lnTo>
                    <a:pt x="12" y="74"/>
                  </a:lnTo>
                  <a:lnTo>
                    <a:pt x="12" y="74"/>
                  </a:lnTo>
                  <a:lnTo>
                    <a:pt x="11" y="75"/>
                  </a:lnTo>
                  <a:lnTo>
                    <a:pt x="10" y="77"/>
                  </a:lnTo>
                  <a:lnTo>
                    <a:pt x="8" y="77"/>
                  </a:lnTo>
                  <a:lnTo>
                    <a:pt x="8" y="78"/>
                  </a:lnTo>
                  <a:lnTo>
                    <a:pt x="8" y="78"/>
                  </a:lnTo>
                  <a:lnTo>
                    <a:pt x="8" y="80"/>
                  </a:lnTo>
                  <a:lnTo>
                    <a:pt x="7" y="80"/>
                  </a:lnTo>
                  <a:lnTo>
                    <a:pt x="7" y="81"/>
                  </a:lnTo>
                  <a:lnTo>
                    <a:pt x="4" y="82"/>
                  </a:lnTo>
                  <a:lnTo>
                    <a:pt x="0" y="85"/>
                  </a:lnTo>
                  <a:lnTo>
                    <a:pt x="0" y="88"/>
                  </a:lnTo>
                  <a:lnTo>
                    <a:pt x="1" y="93"/>
                  </a:lnTo>
                  <a:lnTo>
                    <a:pt x="3" y="96"/>
                  </a:lnTo>
                  <a:lnTo>
                    <a:pt x="3" y="98"/>
                  </a:lnTo>
                  <a:lnTo>
                    <a:pt x="4" y="100"/>
                  </a:lnTo>
                  <a:lnTo>
                    <a:pt x="4" y="100"/>
                  </a:lnTo>
                  <a:lnTo>
                    <a:pt x="6" y="101"/>
                  </a:lnTo>
                  <a:lnTo>
                    <a:pt x="6" y="101"/>
                  </a:lnTo>
                  <a:lnTo>
                    <a:pt x="6" y="101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45" name="Freeform 55"/>
            <p:cNvSpPr>
              <a:spLocks/>
            </p:cNvSpPr>
            <p:nvPr/>
          </p:nvSpPr>
          <p:spPr bwMode="auto">
            <a:xfrm>
              <a:off x="8046027" y="1467715"/>
              <a:ext cx="902958" cy="1137141"/>
            </a:xfrm>
            <a:custGeom>
              <a:avLst/>
              <a:gdLst>
                <a:gd name="T0" fmla="*/ 37 w 401"/>
                <a:gd name="T1" fmla="*/ 387 h 505"/>
                <a:gd name="T2" fmla="*/ 43 w 401"/>
                <a:gd name="T3" fmla="*/ 412 h 505"/>
                <a:gd name="T4" fmla="*/ 24 w 401"/>
                <a:gd name="T5" fmla="*/ 461 h 505"/>
                <a:gd name="T6" fmla="*/ 41 w 401"/>
                <a:gd name="T7" fmla="*/ 482 h 505"/>
                <a:gd name="T8" fmla="*/ 76 w 401"/>
                <a:gd name="T9" fmla="*/ 485 h 505"/>
                <a:gd name="T10" fmla="*/ 109 w 401"/>
                <a:gd name="T11" fmla="*/ 505 h 505"/>
                <a:gd name="T12" fmla="*/ 154 w 401"/>
                <a:gd name="T13" fmla="*/ 493 h 505"/>
                <a:gd name="T14" fmla="*/ 195 w 401"/>
                <a:gd name="T15" fmla="*/ 468 h 505"/>
                <a:gd name="T16" fmla="*/ 205 w 401"/>
                <a:gd name="T17" fmla="*/ 442 h 505"/>
                <a:gd name="T18" fmla="*/ 223 w 401"/>
                <a:gd name="T19" fmla="*/ 422 h 505"/>
                <a:gd name="T20" fmla="*/ 251 w 401"/>
                <a:gd name="T21" fmla="*/ 395 h 505"/>
                <a:gd name="T22" fmla="*/ 289 w 401"/>
                <a:gd name="T23" fmla="*/ 385 h 505"/>
                <a:gd name="T24" fmla="*/ 320 w 401"/>
                <a:gd name="T25" fmla="*/ 401 h 505"/>
                <a:gd name="T26" fmla="*/ 351 w 401"/>
                <a:gd name="T27" fmla="*/ 384 h 505"/>
                <a:gd name="T28" fmla="*/ 363 w 401"/>
                <a:gd name="T29" fmla="*/ 331 h 505"/>
                <a:gd name="T30" fmla="*/ 388 w 401"/>
                <a:gd name="T31" fmla="*/ 326 h 505"/>
                <a:gd name="T32" fmla="*/ 389 w 401"/>
                <a:gd name="T33" fmla="*/ 310 h 505"/>
                <a:gd name="T34" fmla="*/ 382 w 401"/>
                <a:gd name="T35" fmla="*/ 276 h 505"/>
                <a:gd name="T36" fmla="*/ 373 w 401"/>
                <a:gd name="T37" fmla="*/ 261 h 505"/>
                <a:gd name="T38" fmla="*/ 401 w 401"/>
                <a:gd name="T39" fmla="*/ 234 h 505"/>
                <a:gd name="T40" fmla="*/ 377 w 401"/>
                <a:gd name="T41" fmla="*/ 220 h 505"/>
                <a:gd name="T42" fmla="*/ 350 w 401"/>
                <a:gd name="T43" fmla="*/ 226 h 505"/>
                <a:gd name="T44" fmla="*/ 334 w 401"/>
                <a:gd name="T45" fmla="*/ 225 h 505"/>
                <a:gd name="T46" fmla="*/ 307 w 401"/>
                <a:gd name="T47" fmla="*/ 235 h 505"/>
                <a:gd name="T48" fmla="*/ 286 w 401"/>
                <a:gd name="T49" fmla="*/ 253 h 505"/>
                <a:gd name="T50" fmla="*/ 282 w 401"/>
                <a:gd name="T51" fmla="*/ 239 h 505"/>
                <a:gd name="T52" fmla="*/ 301 w 401"/>
                <a:gd name="T53" fmla="*/ 225 h 505"/>
                <a:gd name="T54" fmla="*/ 292 w 401"/>
                <a:gd name="T55" fmla="*/ 176 h 505"/>
                <a:gd name="T56" fmla="*/ 277 w 401"/>
                <a:gd name="T57" fmla="*/ 166 h 505"/>
                <a:gd name="T58" fmla="*/ 255 w 401"/>
                <a:gd name="T59" fmla="*/ 161 h 505"/>
                <a:gd name="T60" fmla="*/ 251 w 401"/>
                <a:gd name="T61" fmla="*/ 154 h 505"/>
                <a:gd name="T62" fmla="*/ 262 w 401"/>
                <a:gd name="T63" fmla="*/ 154 h 505"/>
                <a:gd name="T64" fmla="*/ 289 w 401"/>
                <a:gd name="T65" fmla="*/ 141 h 505"/>
                <a:gd name="T66" fmla="*/ 304 w 401"/>
                <a:gd name="T67" fmla="*/ 111 h 505"/>
                <a:gd name="T68" fmla="*/ 338 w 401"/>
                <a:gd name="T69" fmla="*/ 91 h 505"/>
                <a:gd name="T70" fmla="*/ 358 w 401"/>
                <a:gd name="T71" fmla="*/ 73 h 505"/>
                <a:gd name="T72" fmla="*/ 351 w 401"/>
                <a:gd name="T73" fmla="*/ 58 h 505"/>
                <a:gd name="T74" fmla="*/ 335 w 401"/>
                <a:gd name="T75" fmla="*/ 57 h 505"/>
                <a:gd name="T76" fmla="*/ 320 w 401"/>
                <a:gd name="T77" fmla="*/ 49 h 505"/>
                <a:gd name="T78" fmla="*/ 304 w 401"/>
                <a:gd name="T79" fmla="*/ 48 h 505"/>
                <a:gd name="T80" fmla="*/ 308 w 401"/>
                <a:gd name="T81" fmla="*/ 27 h 505"/>
                <a:gd name="T82" fmla="*/ 301 w 401"/>
                <a:gd name="T83" fmla="*/ 14 h 505"/>
                <a:gd name="T84" fmla="*/ 290 w 401"/>
                <a:gd name="T85" fmla="*/ 3 h 505"/>
                <a:gd name="T86" fmla="*/ 267 w 401"/>
                <a:gd name="T87" fmla="*/ 22 h 505"/>
                <a:gd name="T88" fmla="*/ 247 w 401"/>
                <a:gd name="T89" fmla="*/ 44 h 505"/>
                <a:gd name="T90" fmla="*/ 238 w 401"/>
                <a:gd name="T91" fmla="*/ 58 h 505"/>
                <a:gd name="T92" fmla="*/ 255 w 401"/>
                <a:gd name="T93" fmla="*/ 69 h 505"/>
                <a:gd name="T94" fmla="*/ 267 w 401"/>
                <a:gd name="T95" fmla="*/ 72 h 505"/>
                <a:gd name="T96" fmla="*/ 253 w 401"/>
                <a:gd name="T97" fmla="*/ 80 h 505"/>
                <a:gd name="T98" fmla="*/ 220 w 401"/>
                <a:gd name="T99" fmla="*/ 76 h 505"/>
                <a:gd name="T100" fmla="*/ 177 w 401"/>
                <a:gd name="T101" fmla="*/ 107 h 505"/>
                <a:gd name="T102" fmla="*/ 169 w 401"/>
                <a:gd name="T103" fmla="*/ 115 h 505"/>
                <a:gd name="T104" fmla="*/ 143 w 401"/>
                <a:gd name="T105" fmla="*/ 129 h 505"/>
                <a:gd name="T106" fmla="*/ 120 w 401"/>
                <a:gd name="T107" fmla="*/ 145 h 505"/>
                <a:gd name="T108" fmla="*/ 81 w 401"/>
                <a:gd name="T109" fmla="*/ 181 h 505"/>
                <a:gd name="T110" fmla="*/ 65 w 401"/>
                <a:gd name="T111" fmla="*/ 219 h 505"/>
                <a:gd name="T112" fmla="*/ 43 w 401"/>
                <a:gd name="T113" fmla="*/ 247 h 505"/>
                <a:gd name="T114" fmla="*/ 78 w 401"/>
                <a:gd name="T115" fmla="*/ 265 h 505"/>
                <a:gd name="T116" fmla="*/ 84 w 401"/>
                <a:gd name="T117" fmla="*/ 292 h 505"/>
                <a:gd name="T118" fmla="*/ 55 w 401"/>
                <a:gd name="T119" fmla="*/ 300 h 505"/>
                <a:gd name="T120" fmla="*/ 39 w 401"/>
                <a:gd name="T121" fmla="*/ 315 h 505"/>
                <a:gd name="T122" fmla="*/ 11 w 401"/>
                <a:gd name="T123" fmla="*/ 347 h 505"/>
                <a:gd name="T124" fmla="*/ 12 w 401"/>
                <a:gd name="T125" fmla="*/ 374 h 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01" h="505">
                  <a:moveTo>
                    <a:pt x="18" y="376"/>
                  </a:moveTo>
                  <a:lnTo>
                    <a:pt x="19" y="376"/>
                  </a:lnTo>
                  <a:lnTo>
                    <a:pt x="20" y="376"/>
                  </a:lnTo>
                  <a:lnTo>
                    <a:pt x="22" y="376"/>
                  </a:lnTo>
                  <a:lnTo>
                    <a:pt x="23" y="377"/>
                  </a:lnTo>
                  <a:lnTo>
                    <a:pt x="24" y="377"/>
                  </a:lnTo>
                  <a:lnTo>
                    <a:pt x="24" y="378"/>
                  </a:lnTo>
                  <a:lnTo>
                    <a:pt x="24" y="378"/>
                  </a:lnTo>
                  <a:lnTo>
                    <a:pt x="24" y="380"/>
                  </a:lnTo>
                  <a:lnTo>
                    <a:pt x="24" y="380"/>
                  </a:lnTo>
                  <a:lnTo>
                    <a:pt x="26" y="381"/>
                  </a:lnTo>
                  <a:lnTo>
                    <a:pt x="26" y="383"/>
                  </a:lnTo>
                  <a:lnTo>
                    <a:pt x="27" y="383"/>
                  </a:lnTo>
                  <a:lnTo>
                    <a:pt x="27" y="383"/>
                  </a:lnTo>
                  <a:lnTo>
                    <a:pt x="28" y="383"/>
                  </a:lnTo>
                  <a:lnTo>
                    <a:pt x="30" y="384"/>
                  </a:lnTo>
                  <a:lnTo>
                    <a:pt x="30" y="384"/>
                  </a:lnTo>
                  <a:lnTo>
                    <a:pt x="31" y="384"/>
                  </a:lnTo>
                  <a:lnTo>
                    <a:pt x="32" y="384"/>
                  </a:lnTo>
                  <a:lnTo>
                    <a:pt x="34" y="384"/>
                  </a:lnTo>
                  <a:lnTo>
                    <a:pt x="34" y="384"/>
                  </a:lnTo>
                  <a:lnTo>
                    <a:pt x="35" y="385"/>
                  </a:lnTo>
                  <a:lnTo>
                    <a:pt x="37" y="385"/>
                  </a:lnTo>
                  <a:lnTo>
                    <a:pt x="37" y="385"/>
                  </a:lnTo>
                  <a:lnTo>
                    <a:pt x="37" y="387"/>
                  </a:lnTo>
                  <a:lnTo>
                    <a:pt x="37" y="387"/>
                  </a:lnTo>
                  <a:lnTo>
                    <a:pt x="38" y="387"/>
                  </a:lnTo>
                  <a:lnTo>
                    <a:pt x="38" y="388"/>
                  </a:lnTo>
                  <a:lnTo>
                    <a:pt x="38" y="388"/>
                  </a:lnTo>
                  <a:lnTo>
                    <a:pt x="41" y="389"/>
                  </a:lnTo>
                  <a:lnTo>
                    <a:pt x="42" y="389"/>
                  </a:lnTo>
                  <a:lnTo>
                    <a:pt x="42" y="389"/>
                  </a:lnTo>
                  <a:lnTo>
                    <a:pt x="43" y="391"/>
                  </a:lnTo>
                  <a:lnTo>
                    <a:pt x="45" y="391"/>
                  </a:lnTo>
                  <a:lnTo>
                    <a:pt x="45" y="392"/>
                  </a:lnTo>
                  <a:lnTo>
                    <a:pt x="47" y="393"/>
                  </a:lnTo>
                  <a:lnTo>
                    <a:pt x="50" y="396"/>
                  </a:lnTo>
                  <a:lnTo>
                    <a:pt x="50" y="397"/>
                  </a:lnTo>
                  <a:lnTo>
                    <a:pt x="51" y="399"/>
                  </a:lnTo>
                  <a:lnTo>
                    <a:pt x="51" y="399"/>
                  </a:lnTo>
                  <a:lnTo>
                    <a:pt x="51" y="400"/>
                  </a:lnTo>
                  <a:lnTo>
                    <a:pt x="51" y="401"/>
                  </a:lnTo>
                  <a:lnTo>
                    <a:pt x="51" y="403"/>
                  </a:lnTo>
                  <a:lnTo>
                    <a:pt x="51" y="404"/>
                  </a:lnTo>
                  <a:lnTo>
                    <a:pt x="50" y="404"/>
                  </a:lnTo>
                  <a:lnTo>
                    <a:pt x="49" y="407"/>
                  </a:lnTo>
                  <a:lnTo>
                    <a:pt x="47" y="408"/>
                  </a:lnTo>
                  <a:lnTo>
                    <a:pt x="45" y="410"/>
                  </a:lnTo>
                  <a:lnTo>
                    <a:pt x="43" y="412"/>
                  </a:lnTo>
                  <a:lnTo>
                    <a:pt x="43" y="412"/>
                  </a:lnTo>
                  <a:lnTo>
                    <a:pt x="42" y="414"/>
                  </a:lnTo>
                  <a:lnTo>
                    <a:pt x="42" y="415"/>
                  </a:lnTo>
                  <a:lnTo>
                    <a:pt x="41" y="416"/>
                  </a:lnTo>
                  <a:lnTo>
                    <a:pt x="41" y="418"/>
                  </a:lnTo>
                  <a:lnTo>
                    <a:pt x="41" y="419"/>
                  </a:lnTo>
                  <a:lnTo>
                    <a:pt x="41" y="420"/>
                  </a:lnTo>
                  <a:lnTo>
                    <a:pt x="39" y="422"/>
                  </a:lnTo>
                  <a:lnTo>
                    <a:pt x="39" y="423"/>
                  </a:lnTo>
                  <a:lnTo>
                    <a:pt x="39" y="424"/>
                  </a:lnTo>
                  <a:lnTo>
                    <a:pt x="39" y="426"/>
                  </a:lnTo>
                  <a:lnTo>
                    <a:pt x="38" y="427"/>
                  </a:lnTo>
                  <a:lnTo>
                    <a:pt x="38" y="428"/>
                  </a:lnTo>
                  <a:lnTo>
                    <a:pt x="37" y="431"/>
                  </a:lnTo>
                  <a:lnTo>
                    <a:pt x="37" y="432"/>
                  </a:lnTo>
                  <a:lnTo>
                    <a:pt x="35" y="432"/>
                  </a:lnTo>
                  <a:lnTo>
                    <a:pt x="32" y="435"/>
                  </a:lnTo>
                  <a:lnTo>
                    <a:pt x="31" y="439"/>
                  </a:lnTo>
                  <a:lnTo>
                    <a:pt x="30" y="443"/>
                  </a:lnTo>
                  <a:lnTo>
                    <a:pt x="28" y="446"/>
                  </a:lnTo>
                  <a:lnTo>
                    <a:pt x="27" y="449"/>
                  </a:lnTo>
                  <a:lnTo>
                    <a:pt x="26" y="453"/>
                  </a:lnTo>
                  <a:lnTo>
                    <a:pt x="26" y="457"/>
                  </a:lnTo>
                  <a:lnTo>
                    <a:pt x="24" y="458"/>
                  </a:lnTo>
                  <a:lnTo>
                    <a:pt x="24" y="460"/>
                  </a:lnTo>
                  <a:lnTo>
                    <a:pt x="24" y="461"/>
                  </a:lnTo>
                  <a:lnTo>
                    <a:pt x="24" y="462"/>
                  </a:lnTo>
                  <a:lnTo>
                    <a:pt x="26" y="464"/>
                  </a:lnTo>
                  <a:lnTo>
                    <a:pt x="26" y="464"/>
                  </a:lnTo>
                  <a:lnTo>
                    <a:pt x="27" y="465"/>
                  </a:lnTo>
                  <a:lnTo>
                    <a:pt x="27" y="465"/>
                  </a:lnTo>
                  <a:lnTo>
                    <a:pt x="28" y="466"/>
                  </a:lnTo>
                  <a:lnTo>
                    <a:pt x="30" y="466"/>
                  </a:lnTo>
                  <a:lnTo>
                    <a:pt x="31" y="468"/>
                  </a:lnTo>
                  <a:lnTo>
                    <a:pt x="32" y="468"/>
                  </a:lnTo>
                  <a:lnTo>
                    <a:pt x="34" y="469"/>
                  </a:lnTo>
                  <a:lnTo>
                    <a:pt x="35" y="469"/>
                  </a:lnTo>
                  <a:lnTo>
                    <a:pt x="35" y="469"/>
                  </a:lnTo>
                  <a:lnTo>
                    <a:pt x="35" y="469"/>
                  </a:lnTo>
                  <a:lnTo>
                    <a:pt x="37" y="469"/>
                  </a:lnTo>
                  <a:lnTo>
                    <a:pt x="37" y="469"/>
                  </a:lnTo>
                  <a:lnTo>
                    <a:pt x="37" y="470"/>
                  </a:lnTo>
                  <a:lnTo>
                    <a:pt x="37" y="470"/>
                  </a:lnTo>
                  <a:lnTo>
                    <a:pt x="37" y="472"/>
                  </a:lnTo>
                  <a:lnTo>
                    <a:pt x="37" y="473"/>
                  </a:lnTo>
                  <a:lnTo>
                    <a:pt x="37" y="474"/>
                  </a:lnTo>
                  <a:lnTo>
                    <a:pt x="38" y="477"/>
                  </a:lnTo>
                  <a:lnTo>
                    <a:pt x="38" y="478"/>
                  </a:lnTo>
                  <a:lnTo>
                    <a:pt x="39" y="480"/>
                  </a:lnTo>
                  <a:lnTo>
                    <a:pt x="41" y="481"/>
                  </a:lnTo>
                  <a:lnTo>
                    <a:pt x="41" y="482"/>
                  </a:lnTo>
                  <a:lnTo>
                    <a:pt x="42" y="482"/>
                  </a:lnTo>
                  <a:lnTo>
                    <a:pt x="42" y="482"/>
                  </a:lnTo>
                  <a:lnTo>
                    <a:pt x="43" y="482"/>
                  </a:lnTo>
                  <a:lnTo>
                    <a:pt x="43" y="482"/>
                  </a:lnTo>
                  <a:lnTo>
                    <a:pt x="46" y="484"/>
                  </a:lnTo>
                  <a:lnTo>
                    <a:pt x="47" y="484"/>
                  </a:lnTo>
                  <a:lnTo>
                    <a:pt x="49" y="485"/>
                  </a:lnTo>
                  <a:lnTo>
                    <a:pt x="50" y="485"/>
                  </a:lnTo>
                  <a:lnTo>
                    <a:pt x="50" y="485"/>
                  </a:lnTo>
                  <a:lnTo>
                    <a:pt x="51" y="485"/>
                  </a:lnTo>
                  <a:lnTo>
                    <a:pt x="53" y="485"/>
                  </a:lnTo>
                  <a:lnTo>
                    <a:pt x="54" y="485"/>
                  </a:lnTo>
                  <a:lnTo>
                    <a:pt x="55" y="485"/>
                  </a:lnTo>
                  <a:lnTo>
                    <a:pt x="57" y="485"/>
                  </a:lnTo>
                  <a:lnTo>
                    <a:pt x="57" y="484"/>
                  </a:lnTo>
                  <a:lnTo>
                    <a:pt x="59" y="482"/>
                  </a:lnTo>
                  <a:lnTo>
                    <a:pt x="62" y="482"/>
                  </a:lnTo>
                  <a:lnTo>
                    <a:pt x="65" y="482"/>
                  </a:lnTo>
                  <a:lnTo>
                    <a:pt x="66" y="481"/>
                  </a:lnTo>
                  <a:lnTo>
                    <a:pt x="68" y="481"/>
                  </a:lnTo>
                  <a:lnTo>
                    <a:pt x="69" y="482"/>
                  </a:lnTo>
                  <a:lnTo>
                    <a:pt x="72" y="482"/>
                  </a:lnTo>
                  <a:lnTo>
                    <a:pt x="73" y="482"/>
                  </a:lnTo>
                  <a:lnTo>
                    <a:pt x="74" y="484"/>
                  </a:lnTo>
                  <a:lnTo>
                    <a:pt x="76" y="485"/>
                  </a:lnTo>
                  <a:lnTo>
                    <a:pt x="77" y="487"/>
                  </a:lnTo>
                  <a:lnTo>
                    <a:pt x="77" y="488"/>
                  </a:lnTo>
                  <a:lnTo>
                    <a:pt x="78" y="489"/>
                  </a:lnTo>
                  <a:lnTo>
                    <a:pt x="80" y="492"/>
                  </a:lnTo>
                  <a:lnTo>
                    <a:pt x="82" y="495"/>
                  </a:lnTo>
                  <a:lnTo>
                    <a:pt x="85" y="496"/>
                  </a:lnTo>
                  <a:lnTo>
                    <a:pt x="89" y="499"/>
                  </a:lnTo>
                  <a:lnTo>
                    <a:pt x="91" y="500"/>
                  </a:lnTo>
                  <a:lnTo>
                    <a:pt x="91" y="499"/>
                  </a:lnTo>
                  <a:lnTo>
                    <a:pt x="93" y="497"/>
                  </a:lnTo>
                  <a:lnTo>
                    <a:pt x="95" y="496"/>
                  </a:lnTo>
                  <a:lnTo>
                    <a:pt x="96" y="496"/>
                  </a:lnTo>
                  <a:lnTo>
                    <a:pt x="96" y="496"/>
                  </a:lnTo>
                  <a:lnTo>
                    <a:pt x="97" y="495"/>
                  </a:lnTo>
                  <a:lnTo>
                    <a:pt x="99" y="495"/>
                  </a:lnTo>
                  <a:lnTo>
                    <a:pt x="100" y="495"/>
                  </a:lnTo>
                  <a:lnTo>
                    <a:pt x="100" y="495"/>
                  </a:lnTo>
                  <a:lnTo>
                    <a:pt x="101" y="496"/>
                  </a:lnTo>
                  <a:lnTo>
                    <a:pt x="103" y="497"/>
                  </a:lnTo>
                  <a:lnTo>
                    <a:pt x="104" y="499"/>
                  </a:lnTo>
                  <a:lnTo>
                    <a:pt x="105" y="500"/>
                  </a:lnTo>
                  <a:lnTo>
                    <a:pt x="107" y="503"/>
                  </a:lnTo>
                  <a:lnTo>
                    <a:pt x="108" y="503"/>
                  </a:lnTo>
                  <a:lnTo>
                    <a:pt x="108" y="504"/>
                  </a:lnTo>
                  <a:lnTo>
                    <a:pt x="109" y="505"/>
                  </a:lnTo>
                  <a:lnTo>
                    <a:pt x="109" y="505"/>
                  </a:lnTo>
                  <a:lnTo>
                    <a:pt x="111" y="505"/>
                  </a:lnTo>
                  <a:lnTo>
                    <a:pt x="112" y="505"/>
                  </a:lnTo>
                  <a:lnTo>
                    <a:pt x="113" y="505"/>
                  </a:lnTo>
                  <a:lnTo>
                    <a:pt x="113" y="505"/>
                  </a:lnTo>
                  <a:lnTo>
                    <a:pt x="116" y="505"/>
                  </a:lnTo>
                  <a:lnTo>
                    <a:pt x="119" y="504"/>
                  </a:lnTo>
                  <a:lnTo>
                    <a:pt x="122" y="503"/>
                  </a:lnTo>
                  <a:lnTo>
                    <a:pt x="123" y="503"/>
                  </a:lnTo>
                  <a:lnTo>
                    <a:pt x="126" y="501"/>
                  </a:lnTo>
                  <a:lnTo>
                    <a:pt x="128" y="500"/>
                  </a:lnTo>
                  <a:lnTo>
                    <a:pt x="130" y="500"/>
                  </a:lnTo>
                  <a:lnTo>
                    <a:pt x="131" y="499"/>
                  </a:lnTo>
                  <a:lnTo>
                    <a:pt x="132" y="497"/>
                  </a:lnTo>
                  <a:lnTo>
                    <a:pt x="135" y="497"/>
                  </a:lnTo>
                  <a:lnTo>
                    <a:pt x="138" y="497"/>
                  </a:lnTo>
                  <a:lnTo>
                    <a:pt x="139" y="497"/>
                  </a:lnTo>
                  <a:lnTo>
                    <a:pt x="147" y="497"/>
                  </a:lnTo>
                  <a:lnTo>
                    <a:pt x="149" y="497"/>
                  </a:lnTo>
                  <a:lnTo>
                    <a:pt x="150" y="496"/>
                  </a:lnTo>
                  <a:lnTo>
                    <a:pt x="150" y="496"/>
                  </a:lnTo>
                  <a:lnTo>
                    <a:pt x="151" y="495"/>
                  </a:lnTo>
                  <a:lnTo>
                    <a:pt x="153" y="495"/>
                  </a:lnTo>
                  <a:lnTo>
                    <a:pt x="153" y="493"/>
                  </a:lnTo>
                  <a:lnTo>
                    <a:pt x="154" y="493"/>
                  </a:lnTo>
                  <a:lnTo>
                    <a:pt x="154" y="492"/>
                  </a:lnTo>
                  <a:lnTo>
                    <a:pt x="155" y="491"/>
                  </a:lnTo>
                  <a:lnTo>
                    <a:pt x="155" y="489"/>
                  </a:lnTo>
                  <a:lnTo>
                    <a:pt x="157" y="488"/>
                  </a:lnTo>
                  <a:lnTo>
                    <a:pt x="158" y="488"/>
                  </a:lnTo>
                  <a:lnTo>
                    <a:pt x="159" y="487"/>
                  </a:lnTo>
                  <a:lnTo>
                    <a:pt x="161" y="487"/>
                  </a:lnTo>
                  <a:lnTo>
                    <a:pt x="162" y="487"/>
                  </a:lnTo>
                  <a:lnTo>
                    <a:pt x="163" y="485"/>
                  </a:lnTo>
                  <a:lnTo>
                    <a:pt x="168" y="485"/>
                  </a:lnTo>
                  <a:lnTo>
                    <a:pt x="172" y="485"/>
                  </a:lnTo>
                  <a:lnTo>
                    <a:pt x="174" y="484"/>
                  </a:lnTo>
                  <a:lnTo>
                    <a:pt x="177" y="484"/>
                  </a:lnTo>
                  <a:lnTo>
                    <a:pt x="180" y="482"/>
                  </a:lnTo>
                  <a:lnTo>
                    <a:pt x="181" y="482"/>
                  </a:lnTo>
                  <a:lnTo>
                    <a:pt x="182" y="481"/>
                  </a:lnTo>
                  <a:lnTo>
                    <a:pt x="184" y="480"/>
                  </a:lnTo>
                  <a:lnTo>
                    <a:pt x="185" y="478"/>
                  </a:lnTo>
                  <a:lnTo>
                    <a:pt x="186" y="477"/>
                  </a:lnTo>
                  <a:lnTo>
                    <a:pt x="188" y="476"/>
                  </a:lnTo>
                  <a:lnTo>
                    <a:pt x="189" y="474"/>
                  </a:lnTo>
                  <a:lnTo>
                    <a:pt x="192" y="472"/>
                  </a:lnTo>
                  <a:lnTo>
                    <a:pt x="193" y="469"/>
                  </a:lnTo>
                  <a:lnTo>
                    <a:pt x="195" y="468"/>
                  </a:lnTo>
                  <a:lnTo>
                    <a:pt x="195" y="468"/>
                  </a:lnTo>
                  <a:lnTo>
                    <a:pt x="195" y="466"/>
                  </a:lnTo>
                  <a:lnTo>
                    <a:pt x="192" y="464"/>
                  </a:lnTo>
                  <a:lnTo>
                    <a:pt x="192" y="462"/>
                  </a:lnTo>
                  <a:lnTo>
                    <a:pt x="190" y="461"/>
                  </a:lnTo>
                  <a:lnTo>
                    <a:pt x="190" y="460"/>
                  </a:lnTo>
                  <a:lnTo>
                    <a:pt x="190" y="460"/>
                  </a:lnTo>
                  <a:lnTo>
                    <a:pt x="190" y="458"/>
                  </a:lnTo>
                  <a:lnTo>
                    <a:pt x="190" y="457"/>
                  </a:lnTo>
                  <a:lnTo>
                    <a:pt x="190" y="457"/>
                  </a:lnTo>
                  <a:lnTo>
                    <a:pt x="190" y="455"/>
                  </a:lnTo>
                  <a:lnTo>
                    <a:pt x="192" y="454"/>
                  </a:lnTo>
                  <a:lnTo>
                    <a:pt x="192" y="451"/>
                  </a:lnTo>
                  <a:lnTo>
                    <a:pt x="193" y="450"/>
                  </a:lnTo>
                  <a:lnTo>
                    <a:pt x="193" y="447"/>
                  </a:lnTo>
                  <a:lnTo>
                    <a:pt x="195" y="447"/>
                  </a:lnTo>
                  <a:lnTo>
                    <a:pt x="195" y="446"/>
                  </a:lnTo>
                  <a:lnTo>
                    <a:pt x="196" y="445"/>
                  </a:lnTo>
                  <a:lnTo>
                    <a:pt x="197" y="445"/>
                  </a:lnTo>
                  <a:lnTo>
                    <a:pt x="197" y="445"/>
                  </a:lnTo>
                  <a:lnTo>
                    <a:pt x="200" y="443"/>
                  </a:lnTo>
                  <a:lnTo>
                    <a:pt x="201" y="443"/>
                  </a:lnTo>
                  <a:lnTo>
                    <a:pt x="203" y="443"/>
                  </a:lnTo>
                  <a:lnTo>
                    <a:pt x="204" y="442"/>
                  </a:lnTo>
                  <a:lnTo>
                    <a:pt x="205" y="442"/>
                  </a:lnTo>
                  <a:lnTo>
                    <a:pt x="205" y="442"/>
                  </a:lnTo>
                  <a:lnTo>
                    <a:pt x="207" y="441"/>
                  </a:lnTo>
                  <a:lnTo>
                    <a:pt x="207" y="441"/>
                  </a:lnTo>
                  <a:lnTo>
                    <a:pt x="207" y="441"/>
                  </a:lnTo>
                  <a:lnTo>
                    <a:pt x="207" y="439"/>
                  </a:lnTo>
                  <a:lnTo>
                    <a:pt x="207" y="438"/>
                  </a:lnTo>
                  <a:lnTo>
                    <a:pt x="207" y="438"/>
                  </a:lnTo>
                  <a:lnTo>
                    <a:pt x="205" y="437"/>
                  </a:lnTo>
                  <a:lnTo>
                    <a:pt x="205" y="437"/>
                  </a:lnTo>
                  <a:lnTo>
                    <a:pt x="207" y="435"/>
                  </a:lnTo>
                  <a:lnTo>
                    <a:pt x="207" y="434"/>
                  </a:lnTo>
                  <a:lnTo>
                    <a:pt x="207" y="434"/>
                  </a:lnTo>
                  <a:lnTo>
                    <a:pt x="208" y="432"/>
                  </a:lnTo>
                  <a:lnTo>
                    <a:pt x="208" y="432"/>
                  </a:lnTo>
                  <a:lnTo>
                    <a:pt x="211" y="431"/>
                  </a:lnTo>
                  <a:lnTo>
                    <a:pt x="213" y="430"/>
                  </a:lnTo>
                  <a:lnTo>
                    <a:pt x="215" y="428"/>
                  </a:lnTo>
                  <a:lnTo>
                    <a:pt x="217" y="427"/>
                  </a:lnTo>
                  <a:lnTo>
                    <a:pt x="219" y="427"/>
                  </a:lnTo>
                  <a:lnTo>
                    <a:pt x="220" y="426"/>
                  </a:lnTo>
                  <a:lnTo>
                    <a:pt x="222" y="426"/>
                  </a:lnTo>
                  <a:lnTo>
                    <a:pt x="222" y="424"/>
                  </a:lnTo>
                  <a:lnTo>
                    <a:pt x="222" y="424"/>
                  </a:lnTo>
                  <a:lnTo>
                    <a:pt x="223" y="424"/>
                  </a:lnTo>
                  <a:lnTo>
                    <a:pt x="223" y="423"/>
                  </a:lnTo>
                  <a:lnTo>
                    <a:pt x="223" y="422"/>
                  </a:lnTo>
                  <a:lnTo>
                    <a:pt x="224" y="420"/>
                  </a:lnTo>
                  <a:lnTo>
                    <a:pt x="226" y="419"/>
                  </a:lnTo>
                  <a:lnTo>
                    <a:pt x="227" y="416"/>
                  </a:lnTo>
                  <a:lnTo>
                    <a:pt x="228" y="415"/>
                  </a:lnTo>
                  <a:lnTo>
                    <a:pt x="228" y="412"/>
                  </a:lnTo>
                  <a:lnTo>
                    <a:pt x="230" y="411"/>
                  </a:lnTo>
                  <a:lnTo>
                    <a:pt x="230" y="410"/>
                  </a:lnTo>
                  <a:lnTo>
                    <a:pt x="230" y="408"/>
                  </a:lnTo>
                  <a:lnTo>
                    <a:pt x="231" y="408"/>
                  </a:lnTo>
                  <a:lnTo>
                    <a:pt x="232" y="407"/>
                  </a:lnTo>
                  <a:lnTo>
                    <a:pt x="232" y="407"/>
                  </a:lnTo>
                  <a:lnTo>
                    <a:pt x="234" y="405"/>
                  </a:lnTo>
                  <a:lnTo>
                    <a:pt x="235" y="405"/>
                  </a:lnTo>
                  <a:lnTo>
                    <a:pt x="236" y="405"/>
                  </a:lnTo>
                  <a:lnTo>
                    <a:pt x="239" y="405"/>
                  </a:lnTo>
                  <a:lnTo>
                    <a:pt x="242" y="404"/>
                  </a:lnTo>
                  <a:lnTo>
                    <a:pt x="244" y="403"/>
                  </a:lnTo>
                  <a:lnTo>
                    <a:pt x="246" y="401"/>
                  </a:lnTo>
                  <a:lnTo>
                    <a:pt x="247" y="400"/>
                  </a:lnTo>
                  <a:lnTo>
                    <a:pt x="249" y="400"/>
                  </a:lnTo>
                  <a:lnTo>
                    <a:pt x="250" y="399"/>
                  </a:lnTo>
                  <a:lnTo>
                    <a:pt x="250" y="397"/>
                  </a:lnTo>
                  <a:lnTo>
                    <a:pt x="251" y="397"/>
                  </a:lnTo>
                  <a:lnTo>
                    <a:pt x="251" y="396"/>
                  </a:lnTo>
                  <a:lnTo>
                    <a:pt x="251" y="395"/>
                  </a:lnTo>
                  <a:lnTo>
                    <a:pt x="251" y="395"/>
                  </a:lnTo>
                  <a:lnTo>
                    <a:pt x="251" y="393"/>
                  </a:lnTo>
                  <a:lnTo>
                    <a:pt x="253" y="393"/>
                  </a:lnTo>
                  <a:lnTo>
                    <a:pt x="253" y="392"/>
                  </a:lnTo>
                  <a:lnTo>
                    <a:pt x="254" y="392"/>
                  </a:lnTo>
                  <a:lnTo>
                    <a:pt x="255" y="392"/>
                  </a:lnTo>
                  <a:lnTo>
                    <a:pt x="257" y="391"/>
                  </a:lnTo>
                  <a:lnTo>
                    <a:pt x="258" y="391"/>
                  </a:lnTo>
                  <a:lnTo>
                    <a:pt x="259" y="391"/>
                  </a:lnTo>
                  <a:lnTo>
                    <a:pt x="263" y="389"/>
                  </a:lnTo>
                  <a:lnTo>
                    <a:pt x="266" y="389"/>
                  </a:lnTo>
                  <a:lnTo>
                    <a:pt x="267" y="388"/>
                  </a:lnTo>
                  <a:lnTo>
                    <a:pt x="269" y="388"/>
                  </a:lnTo>
                  <a:lnTo>
                    <a:pt x="270" y="388"/>
                  </a:lnTo>
                  <a:lnTo>
                    <a:pt x="272" y="387"/>
                  </a:lnTo>
                  <a:lnTo>
                    <a:pt x="274" y="385"/>
                  </a:lnTo>
                  <a:lnTo>
                    <a:pt x="277" y="384"/>
                  </a:lnTo>
                  <a:lnTo>
                    <a:pt x="277" y="383"/>
                  </a:lnTo>
                  <a:lnTo>
                    <a:pt x="280" y="383"/>
                  </a:lnTo>
                  <a:lnTo>
                    <a:pt x="282" y="383"/>
                  </a:lnTo>
                  <a:lnTo>
                    <a:pt x="284" y="384"/>
                  </a:lnTo>
                  <a:lnTo>
                    <a:pt x="285" y="384"/>
                  </a:lnTo>
                  <a:lnTo>
                    <a:pt x="286" y="384"/>
                  </a:lnTo>
                  <a:lnTo>
                    <a:pt x="288" y="384"/>
                  </a:lnTo>
                  <a:lnTo>
                    <a:pt x="289" y="385"/>
                  </a:lnTo>
                  <a:lnTo>
                    <a:pt x="289" y="385"/>
                  </a:lnTo>
                  <a:lnTo>
                    <a:pt x="290" y="387"/>
                  </a:lnTo>
                  <a:lnTo>
                    <a:pt x="290" y="387"/>
                  </a:lnTo>
                  <a:lnTo>
                    <a:pt x="290" y="388"/>
                  </a:lnTo>
                  <a:lnTo>
                    <a:pt x="290" y="389"/>
                  </a:lnTo>
                  <a:lnTo>
                    <a:pt x="292" y="392"/>
                  </a:lnTo>
                  <a:lnTo>
                    <a:pt x="292" y="395"/>
                  </a:lnTo>
                  <a:lnTo>
                    <a:pt x="293" y="396"/>
                  </a:lnTo>
                  <a:lnTo>
                    <a:pt x="294" y="399"/>
                  </a:lnTo>
                  <a:lnTo>
                    <a:pt x="296" y="401"/>
                  </a:lnTo>
                  <a:lnTo>
                    <a:pt x="297" y="404"/>
                  </a:lnTo>
                  <a:lnTo>
                    <a:pt x="299" y="407"/>
                  </a:lnTo>
                  <a:lnTo>
                    <a:pt x="300" y="408"/>
                  </a:lnTo>
                  <a:lnTo>
                    <a:pt x="300" y="408"/>
                  </a:lnTo>
                  <a:lnTo>
                    <a:pt x="301" y="408"/>
                  </a:lnTo>
                  <a:lnTo>
                    <a:pt x="303" y="410"/>
                  </a:lnTo>
                  <a:lnTo>
                    <a:pt x="304" y="410"/>
                  </a:lnTo>
                  <a:lnTo>
                    <a:pt x="305" y="410"/>
                  </a:lnTo>
                  <a:lnTo>
                    <a:pt x="307" y="408"/>
                  </a:lnTo>
                  <a:lnTo>
                    <a:pt x="307" y="408"/>
                  </a:lnTo>
                  <a:lnTo>
                    <a:pt x="309" y="407"/>
                  </a:lnTo>
                  <a:lnTo>
                    <a:pt x="312" y="405"/>
                  </a:lnTo>
                  <a:lnTo>
                    <a:pt x="315" y="404"/>
                  </a:lnTo>
                  <a:lnTo>
                    <a:pt x="317" y="403"/>
                  </a:lnTo>
                  <a:lnTo>
                    <a:pt x="320" y="401"/>
                  </a:lnTo>
                  <a:lnTo>
                    <a:pt x="323" y="400"/>
                  </a:lnTo>
                  <a:lnTo>
                    <a:pt x="324" y="397"/>
                  </a:lnTo>
                  <a:lnTo>
                    <a:pt x="327" y="396"/>
                  </a:lnTo>
                  <a:lnTo>
                    <a:pt x="328" y="396"/>
                  </a:lnTo>
                  <a:lnTo>
                    <a:pt x="330" y="396"/>
                  </a:lnTo>
                  <a:lnTo>
                    <a:pt x="330" y="396"/>
                  </a:lnTo>
                  <a:lnTo>
                    <a:pt x="331" y="395"/>
                  </a:lnTo>
                  <a:lnTo>
                    <a:pt x="332" y="395"/>
                  </a:lnTo>
                  <a:lnTo>
                    <a:pt x="334" y="395"/>
                  </a:lnTo>
                  <a:lnTo>
                    <a:pt x="335" y="396"/>
                  </a:lnTo>
                  <a:lnTo>
                    <a:pt x="336" y="396"/>
                  </a:lnTo>
                  <a:lnTo>
                    <a:pt x="338" y="396"/>
                  </a:lnTo>
                  <a:lnTo>
                    <a:pt x="339" y="396"/>
                  </a:lnTo>
                  <a:lnTo>
                    <a:pt x="339" y="396"/>
                  </a:lnTo>
                  <a:lnTo>
                    <a:pt x="340" y="396"/>
                  </a:lnTo>
                  <a:lnTo>
                    <a:pt x="342" y="396"/>
                  </a:lnTo>
                  <a:lnTo>
                    <a:pt x="343" y="396"/>
                  </a:lnTo>
                  <a:lnTo>
                    <a:pt x="343" y="396"/>
                  </a:lnTo>
                  <a:lnTo>
                    <a:pt x="344" y="395"/>
                  </a:lnTo>
                  <a:lnTo>
                    <a:pt x="346" y="393"/>
                  </a:lnTo>
                  <a:lnTo>
                    <a:pt x="347" y="392"/>
                  </a:lnTo>
                  <a:lnTo>
                    <a:pt x="348" y="391"/>
                  </a:lnTo>
                  <a:lnTo>
                    <a:pt x="350" y="388"/>
                  </a:lnTo>
                  <a:lnTo>
                    <a:pt x="350" y="387"/>
                  </a:lnTo>
                  <a:lnTo>
                    <a:pt x="351" y="384"/>
                  </a:lnTo>
                  <a:lnTo>
                    <a:pt x="351" y="383"/>
                  </a:lnTo>
                  <a:lnTo>
                    <a:pt x="351" y="380"/>
                  </a:lnTo>
                  <a:lnTo>
                    <a:pt x="351" y="377"/>
                  </a:lnTo>
                  <a:lnTo>
                    <a:pt x="353" y="374"/>
                  </a:lnTo>
                  <a:lnTo>
                    <a:pt x="353" y="373"/>
                  </a:lnTo>
                  <a:lnTo>
                    <a:pt x="354" y="372"/>
                  </a:lnTo>
                  <a:lnTo>
                    <a:pt x="354" y="370"/>
                  </a:lnTo>
                  <a:lnTo>
                    <a:pt x="355" y="368"/>
                  </a:lnTo>
                  <a:lnTo>
                    <a:pt x="355" y="366"/>
                  </a:lnTo>
                  <a:lnTo>
                    <a:pt x="355" y="365"/>
                  </a:lnTo>
                  <a:lnTo>
                    <a:pt x="355" y="365"/>
                  </a:lnTo>
                  <a:lnTo>
                    <a:pt x="355" y="364"/>
                  </a:lnTo>
                  <a:lnTo>
                    <a:pt x="355" y="362"/>
                  </a:lnTo>
                  <a:lnTo>
                    <a:pt x="355" y="361"/>
                  </a:lnTo>
                  <a:lnTo>
                    <a:pt x="357" y="358"/>
                  </a:lnTo>
                  <a:lnTo>
                    <a:pt x="358" y="356"/>
                  </a:lnTo>
                  <a:lnTo>
                    <a:pt x="359" y="353"/>
                  </a:lnTo>
                  <a:lnTo>
                    <a:pt x="361" y="349"/>
                  </a:lnTo>
                  <a:lnTo>
                    <a:pt x="362" y="347"/>
                  </a:lnTo>
                  <a:lnTo>
                    <a:pt x="362" y="346"/>
                  </a:lnTo>
                  <a:lnTo>
                    <a:pt x="362" y="345"/>
                  </a:lnTo>
                  <a:lnTo>
                    <a:pt x="362" y="343"/>
                  </a:lnTo>
                  <a:lnTo>
                    <a:pt x="362" y="333"/>
                  </a:lnTo>
                  <a:lnTo>
                    <a:pt x="362" y="333"/>
                  </a:lnTo>
                  <a:lnTo>
                    <a:pt x="363" y="331"/>
                  </a:lnTo>
                  <a:lnTo>
                    <a:pt x="363" y="330"/>
                  </a:lnTo>
                  <a:lnTo>
                    <a:pt x="363" y="329"/>
                  </a:lnTo>
                  <a:lnTo>
                    <a:pt x="365" y="329"/>
                  </a:lnTo>
                  <a:lnTo>
                    <a:pt x="365" y="327"/>
                  </a:lnTo>
                  <a:lnTo>
                    <a:pt x="366" y="327"/>
                  </a:lnTo>
                  <a:lnTo>
                    <a:pt x="366" y="326"/>
                  </a:lnTo>
                  <a:lnTo>
                    <a:pt x="367" y="326"/>
                  </a:lnTo>
                  <a:lnTo>
                    <a:pt x="369" y="326"/>
                  </a:lnTo>
                  <a:lnTo>
                    <a:pt x="369" y="326"/>
                  </a:lnTo>
                  <a:lnTo>
                    <a:pt x="371" y="326"/>
                  </a:lnTo>
                  <a:lnTo>
                    <a:pt x="374" y="327"/>
                  </a:lnTo>
                  <a:lnTo>
                    <a:pt x="377" y="327"/>
                  </a:lnTo>
                  <a:lnTo>
                    <a:pt x="378" y="329"/>
                  </a:lnTo>
                  <a:lnTo>
                    <a:pt x="380" y="329"/>
                  </a:lnTo>
                  <a:lnTo>
                    <a:pt x="380" y="329"/>
                  </a:lnTo>
                  <a:lnTo>
                    <a:pt x="381" y="329"/>
                  </a:lnTo>
                  <a:lnTo>
                    <a:pt x="382" y="329"/>
                  </a:lnTo>
                  <a:lnTo>
                    <a:pt x="384" y="329"/>
                  </a:lnTo>
                  <a:lnTo>
                    <a:pt x="384" y="329"/>
                  </a:lnTo>
                  <a:lnTo>
                    <a:pt x="384" y="327"/>
                  </a:lnTo>
                  <a:lnTo>
                    <a:pt x="385" y="327"/>
                  </a:lnTo>
                  <a:lnTo>
                    <a:pt x="385" y="327"/>
                  </a:lnTo>
                  <a:lnTo>
                    <a:pt x="385" y="326"/>
                  </a:lnTo>
                  <a:lnTo>
                    <a:pt x="386" y="326"/>
                  </a:lnTo>
                  <a:lnTo>
                    <a:pt x="388" y="326"/>
                  </a:lnTo>
                  <a:lnTo>
                    <a:pt x="388" y="326"/>
                  </a:lnTo>
                  <a:lnTo>
                    <a:pt x="389" y="326"/>
                  </a:lnTo>
                  <a:lnTo>
                    <a:pt x="389" y="326"/>
                  </a:lnTo>
                  <a:lnTo>
                    <a:pt x="393" y="326"/>
                  </a:lnTo>
                  <a:lnTo>
                    <a:pt x="393" y="326"/>
                  </a:lnTo>
                  <a:lnTo>
                    <a:pt x="393" y="326"/>
                  </a:lnTo>
                  <a:lnTo>
                    <a:pt x="393" y="324"/>
                  </a:lnTo>
                  <a:lnTo>
                    <a:pt x="393" y="323"/>
                  </a:lnTo>
                  <a:lnTo>
                    <a:pt x="393" y="323"/>
                  </a:lnTo>
                  <a:lnTo>
                    <a:pt x="393" y="322"/>
                  </a:lnTo>
                  <a:lnTo>
                    <a:pt x="392" y="322"/>
                  </a:lnTo>
                  <a:lnTo>
                    <a:pt x="392" y="322"/>
                  </a:lnTo>
                  <a:lnTo>
                    <a:pt x="392" y="320"/>
                  </a:lnTo>
                  <a:lnTo>
                    <a:pt x="390" y="320"/>
                  </a:lnTo>
                  <a:lnTo>
                    <a:pt x="389" y="320"/>
                  </a:lnTo>
                  <a:lnTo>
                    <a:pt x="389" y="319"/>
                  </a:lnTo>
                  <a:lnTo>
                    <a:pt x="389" y="319"/>
                  </a:lnTo>
                  <a:lnTo>
                    <a:pt x="389" y="319"/>
                  </a:lnTo>
                  <a:lnTo>
                    <a:pt x="389" y="319"/>
                  </a:lnTo>
                  <a:lnTo>
                    <a:pt x="390" y="318"/>
                  </a:lnTo>
                  <a:lnTo>
                    <a:pt x="390" y="316"/>
                  </a:lnTo>
                  <a:lnTo>
                    <a:pt x="390" y="315"/>
                  </a:lnTo>
                  <a:lnTo>
                    <a:pt x="390" y="312"/>
                  </a:lnTo>
                  <a:lnTo>
                    <a:pt x="390" y="311"/>
                  </a:lnTo>
                  <a:lnTo>
                    <a:pt x="389" y="310"/>
                  </a:lnTo>
                  <a:lnTo>
                    <a:pt x="389" y="308"/>
                  </a:lnTo>
                  <a:lnTo>
                    <a:pt x="388" y="308"/>
                  </a:lnTo>
                  <a:lnTo>
                    <a:pt x="388" y="307"/>
                  </a:lnTo>
                  <a:lnTo>
                    <a:pt x="388" y="307"/>
                  </a:lnTo>
                  <a:lnTo>
                    <a:pt x="386" y="307"/>
                  </a:lnTo>
                  <a:lnTo>
                    <a:pt x="386" y="307"/>
                  </a:lnTo>
                  <a:lnTo>
                    <a:pt x="386" y="307"/>
                  </a:lnTo>
                  <a:lnTo>
                    <a:pt x="386" y="306"/>
                  </a:lnTo>
                  <a:lnTo>
                    <a:pt x="386" y="306"/>
                  </a:lnTo>
                  <a:lnTo>
                    <a:pt x="386" y="306"/>
                  </a:lnTo>
                  <a:lnTo>
                    <a:pt x="386" y="304"/>
                  </a:lnTo>
                  <a:lnTo>
                    <a:pt x="386" y="304"/>
                  </a:lnTo>
                  <a:lnTo>
                    <a:pt x="386" y="304"/>
                  </a:lnTo>
                  <a:lnTo>
                    <a:pt x="388" y="303"/>
                  </a:lnTo>
                  <a:lnTo>
                    <a:pt x="388" y="302"/>
                  </a:lnTo>
                  <a:lnTo>
                    <a:pt x="388" y="300"/>
                  </a:lnTo>
                  <a:lnTo>
                    <a:pt x="388" y="297"/>
                  </a:lnTo>
                  <a:lnTo>
                    <a:pt x="388" y="295"/>
                  </a:lnTo>
                  <a:lnTo>
                    <a:pt x="388" y="292"/>
                  </a:lnTo>
                  <a:lnTo>
                    <a:pt x="386" y="288"/>
                  </a:lnTo>
                  <a:lnTo>
                    <a:pt x="385" y="285"/>
                  </a:lnTo>
                  <a:lnTo>
                    <a:pt x="384" y="283"/>
                  </a:lnTo>
                  <a:lnTo>
                    <a:pt x="384" y="281"/>
                  </a:lnTo>
                  <a:lnTo>
                    <a:pt x="382" y="279"/>
                  </a:lnTo>
                  <a:lnTo>
                    <a:pt x="382" y="276"/>
                  </a:lnTo>
                  <a:lnTo>
                    <a:pt x="382" y="273"/>
                  </a:lnTo>
                  <a:lnTo>
                    <a:pt x="382" y="272"/>
                  </a:lnTo>
                  <a:lnTo>
                    <a:pt x="382" y="270"/>
                  </a:lnTo>
                  <a:lnTo>
                    <a:pt x="381" y="270"/>
                  </a:lnTo>
                  <a:lnTo>
                    <a:pt x="381" y="269"/>
                  </a:lnTo>
                  <a:lnTo>
                    <a:pt x="381" y="269"/>
                  </a:lnTo>
                  <a:lnTo>
                    <a:pt x="380" y="268"/>
                  </a:lnTo>
                  <a:lnTo>
                    <a:pt x="380" y="268"/>
                  </a:lnTo>
                  <a:lnTo>
                    <a:pt x="380" y="268"/>
                  </a:lnTo>
                  <a:lnTo>
                    <a:pt x="378" y="268"/>
                  </a:lnTo>
                  <a:lnTo>
                    <a:pt x="377" y="268"/>
                  </a:lnTo>
                  <a:lnTo>
                    <a:pt x="374" y="268"/>
                  </a:lnTo>
                  <a:lnTo>
                    <a:pt x="373" y="268"/>
                  </a:lnTo>
                  <a:lnTo>
                    <a:pt x="373" y="268"/>
                  </a:lnTo>
                  <a:lnTo>
                    <a:pt x="371" y="268"/>
                  </a:lnTo>
                  <a:lnTo>
                    <a:pt x="371" y="266"/>
                  </a:lnTo>
                  <a:lnTo>
                    <a:pt x="371" y="266"/>
                  </a:lnTo>
                  <a:lnTo>
                    <a:pt x="370" y="265"/>
                  </a:lnTo>
                  <a:lnTo>
                    <a:pt x="370" y="265"/>
                  </a:lnTo>
                  <a:lnTo>
                    <a:pt x="370" y="264"/>
                  </a:lnTo>
                  <a:lnTo>
                    <a:pt x="370" y="264"/>
                  </a:lnTo>
                  <a:lnTo>
                    <a:pt x="371" y="262"/>
                  </a:lnTo>
                  <a:lnTo>
                    <a:pt x="371" y="262"/>
                  </a:lnTo>
                  <a:lnTo>
                    <a:pt x="371" y="261"/>
                  </a:lnTo>
                  <a:lnTo>
                    <a:pt x="373" y="261"/>
                  </a:lnTo>
                  <a:lnTo>
                    <a:pt x="374" y="261"/>
                  </a:lnTo>
                  <a:lnTo>
                    <a:pt x="374" y="260"/>
                  </a:lnTo>
                  <a:lnTo>
                    <a:pt x="375" y="260"/>
                  </a:lnTo>
                  <a:lnTo>
                    <a:pt x="377" y="260"/>
                  </a:lnTo>
                  <a:lnTo>
                    <a:pt x="377" y="260"/>
                  </a:lnTo>
                  <a:lnTo>
                    <a:pt x="378" y="260"/>
                  </a:lnTo>
                  <a:lnTo>
                    <a:pt x="380" y="260"/>
                  </a:lnTo>
                  <a:lnTo>
                    <a:pt x="380" y="258"/>
                  </a:lnTo>
                  <a:lnTo>
                    <a:pt x="381" y="258"/>
                  </a:lnTo>
                  <a:lnTo>
                    <a:pt x="382" y="258"/>
                  </a:lnTo>
                  <a:lnTo>
                    <a:pt x="384" y="257"/>
                  </a:lnTo>
                  <a:lnTo>
                    <a:pt x="384" y="256"/>
                  </a:lnTo>
                  <a:lnTo>
                    <a:pt x="385" y="254"/>
                  </a:lnTo>
                  <a:lnTo>
                    <a:pt x="388" y="252"/>
                  </a:lnTo>
                  <a:lnTo>
                    <a:pt x="389" y="250"/>
                  </a:lnTo>
                  <a:lnTo>
                    <a:pt x="390" y="247"/>
                  </a:lnTo>
                  <a:lnTo>
                    <a:pt x="393" y="246"/>
                  </a:lnTo>
                  <a:lnTo>
                    <a:pt x="394" y="243"/>
                  </a:lnTo>
                  <a:lnTo>
                    <a:pt x="397" y="241"/>
                  </a:lnTo>
                  <a:lnTo>
                    <a:pt x="400" y="239"/>
                  </a:lnTo>
                  <a:lnTo>
                    <a:pt x="400" y="238"/>
                  </a:lnTo>
                  <a:lnTo>
                    <a:pt x="401" y="237"/>
                  </a:lnTo>
                  <a:lnTo>
                    <a:pt x="401" y="237"/>
                  </a:lnTo>
                  <a:lnTo>
                    <a:pt x="401" y="235"/>
                  </a:lnTo>
                  <a:lnTo>
                    <a:pt x="401" y="234"/>
                  </a:lnTo>
                  <a:lnTo>
                    <a:pt x="401" y="234"/>
                  </a:lnTo>
                  <a:lnTo>
                    <a:pt x="401" y="233"/>
                  </a:lnTo>
                  <a:lnTo>
                    <a:pt x="401" y="233"/>
                  </a:lnTo>
                  <a:lnTo>
                    <a:pt x="400" y="231"/>
                  </a:lnTo>
                  <a:lnTo>
                    <a:pt x="398" y="230"/>
                  </a:lnTo>
                  <a:lnTo>
                    <a:pt x="397" y="229"/>
                  </a:lnTo>
                  <a:lnTo>
                    <a:pt x="396" y="227"/>
                  </a:lnTo>
                  <a:lnTo>
                    <a:pt x="396" y="226"/>
                  </a:lnTo>
                  <a:lnTo>
                    <a:pt x="394" y="223"/>
                  </a:lnTo>
                  <a:lnTo>
                    <a:pt x="393" y="222"/>
                  </a:lnTo>
                  <a:lnTo>
                    <a:pt x="392" y="220"/>
                  </a:lnTo>
                  <a:lnTo>
                    <a:pt x="390" y="220"/>
                  </a:lnTo>
                  <a:lnTo>
                    <a:pt x="390" y="219"/>
                  </a:lnTo>
                  <a:lnTo>
                    <a:pt x="389" y="219"/>
                  </a:lnTo>
                  <a:lnTo>
                    <a:pt x="388" y="219"/>
                  </a:lnTo>
                  <a:lnTo>
                    <a:pt x="388" y="219"/>
                  </a:lnTo>
                  <a:lnTo>
                    <a:pt x="386" y="219"/>
                  </a:lnTo>
                  <a:lnTo>
                    <a:pt x="385" y="219"/>
                  </a:lnTo>
                  <a:lnTo>
                    <a:pt x="385" y="219"/>
                  </a:lnTo>
                  <a:lnTo>
                    <a:pt x="384" y="220"/>
                  </a:lnTo>
                  <a:lnTo>
                    <a:pt x="381" y="220"/>
                  </a:lnTo>
                  <a:lnTo>
                    <a:pt x="380" y="220"/>
                  </a:lnTo>
                  <a:lnTo>
                    <a:pt x="378" y="222"/>
                  </a:lnTo>
                  <a:lnTo>
                    <a:pt x="378" y="222"/>
                  </a:lnTo>
                  <a:lnTo>
                    <a:pt x="377" y="220"/>
                  </a:lnTo>
                  <a:lnTo>
                    <a:pt x="375" y="220"/>
                  </a:lnTo>
                  <a:lnTo>
                    <a:pt x="374" y="220"/>
                  </a:lnTo>
                  <a:lnTo>
                    <a:pt x="374" y="220"/>
                  </a:lnTo>
                  <a:lnTo>
                    <a:pt x="373" y="219"/>
                  </a:lnTo>
                  <a:lnTo>
                    <a:pt x="373" y="219"/>
                  </a:lnTo>
                  <a:lnTo>
                    <a:pt x="371" y="219"/>
                  </a:lnTo>
                  <a:lnTo>
                    <a:pt x="370" y="220"/>
                  </a:lnTo>
                  <a:lnTo>
                    <a:pt x="367" y="220"/>
                  </a:lnTo>
                  <a:lnTo>
                    <a:pt x="366" y="222"/>
                  </a:lnTo>
                  <a:lnTo>
                    <a:pt x="365" y="223"/>
                  </a:lnTo>
                  <a:lnTo>
                    <a:pt x="362" y="225"/>
                  </a:lnTo>
                  <a:lnTo>
                    <a:pt x="361" y="226"/>
                  </a:lnTo>
                  <a:lnTo>
                    <a:pt x="359" y="226"/>
                  </a:lnTo>
                  <a:lnTo>
                    <a:pt x="358" y="226"/>
                  </a:lnTo>
                  <a:lnTo>
                    <a:pt x="358" y="226"/>
                  </a:lnTo>
                  <a:lnTo>
                    <a:pt x="357" y="227"/>
                  </a:lnTo>
                  <a:lnTo>
                    <a:pt x="355" y="227"/>
                  </a:lnTo>
                  <a:lnTo>
                    <a:pt x="355" y="227"/>
                  </a:lnTo>
                  <a:lnTo>
                    <a:pt x="354" y="227"/>
                  </a:lnTo>
                  <a:lnTo>
                    <a:pt x="353" y="226"/>
                  </a:lnTo>
                  <a:lnTo>
                    <a:pt x="353" y="226"/>
                  </a:lnTo>
                  <a:lnTo>
                    <a:pt x="351" y="226"/>
                  </a:lnTo>
                  <a:lnTo>
                    <a:pt x="351" y="226"/>
                  </a:lnTo>
                  <a:lnTo>
                    <a:pt x="350" y="226"/>
                  </a:lnTo>
                  <a:lnTo>
                    <a:pt x="350" y="226"/>
                  </a:lnTo>
                  <a:lnTo>
                    <a:pt x="348" y="227"/>
                  </a:lnTo>
                  <a:lnTo>
                    <a:pt x="348" y="227"/>
                  </a:lnTo>
                  <a:lnTo>
                    <a:pt x="348" y="227"/>
                  </a:lnTo>
                  <a:lnTo>
                    <a:pt x="348" y="229"/>
                  </a:lnTo>
                  <a:lnTo>
                    <a:pt x="348" y="229"/>
                  </a:lnTo>
                  <a:lnTo>
                    <a:pt x="348" y="229"/>
                  </a:lnTo>
                  <a:lnTo>
                    <a:pt x="347" y="229"/>
                  </a:lnTo>
                  <a:lnTo>
                    <a:pt x="347" y="227"/>
                  </a:lnTo>
                  <a:lnTo>
                    <a:pt x="346" y="226"/>
                  </a:lnTo>
                  <a:lnTo>
                    <a:pt x="346" y="225"/>
                  </a:lnTo>
                  <a:lnTo>
                    <a:pt x="344" y="225"/>
                  </a:lnTo>
                  <a:lnTo>
                    <a:pt x="344" y="223"/>
                  </a:lnTo>
                  <a:lnTo>
                    <a:pt x="343" y="222"/>
                  </a:lnTo>
                  <a:lnTo>
                    <a:pt x="342" y="222"/>
                  </a:lnTo>
                  <a:lnTo>
                    <a:pt x="342" y="222"/>
                  </a:lnTo>
                  <a:lnTo>
                    <a:pt x="340" y="220"/>
                  </a:lnTo>
                  <a:lnTo>
                    <a:pt x="339" y="220"/>
                  </a:lnTo>
                  <a:lnTo>
                    <a:pt x="338" y="220"/>
                  </a:lnTo>
                  <a:lnTo>
                    <a:pt x="335" y="222"/>
                  </a:lnTo>
                  <a:lnTo>
                    <a:pt x="335" y="222"/>
                  </a:lnTo>
                  <a:lnTo>
                    <a:pt x="335" y="222"/>
                  </a:lnTo>
                  <a:lnTo>
                    <a:pt x="334" y="223"/>
                  </a:lnTo>
                  <a:lnTo>
                    <a:pt x="334" y="223"/>
                  </a:lnTo>
                  <a:lnTo>
                    <a:pt x="334" y="223"/>
                  </a:lnTo>
                  <a:lnTo>
                    <a:pt x="334" y="225"/>
                  </a:lnTo>
                  <a:lnTo>
                    <a:pt x="332" y="225"/>
                  </a:lnTo>
                  <a:lnTo>
                    <a:pt x="331" y="225"/>
                  </a:lnTo>
                  <a:lnTo>
                    <a:pt x="330" y="225"/>
                  </a:lnTo>
                  <a:lnTo>
                    <a:pt x="327" y="223"/>
                  </a:lnTo>
                  <a:lnTo>
                    <a:pt x="324" y="223"/>
                  </a:lnTo>
                  <a:lnTo>
                    <a:pt x="323" y="223"/>
                  </a:lnTo>
                  <a:lnTo>
                    <a:pt x="321" y="223"/>
                  </a:lnTo>
                  <a:lnTo>
                    <a:pt x="320" y="223"/>
                  </a:lnTo>
                  <a:lnTo>
                    <a:pt x="320" y="223"/>
                  </a:lnTo>
                  <a:lnTo>
                    <a:pt x="319" y="223"/>
                  </a:lnTo>
                  <a:lnTo>
                    <a:pt x="319" y="225"/>
                  </a:lnTo>
                  <a:lnTo>
                    <a:pt x="319" y="225"/>
                  </a:lnTo>
                  <a:lnTo>
                    <a:pt x="319" y="226"/>
                  </a:lnTo>
                  <a:lnTo>
                    <a:pt x="317" y="227"/>
                  </a:lnTo>
                  <a:lnTo>
                    <a:pt x="317" y="229"/>
                  </a:lnTo>
                  <a:lnTo>
                    <a:pt x="317" y="229"/>
                  </a:lnTo>
                  <a:lnTo>
                    <a:pt x="316" y="230"/>
                  </a:lnTo>
                  <a:lnTo>
                    <a:pt x="316" y="231"/>
                  </a:lnTo>
                  <a:lnTo>
                    <a:pt x="315" y="233"/>
                  </a:lnTo>
                  <a:lnTo>
                    <a:pt x="313" y="233"/>
                  </a:lnTo>
                  <a:lnTo>
                    <a:pt x="312" y="234"/>
                  </a:lnTo>
                  <a:lnTo>
                    <a:pt x="312" y="234"/>
                  </a:lnTo>
                  <a:lnTo>
                    <a:pt x="311" y="235"/>
                  </a:lnTo>
                  <a:lnTo>
                    <a:pt x="308" y="235"/>
                  </a:lnTo>
                  <a:lnTo>
                    <a:pt x="307" y="235"/>
                  </a:lnTo>
                  <a:lnTo>
                    <a:pt x="305" y="237"/>
                  </a:lnTo>
                  <a:lnTo>
                    <a:pt x="304" y="237"/>
                  </a:lnTo>
                  <a:lnTo>
                    <a:pt x="303" y="237"/>
                  </a:lnTo>
                  <a:lnTo>
                    <a:pt x="301" y="237"/>
                  </a:lnTo>
                  <a:lnTo>
                    <a:pt x="301" y="237"/>
                  </a:lnTo>
                  <a:lnTo>
                    <a:pt x="300" y="237"/>
                  </a:lnTo>
                  <a:lnTo>
                    <a:pt x="299" y="238"/>
                  </a:lnTo>
                  <a:lnTo>
                    <a:pt x="299" y="238"/>
                  </a:lnTo>
                  <a:lnTo>
                    <a:pt x="297" y="239"/>
                  </a:lnTo>
                  <a:lnTo>
                    <a:pt x="297" y="239"/>
                  </a:lnTo>
                  <a:lnTo>
                    <a:pt x="297" y="241"/>
                  </a:lnTo>
                  <a:lnTo>
                    <a:pt x="297" y="242"/>
                  </a:lnTo>
                  <a:lnTo>
                    <a:pt x="296" y="245"/>
                  </a:lnTo>
                  <a:lnTo>
                    <a:pt x="296" y="246"/>
                  </a:lnTo>
                  <a:lnTo>
                    <a:pt x="296" y="247"/>
                  </a:lnTo>
                  <a:lnTo>
                    <a:pt x="294" y="249"/>
                  </a:lnTo>
                  <a:lnTo>
                    <a:pt x="294" y="250"/>
                  </a:lnTo>
                  <a:lnTo>
                    <a:pt x="293" y="250"/>
                  </a:lnTo>
                  <a:lnTo>
                    <a:pt x="293" y="252"/>
                  </a:lnTo>
                  <a:lnTo>
                    <a:pt x="292" y="252"/>
                  </a:lnTo>
                  <a:lnTo>
                    <a:pt x="290" y="252"/>
                  </a:lnTo>
                  <a:lnTo>
                    <a:pt x="290" y="253"/>
                  </a:lnTo>
                  <a:lnTo>
                    <a:pt x="289" y="253"/>
                  </a:lnTo>
                  <a:lnTo>
                    <a:pt x="288" y="253"/>
                  </a:lnTo>
                  <a:lnTo>
                    <a:pt x="286" y="253"/>
                  </a:lnTo>
                  <a:lnTo>
                    <a:pt x="286" y="252"/>
                  </a:lnTo>
                  <a:lnTo>
                    <a:pt x="285" y="252"/>
                  </a:lnTo>
                  <a:lnTo>
                    <a:pt x="285" y="250"/>
                  </a:lnTo>
                  <a:lnTo>
                    <a:pt x="285" y="250"/>
                  </a:lnTo>
                  <a:lnTo>
                    <a:pt x="285" y="249"/>
                  </a:lnTo>
                  <a:lnTo>
                    <a:pt x="285" y="247"/>
                  </a:lnTo>
                  <a:lnTo>
                    <a:pt x="285" y="246"/>
                  </a:lnTo>
                  <a:lnTo>
                    <a:pt x="286" y="243"/>
                  </a:lnTo>
                  <a:lnTo>
                    <a:pt x="288" y="241"/>
                  </a:lnTo>
                  <a:lnTo>
                    <a:pt x="289" y="239"/>
                  </a:lnTo>
                  <a:lnTo>
                    <a:pt x="290" y="239"/>
                  </a:lnTo>
                  <a:lnTo>
                    <a:pt x="290" y="238"/>
                  </a:lnTo>
                  <a:lnTo>
                    <a:pt x="290" y="238"/>
                  </a:lnTo>
                  <a:lnTo>
                    <a:pt x="290" y="237"/>
                  </a:lnTo>
                  <a:lnTo>
                    <a:pt x="290" y="237"/>
                  </a:lnTo>
                  <a:lnTo>
                    <a:pt x="290" y="237"/>
                  </a:lnTo>
                  <a:lnTo>
                    <a:pt x="289" y="235"/>
                  </a:lnTo>
                  <a:lnTo>
                    <a:pt x="289" y="235"/>
                  </a:lnTo>
                  <a:lnTo>
                    <a:pt x="288" y="237"/>
                  </a:lnTo>
                  <a:lnTo>
                    <a:pt x="286" y="237"/>
                  </a:lnTo>
                  <a:lnTo>
                    <a:pt x="286" y="237"/>
                  </a:lnTo>
                  <a:lnTo>
                    <a:pt x="285" y="238"/>
                  </a:lnTo>
                  <a:lnTo>
                    <a:pt x="284" y="238"/>
                  </a:lnTo>
                  <a:lnTo>
                    <a:pt x="284" y="239"/>
                  </a:lnTo>
                  <a:lnTo>
                    <a:pt x="282" y="239"/>
                  </a:lnTo>
                  <a:lnTo>
                    <a:pt x="282" y="241"/>
                  </a:lnTo>
                  <a:lnTo>
                    <a:pt x="281" y="242"/>
                  </a:lnTo>
                  <a:lnTo>
                    <a:pt x="280" y="242"/>
                  </a:lnTo>
                  <a:lnTo>
                    <a:pt x="280" y="242"/>
                  </a:lnTo>
                  <a:lnTo>
                    <a:pt x="280" y="242"/>
                  </a:lnTo>
                  <a:lnTo>
                    <a:pt x="280" y="242"/>
                  </a:lnTo>
                  <a:lnTo>
                    <a:pt x="280" y="241"/>
                  </a:lnTo>
                  <a:lnTo>
                    <a:pt x="280" y="239"/>
                  </a:lnTo>
                  <a:lnTo>
                    <a:pt x="281" y="238"/>
                  </a:lnTo>
                  <a:lnTo>
                    <a:pt x="281" y="237"/>
                  </a:lnTo>
                  <a:lnTo>
                    <a:pt x="282" y="235"/>
                  </a:lnTo>
                  <a:lnTo>
                    <a:pt x="284" y="234"/>
                  </a:lnTo>
                  <a:lnTo>
                    <a:pt x="286" y="231"/>
                  </a:lnTo>
                  <a:lnTo>
                    <a:pt x="288" y="230"/>
                  </a:lnTo>
                  <a:lnTo>
                    <a:pt x="289" y="230"/>
                  </a:lnTo>
                  <a:lnTo>
                    <a:pt x="292" y="229"/>
                  </a:lnTo>
                  <a:lnTo>
                    <a:pt x="293" y="229"/>
                  </a:lnTo>
                  <a:lnTo>
                    <a:pt x="294" y="229"/>
                  </a:lnTo>
                  <a:lnTo>
                    <a:pt x="296" y="229"/>
                  </a:lnTo>
                  <a:lnTo>
                    <a:pt x="297" y="227"/>
                  </a:lnTo>
                  <a:lnTo>
                    <a:pt x="297" y="227"/>
                  </a:lnTo>
                  <a:lnTo>
                    <a:pt x="299" y="226"/>
                  </a:lnTo>
                  <a:lnTo>
                    <a:pt x="300" y="226"/>
                  </a:lnTo>
                  <a:lnTo>
                    <a:pt x="300" y="225"/>
                  </a:lnTo>
                  <a:lnTo>
                    <a:pt x="301" y="225"/>
                  </a:lnTo>
                  <a:lnTo>
                    <a:pt x="303" y="222"/>
                  </a:lnTo>
                  <a:lnTo>
                    <a:pt x="304" y="219"/>
                  </a:lnTo>
                  <a:lnTo>
                    <a:pt x="304" y="216"/>
                  </a:lnTo>
                  <a:lnTo>
                    <a:pt x="305" y="214"/>
                  </a:lnTo>
                  <a:lnTo>
                    <a:pt x="305" y="212"/>
                  </a:lnTo>
                  <a:lnTo>
                    <a:pt x="305" y="210"/>
                  </a:lnTo>
                  <a:lnTo>
                    <a:pt x="305" y="207"/>
                  </a:lnTo>
                  <a:lnTo>
                    <a:pt x="304" y="206"/>
                  </a:lnTo>
                  <a:lnTo>
                    <a:pt x="304" y="204"/>
                  </a:lnTo>
                  <a:lnTo>
                    <a:pt x="303" y="203"/>
                  </a:lnTo>
                  <a:lnTo>
                    <a:pt x="303" y="202"/>
                  </a:lnTo>
                  <a:lnTo>
                    <a:pt x="303" y="199"/>
                  </a:lnTo>
                  <a:lnTo>
                    <a:pt x="303" y="198"/>
                  </a:lnTo>
                  <a:lnTo>
                    <a:pt x="303" y="195"/>
                  </a:lnTo>
                  <a:lnTo>
                    <a:pt x="301" y="193"/>
                  </a:lnTo>
                  <a:lnTo>
                    <a:pt x="301" y="192"/>
                  </a:lnTo>
                  <a:lnTo>
                    <a:pt x="300" y="191"/>
                  </a:lnTo>
                  <a:lnTo>
                    <a:pt x="299" y="188"/>
                  </a:lnTo>
                  <a:lnTo>
                    <a:pt x="297" y="185"/>
                  </a:lnTo>
                  <a:lnTo>
                    <a:pt x="297" y="183"/>
                  </a:lnTo>
                  <a:lnTo>
                    <a:pt x="294" y="180"/>
                  </a:lnTo>
                  <a:lnTo>
                    <a:pt x="293" y="179"/>
                  </a:lnTo>
                  <a:lnTo>
                    <a:pt x="293" y="177"/>
                  </a:lnTo>
                  <a:lnTo>
                    <a:pt x="292" y="176"/>
                  </a:lnTo>
                  <a:lnTo>
                    <a:pt x="292" y="176"/>
                  </a:lnTo>
                  <a:lnTo>
                    <a:pt x="290" y="175"/>
                  </a:lnTo>
                  <a:lnTo>
                    <a:pt x="290" y="175"/>
                  </a:lnTo>
                  <a:lnTo>
                    <a:pt x="289" y="175"/>
                  </a:lnTo>
                  <a:lnTo>
                    <a:pt x="289" y="175"/>
                  </a:lnTo>
                  <a:lnTo>
                    <a:pt x="288" y="175"/>
                  </a:lnTo>
                  <a:lnTo>
                    <a:pt x="286" y="175"/>
                  </a:lnTo>
                  <a:lnTo>
                    <a:pt x="286" y="176"/>
                  </a:lnTo>
                  <a:lnTo>
                    <a:pt x="285" y="176"/>
                  </a:lnTo>
                  <a:lnTo>
                    <a:pt x="285" y="177"/>
                  </a:lnTo>
                  <a:lnTo>
                    <a:pt x="285" y="177"/>
                  </a:lnTo>
                  <a:lnTo>
                    <a:pt x="284" y="177"/>
                  </a:lnTo>
                  <a:lnTo>
                    <a:pt x="284" y="177"/>
                  </a:lnTo>
                  <a:lnTo>
                    <a:pt x="284" y="177"/>
                  </a:lnTo>
                  <a:lnTo>
                    <a:pt x="282" y="177"/>
                  </a:lnTo>
                  <a:lnTo>
                    <a:pt x="282" y="177"/>
                  </a:lnTo>
                  <a:lnTo>
                    <a:pt x="282" y="176"/>
                  </a:lnTo>
                  <a:lnTo>
                    <a:pt x="282" y="175"/>
                  </a:lnTo>
                  <a:lnTo>
                    <a:pt x="281" y="172"/>
                  </a:lnTo>
                  <a:lnTo>
                    <a:pt x="281" y="171"/>
                  </a:lnTo>
                  <a:lnTo>
                    <a:pt x="280" y="169"/>
                  </a:lnTo>
                  <a:lnTo>
                    <a:pt x="280" y="168"/>
                  </a:lnTo>
                  <a:lnTo>
                    <a:pt x="278" y="168"/>
                  </a:lnTo>
                  <a:lnTo>
                    <a:pt x="278" y="168"/>
                  </a:lnTo>
                  <a:lnTo>
                    <a:pt x="278" y="166"/>
                  </a:lnTo>
                  <a:lnTo>
                    <a:pt x="277" y="166"/>
                  </a:lnTo>
                  <a:lnTo>
                    <a:pt x="276" y="166"/>
                  </a:lnTo>
                  <a:lnTo>
                    <a:pt x="276" y="166"/>
                  </a:lnTo>
                  <a:lnTo>
                    <a:pt x="274" y="166"/>
                  </a:lnTo>
                  <a:lnTo>
                    <a:pt x="273" y="166"/>
                  </a:lnTo>
                  <a:lnTo>
                    <a:pt x="273" y="168"/>
                  </a:lnTo>
                  <a:lnTo>
                    <a:pt x="272" y="168"/>
                  </a:lnTo>
                  <a:lnTo>
                    <a:pt x="270" y="169"/>
                  </a:lnTo>
                  <a:lnTo>
                    <a:pt x="267" y="169"/>
                  </a:lnTo>
                  <a:lnTo>
                    <a:pt x="265" y="171"/>
                  </a:lnTo>
                  <a:lnTo>
                    <a:pt x="262" y="171"/>
                  </a:lnTo>
                  <a:lnTo>
                    <a:pt x="262" y="171"/>
                  </a:lnTo>
                  <a:lnTo>
                    <a:pt x="261" y="171"/>
                  </a:lnTo>
                  <a:lnTo>
                    <a:pt x="259" y="169"/>
                  </a:lnTo>
                  <a:lnTo>
                    <a:pt x="258" y="169"/>
                  </a:lnTo>
                  <a:lnTo>
                    <a:pt x="258" y="169"/>
                  </a:lnTo>
                  <a:lnTo>
                    <a:pt x="257" y="168"/>
                  </a:lnTo>
                  <a:lnTo>
                    <a:pt x="255" y="168"/>
                  </a:lnTo>
                  <a:lnTo>
                    <a:pt x="255" y="168"/>
                  </a:lnTo>
                  <a:lnTo>
                    <a:pt x="255" y="166"/>
                  </a:lnTo>
                  <a:lnTo>
                    <a:pt x="254" y="164"/>
                  </a:lnTo>
                  <a:lnTo>
                    <a:pt x="254" y="164"/>
                  </a:lnTo>
                  <a:lnTo>
                    <a:pt x="254" y="162"/>
                  </a:lnTo>
                  <a:lnTo>
                    <a:pt x="254" y="162"/>
                  </a:lnTo>
                  <a:lnTo>
                    <a:pt x="254" y="161"/>
                  </a:lnTo>
                  <a:lnTo>
                    <a:pt x="255" y="161"/>
                  </a:lnTo>
                  <a:lnTo>
                    <a:pt x="254" y="161"/>
                  </a:lnTo>
                  <a:lnTo>
                    <a:pt x="254" y="160"/>
                  </a:lnTo>
                  <a:lnTo>
                    <a:pt x="254" y="160"/>
                  </a:lnTo>
                  <a:lnTo>
                    <a:pt x="254" y="160"/>
                  </a:lnTo>
                  <a:lnTo>
                    <a:pt x="253" y="158"/>
                  </a:lnTo>
                  <a:lnTo>
                    <a:pt x="253" y="158"/>
                  </a:lnTo>
                  <a:lnTo>
                    <a:pt x="251" y="158"/>
                  </a:lnTo>
                  <a:lnTo>
                    <a:pt x="250" y="158"/>
                  </a:lnTo>
                  <a:lnTo>
                    <a:pt x="250" y="158"/>
                  </a:lnTo>
                  <a:lnTo>
                    <a:pt x="249" y="158"/>
                  </a:lnTo>
                  <a:lnTo>
                    <a:pt x="249" y="158"/>
                  </a:lnTo>
                  <a:lnTo>
                    <a:pt x="247" y="158"/>
                  </a:lnTo>
                  <a:lnTo>
                    <a:pt x="247" y="157"/>
                  </a:lnTo>
                  <a:lnTo>
                    <a:pt x="246" y="157"/>
                  </a:lnTo>
                  <a:lnTo>
                    <a:pt x="246" y="157"/>
                  </a:lnTo>
                  <a:lnTo>
                    <a:pt x="246" y="156"/>
                  </a:lnTo>
                  <a:lnTo>
                    <a:pt x="246" y="156"/>
                  </a:lnTo>
                  <a:lnTo>
                    <a:pt x="247" y="156"/>
                  </a:lnTo>
                  <a:lnTo>
                    <a:pt x="247" y="154"/>
                  </a:lnTo>
                  <a:lnTo>
                    <a:pt x="249" y="154"/>
                  </a:lnTo>
                  <a:lnTo>
                    <a:pt x="249" y="154"/>
                  </a:lnTo>
                  <a:lnTo>
                    <a:pt x="250" y="154"/>
                  </a:lnTo>
                  <a:lnTo>
                    <a:pt x="250" y="154"/>
                  </a:lnTo>
                  <a:lnTo>
                    <a:pt x="251" y="154"/>
                  </a:lnTo>
                  <a:lnTo>
                    <a:pt x="251" y="154"/>
                  </a:lnTo>
                  <a:lnTo>
                    <a:pt x="253" y="153"/>
                  </a:lnTo>
                  <a:lnTo>
                    <a:pt x="253" y="153"/>
                  </a:lnTo>
                  <a:lnTo>
                    <a:pt x="253" y="152"/>
                  </a:lnTo>
                  <a:lnTo>
                    <a:pt x="253" y="150"/>
                  </a:lnTo>
                  <a:lnTo>
                    <a:pt x="253" y="150"/>
                  </a:lnTo>
                  <a:lnTo>
                    <a:pt x="251" y="149"/>
                  </a:lnTo>
                  <a:lnTo>
                    <a:pt x="251" y="148"/>
                  </a:lnTo>
                  <a:lnTo>
                    <a:pt x="251" y="146"/>
                  </a:lnTo>
                  <a:lnTo>
                    <a:pt x="250" y="146"/>
                  </a:lnTo>
                  <a:lnTo>
                    <a:pt x="250" y="145"/>
                  </a:lnTo>
                  <a:lnTo>
                    <a:pt x="250" y="145"/>
                  </a:lnTo>
                  <a:lnTo>
                    <a:pt x="251" y="143"/>
                  </a:lnTo>
                  <a:lnTo>
                    <a:pt x="251" y="143"/>
                  </a:lnTo>
                  <a:lnTo>
                    <a:pt x="251" y="143"/>
                  </a:lnTo>
                  <a:lnTo>
                    <a:pt x="254" y="143"/>
                  </a:lnTo>
                  <a:lnTo>
                    <a:pt x="255" y="145"/>
                  </a:lnTo>
                  <a:lnTo>
                    <a:pt x="257" y="146"/>
                  </a:lnTo>
                  <a:lnTo>
                    <a:pt x="258" y="148"/>
                  </a:lnTo>
                  <a:lnTo>
                    <a:pt x="261" y="149"/>
                  </a:lnTo>
                  <a:lnTo>
                    <a:pt x="262" y="150"/>
                  </a:lnTo>
                  <a:lnTo>
                    <a:pt x="262" y="152"/>
                  </a:lnTo>
                  <a:lnTo>
                    <a:pt x="262" y="153"/>
                  </a:lnTo>
                  <a:lnTo>
                    <a:pt x="262" y="153"/>
                  </a:lnTo>
                  <a:lnTo>
                    <a:pt x="262" y="153"/>
                  </a:lnTo>
                  <a:lnTo>
                    <a:pt x="262" y="154"/>
                  </a:lnTo>
                  <a:lnTo>
                    <a:pt x="262" y="154"/>
                  </a:lnTo>
                  <a:lnTo>
                    <a:pt x="263" y="154"/>
                  </a:lnTo>
                  <a:lnTo>
                    <a:pt x="263" y="154"/>
                  </a:lnTo>
                  <a:lnTo>
                    <a:pt x="265" y="156"/>
                  </a:lnTo>
                  <a:lnTo>
                    <a:pt x="266" y="156"/>
                  </a:lnTo>
                  <a:lnTo>
                    <a:pt x="267" y="154"/>
                  </a:lnTo>
                  <a:lnTo>
                    <a:pt x="270" y="154"/>
                  </a:lnTo>
                  <a:lnTo>
                    <a:pt x="272" y="153"/>
                  </a:lnTo>
                  <a:lnTo>
                    <a:pt x="273" y="153"/>
                  </a:lnTo>
                  <a:lnTo>
                    <a:pt x="274" y="153"/>
                  </a:lnTo>
                  <a:lnTo>
                    <a:pt x="277" y="152"/>
                  </a:lnTo>
                  <a:lnTo>
                    <a:pt x="278" y="152"/>
                  </a:lnTo>
                  <a:lnTo>
                    <a:pt x="281" y="152"/>
                  </a:lnTo>
                  <a:lnTo>
                    <a:pt x="282" y="152"/>
                  </a:lnTo>
                  <a:lnTo>
                    <a:pt x="284" y="152"/>
                  </a:lnTo>
                  <a:lnTo>
                    <a:pt x="284" y="152"/>
                  </a:lnTo>
                  <a:lnTo>
                    <a:pt x="285" y="152"/>
                  </a:lnTo>
                  <a:lnTo>
                    <a:pt x="285" y="152"/>
                  </a:lnTo>
                  <a:lnTo>
                    <a:pt x="286" y="150"/>
                  </a:lnTo>
                  <a:lnTo>
                    <a:pt x="286" y="150"/>
                  </a:lnTo>
                  <a:lnTo>
                    <a:pt x="288" y="150"/>
                  </a:lnTo>
                  <a:lnTo>
                    <a:pt x="288" y="148"/>
                  </a:lnTo>
                  <a:lnTo>
                    <a:pt x="288" y="146"/>
                  </a:lnTo>
                  <a:lnTo>
                    <a:pt x="289" y="143"/>
                  </a:lnTo>
                  <a:lnTo>
                    <a:pt x="289" y="141"/>
                  </a:lnTo>
                  <a:lnTo>
                    <a:pt x="290" y="138"/>
                  </a:lnTo>
                  <a:lnTo>
                    <a:pt x="290" y="137"/>
                  </a:lnTo>
                  <a:lnTo>
                    <a:pt x="290" y="135"/>
                  </a:lnTo>
                  <a:lnTo>
                    <a:pt x="290" y="134"/>
                  </a:lnTo>
                  <a:lnTo>
                    <a:pt x="290" y="133"/>
                  </a:lnTo>
                  <a:lnTo>
                    <a:pt x="289" y="133"/>
                  </a:lnTo>
                  <a:lnTo>
                    <a:pt x="289" y="131"/>
                  </a:lnTo>
                  <a:lnTo>
                    <a:pt x="289" y="130"/>
                  </a:lnTo>
                  <a:lnTo>
                    <a:pt x="289" y="130"/>
                  </a:lnTo>
                  <a:lnTo>
                    <a:pt x="289" y="129"/>
                  </a:lnTo>
                  <a:lnTo>
                    <a:pt x="289" y="127"/>
                  </a:lnTo>
                  <a:lnTo>
                    <a:pt x="290" y="126"/>
                  </a:lnTo>
                  <a:lnTo>
                    <a:pt x="290" y="125"/>
                  </a:lnTo>
                  <a:lnTo>
                    <a:pt x="290" y="123"/>
                  </a:lnTo>
                  <a:lnTo>
                    <a:pt x="292" y="122"/>
                  </a:lnTo>
                  <a:lnTo>
                    <a:pt x="293" y="119"/>
                  </a:lnTo>
                  <a:lnTo>
                    <a:pt x="294" y="116"/>
                  </a:lnTo>
                  <a:lnTo>
                    <a:pt x="297" y="115"/>
                  </a:lnTo>
                  <a:lnTo>
                    <a:pt x="297" y="114"/>
                  </a:lnTo>
                  <a:lnTo>
                    <a:pt x="299" y="114"/>
                  </a:lnTo>
                  <a:lnTo>
                    <a:pt x="299" y="112"/>
                  </a:lnTo>
                  <a:lnTo>
                    <a:pt x="300" y="112"/>
                  </a:lnTo>
                  <a:lnTo>
                    <a:pt x="301" y="112"/>
                  </a:lnTo>
                  <a:lnTo>
                    <a:pt x="303" y="111"/>
                  </a:lnTo>
                  <a:lnTo>
                    <a:pt x="304" y="111"/>
                  </a:lnTo>
                  <a:lnTo>
                    <a:pt x="305" y="111"/>
                  </a:lnTo>
                  <a:lnTo>
                    <a:pt x="307" y="111"/>
                  </a:lnTo>
                  <a:lnTo>
                    <a:pt x="309" y="111"/>
                  </a:lnTo>
                  <a:lnTo>
                    <a:pt x="312" y="112"/>
                  </a:lnTo>
                  <a:lnTo>
                    <a:pt x="315" y="112"/>
                  </a:lnTo>
                  <a:lnTo>
                    <a:pt x="315" y="112"/>
                  </a:lnTo>
                  <a:lnTo>
                    <a:pt x="316" y="112"/>
                  </a:lnTo>
                  <a:lnTo>
                    <a:pt x="317" y="112"/>
                  </a:lnTo>
                  <a:lnTo>
                    <a:pt x="319" y="112"/>
                  </a:lnTo>
                  <a:lnTo>
                    <a:pt x="321" y="111"/>
                  </a:lnTo>
                  <a:lnTo>
                    <a:pt x="323" y="111"/>
                  </a:lnTo>
                  <a:lnTo>
                    <a:pt x="326" y="110"/>
                  </a:lnTo>
                  <a:lnTo>
                    <a:pt x="327" y="108"/>
                  </a:lnTo>
                  <a:lnTo>
                    <a:pt x="328" y="108"/>
                  </a:lnTo>
                  <a:lnTo>
                    <a:pt x="328" y="107"/>
                  </a:lnTo>
                  <a:lnTo>
                    <a:pt x="328" y="107"/>
                  </a:lnTo>
                  <a:lnTo>
                    <a:pt x="328" y="107"/>
                  </a:lnTo>
                  <a:lnTo>
                    <a:pt x="328" y="104"/>
                  </a:lnTo>
                  <a:lnTo>
                    <a:pt x="330" y="102"/>
                  </a:lnTo>
                  <a:lnTo>
                    <a:pt x="330" y="100"/>
                  </a:lnTo>
                  <a:lnTo>
                    <a:pt x="331" y="98"/>
                  </a:lnTo>
                  <a:lnTo>
                    <a:pt x="332" y="96"/>
                  </a:lnTo>
                  <a:lnTo>
                    <a:pt x="334" y="95"/>
                  </a:lnTo>
                  <a:lnTo>
                    <a:pt x="335" y="92"/>
                  </a:lnTo>
                  <a:lnTo>
                    <a:pt x="338" y="91"/>
                  </a:lnTo>
                  <a:lnTo>
                    <a:pt x="339" y="89"/>
                  </a:lnTo>
                  <a:lnTo>
                    <a:pt x="340" y="89"/>
                  </a:lnTo>
                  <a:lnTo>
                    <a:pt x="342" y="89"/>
                  </a:lnTo>
                  <a:lnTo>
                    <a:pt x="342" y="88"/>
                  </a:lnTo>
                  <a:lnTo>
                    <a:pt x="344" y="88"/>
                  </a:lnTo>
                  <a:lnTo>
                    <a:pt x="347" y="87"/>
                  </a:lnTo>
                  <a:lnTo>
                    <a:pt x="348" y="85"/>
                  </a:lnTo>
                  <a:lnTo>
                    <a:pt x="350" y="84"/>
                  </a:lnTo>
                  <a:lnTo>
                    <a:pt x="351" y="83"/>
                  </a:lnTo>
                  <a:lnTo>
                    <a:pt x="353" y="81"/>
                  </a:lnTo>
                  <a:lnTo>
                    <a:pt x="353" y="80"/>
                  </a:lnTo>
                  <a:lnTo>
                    <a:pt x="353" y="80"/>
                  </a:lnTo>
                  <a:lnTo>
                    <a:pt x="353" y="80"/>
                  </a:lnTo>
                  <a:lnTo>
                    <a:pt x="353" y="79"/>
                  </a:lnTo>
                  <a:lnTo>
                    <a:pt x="353" y="79"/>
                  </a:lnTo>
                  <a:lnTo>
                    <a:pt x="353" y="79"/>
                  </a:lnTo>
                  <a:lnTo>
                    <a:pt x="353" y="77"/>
                  </a:lnTo>
                  <a:lnTo>
                    <a:pt x="353" y="77"/>
                  </a:lnTo>
                  <a:lnTo>
                    <a:pt x="353" y="77"/>
                  </a:lnTo>
                  <a:lnTo>
                    <a:pt x="353" y="76"/>
                  </a:lnTo>
                  <a:lnTo>
                    <a:pt x="354" y="76"/>
                  </a:lnTo>
                  <a:lnTo>
                    <a:pt x="354" y="75"/>
                  </a:lnTo>
                  <a:lnTo>
                    <a:pt x="355" y="75"/>
                  </a:lnTo>
                  <a:lnTo>
                    <a:pt x="357" y="73"/>
                  </a:lnTo>
                  <a:lnTo>
                    <a:pt x="358" y="73"/>
                  </a:lnTo>
                  <a:lnTo>
                    <a:pt x="359" y="72"/>
                  </a:lnTo>
                  <a:lnTo>
                    <a:pt x="359" y="72"/>
                  </a:lnTo>
                  <a:lnTo>
                    <a:pt x="359" y="72"/>
                  </a:lnTo>
                  <a:lnTo>
                    <a:pt x="359" y="71"/>
                  </a:lnTo>
                  <a:lnTo>
                    <a:pt x="358" y="71"/>
                  </a:lnTo>
                  <a:lnTo>
                    <a:pt x="357" y="69"/>
                  </a:lnTo>
                  <a:lnTo>
                    <a:pt x="355" y="68"/>
                  </a:lnTo>
                  <a:lnTo>
                    <a:pt x="355" y="67"/>
                  </a:lnTo>
                  <a:lnTo>
                    <a:pt x="354" y="65"/>
                  </a:lnTo>
                  <a:lnTo>
                    <a:pt x="354" y="65"/>
                  </a:lnTo>
                  <a:lnTo>
                    <a:pt x="354" y="64"/>
                  </a:lnTo>
                  <a:lnTo>
                    <a:pt x="354" y="64"/>
                  </a:lnTo>
                  <a:lnTo>
                    <a:pt x="354" y="64"/>
                  </a:lnTo>
                  <a:lnTo>
                    <a:pt x="354" y="62"/>
                  </a:lnTo>
                  <a:lnTo>
                    <a:pt x="355" y="61"/>
                  </a:lnTo>
                  <a:lnTo>
                    <a:pt x="355" y="60"/>
                  </a:lnTo>
                  <a:lnTo>
                    <a:pt x="355" y="58"/>
                  </a:lnTo>
                  <a:lnTo>
                    <a:pt x="355" y="57"/>
                  </a:lnTo>
                  <a:lnTo>
                    <a:pt x="355" y="57"/>
                  </a:lnTo>
                  <a:lnTo>
                    <a:pt x="355" y="57"/>
                  </a:lnTo>
                  <a:lnTo>
                    <a:pt x="354" y="57"/>
                  </a:lnTo>
                  <a:lnTo>
                    <a:pt x="354" y="57"/>
                  </a:lnTo>
                  <a:lnTo>
                    <a:pt x="353" y="57"/>
                  </a:lnTo>
                  <a:lnTo>
                    <a:pt x="351" y="57"/>
                  </a:lnTo>
                  <a:lnTo>
                    <a:pt x="351" y="58"/>
                  </a:lnTo>
                  <a:lnTo>
                    <a:pt x="348" y="60"/>
                  </a:lnTo>
                  <a:lnTo>
                    <a:pt x="347" y="61"/>
                  </a:lnTo>
                  <a:lnTo>
                    <a:pt x="346" y="62"/>
                  </a:lnTo>
                  <a:lnTo>
                    <a:pt x="344" y="62"/>
                  </a:lnTo>
                  <a:lnTo>
                    <a:pt x="344" y="64"/>
                  </a:lnTo>
                  <a:lnTo>
                    <a:pt x="344" y="64"/>
                  </a:lnTo>
                  <a:lnTo>
                    <a:pt x="343" y="64"/>
                  </a:lnTo>
                  <a:lnTo>
                    <a:pt x="343" y="64"/>
                  </a:lnTo>
                  <a:lnTo>
                    <a:pt x="342" y="64"/>
                  </a:lnTo>
                  <a:lnTo>
                    <a:pt x="342" y="64"/>
                  </a:lnTo>
                  <a:lnTo>
                    <a:pt x="340" y="62"/>
                  </a:lnTo>
                  <a:lnTo>
                    <a:pt x="340" y="62"/>
                  </a:lnTo>
                  <a:lnTo>
                    <a:pt x="339" y="62"/>
                  </a:lnTo>
                  <a:lnTo>
                    <a:pt x="339" y="62"/>
                  </a:lnTo>
                  <a:lnTo>
                    <a:pt x="339" y="64"/>
                  </a:lnTo>
                  <a:lnTo>
                    <a:pt x="338" y="64"/>
                  </a:lnTo>
                  <a:lnTo>
                    <a:pt x="338" y="64"/>
                  </a:lnTo>
                  <a:lnTo>
                    <a:pt x="338" y="64"/>
                  </a:lnTo>
                  <a:lnTo>
                    <a:pt x="338" y="65"/>
                  </a:lnTo>
                  <a:lnTo>
                    <a:pt x="338" y="65"/>
                  </a:lnTo>
                  <a:lnTo>
                    <a:pt x="336" y="65"/>
                  </a:lnTo>
                  <a:lnTo>
                    <a:pt x="336" y="64"/>
                  </a:lnTo>
                  <a:lnTo>
                    <a:pt x="336" y="62"/>
                  </a:lnTo>
                  <a:lnTo>
                    <a:pt x="335" y="61"/>
                  </a:lnTo>
                  <a:lnTo>
                    <a:pt x="335" y="57"/>
                  </a:lnTo>
                  <a:lnTo>
                    <a:pt x="334" y="56"/>
                  </a:lnTo>
                  <a:lnTo>
                    <a:pt x="334" y="54"/>
                  </a:lnTo>
                  <a:lnTo>
                    <a:pt x="332" y="53"/>
                  </a:lnTo>
                  <a:lnTo>
                    <a:pt x="332" y="52"/>
                  </a:lnTo>
                  <a:lnTo>
                    <a:pt x="331" y="52"/>
                  </a:lnTo>
                  <a:lnTo>
                    <a:pt x="330" y="50"/>
                  </a:lnTo>
                  <a:lnTo>
                    <a:pt x="328" y="50"/>
                  </a:lnTo>
                  <a:lnTo>
                    <a:pt x="327" y="49"/>
                  </a:lnTo>
                  <a:lnTo>
                    <a:pt x="327" y="49"/>
                  </a:lnTo>
                  <a:lnTo>
                    <a:pt x="326" y="49"/>
                  </a:lnTo>
                  <a:lnTo>
                    <a:pt x="326" y="49"/>
                  </a:lnTo>
                  <a:lnTo>
                    <a:pt x="324" y="49"/>
                  </a:lnTo>
                  <a:lnTo>
                    <a:pt x="324" y="49"/>
                  </a:lnTo>
                  <a:lnTo>
                    <a:pt x="323" y="50"/>
                  </a:lnTo>
                  <a:lnTo>
                    <a:pt x="323" y="50"/>
                  </a:lnTo>
                  <a:lnTo>
                    <a:pt x="323" y="52"/>
                  </a:lnTo>
                  <a:lnTo>
                    <a:pt x="323" y="52"/>
                  </a:lnTo>
                  <a:lnTo>
                    <a:pt x="321" y="53"/>
                  </a:lnTo>
                  <a:lnTo>
                    <a:pt x="321" y="53"/>
                  </a:lnTo>
                  <a:lnTo>
                    <a:pt x="321" y="53"/>
                  </a:lnTo>
                  <a:lnTo>
                    <a:pt x="321" y="52"/>
                  </a:lnTo>
                  <a:lnTo>
                    <a:pt x="321" y="52"/>
                  </a:lnTo>
                  <a:lnTo>
                    <a:pt x="320" y="50"/>
                  </a:lnTo>
                  <a:lnTo>
                    <a:pt x="320" y="50"/>
                  </a:lnTo>
                  <a:lnTo>
                    <a:pt x="320" y="49"/>
                  </a:lnTo>
                  <a:lnTo>
                    <a:pt x="319" y="49"/>
                  </a:lnTo>
                  <a:lnTo>
                    <a:pt x="319" y="49"/>
                  </a:lnTo>
                  <a:lnTo>
                    <a:pt x="319" y="49"/>
                  </a:lnTo>
                  <a:lnTo>
                    <a:pt x="317" y="48"/>
                  </a:lnTo>
                  <a:lnTo>
                    <a:pt x="316" y="48"/>
                  </a:lnTo>
                  <a:lnTo>
                    <a:pt x="315" y="49"/>
                  </a:lnTo>
                  <a:lnTo>
                    <a:pt x="313" y="49"/>
                  </a:lnTo>
                  <a:lnTo>
                    <a:pt x="313" y="49"/>
                  </a:lnTo>
                  <a:lnTo>
                    <a:pt x="312" y="49"/>
                  </a:lnTo>
                  <a:lnTo>
                    <a:pt x="312" y="50"/>
                  </a:lnTo>
                  <a:lnTo>
                    <a:pt x="311" y="50"/>
                  </a:lnTo>
                  <a:lnTo>
                    <a:pt x="311" y="50"/>
                  </a:lnTo>
                  <a:lnTo>
                    <a:pt x="309" y="49"/>
                  </a:lnTo>
                  <a:lnTo>
                    <a:pt x="308" y="50"/>
                  </a:lnTo>
                  <a:lnTo>
                    <a:pt x="307" y="50"/>
                  </a:lnTo>
                  <a:lnTo>
                    <a:pt x="305" y="52"/>
                  </a:lnTo>
                  <a:lnTo>
                    <a:pt x="305" y="52"/>
                  </a:lnTo>
                  <a:lnTo>
                    <a:pt x="304" y="52"/>
                  </a:lnTo>
                  <a:lnTo>
                    <a:pt x="304" y="52"/>
                  </a:lnTo>
                  <a:lnTo>
                    <a:pt x="304" y="52"/>
                  </a:lnTo>
                  <a:lnTo>
                    <a:pt x="303" y="52"/>
                  </a:lnTo>
                  <a:lnTo>
                    <a:pt x="303" y="50"/>
                  </a:lnTo>
                  <a:lnTo>
                    <a:pt x="303" y="50"/>
                  </a:lnTo>
                  <a:lnTo>
                    <a:pt x="304" y="49"/>
                  </a:lnTo>
                  <a:lnTo>
                    <a:pt x="304" y="48"/>
                  </a:lnTo>
                  <a:lnTo>
                    <a:pt x="305" y="46"/>
                  </a:lnTo>
                  <a:lnTo>
                    <a:pt x="307" y="45"/>
                  </a:lnTo>
                  <a:lnTo>
                    <a:pt x="308" y="44"/>
                  </a:lnTo>
                  <a:lnTo>
                    <a:pt x="309" y="42"/>
                  </a:lnTo>
                  <a:lnTo>
                    <a:pt x="311" y="42"/>
                  </a:lnTo>
                  <a:lnTo>
                    <a:pt x="311" y="41"/>
                  </a:lnTo>
                  <a:lnTo>
                    <a:pt x="311" y="40"/>
                  </a:lnTo>
                  <a:lnTo>
                    <a:pt x="312" y="40"/>
                  </a:lnTo>
                  <a:lnTo>
                    <a:pt x="312" y="38"/>
                  </a:lnTo>
                  <a:lnTo>
                    <a:pt x="312" y="37"/>
                  </a:lnTo>
                  <a:lnTo>
                    <a:pt x="312" y="35"/>
                  </a:lnTo>
                  <a:lnTo>
                    <a:pt x="312" y="34"/>
                  </a:lnTo>
                  <a:lnTo>
                    <a:pt x="312" y="33"/>
                  </a:lnTo>
                  <a:lnTo>
                    <a:pt x="312" y="31"/>
                  </a:lnTo>
                  <a:lnTo>
                    <a:pt x="313" y="30"/>
                  </a:lnTo>
                  <a:lnTo>
                    <a:pt x="313" y="29"/>
                  </a:lnTo>
                  <a:lnTo>
                    <a:pt x="313" y="29"/>
                  </a:lnTo>
                  <a:lnTo>
                    <a:pt x="313" y="29"/>
                  </a:lnTo>
                  <a:lnTo>
                    <a:pt x="313" y="27"/>
                  </a:lnTo>
                  <a:lnTo>
                    <a:pt x="312" y="27"/>
                  </a:lnTo>
                  <a:lnTo>
                    <a:pt x="312" y="27"/>
                  </a:lnTo>
                  <a:lnTo>
                    <a:pt x="312" y="27"/>
                  </a:lnTo>
                  <a:lnTo>
                    <a:pt x="311" y="27"/>
                  </a:lnTo>
                  <a:lnTo>
                    <a:pt x="309" y="27"/>
                  </a:lnTo>
                  <a:lnTo>
                    <a:pt x="308" y="27"/>
                  </a:lnTo>
                  <a:lnTo>
                    <a:pt x="305" y="29"/>
                  </a:lnTo>
                  <a:lnTo>
                    <a:pt x="304" y="29"/>
                  </a:lnTo>
                  <a:lnTo>
                    <a:pt x="303" y="30"/>
                  </a:lnTo>
                  <a:lnTo>
                    <a:pt x="301" y="30"/>
                  </a:lnTo>
                  <a:lnTo>
                    <a:pt x="301" y="30"/>
                  </a:lnTo>
                  <a:lnTo>
                    <a:pt x="301" y="30"/>
                  </a:lnTo>
                  <a:lnTo>
                    <a:pt x="301" y="30"/>
                  </a:lnTo>
                  <a:lnTo>
                    <a:pt x="301" y="29"/>
                  </a:lnTo>
                  <a:lnTo>
                    <a:pt x="303" y="29"/>
                  </a:lnTo>
                  <a:lnTo>
                    <a:pt x="304" y="26"/>
                  </a:lnTo>
                  <a:lnTo>
                    <a:pt x="305" y="25"/>
                  </a:lnTo>
                  <a:lnTo>
                    <a:pt x="307" y="23"/>
                  </a:lnTo>
                  <a:lnTo>
                    <a:pt x="308" y="22"/>
                  </a:lnTo>
                  <a:lnTo>
                    <a:pt x="308" y="19"/>
                  </a:lnTo>
                  <a:lnTo>
                    <a:pt x="309" y="18"/>
                  </a:lnTo>
                  <a:lnTo>
                    <a:pt x="309" y="17"/>
                  </a:lnTo>
                  <a:lnTo>
                    <a:pt x="308" y="17"/>
                  </a:lnTo>
                  <a:lnTo>
                    <a:pt x="308" y="17"/>
                  </a:lnTo>
                  <a:lnTo>
                    <a:pt x="308" y="17"/>
                  </a:lnTo>
                  <a:lnTo>
                    <a:pt x="307" y="15"/>
                  </a:lnTo>
                  <a:lnTo>
                    <a:pt x="305" y="15"/>
                  </a:lnTo>
                  <a:lnTo>
                    <a:pt x="304" y="15"/>
                  </a:lnTo>
                  <a:lnTo>
                    <a:pt x="303" y="14"/>
                  </a:lnTo>
                  <a:lnTo>
                    <a:pt x="301" y="14"/>
                  </a:lnTo>
                  <a:lnTo>
                    <a:pt x="301" y="14"/>
                  </a:lnTo>
                  <a:lnTo>
                    <a:pt x="300" y="13"/>
                  </a:lnTo>
                  <a:lnTo>
                    <a:pt x="299" y="13"/>
                  </a:lnTo>
                  <a:lnTo>
                    <a:pt x="297" y="13"/>
                  </a:lnTo>
                  <a:lnTo>
                    <a:pt x="297" y="11"/>
                  </a:lnTo>
                  <a:lnTo>
                    <a:pt x="297" y="11"/>
                  </a:lnTo>
                  <a:lnTo>
                    <a:pt x="296" y="8"/>
                  </a:lnTo>
                  <a:lnTo>
                    <a:pt x="296" y="7"/>
                  </a:lnTo>
                  <a:lnTo>
                    <a:pt x="294" y="6"/>
                  </a:lnTo>
                  <a:lnTo>
                    <a:pt x="294" y="6"/>
                  </a:lnTo>
                  <a:lnTo>
                    <a:pt x="294" y="4"/>
                  </a:lnTo>
                  <a:lnTo>
                    <a:pt x="296" y="4"/>
                  </a:lnTo>
                  <a:lnTo>
                    <a:pt x="296" y="3"/>
                  </a:lnTo>
                  <a:lnTo>
                    <a:pt x="296" y="2"/>
                  </a:lnTo>
                  <a:lnTo>
                    <a:pt x="296" y="2"/>
                  </a:lnTo>
                  <a:lnTo>
                    <a:pt x="294" y="2"/>
                  </a:lnTo>
                  <a:lnTo>
                    <a:pt x="294" y="0"/>
                  </a:lnTo>
                  <a:lnTo>
                    <a:pt x="294" y="0"/>
                  </a:lnTo>
                  <a:lnTo>
                    <a:pt x="294" y="0"/>
                  </a:lnTo>
                  <a:lnTo>
                    <a:pt x="293" y="0"/>
                  </a:lnTo>
                  <a:lnTo>
                    <a:pt x="293" y="0"/>
                  </a:lnTo>
                  <a:lnTo>
                    <a:pt x="292" y="0"/>
                  </a:lnTo>
                  <a:lnTo>
                    <a:pt x="292" y="0"/>
                  </a:lnTo>
                  <a:lnTo>
                    <a:pt x="292" y="2"/>
                  </a:lnTo>
                  <a:lnTo>
                    <a:pt x="290" y="2"/>
                  </a:lnTo>
                  <a:lnTo>
                    <a:pt x="290" y="3"/>
                  </a:lnTo>
                  <a:lnTo>
                    <a:pt x="290" y="4"/>
                  </a:lnTo>
                  <a:lnTo>
                    <a:pt x="289" y="4"/>
                  </a:lnTo>
                  <a:lnTo>
                    <a:pt x="289" y="6"/>
                  </a:lnTo>
                  <a:lnTo>
                    <a:pt x="289" y="7"/>
                  </a:lnTo>
                  <a:lnTo>
                    <a:pt x="288" y="7"/>
                  </a:lnTo>
                  <a:lnTo>
                    <a:pt x="288" y="8"/>
                  </a:lnTo>
                  <a:lnTo>
                    <a:pt x="288" y="8"/>
                  </a:lnTo>
                  <a:lnTo>
                    <a:pt x="286" y="8"/>
                  </a:lnTo>
                  <a:lnTo>
                    <a:pt x="286" y="8"/>
                  </a:lnTo>
                  <a:lnTo>
                    <a:pt x="285" y="8"/>
                  </a:lnTo>
                  <a:lnTo>
                    <a:pt x="285" y="10"/>
                  </a:lnTo>
                  <a:lnTo>
                    <a:pt x="284" y="11"/>
                  </a:lnTo>
                  <a:lnTo>
                    <a:pt x="284" y="11"/>
                  </a:lnTo>
                  <a:lnTo>
                    <a:pt x="284" y="11"/>
                  </a:lnTo>
                  <a:lnTo>
                    <a:pt x="284" y="13"/>
                  </a:lnTo>
                  <a:lnTo>
                    <a:pt x="282" y="13"/>
                  </a:lnTo>
                  <a:lnTo>
                    <a:pt x="281" y="13"/>
                  </a:lnTo>
                  <a:lnTo>
                    <a:pt x="280" y="14"/>
                  </a:lnTo>
                  <a:lnTo>
                    <a:pt x="278" y="14"/>
                  </a:lnTo>
                  <a:lnTo>
                    <a:pt x="277" y="15"/>
                  </a:lnTo>
                  <a:lnTo>
                    <a:pt x="274" y="17"/>
                  </a:lnTo>
                  <a:lnTo>
                    <a:pt x="273" y="17"/>
                  </a:lnTo>
                  <a:lnTo>
                    <a:pt x="272" y="18"/>
                  </a:lnTo>
                  <a:lnTo>
                    <a:pt x="269" y="21"/>
                  </a:lnTo>
                  <a:lnTo>
                    <a:pt x="267" y="22"/>
                  </a:lnTo>
                  <a:lnTo>
                    <a:pt x="265" y="23"/>
                  </a:lnTo>
                  <a:lnTo>
                    <a:pt x="262" y="23"/>
                  </a:lnTo>
                  <a:lnTo>
                    <a:pt x="259" y="25"/>
                  </a:lnTo>
                  <a:lnTo>
                    <a:pt x="258" y="26"/>
                  </a:lnTo>
                  <a:lnTo>
                    <a:pt x="255" y="26"/>
                  </a:lnTo>
                  <a:lnTo>
                    <a:pt x="255" y="26"/>
                  </a:lnTo>
                  <a:lnTo>
                    <a:pt x="254" y="27"/>
                  </a:lnTo>
                  <a:lnTo>
                    <a:pt x="254" y="27"/>
                  </a:lnTo>
                  <a:lnTo>
                    <a:pt x="253" y="29"/>
                  </a:lnTo>
                  <a:lnTo>
                    <a:pt x="253" y="29"/>
                  </a:lnTo>
                  <a:lnTo>
                    <a:pt x="251" y="29"/>
                  </a:lnTo>
                  <a:lnTo>
                    <a:pt x="251" y="30"/>
                  </a:lnTo>
                  <a:lnTo>
                    <a:pt x="250" y="31"/>
                  </a:lnTo>
                  <a:lnTo>
                    <a:pt x="250" y="33"/>
                  </a:lnTo>
                  <a:lnTo>
                    <a:pt x="249" y="35"/>
                  </a:lnTo>
                  <a:lnTo>
                    <a:pt x="246" y="38"/>
                  </a:lnTo>
                  <a:lnTo>
                    <a:pt x="246" y="41"/>
                  </a:lnTo>
                  <a:lnTo>
                    <a:pt x="244" y="44"/>
                  </a:lnTo>
                  <a:lnTo>
                    <a:pt x="244" y="45"/>
                  </a:lnTo>
                  <a:lnTo>
                    <a:pt x="244" y="45"/>
                  </a:lnTo>
                  <a:lnTo>
                    <a:pt x="244" y="46"/>
                  </a:lnTo>
                  <a:lnTo>
                    <a:pt x="244" y="45"/>
                  </a:lnTo>
                  <a:lnTo>
                    <a:pt x="244" y="45"/>
                  </a:lnTo>
                  <a:lnTo>
                    <a:pt x="246" y="45"/>
                  </a:lnTo>
                  <a:lnTo>
                    <a:pt x="247" y="44"/>
                  </a:lnTo>
                  <a:lnTo>
                    <a:pt x="249" y="44"/>
                  </a:lnTo>
                  <a:lnTo>
                    <a:pt x="249" y="44"/>
                  </a:lnTo>
                  <a:lnTo>
                    <a:pt x="249" y="44"/>
                  </a:lnTo>
                  <a:lnTo>
                    <a:pt x="249" y="45"/>
                  </a:lnTo>
                  <a:lnTo>
                    <a:pt x="249" y="46"/>
                  </a:lnTo>
                  <a:lnTo>
                    <a:pt x="247" y="48"/>
                  </a:lnTo>
                  <a:lnTo>
                    <a:pt x="247" y="49"/>
                  </a:lnTo>
                  <a:lnTo>
                    <a:pt x="247" y="50"/>
                  </a:lnTo>
                  <a:lnTo>
                    <a:pt x="247" y="50"/>
                  </a:lnTo>
                  <a:lnTo>
                    <a:pt x="247" y="50"/>
                  </a:lnTo>
                  <a:lnTo>
                    <a:pt x="247" y="52"/>
                  </a:lnTo>
                  <a:lnTo>
                    <a:pt x="247" y="52"/>
                  </a:lnTo>
                  <a:lnTo>
                    <a:pt x="249" y="52"/>
                  </a:lnTo>
                  <a:lnTo>
                    <a:pt x="249" y="52"/>
                  </a:lnTo>
                  <a:lnTo>
                    <a:pt x="249" y="53"/>
                  </a:lnTo>
                  <a:lnTo>
                    <a:pt x="249" y="53"/>
                  </a:lnTo>
                  <a:lnTo>
                    <a:pt x="247" y="53"/>
                  </a:lnTo>
                  <a:lnTo>
                    <a:pt x="246" y="54"/>
                  </a:lnTo>
                  <a:lnTo>
                    <a:pt x="244" y="54"/>
                  </a:lnTo>
                  <a:lnTo>
                    <a:pt x="243" y="56"/>
                  </a:lnTo>
                  <a:lnTo>
                    <a:pt x="242" y="56"/>
                  </a:lnTo>
                  <a:lnTo>
                    <a:pt x="240" y="57"/>
                  </a:lnTo>
                  <a:lnTo>
                    <a:pt x="239" y="57"/>
                  </a:lnTo>
                  <a:lnTo>
                    <a:pt x="239" y="57"/>
                  </a:lnTo>
                  <a:lnTo>
                    <a:pt x="238" y="58"/>
                  </a:lnTo>
                  <a:lnTo>
                    <a:pt x="238" y="60"/>
                  </a:lnTo>
                  <a:lnTo>
                    <a:pt x="238" y="61"/>
                  </a:lnTo>
                  <a:lnTo>
                    <a:pt x="236" y="62"/>
                  </a:lnTo>
                  <a:lnTo>
                    <a:pt x="236" y="64"/>
                  </a:lnTo>
                  <a:lnTo>
                    <a:pt x="236" y="65"/>
                  </a:lnTo>
                  <a:lnTo>
                    <a:pt x="236" y="67"/>
                  </a:lnTo>
                  <a:lnTo>
                    <a:pt x="236" y="67"/>
                  </a:lnTo>
                  <a:lnTo>
                    <a:pt x="236" y="68"/>
                  </a:lnTo>
                  <a:lnTo>
                    <a:pt x="236" y="69"/>
                  </a:lnTo>
                  <a:lnTo>
                    <a:pt x="236" y="69"/>
                  </a:lnTo>
                  <a:lnTo>
                    <a:pt x="238" y="69"/>
                  </a:lnTo>
                  <a:lnTo>
                    <a:pt x="238" y="69"/>
                  </a:lnTo>
                  <a:lnTo>
                    <a:pt x="238" y="69"/>
                  </a:lnTo>
                  <a:lnTo>
                    <a:pt x="239" y="68"/>
                  </a:lnTo>
                  <a:lnTo>
                    <a:pt x="242" y="68"/>
                  </a:lnTo>
                  <a:lnTo>
                    <a:pt x="243" y="67"/>
                  </a:lnTo>
                  <a:lnTo>
                    <a:pt x="246" y="67"/>
                  </a:lnTo>
                  <a:lnTo>
                    <a:pt x="247" y="67"/>
                  </a:lnTo>
                  <a:lnTo>
                    <a:pt x="250" y="67"/>
                  </a:lnTo>
                  <a:lnTo>
                    <a:pt x="251" y="68"/>
                  </a:lnTo>
                  <a:lnTo>
                    <a:pt x="251" y="68"/>
                  </a:lnTo>
                  <a:lnTo>
                    <a:pt x="253" y="68"/>
                  </a:lnTo>
                  <a:lnTo>
                    <a:pt x="254" y="69"/>
                  </a:lnTo>
                  <a:lnTo>
                    <a:pt x="254" y="69"/>
                  </a:lnTo>
                  <a:lnTo>
                    <a:pt x="255" y="69"/>
                  </a:lnTo>
                  <a:lnTo>
                    <a:pt x="255" y="69"/>
                  </a:lnTo>
                  <a:lnTo>
                    <a:pt x="257" y="69"/>
                  </a:lnTo>
                  <a:lnTo>
                    <a:pt x="258" y="69"/>
                  </a:lnTo>
                  <a:lnTo>
                    <a:pt x="259" y="69"/>
                  </a:lnTo>
                  <a:lnTo>
                    <a:pt x="261" y="68"/>
                  </a:lnTo>
                  <a:lnTo>
                    <a:pt x="262" y="68"/>
                  </a:lnTo>
                  <a:lnTo>
                    <a:pt x="262" y="67"/>
                  </a:lnTo>
                  <a:lnTo>
                    <a:pt x="263" y="67"/>
                  </a:lnTo>
                  <a:lnTo>
                    <a:pt x="265" y="67"/>
                  </a:lnTo>
                  <a:lnTo>
                    <a:pt x="266" y="67"/>
                  </a:lnTo>
                  <a:lnTo>
                    <a:pt x="267" y="67"/>
                  </a:lnTo>
                  <a:lnTo>
                    <a:pt x="269" y="67"/>
                  </a:lnTo>
                  <a:lnTo>
                    <a:pt x="270" y="68"/>
                  </a:lnTo>
                  <a:lnTo>
                    <a:pt x="272" y="68"/>
                  </a:lnTo>
                  <a:lnTo>
                    <a:pt x="272" y="69"/>
                  </a:lnTo>
                  <a:lnTo>
                    <a:pt x="273" y="69"/>
                  </a:lnTo>
                  <a:lnTo>
                    <a:pt x="273" y="69"/>
                  </a:lnTo>
                  <a:lnTo>
                    <a:pt x="273" y="71"/>
                  </a:lnTo>
                  <a:lnTo>
                    <a:pt x="273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0" y="71"/>
                  </a:lnTo>
                  <a:lnTo>
                    <a:pt x="269" y="71"/>
                  </a:lnTo>
                  <a:lnTo>
                    <a:pt x="267" y="71"/>
                  </a:lnTo>
                  <a:lnTo>
                    <a:pt x="267" y="72"/>
                  </a:lnTo>
                  <a:lnTo>
                    <a:pt x="267" y="72"/>
                  </a:lnTo>
                  <a:lnTo>
                    <a:pt x="266" y="73"/>
                  </a:lnTo>
                  <a:lnTo>
                    <a:pt x="266" y="73"/>
                  </a:lnTo>
                  <a:lnTo>
                    <a:pt x="266" y="73"/>
                  </a:lnTo>
                  <a:lnTo>
                    <a:pt x="267" y="75"/>
                  </a:lnTo>
                  <a:lnTo>
                    <a:pt x="267" y="76"/>
                  </a:lnTo>
                  <a:lnTo>
                    <a:pt x="267" y="76"/>
                  </a:lnTo>
                  <a:lnTo>
                    <a:pt x="267" y="77"/>
                  </a:lnTo>
                  <a:lnTo>
                    <a:pt x="267" y="77"/>
                  </a:lnTo>
                  <a:lnTo>
                    <a:pt x="267" y="77"/>
                  </a:lnTo>
                  <a:lnTo>
                    <a:pt x="266" y="77"/>
                  </a:lnTo>
                  <a:lnTo>
                    <a:pt x="266" y="77"/>
                  </a:lnTo>
                  <a:lnTo>
                    <a:pt x="265" y="77"/>
                  </a:lnTo>
                  <a:lnTo>
                    <a:pt x="263" y="77"/>
                  </a:lnTo>
                  <a:lnTo>
                    <a:pt x="263" y="77"/>
                  </a:lnTo>
                  <a:lnTo>
                    <a:pt x="262" y="77"/>
                  </a:lnTo>
                  <a:lnTo>
                    <a:pt x="261" y="77"/>
                  </a:lnTo>
                  <a:lnTo>
                    <a:pt x="259" y="77"/>
                  </a:lnTo>
                  <a:lnTo>
                    <a:pt x="258" y="77"/>
                  </a:lnTo>
                  <a:lnTo>
                    <a:pt x="257" y="79"/>
                  </a:lnTo>
                  <a:lnTo>
                    <a:pt x="257" y="79"/>
                  </a:lnTo>
                  <a:lnTo>
                    <a:pt x="255" y="80"/>
                  </a:lnTo>
                  <a:lnTo>
                    <a:pt x="254" y="80"/>
                  </a:lnTo>
                  <a:lnTo>
                    <a:pt x="254" y="80"/>
                  </a:lnTo>
                  <a:lnTo>
                    <a:pt x="253" y="80"/>
                  </a:lnTo>
                  <a:lnTo>
                    <a:pt x="251" y="80"/>
                  </a:lnTo>
                  <a:lnTo>
                    <a:pt x="251" y="80"/>
                  </a:lnTo>
                  <a:lnTo>
                    <a:pt x="250" y="80"/>
                  </a:lnTo>
                  <a:lnTo>
                    <a:pt x="250" y="80"/>
                  </a:lnTo>
                  <a:lnTo>
                    <a:pt x="249" y="79"/>
                  </a:lnTo>
                  <a:lnTo>
                    <a:pt x="247" y="77"/>
                  </a:lnTo>
                  <a:lnTo>
                    <a:pt x="246" y="77"/>
                  </a:lnTo>
                  <a:lnTo>
                    <a:pt x="244" y="77"/>
                  </a:lnTo>
                  <a:lnTo>
                    <a:pt x="243" y="77"/>
                  </a:lnTo>
                  <a:lnTo>
                    <a:pt x="242" y="77"/>
                  </a:lnTo>
                  <a:lnTo>
                    <a:pt x="239" y="77"/>
                  </a:lnTo>
                  <a:lnTo>
                    <a:pt x="238" y="77"/>
                  </a:lnTo>
                  <a:lnTo>
                    <a:pt x="235" y="77"/>
                  </a:lnTo>
                  <a:lnTo>
                    <a:pt x="232" y="77"/>
                  </a:lnTo>
                  <a:lnTo>
                    <a:pt x="230" y="77"/>
                  </a:lnTo>
                  <a:lnTo>
                    <a:pt x="228" y="76"/>
                  </a:lnTo>
                  <a:lnTo>
                    <a:pt x="227" y="75"/>
                  </a:lnTo>
                  <a:lnTo>
                    <a:pt x="226" y="75"/>
                  </a:lnTo>
                  <a:lnTo>
                    <a:pt x="224" y="75"/>
                  </a:lnTo>
                  <a:lnTo>
                    <a:pt x="223" y="75"/>
                  </a:lnTo>
                  <a:lnTo>
                    <a:pt x="222" y="75"/>
                  </a:lnTo>
                  <a:lnTo>
                    <a:pt x="222" y="75"/>
                  </a:lnTo>
                  <a:lnTo>
                    <a:pt x="222" y="76"/>
                  </a:lnTo>
                  <a:lnTo>
                    <a:pt x="220" y="76"/>
                  </a:lnTo>
                  <a:lnTo>
                    <a:pt x="220" y="76"/>
                  </a:lnTo>
                  <a:lnTo>
                    <a:pt x="220" y="77"/>
                  </a:lnTo>
                  <a:lnTo>
                    <a:pt x="220" y="77"/>
                  </a:lnTo>
                  <a:lnTo>
                    <a:pt x="220" y="77"/>
                  </a:lnTo>
                  <a:lnTo>
                    <a:pt x="222" y="79"/>
                  </a:lnTo>
                  <a:lnTo>
                    <a:pt x="220" y="79"/>
                  </a:lnTo>
                  <a:lnTo>
                    <a:pt x="220" y="79"/>
                  </a:lnTo>
                  <a:lnTo>
                    <a:pt x="219" y="79"/>
                  </a:lnTo>
                  <a:lnTo>
                    <a:pt x="217" y="79"/>
                  </a:lnTo>
                  <a:lnTo>
                    <a:pt x="215" y="79"/>
                  </a:lnTo>
                  <a:lnTo>
                    <a:pt x="213" y="80"/>
                  </a:lnTo>
                  <a:lnTo>
                    <a:pt x="212" y="80"/>
                  </a:lnTo>
                  <a:lnTo>
                    <a:pt x="209" y="80"/>
                  </a:lnTo>
                  <a:lnTo>
                    <a:pt x="208" y="81"/>
                  </a:lnTo>
                  <a:lnTo>
                    <a:pt x="207" y="81"/>
                  </a:lnTo>
                  <a:lnTo>
                    <a:pt x="204" y="83"/>
                  </a:lnTo>
                  <a:lnTo>
                    <a:pt x="203" y="84"/>
                  </a:lnTo>
                  <a:lnTo>
                    <a:pt x="201" y="85"/>
                  </a:lnTo>
                  <a:lnTo>
                    <a:pt x="199" y="88"/>
                  </a:lnTo>
                  <a:lnTo>
                    <a:pt x="195" y="92"/>
                  </a:lnTo>
                  <a:lnTo>
                    <a:pt x="189" y="95"/>
                  </a:lnTo>
                  <a:lnTo>
                    <a:pt x="185" y="99"/>
                  </a:lnTo>
                  <a:lnTo>
                    <a:pt x="182" y="102"/>
                  </a:lnTo>
                  <a:lnTo>
                    <a:pt x="180" y="106"/>
                  </a:lnTo>
                  <a:lnTo>
                    <a:pt x="178" y="106"/>
                  </a:lnTo>
                  <a:lnTo>
                    <a:pt x="177" y="107"/>
                  </a:lnTo>
                  <a:lnTo>
                    <a:pt x="177" y="108"/>
                  </a:lnTo>
                  <a:lnTo>
                    <a:pt x="177" y="108"/>
                  </a:lnTo>
                  <a:lnTo>
                    <a:pt x="177" y="110"/>
                  </a:lnTo>
                  <a:lnTo>
                    <a:pt x="176" y="110"/>
                  </a:lnTo>
                  <a:lnTo>
                    <a:pt x="176" y="110"/>
                  </a:lnTo>
                  <a:lnTo>
                    <a:pt x="176" y="110"/>
                  </a:lnTo>
                  <a:lnTo>
                    <a:pt x="174" y="111"/>
                  </a:lnTo>
                  <a:lnTo>
                    <a:pt x="174" y="111"/>
                  </a:lnTo>
                  <a:lnTo>
                    <a:pt x="173" y="111"/>
                  </a:lnTo>
                  <a:lnTo>
                    <a:pt x="173" y="111"/>
                  </a:lnTo>
                  <a:lnTo>
                    <a:pt x="172" y="111"/>
                  </a:lnTo>
                  <a:lnTo>
                    <a:pt x="172" y="111"/>
                  </a:lnTo>
                  <a:lnTo>
                    <a:pt x="172" y="111"/>
                  </a:lnTo>
                  <a:lnTo>
                    <a:pt x="170" y="111"/>
                  </a:lnTo>
                  <a:lnTo>
                    <a:pt x="170" y="111"/>
                  </a:lnTo>
                  <a:lnTo>
                    <a:pt x="170" y="111"/>
                  </a:lnTo>
                  <a:lnTo>
                    <a:pt x="170" y="112"/>
                  </a:lnTo>
                  <a:lnTo>
                    <a:pt x="170" y="112"/>
                  </a:lnTo>
                  <a:lnTo>
                    <a:pt x="170" y="114"/>
                  </a:lnTo>
                  <a:lnTo>
                    <a:pt x="170" y="114"/>
                  </a:lnTo>
                  <a:lnTo>
                    <a:pt x="170" y="114"/>
                  </a:lnTo>
                  <a:lnTo>
                    <a:pt x="170" y="114"/>
                  </a:lnTo>
                  <a:lnTo>
                    <a:pt x="169" y="115"/>
                  </a:lnTo>
                  <a:lnTo>
                    <a:pt x="169" y="115"/>
                  </a:lnTo>
                  <a:lnTo>
                    <a:pt x="169" y="115"/>
                  </a:lnTo>
                  <a:lnTo>
                    <a:pt x="168" y="115"/>
                  </a:lnTo>
                  <a:lnTo>
                    <a:pt x="168" y="115"/>
                  </a:lnTo>
                  <a:lnTo>
                    <a:pt x="166" y="115"/>
                  </a:lnTo>
                  <a:lnTo>
                    <a:pt x="166" y="116"/>
                  </a:lnTo>
                  <a:lnTo>
                    <a:pt x="165" y="116"/>
                  </a:lnTo>
                  <a:lnTo>
                    <a:pt x="163" y="118"/>
                  </a:lnTo>
                  <a:lnTo>
                    <a:pt x="162" y="119"/>
                  </a:lnTo>
                  <a:lnTo>
                    <a:pt x="162" y="119"/>
                  </a:lnTo>
                  <a:lnTo>
                    <a:pt x="161" y="121"/>
                  </a:lnTo>
                  <a:lnTo>
                    <a:pt x="161" y="121"/>
                  </a:lnTo>
                  <a:lnTo>
                    <a:pt x="159" y="121"/>
                  </a:lnTo>
                  <a:lnTo>
                    <a:pt x="159" y="122"/>
                  </a:lnTo>
                  <a:lnTo>
                    <a:pt x="158" y="122"/>
                  </a:lnTo>
                  <a:lnTo>
                    <a:pt x="158" y="121"/>
                  </a:lnTo>
                  <a:lnTo>
                    <a:pt x="157" y="121"/>
                  </a:lnTo>
                  <a:lnTo>
                    <a:pt x="157" y="121"/>
                  </a:lnTo>
                  <a:lnTo>
                    <a:pt x="155" y="121"/>
                  </a:lnTo>
                  <a:lnTo>
                    <a:pt x="155" y="121"/>
                  </a:lnTo>
                  <a:lnTo>
                    <a:pt x="154" y="122"/>
                  </a:lnTo>
                  <a:lnTo>
                    <a:pt x="153" y="122"/>
                  </a:lnTo>
                  <a:lnTo>
                    <a:pt x="151" y="122"/>
                  </a:lnTo>
                  <a:lnTo>
                    <a:pt x="150" y="123"/>
                  </a:lnTo>
                  <a:lnTo>
                    <a:pt x="149" y="125"/>
                  </a:lnTo>
                  <a:lnTo>
                    <a:pt x="146" y="127"/>
                  </a:lnTo>
                  <a:lnTo>
                    <a:pt x="143" y="129"/>
                  </a:lnTo>
                  <a:lnTo>
                    <a:pt x="143" y="130"/>
                  </a:lnTo>
                  <a:lnTo>
                    <a:pt x="142" y="130"/>
                  </a:lnTo>
                  <a:lnTo>
                    <a:pt x="140" y="130"/>
                  </a:lnTo>
                  <a:lnTo>
                    <a:pt x="140" y="130"/>
                  </a:lnTo>
                  <a:lnTo>
                    <a:pt x="140" y="130"/>
                  </a:lnTo>
                  <a:lnTo>
                    <a:pt x="139" y="130"/>
                  </a:lnTo>
                  <a:lnTo>
                    <a:pt x="139" y="131"/>
                  </a:lnTo>
                  <a:lnTo>
                    <a:pt x="138" y="131"/>
                  </a:lnTo>
                  <a:lnTo>
                    <a:pt x="136" y="133"/>
                  </a:lnTo>
                  <a:lnTo>
                    <a:pt x="136" y="135"/>
                  </a:lnTo>
                  <a:lnTo>
                    <a:pt x="135" y="137"/>
                  </a:lnTo>
                  <a:lnTo>
                    <a:pt x="135" y="137"/>
                  </a:lnTo>
                  <a:lnTo>
                    <a:pt x="134" y="138"/>
                  </a:lnTo>
                  <a:lnTo>
                    <a:pt x="132" y="139"/>
                  </a:lnTo>
                  <a:lnTo>
                    <a:pt x="132" y="139"/>
                  </a:lnTo>
                  <a:lnTo>
                    <a:pt x="131" y="141"/>
                  </a:lnTo>
                  <a:lnTo>
                    <a:pt x="130" y="141"/>
                  </a:lnTo>
                  <a:lnTo>
                    <a:pt x="128" y="141"/>
                  </a:lnTo>
                  <a:lnTo>
                    <a:pt x="128" y="141"/>
                  </a:lnTo>
                  <a:lnTo>
                    <a:pt x="127" y="142"/>
                  </a:lnTo>
                  <a:lnTo>
                    <a:pt x="126" y="142"/>
                  </a:lnTo>
                  <a:lnTo>
                    <a:pt x="124" y="142"/>
                  </a:lnTo>
                  <a:lnTo>
                    <a:pt x="123" y="143"/>
                  </a:lnTo>
                  <a:lnTo>
                    <a:pt x="122" y="145"/>
                  </a:lnTo>
                  <a:lnTo>
                    <a:pt x="120" y="145"/>
                  </a:lnTo>
                  <a:lnTo>
                    <a:pt x="120" y="146"/>
                  </a:lnTo>
                  <a:lnTo>
                    <a:pt x="118" y="148"/>
                  </a:lnTo>
                  <a:lnTo>
                    <a:pt x="116" y="149"/>
                  </a:lnTo>
                  <a:lnTo>
                    <a:pt x="115" y="150"/>
                  </a:lnTo>
                  <a:lnTo>
                    <a:pt x="113" y="150"/>
                  </a:lnTo>
                  <a:lnTo>
                    <a:pt x="112" y="152"/>
                  </a:lnTo>
                  <a:lnTo>
                    <a:pt x="111" y="153"/>
                  </a:lnTo>
                  <a:lnTo>
                    <a:pt x="109" y="154"/>
                  </a:lnTo>
                  <a:lnTo>
                    <a:pt x="108" y="157"/>
                  </a:lnTo>
                  <a:lnTo>
                    <a:pt x="107" y="158"/>
                  </a:lnTo>
                  <a:lnTo>
                    <a:pt x="105" y="161"/>
                  </a:lnTo>
                  <a:lnTo>
                    <a:pt x="104" y="162"/>
                  </a:lnTo>
                  <a:lnTo>
                    <a:pt x="103" y="162"/>
                  </a:lnTo>
                  <a:lnTo>
                    <a:pt x="101" y="164"/>
                  </a:lnTo>
                  <a:lnTo>
                    <a:pt x="99" y="165"/>
                  </a:lnTo>
                  <a:lnTo>
                    <a:pt x="97" y="166"/>
                  </a:lnTo>
                  <a:lnTo>
                    <a:pt x="96" y="168"/>
                  </a:lnTo>
                  <a:lnTo>
                    <a:pt x="95" y="169"/>
                  </a:lnTo>
                  <a:lnTo>
                    <a:pt x="92" y="172"/>
                  </a:lnTo>
                  <a:lnTo>
                    <a:pt x="91" y="173"/>
                  </a:lnTo>
                  <a:lnTo>
                    <a:pt x="88" y="176"/>
                  </a:lnTo>
                  <a:lnTo>
                    <a:pt x="86" y="177"/>
                  </a:lnTo>
                  <a:lnTo>
                    <a:pt x="84" y="179"/>
                  </a:lnTo>
                  <a:lnTo>
                    <a:pt x="82" y="180"/>
                  </a:lnTo>
                  <a:lnTo>
                    <a:pt x="81" y="181"/>
                  </a:lnTo>
                  <a:lnTo>
                    <a:pt x="81" y="181"/>
                  </a:lnTo>
                  <a:lnTo>
                    <a:pt x="80" y="183"/>
                  </a:lnTo>
                  <a:lnTo>
                    <a:pt x="78" y="183"/>
                  </a:lnTo>
                  <a:lnTo>
                    <a:pt x="78" y="184"/>
                  </a:lnTo>
                  <a:lnTo>
                    <a:pt x="77" y="185"/>
                  </a:lnTo>
                  <a:lnTo>
                    <a:pt x="77" y="187"/>
                  </a:lnTo>
                  <a:lnTo>
                    <a:pt x="77" y="188"/>
                  </a:lnTo>
                  <a:lnTo>
                    <a:pt x="77" y="189"/>
                  </a:lnTo>
                  <a:lnTo>
                    <a:pt x="77" y="191"/>
                  </a:lnTo>
                  <a:lnTo>
                    <a:pt x="76" y="193"/>
                  </a:lnTo>
                  <a:lnTo>
                    <a:pt x="76" y="195"/>
                  </a:lnTo>
                  <a:lnTo>
                    <a:pt x="74" y="198"/>
                  </a:lnTo>
                  <a:lnTo>
                    <a:pt x="73" y="200"/>
                  </a:lnTo>
                  <a:lnTo>
                    <a:pt x="73" y="203"/>
                  </a:lnTo>
                  <a:lnTo>
                    <a:pt x="72" y="206"/>
                  </a:lnTo>
                  <a:lnTo>
                    <a:pt x="70" y="208"/>
                  </a:lnTo>
                  <a:lnTo>
                    <a:pt x="69" y="210"/>
                  </a:lnTo>
                  <a:lnTo>
                    <a:pt x="69" y="212"/>
                  </a:lnTo>
                  <a:lnTo>
                    <a:pt x="68" y="215"/>
                  </a:lnTo>
                  <a:lnTo>
                    <a:pt x="66" y="216"/>
                  </a:lnTo>
                  <a:lnTo>
                    <a:pt x="65" y="216"/>
                  </a:lnTo>
                  <a:lnTo>
                    <a:pt x="65" y="218"/>
                  </a:lnTo>
                  <a:lnTo>
                    <a:pt x="65" y="218"/>
                  </a:lnTo>
                  <a:lnTo>
                    <a:pt x="65" y="219"/>
                  </a:lnTo>
                  <a:lnTo>
                    <a:pt x="65" y="219"/>
                  </a:lnTo>
                  <a:lnTo>
                    <a:pt x="65" y="220"/>
                  </a:lnTo>
                  <a:lnTo>
                    <a:pt x="65" y="220"/>
                  </a:lnTo>
                  <a:lnTo>
                    <a:pt x="65" y="220"/>
                  </a:lnTo>
                  <a:lnTo>
                    <a:pt x="66" y="222"/>
                  </a:lnTo>
                  <a:lnTo>
                    <a:pt x="66" y="222"/>
                  </a:lnTo>
                  <a:lnTo>
                    <a:pt x="66" y="223"/>
                  </a:lnTo>
                  <a:lnTo>
                    <a:pt x="66" y="223"/>
                  </a:lnTo>
                  <a:lnTo>
                    <a:pt x="65" y="223"/>
                  </a:lnTo>
                  <a:lnTo>
                    <a:pt x="65" y="225"/>
                  </a:lnTo>
                  <a:lnTo>
                    <a:pt x="64" y="225"/>
                  </a:lnTo>
                  <a:lnTo>
                    <a:pt x="62" y="225"/>
                  </a:lnTo>
                  <a:lnTo>
                    <a:pt x="62" y="226"/>
                  </a:lnTo>
                  <a:lnTo>
                    <a:pt x="61" y="226"/>
                  </a:lnTo>
                  <a:lnTo>
                    <a:pt x="59" y="227"/>
                  </a:lnTo>
                  <a:lnTo>
                    <a:pt x="58" y="227"/>
                  </a:lnTo>
                  <a:lnTo>
                    <a:pt x="57" y="229"/>
                  </a:lnTo>
                  <a:lnTo>
                    <a:pt x="57" y="230"/>
                  </a:lnTo>
                  <a:lnTo>
                    <a:pt x="55" y="231"/>
                  </a:lnTo>
                  <a:lnTo>
                    <a:pt x="55" y="231"/>
                  </a:lnTo>
                  <a:lnTo>
                    <a:pt x="54" y="234"/>
                  </a:lnTo>
                  <a:lnTo>
                    <a:pt x="51" y="238"/>
                  </a:lnTo>
                  <a:lnTo>
                    <a:pt x="49" y="242"/>
                  </a:lnTo>
                  <a:lnTo>
                    <a:pt x="46" y="245"/>
                  </a:lnTo>
                  <a:lnTo>
                    <a:pt x="45" y="246"/>
                  </a:lnTo>
                  <a:lnTo>
                    <a:pt x="43" y="247"/>
                  </a:lnTo>
                  <a:lnTo>
                    <a:pt x="43" y="250"/>
                  </a:lnTo>
                  <a:lnTo>
                    <a:pt x="43" y="252"/>
                  </a:lnTo>
                  <a:lnTo>
                    <a:pt x="42" y="253"/>
                  </a:lnTo>
                  <a:lnTo>
                    <a:pt x="43" y="254"/>
                  </a:lnTo>
                  <a:lnTo>
                    <a:pt x="43" y="254"/>
                  </a:lnTo>
                  <a:lnTo>
                    <a:pt x="43" y="254"/>
                  </a:lnTo>
                  <a:lnTo>
                    <a:pt x="43" y="256"/>
                  </a:lnTo>
                  <a:lnTo>
                    <a:pt x="45" y="256"/>
                  </a:lnTo>
                  <a:lnTo>
                    <a:pt x="46" y="257"/>
                  </a:lnTo>
                  <a:lnTo>
                    <a:pt x="49" y="258"/>
                  </a:lnTo>
                  <a:lnTo>
                    <a:pt x="50" y="260"/>
                  </a:lnTo>
                  <a:lnTo>
                    <a:pt x="53" y="261"/>
                  </a:lnTo>
                  <a:lnTo>
                    <a:pt x="53" y="262"/>
                  </a:lnTo>
                  <a:lnTo>
                    <a:pt x="54" y="262"/>
                  </a:lnTo>
                  <a:lnTo>
                    <a:pt x="55" y="262"/>
                  </a:lnTo>
                  <a:lnTo>
                    <a:pt x="57" y="264"/>
                  </a:lnTo>
                  <a:lnTo>
                    <a:pt x="58" y="264"/>
                  </a:lnTo>
                  <a:lnTo>
                    <a:pt x="59" y="264"/>
                  </a:lnTo>
                  <a:lnTo>
                    <a:pt x="61" y="264"/>
                  </a:lnTo>
                  <a:lnTo>
                    <a:pt x="62" y="264"/>
                  </a:lnTo>
                  <a:lnTo>
                    <a:pt x="65" y="264"/>
                  </a:lnTo>
                  <a:lnTo>
                    <a:pt x="68" y="264"/>
                  </a:lnTo>
                  <a:lnTo>
                    <a:pt x="72" y="264"/>
                  </a:lnTo>
                  <a:lnTo>
                    <a:pt x="74" y="264"/>
                  </a:lnTo>
                  <a:lnTo>
                    <a:pt x="78" y="265"/>
                  </a:lnTo>
                  <a:lnTo>
                    <a:pt x="80" y="266"/>
                  </a:lnTo>
                  <a:lnTo>
                    <a:pt x="81" y="266"/>
                  </a:lnTo>
                  <a:lnTo>
                    <a:pt x="82" y="268"/>
                  </a:lnTo>
                  <a:lnTo>
                    <a:pt x="84" y="268"/>
                  </a:lnTo>
                  <a:lnTo>
                    <a:pt x="84" y="268"/>
                  </a:lnTo>
                  <a:lnTo>
                    <a:pt x="85" y="269"/>
                  </a:lnTo>
                  <a:lnTo>
                    <a:pt x="88" y="270"/>
                  </a:lnTo>
                  <a:lnTo>
                    <a:pt x="89" y="272"/>
                  </a:lnTo>
                  <a:lnTo>
                    <a:pt x="91" y="273"/>
                  </a:lnTo>
                  <a:lnTo>
                    <a:pt x="92" y="274"/>
                  </a:lnTo>
                  <a:lnTo>
                    <a:pt x="92" y="274"/>
                  </a:lnTo>
                  <a:lnTo>
                    <a:pt x="93" y="276"/>
                  </a:lnTo>
                  <a:lnTo>
                    <a:pt x="93" y="276"/>
                  </a:lnTo>
                  <a:lnTo>
                    <a:pt x="92" y="276"/>
                  </a:lnTo>
                  <a:lnTo>
                    <a:pt x="92" y="276"/>
                  </a:lnTo>
                  <a:lnTo>
                    <a:pt x="92" y="277"/>
                  </a:lnTo>
                  <a:lnTo>
                    <a:pt x="91" y="279"/>
                  </a:lnTo>
                  <a:lnTo>
                    <a:pt x="89" y="281"/>
                  </a:lnTo>
                  <a:lnTo>
                    <a:pt x="89" y="284"/>
                  </a:lnTo>
                  <a:lnTo>
                    <a:pt x="88" y="287"/>
                  </a:lnTo>
                  <a:lnTo>
                    <a:pt x="86" y="289"/>
                  </a:lnTo>
                  <a:lnTo>
                    <a:pt x="85" y="291"/>
                  </a:lnTo>
                  <a:lnTo>
                    <a:pt x="85" y="291"/>
                  </a:lnTo>
                  <a:lnTo>
                    <a:pt x="84" y="291"/>
                  </a:lnTo>
                  <a:lnTo>
                    <a:pt x="84" y="292"/>
                  </a:lnTo>
                  <a:lnTo>
                    <a:pt x="82" y="292"/>
                  </a:lnTo>
                  <a:lnTo>
                    <a:pt x="81" y="292"/>
                  </a:lnTo>
                  <a:lnTo>
                    <a:pt x="78" y="291"/>
                  </a:lnTo>
                  <a:lnTo>
                    <a:pt x="77" y="291"/>
                  </a:lnTo>
                  <a:lnTo>
                    <a:pt x="76" y="291"/>
                  </a:lnTo>
                  <a:lnTo>
                    <a:pt x="74" y="291"/>
                  </a:lnTo>
                  <a:lnTo>
                    <a:pt x="74" y="291"/>
                  </a:lnTo>
                  <a:lnTo>
                    <a:pt x="73" y="291"/>
                  </a:lnTo>
                  <a:lnTo>
                    <a:pt x="72" y="291"/>
                  </a:lnTo>
                  <a:lnTo>
                    <a:pt x="70" y="292"/>
                  </a:lnTo>
                  <a:lnTo>
                    <a:pt x="69" y="292"/>
                  </a:lnTo>
                  <a:lnTo>
                    <a:pt x="68" y="293"/>
                  </a:lnTo>
                  <a:lnTo>
                    <a:pt x="66" y="295"/>
                  </a:lnTo>
                  <a:lnTo>
                    <a:pt x="64" y="296"/>
                  </a:lnTo>
                  <a:lnTo>
                    <a:pt x="62" y="297"/>
                  </a:lnTo>
                  <a:lnTo>
                    <a:pt x="62" y="297"/>
                  </a:lnTo>
                  <a:lnTo>
                    <a:pt x="61" y="299"/>
                  </a:lnTo>
                  <a:lnTo>
                    <a:pt x="61" y="299"/>
                  </a:lnTo>
                  <a:lnTo>
                    <a:pt x="59" y="300"/>
                  </a:lnTo>
                  <a:lnTo>
                    <a:pt x="59" y="300"/>
                  </a:lnTo>
                  <a:lnTo>
                    <a:pt x="58" y="302"/>
                  </a:lnTo>
                  <a:lnTo>
                    <a:pt x="58" y="302"/>
                  </a:lnTo>
                  <a:lnTo>
                    <a:pt x="57" y="302"/>
                  </a:lnTo>
                  <a:lnTo>
                    <a:pt x="57" y="300"/>
                  </a:lnTo>
                  <a:lnTo>
                    <a:pt x="55" y="300"/>
                  </a:lnTo>
                  <a:lnTo>
                    <a:pt x="53" y="299"/>
                  </a:lnTo>
                  <a:lnTo>
                    <a:pt x="51" y="297"/>
                  </a:lnTo>
                  <a:lnTo>
                    <a:pt x="49" y="297"/>
                  </a:lnTo>
                  <a:lnTo>
                    <a:pt x="47" y="296"/>
                  </a:lnTo>
                  <a:lnTo>
                    <a:pt x="46" y="296"/>
                  </a:lnTo>
                  <a:lnTo>
                    <a:pt x="45" y="296"/>
                  </a:lnTo>
                  <a:lnTo>
                    <a:pt x="42" y="297"/>
                  </a:lnTo>
                  <a:lnTo>
                    <a:pt x="41" y="297"/>
                  </a:lnTo>
                  <a:lnTo>
                    <a:pt x="39" y="297"/>
                  </a:lnTo>
                  <a:lnTo>
                    <a:pt x="38" y="297"/>
                  </a:lnTo>
                  <a:lnTo>
                    <a:pt x="38" y="299"/>
                  </a:lnTo>
                  <a:lnTo>
                    <a:pt x="37" y="299"/>
                  </a:lnTo>
                  <a:lnTo>
                    <a:pt x="37" y="299"/>
                  </a:lnTo>
                  <a:lnTo>
                    <a:pt x="37" y="300"/>
                  </a:lnTo>
                  <a:lnTo>
                    <a:pt x="37" y="300"/>
                  </a:lnTo>
                  <a:lnTo>
                    <a:pt x="37" y="302"/>
                  </a:lnTo>
                  <a:lnTo>
                    <a:pt x="37" y="303"/>
                  </a:lnTo>
                  <a:lnTo>
                    <a:pt x="37" y="304"/>
                  </a:lnTo>
                  <a:lnTo>
                    <a:pt x="38" y="307"/>
                  </a:lnTo>
                  <a:lnTo>
                    <a:pt x="38" y="308"/>
                  </a:lnTo>
                  <a:lnTo>
                    <a:pt x="39" y="311"/>
                  </a:lnTo>
                  <a:lnTo>
                    <a:pt x="39" y="311"/>
                  </a:lnTo>
                  <a:lnTo>
                    <a:pt x="39" y="312"/>
                  </a:lnTo>
                  <a:lnTo>
                    <a:pt x="39" y="314"/>
                  </a:lnTo>
                  <a:lnTo>
                    <a:pt x="39" y="315"/>
                  </a:lnTo>
                  <a:lnTo>
                    <a:pt x="38" y="315"/>
                  </a:lnTo>
                  <a:lnTo>
                    <a:pt x="38" y="316"/>
                  </a:lnTo>
                  <a:lnTo>
                    <a:pt x="38" y="318"/>
                  </a:lnTo>
                  <a:lnTo>
                    <a:pt x="37" y="319"/>
                  </a:lnTo>
                  <a:lnTo>
                    <a:pt x="35" y="320"/>
                  </a:lnTo>
                  <a:lnTo>
                    <a:pt x="34" y="322"/>
                  </a:lnTo>
                  <a:lnTo>
                    <a:pt x="32" y="323"/>
                  </a:lnTo>
                  <a:lnTo>
                    <a:pt x="31" y="326"/>
                  </a:lnTo>
                  <a:lnTo>
                    <a:pt x="30" y="327"/>
                  </a:lnTo>
                  <a:lnTo>
                    <a:pt x="28" y="330"/>
                  </a:lnTo>
                  <a:lnTo>
                    <a:pt x="27" y="333"/>
                  </a:lnTo>
                  <a:lnTo>
                    <a:pt x="24" y="337"/>
                  </a:lnTo>
                  <a:lnTo>
                    <a:pt x="24" y="338"/>
                  </a:lnTo>
                  <a:lnTo>
                    <a:pt x="23" y="339"/>
                  </a:lnTo>
                  <a:lnTo>
                    <a:pt x="22" y="341"/>
                  </a:lnTo>
                  <a:lnTo>
                    <a:pt x="20" y="342"/>
                  </a:lnTo>
                  <a:lnTo>
                    <a:pt x="19" y="343"/>
                  </a:lnTo>
                  <a:lnTo>
                    <a:pt x="18" y="343"/>
                  </a:lnTo>
                  <a:lnTo>
                    <a:pt x="16" y="345"/>
                  </a:lnTo>
                  <a:lnTo>
                    <a:pt x="16" y="345"/>
                  </a:lnTo>
                  <a:lnTo>
                    <a:pt x="15" y="345"/>
                  </a:lnTo>
                  <a:lnTo>
                    <a:pt x="14" y="346"/>
                  </a:lnTo>
                  <a:lnTo>
                    <a:pt x="12" y="346"/>
                  </a:lnTo>
                  <a:lnTo>
                    <a:pt x="12" y="347"/>
                  </a:lnTo>
                  <a:lnTo>
                    <a:pt x="11" y="347"/>
                  </a:lnTo>
                  <a:lnTo>
                    <a:pt x="11" y="349"/>
                  </a:lnTo>
                  <a:lnTo>
                    <a:pt x="11" y="350"/>
                  </a:lnTo>
                  <a:lnTo>
                    <a:pt x="11" y="351"/>
                  </a:lnTo>
                  <a:lnTo>
                    <a:pt x="9" y="353"/>
                  </a:lnTo>
                  <a:lnTo>
                    <a:pt x="9" y="356"/>
                  </a:lnTo>
                  <a:lnTo>
                    <a:pt x="9" y="356"/>
                  </a:lnTo>
                  <a:lnTo>
                    <a:pt x="8" y="357"/>
                  </a:lnTo>
                  <a:lnTo>
                    <a:pt x="8" y="357"/>
                  </a:lnTo>
                  <a:lnTo>
                    <a:pt x="8" y="358"/>
                  </a:lnTo>
                  <a:lnTo>
                    <a:pt x="7" y="358"/>
                  </a:lnTo>
                  <a:lnTo>
                    <a:pt x="5" y="360"/>
                  </a:lnTo>
                  <a:lnTo>
                    <a:pt x="4" y="361"/>
                  </a:lnTo>
                  <a:lnTo>
                    <a:pt x="4" y="362"/>
                  </a:lnTo>
                  <a:lnTo>
                    <a:pt x="4" y="364"/>
                  </a:lnTo>
                  <a:lnTo>
                    <a:pt x="3" y="365"/>
                  </a:lnTo>
                  <a:lnTo>
                    <a:pt x="3" y="366"/>
                  </a:lnTo>
                  <a:lnTo>
                    <a:pt x="1" y="368"/>
                  </a:lnTo>
                  <a:lnTo>
                    <a:pt x="1" y="368"/>
                  </a:lnTo>
                  <a:lnTo>
                    <a:pt x="1" y="368"/>
                  </a:lnTo>
                  <a:lnTo>
                    <a:pt x="0" y="369"/>
                  </a:lnTo>
                  <a:lnTo>
                    <a:pt x="0" y="370"/>
                  </a:lnTo>
                  <a:lnTo>
                    <a:pt x="1" y="370"/>
                  </a:lnTo>
                  <a:lnTo>
                    <a:pt x="5" y="373"/>
                  </a:lnTo>
                  <a:lnTo>
                    <a:pt x="8" y="374"/>
                  </a:lnTo>
                  <a:lnTo>
                    <a:pt x="12" y="374"/>
                  </a:lnTo>
                  <a:lnTo>
                    <a:pt x="15" y="376"/>
                  </a:lnTo>
                  <a:lnTo>
                    <a:pt x="18" y="376"/>
                  </a:lnTo>
                  <a:lnTo>
                    <a:pt x="18" y="376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46" name="Freeform 56"/>
            <p:cNvSpPr>
              <a:spLocks/>
            </p:cNvSpPr>
            <p:nvPr/>
          </p:nvSpPr>
          <p:spPr bwMode="auto">
            <a:xfrm>
              <a:off x="5634389" y="2625120"/>
              <a:ext cx="1116874" cy="2512968"/>
            </a:xfrm>
            <a:custGeom>
              <a:avLst/>
              <a:gdLst>
                <a:gd name="T0" fmla="*/ 447 w 496"/>
                <a:gd name="T1" fmla="*/ 536 h 1116"/>
                <a:gd name="T2" fmla="*/ 436 w 496"/>
                <a:gd name="T3" fmla="*/ 478 h 1116"/>
                <a:gd name="T4" fmla="*/ 427 w 496"/>
                <a:gd name="T5" fmla="*/ 382 h 1116"/>
                <a:gd name="T6" fmla="*/ 444 w 496"/>
                <a:gd name="T7" fmla="*/ 326 h 1116"/>
                <a:gd name="T8" fmla="*/ 457 w 496"/>
                <a:gd name="T9" fmla="*/ 279 h 1116"/>
                <a:gd name="T10" fmla="*/ 454 w 496"/>
                <a:gd name="T11" fmla="*/ 214 h 1116"/>
                <a:gd name="T12" fmla="*/ 424 w 496"/>
                <a:gd name="T13" fmla="*/ 176 h 1116"/>
                <a:gd name="T14" fmla="*/ 397 w 496"/>
                <a:gd name="T15" fmla="*/ 179 h 1116"/>
                <a:gd name="T16" fmla="*/ 358 w 496"/>
                <a:gd name="T17" fmla="*/ 213 h 1116"/>
                <a:gd name="T18" fmla="*/ 388 w 496"/>
                <a:gd name="T19" fmla="*/ 159 h 1116"/>
                <a:gd name="T20" fmla="*/ 423 w 496"/>
                <a:gd name="T21" fmla="*/ 95 h 1116"/>
                <a:gd name="T22" fmla="*/ 423 w 496"/>
                <a:gd name="T23" fmla="*/ 55 h 1116"/>
                <a:gd name="T24" fmla="*/ 396 w 496"/>
                <a:gd name="T25" fmla="*/ 35 h 1116"/>
                <a:gd name="T26" fmla="*/ 348 w 496"/>
                <a:gd name="T27" fmla="*/ 43 h 1116"/>
                <a:gd name="T28" fmla="*/ 323 w 496"/>
                <a:gd name="T29" fmla="*/ 22 h 1116"/>
                <a:gd name="T30" fmla="*/ 304 w 496"/>
                <a:gd name="T31" fmla="*/ 0 h 1116"/>
                <a:gd name="T32" fmla="*/ 280 w 496"/>
                <a:gd name="T33" fmla="*/ 52 h 1116"/>
                <a:gd name="T34" fmla="*/ 259 w 496"/>
                <a:gd name="T35" fmla="*/ 75 h 1116"/>
                <a:gd name="T36" fmla="*/ 227 w 496"/>
                <a:gd name="T37" fmla="*/ 90 h 1116"/>
                <a:gd name="T38" fmla="*/ 203 w 496"/>
                <a:gd name="T39" fmla="*/ 95 h 1116"/>
                <a:gd name="T40" fmla="*/ 130 w 496"/>
                <a:gd name="T41" fmla="*/ 129 h 1116"/>
                <a:gd name="T42" fmla="*/ 113 w 496"/>
                <a:gd name="T43" fmla="*/ 148 h 1116"/>
                <a:gd name="T44" fmla="*/ 113 w 496"/>
                <a:gd name="T45" fmla="*/ 166 h 1116"/>
                <a:gd name="T46" fmla="*/ 93 w 496"/>
                <a:gd name="T47" fmla="*/ 189 h 1116"/>
                <a:gd name="T48" fmla="*/ 42 w 496"/>
                <a:gd name="T49" fmla="*/ 213 h 1116"/>
                <a:gd name="T50" fmla="*/ 61 w 496"/>
                <a:gd name="T51" fmla="*/ 267 h 1116"/>
                <a:gd name="T52" fmla="*/ 70 w 496"/>
                <a:gd name="T53" fmla="*/ 330 h 1116"/>
                <a:gd name="T54" fmla="*/ 99 w 496"/>
                <a:gd name="T55" fmla="*/ 371 h 1116"/>
                <a:gd name="T56" fmla="*/ 55 w 496"/>
                <a:gd name="T57" fmla="*/ 341 h 1116"/>
                <a:gd name="T58" fmla="*/ 49 w 496"/>
                <a:gd name="T59" fmla="*/ 336 h 1116"/>
                <a:gd name="T60" fmla="*/ 55 w 496"/>
                <a:gd name="T61" fmla="*/ 276 h 1116"/>
                <a:gd name="T62" fmla="*/ 26 w 496"/>
                <a:gd name="T63" fmla="*/ 260 h 1116"/>
                <a:gd name="T64" fmla="*/ 30 w 496"/>
                <a:gd name="T65" fmla="*/ 307 h 1116"/>
                <a:gd name="T66" fmla="*/ 9 w 496"/>
                <a:gd name="T67" fmla="*/ 371 h 1116"/>
                <a:gd name="T68" fmla="*/ 50 w 496"/>
                <a:gd name="T69" fmla="*/ 407 h 1116"/>
                <a:gd name="T70" fmla="*/ 37 w 496"/>
                <a:gd name="T71" fmla="*/ 455 h 1116"/>
                <a:gd name="T72" fmla="*/ 50 w 496"/>
                <a:gd name="T73" fmla="*/ 510 h 1116"/>
                <a:gd name="T74" fmla="*/ 65 w 496"/>
                <a:gd name="T75" fmla="*/ 569 h 1116"/>
                <a:gd name="T76" fmla="*/ 76 w 496"/>
                <a:gd name="T77" fmla="*/ 621 h 1116"/>
                <a:gd name="T78" fmla="*/ 55 w 496"/>
                <a:gd name="T79" fmla="*/ 690 h 1116"/>
                <a:gd name="T80" fmla="*/ 50 w 496"/>
                <a:gd name="T81" fmla="*/ 745 h 1116"/>
                <a:gd name="T82" fmla="*/ 116 w 496"/>
                <a:gd name="T83" fmla="*/ 802 h 1116"/>
                <a:gd name="T84" fmla="*/ 120 w 496"/>
                <a:gd name="T85" fmla="*/ 849 h 1116"/>
                <a:gd name="T86" fmla="*/ 132 w 496"/>
                <a:gd name="T87" fmla="*/ 900 h 1116"/>
                <a:gd name="T88" fmla="*/ 142 w 496"/>
                <a:gd name="T89" fmla="*/ 956 h 1116"/>
                <a:gd name="T90" fmla="*/ 181 w 496"/>
                <a:gd name="T91" fmla="*/ 980 h 1116"/>
                <a:gd name="T92" fmla="*/ 208 w 496"/>
                <a:gd name="T93" fmla="*/ 1049 h 1116"/>
                <a:gd name="T94" fmla="*/ 176 w 496"/>
                <a:gd name="T95" fmla="*/ 1102 h 1116"/>
                <a:gd name="T96" fmla="*/ 261 w 496"/>
                <a:gd name="T97" fmla="*/ 1089 h 1116"/>
                <a:gd name="T98" fmla="*/ 311 w 496"/>
                <a:gd name="T99" fmla="*/ 1043 h 1116"/>
                <a:gd name="T100" fmla="*/ 305 w 496"/>
                <a:gd name="T101" fmla="*/ 1010 h 1116"/>
                <a:gd name="T102" fmla="*/ 324 w 496"/>
                <a:gd name="T103" fmla="*/ 953 h 1116"/>
                <a:gd name="T104" fmla="*/ 342 w 496"/>
                <a:gd name="T105" fmla="*/ 907 h 1116"/>
                <a:gd name="T106" fmla="*/ 342 w 496"/>
                <a:gd name="T107" fmla="*/ 860 h 1116"/>
                <a:gd name="T108" fmla="*/ 407 w 496"/>
                <a:gd name="T109" fmla="*/ 864 h 1116"/>
                <a:gd name="T110" fmla="*/ 431 w 496"/>
                <a:gd name="T111" fmla="*/ 810 h 1116"/>
                <a:gd name="T112" fmla="*/ 462 w 496"/>
                <a:gd name="T113" fmla="*/ 802 h 1116"/>
                <a:gd name="T114" fmla="*/ 489 w 496"/>
                <a:gd name="T115" fmla="*/ 781 h 1116"/>
                <a:gd name="T116" fmla="*/ 482 w 496"/>
                <a:gd name="T117" fmla="*/ 734 h 1116"/>
                <a:gd name="T118" fmla="*/ 462 w 496"/>
                <a:gd name="T119" fmla="*/ 694 h 1116"/>
                <a:gd name="T120" fmla="*/ 482 w 496"/>
                <a:gd name="T121" fmla="*/ 646 h 1116"/>
                <a:gd name="T122" fmla="*/ 471 w 496"/>
                <a:gd name="T123" fmla="*/ 588 h 1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96" h="1116">
                  <a:moveTo>
                    <a:pt x="496" y="561"/>
                  </a:moveTo>
                  <a:lnTo>
                    <a:pt x="494" y="559"/>
                  </a:lnTo>
                  <a:lnTo>
                    <a:pt x="494" y="557"/>
                  </a:lnTo>
                  <a:lnTo>
                    <a:pt x="493" y="557"/>
                  </a:lnTo>
                  <a:lnTo>
                    <a:pt x="490" y="559"/>
                  </a:lnTo>
                  <a:lnTo>
                    <a:pt x="489" y="559"/>
                  </a:lnTo>
                  <a:lnTo>
                    <a:pt x="488" y="560"/>
                  </a:lnTo>
                  <a:lnTo>
                    <a:pt x="485" y="560"/>
                  </a:lnTo>
                  <a:lnTo>
                    <a:pt x="484" y="560"/>
                  </a:lnTo>
                  <a:lnTo>
                    <a:pt x="484" y="560"/>
                  </a:lnTo>
                  <a:lnTo>
                    <a:pt x="482" y="560"/>
                  </a:lnTo>
                  <a:lnTo>
                    <a:pt x="481" y="560"/>
                  </a:lnTo>
                  <a:lnTo>
                    <a:pt x="479" y="560"/>
                  </a:lnTo>
                  <a:lnTo>
                    <a:pt x="475" y="560"/>
                  </a:lnTo>
                  <a:lnTo>
                    <a:pt x="471" y="559"/>
                  </a:lnTo>
                  <a:lnTo>
                    <a:pt x="469" y="557"/>
                  </a:lnTo>
                  <a:lnTo>
                    <a:pt x="465" y="557"/>
                  </a:lnTo>
                  <a:lnTo>
                    <a:pt x="463" y="557"/>
                  </a:lnTo>
                  <a:lnTo>
                    <a:pt x="461" y="557"/>
                  </a:lnTo>
                  <a:lnTo>
                    <a:pt x="459" y="557"/>
                  </a:lnTo>
                  <a:lnTo>
                    <a:pt x="458" y="557"/>
                  </a:lnTo>
                  <a:lnTo>
                    <a:pt x="457" y="557"/>
                  </a:lnTo>
                  <a:lnTo>
                    <a:pt x="454" y="557"/>
                  </a:lnTo>
                  <a:lnTo>
                    <a:pt x="451" y="557"/>
                  </a:lnTo>
                  <a:lnTo>
                    <a:pt x="450" y="557"/>
                  </a:lnTo>
                  <a:lnTo>
                    <a:pt x="448" y="557"/>
                  </a:lnTo>
                  <a:lnTo>
                    <a:pt x="448" y="557"/>
                  </a:lnTo>
                  <a:lnTo>
                    <a:pt x="448" y="556"/>
                  </a:lnTo>
                  <a:lnTo>
                    <a:pt x="447" y="556"/>
                  </a:lnTo>
                  <a:lnTo>
                    <a:pt x="447" y="555"/>
                  </a:lnTo>
                  <a:lnTo>
                    <a:pt x="447" y="555"/>
                  </a:lnTo>
                  <a:lnTo>
                    <a:pt x="447" y="553"/>
                  </a:lnTo>
                  <a:lnTo>
                    <a:pt x="447" y="552"/>
                  </a:lnTo>
                  <a:lnTo>
                    <a:pt x="447" y="551"/>
                  </a:lnTo>
                  <a:lnTo>
                    <a:pt x="447" y="548"/>
                  </a:lnTo>
                  <a:lnTo>
                    <a:pt x="447" y="545"/>
                  </a:lnTo>
                  <a:lnTo>
                    <a:pt x="448" y="544"/>
                  </a:lnTo>
                  <a:lnTo>
                    <a:pt x="448" y="541"/>
                  </a:lnTo>
                  <a:lnTo>
                    <a:pt x="448" y="540"/>
                  </a:lnTo>
                  <a:lnTo>
                    <a:pt x="448" y="538"/>
                  </a:lnTo>
                  <a:lnTo>
                    <a:pt x="448" y="537"/>
                  </a:lnTo>
                  <a:lnTo>
                    <a:pt x="447" y="537"/>
                  </a:lnTo>
                  <a:lnTo>
                    <a:pt x="447" y="536"/>
                  </a:lnTo>
                  <a:lnTo>
                    <a:pt x="447" y="536"/>
                  </a:lnTo>
                  <a:lnTo>
                    <a:pt x="447" y="534"/>
                  </a:lnTo>
                  <a:lnTo>
                    <a:pt x="448" y="533"/>
                  </a:lnTo>
                  <a:lnTo>
                    <a:pt x="450" y="530"/>
                  </a:lnTo>
                  <a:lnTo>
                    <a:pt x="451" y="528"/>
                  </a:lnTo>
                  <a:lnTo>
                    <a:pt x="452" y="526"/>
                  </a:lnTo>
                  <a:lnTo>
                    <a:pt x="454" y="524"/>
                  </a:lnTo>
                  <a:lnTo>
                    <a:pt x="455" y="521"/>
                  </a:lnTo>
                  <a:lnTo>
                    <a:pt x="455" y="519"/>
                  </a:lnTo>
                  <a:lnTo>
                    <a:pt x="457" y="518"/>
                  </a:lnTo>
                  <a:lnTo>
                    <a:pt x="457" y="518"/>
                  </a:lnTo>
                  <a:lnTo>
                    <a:pt x="457" y="517"/>
                  </a:lnTo>
                  <a:lnTo>
                    <a:pt x="457" y="515"/>
                  </a:lnTo>
                  <a:lnTo>
                    <a:pt x="457" y="514"/>
                  </a:lnTo>
                  <a:lnTo>
                    <a:pt x="457" y="514"/>
                  </a:lnTo>
                  <a:lnTo>
                    <a:pt x="457" y="513"/>
                  </a:lnTo>
                  <a:lnTo>
                    <a:pt x="455" y="511"/>
                  </a:lnTo>
                  <a:lnTo>
                    <a:pt x="454" y="510"/>
                  </a:lnTo>
                  <a:lnTo>
                    <a:pt x="452" y="507"/>
                  </a:lnTo>
                  <a:lnTo>
                    <a:pt x="451" y="506"/>
                  </a:lnTo>
                  <a:lnTo>
                    <a:pt x="450" y="505"/>
                  </a:lnTo>
                  <a:lnTo>
                    <a:pt x="450" y="503"/>
                  </a:lnTo>
                  <a:lnTo>
                    <a:pt x="448" y="503"/>
                  </a:lnTo>
                  <a:lnTo>
                    <a:pt x="448" y="502"/>
                  </a:lnTo>
                  <a:lnTo>
                    <a:pt x="448" y="501"/>
                  </a:lnTo>
                  <a:lnTo>
                    <a:pt x="447" y="499"/>
                  </a:lnTo>
                  <a:lnTo>
                    <a:pt x="447" y="498"/>
                  </a:lnTo>
                  <a:lnTo>
                    <a:pt x="447" y="496"/>
                  </a:lnTo>
                  <a:lnTo>
                    <a:pt x="447" y="495"/>
                  </a:lnTo>
                  <a:lnTo>
                    <a:pt x="447" y="495"/>
                  </a:lnTo>
                  <a:lnTo>
                    <a:pt x="447" y="494"/>
                  </a:lnTo>
                  <a:lnTo>
                    <a:pt x="446" y="492"/>
                  </a:lnTo>
                  <a:lnTo>
                    <a:pt x="446" y="491"/>
                  </a:lnTo>
                  <a:lnTo>
                    <a:pt x="444" y="490"/>
                  </a:lnTo>
                  <a:lnTo>
                    <a:pt x="443" y="490"/>
                  </a:lnTo>
                  <a:lnTo>
                    <a:pt x="443" y="488"/>
                  </a:lnTo>
                  <a:lnTo>
                    <a:pt x="440" y="487"/>
                  </a:lnTo>
                  <a:lnTo>
                    <a:pt x="439" y="486"/>
                  </a:lnTo>
                  <a:lnTo>
                    <a:pt x="439" y="484"/>
                  </a:lnTo>
                  <a:lnTo>
                    <a:pt x="438" y="484"/>
                  </a:lnTo>
                  <a:lnTo>
                    <a:pt x="438" y="483"/>
                  </a:lnTo>
                  <a:lnTo>
                    <a:pt x="438" y="483"/>
                  </a:lnTo>
                  <a:lnTo>
                    <a:pt x="436" y="480"/>
                  </a:lnTo>
                  <a:lnTo>
                    <a:pt x="436" y="479"/>
                  </a:lnTo>
                  <a:lnTo>
                    <a:pt x="436" y="478"/>
                  </a:lnTo>
                  <a:lnTo>
                    <a:pt x="438" y="476"/>
                  </a:lnTo>
                  <a:lnTo>
                    <a:pt x="438" y="475"/>
                  </a:lnTo>
                  <a:lnTo>
                    <a:pt x="438" y="472"/>
                  </a:lnTo>
                  <a:lnTo>
                    <a:pt x="438" y="471"/>
                  </a:lnTo>
                  <a:lnTo>
                    <a:pt x="438" y="468"/>
                  </a:lnTo>
                  <a:lnTo>
                    <a:pt x="436" y="467"/>
                  </a:lnTo>
                  <a:lnTo>
                    <a:pt x="436" y="465"/>
                  </a:lnTo>
                  <a:lnTo>
                    <a:pt x="436" y="464"/>
                  </a:lnTo>
                  <a:lnTo>
                    <a:pt x="435" y="463"/>
                  </a:lnTo>
                  <a:lnTo>
                    <a:pt x="434" y="461"/>
                  </a:lnTo>
                  <a:lnTo>
                    <a:pt x="432" y="460"/>
                  </a:lnTo>
                  <a:lnTo>
                    <a:pt x="431" y="460"/>
                  </a:lnTo>
                  <a:lnTo>
                    <a:pt x="430" y="459"/>
                  </a:lnTo>
                  <a:lnTo>
                    <a:pt x="428" y="459"/>
                  </a:lnTo>
                  <a:lnTo>
                    <a:pt x="427" y="457"/>
                  </a:lnTo>
                  <a:lnTo>
                    <a:pt x="427" y="456"/>
                  </a:lnTo>
                  <a:lnTo>
                    <a:pt x="425" y="455"/>
                  </a:lnTo>
                  <a:lnTo>
                    <a:pt x="425" y="453"/>
                  </a:lnTo>
                  <a:lnTo>
                    <a:pt x="425" y="452"/>
                  </a:lnTo>
                  <a:lnTo>
                    <a:pt x="427" y="451"/>
                  </a:lnTo>
                  <a:lnTo>
                    <a:pt x="427" y="449"/>
                  </a:lnTo>
                  <a:lnTo>
                    <a:pt x="428" y="447"/>
                  </a:lnTo>
                  <a:lnTo>
                    <a:pt x="431" y="445"/>
                  </a:lnTo>
                  <a:lnTo>
                    <a:pt x="432" y="444"/>
                  </a:lnTo>
                  <a:lnTo>
                    <a:pt x="432" y="444"/>
                  </a:lnTo>
                  <a:lnTo>
                    <a:pt x="434" y="442"/>
                  </a:lnTo>
                  <a:lnTo>
                    <a:pt x="434" y="442"/>
                  </a:lnTo>
                  <a:lnTo>
                    <a:pt x="435" y="442"/>
                  </a:lnTo>
                  <a:lnTo>
                    <a:pt x="435" y="441"/>
                  </a:lnTo>
                  <a:lnTo>
                    <a:pt x="436" y="440"/>
                  </a:lnTo>
                  <a:lnTo>
                    <a:pt x="436" y="438"/>
                  </a:lnTo>
                  <a:lnTo>
                    <a:pt x="436" y="437"/>
                  </a:lnTo>
                  <a:lnTo>
                    <a:pt x="436" y="434"/>
                  </a:lnTo>
                  <a:lnTo>
                    <a:pt x="436" y="432"/>
                  </a:lnTo>
                  <a:lnTo>
                    <a:pt x="436" y="429"/>
                  </a:lnTo>
                  <a:lnTo>
                    <a:pt x="436" y="424"/>
                  </a:lnTo>
                  <a:lnTo>
                    <a:pt x="435" y="418"/>
                  </a:lnTo>
                  <a:lnTo>
                    <a:pt x="434" y="411"/>
                  </a:lnTo>
                  <a:lnTo>
                    <a:pt x="432" y="405"/>
                  </a:lnTo>
                  <a:lnTo>
                    <a:pt x="431" y="399"/>
                  </a:lnTo>
                  <a:lnTo>
                    <a:pt x="430" y="394"/>
                  </a:lnTo>
                  <a:lnTo>
                    <a:pt x="428" y="388"/>
                  </a:lnTo>
                  <a:lnTo>
                    <a:pt x="427" y="383"/>
                  </a:lnTo>
                  <a:lnTo>
                    <a:pt x="427" y="382"/>
                  </a:lnTo>
                  <a:lnTo>
                    <a:pt x="425" y="379"/>
                  </a:lnTo>
                  <a:lnTo>
                    <a:pt x="424" y="376"/>
                  </a:lnTo>
                  <a:lnTo>
                    <a:pt x="423" y="375"/>
                  </a:lnTo>
                  <a:lnTo>
                    <a:pt x="421" y="372"/>
                  </a:lnTo>
                  <a:lnTo>
                    <a:pt x="420" y="370"/>
                  </a:lnTo>
                  <a:lnTo>
                    <a:pt x="419" y="367"/>
                  </a:lnTo>
                  <a:lnTo>
                    <a:pt x="416" y="364"/>
                  </a:lnTo>
                  <a:lnTo>
                    <a:pt x="415" y="363"/>
                  </a:lnTo>
                  <a:lnTo>
                    <a:pt x="413" y="360"/>
                  </a:lnTo>
                  <a:lnTo>
                    <a:pt x="412" y="359"/>
                  </a:lnTo>
                  <a:lnTo>
                    <a:pt x="411" y="356"/>
                  </a:lnTo>
                  <a:lnTo>
                    <a:pt x="409" y="355"/>
                  </a:lnTo>
                  <a:lnTo>
                    <a:pt x="408" y="353"/>
                  </a:lnTo>
                  <a:lnTo>
                    <a:pt x="408" y="352"/>
                  </a:lnTo>
                  <a:lnTo>
                    <a:pt x="408" y="351"/>
                  </a:lnTo>
                  <a:lnTo>
                    <a:pt x="408" y="348"/>
                  </a:lnTo>
                  <a:lnTo>
                    <a:pt x="408" y="347"/>
                  </a:lnTo>
                  <a:lnTo>
                    <a:pt x="412" y="347"/>
                  </a:lnTo>
                  <a:lnTo>
                    <a:pt x="413" y="347"/>
                  </a:lnTo>
                  <a:lnTo>
                    <a:pt x="415" y="347"/>
                  </a:lnTo>
                  <a:lnTo>
                    <a:pt x="416" y="345"/>
                  </a:lnTo>
                  <a:lnTo>
                    <a:pt x="419" y="344"/>
                  </a:lnTo>
                  <a:lnTo>
                    <a:pt x="420" y="343"/>
                  </a:lnTo>
                  <a:lnTo>
                    <a:pt x="423" y="340"/>
                  </a:lnTo>
                  <a:lnTo>
                    <a:pt x="424" y="338"/>
                  </a:lnTo>
                  <a:lnTo>
                    <a:pt x="427" y="337"/>
                  </a:lnTo>
                  <a:lnTo>
                    <a:pt x="430" y="336"/>
                  </a:lnTo>
                  <a:lnTo>
                    <a:pt x="431" y="334"/>
                  </a:lnTo>
                  <a:lnTo>
                    <a:pt x="431" y="333"/>
                  </a:lnTo>
                  <a:lnTo>
                    <a:pt x="432" y="333"/>
                  </a:lnTo>
                  <a:lnTo>
                    <a:pt x="432" y="332"/>
                  </a:lnTo>
                  <a:lnTo>
                    <a:pt x="432" y="330"/>
                  </a:lnTo>
                  <a:lnTo>
                    <a:pt x="432" y="330"/>
                  </a:lnTo>
                  <a:lnTo>
                    <a:pt x="434" y="330"/>
                  </a:lnTo>
                  <a:lnTo>
                    <a:pt x="434" y="329"/>
                  </a:lnTo>
                  <a:lnTo>
                    <a:pt x="434" y="329"/>
                  </a:lnTo>
                  <a:lnTo>
                    <a:pt x="435" y="328"/>
                  </a:lnTo>
                  <a:lnTo>
                    <a:pt x="435" y="328"/>
                  </a:lnTo>
                  <a:lnTo>
                    <a:pt x="436" y="328"/>
                  </a:lnTo>
                  <a:lnTo>
                    <a:pt x="436" y="328"/>
                  </a:lnTo>
                  <a:lnTo>
                    <a:pt x="439" y="326"/>
                  </a:lnTo>
                  <a:lnTo>
                    <a:pt x="440" y="326"/>
                  </a:lnTo>
                  <a:lnTo>
                    <a:pt x="443" y="326"/>
                  </a:lnTo>
                  <a:lnTo>
                    <a:pt x="444" y="326"/>
                  </a:lnTo>
                  <a:lnTo>
                    <a:pt x="446" y="326"/>
                  </a:lnTo>
                  <a:lnTo>
                    <a:pt x="446" y="326"/>
                  </a:lnTo>
                  <a:lnTo>
                    <a:pt x="447" y="326"/>
                  </a:lnTo>
                  <a:lnTo>
                    <a:pt x="447" y="325"/>
                  </a:lnTo>
                  <a:lnTo>
                    <a:pt x="448" y="325"/>
                  </a:lnTo>
                  <a:lnTo>
                    <a:pt x="448" y="324"/>
                  </a:lnTo>
                  <a:lnTo>
                    <a:pt x="448" y="324"/>
                  </a:lnTo>
                  <a:lnTo>
                    <a:pt x="450" y="322"/>
                  </a:lnTo>
                  <a:lnTo>
                    <a:pt x="450" y="322"/>
                  </a:lnTo>
                  <a:lnTo>
                    <a:pt x="450" y="321"/>
                  </a:lnTo>
                  <a:lnTo>
                    <a:pt x="450" y="320"/>
                  </a:lnTo>
                  <a:lnTo>
                    <a:pt x="450" y="318"/>
                  </a:lnTo>
                  <a:lnTo>
                    <a:pt x="448" y="317"/>
                  </a:lnTo>
                  <a:lnTo>
                    <a:pt x="448" y="316"/>
                  </a:lnTo>
                  <a:lnTo>
                    <a:pt x="448" y="314"/>
                  </a:lnTo>
                  <a:lnTo>
                    <a:pt x="448" y="313"/>
                  </a:lnTo>
                  <a:lnTo>
                    <a:pt x="447" y="311"/>
                  </a:lnTo>
                  <a:lnTo>
                    <a:pt x="447" y="310"/>
                  </a:lnTo>
                  <a:lnTo>
                    <a:pt x="446" y="309"/>
                  </a:lnTo>
                  <a:lnTo>
                    <a:pt x="446" y="307"/>
                  </a:lnTo>
                  <a:lnTo>
                    <a:pt x="446" y="306"/>
                  </a:lnTo>
                  <a:lnTo>
                    <a:pt x="446" y="305"/>
                  </a:lnTo>
                  <a:lnTo>
                    <a:pt x="446" y="303"/>
                  </a:lnTo>
                  <a:lnTo>
                    <a:pt x="447" y="302"/>
                  </a:lnTo>
                  <a:lnTo>
                    <a:pt x="447" y="301"/>
                  </a:lnTo>
                  <a:lnTo>
                    <a:pt x="448" y="299"/>
                  </a:lnTo>
                  <a:lnTo>
                    <a:pt x="450" y="298"/>
                  </a:lnTo>
                  <a:lnTo>
                    <a:pt x="451" y="297"/>
                  </a:lnTo>
                  <a:lnTo>
                    <a:pt x="452" y="297"/>
                  </a:lnTo>
                  <a:lnTo>
                    <a:pt x="452" y="295"/>
                  </a:lnTo>
                  <a:lnTo>
                    <a:pt x="452" y="295"/>
                  </a:lnTo>
                  <a:lnTo>
                    <a:pt x="452" y="294"/>
                  </a:lnTo>
                  <a:lnTo>
                    <a:pt x="452" y="294"/>
                  </a:lnTo>
                  <a:lnTo>
                    <a:pt x="452" y="293"/>
                  </a:lnTo>
                  <a:lnTo>
                    <a:pt x="452" y="293"/>
                  </a:lnTo>
                  <a:lnTo>
                    <a:pt x="452" y="291"/>
                  </a:lnTo>
                  <a:lnTo>
                    <a:pt x="452" y="291"/>
                  </a:lnTo>
                  <a:lnTo>
                    <a:pt x="452" y="290"/>
                  </a:lnTo>
                  <a:lnTo>
                    <a:pt x="452" y="289"/>
                  </a:lnTo>
                  <a:lnTo>
                    <a:pt x="452" y="289"/>
                  </a:lnTo>
                  <a:lnTo>
                    <a:pt x="452" y="286"/>
                  </a:lnTo>
                  <a:lnTo>
                    <a:pt x="454" y="283"/>
                  </a:lnTo>
                  <a:lnTo>
                    <a:pt x="455" y="282"/>
                  </a:lnTo>
                  <a:lnTo>
                    <a:pt x="457" y="279"/>
                  </a:lnTo>
                  <a:lnTo>
                    <a:pt x="458" y="278"/>
                  </a:lnTo>
                  <a:lnTo>
                    <a:pt x="461" y="275"/>
                  </a:lnTo>
                  <a:lnTo>
                    <a:pt x="463" y="274"/>
                  </a:lnTo>
                  <a:lnTo>
                    <a:pt x="465" y="271"/>
                  </a:lnTo>
                  <a:lnTo>
                    <a:pt x="467" y="270"/>
                  </a:lnTo>
                  <a:lnTo>
                    <a:pt x="469" y="267"/>
                  </a:lnTo>
                  <a:lnTo>
                    <a:pt x="470" y="266"/>
                  </a:lnTo>
                  <a:lnTo>
                    <a:pt x="473" y="264"/>
                  </a:lnTo>
                  <a:lnTo>
                    <a:pt x="474" y="263"/>
                  </a:lnTo>
                  <a:lnTo>
                    <a:pt x="475" y="262"/>
                  </a:lnTo>
                  <a:lnTo>
                    <a:pt x="477" y="260"/>
                  </a:lnTo>
                  <a:lnTo>
                    <a:pt x="477" y="260"/>
                  </a:lnTo>
                  <a:lnTo>
                    <a:pt x="477" y="259"/>
                  </a:lnTo>
                  <a:lnTo>
                    <a:pt x="478" y="259"/>
                  </a:lnTo>
                  <a:lnTo>
                    <a:pt x="478" y="257"/>
                  </a:lnTo>
                  <a:lnTo>
                    <a:pt x="478" y="256"/>
                  </a:lnTo>
                  <a:lnTo>
                    <a:pt x="478" y="255"/>
                  </a:lnTo>
                  <a:lnTo>
                    <a:pt x="478" y="255"/>
                  </a:lnTo>
                  <a:lnTo>
                    <a:pt x="478" y="253"/>
                  </a:lnTo>
                  <a:lnTo>
                    <a:pt x="478" y="252"/>
                  </a:lnTo>
                  <a:lnTo>
                    <a:pt x="477" y="252"/>
                  </a:lnTo>
                  <a:lnTo>
                    <a:pt x="477" y="251"/>
                  </a:lnTo>
                  <a:lnTo>
                    <a:pt x="475" y="249"/>
                  </a:lnTo>
                  <a:lnTo>
                    <a:pt x="474" y="249"/>
                  </a:lnTo>
                  <a:lnTo>
                    <a:pt x="474" y="249"/>
                  </a:lnTo>
                  <a:lnTo>
                    <a:pt x="473" y="248"/>
                  </a:lnTo>
                  <a:lnTo>
                    <a:pt x="471" y="248"/>
                  </a:lnTo>
                  <a:lnTo>
                    <a:pt x="470" y="248"/>
                  </a:lnTo>
                  <a:lnTo>
                    <a:pt x="470" y="247"/>
                  </a:lnTo>
                  <a:lnTo>
                    <a:pt x="469" y="247"/>
                  </a:lnTo>
                  <a:lnTo>
                    <a:pt x="467" y="247"/>
                  </a:lnTo>
                  <a:lnTo>
                    <a:pt x="466" y="245"/>
                  </a:lnTo>
                  <a:lnTo>
                    <a:pt x="466" y="244"/>
                  </a:lnTo>
                  <a:lnTo>
                    <a:pt x="465" y="244"/>
                  </a:lnTo>
                  <a:lnTo>
                    <a:pt x="463" y="241"/>
                  </a:lnTo>
                  <a:lnTo>
                    <a:pt x="462" y="237"/>
                  </a:lnTo>
                  <a:lnTo>
                    <a:pt x="461" y="233"/>
                  </a:lnTo>
                  <a:lnTo>
                    <a:pt x="459" y="228"/>
                  </a:lnTo>
                  <a:lnTo>
                    <a:pt x="458" y="224"/>
                  </a:lnTo>
                  <a:lnTo>
                    <a:pt x="457" y="220"/>
                  </a:lnTo>
                  <a:lnTo>
                    <a:pt x="457" y="218"/>
                  </a:lnTo>
                  <a:lnTo>
                    <a:pt x="455" y="217"/>
                  </a:lnTo>
                  <a:lnTo>
                    <a:pt x="455" y="216"/>
                  </a:lnTo>
                  <a:lnTo>
                    <a:pt x="454" y="214"/>
                  </a:lnTo>
                  <a:lnTo>
                    <a:pt x="452" y="214"/>
                  </a:lnTo>
                  <a:lnTo>
                    <a:pt x="451" y="213"/>
                  </a:lnTo>
                  <a:lnTo>
                    <a:pt x="448" y="212"/>
                  </a:lnTo>
                  <a:lnTo>
                    <a:pt x="447" y="212"/>
                  </a:lnTo>
                  <a:lnTo>
                    <a:pt x="446" y="212"/>
                  </a:lnTo>
                  <a:lnTo>
                    <a:pt x="444" y="212"/>
                  </a:lnTo>
                  <a:lnTo>
                    <a:pt x="444" y="210"/>
                  </a:lnTo>
                  <a:lnTo>
                    <a:pt x="443" y="210"/>
                  </a:lnTo>
                  <a:lnTo>
                    <a:pt x="443" y="209"/>
                  </a:lnTo>
                  <a:lnTo>
                    <a:pt x="443" y="209"/>
                  </a:lnTo>
                  <a:lnTo>
                    <a:pt x="442" y="207"/>
                  </a:lnTo>
                  <a:lnTo>
                    <a:pt x="442" y="206"/>
                  </a:lnTo>
                  <a:lnTo>
                    <a:pt x="442" y="205"/>
                  </a:lnTo>
                  <a:lnTo>
                    <a:pt x="442" y="203"/>
                  </a:lnTo>
                  <a:lnTo>
                    <a:pt x="442" y="202"/>
                  </a:lnTo>
                  <a:lnTo>
                    <a:pt x="440" y="202"/>
                  </a:lnTo>
                  <a:lnTo>
                    <a:pt x="440" y="202"/>
                  </a:lnTo>
                  <a:lnTo>
                    <a:pt x="440" y="202"/>
                  </a:lnTo>
                  <a:lnTo>
                    <a:pt x="439" y="201"/>
                  </a:lnTo>
                  <a:lnTo>
                    <a:pt x="438" y="201"/>
                  </a:lnTo>
                  <a:lnTo>
                    <a:pt x="436" y="199"/>
                  </a:lnTo>
                  <a:lnTo>
                    <a:pt x="434" y="198"/>
                  </a:lnTo>
                  <a:lnTo>
                    <a:pt x="434" y="198"/>
                  </a:lnTo>
                  <a:lnTo>
                    <a:pt x="432" y="197"/>
                  </a:lnTo>
                  <a:lnTo>
                    <a:pt x="432" y="197"/>
                  </a:lnTo>
                  <a:lnTo>
                    <a:pt x="431" y="195"/>
                  </a:lnTo>
                  <a:lnTo>
                    <a:pt x="431" y="194"/>
                  </a:lnTo>
                  <a:lnTo>
                    <a:pt x="431" y="193"/>
                  </a:lnTo>
                  <a:lnTo>
                    <a:pt x="430" y="191"/>
                  </a:lnTo>
                  <a:lnTo>
                    <a:pt x="430" y="190"/>
                  </a:lnTo>
                  <a:lnTo>
                    <a:pt x="430" y="189"/>
                  </a:lnTo>
                  <a:lnTo>
                    <a:pt x="430" y="186"/>
                  </a:lnTo>
                  <a:lnTo>
                    <a:pt x="430" y="183"/>
                  </a:lnTo>
                  <a:lnTo>
                    <a:pt x="430" y="180"/>
                  </a:lnTo>
                  <a:lnTo>
                    <a:pt x="430" y="180"/>
                  </a:lnTo>
                  <a:lnTo>
                    <a:pt x="428" y="179"/>
                  </a:lnTo>
                  <a:lnTo>
                    <a:pt x="428" y="179"/>
                  </a:lnTo>
                  <a:lnTo>
                    <a:pt x="428" y="179"/>
                  </a:lnTo>
                  <a:lnTo>
                    <a:pt x="428" y="178"/>
                  </a:lnTo>
                  <a:lnTo>
                    <a:pt x="427" y="178"/>
                  </a:lnTo>
                  <a:lnTo>
                    <a:pt x="427" y="178"/>
                  </a:lnTo>
                  <a:lnTo>
                    <a:pt x="427" y="178"/>
                  </a:lnTo>
                  <a:lnTo>
                    <a:pt x="425" y="178"/>
                  </a:lnTo>
                  <a:lnTo>
                    <a:pt x="424" y="176"/>
                  </a:lnTo>
                  <a:lnTo>
                    <a:pt x="423" y="175"/>
                  </a:lnTo>
                  <a:lnTo>
                    <a:pt x="421" y="175"/>
                  </a:lnTo>
                  <a:lnTo>
                    <a:pt x="421" y="174"/>
                  </a:lnTo>
                  <a:lnTo>
                    <a:pt x="420" y="174"/>
                  </a:lnTo>
                  <a:lnTo>
                    <a:pt x="420" y="172"/>
                  </a:lnTo>
                  <a:lnTo>
                    <a:pt x="420" y="171"/>
                  </a:lnTo>
                  <a:lnTo>
                    <a:pt x="420" y="170"/>
                  </a:lnTo>
                  <a:lnTo>
                    <a:pt x="421" y="168"/>
                  </a:lnTo>
                  <a:lnTo>
                    <a:pt x="421" y="167"/>
                  </a:lnTo>
                  <a:lnTo>
                    <a:pt x="421" y="166"/>
                  </a:lnTo>
                  <a:lnTo>
                    <a:pt x="423" y="164"/>
                  </a:lnTo>
                  <a:lnTo>
                    <a:pt x="423" y="163"/>
                  </a:lnTo>
                  <a:lnTo>
                    <a:pt x="423" y="162"/>
                  </a:lnTo>
                  <a:lnTo>
                    <a:pt x="423" y="160"/>
                  </a:lnTo>
                  <a:lnTo>
                    <a:pt x="423" y="159"/>
                  </a:lnTo>
                  <a:lnTo>
                    <a:pt x="423" y="158"/>
                  </a:lnTo>
                  <a:lnTo>
                    <a:pt x="421" y="156"/>
                  </a:lnTo>
                  <a:lnTo>
                    <a:pt x="421" y="156"/>
                  </a:lnTo>
                  <a:lnTo>
                    <a:pt x="420" y="155"/>
                  </a:lnTo>
                  <a:lnTo>
                    <a:pt x="419" y="153"/>
                  </a:lnTo>
                  <a:lnTo>
                    <a:pt x="419" y="155"/>
                  </a:lnTo>
                  <a:lnTo>
                    <a:pt x="419" y="156"/>
                  </a:lnTo>
                  <a:lnTo>
                    <a:pt x="417" y="158"/>
                  </a:lnTo>
                  <a:lnTo>
                    <a:pt x="417" y="160"/>
                  </a:lnTo>
                  <a:lnTo>
                    <a:pt x="416" y="162"/>
                  </a:lnTo>
                  <a:lnTo>
                    <a:pt x="415" y="163"/>
                  </a:lnTo>
                  <a:lnTo>
                    <a:pt x="412" y="166"/>
                  </a:lnTo>
                  <a:lnTo>
                    <a:pt x="409" y="167"/>
                  </a:lnTo>
                  <a:lnTo>
                    <a:pt x="408" y="168"/>
                  </a:lnTo>
                  <a:lnTo>
                    <a:pt x="407" y="168"/>
                  </a:lnTo>
                  <a:lnTo>
                    <a:pt x="405" y="170"/>
                  </a:lnTo>
                  <a:lnTo>
                    <a:pt x="404" y="170"/>
                  </a:lnTo>
                  <a:lnTo>
                    <a:pt x="404" y="170"/>
                  </a:lnTo>
                  <a:lnTo>
                    <a:pt x="404" y="170"/>
                  </a:lnTo>
                  <a:lnTo>
                    <a:pt x="403" y="171"/>
                  </a:lnTo>
                  <a:lnTo>
                    <a:pt x="403" y="171"/>
                  </a:lnTo>
                  <a:lnTo>
                    <a:pt x="401" y="172"/>
                  </a:lnTo>
                  <a:lnTo>
                    <a:pt x="401" y="175"/>
                  </a:lnTo>
                  <a:lnTo>
                    <a:pt x="400" y="175"/>
                  </a:lnTo>
                  <a:lnTo>
                    <a:pt x="400" y="176"/>
                  </a:lnTo>
                  <a:lnTo>
                    <a:pt x="400" y="178"/>
                  </a:lnTo>
                  <a:lnTo>
                    <a:pt x="398" y="178"/>
                  </a:lnTo>
                  <a:lnTo>
                    <a:pt x="397" y="179"/>
                  </a:lnTo>
                  <a:lnTo>
                    <a:pt x="397" y="179"/>
                  </a:lnTo>
                  <a:lnTo>
                    <a:pt x="396" y="179"/>
                  </a:lnTo>
                  <a:lnTo>
                    <a:pt x="396" y="180"/>
                  </a:lnTo>
                  <a:lnTo>
                    <a:pt x="394" y="180"/>
                  </a:lnTo>
                  <a:lnTo>
                    <a:pt x="393" y="182"/>
                  </a:lnTo>
                  <a:lnTo>
                    <a:pt x="393" y="182"/>
                  </a:lnTo>
                  <a:lnTo>
                    <a:pt x="393" y="182"/>
                  </a:lnTo>
                  <a:lnTo>
                    <a:pt x="392" y="183"/>
                  </a:lnTo>
                  <a:lnTo>
                    <a:pt x="392" y="183"/>
                  </a:lnTo>
                  <a:lnTo>
                    <a:pt x="392" y="185"/>
                  </a:lnTo>
                  <a:lnTo>
                    <a:pt x="392" y="186"/>
                  </a:lnTo>
                  <a:lnTo>
                    <a:pt x="390" y="186"/>
                  </a:lnTo>
                  <a:lnTo>
                    <a:pt x="389" y="187"/>
                  </a:lnTo>
                  <a:lnTo>
                    <a:pt x="388" y="189"/>
                  </a:lnTo>
                  <a:lnTo>
                    <a:pt x="385" y="189"/>
                  </a:lnTo>
                  <a:lnTo>
                    <a:pt x="384" y="190"/>
                  </a:lnTo>
                  <a:lnTo>
                    <a:pt x="381" y="190"/>
                  </a:lnTo>
                  <a:lnTo>
                    <a:pt x="380" y="191"/>
                  </a:lnTo>
                  <a:lnTo>
                    <a:pt x="377" y="191"/>
                  </a:lnTo>
                  <a:lnTo>
                    <a:pt x="375" y="193"/>
                  </a:lnTo>
                  <a:lnTo>
                    <a:pt x="374" y="193"/>
                  </a:lnTo>
                  <a:lnTo>
                    <a:pt x="373" y="193"/>
                  </a:lnTo>
                  <a:lnTo>
                    <a:pt x="373" y="194"/>
                  </a:lnTo>
                  <a:lnTo>
                    <a:pt x="371" y="194"/>
                  </a:lnTo>
                  <a:lnTo>
                    <a:pt x="371" y="195"/>
                  </a:lnTo>
                  <a:lnTo>
                    <a:pt x="371" y="197"/>
                  </a:lnTo>
                  <a:lnTo>
                    <a:pt x="370" y="197"/>
                  </a:lnTo>
                  <a:lnTo>
                    <a:pt x="370" y="198"/>
                  </a:lnTo>
                  <a:lnTo>
                    <a:pt x="370" y="199"/>
                  </a:lnTo>
                  <a:lnTo>
                    <a:pt x="369" y="201"/>
                  </a:lnTo>
                  <a:lnTo>
                    <a:pt x="369" y="203"/>
                  </a:lnTo>
                  <a:lnTo>
                    <a:pt x="367" y="206"/>
                  </a:lnTo>
                  <a:lnTo>
                    <a:pt x="366" y="209"/>
                  </a:lnTo>
                  <a:lnTo>
                    <a:pt x="365" y="210"/>
                  </a:lnTo>
                  <a:lnTo>
                    <a:pt x="365" y="210"/>
                  </a:lnTo>
                  <a:lnTo>
                    <a:pt x="363" y="212"/>
                  </a:lnTo>
                  <a:lnTo>
                    <a:pt x="363" y="213"/>
                  </a:lnTo>
                  <a:lnTo>
                    <a:pt x="362" y="213"/>
                  </a:lnTo>
                  <a:lnTo>
                    <a:pt x="361" y="214"/>
                  </a:lnTo>
                  <a:lnTo>
                    <a:pt x="361" y="214"/>
                  </a:lnTo>
                  <a:lnTo>
                    <a:pt x="359" y="214"/>
                  </a:lnTo>
                  <a:lnTo>
                    <a:pt x="359" y="214"/>
                  </a:lnTo>
                  <a:lnTo>
                    <a:pt x="359" y="214"/>
                  </a:lnTo>
                  <a:lnTo>
                    <a:pt x="358" y="213"/>
                  </a:lnTo>
                  <a:lnTo>
                    <a:pt x="358" y="213"/>
                  </a:lnTo>
                  <a:lnTo>
                    <a:pt x="358" y="213"/>
                  </a:lnTo>
                  <a:lnTo>
                    <a:pt x="358" y="212"/>
                  </a:lnTo>
                  <a:lnTo>
                    <a:pt x="359" y="212"/>
                  </a:lnTo>
                  <a:lnTo>
                    <a:pt x="359" y="210"/>
                  </a:lnTo>
                  <a:lnTo>
                    <a:pt x="361" y="209"/>
                  </a:lnTo>
                  <a:lnTo>
                    <a:pt x="362" y="206"/>
                  </a:lnTo>
                  <a:lnTo>
                    <a:pt x="363" y="205"/>
                  </a:lnTo>
                  <a:lnTo>
                    <a:pt x="363" y="203"/>
                  </a:lnTo>
                  <a:lnTo>
                    <a:pt x="365" y="201"/>
                  </a:lnTo>
                  <a:lnTo>
                    <a:pt x="365" y="199"/>
                  </a:lnTo>
                  <a:lnTo>
                    <a:pt x="365" y="197"/>
                  </a:lnTo>
                  <a:lnTo>
                    <a:pt x="365" y="194"/>
                  </a:lnTo>
                  <a:lnTo>
                    <a:pt x="366" y="193"/>
                  </a:lnTo>
                  <a:lnTo>
                    <a:pt x="366" y="191"/>
                  </a:lnTo>
                  <a:lnTo>
                    <a:pt x="366" y="190"/>
                  </a:lnTo>
                  <a:lnTo>
                    <a:pt x="367" y="190"/>
                  </a:lnTo>
                  <a:lnTo>
                    <a:pt x="367" y="189"/>
                  </a:lnTo>
                  <a:lnTo>
                    <a:pt x="367" y="187"/>
                  </a:lnTo>
                  <a:lnTo>
                    <a:pt x="369" y="187"/>
                  </a:lnTo>
                  <a:lnTo>
                    <a:pt x="370" y="186"/>
                  </a:lnTo>
                  <a:lnTo>
                    <a:pt x="370" y="186"/>
                  </a:lnTo>
                  <a:lnTo>
                    <a:pt x="371" y="185"/>
                  </a:lnTo>
                  <a:lnTo>
                    <a:pt x="371" y="185"/>
                  </a:lnTo>
                  <a:lnTo>
                    <a:pt x="373" y="183"/>
                  </a:lnTo>
                  <a:lnTo>
                    <a:pt x="373" y="182"/>
                  </a:lnTo>
                  <a:lnTo>
                    <a:pt x="373" y="180"/>
                  </a:lnTo>
                  <a:lnTo>
                    <a:pt x="374" y="179"/>
                  </a:lnTo>
                  <a:lnTo>
                    <a:pt x="374" y="178"/>
                  </a:lnTo>
                  <a:lnTo>
                    <a:pt x="374" y="176"/>
                  </a:lnTo>
                  <a:lnTo>
                    <a:pt x="374" y="175"/>
                  </a:lnTo>
                  <a:lnTo>
                    <a:pt x="375" y="174"/>
                  </a:lnTo>
                  <a:lnTo>
                    <a:pt x="375" y="174"/>
                  </a:lnTo>
                  <a:lnTo>
                    <a:pt x="377" y="172"/>
                  </a:lnTo>
                  <a:lnTo>
                    <a:pt x="377" y="171"/>
                  </a:lnTo>
                  <a:lnTo>
                    <a:pt x="378" y="171"/>
                  </a:lnTo>
                  <a:lnTo>
                    <a:pt x="378" y="170"/>
                  </a:lnTo>
                  <a:lnTo>
                    <a:pt x="381" y="170"/>
                  </a:lnTo>
                  <a:lnTo>
                    <a:pt x="382" y="168"/>
                  </a:lnTo>
                  <a:lnTo>
                    <a:pt x="384" y="167"/>
                  </a:lnTo>
                  <a:lnTo>
                    <a:pt x="384" y="166"/>
                  </a:lnTo>
                  <a:lnTo>
                    <a:pt x="385" y="166"/>
                  </a:lnTo>
                  <a:lnTo>
                    <a:pt x="386" y="163"/>
                  </a:lnTo>
                  <a:lnTo>
                    <a:pt x="388" y="162"/>
                  </a:lnTo>
                  <a:lnTo>
                    <a:pt x="388" y="159"/>
                  </a:lnTo>
                  <a:lnTo>
                    <a:pt x="389" y="156"/>
                  </a:lnTo>
                  <a:lnTo>
                    <a:pt x="392" y="153"/>
                  </a:lnTo>
                  <a:lnTo>
                    <a:pt x="394" y="149"/>
                  </a:lnTo>
                  <a:lnTo>
                    <a:pt x="397" y="145"/>
                  </a:lnTo>
                  <a:lnTo>
                    <a:pt x="397" y="143"/>
                  </a:lnTo>
                  <a:lnTo>
                    <a:pt x="398" y="141"/>
                  </a:lnTo>
                  <a:lnTo>
                    <a:pt x="400" y="140"/>
                  </a:lnTo>
                  <a:lnTo>
                    <a:pt x="400" y="137"/>
                  </a:lnTo>
                  <a:lnTo>
                    <a:pt x="400" y="137"/>
                  </a:lnTo>
                  <a:lnTo>
                    <a:pt x="401" y="136"/>
                  </a:lnTo>
                  <a:lnTo>
                    <a:pt x="400" y="136"/>
                  </a:lnTo>
                  <a:lnTo>
                    <a:pt x="400" y="136"/>
                  </a:lnTo>
                  <a:lnTo>
                    <a:pt x="400" y="135"/>
                  </a:lnTo>
                  <a:lnTo>
                    <a:pt x="400" y="135"/>
                  </a:lnTo>
                  <a:lnTo>
                    <a:pt x="400" y="135"/>
                  </a:lnTo>
                  <a:lnTo>
                    <a:pt x="400" y="135"/>
                  </a:lnTo>
                  <a:lnTo>
                    <a:pt x="400" y="135"/>
                  </a:lnTo>
                  <a:lnTo>
                    <a:pt x="400" y="133"/>
                  </a:lnTo>
                  <a:lnTo>
                    <a:pt x="400" y="132"/>
                  </a:lnTo>
                  <a:lnTo>
                    <a:pt x="400" y="132"/>
                  </a:lnTo>
                  <a:lnTo>
                    <a:pt x="401" y="131"/>
                  </a:lnTo>
                  <a:lnTo>
                    <a:pt x="403" y="129"/>
                  </a:lnTo>
                  <a:lnTo>
                    <a:pt x="404" y="126"/>
                  </a:lnTo>
                  <a:lnTo>
                    <a:pt x="407" y="122"/>
                  </a:lnTo>
                  <a:lnTo>
                    <a:pt x="408" y="120"/>
                  </a:lnTo>
                  <a:lnTo>
                    <a:pt x="409" y="117"/>
                  </a:lnTo>
                  <a:lnTo>
                    <a:pt x="411" y="114"/>
                  </a:lnTo>
                  <a:lnTo>
                    <a:pt x="411" y="112"/>
                  </a:lnTo>
                  <a:lnTo>
                    <a:pt x="412" y="112"/>
                  </a:lnTo>
                  <a:lnTo>
                    <a:pt x="412" y="112"/>
                  </a:lnTo>
                  <a:lnTo>
                    <a:pt x="413" y="110"/>
                  </a:lnTo>
                  <a:lnTo>
                    <a:pt x="413" y="110"/>
                  </a:lnTo>
                  <a:lnTo>
                    <a:pt x="413" y="110"/>
                  </a:lnTo>
                  <a:lnTo>
                    <a:pt x="415" y="110"/>
                  </a:lnTo>
                  <a:lnTo>
                    <a:pt x="415" y="109"/>
                  </a:lnTo>
                  <a:lnTo>
                    <a:pt x="416" y="109"/>
                  </a:lnTo>
                  <a:lnTo>
                    <a:pt x="416" y="108"/>
                  </a:lnTo>
                  <a:lnTo>
                    <a:pt x="417" y="106"/>
                  </a:lnTo>
                  <a:lnTo>
                    <a:pt x="419" y="104"/>
                  </a:lnTo>
                  <a:lnTo>
                    <a:pt x="420" y="102"/>
                  </a:lnTo>
                  <a:lnTo>
                    <a:pt x="420" y="99"/>
                  </a:lnTo>
                  <a:lnTo>
                    <a:pt x="421" y="98"/>
                  </a:lnTo>
                  <a:lnTo>
                    <a:pt x="423" y="97"/>
                  </a:lnTo>
                  <a:lnTo>
                    <a:pt x="423" y="95"/>
                  </a:lnTo>
                  <a:lnTo>
                    <a:pt x="424" y="93"/>
                  </a:lnTo>
                  <a:lnTo>
                    <a:pt x="425" y="90"/>
                  </a:lnTo>
                  <a:lnTo>
                    <a:pt x="427" y="89"/>
                  </a:lnTo>
                  <a:lnTo>
                    <a:pt x="427" y="85"/>
                  </a:lnTo>
                  <a:lnTo>
                    <a:pt x="428" y="82"/>
                  </a:lnTo>
                  <a:lnTo>
                    <a:pt x="428" y="79"/>
                  </a:lnTo>
                  <a:lnTo>
                    <a:pt x="428" y="78"/>
                  </a:lnTo>
                  <a:lnTo>
                    <a:pt x="428" y="77"/>
                  </a:lnTo>
                  <a:lnTo>
                    <a:pt x="427" y="75"/>
                  </a:lnTo>
                  <a:lnTo>
                    <a:pt x="427" y="74"/>
                  </a:lnTo>
                  <a:lnTo>
                    <a:pt x="427" y="72"/>
                  </a:lnTo>
                  <a:lnTo>
                    <a:pt x="425" y="71"/>
                  </a:lnTo>
                  <a:lnTo>
                    <a:pt x="425" y="70"/>
                  </a:lnTo>
                  <a:lnTo>
                    <a:pt x="424" y="68"/>
                  </a:lnTo>
                  <a:lnTo>
                    <a:pt x="423" y="67"/>
                  </a:lnTo>
                  <a:lnTo>
                    <a:pt x="421" y="67"/>
                  </a:lnTo>
                  <a:lnTo>
                    <a:pt x="421" y="67"/>
                  </a:lnTo>
                  <a:lnTo>
                    <a:pt x="420" y="67"/>
                  </a:lnTo>
                  <a:lnTo>
                    <a:pt x="420" y="67"/>
                  </a:lnTo>
                  <a:lnTo>
                    <a:pt x="420" y="67"/>
                  </a:lnTo>
                  <a:lnTo>
                    <a:pt x="419" y="67"/>
                  </a:lnTo>
                  <a:lnTo>
                    <a:pt x="419" y="67"/>
                  </a:lnTo>
                  <a:lnTo>
                    <a:pt x="417" y="67"/>
                  </a:lnTo>
                  <a:lnTo>
                    <a:pt x="417" y="67"/>
                  </a:lnTo>
                  <a:lnTo>
                    <a:pt x="416" y="66"/>
                  </a:lnTo>
                  <a:lnTo>
                    <a:pt x="413" y="64"/>
                  </a:lnTo>
                  <a:lnTo>
                    <a:pt x="413" y="63"/>
                  </a:lnTo>
                  <a:lnTo>
                    <a:pt x="412" y="63"/>
                  </a:lnTo>
                  <a:lnTo>
                    <a:pt x="412" y="62"/>
                  </a:lnTo>
                  <a:lnTo>
                    <a:pt x="412" y="62"/>
                  </a:lnTo>
                  <a:lnTo>
                    <a:pt x="413" y="62"/>
                  </a:lnTo>
                  <a:lnTo>
                    <a:pt x="413" y="60"/>
                  </a:lnTo>
                  <a:lnTo>
                    <a:pt x="415" y="60"/>
                  </a:lnTo>
                  <a:lnTo>
                    <a:pt x="416" y="60"/>
                  </a:lnTo>
                  <a:lnTo>
                    <a:pt x="417" y="62"/>
                  </a:lnTo>
                  <a:lnTo>
                    <a:pt x="419" y="62"/>
                  </a:lnTo>
                  <a:lnTo>
                    <a:pt x="420" y="60"/>
                  </a:lnTo>
                  <a:lnTo>
                    <a:pt x="421" y="60"/>
                  </a:lnTo>
                  <a:lnTo>
                    <a:pt x="421" y="60"/>
                  </a:lnTo>
                  <a:lnTo>
                    <a:pt x="423" y="59"/>
                  </a:lnTo>
                  <a:lnTo>
                    <a:pt x="423" y="59"/>
                  </a:lnTo>
                  <a:lnTo>
                    <a:pt x="423" y="58"/>
                  </a:lnTo>
                  <a:lnTo>
                    <a:pt x="423" y="56"/>
                  </a:lnTo>
                  <a:lnTo>
                    <a:pt x="423" y="55"/>
                  </a:lnTo>
                  <a:lnTo>
                    <a:pt x="423" y="52"/>
                  </a:lnTo>
                  <a:lnTo>
                    <a:pt x="421" y="51"/>
                  </a:lnTo>
                  <a:lnTo>
                    <a:pt x="420" y="51"/>
                  </a:lnTo>
                  <a:lnTo>
                    <a:pt x="419" y="48"/>
                  </a:lnTo>
                  <a:lnTo>
                    <a:pt x="417" y="47"/>
                  </a:lnTo>
                  <a:lnTo>
                    <a:pt x="416" y="45"/>
                  </a:lnTo>
                  <a:lnTo>
                    <a:pt x="415" y="44"/>
                  </a:lnTo>
                  <a:lnTo>
                    <a:pt x="413" y="43"/>
                  </a:lnTo>
                  <a:lnTo>
                    <a:pt x="412" y="41"/>
                  </a:lnTo>
                  <a:lnTo>
                    <a:pt x="411" y="40"/>
                  </a:lnTo>
                  <a:lnTo>
                    <a:pt x="411" y="40"/>
                  </a:lnTo>
                  <a:lnTo>
                    <a:pt x="409" y="40"/>
                  </a:lnTo>
                  <a:lnTo>
                    <a:pt x="409" y="40"/>
                  </a:lnTo>
                  <a:lnTo>
                    <a:pt x="409" y="40"/>
                  </a:lnTo>
                  <a:lnTo>
                    <a:pt x="409" y="40"/>
                  </a:lnTo>
                  <a:lnTo>
                    <a:pt x="409" y="41"/>
                  </a:lnTo>
                  <a:lnTo>
                    <a:pt x="409" y="41"/>
                  </a:lnTo>
                  <a:lnTo>
                    <a:pt x="409" y="43"/>
                  </a:lnTo>
                  <a:lnTo>
                    <a:pt x="409" y="44"/>
                  </a:lnTo>
                  <a:lnTo>
                    <a:pt x="408" y="45"/>
                  </a:lnTo>
                  <a:lnTo>
                    <a:pt x="408" y="45"/>
                  </a:lnTo>
                  <a:lnTo>
                    <a:pt x="408" y="45"/>
                  </a:lnTo>
                  <a:lnTo>
                    <a:pt x="408" y="47"/>
                  </a:lnTo>
                  <a:lnTo>
                    <a:pt x="408" y="47"/>
                  </a:lnTo>
                  <a:lnTo>
                    <a:pt x="407" y="47"/>
                  </a:lnTo>
                  <a:lnTo>
                    <a:pt x="407" y="45"/>
                  </a:lnTo>
                  <a:lnTo>
                    <a:pt x="407" y="45"/>
                  </a:lnTo>
                  <a:lnTo>
                    <a:pt x="405" y="45"/>
                  </a:lnTo>
                  <a:lnTo>
                    <a:pt x="405" y="44"/>
                  </a:lnTo>
                  <a:lnTo>
                    <a:pt x="405" y="43"/>
                  </a:lnTo>
                  <a:lnTo>
                    <a:pt x="404" y="41"/>
                  </a:lnTo>
                  <a:lnTo>
                    <a:pt x="404" y="40"/>
                  </a:lnTo>
                  <a:lnTo>
                    <a:pt x="404" y="39"/>
                  </a:lnTo>
                  <a:lnTo>
                    <a:pt x="404" y="37"/>
                  </a:lnTo>
                  <a:lnTo>
                    <a:pt x="403" y="36"/>
                  </a:lnTo>
                  <a:lnTo>
                    <a:pt x="401" y="35"/>
                  </a:lnTo>
                  <a:lnTo>
                    <a:pt x="400" y="35"/>
                  </a:lnTo>
                  <a:lnTo>
                    <a:pt x="400" y="35"/>
                  </a:lnTo>
                  <a:lnTo>
                    <a:pt x="398" y="35"/>
                  </a:lnTo>
                  <a:lnTo>
                    <a:pt x="398" y="35"/>
                  </a:lnTo>
                  <a:lnTo>
                    <a:pt x="397" y="35"/>
                  </a:lnTo>
                  <a:lnTo>
                    <a:pt x="397" y="35"/>
                  </a:lnTo>
                  <a:lnTo>
                    <a:pt x="396" y="35"/>
                  </a:lnTo>
                  <a:lnTo>
                    <a:pt x="396" y="35"/>
                  </a:lnTo>
                  <a:lnTo>
                    <a:pt x="396" y="35"/>
                  </a:lnTo>
                  <a:lnTo>
                    <a:pt x="394" y="35"/>
                  </a:lnTo>
                  <a:lnTo>
                    <a:pt x="394" y="35"/>
                  </a:lnTo>
                  <a:lnTo>
                    <a:pt x="394" y="35"/>
                  </a:lnTo>
                  <a:lnTo>
                    <a:pt x="394" y="33"/>
                  </a:lnTo>
                  <a:lnTo>
                    <a:pt x="393" y="33"/>
                  </a:lnTo>
                  <a:lnTo>
                    <a:pt x="393" y="32"/>
                  </a:lnTo>
                  <a:lnTo>
                    <a:pt x="392" y="29"/>
                  </a:lnTo>
                  <a:lnTo>
                    <a:pt x="390" y="28"/>
                  </a:lnTo>
                  <a:lnTo>
                    <a:pt x="388" y="27"/>
                  </a:lnTo>
                  <a:lnTo>
                    <a:pt x="388" y="25"/>
                  </a:lnTo>
                  <a:lnTo>
                    <a:pt x="386" y="25"/>
                  </a:lnTo>
                  <a:lnTo>
                    <a:pt x="385" y="25"/>
                  </a:lnTo>
                  <a:lnTo>
                    <a:pt x="384" y="24"/>
                  </a:lnTo>
                  <a:lnTo>
                    <a:pt x="382" y="24"/>
                  </a:lnTo>
                  <a:lnTo>
                    <a:pt x="381" y="24"/>
                  </a:lnTo>
                  <a:lnTo>
                    <a:pt x="380" y="24"/>
                  </a:lnTo>
                  <a:lnTo>
                    <a:pt x="378" y="24"/>
                  </a:lnTo>
                  <a:lnTo>
                    <a:pt x="375" y="25"/>
                  </a:lnTo>
                  <a:lnTo>
                    <a:pt x="374" y="25"/>
                  </a:lnTo>
                  <a:lnTo>
                    <a:pt x="371" y="27"/>
                  </a:lnTo>
                  <a:lnTo>
                    <a:pt x="370" y="27"/>
                  </a:lnTo>
                  <a:lnTo>
                    <a:pt x="369" y="28"/>
                  </a:lnTo>
                  <a:lnTo>
                    <a:pt x="367" y="28"/>
                  </a:lnTo>
                  <a:lnTo>
                    <a:pt x="365" y="28"/>
                  </a:lnTo>
                  <a:lnTo>
                    <a:pt x="363" y="29"/>
                  </a:lnTo>
                  <a:lnTo>
                    <a:pt x="361" y="29"/>
                  </a:lnTo>
                  <a:lnTo>
                    <a:pt x="359" y="29"/>
                  </a:lnTo>
                  <a:lnTo>
                    <a:pt x="357" y="31"/>
                  </a:lnTo>
                  <a:lnTo>
                    <a:pt x="354" y="32"/>
                  </a:lnTo>
                  <a:lnTo>
                    <a:pt x="354" y="32"/>
                  </a:lnTo>
                  <a:lnTo>
                    <a:pt x="353" y="33"/>
                  </a:lnTo>
                  <a:lnTo>
                    <a:pt x="353" y="33"/>
                  </a:lnTo>
                  <a:lnTo>
                    <a:pt x="351" y="35"/>
                  </a:lnTo>
                  <a:lnTo>
                    <a:pt x="351" y="35"/>
                  </a:lnTo>
                  <a:lnTo>
                    <a:pt x="350" y="36"/>
                  </a:lnTo>
                  <a:lnTo>
                    <a:pt x="350" y="37"/>
                  </a:lnTo>
                  <a:lnTo>
                    <a:pt x="350" y="39"/>
                  </a:lnTo>
                  <a:lnTo>
                    <a:pt x="350" y="40"/>
                  </a:lnTo>
                  <a:lnTo>
                    <a:pt x="350" y="41"/>
                  </a:lnTo>
                  <a:lnTo>
                    <a:pt x="348" y="43"/>
                  </a:lnTo>
                  <a:lnTo>
                    <a:pt x="348" y="43"/>
                  </a:lnTo>
                  <a:lnTo>
                    <a:pt x="348" y="43"/>
                  </a:lnTo>
                  <a:lnTo>
                    <a:pt x="348" y="43"/>
                  </a:lnTo>
                  <a:lnTo>
                    <a:pt x="347" y="44"/>
                  </a:lnTo>
                  <a:lnTo>
                    <a:pt x="346" y="44"/>
                  </a:lnTo>
                  <a:lnTo>
                    <a:pt x="343" y="44"/>
                  </a:lnTo>
                  <a:lnTo>
                    <a:pt x="342" y="45"/>
                  </a:lnTo>
                  <a:lnTo>
                    <a:pt x="340" y="45"/>
                  </a:lnTo>
                  <a:lnTo>
                    <a:pt x="340" y="45"/>
                  </a:lnTo>
                  <a:lnTo>
                    <a:pt x="339" y="45"/>
                  </a:lnTo>
                  <a:lnTo>
                    <a:pt x="339" y="45"/>
                  </a:lnTo>
                  <a:lnTo>
                    <a:pt x="338" y="45"/>
                  </a:lnTo>
                  <a:lnTo>
                    <a:pt x="338" y="45"/>
                  </a:lnTo>
                  <a:lnTo>
                    <a:pt x="336" y="44"/>
                  </a:lnTo>
                  <a:lnTo>
                    <a:pt x="336" y="44"/>
                  </a:lnTo>
                  <a:lnTo>
                    <a:pt x="336" y="44"/>
                  </a:lnTo>
                  <a:lnTo>
                    <a:pt x="335" y="43"/>
                  </a:lnTo>
                  <a:lnTo>
                    <a:pt x="335" y="41"/>
                  </a:lnTo>
                  <a:lnTo>
                    <a:pt x="335" y="40"/>
                  </a:lnTo>
                  <a:lnTo>
                    <a:pt x="336" y="40"/>
                  </a:lnTo>
                  <a:lnTo>
                    <a:pt x="336" y="39"/>
                  </a:lnTo>
                  <a:lnTo>
                    <a:pt x="336" y="39"/>
                  </a:lnTo>
                  <a:lnTo>
                    <a:pt x="336" y="37"/>
                  </a:lnTo>
                  <a:lnTo>
                    <a:pt x="338" y="36"/>
                  </a:lnTo>
                  <a:lnTo>
                    <a:pt x="339" y="35"/>
                  </a:lnTo>
                  <a:lnTo>
                    <a:pt x="339" y="32"/>
                  </a:lnTo>
                  <a:lnTo>
                    <a:pt x="340" y="29"/>
                  </a:lnTo>
                  <a:lnTo>
                    <a:pt x="340" y="29"/>
                  </a:lnTo>
                  <a:lnTo>
                    <a:pt x="339" y="28"/>
                  </a:lnTo>
                  <a:lnTo>
                    <a:pt x="339" y="27"/>
                  </a:lnTo>
                  <a:lnTo>
                    <a:pt x="339" y="25"/>
                  </a:lnTo>
                  <a:lnTo>
                    <a:pt x="338" y="25"/>
                  </a:lnTo>
                  <a:lnTo>
                    <a:pt x="336" y="25"/>
                  </a:lnTo>
                  <a:lnTo>
                    <a:pt x="336" y="24"/>
                  </a:lnTo>
                  <a:lnTo>
                    <a:pt x="335" y="24"/>
                  </a:lnTo>
                  <a:lnTo>
                    <a:pt x="332" y="24"/>
                  </a:lnTo>
                  <a:lnTo>
                    <a:pt x="330" y="24"/>
                  </a:lnTo>
                  <a:lnTo>
                    <a:pt x="327" y="25"/>
                  </a:lnTo>
                  <a:lnTo>
                    <a:pt x="324" y="25"/>
                  </a:lnTo>
                  <a:lnTo>
                    <a:pt x="324" y="25"/>
                  </a:lnTo>
                  <a:lnTo>
                    <a:pt x="323" y="25"/>
                  </a:lnTo>
                  <a:lnTo>
                    <a:pt x="323" y="25"/>
                  </a:lnTo>
                  <a:lnTo>
                    <a:pt x="323" y="25"/>
                  </a:lnTo>
                  <a:lnTo>
                    <a:pt x="323" y="25"/>
                  </a:lnTo>
                  <a:lnTo>
                    <a:pt x="323" y="24"/>
                  </a:lnTo>
                  <a:lnTo>
                    <a:pt x="323" y="24"/>
                  </a:lnTo>
                  <a:lnTo>
                    <a:pt x="323" y="22"/>
                  </a:lnTo>
                  <a:lnTo>
                    <a:pt x="323" y="22"/>
                  </a:lnTo>
                  <a:lnTo>
                    <a:pt x="323" y="21"/>
                  </a:lnTo>
                  <a:lnTo>
                    <a:pt x="323" y="21"/>
                  </a:lnTo>
                  <a:lnTo>
                    <a:pt x="323" y="21"/>
                  </a:lnTo>
                  <a:lnTo>
                    <a:pt x="323" y="20"/>
                  </a:lnTo>
                  <a:lnTo>
                    <a:pt x="321" y="21"/>
                  </a:lnTo>
                  <a:lnTo>
                    <a:pt x="321" y="21"/>
                  </a:lnTo>
                  <a:lnTo>
                    <a:pt x="320" y="21"/>
                  </a:lnTo>
                  <a:lnTo>
                    <a:pt x="317" y="22"/>
                  </a:lnTo>
                  <a:lnTo>
                    <a:pt x="315" y="24"/>
                  </a:lnTo>
                  <a:lnTo>
                    <a:pt x="312" y="25"/>
                  </a:lnTo>
                  <a:lnTo>
                    <a:pt x="311" y="25"/>
                  </a:lnTo>
                  <a:lnTo>
                    <a:pt x="311" y="25"/>
                  </a:lnTo>
                  <a:lnTo>
                    <a:pt x="309" y="25"/>
                  </a:lnTo>
                  <a:lnTo>
                    <a:pt x="309" y="25"/>
                  </a:lnTo>
                  <a:lnTo>
                    <a:pt x="309" y="25"/>
                  </a:lnTo>
                  <a:lnTo>
                    <a:pt x="309" y="24"/>
                  </a:lnTo>
                  <a:lnTo>
                    <a:pt x="309" y="24"/>
                  </a:lnTo>
                  <a:lnTo>
                    <a:pt x="309" y="22"/>
                  </a:lnTo>
                  <a:lnTo>
                    <a:pt x="311" y="22"/>
                  </a:lnTo>
                  <a:lnTo>
                    <a:pt x="312" y="20"/>
                  </a:lnTo>
                  <a:lnTo>
                    <a:pt x="313" y="18"/>
                  </a:lnTo>
                  <a:lnTo>
                    <a:pt x="315" y="17"/>
                  </a:lnTo>
                  <a:lnTo>
                    <a:pt x="316" y="16"/>
                  </a:lnTo>
                  <a:lnTo>
                    <a:pt x="319" y="13"/>
                  </a:lnTo>
                  <a:lnTo>
                    <a:pt x="321" y="12"/>
                  </a:lnTo>
                  <a:lnTo>
                    <a:pt x="323" y="10"/>
                  </a:lnTo>
                  <a:lnTo>
                    <a:pt x="323" y="10"/>
                  </a:lnTo>
                  <a:lnTo>
                    <a:pt x="323" y="9"/>
                  </a:lnTo>
                  <a:lnTo>
                    <a:pt x="323" y="8"/>
                  </a:lnTo>
                  <a:lnTo>
                    <a:pt x="323" y="8"/>
                  </a:lnTo>
                  <a:lnTo>
                    <a:pt x="323" y="6"/>
                  </a:lnTo>
                  <a:lnTo>
                    <a:pt x="321" y="6"/>
                  </a:lnTo>
                  <a:lnTo>
                    <a:pt x="321" y="5"/>
                  </a:lnTo>
                  <a:lnTo>
                    <a:pt x="320" y="4"/>
                  </a:lnTo>
                  <a:lnTo>
                    <a:pt x="319" y="2"/>
                  </a:lnTo>
                  <a:lnTo>
                    <a:pt x="317" y="1"/>
                  </a:lnTo>
                  <a:lnTo>
                    <a:pt x="316" y="1"/>
                  </a:lnTo>
                  <a:lnTo>
                    <a:pt x="315" y="1"/>
                  </a:lnTo>
                  <a:lnTo>
                    <a:pt x="312" y="1"/>
                  </a:lnTo>
                  <a:lnTo>
                    <a:pt x="311" y="0"/>
                  </a:lnTo>
                  <a:lnTo>
                    <a:pt x="307" y="0"/>
                  </a:lnTo>
                  <a:lnTo>
                    <a:pt x="305" y="0"/>
                  </a:lnTo>
                  <a:lnTo>
                    <a:pt x="304" y="0"/>
                  </a:lnTo>
                  <a:lnTo>
                    <a:pt x="303" y="0"/>
                  </a:lnTo>
                  <a:lnTo>
                    <a:pt x="301" y="0"/>
                  </a:lnTo>
                  <a:lnTo>
                    <a:pt x="300" y="0"/>
                  </a:lnTo>
                  <a:lnTo>
                    <a:pt x="299" y="0"/>
                  </a:lnTo>
                  <a:lnTo>
                    <a:pt x="297" y="1"/>
                  </a:lnTo>
                  <a:lnTo>
                    <a:pt x="294" y="1"/>
                  </a:lnTo>
                  <a:lnTo>
                    <a:pt x="293" y="4"/>
                  </a:lnTo>
                  <a:lnTo>
                    <a:pt x="290" y="6"/>
                  </a:lnTo>
                  <a:lnTo>
                    <a:pt x="288" y="8"/>
                  </a:lnTo>
                  <a:lnTo>
                    <a:pt x="286" y="10"/>
                  </a:lnTo>
                  <a:lnTo>
                    <a:pt x="285" y="13"/>
                  </a:lnTo>
                  <a:lnTo>
                    <a:pt x="284" y="16"/>
                  </a:lnTo>
                  <a:lnTo>
                    <a:pt x="282" y="18"/>
                  </a:lnTo>
                  <a:lnTo>
                    <a:pt x="281" y="21"/>
                  </a:lnTo>
                  <a:lnTo>
                    <a:pt x="281" y="24"/>
                  </a:lnTo>
                  <a:lnTo>
                    <a:pt x="280" y="27"/>
                  </a:lnTo>
                  <a:lnTo>
                    <a:pt x="278" y="29"/>
                  </a:lnTo>
                  <a:lnTo>
                    <a:pt x="278" y="31"/>
                  </a:lnTo>
                  <a:lnTo>
                    <a:pt x="277" y="32"/>
                  </a:lnTo>
                  <a:lnTo>
                    <a:pt x="277" y="33"/>
                  </a:lnTo>
                  <a:lnTo>
                    <a:pt x="277" y="35"/>
                  </a:lnTo>
                  <a:lnTo>
                    <a:pt x="276" y="36"/>
                  </a:lnTo>
                  <a:lnTo>
                    <a:pt x="276" y="36"/>
                  </a:lnTo>
                  <a:lnTo>
                    <a:pt x="276" y="37"/>
                  </a:lnTo>
                  <a:lnTo>
                    <a:pt x="276" y="39"/>
                  </a:lnTo>
                  <a:lnTo>
                    <a:pt x="276" y="40"/>
                  </a:lnTo>
                  <a:lnTo>
                    <a:pt x="276" y="41"/>
                  </a:lnTo>
                  <a:lnTo>
                    <a:pt x="276" y="41"/>
                  </a:lnTo>
                  <a:lnTo>
                    <a:pt x="276" y="43"/>
                  </a:lnTo>
                  <a:lnTo>
                    <a:pt x="276" y="44"/>
                  </a:lnTo>
                  <a:lnTo>
                    <a:pt x="277" y="44"/>
                  </a:lnTo>
                  <a:lnTo>
                    <a:pt x="277" y="44"/>
                  </a:lnTo>
                  <a:lnTo>
                    <a:pt x="278" y="45"/>
                  </a:lnTo>
                  <a:lnTo>
                    <a:pt x="278" y="45"/>
                  </a:lnTo>
                  <a:lnTo>
                    <a:pt x="278" y="45"/>
                  </a:lnTo>
                  <a:lnTo>
                    <a:pt x="280" y="45"/>
                  </a:lnTo>
                  <a:lnTo>
                    <a:pt x="280" y="47"/>
                  </a:lnTo>
                  <a:lnTo>
                    <a:pt x="280" y="47"/>
                  </a:lnTo>
                  <a:lnTo>
                    <a:pt x="281" y="48"/>
                  </a:lnTo>
                  <a:lnTo>
                    <a:pt x="281" y="49"/>
                  </a:lnTo>
                  <a:lnTo>
                    <a:pt x="280" y="49"/>
                  </a:lnTo>
                  <a:lnTo>
                    <a:pt x="280" y="51"/>
                  </a:lnTo>
                  <a:lnTo>
                    <a:pt x="280" y="52"/>
                  </a:lnTo>
                  <a:lnTo>
                    <a:pt x="280" y="52"/>
                  </a:lnTo>
                  <a:lnTo>
                    <a:pt x="280" y="54"/>
                  </a:lnTo>
                  <a:lnTo>
                    <a:pt x="281" y="55"/>
                  </a:lnTo>
                  <a:lnTo>
                    <a:pt x="281" y="55"/>
                  </a:lnTo>
                  <a:lnTo>
                    <a:pt x="282" y="56"/>
                  </a:lnTo>
                  <a:lnTo>
                    <a:pt x="282" y="56"/>
                  </a:lnTo>
                  <a:lnTo>
                    <a:pt x="284" y="58"/>
                  </a:lnTo>
                  <a:lnTo>
                    <a:pt x="286" y="58"/>
                  </a:lnTo>
                  <a:lnTo>
                    <a:pt x="286" y="58"/>
                  </a:lnTo>
                  <a:lnTo>
                    <a:pt x="286" y="59"/>
                  </a:lnTo>
                  <a:lnTo>
                    <a:pt x="286" y="59"/>
                  </a:lnTo>
                  <a:lnTo>
                    <a:pt x="286" y="59"/>
                  </a:lnTo>
                  <a:lnTo>
                    <a:pt x="285" y="59"/>
                  </a:lnTo>
                  <a:lnTo>
                    <a:pt x="284" y="58"/>
                  </a:lnTo>
                  <a:lnTo>
                    <a:pt x="281" y="59"/>
                  </a:lnTo>
                  <a:lnTo>
                    <a:pt x="278" y="59"/>
                  </a:lnTo>
                  <a:lnTo>
                    <a:pt x="276" y="60"/>
                  </a:lnTo>
                  <a:lnTo>
                    <a:pt x="273" y="60"/>
                  </a:lnTo>
                  <a:lnTo>
                    <a:pt x="270" y="62"/>
                  </a:lnTo>
                  <a:lnTo>
                    <a:pt x="267" y="62"/>
                  </a:lnTo>
                  <a:lnTo>
                    <a:pt x="265" y="62"/>
                  </a:lnTo>
                  <a:lnTo>
                    <a:pt x="263" y="62"/>
                  </a:lnTo>
                  <a:lnTo>
                    <a:pt x="262" y="63"/>
                  </a:lnTo>
                  <a:lnTo>
                    <a:pt x="262" y="63"/>
                  </a:lnTo>
                  <a:lnTo>
                    <a:pt x="261" y="63"/>
                  </a:lnTo>
                  <a:lnTo>
                    <a:pt x="261" y="63"/>
                  </a:lnTo>
                  <a:lnTo>
                    <a:pt x="259" y="64"/>
                  </a:lnTo>
                  <a:lnTo>
                    <a:pt x="259" y="64"/>
                  </a:lnTo>
                  <a:lnTo>
                    <a:pt x="259" y="66"/>
                  </a:lnTo>
                  <a:lnTo>
                    <a:pt x="259" y="67"/>
                  </a:lnTo>
                  <a:lnTo>
                    <a:pt x="259" y="68"/>
                  </a:lnTo>
                  <a:lnTo>
                    <a:pt x="261" y="68"/>
                  </a:lnTo>
                  <a:lnTo>
                    <a:pt x="262" y="70"/>
                  </a:lnTo>
                  <a:lnTo>
                    <a:pt x="263" y="71"/>
                  </a:lnTo>
                  <a:lnTo>
                    <a:pt x="263" y="72"/>
                  </a:lnTo>
                  <a:lnTo>
                    <a:pt x="265" y="74"/>
                  </a:lnTo>
                  <a:lnTo>
                    <a:pt x="266" y="75"/>
                  </a:lnTo>
                  <a:lnTo>
                    <a:pt x="267" y="78"/>
                  </a:lnTo>
                  <a:lnTo>
                    <a:pt x="267" y="79"/>
                  </a:lnTo>
                  <a:lnTo>
                    <a:pt x="266" y="79"/>
                  </a:lnTo>
                  <a:lnTo>
                    <a:pt x="265" y="78"/>
                  </a:lnTo>
                  <a:lnTo>
                    <a:pt x="263" y="77"/>
                  </a:lnTo>
                  <a:lnTo>
                    <a:pt x="261" y="75"/>
                  </a:lnTo>
                  <a:lnTo>
                    <a:pt x="259" y="75"/>
                  </a:lnTo>
                  <a:lnTo>
                    <a:pt x="259" y="75"/>
                  </a:lnTo>
                  <a:lnTo>
                    <a:pt x="258" y="75"/>
                  </a:lnTo>
                  <a:lnTo>
                    <a:pt x="257" y="75"/>
                  </a:lnTo>
                  <a:lnTo>
                    <a:pt x="257" y="75"/>
                  </a:lnTo>
                  <a:lnTo>
                    <a:pt x="255" y="75"/>
                  </a:lnTo>
                  <a:lnTo>
                    <a:pt x="255" y="75"/>
                  </a:lnTo>
                  <a:lnTo>
                    <a:pt x="254" y="77"/>
                  </a:lnTo>
                  <a:lnTo>
                    <a:pt x="253" y="78"/>
                  </a:lnTo>
                  <a:lnTo>
                    <a:pt x="251" y="79"/>
                  </a:lnTo>
                  <a:lnTo>
                    <a:pt x="250" y="81"/>
                  </a:lnTo>
                  <a:lnTo>
                    <a:pt x="250" y="82"/>
                  </a:lnTo>
                  <a:lnTo>
                    <a:pt x="249" y="83"/>
                  </a:lnTo>
                  <a:lnTo>
                    <a:pt x="249" y="85"/>
                  </a:lnTo>
                  <a:lnTo>
                    <a:pt x="249" y="85"/>
                  </a:lnTo>
                  <a:lnTo>
                    <a:pt x="249" y="85"/>
                  </a:lnTo>
                  <a:lnTo>
                    <a:pt x="249" y="85"/>
                  </a:lnTo>
                  <a:lnTo>
                    <a:pt x="249" y="86"/>
                  </a:lnTo>
                  <a:lnTo>
                    <a:pt x="247" y="86"/>
                  </a:lnTo>
                  <a:lnTo>
                    <a:pt x="246" y="86"/>
                  </a:lnTo>
                  <a:lnTo>
                    <a:pt x="244" y="87"/>
                  </a:lnTo>
                  <a:lnTo>
                    <a:pt x="243" y="89"/>
                  </a:lnTo>
                  <a:lnTo>
                    <a:pt x="240" y="89"/>
                  </a:lnTo>
                  <a:lnTo>
                    <a:pt x="239" y="90"/>
                  </a:lnTo>
                  <a:lnTo>
                    <a:pt x="238" y="91"/>
                  </a:lnTo>
                  <a:lnTo>
                    <a:pt x="236" y="91"/>
                  </a:lnTo>
                  <a:lnTo>
                    <a:pt x="236" y="91"/>
                  </a:lnTo>
                  <a:lnTo>
                    <a:pt x="235" y="91"/>
                  </a:lnTo>
                  <a:lnTo>
                    <a:pt x="235" y="91"/>
                  </a:lnTo>
                  <a:lnTo>
                    <a:pt x="235" y="91"/>
                  </a:lnTo>
                  <a:lnTo>
                    <a:pt x="234" y="91"/>
                  </a:lnTo>
                  <a:lnTo>
                    <a:pt x="234" y="91"/>
                  </a:lnTo>
                  <a:lnTo>
                    <a:pt x="234" y="90"/>
                  </a:lnTo>
                  <a:lnTo>
                    <a:pt x="234" y="90"/>
                  </a:lnTo>
                  <a:lnTo>
                    <a:pt x="234" y="90"/>
                  </a:lnTo>
                  <a:lnTo>
                    <a:pt x="234" y="90"/>
                  </a:lnTo>
                  <a:lnTo>
                    <a:pt x="232" y="90"/>
                  </a:lnTo>
                  <a:lnTo>
                    <a:pt x="232" y="90"/>
                  </a:lnTo>
                  <a:lnTo>
                    <a:pt x="231" y="90"/>
                  </a:lnTo>
                  <a:lnTo>
                    <a:pt x="231" y="90"/>
                  </a:lnTo>
                  <a:lnTo>
                    <a:pt x="230" y="91"/>
                  </a:lnTo>
                  <a:lnTo>
                    <a:pt x="230" y="91"/>
                  </a:lnTo>
                  <a:lnTo>
                    <a:pt x="228" y="91"/>
                  </a:lnTo>
                  <a:lnTo>
                    <a:pt x="228" y="91"/>
                  </a:lnTo>
                  <a:lnTo>
                    <a:pt x="228" y="90"/>
                  </a:lnTo>
                  <a:lnTo>
                    <a:pt x="227" y="90"/>
                  </a:lnTo>
                  <a:lnTo>
                    <a:pt x="227" y="90"/>
                  </a:lnTo>
                  <a:lnTo>
                    <a:pt x="227" y="89"/>
                  </a:lnTo>
                  <a:lnTo>
                    <a:pt x="227" y="87"/>
                  </a:lnTo>
                  <a:lnTo>
                    <a:pt x="227" y="85"/>
                  </a:lnTo>
                  <a:lnTo>
                    <a:pt x="227" y="83"/>
                  </a:lnTo>
                  <a:lnTo>
                    <a:pt x="227" y="83"/>
                  </a:lnTo>
                  <a:lnTo>
                    <a:pt x="226" y="82"/>
                  </a:lnTo>
                  <a:lnTo>
                    <a:pt x="224" y="82"/>
                  </a:lnTo>
                  <a:lnTo>
                    <a:pt x="223" y="82"/>
                  </a:lnTo>
                  <a:lnTo>
                    <a:pt x="222" y="82"/>
                  </a:lnTo>
                  <a:lnTo>
                    <a:pt x="220" y="82"/>
                  </a:lnTo>
                  <a:lnTo>
                    <a:pt x="217" y="82"/>
                  </a:lnTo>
                  <a:lnTo>
                    <a:pt x="216" y="83"/>
                  </a:lnTo>
                  <a:lnTo>
                    <a:pt x="215" y="83"/>
                  </a:lnTo>
                  <a:lnTo>
                    <a:pt x="213" y="83"/>
                  </a:lnTo>
                  <a:lnTo>
                    <a:pt x="212" y="83"/>
                  </a:lnTo>
                  <a:lnTo>
                    <a:pt x="211" y="85"/>
                  </a:lnTo>
                  <a:lnTo>
                    <a:pt x="209" y="85"/>
                  </a:lnTo>
                  <a:lnTo>
                    <a:pt x="208" y="85"/>
                  </a:lnTo>
                  <a:lnTo>
                    <a:pt x="207" y="85"/>
                  </a:lnTo>
                  <a:lnTo>
                    <a:pt x="205" y="86"/>
                  </a:lnTo>
                  <a:lnTo>
                    <a:pt x="204" y="86"/>
                  </a:lnTo>
                  <a:lnTo>
                    <a:pt x="203" y="86"/>
                  </a:lnTo>
                  <a:lnTo>
                    <a:pt x="201" y="87"/>
                  </a:lnTo>
                  <a:lnTo>
                    <a:pt x="200" y="87"/>
                  </a:lnTo>
                  <a:lnTo>
                    <a:pt x="200" y="86"/>
                  </a:lnTo>
                  <a:lnTo>
                    <a:pt x="199" y="86"/>
                  </a:lnTo>
                  <a:lnTo>
                    <a:pt x="199" y="86"/>
                  </a:lnTo>
                  <a:lnTo>
                    <a:pt x="199" y="87"/>
                  </a:lnTo>
                  <a:lnTo>
                    <a:pt x="199" y="87"/>
                  </a:lnTo>
                  <a:lnTo>
                    <a:pt x="197" y="87"/>
                  </a:lnTo>
                  <a:lnTo>
                    <a:pt x="196" y="89"/>
                  </a:lnTo>
                  <a:lnTo>
                    <a:pt x="196" y="90"/>
                  </a:lnTo>
                  <a:lnTo>
                    <a:pt x="196" y="90"/>
                  </a:lnTo>
                  <a:lnTo>
                    <a:pt x="196" y="91"/>
                  </a:lnTo>
                  <a:lnTo>
                    <a:pt x="196" y="91"/>
                  </a:lnTo>
                  <a:lnTo>
                    <a:pt x="197" y="93"/>
                  </a:lnTo>
                  <a:lnTo>
                    <a:pt x="197" y="93"/>
                  </a:lnTo>
                  <a:lnTo>
                    <a:pt x="199" y="93"/>
                  </a:lnTo>
                  <a:lnTo>
                    <a:pt x="200" y="93"/>
                  </a:lnTo>
                  <a:lnTo>
                    <a:pt x="201" y="94"/>
                  </a:lnTo>
                  <a:lnTo>
                    <a:pt x="201" y="94"/>
                  </a:lnTo>
                  <a:lnTo>
                    <a:pt x="203" y="94"/>
                  </a:lnTo>
                  <a:lnTo>
                    <a:pt x="203" y="95"/>
                  </a:lnTo>
                  <a:lnTo>
                    <a:pt x="203" y="95"/>
                  </a:lnTo>
                  <a:lnTo>
                    <a:pt x="201" y="97"/>
                  </a:lnTo>
                  <a:lnTo>
                    <a:pt x="201" y="97"/>
                  </a:lnTo>
                  <a:lnTo>
                    <a:pt x="200" y="98"/>
                  </a:lnTo>
                  <a:lnTo>
                    <a:pt x="197" y="99"/>
                  </a:lnTo>
                  <a:lnTo>
                    <a:pt x="195" y="101"/>
                  </a:lnTo>
                  <a:lnTo>
                    <a:pt x="192" y="102"/>
                  </a:lnTo>
                  <a:lnTo>
                    <a:pt x="189" y="102"/>
                  </a:lnTo>
                  <a:lnTo>
                    <a:pt x="186" y="102"/>
                  </a:lnTo>
                  <a:lnTo>
                    <a:pt x="185" y="104"/>
                  </a:lnTo>
                  <a:lnTo>
                    <a:pt x="184" y="104"/>
                  </a:lnTo>
                  <a:lnTo>
                    <a:pt x="182" y="105"/>
                  </a:lnTo>
                  <a:lnTo>
                    <a:pt x="182" y="105"/>
                  </a:lnTo>
                  <a:lnTo>
                    <a:pt x="181" y="106"/>
                  </a:lnTo>
                  <a:lnTo>
                    <a:pt x="181" y="106"/>
                  </a:lnTo>
                  <a:lnTo>
                    <a:pt x="180" y="106"/>
                  </a:lnTo>
                  <a:lnTo>
                    <a:pt x="177" y="106"/>
                  </a:lnTo>
                  <a:lnTo>
                    <a:pt x="174" y="108"/>
                  </a:lnTo>
                  <a:lnTo>
                    <a:pt x="173" y="108"/>
                  </a:lnTo>
                  <a:lnTo>
                    <a:pt x="172" y="108"/>
                  </a:lnTo>
                  <a:lnTo>
                    <a:pt x="169" y="108"/>
                  </a:lnTo>
                  <a:lnTo>
                    <a:pt x="168" y="109"/>
                  </a:lnTo>
                  <a:lnTo>
                    <a:pt x="165" y="109"/>
                  </a:lnTo>
                  <a:lnTo>
                    <a:pt x="163" y="110"/>
                  </a:lnTo>
                  <a:lnTo>
                    <a:pt x="162" y="110"/>
                  </a:lnTo>
                  <a:lnTo>
                    <a:pt x="159" y="112"/>
                  </a:lnTo>
                  <a:lnTo>
                    <a:pt x="157" y="114"/>
                  </a:lnTo>
                  <a:lnTo>
                    <a:pt x="153" y="116"/>
                  </a:lnTo>
                  <a:lnTo>
                    <a:pt x="150" y="118"/>
                  </a:lnTo>
                  <a:lnTo>
                    <a:pt x="149" y="120"/>
                  </a:lnTo>
                  <a:lnTo>
                    <a:pt x="146" y="122"/>
                  </a:lnTo>
                  <a:lnTo>
                    <a:pt x="145" y="124"/>
                  </a:lnTo>
                  <a:lnTo>
                    <a:pt x="143" y="125"/>
                  </a:lnTo>
                  <a:lnTo>
                    <a:pt x="142" y="126"/>
                  </a:lnTo>
                  <a:lnTo>
                    <a:pt x="142" y="128"/>
                  </a:lnTo>
                  <a:lnTo>
                    <a:pt x="140" y="128"/>
                  </a:lnTo>
                  <a:lnTo>
                    <a:pt x="139" y="128"/>
                  </a:lnTo>
                  <a:lnTo>
                    <a:pt x="138" y="129"/>
                  </a:lnTo>
                  <a:lnTo>
                    <a:pt x="138" y="129"/>
                  </a:lnTo>
                  <a:lnTo>
                    <a:pt x="136" y="129"/>
                  </a:lnTo>
                  <a:lnTo>
                    <a:pt x="135" y="129"/>
                  </a:lnTo>
                  <a:lnTo>
                    <a:pt x="134" y="129"/>
                  </a:lnTo>
                  <a:lnTo>
                    <a:pt x="131" y="129"/>
                  </a:lnTo>
                  <a:lnTo>
                    <a:pt x="130" y="129"/>
                  </a:lnTo>
                  <a:lnTo>
                    <a:pt x="128" y="129"/>
                  </a:lnTo>
                  <a:lnTo>
                    <a:pt x="128" y="129"/>
                  </a:lnTo>
                  <a:lnTo>
                    <a:pt x="127" y="131"/>
                  </a:lnTo>
                  <a:lnTo>
                    <a:pt x="127" y="131"/>
                  </a:lnTo>
                  <a:lnTo>
                    <a:pt x="127" y="131"/>
                  </a:lnTo>
                  <a:lnTo>
                    <a:pt x="127" y="132"/>
                  </a:lnTo>
                  <a:lnTo>
                    <a:pt x="128" y="132"/>
                  </a:lnTo>
                  <a:lnTo>
                    <a:pt x="128" y="132"/>
                  </a:lnTo>
                  <a:lnTo>
                    <a:pt x="130" y="133"/>
                  </a:lnTo>
                  <a:lnTo>
                    <a:pt x="131" y="133"/>
                  </a:lnTo>
                  <a:lnTo>
                    <a:pt x="131" y="135"/>
                  </a:lnTo>
                  <a:lnTo>
                    <a:pt x="132" y="135"/>
                  </a:lnTo>
                  <a:lnTo>
                    <a:pt x="132" y="135"/>
                  </a:lnTo>
                  <a:lnTo>
                    <a:pt x="132" y="136"/>
                  </a:lnTo>
                  <a:lnTo>
                    <a:pt x="132" y="136"/>
                  </a:lnTo>
                  <a:lnTo>
                    <a:pt x="132" y="136"/>
                  </a:lnTo>
                  <a:lnTo>
                    <a:pt x="132" y="137"/>
                  </a:lnTo>
                  <a:lnTo>
                    <a:pt x="132" y="137"/>
                  </a:lnTo>
                  <a:lnTo>
                    <a:pt x="131" y="139"/>
                  </a:lnTo>
                  <a:lnTo>
                    <a:pt x="130" y="140"/>
                  </a:lnTo>
                  <a:lnTo>
                    <a:pt x="128" y="141"/>
                  </a:lnTo>
                  <a:lnTo>
                    <a:pt x="128" y="144"/>
                  </a:lnTo>
                  <a:lnTo>
                    <a:pt x="128" y="145"/>
                  </a:lnTo>
                  <a:lnTo>
                    <a:pt x="127" y="147"/>
                  </a:lnTo>
                  <a:lnTo>
                    <a:pt x="126" y="148"/>
                  </a:lnTo>
                  <a:lnTo>
                    <a:pt x="126" y="149"/>
                  </a:lnTo>
                  <a:lnTo>
                    <a:pt x="126" y="149"/>
                  </a:lnTo>
                  <a:lnTo>
                    <a:pt x="124" y="149"/>
                  </a:lnTo>
                  <a:lnTo>
                    <a:pt x="124" y="149"/>
                  </a:lnTo>
                  <a:lnTo>
                    <a:pt x="123" y="149"/>
                  </a:lnTo>
                  <a:lnTo>
                    <a:pt x="123" y="149"/>
                  </a:lnTo>
                  <a:lnTo>
                    <a:pt x="122" y="149"/>
                  </a:lnTo>
                  <a:lnTo>
                    <a:pt x="122" y="148"/>
                  </a:lnTo>
                  <a:lnTo>
                    <a:pt x="120" y="148"/>
                  </a:lnTo>
                  <a:lnTo>
                    <a:pt x="120" y="147"/>
                  </a:lnTo>
                  <a:lnTo>
                    <a:pt x="119" y="147"/>
                  </a:lnTo>
                  <a:lnTo>
                    <a:pt x="119" y="147"/>
                  </a:lnTo>
                  <a:lnTo>
                    <a:pt x="118" y="147"/>
                  </a:lnTo>
                  <a:lnTo>
                    <a:pt x="116" y="147"/>
                  </a:lnTo>
                  <a:lnTo>
                    <a:pt x="116" y="147"/>
                  </a:lnTo>
                  <a:lnTo>
                    <a:pt x="115" y="147"/>
                  </a:lnTo>
                  <a:lnTo>
                    <a:pt x="115" y="147"/>
                  </a:lnTo>
                  <a:lnTo>
                    <a:pt x="113" y="148"/>
                  </a:lnTo>
                  <a:lnTo>
                    <a:pt x="113" y="148"/>
                  </a:lnTo>
                  <a:lnTo>
                    <a:pt x="113" y="149"/>
                  </a:lnTo>
                  <a:lnTo>
                    <a:pt x="115" y="151"/>
                  </a:lnTo>
                  <a:lnTo>
                    <a:pt x="115" y="151"/>
                  </a:lnTo>
                  <a:lnTo>
                    <a:pt x="116" y="152"/>
                  </a:lnTo>
                  <a:lnTo>
                    <a:pt x="116" y="152"/>
                  </a:lnTo>
                  <a:lnTo>
                    <a:pt x="118" y="153"/>
                  </a:lnTo>
                  <a:lnTo>
                    <a:pt x="119" y="153"/>
                  </a:lnTo>
                  <a:lnTo>
                    <a:pt x="122" y="155"/>
                  </a:lnTo>
                  <a:lnTo>
                    <a:pt x="122" y="156"/>
                  </a:lnTo>
                  <a:lnTo>
                    <a:pt x="123" y="156"/>
                  </a:lnTo>
                  <a:lnTo>
                    <a:pt x="123" y="158"/>
                  </a:lnTo>
                  <a:lnTo>
                    <a:pt x="124" y="159"/>
                  </a:lnTo>
                  <a:lnTo>
                    <a:pt x="124" y="159"/>
                  </a:lnTo>
                  <a:lnTo>
                    <a:pt x="126" y="162"/>
                  </a:lnTo>
                  <a:lnTo>
                    <a:pt x="127" y="162"/>
                  </a:lnTo>
                  <a:lnTo>
                    <a:pt x="127" y="162"/>
                  </a:lnTo>
                  <a:lnTo>
                    <a:pt x="127" y="163"/>
                  </a:lnTo>
                  <a:lnTo>
                    <a:pt x="128" y="163"/>
                  </a:lnTo>
                  <a:lnTo>
                    <a:pt x="127" y="164"/>
                  </a:lnTo>
                  <a:lnTo>
                    <a:pt x="127" y="164"/>
                  </a:lnTo>
                  <a:lnTo>
                    <a:pt x="127" y="164"/>
                  </a:lnTo>
                  <a:lnTo>
                    <a:pt x="126" y="164"/>
                  </a:lnTo>
                  <a:lnTo>
                    <a:pt x="124" y="164"/>
                  </a:lnTo>
                  <a:lnTo>
                    <a:pt x="123" y="163"/>
                  </a:lnTo>
                  <a:lnTo>
                    <a:pt x="122" y="163"/>
                  </a:lnTo>
                  <a:lnTo>
                    <a:pt x="120" y="162"/>
                  </a:lnTo>
                  <a:lnTo>
                    <a:pt x="119" y="160"/>
                  </a:lnTo>
                  <a:lnTo>
                    <a:pt x="119" y="160"/>
                  </a:lnTo>
                  <a:lnTo>
                    <a:pt x="118" y="160"/>
                  </a:lnTo>
                  <a:lnTo>
                    <a:pt x="118" y="160"/>
                  </a:lnTo>
                  <a:lnTo>
                    <a:pt x="118" y="160"/>
                  </a:lnTo>
                  <a:lnTo>
                    <a:pt x="118" y="162"/>
                  </a:lnTo>
                  <a:lnTo>
                    <a:pt x="116" y="162"/>
                  </a:lnTo>
                  <a:lnTo>
                    <a:pt x="116" y="163"/>
                  </a:lnTo>
                  <a:lnTo>
                    <a:pt x="115" y="163"/>
                  </a:lnTo>
                  <a:lnTo>
                    <a:pt x="115" y="163"/>
                  </a:lnTo>
                  <a:lnTo>
                    <a:pt x="113" y="163"/>
                  </a:lnTo>
                  <a:lnTo>
                    <a:pt x="113" y="163"/>
                  </a:lnTo>
                  <a:lnTo>
                    <a:pt x="112" y="163"/>
                  </a:lnTo>
                  <a:lnTo>
                    <a:pt x="112" y="164"/>
                  </a:lnTo>
                  <a:lnTo>
                    <a:pt x="112" y="164"/>
                  </a:lnTo>
                  <a:lnTo>
                    <a:pt x="112" y="166"/>
                  </a:lnTo>
                  <a:lnTo>
                    <a:pt x="112" y="166"/>
                  </a:lnTo>
                  <a:lnTo>
                    <a:pt x="113" y="166"/>
                  </a:lnTo>
                  <a:lnTo>
                    <a:pt x="115" y="166"/>
                  </a:lnTo>
                  <a:lnTo>
                    <a:pt x="116" y="167"/>
                  </a:lnTo>
                  <a:lnTo>
                    <a:pt x="116" y="167"/>
                  </a:lnTo>
                  <a:lnTo>
                    <a:pt x="118" y="167"/>
                  </a:lnTo>
                  <a:lnTo>
                    <a:pt x="119" y="168"/>
                  </a:lnTo>
                  <a:lnTo>
                    <a:pt x="119" y="168"/>
                  </a:lnTo>
                  <a:lnTo>
                    <a:pt x="120" y="168"/>
                  </a:lnTo>
                  <a:lnTo>
                    <a:pt x="120" y="170"/>
                  </a:lnTo>
                  <a:lnTo>
                    <a:pt x="122" y="171"/>
                  </a:lnTo>
                  <a:lnTo>
                    <a:pt x="122" y="171"/>
                  </a:lnTo>
                  <a:lnTo>
                    <a:pt x="124" y="175"/>
                  </a:lnTo>
                  <a:lnTo>
                    <a:pt x="126" y="176"/>
                  </a:lnTo>
                  <a:lnTo>
                    <a:pt x="126" y="176"/>
                  </a:lnTo>
                  <a:lnTo>
                    <a:pt x="126" y="178"/>
                  </a:lnTo>
                  <a:lnTo>
                    <a:pt x="126" y="179"/>
                  </a:lnTo>
                  <a:lnTo>
                    <a:pt x="126" y="180"/>
                  </a:lnTo>
                  <a:lnTo>
                    <a:pt x="126" y="182"/>
                  </a:lnTo>
                  <a:lnTo>
                    <a:pt x="126" y="182"/>
                  </a:lnTo>
                  <a:lnTo>
                    <a:pt x="124" y="183"/>
                  </a:lnTo>
                  <a:lnTo>
                    <a:pt x="124" y="183"/>
                  </a:lnTo>
                  <a:lnTo>
                    <a:pt x="124" y="183"/>
                  </a:lnTo>
                  <a:lnTo>
                    <a:pt x="123" y="185"/>
                  </a:lnTo>
                  <a:lnTo>
                    <a:pt x="122" y="185"/>
                  </a:lnTo>
                  <a:lnTo>
                    <a:pt x="122" y="185"/>
                  </a:lnTo>
                  <a:lnTo>
                    <a:pt x="119" y="183"/>
                  </a:lnTo>
                  <a:lnTo>
                    <a:pt x="116" y="183"/>
                  </a:lnTo>
                  <a:lnTo>
                    <a:pt x="115" y="185"/>
                  </a:lnTo>
                  <a:lnTo>
                    <a:pt x="112" y="185"/>
                  </a:lnTo>
                  <a:lnTo>
                    <a:pt x="109" y="186"/>
                  </a:lnTo>
                  <a:lnTo>
                    <a:pt x="108" y="187"/>
                  </a:lnTo>
                  <a:lnTo>
                    <a:pt x="107" y="189"/>
                  </a:lnTo>
                  <a:lnTo>
                    <a:pt x="105" y="190"/>
                  </a:lnTo>
                  <a:lnTo>
                    <a:pt x="104" y="190"/>
                  </a:lnTo>
                  <a:lnTo>
                    <a:pt x="104" y="190"/>
                  </a:lnTo>
                  <a:lnTo>
                    <a:pt x="103" y="190"/>
                  </a:lnTo>
                  <a:lnTo>
                    <a:pt x="103" y="190"/>
                  </a:lnTo>
                  <a:lnTo>
                    <a:pt x="101" y="190"/>
                  </a:lnTo>
                  <a:lnTo>
                    <a:pt x="100" y="190"/>
                  </a:lnTo>
                  <a:lnTo>
                    <a:pt x="100" y="190"/>
                  </a:lnTo>
                  <a:lnTo>
                    <a:pt x="99" y="190"/>
                  </a:lnTo>
                  <a:lnTo>
                    <a:pt x="99" y="189"/>
                  </a:lnTo>
                  <a:lnTo>
                    <a:pt x="97" y="189"/>
                  </a:lnTo>
                  <a:lnTo>
                    <a:pt x="95" y="189"/>
                  </a:lnTo>
                  <a:lnTo>
                    <a:pt x="93" y="189"/>
                  </a:lnTo>
                  <a:lnTo>
                    <a:pt x="92" y="189"/>
                  </a:lnTo>
                  <a:lnTo>
                    <a:pt x="91" y="189"/>
                  </a:lnTo>
                  <a:lnTo>
                    <a:pt x="88" y="189"/>
                  </a:lnTo>
                  <a:lnTo>
                    <a:pt x="86" y="190"/>
                  </a:lnTo>
                  <a:lnTo>
                    <a:pt x="82" y="190"/>
                  </a:lnTo>
                  <a:lnTo>
                    <a:pt x="80" y="190"/>
                  </a:lnTo>
                  <a:lnTo>
                    <a:pt x="76" y="191"/>
                  </a:lnTo>
                  <a:lnTo>
                    <a:pt x="73" y="191"/>
                  </a:lnTo>
                  <a:lnTo>
                    <a:pt x="72" y="191"/>
                  </a:lnTo>
                  <a:lnTo>
                    <a:pt x="68" y="190"/>
                  </a:lnTo>
                  <a:lnTo>
                    <a:pt x="64" y="190"/>
                  </a:lnTo>
                  <a:lnTo>
                    <a:pt x="61" y="190"/>
                  </a:lnTo>
                  <a:lnTo>
                    <a:pt x="57" y="191"/>
                  </a:lnTo>
                  <a:lnTo>
                    <a:pt x="54" y="191"/>
                  </a:lnTo>
                  <a:lnTo>
                    <a:pt x="53" y="191"/>
                  </a:lnTo>
                  <a:lnTo>
                    <a:pt x="51" y="191"/>
                  </a:lnTo>
                  <a:lnTo>
                    <a:pt x="50" y="193"/>
                  </a:lnTo>
                  <a:lnTo>
                    <a:pt x="50" y="193"/>
                  </a:lnTo>
                  <a:lnTo>
                    <a:pt x="47" y="194"/>
                  </a:lnTo>
                  <a:lnTo>
                    <a:pt x="46" y="195"/>
                  </a:lnTo>
                  <a:lnTo>
                    <a:pt x="43" y="197"/>
                  </a:lnTo>
                  <a:lnTo>
                    <a:pt x="42" y="198"/>
                  </a:lnTo>
                  <a:lnTo>
                    <a:pt x="41" y="199"/>
                  </a:lnTo>
                  <a:lnTo>
                    <a:pt x="41" y="199"/>
                  </a:lnTo>
                  <a:lnTo>
                    <a:pt x="39" y="201"/>
                  </a:lnTo>
                  <a:lnTo>
                    <a:pt x="39" y="201"/>
                  </a:lnTo>
                  <a:lnTo>
                    <a:pt x="39" y="202"/>
                  </a:lnTo>
                  <a:lnTo>
                    <a:pt x="39" y="202"/>
                  </a:lnTo>
                  <a:lnTo>
                    <a:pt x="39" y="203"/>
                  </a:lnTo>
                  <a:lnTo>
                    <a:pt x="39" y="203"/>
                  </a:lnTo>
                  <a:lnTo>
                    <a:pt x="39" y="205"/>
                  </a:lnTo>
                  <a:lnTo>
                    <a:pt x="41" y="206"/>
                  </a:lnTo>
                  <a:lnTo>
                    <a:pt x="41" y="206"/>
                  </a:lnTo>
                  <a:lnTo>
                    <a:pt x="41" y="206"/>
                  </a:lnTo>
                  <a:lnTo>
                    <a:pt x="39" y="207"/>
                  </a:lnTo>
                  <a:lnTo>
                    <a:pt x="39" y="207"/>
                  </a:lnTo>
                  <a:lnTo>
                    <a:pt x="39" y="207"/>
                  </a:lnTo>
                  <a:lnTo>
                    <a:pt x="39" y="207"/>
                  </a:lnTo>
                  <a:lnTo>
                    <a:pt x="39" y="209"/>
                  </a:lnTo>
                  <a:lnTo>
                    <a:pt x="39" y="209"/>
                  </a:lnTo>
                  <a:lnTo>
                    <a:pt x="39" y="210"/>
                  </a:lnTo>
                  <a:lnTo>
                    <a:pt x="41" y="210"/>
                  </a:lnTo>
                  <a:lnTo>
                    <a:pt x="41" y="212"/>
                  </a:lnTo>
                  <a:lnTo>
                    <a:pt x="42" y="213"/>
                  </a:lnTo>
                  <a:lnTo>
                    <a:pt x="42" y="213"/>
                  </a:lnTo>
                  <a:lnTo>
                    <a:pt x="42" y="214"/>
                  </a:lnTo>
                  <a:lnTo>
                    <a:pt x="42" y="217"/>
                  </a:lnTo>
                  <a:lnTo>
                    <a:pt x="42" y="220"/>
                  </a:lnTo>
                  <a:lnTo>
                    <a:pt x="42" y="221"/>
                  </a:lnTo>
                  <a:lnTo>
                    <a:pt x="42" y="224"/>
                  </a:lnTo>
                  <a:lnTo>
                    <a:pt x="42" y="225"/>
                  </a:lnTo>
                  <a:lnTo>
                    <a:pt x="41" y="226"/>
                  </a:lnTo>
                  <a:lnTo>
                    <a:pt x="41" y="228"/>
                  </a:lnTo>
                  <a:lnTo>
                    <a:pt x="41" y="229"/>
                  </a:lnTo>
                  <a:lnTo>
                    <a:pt x="41" y="230"/>
                  </a:lnTo>
                  <a:lnTo>
                    <a:pt x="41" y="232"/>
                  </a:lnTo>
                  <a:lnTo>
                    <a:pt x="41" y="233"/>
                  </a:lnTo>
                  <a:lnTo>
                    <a:pt x="41" y="235"/>
                  </a:lnTo>
                  <a:lnTo>
                    <a:pt x="39" y="236"/>
                  </a:lnTo>
                  <a:lnTo>
                    <a:pt x="39" y="237"/>
                  </a:lnTo>
                  <a:lnTo>
                    <a:pt x="39" y="237"/>
                  </a:lnTo>
                  <a:lnTo>
                    <a:pt x="38" y="237"/>
                  </a:lnTo>
                  <a:lnTo>
                    <a:pt x="38" y="239"/>
                  </a:lnTo>
                  <a:lnTo>
                    <a:pt x="38" y="239"/>
                  </a:lnTo>
                  <a:lnTo>
                    <a:pt x="38" y="240"/>
                  </a:lnTo>
                  <a:lnTo>
                    <a:pt x="39" y="240"/>
                  </a:lnTo>
                  <a:lnTo>
                    <a:pt x="39" y="240"/>
                  </a:lnTo>
                  <a:lnTo>
                    <a:pt x="39" y="241"/>
                  </a:lnTo>
                  <a:lnTo>
                    <a:pt x="41" y="243"/>
                  </a:lnTo>
                  <a:lnTo>
                    <a:pt x="42" y="243"/>
                  </a:lnTo>
                  <a:lnTo>
                    <a:pt x="45" y="244"/>
                  </a:lnTo>
                  <a:lnTo>
                    <a:pt x="46" y="245"/>
                  </a:lnTo>
                  <a:lnTo>
                    <a:pt x="47" y="247"/>
                  </a:lnTo>
                  <a:lnTo>
                    <a:pt x="50" y="248"/>
                  </a:lnTo>
                  <a:lnTo>
                    <a:pt x="53" y="251"/>
                  </a:lnTo>
                  <a:lnTo>
                    <a:pt x="54" y="252"/>
                  </a:lnTo>
                  <a:lnTo>
                    <a:pt x="55" y="253"/>
                  </a:lnTo>
                  <a:lnTo>
                    <a:pt x="58" y="255"/>
                  </a:lnTo>
                  <a:lnTo>
                    <a:pt x="58" y="256"/>
                  </a:lnTo>
                  <a:lnTo>
                    <a:pt x="58" y="257"/>
                  </a:lnTo>
                  <a:lnTo>
                    <a:pt x="59" y="257"/>
                  </a:lnTo>
                  <a:lnTo>
                    <a:pt x="59" y="259"/>
                  </a:lnTo>
                  <a:lnTo>
                    <a:pt x="59" y="259"/>
                  </a:lnTo>
                  <a:lnTo>
                    <a:pt x="59" y="262"/>
                  </a:lnTo>
                  <a:lnTo>
                    <a:pt x="59" y="263"/>
                  </a:lnTo>
                  <a:lnTo>
                    <a:pt x="61" y="264"/>
                  </a:lnTo>
                  <a:lnTo>
                    <a:pt x="61" y="266"/>
                  </a:lnTo>
                  <a:lnTo>
                    <a:pt x="61" y="267"/>
                  </a:lnTo>
                  <a:lnTo>
                    <a:pt x="62" y="267"/>
                  </a:lnTo>
                  <a:lnTo>
                    <a:pt x="62" y="268"/>
                  </a:lnTo>
                  <a:lnTo>
                    <a:pt x="64" y="268"/>
                  </a:lnTo>
                  <a:lnTo>
                    <a:pt x="64" y="270"/>
                  </a:lnTo>
                  <a:lnTo>
                    <a:pt x="65" y="270"/>
                  </a:lnTo>
                  <a:lnTo>
                    <a:pt x="66" y="270"/>
                  </a:lnTo>
                  <a:lnTo>
                    <a:pt x="68" y="271"/>
                  </a:lnTo>
                  <a:lnTo>
                    <a:pt x="69" y="271"/>
                  </a:lnTo>
                  <a:lnTo>
                    <a:pt x="70" y="272"/>
                  </a:lnTo>
                  <a:lnTo>
                    <a:pt x="72" y="274"/>
                  </a:lnTo>
                  <a:lnTo>
                    <a:pt x="72" y="275"/>
                  </a:lnTo>
                  <a:lnTo>
                    <a:pt x="73" y="278"/>
                  </a:lnTo>
                  <a:lnTo>
                    <a:pt x="73" y="279"/>
                  </a:lnTo>
                  <a:lnTo>
                    <a:pt x="74" y="280"/>
                  </a:lnTo>
                  <a:lnTo>
                    <a:pt x="74" y="282"/>
                  </a:lnTo>
                  <a:lnTo>
                    <a:pt x="74" y="283"/>
                  </a:lnTo>
                  <a:lnTo>
                    <a:pt x="74" y="286"/>
                  </a:lnTo>
                  <a:lnTo>
                    <a:pt x="73" y="287"/>
                  </a:lnTo>
                  <a:lnTo>
                    <a:pt x="73" y="287"/>
                  </a:lnTo>
                  <a:lnTo>
                    <a:pt x="72" y="289"/>
                  </a:lnTo>
                  <a:lnTo>
                    <a:pt x="70" y="290"/>
                  </a:lnTo>
                  <a:lnTo>
                    <a:pt x="69" y="291"/>
                  </a:lnTo>
                  <a:lnTo>
                    <a:pt x="69" y="291"/>
                  </a:lnTo>
                  <a:lnTo>
                    <a:pt x="69" y="293"/>
                  </a:lnTo>
                  <a:lnTo>
                    <a:pt x="68" y="293"/>
                  </a:lnTo>
                  <a:lnTo>
                    <a:pt x="68" y="294"/>
                  </a:lnTo>
                  <a:lnTo>
                    <a:pt x="68" y="295"/>
                  </a:lnTo>
                  <a:lnTo>
                    <a:pt x="66" y="298"/>
                  </a:lnTo>
                  <a:lnTo>
                    <a:pt x="66" y="301"/>
                  </a:lnTo>
                  <a:lnTo>
                    <a:pt x="68" y="303"/>
                  </a:lnTo>
                  <a:lnTo>
                    <a:pt x="68" y="305"/>
                  </a:lnTo>
                  <a:lnTo>
                    <a:pt x="68" y="307"/>
                  </a:lnTo>
                  <a:lnTo>
                    <a:pt x="68" y="309"/>
                  </a:lnTo>
                  <a:lnTo>
                    <a:pt x="68" y="310"/>
                  </a:lnTo>
                  <a:lnTo>
                    <a:pt x="69" y="313"/>
                  </a:lnTo>
                  <a:lnTo>
                    <a:pt x="69" y="316"/>
                  </a:lnTo>
                  <a:lnTo>
                    <a:pt x="69" y="317"/>
                  </a:lnTo>
                  <a:lnTo>
                    <a:pt x="70" y="320"/>
                  </a:lnTo>
                  <a:lnTo>
                    <a:pt x="70" y="322"/>
                  </a:lnTo>
                  <a:lnTo>
                    <a:pt x="70" y="325"/>
                  </a:lnTo>
                  <a:lnTo>
                    <a:pt x="70" y="326"/>
                  </a:lnTo>
                  <a:lnTo>
                    <a:pt x="70" y="328"/>
                  </a:lnTo>
                  <a:lnTo>
                    <a:pt x="70" y="329"/>
                  </a:lnTo>
                  <a:lnTo>
                    <a:pt x="70" y="330"/>
                  </a:lnTo>
                  <a:lnTo>
                    <a:pt x="70" y="330"/>
                  </a:lnTo>
                  <a:lnTo>
                    <a:pt x="70" y="332"/>
                  </a:lnTo>
                  <a:lnTo>
                    <a:pt x="69" y="333"/>
                  </a:lnTo>
                  <a:lnTo>
                    <a:pt x="69" y="334"/>
                  </a:lnTo>
                  <a:lnTo>
                    <a:pt x="66" y="336"/>
                  </a:lnTo>
                  <a:lnTo>
                    <a:pt x="65" y="337"/>
                  </a:lnTo>
                  <a:lnTo>
                    <a:pt x="64" y="337"/>
                  </a:lnTo>
                  <a:lnTo>
                    <a:pt x="64" y="338"/>
                  </a:lnTo>
                  <a:lnTo>
                    <a:pt x="62" y="338"/>
                  </a:lnTo>
                  <a:lnTo>
                    <a:pt x="62" y="338"/>
                  </a:lnTo>
                  <a:lnTo>
                    <a:pt x="61" y="340"/>
                  </a:lnTo>
                  <a:lnTo>
                    <a:pt x="61" y="341"/>
                  </a:lnTo>
                  <a:lnTo>
                    <a:pt x="61" y="343"/>
                  </a:lnTo>
                  <a:lnTo>
                    <a:pt x="61" y="344"/>
                  </a:lnTo>
                  <a:lnTo>
                    <a:pt x="62" y="345"/>
                  </a:lnTo>
                  <a:lnTo>
                    <a:pt x="64" y="348"/>
                  </a:lnTo>
                  <a:lnTo>
                    <a:pt x="65" y="349"/>
                  </a:lnTo>
                  <a:lnTo>
                    <a:pt x="66" y="352"/>
                  </a:lnTo>
                  <a:lnTo>
                    <a:pt x="68" y="355"/>
                  </a:lnTo>
                  <a:lnTo>
                    <a:pt x="69" y="357"/>
                  </a:lnTo>
                  <a:lnTo>
                    <a:pt x="70" y="360"/>
                  </a:lnTo>
                  <a:lnTo>
                    <a:pt x="73" y="361"/>
                  </a:lnTo>
                  <a:lnTo>
                    <a:pt x="74" y="364"/>
                  </a:lnTo>
                  <a:lnTo>
                    <a:pt x="76" y="364"/>
                  </a:lnTo>
                  <a:lnTo>
                    <a:pt x="76" y="366"/>
                  </a:lnTo>
                  <a:lnTo>
                    <a:pt x="77" y="366"/>
                  </a:lnTo>
                  <a:lnTo>
                    <a:pt x="78" y="366"/>
                  </a:lnTo>
                  <a:lnTo>
                    <a:pt x="80" y="364"/>
                  </a:lnTo>
                  <a:lnTo>
                    <a:pt x="81" y="364"/>
                  </a:lnTo>
                  <a:lnTo>
                    <a:pt x="82" y="363"/>
                  </a:lnTo>
                  <a:lnTo>
                    <a:pt x="85" y="363"/>
                  </a:lnTo>
                  <a:lnTo>
                    <a:pt x="86" y="363"/>
                  </a:lnTo>
                  <a:lnTo>
                    <a:pt x="88" y="361"/>
                  </a:lnTo>
                  <a:lnTo>
                    <a:pt x="91" y="361"/>
                  </a:lnTo>
                  <a:lnTo>
                    <a:pt x="92" y="363"/>
                  </a:lnTo>
                  <a:lnTo>
                    <a:pt x="92" y="363"/>
                  </a:lnTo>
                  <a:lnTo>
                    <a:pt x="93" y="363"/>
                  </a:lnTo>
                  <a:lnTo>
                    <a:pt x="93" y="363"/>
                  </a:lnTo>
                  <a:lnTo>
                    <a:pt x="95" y="364"/>
                  </a:lnTo>
                  <a:lnTo>
                    <a:pt x="96" y="366"/>
                  </a:lnTo>
                  <a:lnTo>
                    <a:pt x="96" y="367"/>
                  </a:lnTo>
                  <a:lnTo>
                    <a:pt x="97" y="368"/>
                  </a:lnTo>
                  <a:lnTo>
                    <a:pt x="97" y="371"/>
                  </a:lnTo>
                  <a:lnTo>
                    <a:pt x="99" y="371"/>
                  </a:lnTo>
                  <a:lnTo>
                    <a:pt x="97" y="371"/>
                  </a:lnTo>
                  <a:lnTo>
                    <a:pt x="95" y="370"/>
                  </a:lnTo>
                  <a:lnTo>
                    <a:pt x="92" y="368"/>
                  </a:lnTo>
                  <a:lnTo>
                    <a:pt x="89" y="366"/>
                  </a:lnTo>
                  <a:lnTo>
                    <a:pt x="89" y="366"/>
                  </a:lnTo>
                  <a:lnTo>
                    <a:pt x="88" y="366"/>
                  </a:lnTo>
                  <a:lnTo>
                    <a:pt x="88" y="366"/>
                  </a:lnTo>
                  <a:lnTo>
                    <a:pt x="86" y="366"/>
                  </a:lnTo>
                  <a:lnTo>
                    <a:pt x="85" y="366"/>
                  </a:lnTo>
                  <a:lnTo>
                    <a:pt x="85" y="367"/>
                  </a:lnTo>
                  <a:lnTo>
                    <a:pt x="84" y="367"/>
                  </a:lnTo>
                  <a:lnTo>
                    <a:pt x="82" y="368"/>
                  </a:lnTo>
                  <a:lnTo>
                    <a:pt x="81" y="368"/>
                  </a:lnTo>
                  <a:lnTo>
                    <a:pt x="80" y="370"/>
                  </a:lnTo>
                  <a:lnTo>
                    <a:pt x="80" y="370"/>
                  </a:lnTo>
                  <a:lnTo>
                    <a:pt x="77" y="370"/>
                  </a:lnTo>
                  <a:lnTo>
                    <a:pt x="76" y="370"/>
                  </a:lnTo>
                  <a:lnTo>
                    <a:pt x="76" y="370"/>
                  </a:lnTo>
                  <a:lnTo>
                    <a:pt x="74" y="368"/>
                  </a:lnTo>
                  <a:lnTo>
                    <a:pt x="73" y="368"/>
                  </a:lnTo>
                  <a:lnTo>
                    <a:pt x="70" y="367"/>
                  </a:lnTo>
                  <a:lnTo>
                    <a:pt x="69" y="364"/>
                  </a:lnTo>
                  <a:lnTo>
                    <a:pt x="66" y="363"/>
                  </a:lnTo>
                  <a:lnTo>
                    <a:pt x="65" y="363"/>
                  </a:lnTo>
                  <a:lnTo>
                    <a:pt x="65" y="361"/>
                  </a:lnTo>
                  <a:lnTo>
                    <a:pt x="64" y="361"/>
                  </a:lnTo>
                  <a:lnTo>
                    <a:pt x="64" y="361"/>
                  </a:lnTo>
                  <a:lnTo>
                    <a:pt x="64" y="360"/>
                  </a:lnTo>
                  <a:lnTo>
                    <a:pt x="64" y="360"/>
                  </a:lnTo>
                  <a:lnTo>
                    <a:pt x="62" y="359"/>
                  </a:lnTo>
                  <a:lnTo>
                    <a:pt x="62" y="359"/>
                  </a:lnTo>
                  <a:lnTo>
                    <a:pt x="64" y="357"/>
                  </a:lnTo>
                  <a:lnTo>
                    <a:pt x="64" y="356"/>
                  </a:lnTo>
                  <a:lnTo>
                    <a:pt x="64" y="355"/>
                  </a:lnTo>
                  <a:lnTo>
                    <a:pt x="62" y="353"/>
                  </a:lnTo>
                  <a:lnTo>
                    <a:pt x="62" y="352"/>
                  </a:lnTo>
                  <a:lnTo>
                    <a:pt x="61" y="351"/>
                  </a:lnTo>
                  <a:lnTo>
                    <a:pt x="59" y="349"/>
                  </a:lnTo>
                  <a:lnTo>
                    <a:pt x="58" y="348"/>
                  </a:lnTo>
                  <a:lnTo>
                    <a:pt x="58" y="347"/>
                  </a:lnTo>
                  <a:lnTo>
                    <a:pt x="57" y="345"/>
                  </a:lnTo>
                  <a:lnTo>
                    <a:pt x="55" y="343"/>
                  </a:lnTo>
                  <a:lnTo>
                    <a:pt x="55" y="343"/>
                  </a:lnTo>
                  <a:lnTo>
                    <a:pt x="55" y="341"/>
                  </a:lnTo>
                  <a:lnTo>
                    <a:pt x="55" y="340"/>
                  </a:lnTo>
                  <a:lnTo>
                    <a:pt x="55" y="340"/>
                  </a:lnTo>
                  <a:lnTo>
                    <a:pt x="57" y="338"/>
                  </a:lnTo>
                  <a:lnTo>
                    <a:pt x="57" y="337"/>
                  </a:lnTo>
                  <a:lnTo>
                    <a:pt x="58" y="334"/>
                  </a:lnTo>
                  <a:lnTo>
                    <a:pt x="58" y="333"/>
                  </a:lnTo>
                  <a:lnTo>
                    <a:pt x="59" y="332"/>
                  </a:lnTo>
                  <a:lnTo>
                    <a:pt x="61" y="329"/>
                  </a:lnTo>
                  <a:lnTo>
                    <a:pt x="61" y="326"/>
                  </a:lnTo>
                  <a:lnTo>
                    <a:pt x="62" y="322"/>
                  </a:lnTo>
                  <a:lnTo>
                    <a:pt x="64" y="321"/>
                  </a:lnTo>
                  <a:lnTo>
                    <a:pt x="64" y="320"/>
                  </a:lnTo>
                  <a:lnTo>
                    <a:pt x="64" y="318"/>
                  </a:lnTo>
                  <a:lnTo>
                    <a:pt x="64" y="317"/>
                  </a:lnTo>
                  <a:lnTo>
                    <a:pt x="64" y="316"/>
                  </a:lnTo>
                  <a:lnTo>
                    <a:pt x="64" y="314"/>
                  </a:lnTo>
                  <a:lnTo>
                    <a:pt x="62" y="314"/>
                  </a:lnTo>
                  <a:lnTo>
                    <a:pt x="62" y="313"/>
                  </a:lnTo>
                  <a:lnTo>
                    <a:pt x="62" y="313"/>
                  </a:lnTo>
                  <a:lnTo>
                    <a:pt x="61" y="313"/>
                  </a:lnTo>
                  <a:lnTo>
                    <a:pt x="61" y="313"/>
                  </a:lnTo>
                  <a:lnTo>
                    <a:pt x="59" y="313"/>
                  </a:lnTo>
                  <a:lnTo>
                    <a:pt x="59" y="313"/>
                  </a:lnTo>
                  <a:lnTo>
                    <a:pt x="58" y="313"/>
                  </a:lnTo>
                  <a:lnTo>
                    <a:pt x="58" y="314"/>
                  </a:lnTo>
                  <a:lnTo>
                    <a:pt x="57" y="314"/>
                  </a:lnTo>
                  <a:lnTo>
                    <a:pt x="55" y="316"/>
                  </a:lnTo>
                  <a:lnTo>
                    <a:pt x="55" y="318"/>
                  </a:lnTo>
                  <a:lnTo>
                    <a:pt x="54" y="320"/>
                  </a:lnTo>
                  <a:lnTo>
                    <a:pt x="54" y="321"/>
                  </a:lnTo>
                  <a:lnTo>
                    <a:pt x="54" y="322"/>
                  </a:lnTo>
                  <a:lnTo>
                    <a:pt x="54" y="324"/>
                  </a:lnTo>
                  <a:lnTo>
                    <a:pt x="53" y="325"/>
                  </a:lnTo>
                  <a:lnTo>
                    <a:pt x="53" y="325"/>
                  </a:lnTo>
                  <a:lnTo>
                    <a:pt x="53" y="325"/>
                  </a:lnTo>
                  <a:lnTo>
                    <a:pt x="51" y="325"/>
                  </a:lnTo>
                  <a:lnTo>
                    <a:pt x="51" y="326"/>
                  </a:lnTo>
                  <a:lnTo>
                    <a:pt x="51" y="328"/>
                  </a:lnTo>
                  <a:lnTo>
                    <a:pt x="50" y="330"/>
                  </a:lnTo>
                  <a:lnTo>
                    <a:pt x="50" y="333"/>
                  </a:lnTo>
                  <a:lnTo>
                    <a:pt x="50" y="334"/>
                  </a:lnTo>
                  <a:lnTo>
                    <a:pt x="49" y="334"/>
                  </a:lnTo>
                  <a:lnTo>
                    <a:pt x="49" y="336"/>
                  </a:lnTo>
                  <a:lnTo>
                    <a:pt x="49" y="336"/>
                  </a:lnTo>
                  <a:lnTo>
                    <a:pt x="49" y="336"/>
                  </a:lnTo>
                  <a:lnTo>
                    <a:pt x="49" y="336"/>
                  </a:lnTo>
                  <a:lnTo>
                    <a:pt x="47" y="336"/>
                  </a:lnTo>
                  <a:lnTo>
                    <a:pt x="47" y="334"/>
                  </a:lnTo>
                  <a:lnTo>
                    <a:pt x="47" y="332"/>
                  </a:lnTo>
                  <a:lnTo>
                    <a:pt x="47" y="329"/>
                  </a:lnTo>
                  <a:lnTo>
                    <a:pt x="47" y="326"/>
                  </a:lnTo>
                  <a:lnTo>
                    <a:pt x="47" y="325"/>
                  </a:lnTo>
                  <a:lnTo>
                    <a:pt x="49" y="324"/>
                  </a:lnTo>
                  <a:lnTo>
                    <a:pt x="49" y="322"/>
                  </a:lnTo>
                  <a:lnTo>
                    <a:pt x="50" y="320"/>
                  </a:lnTo>
                  <a:lnTo>
                    <a:pt x="50" y="318"/>
                  </a:lnTo>
                  <a:lnTo>
                    <a:pt x="51" y="317"/>
                  </a:lnTo>
                  <a:lnTo>
                    <a:pt x="51" y="314"/>
                  </a:lnTo>
                  <a:lnTo>
                    <a:pt x="53" y="313"/>
                  </a:lnTo>
                  <a:lnTo>
                    <a:pt x="53" y="311"/>
                  </a:lnTo>
                  <a:lnTo>
                    <a:pt x="53" y="303"/>
                  </a:lnTo>
                  <a:lnTo>
                    <a:pt x="53" y="302"/>
                  </a:lnTo>
                  <a:lnTo>
                    <a:pt x="53" y="299"/>
                  </a:lnTo>
                  <a:lnTo>
                    <a:pt x="54" y="298"/>
                  </a:lnTo>
                  <a:lnTo>
                    <a:pt x="54" y="297"/>
                  </a:lnTo>
                  <a:lnTo>
                    <a:pt x="55" y="295"/>
                  </a:lnTo>
                  <a:lnTo>
                    <a:pt x="58" y="293"/>
                  </a:lnTo>
                  <a:lnTo>
                    <a:pt x="59" y="291"/>
                  </a:lnTo>
                  <a:lnTo>
                    <a:pt x="61" y="290"/>
                  </a:lnTo>
                  <a:lnTo>
                    <a:pt x="64" y="289"/>
                  </a:lnTo>
                  <a:lnTo>
                    <a:pt x="65" y="287"/>
                  </a:lnTo>
                  <a:lnTo>
                    <a:pt x="66" y="286"/>
                  </a:lnTo>
                  <a:lnTo>
                    <a:pt x="68" y="283"/>
                  </a:lnTo>
                  <a:lnTo>
                    <a:pt x="68" y="282"/>
                  </a:lnTo>
                  <a:lnTo>
                    <a:pt x="68" y="282"/>
                  </a:lnTo>
                  <a:lnTo>
                    <a:pt x="68" y="280"/>
                  </a:lnTo>
                  <a:lnTo>
                    <a:pt x="68" y="279"/>
                  </a:lnTo>
                  <a:lnTo>
                    <a:pt x="68" y="279"/>
                  </a:lnTo>
                  <a:lnTo>
                    <a:pt x="66" y="278"/>
                  </a:lnTo>
                  <a:lnTo>
                    <a:pt x="66" y="278"/>
                  </a:lnTo>
                  <a:lnTo>
                    <a:pt x="66" y="278"/>
                  </a:lnTo>
                  <a:lnTo>
                    <a:pt x="65" y="276"/>
                  </a:lnTo>
                  <a:lnTo>
                    <a:pt x="64" y="276"/>
                  </a:lnTo>
                  <a:lnTo>
                    <a:pt x="62" y="276"/>
                  </a:lnTo>
                  <a:lnTo>
                    <a:pt x="61" y="276"/>
                  </a:lnTo>
                  <a:lnTo>
                    <a:pt x="59" y="276"/>
                  </a:lnTo>
                  <a:lnTo>
                    <a:pt x="58" y="276"/>
                  </a:lnTo>
                  <a:lnTo>
                    <a:pt x="55" y="276"/>
                  </a:lnTo>
                  <a:lnTo>
                    <a:pt x="54" y="276"/>
                  </a:lnTo>
                  <a:lnTo>
                    <a:pt x="53" y="276"/>
                  </a:lnTo>
                  <a:lnTo>
                    <a:pt x="50" y="276"/>
                  </a:lnTo>
                  <a:lnTo>
                    <a:pt x="49" y="275"/>
                  </a:lnTo>
                  <a:lnTo>
                    <a:pt x="47" y="275"/>
                  </a:lnTo>
                  <a:lnTo>
                    <a:pt x="46" y="274"/>
                  </a:lnTo>
                  <a:lnTo>
                    <a:pt x="45" y="272"/>
                  </a:lnTo>
                  <a:lnTo>
                    <a:pt x="43" y="271"/>
                  </a:lnTo>
                  <a:lnTo>
                    <a:pt x="42" y="268"/>
                  </a:lnTo>
                  <a:lnTo>
                    <a:pt x="41" y="267"/>
                  </a:lnTo>
                  <a:lnTo>
                    <a:pt x="39" y="264"/>
                  </a:lnTo>
                  <a:lnTo>
                    <a:pt x="39" y="263"/>
                  </a:lnTo>
                  <a:lnTo>
                    <a:pt x="38" y="262"/>
                  </a:lnTo>
                  <a:lnTo>
                    <a:pt x="38" y="260"/>
                  </a:lnTo>
                  <a:lnTo>
                    <a:pt x="37" y="259"/>
                  </a:lnTo>
                  <a:lnTo>
                    <a:pt x="35" y="256"/>
                  </a:lnTo>
                  <a:lnTo>
                    <a:pt x="32" y="255"/>
                  </a:lnTo>
                  <a:lnTo>
                    <a:pt x="31" y="253"/>
                  </a:lnTo>
                  <a:lnTo>
                    <a:pt x="28" y="251"/>
                  </a:lnTo>
                  <a:lnTo>
                    <a:pt x="27" y="249"/>
                  </a:lnTo>
                  <a:lnTo>
                    <a:pt x="24" y="248"/>
                  </a:lnTo>
                  <a:lnTo>
                    <a:pt x="23" y="247"/>
                  </a:lnTo>
                  <a:lnTo>
                    <a:pt x="22" y="245"/>
                  </a:lnTo>
                  <a:lnTo>
                    <a:pt x="20" y="244"/>
                  </a:lnTo>
                  <a:lnTo>
                    <a:pt x="19" y="244"/>
                  </a:lnTo>
                  <a:lnTo>
                    <a:pt x="16" y="243"/>
                  </a:lnTo>
                  <a:lnTo>
                    <a:pt x="14" y="241"/>
                  </a:lnTo>
                  <a:lnTo>
                    <a:pt x="12" y="241"/>
                  </a:lnTo>
                  <a:lnTo>
                    <a:pt x="11" y="241"/>
                  </a:lnTo>
                  <a:lnTo>
                    <a:pt x="11" y="243"/>
                  </a:lnTo>
                  <a:lnTo>
                    <a:pt x="11" y="244"/>
                  </a:lnTo>
                  <a:lnTo>
                    <a:pt x="12" y="245"/>
                  </a:lnTo>
                  <a:lnTo>
                    <a:pt x="12" y="247"/>
                  </a:lnTo>
                  <a:lnTo>
                    <a:pt x="12" y="248"/>
                  </a:lnTo>
                  <a:lnTo>
                    <a:pt x="14" y="249"/>
                  </a:lnTo>
                  <a:lnTo>
                    <a:pt x="14" y="249"/>
                  </a:lnTo>
                  <a:lnTo>
                    <a:pt x="15" y="251"/>
                  </a:lnTo>
                  <a:lnTo>
                    <a:pt x="16" y="253"/>
                  </a:lnTo>
                  <a:lnTo>
                    <a:pt x="19" y="255"/>
                  </a:lnTo>
                  <a:lnTo>
                    <a:pt x="20" y="256"/>
                  </a:lnTo>
                  <a:lnTo>
                    <a:pt x="22" y="257"/>
                  </a:lnTo>
                  <a:lnTo>
                    <a:pt x="23" y="257"/>
                  </a:lnTo>
                  <a:lnTo>
                    <a:pt x="24" y="259"/>
                  </a:lnTo>
                  <a:lnTo>
                    <a:pt x="26" y="260"/>
                  </a:lnTo>
                  <a:lnTo>
                    <a:pt x="27" y="262"/>
                  </a:lnTo>
                  <a:lnTo>
                    <a:pt x="27" y="263"/>
                  </a:lnTo>
                  <a:lnTo>
                    <a:pt x="28" y="264"/>
                  </a:lnTo>
                  <a:lnTo>
                    <a:pt x="28" y="266"/>
                  </a:lnTo>
                  <a:lnTo>
                    <a:pt x="28" y="266"/>
                  </a:lnTo>
                  <a:lnTo>
                    <a:pt x="28" y="267"/>
                  </a:lnTo>
                  <a:lnTo>
                    <a:pt x="28" y="268"/>
                  </a:lnTo>
                  <a:lnTo>
                    <a:pt x="27" y="270"/>
                  </a:lnTo>
                  <a:lnTo>
                    <a:pt x="27" y="271"/>
                  </a:lnTo>
                  <a:lnTo>
                    <a:pt x="27" y="272"/>
                  </a:lnTo>
                  <a:lnTo>
                    <a:pt x="26" y="274"/>
                  </a:lnTo>
                  <a:lnTo>
                    <a:pt x="26" y="274"/>
                  </a:lnTo>
                  <a:lnTo>
                    <a:pt x="24" y="275"/>
                  </a:lnTo>
                  <a:lnTo>
                    <a:pt x="23" y="276"/>
                  </a:lnTo>
                  <a:lnTo>
                    <a:pt x="22" y="276"/>
                  </a:lnTo>
                  <a:lnTo>
                    <a:pt x="22" y="276"/>
                  </a:lnTo>
                  <a:lnTo>
                    <a:pt x="20" y="278"/>
                  </a:lnTo>
                  <a:lnTo>
                    <a:pt x="19" y="278"/>
                  </a:lnTo>
                  <a:lnTo>
                    <a:pt x="19" y="278"/>
                  </a:lnTo>
                  <a:lnTo>
                    <a:pt x="18" y="279"/>
                  </a:lnTo>
                  <a:lnTo>
                    <a:pt x="16" y="279"/>
                  </a:lnTo>
                  <a:lnTo>
                    <a:pt x="16" y="280"/>
                  </a:lnTo>
                  <a:lnTo>
                    <a:pt x="15" y="282"/>
                  </a:lnTo>
                  <a:lnTo>
                    <a:pt x="15" y="282"/>
                  </a:lnTo>
                  <a:lnTo>
                    <a:pt x="15" y="283"/>
                  </a:lnTo>
                  <a:lnTo>
                    <a:pt x="15" y="284"/>
                  </a:lnTo>
                  <a:lnTo>
                    <a:pt x="15" y="286"/>
                  </a:lnTo>
                  <a:lnTo>
                    <a:pt x="15" y="287"/>
                  </a:lnTo>
                  <a:lnTo>
                    <a:pt x="15" y="289"/>
                  </a:lnTo>
                  <a:lnTo>
                    <a:pt x="16" y="290"/>
                  </a:lnTo>
                  <a:lnTo>
                    <a:pt x="16" y="290"/>
                  </a:lnTo>
                  <a:lnTo>
                    <a:pt x="18" y="291"/>
                  </a:lnTo>
                  <a:lnTo>
                    <a:pt x="18" y="293"/>
                  </a:lnTo>
                  <a:lnTo>
                    <a:pt x="19" y="294"/>
                  </a:lnTo>
                  <a:lnTo>
                    <a:pt x="22" y="297"/>
                  </a:lnTo>
                  <a:lnTo>
                    <a:pt x="23" y="298"/>
                  </a:lnTo>
                  <a:lnTo>
                    <a:pt x="26" y="299"/>
                  </a:lnTo>
                  <a:lnTo>
                    <a:pt x="26" y="301"/>
                  </a:lnTo>
                  <a:lnTo>
                    <a:pt x="27" y="302"/>
                  </a:lnTo>
                  <a:lnTo>
                    <a:pt x="27" y="302"/>
                  </a:lnTo>
                  <a:lnTo>
                    <a:pt x="28" y="303"/>
                  </a:lnTo>
                  <a:lnTo>
                    <a:pt x="30" y="305"/>
                  </a:lnTo>
                  <a:lnTo>
                    <a:pt x="30" y="306"/>
                  </a:lnTo>
                  <a:lnTo>
                    <a:pt x="30" y="307"/>
                  </a:lnTo>
                  <a:lnTo>
                    <a:pt x="30" y="309"/>
                  </a:lnTo>
                  <a:lnTo>
                    <a:pt x="30" y="313"/>
                  </a:lnTo>
                  <a:lnTo>
                    <a:pt x="30" y="316"/>
                  </a:lnTo>
                  <a:lnTo>
                    <a:pt x="30" y="320"/>
                  </a:lnTo>
                  <a:lnTo>
                    <a:pt x="30" y="324"/>
                  </a:lnTo>
                  <a:lnTo>
                    <a:pt x="28" y="325"/>
                  </a:lnTo>
                  <a:lnTo>
                    <a:pt x="28" y="325"/>
                  </a:lnTo>
                  <a:lnTo>
                    <a:pt x="28" y="326"/>
                  </a:lnTo>
                  <a:lnTo>
                    <a:pt x="27" y="328"/>
                  </a:lnTo>
                  <a:lnTo>
                    <a:pt x="27" y="328"/>
                  </a:lnTo>
                  <a:lnTo>
                    <a:pt x="26" y="329"/>
                  </a:lnTo>
                  <a:lnTo>
                    <a:pt x="26" y="329"/>
                  </a:lnTo>
                  <a:lnTo>
                    <a:pt x="24" y="329"/>
                  </a:lnTo>
                  <a:lnTo>
                    <a:pt x="24" y="329"/>
                  </a:lnTo>
                  <a:lnTo>
                    <a:pt x="23" y="330"/>
                  </a:lnTo>
                  <a:lnTo>
                    <a:pt x="22" y="330"/>
                  </a:lnTo>
                  <a:lnTo>
                    <a:pt x="20" y="330"/>
                  </a:lnTo>
                  <a:lnTo>
                    <a:pt x="18" y="332"/>
                  </a:lnTo>
                  <a:lnTo>
                    <a:pt x="15" y="333"/>
                  </a:lnTo>
                  <a:lnTo>
                    <a:pt x="12" y="336"/>
                  </a:lnTo>
                  <a:lnTo>
                    <a:pt x="9" y="338"/>
                  </a:lnTo>
                  <a:lnTo>
                    <a:pt x="7" y="340"/>
                  </a:lnTo>
                  <a:lnTo>
                    <a:pt x="4" y="341"/>
                  </a:lnTo>
                  <a:lnTo>
                    <a:pt x="4" y="343"/>
                  </a:lnTo>
                  <a:lnTo>
                    <a:pt x="3" y="344"/>
                  </a:lnTo>
                  <a:lnTo>
                    <a:pt x="3" y="345"/>
                  </a:lnTo>
                  <a:lnTo>
                    <a:pt x="1" y="347"/>
                  </a:lnTo>
                  <a:lnTo>
                    <a:pt x="0" y="348"/>
                  </a:lnTo>
                  <a:lnTo>
                    <a:pt x="0" y="348"/>
                  </a:lnTo>
                  <a:lnTo>
                    <a:pt x="0" y="349"/>
                  </a:lnTo>
                  <a:lnTo>
                    <a:pt x="0" y="352"/>
                  </a:lnTo>
                  <a:lnTo>
                    <a:pt x="0" y="353"/>
                  </a:lnTo>
                  <a:lnTo>
                    <a:pt x="0" y="355"/>
                  </a:lnTo>
                  <a:lnTo>
                    <a:pt x="0" y="355"/>
                  </a:lnTo>
                  <a:lnTo>
                    <a:pt x="0" y="356"/>
                  </a:lnTo>
                  <a:lnTo>
                    <a:pt x="0" y="357"/>
                  </a:lnTo>
                  <a:lnTo>
                    <a:pt x="1" y="359"/>
                  </a:lnTo>
                  <a:lnTo>
                    <a:pt x="1" y="359"/>
                  </a:lnTo>
                  <a:lnTo>
                    <a:pt x="1" y="360"/>
                  </a:lnTo>
                  <a:lnTo>
                    <a:pt x="3" y="360"/>
                  </a:lnTo>
                  <a:lnTo>
                    <a:pt x="4" y="363"/>
                  </a:lnTo>
                  <a:lnTo>
                    <a:pt x="7" y="366"/>
                  </a:lnTo>
                  <a:lnTo>
                    <a:pt x="8" y="368"/>
                  </a:lnTo>
                  <a:lnTo>
                    <a:pt x="9" y="371"/>
                  </a:lnTo>
                  <a:lnTo>
                    <a:pt x="11" y="374"/>
                  </a:lnTo>
                  <a:lnTo>
                    <a:pt x="12" y="375"/>
                  </a:lnTo>
                  <a:lnTo>
                    <a:pt x="12" y="375"/>
                  </a:lnTo>
                  <a:lnTo>
                    <a:pt x="14" y="375"/>
                  </a:lnTo>
                  <a:lnTo>
                    <a:pt x="15" y="376"/>
                  </a:lnTo>
                  <a:lnTo>
                    <a:pt x="16" y="376"/>
                  </a:lnTo>
                  <a:lnTo>
                    <a:pt x="18" y="378"/>
                  </a:lnTo>
                  <a:lnTo>
                    <a:pt x="19" y="379"/>
                  </a:lnTo>
                  <a:lnTo>
                    <a:pt x="22" y="380"/>
                  </a:lnTo>
                  <a:lnTo>
                    <a:pt x="22" y="380"/>
                  </a:lnTo>
                  <a:lnTo>
                    <a:pt x="23" y="380"/>
                  </a:lnTo>
                  <a:lnTo>
                    <a:pt x="24" y="380"/>
                  </a:lnTo>
                  <a:lnTo>
                    <a:pt x="26" y="380"/>
                  </a:lnTo>
                  <a:lnTo>
                    <a:pt x="27" y="380"/>
                  </a:lnTo>
                  <a:lnTo>
                    <a:pt x="28" y="380"/>
                  </a:lnTo>
                  <a:lnTo>
                    <a:pt x="30" y="380"/>
                  </a:lnTo>
                  <a:lnTo>
                    <a:pt x="30" y="379"/>
                  </a:lnTo>
                  <a:lnTo>
                    <a:pt x="31" y="379"/>
                  </a:lnTo>
                  <a:lnTo>
                    <a:pt x="32" y="379"/>
                  </a:lnTo>
                  <a:lnTo>
                    <a:pt x="34" y="378"/>
                  </a:lnTo>
                  <a:lnTo>
                    <a:pt x="34" y="378"/>
                  </a:lnTo>
                  <a:lnTo>
                    <a:pt x="35" y="378"/>
                  </a:lnTo>
                  <a:lnTo>
                    <a:pt x="35" y="379"/>
                  </a:lnTo>
                  <a:lnTo>
                    <a:pt x="37" y="379"/>
                  </a:lnTo>
                  <a:lnTo>
                    <a:pt x="37" y="379"/>
                  </a:lnTo>
                  <a:lnTo>
                    <a:pt x="38" y="380"/>
                  </a:lnTo>
                  <a:lnTo>
                    <a:pt x="39" y="382"/>
                  </a:lnTo>
                  <a:lnTo>
                    <a:pt x="41" y="383"/>
                  </a:lnTo>
                  <a:lnTo>
                    <a:pt x="43" y="384"/>
                  </a:lnTo>
                  <a:lnTo>
                    <a:pt x="43" y="386"/>
                  </a:lnTo>
                  <a:lnTo>
                    <a:pt x="45" y="386"/>
                  </a:lnTo>
                  <a:lnTo>
                    <a:pt x="46" y="387"/>
                  </a:lnTo>
                  <a:lnTo>
                    <a:pt x="46" y="388"/>
                  </a:lnTo>
                  <a:lnTo>
                    <a:pt x="47" y="388"/>
                  </a:lnTo>
                  <a:lnTo>
                    <a:pt x="47" y="390"/>
                  </a:lnTo>
                  <a:lnTo>
                    <a:pt x="47" y="391"/>
                  </a:lnTo>
                  <a:lnTo>
                    <a:pt x="47" y="393"/>
                  </a:lnTo>
                  <a:lnTo>
                    <a:pt x="49" y="394"/>
                  </a:lnTo>
                  <a:lnTo>
                    <a:pt x="49" y="398"/>
                  </a:lnTo>
                  <a:lnTo>
                    <a:pt x="49" y="401"/>
                  </a:lnTo>
                  <a:lnTo>
                    <a:pt x="50" y="403"/>
                  </a:lnTo>
                  <a:lnTo>
                    <a:pt x="50" y="405"/>
                  </a:lnTo>
                  <a:lnTo>
                    <a:pt x="50" y="406"/>
                  </a:lnTo>
                  <a:lnTo>
                    <a:pt x="50" y="407"/>
                  </a:lnTo>
                  <a:lnTo>
                    <a:pt x="50" y="409"/>
                  </a:lnTo>
                  <a:lnTo>
                    <a:pt x="50" y="409"/>
                  </a:lnTo>
                  <a:lnTo>
                    <a:pt x="49" y="410"/>
                  </a:lnTo>
                  <a:lnTo>
                    <a:pt x="49" y="410"/>
                  </a:lnTo>
                  <a:lnTo>
                    <a:pt x="47" y="410"/>
                  </a:lnTo>
                  <a:lnTo>
                    <a:pt x="47" y="410"/>
                  </a:lnTo>
                  <a:lnTo>
                    <a:pt x="47" y="410"/>
                  </a:lnTo>
                  <a:lnTo>
                    <a:pt x="47" y="411"/>
                  </a:lnTo>
                  <a:lnTo>
                    <a:pt x="46" y="411"/>
                  </a:lnTo>
                  <a:lnTo>
                    <a:pt x="46" y="413"/>
                  </a:lnTo>
                  <a:lnTo>
                    <a:pt x="47" y="414"/>
                  </a:lnTo>
                  <a:lnTo>
                    <a:pt x="47" y="414"/>
                  </a:lnTo>
                  <a:lnTo>
                    <a:pt x="47" y="415"/>
                  </a:lnTo>
                  <a:lnTo>
                    <a:pt x="49" y="420"/>
                  </a:lnTo>
                  <a:lnTo>
                    <a:pt x="49" y="421"/>
                  </a:lnTo>
                  <a:lnTo>
                    <a:pt x="49" y="421"/>
                  </a:lnTo>
                  <a:lnTo>
                    <a:pt x="46" y="425"/>
                  </a:lnTo>
                  <a:lnTo>
                    <a:pt x="45" y="426"/>
                  </a:lnTo>
                  <a:lnTo>
                    <a:pt x="43" y="428"/>
                  </a:lnTo>
                  <a:lnTo>
                    <a:pt x="42" y="430"/>
                  </a:lnTo>
                  <a:lnTo>
                    <a:pt x="42" y="432"/>
                  </a:lnTo>
                  <a:lnTo>
                    <a:pt x="41" y="433"/>
                  </a:lnTo>
                  <a:lnTo>
                    <a:pt x="41" y="434"/>
                  </a:lnTo>
                  <a:lnTo>
                    <a:pt x="39" y="434"/>
                  </a:lnTo>
                  <a:lnTo>
                    <a:pt x="39" y="436"/>
                  </a:lnTo>
                  <a:lnTo>
                    <a:pt x="38" y="436"/>
                  </a:lnTo>
                  <a:lnTo>
                    <a:pt x="37" y="437"/>
                  </a:lnTo>
                  <a:lnTo>
                    <a:pt x="37" y="437"/>
                  </a:lnTo>
                  <a:lnTo>
                    <a:pt x="35" y="437"/>
                  </a:lnTo>
                  <a:lnTo>
                    <a:pt x="34" y="437"/>
                  </a:lnTo>
                  <a:lnTo>
                    <a:pt x="34" y="438"/>
                  </a:lnTo>
                  <a:lnTo>
                    <a:pt x="32" y="438"/>
                  </a:lnTo>
                  <a:lnTo>
                    <a:pt x="32" y="440"/>
                  </a:lnTo>
                  <a:lnTo>
                    <a:pt x="31" y="440"/>
                  </a:lnTo>
                  <a:lnTo>
                    <a:pt x="31" y="441"/>
                  </a:lnTo>
                  <a:lnTo>
                    <a:pt x="31" y="442"/>
                  </a:lnTo>
                  <a:lnTo>
                    <a:pt x="31" y="442"/>
                  </a:lnTo>
                  <a:lnTo>
                    <a:pt x="32" y="445"/>
                  </a:lnTo>
                  <a:lnTo>
                    <a:pt x="34" y="448"/>
                  </a:lnTo>
                  <a:lnTo>
                    <a:pt x="35" y="449"/>
                  </a:lnTo>
                  <a:lnTo>
                    <a:pt x="35" y="452"/>
                  </a:lnTo>
                  <a:lnTo>
                    <a:pt x="37" y="453"/>
                  </a:lnTo>
                  <a:lnTo>
                    <a:pt x="37" y="455"/>
                  </a:lnTo>
                  <a:lnTo>
                    <a:pt x="37" y="455"/>
                  </a:lnTo>
                  <a:lnTo>
                    <a:pt x="37" y="456"/>
                  </a:lnTo>
                  <a:lnTo>
                    <a:pt x="37" y="459"/>
                  </a:lnTo>
                  <a:lnTo>
                    <a:pt x="37" y="460"/>
                  </a:lnTo>
                  <a:lnTo>
                    <a:pt x="37" y="461"/>
                  </a:lnTo>
                  <a:lnTo>
                    <a:pt x="37" y="463"/>
                  </a:lnTo>
                  <a:lnTo>
                    <a:pt x="37" y="464"/>
                  </a:lnTo>
                  <a:lnTo>
                    <a:pt x="37" y="465"/>
                  </a:lnTo>
                  <a:lnTo>
                    <a:pt x="37" y="467"/>
                  </a:lnTo>
                  <a:lnTo>
                    <a:pt x="37" y="468"/>
                  </a:lnTo>
                  <a:lnTo>
                    <a:pt x="37" y="469"/>
                  </a:lnTo>
                  <a:lnTo>
                    <a:pt x="37" y="471"/>
                  </a:lnTo>
                  <a:lnTo>
                    <a:pt x="37" y="471"/>
                  </a:lnTo>
                  <a:lnTo>
                    <a:pt x="37" y="472"/>
                  </a:lnTo>
                  <a:lnTo>
                    <a:pt x="38" y="474"/>
                  </a:lnTo>
                  <a:lnTo>
                    <a:pt x="39" y="476"/>
                  </a:lnTo>
                  <a:lnTo>
                    <a:pt x="42" y="478"/>
                  </a:lnTo>
                  <a:lnTo>
                    <a:pt x="43" y="479"/>
                  </a:lnTo>
                  <a:lnTo>
                    <a:pt x="45" y="479"/>
                  </a:lnTo>
                  <a:lnTo>
                    <a:pt x="46" y="480"/>
                  </a:lnTo>
                  <a:lnTo>
                    <a:pt x="47" y="482"/>
                  </a:lnTo>
                  <a:lnTo>
                    <a:pt x="47" y="483"/>
                  </a:lnTo>
                  <a:lnTo>
                    <a:pt x="49" y="484"/>
                  </a:lnTo>
                  <a:lnTo>
                    <a:pt x="49" y="486"/>
                  </a:lnTo>
                  <a:lnTo>
                    <a:pt x="49" y="486"/>
                  </a:lnTo>
                  <a:lnTo>
                    <a:pt x="50" y="487"/>
                  </a:lnTo>
                  <a:lnTo>
                    <a:pt x="50" y="488"/>
                  </a:lnTo>
                  <a:lnTo>
                    <a:pt x="50" y="490"/>
                  </a:lnTo>
                  <a:lnTo>
                    <a:pt x="50" y="491"/>
                  </a:lnTo>
                  <a:lnTo>
                    <a:pt x="50" y="492"/>
                  </a:lnTo>
                  <a:lnTo>
                    <a:pt x="50" y="492"/>
                  </a:lnTo>
                  <a:lnTo>
                    <a:pt x="49" y="494"/>
                  </a:lnTo>
                  <a:lnTo>
                    <a:pt x="49" y="495"/>
                  </a:lnTo>
                  <a:lnTo>
                    <a:pt x="47" y="495"/>
                  </a:lnTo>
                  <a:lnTo>
                    <a:pt x="47" y="496"/>
                  </a:lnTo>
                  <a:lnTo>
                    <a:pt x="47" y="498"/>
                  </a:lnTo>
                  <a:lnTo>
                    <a:pt x="47" y="499"/>
                  </a:lnTo>
                  <a:lnTo>
                    <a:pt x="47" y="501"/>
                  </a:lnTo>
                  <a:lnTo>
                    <a:pt x="47" y="502"/>
                  </a:lnTo>
                  <a:lnTo>
                    <a:pt x="47" y="503"/>
                  </a:lnTo>
                  <a:lnTo>
                    <a:pt x="47" y="505"/>
                  </a:lnTo>
                  <a:lnTo>
                    <a:pt x="49" y="506"/>
                  </a:lnTo>
                  <a:lnTo>
                    <a:pt x="49" y="507"/>
                  </a:lnTo>
                  <a:lnTo>
                    <a:pt x="50" y="509"/>
                  </a:lnTo>
                  <a:lnTo>
                    <a:pt x="50" y="510"/>
                  </a:lnTo>
                  <a:lnTo>
                    <a:pt x="50" y="511"/>
                  </a:lnTo>
                  <a:lnTo>
                    <a:pt x="50" y="513"/>
                  </a:lnTo>
                  <a:lnTo>
                    <a:pt x="50" y="514"/>
                  </a:lnTo>
                  <a:lnTo>
                    <a:pt x="50" y="515"/>
                  </a:lnTo>
                  <a:lnTo>
                    <a:pt x="49" y="517"/>
                  </a:lnTo>
                  <a:lnTo>
                    <a:pt x="49" y="517"/>
                  </a:lnTo>
                  <a:lnTo>
                    <a:pt x="47" y="518"/>
                  </a:lnTo>
                  <a:lnTo>
                    <a:pt x="47" y="519"/>
                  </a:lnTo>
                  <a:lnTo>
                    <a:pt x="47" y="521"/>
                  </a:lnTo>
                  <a:lnTo>
                    <a:pt x="47" y="522"/>
                  </a:lnTo>
                  <a:lnTo>
                    <a:pt x="47" y="522"/>
                  </a:lnTo>
                  <a:lnTo>
                    <a:pt x="49" y="524"/>
                  </a:lnTo>
                  <a:lnTo>
                    <a:pt x="49" y="525"/>
                  </a:lnTo>
                  <a:lnTo>
                    <a:pt x="50" y="528"/>
                  </a:lnTo>
                  <a:lnTo>
                    <a:pt x="53" y="529"/>
                  </a:lnTo>
                  <a:lnTo>
                    <a:pt x="55" y="532"/>
                  </a:lnTo>
                  <a:lnTo>
                    <a:pt x="58" y="533"/>
                  </a:lnTo>
                  <a:lnTo>
                    <a:pt x="59" y="534"/>
                  </a:lnTo>
                  <a:lnTo>
                    <a:pt x="59" y="534"/>
                  </a:lnTo>
                  <a:lnTo>
                    <a:pt x="61" y="536"/>
                  </a:lnTo>
                  <a:lnTo>
                    <a:pt x="62" y="537"/>
                  </a:lnTo>
                  <a:lnTo>
                    <a:pt x="62" y="538"/>
                  </a:lnTo>
                  <a:lnTo>
                    <a:pt x="64" y="538"/>
                  </a:lnTo>
                  <a:lnTo>
                    <a:pt x="64" y="540"/>
                  </a:lnTo>
                  <a:lnTo>
                    <a:pt x="64" y="541"/>
                  </a:lnTo>
                  <a:lnTo>
                    <a:pt x="64" y="542"/>
                  </a:lnTo>
                  <a:lnTo>
                    <a:pt x="64" y="544"/>
                  </a:lnTo>
                  <a:lnTo>
                    <a:pt x="65" y="546"/>
                  </a:lnTo>
                  <a:lnTo>
                    <a:pt x="65" y="546"/>
                  </a:lnTo>
                  <a:lnTo>
                    <a:pt x="65" y="548"/>
                  </a:lnTo>
                  <a:lnTo>
                    <a:pt x="66" y="549"/>
                  </a:lnTo>
                  <a:lnTo>
                    <a:pt x="66" y="551"/>
                  </a:lnTo>
                  <a:lnTo>
                    <a:pt x="66" y="552"/>
                  </a:lnTo>
                  <a:lnTo>
                    <a:pt x="66" y="555"/>
                  </a:lnTo>
                  <a:lnTo>
                    <a:pt x="66" y="556"/>
                  </a:lnTo>
                  <a:lnTo>
                    <a:pt x="65" y="557"/>
                  </a:lnTo>
                  <a:lnTo>
                    <a:pt x="65" y="560"/>
                  </a:lnTo>
                  <a:lnTo>
                    <a:pt x="65" y="561"/>
                  </a:lnTo>
                  <a:lnTo>
                    <a:pt x="64" y="563"/>
                  </a:lnTo>
                  <a:lnTo>
                    <a:pt x="64" y="565"/>
                  </a:lnTo>
                  <a:lnTo>
                    <a:pt x="64" y="567"/>
                  </a:lnTo>
                  <a:lnTo>
                    <a:pt x="65" y="568"/>
                  </a:lnTo>
                  <a:lnTo>
                    <a:pt x="65" y="568"/>
                  </a:lnTo>
                  <a:lnTo>
                    <a:pt x="65" y="569"/>
                  </a:lnTo>
                  <a:lnTo>
                    <a:pt x="66" y="569"/>
                  </a:lnTo>
                  <a:lnTo>
                    <a:pt x="66" y="571"/>
                  </a:lnTo>
                  <a:lnTo>
                    <a:pt x="68" y="571"/>
                  </a:lnTo>
                  <a:lnTo>
                    <a:pt x="68" y="572"/>
                  </a:lnTo>
                  <a:lnTo>
                    <a:pt x="69" y="572"/>
                  </a:lnTo>
                  <a:lnTo>
                    <a:pt x="70" y="572"/>
                  </a:lnTo>
                  <a:lnTo>
                    <a:pt x="72" y="572"/>
                  </a:lnTo>
                  <a:lnTo>
                    <a:pt x="73" y="573"/>
                  </a:lnTo>
                  <a:lnTo>
                    <a:pt x="74" y="573"/>
                  </a:lnTo>
                  <a:lnTo>
                    <a:pt x="74" y="573"/>
                  </a:lnTo>
                  <a:lnTo>
                    <a:pt x="74" y="575"/>
                  </a:lnTo>
                  <a:lnTo>
                    <a:pt x="76" y="575"/>
                  </a:lnTo>
                  <a:lnTo>
                    <a:pt x="76" y="576"/>
                  </a:lnTo>
                  <a:lnTo>
                    <a:pt x="77" y="576"/>
                  </a:lnTo>
                  <a:lnTo>
                    <a:pt x="78" y="576"/>
                  </a:lnTo>
                  <a:lnTo>
                    <a:pt x="80" y="578"/>
                  </a:lnTo>
                  <a:lnTo>
                    <a:pt x="82" y="578"/>
                  </a:lnTo>
                  <a:lnTo>
                    <a:pt x="84" y="578"/>
                  </a:lnTo>
                  <a:lnTo>
                    <a:pt x="85" y="578"/>
                  </a:lnTo>
                  <a:lnTo>
                    <a:pt x="86" y="579"/>
                  </a:lnTo>
                  <a:lnTo>
                    <a:pt x="88" y="579"/>
                  </a:lnTo>
                  <a:lnTo>
                    <a:pt x="88" y="580"/>
                  </a:lnTo>
                  <a:lnTo>
                    <a:pt x="88" y="580"/>
                  </a:lnTo>
                  <a:lnTo>
                    <a:pt x="89" y="582"/>
                  </a:lnTo>
                  <a:lnTo>
                    <a:pt x="89" y="583"/>
                  </a:lnTo>
                  <a:lnTo>
                    <a:pt x="89" y="591"/>
                  </a:lnTo>
                  <a:lnTo>
                    <a:pt x="89" y="600"/>
                  </a:lnTo>
                  <a:lnTo>
                    <a:pt x="89" y="602"/>
                  </a:lnTo>
                  <a:lnTo>
                    <a:pt x="89" y="603"/>
                  </a:lnTo>
                  <a:lnTo>
                    <a:pt x="88" y="605"/>
                  </a:lnTo>
                  <a:lnTo>
                    <a:pt x="88" y="606"/>
                  </a:lnTo>
                  <a:lnTo>
                    <a:pt x="86" y="606"/>
                  </a:lnTo>
                  <a:lnTo>
                    <a:pt x="85" y="607"/>
                  </a:lnTo>
                  <a:lnTo>
                    <a:pt x="84" y="609"/>
                  </a:lnTo>
                  <a:lnTo>
                    <a:pt x="84" y="610"/>
                  </a:lnTo>
                  <a:lnTo>
                    <a:pt x="82" y="610"/>
                  </a:lnTo>
                  <a:lnTo>
                    <a:pt x="81" y="611"/>
                  </a:lnTo>
                  <a:lnTo>
                    <a:pt x="80" y="613"/>
                  </a:lnTo>
                  <a:lnTo>
                    <a:pt x="78" y="613"/>
                  </a:lnTo>
                  <a:lnTo>
                    <a:pt x="78" y="614"/>
                  </a:lnTo>
                  <a:lnTo>
                    <a:pt x="77" y="615"/>
                  </a:lnTo>
                  <a:lnTo>
                    <a:pt x="77" y="617"/>
                  </a:lnTo>
                  <a:lnTo>
                    <a:pt x="77" y="618"/>
                  </a:lnTo>
                  <a:lnTo>
                    <a:pt x="76" y="621"/>
                  </a:lnTo>
                  <a:lnTo>
                    <a:pt x="76" y="622"/>
                  </a:lnTo>
                  <a:lnTo>
                    <a:pt x="74" y="623"/>
                  </a:lnTo>
                  <a:lnTo>
                    <a:pt x="74" y="625"/>
                  </a:lnTo>
                  <a:lnTo>
                    <a:pt x="73" y="625"/>
                  </a:lnTo>
                  <a:lnTo>
                    <a:pt x="73" y="625"/>
                  </a:lnTo>
                  <a:lnTo>
                    <a:pt x="73" y="626"/>
                  </a:lnTo>
                  <a:lnTo>
                    <a:pt x="72" y="626"/>
                  </a:lnTo>
                  <a:lnTo>
                    <a:pt x="72" y="626"/>
                  </a:lnTo>
                  <a:lnTo>
                    <a:pt x="72" y="627"/>
                  </a:lnTo>
                  <a:lnTo>
                    <a:pt x="72" y="627"/>
                  </a:lnTo>
                  <a:lnTo>
                    <a:pt x="72" y="629"/>
                  </a:lnTo>
                  <a:lnTo>
                    <a:pt x="73" y="629"/>
                  </a:lnTo>
                  <a:lnTo>
                    <a:pt x="73" y="629"/>
                  </a:lnTo>
                  <a:lnTo>
                    <a:pt x="74" y="630"/>
                  </a:lnTo>
                  <a:lnTo>
                    <a:pt x="76" y="632"/>
                  </a:lnTo>
                  <a:lnTo>
                    <a:pt x="77" y="633"/>
                  </a:lnTo>
                  <a:lnTo>
                    <a:pt x="77" y="634"/>
                  </a:lnTo>
                  <a:lnTo>
                    <a:pt x="78" y="636"/>
                  </a:lnTo>
                  <a:lnTo>
                    <a:pt x="80" y="637"/>
                  </a:lnTo>
                  <a:lnTo>
                    <a:pt x="80" y="638"/>
                  </a:lnTo>
                  <a:lnTo>
                    <a:pt x="80" y="640"/>
                  </a:lnTo>
                  <a:lnTo>
                    <a:pt x="80" y="641"/>
                  </a:lnTo>
                  <a:lnTo>
                    <a:pt x="80" y="642"/>
                  </a:lnTo>
                  <a:lnTo>
                    <a:pt x="80" y="645"/>
                  </a:lnTo>
                  <a:lnTo>
                    <a:pt x="80" y="646"/>
                  </a:lnTo>
                  <a:lnTo>
                    <a:pt x="80" y="646"/>
                  </a:lnTo>
                  <a:lnTo>
                    <a:pt x="80" y="648"/>
                  </a:lnTo>
                  <a:lnTo>
                    <a:pt x="80" y="649"/>
                  </a:lnTo>
                  <a:lnTo>
                    <a:pt x="78" y="650"/>
                  </a:lnTo>
                  <a:lnTo>
                    <a:pt x="77" y="653"/>
                  </a:lnTo>
                  <a:lnTo>
                    <a:pt x="76" y="654"/>
                  </a:lnTo>
                  <a:lnTo>
                    <a:pt x="74" y="657"/>
                  </a:lnTo>
                  <a:lnTo>
                    <a:pt x="72" y="661"/>
                  </a:lnTo>
                  <a:lnTo>
                    <a:pt x="69" y="664"/>
                  </a:lnTo>
                  <a:lnTo>
                    <a:pt x="66" y="667"/>
                  </a:lnTo>
                  <a:lnTo>
                    <a:pt x="65" y="671"/>
                  </a:lnTo>
                  <a:lnTo>
                    <a:pt x="62" y="673"/>
                  </a:lnTo>
                  <a:lnTo>
                    <a:pt x="59" y="677"/>
                  </a:lnTo>
                  <a:lnTo>
                    <a:pt x="58" y="679"/>
                  </a:lnTo>
                  <a:lnTo>
                    <a:pt x="55" y="683"/>
                  </a:lnTo>
                  <a:lnTo>
                    <a:pt x="54" y="684"/>
                  </a:lnTo>
                  <a:lnTo>
                    <a:pt x="54" y="686"/>
                  </a:lnTo>
                  <a:lnTo>
                    <a:pt x="54" y="688"/>
                  </a:lnTo>
                  <a:lnTo>
                    <a:pt x="55" y="690"/>
                  </a:lnTo>
                  <a:lnTo>
                    <a:pt x="55" y="691"/>
                  </a:lnTo>
                  <a:lnTo>
                    <a:pt x="57" y="692"/>
                  </a:lnTo>
                  <a:lnTo>
                    <a:pt x="57" y="694"/>
                  </a:lnTo>
                  <a:lnTo>
                    <a:pt x="58" y="695"/>
                  </a:lnTo>
                  <a:lnTo>
                    <a:pt x="59" y="696"/>
                  </a:lnTo>
                  <a:lnTo>
                    <a:pt x="61" y="698"/>
                  </a:lnTo>
                  <a:lnTo>
                    <a:pt x="62" y="699"/>
                  </a:lnTo>
                  <a:lnTo>
                    <a:pt x="65" y="700"/>
                  </a:lnTo>
                  <a:lnTo>
                    <a:pt x="68" y="703"/>
                  </a:lnTo>
                  <a:lnTo>
                    <a:pt x="70" y="704"/>
                  </a:lnTo>
                  <a:lnTo>
                    <a:pt x="72" y="704"/>
                  </a:lnTo>
                  <a:lnTo>
                    <a:pt x="73" y="706"/>
                  </a:lnTo>
                  <a:lnTo>
                    <a:pt x="76" y="706"/>
                  </a:lnTo>
                  <a:lnTo>
                    <a:pt x="77" y="707"/>
                  </a:lnTo>
                  <a:lnTo>
                    <a:pt x="80" y="709"/>
                  </a:lnTo>
                  <a:lnTo>
                    <a:pt x="80" y="710"/>
                  </a:lnTo>
                  <a:lnTo>
                    <a:pt x="80" y="710"/>
                  </a:lnTo>
                  <a:lnTo>
                    <a:pt x="81" y="711"/>
                  </a:lnTo>
                  <a:lnTo>
                    <a:pt x="81" y="711"/>
                  </a:lnTo>
                  <a:lnTo>
                    <a:pt x="81" y="713"/>
                  </a:lnTo>
                  <a:lnTo>
                    <a:pt x="81" y="713"/>
                  </a:lnTo>
                  <a:lnTo>
                    <a:pt x="81" y="714"/>
                  </a:lnTo>
                  <a:lnTo>
                    <a:pt x="80" y="714"/>
                  </a:lnTo>
                  <a:lnTo>
                    <a:pt x="78" y="715"/>
                  </a:lnTo>
                  <a:lnTo>
                    <a:pt x="77" y="717"/>
                  </a:lnTo>
                  <a:lnTo>
                    <a:pt x="77" y="717"/>
                  </a:lnTo>
                  <a:lnTo>
                    <a:pt x="77" y="718"/>
                  </a:lnTo>
                  <a:lnTo>
                    <a:pt x="77" y="718"/>
                  </a:lnTo>
                  <a:lnTo>
                    <a:pt x="77" y="719"/>
                  </a:lnTo>
                  <a:lnTo>
                    <a:pt x="76" y="719"/>
                  </a:lnTo>
                  <a:lnTo>
                    <a:pt x="76" y="721"/>
                  </a:lnTo>
                  <a:lnTo>
                    <a:pt x="74" y="722"/>
                  </a:lnTo>
                  <a:lnTo>
                    <a:pt x="72" y="723"/>
                  </a:lnTo>
                  <a:lnTo>
                    <a:pt x="70" y="725"/>
                  </a:lnTo>
                  <a:lnTo>
                    <a:pt x="68" y="726"/>
                  </a:lnTo>
                  <a:lnTo>
                    <a:pt x="65" y="729"/>
                  </a:lnTo>
                  <a:lnTo>
                    <a:pt x="62" y="730"/>
                  </a:lnTo>
                  <a:lnTo>
                    <a:pt x="57" y="733"/>
                  </a:lnTo>
                  <a:lnTo>
                    <a:pt x="51" y="736"/>
                  </a:lnTo>
                  <a:lnTo>
                    <a:pt x="49" y="737"/>
                  </a:lnTo>
                  <a:lnTo>
                    <a:pt x="47" y="738"/>
                  </a:lnTo>
                  <a:lnTo>
                    <a:pt x="47" y="738"/>
                  </a:lnTo>
                  <a:lnTo>
                    <a:pt x="49" y="741"/>
                  </a:lnTo>
                  <a:lnTo>
                    <a:pt x="50" y="745"/>
                  </a:lnTo>
                  <a:lnTo>
                    <a:pt x="51" y="748"/>
                  </a:lnTo>
                  <a:lnTo>
                    <a:pt x="53" y="750"/>
                  </a:lnTo>
                  <a:lnTo>
                    <a:pt x="53" y="753"/>
                  </a:lnTo>
                  <a:lnTo>
                    <a:pt x="53" y="756"/>
                  </a:lnTo>
                  <a:lnTo>
                    <a:pt x="53" y="757"/>
                  </a:lnTo>
                  <a:lnTo>
                    <a:pt x="53" y="760"/>
                  </a:lnTo>
                  <a:lnTo>
                    <a:pt x="53" y="763"/>
                  </a:lnTo>
                  <a:lnTo>
                    <a:pt x="53" y="764"/>
                  </a:lnTo>
                  <a:lnTo>
                    <a:pt x="51" y="767"/>
                  </a:lnTo>
                  <a:lnTo>
                    <a:pt x="51" y="768"/>
                  </a:lnTo>
                  <a:lnTo>
                    <a:pt x="51" y="769"/>
                  </a:lnTo>
                  <a:lnTo>
                    <a:pt x="51" y="772"/>
                  </a:lnTo>
                  <a:lnTo>
                    <a:pt x="51" y="773"/>
                  </a:lnTo>
                  <a:lnTo>
                    <a:pt x="51" y="775"/>
                  </a:lnTo>
                  <a:lnTo>
                    <a:pt x="53" y="776"/>
                  </a:lnTo>
                  <a:lnTo>
                    <a:pt x="54" y="777"/>
                  </a:lnTo>
                  <a:lnTo>
                    <a:pt x="54" y="777"/>
                  </a:lnTo>
                  <a:lnTo>
                    <a:pt x="58" y="779"/>
                  </a:lnTo>
                  <a:lnTo>
                    <a:pt x="61" y="780"/>
                  </a:lnTo>
                  <a:lnTo>
                    <a:pt x="64" y="781"/>
                  </a:lnTo>
                  <a:lnTo>
                    <a:pt x="66" y="781"/>
                  </a:lnTo>
                  <a:lnTo>
                    <a:pt x="69" y="781"/>
                  </a:lnTo>
                  <a:lnTo>
                    <a:pt x="73" y="781"/>
                  </a:lnTo>
                  <a:lnTo>
                    <a:pt x="76" y="780"/>
                  </a:lnTo>
                  <a:lnTo>
                    <a:pt x="80" y="780"/>
                  </a:lnTo>
                  <a:lnTo>
                    <a:pt x="84" y="780"/>
                  </a:lnTo>
                  <a:lnTo>
                    <a:pt x="88" y="780"/>
                  </a:lnTo>
                  <a:lnTo>
                    <a:pt x="92" y="780"/>
                  </a:lnTo>
                  <a:lnTo>
                    <a:pt x="96" y="780"/>
                  </a:lnTo>
                  <a:lnTo>
                    <a:pt x="97" y="781"/>
                  </a:lnTo>
                  <a:lnTo>
                    <a:pt x="99" y="781"/>
                  </a:lnTo>
                  <a:lnTo>
                    <a:pt x="100" y="781"/>
                  </a:lnTo>
                  <a:lnTo>
                    <a:pt x="101" y="783"/>
                  </a:lnTo>
                  <a:lnTo>
                    <a:pt x="103" y="784"/>
                  </a:lnTo>
                  <a:lnTo>
                    <a:pt x="104" y="784"/>
                  </a:lnTo>
                  <a:lnTo>
                    <a:pt x="105" y="785"/>
                  </a:lnTo>
                  <a:lnTo>
                    <a:pt x="105" y="785"/>
                  </a:lnTo>
                  <a:lnTo>
                    <a:pt x="107" y="788"/>
                  </a:lnTo>
                  <a:lnTo>
                    <a:pt x="109" y="790"/>
                  </a:lnTo>
                  <a:lnTo>
                    <a:pt x="111" y="792"/>
                  </a:lnTo>
                  <a:lnTo>
                    <a:pt x="112" y="795"/>
                  </a:lnTo>
                  <a:lnTo>
                    <a:pt x="113" y="796"/>
                  </a:lnTo>
                  <a:lnTo>
                    <a:pt x="115" y="799"/>
                  </a:lnTo>
                  <a:lnTo>
                    <a:pt x="116" y="802"/>
                  </a:lnTo>
                  <a:lnTo>
                    <a:pt x="118" y="803"/>
                  </a:lnTo>
                  <a:lnTo>
                    <a:pt x="118" y="804"/>
                  </a:lnTo>
                  <a:lnTo>
                    <a:pt x="119" y="804"/>
                  </a:lnTo>
                  <a:lnTo>
                    <a:pt x="119" y="806"/>
                  </a:lnTo>
                  <a:lnTo>
                    <a:pt x="120" y="806"/>
                  </a:lnTo>
                  <a:lnTo>
                    <a:pt x="120" y="807"/>
                  </a:lnTo>
                  <a:lnTo>
                    <a:pt x="122" y="807"/>
                  </a:lnTo>
                  <a:lnTo>
                    <a:pt x="123" y="807"/>
                  </a:lnTo>
                  <a:lnTo>
                    <a:pt x="124" y="808"/>
                  </a:lnTo>
                  <a:lnTo>
                    <a:pt x="126" y="808"/>
                  </a:lnTo>
                  <a:lnTo>
                    <a:pt x="128" y="808"/>
                  </a:lnTo>
                  <a:lnTo>
                    <a:pt x="131" y="810"/>
                  </a:lnTo>
                  <a:lnTo>
                    <a:pt x="132" y="810"/>
                  </a:lnTo>
                  <a:lnTo>
                    <a:pt x="132" y="810"/>
                  </a:lnTo>
                  <a:lnTo>
                    <a:pt x="132" y="811"/>
                  </a:lnTo>
                  <a:lnTo>
                    <a:pt x="134" y="813"/>
                  </a:lnTo>
                  <a:lnTo>
                    <a:pt x="134" y="813"/>
                  </a:lnTo>
                  <a:lnTo>
                    <a:pt x="135" y="815"/>
                  </a:lnTo>
                  <a:lnTo>
                    <a:pt x="135" y="817"/>
                  </a:lnTo>
                  <a:lnTo>
                    <a:pt x="136" y="818"/>
                  </a:lnTo>
                  <a:lnTo>
                    <a:pt x="135" y="819"/>
                  </a:lnTo>
                  <a:lnTo>
                    <a:pt x="135" y="821"/>
                  </a:lnTo>
                  <a:lnTo>
                    <a:pt x="135" y="821"/>
                  </a:lnTo>
                  <a:lnTo>
                    <a:pt x="134" y="822"/>
                  </a:lnTo>
                  <a:lnTo>
                    <a:pt x="134" y="823"/>
                  </a:lnTo>
                  <a:lnTo>
                    <a:pt x="132" y="823"/>
                  </a:lnTo>
                  <a:lnTo>
                    <a:pt x="131" y="825"/>
                  </a:lnTo>
                  <a:lnTo>
                    <a:pt x="131" y="825"/>
                  </a:lnTo>
                  <a:lnTo>
                    <a:pt x="130" y="825"/>
                  </a:lnTo>
                  <a:lnTo>
                    <a:pt x="128" y="826"/>
                  </a:lnTo>
                  <a:lnTo>
                    <a:pt x="127" y="827"/>
                  </a:lnTo>
                  <a:lnTo>
                    <a:pt x="126" y="829"/>
                  </a:lnTo>
                  <a:lnTo>
                    <a:pt x="124" y="830"/>
                  </a:lnTo>
                  <a:lnTo>
                    <a:pt x="124" y="831"/>
                  </a:lnTo>
                  <a:lnTo>
                    <a:pt x="123" y="833"/>
                  </a:lnTo>
                  <a:lnTo>
                    <a:pt x="122" y="835"/>
                  </a:lnTo>
                  <a:lnTo>
                    <a:pt x="122" y="837"/>
                  </a:lnTo>
                  <a:lnTo>
                    <a:pt x="122" y="838"/>
                  </a:lnTo>
                  <a:lnTo>
                    <a:pt x="120" y="841"/>
                  </a:lnTo>
                  <a:lnTo>
                    <a:pt x="120" y="842"/>
                  </a:lnTo>
                  <a:lnTo>
                    <a:pt x="120" y="844"/>
                  </a:lnTo>
                  <a:lnTo>
                    <a:pt x="120" y="846"/>
                  </a:lnTo>
                  <a:lnTo>
                    <a:pt x="120" y="848"/>
                  </a:lnTo>
                  <a:lnTo>
                    <a:pt x="120" y="849"/>
                  </a:lnTo>
                  <a:lnTo>
                    <a:pt x="122" y="850"/>
                  </a:lnTo>
                  <a:lnTo>
                    <a:pt x="122" y="853"/>
                  </a:lnTo>
                  <a:lnTo>
                    <a:pt x="123" y="854"/>
                  </a:lnTo>
                  <a:lnTo>
                    <a:pt x="124" y="856"/>
                  </a:lnTo>
                  <a:lnTo>
                    <a:pt x="126" y="857"/>
                  </a:lnTo>
                  <a:lnTo>
                    <a:pt x="127" y="858"/>
                  </a:lnTo>
                  <a:lnTo>
                    <a:pt x="128" y="858"/>
                  </a:lnTo>
                  <a:lnTo>
                    <a:pt x="132" y="860"/>
                  </a:lnTo>
                  <a:lnTo>
                    <a:pt x="135" y="862"/>
                  </a:lnTo>
                  <a:lnTo>
                    <a:pt x="139" y="864"/>
                  </a:lnTo>
                  <a:lnTo>
                    <a:pt x="143" y="864"/>
                  </a:lnTo>
                  <a:lnTo>
                    <a:pt x="145" y="865"/>
                  </a:lnTo>
                  <a:lnTo>
                    <a:pt x="146" y="865"/>
                  </a:lnTo>
                  <a:lnTo>
                    <a:pt x="147" y="867"/>
                  </a:lnTo>
                  <a:lnTo>
                    <a:pt x="149" y="867"/>
                  </a:lnTo>
                  <a:lnTo>
                    <a:pt x="149" y="868"/>
                  </a:lnTo>
                  <a:lnTo>
                    <a:pt x="150" y="869"/>
                  </a:lnTo>
                  <a:lnTo>
                    <a:pt x="150" y="871"/>
                  </a:lnTo>
                  <a:lnTo>
                    <a:pt x="150" y="871"/>
                  </a:lnTo>
                  <a:lnTo>
                    <a:pt x="150" y="872"/>
                  </a:lnTo>
                  <a:lnTo>
                    <a:pt x="150" y="873"/>
                  </a:lnTo>
                  <a:lnTo>
                    <a:pt x="150" y="875"/>
                  </a:lnTo>
                  <a:lnTo>
                    <a:pt x="149" y="875"/>
                  </a:lnTo>
                  <a:lnTo>
                    <a:pt x="149" y="876"/>
                  </a:lnTo>
                  <a:lnTo>
                    <a:pt x="147" y="877"/>
                  </a:lnTo>
                  <a:lnTo>
                    <a:pt x="146" y="879"/>
                  </a:lnTo>
                  <a:lnTo>
                    <a:pt x="146" y="879"/>
                  </a:lnTo>
                  <a:lnTo>
                    <a:pt x="145" y="879"/>
                  </a:lnTo>
                  <a:lnTo>
                    <a:pt x="143" y="880"/>
                  </a:lnTo>
                  <a:lnTo>
                    <a:pt x="142" y="881"/>
                  </a:lnTo>
                  <a:lnTo>
                    <a:pt x="140" y="883"/>
                  </a:lnTo>
                  <a:lnTo>
                    <a:pt x="139" y="884"/>
                  </a:lnTo>
                  <a:lnTo>
                    <a:pt x="138" y="887"/>
                  </a:lnTo>
                  <a:lnTo>
                    <a:pt x="136" y="889"/>
                  </a:lnTo>
                  <a:lnTo>
                    <a:pt x="135" y="892"/>
                  </a:lnTo>
                  <a:lnTo>
                    <a:pt x="134" y="894"/>
                  </a:lnTo>
                  <a:lnTo>
                    <a:pt x="132" y="896"/>
                  </a:lnTo>
                  <a:lnTo>
                    <a:pt x="131" y="896"/>
                  </a:lnTo>
                  <a:lnTo>
                    <a:pt x="131" y="898"/>
                  </a:lnTo>
                  <a:lnTo>
                    <a:pt x="131" y="899"/>
                  </a:lnTo>
                  <a:lnTo>
                    <a:pt x="131" y="899"/>
                  </a:lnTo>
                  <a:lnTo>
                    <a:pt x="132" y="899"/>
                  </a:lnTo>
                  <a:lnTo>
                    <a:pt x="132" y="900"/>
                  </a:lnTo>
                  <a:lnTo>
                    <a:pt x="132" y="900"/>
                  </a:lnTo>
                  <a:lnTo>
                    <a:pt x="132" y="902"/>
                  </a:lnTo>
                  <a:lnTo>
                    <a:pt x="132" y="902"/>
                  </a:lnTo>
                  <a:lnTo>
                    <a:pt x="132" y="903"/>
                  </a:lnTo>
                  <a:lnTo>
                    <a:pt x="132" y="904"/>
                  </a:lnTo>
                  <a:lnTo>
                    <a:pt x="132" y="907"/>
                  </a:lnTo>
                  <a:lnTo>
                    <a:pt x="131" y="910"/>
                  </a:lnTo>
                  <a:lnTo>
                    <a:pt x="131" y="911"/>
                  </a:lnTo>
                  <a:lnTo>
                    <a:pt x="131" y="911"/>
                  </a:lnTo>
                  <a:lnTo>
                    <a:pt x="132" y="914"/>
                  </a:lnTo>
                  <a:lnTo>
                    <a:pt x="132" y="915"/>
                  </a:lnTo>
                  <a:lnTo>
                    <a:pt x="132" y="916"/>
                  </a:lnTo>
                  <a:lnTo>
                    <a:pt x="132" y="916"/>
                  </a:lnTo>
                  <a:lnTo>
                    <a:pt x="132" y="918"/>
                  </a:lnTo>
                  <a:lnTo>
                    <a:pt x="132" y="918"/>
                  </a:lnTo>
                  <a:lnTo>
                    <a:pt x="132" y="918"/>
                  </a:lnTo>
                  <a:lnTo>
                    <a:pt x="132" y="919"/>
                  </a:lnTo>
                  <a:lnTo>
                    <a:pt x="131" y="919"/>
                  </a:lnTo>
                  <a:lnTo>
                    <a:pt x="131" y="919"/>
                  </a:lnTo>
                  <a:lnTo>
                    <a:pt x="131" y="921"/>
                  </a:lnTo>
                  <a:lnTo>
                    <a:pt x="131" y="921"/>
                  </a:lnTo>
                  <a:lnTo>
                    <a:pt x="131" y="923"/>
                  </a:lnTo>
                  <a:lnTo>
                    <a:pt x="131" y="923"/>
                  </a:lnTo>
                  <a:lnTo>
                    <a:pt x="132" y="925"/>
                  </a:lnTo>
                  <a:lnTo>
                    <a:pt x="132" y="925"/>
                  </a:lnTo>
                  <a:lnTo>
                    <a:pt x="134" y="926"/>
                  </a:lnTo>
                  <a:lnTo>
                    <a:pt x="135" y="929"/>
                  </a:lnTo>
                  <a:lnTo>
                    <a:pt x="138" y="930"/>
                  </a:lnTo>
                  <a:lnTo>
                    <a:pt x="139" y="933"/>
                  </a:lnTo>
                  <a:lnTo>
                    <a:pt x="142" y="934"/>
                  </a:lnTo>
                  <a:lnTo>
                    <a:pt x="143" y="937"/>
                  </a:lnTo>
                  <a:lnTo>
                    <a:pt x="145" y="938"/>
                  </a:lnTo>
                  <a:lnTo>
                    <a:pt x="146" y="941"/>
                  </a:lnTo>
                  <a:lnTo>
                    <a:pt x="147" y="942"/>
                  </a:lnTo>
                  <a:lnTo>
                    <a:pt x="149" y="945"/>
                  </a:lnTo>
                  <a:lnTo>
                    <a:pt x="149" y="948"/>
                  </a:lnTo>
                  <a:lnTo>
                    <a:pt x="149" y="949"/>
                  </a:lnTo>
                  <a:lnTo>
                    <a:pt x="149" y="949"/>
                  </a:lnTo>
                  <a:lnTo>
                    <a:pt x="149" y="950"/>
                  </a:lnTo>
                  <a:lnTo>
                    <a:pt x="147" y="952"/>
                  </a:lnTo>
                  <a:lnTo>
                    <a:pt x="147" y="953"/>
                  </a:lnTo>
                  <a:lnTo>
                    <a:pt x="146" y="953"/>
                  </a:lnTo>
                  <a:lnTo>
                    <a:pt x="145" y="954"/>
                  </a:lnTo>
                  <a:lnTo>
                    <a:pt x="143" y="954"/>
                  </a:lnTo>
                  <a:lnTo>
                    <a:pt x="142" y="956"/>
                  </a:lnTo>
                  <a:lnTo>
                    <a:pt x="140" y="956"/>
                  </a:lnTo>
                  <a:lnTo>
                    <a:pt x="139" y="957"/>
                  </a:lnTo>
                  <a:lnTo>
                    <a:pt x="139" y="958"/>
                  </a:lnTo>
                  <a:lnTo>
                    <a:pt x="138" y="960"/>
                  </a:lnTo>
                  <a:lnTo>
                    <a:pt x="136" y="960"/>
                  </a:lnTo>
                  <a:lnTo>
                    <a:pt x="136" y="961"/>
                  </a:lnTo>
                  <a:lnTo>
                    <a:pt x="135" y="962"/>
                  </a:lnTo>
                  <a:lnTo>
                    <a:pt x="134" y="965"/>
                  </a:lnTo>
                  <a:lnTo>
                    <a:pt x="134" y="966"/>
                  </a:lnTo>
                  <a:lnTo>
                    <a:pt x="134" y="968"/>
                  </a:lnTo>
                  <a:lnTo>
                    <a:pt x="138" y="969"/>
                  </a:lnTo>
                  <a:lnTo>
                    <a:pt x="139" y="971"/>
                  </a:lnTo>
                  <a:lnTo>
                    <a:pt x="140" y="972"/>
                  </a:lnTo>
                  <a:lnTo>
                    <a:pt x="142" y="973"/>
                  </a:lnTo>
                  <a:lnTo>
                    <a:pt x="143" y="976"/>
                  </a:lnTo>
                  <a:lnTo>
                    <a:pt x="145" y="977"/>
                  </a:lnTo>
                  <a:lnTo>
                    <a:pt x="145" y="979"/>
                  </a:lnTo>
                  <a:lnTo>
                    <a:pt x="146" y="981"/>
                  </a:lnTo>
                  <a:lnTo>
                    <a:pt x="147" y="983"/>
                  </a:lnTo>
                  <a:lnTo>
                    <a:pt x="149" y="984"/>
                  </a:lnTo>
                  <a:lnTo>
                    <a:pt x="150" y="985"/>
                  </a:lnTo>
                  <a:lnTo>
                    <a:pt x="151" y="985"/>
                  </a:lnTo>
                  <a:lnTo>
                    <a:pt x="153" y="987"/>
                  </a:lnTo>
                  <a:lnTo>
                    <a:pt x="154" y="987"/>
                  </a:lnTo>
                  <a:lnTo>
                    <a:pt x="155" y="987"/>
                  </a:lnTo>
                  <a:lnTo>
                    <a:pt x="155" y="987"/>
                  </a:lnTo>
                  <a:lnTo>
                    <a:pt x="157" y="987"/>
                  </a:lnTo>
                  <a:lnTo>
                    <a:pt x="158" y="985"/>
                  </a:lnTo>
                  <a:lnTo>
                    <a:pt x="158" y="985"/>
                  </a:lnTo>
                  <a:lnTo>
                    <a:pt x="159" y="985"/>
                  </a:lnTo>
                  <a:lnTo>
                    <a:pt x="159" y="984"/>
                  </a:lnTo>
                  <a:lnTo>
                    <a:pt x="161" y="984"/>
                  </a:lnTo>
                  <a:lnTo>
                    <a:pt x="161" y="984"/>
                  </a:lnTo>
                  <a:lnTo>
                    <a:pt x="162" y="983"/>
                  </a:lnTo>
                  <a:lnTo>
                    <a:pt x="163" y="983"/>
                  </a:lnTo>
                  <a:lnTo>
                    <a:pt x="166" y="983"/>
                  </a:lnTo>
                  <a:lnTo>
                    <a:pt x="169" y="983"/>
                  </a:lnTo>
                  <a:lnTo>
                    <a:pt x="170" y="983"/>
                  </a:lnTo>
                  <a:lnTo>
                    <a:pt x="173" y="983"/>
                  </a:lnTo>
                  <a:lnTo>
                    <a:pt x="176" y="981"/>
                  </a:lnTo>
                  <a:lnTo>
                    <a:pt x="177" y="981"/>
                  </a:lnTo>
                  <a:lnTo>
                    <a:pt x="178" y="980"/>
                  </a:lnTo>
                  <a:lnTo>
                    <a:pt x="180" y="980"/>
                  </a:lnTo>
                  <a:lnTo>
                    <a:pt x="181" y="980"/>
                  </a:lnTo>
                  <a:lnTo>
                    <a:pt x="181" y="980"/>
                  </a:lnTo>
                  <a:lnTo>
                    <a:pt x="182" y="981"/>
                  </a:lnTo>
                  <a:lnTo>
                    <a:pt x="184" y="981"/>
                  </a:lnTo>
                  <a:lnTo>
                    <a:pt x="184" y="983"/>
                  </a:lnTo>
                  <a:lnTo>
                    <a:pt x="185" y="983"/>
                  </a:lnTo>
                  <a:lnTo>
                    <a:pt x="188" y="987"/>
                  </a:lnTo>
                  <a:lnTo>
                    <a:pt x="189" y="988"/>
                  </a:lnTo>
                  <a:lnTo>
                    <a:pt x="188" y="989"/>
                  </a:lnTo>
                  <a:lnTo>
                    <a:pt x="188" y="991"/>
                  </a:lnTo>
                  <a:lnTo>
                    <a:pt x="186" y="992"/>
                  </a:lnTo>
                  <a:lnTo>
                    <a:pt x="186" y="993"/>
                  </a:lnTo>
                  <a:lnTo>
                    <a:pt x="186" y="995"/>
                  </a:lnTo>
                  <a:lnTo>
                    <a:pt x="186" y="996"/>
                  </a:lnTo>
                  <a:lnTo>
                    <a:pt x="188" y="998"/>
                  </a:lnTo>
                  <a:lnTo>
                    <a:pt x="188" y="999"/>
                  </a:lnTo>
                  <a:lnTo>
                    <a:pt x="188" y="1000"/>
                  </a:lnTo>
                  <a:lnTo>
                    <a:pt x="189" y="1002"/>
                  </a:lnTo>
                  <a:lnTo>
                    <a:pt x="189" y="1003"/>
                  </a:lnTo>
                  <a:lnTo>
                    <a:pt x="190" y="1003"/>
                  </a:lnTo>
                  <a:lnTo>
                    <a:pt x="192" y="1006"/>
                  </a:lnTo>
                  <a:lnTo>
                    <a:pt x="193" y="1008"/>
                  </a:lnTo>
                  <a:lnTo>
                    <a:pt x="196" y="1012"/>
                  </a:lnTo>
                  <a:lnTo>
                    <a:pt x="197" y="1015"/>
                  </a:lnTo>
                  <a:lnTo>
                    <a:pt x="199" y="1018"/>
                  </a:lnTo>
                  <a:lnTo>
                    <a:pt x="199" y="1019"/>
                  </a:lnTo>
                  <a:lnTo>
                    <a:pt x="200" y="1020"/>
                  </a:lnTo>
                  <a:lnTo>
                    <a:pt x="200" y="1023"/>
                  </a:lnTo>
                  <a:lnTo>
                    <a:pt x="200" y="1025"/>
                  </a:lnTo>
                  <a:lnTo>
                    <a:pt x="200" y="1026"/>
                  </a:lnTo>
                  <a:lnTo>
                    <a:pt x="200" y="1027"/>
                  </a:lnTo>
                  <a:lnTo>
                    <a:pt x="200" y="1029"/>
                  </a:lnTo>
                  <a:lnTo>
                    <a:pt x="200" y="1030"/>
                  </a:lnTo>
                  <a:lnTo>
                    <a:pt x="200" y="1031"/>
                  </a:lnTo>
                  <a:lnTo>
                    <a:pt x="200" y="1033"/>
                  </a:lnTo>
                  <a:lnTo>
                    <a:pt x="200" y="1034"/>
                  </a:lnTo>
                  <a:lnTo>
                    <a:pt x="200" y="1035"/>
                  </a:lnTo>
                  <a:lnTo>
                    <a:pt x="200" y="1037"/>
                  </a:lnTo>
                  <a:lnTo>
                    <a:pt x="201" y="1038"/>
                  </a:lnTo>
                  <a:lnTo>
                    <a:pt x="203" y="1039"/>
                  </a:lnTo>
                  <a:lnTo>
                    <a:pt x="204" y="1042"/>
                  </a:lnTo>
                  <a:lnTo>
                    <a:pt x="205" y="1045"/>
                  </a:lnTo>
                  <a:lnTo>
                    <a:pt x="207" y="1046"/>
                  </a:lnTo>
                  <a:lnTo>
                    <a:pt x="208" y="1047"/>
                  </a:lnTo>
                  <a:lnTo>
                    <a:pt x="208" y="1049"/>
                  </a:lnTo>
                  <a:lnTo>
                    <a:pt x="209" y="1052"/>
                  </a:lnTo>
                  <a:lnTo>
                    <a:pt x="209" y="1053"/>
                  </a:lnTo>
                  <a:lnTo>
                    <a:pt x="211" y="1054"/>
                  </a:lnTo>
                  <a:lnTo>
                    <a:pt x="211" y="1054"/>
                  </a:lnTo>
                  <a:lnTo>
                    <a:pt x="211" y="1056"/>
                  </a:lnTo>
                  <a:lnTo>
                    <a:pt x="209" y="1056"/>
                  </a:lnTo>
                  <a:lnTo>
                    <a:pt x="209" y="1057"/>
                  </a:lnTo>
                  <a:lnTo>
                    <a:pt x="209" y="1058"/>
                  </a:lnTo>
                  <a:lnTo>
                    <a:pt x="208" y="1058"/>
                  </a:lnTo>
                  <a:lnTo>
                    <a:pt x="207" y="1060"/>
                  </a:lnTo>
                  <a:lnTo>
                    <a:pt x="205" y="1061"/>
                  </a:lnTo>
                  <a:lnTo>
                    <a:pt x="205" y="1061"/>
                  </a:lnTo>
                  <a:lnTo>
                    <a:pt x="204" y="1062"/>
                  </a:lnTo>
                  <a:lnTo>
                    <a:pt x="203" y="1062"/>
                  </a:lnTo>
                  <a:lnTo>
                    <a:pt x="203" y="1064"/>
                  </a:lnTo>
                  <a:lnTo>
                    <a:pt x="201" y="1065"/>
                  </a:lnTo>
                  <a:lnTo>
                    <a:pt x="201" y="1065"/>
                  </a:lnTo>
                  <a:lnTo>
                    <a:pt x="201" y="1066"/>
                  </a:lnTo>
                  <a:lnTo>
                    <a:pt x="201" y="1068"/>
                  </a:lnTo>
                  <a:lnTo>
                    <a:pt x="201" y="1069"/>
                  </a:lnTo>
                  <a:lnTo>
                    <a:pt x="200" y="1070"/>
                  </a:lnTo>
                  <a:lnTo>
                    <a:pt x="200" y="1072"/>
                  </a:lnTo>
                  <a:lnTo>
                    <a:pt x="199" y="1073"/>
                  </a:lnTo>
                  <a:lnTo>
                    <a:pt x="199" y="1076"/>
                  </a:lnTo>
                  <a:lnTo>
                    <a:pt x="199" y="1077"/>
                  </a:lnTo>
                  <a:lnTo>
                    <a:pt x="197" y="1079"/>
                  </a:lnTo>
                  <a:lnTo>
                    <a:pt x="197" y="1080"/>
                  </a:lnTo>
                  <a:lnTo>
                    <a:pt x="199" y="1081"/>
                  </a:lnTo>
                  <a:lnTo>
                    <a:pt x="199" y="1081"/>
                  </a:lnTo>
                  <a:lnTo>
                    <a:pt x="197" y="1081"/>
                  </a:lnTo>
                  <a:lnTo>
                    <a:pt x="196" y="1083"/>
                  </a:lnTo>
                  <a:lnTo>
                    <a:pt x="195" y="1083"/>
                  </a:lnTo>
                  <a:lnTo>
                    <a:pt x="192" y="1084"/>
                  </a:lnTo>
                  <a:lnTo>
                    <a:pt x="190" y="1085"/>
                  </a:lnTo>
                  <a:lnTo>
                    <a:pt x="189" y="1085"/>
                  </a:lnTo>
                  <a:lnTo>
                    <a:pt x="186" y="1087"/>
                  </a:lnTo>
                  <a:lnTo>
                    <a:pt x="185" y="1088"/>
                  </a:lnTo>
                  <a:lnTo>
                    <a:pt x="184" y="1089"/>
                  </a:lnTo>
                  <a:lnTo>
                    <a:pt x="182" y="1092"/>
                  </a:lnTo>
                  <a:lnTo>
                    <a:pt x="181" y="1093"/>
                  </a:lnTo>
                  <a:lnTo>
                    <a:pt x="180" y="1095"/>
                  </a:lnTo>
                  <a:lnTo>
                    <a:pt x="178" y="1097"/>
                  </a:lnTo>
                  <a:lnTo>
                    <a:pt x="177" y="1100"/>
                  </a:lnTo>
                  <a:lnTo>
                    <a:pt x="176" y="1102"/>
                  </a:lnTo>
                  <a:lnTo>
                    <a:pt x="176" y="1102"/>
                  </a:lnTo>
                  <a:lnTo>
                    <a:pt x="177" y="1104"/>
                  </a:lnTo>
                  <a:lnTo>
                    <a:pt x="181" y="1108"/>
                  </a:lnTo>
                  <a:lnTo>
                    <a:pt x="184" y="1110"/>
                  </a:lnTo>
                  <a:lnTo>
                    <a:pt x="186" y="1112"/>
                  </a:lnTo>
                  <a:lnTo>
                    <a:pt x="188" y="1112"/>
                  </a:lnTo>
                  <a:lnTo>
                    <a:pt x="189" y="1114"/>
                  </a:lnTo>
                  <a:lnTo>
                    <a:pt x="190" y="1114"/>
                  </a:lnTo>
                  <a:lnTo>
                    <a:pt x="192" y="1114"/>
                  </a:lnTo>
                  <a:lnTo>
                    <a:pt x="193" y="1115"/>
                  </a:lnTo>
                  <a:lnTo>
                    <a:pt x="196" y="1115"/>
                  </a:lnTo>
                  <a:lnTo>
                    <a:pt x="199" y="1115"/>
                  </a:lnTo>
                  <a:lnTo>
                    <a:pt x="200" y="1114"/>
                  </a:lnTo>
                  <a:lnTo>
                    <a:pt x="201" y="1114"/>
                  </a:lnTo>
                  <a:lnTo>
                    <a:pt x="204" y="1114"/>
                  </a:lnTo>
                  <a:lnTo>
                    <a:pt x="207" y="1114"/>
                  </a:lnTo>
                  <a:lnTo>
                    <a:pt x="208" y="1115"/>
                  </a:lnTo>
                  <a:lnTo>
                    <a:pt x="211" y="1115"/>
                  </a:lnTo>
                  <a:lnTo>
                    <a:pt x="213" y="1115"/>
                  </a:lnTo>
                  <a:lnTo>
                    <a:pt x="216" y="1116"/>
                  </a:lnTo>
                  <a:lnTo>
                    <a:pt x="220" y="1116"/>
                  </a:lnTo>
                  <a:lnTo>
                    <a:pt x="232" y="1116"/>
                  </a:lnTo>
                  <a:lnTo>
                    <a:pt x="234" y="1116"/>
                  </a:lnTo>
                  <a:lnTo>
                    <a:pt x="235" y="1115"/>
                  </a:lnTo>
                  <a:lnTo>
                    <a:pt x="236" y="1115"/>
                  </a:lnTo>
                  <a:lnTo>
                    <a:pt x="238" y="1114"/>
                  </a:lnTo>
                  <a:lnTo>
                    <a:pt x="239" y="1114"/>
                  </a:lnTo>
                  <a:lnTo>
                    <a:pt x="240" y="1112"/>
                  </a:lnTo>
                  <a:lnTo>
                    <a:pt x="242" y="1111"/>
                  </a:lnTo>
                  <a:lnTo>
                    <a:pt x="243" y="1111"/>
                  </a:lnTo>
                  <a:lnTo>
                    <a:pt x="246" y="1108"/>
                  </a:lnTo>
                  <a:lnTo>
                    <a:pt x="249" y="1106"/>
                  </a:lnTo>
                  <a:lnTo>
                    <a:pt x="251" y="1103"/>
                  </a:lnTo>
                  <a:lnTo>
                    <a:pt x="254" y="1102"/>
                  </a:lnTo>
                  <a:lnTo>
                    <a:pt x="254" y="1100"/>
                  </a:lnTo>
                  <a:lnTo>
                    <a:pt x="255" y="1100"/>
                  </a:lnTo>
                  <a:lnTo>
                    <a:pt x="257" y="1099"/>
                  </a:lnTo>
                  <a:lnTo>
                    <a:pt x="258" y="1097"/>
                  </a:lnTo>
                  <a:lnTo>
                    <a:pt x="258" y="1096"/>
                  </a:lnTo>
                  <a:lnTo>
                    <a:pt x="258" y="1096"/>
                  </a:lnTo>
                  <a:lnTo>
                    <a:pt x="259" y="1095"/>
                  </a:lnTo>
                  <a:lnTo>
                    <a:pt x="259" y="1093"/>
                  </a:lnTo>
                  <a:lnTo>
                    <a:pt x="259" y="1092"/>
                  </a:lnTo>
                  <a:lnTo>
                    <a:pt x="261" y="1089"/>
                  </a:lnTo>
                  <a:lnTo>
                    <a:pt x="261" y="1088"/>
                  </a:lnTo>
                  <a:lnTo>
                    <a:pt x="262" y="1087"/>
                  </a:lnTo>
                  <a:lnTo>
                    <a:pt x="263" y="1085"/>
                  </a:lnTo>
                  <a:lnTo>
                    <a:pt x="265" y="1084"/>
                  </a:lnTo>
                  <a:lnTo>
                    <a:pt x="266" y="1081"/>
                  </a:lnTo>
                  <a:lnTo>
                    <a:pt x="267" y="1079"/>
                  </a:lnTo>
                  <a:lnTo>
                    <a:pt x="269" y="1077"/>
                  </a:lnTo>
                  <a:lnTo>
                    <a:pt x="270" y="1074"/>
                  </a:lnTo>
                  <a:lnTo>
                    <a:pt x="271" y="1073"/>
                  </a:lnTo>
                  <a:lnTo>
                    <a:pt x="273" y="1072"/>
                  </a:lnTo>
                  <a:lnTo>
                    <a:pt x="274" y="1072"/>
                  </a:lnTo>
                  <a:lnTo>
                    <a:pt x="276" y="1070"/>
                  </a:lnTo>
                  <a:lnTo>
                    <a:pt x="277" y="1068"/>
                  </a:lnTo>
                  <a:lnTo>
                    <a:pt x="278" y="1066"/>
                  </a:lnTo>
                  <a:lnTo>
                    <a:pt x="280" y="1064"/>
                  </a:lnTo>
                  <a:lnTo>
                    <a:pt x="281" y="1061"/>
                  </a:lnTo>
                  <a:lnTo>
                    <a:pt x="281" y="1058"/>
                  </a:lnTo>
                  <a:lnTo>
                    <a:pt x="281" y="1056"/>
                  </a:lnTo>
                  <a:lnTo>
                    <a:pt x="281" y="1054"/>
                  </a:lnTo>
                  <a:lnTo>
                    <a:pt x="282" y="1054"/>
                  </a:lnTo>
                  <a:lnTo>
                    <a:pt x="282" y="1053"/>
                  </a:lnTo>
                  <a:lnTo>
                    <a:pt x="282" y="1052"/>
                  </a:lnTo>
                  <a:lnTo>
                    <a:pt x="284" y="1052"/>
                  </a:lnTo>
                  <a:lnTo>
                    <a:pt x="285" y="1050"/>
                  </a:lnTo>
                  <a:lnTo>
                    <a:pt x="285" y="1050"/>
                  </a:lnTo>
                  <a:lnTo>
                    <a:pt x="286" y="1050"/>
                  </a:lnTo>
                  <a:lnTo>
                    <a:pt x="289" y="1050"/>
                  </a:lnTo>
                  <a:lnTo>
                    <a:pt x="292" y="1050"/>
                  </a:lnTo>
                  <a:lnTo>
                    <a:pt x="294" y="1049"/>
                  </a:lnTo>
                  <a:lnTo>
                    <a:pt x="297" y="1049"/>
                  </a:lnTo>
                  <a:lnTo>
                    <a:pt x="297" y="1049"/>
                  </a:lnTo>
                  <a:lnTo>
                    <a:pt x="299" y="1049"/>
                  </a:lnTo>
                  <a:lnTo>
                    <a:pt x="300" y="1049"/>
                  </a:lnTo>
                  <a:lnTo>
                    <a:pt x="301" y="1047"/>
                  </a:lnTo>
                  <a:lnTo>
                    <a:pt x="303" y="1047"/>
                  </a:lnTo>
                  <a:lnTo>
                    <a:pt x="304" y="1047"/>
                  </a:lnTo>
                  <a:lnTo>
                    <a:pt x="304" y="1046"/>
                  </a:lnTo>
                  <a:lnTo>
                    <a:pt x="305" y="1046"/>
                  </a:lnTo>
                  <a:lnTo>
                    <a:pt x="307" y="1045"/>
                  </a:lnTo>
                  <a:lnTo>
                    <a:pt x="308" y="1043"/>
                  </a:lnTo>
                  <a:lnTo>
                    <a:pt x="309" y="1043"/>
                  </a:lnTo>
                  <a:lnTo>
                    <a:pt x="309" y="1043"/>
                  </a:lnTo>
                  <a:lnTo>
                    <a:pt x="311" y="1043"/>
                  </a:lnTo>
                  <a:lnTo>
                    <a:pt x="311" y="1043"/>
                  </a:lnTo>
                  <a:lnTo>
                    <a:pt x="312" y="1043"/>
                  </a:lnTo>
                  <a:lnTo>
                    <a:pt x="312" y="1043"/>
                  </a:lnTo>
                  <a:lnTo>
                    <a:pt x="313" y="1042"/>
                  </a:lnTo>
                  <a:lnTo>
                    <a:pt x="313" y="1042"/>
                  </a:lnTo>
                  <a:lnTo>
                    <a:pt x="315" y="1042"/>
                  </a:lnTo>
                  <a:lnTo>
                    <a:pt x="316" y="1041"/>
                  </a:lnTo>
                  <a:lnTo>
                    <a:pt x="317" y="1039"/>
                  </a:lnTo>
                  <a:lnTo>
                    <a:pt x="317" y="1039"/>
                  </a:lnTo>
                  <a:lnTo>
                    <a:pt x="319" y="1039"/>
                  </a:lnTo>
                  <a:lnTo>
                    <a:pt x="319" y="1038"/>
                  </a:lnTo>
                  <a:lnTo>
                    <a:pt x="320" y="1038"/>
                  </a:lnTo>
                  <a:lnTo>
                    <a:pt x="321" y="1038"/>
                  </a:lnTo>
                  <a:lnTo>
                    <a:pt x="321" y="1038"/>
                  </a:lnTo>
                  <a:lnTo>
                    <a:pt x="323" y="1038"/>
                  </a:lnTo>
                  <a:lnTo>
                    <a:pt x="323" y="1039"/>
                  </a:lnTo>
                  <a:lnTo>
                    <a:pt x="324" y="1039"/>
                  </a:lnTo>
                  <a:lnTo>
                    <a:pt x="324" y="1039"/>
                  </a:lnTo>
                  <a:lnTo>
                    <a:pt x="326" y="1038"/>
                  </a:lnTo>
                  <a:lnTo>
                    <a:pt x="326" y="1038"/>
                  </a:lnTo>
                  <a:lnTo>
                    <a:pt x="327" y="1038"/>
                  </a:lnTo>
                  <a:lnTo>
                    <a:pt x="328" y="1037"/>
                  </a:lnTo>
                  <a:lnTo>
                    <a:pt x="328" y="1037"/>
                  </a:lnTo>
                  <a:lnTo>
                    <a:pt x="331" y="1033"/>
                  </a:lnTo>
                  <a:lnTo>
                    <a:pt x="331" y="1031"/>
                  </a:lnTo>
                  <a:lnTo>
                    <a:pt x="330" y="1033"/>
                  </a:lnTo>
                  <a:lnTo>
                    <a:pt x="327" y="1033"/>
                  </a:lnTo>
                  <a:lnTo>
                    <a:pt x="327" y="1033"/>
                  </a:lnTo>
                  <a:lnTo>
                    <a:pt x="326" y="1033"/>
                  </a:lnTo>
                  <a:lnTo>
                    <a:pt x="324" y="1031"/>
                  </a:lnTo>
                  <a:lnTo>
                    <a:pt x="323" y="1031"/>
                  </a:lnTo>
                  <a:lnTo>
                    <a:pt x="323" y="1031"/>
                  </a:lnTo>
                  <a:lnTo>
                    <a:pt x="321" y="1030"/>
                  </a:lnTo>
                  <a:lnTo>
                    <a:pt x="320" y="1029"/>
                  </a:lnTo>
                  <a:lnTo>
                    <a:pt x="319" y="1029"/>
                  </a:lnTo>
                  <a:lnTo>
                    <a:pt x="317" y="1026"/>
                  </a:lnTo>
                  <a:lnTo>
                    <a:pt x="316" y="1023"/>
                  </a:lnTo>
                  <a:lnTo>
                    <a:pt x="315" y="1022"/>
                  </a:lnTo>
                  <a:lnTo>
                    <a:pt x="313" y="1020"/>
                  </a:lnTo>
                  <a:lnTo>
                    <a:pt x="313" y="1018"/>
                  </a:lnTo>
                  <a:lnTo>
                    <a:pt x="311" y="1016"/>
                  </a:lnTo>
                  <a:lnTo>
                    <a:pt x="309" y="1014"/>
                  </a:lnTo>
                  <a:lnTo>
                    <a:pt x="307" y="1012"/>
                  </a:lnTo>
                  <a:lnTo>
                    <a:pt x="307" y="1011"/>
                  </a:lnTo>
                  <a:lnTo>
                    <a:pt x="305" y="1010"/>
                  </a:lnTo>
                  <a:lnTo>
                    <a:pt x="304" y="1010"/>
                  </a:lnTo>
                  <a:lnTo>
                    <a:pt x="304" y="1008"/>
                  </a:lnTo>
                  <a:lnTo>
                    <a:pt x="304" y="1007"/>
                  </a:lnTo>
                  <a:lnTo>
                    <a:pt x="304" y="1007"/>
                  </a:lnTo>
                  <a:lnTo>
                    <a:pt x="304" y="1006"/>
                  </a:lnTo>
                  <a:lnTo>
                    <a:pt x="304" y="1006"/>
                  </a:lnTo>
                  <a:lnTo>
                    <a:pt x="308" y="1003"/>
                  </a:lnTo>
                  <a:lnTo>
                    <a:pt x="309" y="1002"/>
                  </a:lnTo>
                  <a:lnTo>
                    <a:pt x="311" y="1000"/>
                  </a:lnTo>
                  <a:lnTo>
                    <a:pt x="313" y="1000"/>
                  </a:lnTo>
                  <a:lnTo>
                    <a:pt x="315" y="999"/>
                  </a:lnTo>
                  <a:lnTo>
                    <a:pt x="317" y="998"/>
                  </a:lnTo>
                  <a:lnTo>
                    <a:pt x="319" y="998"/>
                  </a:lnTo>
                  <a:lnTo>
                    <a:pt x="319" y="998"/>
                  </a:lnTo>
                  <a:lnTo>
                    <a:pt x="320" y="996"/>
                  </a:lnTo>
                  <a:lnTo>
                    <a:pt x="321" y="995"/>
                  </a:lnTo>
                  <a:lnTo>
                    <a:pt x="321" y="993"/>
                  </a:lnTo>
                  <a:lnTo>
                    <a:pt x="323" y="992"/>
                  </a:lnTo>
                  <a:lnTo>
                    <a:pt x="323" y="991"/>
                  </a:lnTo>
                  <a:lnTo>
                    <a:pt x="323" y="989"/>
                  </a:lnTo>
                  <a:lnTo>
                    <a:pt x="323" y="987"/>
                  </a:lnTo>
                  <a:lnTo>
                    <a:pt x="323" y="985"/>
                  </a:lnTo>
                  <a:lnTo>
                    <a:pt x="323" y="983"/>
                  </a:lnTo>
                  <a:lnTo>
                    <a:pt x="324" y="981"/>
                  </a:lnTo>
                  <a:lnTo>
                    <a:pt x="324" y="972"/>
                  </a:lnTo>
                  <a:lnTo>
                    <a:pt x="324" y="971"/>
                  </a:lnTo>
                  <a:lnTo>
                    <a:pt x="324" y="971"/>
                  </a:lnTo>
                  <a:lnTo>
                    <a:pt x="324" y="969"/>
                  </a:lnTo>
                  <a:lnTo>
                    <a:pt x="324" y="968"/>
                  </a:lnTo>
                  <a:lnTo>
                    <a:pt x="324" y="966"/>
                  </a:lnTo>
                  <a:lnTo>
                    <a:pt x="326" y="966"/>
                  </a:lnTo>
                  <a:lnTo>
                    <a:pt x="326" y="965"/>
                  </a:lnTo>
                  <a:lnTo>
                    <a:pt x="326" y="965"/>
                  </a:lnTo>
                  <a:lnTo>
                    <a:pt x="327" y="965"/>
                  </a:lnTo>
                  <a:lnTo>
                    <a:pt x="327" y="965"/>
                  </a:lnTo>
                  <a:lnTo>
                    <a:pt x="327" y="964"/>
                  </a:lnTo>
                  <a:lnTo>
                    <a:pt x="327" y="964"/>
                  </a:lnTo>
                  <a:lnTo>
                    <a:pt x="327" y="962"/>
                  </a:lnTo>
                  <a:lnTo>
                    <a:pt x="327" y="961"/>
                  </a:lnTo>
                  <a:lnTo>
                    <a:pt x="327" y="961"/>
                  </a:lnTo>
                  <a:lnTo>
                    <a:pt x="327" y="960"/>
                  </a:lnTo>
                  <a:lnTo>
                    <a:pt x="326" y="958"/>
                  </a:lnTo>
                  <a:lnTo>
                    <a:pt x="326" y="956"/>
                  </a:lnTo>
                  <a:lnTo>
                    <a:pt x="324" y="953"/>
                  </a:lnTo>
                  <a:lnTo>
                    <a:pt x="324" y="952"/>
                  </a:lnTo>
                  <a:lnTo>
                    <a:pt x="324" y="949"/>
                  </a:lnTo>
                  <a:lnTo>
                    <a:pt x="324" y="948"/>
                  </a:lnTo>
                  <a:lnTo>
                    <a:pt x="326" y="945"/>
                  </a:lnTo>
                  <a:lnTo>
                    <a:pt x="326" y="942"/>
                  </a:lnTo>
                  <a:lnTo>
                    <a:pt x="327" y="941"/>
                  </a:lnTo>
                  <a:lnTo>
                    <a:pt x="327" y="938"/>
                  </a:lnTo>
                  <a:lnTo>
                    <a:pt x="328" y="937"/>
                  </a:lnTo>
                  <a:lnTo>
                    <a:pt x="328" y="935"/>
                  </a:lnTo>
                  <a:lnTo>
                    <a:pt x="328" y="934"/>
                  </a:lnTo>
                  <a:lnTo>
                    <a:pt x="328" y="934"/>
                  </a:lnTo>
                  <a:lnTo>
                    <a:pt x="330" y="933"/>
                  </a:lnTo>
                  <a:lnTo>
                    <a:pt x="330" y="933"/>
                  </a:lnTo>
                  <a:lnTo>
                    <a:pt x="331" y="931"/>
                  </a:lnTo>
                  <a:lnTo>
                    <a:pt x="332" y="931"/>
                  </a:lnTo>
                  <a:lnTo>
                    <a:pt x="332" y="931"/>
                  </a:lnTo>
                  <a:lnTo>
                    <a:pt x="334" y="931"/>
                  </a:lnTo>
                  <a:lnTo>
                    <a:pt x="335" y="930"/>
                  </a:lnTo>
                  <a:lnTo>
                    <a:pt x="336" y="930"/>
                  </a:lnTo>
                  <a:lnTo>
                    <a:pt x="336" y="930"/>
                  </a:lnTo>
                  <a:lnTo>
                    <a:pt x="338" y="929"/>
                  </a:lnTo>
                  <a:lnTo>
                    <a:pt x="338" y="927"/>
                  </a:lnTo>
                  <a:lnTo>
                    <a:pt x="339" y="927"/>
                  </a:lnTo>
                  <a:lnTo>
                    <a:pt x="339" y="926"/>
                  </a:lnTo>
                  <a:lnTo>
                    <a:pt x="339" y="925"/>
                  </a:lnTo>
                  <a:lnTo>
                    <a:pt x="339" y="925"/>
                  </a:lnTo>
                  <a:lnTo>
                    <a:pt x="339" y="923"/>
                  </a:lnTo>
                  <a:lnTo>
                    <a:pt x="339" y="923"/>
                  </a:lnTo>
                  <a:lnTo>
                    <a:pt x="340" y="922"/>
                  </a:lnTo>
                  <a:lnTo>
                    <a:pt x="340" y="921"/>
                  </a:lnTo>
                  <a:lnTo>
                    <a:pt x="342" y="921"/>
                  </a:lnTo>
                  <a:lnTo>
                    <a:pt x="342" y="921"/>
                  </a:lnTo>
                  <a:lnTo>
                    <a:pt x="343" y="921"/>
                  </a:lnTo>
                  <a:lnTo>
                    <a:pt x="344" y="921"/>
                  </a:lnTo>
                  <a:lnTo>
                    <a:pt x="344" y="919"/>
                  </a:lnTo>
                  <a:lnTo>
                    <a:pt x="344" y="919"/>
                  </a:lnTo>
                  <a:lnTo>
                    <a:pt x="346" y="918"/>
                  </a:lnTo>
                  <a:lnTo>
                    <a:pt x="346" y="916"/>
                  </a:lnTo>
                  <a:lnTo>
                    <a:pt x="346" y="916"/>
                  </a:lnTo>
                  <a:lnTo>
                    <a:pt x="344" y="915"/>
                  </a:lnTo>
                  <a:lnTo>
                    <a:pt x="344" y="914"/>
                  </a:lnTo>
                  <a:lnTo>
                    <a:pt x="343" y="912"/>
                  </a:lnTo>
                  <a:lnTo>
                    <a:pt x="342" y="910"/>
                  </a:lnTo>
                  <a:lnTo>
                    <a:pt x="342" y="907"/>
                  </a:lnTo>
                  <a:lnTo>
                    <a:pt x="342" y="906"/>
                  </a:lnTo>
                  <a:lnTo>
                    <a:pt x="342" y="904"/>
                  </a:lnTo>
                  <a:lnTo>
                    <a:pt x="342" y="904"/>
                  </a:lnTo>
                  <a:lnTo>
                    <a:pt x="340" y="903"/>
                  </a:lnTo>
                  <a:lnTo>
                    <a:pt x="340" y="903"/>
                  </a:lnTo>
                  <a:lnTo>
                    <a:pt x="339" y="902"/>
                  </a:lnTo>
                  <a:lnTo>
                    <a:pt x="339" y="902"/>
                  </a:lnTo>
                  <a:lnTo>
                    <a:pt x="338" y="902"/>
                  </a:lnTo>
                  <a:lnTo>
                    <a:pt x="338" y="902"/>
                  </a:lnTo>
                  <a:lnTo>
                    <a:pt x="336" y="902"/>
                  </a:lnTo>
                  <a:lnTo>
                    <a:pt x="336" y="900"/>
                  </a:lnTo>
                  <a:lnTo>
                    <a:pt x="336" y="900"/>
                  </a:lnTo>
                  <a:lnTo>
                    <a:pt x="335" y="900"/>
                  </a:lnTo>
                  <a:lnTo>
                    <a:pt x="335" y="899"/>
                  </a:lnTo>
                  <a:lnTo>
                    <a:pt x="335" y="899"/>
                  </a:lnTo>
                  <a:lnTo>
                    <a:pt x="335" y="899"/>
                  </a:lnTo>
                  <a:lnTo>
                    <a:pt x="335" y="898"/>
                  </a:lnTo>
                  <a:lnTo>
                    <a:pt x="336" y="898"/>
                  </a:lnTo>
                  <a:lnTo>
                    <a:pt x="336" y="896"/>
                  </a:lnTo>
                  <a:lnTo>
                    <a:pt x="336" y="896"/>
                  </a:lnTo>
                  <a:lnTo>
                    <a:pt x="336" y="895"/>
                  </a:lnTo>
                  <a:lnTo>
                    <a:pt x="335" y="895"/>
                  </a:lnTo>
                  <a:lnTo>
                    <a:pt x="335" y="894"/>
                  </a:lnTo>
                  <a:lnTo>
                    <a:pt x="335" y="894"/>
                  </a:lnTo>
                  <a:lnTo>
                    <a:pt x="334" y="894"/>
                  </a:lnTo>
                  <a:lnTo>
                    <a:pt x="334" y="892"/>
                  </a:lnTo>
                  <a:lnTo>
                    <a:pt x="334" y="892"/>
                  </a:lnTo>
                  <a:lnTo>
                    <a:pt x="332" y="891"/>
                  </a:lnTo>
                  <a:lnTo>
                    <a:pt x="332" y="889"/>
                  </a:lnTo>
                  <a:lnTo>
                    <a:pt x="332" y="888"/>
                  </a:lnTo>
                  <a:lnTo>
                    <a:pt x="332" y="887"/>
                  </a:lnTo>
                  <a:lnTo>
                    <a:pt x="331" y="885"/>
                  </a:lnTo>
                  <a:lnTo>
                    <a:pt x="332" y="884"/>
                  </a:lnTo>
                  <a:lnTo>
                    <a:pt x="332" y="880"/>
                  </a:lnTo>
                  <a:lnTo>
                    <a:pt x="332" y="876"/>
                  </a:lnTo>
                  <a:lnTo>
                    <a:pt x="334" y="872"/>
                  </a:lnTo>
                  <a:lnTo>
                    <a:pt x="335" y="868"/>
                  </a:lnTo>
                  <a:lnTo>
                    <a:pt x="336" y="867"/>
                  </a:lnTo>
                  <a:lnTo>
                    <a:pt x="338" y="865"/>
                  </a:lnTo>
                  <a:lnTo>
                    <a:pt x="338" y="864"/>
                  </a:lnTo>
                  <a:lnTo>
                    <a:pt x="339" y="862"/>
                  </a:lnTo>
                  <a:lnTo>
                    <a:pt x="340" y="861"/>
                  </a:lnTo>
                  <a:lnTo>
                    <a:pt x="342" y="860"/>
                  </a:lnTo>
                  <a:lnTo>
                    <a:pt x="342" y="860"/>
                  </a:lnTo>
                  <a:lnTo>
                    <a:pt x="343" y="860"/>
                  </a:lnTo>
                  <a:lnTo>
                    <a:pt x="346" y="860"/>
                  </a:lnTo>
                  <a:lnTo>
                    <a:pt x="348" y="860"/>
                  </a:lnTo>
                  <a:lnTo>
                    <a:pt x="351" y="858"/>
                  </a:lnTo>
                  <a:lnTo>
                    <a:pt x="354" y="858"/>
                  </a:lnTo>
                  <a:lnTo>
                    <a:pt x="357" y="858"/>
                  </a:lnTo>
                  <a:lnTo>
                    <a:pt x="359" y="858"/>
                  </a:lnTo>
                  <a:lnTo>
                    <a:pt x="363" y="858"/>
                  </a:lnTo>
                  <a:lnTo>
                    <a:pt x="366" y="858"/>
                  </a:lnTo>
                  <a:lnTo>
                    <a:pt x="367" y="858"/>
                  </a:lnTo>
                  <a:lnTo>
                    <a:pt x="369" y="857"/>
                  </a:lnTo>
                  <a:lnTo>
                    <a:pt x="370" y="857"/>
                  </a:lnTo>
                  <a:lnTo>
                    <a:pt x="371" y="856"/>
                  </a:lnTo>
                  <a:lnTo>
                    <a:pt x="373" y="856"/>
                  </a:lnTo>
                  <a:lnTo>
                    <a:pt x="373" y="854"/>
                  </a:lnTo>
                  <a:lnTo>
                    <a:pt x="374" y="853"/>
                  </a:lnTo>
                  <a:lnTo>
                    <a:pt x="375" y="852"/>
                  </a:lnTo>
                  <a:lnTo>
                    <a:pt x="375" y="850"/>
                  </a:lnTo>
                  <a:lnTo>
                    <a:pt x="375" y="850"/>
                  </a:lnTo>
                  <a:lnTo>
                    <a:pt x="377" y="849"/>
                  </a:lnTo>
                  <a:lnTo>
                    <a:pt x="378" y="848"/>
                  </a:lnTo>
                  <a:lnTo>
                    <a:pt x="378" y="846"/>
                  </a:lnTo>
                  <a:lnTo>
                    <a:pt x="380" y="846"/>
                  </a:lnTo>
                  <a:lnTo>
                    <a:pt x="381" y="846"/>
                  </a:lnTo>
                  <a:lnTo>
                    <a:pt x="382" y="846"/>
                  </a:lnTo>
                  <a:lnTo>
                    <a:pt x="382" y="846"/>
                  </a:lnTo>
                  <a:lnTo>
                    <a:pt x="384" y="846"/>
                  </a:lnTo>
                  <a:lnTo>
                    <a:pt x="384" y="846"/>
                  </a:lnTo>
                  <a:lnTo>
                    <a:pt x="385" y="846"/>
                  </a:lnTo>
                  <a:lnTo>
                    <a:pt x="386" y="846"/>
                  </a:lnTo>
                  <a:lnTo>
                    <a:pt x="386" y="848"/>
                  </a:lnTo>
                  <a:lnTo>
                    <a:pt x="388" y="848"/>
                  </a:lnTo>
                  <a:lnTo>
                    <a:pt x="388" y="849"/>
                  </a:lnTo>
                  <a:lnTo>
                    <a:pt x="388" y="850"/>
                  </a:lnTo>
                  <a:lnTo>
                    <a:pt x="389" y="853"/>
                  </a:lnTo>
                  <a:lnTo>
                    <a:pt x="390" y="854"/>
                  </a:lnTo>
                  <a:lnTo>
                    <a:pt x="392" y="857"/>
                  </a:lnTo>
                  <a:lnTo>
                    <a:pt x="393" y="858"/>
                  </a:lnTo>
                  <a:lnTo>
                    <a:pt x="396" y="860"/>
                  </a:lnTo>
                  <a:lnTo>
                    <a:pt x="398" y="861"/>
                  </a:lnTo>
                  <a:lnTo>
                    <a:pt x="401" y="862"/>
                  </a:lnTo>
                  <a:lnTo>
                    <a:pt x="404" y="864"/>
                  </a:lnTo>
                  <a:lnTo>
                    <a:pt x="405" y="864"/>
                  </a:lnTo>
                  <a:lnTo>
                    <a:pt x="407" y="864"/>
                  </a:lnTo>
                  <a:lnTo>
                    <a:pt x="408" y="864"/>
                  </a:lnTo>
                  <a:lnTo>
                    <a:pt x="408" y="864"/>
                  </a:lnTo>
                  <a:lnTo>
                    <a:pt x="409" y="864"/>
                  </a:lnTo>
                  <a:lnTo>
                    <a:pt x="409" y="862"/>
                  </a:lnTo>
                  <a:lnTo>
                    <a:pt x="409" y="862"/>
                  </a:lnTo>
                  <a:lnTo>
                    <a:pt x="409" y="862"/>
                  </a:lnTo>
                  <a:lnTo>
                    <a:pt x="409" y="861"/>
                  </a:lnTo>
                  <a:lnTo>
                    <a:pt x="409" y="861"/>
                  </a:lnTo>
                  <a:lnTo>
                    <a:pt x="409" y="860"/>
                  </a:lnTo>
                  <a:lnTo>
                    <a:pt x="409" y="860"/>
                  </a:lnTo>
                  <a:lnTo>
                    <a:pt x="408" y="860"/>
                  </a:lnTo>
                  <a:lnTo>
                    <a:pt x="408" y="858"/>
                  </a:lnTo>
                  <a:lnTo>
                    <a:pt x="407" y="857"/>
                  </a:lnTo>
                  <a:lnTo>
                    <a:pt x="405" y="856"/>
                  </a:lnTo>
                  <a:lnTo>
                    <a:pt x="405" y="854"/>
                  </a:lnTo>
                  <a:lnTo>
                    <a:pt x="405" y="853"/>
                  </a:lnTo>
                  <a:lnTo>
                    <a:pt x="405" y="850"/>
                  </a:lnTo>
                  <a:lnTo>
                    <a:pt x="407" y="848"/>
                  </a:lnTo>
                  <a:lnTo>
                    <a:pt x="408" y="846"/>
                  </a:lnTo>
                  <a:lnTo>
                    <a:pt x="409" y="844"/>
                  </a:lnTo>
                  <a:lnTo>
                    <a:pt x="411" y="841"/>
                  </a:lnTo>
                  <a:lnTo>
                    <a:pt x="411" y="838"/>
                  </a:lnTo>
                  <a:lnTo>
                    <a:pt x="411" y="837"/>
                  </a:lnTo>
                  <a:lnTo>
                    <a:pt x="411" y="835"/>
                  </a:lnTo>
                  <a:lnTo>
                    <a:pt x="412" y="834"/>
                  </a:lnTo>
                  <a:lnTo>
                    <a:pt x="412" y="833"/>
                  </a:lnTo>
                  <a:lnTo>
                    <a:pt x="413" y="831"/>
                  </a:lnTo>
                  <a:lnTo>
                    <a:pt x="413" y="830"/>
                  </a:lnTo>
                  <a:lnTo>
                    <a:pt x="415" y="830"/>
                  </a:lnTo>
                  <a:lnTo>
                    <a:pt x="415" y="829"/>
                  </a:lnTo>
                  <a:lnTo>
                    <a:pt x="415" y="827"/>
                  </a:lnTo>
                  <a:lnTo>
                    <a:pt x="415" y="827"/>
                  </a:lnTo>
                  <a:lnTo>
                    <a:pt x="416" y="827"/>
                  </a:lnTo>
                  <a:lnTo>
                    <a:pt x="416" y="826"/>
                  </a:lnTo>
                  <a:lnTo>
                    <a:pt x="417" y="826"/>
                  </a:lnTo>
                  <a:lnTo>
                    <a:pt x="419" y="825"/>
                  </a:lnTo>
                  <a:lnTo>
                    <a:pt x="421" y="822"/>
                  </a:lnTo>
                  <a:lnTo>
                    <a:pt x="424" y="821"/>
                  </a:lnTo>
                  <a:lnTo>
                    <a:pt x="425" y="819"/>
                  </a:lnTo>
                  <a:lnTo>
                    <a:pt x="427" y="817"/>
                  </a:lnTo>
                  <a:lnTo>
                    <a:pt x="428" y="815"/>
                  </a:lnTo>
                  <a:lnTo>
                    <a:pt x="430" y="814"/>
                  </a:lnTo>
                  <a:lnTo>
                    <a:pt x="431" y="811"/>
                  </a:lnTo>
                  <a:lnTo>
                    <a:pt x="431" y="810"/>
                  </a:lnTo>
                  <a:lnTo>
                    <a:pt x="432" y="808"/>
                  </a:lnTo>
                  <a:lnTo>
                    <a:pt x="432" y="807"/>
                  </a:lnTo>
                  <a:lnTo>
                    <a:pt x="434" y="806"/>
                  </a:lnTo>
                  <a:lnTo>
                    <a:pt x="434" y="806"/>
                  </a:lnTo>
                  <a:lnTo>
                    <a:pt x="434" y="804"/>
                  </a:lnTo>
                  <a:lnTo>
                    <a:pt x="434" y="803"/>
                  </a:lnTo>
                  <a:lnTo>
                    <a:pt x="434" y="802"/>
                  </a:lnTo>
                  <a:lnTo>
                    <a:pt x="432" y="802"/>
                  </a:lnTo>
                  <a:lnTo>
                    <a:pt x="432" y="800"/>
                  </a:lnTo>
                  <a:lnTo>
                    <a:pt x="431" y="799"/>
                  </a:lnTo>
                  <a:lnTo>
                    <a:pt x="431" y="798"/>
                  </a:lnTo>
                  <a:lnTo>
                    <a:pt x="430" y="795"/>
                  </a:lnTo>
                  <a:lnTo>
                    <a:pt x="430" y="794"/>
                  </a:lnTo>
                  <a:lnTo>
                    <a:pt x="430" y="791"/>
                  </a:lnTo>
                  <a:lnTo>
                    <a:pt x="431" y="790"/>
                  </a:lnTo>
                  <a:lnTo>
                    <a:pt x="434" y="787"/>
                  </a:lnTo>
                  <a:lnTo>
                    <a:pt x="436" y="784"/>
                  </a:lnTo>
                  <a:lnTo>
                    <a:pt x="439" y="784"/>
                  </a:lnTo>
                  <a:lnTo>
                    <a:pt x="439" y="783"/>
                  </a:lnTo>
                  <a:lnTo>
                    <a:pt x="440" y="783"/>
                  </a:lnTo>
                  <a:lnTo>
                    <a:pt x="442" y="783"/>
                  </a:lnTo>
                  <a:lnTo>
                    <a:pt x="442" y="783"/>
                  </a:lnTo>
                  <a:lnTo>
                    <a:pt x="443" y="783"/>
                  </a:lnTo>
                  <a:lnTo>
                    <a:pt x="444" y="784"/>
                  </a:lnTo>
                  <a:lnTo>
                    <a:pt x="446" y="784"/>
                  </a:lnTo>
                  <a:lnTo>
                    <a:pt x="446" y="784"/>
                  </a:lnTo>
                  <a:lnTo>
                    <a:pt x="447" y="785"/>
                  </a:lnTo>
                  <a:lnTo>
                    <a:pt x="447" y="785"/>
                  </a:lnTo>
                  <a:lnTo>
                    <a:pt x="447" y="787"/>
                  </a:lnTo>
                  <a:lnTo>
                    <a:pt x="448" y="788"/>
                  </a:lnTo>
                  <a:lnTo>
                    <a:pt x="450" y="790"/>
                  </a:lnTo>
                  <a:lnTo>
                    <a:pt x="451" y="791"/>
                  </a:lnTo>
                  <a:lnTo>
                    <a:pt x="452" y="792"/>
                  </a:lnTo>
                  <a:lnTo>
                    <a:pt x="454" y="794"/>
                  </a:lnTo>
                  <a:lnTo>
                    <a:pt x="455" y="794"/>
                  </a:lnTo>
                  <a:lnTo>
                    <a:pt x="458" y="795"/>
                  </a:lnTo>
                  <a:lnTo>
                    <a:pt x="459" y="796"/>
                  </a:lnTo>
                  <a:lnTo>
                    <a:pt x="461" y="796"/>
                  </a:lnTo>
                  <a:lnTo>
                    <a:pt x="461" y="798"/>
                  </a:lnTo>
                  <a:lnTo>
                    <a:pt x="461" y="799"/>
                  </a:lnTo>
                  <a:lnTo>
                    <a:pt x="462" y="800"/>
                  </a:lnTo>
                  <a:lnTo>
                    <a:pt x="462" y="800"/>
                  </a:lnTo>
                  <a:lnTo>
                    <a:pt x="462" y="800"/>
                  </a:lnTo>
                  <a:lnTo>
                    <a:pt x="462" y="802"/>
                  </a:lnTo>
                  <a:lnTo>
                    <a:pt x="463" y="802"/>
                  </a:lnTo>
                  <a:lnTo>
                    <a:pt x="463" y="802"/>
                  </a:lnTo>
                  <a:lnTo>
                    <a:pt x="465" y="802"/>
                  </a:lnTo>
                  <a:lnTo>
                    <a:pt x="465" y="802"/>
                  </a:lnTo>
                  <a:lnTo>
                    <a:pt x="466" y="800"/>
                  </a:lnTo>
                  <a:lnTo>
                    <a:pt x="467" y="800"/>
                  </a:lnTo>
                  <a:lnTo>
                    <a:pt x="469" y="800"/>
                  </a:lnTo>
                  <a:lnTo>
                    <a:pt x="470" y="800"/>
                  </a:lnTo>
                  <a:lnTo>
                    <a:pt x="470" y="800"/>
                  </a:lnTo>
                  <a:lnTo>
                    <a:pt x="471" y="800"/>
                  </a:lnTo>
                  <a:lnTo>
                    <a:pt x="473" y="802"/>
                  </a:lnTo>
                  <a:lnTo>
                    <a:pt x="474" y="802"/>
                  </a:lnTo>
                  <a:lnTo>
                    <a:pt x="475" y="803"/>
                  </a:lnTo>
                  <a:lnTo>
                    <a:pt x="475" y="803"/>
                  </a:lnTo>
                  <a:lnTo>
                    <a:pt x="477" y="803"/>
                  </a:lnTo>
                  <a:lnTo>
                    <a:pt x="477" y="803"/>
                  </a:lnTo>
                  <a:lnTo>
                    <a:pt x="478" y="803"/>
                  </a:lnTo>
                  <a:lnTo>
                    <a:pt x="478" y="803"/>
                  </a:lnTo>
                  <a:lnTo>
                    <a:pt x="479" y="803"/>
                  </a:lnTo>
                  <a:lnTo>
                    <a:pt x="481" y="802"/>
                  </a:lnTo>
                  <a:lnTo>
                    <a:pt x="481" y="802"/>
                  </a:lnTo>
                  <a:lnTo>
                    <a:pt x="481" y="800"/>
                  </a:lnTo>
                  <a:lnTo>
                    <a:pt x="482" y="800"/>
                  </a:lnTo>
                  <a:lnTo>
                    <a:pt x="482" y="799"/>
                  </a:lnTo>
                  <a:lnTo>
                    <a:pt x="482" y="799"/>
                  </a:lnTo>
                  <a:lnTo>
                    <a:pt x="482" y="798"/>
                  </a:lnTo>
                  <a:lnTo>
                    <a:pt x="482" y="796"/>
                  </a:lnTo>
                  <a:lnTo>
                    <a:pt x="482" y="796"/>
                  </a:lnTo>
                  <a:lnTo>
                    <a:pt x="481" y="795"/>
                  </a:lnTo>
                  <a:lnTo>
                    <a:pt x="481" y="792"/>
                  </a:lnTo>
                  <a:lnTo>
                    <a:pt x="481" y="792"/>
                  </a:lnTo>
                  <a:lnTo>
                    <a:pt x="481" y="791"/>
                  </a:lnTo>
                  <a:lnTo>
                    <a:pt x="481" y="791"/>
                  </a:lnTo>
                  <a:lnTo>
                    <a:pt x="481" y="791"/>
                  </a:lnTo>
                  <a:lnTo>
                    <a:pt x="482" y="790"/>
                  </a:lnTo>
                  <a:lnTo>
                    <a:pt x="482" y="788"/>
                  </a:lnTo>
                  <a:lnTo>
                    <a:pt x="484" y="787"/>
                  </a:lnTo>
                  <a:lnTo>
                    <a:pt x="486" y="787"/>
                  </a:lnTo>
                  <a:lnTo>
                    <a:pt x="488" y="785"/>
                  </a:lnTo>
                  <a:lnTo>
                    <a:pt x="489" y="784"/>
                  </a:lnTo>
                  <a:lnTo>
                    <a:pt x="489" y="783"/>
                  </a:lnTo>
                  <a:lnTo>
                    <a:pt x="489" y="781"/>
                  </a:lnTo>
                  <a:lnTo>
                    <a:pt x="489" y="781"/>
                  </a:lnTo>
                  <a:lnTo>
                    <a:pt x="489" y="781"/>
                  </a:lnTo>
                  <a:lnTo>
                    <a:pt x="489" y="779"/>
                  </a:lnTo>
                  <a:lnTo>
                    <a:pt x="489" y="777"/>
                  </a:lnTo>
                  <a:lnTo>
                    <a:pt x="488" y="775"/>
                  </a:lnTo>
                  <a:lnTo>
                    <a:pt x="486" y="772"/>
                  </a:lnTo>
                  <a:lnTo>
                    <a:pt x="485" y="771"/>
                  </a:lnTo>
                  <a:lnTo>
                    <a:pt x="485" y="769"/>
                  </a:lnTo>
                  <a:lnTo>
                    <a:pt x="484" y="769"/>
                  </a:lnTo>
                  <a:lnTo>
                    <a:pt x="482" y="768"/>
                  </a:lnTo>
                  <a:lnTo>
                    <a:pt x="482" y="767"/>
                  </a:lnTo>
                  <a:lnTo>
                    <a:pt x="481" y="767"/>
                  </a:lnTo>
                  <a:lnTo>
                    <a:pt x="481" y="767"/>
                  </a:lnTo>
                  <a:lnTo>
                    <a:pt x="479" y="765"/>
                  </a:lnTo>
                  <a:lnTo>
                    <a:pt x="478" y="765"/>
                  </a:lnTo>
                  <a:lnTo>
                    <a:pt x="478" y="765"/>
                  </a:lnTo>
                  <a:lnTo>
                    <a:pt x="477" y="765"/>
                  </a:lnTo>
                  <a:lnTo>
                    <a:pt x="477" y="765"/>
                  </a:lnTo>
                  <a:lnTo>
                    <a:pt x="475" y="764"/>
                  </a:lnTo>
                  <a:lnTo>
                    <a:pt x="475" y="764"/>
                  </a:lnTo>
                  <a:lnTo>
                    <a:pt x="475" y="763"/>
                  </a:lnTo>
                  <a:lnTo>
                    <a:pt x="474" y="763"/>
                  </a:lnTo>
                  <a:lnTo>
                    <a:pt x="474" y="763"/>
                  </a:lnTo>
                  <a:lnTo>
                    <a:pt x="474" y="761"/>
                  </a:lnTo>
                  <a:lnTo>
                    <a:pt x="474" y="760"/>
                  </a:lnTo>
                  <a:lnTo>
                    <a:pt x="474" y="758"/>
                  </a:lnTo>
                  <a:lnTo>
                    <a:pt x="474" y="758"/>
                  </a:lnTo>
                  <a:lnTo>
                    <a:pt x="474" y="757"/>
                  </a:lnTo>
                  <a:lnTo>
                    <a:pt x="475" y="757"/>
                  </a:lnTo>
                  <a:lnTo>
                    <a:pt x="475" y="756"/>
                  </a:lnTo>
                  <a:lnTo>
                    <a:pt x="477" y="754"/>
                  </a:lnTo>
                  <a:lnTo>
                    <a:pt x="478" y="753"/>
                  </a:lnTo>
                  <a:lnTo>
                    <a:pt x="479" y="752"/>
                  </a:lnTo>
                  <a:lnTo>
                    <a:pt x="481" y="752"/>
                  </a:lnTo>
                  <a:lnTo>
                    <a:pt x="482" y="750"/>
                  </a:lnTo>
                  <a:lnTo>
                    <a:pt x="484" y="749"/>
                  </a:lnTo>
                  <a:lnTo>
                    <a:pt x="484" y="748"/>
                  </a:lnTo>
                  <a:lnTo>
                    <a:pt x="485" y="748"/>
                  </a:lnTo>
                  <a:lnTo>
                    <a:pt x="485" y="746"/>
                  </a:lnTo>
                  <a:lnTo>
                    <a:pt x="485" y="744"/>
                  </a:lnTo>
                  <a:lnTo>
                    <a:pt x="485" y="741"/>
                  </a:lnTo>
                  <a:lnTo>
                    <a:pt x="484" y="740"/>
                  </a:lnTo>
                  <a:lnTo>
                    <a:pt x="484" y="738"/>
                  </a:lnTo>
                  <a:lnTo>
                    <a:pt x="482" y="737"/>
                  </a:lnTo>
                  <a:lnTo>
                    <a:pt x="482" y="736"/>
                  </a:lnTo>
                  <a:lnTo>
                    <a:pt x="482" y="734"/>
                  </a:lnTo>
                  <a:lnTo>
                    <a:pt x="481" y="734"/>
                  </a:lnTo>
                  <a:lnTo>
                    <a:pt x="479" y="734"/>
                  </a:lnTo>
                  <a:lnTo>
                    <a:pt x="479" y="733"/>
                  </a:lnTo>
                  <a:lnTo>
                    <a:pt x="478" y="733"/>
                  </a:lnTo>
                  <a:lnTo>
                    <a:pt x="477" y="734"/>
                  </a:lnTo>
                  <a:lnTo>
                    <a:pt x="475" y="733"/>
                  </a:lnTo>
                  <a:lnTo>
                    <a:pt x="473" y="733"/>
                  </a:lnTo>
                  <a:lnTo>
                    <a:pt x="470" y="733"/>
                  </a:lnTo>
                  <a:lnTo>
                    <a:pt x="470" y="733"/>
                  </a:lnTo>
                  <a:lnTo>
                    <a:pt x="469" y="731"/>
                  </a:lnTo>
                  <a:lnTo>
                    <a:pt x="467" y="731"/>
                  </a:lnTo>
                  <a:lnTo>
                    <a:pt x="466" y="730"/>
                  </a:lnTo>
                  <a:lnTo>
                    <a:pt x="465" y="729"/>
                  </a:lnTo>
                  <a:lnTo>
                    <a:pt x="463" y="729"/>
                  </a:lnTo>
                  <a:lnTo>
                    <a:pt x="463" y="726"/>
                  </a:lnTo>
                  <a:lnTo>
                    <a:pt x="462" y="725"/>
                  </a:lnTo>
                  <a:lnTo>
                    <a:pt x="461" y="722"/>
                  </a:lnTo>
                  <a:lnTo>
                    <a:pt x="459" y="719"/>
                  </a:lnTo>
                  <a:lnTo>
                    <a:pt x="459" y="718"/>
                  </a:lnTo>
                  <a:lnTo>
                    <a:pt x="458" y="717"/>
                  </a:lnTo>
                  <a:lnTo>
                    <a:pt x="458" y="709"/>
                  </a:lnTo>
                  <a:lnTo>
                    <a:pt x="458" y="707"/>
                  </a:lnTo>
                  <a:lnTo>
                    <a:pt x="458" y="706"/>
                  </a:lnTo>
                  <a:lnTo>
                    <a:pt x="459" y="706"/>
                  </a:lnTo>
                  <a:lnTo>
                    <a:pt x="459" y="704"/>
                  </a:lnTo>
                  <a:lnTo>
                    <a:pt x="459" y="703"/>
                  </a:lnTo>
                  <a:lnTo>
                    <a:pt x="461" y="703"/>
                  </a:lnTo>
                  <a:lnTo>
                    <a:pt x="461" y="702"/>
                  </a:lnTo>
                  <a:lnTo>
                    <a:pt x="461" y="702"/>
                  </a:lnTo>
                  <a:lnTo>
                    <a:pt x="462" y="702"/>
                  </a:lnTo>
                  <a:lnTo>
                    <a:pt x="462" y="702"/>
                  </a:lnTo>
                  <a:lnTo>
                    <a:pt x="463" y="700"/>
                  </a:lnTo>
                  <a:lnTo>
                    <a:pt x="463" y="700"/>
                  </a:lnTo>
                  <a:lnTo>
                    <a:pt x="463" y="699"/>
                  </a:lnTo>
                  <a:lnTo>
                    <a:pt x="463" y="699"/>
                  </a:lnTo>
                  <a:lnTo>
                    <a:pt x="465" y="698"/>
                  </a:lnTo>
                  <a:lnTo>
                    <a:pt x="465" y="696"/>
                  </a:lnTo>
                  <a:lnTo>
                    <a:pt x="465" y="696"/>
                  </a:lnTo>
                  <a:lnTo>
                    <a:pt x="463" y="695"/>
                  </a:lnTo>
                  <a:lnTo>
                    <a:pt x="463" y="695"/>
                  </a:lnTo>
                  <a:lnTo>
                    <a:pt x="463" y="694"/>
                  </a:lnTo>
                  <a:lnTo>
                    <a:pt x="463" y="694"/>
                  </a:lnTo>
                  <a:lnTo>
                    <a:pt x="462" y="694"/>
                  </a:lnTo>
                  <a:lnTo>
                    <a:pt x="462" y="694"/>
                  </a:lnTo>
                  <a:lnTo>
                    <a:pt x="461" y="694"/>
                  </a:lnTo>
                  <a:lnTo>
                    <a:pt x="461" y="694"/>
                  </a:lnTo>
                  <a:lnTo>
                    <a:pt x="461" y="692"/>
                  </a:lnTo>
                  <a:lnTo>
                    <a:pt x="461" y="692"/>
                  </a:lnTo>
                  <a:lnTo>
                    <a:pt x="461" y="692"/>
                  </a:lnTo>
                  <a:lnTo>
                    <a:pt x="461" y="692"/>
                  </a:lnTo>
                  <a:lnTo>
                    <a:pt x="461" y="691"/>
                  </a:lnTo>
                  <a:lnTo>
                    <a:pt x="461" y="691"/>
                  </a:lnTo>
                  <a:lnTo>
                    <a:pt x="461" y="690"/>
                  </a:lnTo>
                  <a:lnTo>
                    <a:pt x="463" y="688"/>
                  </a:lnTo>
                  <a:lnTo>
                    <a:pt x="463" y="687"/>
                  </a:lnTo>
                  <a:lnTo>
                    <a:pt x="465" y="686"/>
                  </a:lnTo>
                  <a:lnTo>
                    <a:pt x="466" y="684"/>
                  </a:lnTo>
                  <a:lnTo>
                    <a:pt x="467" y="682"/>
                  </a:lnTo>
                  <a:lnTo>
                    <a:pt x="469" y="680"/>
                  </a:lnTo>
                  <a:lnTo>
                    <a:pt x="471" y="677"/>
                  </a:lnTo>
                  <a:lnTo>
                    <a:pt x="473" y="675"/>
                  </a:lnTo>
                  <a:lnTo>
                    <a:pt x="474" y="675"/>
                  </a:lnTo>
                  <a:lnTo>
                    <a:pt x="475" y="673"/>
                  </a:lnTo>
                  <a:lnTo>
                    <a:pt x="475" y="672"/>
                  </a:lnTo>
                  <a:lnTo>
                    <a:pt x="477" y="671"/>
                  </a:lnTo>
                  <a:lnTo>
                    <a:pt x="477" y="669"/>
                  </a:lnTo>
                  <a:lnTo>
                    <a:pt x="477" y="668"/>
                  </a:lnTo>
                  <a:lnTo>
                    <a:pt x="478" y="667"/>
                  </a:lnTo>
                  <a:lnTo>
                    <a:pt x="478" y="665"/>
                  </a:lnTo>
                  <a:lnTo>
                    <a:pt x="478" y="664"/>
                  </a:lnTo>
                  <a:lnTo>
                    <a:pt x="478" y="663"/>
                  </a:lnTo>
                  <a:lnTo>
                    <a:pt x="478" y="663"/>
                  </a:lnTo>
                  <a:lnTo>
                    <a:pt x="478" y="661"/>
                  </a:lnTo>
                  <a:lnTo>
                    <a:pt x="479" y="660"/>
                  </a:lnTo>
                  <a:lnTo>
                    <a:pt x="479" y="659"/>
                  </a:lnTo>
                  <a:lnTo>
                    <a:pt x="481" y="659"/>
                  </a:lnTo>
                  <a:lnTo>
                    <a:pt x="481" y="659"/>
                  </a:lnTo>
                  <a:lnTo>
                    <a:pt x="482" y="657"/>
                  </a:lnTo>
                  <a:lnTo>
                    <a:pt x="482" y="657"/>
                  </a:lnTo>
                  <a:lnTo>
                    <a:pt x="482" y="656"/>
                  </a:lnTo>
                  <a:lnTo>
                    <a:pt x="482" y="654"/>
                  </a:lnTo>
                  <a:lnTo>
                    <a:pt x="484" y="653"/>
                  </a:lnTo>
                  <a:lnTo>
                    <a:pt x="484" y="653"/>
                  </a:lnTo>
                  <a:lnTo>
                    <a:pt x="482" y="652"/>
                  </a:lnTo>
                  <a:lnTo>
                    <a:pt x="482" y="650"/>
                  </a:lnTo>
                  <a:lnTo>
                    <a:pt x="482" y="649"/>
                  </a:lnTo>
                  <a:lnTo>
                    <a:pt x="482" y="648"/>
                  </a:lnTo>
                  <a:lnTo>
                    <a:pt x="482" y="646"/>
                  </a:lnTo>
                  <a:lnTo>
                    <a:pt x="482" y="645"/>
                  </a:lnTo>
                  <a:lnTo>
                    <a:pt x="482" y="644"/>
                  </a:lnTo>
                  <a:lnTo>
                    <a:pt x="482" y="641"/>
                  </a:lnTo>
                  <a:lnTo>
                    <a:pt x="482" y="640"/>
                  </a:lnTo>
                  <a:lnTo>
                    <a:pt x="482" y="638"/>
                  </a:lnTo>
                  <a:lnTo>
                    <a:pt x="482" y="637"/>
                  </a:lnTo>
                  <a:lnTo>
                    <a:pt x="482" y="636"/>
                  </a:lnTo>
                  <a:lnTo>
                    <a:pt x="482" y="634"/>
                  </a:lnTo>
                  <a:lnTo>
                    <a:pt x="482" y="633"/>
                  </a:lnTo>
                  <a:lnTo>
                    <a:pt x="482" y="632"/>
                  </a:lnTo>
                  <a:lnTo>
                    <a:pt x="482" y="629"/>
                  </a:lnTo>
                  <a:lnTo>
                    <a:pt x="481" y="629"/>
                  </a:lnTo>
                  <a:lnTo>
                    <a:pt x="479" y="627"/>
                  </a:lnTo>
                  <a:lnTo>
                    <a:pt x="478" y="625"/>
                  </a:lnTo>
                  <a:lnTo>
                    <a:pt x="475" y="623"/>
                  </a:lnTo>
                  <a:lnTo>
                    <a:pt x="474" y="621"/>
                  </a:lnTo>
                  <a:lnTo>
                    <a:pt x="471" y="619"/>
                  </a:lnTo>
                  <a:lnTo>
                    <a:pt x="471" y="618"/>
                  </a:lnTo>
                  <a:lnTo>
                    <a:pt x="470" y="617"/>
                  </a:lnTo>
                  <a:lnTo>
                    <a:pt x="470" y="617"/>
                  </a:lnTo>
                  <a:lnTo>
                    <a:pt x="470" y="617"/>
                  </a:lnTo>
                  <a:lnTo>
                    <a:pt x="470" y="615"/>
                  </a:lnTo>
                  <a:lnTo>
                    <a:pt x="470" y="615"/>
                  </a:lnTo>
                  <a:lnTo>
                    <a:pt x="471" y="614"/>
                  </a:lnTo>
                  <a:lnTo>
                    <a:pt x="471" y="613"/>
                  </a:lnTo>
                  <a:lnTo>
                    <a:pt x="471" y="611"/>
                  </a:lnTo>
                  <a:lnTo>
                    <a:pt x="471" y="610"/>
                  </a:lnTo>
                  <a:lnTo>
                    <a:pt x="471" y="609"/>
                  </a:lnTo>
                  <a:lnTo>
                    <a:pt x="473" y="606"/>
                  </a:lnTo>
                  <a:lnTo>
                    <a:pt x="473" y="605"/>
                  </a:lnTo>
                  <a:lnTo>
                    <a:pt x="473" y="603"/>
                  </a:lnTo>
                  <a:lnTo>
                    <a:pt x="474" y="603"/>
                  </a:lnTo>
                  <a:lnTo>
                    <a:pt x="474" y="602"/>
                  </a:lnTo>
                  <a:lnTo>
                    <a:pt x="474" y="602"/>
                  </a:lnTo>
                  <a:lnTo>
                    <a:pt x="474" y="600"/>
                  </a:lnTo>
                  <a:lnTo>
                    <a:pt x="474" y="600"/>
                  </a:lnTo>
                  <a:lnTo>
                    <a:pt x="474" y="599"/>
                  </a:lnTo>
                  <a:lnTo>
                    <a:pt x="474" y="599"/>
                  </a:lnTo>
                  <a:lnTo>
                    <a:pt x="473" y="598"/>
                  </a:lnTo>
                  <a:lnTo>
                    <a:pt x="473" y="596"/>
                  </a:lnTo>
                  <a:lnTo>
                    <a:pt x="473" y="595"/>
                  </a:lnTo>
                  <a:lnTo>
                    <a:pt x="471" y="594"/>
                  </a:lnTo>
                  <a:lnTo>
                    <a:pt x="471" y="592"/>
                  </a:lnTo>
                  <a:lnTo>
                    <a:pt x="471" y="588"/>
                  </a:lnTo>
                  <a:lnTo>
                    <a:pt x="471" y="586"/>
                  </a:lnTo>
                  <a:lnTo>
                    <a:pt x="471" y="584"/>
                  </a:lnTo>
                  <a:lnTo>
                    <a:pt x="471" y="583"/>
                  </a:lnTo>
                  <a:lnTo>
                    <a:pt x="471" y="582"/>
                  </a:lnTo>
                  <a:lnTo>
                    <a:pt x="471" y="580"/>
                  </a:lnTo>
                  <a:lnTo>
                    <a:pt x="471" y="580"/>
                  </a:lnTo>
                  <a:lnTo>
                    <a:pt x="471" y="579"/>
                  </a:lnTo>
                  <a:lnTo>
                    <a:pt x="471" y="579"/>
                  </a:lnTo>
                  <a:lnTo>
                    <a:pt x="471" y="579"/>
                  </a:lnTo>
                  <a:lnTo>
                    <a:pt x="471" y="578"/>
                  </a:lnTo>
                  <a:lnTo>
                    <a:pt x="473" y="578"/>
                  </a:lnTo>
                  <a:lnTo>
                    <a:pt x="473" y="578"/>
                  </a:lnTo>
                  <a:lnTo>
                    <a:pt x="477" y="576"/>
                  </a:lnTo>
                  <a:lnTo>
                    <a:pt x="478" y="576"/>
                  </a:lnTo>
                  <a:lnTo>
                    <a:pt x="481" y="576"/>
                  </a:lnTo>
                  <a:lnTo>
                    <a:pt x="484" y="576"/>
                  </a:lnTo>
                  <a:lnTo>
                    <a:pt x="484" y="576"/>
                  </a:lnTo>
                  <a:lnTo>
                    <a:pt x="485" y="575"/>
                  </a:lnTo>
                  <a:lnTo>
                    <a:pt x="486" y="575"/>
                  </a:lnTo>
                  <a:lnTo>
                    <a:pt x="486" y="573"/>
                  </a:lnTo>
                  <a:lnTo>
                    <a:pt x="488" y="572"/>
                  </a:lnTo>
                  <a:lnTo>
                    <a:pt x="488" y="572"/>
                  </a:lnTo>
                  <a:lnTo>
                    <a:pt x="489" y="571"/>
                  </a:lnTo>
                  <a:lnTo>
                    <a:pt x="490" y="571"/>
                  </a:lnTo>
                  <a:lnTo>
                    <a:pt x="492" y="571"/>
                  </a:lnTo>
                  <a:lnTo>
                    <a:pt x="492" y="569"/>
                  </a:lnTo>
                  <a:lnTo>
                    <a:pt x="493" y="569"/>
                  </a:lnTo>
                  <a:lnTo>
                    <a:pt x="494" y="568"/>
                  </a:lnTo>
                  <a:lnTo>
                    <a:pt x="496" y="567"/>
                  </a:lnTo>
                  <a:lnTo>
                    <a:pt x="496" y="567"/>
                  </a:lnTo>
                  <a:lnTo>
                    <a:pt x="496" y="565"/>
                  </a:lnTo>
                  <a:lnTo>
                    <a:pt x="496" y="565"/>
                  </a:lnTo>
                  <a:lnTo>
                    <a:pt x="496" y="564"/>
                  </a:lnTo>
                  <a:lnTo>
                    <a:pt x="496" y="563"/>
                  </a:lnTo>
                  <a:lnTo>
                    <a:pt x="496" y="563"/>
                  </a:lnTo>
                  <a:lnTo>
                    <a:pt x="496" y="561"/>
                  </a:lnTo>
                  <a:lnTo>
                    <a:pt x="496" y="561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47" name="Freeform 57"/>
            <p:cNvSpPr>
              <a:spLocks/>
            </p:cNvSpPr>
            <p:nvPr/>
          </p:nvSpPr>
          <p:spPr bwMode="auto">
            <a:xfrm>
              <a:off x="4904817" y="3052956"/>
              <a:ext cx="927727" cy="1112370"/>
            </a:xfrm>
            <a:custGeom>
              <a:avLst/>
              <a:gdLst>
                <a:gd name="T0" fmla="*/ 97 w 412"/>
                <a:gd name="T1" fmla="*/ 182 h 494"/>
                <a:gd name="T2" fmla="*/ 96 w 412"/>
                <a:gd name="T3" fmla="*/ 207 h 494"/>
                <a:gd name="T4" fmla="*/ 49 w 412"/>
                <a:gd name="T5" fmla="*/ 232 h 494"/>
                <a:gd name="T6" fmla="*/ 11 w 412"/>
                <a:gd name="T7" fmla="*/ 263 h 494"/>
                <a:gd name="T8" fmla="*/ 3 w 412"/>
                <a:gd name="T9" fmla="*/ 308 h 494"/>
                <a:gd name="T10" fmla="*/ 38 w 412"/>
                <a:gd name="T11" fmla="*/ 324 h 494"/>
                <a:gd name="T12" fmla="*/ 80 w 412"/>
                <a:gd name="T13" fmla="*/ 354 h 494"/>
                <a:gd name="T14" fmla="*/ 115 w 412"/>
                <a:gd name="T15" fmla="*/ 351 h 494"/>
                <a:gd name="T16" fmla="*/ 132 w 412"/>
                <a:gd name="T17" fmla="*/ 378 h 494"/>
                <a:gd name="T18" fmla="*/ 154 w 412"/>
                <a:gd name="T19" fmla="*/ 413 h 494"/>
                <a:gd name="T20" fmla="*/ 201 w 412"/>
                <a:gd name="T21" fmla="*/ 431 h 494"/>
                <a:gd name="T22" fmla="*/ 239 w 412"/>
                <a:gd name="T23" fmla="*/ 446 h 494"/>
                <a:gd name="T24" fmla="*/ 297 w 412"/>
                <a:gd name="T25" fmla="*/ 459 h 494"/>
                <a:gd name="T26" fmla="*/ 329 w 412"/>
                <a:gd name="T27" fmla="*/ 466 h 494"/>
                <a:gd name="T28" fmla="*/ 367 w 412"/>
                <a:gd name="T29" fmla="*/ 481 h 494"/>
                <a:gd name="T30" fmla="*/ 402 w 412"/>
                <a:gd name="T31" fmla="*/ 448 h 494"/>
                <a:gd name="T32" fmla="*/ 406 w 412"/>
                <a:gd name="T33" fmla="*/ 420 h 494"/>
                <a:gd name="T34" fmla="*/ 394 w 412"/>
                <a:gd name="T35" fmla="*/ 382 h 494"/>
                <a:gd name="T36" fmla="*/ 385 w 412"/>
                <a:gd name="T37" fmla="*/ 347 h 494"/>
                <a:gd name="T38" fmla="*/ 370 w 412"/>
                <a:gd name="T39" fmla="*/ 309 h 494"/>
                <a:gd name="T40" fmla="*/ 359 w 412"/>
                <a:gd name="T41" fmla="*/ 275 h 494"/>
                <a:gd name="T42" fmla="*/ 365 w 412"/>
                <a:gd name="T43" fmla="*/ 244 h 494"/>
                <a:gd name="T44" fmla="*/ 371 w 412"/>
                <a:gd name="T45" fmla="*/ 203 h 494"/>
                <a:gd name="T46" fmla="*/ 343 w 412"/>
                <a:gd name="T47" fmla="*/ 189 h 494"/>
                <a:gd name="T48" fmla="*/ 328 w 412"/>
                <a:gd name="T49" fmla="*/ 153 h 494"/>
                <a:gd name="T50" fmla="*/ 350 w 412"/>
                <a:gd name="T51" fmla="*/ 111 h 494"/>
                <a:gd name="T52" fmla="*/ 351 w 412"/>
                <a:gd name="T53" fmla="*/ 82 h 494"/>
                <a:gd name="T54" fmla="*/ 327 w 412"/>
                <a:gd name="T55" fmla="*/ 53 h 494"/>
                <a:gd name="T56" fmla="*/ 320 w 412"/>
                <a:gd name="T57" fmla="*/ 72 h 494"/>
                <a:gd name="T58" fmla="*/ 297 w 412"/>
                <a:gd name="T59" fmla="*/ 81 h 494"/>
                <a:gd name="T60" fmla="*/ 323 w 412"/>
                <a:gd name="T61" fmla="*/ 111 h 494"/>
                <a:gd name="T62" fmla="*/ 312 w 412"/>
                <a:gd name="T63" fmla="*/ 104 h 494"/>
                <a:gd name="T64" fmla="*/ 293 w 412"/>
                <a:gd name="T65" fmla="*/ 96 h 494"/>
                <a:gd name="T66" fmla="*/ 290 w 412"/>
                <a:gd name="T67" fmla="*/ 54 h 494"/>
                <a:gd name="T68" fmla="*/ 288 w 412"/>
                <a:gd name="T69" fmla="*/ 28 h 494"/>
                <a:gd name="T70" fmla="*/ 254 w 412"/>
                <a:gd name="T71" fmla="*/ 76 h 494"/>
                <a:gd name="T72" fmla="*/ 257 w 412"/>
                <a:gd name="T73" fmla="*/ 107 h 494"/>
                <a:gd name="T74" fmla="*/ 240 w 412"/>
                <a:gd name="T75" fmla="*/ 154 h 494"/>
                <a:gd name="T76" fmla="*/ 255 w 412"/>
                <a:gd name="T77" fmla="*/ 181 h 494"/>
                <a:gd name="T78" fmla="*/ 290 w 412"/>
                <a:gd name="T79" fmla="*/ 194 h 494"/>
                <a:gd name="T80" fmla="*/ 288 w 412"/>
                <a:gd name="T81" fmla="*/ 228 h 494"/>
                <a:gd name="T82" fmla="*/ 305 w 412"/>
                <a:gd name="T83" fmla="*/ 257 h 494"/>
                <a:gd name="T84" fmla="*/ 282 w 412"/>
                <a:gd name="T85" fmla="*/ 232 h 494"/>
                <a:gd name="T86" fmla="*/ 278 w 412"/>
                <a:gd name="T87" fmla="*/ 196 h 494"/>
                <a:gd name="T88" fmla="*/ 240 w 412"/>
                <a:gd name="T89" fmla="*/ 208 h 494"/>
                <a:gd name="T90" fmla="*/ 228 w 412"/>
                <a:gd name="T91" fmla="*/ 247 h 494"/>
                <a:gd name="T92" fmla="*/ 189 w 412"/>
                <a:gd name="T93" fmla="*/ 278 h 494"/>
                <a:gd name="T94" fmla="*/ 158 w 412"/>
                <a:gd name="T95" fmla="*/ 279 h 494"/>
                <a:gd name="T96" fmla="*/ 148 w 412"/>
                <a:gd name="T97" fmla="*/ 255 h 494"/>
                <a:gd name="T98" fmla="*/ 192 w 412"/>
                <a:gd name="T99" fmla="*/ 248 h 494"/>
                <a:gd name="T100" fmla="*/ 221 w 412"/>
                <a:gd name="T101" fmla="*/ 208 h 494"/>
                <a:gd name="T102" fmla="*/ 224 w 412"/>
                <a:gd name="T103" fmla="*/ 151 h 494"/>
                <a:gd name="T104" fmla="*/ 232 w 412"/>
                <a:gd name="T105" fmla="*/ 121 h 494"/>
                <a:gd name="T106" fmla="*/ 235 w 412"/>
                <a:gd name="T107" fmla="*/ 72 h 494"/>
                <a:gd name="T108" fmla="*/ 252 w 412"/>
                <a:gd name="T109" fmla="*/ 15 h 494"/>
                <a:gd name="T110" fmla="*/ 209 w 412"/>
                <a:gd name="T111" fmla="*/ 13 h 494"/>
                <a:gd name="T112" fmla="*/ 159 w 412"/>
                <a:gd name="T113" fmla="*/ 72 h 494"/>
                <a:gd name="T114" fmla="*/ 154 w 412"/>
                <a:gd name="T115" fmla="*/ 108 h 494"/>
                <a:gd name="T116" fmla="*/ 143 w 412"/>
                <a:gd name="T117" fmla="*/ 127 h 494"/>
                <a:gd name="T118" fmla="*/ 159 w 412"/>
                <a:gd name="T119" fmla="*/ 162 h 494"/>
                <a:gd name="T120" fmla="*/ 150 w 412"/>
                <a:gd name="T121" fmla="*/ 189 h 494"/>
                <a:gd name="T122" fmla="*/ 134 w 412"/>
                <a:gd name="T123" fmla="*/ 165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12" h="494">
                  <a:moveTo>
                    <a:pt x="98" y="144"/>
                  </a:moveTo>
                  <a:lnTo>
                    <a:pt x="98" y="146"/>
                  </a:lnTo>
                  <a:lnTo>
                    <a:pt x="98" y="147"/>
                  </a:lnTo>
                  <a:lnTo>
                    <a:pt x="98" y="147"/>
                  </a:lnTo>
                  <a:lnTo>
                    <a:pt x="100" y="148"/>
                  </a:lnTo>
                  <a:lnTo>
                    <a:pt x="100" y="148"/>
                  </a:lnTo>
                  <a:lnTo>
                    <a:pt x="100" y="148"/>
                  </a:lnTo>
                  <a:lnTo>
                    <a:pt x="101" y="150"/>
                  </a:lnTo>
                  <a:lnTo>
                    <a:pt x="103" y="150"/>
                  </a:lnTo>
                  <a:lnTo>
                    <a:pt x="104" y="153"/>
                  </a:lnTo>
                  <a:lnTo>
                    <a:pt x="105" y="154"/>
                  </a:lnTo>
                  <a:lnTo>
                    <a:pt x="105" y="154"/>
                  </a:lnTo>
                  <a:lnTo>
                    <a:pt x="105" y="155"/>
                  </a:lnTo>
                  <a:lnTo>
                    <a:pt x="105" y="157"/>
                  </a:lnTo>
                  <a:lnTo>
                    <a:pt x="105" y="158"/>
                  </a:lnTo>
                  <a:lnTo>
                    <a:pt x="105" y="159"/>
                  </a:lnTo>
                  <a:lnTo>
                    <a:pt x="105" y="161"/>
                  </a:lnTo>
                  <a:lnTo>
                    <a:pt x="105" y="162"/>
                  </a:lnTo>
                  <a:lnTo>
                    <a:pt x="105" y="162"/>
                  </a:lnTo>
                  <a:lnTo>
                    <a:pt x="104" y="166"/>
                  </a:lnTo>
                  <a:lnTo>
                    <a:pt x="103" y="167"/>
                  </a:lnTo>
                  <a:lnTo>
                    <a:pt x="103" y="169"/>
                  </a:lnTo>
                  <a:lnTo>
                    <a:pt x="103" y="171"/>
                  </a:lnTo>
                  <a:lnTo>
                    <a:pt x="101" y="173"/>
                  </a:lnTo>
                  <a:lnTo>
                    <a:pt x="101" y="176"/>
                  </a:lnTo>
                  <a:lnTo>
                    <a:pt x="100" y="178"/>
                  </a:lnTo>
                  <a:lnTo>
                    <a:pt x="98" y="181"/>
                  </a:lnTo>
                  <a:lnTo>
                    <a:pt x="97" y="181"/>
                  </a:lnTo>
                  <a:lnTo>
                    <a:pt x="97" y="182"/>
                  </a:lnTo>
                  <a:lnTo>
                    <a:pt x="97" y="184"/>
                  </a:lnTo>
                  <a:lnTo>
                    <a:pt x="97" y="185"/>
                  </a:lnTo>
                  <a:lnTo>
                    <a:pt x="97" y="186"/>
                  </a:lnTo>
                  <a:lnTo>
                    <a:pt x="97" y="186"/>
                  </a:lnTo>
                  <a:lnTo>
                    <a:pt x="98" y="188"/>
                  </a:lnTo>
                  <a:lnTo>
                    <a:pt x="100" y="188"/>
                  </a:lnTo>
                  <a:lnTo>
                    <a:pt x="100" y="189"/>
                  </a:lnTo>
                  <a:lnTo>
                    <a:pt x="101" y="190"/>
                  </a:lnTo>
                  <a:lnTo>
                    <a:pt x="101" y="192"/>
                  </a:lnTo>
                  <a:lnTo>
                    <a:pt x="103" y="192"/>
                  </a:lnTo>
                  <a:lnTo>
                    <a:pt x="103" y="193"/>
                  </a:lnTo>
                  <a:lnTo>
                    <a:pt x="103" y="194"/>
                  </a:lnTo>
                  <a:lnTo>
                    <a:pt x="103" y="196"/>
                  </a:lnTo>
                  <a:lnTo>
                    <a:pt x="103" y="197"/>
                  </a:lnTo>
                  <a:lnTo>
                    <a:pt x="103" y="198"/>
                  </a:lnTo>
                  <a:lnTo>
                    <a:pt x="103" y="200"/>
                  </a:lnTo>
                  <a:lnTo>
                    <a:pt x="101" y="200"/>
                  </a:lnTo>
                  <a:lnTo>
                    <a:pt x="101" y="201"/>
                  </a:lnTo>
                  <a:lnTo>
                    <a:pt x="100" y="203"/>
                  </a:lnTo>
                  <a:lnTo>
                    <a:pt x="100" y="203"/>
                  </a:lnTo>
                  <a:lnTo>
                    <a:pt x="98" y="203"/>
                  </a:lnTo>
                  <a:lnTo>
                    <a:pt x="98" y="203"/>
                  </a:lnTo>
                  <a:lnTo>
                    <a:pt x="98" y="204"/>
                  </a:lnTo>
                  <a:lnTo>
                    <a:pt x="97" y="204"/>
                  </a:lnTo>
                  <a:lnTo>
                    <a:pt x="97" y="204"/>
                  </a:lnTo>
                  <a:lnTo>
                    <a:pt x="96" y="205"/>
                  </a:lnTo>
                  <a:lnTo>
                    <a:pt x="96" y="205"/>
                  </a:lnTo>
                  <a:lnTo>
                    <a:pt x="96" y="207"/>
                  </a:lnTo>
                  <a:lnTo>
                    <a:pt x="96" y="207"/>
                  </a:lnTo>
                  <a:lnTo>
                    <a:pt x="96" y="208"/>
                  </a:lnTo>
                  <a:lnTo>
                    <a:pt x="96" y="209"/>
                  </a:lnTo>
                  <a:lnTo>
                    <a:pt x="96" y="209"/>
                  </a:lnTo>
                  <a:lnTo>
                    <a:pt x="96" y="211"/>
                  </a:lnTo>
                  <a:lnTo>
                    <a:pt x="96" y="212"/>
                  </a:lnTo>
                  <a:lnTo>
                    <a:pt x="96" y="212"/>
                  </a:lnTo>
                  <a:lnTo>
                    <a:pt x="94" y="213"/>
                  </a:lnTo>
                  <a:lnTo>
                    <a:pt x="94" y="213"/>
                  </a:lnTo>
                  <a:lnTo>
                    <a:pt x="93" y="213"/>
                  </a:lnTo>
                  <a:lnTo>
                    <a:pt x="92" y="215"/>
                  </a:lnTo>
                  <a:lnTo>
                    <a:pt x="90" y="216"/>
                  </a:lnTo>
                  <a:lnTo>
                    <a:pt x="88" y="217"/>
                  </a:lnTo>
                  <a:lnTo>
                    <a:pt x="85" y="217"/>
                  </a:lnTo>
                  <a:lnTo>
                    <a:pt x="82" y="220"/>
                  </a:lnTo>
                  <a:lnTo>
                    <a:pt x="81" y="221"/>
                  </a:lnTo>
                  <a:lnTo>
                    <a:pt x="78" y="223"/>
                  </a:lnTo>
                  <a:lnTo>
                    <a:pt x="77" y="225"/>
                  </a:lnTo>
                  <a:lnTo>
                    <a:pt x="76" y="227"/>
                  </a:lnTo>
                  <a:lnTo>
                    <a:pt x="74" y="228"/>
                  </a:lnTo>
                  <a:lnTo>
                    <a:pt x="73" y="230"/>
                  </a:lnTo>
                  <a:lnTo>
                    <a:pt x="71" y="231"/>
                  </a:lnTo>
                  <a:lnTo>
                    <a:pt x="69" y="231"/>
                  </a:lnTo>
                  <a:lnTo>
                    <a:pt x="66" y="231"/>
                  </a:lnTo>
                  <a:lnTo>
                    <a:pt x="63" y="232"/>
                  </a:lnTo>
                  <a:lnTo>
                    <a:pt x="59" y="232"/>
                  </a:lnTo>
                  <a:lnTo>
                    <a:pt x="57" y="232"/>
                  </a:lnTo>
                  <a:lnTo>
                    <a:pt x="54" y="232"/>
                  </a:lnTo>
                  <a:lnTo>
                    <a:pt x="51" y="232"/>
                  </a:lnTo>
                  <a:lnTo>
                    <a:pt x="49" y="232"/>
                  </a:lnTo>
                  <a:lnTo>
                    <a:pt x="47" y="232"/>
                  </a:lnTo>
                  <a:lnTo>
                    <a:pt x="46" y="232"/>
                  </a:lnTo>
                  <a:lnTo>
                    <a:pt x="44" y="234"/>
                  </a:lnTo>
                  <a:lnTo>
                    <a:pt x="43" y="234"/>
                  </a:lnTo>
                  <a:lnTo>
                    <a:pt x="40" y="235"/>
                  </a:lnTo>
                  <a:lnTo>
                    <a:pt x="38" y="238"/>
                  </a:lnTo>
                  <a:lnTo>
                    <a:pt x="35" y="239"/>
                  </a:lnTo>
                  <a:lnTo>
                    <a:pt x="34" y="240"/>
                  </a:lnTo>
                  <a:lnTo>
                    <a:pt x="32" y="242"/>
                  </a:lnTo>
                  <a:lnTo>
                    <a:pt x="31" y="243"/>
                  </a:lnTo>
                  <a:lnTo>
                    <a:pt x="30" y="244"/>
                  </a:lnTo>
                  <a:lnTo>
                    <a:pt x="28" y="246"/>
                  </a:lnTo>
                  <a:lnTo>
                    <a:pt x="27" y="247"/>
                  </a:lnTo>
                  <a:lnTo>
                    <a:pt x="27" y="248"/>
                  </a:lnTo>
                  <a:lnTo>
                    <a:pt x="26" y="250"/>
                  </a:lnTo>
                  <a:lnTo>
                    <a:pt x="24" y="251"/>
                  </a:lnTo>
                  <a:lnTo>
                    <a:pt x="23" y="252"/>
                  </a:lnTo>
                  <a:lnTo>
                    <a:pt x="22" y="252"/>
                  </a:lnTo>
                  <a:lnTo>
                    <a:pt x="20" y="254"/>
                  </a:lnTo>
                  <a:lnTo>
                    <a:pt x="19" y="254"/>
                  </a:lnTo>
                  <a:lnTo>
                    <a:pt x="17" y="255"/>
                  </a:lnTo>
                  <a:lnTo>
                    <a:pt x="16" y="255"/>
                  </a:lnTo>
                  <a:lnTo>
                    <a:pt x="13" y="255"/>
                  </a:lnTo>
                  <a:lnTo>
                    <a:pt x="11" y="255"/>
                  </a:lnTo>
                  <a:lnTo>
                    <a:pt x="9" y="255"/>
                  </a:lnTo>
                  <a:lnTo>
                    <a:pt x="9" y="255"/>
                  </a:lnTo>
                  <a:lnTo>
                    <a:pt x="9" y="258"/>
                  </a:lnTo>
                  <a:lnTo>
                    <a:pt x="11" y="261"/>
                  </a:lnTo>
                  <a:lnTo>
                    <a:pt x="11" y="263"/>
                  </a:lnTo>
                  <a:lnTo>
                    <a:pt x="11" y="267"/>
                  </a:lnTo>
                  <a:lnTo>
                    <a:pt x="11" y="270"/>
                  </a:lnTo>
                  <a:lnTo>
                    <a:pt x="11" y="273"/>
                  </a:lnTo>
                  <a:lnTo>
                    <a:pt x="11" y="277"/>
                  </a:lnTo>
                  <a:lnTo>
                    <a:pt x="11" y="279"/>
                  </a:lnTo>
                  <a:lnTo>
                    <a:pt x="9" y="282"/>
                  </a:lnTo>
                  <a:lnTo>
                    <a:pt x="9" y="284"/>
                  </a:lnTo>
                  <a:lnTo>
                    <a:pt x="8" y="286"/>
                  </a:lnTo>
                  <a:lnTo>
                    <a:pt x="8" y="288"/>
                  </a:lnTo>
                  <a:lnTo>
                    <a:pt x="7" y="290"/>
                  </a:lnTo>
                  <a:lnTo>
                    <a:pt x="7" y="293"/>
                  </a:lnTo>
                  <a:lnTo>
                    <a:pt x="7" y="293"/>
                  </a:lnTo>
                  <a:lnTo>
                    <a:pt x="5" y="294"/>
                  </a:lnTo>
                  <a:lnTo>
                    <a:pt x="5" y="296"/>
                  </a:lnTo>
                  <a:lnTo>
                    <a:pt x="5" y="297"/>
                  </a:lnTo>
                  <a:lnTo>
                    <a:pt x="4" y="297"/>
                  </a:lnTo>
                  <a:lnTo>
                    <a:pt x="4" y="298"/>
                  </a:lnTo>
                  <a:lnTo>
                    <a:pt x="3" y="300"/>
                  </a:lnTo>
                  <a:lnTo>
                    <a:pt x="3" y="300"/>
                  </a:lnTo>
                  <a:lnTo>
                    <a:pt x="1" y="300"/>
                  </a:lnTo>
                  <a:lnTo>
                    <a:pt x="1" y="301"/>
                  </a:lnTo>
                  <a:lnTo>
                    <a:pt x="0" y="301"/>
                  </a:lnTo>
                  <a:lnTo>
                    <a:pt x="0" y="302"/>
                  </a:lnTo>
                  <a:lnTo>
                    <a:pt x="0" y="304"/>
                  </a:lnTo>
                  <a:lnTo>
                    <a:pt x="0" y="304"/>
                  </a:lnTo>
                  <a:lnTo>
                    <a:pt x="0" y="305"/>
                  </a:lnTo>
                  <a:lnTo>
                    <a:pt x="0" y="305"/>
                  </a:lnTo>
                  <a:lnTo>
                    <a:pt x="1" y="306"/>
                  </a:lnTo>
                  <a:lnTo>
                    <a:pt x="3" y="308"/>
                  </a:lnTo>
                  <a:lnTo>
                    <a:pt x="4" y="311"/>
                  </a:lnTo>
                  <a:lnTo>
                    <a:pt x="5" y="311"/>
                  </a:lnTo>
                  <a:lnTo>
                    <a:pt x="7" y="312"/>
                  </a:lnTo>
                  <a:lnTo>
                    <a:pt x="8" y="312"/>
                  </a:lnTo>
                  <a:lnTo>
                    <a:pt x="8" y="313"/>
                  </a:lnTo>
                  <a:lnTo>
                    <a:pt x="9" y="313"/>
                  </a:lnTo>
                  <a:lnTo>
                    <a:pt x="9" y="315"/>
                  </a:lnTo>
                  <a:lnTo>
                    <a:pt x="9" y="316"/>
                  </a:lnTo>
                  <a:lnTo>
                    <a:pt x="11" y="316"/>
                  </a:lnTo>
                  <a:lnTo>
                    <a:pt x="11" y="317"/>
                  </a:lnTo>
                  <a:lnTo>
                    <a:pt x="11" y="319"/>
                  </a:lnTo>
                  <a:lnTo>
                    <a:pt x="11" y="319"/>
                  </a:lnTo>
                  <a:lnTo>
                    <a:pt x="12" y="320"/>
                  </a:lnTo>
                  <a:lnTo>
                    <a:pt x="12" y="321"/>
                  </a:lnTo>
                  <a:lnTo>
                    <a:pt x="12" y="321"/>
                  </a:lnTo>
                  <a:lnTo>
                    <a:pt x="13" y="323"/>
                  </a:lnTo>
                  <a:lnTo>
                    <a:pt x="15" y="323"/>
                  </a:lnTo>
                  <a:lnTo>
                    <a:pt x="15" y="324"/>
                  </a:lnTo>
                  <a:lnTo>
                    <a:pt x="16" y="324"/>
                  </a:lnTo>
                  <a:lnTo>
                    <a:pt x="16" y="324"/>
                  </a:lnTo>
                  <a:lnTo>
                    <a:pt x="17" y="325"/>
                  </a:lnTo>
                  <a:lnTo>
                    <a:pt x="20" y="325"/>
                  </a:lnTo>
                  <a:lnTo>
                    <a:pt x="23" y="325"/>
                  </a:lnTo>
                  <a:lnTo>
                    <a:pt x="26" y="325"/>
                  </a:lnTo>
                  <a:lnTo>
                    <a:pt x="28" y="325"/>
                  </a:lnTo>
                  <a:lnTo>
                    <a:pt x="31" y="325"/>
                  </a:lnTo>
                  <a:lnTo>
                    <a:pt x="34" y="324"/>
                  </a:lnTo>
                  <a:lnTo>
                    <a:pt x="36" y="324"/>
                  </a:lnTo>
                  <a:lnTo>
                    <a:pt x="38" y="324"/>
                  </a:lnTo>
                  <a:lnTo>
                    <a:pt x="40" y="324"/>
                  </a:lnTo>
                  <a:lnTo>
                    <a:pt x="44" y="324"/>
                  </a:lnTo>
                  <a:lnTo>
                    <a:pt x="47" y="324"/>
                  </a:lnTo>
                  <a:lnTo>
                    <a:pt x="50" y="324"/>
                  </a:lnTo>
                  <a:lnTo>
                    <a:pt x="54" y="325"/>
                  </a:lnTo>
                  <a:lnTo>
                    <a:pt x="58" y="325"/>
                  </a:lnTo>
                  <a:lnTo>
                    <a:pt x="61" y="327"/>
                  </a:lnTo>
                  <a:lnTo>
                    <a:pt x="62" y="327"/>
                  </a:lnTo>
                  <a:lnTo>
                    <a:pt x="63" y="328"/>
                  </a:lnTo>
                  <a:lnTo>
                    <a:pt x="65" y="329"/>
                  </a:lnTo>
                  <a:lnTo>
                    <a:pt x="66" y="331"/>
                  </a:lnTo>
                  <a:lnTo>
                    <a:pt x="67" y="332"/>
                  </a:lnTo>
                  <a:lnTo>
                    <a:pt x="67" y="334"/>
                  </a:lnTo>
                  <a:lnTo>
                    <a:pt x="67" y="335"/>
                  </a:lnTo>
                  <a:lnTo>
                    <a:pt x="67" y="336"/>
                  </a:lnTo>
                  <a:lnTo>
                    <a:pt x="67" y="339"/>
                  </a:lnTo>
                  <a:lnTo>
                    <a:pt x="67" y="343"/>
                  </a:lnTo>
                  <a:lnTo>
                    <a:pt x="67" y="346"/>
                  </a:lnTo>
                  <a:lnTo>
                    <a:pt x="69" y="347"/>
                  </a:lnTo>
                  <a:lnTo>
                    <a:pt x="69" y="348"/>
                  </a:lnTo>
                  <a:lnTo>
                    <a:pt x="70" y="348"/>
                  </a:lnTo>
                  <a:lnTo>
                    <a:pt x="70" y="350"/>
                  </a:lnTo>
                  <a:lnTo>
                    <a:pt x="71" y="351"/>
                  </a:lnTo>
                  <a:lnTo>
                    <a:pt x="73" y="351"/>
                  </a:lnTo>
                  <a:lnTo>
                    <a:pt x="74" y="352"/>
                  </a:lnTo>
                  <a:lnTo>
                    <a:pt x="76" y="352"/>
                  </a:lnTo>
                  <a:lnTo>
                    <a:pt x="77" y="354"/>
                  </a:lnTo>
                  <a:lnTo>
                    <a:pt x="78" y="354"/>
                  </a:lnTo>
                  <a:lnTo>
                    <a:pt x="80" y="354"/>
                  </a:lnTo>
                  <a:lnTo>
                    <a:pt x="81" y="354"/>
                  </a:lnTo>
                  <a:lnTo>
                    <a:pt x="82" y="354"/>
                  </a:lnTo>
                  <a:lnTo>
                    <a:pt x="85" y="354"/>
                  </a:lnTo>
                  <a:lnTo>
                    <a:pt x="86" y="354"/>
                  </a:lnTo>
                  <a:lnTo>
                    <a:pt x="88" y="354"/>
                  </a:lnTo>
                  <a:lnTo>
                    <a:pt x="89" y="354"/>
                  </a:lnTo>
                  <a:lnTo>
                    <a:pt x="92" y="352"/>
                  </a:lnTo>
                  <a:lnTo>
                    <a:pt x="94" y="352"/>
                  </a:lnTo>
                  <a:lnTo>
                    <a:pt x="96" y="352"/>
                  </a:lnTo>
                  <a:lnTo>
                    <a:pt x="97" y="352"/>
                  </a:lnTo>
                  <a:lnTo>
                    <a:pt x="97" y="352"/>
                  </a:lnTo>
                  <a:lnTo>
                    <a:pt x="98" y="352"/>
                  </a:lnTo>
                  <a:lnTo>
                    <a:pt x="98" y="354"/>
                  </a:lnTo>
                  <a:lnTo>
                    <a:pt x="100" y="354"/>
                  </a:lnTo>
                  <a:lnTo>
                    <a:pt x="101" y="354"/>
                  </a:lnTo>
                  <a:lnTo>
                    <a:pt x="101" y="352"/>
                  </a:lnTo>
                  <a:lnTo>
                    <a:pt x="103" y="352"/>
                  </a:lnTo>
                  <a:lnTo>
                    <a:pt x="104" y="351"/>
                  </a:lnTo>
                  <a:lnTo>
                    <a:pt x="104" y="351"/>
                  </a:lnTo>
                  <a:lnTo>
                    <a:pt x="105" y="350"/>
                  </a:lnTo>
                  <a:lnTo>
                    <a:pt x="105" y="350"/>
                  </a:lnTo>
                  <a:lnTo>
                    <a:pt x="107" y="348"/>
                  </a:lnTo>
                  <a:lnTo>
                    <a:pt x="108" y="348"/>
                  </a:lnTo>
                  <a:lnTo>
                    <a:pt x="108" y="348"/>
                  </a:lnTo>
                  <a:lnTo>
                    <a:pt x="109" y="348"/>
                  </a:lnTo>
                  <a:lnTo>
                    <a:pt x="111" y="348"/>
                  </a:lnTo>
                  <a:lnTo>
                    <a:pt x="112" y="350"/>
                  </a:lnTo>
                  <a:lnTo>
                    <a:pt x="113" y="350"/>
                  </a:lnTo>
                  <a:lnTo>
                    <a:pt x="115" y="351"/>
                  </a:lnTo>
                  <a:lnTo>
                    <a:pt x="116" y="354"/>
                  </a:lnTo>
                  <a:lnTo>
                    <a:pt x="119" y="355"/>
                  </a:lnTo>
                  <a:lnTo>
                    <a:pt x="120" y="356"/>
                  </a:lnTo>
                  <a:lnTo>
                    <a:pt x="120" y="356"/>
                  </a:lnTo>
                  <a:lnTo>
                    <a:pt x="121" y="358"/>
                  </a:lnTo>
                  <a:lnTo>
                    <a:pt x="123" y="358"/>
                  </a:lnTo>
                  <a:lnTo>
                    <a:pt x="126" y="358"/>
                  </a:lnTo>
                  <a:lnTo>
                    <a:pt x="126" y="358"/>
                  </a:lnTo>
                  <a:lnTo>
                    <a:pt x="127" y="358"/>
                  </a:lnTo>
                  <a:lnTo>
                    <a:pt x="128" y="359"/>
                  </a:lnTo>
                  <a:lnTo>
                    <a:pt x="128" y="359"/>
                  </a:lnTo>
                  <a:lnTo>
                    <a:pt x="130" y="361"/>
                  </a:lnTo>
                  <a:lnTo>
                    <a:pt x="131" y="361"/>
                  </a:lnTo>
                  <a:lnTo>
                    <a:pt x="131" y="362"/>
                  </a:lnTo>
                  <a:lnTo>
                    <a:pt x="132" y="363"/>
                  </a:lnTo>
                  <a:lnTo>
                    <a:pt x="134" y="365"/>
                  </a:lnTo>
                  <a:lnTo>
                    <a:pt x="134" y="365"/>
                  </a:lnTo>
                  <a:lnTo>
                    <a:pt x="134" y="366"/>
                  </a:lnTo>
                  <a:lnTo>
                    <a:pt x="135" y="367"/>
                  </a:lnTo>
                  <a:lnTo>
                    <a:pt x="135" y="369"/>
                  </a:lnTo>
                  <a:lnTo>
                    <a:pt x="135" y="369"/>
                  </a:lnTo>
                  <a:lnTo>
                    <a:pt x="135" y="370"/>
                  </a:lnTo>
                  <a:lnTo>
                    <a:pt x="134" y="370"/>
                  </a:lnTo>
                  <a:lnTo>
                    <a:pt x="134" y="371"/>
                  </a:lnTo>
                  <a:lnTo>
                    <a:pt x="134" y="371"/>
                  </a:lnTo>
                  <a:lnTo>
                    <a:pt x="132" y="373"/>
                  </a:lnTo>
                  <a:lnTo>
                    <a:pt x="132" y="373"/>
                  </a:lnTo>
                  <a:lnTo>
                    <a:pt x="132" y="375"/>
                  </a:lnTo>
                  <a:lnTo>
                    <a:pt x="132" y="378"/>
                  </a:lnTo>
                  <a:lnTo>
                    <a:pt x="132" y="379"/>
                  </a:lnTo>
                  <a:lnTo>
                    <a:pt x="132" y="381"/>
                  </a:lnTo>
                  <a:lnTo>
                    <a:pt x="132" y="382"/>
                  </a:lnTo>
                  <a:lnTo>
                    <a:pt x="134" y="383"/>
                  </a:lnTo>
                  <a:lnTo>
                    <a:pt x="135" y="385"/>
                  </a:lnTo>
                  <a:lnTo>
                    <a:pt x="135" y="386"/>
                  </a:lnTo>
                  <a:lnTo>
                    <a:pt x="136" y="388"/>
                  </a:lnTo>
                  <a:lnTo>
                    <a:pt x="138" y="389"/>
                  </a:lnTo>
                  <a:lnTo>
                    <a:pt x="139" y="390"/>
                  </a:lnTo>
                  <a:lnTo>
                    <a:pt x="140" y="392"/>
                  </a:lnTo>
                  <a:lnTo>
                    <a:pt x="140" y="394"/>
                  </a:lnTo>
                  <a:lnTo>
                    <a:pt x="140" y="396"/>
                  </a:lnTo>
                  <a:lnTo>
                    <a:pt x="142" y="397"/>
                  </a:lnTo>
                  <a:lnTo>
                    <a:pt x="142" y="398"/>
                  </a:lnTo>
                  <a:lnTo>
                    <a:pt x="142" y="401"/>
                  </a:lnTo>
                  <a:lnTo>
                    <a:pt x="140" y="402"/>
                  </a:lnTo>
                  <a:lnTo>
                    <a:pt x="140" y="404"/>
                  </a:lnTo>
                  <a:lnTo>
                    <a:pt x="140" y="405"/>
                  </a:lnTo>
                  <a:lnTo>
                    <a:pt x="140" y="406"/>
                  </a:lnTo>
                  <a:lnTo>
                    <a:pt x="140" y="408"/>
                  </a:lnTo>
                  <a:lnTo>
                    <a:pt x="142" y="409"/>
                  </a:lnTo>
                  <a:lnTo>
                    <a:pt x="142" y="409"/>
                  </a:lnTo>
                  <a:lnTo>
                    <a:pt x="143" y="410"/>
                  </a:lnTo>
                  <a:lnTo>
                    <a:pt x="144" y="410"/>
                  </a:lnTo>
                  <a:lnTo>
                    <a:pt x="146" y="410"/>
                  </a:lnTo>
                  <a:lnTo>
                    <a:pt x="148" y="412"/>
                  </a:lnTo>
                  <a:lnTo>
                    <a:pt x="151" y="412"/>
                  </a:lnTo>
                  <a:lnTo>
                    <a:pt x="153" y="413"/>
                  </a:lnTo>
                  <a:lnTo>
                    <a:pt x="154" y="413"/>
                  </a:lnTo>
                  <a:lnTo>
                    <a:pt x="155" y="413"/>
                  </a:lnTo>
                  <a:lnTo>
                    <a:pt x="157" y="413"/>
                  </a:lnTo>
                  <a:lnTo>
                    <a:pt x="158" y="413"/>
                  </a:lnTo>
                  <a:lnTo>
                    <a:pt x="161" y="412"/>
                  </a:lnTo>
                  <a:lnTo>
                    <a:pt x="165" y="410"/>
                  </a:lnTo>
                  <a:lnTo>
                    <a:pt x="165" y="410"/>
                  </a:lnTo>
                  <a:lnTo>
                    <a:pt x="167" y="410"/>
                  </a:lnTo>
                  <a:lnTo>
                    <a:pt x="169" y="410"/>
                  </a:lnTo>
                  <a:lnTo>
                    <a:pt x="170" y="410"/>
                  </a:lnTo>
                  <a:lnTo>
                    <a:pt x="171" y="410"/>
                  </a:lnTo>
                  <a:lnTo>
                    <a:pt x="171" y="412"/>
                  </a:lnTo>
                  <a:lnTo>
                    <a:pt x="173" y="413"/>
                  </a:lnTo>
                  <a:lnTo>
                    <a:pt x="173" y="413"/>
                  </a:lnTo>
                  <a:lnTo>
                    <a:pt x="174" y="415"/>
                  </a:lnTo>
                  <a:lnTo>
                    <a:pt x="175" y="416"/>
                  </a:lnTo>
                  <a:lnTo>
                    <a:pt x="175" y="417"/>
                  </a:lnTo>
                  <a:lnTo>
                    <a:pt x="177" y="419"/>
                  </a:lnTo>
                  <a:lnTo>
                    <a:pt x="178" y="420"/>
                  </a:lnTo>
                  <a:lnTo>
                    <a:pt x="180" y="421"/>
                  </a:lnTo>
                  <a:lnTo>
                    <a:pt x="181" y="421"/>
                  </a:lnTo>
                  <a:lnTo>
                    <a:pt x="182" y="421"/>
                  </a:lnTo>
                  <a:lnTo>
                    <a:pt x="185" y="423"/>
                  </a:lnTo>
                  <a:lnTo>
                    <a:pt x="189" y="424"/>
                  </a:lnTo>
                  <a:lnTo>
                    <a:pt x="192" y="427"/>
                  </a:lnTo>
                  <a:lnTo>
                    <a:pt x="194" y="428"/>
                  </a:lnTo>
                  <a:lnTo>
                    <a:pt x="196" y="429"/>
                  </a:lnTo>
                  <a:lnTo>
                    <a:pt x="197" y="429"/>
                  </a:lnTo>
                  <a:lnTo>
                    <a:pt x="198" y="431"/>
                  </a:lnTo>
                  <a:lnTo>
                    <a:pt x="201" y="431"/>
                  </a:lnTo>
                  <a:lnTo>
                    <a:pt x="202" y="431"/>
                  </a:lnTo>
                  <a:lnTo>
                    <a:pt x="204" y="432"/>
                  </a:lnTo>
                  <a:lnTo>
                    <a:pt x="205" y="432"/>
                  </a:lnTo>
                  <a:lnTo>
                    <a:pt x="207" y="432"/>
                  </a:lnTo>
                  <a:lnTo>
                    <a:pt x="208" y="432"/>
                  </a:lnTo>
                  <a:lnTo>
                    <a:pt x="209" y="432"/>
                  </a:lnTo>
                  <a:lnTo>
                    <a:pt x="211" y="432"/>
                  </a:lnTo>
                  <a:lnTo>
                    <a:pt x="213" y="432"/>
                  </a:lnTo>
                  <a:lnTo>
                    <a:pt x="215" y="433"/>
                  </a:lnTo>
                  <a:lnTo>
                    <a:pt x="216" y="433"/>
                  </a:lnTo>
                  <a:lnTo>
                    <a:pt x="217" y="435"/>
                  </a:lnTo>
                  <a:lnTo>
                    <a:pt x="217" y="436"/>
                  </a:lnTo>
                  <a:lnTo>
                    <a:pt x="220" y="437"/>
                  </a:lnTo>
                  <a:lnTo>
                    <a:pt x="220" y="439"/>
                  </a:lnTo>
                  <a:lnTo>
                    <a:pt x="221" y="439"/>
                  </a:lnTo>
                  <a:lnTo>
                    <a:pt x="224" y="440"/>
                  </a:lnTo>
                  <a:lnTo>
                    <a:pt x="225" y="440"/>
                  </a:lnTo>
                  <a:lnTo>
                    <a:pt x="227" y="440"/>
                  </a:lnTo>
                  <a:lnTo>
                    <a:pt x="228" y="440"/>
                  </a:lnTo>
                  <a:lnTo>
                    <a:pt x="229" y="440"/>
                  </a:lnTo>
                  <a:lnTo>
                    <a:pt x="231" y="440"/>
                  </a:lnTo>
                  <a:lnTo>
                    <a:pt x="232" y="440"/>
                  </a:lnTo>
                  <a:lnTo>
                    <a:pt x="234" y="440"/>
                  </a:lnTo>
                  <a:lnTo>
                    <a:pt x="235" y="440"/>
                  </a:lnTo>
                  <a:lnTo>
                    <a:pt x="235" y="442"/>
                  </a:lnTo>
                  <a:lnTo>
                    <a:pt x="236" y="442"/>
                  </a:lnTo>
                  <a:lnTo>
                    <a:pt x="238" y="443"/>
                  </a:lnTo>
                  <a:lnTo>
                    <a:pt x="238" y="443"/>
                  </a:lnTo>
                  <a:lnTo>
                    <a:pt x="239" y="446"/>
                  </a:lnTo>
                  <a:lnTo>
                    <a:pt x="240" y="448"/>
                  </a:lnTo>
                  <a:lnTo>
                    <a:pt x="242" y="451"/>
                  </a:lnTo>
                  <a:lnTo>
                    <a:pt x="243" y="452"/>
                  </a:lnTo>
                  <a:lnTo>
                    <a:pt x="244" y="455"/>
                  </a:lnTo>
                  <a:lnTo>
                    <a:pt x="247" y="458"/>
                  </a:lnTo>
                  <a:lnTo>
                    <a:pt x="250" y="460"/>
                  </a:lnTo>
                  <a:lnTo>
                    <a:pt x="252" y="462"/>
                  </a:lnTo>
                  <a:lnTo>
                    <a:pt x="254" y="463"/>
                  </a:lnTo>
                  <a:lnTo>
                    <a:pt x="255" y="463"/>
                  </a:lnTo>
                  <a:lnTo>
                    <a:pt x="257" y="464"/>
                  </a:lnTo>
                  <a:lnTo>
                    <a:pt x="258" y="464"/>
                  </a:lnTo>
                  <a:lnTo>
                    <a:pt x="259" y="466"/>
                  </a:lnTo>
                  <a:lnTo>
                    <a:pt x="261" y="466"/>
                  </a:lnTo>
                  <a:lnTo>
                    <a:pt x="262" y="466"/>
                  </a:lnTo>
                  <a:lnTo>
                    <a:pt x="263" y="466"/>
                  </a:lnTo>
                  <a:lnTo>
                    <a:pt x="266" y="466"/>
                  </a:lnTo>
                  <a:lnTo>
                    <a:pt x="269" y="466"/>
                  </a:lnTo>
                  <a:lnTo>
                    <a:pt x="274" y="466"/>
                  </a:lnTo>
                  <a:lnTo>
                    <a:pt x="278" y="466"/>
                  </a:lnTo>
                  <a:lnTo>
                    <a:pt x="281" y="466"/>
                  </a:lnTo>
                  <a:lnTo>
                    <a:pt x="282" y="466"/>
                  </a:lnTo>
                  <a:lnTo>
                    <a:pt x="285" y="466"/>
                  </a:lnTo>
                  <a:lnTo>
                    <a:pt x="288" y="464"/>
                  </a:lnTo>
                  <a:lnTo>
                    <a:pt x="289" y="464"/>
                  </a:lnTo>
                  <a:lnTo>
                    <a:pt x="290" y="463"/>
                  </a:lnTo>
                  <a:lnTo>
                    <a:pt x="292" y="463"/>
                  </a:lnTo>
                  <a:lnTo>
                    <a:pt x="293" y="462"/>
                  </a:lnTo>
                  <a:lnTo>
                    <a:pt x="294" y="460"/>
                  </a:lnTo>
                  <a:lnTo>
                    <a:pt x="297" y="459"/>
                  </a:lnTo>
                  <a:lnTo>
                    <a:pt x="298" y="458"/>
                  </a:lnTo>
                  <a:lnTo>
                    <a:pt x="300" y="456"/>
                  </a:lnTo>
                  <a:lnTo>
                    <a:pt x="301" y="455"/>
                  </a:lnTo>
                  <a:lnTo>
                    <a:pt x="304" y="454"/>
                  </a:lnTo>
                  <a:lnTo>
                    <a:pt x="305" y="452"/>
                  </a:lnTo>
                  <a:lnTo>
                    <a:pt x="306" y="451"/>
                  </a:lnTo>
                  <a:lnTo>
                    <a:pt x="309" y="451"/>
                  </a:lnTo>
                  <a:lnTo>
                    <a:pt x="311" y="450"/>
                  </a:lnTo>
                  <a:lnTo>
                    <a:pt x="312" y="450"/>
                  </a:lnTo>
                  <a:lnTo>
                    <a:pt x="313" y="448"/>
                  </a:lnTo>
                  <a:lnTo>
                    <a:pt x="315" y="448"/>
                  </a:lnTo>
                  <a:lnTo>
                    <a:pt x="315" y="450"/>
                  </a:lnTo>
                  <a:lnTo>
                    <a:pt x="316" y="450"/>
                  </a:lnTo>
                  <a:lnTo>
                    <a:pt x="317" y="451"/>
                  </a:lnTo>
                  <a:lnTo>
                    <a:pt x="317" y="451"/>
                  </a:lnTo>
                  <a:lnTo>
                    <a:pt x="317" y="452"/>
                  </a:lnTo>
                  <a:lnTo>
                    <a:pt x="319" y="454"/>
                  </a:lnTo>
                  <a:lnTo>
                    <a:pt x="319" y="454"/>
                  </a:lnTo>
                  <a:lnTo>
                    <a:pt x="320" y="456"/>
                  </a:lnTo>
                  <a:lnTo>
                    <a:pt x="321" y="459"/>
                  </a:lnTo>
                  <a:lnTo>
                    <a:pt x="323" y="462"/>
                  </a:lnTo>
                  <a:lnTo>
                    <a:pt x="324" y="464"/>
                  </a:lnTo>
                  <a:lnTo>
                    <a:pt x="324" y="464"/>
                  </a:lnTo>
                  <a:lnTo>
                    <a:pt x="325" y="466"/>
                  </a:lnTo>
                  <a:lnTo>
                    <a:pt x="327" y="466"/>
                  </a:lnTo>
                  <a:lnTo>
                    <a:pt x="327" y="466"/>
                  </a:lnTo>
                  <a:lnTo>
                    <a:pt x="328" y="466"/>
                  </a:lnTo>
                  <a:lnTo>
                    <a:pt x="329" y="466"/>
                  </a:lnTo>
                  <a:lnTo>
                    <a:pt x="329" y="466"/>
                  </a:lnTo>
                  <a:lnTo>
                    <a:pt x="331" y="466"/>
                  </a:lnTo>
                  <a:lnTo>
                    <a:pt x="332" y="466"/>
                  </a:lnTo>
                  <a:lnTo>
                    <a:pt x="333" y="466"/>
                  </a:lnTo>
                  <a:lnTo>
                    <a:pt x="335" y="466"/>
                  </a:lnTo>
                  <a:lnTo>
                    <a:pt x="336" y="466"/>
                  </a:lnTo>
                  <a:lnTo>
                    <a:pt x="338" y="466"/>
                  </a:lnTo>
                  <a:lnTo>
                    <a:pt x="339" y="466"/>
                  </a:lnTo>
                  <a:lnTo>
                    <a:pt x="340" y="466"/>
                  </a:lnTo>
                  <a:lnTo>
                    <a:pt x="342" y="467"/>
                  </a:lnTo>
                  <a:lnTo>
                    <a:pt x="343" y="467"/>
                  </a:lnTo>
                  <a:lnTo>
                    <a:pt x="344" y="469"/>
                  </a:lnTo>
                  <a:lnTo>
                    <a:pt x="347" y="469"/>
                  </a:lnTo>
                  <a:lnTo>
                    <a:pt x="348" y="470"/>
                  </a:lnTo>
                  <a:lnTo>
                    <a:pt x="348" y="471"/>
                  </a:lnTo>
                  <a:lnTo>
                    <a:pt x="350" y="473"/>
                  </a:lnTo>
                  <a:lnTo>
                    <a:pt x="351" y="473"/>
                  </a:lnTo>
                  <a:lnTo>
                    <a:pt x="351" y="474"/>
                  </a:lnTo>
                  <a:lnTo>
                    <a:pt x="352" y="475"/>
                  </a:lnTo>
                  <a:lnTo>
                    <a:pt x="352" y="477"/>
                  </a:lnTo>
                  <a:lnTo>
                    <a:pt x="354" y="477"/>
                  </a:lnTo>
                  <a:lnTo>
                    <a:pt x="355" y="478"/>
                  </a:lnTo>
                  <a:lnTo>
                    <a:pt x="356" y="478"/>
                  </a:lnTo>
                  <a:lnTo>
                    <a:pt x="358" y="478"/>
                  </a:lnTo>
                  <a:lnTo>
                    <a:pt x="359" y="478"/>
                  </a:lnTo>
                  <a:lnTo>
                    <a:pt x="361" y="478"/>
                  </a:lnTo>
                  <a:lnTo>
                    <a:pt x="362" y="478"/>
                  </a:lnTo>
                  <a:lnTo>
                    <a:pt x="365" y="479"/>
                  </a:lnTo>
                  <a:lnTo>
                    <a:pt x="366" y="479"/>
                  </a:lnTo>
                  <a:lnTo>
                    <a:pt x="367" y="481"/>
                  </a:lnTo>
                  <a:lnTo>
                    <a:pt x="369" y="482"/>
                  </a:lnTo>
                  <a:lnTo>
                    <a:pt x="370" y="483"/>
                  </a:lnTo>
                  <a:lnTo>
                    <a:pt x="371" y="485"/>
                  </a:lnTo>
                  <a:lnTo>
                    <a:pt x="373" y="486"/>
                  </a:lnTo>
                  <a:lnTo>
                    <a:pt x="375" y="489"/>
                  </a:lnTo>
                  <a:lnTo>
                    <a:pt x="377" y="492"/>
                  </a:lnTo>
                  <a:lnTo>
                    <a:pt x="378" y="494"/>
                  </a:lnTo>
                  <a:lnTo>
                    <a:pt x="378" y="494"/>
                  </a:lnTo>
                  <a:lnTo>
                    <a:pt x="379" y="493"/>
                  </a:lnTo>
                  <a:lnTo>
                    <a:pt x="381" y="489"/>
                  </a:lnTo>
                  <a:lnTo>
                    <a:pt x="383" y="487"/>
                  </a:lnTo>
                  <a:lnTo>
                    <a:pt x="385" y="483"/>
                  </a:lnTo>
                  <a:lnTo>
                    <a:pt x="388" y="481"/>
                  </a:lnTo>
                  <a:lnTo>
                    <a:pt x="390" y="478"/>
                  </a:lnTo>
                  <a:lnTo>
                    <a:pt x="393" y="474"/>
                  </a:lnTo>
                  <a:lnTo>
                    <a:pt x="396" y="471"/>
                  </a:lnTo>
                  <a:lnTo>
                    <a:pt x="398" y="467"/>
                  </a:lnTo>
                  <a:lnTo>
                    <a:pt x="400" y="466"/>
                  </a:lnTo>
                  <a:lnTo>
                    <a:pt x="401" y="463"/>
                  </a:lnTo>
                  <a:lnTo>
                    <a:pt x="402" y="460"/>
                  </a:lnTo>
                  <a:lnTo>
                    <a:pt x="402" y="459"/>
                  </a:lnTo>
                  <a:lnTo>
                    <a:pt x="402" y="458"/>
                  </a:lnTo>
                  <a:lnTo>
                    <a:pt x="402" y="458"/>
                  </a:lnTo>
                  <a:lnTo>
                    <a:pt x="402" y="456"/>
                  </a:lnTo>
                  <a:lnTo>
                    <a:pt x="402" y="455"/>
                  </a:lnTo>
                  <a:lnTo>
                    <a:pt x="402" y="452"/>
                  </a:lnTo>
                  <a:lnTo>
                    <a:pt x="402" y="451"/>
                  </a:lnTo>
                  <a:lnTo>
                    <a:pt x="402" y="450"/>
                  </a:lnTo>
                  <a:lnTo>
                    <a:pt x="402" y="448"/>
                  </a:lnTo>
                  <a:lnTo>
                    <a:pt x="402" y="447"/>
                  </a:lnTo>
                  <a:lnTo>
                    <a:pt x="402" y="446"/>
                  </a:lnTo>
                  <a:lnTo>
                    <a:pt x="401" y="444"/>
                  </a:lnTo>
                  <a:lnTo>
                    <a:pt x="400" y="443"/>
                  </a:lnTo>
                  <a:lnTo>
                    <a:pt x="398" y="442"/>
                  </a:lnTo>
                  <a:lnTo>
                    <a:pt x="398" y="440"/>
                  </a:lnTo>
                  <a:lnTo>
                    <a:pt x="397" y="439"/>
                  </a:lnTo>
                  <a:lnTo>
                    <a:pt x="396" y="439"/>
                  </a:lnTo>
                  <a:lnTo>
                    <a:pt x="396" y="439"/>
                  </a:lnTo>
                  <a:lnTo>
                    <a:pt x="396" y="439"/>
                  </a:lnTo>
                  <a:lnTo>
                    <a:pt x="396" y="437"/>
                  </a:lnTo>
                  <a:lnTo>
                    <a:pt x="396" y="437"/>
                  </a:lnTo>
                  <a:lnTo>
                    <a:pt x="396" y="436"/>
                  </a:lnTo>
                  <a:lnTo>
                    <a:pt x="396" y="436"/>
                  </a:lnTo>
                  <a:lnTo>
                    <a:pt x="397" y="436"/>
                  </a:lnTo>
                  <a:lnTo>
                    <a:pt x="397" y="435"/>
                  </a:lnTo>
                  <a:lnTo>
                    <a:pt x="398" y="435"/>
                  </a:lnTo>
                  <a:lnTo>
                    <a:pt x="398" y="433"/>
                  </a:lnTo>
                  <a:lnTo>
                    <a:pt x="398" y="433"/>
                  </a:lnTo>
                  <a:lnTo>
                    <a:pt x="400" y="431"/>
                  </a:lnTo>
                  <a:lnTo>
                    <a:pt x="400" y="428"/>
                  </a:lnTo>
                  <a:lnTo>
                    <a:pt x="400" y="427"/>
                  </a:lnTo>
                  <a:lnTo>
                    <a:pt x="401" y="427"/>
                  </a:lnTo>
                  <a:lnTo>
                    <a:pt x="401" y="425"/>
                  </a:lnTo>
                  <a:lnTo>
                    <a:pt x="402" y="424"/>
                  </a:lnTo>
                  <a:lnTo>
                    <a:pt x="404" y="423"/>
                  </a:lnTo>
                  <a:lnTo>
                    <a:pt x="404" y="421"/>
                  </a:lnTo>
                  <a:lnTo>
                    <a:pt x="405" y="421"/>
                  </a:lnTo>
                  <a:lnTo>
                    <a:pt x="406" y="420"/>
                  </a:lnTo>
                  <a:lnTo>
                    <a:pt x="408" y="419"/>
                  </a:lnTo>
                  <a:lnTo>
                    <a:pt x="409" y="417"/>
                  </a:lnTo>
                  <a:lnTo>
                    <a:pt x="410" y="417"/>
                  </a:lnTo>
                  <a:lnTo>
                    <a:pt x="410" y="416"/>
                  </a:lnTo>
                  <a:lnTo>
                    <a:pt x="412" y="415"/>
                  </a:lnTo>
                  <a:lnTo>
                    <a:pt x="412" y="413"/>
                  </a:lnTo>
                  <a:lnTo>
                    <a:pt x="412" y="412"/>
                  </a:lnTo>
                  <a:lnTo>
                    <a:pt x="412" y="410"/>
                  </a:lnTo>
                  <a:lnTo>
                    <a:pt x="412" y="401"/>
                  </a:lnTo>
                  <a:lnTo>
                    <a:pt x="412" y="393"/>
                  </a:lnTo>
                  <a:lnTo>
                    <a:pt x="412" y="392"/>
                  </a:lnTo>
                  <a:lnTo>
                    <a:pt x="412" y="390"/>
                  </a:lnTo>
                  <a:lnTo>
                    <a:pt x="412" y="390"/>
                  </a:lnTo>
                  <a:lnTo>
                    <a:pt x="410" y="389"/>
                  </a:lnTo>
                  <a:lnTo>
                    <a:pt x="410" y="389"/>
                  </a:lnTo>
                  <a:lnTo>
                    <a:pt x="409" y="389"/>
                  </a:lnTo>
                  <a:lnTo>
                    <a:pt x="408" y="388"/>
                  </a:lnTo>
                  <a:lnTo>
                    <a:pt x="406" y="388"/>
                  </a:lnTo>
                  <a:lnTo>
                    <a:pt x="404" y="388"/>
                  </a:lnTo>
                  <a:lnTo>
                    <a:pt x="401" y="388"/>
                  </a:lnTo>
                  <a:lnTo>
                    <a:pt x="400" y="386"/>
                  </a:lnTo>
                  <a:lnTo>
                    <a:pt x="400" y="386"/>
                  </a:lnTo>
                  <a:lnTo>
                    <a:pt x="398" y="385"/>
                  </a:lnTo>
                  <a:lnTo>
                    <a:pt x="398" y="385"/>
                  </a:lnTo>
                  <a:lnTo>
                    <a:pt x="398" y="385"/>
                  </a:lnTo>
                  <a:lnTo>
                    <a:pt x="397" y="383"/>
                  </a:lnTo>
                  <a:lnTo>
                    <a:pt x="397" y="383"/>
                  </a:lnTo>
                  <a:lnTo>
                    <a:pt x="396" y="383"/>
                  </a:lnTo>
                  <a:lnTo>
                    <a:pt x="394" y="382"/>
                  </a:lnTo>
                  <a:lnTo>
                    <a:pt x="393" y="382"/>
                  </a:lnTo>
                  <a:lnTo>
                    <a:pt x="392" y="382"/>
                  </a:lnTo>
                  <a:lnTo>
                    <a:pt x="390" y="382"/>
                  </a:lnTo>
                  <a:lnTo>
                    <a:pt x="390" y="381"/>
                  </a:lnTo>
                  <a:lnTo>
                    <a:pt x="389" y="381"/>
                  </a:lnTo>
                  <a:lnTo>
                    <a:pt x="389" y="379"/>
                  </a:lnTo>
                  <a:lnTo>
                    <a:pt x="389" y="379"/>
                  </a:lnTo>
                  <a:lnTo>
                    <a:pt x="388" y="378"/>
                  </a:lnTo>
                  <a:lnTo>
                    <a:pt x="388" y="378"/>
                  </a:lnTo>
                  <a:lnTo>
                    <a:pt x="388" y="375"/>
                  </a:lnTo>
                  <a:lnTo>
                    <a:pt x="388" y="374"/>
                  </a:lnTo>
                  <a:lnTo>
                    <a:pt x="388" y="371"/>
                  </a:lnTo>
                  <a:lnTo>
                    <a:pt x="389" y="370"/>
                  </a:lnTo>
                  <a:lnTo>
                    <a:pt x="389" y="369"/>
                  </a:lnTo>
                  <a:lnTo>
                    <a:pt x="389" y="366"/>
                  </a:lnTo>
                  <a:lnTo>
                    <a:pt x="390" y="365"/>
                  </a:lnTo>
                  <a:lnTo>
                    <a:pt x="390" y="363"/>
                  </a:lnTo>
                  <a:lnTo>
                    <a:pt x="390" y="362"/>
                  </a:lnTo>
                  <a:lnTo>
                    <a:pt x="389" y="361"/>
                  </a:lnTo>
                  <a:lnTo>
                    <a:pt x="389" y="359"/>
                  </a:lnTo>
                  <a:lnTo>
                    <a:pt x="389" y="358"/>
                  </a:lnTo>
                  <a:lnTo>
                    <a:pt x="388" y="356"/>
                  </a:lnTo>
                  <a:lnTo>
                    <a:pt x="388" y="355"/>
                  </a:lnTo>
                  <a:lnTo>
                    <a:pt x="388" y="354"/>
                  </a:lnTo>
                  <a:lnTo>
                    <a:pt x="388" y="351"/>
                  </a:lnTo>
                  <a:lnTo>
                    <a:pt x="388" y="350"/>
                  </a:lnTo>
                  <a:lnTo>
                    <a:pt x="386" y="350"/>
                  </a:lnTo>
                  <a:lnTo>
                    <a:pt x="386" y="348"/>
                  </a:lnTo>
                  <a:lnTo>
                    <a:pt x="385" y="347"/>
                  </a:lnTo>
                  <a:lnTo>
                    <a:pt x="385" y="346"/>
                  </a:lnTo>
                  <a:lnTo>
                    <a:pt x="383" y="346"/>
                  </a:lnTo>
                  <a:lnTo>
                    <a:pt x="382" y="344"/>
                  </a:lnTo>
                  <a:lnTo>
                    <a:pt x="381" y="343"/>
                  </a:lnTo>
                  <a:lnTo>
                    <a:pt x="379" y="342"/>
                  </a:lnTo>
                  <a:lnTo>
                    <a:pt x="377" y="340"/>
                  </a:lnTo>
                  <a:lnTo>
                    <a:pt x="374" y="338"/>
                  </a:lnTo>
                  <a:lnTo>
                    <a:pt x="373" y="335"/>
                  </a:lnTo>
                  <a:lnTo>
                    <a:pt x="371" y="335"/>
                  </a:lnTo>
                  <a:lnTo>
                    <a:pt x="371" y="334"/>
                  </a:lnTo>
                  <a:lnTo>
                    <a:pt x="371" y="332"/>
                  </a:lnTo>
                  <a:lnTo>
                    <a:pt x="371" y="331"/>
                  </a:lnTo>
                  <a:lnTo>
                    <a:pt x="371" y="329"/>
                  </a:lnTo>
                  <a:lnTo>
                    <a:pt x="371" y="328"/>
                  </a:lnTo>
                  <a:lnTo>
                    <a:pt x="371" y="328"/>
                  </a:lnTo>
                  <a:lnTo>
                    <a:pt x="373" y="327"/>
                  </a:lnTo>
                  <a:lnTo>
                    <a:pt x="373" y="325"/>
                  </a:lnTo>
                  <a:lnTo>
                    <a:pt x="374" y="324"/>
                  </a:lnTo>
                  <a:lnTo>
                    <a:pt x="374" y="323"/>
                  </a:lnTo>
                  <a:lnTo>
                    <a:pt x="374" y="321"/>
                  </a:lnTo>
                  <a:lnTo>
                    <a:pt x="374" y="320"/>
                  </a:lnTo>
                  <a:lnTo>
                    <a:pt x="373" y="319"/>
                  </a:lnTo>
                  <a:lnTo>
                    <a:pt x="373" y="317"/>
                  </a:lnTo>
                  <a:lnTo>
                    <a:pt x="373" y="316"/>
                  </a:lnTo>
                  <a:lnTo>
                    <a:pt x="371" y="315"/>
                  </a:lnTo>
                  <a:lnTo>
                    <a:pt x="371" y="313"/>
                  </a:lnTo>
                  <a:lnTo>
                    <a:pt x="370" y="312"/>
                  </a:lnTo>
                  <a:lnTo>
                    <a:pt x="370" y="311"/>
                  </a:lnTo>
                  <a:lnTo>
                    <a:pt x="370" y="309"/>
                  </a:lnTo>
                  <a:lnTo>
                    <a:pt x="371" y="308"/>
                  </a:lnTo>
                  <a:lnTo>
                    <a:pt x="371" y="306"/>
                  </a:lnTo>
                  <a:lnTo>
                    <a:pt x="371" y="306"/>
                  </a:lnTo>
                  <a:lnTo>
                    <a:pt x="373" y="305"/>
                  </a:lnTo>
                  <a:lnTo>
                    <a:pt x="373" y="305"/>
                  </a:lnTo>
                  <a:lnTo>
                    <a:pt x="373" y="304"/>
                  </a:lnTo>
                  <a:lnTo>
                    <a:pt x="374" y="302"/>
                  </a:lnTo>
                  <a:lnTo>
                    <a:pt x="374" y="301"/>
                  </a:lnTo>
                  <a:lnTo>
                    <a:pt x="374" y="300"/>
                  </a:lnTo>
                  <a:lnTo>
                    <a:pt x="374" y="300"/>
                  </a:lnTo>
                  <a:lnTo>
                    <a:pt x="373" y="298"/>
                  </a:lnTo>
                  <a:lnTo>
                    <a:pt x="373" y="297"/>
                  </a:lnTo>
                  <a:lnTo>
                    <a:pt x="373" y="296"/>
                  </a:lnTo>
                  <a:lnTo>
                    <a:pt x="371" y="294"/>
                  </a:lnTo>
                  <a:lnTo>
                    <a:pt x="371" y="293"/>
                  </a:lnTo>
                  <a:lnTo>
                    <a:pt x="370" y="292"/>
                  </a:lnTo>
                  <a:lnTo>
                    <a:pt x="370" y="292"/>
                  </a:lnTo>
                  <a:lnTo>
                    <a:pt x="369" y="290"/>
                  </a:lnTo>
                  <a:lnTo>
                    <a:pt x="367" y="289"/>
                  </a:lnTo>
                  <a:lnTo>
                    <a:pt x="366" y="288"/>
                  </a:lnTo>
                  <a:lnTo>
                    <a:pt x="363" y="286"/>
                  </a:lnTo>
                  <a:lnTo>
                    <a:pt x="362" y="284"/>
                  </a:lnTo>
                  <a:lnTo>
                    <a:pt x="361" y="282"/>
                  </a:lnTo>
                  <a:lnTo>
                    <a:pt x="361" y="282"/>
                  </a:lnTo>
                  <a:lnTo>
                    <a:pt x="361" y="281"/>
                  </a:lnTo>
                  <a:lnTo>
                    <a:pt x="359" y="279"/>
                  </a:lnTo>
                  <a:lnTo>
                    <a:pt x="359" y="278"/>
                  </a:lnTo>
                  <a:lnTo>
                    <a:pt x="359" y="277"/>
                  </a:lnTo>
                  <a:lnTo>
                    <a:pt x="359" y="275"/>
                  </a:lnTo>
                  <a:lnTo>
                    <a:pt x="361" y="274"/>
                  </a:lnTo>
                  <a:lnTo>
                    <a:pt x="361" y="273"/>
                  </a:lnTo>
                  <a:lnTo>
                    <a:pt x="361" y="271"/>
                  </a:lnTo>
                  <a:lnTo>
                    <a:pt x="361" y="270"/>
                  </a:lnTo>
                  <a:lnTo>
                    <a:pt x="361" y="269"/>
                  </a:lnTo>
                  <a:lnTo>
                    <a:pt x="361" y="267"/>
                  </a:lnTo>
                  <a:lnTo>
                    <a:pt x="361" y="266"/>
                  </a:lnTo>
                  <a:lnTo>
                    <a:pt x="361" y="265"/>
                  </a:lnTo>
                  <a:lnTo>
                    <a:pt x="359" y="263"/>
                  </a:lnTo>
                  <a:lnTo>
                    <a:pt x="359" y="262"/>
                  </a:lnTo>
                  <a:lnTo>
                    <a:pt x="358" y="261"/>
                  </a:lnTo>
                  <a:lnTo>
                    <a:pt x="356" y="258"/>
                  </a:lnTo>
                  <a:lnTo>
                    <a:pt x="356" y="255"/>
                  </a:lnTo>
                  <a:lnTo>
                    <a:pt x="355" y="254"/>
                  </a:lnTo>
                  <a:lnTo>
                    <a:pt x="355" y="252"/>
                  </a:lnTo>
                  <a:lnTo>
                    <a:pt x="355" y="251"/>
                  </a:lnTo>
                  <a:lnTo>
                    <a:pt x="355" y="251"/>
                  </a:lnTo>
                  <a:lnTo>
                    <a:pt x="355" y="250"/>
                  </a:lnTo>
                  <a:lnTo>
                    <a:pt x="356" y="250"/>
                  </a:lnTo>
                  <a:lnTo>
                    <a:pt x="356" y="248"/>
                  </a:lnTo>
                  <a:lnTo>
                    <a:pt x="358" y="248"/>
                  </a:lnTo>
                  <a:lnTo>
                    <a:pt x="359" y="248"/>
                  </a:lnTo>
                  <a:lnTo>
                    <a:pt x="359" y="247"/>
                  </a:lnTo>
                  <a:lnTo>
                    <a:pt x="361" y="247"/>
                  </a:lnTo>
                  <a:lnTo>
                    <a:pt x="362" y="247"/>
                  </a:lnTo>
                  <a:lnTo>
                    <a:pt x="362" y="246"/>
                  </a:lnTo>
                  <a:lnTo>
                    <a:pt x="363" y="246"/>
                  </a:lnTo>
                  <a:lnTo>
                    <a:pt x="365" y="244"/>
                  </a:lnTo>
                  <a:lnTo>
                    <a:pt x="365" y="244"/>
                  </a:lnTo>
                  <a:lnTo>
                    <a:pt x="365" y="243"/>
                  </a:lnTo>
                  <a:lnTo>
                    <a:pt x="366" y="240"/>
                  </a:lnTo>
                  <a:lnTo>
                    <a:pt x="367" y="239"/>
                  </a:lnTo>
                  <a:lnTo>
                    <a:pt x="367" y="236"/>
                  </a:lnTo>
                  <a:lnTo>
                    <a:pt x="370" y="235"/>
                  </a:lnTo>
                  <a:lnTo>
                    <a:pt x="371" y="232"/>
                  </a:lnTo>
                  <a:lnTo>
                    <a:pt x="373" y="231"/>
                  </a:lnTo>
                  <a:lnTo>
                    <a:pt x="373" y="230"/>
                  </a:lnTo>
                  <a:lnTo>
                    <a:pt x="371" y="225"/>
                  </a:lnTo>
                  <a:lnTo>
                    <a:pt x="370" y="225"/>
                  </a:lnTo>
                  <a:lnTo>
                    <a:pt x="370" y="224"/>
                  </a:lnTo>
                  <a:lnTo>
                    <a:pt x="370" y="223"/>
                  </a:lnTo>
                  <a:lnTo>
                    <a:pt x="370" y="223"/>
                  </a:lnTo>
                  <a:lnTo>
                    <a:pt x="370" y="221"/>
                  </a:lnTo>
                  <a:lnTo>
                    <a:pt x="370" y="221"/>
                  </a:lnTo>
                  <a:lnTo>
                    <a:pt x="371" y="221"/>
                  </a:lnTo>
                  <a:lnTo>
                    <a:pt x="371" y="221"/>
                  </a:lnTo>
                  <a:lnTo>
                    <a:pt x="373" y="220"/>
                  </a:lnTo>
                  <a:lnTo>
                    <a:pt x="373" y="220"/>
                  </a:lnTo>
                  <a:lnTo>
                    <a:pt x="373" y="220"/>
                  </a:lnTo>
                  <a:lnTo>
                    <a:pt x="374" y="219"/>
                  </a:lnTo>
                  <a:lnTo>
                    <a:pt x="374" y="217"/>
                  </a:lnTo>
                  <a:lnTo>
                    <a:pt x="374" y="217"/>
                  </a:lnTo>
                  <a:lnTo>
                    <a:pt x="374" y="216"/>
                  </a:lnTo>
                  <a:lnTo>
                    <a:pt x="373" y="215"/>
                  </a:lnTo>
                  <a:lnTo>
                    <a:pt x="373" y="211"/>
                  </a:lnTo>
                  <a:lnTo>
                    <a:pt x="373" y="208"/>
                  </a:lnTo>
                  <a:lnTo>
                    <a:pt x="371" y="205"/>
                  </a:lnTo>
                  <a:lnTo>
                    <a:pt x="371" y="203"/>
                  </a:lnTo>
                  <a:lnTo>
                    <a:pt x="371" y="203"/>
                  </a:lnTo>
                  <a:lnTo>
                    <a:pt x="371" y="201"/>
                  </a:lnTo>
                  <a:lnTo>
                    <a:pt x="370" y="200"/>
                  </a:lnTo>
                  <a:lnTo>
                    <a:pt x="370" y="198"/>
                  </a:lnTo>
                  <a:lnTo>
                    <a:pt x="370" y="198"/>
                  </a:lnTo>
                  <a:lnTo>
                    <a:pt x="369" y="197"/>
                  </a:lnTo>
                  <a:lnTo>
                    <a:pt x="367" y="196"/>
                  </a:lnTo>
                  <a:lnTo>
                    <a:pt x="366" y="196"/>
                  </a:lnTo>
                  <a:lnTo>
                    <a:pt x="365" y="194"/>
                  </a:lnTo>
                  <a:lnTo>
                    <a:pt x="363" y="193"/>
                  </a:lnTo>
                  <a:lnTo>
                    <a:pt x="362" y="192"/>
                  </a:lnTo>
                  <a:lnTo>
                    <a:pt x="361" y="190"/>
                  </a:lnTo>
                  <a:lnTo>
                    <a:pt x="359" y="189"/>
                  </a:lnTo>
                  <a:lnTo>
                    <a:pt x="359" y="189"/>
                  </a:lnTo>
                  <a:lnTo>
                    <a:pt x="359" y="189"/>
                  </a:lnTo>
                  <a:lnTo>
                    <a:pt x="358" y="189"/>
                  </a:lnTo>
                  <a:lnTo>
                    <a:pt x="356" y="189"/>
                  </a:lnTo>
                  <a:lnTo>
                    <a:pt x="355" y="189"/>
                  </a:lnTo>
                  <a:lnTo>
                    <a:pt x="355" y="189"/>
                  </a:lnTo>
                  <a:lnTo>
                    <a:pt x="354" y="190"/>
                  </a:lnTo>
                  <a:lnTo>
                    <a:pt x="352" y="190"/>
                  </a:lnTo>
                  <a:lnTo>
                    <a:pt x="351" y="192"/>
                  </a:lnTo>
                  <a:lnTo>
                    <a:pt x="351" y="192"/>
                  </a:lnTo>
                  <a:lnTo>
                    <a:pt x="350" y="192"/>
                  </a:lnTo>
                  <a:lnTo>
                    <a:pt x="348" y="192"/>
                  </a:lnTo>
                  <a:lnTo>
                    <a:pt x="347" y="192"/>
                  </a:lnTo>
                  <a:lnTo>
                    <a:pt x="346" y="190"/>
                  </a:lnTo>
                  <a:lnTo>
                    <a:pt x="344" y="190"/>
                  </a:lnTo>
                  <a:lnTo>
                    <a:pt x="343" y="189"/>
                  </a:lnTo>
                  <a:lnTo>
                    <a:pt x="342" y="188"/>
                  </a:lnTo>
                  <a:lnTo>
                    <a:pt x="339" y="188"/>
                  </a:lnTo>
                  <a:lnTo>
                    <a:pt x="338" y="186"/>
                  </a:lnTo>
                  <a:lnTo>
                    <a:pt x="338" y="186"/>
                  </a:lnTo>
                  <a:lnTo>
                    <a:pt x="336" y="186"/>
                  </a:lnTo>
                  <a:lnTo>
                    <a:pt x="335" y="185"/>
                  </a:lnTo>
                  <a:lnTo>
                    <a:pt x="335" y="184"/>
                  </a:lnTo>
                  <a:lnTo>
                    <a:pt x="333" y="181"/>
                  </a:lnTo>
                  <a:lnTo>
                    <a:pt x="331" y="178"/>
                  </a:lnTo>
                  <a:lnTo>
                    <a:pt x="329" y="176"/>
                  </a:lnTo>
                  <a:lnTo>
                    <a:pt x="328" y="174"/>
                  </a:lnTo>
                  <a:lnTo>
                    <a:pt x="327" y="171"/>
                  </a:lnTo>
                  <a:lnTo>
                    <a:pt x="325" y="170"/>
                  </a:lnTo>
                  <a:lnTo>
                    <a:pt x="325" y="170"/>
                  </a:lnTo>
                  <a:lnTo>
                    <a:pt x="324" y="169"/>
                  </a:lnTo>
                  <a:lnTo>
                    <a:pt x="324" y="169"/>
                  </a:lnTo>
                  <a:lnTo>
                    <a:pt x="324" y="167"/>
                  </a:lnTo>
                  <a:lnTo>
                    <a:pt x="324" y="166"/>
                  </a:lnTo>
                  <a:lnTo>
                    <a:pt x="323" y="165"/>
                  </a:lnTo>
                  <a:lnTo>
                    <a:pt x="323" y="163"/>
                  </a:lnTo>
                  <a:lnTo>
                    <a:pt x="323" y="162"/>
                  </a:lnTo>
                  <a:lnTo>
                    <a:pt x="324" y="161"/>
                  </a:lnTo>
                  <a:lnTo>
                    <a:pt x="324" y="159"/>
                  </a:lnTo>
                  <a:lnTo>
                    <a:pt x="324" y="158"/>
                  </a:lnTo>
                  <a:lnTo>
                    <a:pt x="325" y="157"/>
                  </a:lnTo>
                  <a:lnTo>
                    <a:pt x="325" y="155"/>
                  </a:lnTo>
                  <a:lnTo>
                    <a:pt x="327" y="154"/>
                  </a:lnTo>
                  <a:lnTo>
                    <a:pt x="327" y="154"/>
                  </a:lnTo>
                  <a:lnTo>
                    <a:pt x="328" y="153"/>
                  </a:lnTo>
                  <a:lnTo>
                    <a:pt x="329" y="151"/>
                  </a:lnTo>
                  <a:lnTo>
                    <a:pt x="333" y="148"/>
                  </a:lnTo>
                  <a:lnTo>
                    <a:pt x="336" y="147"/>
                  </a:lnTo>
                  <a:lnTo>
                    <a:pt x="339" y="144"/>
                  </a:lnTo>
                  <a:lnTo>
                    <a:pt x="342" y="143"/>
                  </a:lnTo>
                  <a:lnTo>
                    <a:pt x="344" y="142"/>
                  </a:lnTo>
                  <a:lnTo>
                    <a:pt x="346" y="140"/>
                  </a:lnTo>
                  <a:lnTo>
                    <a:pt x="347" y="140"/>
                  </a:lnTo>
                  <a:lnTo>
                    <a:pt x="347" y="140"/>
                  </a:lnTo>
                  <a:lnTo>
                    <a:pt x="348" y="140"/>
                  </a:lnTo>
                  <a:lnTo>
                    <a:pt x="350" y="140"/>
                  </a:lnTo>
                  <a:lnTo>
                    <a:pt x="350" y="140"/>
                  </a:lnTo>
                  <a:lnTo>
                    <a:pt x="350" y="139"/>
                  </a:lnTo>
                  <a:lnTo>
                    <a:pt x="351" y="138"/>
                  </a:lnTo>
                  <a:lnTo>
                    <a:pt x="351" y="138"/>
                  </a:lnTo>
                  <a:lnTo>
                    <a:pt x="352" y="136"/>
                  </a:lnTo>
                  <a:lnTo>
                    <a:pt x="352" y="135"/>
                  </a:lnTo>
                  <a:lnTo>
                    <a:pt x="352" y="134"/>
                  </a:lnTo>
                  <a:lnTo>
                    <a:pt x="352" y="131"/>
                  </a:lnTo>
                  <a:lnTo>
                    <a:pt x="354" y="127"/>
                  </a:lnTo>
                  <a:lnTo>
                    <a:pt x="354" y="124"/>
                  </a:lnTo>
                  <a:lnTo>
                    <a:pt x="354" y="120"/>
                  </a:lnTo>
                  <a:lnTo>
                    <a:pt x="354" y="119"/>
                  </a:lnTo>
                  <a:lnTo>
                    <a:pt x="352" y="117"/>
                  </a:lnTo>
                  <a:lnTo>
                    <a:pt x="352" y="116"/>
                  </a:lnTo>
                  <a:lnTo>
                    <a:pt x="352" y="115"/>
                  </a:lnTo>
                  <a:lnTo>
                    <a:pt x="351" y="113"/>
                  </a:lnTo>
                  <a:lnTo>
                    <a:pt x="351" y="112"/>
                  </a:lnTo>
                  <a:lnTo>
                    <a:pt x="350" y="111"/>
                  </a:lnTo>
                  <a:lnTo>
                    <a:pt x="348" y="111"/>
                  </a:lnTo>
                  <a:lnTo>
                    <a:pt x="347" y="109"/>
                  </a:lnTo>
                  <a:lnTo>
                    <a:pt x="344" y="108"/>
                  </a:lnTo>
                  <a:lnTo>
                    <a:pt x="343" y="105"/>
                  </a:lnTo>
                  <a:lnTo>
                    <a:pt x="342" y="104"/>
                  </a:lnTo>
                  <a:lnTo>
                    <a:pt x="340" y="103"/>
                  </a:lnTo>
                  <a:lnTo>
                    <a:pt x="340" y="101"/>
                  </a:lnTo>
                  <a:lnTo>
                    <a:pt x="340" y="100"/>
                  </a:lnTo>
                  <a:lnTo>
                    <a:pt x="339" y="99"/>
                  </a:lnTo>
                  <a:lnTo>
                    <a:pt x="339" y="97"/>
                  </a:lnTo>
                  <a:lnTo>
                    <a:pt x="339" y="96"/>
                  </a:lnTo>
                  <a:lnTo>
                    <a:pt x="339" y="96"/>
                  </a:lnTo>
                  <a:lnTo>
                    <a:pt x="339" y="94"/>
                  </a:lnTo>
                  <a:lnTo>
                    <a:pt x="339" y="93"/>
                  </a:lnTo>
                  <a:lnTo>
                    <a:pt x="339" y="92"/>
                  </a:lnTo>
                  <a:lnTo>
                    <a:pt x="340" y="92"/>
                  </a:lnTo>
                  <a:lnTo>
                    <a:pt x="340" y="90"/>
                  </a:lnTo>
                  <a:lnTo>
                    <a:pt x="340" y="89"/>
                  </a:lnTo>
                  <a:lnTo>
                    <a:pt x="342" y="89"/>
                  </a:lnTo>
                  <a:lnTo>
                    <a:pt x="343" y="88"/>
                  </a:lnTo>
                  <a:lnTo>
                    <a:pt x="343" y="88"/>
                  </a:lnTo>
                  <a:lnTo>
                    <a:pt x="344" y="88"/>
                  </a:lnTo>
                  <a:lnTo>
                    <a:pt x="346" y="88"/>
                  </a:lnTo>
                  <a:lnTo>
                    <a:pt x="347" y="86"/>
                  </a:lnTo>
                  <a:lnTo>
                    <a:pt x="348" y="86"/>
                  </a:lnTo>
                  <a:lnTo>
                    <a:pt x="348" y="85"/>
                  </a:lnTo>
                  <a:lnTo>
                    <a:pt x="350" y="84"/>
                  </a:lnTo>
                  <a:lnTo>
                    <a:pt x="350" y="82"/>
                  </a:lnTo>
                  <a:lnTo>
                    <a:pt x="351" y="82"/>
                  </a:lnTo>
                  <a:lnTo>
                    <a:pt x="351" y="81"/>
                  </a:lnTo>
                  <a:lnTo>
                    <a:pt x="351" y="80"/>
                  </a:lnTo>
                  <a:lnTo>
                    <a:pt x="352" y="78"/>
                  </a:lnTo>
                  <a:lnTo>
                    <a:pt x="352" y="77"/>
                  </a:lnTo>
                  <a:lnTo>
                    <a:pt x="352" y="76"/>
                  </a:lnTo>
                  <a:lnTo>
                    <a:pt x="351" y="74"/>
                  </a:lnTo>
                  <a:lnTo>
                    <a:pt x="351" y="74"/>
                  </a:lnTo>
                  <a:lnTo>
                    <a:pt x="351" y="73"/>
                  </a:lnTo>
                  <a:lnTo>
                    <a:pt x="350" y="72"/>
                  </a:lnTo>
                  <a:lnTo>
                    <a:pt x="348" y="70"/>
                  </a:lnTo>
                  <a:lnTo>
                    <a:pt x="347" y="69"/>
                  </a:lnTo>
                  <a:lnTo>
                    <a:pt x="346" y="67"/>
                  </a:lnTo>
                  <a:lnTo>
                    <a:pt x="344" y="66"/>
                  </a:lnTo>
                  <a:lnTo>
                    <a:pt x="342" y="65"/>
                  </a:lnTo>
                  <a:lnTo>
                    <a:pt x="340" y="63"/>
                  </a:lnTo>
                  <a:lnTo>
                    <a:pt x="338" y="62"/>
                  </a:lnTo>
                  <a:lnTo>
                    <a:pt x="338" y="61"/>
                  </a:lnTo>
                  <a:lnTo>
                    <a:pt x="338" y="59"/>
                  </a:lnTo>
                  <a:lnTo>
                    <a:pt x="336" y="59"/>
                  </a:lnTo>
                  <a:lnTo>
                    <a:pt x="336" y="58"/>
                  </a:lnTo>
                  <a:lnTo>
                    <a:pt x="335" y="57"/>
                  </a:lnTo>
                  <a:lnTo>
                    <a:pt x="335" y="54"/>
                  </a:lnTo>
                  <a:lnTo>
                    <a:pt x="335" y="53"/>
                  </a:lnTo>
                  <a:lnTo>
                    <a:pt x="335" y="51"/>
                  </a:lnTo>
                  <a:lnTo>
                    <a:pt x="333" y="51"/>
                  </a:lnTo>
                  <a:lnTo>
                    <a:pt x="332" y="51"/>
                  </a:lnTo>
                  <a:lnTo>
                    <a:pt x="329" y="53"/>
                  </a:lnTo>
                  <a:lnTo>
                    <a:pt x="328" y="53"/>
                  </a:lnTo>
                  <a:lnTo>
                    <a:pt x="327" y="53"/>
                  </a:lnTo>
                  <a:lnTo>
                    <a:pt x="324" y="53"/>
                  </a:lnTo>
                  <a:lnTo>
                    <a:pt x="321" y="54"/>
                  </a:lnTo>
                  <a:lnTo>
                    <a:pt x="321" y="54"/>
                  </a:lnTo>
                  <a:lnTo>
                    <a:pt x="319" y="55"/>
                  </a:lnTo>
                  <a:lnTo>
                    <a:pt x="317" y="57"/>
                  </a:lnTo>
                  <a:lnTo>
                    <a:pt x="316" y="57"/>
                  </a:lnTo>
                  <a:lnTo>
                    <a:pt x="316" y="57"/>
                  </a:lnTo>
                  <a:lnTo>
                    <a:pt x="316" y="57"/>
                  </a:lnTo>
                  <a:lnTo>
                    <a:pt x="316" y="58"/>
                  </a:lnTo>
                  <a:lnTo>
                    <a:pt x="316" y="58"/>
                  </a:lnTo>
                  <a:lnTo>
                    <a:pt x="316" y="58"/>
                  </a:lnTo>
                  <a:lnTo>
                    <a:pt x="316" y="59"/>
                  </a:lnTo>
                  <a:lnTo>
                    <a:pt x="317" y="59"/>
                  </a:lnTo>
                  <a:lnTo>
                    <a:pt x="317" y="61"/>
                  </a:lnTo>
                  <a:lnTo>
                    <a:pt x="319" y="62"/>
                  </a:lnTo>
                  <a:lnTo>
                    <a:pt x="320" y="62"/>
                  </a:lnTo>
                  <a:lnTo>
                    <a:pt x="321" y="63"/>
                  </a:lnTo>
                  <a:lnTo>
                    <a:pt x="323" y="63"/>
                  </a:lnTo>
                  <a:lnTo>
                    <a:pt x="323" y="65"/>
                  </a:lnTo>
                  <a:lnTo>
                    <a:pt x="324" y="65"/>
                  </a:lnTo>
                  <a:lnTo>
                    <a:pt x="324" y="65"/>
                  </a:lnTo>
                  <a:lnTo>
                    <a:pt x="324" y="66"/>
                  </a:lnTo>
                  <a:lnTo>
                    <a:pt x="324" y="66"/>
                  </a:lnTo>
                  <a:lnTo>
                    <a:pt x="324" y="67"/>
                  </a:lnTo>
                  <a:lnTo>
                    <a:pt x="324" y="69"/>
                  </a:lnTo>
                  <a:lnTo>
                    <a:pt x="323" y="69"/>
                  </a:lnTo>
                  <a:lnTo>
                    <a:pt x="323" y="70"/>
                  </a:lnTo>
                  <a:lnTo>
                    <a:pt x="321" y="72"/>
                  </a:lnTo>
                  <a:lnTo>
                    <a:pt x="320" y="72"/>
                  </a:lnTo>
                  <a:lnTo>
                    <a:pt x="319" y="72"/>
                  </a:lnTo>
                  <a:lnTo>
                    <a:pt x="317" y="72"/>
                  </a:lnTo>
                  <a:lnTo>
                    <a:pt x="317" y="72"/>
                  </a:lnTo>
                  <a:lnTo>
                    <a:pt x="316" y="72"/>
                  </a:lnTo>
                  <a:lnTo>
                    <a:pt x="315" y="70"/>
                  </a:lnTo>
                  <a:lnTo>
                    <a:pt x="313" y="69"/>
                  </a:lnTo>
                  <a:lnTo>
                    <a:pt x="312" y="67"/>
                  </a:lnTo>
                  <a:lnTo>
                    <a:pt x="311" y="66"/>
                  </a:lnTo>
                  <a:lnTo>
                    <a:pt x="311" y="65"/>
                  </a:lnTo>
                  <a:lnTo>
                    <a:pt x="309" y="65"/>
                  </a:lnTo>
                  <a:lnTo>
                    <a:pt x="308" y="65"/>
                  </a:lnTo>
                  <a:lnTo>
                    <a:pt x="306" y="63"/>
                  </a:lnTo>
                  <a:lnTo>
                    <a:pt x="306" y="63"/>
                  </a:lnTo>
                  <a:lnTo>
                    <a:pt x="305" y="63"/>
                  </a:lnTo>
                  <a:lnTo>
                    <a:pt x="305" y="63"/>
                  </a:lnTo>
                  <a:lnTo>
                    <a:pt x="304" y="63"/>
                  </a:lnTo>
                  <a:lnTo>
                    <a:pt x="301" y="63"/>
                  </a:lnTo>
                  <a:lnTo>
                    <a:pt x="300" y="63"/>
                  </a:lnTo>
                  <a:lnTo>
                    <a:pt x="298" y="65"/>
                  </a:lnTo>
                  <a:lnTo>
                    <a:pt x="297" y="65"/>
                  </a:lnTo>
                  <a:lnTo>
                    <a:pt x="297" y="65"/>
                  </a:lnTo>
                  <a:lnTo>
                    <a:pt x="297" y="66"/>
                  </a:lnTo>
                  <a:lnTo>
                    <a:pt x="296" y="67"/>
                  </a:lnTo>
                  <a:lnTo>
                    <a:pt x="296" y="69"/>
                  </a:lnTo>
                  <a:lnTo>
                    <a:pt x="296" y="70"/>
                  </a:lnTo>
                  <a:lnTo>
                    <a:pt x="296" y="73"/>
                  </a:lnTo>
                  <a:lnTo>
                    <a:pt x="296" y="76"/>
                  </a:lnTo>
                  <a:lnTo>
                    <a:pt x="296" y="78"/>
                  </a:lnTo>
                  <a:lnTo>
                    <a:pt x="297" y="81"/>
                  </a:lnTo>
                  <a:lnTo>
                    <a:pt x="297" y="82"/>
                  </a:lnTo>
                  <a:lnTo>
                    <a:pt x="298" y="84"/>
                  </a:lnTo>
                  <a:lnTo>
                    <a:pt x="300" y="85"/>
                  </a:lnTo>
                  <a:lnTo>
                    <a:pt x="302" y="88"/>
                  </a:lnTo>
                  <a:lnTo>
                    <a:pt x="305" y="89"/>
                  </a:lnTo>
                  <a:lnTo>
                    <a:pt x="306" y="90"/>
                  </a:lnTo>
                  <a:lnTo>
                    <a:pt x="309" y="92"/>
                  </a:lnTo>
                  <a:lnTo>
                    <a:pt x="311" y="93"/>
                  </a:lnTo>
                  <a:lnTo>
                    <a:pt x="313" y="93"/>
                  </a:lnTo>
                  <a:lnTo>
                    <a:pt x="315" y="93"/>
                  </a:lnTo>
                  <a:lnTo>
                    <a:pt x="316" y="93"/>
                  </a:lnTo>
                  <a:lnTo>
                    <a:pt x="317" y="94"/>
                  </a:lnTo>
                  <a:lnTo>
                    <a:pt x="319" y="96"/>
                  </a:lnTo>
                  <a:lnTo>
                    <a:pt x="320" y="97"/>
                  </a:lnTo>
                  <a:lnTo>
                    <a:pt x="320" y="99"/>
                  </a:lnTo>
                  <a:lnTo>
                    <a:pt x="320" y="100"/>
                  </a:lnTo>
                  <a:lnTo>
                    <a:pt x="321" y="101"/>
                  </a:lnTo>
                  <a:lnTo>
                    <a:pt x="321" y="101"/>
                  </a:lnTo>
                  <a:lnTo>
                    <a:pt x="321" y="103"/>
                  </a:lnTo>
                  <a:lnTo>
                    <a:pt x="320" y="103"/>
                  </a:lnTo>
                  <a:lnTo>
                    <a:pt x="320" y="104"/>
                  </a:lnTo>
                  <a:lnTo>
                    <a:pt x="321" y="105"/>
                  </a:lnTo>
                  <a:lnTo>
                    <a:pt x="321" y="105"/>
                  </a:lnTo>
                  <a:lnTo>
                    <a:pt x="321" y="105"/>
                  </a:lnTo>
                  <a:lnTo>
                    <a:pt x="323" y="107"/>
                  </a:lnTo>
                  <a:lnTo>
                    <a:pt x="323" y="108"/>
                  </a:lnTo>
                  <a:lnTo>
                    <a:pt x="323" y="109"/>
                  </a:lnTo>
                  <a:lnTo>
                    <a:pt x="323" y="109"/>
                  </a:lnTo>
                  <a:lnTo>
                    <a:pt x="323" y="111"/>
                  </a:lnTo>
                  <a:lnTo>
                    <a:pt x="323" y="111"/>
                  </a:lnTo>
                  <a:lnTo>
                    <a:pt x="323" y="111"/>
                  </a:lnTo>
                  <a:lnTo>
                    <a:pt x="324" y="112"/>
                  </a:lnTo>
                  <a:lnTo>
                    <a:pt x="324" y="112"/>
                  </a:lnTo>
                  <a:lnTo>
                    <a:pt x="325" y="112"/>
                  </a:lnTo>
                  <a:lnTo>
                    <a:pt x="325" y="112"/>
                  </a:lnTo>
                  <a:lnTo>
                    <a:pt x="325" y="112"/>
                  </a:lnTo>
                  <a:lnTo>
                    <a:pt x="327" y="112"/>
                  </a:lnTo>
                  <a:lnTo>
                    <a:pt x="327" y="112"/>
                  </a:lnTo>
                  <a:lnTo>
                    <a:pt x="327" y="112"/>
                  </a:lnTo>
                  <a:lnTo>
                    <a:pt x="327" y="113"/>
                  </a:lnTo>
                  <a:lnTo>
                    <a:pt x="327" y="113"/>
                  </a:lnTo>
                  <a:lnTo>
                    <a:pt x="327" y="113"/>
                  </a:lnTo>
                  <a:lnTo>
                    <a:pt x="325" y="113"/>
                  </a:lnTo>
                  <a:lnTo>
                    <a:pt x="324" y="115"/>
                  </a:lnTo>
                  <a:lnTo>
                    <a:pt x="323" y="115"/>
                  </a:lnTo>
                  <a:lnTo>
                    <a:pt x="323" y="116"/>
                  </a:lnTo>
                  <a:lnTo>
                    <a:pt x="321" y="116"/>
                  </a:lnTo>
                  <a:lnTo>
                    <a:pt x="321" y="116"/>
                  </a:lnTo>
                  <a:lnTo>
                    <a:pt x="321" y="115"/>
                  </a:lnTo>
                  <a:lnTo>
                    <a:pt x="319" y="113"/>
                  </a:lnTo>
                  <a:lnTo>
                    <a:pt x="316" y="112"/>
                  </a:lnTo>
                  <a:lnTo>
                    <a:pt x="315" y="111"/>
                  </a:lnTo>
                  <a:lnTo>
                    <a:pt x="313" y="109"/>
                  </a:lnTo>
                  <a:lnTo>
                    <a:pt x="313" y="108"/>
                  </a:lnTo>
                  <a:lnTo>
                    <a:pt x="313" y="107"/>
                  </a:lnTo>
                  <a:lnTo>
                    <a:pt x="312" y="105"/>
                  </a:lnTo>
                  <a:lnTo>
                    <a:pt x="312" y="105"/>
                  </a:lnTo>
                  <a:lnTo>
                    <a:pt x="312" y="104"/>
                  </a:lnTo>
                  <a:lnTo>
                    <a:pt x="312" y="104"/>
                  </a:lnTo>
                  <a:lnTo>
                    <a:pt x="311" y="103"/>
                  </a:lnTo>
                  <a:lnTo>
                    <a:pt x="308" y="101"/>
                  </a:lnTo>
                  <a:lnTo>
                    <a:pt x="308" y="101"/>
                  </a:lnTo>
                  <a:lnTo>
                    <a:pt x="306" y="101"/>
                  </a:lnTo>
                  <a:lnTo>
                    <a:pt x="305" y="101"/>
                  </a:lnTo>
                  <a:lnTo>
                    <a:pt x="305" y="100"/>
                  </a:lnTo>
                  <a:lnTo>
                    <a:pt x="304" y="100"/>
                  </a:lnTo>
                  <a:lnTo>
                    <a:pt x="304" y="101"/>
                  </a:lnTo>
                  <a:lnTo>
                    <a:pt x="302" y="101"/>
                  </a:lnTo>
                  <a:lnTo>
                    <a:pt x="302" y="101"/>
                  </a:lnTo>
                  <a:lnTo>
                    <a:pt x="301" y="101"/>
                  </a:lnTo>
                  <a:lnTo>
                    <a:pt x="301" y="101"/>
                  </a:lnTo>
                  <a:lnTo>
                    <a:pt x="301" y="101"/>
                  </a:lnTo>
                  <a:lnTo>
                    <a:pt x="300" y="101"/>
                  </a:lnTo>
                  <a:lnTo>
                    <a:pt x="300" y="101"/>
                  </a:lnTo>
                  <a:lnTo>
                    <a:pt x="300" y="101"/>
                  </a:lnTo>
                  <a:lnTo>
                    <a:pt x="300" y="100"/>
                  </a:lnTo>
                  <a:lnTo>
                    <a:pt x="300" y="100"/>
                  </a:lnTo>
                  <a:lnTo>
                    <a:pt x="300" y="100"/>
                  </a:lnTo>
                  <a:lnTo>
                    <a:pt x="298" y="99"/>
                  </a:lnTo>
                  <a:lnTo>
                    <a:pt x="298" y="99"/>
                  </a:lnTo>
                  <a:lnTo>
                    <a:pt x="298" y="97"/>
                  </a:lnTo>
                  <a:lnTo>
                    <a:pt x="298" y="97"/>
                  </a:lnTo>
                  <a:lnTo>
                    <a:pt x="297" y="97"/>
                  </a:lnTo>
                  <a:lnTo>
                    <a:pt x="297" y="96"/>
                  </a:lnTo>
                  <a:lnTo>
                    <a:pt x="296" y="96"/>
                  </a:lnTo>
                  <a:lnTo>
                    <a:pt x="294" y="96"/>
                  </a:lnTo>
                  <a:lnTo>
                    <a:pt x="293" y="96"/>
                  </a:lnTo>
                  <a:lnTo>
                    <a:pt x="292" y="96"/>
                  </a:lnTo>
                  <a:lnTo>
                    <a:pt x="290" y="94"/>
                  </a:lnTo>
                  <a:lnTo>
                    <a:pt x="289" y="93"/>
                  </a:lnTo>
                  <a:lnTo>
                    <a:pt x="286" y="93"/>
                  </a:lnTo>
                  <a:lnTo>
                    <a:pt x="285" y="90"/>
                  </a:lnTo>
                  <a:lnTo>
                    <a:pt x="284" y="89"/>
                  </a:lnTo>
                  <a:lnTo>
                    <a:pt x="284" y="88"/>
                  </a:lnTo>
                  <a:lnTo>
                    <a:pt x="282" y="85"/>
                  </a:lnTo>
                  <a:lnTo>
                    <a:pt x="282" y="84"/>
                  </a:lnTo>
                  <a:lnTo>
                    <a:pt x="282" y="84"/>
                  </a:lnTo>
                  <a:lnTo>
                    <a:pt x="282" y="82"/>
                  </a:lnTo>
                  <a:lnTo>
                    <a:pt x="282" y="82"/>
                  </a:lnTo>
                  <a:lnTo>
                    <a:pt x="284" y="80"/>
                  </a:lnTo>
                  <a:lnTo>
                    <a:pt x="285" y="77"/>
                  </a:lnTo>
                  <a:lnTo>
                    <a:pt x="285" y="76"/>
                  </a:lnTo>
                  <a:lnTo>
                    <a:pt x="285" y="74"/>
                  </a:lnTo>
                  <a:lnTo>
                    <a:pt x="285" y="73"/>
                  </a:lnTo>
                  <a:lnTo>
                    <a:pt x="285" y="72"/>
                  </a:lnTo>
                  <a:lnTo>
                    <a:pt x="284" y="70"/>
                  </a:lnTo>
                  <a:lnTo>
                    <a:pt x="284" y="69"/>
                  </a:lnTo>
                  <a:lnTo>
                    <a:pt x="284" y="67"/>
                  </a:lnTo>
                  <a:lnTo>
                    <a:pt x="284" y="66"/>
                  </a:lnTo>
                  <a:lnTo>
                    <a:pt x="285" y="65"/>
                  </a:lnTo>
                  <a:lnTo>
                    <a:pt x="285" y="63"/>
                  </a:lnTo>
                  <a:lnTo>
                    <a:pt x="286" y="62"/>
                  </a:lnTo>
                  <a:lnTo>
                    <a:pt x="288" y="59"/>
                  </a:lnTo>
                  <a:lnTo>
                    <a:pt x="289" y="58"/>
                  </a:lnTo>
                  <a:lnTo>
                    <a:pt x="289" y="57"/>
                  </a:lnTo>
                  <a:lnTo>
                    <a:pt x="290" y="54"/>
                  </a:lnTo>
                  <a:lnTo>
                    <a:pt x="292" y="53"/>
                  </a:lnTo>
                  <a:lnTo>
                    <a:pt x="292" y="51"/>
                  </a:lnTo>
                  <a:lnTo>
                    <a:pt x="293" y="49"/>
                  </a:lnTo>
                  <a:lnTo>
                    <a:pt x="293" y="46"/>
                  </a:lnTo>
                  <a:lnTo>
                    <a:pt x="294" y="45"/>
                  </a:lnTo>
                  <a:lnTo>
                    <a:pt x="294" y="42"/>
                  </a:lnTo>
                  <a:lnTo>
                    <a:pt x="294" y="40"/>
                  </a:lnTo>
                  <a:lnTo>
                    <a:pt x="296" y="38"/>
                  </a:lnTo>
                  <a:lnTo>
                    <a:pt x="296" y="35"/>
                  </a:lnTo>
                  <a:lnTo>
                    <a:pt x="296" y="32"/>
                  </a:lnTo>
                  <a:lnTo>
                    <a:pt x="296" y="30"/>
                  </a:lnTo>
                  <a:lnTo>
                    <a:pt x="296" y="28"/>
                  </a:lnTo>
                  <a:lnTo>
                    <a:pt x="296" y="27"/>
                  </a:lnTo>
                  <a:lnTo>
                    <a:pt x="296" y="27"/>
                  </a:lnTo>
                  <a:lnTo>
                    <a:pt x="296" y="26"/>
                  </a:lnTo>
                  <a:lnTo>
                    <a:pt x="294" y="26"/>
                  </a:lnTo>
                  <a:lnTo>
                    <a:pt x="294" y="24"/>
                  </a:lnTo>
                  <a:lnTo>
                    <a:pt x="294" y="24"/>
                  </a:lnTo>
                  <a:lnTo>
                    <a:pt x="293" y="24"/>
                  </a:lnTo>
                  <a:lnTo>
                    <a:pt x="293" y="24"/>
                  </a:lnTo>
                  <a:lnTo>
                    <a:pt x="292" y="24"/>
                  </a:lnTo>
                  <a:lnTo>
                    <a:pt x="290" y="24"/>
                  </a:lnTo>
                  <a:lnTo>
                    <a:pt x="290" y="24"/>
                  </a:lnTo>
                  <a:lnTo>
                    <a:pt x="289" y="24"/>
                  </a:lnTo>
                  <a:lnTo>
                    <a:pt x="289" y="26"/>
                  </a:lnTo>
                  <a:lnTo>
                    <a:pt x="288" y="26"/>
                  </a:lnTo>
                  <a:lnTo>
                    <a:pt x="288" y="27"/>
                  </a:lnTo>
                  <a:lnTo>
                    <a:pt x="288" y="27"/>
                  </a:lnTo>
                  <a:lnTo>
                    <a:pt x="288" y="28"/>
                  </a:lnTo>
                  <a:lnTo>
                    <a:pt x="288" y="31"/>
                  </a:lnTo>
                  <a:lnTo>
                    <a:pt x="286" y="35"/>
                  </a:lnTo>
                  <a:lnTo>
                    <a:pt x="286" y="39"/>
                  </a:lnTo>
                  <a:lnTo>
                    <a:pt x="286" y="43"/>
                  </a:lnTo>
                  <a:lnTo>
                    <a:pt x="285" y="45"/>
                  </a:lnTo>
                  <a:lnTo>
                    <a:pt x="285" y="46"/>
                  </a:lnTo>
                  <a:lnTo>
                    <a:pt x="284" y="47"/>
                  </a:lnTo>
                  <a:lnTo>
                    <a:pt x="284" y="50"/>
                  </a:lnTo>
                  <a:lnTo>
                    <a:pt x="282" y="51"/>
                  </a:lnTo>
                  <a:lnTo>
                    <a:pt x="282" y="53"/>
                  </a:lnTo>
                  <a:lnTo>
                    <a:pt x="281" y="53"/>
                  </a:lnTo>
                  <a:lnTo>
                    <a:pt x="279" y="54"/>
                  </a:lnTo>
                  <a:lnTo>
                    <a:pt x="277" y="55"/>
                  </a:lnTo>
                  <a:lnTo>
                    <a:pt x="274" y="57"/>
                  </a:lnTo>
                  <a:lnTo>
                    <a:pt x="271" y="58"/>
                  </a:lnTo>
                  <a:lnTo>
                    <a:pt x="269" y="59"/>
                  </a:lnTo>
                  <a:lnTo>
                    <a:pt x="266" y="59"/>
                  </a:lnTo>
                  <a:lnTo>
                    <a:pt x="265" y="61"/>
                  </a:lnTo>
                  <a:lnTo>
                    <a:pt x="265" y="61"/>
                  </a:lnTo>
                  <a:lnTo>
                    <a:pt x="263" y="62"/>
                  </a:lnTo>
                  <a:lnTo>
                    <a:pt x="262" y="63"/>
                  </a:lnTo>
                  <a:lnTo>
                    <a:pt x="261" y="63"/>
                  </a:lnTo>
                  <a:lnTo>
                    <a:pt x="261" y="65"/>
                  </a:lnTo>
                  <a:lnTo>
                    <a:pt x="261" y="65"/>
                  </a:lnTo>
                  <a:lnTo>
                    <a:pt x="259" y="66"/>
                  </a:lnTo>
                  <a:lnTo>
                    <a:pt x="258" y="69"/>
                  </a:lnTo>
                  <a:lnTo>
                    <a:pt x="258" y="70"/>
                  </a:lnTo>
                  <a:lnTo>
                    <a:pt x="257" y="72"/>
                  </a:lnTo>
                  <a:lnTo>
                    <a:pt x="254" y="76"/>
                  </a:lnTo>
                  <a:lnTo>
                    <a:pt x="251" y="77"/>
                  </a:lnTo>
                  <a:lnTo>
                    <a:pt x="251" y="78"/>
                  </a:lnTo>
                  <a:lnTo>
                    <a:pt x="251" y="78"/>
                  </a:lnTo>
                  <a:lnTo>
                    <a:pt x="251" y="80"/>
                  </a:lnTo>
                  <a:lnTo>
                    <a:pt x="251" y="80"/>
                  </a:lnTo>
                  <a:lnTo>
                    <a:pt x="251" y="81"/>
                  </a:lnTo>
                  <a:lnTo>
                    <a:pt x="252" y="81"/>
                  </a:lnTo>
                  <a:lnTo>
                    <a:pt x="252" y="82"/>
                  </a:lnTo>
                  <a:lnTo>
                    <a:pt x="252" y="82"/>
                  </a:lnTo>
                  <a:lnTo>
                    <a:pt x="254" y="84"/>
                  </a:lnTo>
                  <a:lnTo>
                    <a:pt x="254" y="84"/>
                  </a:lnTo>
                  <a:lnTo>
                    <a:pt x="255" y="85"/>
                  </a:lnTo>
                  <a:lnTo>
                    <a:pt x="255" y="86"/>
                  </a:lnTo>
                  <a:lnTo>
                    <a:pt x="257" y="88"/>
                  </a:lnTo>
                  <a:lnTo>
                    <a:pt x="257" y="88"/>
                  </a:lnTo>
                  <a:lnTo>
                    <a:pt x="257" y="89"/>
                  </a:lnTo>
                  <a:lnTo>
                    <a:pt x="257" y="90"/>
                  </a:lnTo>
                  <a:lnTo>
                    <a:pt x="257" y="92"/>
                  </a:lnTo>
                  <a:lnTo>
                    <a:pt x="257" y="93"/>
                  </a:lnTo>
                  <a:lnTo>
                    <a:pt x="257" y="94"/>
                  </a:lnTo>
                  <a:lnTo>
                    <a:pt x="258" y="96"/>
                  </a:lnTo>
                  <a:lnTo>
                    <a:pt x="258" y="97"/>
                  </a:lnTo>
                  <a:lnTo>
                    <a:pt x="258" y="99"/>
                  </a:lnTo>
                  <a:lnTo>
                    <a:pt x="258" y="100"/>
                  </a:lnTo>
                  <a:lnTo>
                    <a:pt x="257" y="101"/>
                  </a:lnTo>
                  <a:lnTo>
                    <a:pt x="257" y="104"/>
                  </a:lnTo>
                  <a:lnTo>
                    <a:pt x="257" y="105"/>
                  </a:lnTo>
                  <a:lnTo>
                    <a:pt x="257" y="107"/>
                  </a:lnTo>
                  <a:lnTo>
                    <a:pt x="257" y="107"/>
                  </a:lnTo>
                  <a:lnTo>
                    <a:pt x="258" y="108"/>
                  </a:lnTo>
                  <a:lnTo>
                    <a:pt x="258" y="108"/>
                  </a:lnTo>
                  <a:lnTo>
                    <a:pt x="258" y="111"/>
                  </a:lnTo>
                  <a:lnTo>
                    <a:pt x="259" y="112"/>
                  </a:lnTo>
                  <a:lnTo>
                    <a:pt x="259" y="115"/>
                  </a:lnTo>
                  <a:lnTo>
                    <a:pt x="259" y="117"/>
                  </a:lnTo>
                  <a:lnTo>
                    <a:pt x="258" y="119"/>
                  </a:lnTo>
                  <a:lnTo>
                    <a:pt x="257" y="121"/>
                  </a:lnTo>
                  <a:lnTo>
                    <a:pt x="257" y="124"/>
                  </a:lnTo>
                  <a:lnTo>
                    <a:pt x="255" y="126"/>
                  </a:lnTo>
                  <a:lnTo>
                    <a:pt x="254" y="127"/>
                  </a:lnTo>
                  <a:lnTo>
                    <a:pt x="251" y="130"/>
                  </a:lnTo>
                  <a:lnTo>
                    <a:pt x="250" y="131"/>
                  </a:lnTo>
                  <a:lnTo>
                    <a:pt x="248" y="132"/>
                  </a:lnTo>
                  <a:lnTo>
                    <a:pt x="247" y="134"/>
                  </a:lnTo>
                  <a:lnTo>
                    <a:pt x="246" y="135"/>
                  </a:lnTo>
                  <a:lnTo>
                    <a:pt x="246" y="136"/>
                  </a:lnTo>
                  <a:lnTo>
                    <a:pt x="244" y="138"/>
                  </a:lnTo>
                  <a:lnTo>
                    <a:pt x="244" y="140"/>
                  </a:lnTo>
                  <a:lnTo>
                    <a:pt x="243" y="142"/>
                  </a:lnTo>
                  <a:lnTo>
                    <a:pt x="243" y="143"/>
                  </a:lnTo>
                  <a:lnTo>
                    <a:pt x="242" y="144"/>
                  </a:lnTo>
                  <a:lnTo>
                    <a:pt x="242" y="144"/>
                  </a:lnTo>
                  <a:lnTo>
                    <a:pt x="240" y="146"/>
                  </a:lnTo>
                  <a:lnTo>
                    <a:pt x="240" y="147"/>
                  </a:lnTo>
                  <a:lnTo>
                    <a:pt x="240" y="148"/>
                  </a:lnTo>
                  <a:lnTo>
                    <a:pt x="240" y="150"/>
                  </a:lnTo>
                  <a:lnTo>
                    <a:pt x="240" y="153"/>
                  </a:lnTo>
                  <a:lnTo>
                    <a:pt x="240" y="154"/>
                  </a:lnTo>
                  <a:lnTo>
                    <a:pt x="240" y="155"/>
                  </a:lnTo>
                  <a:lnTo>
                    <a:pt x="240" y="158"/>
                  </a:lnTo>
                  <a:lnTo>
                    <a:pt x="240" y="159"/>
                  </a:lnTo>
                  <a:lnTo>
                    <a:pt x="240" y="161"/>
                  </a:lnTo>
                  <a:lnTo>
                    <a:pt x="240" y="163"/>
                  </a:lnTo>
                  <a:lnTo>
                    <a:pt x="240" y="165"/>
                  </a:lnTo>
                  <a:lnTo>
                    <a:pt x="240" y="166"/>
                  </a:lnTo>
                  <a:lnTo>
                    <a:pt x="240" y="167"/>
                  </a:lnTo>
                  <a:lnTo>
                    <a:pt x="240" y="169"/>
                  </a:lnTo>
                  <a:lnTo>
                    <a:pt x="239" y="170"/>
                  </a:lnTo>
                  <a:lnTo>
                    <a:pt x="239" y="173"/>
                  </a:lnTo>
                  <a:lnTo>
                    <a:pt x="238" y="174"/>
                  </a:lnTo>
                  <a:lnTo>
                    <a:pt x="238" y="177"/>
                  </a:lnTo>
                  <a:lnTo>
                    <a:pt x="239" y="177"/>
                  </a:lnTo>
                  <a:lnTo>
                    <a:pt x="239" y="178"/>
                  </a:lnTo>
                  <a:lnTo>
                    <a:pt x="239" y="178"/>
                  </a:lnTo>
                  <a:lnTo>
                    <a:pt x="240" y="178"/>
                  </a:lnTo>
                  <a:lnTo>
                    <a:pt x="240" y="178"/>
                  </a:lnTo>
                  <a:lnTo>
                    <a:pt x="240" y="180"/>
                  </a:lnTo>
                  <a:lnTo>
                    <a:pt x="242" y="180"/>
                  </a:lnTo>
                  <a:lnTo>
                    <a:pt x="243" y="178"/>
                  </a:lnTo>
                  <a:lnTo>
                    <a:pt x="244" y="178"/>
                  </a:lnTo>
                  <a:lnTo>
                    <a:pt x="246" y="178"/>
                  </a:lnTo>
                  <a:lnTo>
                    <a:pt x="248" y="180"/>
                  </a:lnTo>
                  <a:lnTo>
                    <a:pt x="250" y="180"/>
                  </a:lnTo>
                  <a:lnTo>
                    <a:pt x="251" y="180"/>
                  </a:lnTo>
                  <a:lnTo>
                    <a:pt x="252" y="181"/>
                  </a:lnTo>
                  <a:lnTo>
                    <a:pt x="254" y="181"/>
                  </a:lnTo>
                  <a:lnTo>
                    <a:pt x="255" y="181"/>
                  </a:lnTo>
                  <a:lnTo>
                    <a:pt x="257" y="181"/>
                  </a:lnTo>
                  <a:lnTo>
                    <a:pt x="258" y="180"/>
                  </a:lnTo>
                  <a:lnTo>
                    <a:pt x="259" y="180"/>
                  </a:lnTo>
                  <a:lnTo>
                    <a:pt x="259" y="180"/>
                  </a:lnTo>
                  <a:lnTo>
                    <a:pt x="261" y="178"/>
                  </a:lnTo>
                  <a:lnTo>
                    <a:pt x="262" y="178"/>
                  </a:lnTo>
                  <a:lnTo>
                    <a:pt x="263" y="178"/>
                  </a:lnTo>
                  <a:lnTo>
                    <a:pt x="265" y="178"/>
                  </a:lnTo>
                  <a:lnTo>
                    <a:pt x="266" y="178"/>
                  </a:lnTo>
                  <a:lnTo>
                    <a:pt x="267" y="178"/>
                  </a:lnTo>
                  <a:lnTo>
                    <a:pt x="269" y="178"/>
                  </a:lnTo>
                  <a:lnTo>
                    <a:pt x="269" y="178"/>
                  </a:lnTo>
                  <a:lnTo>
                    <a:pt x="271" y="178"/>
                  </a:lnTo>
                  <a:lnTo>
                    <a:pt x="273" y="180"/>
                  </a:lnTo>
                  <a:lnTo>
                    <a:pt x="274" y="181"/>
                  </a:lnTo>
                  <a:lnTo>
                    <a:pt x="275" y="181"/>
                  </a:lnTo>
                  <a:lnTo>
                    <a:pt x="277" y="182"/>
                  </a:lnTo>
                  <a:lnTo>
                    <a:pt x="277" y="184"/>
                  </a:lnTo>
                  <a:lnTo>
                    <a:pt x="278" y="185"/>
                  </a:lnTo>
                  <a:lnTo>
                    <a:pt x="279" y="185"/>
                  </a:lnTo>
                  <a:lnTo>
                    <a:pt x="281" y="185"/>
                  </a:lnTo>
                  <a:lnTo>
                    <a:pt x="282" y="186"/>
                  </a:lnTo>
                  <a:lnTo>
                    <a:pt x="282" y="188"/>
                  </a:lnTo>
                  <a:lnTo>
                    <a:pt x="284" y="188"/>
                  </a:lnTo>
                  <a:lnTo>
                    <a:pt x="284" y="189"/>
                  </a:lnTo>
                  <a:lnTo>
                    <a:pt x="285" y="192"/>
                  </a:lnTo>
                  <a:lnTo>
                    <a:pt x="288" y="193"/>
                  </a:lnTo>
                  <a:lnTo>
                    <a:pt x="289" y="194"/>
                  </a:lnTo>
                  <a:lnTo>
                    <a:pt x="290" y="194"/>
                  </a:lnTo>
                  <a:lnTo>
                    <a:pt x="292" y="196"/>
                  </a:lnTo>
                  <a:lnTo>
                    <a:pt x="292" y="197"/>
                  </a:lnTo>
                  <a:lnTo>
                    <a:pt x="293" y="198"/>
                  </a:lnTo>
                  <a:lnTo>
                    <a:pt x="293" y="200"/>
                  </a:lnTo>
                  <a:lnTo>
                    <a:pt x="293" y="203"/>
                  </a:lnTo>
                  <a:lnTo>
                    <a:pt x="294" y="204"/>
                  </a:lnTo>
                  <a:lnTo>
                    <a:pt x="294" y="205"/>
                  </a:lnTo>
                  <a:lnTo>
                    <a:pt x="294" y="208"/>
                  </a:lnTo>
                  <a:lnTo>
                    <a:pt x="294" y="212"/>
                  </a:lnTo>
                  <a:lnTo>
                    <a:pt x="294" y="215"/>
                  </a:lnTo>
                  <a:lnTo>
                    <a:pt x="296" y="217"/>
                  </a:lnTo>
                  <a:lnTo>
                    <a:pt x="296" y="219"/>
                  </a:lnTo>
                  <a:lnTo>
                    <a:pt x="296" y="220"/>
                  </a:lnTo>
                  <a:lnTo>
                    <a:pt x="296" y="223"/>
                  </a:lnTo>
                  <a:lnTo>
                    <a:pt x="297" y="223"/>
                  </a:lnTo>
                  <a:lnTo>
                    <a:pt x="297" y="224"/>
                  </a:lnTo>
                  <a:lnTo>
                    <a:pt x="296" y="224"/>
                  </a:lnTo>
                  <a:lnTo>
                    <a:pt x="296" y="225"/>
                  </a:lnTo>
                  <a:lnTo>
                    <a:pt x="296" y="225"/>
                  </a:lnTo>
                  <a:lnTo>
                    <a:pt x="294" y="225"/>
                  </a:lnTo>
                  <a:lnTo>
                    <a:pt x="294" y="225"/>
                  </a:lnTo>
                  <a:lnTo>
                    <a:pt x="293" y="225"/>
                  </a:lnTo>
                  <a:lnTo>
                    <a:pt x="293" y="225"/>
                  </a:lnTo>
                  <a:lnTo>
                    <a:pt x="292" y="227"/>
                  </a:lnTo>
                  <a:lnTo>
                    <a:pt x="292" y="227"/>
                  </a:lnTo>
                  <a:lnTo>
                    <a:pt x="290" y="227"/>
                  </a:lnTo>
                  <a:lnTo>
                    <a:pt x="289" y="227"/>
                  </a:lnTo>
                  <a:lnTo>
                    <a:pt x="289" y="228"/>
                  </a:lnTo>
                  <a:lnTo>
                    <a:pt x="288" y="228"/>
                  </a:lnTo>
                  <a:lnTo>
                    <a:pt x="288" y="228"/>
                  </a:lnTo>
                  <a:lnTo>
                    <a:pt x="288" y="230"/>
                  </a:lnTo>
                  <a:lnTo>
                    <a:pt x="286" y="232"/>
                  </a:lnTo>
                  <a:lnTo>
                    <a:pt x="285" y="234"/>
                  </a:lnTo>
                  <a:lnTo>
                    <a:pt x="285" y="236"/>
                  </a:lnTo>
                  <a:lnTo>
                    <a:pt x="285" y="239"/>
                  </a:lnTo>
                  <a:lnTo>
                    <a:pt x="285" y="239"/>
                  </a:lnTo>
                  <a:lnTo>
                    <a:pt x="285" y="240"/>
                  </a:lnTo>
                  <a:lnTo>
                    <a:pt x="285" y="242"/>
                  </a:lnTo>
                  <a:lnTo>
                    <a:pt x="285" y="243"/>
                  </a:lnTo>
                  <a:lnTo>
                    <a:pt x="285" y="244"/>
                  </a:lnTo>
                  <a:lnTo>
                    <a:pt x="286" y="244"/>
                  </a:lnTo>
                  <a:lnTo>
                    <a:pt x="286" y="246"/>
                  </a:lnTo>
                  <a:lnTo>
                    <a:pt x="288" y="247"/>
                  </a:lnTo>
                  <a:lnTo>
                    <a:pt x="289" y="248"/>
                  </a:lnTo>
                  <a:lnTo>
                    <a:pt x="290" y="250"/>
                  </a:lnTo>
                  <a:lnTo>
                    <a:pt x="293" y="250"/>
                  </a:lnTo>
                  <a:lnTo>
                    <a:pt x="294" y="251"/>
                  </a:lnTo>
                  <a:lnTo>
                    <a:pt x="296" y="251"/>
                  </a:lnTo>
                  <a:lnTo>
                    <a:pt x="298" y="252"/>
                  </a:lnTo>
                  <a:lnTo>
                    <a:pt x="300" y="252"/>
                  </a:lnTo>
                  <a:lnTo>
                    <a:pt x="301" y="252"/>
                  </a:lnTo>
                  <a:lnTo>
                    <a:pt x="302" y="254"/>
                  </a:lnTo>
                  <a:lnTo>
                    <a:pt x="304" y="254"/>
                  </a:lnTo>
                  <a:lnTo>
                    <a:pt x="305" y="255"/>
                  </a:lnTo>
                  <a:lnTo>
                    <a:pt x="305" y="255"/>
                  </a:lnTo>
                  <a:lnTo>
                    <a:pt x="305" y="257"/>
                  </a:lnTo>
                  <a:lnTo>
                    <a:pt x="305" y="257"/>
                  </a:lnTo>
                  <a:lnTo>
                    <a:pt x="305" y="257"/>
                  </a:lnTo>
                  <a:lnTo>
                    <a:pt x="305" y="257"/>
                  </a:lnTo>
                  <a:lnTo>
                    <a:pt x="305" y="258"/>
                  </a:lnTo>
                  <a:lnTo>
                    <a:pt x="304" y="258"/>
                  </a:lnTo>
                  <a:lnTo>
                    <a:pt x="302" y="258"/>
                  </a:lnTo>
                  <a:lnTo>
                    <a:pt x="300" y="257"/>
                  </a:lnTo>
                  <a:lnTo>
                    <a:pt x="298" y="257"/>
                  </a:lnTo>
                  <a:lnTo>
                    <a:pt x="296" y="257"/>
                  </a:lnTo>
                  <a:lnTo>
                    <a:pt x="293" y="257"/>
                  </a:lnTo>
                  <a:lnTo>
                    <a:pt x="290" y="257"/>
                  </a:lnTo>
                  <a:lnTo>
                    <a:pt x="289" y="255"/>
                  </a:lnTo>
                  <a:lnTo>
                    <a:pt x="286" y="255"/>
                  </a:lnTo>
                  <a:lnTo>
                    <a:pt x="285" y="254"/>
                  </a:lnTo>
                  <a:lnTo>
                    <a:pt x="284" y="252"/>
                  </a:lnTo>
                  <a:lnTo>
                    <a:pt x="282" y="250"/>
                  </a:lnTo>
                  <a:lnTo>
                    <a:pt x="281" y="247"/>
                  </a:lnTo>
                  <a:lnTo>
                    <a:pt x="279" y="246"/>
                  </a:lnTo>
                  <a:lnTo>
                    <a:pt x="278" y="243"/>
                  </a:lnTo>
                  <a:lnTo>
                    <a:pt x="278" y="243"/>
                  </a:lnTo>
                  <a:lnTo>
                    <a:pt x="278" y="242"/>
                  </a:lnTo>
                  <a:lnTo>
                    <a:pt x="278" y="242"/>
                  </a:lnTo>
                  <a:lnTo>
                    <a:pt x="278" y="242"/>
                  </a:lnTo>
                  <a:lnTo>
                    <a:pt x="279" y="240"/>
                  </a:lnTo>
                  <a:lnTo>
                    <a:pt x="279" y="240"/>
                  </a:lnTo>
                  <a:lnTo>
                    <a:pt x="279" y="239"/>
                  </a:lnTo>
                  <a:lnTo>
                    <a:pt x="279" y="239"/>
                  </a:lnTo>
                  <a:lnTo>
                    <a:pt x="281" y="238"/>
                  </a:lnTo>
                  <a:lnTo>
                    <a:pt x="281" y="236"/>
                  </a:lnTo>
                  <a:lnTo>
                    <a:pt x="281" y="234"/>
                  </a:lnTo>
                  <a:lnTo>
                    <a:pt x="282" y="232"/>
                  </a:lnTo>
                  <a:lnTo>
                    <a:pt x="282" y="231"/>
                  </a:lnTo>
                  <a:lnTo>
                    <a:pt x="284" y="228"/>
                  </a:lnTo>
                  <a:lnTo>
                    <a:pt x="284" y="225"/>
                  </a:lnTo>
                  <a:lnTo>
                    <a:pt x="284" y="224"/>
                  </a:lnTo>
                  <a:lnTo>
                    <a:pt x="284" y="223"/>
                  </a:lnTo>
                  <a:lnTo>
                    <a:pt x="284" y="220"/>
                  </a:lnTo>
                  <a:lnTo>
                    <a:pt x="284" y="219"/>
                  </a:lnTo>
                  <a:lnTo>
                    <a:pt x="285" y="217"/>
                  </a:lnTo>
                  <a:lnTo>
                    <a:pt x="285" y="216"/>
                  </a:lnTo>
                  <a:lnTo>
                    <a:pt x="286" y="215"/>
                  </a:lnTo>
                  <a:lnTo>
                    <a:pt x="286" y="215"/>
                  </a:lnTo>
                  <a:lnTo>
                    <a:pt x="286" y="213"/>
                  </a:lnTo>
                  <a:lnTo>
                    <a:pt x="285" y="213"/>
                  </a:lnTo>
                  <a:lnTo>
                    <a:pt x="285" y="213"/>
                  </a:lnTo>
                  <a:lnTo>
                    <a:pt x="285" y="213"/>
                  </a:lnTo>
                  <a:lnTo>
                    <a:pt x="284" y="212"/>
                  </a:lnTo>
                  <a:lnTo>
                    <a:pt x="284" y="211"/>
                  </a:lnTo>
                  <a:lnTo>
                    <a:pt x="284" y="209"/>
                  </a:lnTo>
                  <a:lnTo>
                    <a:pt x="284" y="208"/>
                  </a:lnTo>
                  <a:lnTo>
                    <a:pt x="282" y="207"/>
                  </a:lnTo>
                  <a:lnTo>
                    <a:pt x="282" y="205"/>
                  </a:lnTo>
                  <a:lnTo>
                    <a:pt x="281" y="205"/>
                  </a:lnTo>
                  <a:lnTo>
                    <a:pt x="279" y="204"/>
                  </a:lnTo>
                  <a:lnTo>
                    <a:pt x="279" y="203"/>
                  </a:lnTo>
                  <a:lnTo>
                    <a:pt x="279" y="201"/>
                  </a:lnTo>
                  <a:lnTo>
                    <a:pt x="278" y="200"/>
                  </a:lnTo>
                  <a:lnTo>
                    <a:pt x="278" y="198"/>
                  </a:lnTo>
                  <a:lnTo>
                    <a:pt x="278" y="197"/>
                  </a:lnTo>
                  <a:lnTo>
                    <a:pt x="278" y="196"/>
                  </a:lnTo>
                  <a:lnTo>
                    <a:pt x="278" y="194"/>
                  </a:lnTo>
                  <a:lnTo>
                    <a:pt x="278" y="193"/>
                  </a:lnTo>
                  <a:lnTo>
                    <a:pt x="277" y="193"/>
                  </a:lnTo>
                  <a:lnTo>
                    <a:pt x="277" y="193"/>
                  </a:lnTo>
                  <a:lnTo>
                    <a:pt x="277" y="192"/>
                  </a:lnTo>
                  <a:lnTo>
                    <a:pt x="275" y="192"/>
                  </a:lnTo>
                  <a:lnTo>
                    <a:pt x="274" y="192"/>
                  </a:lnTo>
                  <a:lnTo>
                    <a:pt x="274" y="192"/>
                  </a:lnTo>
                  <a:lnTo>
                    <a:pt x="273" y="192"/>
                  </a:lnTo>
                  <a:lnTo>
                    <a:pt x="271" y="192"/>
                  </a:lnTo>
                  <a:lnTo>
                    <a:pt x="269" y="192"/>
                  </a:lnTo>
                  <a:lnTo>
                    <a:pt x="267" y="192"/>
                  </a:lnTo>
                  <a:lnTo>
                    <a:pt x="265" y="192"/>
                  </a:lnTo>
                  <a:lnTo>
                    <a:pt x="262" y="192"/>
                  </a:lnTo>
                  <a:lnTo>
                    <a:pt x="261" y="192"/>
                  </a:lnTo>
                  <a:lnTo>
                    <a:pt x="258" y="193"/>
                  </a:lnTo>
                  <a:lnTo>
                    <a:pt x="255" y="193"/>
                  </a:lnTo>
                  <a:lnTo>
                    <a:pt x="252" y="194"/>
                  </a:lnTo>
                  <a:lnTo>
                    <a:pt x="250" y="196"/>
                  </a:lnTo>
                  <a:lnTo>
                    <a:pt x="248" y="197"/>
                  </a:lnTo>
                  <a:lnTo>
                    <a:pt x="246" y="197"/>
                  </a:lnTo>
                  <a:lnTo>
                    <a:pt x="244" y="198"/>
                  </a:lnTo>
                  <a:lnTo>
                    <a:pt x="243" y="200"/>
                  </a:lnTo>
                  <a:lnTo>
                    <a:pt x="242" y="201"/>
                  </a:lnTo>
                  <a:lnTo>
                    <a:pt x="240" y="201"/>
                  </a:lnTo>
                  <a:lnTo>
                    <a:pt x="240" y="203"/>
                  </a:lnTo>
                  <a:lnTo>
                    <a:pt x="240" y="204"/>
                  </a:lnTo>
                  <a:lnTo>
                    <a:pt x="240" y="205"/>
                  </a:lnTo>
                  <a:lnTo>
                    <a:pt x="240" y="208"/>
                  </a:lnTo>
                  <a:lnTo>
                    <a:pt x="239" y="208"/>
                  </a:lnTo>
                  <a:lnTo>
                    <a:pt x="239" y="209"/>
                  </a:lnTo>
                  <a:lnTo>
                    <a:pt x="240" y="211"/>
                  </a:lnTo>
                  <a:lnTo>
                    <a:pt x="240" y="211"/>
                  </a:lnTo>
                  <a:lnTo>
                    <a:pt x="240" y="212"/>
                  </a:lnTo>
                  <a:lnTo>
                    <a:pt x="240" y="213"/>
                  </a:lnTo>
                  <a:lnTo>
                    <a:pt x="240" y="215"/>
                  </a:lnTo>
                  <a:lnTo>
                    <a:pt x="242" y="215"/>
                  </a:lnTo>
                  <a:lnTo>
                    <a:pt x="242" y="216"/>
                  </a:lnTo>
                  <a:lnTo>
                    <a:pt x="242" y="217"/>
                  </a:lnTo>
                  <a:lnTo>
                    <a:pt x="243" y="219"/>
                  </a:lnTo>
                  <a:lnTo>
                    <a:pt x="243" y="220"/>
                  </a:lnTo>
                  <a:lnTo>
                    <a:pt x="243" y="221"/>
                  </a:lnTo>
                  <a:lnTo>
                    <a:pt x="243" y="223"/>
                  </a:lnTo>
                  <a:lnTo>
                    <a:pt x="243" y="224"/>
                  </a:lnTo>
                  <a:lnTo>
                    <a:pt x="243" y="227"/>
                  </a:lnTo>
                  <a:lnTo>
                    <a:pt x="242" y="230"/>
                  </a:lnTo>
                  <a:lnTo>
                    <a:pt x="240" y="234"/>
                  </a:lnTo>
                  <a:lnTo>
                    <a:pt x="240" y="236"/>
                  </a:lnTo>
                  <a:lnTo>
                    <a:pt x="239" y="239"/>
                  </a:lnTo>
                  <a:lnTo>
                    <a:pt x="238" y="240"/>
                  </a:lnTo>
                  <a:lnTo>
                    <a:pt x="238" y="242"/>
                  </a:lnTo>
                  <a:lnTo>
                    <a:pt x="236" y="242"/>
                  </a:lnTo>
                  <a:lnTo>
                    <a:pt x="235" y="243"/>
                  </a:lnTo>
                  <a:lnTo>
                    <a:pt x="234" y="244"/>
                  </a:lnTo>
                  <a:lnTo>
                    <a:pt x="232" y="244"/>
                  </a:lnTo>
                  <a:lnTo>
                    <a:pt x="231" y="246"/>
                  </a:lnTo>
                  <a:lnTo>
                    <a:pt x="229" y="247"/>
                  </a:lnTo>
                  <a:lnTo>
                    <a:pt x="228" y="247"/>
                  </a:lnTo>
                  <a:lnTo>
                    <a:pt x="228" y="248"/>
                  </a:lnTo>
                  <a:lnTo>
                    <a:pt x="227" y="248"/>
                  </a:lnTo>
                  <a:lnTo>
                    <a:pt x="225" y="250"/>
                  </a:lnTo>
                  <a:lnTo>
                    <a:pt x="224" y="252"/>
                  </a:lnTo>
                  <a:lnTo>
                    <a:pt x="223" y="254"/>
                  </a:lnTo>
                  <a:lnTo>
                    <a:pt x="221" y="255"/>
                  </a:lnTo>
                  <a:lnTo>
                    <a:pt x="221" y="257"/>
                  </a:lnTo>
                  <a:lnTo>
                    <a:pt x="220" y="259"/>
                  </a:lnTo>
                  <a:lnTo>
                    <a:pt x="217" y="262"/>
                  </a:lnTo>
                  <a:lnTo>
                    <a:pt x="217" y="263"/>
                  </a:lnTo>
                  <a:lnTo>
                    <a:pt x="216" y="265"/>
                  </a:lnTo>
                  <a:lnTo>
                    <a:pt x="216" y="266"/>
                  </a:lnTo>
                  <a:lnTo>
                    <a:pt x="215" y="266"/>
                  </a:lnTo>
                  <a:lnTo>
                    <a:pt x="213" y="267"/>
                  </a:lnTo>
                  <a:lnTo>
                    <a:pt x="212" y="267"/>
                  </a:lnTo>
                  <a:lnTo>
                    <a:pt x="211" y="269"/>
                  </a:lnTo>
                  <a:lnTo>
                    <a:pt x="208" y="270"/>
                  </a:lnTo>
                  <a:lnTo>
                    <a:pt x="207" y="271"/>
                  </a:lnTo>
                  <a:lnTo>
                    <a:pt x="205" y="271"/>
                  </a:lnTo>
                  <a:lnTo>
                    <a:pt x="202" y="273"/>
                  </a:lnTo>
                  <a:lnTo>
                    <a:pt x="201" y="274"/>
                  </a:lnTo>
                  <a:lnTo>
                    <a:pt x="200" y="274"/>
                  </a:lnTo>
                  <a:lnTo>
                    <a:pt x="197" y="275"/>
                  </a:lnTo>
                  <a:lnTo>
                    <a:pt x="196" y="275"/>
                  </a:lnTo>
                  <a:lnTo>
                    <a:pt x="193" y="277"/>
                  </a:lnTo>
                  <a:lnTo>
                    <a:pt x="192" y="277"/>
                  </a:lnTo>
                  <a:lnTo>
                    <a:pt x="190" y="277"/>
                  </a:lnTo>
                  <a:lnTo>
                    <a:pt x="190" y="277"/>
                  </a:lnTo>
                  <a:lnTo>
                    <a:pt x="189" y="278"/>
                  </a:lnTo>
                  <a:lnTo>
                    <a:pt x="189" y="279"/>
                  </a:lnTo>
                  <a:lnTo>
                    <a:pt x="188" y="279"/>
                  </a:lnTo>
                  <a:lnTo>
                    <a:pt x="188" y="281"/>
                  </a:lnTo>
                  <a:lnTo>
                    <a:pt x="188" y="282"/>
                  </a:lnTo>
                  <a:lnTo>
                    <a:pt x="188" y="282"/>
                  </a:lnTo>
                  <a:lnTo>
                    <a:pt x="188" y="284"/>
                  </a:lnTo>
                  <a:lnTo>
                    <a:pt x="186" y="285"/>
                  </a:lnTo>
                  <a:lnTo>
                    <a:pt x="186" y="286"/>
                  </a:lnTo>
                  <a:lnTo>
                    <a:pt x="186" y="286"/>
                  </a:lnTo>
                  <a:lnTo>
                    <a:pt x="185" y="288"/>
                  </a:lnTo>
                  <a:lnTo>
                    <a:pt x="185" y="288"/>
                  </a:lnTo>
                  <a:lnTo>
                    <a:pt x="184" y="289"/>
                  </a:lnTo>
                  <a:lnTo>
                    <a:pt x="184" y="289"/>
                  </a:lnTo>
                  <a:lnTo>
                    <a:pt x="182" y="289"/>
                  </a:lnTo>
                  <a:lnTo>
                    <a:pt x="182" y="289"/>
                  </a:lnTo>
                  <a:lnTo>
                    <a:pt x="181" y="289"/>
                  </a:lnTo>
                  <a:lnTo>
                    <a:pt x="181" y="289"/>
                  </a:lnTo>
                  <a:lnTo>
                    <a:pt x="180" y="289"/>
                  </a:lnTo>
                  <a:lnTo>
                    <a:pt x="180" y="289"/>
                  </a:lnTo>
                  <a:lnTo>
                    <a:pt x="178" y="289"/>
                  </a:lnTo>
                  <a:lnTo>
                    <a:pt x="177" y="288"/>
                  </a:lnTo>
                  <a:lnTo>
                    <a:pt x="175" y="286"/>
                  </a:lnTo>
                  <a:lnTo>
                    <a:pt x="174" y="285"/>
                  </a:lnTo>
                  <a:lnTo>
                    <a:pt x="171" y="284"/>
                  </a:lnTo>
                  <a:lnTo>
                    <a:pt x="170" y="282"/>
                  </a:lnTo>
                  <a:lnTo>
                    <a:pt x="166" y="281"/>
                  </a:lnTo>
                  <a:lnTo>
                    <a:pt x="163" y="281"/>
                  </a:lnTo>
                  <a:lnTo>
                    <a:pt x="159" y="279"/>
                  </a:lnTo>
                  <a:lnTo>
                    <a:pt x="158" y="279"/>
                  </a:lnTo>
                  <a:lnTo>
                    <a:pt x="157" y="278"/>
                  </a:lnTo>
                  <a:lnTo>
                    <a:pt x="155" y="278"/>
                  </a:lnTo>
                  <a:lnTo>
                    <a:pt x="154" y="278"/>
                  </a:lnTo>
                  <a:lnTo>
                    <a:pt x="151" y="277"/>
                  </a:lnTo>
                  <a:lnTo>
                    <a:pt x="151" y="275"/>
                  </a:lnTo>
                  <a:lnTo>
                    <a:pt x="150" y="275"/>
                  </a:lnTo>
                  <a:lnTo>
                    <a:pt x="148" y="274"/>
                  </a:lnTo>
                  <a:lnTo>
                    <a:pt x="146" y="273"/>
                  </a:lnTo>
                  <a:lnTo>
                    <a:pt x="144" y="270"/>
                  </a:lnTo>
                  <a:lnTo>
                    <a:pt x="142" y="267"/>
                  </a:lnTo>
                  <a:lnTo>
                    <a:pt x="140" y="266"/>
                  </a:lnTo>
                  <a:lnTo>
                    <a:pt x="139" y="265"/>
                  </a:lnTo>
                  <a:lnTo>
                    <a:pt x="138" y="263"/>
                  </a:lnTo>
                  <a:lnTo>
                    <a:pt x="136" y="261"/>
                  </a:lnTo>
                  <a:lnTo>
                    <a:pt x="135" y="259"/>
                  </a:lnTo>
                  <a:lnTo>
                    <a:pt x="135" y="257"/>
                  </a:lnTo>
                  <a:lnTo>
                    <a:pt x="134" y="254"/>
                  </a:lnTo>
                  <a:lnTo>
                    <a:pt x="134" y="252"/>
                  </a:lnTo>
                  <a:lnTo>
                    <a:pt x="134" y="252"/>
                  </a:lnTo>
                  <a:lnTo>
                    <a:pt x="135" y="252"/>
                  </a:lnTo>
                  <a:lnTo>
                    <a:pt x="136" y="251"/>
                  </a:lnTo>
                  <a:lnTo>
                    <a:pt x="138" y="251"/>
                  </a:lnTo>
                  <a:lnTo>
                    <a:pt x="140" y="252"/>
                  </a:lnTo>
                  <a:lnTo>
                    <a:pt x="142" y="252"/>
                  </a:lnTo>
                  <a:lnTo>
                    <a:pt x="144" y="252"/>
                  </a:lnTo>
                  <a:lnTo>
                    <a:pt x="146" y="252"/>
                  </a:lnTo>
                  <a:lnTo>
                    <a:pt x="147" y="254"/>
                  </a:lnTo>
                  <a:lnTo>
                    <a:pt x="147" y="254"/>
                  </a:lnTo>
                  <a:lnTo>
                    <a:pt x="148" y="255"/>
                  </a:lnTo>
                  <a:lnTo>
                    <a:pt x="150" y="255"/>
                  </a:lnTo>
                  <a:lnTo>
                    <a:pt x="151" y="257"/>
                  </a:lnTo>
                  <a:lnTo>
                    <a:pt x="151" y="258"/>
                  </a:lnTo>
                  <a:lnTo>
                    <a:pt x="153" y="258"/>
                  </a:lnTo>
                  <a:lnTo>
                    <a:pt x="153" y="259"/>
                  </a:lnTo>
                  <a:lnTo>
                    <a:pt x="154" y="259"/>
                  </a:lnTo>
                  <a:lnTo>
                    <a:pt x="155" y="261"/>
                  </a:lnTo>
                  <a:lnTo>
                    <a:pt x="155" y="261"/>
                  </a:lnTo>
                  <a:lnTo>
                    <a:pt x="157" y="262"/>
                  </a:lnTo>
                  <a:lnTo>
                    <a:pt x="158" y="262"/>
                  </a:lnTo>
                  <a:lnTo>
                    <a:pt x="159" y="262"/>
                  </a:lnTo>
                  <a:lnTo>
                    <a:pt x="159" y="262"/>
                  </a:lnTo>
                  <a:lnTo>
                    <a:pt x="162" y="262"/>
                  </a:lnTo>
                  <a:lnTo>
                    <a:pt x="165" y="262"/>
                  </a:lnTo>
                  <a:lnTo>
                    <a:pt x="166" y="261"/>
                  </a:lnTo>
                  <a:lnTo>
                    <a:pt x="169" y="261"/>
                  </a:lnTo>
                  <a:lnTo>
                    <a:pt x="170" y="261"/>
                  </a:lnTo>
                  <a:lnTo>
                    <a:pt x="171" y="259"/>
                  </a:lnTo>
                  <a:lnTo>
                    <a:pt x="174" y="259"/>
                  </a:lnTo>
                  <a:lnTo>
                    <a:pt x="177" y="259"/>
                  </a:lnTo>
                  <a:lnTo>
                    <a:pt x="178" y="259"/>
                  </a:lnTo>
                  <a:lnTo>
                    <a:pt x="181" y="259"/>
                  </a:lnTo>
                  <a:lnTo>
                    <a:pt x="184" y="258"/>
                  </a:lnTo>
                  <a:lnTo>
                    <a:pt x="185" y="257"/>
                  </a:lnTo>
                  <a:lnTo>
                    <a:pt x="186" y="255"/>
                  </a:lnTo>
                  <a:lnTo>
                    <a:pt x="188" y="254"/>
                  </a:lnTo>
                  <a:lnTo>
                    <a:pt x="189" y="252"/>
                  </a:lnTo>
                  <a:lnTo>
                    <a:pt x="190" y="251"/>
                  </a:lnTo>
                  <a:lnTo>
                    <a:pt x="192" y="248"/>
                  </a:lnTo>
                  <a:lnTo>
                    <a:pt x="193" y="247"/>
                  </a:lnTo>
                  <a:lnTo>
                    <a:pt x="194" y="246"/>
                  </a:lnTo>
                  <a:lnTo>
                    <a:pt x="196" y="244"/>
                  </a:lnTo>
                  <a:lnTo>
                    <a:pt x="198" y="243"/>
                  </a:lnTo>
                  <a:lnTo>
                    <a:pt x="200" y="240"/>
                  </a:lnTo>
                  <a:lnTo>
                    <a:pt x="201" y="239"/>
                  </a:lnTo>
                  <a:lnTo>
                    <a:pt x="202" y="238"/>
                  </a:lnTo>
                  <a:lnTo>
                    <a:pt x="204" y="236"/>
                  </a:lnTo>
                  <a:lnTo>
                    <a:pt x="207" y="235"/>
                  </a:lnTo>
                  <a:lnTo>
                    <a:pt x="208" y="234"/>
                  </a:lnTo>
                  <a:lnTo>
                    <a:pt x="209" y="234"/>
                  </a:lnTo>
                  <a:lnTo>
                    <a:pt x="211" y="234"/>
                  </a:lnTo>
                  <a:lnTo>
                    <a:pt x="211" y="234"/>
                  </a:lnTo>
                  <a:lnTo>
                    <a:pt x="212" y="232"/>
                  </a:lnTo>
                  <a:lnTo>
                    <a:pt x="212" y="232"/>
                  </a:lnTo>
                  <a:lnTo>
                    <a:pt x="213" y="231"/>
                  </a:lnTo>
                  <a:lnTo>
                    <a:pt x="213" y="230"/>
                  </a:lnTo>
                  <a:lnTo>
                    <a:pt x="213" y="230"/>
                  </a:lnTo>
                  <a:lnTo>
                    <a:pt x="215" y="228"/>
                  </a:lnTo>
                  <a:lnTo>
                    <a:pt x="215" y="227"/>
                  </a:lnTo>
                  <a:lnTo>
                    <a:pt x="215" y="224"/>
                  </a:lnTo>
                  <a:lnTo>
                    <a:pt x="216" y="221"/>
                  </a:lnTo>
                  <a:lnTo>
                    <a:pt x="216" y="220"/>
                  </a:lnTo>
                  <a:lnTo>
                    <a:pt x="216" y="219"/>
                  </a:lnTo>
                  <a:lnTo>
                    <a:pt x="217" y="216"/>
                  </a:lnTo>
                  <a:lnTo>
                    <a:pt x="219" y="215"/>
                  </a:lnTo>
                  <a:lnTo>
                    <a:pt x="219" y="212"/>
                  </a:lnTo>
                  <a:lnTo>
                    <a:pt x="220" y="211"/>
                  </a:lnTo>
                  <a:lnTo>
                    <a:pt x="221" y="208"/>
                  </a:lnTo>
                  <a:lnTo>
                    <a:pt x="223" y="205"/>
                  </a:lnTo>
                  <a:lnTo>
                    <a:pt x="225" y="204"/>
                  </a:lnTo>
                  <a:lnTo>
                    <a:pt x="225" y="203"/>
                  </a:lnTo>
                  <a:lnTo>
                    <a:pt x="225" y="203"/>
                  </a:lnTo>
                  <a:lnTo>
                    <a:pt x="225" y="201"/>
                  </a:lnTo>
                  <a:lnTo>
                    <a:pt x="227" y="200"/>
                  </a:lnTo>
                  <a:lnTo>
                    <a:pt x="227" y="198"/>
                  </a:lnTo>
                  <a:lnTo>
                    <a:pt x="225" y="197"/>
                  </a:lnTo>
                  <a:lnTo>
                    <a:pt x="225" y="197"/>
                  </a:lnTo>
                  <a:lnTo>
                    <a:pt x="225" y="196"/>
                  </a:lnTo>
                  <a:lnTo>
                    <a:pt x="224" y="193"/>
                  </a:lnTo>
                  <a:lnTo>
                    <a:pt x="223" y="190"/>
                  </a:lnTo>
                  <a:lnTo>
                    <a:pt x="221" y="188"/>
                  </a:lnTo>
                  <a:lnTo>
                    <a:pt x="220" y="186"/>
                  </a:lnTo>
                  <a:lnTo>
                    <a:pt x="220" y="184"/>
                  </a:lnTo>
                  <a:lnTo>
                    <a:pt x="219" y="181"/>
                  </a:lnTo>
                  <a:lnTo>
                    <a:pt x="219" y="178"/>
                  </a:lnTo>
                  <a:lnTo>
                    <a:pt x="219" y="176"/>
                  </a:lnTo>
                  <a:lnTo>
                    <a:pt x="219" y="173"/>
                  </a:lnTo>
                  <a:lnTo>
                    <a:pt x="219" y="171"/>
                  </a:lnTo>
                  <a:lnTo>
                    <a:pt x="220" y="169"/>
                  </a:lnTo>
                  <a:lnTo>
                    <a:pt x="220" y="169"/>
                  </a:lnTo>
                  <a:lnTo>
                    <a:pt x="221" y="166"/>
                  </a:lnTo>
                  <a:lnTo>
                    <a:pt x="221" y="165"/>
                  </a:lnTo>
                  <a:lnTo>
                    <a:pt x="221" y="162"/>
                  </a:lnTo>
                  <a:lnTo>
                    <a:pt x="223" y="159"/>
                  </a:lnTo>
                  <a:lnTo>
                    <a:pt x="223" y="157"/>
                  </a:lnTo>
                  <a:lnTo>
                    <a:pt x="223" y="154"/>
                  </a:lnTo>
                  <a:lnTo>
                    <a:pt x="224" y="151"/>
                  </a:lnTo>
                  <a:lnTo>
                    <a:pt x="225" y="150"/>
                  </a:lnTo>
                  <a:lnTo>
                    <a:pt x="225" y="148"/>
                  </a:lnTo>
                  <a:lnTo>
                    <a:pt x="225" y="147"/>
                  </a:lnTo>
                  <a:lnTo>
                    <a:pt x="227" y="147"/>
                  </a:lnTo>
                  <a:lnTo>
                    <a:pt x="227" y="146"/>
                  </a:lnTo>
                  <a:lnTo>
                    <a:pt x="227" y="143"/>
                  </a:lnTo>
                  <a:lnTo>
                    <a:pt x="227" y="142"/>
                  </a:lnTo>
                  <a:lnTo>
                    <a:pt x="227" y="140"/>
                  </a:lnTo>
                  <a:lnTo>
                    <a:pt x="227" y="139"/>
                  </a:lnTo>
                  <a:lnTo>
                    <a:pt x="227" y="138"/>
                  </a:lnTo>
                  <a:lnTo>
                    <a:pt x="227" y="136"/>
                  </a:lnTo>
                  <a:lnTo>
                    <a:pt x="228" y="136"/>
                  </a:lnTo>
                  <a:lnTo>
                    <a:pt x="228" y="135"/>
                  </a:lnTo>
                  <a:lnTo>
                    <a:pt x="228" y="134"/>
                  </a:lnTo>
                  <a:lnTo>
                    <a:pt x="229" y="134"/>
                  </a:lnTo>
                  <a:lnTo>
                    <a:pt x="229" y="132"/>
                  </a:lnTo>
                  <a:lnTo>
                    <a:pt x="229" y="132"/>
                  </a:lnTo>
                  <a:lnTo>
                    <a:pt x="231" y="131"/>
                  </a:lnTo>
                  <a:lnTo>
                    <a:pt x="231" y="131"/>
                  </a:lnTo>
                  <a:lnTo>
                    <a:pt x="231" y="130"/>
                  </a:lnTo>
                  <a:lnTo>
                    <a:pt x="231" y="128"/>
                  </a:lnTo>
                  <a:lnTo>
                    <a:pt x="231" y="128"/>
                  </a:lnTo>
                  <a:lnTo>
                    <a:pt x="231" y="127"/>
                  </a:lnTo>
                  <a:lnTo>
                    <a:pt x="231" y="126"/>
                  </a:lnTo>
                  <a:lnTo>
                    <a:pt x="231" y="126"/>
                  </a:lnTo>
                  <a:lnTo>
                    <a:pt x="231" y="124"/>
                  </a:lnTo>
                  <a:lnTo>
                    <a:pt x="232" y="124"/>
                  </a:lnTo>
                  <a:lnTo>
                    <a:pt x="232" y="123"/>
                  </a:lnTo>
                  <a:lnTo>
                    <a:pt x="232" y="121"/>
                  </a:lnTo>
                  <a:lnTo>
                    <a:pt x="234" y="120"/>
                  </a:lnTo>
                  <a:lnTo>
                    <a:pt x="234" y="120"/>
                  </a:lnTo>
                  <a:lnTo>
                    <a:pt x="235" y="119"/>
                  </a:lnTo>
                  <a:lnTo>
                    <a:pt x="236" y="116"/>
                  </a:lnTo>
                  <a:lnTo>
                    <a:pt x="238" y="113"/>
                  </a:lnTo>
                  <a:lnTo>
                    <a:pt x="238" y="112"/>
                  </a:lnTo>
                  <a:lnTo>
                    <a:pt x="238" y="111"/>
                  </a:lnTo>
                  <a:lnTo>
                    <a:pt x="239" y="108"/>
                  </a:lnTo>
                  <a:lnTo>
                    <a:pt x="239" y="105"/>
                  </a:lnTo>
                  <a:lnTo>
                    <a:pt x="239" y="103"/>
                  </a:lnTo>
                  <a:lnTo>
                    <a:pt x="239" y="100"/>
                  </a:lnTo>
                  <a:lnTo>
                    <a:pt x="240" y="97"/>
                  </a:lnTo>
                  <a:lnTo>
                    <a:pt x="240" y="94"/>
                  </a:lnTo>
                  <a:lnTo>
                    <a:pt x="240" y="93"/>
                  </a:lnTo>
                  <a:lnTo>
                    <a:pt x="240" y="92"/>
                  </a:lnTo>
                  <a:lnTo>
                    <a:pt x="240" y="90"/>
                  </a:lnTo>
                  <a:lnTo>
                    <a:pt x="240" y="89"/>
                  </a:lnTo>
                  <a:lnTo>
                    <a:pt x="240" y="88"/>
                  </a:lnTo>
                  <a:lnTo>
                    <a:pt x="240" y="88"/>
                  </a:lnTo>
                  <a:lnTo>
                    <a:pt x="240" y="86"/>
                  </a:lnTo>
                  <a:lnTo>
                    <a:pt x="239" y="85"/>
                  </a:lnTo>
                  <a:lnTo>
                    <a:pt x="239" y="84"/>
                  </a:lnTo>
                  <a:lnTo>
                    <a:pt x="238" y="82"/>
                  </a:lnTo>
                  <a:lnTo>
                    <a:pt x="236" y="80"/>
                  </a:lnTo>
                  <a:lnTo>
                    <a:pt x="235" y="77"/>
                  </a:lnTo>
                  <a:lnTo>
                    <a:pt x="235" y="76"/>
                  </a:lnTo>
                  <a:lnTo>
                    <a:pt x="235" y="74"/>
                  </a:lnTo>
                  <a:lnTo>
                    <a:pt x="235" y="73"/>
                  </a:lnTo>
                  <a:lnTo>
                    <a:pt x="235" y="72"/>
                  </a:lnTo>
                  <a:lnTo>
                    <a:pt x="235" y="72"/>
                  </a:lnTo>
                  <a:lnTo>
                    <a:pt x="236" y="70"/>
                  </a:lnTo>
                  <a:lnTo>
                    <a:pt x="236" y="70"/>
                  </a:lnTo>
                  <a:lnTo>
                    <a:pt x="238" y="69"/>
                  </a:lnTo>
                  <a:lnTo>
                    <a:pt x="238" y="69"/>
                  </a:lnTo>
                  <a:lnTo>
                    <a:pt x="239" y="67"/>
                  </a:lnTo>
                  <a:lnTo>
                    <a:pt x="240" y="66"/>
                  </a:lnTo>
                  <a:lnTo>
                    <a:pt x="240" y="65"/>
                  </a:lnTo>
                  <a:lnTo>
                    <a:pt x="242" y="63"/>
                  </a:lnTo>
                  <a:lnTo>
                    <a:pt x="244" y="61"/>
                  </a:lnTo>
                  <a:lnTo>
                    <a:pt x="247" y="57"/>
                  </a:lnTo>
                  <a:lnTo>
                    <a:pt x="250" y="53"/>
                  </a:lnTo>
                  <a:lnTo>
                    <a:pt x="251" y="47"/>
                  </a:lnTo>
                  <a:lnTo>
                    <a:pt x="254" y="45"/>
                  </a:lnTo>
                  <a:lnTo>
                    <a:pt x="255" y="40"/>
                  </a:lnTo>
                  <a:lnTo>
                    <a:pt x="255" y="39"/>
                  </a:lnTo>
                  <a:lnTo>
                    <a:pt x="257" y="35"/>
                  </a:lnTo>
                  <a:lnTo>
                    <a:pt x="258" y="32"/>
                  </a:lnTo>
                  <a:lnTo>
                    <a:pt x="258" y="30"/>
                  </a:lnTo>
                  <a:lnTo>
                    <a:pt x="258" y="27"/>
                  </a:lnTo>
                  <a:lnTo>
                    <a:pt x="259" y="27"/>
                  </a:lnTo>
                  <a:lnTo>
                    <a:pt x="259" y="26"/>
                  </a:lnTo>
                  <a:lnTo>
                    <a:pt x="259" y="24"/>
                  </a:lnTo>
                  <a:lnTo>
                    <a:pt x="258" y="23"/>
                  </a:lnTo>
                  <a:lnTo>
                    <a:pt x="258" y="22"/>
                  </a:lnTo>
                  <a:lnTo>
                    <a:pt x="258" y="20"/>
                  </a:lnTo>
                  <a:lnTo>
                    <a:pt x="258" y="20"/>
                  </a:lnTo>
                  <a:lnTo>
                    <a:pt x="255" y="17"/>
                  </a:lnTo>
                  <a:lnTo>
                    <a:pt x="252" y="15"/>
                  </a:lnTo>
                  <a:lnTo>
                    <a:pt x="250" y="13"/>
                  </a:lnTo>
                  <a:lnTo>
                    <a:pt x="248" y="12"/>
                  </a:lnTo>
                  <a:lnTo>
                    <a:pt x="247" y="11"/>
                  </a:lnTo>
                  <a:lnTo>
                    <a:pt x="246" y="9"/>
                  </a:lnTo>
                  <a:lnTo>
                    <a:pt x="243" y="8"/>
                  </a:lnTo>
                  <a:lnTo>
                    <a:pt x="240" y="8"/>
                  </a:lnTo>
                  <a:lnTo>
                    <a:pt x="238" y="7"/>
                  </a:lnTo>
                  <a:lnTo>
                    <a:pt x="235" y="7"/>
                  </a:lnTo>
                  <a:lnTo>
                    <a:pt x="232" y="5"/>
                  </a:lnTo>
                  <a:lnTo>
                    <a:pt x="229" y="5"/>
                  </a:lnTo>
                  <a:lnTo>
                    <a:pt x="227" y="4"/>
                  </a:lnTo>
                  <a:lnTo>
                    <a:pt x="225" y="4"/>
                  </a:lnTo>
                  <a:lnTo>
                    <a:pt x="224" y="3"/>
                  </a:lnTo>
                  <a:lnTo>
                    <a:pt x="224" y="3"/>
                  </a:lnTo>
                  <a:lnTo>
                    <a:pt x="224" y="3"/>
                  </a:lnTo>
                  <a:lnTo>
                    <a:pt x="223" y="1"/>
                  </a:lnTo>
                  <a:lnTo>
                    <a:pt x="223" y="1"/>
                  </a:lnTo>
                  <a:lnTo>
                    <a:pt x="221" y="0"/>
                  </a:lnTo>
                  <a:lnTo>
                    <a:pt x="221" y="0"/>
                  </a:lnTo>
                  <a:lnTo>
                    <a:pt x="221" y="0"/>
                  </a:lnTo>
                  <a:lnTo>
                    <a:pt x="220" y="0"/>
                  </a:lnTo>
                  <a:lnTo>
                    <a:pt x="220" y="1"/>
                  </a:lnTo>
                  <a:lnTo>
                    <a:pt x="219" y="1"/>
                  </a:lnTo>
                  <a:lnTo>
                    <a:pt x="217" y="3"/>
                  </a:lnTo>
                  <a:lnTo>
                    <a:pt x="216" y="5"/>
                  </a:lnTo>
                  <a:lnTo>
                    <a:pt x="213" y="8"/>
                  </a:lnTo>
                  <a:lnTo>
                    <a:pt x="212" y="9"/>
                  </a:lnTo>
                  <a:lnTo>
                    <a:pt x="211" y="12"/>
                  </a:lnTo>
                  <a:lnTo>
                    <a:pt x="209" y="13"/>
                  </a:lnTo>
                  <a:lnTo>
                    <a:pt x="208" y="17"/>
                  </a:lnTo>
                  <a:lnTo>
                    <a:pt x="207" y="20"/>
                  </a:lnTo>
                  <a:lnTo>
                    <a:pt x="205" y="24"/>
                  </a:lnTo>
                  <a:lnTo>
                    <a:pt x="204" y="27"/>
                  </a:lnTo>
                  <a:lnTo>
                    <a:pt x="201" y="32"/>
                  </a:lnTo>
                  <a:lnTo>
                    <a:pt x="198" y="36"/>
                  </a:lnTo>
                  <a:lnTo>
                    <a:pt x="196" y="40"/>
                  </a:lnTo>
                  <a:lnTo>
                    <a:pt x="194" y="42"/>
                  </a:lnTo>
                  <a:lnTo>
                    <a:pt x="193" y="45"/>
                  </a:lnTo>
                  <a:lnTo>
                    <a:pt x="192" y="46"/>
                  </a:lnTo>
                  <a:lnTo>
                    <a:pt x="190" y="47"/>
                  </a:lnTo>
                  <a:lnTo>
                    <a:pt x="189" y="49"/>
                  </a:lnTo>
                  <a:lnTo>
                    <a:pt x="186" y="50"/>
                  </a:lnTo>
                  <a:lnTo>
                    <a:pt x="185" y="51"/>
                  </a:lnTo>
                  <a:lnTo>
                    <a:pt x="184" y="53"/>
                  </a:lnTo>
                  <a:lnTo>
                    <a:pt x="181" y="54"/>
                  </a:lnTo>
                  <a:lnTo>
                    <a:pt x="177" y="55"/>
                  </a:lnTo>
                  <a:lnTo>
                    <a:pt x="174" y="58"/>
                  </a:lnTo>
                  <a:lnTo>
                    <a:pt x="170" y="59"/>
                  </a:lnTo>
                  <a:lnTo>
                    <a:pt x="169" y="59"/>
                  </a:lnTo>
                  <a:lnTo>
                    <a:pt x="167" y="61"/>
                  </a:lnTo>
                  <a:lnTo>
                    <a:pt x="166" y="62"/>
                  </a:lnTo>
                  <a:lnTo>
                    <a:pt x="165" y="63"/>
                  </a:lnTo>
                  <a:lnTo>
                    <a:pt x="163" y="65"/>
                  </a:lnTo>
                  <a:lnTo>
                    <a:pt x="162" y="65"/>
                  </a:lnTo>
                  <a:lnTo>
                    <a:pt x="162" y="66"/>
                  </a:lnTo>
                  <a:lnTo>
                    <a:pt x="161" y="67"/>
                  </a:lnTo>
                  <a:lnTo>
                    <a:pt x="159" y="69"/>
                  </a:lnTo>
                  <a:lnTo>
                    <a:pt x="159" y="72"/>
                  </a:lnTo>
                  <a:lnTo>
                    <a:pt x="158" y="73"/>
                  </a:lnTo>
                  <a:lnTo>
                    <a:pt x="157" y="74"/>
                  </a:lnTo>
                  <a:lnTo>
                    <a:pt x="157" y="74"/>
                  </a:lnTo>
                  <a:lnTo>
                    <a:pt x="155" y="76"/>
                  </a:lnTo>
                  <a:lnTo>
                    <a:pt x="155" y="76"/>
                  </a:lnTo>
                  <a:lnTo>
                    <a:pt x="155" y="77"/>
                  </a:lnTo>
                  <a:lnTo>
                    <a:pt x="155" y="77"/>
                  </a:lnTo>
                  <a:lnTo>
                    <a:pt x="157" y="77"/>
                  </a:lnTo>
                  <a:lnTo>
                    <a:pt x="157" y="78"/>
                  </a:lnTo>
                  <a:lnTo>
                    <a:pt x="157" y="78"/>
                  </a:lnTo>
                  <a:lnTo>
                    <a:pt x="161" y="80"/>
                  </a:lnTo>
                  <a:lnTo>
                    <a:pt x="162" y="81"/>
                  </a:lnTo>
                  <a:lnTo>
                    <a:pt x="162" y="81"/>
                  </a:lnTo>
                  <a:lnTo>
                    <a:pt x="163" y="81"/>
                  </a:lnTo>
                  <a:lnTo>
                    <a:pt x="163" y="82"/>
                  </a:lnTo>
                  <a:lnTo>
                    <a:pt x="163" y="82"/>
                  </a:lnTo>
                  <a:lnTo>
                    <a:pt x="162" y="85"/>
                  </a:lnTo>
                  <a:lnTo>
                    <a:pt x="162" y="86"/>
                  </a:lnTo>
                  <a:lnTo>
                    <a:pt x="161" y="88"/>
                  </a:lnTo>
                  <a:lnTo>
                    <a:pt x="159" y="90"/>
                  </a:lnTo>
                  <a:lnTo>
                    <a:pt x="159" y="93"/>
                  </a:lnTo>
                  <a:lnTo>
                    <a:pt x="157" y="96"/>
                  </a:lnTo>
                  <a:lnTo>
                    <a:pt x="157" y="99"/>
                  </a:lnTo>
                  <a:lnTo>
                    <a:pt x="155" y="100"/>
                  </a:lnTo>
                  <a:lnTo>
                    <a:pt x="155" y="103"/>
                  </a:lnTo>
                  <a:lnTo>
                    <a:pt x="154" y="104"/>
                  </a:lnTo>
                  <a:lnTo>
                    <a:pt x="154" y="105"/>
                  </a:lnTo>
                  <a:lnTo>
                    <a:pt x="154" y="107"/>
                  </a:lnTo>
                  <a:lnTo>
                    <a:pt x="154" y="108"/>
                  </a:lnTo>
                  <a:lnTo>
                    <a:pt x="153" y="109"/>
                  </a:lnTo>
                  <a:lnTo>
                    <a:pt x="153" y="111"/>
                  </a:lnTo>
                  <a:lnTo>
                    <a:pt x="153" y="111"/>
                  </a:lnTo>
                  <a:lnTo>
                    <a:pt x="151" y="112"/>
                  </a:lnTo>
                  <a:lnTo>
                    <a:pt x="151" y="112"/>
                  </a:lnTo>
                  <a:lnTo>
                    <a:pt x="150" y="112"/>
                  </a:lnTo>
                  <a:lnTo>
                    <a:pt x="150" y="112"/>
                  </a:lnTo>
                  <a:lnTo>
                    <a:pt x="148" y="112"/>
                  </a:lnTo>
                  <a:lnTo>
                    <a:pt x="148" y="112"/>
                  </a:lnTo>
                  <a:lnTo>
                    <a:pt x="148" y="112"/>
                  </a:lnTo>
                  <a:lnTo>
                    <a:pt x="147" y="112"/>
                  </a:lnTo>
                  <a:lnTo>
                    <a:pt x="147" y="112"/>
                  </a:lnTo>
                  <a:lnTo>
                    <a:pt x="146" y="113"/>
                  </a:lnTo>
                  <a:lnTo>
                    <a:pt x="146" y="113"/>
                  </a:lnTo>
                  <a:lnTo>
                    <a:pt x="144" y="115"/>
                  </a:lnTo>
                  <a:lnTo>
                    <a:pt x="144" y="115"/>
                  </a:lnTo>
                  <a:lnTo>
                    <a:pt x="144" y="116"/>
                  </a:lnTo>
                  <a:lnTo>
                    <a:pt x="143" y="117"/>
                  </a:lnTo>
                  <a:lnTo>
                    <a:pt x="142" y="120"/>
                  </a:lnTo>
                  <a:lnTo>
                    <a:pt x="142" y="123"/>
                  </a:lnTo>
                  <a:lnTo>
                    <a:pt x="140" y="124"/>
                  </a:lnTo>
                  <a:lnTo>
                    <a:pt x="140" y="124"/>
                  </a:lnTo>
                  <a:lnTo>
                    <a:pt x="140" y="126"/>
                  </a:lnTo>
                  <a:lnTo>
                    <a:pt x="142" y="126"/>
                  </a:lnTo>
                  <a:lnTo>
                    <a:pt x="142" y="126"/>
                  </a:lnTo>
                  <a:lnTo>
                    <a:pt x="142" y="126"/>
                  </a:lnTo>
                  <a:lnTo>
                    <a:pt x="142" y="127"/>
                  </a:lnTo>
                  <a:lnTo>
                    <a:pt x="143" y="127"/>
                  </a:lnTo>
                  <a:lnTo>
                    <a:pt x="143" y="127"/>
                  </a:lnTo>
                  <a:lnTo>
                    <a:pt x="143" y="127"/>
                  </a:lnTo>
                  <a:lnTo>
                    <a:pt x="144" y="127"/>
                  </a:lnTo>
                  <a:lnTo>
                    <a:pt x="144" y="127"/>
                  </a:lnTo>
                  <a:lnTo>
                    <a:pt x="146" y="127"/>
                  </a:lnTo>
                  <a:lnTo>
                    <a:pt x="147" y="127"/>
                  </a:lnTo>
                  <a:lnTo>
                    <a:pt x="148" y="128"/>
                  </a:lnTo>
                  <a:lnTo>
                    <a:pt x="150" y="130"/>
                  </a:lnTo>
                  <a:lnTo>
                    <a:pt x="151" y="132"/>
                  </a:lnTo>
                  <a:lnTo>
                    <a:pt x="153" y="134"/>
                  </a:lnTo>
                  <a:lnTo>
                    <a:pt x="154" y="135"/>
                  </a:lnTo>
                  <a:lnTo>
                    <a:pt x="155" y="136"/>
                  </a:lnTo>
                  <a:lnTo>
                    <a:pt x="155" y="136"/>
                  </a:lnTo>
                  <a:lnTo>
                    <a:pt x="155" y="138"/>
                  </a:lnTo>
                  <a:lnTo>
                    <a:pt x="157" y="139"/>
                  </a:lnTo>
                  <a:lnTo>
                    <a:pt x="157" y="139"/>
                  </a:lnTo>
                  <a:lnTo>
                    <a:pt x="157" y="140"/>
                  </a:lnTo>
                  <a:lnTo>
                    <a:pt x="157" y="142"/>
                  </a:lnTo>
                  <a:lnTo>
                    <a:pt x="157" y="142"/>
                  </a:lnTo>
                  <a:lnTo>
                    <a:pt x="155" y="144"/>
                  </a:lnTo>
                  <a:lnTo>
                    <a:pt x="155" y="146"/>
                  </a:lnTo>
                  <a:lnTo>
                    <a:pt x="155" y="148"/>
                  </a:lnTo>
                  <a:lnTo>
                    <a:pt x="154" y="150"/>
                  </a:lnTo>
                  <a:lnTo>
                    <a:pt x="154" y="151"/>
                  </a:lnTo>
                  <a:lnTo>
                    <a:pt x="154" y="153"/>
                  </a:lnTo>
                  <a:lnTo>
                    <a:pt x="155" y="155"/>
                  </a:lnTo>
                  <a:lnTo>
                    <a:pt x="155" y="157"/>
                  </a:lnTo>
                  <a:lnTo>
                    <a:pt x="157" y="159"/>
                  </a:lnTo>
                  <a:lnTo>
                    <a:pt x="158" y="161"/>
                  </a:lnTo>
                  <a:lnTo>
                    <a:pt x="159" y="162"/>
                  </a:lnTo>
                  <a:lnTo>
                    <a:pt x="159" y="162"/>
                  </a:lnTo>
                  <a:lnTo>
                    <a:pt x="161" y="162"/>
                  </a:lnTo>
                  <a:lnTo>
                    <a:pt x="161" y="163"/>
                  </a:lnTo>
                  <a:lnTo>
                    <a:pt x="162" y="163"/>
                  </a:lnTo>
                  <a:lnTo>
                    <a:pt x="162" y="163"/>
                  </a:lnTo>
                  <a:lnTo>
                    <a:pt x="162" y="163"/>
                  </a:lnTo>
                  <a:lnTo>
                    <a:pt x="162" y="165"/>
                  </a:lnTo>
                  <a:lnTo>
                    <a:pt x="162" y="165"/>
                  </a:lnTo>
                  <a:lnTo>
                    <a:pt x="162" y="165"/>
                  </a:lnTo>
                  <a:lnTo>
                    <a:pt x="162" y="166"/>
                  </a:lnTo>
                  <a:lnTo>
                    <a:pt x="162" y="166"/>
                  </a:lnTo>
                  <a:lnTo>
                    <a:pt x="162" y="167"/>
                  </a:lnTo>
                  <a:lnTo>
                    <a:pt x="161" y="169"/>
                  </a:lnTo>
                  <a:lnTo>
                    <a:pt x="161" y="170"/>
                  </a:lnTo>
                  <a:lnTo>
                    <a:pt x="161" y="171"/>
                  </a:lnTo>
                  <a:lnTo>
                    <a:pt x="161" y="173"/>
                  </a:lnTo>
                  <a:lnTo>
                    <a:pt x="161" y="174"/>
                  </a:lnTo>
                  <a:lnTo>
                    <a:pt x="159" y="176"/>
                  </a:lnTo>
                  <a:lnTo>
                    <a:pt x="159" y="176"/>
                  </a:lnTo>
                  <a:lnTo>
                    <a:pt x="158" y="177"/>
                  </a:lnTo>
                  <a:lnTo>
                    <a:pt x="158" y="178"/>
                  </a:lnTo>
                  <a:lnTo>
                    <a:pt x="157" y="180"/>
                  </a:lnTo>
                  <a:lnTo>
                    <a:pt x="155" y="181"/>
                  </a:lnTo>
                  <a:lnTo>
                    <a:pt x="154" y="184"/>
                  </a:lnTo>
                  <a:lnTo>
                    <a:pt x="151" y="185"/>
                  </a:lnTo>
                  <a:lnTo>
                    <a:pt x="150" y="186"/>
                  </a:lnTo>
                  <a:lnTo>
                    <a:pt x="150" y="188"/>
                  </a:lnTo>
                  <a:lnTo>
                    <a:pt x="150" y="188"/>
                  </a:lnTo>
                  <a:lnTo>
                    <a:pt x="150" y="189"/>
                  </a:lnTo>
                  <a:lnTo>
                    <a:pt x="148" y="189"/>
                  </a:lnTo>
                  <a:lnTo>
                    <a:pt x="148" y="189"/>
                  </a:lnTo>
                  <a:lnTo>
                    <a:pt x="147" y="190"/>
                  </a:lnTo>
                  <a:lnTo>
                    <a:pt x="146" y="190"/>
                  </a:lnTo>
                  <a:lnTo>
                    <a:pt x="146" y="190"/>
                  </a:lnTo>
                  <a:lnTo>
                    <a:pt x="144" y="189"/>
                  </a:lnTo>
                  <a:lnTo>
                    <a:pt x="144" y="189"/>
                  </a:lnTo>
                  <a:lnTo>
                    <a:pt x="143" y="189"/>
                  </a:lnTo>
                  <a:lnTo>
                    <a:pt x="143" y="188"/>
                  </a:lnTo>
                  <a:lnTo>
                    <a:pt x="143" y="188"/>
                  </a:lnTo>
                  <a:lnTo>
                    <a:pt x="143" y="186"/>
                  </a:lnTo>
                  <a:lnTo>
                    <a:pt x="143" y="186"/>
                  </a:lnTo>
                  <a:lnTo>
                    <a:pt x="143" y="185"/>
                  </a:lnTo>
                  <a:lnTo>
                    <a:pt x="143" y="185"/>
                  </a:lnTo>
                  <a:lnTo>
                    <a:pt x="143" y="184"/>
                  </a:lnTo>
                  <a:lnTo>
                    <a:pt x="143" y="182"/>
                  </a:lnTo>
                  <a:lnTo>
                    <a:pt x="142" y="182"/>
                  </a:lnTo>
                  <a:lnTo>
                    <a:pt x="142" y="181"/>
                  </a:lnTo>
                  <a:lnTo>
                    <a:pt x="140" y="181"/>
                  </a:lnTo>
                  <a:lnTo>
                    <a:pt x="140" y="180"/>
                  </a:lnTo>
                  <a:lnTo>
                    <a:pt x="139" y="178"/>
                  </a:lnTo>
                  <a:lnTo>
                    <a:pt x="138" y="177"/>
                  </a:lnTo>
                  <a:lnTo>
                    <a:pt x="136" y="174"/>
                  </a:lnTo>
                  <a:lnTo>
                    <a:pt x="135" y="173"/>
                  </a:lnTo>
                  <a:lnTo>
                    <a:pt x="135" y="170"/>
                  </a:lnTo>
                  <a:lnTo>
                    <a:pt x="135" y="169"/>
                  </a:lnTo>
                  <a:lnTo>
                    <a:pt x="134" y="166"/>
                  </a:lnTo>
                  <a:lnTo>
                    <a:pt x="134" y="165"/>
                  </a:lnTo>
                  <a:lnTo>
                    <a:pt x="134" y="165"/>
                  </a:lnTo>
                  <a:lnTo>
                    <a:pt x="134" y="163"/>
                  </a:lnTo>
                  <a:lnTo>
                    <a:pt x="134" y="162"/>
                  </a:lnTo>
                  <a:lnTo>
                    <a:pt x="132" y="161"/>
                  </a:lnTo>
                  <a:lnTo>
                    <a:pt x="131" y="158"/>
                  </a:lnTo>
                  <a:lnTo>
                    <a:pt x="130" y="157"/>
                  </a:lnTo>
                  <a:lnTo>
                    <a:pt x="127" y="154"/>
                  </a:lnTo>
                  <a:lnTo>
                    <a:pt x="126" y="151"/>
                  </a:lnTo>
                  <a:lnTo>
                    <a:pt x="123" y="148"/>
                  </a:lnTo>
                  <a:lnTo>
                    <a:pt x="120" y="147"/>
                  </a:lnTo>
                  <a:lnTo>
                    <a:pt x="119" y="144"/>
                  </a:lnTo>
                  <a:lnTo>
                    <a:pt x="116" y="143"/>
                  </a:lnTo>
                  <a:lnTo>
                    <a:pt x="115" y="140"/>
                  </a:lnTo>
                  <a:lnTo>
                    <a:pt x="113" y="139"/>
                  </a:lnTo>
                  <a:lnTo>
                    <a:pt x="112" y="138"/>
                  </a:lnTo>
                  <a:lnTo>
                    <a:pt x="111" y="136"/>
                  </a:lnTo>
                  <a:lnTo>
                    <a:pt x="109" y="136"/>
                  </a:lnTo>
                  <a:lnTo>
                    <a:pt x="109" y="136"/>
                  </a:lnTo>
                  <a:lnTo>
                    <a:pt x="108" y="135"/>
                  </a:lnTo>
                  <a:lnTo>
                    <a:pt x="108" y="135"/>
                  </a:lnTo>
                  <a:lnTo>
                    <a:pt x="107" y="136"/>
                  </a:lnTo>
                  <a:lnTo>
                    <a:pt x="104" y="138"/>
                  </a:lnTo>
                  <a:lnTo>
                    <a:pt x="103" y="139"/>
                  </a:lnTo>
                  <a:lnTo>
                    <a:pt x="101" y="140"/>
                  </a:lnTo>
                  <a:lnTo>
                    <a:pt x="100" y="142"/>
                  </a:lnTo>
                  <a:lnTo>
                    <a:pt x="100" y="143"/>
                  </a:lnTo>
                  <a:lnTo>
                    <a:pt x="98" y="143"/>
                  </a:lnTo>
                  <a:lnTo>
                    <a:pt x="98" y="144"/>
                  </a:lnTo>
                  <a:lnTo>
                    <a:pt x="98" y="144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48" name="Freeform 58"/>
            <p:cNvSpPr>
              <a:spLocks/>
            </p:cNvSpPr>
            <p:nvPr/>
          </p:nvSpPr>
          <p:spPr bwMode="auto">
            <a:xfrm>
              <a:off x="8473861" y="2201790"/>
              <a:ext cx="601221" cy="1069588"/>
            </a:xfrm>
            <a:custGeom>
              <a:avLst/>
              <a:gdLst>
                <a:gd name="T0" fmla="*/ 260 w 267"/>
                <a:gd name="T1" fmla="*/ 436 h 475"/>
                <a:gd name="T2" fmla="*/ 240 w 267"/>
                <a:gd name="T3" fmla="*/ 424 h 475"/>
                <a:gd name="T4" fmla="*/ 227 w 267"/>
                <a:gd name="T5" fmla="*/ 406 h 475"/>
                <a:gd name="T6" fmla="*/ 250 w 267"/>
                <a:gd name="T7" fmla="*/ 381 h 475"/>
                <a:gd name="T8" fmla="*/ 235 w 267"/>
                <a:gd name="T9" fmla="*/ 344 h 475"/>
                <a:gd name="T10" fmla="*/ 254 w 267"/>
                <a:gd name="T11" fmla="*/ 327 h 475"/>
                <a:gd name="T12" fmla="*/ 260 w 267"/>
                <a:gd name="T13" fmla="*/ 292 h 475"/>
                <a:gd name="T14" fmla="*/ 242 w 267"/>
                <a:gd name="T15" fmla="*/ 297 h 475"/>
                <a:gd name="T16" fmla="*/ 231 w 267"/>
                <a:gd name="T17" fmla="*/ 304 h 475"/>
                <a:gd name="T18" fmla="*/ 208 w 267"/>
                <a:gd name="T19" fmla="*/ 270 h 475"/>
                <a:gd name="T20" fmla="*/ 199 w 267"/>
                <a:gd name="T21" fmla="*/ 256 h 475"/>
                <a:gd name="T22" fmla="*/ 187 w 267"/>
                <a:gd name="T23" fmla="*/ 243 h 475"/>
                <a:gd name="T24" fmla="*/ 180 w 267"/>
                <a:gd name="T25" fmla="*/ 227 h 475"/>
                <a:gd name="T26" fmla="*/ 185 w 267"/>
                <a:gd name="T27" fmla="*/ 213 h 475"/>
                <a:gd name="T28" fmla="*/ 191 w 267"/>
                <a:gd name="T29" fmla="*/ 202 h 475"/>
                <a:gd name="T30" fmla="*/ 187 w 267"/>
                <a:gd name="T31" fmla="*/ 175 h 475"/>
                <a:gd name="T32" fmla="*/ 207 w 267"/>
                <a:gd name="T33" fmla="*/ 188 h 475"/>
                <a:gd name="T34" fmla="*/ 202 w 267"/>
                <a:gd name="T35" fmla="*/ 166 h 475"/>
                <a:gd name="T36" fmla="*/ 204 w 267"/>
                <a:gd name="T37" fmla="*/ 129 h 475"/>
                <a:gd name="T38" fmla="*/ 233 w 267"/>
                <a:gd name="T39" fmla="*/ 112 h 475"/>
                <a:gd name="T40" fmla="*/ 235 w 267"/>
                <a:gd name="T41" fmla="*/ 100 h 475"/>
                <a:gd name="T42" fmla="*/ 225 w 267"/>
                <a:gd name="T43" fmla="*/ 75 h 475"/>
                <a:gd name="T44" fmla="*/ 217 w 267"/>
                <a:gd name="T45" fmla="*/ 55 h 475"/>
                <a:gd name="T46" fmla="*/ 213 w 267"/>
                <a:gd name="T47" fmla="*/ 46 h 475"/>
                <a:gd name="T48" fmla="*/ 208 w 267"/>
                <a:gd name="T49" fmla="*/ 38 h 475"/>
                <a:gd name="T50" fmla="*/ 207 w 267"/>
                <a:gd name="T51" fmla="*/ 24 h 475"/>
                <a:gd name="T52" fmla="*/ 206 w 267"/>
                <a:gd name="T53" fmla="*/ 11 h 475"/>
                <a:gd name="T54" fmla="*/ 192 w 267"/>
                <a:gd name="T55" fmla="*/ 4 h 475"/>
                <a:gd name="T56" fmla="*/ 172 w 267"/>
                <a:gd name="T57" fmla="*/ 7 h 475"/>
                <a:gd name="T58" fmla="*/ 164 w 267"/>
                <a:gd name="T59" fmla="*/ 46 h 475"/>
                <a:gd name="T60" fmla="*/ 149 w 267"/>
                <a:gd name="T61" fmla="*/ 71 h 475"/>
                <a:gd name="T62" fmla="*/ 117 w 267"/>
                <a:gd name="T63" fmla="*/ 84 h 475"/>
                <a:gd name="T64" fmla="*/ 100 w 267"/>
                <a:gd name="T65" fmla="*/ 61 h 475"/>
                <a:gd name="T66" fmla="*/ 69 w 267"/>
                <a:gd name="T67" fmla="*/ 65 h 475"/>
                <a:gd name="T68" fmla="*/ 52 w 267"/>
                <a:gd name="T69" fmla="*/ 78 h 475"/>
                <a:gd name="T70" fmla="*/ 33 w 267"/>
                <a:gd name="T71" fmla="*/ 98 h 475"/>
                <a:gd name="T72" fmla="*/ 17 w 267"/>
                <a:gd name="T73" fmla="*/ 113 h 475"/>
                <a:gd name="T74" fmla="*/ 2 w 267"/>
                <a:gd name="T75" fmla="*/ 127 h 475"/>
                <a:gd name="T76" fmla="*/ 13 w 267"/>
                <a:gd name="T77" fmla="*/ 143 h 475"/>
                <a:gd name="T78" fmla="*/ 22 w 267"/>
                <a:gd name="T79" fmla="*/ 159 h 475"/>
                <a:gd name="T80" fmla="*/ 45 w 267"/>
                <a:gd name="T81" fmla="*/ 170 h 475"/>
                <a:gd name="T82" fmla="*/ 54 w 267"/>
                <a:gd name="T83" fmla="*/ 183 h 475"/>
                <a:gd name="T84" fmla="*/ 75 w 267"/>
                <a:gd name="T85" fmla="*/ 190 h 475"/>
                <a:gd name="T86" fmla="*/ 90 w 267"/>
                <a:gd name="T87" fmla="*/ 210 h 475"/>
                <a:gd name="T88" fmla="*/ 107 w 267"/>
                <a:gd name="T89" fmla="*/ 215 h 475"/>
                <a:gd name="T90" fmla="*/ 113 w 267"/>
                <a:gd name="T91" fmla="*/ 206 h 475"/>
                <a:gd name="T92" fmla="*/ 96 w 267"/>
                <a:gd name="T93" fmla="*/ 198 h 475"/>
                <a:gd name="T94" fmla="*/ 82 w 267"/>
                <a:gd name="T95" fmla="*/ 179 h 475"/>
                <a:gd name="T96" fmla="*/ 103 w 267"/>
                <a:gd name="T97" fmla="*/ 150 h 475"/>
                <a:gd name="T98" fmla="*/ 100 w 267"/>
                <a:gd name="T99" fmla="*/ 162 h 475"/>
                <a:gd name="T100" fmla="*/ 110 w 267"/>
                <a:gd name="T101" fmla="*/ 185 h 475"/>
                <a:gd name="T102" fmla="*/ 131 w 267"/>
                <a:gd name="T103" fmla="*/ 198 h 475"/>
                <a:gd name="T104" fmla="*/ 144 w 267"/>
                <a:gd name="T105" fmla="*/ 213 h 475"/>
                <a:gd name="T106" fmla="*/ 142 w 267"/>
                <a:gd name="T107" fmla="*/ 231 h 475"/>
                <a:gd name="T108" fmla="*/ 150 w 267"/>
                <a:gd name="T109" fmla="*/ 259 h 475"/>
                <a:gd name="T110" fmla="*/ 161 w 267"/>
                <a:gd name="T111" fmla="*/ 297 h 475"/>
                <a:gd name="T112" fmla="*/ 172 w 267"/>
                <a:gd name="T113" fmla="*/ 324 h 475"/>
                <a:gd name="T114" fmla="*/ 187 w 267"/>
                <a:gd name="T115" fmla="*/ 371 h 475"/>
                <a:gd name="T116" fmla="*/ 181 w 267"/>
                <a:gd name="T117" fmla="*/ 394 h 475"/>
                <a:gd name="T118" fmla="*/ 194 w 267"/>
                <a:gd name="T119" fmla="*/ 416 h 475"/>
                <a:gd name="T120" fmla="*/ 210 w 267"/>
                <a:gd name="T121" fmla="*/ 456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67" h="475">
                  <a:moveTo>
                    <a:pt x="242" y="466"/>
                  </a:moveTo>
                  <a:lnTo>
                    <a:pt x="244" y="464"/>
                  </a:lnTo>
                  <a:lnTo>
                    <a:pt x="245" y="463"/>
                  </a:lnTo>
                  <a:lnTo>
                    <a:pt x="246" y="460"/>
                  </a:lnTo>
                  <a:lnTo>
                    <a:pt x="248" y="458"/>
                  </a:lnTo>
                  <a:lnTo>
                    <a:pt x="249" y="454"/>
                  </a:lnTo>
                  <a:lnTo>
                    <a:pt x="252" y="451"/>
                  </a:lnTo>
                  <a:lnTo>
                    <a:pt x="254" y="448"/>
                  </a:lnTo>
                  <a:lnTo>
                    <a:pt x="256" y="445"/>
                  </a:lnTo>
                  <a:lnTo>
                    <a:pt x="257" y="445"/>
                  </a:lnTo>
                  <a:lnTo>
                    <a:pt x="258" y="444"/>
                  </a:lnTo>
                  <a:lnTo>
                    <a:pt x="258" y="443"/>
                  </a:lnTo>
                  <a:lnTo>
                    <a:pt x="260" y="441"/>
                  </a:lnTo>
                  <a:lnTo>
                    <a:pt x="260" y="440"/>
                  </a:lnTo>
                  <a:lnTo>
                    <a:pt x="260" y="440"/>
                  </a:lnTo>
                  <a:lnTo>
                    <a:pt x="260" y="439"/>
                  </a:lnTo>
                  <a:lnTo>
                    <a:pt x="261" y="437"/>
                  </a:lnTo>
                  <a:lnTo>
                    <a:pt x="260" y="436"/>
                  </a:lnTo>
                  <a:lnTo>
                    <a:pt x="260" y="435"/>
                  </a:lnTo>
                  <a:lnTo>
                    <a:pt x="260" y="433"/>
                  </a:lnTo>
                  <a:lnTo>
                    <a:pt x="260" y="432"/>
                  </a:lnTo>
                  <a:lnTo>
                    <a:pt x="258" y="429"/>
                  </a:lnTo>
                  <a:lnTo>
                    <a:pt x="256" y="425"/>
                  </a:lnTo>
                  <a:lnTo>
                    <a:pt x="254" y="424"/>
                  </a:lnTo>
                  <a:lnTo>
                    <a:pt x="254" y="423"/>
                  </a:lnTo>
                  <a:lnTo>
                    <a:pt x="253" y="423"/>
                  </a:lnTo>
                  <a:lnTo>
                    <a:pt x="252" y="421"/>
                  </a:lnTo>
                  <a:lnTo>
                    <a:pt x="250" y="420"/>
                  </a:lnTo>
                  <a:lnTo>
                    <a:pt x="250" y="420"/>
                  </a:lnTo>
                  <a:lnTo>
                    <a:pt x="249" y="420"/>
                  </a:lnTo>
                  <a:lnTo>
                    <a:pt x="249" y="420"/>
                  </a:lnTo>
                  <a:lnTo>
                    <a:pt x="246" y="421"/>
                  </a:lnTo>
                  <a:lnTo>
                    <a:pt x="245" y="421"/>
                  </a:lnTo>
                  <a:lnTo>
                    <a:pt x="244" y="423"/>
                  </a:lnTo>
                  <a:lnTo>
                    <a:pt x="242" y="423"/>
                  </a:lnTo>
                  <a:lnTo>
                    <a:pt x="240" y="424"/>
                  </a:lnTo>
                  <a:lnTo>
                    <a:pt x="237" y="424"/>
                  </a:lnTo>
                  <a:lnTo>
                    <a:pt x="234" y="424"/>
                  </a:lnTo>
                  <a:lnTo>
                    <a:pt x="233" y="423"/>
                  </a:lnTo>
                  <a:lnTo>
                    <a:pt x="231" y="423"/>
                  </a:lnTo>
                  <a:lnTo>
                    <a:pt x="230" y="423"/>
                  </a:lnTo>
                  <a:lnTo>
                    <a:pt x="230" y="421"/>
                  </a:lnTo>
                  <a:lnTo>
                    <a:pt x="229" y="420"/>
                  </a:lnTo>
                  <a:lnTo>
                    <a:pt x="227" y="420"/>
                  </a:lnTo>
                  <a:lnTo>
                    <a:pt x="226" y="418"/>
                  </a:lnTo>
                  <a:lnTo>
                    <a:pt x="226" y="417"/>
                  </a:lnTo>
                  <a:lnTo>
                    <a:pt x="226" y="416"/>
                  </a:lnTo>
                  <a:lnTo>
                    <a:pt x="225" y="414"/>
                  </a:lnTo>
                  <a:lnTo>
                    <a:pt x="225" y="413"/>
                  </a:lnTo>
                  <a:lnTo>
                    <a:pt x="226" y="412"/>
                  </a:lnTo>
                  <a:lnTo>
                    <a:pt x="226" y="410"/>
                  </a:lnTo>
                  <a:lnTo>
                    <a:pt x="226" y="409"/>
                  </a:lnTo>
                  <a:lnTo>
                    <a:pt x="227" y="408"/>
                  </a:lnTo>
                  <a:lnTo>
                    <a:pt x="227" y="406"/>
                  </a:lnTo>
                  <a:lnTo>
                    <a:pt x="229" y="406"/>
                  </a:lnTo>
                  <a:lnTo>
                    <a:pt x="231" y="404"/>
                  </a:lnTo>
                  <a:lnTo>
                    <a:pt x="234" y="402"/>
                  </a:lnTo>
                  <a:lnTo>
                    <a:pt x="237" y="401"/>
                  </a:lnTo>
                  <a:lnTo>
                    <a:pt x="240" y="401"/>
                  </a:lnTo>
                  <a:lnTo>
                    <a:pt x="241" y="401"/>
                  </a:lnTo>
                  <a:lnTo>
                    <a:pt x="242" y="400"/>
                  </a:lnTo>
                  <a:lnTo>
                    <a:pt x="242" y="400"/>
                  </a:lnTo>
                  <a:lnTo>
                    <a:pt x="244" y="398"/>
                  </a:lnTo>
                  <a:lnTo>
                    <a:pt x="245" y="398"/>
                  </a:lnTo>
                  <a:lnTo>
                    <a:pt x="246" y="397"/>
                  </a:lnTo>
                  <a:lnTo>
                    <a:pt x="246" y="395"/>
                  </a:lnTo>
                  <a:lnTo>
                    <a:pt x="248" y="394"/>
                  </a:lnTo>
                  <a:lnTo>
                    <a:pt x="248" y="391"/>
                  </a:lnTo>
                  <a:lnTo>
                    <a:pt x="249" y="389"/>
                  </a:lnTo>
                  <a:lnTo>
                    <a:pt x="250" y="386"/>
                  </a:lnTo>
                  <a:lnTo>
                    <a:pt x="250" y="382"/>
                  </a:lnTo>
                  <a:lnTo>
                    <a:pt x="250" y="381"/>
                  </a:lnTo>
                  <a:lnTo>
                    <a:pt x="250" y="379"/>
                  </a:lnTo>
                  <a:lnTo>
                    <a:pt x="250" y="378"/>
                  </a:lnTo>
                  <a:lnTo>
                    <a:pt x="250" y="377"/>
                  </a:lnTo>
                  <a:lnTo>
                    <a:pt x="250" y="375"/>
                  </a:lnTo>
                  <a:lnTo>
                    <a:pt x="250" y="374"/>
                  </a:lnTo>
                  <a:lnTo>
                    <a:pt x="249" y="373"/>
                  </a:lnTo>
                  <a:lnTo>
                    <a:pt x="249" y="371"/>
                  </a:lnTo>
                  <a:lnTo>
                    <a:pt x="248" y="368"/>
                  </a:lnTo>
                  <a:lnTo>
                    <a:pt x="245" y="366"/>
                  </a:lnTo>
                  <a:lnTo>
                    <a:pt x="244" y="363"/>
                  </a:lnTo>
                  <a:lnTo>
                    <a:pt x="242" y="359"/>
                  </a:lnTo>
                  <a:lnTo>
                    <a:pt x="241" y="356"/>
                  </a:lnTo>
                  <a:lnTo>
                    <a:pt x="240" y="352"/>
                  </a:lnTo>
                  <a:lnTo>
                    <a:pt x="238" y="350"/>
                  </a:lnTo>
                  <a:lnTo>
                    <a:pt x="235" y="347"/>
                  </a:lnTo>
                  <a:lnTo>
                    <a:pt x="235" y="347"/>
                  </a:lnTo>
                  <a:lnTo>
                    <a:pt x="235" y="346"/>
                  </a:lnTo>
                  <a:lnTo>
                    <a:pt x="235" y="344"/>
                  </a:lnTo>
                  <a:lnTo>
                    <a:pt x="235" y="343"/>
                  </a:lnTo>
                  <a:lnTo>
                    <a:pt x="235" y="341"/>
                  </a:lnTo>
                  <a:lnTo>
                    <a:pt x="237" y="339"/>
                  </a:lnTo>
                  <a:lnTo>
                    <a:pt x="238" y="337"/>
                  </a:lnTo>
                  <a:lnTo>
                    <a:pt x="240" y="336"/>
                  </a:lnTo>
                  <a:lnTo>
                    <a:pt x="241" y="335"/>
                  </a:lnTo>
                  <a:lnTo>
                    <a:pt x="242" y="333"/>
                  </a:lnTo>
                  <a:lnTo>
                    <a:pt x="244" y="333"/>
                  </a:lnTo>
                  <a:lnTo>
                    <a:pt x="245" y="332"/>
                  </a:lnTo>
                  <a:lnTo>
                    <a:pt x="246" y="331"/>
                  </a:lnTo>
                  <a:lnTo>
                    <a:pt x="248" y="331"/>
                  </a:lnTo>
                  <a:lnTo>
                    <a:pt x="248" y="329"/>
                  </a:lnTo>
                  <a:lnTo>
                    <a:pt x="249" y="329"/>
                  </a:lnTo>
                  <a:lnTo>
                    <a:pt x="250" y="329"/>
                  </a:lnTo>
                  <a:lnTo>
                    <a:pt x="250" y="329"/>
                  </a:lnTo>
                  <a:lnTo>
                    <a:pt x="252" y="328"/>
                  </a:lnTo>
                  <a:lnTo>
                    <a:pt x="253" y="328"/>
                  </a:lnTo>
                  <a:lnTo>
                    <a:pt x="254" y="327"/>
                  </a:lnTo>
                  <a:lnTo>
                    <a:pt x="254" y="325"/>
                  </a:lnTo>
                  <a:lnTo>
                    <a:pt x="256" y="324"/>
                  </a:lnTo>
                  <a:lnTo>
                    <a:pt x="257" y="323"/>
                  </a:lnTo>
                  <a:lnTo>
                    <a:pt x="258" y="319"/>
                  </a:lnTo>
                  <a:lnTo>
                    <a:pt x="260" y="316"/>
                  </a:lnTo>
                  <a:lnTo>
                    <a:pt x="261" y="312"/>
                  </a:lnTo>
                  <a:lnTo>
                    <a:pt x="262" y="309"/>
                  </a:lnTo>
                  <a:lnTo>
                    <a:pt x="265" y="306"/>
                  </a:lnTo>
                  <a:lnTo>
                    <a:pt x="267" y="305"/>
                  </a:lnTo>
                  <a:lnTo>
                    <a:pt x="265" y="304"/>
                  </a:lnTo>
                  <a:lnTo>
                    <a:pt x="264" y="302"/>
                  </a:lnTo>
                  <a:lnTo>
                    <a:pt x="264" y="300"/>
                  </a:lnTo>
                  <a:lnTo>
                    <a:pt x="262" y="298"/>
                  </a:lnTo>
                  <a:lnTo>
                    <a:pt x="262" y="297"/>
                  </a:lnTo>
                  <a:lnTo>
                    <a:pt x="262" y="297"/>
                  </a:lnTo>
                  <a:lnTo>
                    <a:pt x="262" y="296"/>
                  </a:lnTo>
                  <a:lnTo>
                    <a:pt x="261" y="294"/>
                  </a:lnTo>
                  <a:lnTo>
                    <a:pt x="260" y="292"/>
                  </a:lnTo>
                  <a:lnTo>
                    <a:pt x="258" y="290"/>
                  </a:lnTo>
                  <a:lnTo>
                    <a:pt x="257" y="289"/>
                  </a:lnTo>
                  <a:lnTo>
                    <a:pt x="256" y="289"/>
                  </a:lnTo>
                  <a:lnTo>
                    <a:pt x="254" y="289"/>
                  </a:lnTo>
                  <a:lnTo>
                    <a:pt x="253" y="287"/>
                  </a:lnTo>
                  <a:lnTo>
                    <a:pt x="252" y="287"/>
                  </a:lnTo>
                  <a:lnTo>
                    <a:pt x="250" y="287"/>
                  </a:lnTo>
                  <a:lnTo>
                    <a:pt x="250" y="287"/>
                  </a:lnTo>
                  <a:lnTo>
                    <a:pt x="249" y="287"/>
                  </a:lnTo>
                  <a:lnTo>
                    <a:pt x="246" y="289"/>
                  </a:lnTo>
                  <a:lnTo>
                    <a:pt x="245" y="290"/>
                  </a:lnTo>
                  <a:lnTo>
                    <a:pt x="244" y="292"/>
                  </a:lnTo>
                  <a:lnTo>
                    <a:pt x="242" y="293"/>
                  </a:lnTo>
                  <a:lnTo>
                    <a:pt x="242" y="293"/>
                  </a:lnTo>
                  <a:lnTo>
                    <a:pt x="242" y="294"/>
                  </a:lnTo>
                  <a:lnTo>
                    <a:pt x="242" y="294"/>
                  </a:lnTo>
                  <a:lnTo>
                    <a:pt x="242" y="296"/>
                  </a:lnTo>
                  <a:lnTo>
                    <a:pt x="242" y="297"/>
                  </a:lnTo>
                  <a:lnTo>
                    <a:pt x="242" y="297"/>
                  </a:lnTo>
                  <a:lnTo>
                    <a:pt x="242" y="298"/>
                  </a:lnTo>
                  <a:lnTo>
                    <a:pt x="244" y="298"/>
                  </a:lnTo>
                  <a:lnTo>
                    <a:pt x="244" y="300"/>
                  </a:lnTo>
                  <a:lnTo>
                    <a:pt x="244" y="301"/>
                  </a:lnTo>
                  <a:lnTo>
                    <a:pt x="244" y="301"/>
                  </a:lnTo>
                  <a:lnTo>
                    <a:pt x="244" y="302"/>
                  </a:lnTo>
                  <a:lnTo>
                    <a:pt x="244" y="302"/>
                  </a:lnTo>
                  <a:lnTo>
                    <a:pt x="242" y="304"/>
                  </a:lnTo>
                  <a:lnTo>
                    <a:pt x="242" y="304"/>
                  </a:lnTo>
                  <a:lnTo>
                    <a:pt x="241" y="304"/>
                  </a:lnTo>
                  <a:lnTo>
                    <a:pt x="240" y="304"/>
                  </a:lnTo>
                  <a:lnTo>
                    <a:pt x="238" y="304"/>
                  </a:lnTo>
                  <a:lnTo>
                    <a:pt x="237" y="304"/>
                  </a:lnTo>
                  <a:lnTo>
                    <a:pt x="235" y="304"/>
                  </a:lnTo>
                  <a:lnTo>
                    <a:pt x="234" y="304"/>
                  </a:lnTo>
                  <a:lnTo>
                    <a:pt x="233" y="304"/>
                  </a:lnTo>
                  <a:lnTo>
                    <a:pt x="231" y="304"/>
                  </a:lnTo>
                  <a:lnTo>
                    <a:pt x="230" y="302"/>
                  </a:lnTo>
                  <a:lnTo>
                    <a:pt x="229" y="302"/>
                  </a:lnTo>
                  <a:lnTo>
                    <a:pt x="226" y="301"/>
                  </a:lnTo>
                  <a:lnTo>
                    <a:pt x="225" y="300"/>
                  </a:lnTo>
                  <a:lnTo>
                    <a:pt x="223" y="298"/>
                  </a:lnTo>
                  <a:lnTo>
                    <a:pt x="222" y="297"/>
                  </a:lnTo>
                  <a:lnTo>
                    <a:pt x="221" y="296"/>
                  </a:lnTo>
                  <a:lnTo>
                    <a:pt x="219" y="294"/>
                  </a:lnTo>
                  <a:lnTo>
                    <a:pt x="219" y="293"/>
                  </a:lnTo>
                  <a:lnTo>
                    <a:pt x="217" y="290"/>
                  </a:lnTo>
                  <a:lnTo>
                    <a:pt x="215" y="286"/>
                  </a:lnTo>
                  <a:lnTo>
                    <a:pt x="214" y="285"/>
                  </a:lnTo>
                  <a:lnTo>
                    <a:pt x="213" y="282"/>
                  </a:lnTo>
                  <a:lnTo>
                    <a:pt x="211" y="279"/>
                  </a:lnTo>
                  <a:lnTo>
                    <a:pt x="210" y="278"/>
                  </a:lnTo>
                  <a:lnTo>
                    <a:pt x="210" y="275"/>
                  </a:lnTo>
                  <a:lnTo>
                    <a:pt x="208" y="273"/>
                  </a:lnTo>
                  <a:lnTo>
                    <a:pt x="208" y="270"/>
                  </a:lnTo>
                  <a:lnTo>
                    <a:pt x="208" y="269"/>
                  </a:lnTo>
                  <a:lnTo>
                    <a:pt x="207" y="269"/>
                  </a:lnTo>
                  <a:lnTo>
                    <a:pt x="207" y="267"/>
                  </a:lnTo>
                  <a:lnTo>
                    <a:pt x="207" y="266"/>
                  </a:lnTo>
                  <a:lnTo>
                    <a:pt x="206" y="265"/>
                  </a:lnTo>
                  <a:lnTo>
                    <a:pt x="206" y="265"/>
                  </a:lnTo>
                  <a:lnTo>
                    <a:pt x="204" y="263"/>
                  </a:lnTo>
                  <a:lnTo>
                    <a:pt x="203" y="262"/>
                  </a:lnTo>
                  <a:lnTo>
                    <a:pt x="202" y="262"/>
                  </a:lnTo>
                  <a:lnTo>
                    <a:pt x="202" y="260"/>
                  </a:lnTo>
                  <a:lnTo>
                    <a:pt x="202" y="260"/>
                  </a:lnTo>
                  <a:lnTo>
                    <a:pt x="202" y="260"/>
                  </a:lnTo>
                  <a:lnTo>
                    <a:pt x="202" y="259"/>
                  </a:lnTo>
                  <a:lnTo>
                    <a:pt x="202" y="259"/>
                  </a:lnTo>
                  <a:lnTo>
                    <a:pt x="202" y="258"/>
                  </a:lnTo>
                  <a:lnTo>
                    <a:pt x="200" y="258"/>
                  </a:lnTo>
                  <a:lnTo>
                    <a:pt x="200" y="256"/>
                  </a:lnTo>
                  <a:lnTo>
                    <a:pt x="199" y="256"/>
                  </a:lnTo>
                  <a:lnTo>
                    <a:pt x="199" y="255"/>
                  </a:lnTo>
                  <a:lnTo>
                    <a:pt x="198" y="254"/>
                  </a:lnTo>
                  <a:lnTo>
                    <a:pt x="198" y="252"/>
                  </a:lnTo>
                  <a:lnTo>
                    <a:pt x="198" y="252"/>
                  </a:lnTo>
                  <a:lnTo>
                    <a:pt x="198" y="252"/>
                  </a:lnTo>
                  <a:lnTo>
                    <a:pt x="198" y="251"/>
                  </a:lnTo>
                  <a:lnTo>
                    <a:pt x="198" y="251"/>
                  </a:lnTo>
                  <a:lnTo>
                    <a:pt x="196" y="251"/>
                  </a:lnTo>
                  <a:lnTo>
                    <a:pt x="196" y="251"/>
                  </a:lnTo>
                  <a:lnTo>
                    <a:pt x="195" y="251"/>
                  </a:lnTo>
                  <a:lnTo>
                    <a:pt x="195" y="251"/>
                  </a:lnTo>
                  <a:lnTo>
                    <a:pt x="194" y="250"/>
                  </a:lnTo>
                  <a:lnTo>
                    <a:pt x="194" y="250"/>
                  </a:lnTo>
                  <a:lnTo>
                    <a:pt x="192" y="248"/>
                  </a:lnTo>
                  <a:lnTo>
                    <a:pt x="191" y="247"/>
                  </a:lnTo>
                  <a:lnTo>
                    <a:pt x="190" y="246"/>
                  </a:lnTo>
                  <a:lnTo>
                    <a:pt x="188" y="244"/>
                  </a:lnTo>
                  <a:lnTo>
                    <a:pt x="187" y="243"/>
                  </a:lnTo>
                  <a:lnTo>
                    <a:pt x="185" y="242"/>
                  </a:lnTo>
                  <a:lnTo>
                    <a:pt x="183" y="240"/>
                  </a:lnTo>
                  <a:lnTo>
                    <a:pt x="181" y="239"/>
                  </a:lnTo>
                  <a:lnTo>
                    <a:pt x="181" y="237"/>
                  </a:lnTo>
                  <a:lnTo>
                    <a:pt x="181" y="236"/>
                  </a:lnTo>
                  <a:lnTo>
                    <a:pt x="180" y="236"/>
                  </a:lnTo>
                  <a:lnTo>
                    <a:pt x="180" y="236"/>
                  </a:lnTo>
                  <a:lnTo>
                    <a:pt x="180" y="235"/>
                  </a:lnTo>
                  <a:lnTo>
                    <a:pt x="180" y="233"/>
                  </a:lnTo>
                  <a:lnTo>
                    <a:pt x="180" y="232"/>
                  </a:lnTo>
                  <a:lnTo>
                    <a:pt x="179" y="232"/>
                  </a:lnTo>
                  <a:lnTo>
                    <a:pt x="177" y="231"/>
                  </a:lnTo>
                  <a:lnTo>
                    <a:pt x="177" y="229"/>
                  </a:lnTo>
                  <a:lnTo>
                    <a:pt x="177" y="229"/>
                  </a:lnTo>
                  <a:lnTo>
                    <a:pt x="177" y="228"/>
                  </a:lnTo>
                  <a:lnTo>
                    <a:pt x="179" y="228"/>
                  </a:lnTo>
                  <a:lnTo>
                    <a:pt x="179" y="227"/>
                  </a:lnTo>
                  <a:lnTo>
                    <a:pt x="180" y="227"/>
                  </a:lnTo>
                  <a:lnTo>
                    <a:pt x="181" y="227"/>
                  </a:lnTo>
                  <a:lnTo>
                    <a:pt x="181" y="227"/>
                  </a:lnTo>
                  <a:lnTo>
                    <a:pt x="183" y="225"/>
                  </a:lnTo>
                  <a:lnTo>
                    <a:pt x="183" y="225"/>
                  </a:lnTo>
                  <a:lnTo>
                    <a:pt x="183" y="224"/>
                  </a:lnTo>
                  <a:lnTo>
                    <a:pt x="183" y="224"/>
                  </a:lnTo>
                  <a:lnTo>
                    <a:pt x="183" y="223"/>
                  </a:lnTo>
                  <a:lnTo>
                    <a:pt x="183" y="221"/>
                  </a:lnTo>
                  <a:lnTo>
                    <a:pt x="183" y="220"/>
                  </a:lnTo>
                  <a:lnTo>
                    <a:pt x="183" y="219"/>
                  </a:lnTo>
                  <a:lnTo>
                    <a:pt x="183" y="219"/>
                  </a:lnTo>
                  <a:lnTo>
                    <a:pt x="183" y="217"/>
                  </a:lnTo>
                  <a:lnTo>
                    <a:pt x="183" y="216"/>
                  </a:lnTo>
                  <a:lnTo>
                    <a:pt x="183" y="216"/>
                  </a:lnTo>
                  <a:lnTo>
                    <a:pt x="183" y="215"/>
                  </a:lnTo>
                  <a:lnTo>
                    <a:pt x="184" y="215"/>
                  </a:lnTo>
                  <a:lnTo>
                    <a:pt x="184" y="213"/>
                  </a:lnTo>
                  <a:lnTo>
                    <a:pt x="185" y="213"/>
                  </a:lnTo>
                  <a:lnTo>
                    <a:pt x="187" y="213"/>
                  </a:lnTo>
                  <a:lnTo>
                    <a:pt x="190" y="213"/>
                  </a:lnTo>
                  <a:lnTo>
                    <a:pt x="191" y="213"/>
                  </a:lnTo>
                  <a:lnTo>
                    <a:pt x="192" y="213"/>
                  </a:lnTo>
                  <a:lnTo>
                    <a:pt x="194" y="213"/>
                  </a:lnTo>
                  <a:lnTo>
                    <a:pt x="195" y="212"/>
                  </a:lnTo>
                  <a:lnTo>
                    <a:pt x="196" y="212"/>
                  </a:lnTo>
                  <a:lnTo>
                    <a:pt x="196" y="212"/>
                  </a:lnTo>
                  <a:lnTo>
                    <a:pt x="196" y="212"/>
                  </a:lnTo>
                  <a:lnTo>
                    <a:pt x="196" y="210"/>
                  </a:lnTo>
                  <a:lnTo>
                    <a:pt x="196" y="210"/>
                  </a:lnTo>
                  <a:lnTo>
                    <a:pt x="196" y="209"/>
                  </a:lnTo>
                  <a:lnTo>
                    <a:pt x="196" y="208"/>
                  </a:lnTo>
                  <a:lnTo>
                    <a:pt x="195" y="206"/>
                  </a:lnTo>
                  <a:lnTo>
                    <a:pt x="194" y="205"/>
                  </a:lnTo>
                  <a:lnTo>
                    <a:pt x="192" y="204"/>
                  </a:lnTo>
                  <a:lnTo>
                    <a:pt x="191" y="204"/>
                  </a:lnTo>
                  <a:lnTo>
                    <a:pt x="191" y="202"/>
                  </a:lnTo>
                  <a:lnTo>
                    <a:pt x="190" y="202"/>
                  </a:lnTo>
                  <a:lnTo>
                    <a:pt x="190" y="201"/>
                  </a:lnTo>
                  <a:lnTo>
                    <a:pt x="190" y="200"/>
                  </a:lnTo>
                  <a:lnTo>
                    <a:pt x="188" y="198"/>
                  </a:lnTo>
                  <a:lnTo>
                    <a:pt x="188" y="197"/>
                  </a:lnTo>
                  <a:lnTo>
                    <a:pt x="188" y="196"/>
                  </a:lnTo>
                  <a:lnTo>
                    <a:pt x="188" y="193"/>
                  </a:lnTo>
                  <a:lnTo>
                    <a:pt x="188" y="190"/>
                  </a:lnTo>
                  <a:lnTo>
                    <a:pt x="188" y="186"/>
                  </a:lnTo>
                  <a:lnTo>
                    <a:pt x="187" y="183"/>
                  </a:lnTo>
                  <a:lnTo>
                    <a:pt x="187" y="182"/>
                  </a:lnTo>
                  <a:lnTo>
                    <a:pt x="185" y="181"/>
                  </a:lnTo>
                  <a:lnTo>
                    <a:pt x="185" y="179"/>
                  </a:lnTo>
                  <a:lnTo>
                    <a:pt x="185" y="178"/>
                  </a:lnTo>
                  <a:lnTo>
                    <a:pt x="185" y="177"/>
                  </a:lnTo>
                  <a:lnTo>
                    <a:pt x="187" y="175"/>
                  </a:lnTo>
                  <a:lnTo>
                    <a:pt x="187" y="175"/>
                  </a:lnTo>
                  <a:lnTo>
                    <a:pt x="187" y="175"/>
                  </a:lnTo>
                  <a:lnTo>
                    <a:pt x="188" y="175"/>
                  </a:lnTo>
                  <a:lnTo>
                    <a:pt x="190" y="175"/>
                  </a:lnTo>
                  <a:lnTo>
                    <a:pt x="190" y="175"/>
                  </a:lnTo>
                  <a:lnTo>
                    <a:pt x="191" y="177"/>
                  </a:lnTo>
                  <a:lnTo>
                    <a:pt x="192" y="177"/>
                  </a:lnTo>
                  <a:lnTo>
                    <a:pt x="194" y="178"/>
                  </a:lnTo>
                  <a:lnTo>
                    <a:pt x="195" y="179"/>
                  </a:lnTo>
                  <a:lnTo>
                    <a:pt x="198" y="181"/>
                  </a:lnTo>
                  <a:lnTo>
                    <a:pt x="199" y="182"/>
                  </a:lnTo>
                  <a:lnTo>
                    <a:pt x="200" y="183"/>
                  </a:lnTo>
                  <a:lnTo>
                    <a:pt x="202" y="185"/>
                  </a:lnTo>
                  <a:lnTo>
                    <a:pt x="203" y="186"/>
                  </a:lnTo>
                  <a:lnTo>
                    <a:pt x="204" y="188"/>
                  </a:lnTo>
                  <a:lnTo>
                    <a:pt x="204" y="188"/>
                  </a:lnTo>
                  <a:lnTo>
                    <a:pt x="206" y="188"/>
                  </a:lnTo>
                  <a:lnTo>
                    <a:pt x="206" y="188"/>
                  </a:lnTo>
                  <a:lnTo>
                    <a:pt x="207" y="188"/>
                  </a:lnTo>
                  <a:lnTo>
                    <a:pt x="207" y="188"/>
                  </a:lnTo>
                  <a:lnTo>
                    <a:pt x="208" y="188"/>
                  </a:lnTo>
                  <a:lnTo>
                    <a:pt x="208" y="186"/>
                  </a:lnTo>
                  <a:lnTo>
                    <a:pt x="208" y="186"/>
                  </a:lnTo>
                  <a:lnTo>
                    <a:pt x="210" y="185"/>
                  </a:lnTo>
                  <a:lnTo>
                    <a:pt x="210" y="185"/>
                  </a:lnTo>
                  <a:lnTo>
                    <a:pt x="210" y="183"/>
                  </a:lnTo>
                  <a:lnTo>
                    <a:pt x="210" y="183"/>
                  </a:lnTo>
                  <a:lnTo>
                    <a:pt x="210" y="182"/>
                  </a:lnTo>
                  <a:lnTo>
                    <a:pt x="210" y="182"/>
                  </a:lnTo>
                  <a:lnTo>
                    <a:pt x="208" y="181"/>
                  </a:lnTo>
                  <a:lnTo>
                    <a:pt x="208" y="181"/>
                  </a:lnTo>
                  <a:lnTo>
                    <a:pt x="207" y="179"/>
                  </a:lnTo>
                  <a:lnTo>
                    <a:pt x="207" y="178"/>
                  </a:lnTo>
                  <a:lnTo>
                    <a:pt x="206" y="175"/>
                  </a:lnTo>
                  <a:lnTo>
                    <a:pt x="204" y="173"/>
                  </a:lnTo>
                  <a:lnTo>
                    <a:pt x="203" y="171"/>
                  </a:lnTo>
                  <a:lnTo>
                    <a:pt x="202" y="169"/>
                  </a:lnTo>
                  <a:lnTo>
                    <a:pt x="202" y="166"/>
                  </a:lnTo>
                  <a:lnTo>
                    <a:pt x="200" y="165"/>
                  </a:lnTo>
                  <a:lnTo>
                    <a:pt x="200" y="162"/>
                  </a:lnTo>
                  <a:lnTo>
                    <a:pt x="200" y="159"/>
                  </a:lnTo>
                  <a:lnTo>
                    <a:pt x="200" y="156"/>
                  </a:lnTo>
                  <a:lnTo>
                    <a:pt x="200" y="154"/>
                  </a:lnTo>
                  <a:lnTo>
                    <a:pt x="200" y="151"/>
                  </a:lnTo>
                  <a:lnTo>
                    <a:pt x="200" y="148"/>
                  </a:lnTo>
                  <a:lnTo>
                    <a:pt x="199" y="147"/>
                  </a:lnTo>
                  <a:lnTo>
                    <a:pt x="199" y="146"/>
                  </a:lnTo>
                  <a:lnTo>
                    <a:pt x="199" y="144"/>
                  </a:lnTo>
                  <a:lnTo>
                    <a:pt x="199" y="143"/>
                  </a:lnTo>
                  <a:lnTo>
                    <a:pt x="199" y="140"/>
                  </a:lnTo>
                  <a:lnTo>
                    <a:pt x="199" y="139"/>
                  </a:lnTo>
                  <a:lnTo>
                    <a:pt x="200" y="136"/>
                  </a:lnTo>
                  <a:lnTo>
                    <a:pt x="200" y="135"/>
                  </a:lnTo>
                  <a:lnTo>
                    <a:pt x="202" y="132"/>
                  </a:lnTo>
                  <a:lnTo>
                    <a:pt x="203" y="131"/>
                  </a:lnTo>
                  <a:lnTo>
                    <a:pt x="204" y="129"/>
                  </a:lnTo>
                  <a:lnTo>
                    <a:pt x="206" y="128"/>
                  </a:lnTo>
                  <a:lnTo>
                    <a:pt x="207" y="125"/>
                  </a:lnTo>
                  <a:lnTo>
                    <a:pt x="207" y="124"/>
                  </a:lnTo>
                  <a:lnTo>
                    <a:pt x="207" y="123"/>
                  </a:lnTo>
                  <a:lnTo>
                    <a:pt x="208" y="123"/>
                  </a:lnTo>
                  <a:lnTo>
                    <a:pt x="208" y="121"/>
                  </a:lnTo>
                  <a:lnTo>
                    <a:pt x="210" y="120"/>
                  </a:lnTo>
                  <a:lnTo>
                    <a:pt x="211" y="119"/>
                  </a:lnTo>
                  <a:lnTo>
                    <a:pt x="214" y="117"/>
                  </a:lnTo>
                  <a:lnTo>
                    <a:pt x="215" y="116"/>
                  </a:lnTo>
                  <a:lnTo>
                    <a:pt x="218" y="115"/>
                  </a:lnTo>
                  <a:lnTo>
                    <a:pt x="221" y="113"/>
                  </a:lnTo>
                  <a:lnTo>
                    <a:pt x="222" y="113"/>
                  </a:lnTo>
                  <a:lnTo>
                    <a:pt x="225" y="112"/>
                  </a:lnTo>
                  <a:lnTo>
                    <a:pt x="227" y="112"/>
                  </a:lnTo>
                  <a:lnTo>
                    <a:pt x="229" y="112"/>
                  </a:lnTo>
                  <a:lnTo>
                    <a:pt x="231" y="112"/>
                  </a:lnTo>
                  <a:lnTo>
                    <a:pt x="233" y="112"/>
                  </a:lnTo>
                  <a:lnTo>
                    <a:pt x="234" y="112"/>
                  </a:lnTo>
                  <a:lnTo>
                    <a:pt x="235" y="112"/>
                  </a:lnTo>
                  <a:lnTo>
                    <a:pt x="237" y="112"/>
                  </a:lnTo>
                  <a:lnTo>
                    <a:pt x="240" y="112"/>
                  </a:lnTo>
                  <a:lnTo>
                    <a:pt x="242" y="112"/>
                  </a:lnTo>
                  <a:lnTo>
                    <a:pt x="242" y="111"/>
                  </a:lnTo>
                  <a:lnTo>
                    <a:pt x="242" y="111"/>
                  </a:lnTo>
                  <a:lnTo>
                    <a:pt x="244" y="111"/>
                  </a:lnTo>
                  <a:lnTo>
                    <a:pt x="244" y="111"/>
                  </a:lnTo>
                  <a:lnTo>
                    <a:pt x="244" y="109"/>
                  </a:lnTo>
                  <a:lnTo>
                    <a:pt x="244" y="109"/>
                  </a:lnTo>
                  <a:lnTo>
                    <a:pt x="244" y="108"/>
                  </a:lnTo>
                  <a:lnTo>
                    <a:pt x="242" y="108"/>
                  </a:lnTo>
                  <a:lnTo>
                    <a:pt x="242" y="106"/>
                  </a:lnTo>
                  <a:lnTo>
                    <a:pt x="241" y="105"/>
                  </a:lnTo>
                  <a:lnTo>
                    <a:pt x="240" y="102"/>
                  </a:lnTo>
                  <a:lnTo>
                    <a:pt x="237" y="101"/>
                  </a:lnTo>
                  <a:lnTo>
                    <a:pt x="235" y="100"/>
                  </a:lnTo>
                  <a:lnTo>
                    <a:pt x="233" y="98"/>
                  </a:lnTo>
                  <a:lnTo>
                    <a:pt x="231" y="97"/>
                  </a:lnTo>
                  <a:lnTo>
                    <a:pt x="230" y="97"/>
                  </a:lnTo>
                  <a:lnTo>
                    <a:pt x="229" y="97"/>
                  </a:lnTo>
                  <a:lnTo>
                    <a:pt x="229" y="96"/>
                  </a:lnTo>
                  <a:lnTo>
                    <a:pt x="227" y="96"/>
                  </a:lnTo>
                  <a:lnTo>
                    <a:pt x="227" y="94"/>
                  </a:lnTo>
                  <a:lnTo>
                    <a:pt x="227" y="92"/>
                  </a:lnTo>
                  <a:lnTo>
                    <a:pt x="227" y="90"/>
                  </a:lnTo>
                  <a:lnTo>
                    <a:pt x="226" y="88"/>
                  </a:lnTo>
                  <a:lnTo>
                    <a:pt x="226" y="85"/>
                  </a:lnTo>
                  <a:lnTo>
                    <a:pt x="226" y="84"/>
                  </a:lnTo>
                  <a:lnTo>
                    <a:pt x="226" y="82"/>
                  </a:lnTo>
                  <a:lnTo>
                    <a:pt x="226" y="81"/>
                  </a:lnTo>
                  <a:lnTo>
                    <a:pt x="225" y="79"/>
                  </a:lnTo>
                  <a:lnTo>
                    <a:pt x="225" y="78"/>
                  </a:lnTo>
                  <a:lnTo>
                    <a:pt x="225" y="77"/>
                  </a:lnTo>
                  <a:lnTo>
                    <a:pt x="225" y="75"/>
                  </a:lnTo>
                  <a:lnTo>
                    <a:pt x="225" y="74"/>
                  </a:lnTo>
                  <a:lnTo>
                    <a:pt x="225" y="73"/>
                  </a:lnTo>
                  <a:lnTo>
                    <a:pt x="225" y="71"/>
                  </a:lnTo>
                  <a:lnTo>
                    <a:pt x="223" y="71"/>
                  </a:lnTo>
                  <a:lnTo>
                    <a:pt x="223" y="70"/>
                  </a:lnTo>
                  <a:lnTo>
                    <a:pt x="223" y="69"/>
                  </a:lnTo>
                  <a:lnTo>
                    <a:pt x="222" y="67"/>
                  </a:lnTo>
                  <a:lnTo>
                    <a:pt x="222" y="66"/>
                  </a:lnTo>
                  <a:lnTo>
                    <a:pt x="222" y="65"/>
                  </a:lnTo>
                  <a:lnTo>
                    <a:pt x="222" y="65"/>
                  </a:lnTo>
                  <a:lnTo>
                    <a:pt x="222" y="63"/>
                  </a:lnTo>
                  <a:lnTo>
                    <a:pt x="222" y="62"/>
                  </a:lnTo>
                  <a:lnTo>
                    <a:pt x="221" y="62"/>
                  </a:lnTo>
                  <a:lnTo>
                    <a:pt x="219" y="61"/>
                  </a:lnTo>
                  <a:lnTo>
                    <a:pt x="219" y="59"/>
                  </a:lnTo>
                  <a:lnTo>
                    <a:pt x="218" y="58"/>
                  </a:lnTo>
                  <a:lnTo>
                    <a:pt x="217" y="57"/>
                  </a:lnTo>
                  <a:lnTo>
                    <a:pt x="217" y="55"/>
                  </a:lnTo>
                  <a:lnTo>
                    <a:pt x="217" y="55"/>
                  </a:lnTo>
                  <a:lnTo>
                    <a:pt x="217" y="55"/>
                  </a:lnTo>
                  <a:lnTo>
                    <a:pt x="217" y="54"/>
                  </a:lnTo>
                  <a:lnTo>
                    <a:pt x="217" y="54"/>
                  </a:lnTo>
                  <a:lnTo>
                    <a:pt x="217" y="54"/>
                  </a:lnTo>
                  <a:lnTo>
                    <a:pt x="217" y="52"/>
                  </a:lnTo>
                  <a:lnTo>
                    <a:pt x="215" y="52"/>
                  </a:lnTo>
                  <a:lnTo>
                    <a:pt x="215" y="51"/>
                  </a:lnTo>
                  <a:lnTo>
                    <a:pt x="214" y="51"/>
                  </a:lnTo>
                  <a:lnTo>
                    <a:pt x="214" y="51"/>
                  </a:lnTo>
                  <a:lnTo>
                    <a:pt x="213" y="50"/>
                  </a:lnTo>
                  <a:lnTo>
                    <a:pt x="213" y="50"/>
                  </a:lnTo>
                  <a:lnTo>
                    <a:pt x="213" y="50"/>
                  </a:lnTo>
                  <a:lnTo>
                    <a:pt x="213" y="48"/>
                  </a:lnTo>
                  <a:lnTo>
                    <a:pt x="213" y="48"/>
                  </a:lnTo>
                  <a:lnTo>
                    <a:pt x="213" y="47"/>
                  </a:lnTo>
                  <a:lnTo>
                    <a:pt x="213" y="47"/>
                  </a:lnTo>
                  <a:lnTo>
                    <a:pt x="213" y="46"/>
                  </a:lnTo>
                  <a:lnTo>
                    <a:pt x="213" y="46"/>
                  </a:lnTo>
                  <a:lnTo>
                    <a:pt x="213" y="46"/>
                  </a:lnTo>
                  <a:lnTo>
                    <a:pt x="213" y="44"/>
                  </a:lnTo>
                  <a:lnTo>
                    <a:pt x="213" y="44"/>
                  </a:lnTo>
                  <a:lnTo>
                    <a:pt x="213" y="43"/>
                  </a:lnTo>
                  <a:lnTo>
                    <a:pt x="211" y="43"/>
                  </a:lnTo>
                  <a:lnTo>
                    <a:pt x="211" y="43"/>
                  </a:lnTo>
                  <a:lnTo>
                    <a:pt x="211" y="42"/>
                  </a:lnTo>
                  <a:lnTo>
                    <a:pt x="210" y="42"/>
                  </a:lnTo>
                  <a:lnTo>
                    <a:pt x="210" y="42"/>
                  </a:lnTo>
                  <a:lnTo>
                    <a:pt x="210" y="40"/>
                  </a:lnTo>
                  <a:lnTo>
                    <a:pt x="210" y="40"/>
                  </a:lnTo>
                  <a:lnTo>
                    <a:pt x="210" y="40"/>
                  </a:lnTo>
                  <a:lnTo>
                    <a:pt x="210" y="40"/>
                  </a:lnTo>
                  <a:lnTo>
                    <a:pt x="210" y="39"/>
                  </a:lnTo>
                  <a:lnTo>
                    <a:pt x="210" y="39"/>
                  </a:lnTo>
                  <a:lnTo>
                    <a:pt x="208" y="38"/>
                  </a:lnTo>
                  <a:lnTo>
                    <a:pt x="208" y="38"/>
                  </a:lnTo>
                  <a:lnTo>
                    <a:pt x="208" y="38"/>
                  </a:lnTo>
                  <a:lnTo>
                    <a:pt x="208" y="36"/>
                  </a:lnTo>
                  <a:lnTo>
                    <a:pt x="207" y="36"/>
                  </a:lnTo>
                  <a:lnTo>
                    <a:pt x="207" y="35"/>
                  </a:lnTo>
                  <a:lnTo>
                    <a:pt x="208" y="35"/>
                  </a:lnTo>
                  <a:lnTo>
                    <a:pt x="208" y="35"/>
                  </a:lnTo>
                  <a:lnTo>
                    <a:pt x="208" y="34"/>
                  </a:lnTo>
                  <a:lnTo>
                    <a:pt x="210" y="32"/>
                  </a:lnTo>
                  <a:lnTo>
                    <a:pt x="210" y="31"/>
                  </a:lnTo>
                  <a:lnTo>
                    <a:pt x="210" y="31"/>
                  </a:lnTo>
                  <a:lnTo>
                    <a:pt x="210" y="30"/>
                  </a:lnTo>
                  <a:lnTo>
                    <a:pt x="210" y="30"/>
                  </a:lnTo>
                  <a:lnTo>
                    <a:pt x="208" y="30"/>
                  </a:lnTo>
                  <a:lnTo>
                    <a:pt x="208" y="28"/>
                  </a:lnTo>
                  <a:lnTo>
                    <a:pt x="207" y="27"/>
                  </a:lnTo>
                  <a:lnTo>
                    <a:pt x="207" y="25"/>
                  </a:lnTo>
                  <a:lnTo>
                    <a:pt x="207" y="25"/>
                  </a:lnTo>
                  <a:lnTo>
                    <a:pt x="207" y="24"/>
                  </a:lnTo>
                  <a:lnTo>
                    <a:pt x="206" y="23"/>
                  </a:lnTo>
                  <a:lnTo>
                    <a:pt x="206" y="21"/>
                  </a:lnTo>
                  <a:lnTo>
                    <a:pt x="204" y="21"/>
                  </a:lnTo>
                  <a:lnTo>
                    <a:pt x="204" y="20"/>
                  </a:lnTo>
                  <a:lnTo>
                    <a:pt x="203" y="20"/>
                  </a:lnTo>
                  <a:lnTo>
                    <a:pt x="203" y="19"/>
                  </a:lnTo>
                  <a:lnTo>
                    <a:pt x="203" y="19"/>
                  </a:lnTo>
                  <a:lnTo>
                    <a:pt x="203" y="17"/>
                  </a:lnTo>
                  <a:lnTo>
                    <a:pt x="203" y="17"/>
                  </a:lnTo>
                  <a:lnTo>
                    <a:pt x="204" y="16"/>
                  </a:lnTo>
                  <a:lnTo>
                    <a:pt x="204" y="16"/>
                  </a:lnTo>
                  <a:lnTo>
                    <a:pt x="206" y="16"/>
                  </a:lnTo>
                  <a:lnTo>
                    <a:pt x="206" y="15"/>
                  </a:lnTo>
                  <a:lnTo>
                    <a:pt x="206" y="15"/>
                  </a:lnTo>
                  <a:lnTo>
                    <a:pt x="206" y="13"/>
                  </a:lnTo>
                  <a:lnTo>
                    <a:pt x="206" y="12"/>
                  </a:lnTo>
                  <a:lnTo>
                    <a:pt x="206" y="12"/>
                  </a:lnTo>
                  <a:lnTo>
                    <a:pt x="206" y="11"/>
                  </a:lnTo>
                  <a:lnTo>
                    <a:pt x="206" y="9"/>
                  </a:lnTo>
                  <a:lnTo>
                    <a:pt x="204" y="8"/>
                  </a:lnTo>
                  <a:lnTo>
                    <a:pt x="204" y="5"/>
                  </a:lnTo>
                  <a:lnTo>
                    <a:pt x="204" y="3"/>
                  </a:lnTo>
                  <a:lnTo>
                    <a:pt x="204" y="1"/>
                  </a:lnTo>
                  <a:lnTo>
                    <a:pt x="203" y="1"/>
                  </a:lnTo>
                  <a:lnTo>
                    <a:pt x="199" y="1"/>
                  </a:lnTo>
                  <a:lnTo>
                    <a:pt x="199" y="0"/>
                  </a:lnTo>
                  <a:lnTo>
                    <a:pt x="198" y="0"/>
                  </a:lnTo>
                  <a:lnTo>
                    <a:pt x="198" y="1"/>
                  </a:lnTo>
                  <a:lnTo>
                    <a:pt x="196" y="1"/>
                  </a:lnTo>
                  <a:lnTo>
                    <a:pt x="195" y="1"/>
                  </a:lnTo>
                  <a:lnTo>
                    <a:pt x="195" y="1"/>
                  </a:lnTo>
                  <a:lnTo>
                    <a:pt x="195" y="1"/>
                  </a:lnTo>
                  <a:lnTo>
                    <a:pt x="194" y="3"/>
                  </a:lnTo>
                  <a:lnTo>
                    <a:pt x="194" y="3"/>
                  </a:lnTo>
                  <a:lnTo>
                    <a:pt x="194" y="3"/>
                  </a:lnTo>
                  <a:lnTo>
                    <a:pt x="192" y="4"/>
                  </a:lnTo>
                  <a:lnTo>
                    <a:pt x="191" y="4"/>
                  </a:lnTo>
                  <a:lnTo>
                    <a:pt x="190" y="4"/>
                  </a:lnTo>
                  <a:lnTo>
                    <a:pt x="190" y="3"/>
                  </a:lnTo>
                  <a:lnTo>
                    <a:pt x="188" y="3"/>
                  </a:lnTo>
                  <a:lnTo>
                    <a:pt x="187" y="3"/>
                  </a:lnTo>
                  <a:lnTo>
                    <a:pt x="184" y="1"/>
                  </a:lnTo>
                  <a:lnTo>
                    <a:pt x="181" y="1"/>
                  </a:lnTo>
                  <a:lnTo>
                    <a:pt x="180" y="1"/>
                  </a:lnTo>
                  <a:lnTo>
                    <a:pt x="179" y="1"/>
                  </a:lnTo>
                  <a:lnTo>
                    <a:pt x="177" y="1"/>
                  </a:lnTo>
                  <a:lnTo>
                    <a:pt x="176" y="1"/>
                  </a:lnTo>
                  <a:lnTo>
                    <a:pt x="176" y="1"/>
                  </a:lnTo>
                  <a:lnTo>
                    <a:pt x="175" y="3"/>
                  </a:lnTo>
                  <a:lnTo>
                    <a:pt x="175" y="3"/>
                  </a:lnTo>
                  <a:lnTo>
                    <a:pt x="173" y="4"/>
                  </a:lnTo>
                  <a:lnTo>
                    <a:pt x="173" y="5"/>
                  </a:lnTo>
                  <a:lnTo>
                    <a:pt x="173" y="5"/>
                  </a:lnTo>
                  <a:lnTo>
                    <a:pt x="172" y="7"/>
                  </a:lnTo>
                  <a:lnTo>
                    <a:pt x="172" y="8"/>
                  </a:lnTo>
                  <a:lnTo>
                    <a:pt x="172" y="19"/>
                  </a:lnTo>
                  <a:lnTo>
                    <a:pt x="172" y="20"/>
                  </a:lnTo>
                  <a:lnTo>
                    <a:pt x="172" y="21"/>
                  </a:lnTo>
                  <a:lnTo>
                    <a:pt x="172" y="23"/>
                  </a:lnTo>
                  <a:lnTo>
                    <a:pt x="171" y="24"/>
                  </a:lnTo>
                  <a:lnTo>
                    <a:pt x="169" y="27"/>
                  </a:lnTo>
                  <a:lnTo>
                    <a:pt x="168" y="30"/>
                  </a:lnTo>
                  <a:lnTo>
                    <a:pt x="167" y="34"/>
                  </a:lnTo>
                  <a:lnTo>
                    <a:pt x="165" y="36"/>
                  </a:lnTo>
                  <a:lnTo>
                    <a:pt x="165" y="38"/>
                  </a:lnTo>
                  <a:lnTo>
                    <a:pt x="165" y="39"/>
                  </a:lnTo>
                  <a:lnTo>
                    <a:pt x="165" y="39"/>
                  </a:lnTo>
                  <a:lnTo>
                    <a:pt x="165" y="40"/>
                  </a:lnTo>
                  <a:lnTo>
                    <a:pt x="165" y="42"/>
                  </a:lnTo>
                  <a:lnTo>
                    <a:pt x="165" y="43"/>
                  </a:lnTo>
                  <a:lnTo>
                    <a:pt x="165" y="44"/>
                  </a:lnTo>
                  <a:lnTo>
                    <a:pt x="164" y="46"/>
                  </a:lnTo>
                  <a:lnTo>
                    <a:pt x="163" y="47"/>
                  </a:lnTo>
                  <a:lnTo>
                    <a:pt x="163" y="50"/>
                  </a:lnTo>
                  <a:lnTo>
                    <a:pt x="161" y="52"/>
                  </a:lnTo>
                  <a:lnTo>
                    <a:pt x="161" y="54"/>
                  </a:lnTo>
                  <a:lnTo>
                    <a:pt x="161" y="57"/>
                  </a:lnTo>
                  <a:lnTo>
                    <a:pt x="161" y="59"/>
                  </a:lnTo>
                  <a:lnTo>
                    <a:pt x="160" y="62"/>
                  </a:lnTo>
                  <a:lnTo>
                    <a:pt x="160" y="63"/>
                  </a:lnTo>
                  <a:lnTo>
                    <a:pt x="158" y="65"/>
                  </a:lnTo>
                  <a:lnTo>
                    <a:pt x="157" y="66"/>
                  </a:lnTo>
                  <a:lnTo>
                    <a:pt x="156" y="69"/>
                  </a:lnTo>
                  <a:lnTo>
                    <a:pt x="154" y="70"/>
                  </a:lnTo>
                  <a:lnTo>
                    <a:pt x="153" y="70"/>
                  </a:lnTo>
                  <a:lnTo>
                    <a:pt x="153" y="70"/>
                  </a:lnTo>
                  <a:lnTo>
                    <a:pt x="152" y="71"/>
                  </a:lnTo>
                  <a:lnTo>
                    <a:pt x="150" y="71"/>
                  </a:lnTo>
                  <a:lnTo>
                    <a:pt x="149" y="71"/>
                  </a:lnTo>
                  <a:lnTo>
                    <a:pt x="149" y="71"/>
                  </a:lnTo>
                  <a:lnTo>
                    <a:pt x="148" y="71"/>
                  </a:lnTo>
                  <a:lnTo>
                    <a:pt x="146" y="70"/>
                  </a:lnTo>
                  <a:lnTo>
                    <a:pt x="145" y="70"/>
                  </a:lnTo>
                  <a:lnTo>
                    <a:pt x="144" y="70"/>
                  </a:lnTo>
                  <a:lnTo>
                    <a:pt x="142" y="70"/>
                  </a:lnTo>
                  <a:lnTo>
                    <a:pt x="141" y="70"/>
                  </a:lnTo>
                  <a:lnTo>
                    <a:pt x="140" y="70"/>
                  </a:lnTo>
                  <a:lnTo>
                    <a:pt x="140" y="70"/>
                  </a:lnTo>
                  <a:lnTo>
                    <a:pt x="138" y="71"/>
                  </a:lnTo>
                  <a:lnTo>
                    <a:pt x="137" y="71"/>
                  </a:lnTo>
                  <a:lnTo>
                    <a:pt x="134" y="73"/>
                  </a:lnTo>
                  <a:lnTo>
                    <a:pt x="133" y="74"/>
                  </a:lnTo>
                  <a:lnTo>
                    <a:pt x="130" y="75"/>
                  </a:lnTo>
                  <a:lnTo>
                    <a:pt x="127" y="77"/>
                  </a:lnTo>
                  <a:lnTo>
                    <a:pt x="125" y="78"/>
                  </a:lnTo>
                  <a:lnTo>
                    <a:pt x="122" y="79"/>
                  </a:lnTo>
                  <a:lnTo>
                    <a:pt x="119" y="82"/>
                  </a:lnTo>
                  <a:lnTo>
                    <a:pt x="117" y="84"/>
                  </a:lnTo>
                  <a:lnTo>
                    <a:pt x="117" y="84"/>
                  </a:lnTo>
                  <a:lnTo>
                    <a:pt x="115" y="84"/>
                  </a:lnTo>
                  <a:lnTo>
                    <a:pt x="114" y="84"/>
                  </a:lnTo>
                  <a:lnTo>
                    <a:pt x="113" y="84"/>
                  </a:lnTo>
                  <a:lnTo>
                    <a:pt x="111" y="84"/>
                  </a:lnTo>
                  <a:lnTo>
                    <a:pt x="110" y="84"/>
                  </a:lnTo>
                  <a:lnTo>
                    <a:pt x="110" y="82"/>
                  </a:lnTo>
                  <a:lnTo>
                    <a:pt x="109" y="82"/>
                  </a:lnTo>
                  <a:lnTo>
                    <a:pt x="107" y="79"/>
                  </a:lnTo>
                  <a:lnTo>
                    <a:pt x="106" y="77"/>
                  </a:lnTo>
                  <a:lnTo>
                    <a:pt x="104" y="74"/>
                  </a:lnTo>
                  <a:lnTo>
                    <a:pt x="103" y="71"/>
                  </a:lnTo>
                  <a:lnTo>
                    <a:pt x="102" y="69"/>
                  </a:lnTo>
                  <a:lnTo>
                    <a:pt x="102" y="66"/>
                  </a:lnTo>
                  <a:lnTo>
                    <a:pt x="100" y="65"/>
                  </a:lnTo>
                  <a:lnTo>
                    <a:pt x="100" y="62"/>
                  </a:lnTo>
                  <a:lnTo>
                    <a:pt x="100" y="62"/>
                  </a:lnTo>
                  <a:lnTo>
                    <a:pt x="100" y="61"/>
                  </a:lnTo>
                  <a:lnTo>
                    <a:pt x="99" y="61"/>
                  </a:lnTo>
                  <a:lnTo>
                    <a:pt x="99" y="59"/>
                  </a:lnTo>
                  <a:lnTo>
                    <a:pt x="98" y="59"/>
                  </a:lnTo>
                  <a:lnTo>
                    <a:pt x="96" y="59"/>
                  </a:lnTo>
                  <a:lnTo>
                    <a:pt x="95" y="58"/>
                  </a:lnTo>
                  <a:lnTo>
                    <a:pt x="94" y="58"/>
                  </a:lnTo>
                  <a:lnTo>
                    <a:pt x="92" y="58"/>
                  </a:lnTo>
                  <a:lnTo>
                    <a:pt x="90" y="58"/>
                  </a:lnTo>
                  <a:lnTo>
                    <a:pt x="87" y="58"/>
                  </a:lnTo>
                  <a:lnTo>
                    <a:pt x="87" y="58"/>
                  </a:lnTo>
                  <a:lnTo>
                    <a:pt x="84" y="59"/>
                  </a:lnTo>
                  <a:lnTo>
                    <a:pt x="82" y="62"/>
                  </a:lnTo>
                  <a:lnTo>
                    <a:pt x="80" y="62"/>
                  </a:lnTo>
                  <a:lnTo>
                    <a:pt x="79" y="62"/>
                  </a:lnTo>
                  <a:lnTo>
                    <a:pt x="77" y="63"/>
                  </a:lnTo>
                  <a:lnTo>
                    <a:pt x="76" y="63"/>
                  </a:lnTo>
                  <a:lnTo>
                    <a:pt x="73" y="65"/>
                  </a:lnTo>
                  <a:lnTo>
                    <a:pt x="69" y="65"/>
                  </a:lnTo>
                  <a:lnTo>
                    <a:pt x="68" y="65"/>
                  </a:lnTo>
                  <a:lnTo>
                    <a:pt x="67" y="66"/>
                  </a:lnTo>
                  <a:lnTo>
                    <a:pt x="65" y="66"/>
                  </a:lnTo>
                  <a:lnTo>
                    <a:pt x="64" y="66"/>
                  </a:lnTo>
                  <a:lnTo>
                    <a:pt x="63" y="67"/>
                  </a:lnTo>
                  <a:lnTo>
                    <a:pt x="63" y="67"/>
                  </a:lnTo>
                  <a:lnTo>
                    <a:pt x="61" y="69"/>
                  </a:lnTo>
                  <a:lnTo>
                    <a:pt x="61" y="69"/>
                  </a:lnTo>
                  <a:lnTo>
                    <a:pt x="61" y="70"/>
                  </a:lnTo>
                  <a:lnTo>
                    <a:pt x="61" y="71"/>
                  </a:lnTo>
                  <a:lnTo>
                    <a:pt x="61" y="71"/>
                  </a:lnTo>
                  <a:lnTo>
                    <a:pt x="60" y="73"/>
                  </a:lnTo>
                  <a:lnTo>
                    <a:pt x="60" y="74"/>
                  </a:lnTo>
                  <a:lnTo>
                    <a:pt x="59" y="74"/>
                  </a:lnTo>
                  <a:lnTo>
                    <a:pt x="57" y="75"/>
                  </a:lnTo>
                  <a:lnTo>
                    <a:pt x="56" y="75"/>
                  </a:lnTo>
                  <a:lnTo>
                    <a:pt x="54" y="77"/>
                  </a:lnTo>
                  <a:lnTo>
                    <a:pt x="52" y="78"/>
                  </a:lnTo>
                  <a:lnTo>
                    <a:pt x="49" y="79"/>
                  </a:lnTo>
                  <a:lnTo>
                    <a:pt x="46" y="79"/>
                  </a:lnTo>
                  <a:lnTo>
                    <a:pt x="45" y="81"/>
                  </a:lnTo>
                  <a:lnTo>
                    <a:pt x="44" y="81"/>
                  </a:lnTo>
                  <a:lnTo>
                    <a:pt x="42" y="81"/>
                  </a:lnTo>
                  <a:lnTo>
                    <a:pt x="42" y="82"/>
                  </a:lnTo>
                  <a:lnTo>
                    <a:pt x="41" y="82"/>
                  </a:lnTo>
                  <a:lnTo>
                    <a:pt x="40" y="84"/>
                  </a:lnTo>
                  <a:lnTo>
                    <a:pt x="40" y="85"/>
                  </a:lnTo>
                  <a:lnTo>
                    <a:pt x="40" y="85"/>
                  </a:lnTo>
                  <a:lnTo>
                    <a:pt x="38" y="88"/>
                  </a:lnTo>
                  <a:lnTo>
                    <a:pt x="37" y="89"/>
                  </a:lnTo>
                  <a:lnTo>
                    <a:pt x="37" y="92"/>
                  </a:lnTo>
                  <a:lnTo>
                    <a:pt x="36" y="93"/>
                  </a:lnTo>
                  <a:lnTo>
                    <a:pt x="34" y="94"/>
                  </a:lnTo>
                  <a:lnTo>
                    <a:pt x="33" y="96"/>
                  </a:lnTo>
                  <a:lnTo>
                    <a:pt x="33" y="97"/>
                  </a:lnTo>
                  <a:lnTo>
                    <a:pt x="33" y="98"/>
                  </a:lnTo>
                  <a:lnTo>
                    <a:pt x="32" y="98"/>
                  </a:lnTo>
                  <a:lnTo>
                    <a:pt x="32" y="100"/>
                  </a:lnTo>
                  <a:lnTo>
                    <a:pt x="32" y="100"/>
                  </a:lnTo>
                  <a:lnTo>
                    <a:pt x="30" y="100"/>
                  </a:lnTo>
                  <a:lnTo>
                    <a:pt x="29" y="101"/>
                  </a:lnTo>
                  <a:lnTo>
                    <a:pt x="27" y="102"/>
                  </a:lnTo>
                  <a:lnTo>
                    <a:pt x="25" y="102"/>
                  </a:lnTo>
                  <a:lnTo>
                    <a:pt x="22" y="104"/>
                  </a:lnTo>
                  <a:lnTo>
                    <a:pt x="21" y="105"/>
                  </a:lnTo>
                  <a:lnTo>
                    <a:pt x="18" y="106"/>
                  </a:lnTo>
                  <a:lnTo>
                    <a:pt x="18" y="108"/>
                  </a:lnTo>
                  <a:lnTo>
                    <a:pt x="17" y="108"/>
                  </a:lnTo>
                  <a:lnTo>
                    <a:pt x="17" y="109"/>
                  </a:lnTo>
                  <a:lnTo>
                    <a:pt x="17" y="111"/>
                  </a:lnTo>
                  <a:lnTo>
                    <a:pt x="15" y="111"/>
                  </a:lnTo>
                  <a:lnTo>
                    <a:pt x="15" y="112"/>
                  </a:lnTo>
                  <a:lnTo>
                    <a:pt x="17" y="112"/>
                  </a:lnTo>
                  <a:lnTo>
                    <a:pt x="17" y="113"/>
                  </a:lnTo>
                  <a:lnTo>
                    <a:pt x="17" y="113"/>
                  </a:lnTo>
                  <a:lnTo>
                    <a:pt x="17" y="115"/>
                  </a:lnTo>
                  <a:lnTo>
                    <a:pt x="17" y="115"/>
                  </a:lnTo>
                  <a:lnTo>
                    <a:pt x="17" y="116"/>
                  </a:lnTo>
                  <a:lnTo>
                    <a:pt x="15" y="116"/>
                  </a:lnTo>
                  <a:lnTo>
                    <a:pt x="15" y="117"/>
                  </a:lnTo>
                  <a:lnTo>
                    <a:pt x="14" y="117"/>
                  </a:lnTo>
                  <a:lnTo>
                    <a:pt x="11" y="117"/>
                  </a:lnTo>
                  <a:lnTo>
                    <a:pt x="10" y="117"/>
                  </a:lnTo>
                  <a:lnTo>
                    <a:pt x="10" y="119"/>
                  </a:lnTo>
                  <a:lnTo>
                    <a:pt x="7" y="119"/>
                  </a:lnTo>
                  <a:lnTo>
                    <a:pt x="7" y="119"/>
                  </a:lnTo>
                  <a:lnTo>
                    <a:pt x="6" y="120"/>
                  </a:lnTo>
                  <a:lnTo>
                    <a:pt x="5" y="121"/>
                  </a:lnTo>
                  <a:lnTo>
                    <a:pt x="5" y="121"/>
                  </a:lnTo>
                  <a:lnTo>
                    <a:pt x="3" y="123"/>
                  </a:lnTo>
                  <a:lnTo>
                    <a:pt x="3" y="124"/>
                  </a:lnTo>
                  <a:lnTo>
                    <a:pt x="2" y="127"/>
                  </a:lnTo>
                  <a:lnTo>
                    <a:pt x="2" y="128"/>
                  </a:lnTo>
                  <a:lnTo>
                    <a:pt x="0" y="129"/>
                  </a:lnTo>
                  <a:lnTo>
                    <a:pt x="0" y="131"/>
                  </a:lnTo>
                  <a:lnTo>
                    <a:pt x="0" y="132"/>
                  </a:lnTo>
                  <a:lnTo>
                    <a:pt x="0" y="132"/>
                  </a:lnTo>
                  <a:lnTo>
                    <a:pt x="0" y="134"/>
                  </a:lnTo>
                  <a:lnTo>
                    <a:pt x="0" y="135"/>
                  </a:lnTo>
                  <a:lnTo>
                    <a:pt x="0" y="135"/>
                  </a:lnTo>
                  <a:lnTo>
                    <a:pt x="2" y="136"/>
                  </a:lnTo>
                  <a:lnTo>
                    <a:pt x="2" y="138"/>
                  </a:lnTo>
                  <a:lnTo>
                    <a:pt x="5" y="140"/>
                  </a:lnTo>
                  <a:lnTo>
                    <a:pt x="5" y="142"/>
                  </a:lnTo>
                  <a:lnTo>
                    <a:pt x="6" y="142"/>
                  </a:lnTo>
                  <a:lnTo>
                    <a:pt x="7" y="143"/>
                  </a:lnTo>
                  <a:lnTo>
                    <a:pt x="9" y="143"/>
                  </a:lnTo>
                  <a:lnTo>
                    <a:pt x="10" y="144"/>
                  </a:lnTo>
                  <a:lnTo>
                    <a:pt x="11" y="143"/>
                  </a:lnTo>
                  <a:lnTo>
                    <a:pt x="13" y="143"/>
                  </a:lnTo>
                  <a:lnTo>
                    <a:pt x="14" y="143"/>
                  </a:lnTo>
                  <a:lnTo>
                    <a:pt x="14" y="143"/>
                  </a:lnTo>
                  <a:lnTo>
                    <a:pt x="15" y="143"/>
                  </a:lnTo>
                  <a:lnTo>
                    <a:pt x="15" y="144"/>
                  </a:lnTo>
                  <a:lnTo>
                    <a:pt x="17" y="144"/>
                  </a:lnTo>
                  <a:lnTo>
                    <a:pt x="17" y="146"/>
                  </a:lnTo>
                  <a:lnTo>
                    <a:pt x="17" y="146"/>
                  </a:lnTo>
                  <a:lnTo>
                    <a:pt x="18" y="147"/>
                  </a:lnTo>
                  <a:lnTo>
                    <a:pt x="18" y="150"/>
                  </a:lnTo>
                  <a:lnTo>
                    <a:pt x="19" y="152"/>
                  </a:lnTo>
                  <a:lnTo>
                    <a:pt x="19" y="154"/>
                  </a:lnTo>
                  <a:lnTo>
                    <a:pt x="19" y="155"/>
                  </a:lnTo>
                  <a:lnTo>
                    <a:pt x="19" y="156"/>
                  </a:lnTo>
                  <a:lnTo>
                    <a:pt x="19" y="156"/>
                  </a:lnTo>
                  <a:lnTo>
                    <a:pt x="19" y="156"/>
                  </a:lnTo>
                  <a:lnTo>
                    <a:pt x="21" y="158"/>
                  </a:lnTo>
                  <a:lnTo>
                    <a:pt x="21" y="158"/>
                  </a:lnTo>
                  <a:lnTo>
                    <a:pt x="22" y="159"/>
                  </a:lnTo>
                  <a:lnTo>
                    <a:pt x="23" y="161"/>
                  </a:lnTo>
                  <a:lnTo>
                    <a:pt x="26" y="161"/>
                  </a:lnTo>
                  <a:lnTo>
                    <a:pt x="27" y="162"/>
                  </a:lnTo>
                  <a:lnTo>
                    <a:pt x="30" y="163"/>
                  </a:lnTo>
                  <a:lnTo>
                    <a:pt x="30" y="165"/>
                  </a:lnTo>
                  <a:lnTo>
                    <a:pt x="32" y="166"/>
                  </a:lnTo>
                  <a:lnTo>
                    <a:pt x="33" y="166"/>
                  </a:lnTo>
                  <a:lnTo>
                    <a:pt x="34" y="166"/>
                  </a:lnTo>
                  <a:lnTo>
                    <a:pt x="36" y="167"/>
                  </a:lnTo>
                  <a:lnTo>
                    <a:pt x="37" y="167"/>
                  </a:lnTo>
                  <a:lnTo>
                    <a:pt x="38" y="167"/>
                  </a:lnTo>
                  <a:lnTo>
                    <a:pt x="40" y="167"/>
                  </a:lnTo>
                  <a:lnTo>
                    <a:pt x="41" y="167"/>
                  </a:lnTo>
                  <a:lnTo>
                    <a:pt x="42" y="169"/>
                  </a:lnTo>
                  <a:lnTo>
                    <a:pt x="44" y="169"/>
                  </a:lnTo>
                  <a:lnTo>
                    <a:pt x="44" y="169"/>
                  </a:lnTo>
                  <a:lnTo>
                    <a:pt x="45" y="170"/>
                  </a:lnTo>
                  <a:lnTo>
                    <a:pt x="45" y="170"/>
                  </a:lnTo>
                  <a:lnTo>
                    <a:pt x="46" y="171"/>
                  </a:lnTo>
                  <a:lnTo>
                    <a:pt x="46" y="171"/>
                  </a:lnTo>
                  <a:lnTo>
                    <a:pt x="46" y="173"/>
                  </a:lnTo>
                  <a:lnTo>
                    <a:pt x="48" y="174"/>
                  </a:lnTo>
                  <a:lnTo>
                    <a:pt x="48" y="174"/>
                  </a:lnTo>
                  <a:lnTo>
                    <a:pt x="48" y="175"/>
                  </a:lnTo>
                  <a:lnTo>
                    <a:pt x="49" y="175"/>
                  </a:lnTo>
                  <a:lnTo>
                    <a:pt x="49" y="177"/>
                  </a:lnTo>
                  <a:lnTo>
                    <a:pt x="50" y="177"/>
                  </a:lnTo>
                  <a:lnTo>
                    <a:pt x="50" y="178"/>
                  </a:lnTo>
                  <a:lnTo>
                    <a:pt x="52" y="178"/>
                  </a:lnTo>
                  <a:lnTo>
                    <a:pt x="52" y="178"/>
                  </a:lnTo>
                  <a:lnTo>
                    <a:pt x="52" y="179"/>
                  </a:lnTo>
                  <a:lnTo>
                    <a:pt x="53" y="179"/>
                  </a:lnTo>
                  <a:lnTo>
                    <a:pt x="53" y="181"/>
                  </a:lnTo>
                  <a:lnTo>
                    <a:pt x="53" y="182"/>
                  </a:lnTo>
                  <a:lnTo>
                    <a:pt x="54" y="182"/>
                  </a:lnTo>
                  <a:lnTo>
                    <a:pt x="54" y="183"/>
                  </a:lnTo>
                  <a:lnTo>
                    <a:pt x="54" y="186"/>
                  </a:lnTo>
                  <a:lnTo>
                    <a:pt x="54" y="188"/>
                  </a:lnTo>
                  <a:lnTo>
                    <a:pt x="54" y="189"/>
                  </a:lnTo>
                  <a:lnTo>
                    <a:pt x="56" y="189"/>
                  </a:lnTo>
                  <a:lnTo>
                    <a:pt x="56" y="190"/>
                  </a:lnTo>
                  <a:lnTo>
                    <a:pt x="56" y="190"/>
                  </a:lnTo>
                  <a:lnTo>
                    <a:pt x="57" y="192"/>
                  </a:lnTo>
                  <a:lnTo>
                    <a:pt x="59" y="192"/>
                  </a:lnTo>
                  <a:lnTo>
                    <a:pt x="59" y="192"/>
                  </a:lnTo>
                  <a:lnTo>
                    <a:pt x="60" y="192"/>
                  </a:lnTo>
                  <a:lnTo>
                    <a:pt x="61" y="192"/>
                  </a:lnTo>
                  <a:lnTo>
                    <a:pt x="63" y="192"/>
                  </a:lnTo>
                  <a:lnTo>
                    <a:pt x="65" y="192"/>
                  </a:lnTo>
                  <a:lnTo>
                    <a:pt x="67" y="192"/>
                  </a:lnTo>
                  <a:lnTo>
                    <a:pt x="69" y="190"/>
                  </a:lnTo>
                  <a:lnTo>
                    <a:pt x="71" y="190"/>
                  </a:lnTo>
                  <a:lnTo>
                    <a:pt x="72" y="190"/>
                  </a:lnTo>
                  <a:lnTo>
                    <a:pt x="75" y="190"/>
                  </a:lnTo>
                  <a:lnTo>
                    <a:pt x="76" y="192"/>
                  </a:lnTo>
                  <a:lnTo>
                    <a:pt x="77" y="192"/>
                  </a:lnTo>
                  <a:lnTo>
                    <a:pt x="79" y="193"/>
                  </a:lnTo>
                  <a:lnTo>
                    <a:pt x="82" y="194"/>
                  </a:lnTo>
                  <a:lnTo>
                    <a:pt x="83" y="196"/>
                  </a:lnTo>
                  <a:lnTo>
                    <a:pt x="84" y="197"/>
                  </a:lnTo>
                  <a:lnTo>
                    <a:pt x="86" y="200"/>
                  </a:lnTo>
                  <a:lnTo>
                    <a:pt x="87" y="201"/>
                  </a:lnTo>
                  <a:lnTo>
                    <a:pt x="87" y="204"/>
                  </a:lnTo>
                  <a:lnTo>
                    <a:pt x="87" y="206"/>
                  </a:lnTo>
                  <a:lnTo>
                    <a:pt x="87" y="206"/>
                  </a:lnTo>
                  <a:lnTo>
                    <a:pt x="87" y="208"/>
                  </a:lnTo>
                  <a:lnTo>
                    <a:pt x="88" y="209"/>
                  </a:lnTo>
                  <a:lnTo>
                    <a:pt x="88" y="209"/>
                  </a:lnTo>
                  <a:lnTo>
                    <a:pt x="88" y="209"/>
                  </a:lnTo>
                  <a:lnTo>
                    <a:pt x="88" y="210"/>
                  </a:lnTo>
                  <a:lnTo>
                    <a:pt x="90" y="210"/>
                  </a:lnTo>
                  <a:lnTo>
                    <a:pt x="90" y="210"/>
                  </a:lnTo>
                  <a:lnTo>
                    <a:pt x="92" y="209"/>
                  </a:lnTo>
                  <a:lnTo>
                    <a:pt x="94" y="209"/>
                  </a:lnTo>
                  <a:lnTo>
                    <a:pt x="95" y="209"/>
                  </a:lnTo>
                  <a:lnTo>
                    <a:pt x="95" y="209"/>
                  </a:lnTo>
                  <a:lnTo>
                    <a:pt x="95" y="210"/>
                  </a:lnTo>
                  <a:lnTo>
                    <a:pt x="96" y="212"/>
                  </a:lnTo>
                  <a:lnTo>
                    <a:pt x="96" y="212"/>
                  </a:lnTo>
                  <a:lnTo>
                    <a:pt x="96" y="213"/>
                  </a:lnTo>
                  <a:lnTo>
                    <a:pt x="96" y="213"/>
                  </a:lnTo>
                  <a:lnTo>
                    <a:pt x="98" y="215"/>
                  </a:lnTo>
                  <a:lnTo>
                    <a:pt x="99" y="215"/>
                  </a:lnTo>
                  <a:lnTo>
                    <a:pt x="99" y="215"/>
                  </a:lnTo>
                  <a:lnTo>
                    <a:pt x="100" y="216"/>
                  </a:lnTo>
                  <a:lnTo>
                    <a:pt x="100" y="216"/>
                  </a:lnTo>
                  <a:lnTo>
                    <a:pt x="104" y="216"/>
                  </a:lnTo>
                  <a:lnTo>
                    <a:pt x="106" y="216"/>
                  </a:lnTo>
                  <a:lnTo>
                    <a:pt x="106" y="216"/>
                  </a:lnTo>
                  <a:lnTo>
                    <a:pt x="107" y="215"/>
                  </a:lnTo>
                  <a:lnTo>
                    <a:pt x="107" y="215"/>
                  </a:lnTo>
                  <a:lnTo>
                    <a:pt x="107" y="213"/>
                  </a:lnTo>
                  <a:lnTo>
                    <a:pt x="107" y="212"/>
                  </a:lnTo>
                  <a:lnTo>
                    <a:pt x="107" y="212"/>
                  </a:lnTo>
                  <a:lnTo>
                    <a:pt x="107" y="212"/>
                  </a:lnTo>
                  <a:lnTo>
                    <a:pt x="109" y="212"/>
                  </a:lnTo>
                  <a:lnTo>
                    <a:pt x="109" y="210"/>
                  </a:lnTo>
                  <a:lnTo>
                    <a:pt x="109" y="210"/>
                  </a:lnTo>
                  <a:lnTo>
                    <a:pt x="110" y="210"/>
                  </a:lnTo>
                  <a:lnTo>
                    <a:pt x="110" y="210"/>
                  </a:lnTo>
                  <a:lnTo>
                    <a:pt x="111" y="210"/>
                  </a:lnTo>
                  <a:lnTo>
                    <a:pt x="111" y="210"/>
                  </a:lnTo>
                  <a:lnTo>
                    <a:pt x="111" y="210"/>
                  </a:lnTo>
                  <a:lnTo>
                    <a:pt x="113" y="209"/>
                  </a:lnTo>
                  <a:lnTo>
                    <a:pt x="113" y="209"/>
                  </a:lnTo>
                  <a:lnTo>
                    <a:pt x="113" y="208"/>
                  </a:lnTo>
                  <a:lnTo>
                    <a:pt x="113" y="208"/>
                  </a:lnTo>
                  <a:lnTo>
                    <a:pt x="113" y="206"/>
                  </a:lnTo>
                  <a:lnTo>
                    <a:pt x="113" y="206"/>
                  </a:lnTo>
                  <a:lnTo>
                    <a:pt x="113" y="205"/>
                  </a:lnTo>
                  <a:lnTo>
                    <a:pt x="111" y="205"/>
                  </a:lnTo>
                  <a:lnTo>
                    <a:pt x="111" y="204"/>
                  </a:lnTo>
                  <a:lnTo>
                    <a:pt x="110" y="204"/>
                  </a:lnTo>
                  <a:lnTo>
                    <a:pt x="110" y="204"/>
                  </a:lnTo>
                  <a:lnTo>
                    <a:pt x="109" y="204"/>
                  </a:lnTo>
                  <a:lnTo>
                    <a:pt x="109" y="204"/>
                  </a:lnTo>
                  <a:lnTo>
                    <a:pt x="107" y="205"/>
                  </a:lnTo>
                  <a:lnTo>
                    <a:pt x="106" y="205"/>
                  </a:lnTo>
                  <a:lnTo>
                    <a:pt x="106" y="205"/>
                  </a:lnTo>
                  <a:lnTo>
                    <a:pt x="104" y="205"/>
                  </a:lnTo>
                  <a:lnTo>
                    <a:pt x="103" y="204"/>
                  </a:lnTo>
                  <a:lnTo>
                    <a:pt x="102" y="204"/>
                  </a:lnTo>
                  <a:lnTo>
                    <a:pt x="100" y="202"/>
                  </a:lnTo>
                  <a:lnTo>
                    <a:pt x="100" y="202"/>
                  </a:lnTo>
                  <a:lnTo>
                    <a:pt x="98" y="200"/>
                  </a:lnTo>
                  <a:lnTo>
                    <a:pt x="96" y="198"/>
                  </a:lnTo>
                  <a:lnTo>
                    <a:pt x="95" y="197"/>
                  </a:lnTo>
                  <a:lnTo>
                    <a:pt x="94" y="196"/>
                  </a:lnTo>
                  <a:lnTo>
                    <a:pt x="92" y="196"/>
                  </a:lnTo>
                  <a:lnTo>
                    <a:pt x="92" y="194"/>
                  </a:lnTo>
                  <a:lnTo>
                    <a:pt x="91" y="193"/>
                  </a:lnTo>
                  <a:lnTo>
                    <a:pt x="90" y="192"/>
                  </a:lnTo>
                  <a:lnTo>
                    <a:pt x="88" y="192"/>
                  </a:lnTo>
                  <a:lnTo>
                    <a:pt x="88" y="190"/>
                  </a:lnTo>
                  <a:lnTo>
                    <a:pt x="86" y="189"/>
                  </a:lnTo>
                  <a:lnTo>
                    <a:pt x="84" y="188"/>
                  </a:lnTo>
                  <a:lnTo>
                    <a:pt x="84" y="188"/>
                  </a:lnTo>
                  <a:lnTo>
                    <a:pt x="83" y="186"/>
                  </a:lnTo>
                  <a:lnTo>
                    <a:pt x="83" y="186"/>
                  </a:lnTo>
                  <a:lnTo>
                    <a:pt x="83" y="185"/>
                  </a:lnTo>
                  <a:lnTo>
                    <a:pt x="83" y="183"/>
                  </a:lnTo>
                  <a:lnTo>
                    <a:pt x="82" y="182"/>
                  </a:lnTo>
                  <a:lnTo>
                    <a:pt x="82" y="181"/>
                  </a:lnTo>
                  <a:lnTo>
                    <a:pt x="82" y="179"/>
                  </a:lnTo>
                  <a:lnTo>
                    <a:pt x="82" y="177"/>
                  </a:lnTo>
                  <a:lnTo>
                    <a:pt x="83" y="173"/>
                  </a:lnTo>
                  <a:lnTo>
                    <a:pt x="83" y="170"/>
                  </a:lnTo>
                  <a:lnTo>
                    <a:pt x="84" y="167"/>
                  </a:lnTo>
                  <a:lnTo>
                    <a:pt x="84" y="166"/>
                  </a:lnTo>
                  <a:lnTo>
                    <a:pt x="86" y="165"/>
                  </a:lnTo>
                  <a:lnTo>
                    <a:pt x="86" y="163"/>
                  </a:lnTo>
                  <a:lnTo>
                    <a:pt x="87" y="163"/>
                  </a:lnTo>
                  <a:lnTo>
                    <a:pt x="88" y="162"/>
                  </a:lnTo>
                  <a:lnTo>
                    <a:pt x="88" y="161"/>
                  </a:lnTo>
                  <a:lnTo>
                    <a:pt x="90" y="159"/>
                  </a:lnTo>
                  <a:lnTo>
                    <a:pt x="91" y="159"/>
                  </a:lnTo>
                  <a:lnTo>
                    <a:pt x="94" y="158"/>
                  </a:lnTo>
                  <a:lnTo>
                    <a:pt x="95" y="156"/>
                  </a:lnTo>
                  <a:lnTo>
                    <a:pt x="98" y="155"/>
                  </a:lnTo>
                  <a:lnTo>
                    <a:pt x="99" y="155"/>
                  </a:lnTo>
                  <a:lnTo>
                    <a:pt x="102" y="152"/>
                  </a:lnTo>
                  <a:lnTo>
                    <a:pt x="103" y="150"/>
                  </a:lnTo>
                  <a:lnTo>
                    <a:pt x="104" y="150"/>
                  </a:lnTo>
                  <a:lnTo>
                    <a:pt x="104" y="150"/>
                  </a:lnTo>
                  <a:lnTo>
                    <a:pt x="104" y="150"/>
                  </a:lnTo>
                  <a:lnTo>
                    <a:pt x="104" y="150"/>
                  </a:lnTo>
                  <a:lnTo>
                    <a:pt x="104" y="151"/>
                  </a:lnTo>
                  <a:lnTo>
                    <a:pt x="104" y="152"/>
                  </a:lnTo>
                  <a:lnTo>
                    <a:pt x="103" y="154"/>
                  </a:lnTo>
                  <a:lnTo>
                    <a:pt x="103" y="155"/>
                  </a:lnTo>
                  <a:lnTo>
                    <a:pt x="103" y="155"/>
                  </a:lnTo>
                  <a:lnTo>
                    <a:pt x="103" y="155"/>
                  </a:lnTo>
                  <a:lnTo>
                    <a:pt x="103" y="156"/>
                  </a:lnTo>
                  <a:lnTo>
                    <a:pt x="103" y="156"/>
                  </a:lnTo>
                  <a:lnTo>
                    <a:pt x="104" y="156"/>
                  </a:lnTo>
                  <a:lnTo>
                    <a:pt x="104" y="156"/>
                  </a:lnTo>
                  <a:lnTo>
                    <a:pt x="103" y="158"/>
                  </a:lnTo>
                  <a:lnTo>
                    <a:pt x="103" y="158"/>
                  </a:lnTo>
                  <a:lnTo>
                    <a:pt x="102" y="159"/>
                  </a:lnTo>
                  <a:lnTo>
                    <a:pt x="100" y="162"/>
                  </a:lnTo>
                  <a:lnTo>
                    <a:pt x="100" y="163"/>
                  </a:lnTo>
                  <a:lnTo>
                    <a:pt x="99" y="163"/>
                  </a:lnTo>
                  <a:lnTo>
                    <a:pt x="99" y="166"/>
                  </a:lnTo>
                  <a:lnTo>
                    <a:pt x="98" y="167"/>
                  </a:lnTo>
                  <a:lnTo>
                    <a:pt x="98" y="169"/>
                  </a:lnTo>
                  <a:lnTo>
                    <a:pt x="98" y="170"/>
                  </a:lnTo>
                  <a:lnTo>
                    <a:pt x="98" y="171"/>
                  </a:lnTo>
                  <a:lnTo>
                    <a:pt x="98" y="171"/>
                  </a:lnTo>
                  <a:lnTo>
                    <a:pt x="98" y="173"/>
                  </a:lnTo>
                  <a:lnTo>
                    <a:pt x="98" y="174"/>
                  </a:lnTo>
                  <a:lnTo>
                    <a:pt x="99" y="175"/>
                  </a:lnTo>
                  <a:lnTo>
                    <a:pt x="99" y="177"/>
                  </a:lnTo>
                  <a:lnTo>
                    <a:pt x="100" y="178"/>
                  </a:lnTo>
                  <a:lnTo>
                    <a:pt x="102" y="179"/>
                  </a:lnTo>
                  <a:lnTo>
                    <a:pt x="103" y="179"/>
                  </a:lnTo>
                  <a:lnTo>
                    <a:pt x="104" y="181"/>
                  </a:lnTo>
                  <a:lnTo>
                    <a:pt x="107" y="182"/>
                  </a:lnTo>
                  <a:lnTo>
                    <a:pt x="110" y="185"/>
                  </a:lnTo>
                  <a:lnTo>
                    <a:pt x="113" y="186"/>
                  </a:lnTo>
                  <a:lnTo>
                    <a:pt x="115" y="188"/>
                  </a:lnTo>
                  <a:lnTo>
                    <a:pt x="117" y="190"/>
                  </a:lnTo>
                  <a:lnTo>
                    <a:pt x="119" y="192"/>
                  </a:lnTo>
                  <a:lnTo>
                    <a:pt x="122" y="194"/>
                  </a:lnTo>
                  <a:lnTo>
                    <a:pt x="123" y="196"/>
                  </a:lnTo>
                  <a:lnTo>
                    <a:pt x="123" y="197"/>
                  </a:lnTo>
                  <a:lnTo>
                    <a:pt x="125" y="198"/>
                  </a:lnTo>
                  <a:lnTo>
                    <a:pt x="126" y="198"/>
                  </a:lnTo>
                  <a:lnTo>
                    <a:pt x="126" y="200"/>
                  </a:lnTo>
                  <a:lnTo>
                    <a:pt x="127" y="200"/>
                  </a:lnTo>
                  <a:lnTo>
                    <a:pt x="127" y="200"/>
                  </a:lnTo>
                  <a:lnTo>
                    <a:pt x="129" y="200"/>
                  </a:lnTo>
                  <a:lnTo>
                    <a:pt x="129" y="200"/>
                  </a:lnTo>
                  <a:lnTo>
                    <a:pt x="129" y="198"/>
                  </a:lnTo>
                  <a:lnTo>
                    <a:pt x="130" y="198"/>
                  </a:lnTo>
                  <a:lnTo>
                    <a:pt x="130" y="198"/>
                  </a:lnTo>
                  <a:lnTo>
                    <a:pt x="131" y="198"/>
                  </a:lnTo>
                  <a:lnTo>
                    <a:pt x="131" y="200"/>
                  </a:lnTo>
                  <a:lnTo>
                    <a:pt x="131" y="200"/>
                  </a:lnTo>
                  <a:lnTo>
                    <a:pt x="133" y="200"/>
                  </a:lnTo>
                  <a:lnTo>
                    <a:pt x="133" y="201"/>
                  </a:lnTo>
                  <a:lnTo>
                    <a:pt x="134" y="202"/>
                  </a:lnTo>
                  <a:lnTo>
                    <a:pt x="134" y="204"/>
                  </a:lnTo>
                  <a:lnTo>
                    <a:pt x="136" y="206"/>
                  </a:lnTo>
                  <a:lnTo>
                    <a:pt x="137" y="208"/>
                  </a:lnTo>
                  <a:lnTo>
                    <a:pt x="137" y="208"/>
                  </a:lnTo>
                  <a:lnTo>
                    <a:pt x="137" y="209"/>
                  </a:lnTo>
                  <a:lnTo>
                    <a:pt x="138" y="210"/>
                  </a:lnTo>
                  <a:lnTo>
                    <a:pt x="138" y="210"/>
                  </a:lnTo>
                  <a:lnTo>
                    <a:pt x="140" y="212"/>
                  </a:lnTo>
                  <a:lnTo>
                    <a:pt x="140" y="212"/>
                  </a:lnTo>
                  <a:lnTo>
                    <a:pt x="141" y="212"/>
                  </a:lnTo>
                  <a:lnTo>
                    <a:pt x="142" y="212"/>
                  </a:lnTo>
                  <a:lnTo>
                    <a:pt x="142" y="213"/>
                  </a:lnTo>
                  <a:lnTo>
                    <a:pt x="144" y="213"/>
                  </a:lnTo>
                  <a:lnTo>
                    <a:pt x="144" y="213"/>
                  </a:lnTo>
                  <a:lnTo>
                    <a:pt x="145" y="215"/>
                  </a:lnTo>
                  <a:lnTo>
                    <a:pt x="145" y="216"/>
                  </a:lnTo>
                  <a:lnTo>
                    <a:pt x="146" y="216"/>
                  </a:lnTo>
                  <a:lnTo>
                    <a:pt x="146" y="217"/>
                  </a:lnTo>
                  <a:lnTo>
                    <a:pt x="146" y="217"/>
                  </a:lnTo>
                  <a:lnTo>
                    <a:pt x="146" y="220"/>
                  </a:lnTo>
                  <a:lnTo>
                    <a:pt x="146" y="221"/>
                  </a:lnTo>
                  <a:lnTo>
                    <a:pt x="146" y="221"/>
                  </a:lnTo>
                  <a:lnTo>
                    <a:pt x="146" y="223"/>
                  </a:lnTo>
                  <a:lnTo>
                    <a:pt x="146" y="223"/>
                  </a:lnTo>
                  <a:lnTo>
                    <a:pt x="145" y="224"/>
                  </a:lnTo>
                  <a:lnTo>
                    <a:pt x="145" y="224"/>
                  </a:lnTo>
                  <a:lnTo>
                    <a:pt x="144" y="225"/>
                  </a:lnTo>
                  <a:lnTo>
                    <a:pt x="144" y="227"/>
                  </a:lnTo>
                  <a:lnTo>
                    <a:pt x="142" y="228"/>
                  </a:lnTo>
                  <a:lnTo>
                    <a:pt x="142" y="229"/>
                  </a:lnTo>
                  <a:lnTo>
                    <a:pt x="142" y="231"/>
                  </a:lnTo>
                  <a:lnTo>
                    <a:pt x="142" y="232"/>
                  </a:lnTo>
                  <a:lnTo>
                    <a:pt x="142" y="233"/>
                  </a:lnTo>
                  <a:lnTo>
                    <a:pt x="144" y="235"/>
                  </a:lnTo>
                  <a:lnTo>
                    <a:pt x="144" y="236"/>
                  </a:lnTo>
                  <a:lnTo>
                    <a:pt x="144" y="237"/>
                  </a:lnTo>
                  <a:lnTo>
                    <a:pt x="144" y="239"/>
                  </a:lnTo>
                  <a:lnTo>
                    <a:pt x="144" y="250"/>
                  </a:lnTo>
                  <a:lnTo>
                    <a:pt x="144" y="251"/>
                  </a:lnTo>
                  <a:lnTo>
                    <a:pt x="144" y="252"/>
                  </a:lnTo>
                  <a:lnTo>
                    <a:pt x="145" y="252"/>
                  </a:lnTo>
                  <a:lnTo>
                    <a:pt x="145" y="254"/>
                  </a:lnTo>
                  <a:lnTo>
                    <a:pt x="145" y="255"/>
                  </a:lnTo>
                  <a:lnTo>
                    <a:pt x="146" y="256"/>
                  </a:lnTo>
                  <a:lnTo>
                    <a:pt x="146" y="256"/>
                  </a:lnTo>
                  <a:lnTo>
                    <a:pt x="148" y="256"/>
                  </a:lnTo>
                  <a:lnTo>
                    <a:pt x="149" y="258"/>
                  </a:lnTo>
                  <a:lnTo>
                    <a:pt x="149" y="258"/>
                  </a:lnTo>
                  <a:lnTo>
                    <a:pt x="150" y="259"/>
                  </a:lnTo>
                  <a:lnTo>
                    <a:pt x="150" y="259"/>
                  </a:lnTo>
                  <a:lnTo>
                    <a:pt x="152" y="260"/>
                  </a:lnTo>
                  <a:lnTo>
                    <a:pt x="152" y="262"/>
                  </a:lnTo>
                  <a:lnTo>
                    <a:pt x="152" y="263"/>
                  </a:lnTo>
                  <a:lnTo>
                    <a:pt x="152" y="265"/>
                  </a:lnTo>
                  <a:lnTo>
                    <a:pt x="153" y="267"/>
                  </a:lnTo>
                  <a:lnTo>
                    <a:pt x="154" y="270"/>
                  </a:lnTo>
                  <a:lnTo>
                    <a:pt x="154" y="274"/>
                  </a:lnTo>
                  <a:lnTo>
                    <a:pt x="156" y="278"/>
                  </a:lnTo>
                  <a:lnTo>
                    <a:pt x="157" y="281"/>
                  </a:lnTo>
                  <a:lnTo>
                    <a:pt x="158" y="283"/>
                  </a:lnTo>
                  <a:lnTo>
                    <a:pt x="160" y="286"/>
                  </a:lnTo>
                  <a:lnTo>
                    <a:pt x="160" y="289"/>
                  </a:lnTo>
                  <a:lnTo>
                    <a:pt x="161" y="290"/>
                  </a:lnTo>
                  <a:lnTo>
                    <a:pt x="161" y="292"/>
                  </a:lnTo>
                  <a:lnTo>
                    <a:pt x="161" y="294"/>
                  </a:lnTo>
                  <a:lnTo>
                    <a:pt x="161" y="296"/>
                  </a:lnTo>
                  <a:lnTo>
                    <a:pt x="161" y="297"/>
                  </a:lnTo>
                  <a:lnTo>
                    <a:pt x="161" y="300"/>
                  </a:lnTo>
                  <a:lnTo>
                    <a:pt x="163" y="301"/>
                  </a:lnTo>
                  <a:lnTo>
                    <a:pt x="163" y="304"/>
                  </a:lnTo>
                  <a:lnTo>
                    <a:pt x="164" y="304"/>
                  </a:lnTo>
                  <a:lnTo>
                    <a:pt x="164" y="305"/>
                  </a:lnTo>
                  <a:lnTo>
                    <a:pt x="164" y="306"/>
                  </a:lnTo>
                  <a:lnTo>
                    <a:pt x="165" y="308"/>
                  </a:lnTo>
                  <a:lnTo>
                    <a:pt x="165" y="310"/>
                  </a:lnTo>
                  <a:lnTo>
                    <a:pt x="165" y="313"/>
                  </a:lnTo>
                  <a:lnTo>
                    <a:pt x="165" y="316"/>
                  </a:lnTo>
                  <a:lnTo>
                    <a:pt x="165" y="317"/>
                  </a:lnTo>
                  <a:lnTo>
                    <a:pt x="167" y="319"/>
                  </a:lnTo>
                  <a:lnTo>
                    <a:pt x="167" y="320"/>
                  </a:lnTo>
                  <a:lnTo>
                    <a:pt x="168" y="321"/>
                  </a:lnTo>
                  <a:lnTo>
                    <a:pt x="168" y="323"/>
                  </a:lnTo>
                  <a:lnTo>
                    <a:pt x="169" y="323"/>
                  </a:lnTo>
                  <a:lnTo>
                    <a:pt x="171" y="324"/>
                  </a:lnTo>
                  <a:lnTo>
                    <a:pt x="172" y="324"/>
                  </a:lnTo>
                  <a:lnTo>
                    <a:pt x="172" y="325"/>
                  </a:lnTo>
                  <a:lnTo>
                    <a:pt x="173" y="327"/>
                  </a:lnTo>
                  <a:lnTo>
                    <a:pt x="175" y="329"/>
                  </a:lnTo>
                  <a:lnTo>
                    <a:pt x="176" y="331"/>
                  </a:lnTo>
                  <a:lnTo>
                    <a:pt x="176" y="333"/>
                  </a:lnTo>
                  <a:lnTo>
                    <a:pt x="177" y="335"/>
                  </a:lnTo>
                  <a:lnTo>
                    <a:pt x="177" y="337"/>
                  </a:lnTo>
                  <a:lnTo>
                    <a:pt x="179" y="341"/>
                  </a:lnTo>
                  <a:lnTo>
                    <a:pt x="180" y="348"/>
                  </a:lnTo>
                  <a:lnTo>
                    <a:pt x="181" y="354"/>
                  </a:lnTo>
                  <a:lnTo>
                    <a:pt x="181" y="359"/>
                  </a:lnTo>
                  <a:lnTo>
                    <a:pt x="183" y="363"/>
                  </a:lnTo>
                  <a:lnTo>
                    <a:pt x="184" y="367"/>
                  </a:lnTo>
                  <a:lnTo>
                    <a:pt x="184" y="368"/>
                  </a:lnTo>
                  <a:lnTo>
                    <a:pt x="185" y="370"/>
                  </a:lnTo>
                  <a:lnTo>
                    <a:pt x="185" y="370"/>
                  </a:lnTo>
                  <a:lnTo>
                    <a:pt x="185" y="371"/>
                  </a:lnTo>
                  <a:lnTo>
                    <a:pt x="187" y="371"/>
                  </a:lnTo>
                  <a:lnTo>
                    <a:pt x="187" y="373"/>
                  </a:lnTo>
                  <a:lnTo>
                    <a:pt x="187" y="373"/>
                  </a:lnTo>
                  <a:lnTo>
                    <a:pt x="187" y="374"/>
                  </a:lnTo>
                  <a:lnTo>
                    <a:pt x="187" y="374"/>
                  </a:lnTo>
                  <a:lnTo>
                    <a:pt x="187" y="375"/>
                  </a:lnTo>
                  <a:lnTo>
                    <a:pt x="185" y="375"/>
                  </a:lnTo>
                  <a:lnTo>
                    <a:pt x="185" y="377"/>
                  </a:lnTo>
                  <a:lnTo>
                    <a:pt x="183" y="379"/>
                  </a:lnTo>
                  <a:lnTo>
                    <a:pt x="181" y="381"/>
                  </a:lnTo>
                  <a:lnTo>
                    <a:pt x="181" y="382"/>
                  </a:lnTo>
                  <a:lnTo>
                    <a:pt x="180" y="382"/>
                  </a:lnTo>
                  <a:lnTo>
                    <a:pt x="180" y="383"/>
                  </a:lnTo>
                  <a:lnTo>
                    <a:pt x="180" y="385"/>
                  </a:lnTo>
                  <a:lnTo>
                    <a:pt x="180" y="386"/>
                  </a:lnTo>
                  <a:lnTo>
                    <a:pt x="181" y="387"/>
                  </a:lnTo>
                  <a:lnTo>
                    <a:pt x="181" y="390"/>
                  </a:lnTo>
                  <a:lnTo>
                    <a:pt x="181" y="391"/>
                  </a:lnTo>
                  <a:lnTo>
                    <a:pt x="181" y="394"/>
                  </a:lnTo>
                  <a:lnTo>
                    <a:pt x="181" y="395"/>
                  </a:lnTo>
                  <a:lnTo>
                    <a:pt x="181" y="395"/>
                  </a:lnTo>
                  <a:lnTo>
                    <a:pt x="180" y="397"/>
                  </a:lnTo>
                  <a:lnTo>
                    <a:pt x="180" y="398"/>
                  </a:lnTo>
                  <a:lnTo>
                    <a:pt x="179" y="400"/>
                  </a:lnTo>
                  <a:lnTo>
                    <a:pt x="179" y="400"/>
                  </a:lnTo>
                  <a:lnTo>
                    <a:pt x="179" y="401"/>
                  </a:lnTo>
                  <a:lnTo>
                    <a:pt x="179" y="401"/>
                  </a:lnTo>
                  <a:lnTo>
                    <a:pt x="179" y="402"/>
                  </a:lnTo>
                  <a:lnTo>
                    <a:pt x="179" y="404"/>
                  </a:lnTo>
                  <a:lnTo>
                    <a:pt x="180" y="404"/>
                  </a:lnTo>
                  <a:lnTo>
                    <a:pt x="181" y="405"/>
                  </a:lnTo>
                  <a:lnTo>
                    <a:pt x="183" y="405"/>
                  </a:lnTo>
                  <a:lnTo>
                    <a:pt x="185" y="408"/>
                  </a:lnTo>
                  <a:lnTo>
                    <a:pt x="188" y="409"/>
                  </a:lnTo>
                  <a:lnTo>
                    <a:pt x="190" y="412"/>
                  </a:lnTo>
                  <a:lnTo>
                    <a:pt x="192" y="413"/>
                  </a:lnTo>
                  <a:lnTo>
                    <a:pt x="194" y="416"/>
                  </a:lnTo>
                  <a:lnTo>
                    <a:pt x="194" y="418"/>
                  </a:lnTo>
                  <a:lnTo>
                    <a:pt x="195" y="420"/>
                  </a:lnTo>
                  <a:lnTo>
                    <a:pt x="195" y="421"/>
                  </a:lnTo>
                  <a:lnTo>
                    <a:pt x="196" y="423"/>
                  </a:lnTo>
                  <a:lnTo>
                    <a:pt x="196" y="424"/>
                  </a:lnTo>
                  <a:lnTo>
                    <a:pt x="196" y="427"/>
                  </a:lnTo>
                  <a:lnTo>
                    <a:pt x="198" y="428"/>
                  </a:lnTo>
                  <a:lnTo>
                    <a:pt x="198" y="429"/>
                  </a:lnTo>
                  <a:lnTo>
                    <a:pt x="199" y="432"/>
                  </a:lnTo>
                  <a:lnTo>
                    <a:pt x="199" y="435"/>
                  </a:lnTo>
                  <a:lnTo>
                    <a:pt x="200" y="436"/>
                  </a:lnTo>
                  <a:lnTo>
                    <a:pt x="200" y="439"/>
                  </a:lnTo>
                  <a:lnTo>
                    <a:pt x="202" y="441"/>
                  </a:lnTo>
                  <a:lnTo>
                    <a:pt x="203" y="445"/>
                  </a:lnTo>
                  <a:lnTo>
                    <a:pt x="204" y="447"/>
                  </a:lnTo>
                  <a:lnTo>
                    <a:pt x="206" y="450"/>
                  </a:lnTo>
                  <a:lnTo>
                    <a:pt x="207" y="454"/>
                  </a:lnTo>
                  <a:lnTo>
                    <a:pt x="210" y="456"/>
                  </a:lnTo>
                  <a:lnTo>
                    <a:pt x="213" y="459"/>
                  </a:lnTo>
                  <a:lnTo>
                    <a:pt x="214" y="462"/>
                  </a:lnTo>
                  <a:lnTo>
                    <a:pt x="218" y="464"/>
                  </a:lnTo>
                  <a:lnTo>
                    <a:pt x="221" y="468"/>
                  </a:lnTo>
                  <a:lnTo>
                    <a:pt x="225" y="471"/>
                  </a:lnTo>
                  <a:lnTo>
                    <a:pt x="227" y="472"/>
                  </a:lnTo>
                  <a:lnTo>
                    <a:pt x="230" y="475"/>
                  </a:lnTo>
                  <a:lnTo>
                    <a:pt x="230" y="474"/>
                  </a:lnTo>
                  <a:lnTo>
                    <a:pt x="231" y="474"/>
                  </a:lnTo>
                  <a:lnTo>
                    <a:pt x="233" y="472"/>
                  </a:lnTo>
                  <a:lnTo>
                    <a:pt x="235" y="471"/>
                  </a:lnTo>
                  <a:lnTo>
                    <a:pt x="238" y="470"/>
                  </a:lnTo>
                  <a:lnTo>
                    <a:pt x="240" y="468"/>
                  </a:lnTo>
                  <a:lnTo>
                    <a:pt x="242" y="467"/>
                  </a:lnTo>
                  <a:lnTo>
                    <a:pt x="242" y="466"/>
                  </a:lnTo>
                  <a:lnTo>
                    <a:pt x="242" y="466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49" name="Freeform 59"/>
            <p:cNvSpPr>
              <a:spLocks/>
            </p:cNvSpPr>
            <p:nvPr/>
          </p:nvSpPr>
          <p:spPr bwMode="auto">
            <a:xfrm>
              <a:off x="3542499" y="4000948"/>
              <a:ext cx="896201" cy="745335"/>
            </a:xfrm>
            <a:custGeom>
              <a:avLst/>
              <a:gdLst>
                <a:gd name="T0" fmla="*/ 363 w 398"/>
                <a:gd name="T1" fmla="*/ 160 h 331"/>
                <a:gd name="T2" fmla="*/ 340 w 398"/>
                <a:gd name="T3" fmla="*/ 139 h 331"/>
                <a:gd name="T4" fmla="*/ 324 w 398"/>
                <a:gd name="T5" fmla="*/ 130 h 331"/>
                <a:gd name="T6" fmla="*/ 305 w 398"/>
                <a:gd name="T7" fmla="*/ 116 h 331"/>
                <a:gd name="T8" fmla="*/ 310 w 398"/>
                <a:gd name="T9" fmla="*/ 95 h 331"/>
                <a:gd name="T10" fmla="*/ 320 w 398"/>
                <a:gd name="T11" fmla="*/ 77 h 331"/>
                <a:gd name="T12" fmla="*/ 328 w 398"/>
                <a:gd name="T13" fmla="*/ 56 h 331"/>
                <a:gd name="T14" fmla="*/ 312 w 398"/>
                <a:gd name="T15" fmla="*/ 23 h 331"/>
                <a:gd name="T16" fmla="*/ 274 w 398"/>
                <a:gd name="T17" fmla="*/ 43 h 331"/>
                <a:gd name="T18" fmla="*/ 255 w 398"/>
                <a:gd name="T19" fmla="*/ 53 h 331"/>
                <a:gd name="T20" fmla="*/ 240 w 398"/>
                <a:gd name="T21" fmla="*/ 91 h 331"/>
                <a:gd name="T22" fmla="*/ 229 w 398"/>
                <a:gd name="T23" fmla="*/ 83 h 331"/>
                <a:gd name="T24" fmla="*/ 228 w 398"/>
                <a:gd name="T25" fmla="*/ 66 h 331"/>
                <a:gd name="T26" fmla="*/ 224 w 398"/>
                <a:gd name="T27" fmla="*/ 46 h 331"/>
                <a:gd name="T28" fmla="*/ 217 w 398"/>
                <a:gd name="T29" fmla="*/ 27 h 331"/>
                <a:gd name="T30" fmla="*/ 192 w 398"/>
                <a:gd name="T31" fmla="*/ 16 h 331"/>
                <a:gd name="T32" fmla="*/ 162 w 398"/>
                <a:gd name="T33" fmla="*/ 3 h 331"/>
                <a:gd name="T34" fmla="*/ 138 w 398"/>
                <a:gd name="T35" fmla="*/ 2 h 331"/>
                <a:gd name="T36" fmla="*/ 123 w 398"/>
                <a:gd name="T37" fmla="*/ 35 h 331"/>
                <a:gd name="T38" fmla="*/ 105 w 398"/>
                <a:gd name="T39" fmla="*/ 60 h 331"/>
                <a:gd name="T40" fmla="*/ 94 w 398"/>
                <a:gd name="T41" fmla="*/ 50 h 331"/>
                <a:gd name="T42" fmla="*/ 62 w 398"/>
                <a:gd name="T43" fmla="*/ 50 h 331"/>
                <a:gd name="T44" fmla="*/ 35 w 398"/>
                <a:gd name="T45" fmla="*/ 18 h 331"/>
                <a:gd name="T46" fmla="*/ 15 w 398"/>
                <a:gd name="T47" fmla="*/ 34 h 331"/>
                <a:gd name="T48" fmla="*/ 9 w 398"/>
                <a:gd name="T49" fmla="*/ 52 h 331"/>
                <a:gd name="T50" fmla="*/ 32 w 398"/>
                <a:gd name="T51" fmla="*/ 58 h 331"/>
                <a:gd name="T52" fmla="*/ 47 w 398"/>
                <a:gd name="T53" fmla="*/ 80 h 331"/>
                <a:gd name="T54" fmla="*/ 65 w 398"/>
                <a:gd name="T55" fmla="*/ 89 h 331"/>
                <a:gd name="T56" fmla="*/ 96 w 398"/>
                <a:gd name="T57" fmla="*/ 93 h 331"/>
                <a:gd name="T58" fmla="*/ 121 w 398"/>
                <a:gd name="T59" fmla="*/ 89 h 331"/>
                <a:gd name="T60" fmla="*/ 135 w 398"/>
                <a:gd name="T61" fmla="*/ 99 h 331"/>
                <a:gd name="T62" fmla="*/ 157 w 398"/>
                <a:gd name="T63" fmla="*/ 103 h 331"/>
                <a:gd name="T64" fmla="*/ 175 w 398"/>
                <a:gd name="T65" fmla="*/ 91 h 331"/>
                <a:gd name="T66" fmla="*/ 192 w 398"/>
                <a:gd name="T67" fmla="*/ 99 h 331"/>
                <a:gd name="T68" fmla="*/ 223 w 398"/>
                <a:gd name="T69" fmla="*/ 108 h 331"/>
                <a:gd name="T70" fmla="*/ 239 w 398"/>
                <a:gd name="T71" fmla="*/ 115 h 331"/>
                <a:gd name="T72" fmla="*/ 215 w 398"/>
                <a:gd name="T73" fmla="*/ 112 h 331"/>
                <a:gd name="T74" fmla="*/ 173 w 398"/>
                <a:gd name="T75" fmla="*/ 106 h 331"/>
                <a:gd name="T76" fmla="*/ 162 w 398"/>
                <a:gd name="T77" fmla="*/ 110 h 331"/>
                <a:gd name="T78" fmla="*/ 174 w 398"/>
                <a:gd name="T79" fmla="*/ 134 h 331"/>
                <a:gd name="T80" fmla="*/ 202 w 398"/>
                <a:gd name="T81" fmla="*/ 143 h 331"/>
                <a:gd name="T82" fmla="*/ 223 w 398"/>
                <a:gd name="T83" fmla="*/ 169 h 331"/>
                <a:gd name="T84" fmla="*/ 231 w 398"/>
                <a:gd name="T85" fmla="*/ 187 h 331"/>
                <a:gd name="T86" fmla="*/ 240 w 398"/>
                <a:gd name="T87" fmla="*/ 224 h 331"/>
                <a:gd name="T88" fmla="*/ 251 w 398"/>
                <a:gd name="T89" fmla="*/ 260 h 331"/>
                <a:gd name="T90" fmla="*/ 256 w 398"/>
                <a:gd name="T91" fmla="*/ 280 h 331"/>
                <a:gd name="T92" fmla="*/ 263 w 398"/>
                <a:gd name="T93" fmla="*/ 292 h 331"/>
                <a:gd name="T94" fmla="*/ 261 w 398"/>
                <a:gd name="T95" fmla="*/ 308 h 331"/>
                <a:gd name="T96" fmla="*/ 266 w 398"/>
                <a:gd name="T97" fmla="*/ 320 h 331"/>
                <a:gd name="T98" fmla="*/ 294 w 398"/>
                <a:gd name="T99" fmla="*/ 328 h 331"/>
                <a:gd name="T100" fmla="*/ 324 w 398"/>
                <a:gd name="T101" fmla="*/ 315 h 331"/>
                <a:gd name="T102" fmla="*/ 337 w 398"/>
                <a:gd name="T103" fmla="*/ 288 h 331"/>
                <a:gd name="T104" fmla="*/ 358 w 398"/>
                <a:gd name="T105" fmla="*/ 256 h 331"/>
                <a:gd name="T106" fmla="*/ 375 w 398"/>
                <a:gd name="T107" fmla="*/ 254 h 331"/>
                <a:gd name="T108" fmla="*/ 386 w 398"/>
                <a:gd name="T109" fmla="*/ 233 h 331"/>
                <a:gd name="T110" fmla="*/ 364 w 398"/>
                <a:gd name="T111" fmla="*/ 231 h 331"/>
                <a:gd name="T112" fmla="*/ 337 w 398"/>
                <a:gd name="T113" fmla="*/ 222 h 331"/>
                <a:gd name="T114" fmla="*/ 350 w 398"/>
                <a:gd name="T115" fmla="*/ 192 h 331"/>
                <a:gd name="T116" fmla="*/ 369 w 398"/>
                <a:gd name="T117" fmla="*/ 210 h 331"/>
                <a:gd name="T118" fmla="*/ 393 w 398"/>
                <a:gd name="T119" fmla="*/ 196 h 331"/>
                <a:gd name="T120" fmla="*/ 389 w 398"/>
                <a:gd name="T121" fmla="*/ 176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98" h="331">
                  <a:moveTo>
                    <a:pt x="386" y="173"/>
                  </a:moveTo>
                  <a:lnTo>
                    <a:pt x="386" y="173"/>
                  </a:lnTo>
                  <a:lnTo>
                    <a:pt x="386" y="172"/>
                  </a:lnTo>
                  <a:lnTo>
                    <a:pt x="385" y="172"/>
                  </a:lnTo>
                  <a:lnTo>
                    <a:pt x="385" y="172"/>
                  </a:lnTo>
                  <a:lnTo>
                    <a:pt x="383" y="170"/>
                  </a:lnTo>
                  <a:lnTo>
                    <a:pt x="383" y="170"/>
                  </a:lnTo>
                  <a:lnTo>
                    <a:pt x="382" y="170"/>
                  </a:lnTo>
                  <a:lnTo>
                    <a:pt x="381" y="170"/>
                  </a:lnTo>
                  <a:lnTo>
                    <a:pt x="379" y="170"/>
                  </a:lnTo>
                  <a:lnTo>
                    <a:pt x="378" y="170"/>
                  </a:lnTo>
                  <a:lnTo>
                    <a:pt x="377" y="169"/>
                  </a:lnTo>
                  <a:lnTo>
                    <a:pt x="377" y="169"/>
                  </a:lnTo>
                  <a:lnTo>
                    <a:pt x="375" y="168"/>
                  </a:lnTo>
                  <a:lnTo>
                    <a:pt x="374" y="166"/>
                  </a:lnTo>
                  <a:lnTo>
                    <a:pt x="371" y="165"/>
                  </a:lnTo>
                  <a:lnTo>
                    <a:pt x="370" y="164"/>
                  </a:lnTo>
                  <a:lnTo>
                    <a:pt x="367" y="164"/>
                  </a:lnTo>
                  <a:lnTo>
                    <a:pt x="364" y="162"/>
                  </a:lnTo>
                  <a:lnTo>
                    <a:pt x="364" y="161"/>
                  </a:lnTo>
                  <a:lnTo>
                    <a:pt x="363" y="160"/>
                  </a:lnTo>
                  <a:lnTo>
                    <a:pt x="363" y="160"/>
                  </a:lnTo>
                  <a:lnTo>
                    <a:pt x="363" y="158"/>
                  </a:lnTo>
                  <a:lnTo>
                    <a:pt x="362" y="156"/>
                  </a:lnTo>
                  <a:lnTo>
                    <a:pt x="362" y="156"/>
                  </a:lnTo>
                  <a:lnTo>
                    <a:pt x="359" y="154"/>
                  </a:lnTo>
                  <a:lnTo>
                    <a:pt x="356" y="154"/>
                  </a:lnTo>
                  <a:lnTo>
                    <a:pt x="354" y="154"/>
                  </a:lnTo>
                  <a:lnTo>
                    <a:pt x="351" y="153"/>
                  </a:lnTo>
                  <a:lnTo>
                    <a:pt x="350" y="152"/>
                  </a:lnTo>
                  <a:lnTo>
                    <a:pt x="348" y="152"/>
                  </a:lnTo>
                  <a:lnTo>
                    <a:pt x="347" y="149"/>
                  </a:lnTo>
                  <a:lnTo>
                    <a:pt x="346" y="147"/>
                  </a:lnTo>
                  <a:lnTo>
                    <a:pt x="346" y="146"/>
                  </a:lnTo>
                  <a:lnTo>
                    <a:pt x="346" y="145"/>
                  </a:lnTo>
                  <a:lnTo>
                    <a:pt x="346" y="143"/>
                  </a:lnTo>
                  <a:lnTo>
                    <a:pt x="344" y="142"/>
                  </a:lnTo>
                  <a:lnTo>
                    <a:pt x="344" y="142"/>
                  </a:lnTo>
                  <a:lnTo>
                    <a:pt x="343" y="141"/>
                  </a:lnTo>
                  <a:lnTo>
                    <a:pt x="343" y="141"/>
                  </a:lnTo>
                  <a:lnTo>
                    <a:pt x="342" y="139"/>
                  </a:lnTo>
                  <a:lnTo>
                    <a:pt x="340" y="139"/>
                  </a:lnTo>
                  <a:lnTo>
                    <a:pt x="339" y="139"/>
                  </a:lnTo>
                  <a:lnTo>
                    <a:pt x="337" y="139"/>
                  </a:lnTo>
                  <a:lnTo>
                    <a:pt x="337" y="138"/>
                  </a:lnTo>
                  <a:lnTo>
                    <a:pt x="336" y="138"/>
                  </a:lnTo>
                  <a:lnTo>
                    <a:pt x="335" y="137"/>
                  </a:lnTo>
                  <a:lnTo>
                    <a:pt x="335" y="137"/>
                  </a:lnTo>
                  <a:lnTo>
                    <a:pt x="333" y="135"/>
                  </a:lnTo>
                  <a:lnTo>
                    <a:pt x="333" y="134"/>
                  </a:lnTo>
                  <a:lnTo>
                    <a:pt x="333" y="134"/>
                  </a:lnTo>
                  <a:lnTo>
                    <a:pt x="333" y="133"/>
                  </a:lnTo>
                  <a:lnTo>
                    <a:pt x="333" y="131"/>
                  </a:lnTo>
                  <a:lnTo>
                    <a:pt x="333" y="131"/>
                  </a:lnTo>
                  <a:lnTo>
                    <a:pt x="332" y="130"/>
                  </a:lnTo>
                  <a:lnTo>
                    <a:pt x="332" y="130"/>
                  </a:lnTo>
                  <a:lnTo>
                    <a:pt x="331" y="130"/>
                  </a:lnTo>
                  <a:lnTo>
                    <a:pt x="331" y="129"/>
                  </a:lnTo>
                  <a:lnTo>
                    <a:pt x="331" y="129"/>
                  </a:lnTo>
                  <a:lnTo>
                    <a:pt x="328" y="129"/>
                  </a:lnTo>
                  <a:lnTo>
                    <a:pt x="327" y="129"/>
                  </a:lnTo>
                  <a:lnTo>
                    <a:pt x="325" y="129"/>
                  </a:lnTo>
                  <a:lnTo>
                    <a:pt x="324" y="130"/>
                  </a:lnTo>
                  <a:lnTo>
                    <a:pt x="323" y="130"/>
                  </a:lnTo>
                  <a:lnTo>
                    <a:pt x="320" y="130"/>
                  </a:lnTo>
                  <a:lnTo>
                    <a:pt x="319" y="129"/>
                  </a:lnTo>
                  <a:lnTo>
                    <a:pt x="316" y="129"/>
                  </a:lnTo>
                  <a:lnTo>
                    <a:pt x="315" y="129"/>
                  </a:lnTo>
                  <a:lnTo>
                    <a:pt x="315" y="127"/>
                  </a:lnTo>
                  <a:lnTo>
                    <a:pt x="313" y="126"/>
                  </a:lnTo>
                  <a:lnTo>
                    <a:pt x="313" y="126"/>
                  </a:lnTo>
                  <a:lnTo>
                    <a:pt x="312" y="125"/>
                  </a:lnTo>
                  <a:lnTo>
                    <a:pt x="312" y="123"/>
                  </a:lnTo>
                  <a:lnTo>
                    <a:pt x="310" y="122"/>
                  </a:lnTo>
                  <a:lnTo>
                    <a:pt x="310" y="120"/>
                  </a:lnTo>
                  <a:lnTo>
                    <a:pt x="310" y="119"/>
                  </a:lnTo>
                  <a:lnTo>
                    <a:pt x="310" y="119"/>
                  </a:lnTo>
                  <a:lnTo>
                    <a:pt x="309" y="118"/>
                  </a:lnTo>
                  <a:lnTo>
                    <a:pt x="309" y="116"/>
                  </a:lnTo>
                  <a:lnTo>
                    <a:pt x="309" y="116"/>
                  </a:lnTo>
                  <a:lnTo>
                    <a:pt x="308" y="115"/>
                  </a:lnTo>
                  <a:lnTo>
                    <a:pt x="308" y="115"/>
                  </a:lnTo>
                  <a:lnTo>
                    <a:pt x="306" y="115"/>
                  </a:lnTo>
                  <a:lnTo>
                    <a:pt x="305" y="116"/>
                  </a:lnTo>
                  <a:lnTo>
                    <a:pt x="304" y="116"/>
                  </a:lnTo>
                  <a:lnTo>
                    <a:pt x="296" y="102"/>
                  </a:lnTo>
                  <a:lnTo>
                    <a:pt x="297" y="100"/>
                  </a:lnTo>
                  <a:lnTo>
                    <a:pt x="297" y="100"/>
                  </a:lnTo>
                  <a:lnTo>
                    <a:pt x="298" y="99"/>
                  </a:lnTo>
                  <a:lnTo>
                    <a:pt x="300" y="98"/>
                  </a:lnTo>
                  <a:lnTo>
                    <a:pt x="300" y="98"/>
                  </a:lnTo>
                  <a:lnTo>
                    <a:pt x="301" y="98"/>
                  </a:lnTo>
                  <a:lnTo>
                    <a:pt x="301" y="98"/>
                  </a:lnTo>
                  <a:lnTo>
                    <a:pt x="302" y="98"/>
                  </a:lnTo>
                  <a:lnTo>
                    <a:pt x="302" y="98"/>
                  </a:lnTo>
                  <a:lnTo>
                    <a:pt x="304" y="99"/>
                  </a:lnTo>
                  <a:lnTo>
                    <a:pt x="304" y="99"/>
                  </a:lnTo>
                  <a:lnTo>
                    <a:pt x="305" y="99"/>
                  </a:lnTo>
                  <a:lnTo>
                    <a:pt x="305" y="99"/>
                  </a:lnTo>
                  <a:lnTo>
                    <a:pt x="306" y="98"/>
                  </a:lnTo>
                  <a:lnTo>
                    <a:pt x="306" y="98"/>
                  </a:lnTo>
                  <a:lnTo>
                    <a:pt x="308" y="98"/>
                  </a:lnTo>
                  <a:lnTo>
                    <a:pt x="308" y="96"/>
                  </a:lnTo>
                  <a:lnTo>
                    <a:pt x="309" y="96"/>
                  </a:lnTo>
                  <a:lnTo>
                    <a:pt x="310" y="95"/>
                  </a:lnTo>
                  <a:lnTo>
                    <a:pt x="310" y="95"/>
                  </a:lnTo>
                  <a:lnTo>
                    <a:pt x="312" y="95"/>
                  </a:lnTo>
                  <a:lnTo>
                    <a:pt x="313" y="95"/>
                  </a:lnTo>
                  <a:lnTo>
                    <a:pt x="315" y="95"/>
                  </a:lnTo>
                  <a:lnTo>
                    <a:pt x="315" y="95"/>
                  </a:lnTo>
                  <a:lnTo>
                    <a:pt x="316" y="92"/>
                  </a:lnTo>
                  <a:lnTo>
                    <a:pt x="316" y="89"/>
                  </a:lnTo>
                  <a:lnTo>
                    <a:pt x="317" y="88"/>
                  </a:lnTo>
                  <a:lnTo>
                    <a:pt x="317" y="85"/>
                  </a:lnTo>
                  <a:lnTo>
                    <a:pt x="317" y="84"/>
                  </a:lnTo>
                  <a:lnTo>
                    <a:pt x="317" y="83"/>
                  </a:lnTo>
                  <a:lnTo>
                    <a:pt x="317" y="81"/>
                  </a:lnTo>
                  <a:lnTo>
                    <a:pt x="317" y="81"/>
                  </a:lnTo>
                  <a:lnTo>
                    <a:pt x="317" y="81"/>
                  </a:lnTo>
                  <a:lnTo>
                    <a:pt x="317" y="80"/>
                  </a:lnTo>
                  <a:lnTo>
                    <a:pt x="317" y="80"/>
                  </a:lnTo>
                  <a:lnTo>
                    <a:pt x="319" y="79"/>
                  </a:lnTo>
                  <a:lnTo>
                    <a:pt x="319" y="79"/>
                  </a:lnTo>
                  <a:lnTo>
                    <a:pt x="319" y="79"/>
                  </a:lnTo>
                  <a:lnTo>
                    <a:pt x="320" y="79"/>
                  </a:lnTo>
                  <a:lnTo>
                    <a:pt x="320" y="77"/>
                  </a:lnTo>
                  <a:lnTo>
                    <a:pt x="320" y="77"/>
                  </a:lnTo>
                  <a:lnTo>
                    <a:pt x="321" y="76"/>
                  </a:lnTo>
                  <a:lnTo>
                    <a:pt x="321" y="76"/>
                  </a:lnTo>
                  <a:lnTo>
                    <a:pt x="321" y="75"/>
                  </a:lnTo>
                  <a:lnTo>
                    <a:pt x="321" y="75"/>
                  </a:lnTo>
                  <a:lnTo>
                    <a:pt x="321" y="73"/>
                  </a:lnTo>
                  <a:lnTo>
                    <a:pt x="321" y="73"/>
                  </a:lnTo>
                  <a:lnTo>
                    <a:pt x="321" y="72"/>
                  </a:lnTo>
                  <a:lnTo>
                    <a:pt x="321" y="71"/>
                  </a:lnTo>
                  <a:lnTo>
                    <a:pt x="321" y="71"/>
                  </a:lnTo>
                  <a:lnTo>
                    <a:pt x="321" y="69"/>
                  </a:lnTo>
                  <a:lnTo>
                    <a:pt x="321" y="69"/>
                  </a:lnTo>
                  <a:lnTo>
                    <a:pt x="321" y="68"/>
                  </a:lnTo>
                  <a:lnTo>
                    <a:pt x="323" y="68"/>
                  </a:lnTo>
                  <a:lnTo>
                    <a:pt x="324" y="66"/>
                  </a:lnTo>
                  <a:lnTo>
                    <a:pt x="324" y="65"/>
                  </a:lnTo>
                  <a:lnTo>
                    <a:pt x="325" y="64"/>
                  </a:lnTo>
                  <a:lnTo>
                    <a:pt x="327" y="62"/>
                  </a:lnTo>
                  <a:lnTo>
                    <a:pt x="327" y="61"/>
                  </a:lnTo>
                  <a:lnTo>
                    <a:pt x="328" y="58"/>
                  </a:lnTo>
                  <a:lnTo>
                    <a:pt x="328" y="56"/>
                  </a:lnTo>
                  <a:lnTo>
                    <a:pt x="328" y="53"/>
                  </a:lnTo>
                  <a:lnTo>
                    <a:pt x="329" y="50"/>
                  </a:lnTo>
                  <a:lnTo>
                    <a:pt x="329" y="46"/>
                  </a:lnTo>
                  <a:lnTo>
                    <a:pt x="331" y="43"/>
                  </a:lnTo>
                  <a:lnTo>
                    <a:pt x="331" y="41"/>
                  </a:lnTo>
                  <a:lnTo>
                    <a:pt x="331" y="35"/>
                  </a:lnTo>
                  <a:lnTo>
                    <a:pt x="329" y="35"/>
                  </a:lnTo>
                  <a:lnTo>
                    <a:pt x="327" y="33"/>
                  </a:lnTo>
                  <a:lnTo>
                    <a:pt x="324" y="31"/>
                  </a:lnTo>
                  <a:lnTo>
                    <a:pt x="323" y="30"/>
                  </a:lnTo>
                  <a:lnTo>
                    <a:pt x="321" y="29"/>
                  </a:lnTo>
                  <a:lnTo>
                    <a:pt x="319" y="27"/>
                  </a:lnTo>
                  <a:lnTo>
                    <a:pt x="317" y="26"/>
                  </a:lnTo>
                  <a:lnTo>
                    <a:pt x="316" y="25"/>
                  </a:lnTo>
                  <a:lnTo>
                    <a:pt x="315" y="25"/>
                  </a:lnTo>
                  <a:lnTo>
                    <a:pt x="315" y="23"/>
                  </a:lnTo>
                  <a:lnTo>
                    <a:pt x="315" y="23"/>
                  </a:lnTo>
                  <a:lnTo>
                    <a:pt x="313" y="23"/>
                  </a:lnTo>
                  <a:lnTo>
                    <a:pt x="313" y="23"/>
                  </a:lnTo>
                  <a:lnTo>
                    <a:pt x="312" y="23"/>
                  </a:lnTo>
                  <a:lnTo>
                    <a:pt x="312" y="23"/>
                  </a:lnTo>
                  <a:lnTo>
                    <a:pt x="310" y="23"/>
                  </a:lnTo>
                  <a:lnTo>
                    <a:pt x="309" y="22"/>
                  </a:lnTo>
                  <a:lnTo>
                    <a:pt x="306" y="22"/>
                  </a:lnTo>
                  <a:lnTo>
                    <a:pt x="305" y="19"/>
                  </a:lnTo>
                  <a:lnTo>
                    <a:pt x="302" y="19"/>
                  </a:lnTo>
                  <a:lnTo>
                    <a:pt x="300" y="18"/>
                  </a:lnTo>
                  <a:lnTo>
                    <a:pt x="298" y="18"/>
                  </a:lnTo>
                  <a:lnTo>
                    <a:pt x="297" y="18"/>
                  </a:lnTo>
                  <a:lnTo>
                    <a:pt x="294" y="18"/>
                  </a:lnTo>
                  <a:lnTo>
                    <a:pt x="293" y="19"/>
                  </a:lnTo>
                  <a:lnTo>
                    <a:pt x="292" y="19"/>
                  </a:lnTo>
                  <a:lnTo>
                    <a:pt x="290" y="21"/>
                  </a:lnTo>
                  <a:lnTo>
                    <a:pt x="289" y="23"/>
                  </a:lnTo>
                  <a:lnTo>
                    <a:pt x="288" y="26"/>
                  </a:lnTo>
                  <a:lnTo>
                    <a:pt x="285" y="29"/>
                  </a:lnTo>
                  <a:lnTo>
                    <a:pt x="283" y="33"/>
                  </a:lnTo>
                  <a:lnTo>
                    <a:pt x="281" y="37"/>
                  </a:lnTo>
                  <a:lnTo>
                    <a:pt x="278" y="39"/>
                  </a:lnTo>
                  <a:lnTo>
                    <a:pt x="277" y="42"/>
                  </a:lnTo>
                  <a:lnTo>
                    <a:pt x="275" y="42"/>
                  </a:lnTo>
                  <a:lnTo>
                    <a:pt x="274" y="43"/>
                  </a:lnTo>
                  <a:lnTo>
                    <a:pt x="273" y="45"/>
                  </a:lnTo>
                  <a:lnTo>
                    <a:pt x="271" y="45"/>
                  </a:lnTo>
                  <a:lnTo>
                    <a:pt x="270" y="45"/>
                  </a:lnTo>
                  <a:lnTo>
                    <a:pt x="269" y="45"/>
                  </a:lnTo>
                  <a:lnTo>
                    <a:pt x="269" y="45"/>
                  </a:lnTo>
                  <a:lnTo>
                    <a:pt x="267" y="45"/>
                  </a:lnTo>
                  <a:lnTo>
                    <a:pt x="266" y="43"/>
                  </a:lnTo>
                  <a:lnTo>
                    <a:pt x="265" y="43"/>
                  </a:lnTo>
                  <a:lnTo>
                    <a:pt x="263" y="43"/>
                  </a:lnTo>
                  <a:lnTo>
                    <a:pt x="263" y="43"/>
                  </a:lnTo>
                  <a:lnTo>
                    <a:pt x="262" y="43"/>
                  </a:lnTo>
                  <a:lnTo>
                    <a:pt x="261" y="43"/>
                  </a:lnTo>
                  <a:lnTo>
                    <a:pt x="259" y="43"/>
                  </a:lnTo>
                  <a:lnTo>
                    <a:pt x="259" y="45"/>
                  </a:lnTo>
                  <a:lnTo>
                    <a:pt x="258" y="46"/>
                  </a:lnTo>
                  <a:lnTo>
                    <a:pt x="256" y="48"/>
                  </a:lnTo>
                  <a:lnTo>
                    <a:pt x="256" y="49"/>
                  </a:lnTo>
                  <a:lnTo>
                    <a:pt x="255" y="50"/>
                  </a:lnTo>
                  <a:lnTo>
                    <a:pt x="255" y="50"/>
                  </a:lnTo>
                  <a:lnTo>
                    <a:pt x="255" y="52"/>
                  </a:lnTo>
                  <a:lnTo>
                    <a:pt x="255" y="53"/>
                  </a:lnTo>
                  <a:lnTo>
                    <a:pt x="254" y="56"/>
                  </a:lnTo>
                  <a:lnTo>
                    <a:pt x="254" y="58"/>
                  </a:lnTo>
                  <a:lnTo>
                    <a:pt x="254" y="61"/>
                  </a:lnTo>
                  <a:lnTo>
                    <a:pt x="252" y="64"/>
                  </a:lnTo>
                  <a:lnTo>
                    <a:pt x="251" y="65"/>
                  </a:lnTo>
                  <a:lnTo>
                    <a:pt x="251" y="68"/>
                  </a:lnTo>
                  <a:lnTo>
                    <a:pt x="250" y="69"/>
                  </a:lnTo>
                  <a:lnTo>
                    <a:pt x="247" y="71"/>
                  </a:lnTo>
                  <a:lnTo>
                    <a:pt x="244" y="73"/>
                  </a:lnTo>
                  <a:lnTo>
                    <a:pt x="243" y="73"/>
                  </a:lnTo>
                  <a:lnTo>
                    <a:pt x="243" y="73"/>
                  </a:lnTo>
                  <a:lnTo>
                    <a:pt x="242" y="75"/>
                  </a:lnTo>
                  <a:lnTo>
                    <a:pt x="242" y="75"/>
                  </a:lnTo>
                  <a:lnTo>
                    <a:pt x="242" y="76"/>
                  </a:lnTo>
                  <a:lnTo>
                    <a:pt x="242" y="79"/>
                  </a:lnTo>
                  <a:lnTo>
                    <a:pt x="242" y="80"/>
                  </a:lnTo>
                  <a:lnTo>
                    <a:pt x="242" y="81"/>
                  </a:lnTo>
                  <a:lnTo>
                    <a:pt x="240" y="84"/>
                  </a:lnTo>
                  <a:lnTo>
                    <a:pt x="240" y="85"/>
                  </a:lnTo>
                  <a:lnTo>
                    <a:pt x="240" y="88"/>
                  </a:lnTo>
                  <a:lnTo>
                    <a:pt x="240" y="91"/>
                  </a:lnTo>
                  <a:lnTo>
                    <a:pt x="240" y="92"/>
                  </a:lnTo>
                  <a:lnTo>
                    <a:pt x="240" y="93"/>
                  </a:lnTo>
                  <a:lnTo>
                    <a:pt x="239" y="95"/>
                  </a:lnTo>
                  <a:lnTo>
                    <a:pt x="239" y="95"/>
                  </a:lnTo>
                  <a:lnTo>
                    <a:pt x="236" y="98"/>
                  </a:lnTo>
                  <a:lnTo>
                    <a:pt x="236" y="98"/>
                  </a:lnTo>
                  <a:lnTo>
                    <a:pt x="236" y="98"/>
                  </a:lnTo>
                  <a:lnTo>
                    <a:pt x="235" y="99"/>
                  </a:lnTo>
                  <a:lnTo>
                    <a:pt x="235" y="99"/>
                  </a:lnTo>
                  <a:lnTo>
                    <a:pt x="235" y="99"/>
                  </a:lnTo>
                  <a:lnTo>
                    <a:pt x="235" y="98"/>
                  </a:lnTo>
                  <a:lnTo>
                    <a:pt x="235" y="98"/>
                  </a:lnTo>
                  <a:lnTo>
                    <a:pt x="233" y="96"/>
                  </a:lnTo>
                  <a:lnTo>
                    <a:pt x="233" y="95"/>
                  </a:lnTo>
                  <a:lnTo>
                    <a:pt x="233" y="93"/>
                  </a:lnTo>
                  <a:lnTo>
                    <a:pt x="232" y="91"/>
                  </a:lnTo>
                  <a:lnTo>
                    <a:pt x="232" y="88"/>
                  </a:lnTo>
                  <a:lnTo>
                    <a:pt x="231" y="85"/>
                  </a:lnTo>
                  <a:lnTo>
                    <a:pt x="229" y="84"/>
                  </a:lnTo>
                  <a:lnTo>
                    <a:pt x="229" y="84"/>
                  </a:lnTo>
                  <a:lnTo>
                    <a:pt x="229" y="83"/>
                  </a:lnTo>
                  <a:lnTo>
                    <a:pt x="229" y="81"/>
                  </a:lnTo>
                  <a:lnTo>
                    <a:pt x="229" y="80"/>
                  </a:lnTo>
                  <a:lnTo>
                    <a:pt x="229" y="79"/>
                  </a:lnTo>
                  <a:lnTo>
                    <a:pt x="229" y="79"/>
                  </a:lnTo>
                  <a:lnTo>
                    <a:pt x="231" y="77"/>
                  </a:lnTo>
                  <a:lnTo>
                    <a:pt x="231" y="77"/>
                  </a:lnTo>
                  <a:lnTo>
                    <a:pt x="231" y="76"/>
                  </a:lnTo>
                  <a:lnTo>
                    <a:pt x="231" y="76"/>
                  </a:lnTo>
                  <a:lnTo>
                    <a:pt x="231" y="75"/>
                  </a:lnTo>
                  <a:lnTo>
                    <a:pt x="231" y="75"/>
                  </a:lnTo>
                  <a:lnTo>
                    <a:pt x="231" y="73"/>
                  </a:lnTo>
                  <a:lnTo>
                    <a:pt x="231" y="73"/>
                  </a:lnTo>
                  <a:lnTo>
                    <a:pt x="229" y="73"/>
                  </a:lnTo>
                  <a:lnTo>
                    <a:pt x="229" y="73"/>
                  </a:lnTo>
                  <a:lnTo>
                    <a:pt x="228" y="72"/>
                  </a:lnTo>
                  <a:lnTo>
                    <a:pt x="228" y="72"/>
                  </a:lnTo>
                  <a:lnTo>
                    <a:pt x="228" y="71"/>
                  </a:lnTo>
                  <a:lnTo>
                    <a:pt x="228" y="69"/>
                  </a:lnTo>
                  <a:lnTo>
                    <a:pt x="228" y="68"/>
                  </a:lnTo>
                  <a:lnTo>
                    <a:pt x="228" y="68"/>
                  </a:lnTo>
                  <a:lnTo>
                    <a:pt x="228" y="66"/>
                  </a:lnTo>
                  <a:lnTo>
                    <a:pt x="228" y="65"/>
                  </a:lnTo>
                  <a:lnTo>
                    <a:pt x="229" y="64"/>
                  </a:lnTo>
                  <a:lnTo>
                    <a:pt x="229" y="62"/>
                  </a:lnTo>
                  <a:lnTo>
                    <a:pt x="228" y="62"/>
                  </a:lnTo>
                  <a:lnTo>
                    <a:pt x="228" y="61"/>
                  </a:lnTo>
                  <a:lnTo>
                    <a:pt x="228" y="61"/>
                  </a:lnTo>
                  <a:lnTo>
                    <a:pt x="228" y="60"/>
                  </a:lnTo>
                  <a:lnTo>
                    <a:pt x="227" y="60"/>
                  </a:lnTo>
                  <a:lnTo>
                    <a:pt x="225" y="58"/>
                  </a:lnTo>
                  <a:lnTo>
                    <a:pt x="224" y="58"/>
                  </a:lnTo>
                  <a:lnTo>
                    <a:pt x="224" y="57"/>
                  </a:lnTo>
                  <a:lnTo>
                    <a:pt x="225" y="53"/>
                  </a:lnTo>
                  <a:lnTo>
                    <a:pt x="225" y="52"/>
                  </a:lnTo>
                  <a:lnTo>
                    <a:pt x="225" y="50"/>
                  </a:lnTo>
                  <a:lnTo>
                    <a:pt x="225" y="49"/>
                  </a:lnTo>
                  <a:lnTo>
                    <a:pt x="225" y="49"/>
                  </a:lnTo>
                  <a:lnTo>
                    <a:pt x="225" y="48"/>
                  </a:lnTo>
                  <a:lnTo>
                    <a:pt x="225" y="48"/>
                  </a:lnTo>
                  <a:lnTo>
                    <a:pt x="225" y="48"/>
                  </a:lnTo>
                  <a:lnTo>
                    <a:pt x="224" y="48"/>
                  </a:lnTo>
                  <a:lnTo>
                    <a:pt x="224" y="46"/>
                  </a:lnTo>
                  <a:lnTo>
                    <a:pt x="224" y="46"/>
                  </a:lnTo>
                  <a:lnTo>
                    <a:pt x="224" y="45"/>
                  </a:lnTo>
                  <a:lnTo>
                    <a:pt x="224" y="42"/>
                  </a:lnTo>
                  <a:lnTo>
                    <a:pt x="224" y="42"/>
                  </a:lnTo>
                  <a:lnTo>
                    <a:pt x="224" y="41"/>
                  </a:lnTo>
                  <a:lnTo>
                    <a:pt x="224" y="39"/>
                  </a:lnTo>
                  <a:lnTo>
                    <a:pt x="224" y="38"/>
                  </a:lnTo>
                  <a:lnTo>
                    <a:pt x="223" y="38"/>
                  </a:lnTo>
                  <a:lnTo>
                    <a:pt x="223" y="37"/>
                  </a:lnTo>
                  <a:lnTo>
                    <a:pt x="221" y="35"/>
                  </a:lnTo>
                  <a:lnTo>
                    <a:pt x="221" y="34"/>
                  </a:lnTo>
                  <a:lnTo>
                    <a:pt x="220" y="34"/>
                  </a:lnTo>
                  <a:lnTo>
                    <a:pt x="219" y="33"/>
                  </a:lnTo>
                  <a:lnTo>
                    <a:pt x="219" y="33"/>
                  </a:lnTo>
                  <a:lnTo>
                    <a:pt x="219" y="31"/>
                  </a:lnTo>
                  <a:lnTo>
                    <a:pt x="217" y="30"/>
                  </a:lnTo>
                  <a:lnTo>
                    <a:pt x="217" y="30"/>
                  </a:lnTo>
                  <a:lnTo>
                    <a:pt x="217" y="29"/>
                  </a:lnTo>
                  <a:lnTo>
                    <a:pt x="217" y="29"/>
                  </a:lnTo>
                  <a:lnTo>
                    <a:pt x="217" y="27"/>
                  </a:lnTo>
                  <a:lnTo>
                    <a:pt x="217" y="27"/>
                  </a:lnTo>
                  <a:lnTo>
                    <a:pt x="216" y="26"/>
                  </a:lnTo>
                  <a:lnTo>
                    <a:pt x="216" y="26"/>
                  </a:lnTo>
                  <a:lnTo>
                    <a:pt x="216" y="26"/>
                  </a:lnTo>
                  <a:lnTo>
                    <a:pt x="215" y="25"/>
                  </a:lnTo>
                  <a:lnTo>
                    <a:pt x="215" y="25"/>
                  </a:lnTo>
                  <a:lnTo>
                    <a:pt x="213" y="25"/>
                  </a:lnTo>
                  <a:lnTo>
                    <a:pt x="212" y="25"/>
                  </a:lnTo>
                  <a:lnTo>
                    <a:pt x="211" y="25"/>
                  </a:lnTo>
                  <a:lnTo>
                    <a:pt x="208" y="23"/>
                  </a:lnTo>
                  <a:lnTo>
                    <a:pt x="206" y="23"/>
                  </a:lnTo>
                  <a:lnTo>
                    <a:pt x="205" y="22"/>
                  </a:lnTo>
                  <a:lnTo>
                    <a:pt x="204" y="21"/>
                  </a:lnTo>
                  <a:lnTo>
                    <a:pt x="201" y="19"/>
                  </a:lnTo>
                  <a:lnTo>
                    <a:pt x="201" y="19"/>
                  </a:lnTo>
                  <a:lnTo>
                    <a:pt x="200" y="18"/>
                  </a:lnTo>
                  <a:lnTo>
                    <a:pt x="198" y="18"/>
                  </a:lnTo>
                  <a:lnTo>
                    <a:pt x="197" y="18"/>
                  </a:lnTo>
                  <a:lnTo>
                    <a:pt x="196" y="18"/>
                  </a:lnTo>
                  <a:lnTo>
                    <a:pt x="194" y="18"/>
                  </a:lnTo>
                  <a:lnTo>
                    <a:pt x="193" y="18"/>
                  </a:lnTo>
                  <a:lnTo>
                    <a:pt x="192" y="16"/>
                  </a:lnTo>
                  <a:lnTo>
                    <a:pt x="190" y="16"/>
                  </a:lnTo>
                  <a:lnTo>
                    <a:pt x="189" y="16"/>
                  </a:lnTo>
                  <a:lnTo>
                    <a:pt x="189" y="15"/>
                  </a:lnTo>
                  <a:lnTo>
                    <a:pt x="188" y="15"/>
                  </a:lnTo>
                  <a:lnTo>
                    <a:pt x="186" y="15"/>
                  </a:lnTo>
                  <a:lnTo>
                    <a:pt x="184" y="16"/>
                  </a:lnTo>
                  <a:lnTo>
                    <a:pt x="181" y="16"/>
                  </a:lnTo>
                  <a:lnTo>
                    <a:pt x="179" y="16"/>
                  </a:lnTo>
                  <a:lnTo>
                    <a:pt x="177" y="16"/>
                  </a:lnTo>
                  <a:lnTo>
                    <a:pt x="175" y="16"/>
                  </a:lnTo>
                  <a:lnTo>
                    <a:pt x="174" y="16"/>
                  </a:lnTo>
                  <a:lnTo>
                    <a:pt x="173" y="15"/>
                  </a:lnTo>
                  <a:lnTo>
                    <a:pt x="171" y="14"/>
                  </a:lnTo>
                  <a:lnTo>
                    <a:pt x="170" y="12"/>
                  </a:lnTo>
                  <a:lnTo>
                    <a:pt x="169" y="11"/>
                  </a:lnTo>
                  <a:lnTo>
                    <a:pt x="167" y="8"/>
                  </a:lnTo>
                  <a:lnTo>
                    <a:pt x="166" y="6"/>
                  </a:lnTo>
                  <a:lnTo>
                    <a:pt x="165" y="4"/>
                  </a:lnTo>
                  <a:lnTo>
                    <a:pt x="165" y="4"/>
                  </a:lnTo>
                  <a:lnTo>
                    <a:pt x="163" y="4"/>
                  </a:lnTo>
                  <a:lnTo>
                    <a:pt x="162" y="3"/>
                  </a:lnTo>
                  <a:lnTo>
                    <a:pt x="159" y="3"/>
                  </a:lnTo>
                  <a:lnTo>
                    <a:pt x="157" y="2"/>
                  </a:lnTo>
                  <a:lnTo>
                    <a:pt x="155" y="0"/>
                  </a:lnTo>
                  <a:lnTo>
                    <a:pt x="154" y="0"/>
                  </a:lnTo>
                  <a:lnTo>
                    <a:pt x="152" y="0"/>
                  </a:lnTo>
                  <a:lnTo>
                    <a:pt x="151" y="0"/>
                  </a:lnTo>
                  <a:lnTo>
                    <a:pt x="150" y="0"/>
                  </a:lnTo>
                  <a:lnTo>
                    <a:pt x="148" y="0"/>
                  </a:lnTo>
                  <a:lnTo>
                    <a:pt x="148" y="0"/>
                  </a:lnTo>
                  <a:lnTo>
                    <a:pt x="147" y="0"/>
                  </a:lnTo>
                  <a:lnTo>
                    <a:pt x="147" y="0"/>
                  </a:lnTo>
                  <a:lnTo>
                    <a:pt x="146" y="2"/>
                  </a:lnTo>
                  <a:lnTo>
                    <a:pt x="144" y="2"/>
                  </a:lnTo>
                  <a:lnTo>
                    <a:pt x="144" y="2"/>
                  </a:lnTo>
                  <a:lnTo>
                    <a:pt x="143" y="2"/>
                  </a:lnTo>
                  <a:lnTo>
                    <a:pt x="142" y="2"/>
                  </a:lnTo>
                  <a:lnTo>
                    <a:pt x="140" y="2"/>
                  </a:lnTo>
                  <a:lnTo>
                    <a:pt x="140" y="2"/>
                  </a:lnTo>
                  <a:lnTo>
                    <a:pt x="139" y="2"/>
                  </a:lnTo>
                  <a:lnTo>
                    <a:pt x="138" y="2"/>
                  </a:lnTo>
                  <a:lnTo>
                    <a:pt x="138" y="2"/>
                  </a:lnTo>
                  <a:lnTo>
                    <a:pt x="136" y="3"/>
                  </a:lnTo>
                  <a:lnTo>
                    <a:pt x="136" y="3"/>
                  </a:lnTo>
                  <a:lnTo>
                    <a:pt x="136" y="4"/>
                  </a:lnTo>
                  <a:lnTo>
                    <a:pt x="135" y="6"/>
                  </a:lnTo>
                  <a:lnTo>
                    <a:pt x="135" y="7"/>
                  </a:lnTo>
                  <a:lnTo>
                    <a:pt x="135" y="11"/>
                  </a:lnTo>
                  <a:lnTo>
                    <a:pt x="135" y="14"/>
                  </a:lnTo>
                  <a:lnTo>
                    <a:pt x="135" y="18"/>
                  </a:lnTo>
                  <a:lnTo>
                    <a:pt x="134" y="21"/>
                  </a:lnTo>
                  <a:lnTo>
                    <a:pt x="134" y="23"/>
                  </a:lnTo>
                  <a:lnTo>
                    <a:pt x="134" y="26"/>
                  </a:lnTo>
                  <a:lnTo>
                    <a:pt x="132" y="27"/>
                  </a:lnTo>
                  <a:lnTo>
                    <a:pt x="132" y="27"/>
                  </a:lnTo>
                  <a:lnTo>
                    <a:pt x="132" y="27"/>
                  </a:lnTo>
                  <a:lnTo>
                    <a:pt x="131" y="29"/>
                  </a:lnTo>
                  <a:lnTo>
                    <a:pt x="129" y="30"/>
                  </a:lnTo>
                  <a:lnTo>
                    <a:pt x="127" y="31"/>
                  </a:lnTo>
                  <a:lnTo>
                    <a:pt x="125" y="33"/>
                  </a:lnTo>
                  <a:lnTo>
                    <a:pt x="124" y="33"/>
                  </a:lnTo>
                  <a:lnTo>
                    <a:pt x="124" y="34"/>
                  </a:lnTo>
                  <a:lnTo>
                    <a:pt x="123" y="35"/>
                  </a:lnTo>
                  <a:lnTo>
                    <a:pt x="121" y="35"/>
                  </a:lnTo>
                  <a:lnTo>
                    <a:pt x="121" y="37"/>
                  </a:lnTo>
                  <a:lnTo>
                    <a:pt x="120" y="38"/>
                  </a:lnTo>
                  <a:lnTo>
                    <a:pt x="120" y="39"/>
                  </a:lnTo>
                  <a:lnTo>
                    <a:pt x="120" y="41"/>
                  </a:lnTo>
                  <a:lnTo>
                    <a:pt x="120" y="42"/>
                  </a:lnTo>
                  <a:lnTo>
                    <a:pt x="120" y="43"/>
                  </a:lnTo>
                  <a:lnTo>
                    <a:pt x="120" y="45"/>
                  </a:lnTo>
                  <a:lnTo>
                    <a:pt x="121" y="45"/>
                  </a:lnTo>
                  <a:lnTo>
                    <a:pt x="121" y="46"/>
                  </a:lnTo>
                  <a:lnTo>
                    <a:pt x="121" y="46"/>
                  </a:lnTo>
                  <a:lnTo>
                    <a:pt x="120" y="48"/>
                  </a:lnTo>
                  <a:lnTo>
                    <a:pt x="120" y="49"/>
                  </a:lnTo>
                  <a:lnTo>
                    <a:pt x="119" y="50"/>
                  </a:lnTo>
                  <a:lnTo>
                    <a:pt x="117" y="53"/>
                  </a:lnTo>
                  <a:lnTo>
                    <a:pt x="115" y="54"/>
                  </a:lnTo>
                  <a:lnTo>
                    <a:pt x="113" y="57"/>
                  </a:lnTo>
                  <a:lnTo>
                    <a:pt x="111" y="57"/>
                  </a:lnTo>
                  <a:lnTo>
                    <a:pt x="108" y="60"/>
                  </a:lnTo>
                  <a:lnTo>
                    <a:pt x="105" y="60"/>
                  </a:lnTo>
                  <a:lnTo>
                    <a:pt x="105" y="60"/>
                  </a:lnTo>
                  <a:lnTo>
                    <a:pt x="102" y="57"/>
                  </a:lnTo>
                  <a:lnTo>
                    <a:pt x="101" y="57"/>
                  </a:lnTo>
                  <a:lnTo>
                    <a:pt x="101" y="57"/>
                  </a:lnTo>
                  <a:lnTo>
                    <a:pt x="101" y="56"/>
                  </a:lnTo>
                  <a:lnTo>
                    <a:pt x="100" y="56"/>
                  </a:lnTo>
                  <a:lnTo>
                    <a:pt x="100" y="54"/>
                  </a:lnTo>
                  <a:lnTo>
                    <a:pt x="100" y="54"/>
                  </a:lnTo>
                  <a:lnTo>
                    <a:pt x="101" y="54"/>
                  </a:lnTo>
                  <a:lnTo>
                    <a:pt x="101" y="53"/>
                  </a:lnTo>
                  <a:lnTo>
                    <a:pt x="101" y="53"/>
                  </a:lnTo>
                  <a:lnTo>
                    <a:pt x="101" y="53"/>
                  </a:lnTo>
                  <a:lnTo>
                    <a:pt x="102" y="52"/>
                  </a:lnTo>
                  <a:lnTo>
                    <a:pt x="102" y="52"/>
                  </a:lnTo>
                  <a:lnTo>
                    <a:pt x="101" y="52"/>
                  </a:lnTo>
                  <a:lnTo>
                    <a:pt x="101" y="52"/>
                  </a:lnTo>
                  <a:lnTo>
                    <a:pt x="101" y="50"/>
                  </a:lnTo>
                  <a:lnTo>
                    <a:pt x="100" y="50"/>
                  </a:lnTo>
                  <a:lnTo>
                    <a:pt x="100" y="50"/>
                  </a:lnTo>
                  <a:lnTo>
                    <a:pt x="98" y="50"/>
                  </a:lnTo>
                  <a:lnTo>
                    <a:pt x="96" y="50"/>
                  </a:lnTo>
                  <a:lnTo>
                    <a:pt x="94" y="50"/>
                  </a:lnTo>
                  <a:lnTo>
                    <a:pt x="93" y="52"/>
                  </a:lnTo>
                  <a:lnTo>
                    <a:pt x="90" y="53"/>
                  </a:lnTo>
                  <a:lnTo>
                    <a:pt x="88" y="53"/>
                  </a:lnTo>
                  <a:lnTo>
                    <a:pt x="84" y="54"/>
                  </a:lnTo>
                  <a:lnTo>
                    <a:pt x="81" y="54"/>
                  </a:lnTo>
                  <a:lnTo>
                    <a:pt x="78" y="56"/>
                  </a:lnTo>
                  <a:lnTo>
                    <a:pt x="77" y="57"/>
                  </a:lnTo>
                  <a:lnTo>
                    <a:pt x="75" y="57"/>
                  </a:lnTo>
                  <a:lnTo>
                    <a:pt x="74" y="58"/>
                  </a:lnTo>
                  <a:lnTo>
                    <a:pt x="73" y="58"/>
                  </a:lnTo>
                  <a:lnTo>
                    <a:pt x="71" y="60"/>
                  </a:lnTo>
                  <a:lnTo>
                    <a:pt x="71" y="60"/>
                  </a:lnTo>
                  <a:lnTo>
                    <a:pt x="70" y="60"/>
                  </a:lnTo>
                  <a:lnTo>
                    <a:pt x="70" y="60"/>
                  </a:lnTo>
                  <a:lnTo>
                    <a:pt x="69" y="60"/>
                  </a:lnTo>
                  <a:lnTo>
                    <a:pt x="67" y="58"/>
                  </a:lnTo>
                  <a:lnTo>
                    <a:pt x="67" y="58"/>
                  </a:lnTo>
                  <a:lnTo>
                    <a:pt x="66" y="57"/>
                  </a:lnTo>
                  <a:lnTo>
                    <a:pt x="65" y="56"/>
                  </a:lnTo>
                  <a:lnTo>
                    <a:pt x="63" y="53"/>
                  </a:lnTo>
                  <a:lnTo>
                    <a:pt x="62" y="50"/>
                  </a:lnTo>
                  <a:lnTo>
                    <a:pt x="61" y="49"/>
                  </a:lnTo>
                  <a:lnTo>
                    <a:pt x="61" y="46"/>
                  </a:lnTo>
                  <a:lnTo>
                    <a:pt x="59" y="45"/>
                  </a:lnTo>
                  <a:lnTo>
                    <a:pt x="59" y="43"/>
                  </a:lnTo>
                  <a:lnTo>
                    <a:pt x="59" y="41"/>
                  </a:lnTo>
                  <a:lnTo>
                    <a:pt x="59" y="41"/>
                  </a:lnTo>
                  <a:lnTo>
                    <a:pt x="59" y="39"/>
                  </a:lnTo>
                  <a:lnTo>
                    <a:pt x="58" y="38"/>
                  </a:lnTo>
                  <a:lnTo>
                    <a:pt x="58" y="37"/>
                  </a:lnTo>
                  <a:lnTo>
                    <a:pt x="57" y="34"/>
                  </a:lnTo>
                  <a:lnTo>
                    <a:pt x="54" y="31"/>
                  </a:lnTo>
                  <a:lnTo>
                    <a:pt x="53" y="30"/>
                  </a:lnTo>
                  <a:lnTo>
                    <a:pt x="51" y="29"/>
                  </a:lnTo>
                  <a:lnTo>
                    <a:pt x="50" y="26"/>
                  </a:lnTo>
                  <a:lnTo>
                    <a:pt x="48" y="25"/>
                  </a:lnTo>
                  <a:lnTo>
                    <a:pt x="46" y="23"/>
                  </a:lnTo>
                  <a:lnTo>
                    <a:pt x="44" y="22"/>
                  </a:lnTo>
                  <a:lnTo>
                    <a:pt x="43" y="21"/>
                  </a:lnTo>
                  <a:lnTo>
                    <a:pt x="40" y="19"/>
                  </a:lnTo>
                  <a:lnTo>
                    <a:pt x="38" y="18"/>
                  </a:lnTo>
                  <a:lnTo>
                    <a:pt x="35" y="18"/>
                  </a:lnTo>
                  <a:lnTo>
                    <a:pt x="34" y="16"/>
                  </a:lnTo>
                  <a:lnTo>
                    <a:pt x="32" y="16"/>
                  </a:lnTo>
                  <a:lnTo>
                    <a:pt x="32" y="16"/>
                  </a:lnTo>
                  <a:lnTo>
                    <a:pt x="30" y="18"/>
                  </a:lnTo>
                  <a:lnTo>
                    <a:pt x="28" y="19"/>
                  </a:lnTo>
                  <a:lnTo>
                    <a:pt x="27" y="21"/>
                  </a:lnTo>
                  <a:lnTo>
                    <a:pt x="26" y="22"/>
                  </a:lnTo>
                  <a:lnTo>
                    <a:pt x="26" y="23"/>
                  </a:lnTo>
                  <a:lnTo>
                    <a:pt x="26" y="25"/>
                  </a:lnTo>
                  <a:lnTo>
                    <a:pt x="24" y="26"/>
                  </a:lnTo>
                  <a:lnTo>
                    <a:pt x="24" y="26"/>
                  </a:lnTo>
                  <a:lnTo>
                    <a:pt x="23" y="27"/>
                  </a:lnTo>
                  <a:lnTo>
                    <a:pt x="21" y="29"/>
                  </a:lnTo>
                  <a:lnTo>
                    <a:pt x="19" y="30"/>
                  </a:lnTo>
                  <a:lnTo>
                    <a:pt x="17" y="31"/>
                  </a:lnTo>
                  <a:lnTo>
                    <a:pt x="16" y="33"/>
                  </a:lnTo>
                  <a:lnTo>
                    <a:pt x="16" y="33"/>
                  </a:lnTo>
                  <a:lnTo>
                    <a:pt x="16" y="34"/>
                  </a:lnTo>
                  <a:lnTo>
                    <a:pt x="15" y="34"/>
                  </a:lnTo>
                  <a:lnTo>
                    <a:pt x="15" y="34"/>
                  </a:lnTo>
                  <a:lnTo>
                    <a:pt x="15" y="34"/>
                  </a:lnTo>
                  <a:lnTo>
                    <a:pt x="15" y="35"/>
                  </a:lnTo>
                  <a:lnTo>
                    <a:pt x="15" y="35"/>
                  </a:lnTo>
                  <a:lnTo>
                    <a:pt x="15" y="35"/>
                  </a:lnTo>
                  <a:lnTo>
                    <a:pt x="13" y="37"/>
                  </a:lnTo>
                  <a:lnTo>
                    <a:pt x="12" y="37"/>
                  </a:lnTo>
                  <a:lnTo>
                    <a:pt x="9" y="37"/>
                  </a:lnTo>
                  <a:lnTo>
                    <a:pt x="8" y="38"/>
                  </a:lnTo>
                  <a:lnTo>
                    <a:pt x="5" y="39"/>
                  </a:lnTo>
                  <a:lnTo>
                    <a:pt x="4" y="39"/>
                  </a:lnTo>
                  <a:lnTo>
                    <a:pt x="1" y="42"/>
                  </a:lnTo>
                  <a:lnTo>
                    <a:pt x="0" y="42"/>
                  </a:lnTo>
                  <a:lnTo>
                    <a:pt x="0" y="43"/>
                  </a:lnTo>
                  <a:lnTo>
                    <a:pt x="1" y="46"/>
                  </a:lnTo>
                  <a:lnTo>
                    <a:pt x="1" y="46"/>
                  </a:lnTo>
                  <a:lnTo>
                    <a:pt x="3" y="48"/>
                  </a:lnTo>
                  <a:lnTo>
                    <a:pt x="3" y="48"/>
                  </a:lnTo>
                  <a:lnTo>
                    <a:pt x="4" y="49"/>
                  </a:lnTo>
                  <a:lnTo>
                    <a:pt x="5" y="50"/>
                  </a:lnTo>
                  <a:lnTo>
                    <a:pt x="7" y="50"/>
                  </a:lnTo>
                  <a:lnTo>
                    <a:pt x="8" y="52"/>
                  </a:lnTo>
                  <a:lnTo>
                    <a:pt x="9" y="52"/>
                  </a:lnTo>
                  <a:lnTo>
                    <a:pt x="11" y="53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5" y="53"/>
                  </a:lnTo>
                  <a:lnTo>
                    <a:pt x="16" y="54"/>
                  </a:lnTo>
                  <a:lnTo>
                    <a:pt x="17" y="54"/>
                  </a:lnTo>
                  <a:lnTo>
                    <a:pt x="19" y="53"/>
                  </a:lnTo>
                  <a:lnTo>
                    <a:pt x="19" y="53"/>
                  </a:lnTo>
                  <a:lnTo>
                    <a:pt x="20" y="53"/>
                  </a:lnTo>
                  <a:lnTo>
                    <a:pt x="20" y="53"/>
                  </a:lnTo>
                  <a:lnTo>
                    <a:pt x="21" y="53"/>
                  </a:lnTo>
                  <a:lnTo>
                    <a:pt x="23" y="53"/>
                  </a:lnTo>
                  <a:lnTo>
                    <a:pt x="24" y="53"/>
                  </a:lnTo>
                  <a:lnTo>
                    <a:pt x="27" y="53"/>
                  </a:lnTo>
                  <a:lnTo>
                    <a:pt x="28" y="54"/>
                  </a:lnTo>
                  <a:lnTo>
                    <a:pt x="30" y="54"/>
                  </a:lnTo>
                  <a:lnTo>
                    <a:pt x="30" y="56"/>
                  </a:lnTo>
                  <a:lnTo>
                    <a:pt x="31" y="56"/>
                  </a:lnTo>
                  <a:lnTo>
                    <a:pt x="32" y="57"/>
                  </a:lnTo>
                  <a:lnTo>
                    <a:pt x="32" y="58"/>
                  </a:lnTo>
                  <a:lnTo>
                    <a:pt x="32" y="58"/>
                  </a:lnTo>
                  <a:lnTo>
                    <a:pt x="34" y="60"/>
                  </a:lnTo>
                  <a:lnTo>
                    <a:pt x="34" y="62"/>
                  </a:lnTo>
                  <a:lnTo>
                    <a:pt x="34" y="64"/>
                  </a:lnTo>
                  <a:lnTo>
                    <a:pt x="34" y="66"/>
                  </a:lnTo>
                  <a:lnTo>
                    <a:pt x="34" y="69"/>
                  </a:lnTo>
                  <a:lnTo>
                    <a:pt x="34" y="69"/>
                  </a:lnTo>
                  <a:lnTo>
                    <a:pt x="35" y="71"/>
                  </a:lnTo>
                  <a:lnTo>
                    <a:pt x="35" y="72"/>
                  </a:lnTo>
                  <a:lnTo>
                    <a:pt x="35" y="73"/>
                  </a:lnTo>
                  <a:lnTo>
                    <a:pt x="36" y="75"/>
                  </a:lnTo>
                  <a:lnTo>
                    <a:pt x="36" y="76"/>
                  </a:lnTo>
                  <a:lnTo>
                    <a:pt x="38" y="77"/>
                  </a:lnTo>
                  <a:lnTo>
                    <a:pt x="39" y="79"/>
                  </a:lnTo>
                  <a:lnTo>
                    <a:pt x="40" y="80"/>
                  </a:lnTo>
                  <a:lnTo>
                    <a:pt x="40" y="81"/>
                  </a:lnTo>
                  <a:lnTo>
                    <a:pt x="42" y="81"/>
                  </a:lnTo>
                  <a:lnTo>
                    <a:pt x="43" y="81"/>
                  </a:lnTo>
                  <a:lnTo>
                    <a:pt x="44" y="81"/>
                  </a:lnTo>
                  <a:lnTo>
                    <a:pt x="46" y="81"/>
                  </a:lnTo>
                  <a:lnTo>
                    <a:pt x="46" y="81"/>
                  </a:lnTo>
                  <a:lnTo>
                    <a:pt x="47" y="80"/>
                  </a:lnTo>
                  <a:lnTo>
                    <a:pt x="47" y="80"/>
                  </a:lnTo>
                  <a:lnTo>
                    <a:pt x="48" y="79"/>
                  </a:lnTo>
                  <a:lnTo>
                    <a:pt x="50" y="79"/>
                  </a:lnTo>
                  <a:lnTo>
                    <a:pt x="50" y="79"/>
                  </a:lnTo>
                  <a:lnTo>
                    <a:pt x="53" y="79"/>
                  </a:lnTo>
                  <a:lnTo>
                    <a:pt x="53" y="79"/>
                  </a:lnTo>
                  <a:lnTo>
                    <a:pt x="54" y="79"/>
                  </a:lnTo>
                  <a:lnTo>
                    <a:pt x="55" y="79"/>
                  </a:lnTo>
                  <a:lnTo>
                    <a:pt x="57" y="80"/>
                  </a:lnTo>
                  <a:lnTo>
                    <a:pt x="58" y="81"/>
                  </a:lnTo>
                  <a:lnTo>
                    <a:pt x="59" y="81"/>
                  </a:lnTo>
                  <a:lnTo>
                    <a:pt x="59" y="83"/>
                  </a:lnTo>
                  <a:lnTo>
                    <a:pt x="61" y="83"/>
                  </a:lnTo>
                  <a:lnTo>
                    <a:pt x="61" y="84"/>
                  </a:lnTo>
                  <a:lnTo>
                    <a:pt x="62" y="85"/>
                  </a:lnTo>
                  <a:lnTo>
                    <a:pt x="62" y="85"/>
                  </a:lnTo>
                  <a:lnTo>
                    <a:pt x="62" y="87"/>
                  </a:lnTo>
                  <a:lnTo>
                    <a:pt x="62" y="87"/>
                  </a:lnTo>
                  <a:lnTo>
                    <a:pt x="63" y="88"/>
                  </a:lnTo>
                  <a:lnTo>
                    <a:pt x="63" y="88"/>
                  </a:lnTo>
                  <a:lnTo>
                    <a:pt x="65" y="89"/>
                  </a:lnTo>
                  <a:lnTo>
                    <a:pt x="66" y="91"/>
                  </a:lnTo>
                  <a:lnTo>
                    <a:pt x="66" y="91"/>
                  </a:lnTo>
                  <a:lnTo>
                    <a:pt x="69" y="91"/>
                  </a:lnTo>
                  <a:lnTo>
                    <a:pt x="70" y="92"/>
                  </a:lnTo>
                  <a:lnTo>
                    <a:pt x="73" y="92"/>
                  </a:lnTo>
                  <a:lnTo>
                    <a:pt x="74" y="93"/>
                  </a:lnTo>
                  <a:lnTo>
                    <a:pt x="74" y="93"/>
                  </a:lnTo>
                  <a:lnTo>
                    <a:pt x="75" y="92"/>
                  </a:lnTo>
                  <a:lnTo>
                    <a:pt x="78" y="91"/>
                  </a:lnTo>
                  <a:lnTo>
                    <a:pt x="81" y="91"/>
                  </a:lnTo>
                  <a:lnTo>
                    <a:pt x="82" y="89"/>
                  </a:lnTo>
                  <a:lnTo>
                    <a:pt x="84" y="89"/>
                  </a:lnTo>
                  <a:lnTo>
                    <a:pt x="85" y="89"/>
                  </a:lnTo>
                  <a:lnTo>
                    <a:pt x="85" y="91"/>
                  </a:lnTo>
                  <a:lnTo>
                    <a:pt x="86" y="91"/>
                  </a:lnTo>
                  <a:lnTo>
                    <a:pt x="88" y="91"/>
                  </a:lnTo>
                  <a:lnTo>
                    <a:pt x="89" y="91"/>
                  </a:lnTo>
                  <a:lnTo>
                    <a:pt x="90" y="92"/>
                  </a:lnTo>
                  <a:lnTo>
                    <a:pt x="92" y="92"/>
                  </a:lnTo>
                  <a:lnTo>
                    <a:pt x="93" y="92"/>
                  </a:lnTo>
                  <a:lnTo>
                    <a:pt x="96" y="93"/>
                  </a:lnTo>
                  <a:lnTo>
                    <a:pt x="97" y="93"/>
                  </a:lnTo>
                  <a:lnTo>
                    <a:pt x="100" y="93"/>
                  </a:lnTo>
                  <a:lnTo>
                    <a:pt x="101" y="93"/>
                  </a:lnTo>
                  <a:lnTo>
                    <a:pt x="101" y="93"/>
                  </a:lnTo>
                  <a:lnTo>
                    <a:pt x="102" y="92"/>
                  </a:lnTo>
                  <a:lnTo>
                    <a:pt x="102" y="92"/>
                  </a:lnTo>
                  <a:lnTo>
                    <a:pt x="102" y="91"/>
                  </a:lnTo>
                  <a:lnTo>
                    <a:pt x="102" y="91"/>
                  </a:lnTo>
                  <a:lnTo>
                    <a:pt x="102" y="89"/>
                  </a:lnTo>
                  <a:lnTo>
                    <a:pt x="102" y="89"/>
                  </a:lnTo>
                  <a:lnTo>
                    <a:pt x="102" y="88"/>
                  </a:lnTo>
                  <a:lnTo>
                    <a:pt x="102" y="87"/>
                  </a:lnTo>
                  <a:lnTo>
                    <a:pt x="102" y="85"/>
                  </a:lnTo>
                  <a:lnTo>
                    <a:pt x="102" y="85"/>
                  </a:lnTo>
                  <a:lnTo>
                    <a:pt x="102" y="84"/>
                  </a:lnTo>
                  <a:lnTo>
                    <a:pt x="102" y="83"/>
                  </a:lnTo>
                  <a:lnTo>
                    <a:pt x="102" y="83"/>
                  </a:lnTo>
                  <a:lnTo>
                    <a:pt x="104" y="81"/>
                  </a:lnTo>
                  <a:lnTo>
                    <a:pt x="105" y="79"/>
                  </a:lnTo>
                  <a:lnTo>
                    <a:pt x="107" y="79"/>
                  </a:lnTo>
                  <a:lnTo>
                    <a:pt x="121" y="89"/>
                  </a:lnTo>
                  <a:lnTo>
                    <a:pt x="120" y="91"/>
                  </a:lnTo>
                  <a:lnTo>
                    <a:pt x="120" y="93"/>
                  </a:lnTo>
                  <a:lnTo>
                    <a:pt x="120" y="93"/>
                  </a:lnTo>
                  <a:lnTo>
                    <a:pt x="120" y="95"/>
                  </a:lnTo>
                  <a:lnTo>
                    <a:pt x="120" y="95"/>
                  </a:lnTo>
                  <a:lnTo>
                    <a:pt x="121" y="96"/>
                  </a:lnTo>
                  <a:lnTo>
                    <a:pt x="121" y="96"/>
                  </a:lnTo>
                  <a:lnTo>
                    <a:pt x="121" y="96"/>
                  </a:lnTo>
                  <a:lnTo>
                    <a:pt x="123" y="96"/>
                  </a:lnTo>
                  <a:lnTo>
                    <a:pt x="124" y="96"/>
                  </a:lnTo>
                  <a:lnTo>
                    <a:pt x="125" y="96"/>
                  </a:lnTo>
                  <a:lnTo>
                    <a:pt x="127" y="96"/>
                  </a:lnTo>
                  <a:lnTo>
                    <a:pt x="128" y="98"/>
                  </a:lnTo>
                  <a:lnTo>
                    <a:pt x="129" y="98"/>
                  </a:lnTo>
                  <a:lnTo>
                    <a:pt x="131" y="98"/>
                  </a:lnTo>
                  <a:lnTo>
                    <a:pt x="131" y="99"/>
                  </a:lnTo>
                  <a:lnTo>
                    <a:pt x="132" y="99"/>
                  </a:lnTo>
                  <a:lnTo>
                    <a:pt x="132" y="99"/>
                  </a:lnTo>
                  <a:lnTo>
                    <a:pt x="134" y="99"/>
                  </a:lnTo>
                  <a:lnTo>
                    <a:pt x="134" y="99"/>
                  </a:lnTo>
                  <a:lnTo>
                    <a:pt x="135" y="99"/>
                  </a:lnTo>
                  <a:lnTo>
                    <a:pt x="135" y="99"/>
                  </a:lnTo>
                  <a:lnTo>
                    <a:pt x="136" y="98"/>
                  </a:lnTo>
                  <a:lnTo>
                    <a:pt x="136" y="98"/>
                  </a:lnTo>
                  <a:lnTo>
                    <a:pt x="138" y="98"/>
                  </a:lnTo>
                  <a:lnTo>
                    <a:pt x="138" y="98"/>
                  </a:lnTo>
                  <a:lnTo>
                    <a:pt x="139" y="99"/>
                  </a:lnTo>
                  <a:lnTo>
                    <a:pt x="139" y="99"/>
                  </a:lnTo>
                  <a:lnTo>
                    <a:pt x="139" y="99"/>
                  </a:lnTo>
                  <a:lnTo>
                    <a:pt x="140" y="100"/>
                  </a:lnTo>
                  <a:lnTo>
                    <a:pt x="140" y="102"/>
                  </a:lnTo>
                  <a:lnTo>
                    <a:pt x="142" y="103"/>
                  </a:lnTo>
                  <a:lnTo>
                    <a:pt x="143" y="104"/>
                  </a:lnTo>
                  <a:lnTo>
                    <a:pt x="144" y="106"/>
                  </a:lnTo>
                  <a:lnTo>
                    <a:pt x="144" y="106"/>
                  </a:lnTo>
                  <a:lnTo>
                    <a:pt x="146" y="107"/>
                  </a:lnTo>
                  <a:lnTo>
                    <a:pt x="148" y="107"/>
                  </a:lnTo>
                  <a:lnTo>
                    <a:pt x="150" y="107"/>
                  </a:lnTo>
                  <a:lnTo>
                    <a:pt x="151" y="107"/>
                  </a:lnTo>
                  <a:lnTo>
                    <a:pt x="152" y="106"/>
                  </a:lnTo>
                  <a:lnTo>
                    <a:pt x="154" y="104"/>
                  </a:lnTo>
                  <a:lnTo>
                    <a:pt x="157" y="103"/>
                  </a:lnTo>
                  <a:lnTo>
                    <a:pt x="158" y="102"/>
                  </a:lnTo>
                  <a:lnTo>
                    <a:pt x="161" y="100"/>
                  </a:lnTo>
                  <a:lnTo>
                    <a:pt x="162" y="99"/>
                  </a:lnTo>
                  <a:lnTo>
                    <a:pt x="163" y="99"/>
                  </a:lnTo>
                  <a:lnTo>
                    <a:pt x="165" y="98"/>
                  </a:lnTo>
                  <a:lnTo>
                    <a:pt x="166" y="98"/>
                  </a:lnTo>
                  <a:lnTo>
                    <a:pt x="167" y="98"/>
                  </a:lnTo>
                  <a:lnTo>
                    <a:pt x="167" y="98"/>
                  </a:lnTo>
                  <a:lnTo>
                    <a:pt x="169" y="98"/>
                  </a:lnTo>
                  <a:lnTo>
                    <a:pt x="170" y="96"/>
                  </a:lnTo>
                  <a:lnTo>
                    <a:pt x="170" y="96"/>
                  </a:lnTo>
                  <a:lnTo>
                    <a:pt x="171" y="95"/>
                  </a:lnTo>
                  <a:lnTo>
                    <a:pt x="171" y="95"/>
                  </a:lnTo>
                  <a:lnTo>
                    <a:pt x="173" y="93"/>
                  </a:lnTo>
                  <a:lnTo>
                    <a:pt x="173" y="92"/>
                  </a:lnTo>
                  <a:lnTo>
                    <a:pt x="173" y="92"/>
                  </a:lnTo>
                  <a:lnTo>
                    <a:pt x="174" y="91"/>
                  </a:lnTo>
                  <a:lnTo>
                    <a:pt x="174" y="91"/>
                  </a:lnTo>
                  <a:lnTo>
                    <a:pt x="174" y="91"/>
                  </a:lnTo>
                  <a:lnTo>
                    <a:pt x="175" y="91"/>
                  </a:lnTo>
                  <a:lnTo>
                    <a:pt x="175" y="91"/>
                  </a:lnTo>
                  <a:lnTo>
                    <a:pt x="175" y="91"/>
                  </a:lnTo>
                  <a:lnTo>
                    <a:pt x="177" y="91"/>
                  </a:lnTo>
                  <a:lnTo>
                    <a:pt x="178" y="91"/>
                  </a:lnTo>
                  <a:lnTo>
                    <a:pt x="178" y="91"/>
                  </a:lnTo>
                  <a:lnTo>
                    <a:pt x="179" y="91"/>
                  </a:lnTo>
                  <a:lnTo>
                    <a:pt x="179" y="91"/>
                  </a:lnTo>
                  <a:lnTo>
                    <a:pt x="179" y="91"/>
                  </a:lnTo>
                  <a:lnTo>
                    <a:pt x="181" y="91"/>
                  </a:lnTo>
                  <a:lnTo>
                    <a:pt x="181" y="91"/>
                  </a:lnTo>
                  <a:lnTo>
                    <a:pt x="181" y="91"/>
                  </a:lnTo>
                  <a:lnTo>
                    <a:pt x="182" y="91"/>
                  </a:lnTo>
                  <a:lnTo>
                    <a:pt x="182" y="92"/>
                  </a:lnTo>
                  <a:lnTo>
                    <a:pt x="182" y="92"/>
                  </a:lnTo>
                  <a:lnTo>
                    <a:pt x="184" y="93"/>
                  </a:lnTo>
                  <a:lnTo>
                    <a:pt x="184" y="95"/>
                  </a:lnTo>
                  <a:lnTo>
                    <a:pt x="185" y="98"/>
                  </a:lnTo>
                  <a:lnTo>
                    <a:pt x="186" y="98"/>
                  </a:lnTo>
                  <a:lnTo>
                    <a:pt x="188" y="99"/>
                  </a:lnTo>
                  <a:lnTo>
                    <a:pt x="189" y="99"/>
                  </a:lnTo>
                  <a:lnTo>
                    <a:pt x="190" y="99"/>
                  </a:lnTo>
                  <a:lnTo>
                    <a:pt x="192" y="99"/>
                  </a:lnTo>
                  <a:lnTo>
                    <a:pt x="193" y="99"/>
                  </a:lnTo>
                  <a:lnTo>
                    <a:pt x="193" y="99"/>
                  </a:lnTo>
                  <a:lnTo>
                    <a:pt x="194" y="99"/>
                  </a:lnTo>
                  <a:lnTo>
                    <a:pt x="194" y="99"/>
                  </a:lnTo>
                  <a:lnTo>
                    <a:pt x="196" y="100"/>
                  </a:lnTo>
                  <a:lnTo>
                    <a:pt x="197" y="102"/>
                  </a:lnTo>
                  <a:lnTo>
                    <a:pt x="198" y="102"/>
                  </a:lnTo>
                  <a:lnTo>
                    <a:pt x="201" y="103"/>
                  </a:lnTo>
                  <a:lnTo>
                    <a:pt x="204" y="104"/>
                  </a:lnTo>
                  <a:lnTo>
                    <a:pt x="205" y="106"/>
                  </a:lnTo>
                  <a:lnTo>
                    <a:pt x="208" y="106"/>
                  </a:lnTo>
                  <a:lnTo>
                    <a:pt x="211" y="107"/>
                  </a:lnTo>
                  <a:lnTo>
                    <a:pt x="213" y="108"/>
                  </a:lnTo>
                  <a:lnTo>
                    <a:pt x="215" y="108"/>
                  </a:lnTo>
                  <a:lnTo>
                    <a:pt x="216" y="110"/>
                  </a:lnTo>
                  <a:lnTo>
                    <a:pt x="217" y="110"/>
                  </a:lnTo>
                  <a:lnTo>
                    <a:pt x="219" y="110"/>
                  </a:lnTo>
                  <a:lnTo>
                    <a:pt x="220" y="110"/>
                  </a:lnTo>
                  <a:lnTo>
                    <a:pt x="221" y="110"/>
                  </a:lnTo>
                  <a:lnTo>
                    <a:pt x="223" y="110"/>
                  </a:lnTo>
                  <a:lnTo>
                    <a:pt x="223" y="108"/>
                  </a:lnTo>
                  <a:lnTo>
                    <a:pt x="224" y="108"/>
                  </a:lnTo>
                  <a:lnTo>
                    <a:pt x="225" y="107"/>
                  </a:lnTo>
                  <a:lnTo>
                    <a:pt x="225" y="107"/>
                  </a:lnTo>
                  <a:lnTo>
                    <a:pt x="227" y="107"/>
                  </a:lnTo>
                  <a:lnTo>
                    <a:pt x="227" y="107"/>
                  </a:lnTo>
                  <a:lnTo>
                    <a:pt x="227" y="107"/>
                  </a:lnTo>
                  <a:lnTo>
                    <a:pt x="227" y="107"/>
                  </a:lnTo>
                  <a:lnTo>
                    <a:pt x="227" y="108"/>
                  </a:lnTo>
                  <a:lnTo>
                    <a:pt x="227" y="108"/>
                  </a:lnTo>
                  <a:lnTo>
                    <a:pt x="227" y="110"/>
                  </a:lnTo>
                  <a:lnTo>
                    <a:pt x="227" y="110"/>
                  </a:lnTo>
                  <a:lnTo>
                    <a:pt x="228" y="111"/>
                  </a:lnTo>
                  <a:lnTo>
                    <a:pt x="228" y="111"/>
                  </a:lnTo>
                  <a:lnTo>
                    <a:pt x="229" y="112"/>
                  </a:lnTo>
                  <a:lnTo>
                    <a:pt x="231" y="112"/>
                  </a:lnTo>
                  <a:lnTo>
                    <a:pt x="232" y="114"/>
                  </a:lnTo>
                  <a:lnTo>
                    <a:pt x="235" y="114"/>
                  </a:lnTo>
                  <a:lnTo>
                    <a:pt x="238" y="115"/>
                  </a:lnTo>
                  <a:lnTo>
                    <a:pt x="239" y="115"/>
                  </a:lnTo>
                  <a:lnTo>
                    <a:pt x="239" y="115"/>
                  </a:lnTo>
                  <a:lnTo>
                    <a:pt x="239" y="115"/>
                  </a:lnTo>
                  <a:lnTo>
                    <a:pt x="239" y="115"/>
                  </a:lnTo>
                  <a:lnTo>
                    <a:pt x="239" y="115"/>
                  </a:lnTo>
                  <a:lnTo>
                    <a:pt x="236" y="115"/>
                  </a:lnTo>
                  <a:lnTo>
                    <a:pt x="233" y="115"/>
                  </a:lnTo>
                  <a:lnTo>
                    <a:pt x="231" y="115"/>
                  </a:lnTo>
                  <a:lnTo>
                    <a:pt x="228" y="115"/>
                  </a:lnTo>
                  <a:lnTo>
                    <a:pt x="227" y="115"/>
                  </a:lnTo>
                  <a:lnTo>
                    <a:pt x="224" y="116"/>
                  </a:lnTo>
                  <a:lnTo>
                    <a:pt x="221" y="116"/>
                  </a:lnTo>
                  <a:lnTo>
                    <a:pt x="220" y="116"/>
                  </a:lnTo>
                  <a:lnTo>
                    <a:pt x="220" y="116"/>
                  </a:lnTo>
                  <a:lnTo>
                    <a:pt x="219" y="116"/>
                  </a:lnTo>
                  <a:lnTo>
                    <a:pt x="219" y="116"/>
                  </a:lnTo>
                  <a:lnTo>
                    <a:pt x="219" y="116"/>
                  </a:lnTo>
                  <a:lnTo>
                    <a:pt x="217" y="116"/>
                  </a:lnTo>
                  <a:lnTo>
                    <a:pt x="217" y="115"/>
                  </a:lnTo>
                  <a:lnTo>
                    <a:pt x="217" y="115"/>
                  </a:lnTo>
                  <a:lnTo>
                    <a:pt x="216" y="114"/>
                  </a:lnTo>
                  <a:lnTo>
                    <a:pt x="216" y="114"/>
                  </a:lnTo>
                  <a:lnTo>
                    <a:pt x="216" y="114"/>
                  </a:lnTo>
                  <a:lnTo>
                    <a:pt x="215" y="112"/>
                  </a:lnTo>
                  <a:lnTo>
                    <a:pt x="215" y="112"/>
                  </a:lnTo>
                  <a:lnTo>
                    <a:pt x="212" y="111"/>
                  </a:lnTo>
                  <a:lnTo>
                    <a:pt x="209" y="111"/>
                  </a:lnTo>
                  <a:lnTo>
                    <a:pt x="208" y="110"/>
                  </a:lnTo>
                  <a:lnTo>
                    <a:pt x="204" y="110"/>
                  </a:lnTo>
                  <a:lnTo>
                    <a:pt x="202" y="108"/>
                  </a:lnTo>
                  <a:lnTo>
                    <a:pt x="200" y="107"/>
                  </a:lnTo>
                  <a:lnTo>
                    <a:pt x="198" y="107"/>
                  </a:lnTo>
                  <a:lnTo>
                    <a:pt x="194" y="106"/>
                  </a:lnTo>
                  <a:lnTo>
                    <a:pt x="192" y="106"/>
                  </a:lnTo>
                  <a:lnTo>
                    <a:pt x="188" y="104"/>
                  </a:lnTo>
                  <a:lnTo>
                    <a:pt x="184" y="104"/>
                  </a:lnTo>
                  <a:lnTo>
                    <a:pt x="181" y="104"/>
                  </a:lnTo>
                  <a:lnTo>
                    <a:pt x="179" y="104"/>
                  </a:lnTo>
                  <a:lnTo>
                    <a:pt x="178" y="104"/>
                  </a:lnTo>
                  <a:lnTo>
                    <a:pt x="177" y="104"/>
                  </a:lnTo>
                  <a:lnTo>
                    <a:pt x="175" y="106"/>
                  </a:lnTo>
                  <a:lnTo>
                    <a:pt x="175" y="106"/>
                  </a:lnTo>
                  <a:lnTo>
                    <a:pt x="174" y="106"/>
                  </a:lnTo>
                  <a:lnTo>
                    <a:pt x="174" y="106"/>
                  </a:lnTo>
                  <a:lnTo>
                    <a:pt x="173" y="106"/>
                  </a:lnTo>
                  <a:lnTo>
                    <a:pt x="171" y="106"/>
                  </a:lnTo>
                  <a:lnTo>
                    <a:pt x="170" y="106"/>
                  </a:lnTo>
                  <a:lnTo>
                    <a:pt x="170" y="106"/>
                  </a:lnTo>
                  <a:lnTo>
                    <a:pt x="169" y="106"/>
                  </a:lnTo>
                  <a:lnTo>
                    <a:pt x="167" y="104"/>
                  </a:lnTo>
                  <a:lnTo>
                    <a:pt x="167" y="104"/>
                  </a:lnTo>
                  <a:lnTo>
                    <a:pt x="166" y="104"/>
                  </a:lnTo>
                  <a:lnTo>
                    <a:pt x="165" y="104"/>
                  </a:lnTo>
                  <a:lnTo>
                    <a:pt x="163" y="104"/>
                  </a:lnTo>
                  <a:lnTo>
                    <a:pt x="162" y="104"/>
                  </a:lnTo>
                  <a:lnTo>
                    <a:pt x="162" y="104"/>
                  </a:lnTo>
                  <a:lnTo>
                    <a:pt x="161" y="106"/>
                  </a:lnTo>
                  <a:lnTo>
                    <a:pt x="159" y="106"/>
                  </a:lnTo>
                  <a:lnTo>
                    <a:pt x="159" y="106"/>
                  </a:lnTo>
                  <a:lnTo>
                    <a:pt x="158" y="107"/>
                  </a:lnTo>
                  <a:lnTo>
                    <a:pt x="158" y="107"/>
                  </a:lnTo>
                  <a:lnTo>
                    <a:pt x="158" y="107"/>
                  </a:lnTo>
                  <a:lnTo>
                    <a:pt x="158" y="107"/>
                  </a:lnTo>
                  <a:lnTo>
                    <a:pt x="158" y="108"/>
                  </a:lnTo>
                  <a:lnTo>
                    <a:pt x="158" y="108"/>
                  </a:lnTo>
                  <a:lnTo>
                    <a:pt x="162" y="110"/>
                  </a:lnTo>
                  <a:lnTo>
                    <a:pt x="165" y="110"/>
                  </a:lnTo>
                  <a:lnTo>
                    <a:pt x="165" y="111"/>
                  </a:lnTo>
                  <a:lnTo>
                    <a:pt x="166" y="111"/>
                  </a:lnTo>
                  <a:lnTo>
                    <a:pt x="166" y="111"/>
                  </a:lnTo>
                  <a:lnTo>
                    <a:pt x="166" y="112"/>
                  </a:lnTo>
                  <a:lnTo>
                    <a:pt x="166" y="114"/>
                  </a:lnTo>
                  <a:lnTo>
                    <a:pt x="166" y="115"/>
                  </a:lnTo>
                  <a:lnTo>
                    <a:pt x="166" y="116"/>
                  </a:lnTo>
                  <a:lnTo>
                    <a:pt x="166" y="119"/>
                  </a:lnTo>
                  <a:lnTo>
                    <a:pt x="165" y="120"/>
                  </a:lnTo>
                  <a:lnTo>
                    <a:pt x="165" y="122"/>
                  </a:lnTo>
                  <a:lnTo>
                    <a:pt x="165" y="123"/>
                  </a:lnTo>
                  <a:lnTo>
                    <a:pt x="166" y="123"/>
                  </a:lnTo>
                  <a:lnTo>
                    <a:pt x="166" y="125"/>
                  </a:lnTo>
                  <a:lnTo>
                    <a:pt x="166" y="125"/>
                  </a:lnTo>
                  <a:lnTo>
                    <a:pt x="167" y="126"/>
                  </a:lnTo>
                  <a:lnTo>
                    <a:pt x="169" y="127"/>
                  </a:lnTo>
                  <a:lnTo>
                    <a:pt x="170" y="129"/>
                  </a:lnTo>
                  <a:lnTo>
                    <a:pt x="171" y="130"/>
                  </a:lnTo>
                  <a:lnTo>
                    <a:pt x="173" y="133"/>
                  </a:lnTo>
                  <a:lnTo>
                    <a:pt x="174" y="134"/>
                  </a:lnTo>
                  <a:lnTo>
                    <a:pt x="174" y="135"/>
                  </a:lnTo>
                  <a:lnTo>
                    <a:pt x="177" y="138"/>
                  </a:lnTo>
                  <a:lnTo>
                    <a:pt x="178" y="139"/>
                  </a:lnTo>
                  <a:lnTo>
                    <a:pt x="181" y="142"/>
                  </a:lnTo>
                  <a:lnTo>
                    <a:pt x="184" y="143"/>
                  </a:lnTo>
                  <a:lnTo>
                    <a:pt x="185" y="145"/>
                  </a:lnTo>
                  <a:lnTo>
                    <a:pt x="186" y="145"/>
                  </a:lnTo>
                  <a:lnTo>
                    <a:pt x="188" y="145"/>
                  </a:lnTo>
                  <a:lnTo>
                    <a:pt x="188" y="145"/>
                  </a:lnTo>
                  <a:lnTo>
                    <a:pt x="189" y="145"/>
                  </a:lnTo>
                  <a:lnTo>
                    <a:pt x="190" y="145"/>
                  </a:lnTo>
                  <a:lnTo>
                    <a:pt x="190" y="145"/>
                  </a:lnTo>
                  <a:lnTo>
                    <a:pt x="192" y="145"/>
                  </a:lnTo>
                  <a:lnTo>
                    <a:pt x="192" y="145"/>
                  </a:lnTo>
                  <a:lnTo>
                    <a:pt x="193" y="143"/>
                  </a:lnTo>
                  <a:lnTo>
                    <a:pt x="193" y="143"/>
                  </a:lnTo>
                  <a:lnTo>
                    <a:pt x="194" y="142"/>
                  </a:lnTo>
                  <a:lnTo>
                    <a:pt x="197" y="142"/>
                  </a:lnTo>
                  <a:lnTo>
                    <a:pt x="198" y="142"/>
                  </a:lnTo>
                  <a:lnTo>
                    <a:pt x="200" y="143"/>
                  </a:lnTo>
                  <a:lnTo>
                    <a:pt x="202" y="143"/>
                  </a:lnTo>
                  <a:lnTo>
                    <a:pt x="204" y="145"/>
                  </a:lnTo>
                  <a:lnTo>
                    <a:pt x="205" y="145"/>
                  </a:lnTo>
                  <a:lnTo>
                    <a:pt x="206" y="146"/>
                  </a:lnTo>
                  <a:lnTo>
                    <a:pt x="208" y="147"/>
                  </a:lnTo>
                  <a:lnTo>
                    <a:pt x="209" y="149"/>
                  </a:lnTo>
                  <a:lnTo>
                    <a:pt x="211" y="150"/>
                  </a:lnTo>
                  <a:lnTo>
                    <a:pt x="211" y="152"/>
                  </a:lnTo>
                  <a:lnTo>
                    <a:pt x="212" y="153"/>
                  </a:lnTo>
                  <a:lnTo>
                    <a:pt x="213" y="154"/>
                  </a:lnTo>
                  <a:lnTo>
                    <a:pt x="213" y="156"/>
                  </a:lnTo>
                  <a:lnTo>
                    <a:pt x="213" y="157"/>
                  </a:lnTo>
                  <a:lnTo>
                    <a:pt x="215" y="158"/>
                  </a:lnTo>
                  <a:lnTo>
                    <a:pt x="215" y="160"/>
                  </a:lnTo>
                  <a:lnTo>
                    <a:pt x="215" y="164"/>
                  </a:lnTo>
                  <a:lnTo>
                    <a:pt x="216" y="165"/>
                  </a:lnTo>
                  <a:lnTo>
                    <a:pt x="216" y="168"/>
                  </a:lnTo>
                  <a:lnTo>
                    <a:pt x="216" y="168"/>
                  </a:lnTo>
                  <a:lnTo>
                    <a:pt x="217" y="168"/>
                  </a:lnTo>
                  <a:lnTo>
                    <a:pt x="220" y="169"/>
                  </a:lnTo>
                  <a:lnTo>
                    <a:pt x="221" y="169"/>
                  </a:lnTo>
                  <a:lnTo>
                    <a:pt x="223" y="169"/>
                  </a:lnTo>
                  <a:lnTo>
                    <a:pt x="224" y="170"/>
                  </a:lnTo>
                  <a:lnTo>
                    <a:pt x="224" y="170"/>
                  </a:lnTo>
                  <a:lnTo>
                    <a:pt x="225" y="170"/>
                  </a:lnTo>
                  <a:lnTo>
                    <a:pt x="227" y="172"/>
                  </a:lnTo>
                  <a:lnTo>
                    <a:pt x="227" y="173"/>
                  </a:lnTo>
                  <a:lnTo>
                    <a:pt x="228" y="173"/>
                  </a:lnTo>
                  <a:lnTo>
                    <a:pt x="228" y="174"/>
                  </a:lnTo>
                  <a:lnTo>
                    <a:pt x="228" y="174"/>
                  </a:lnTo>
                  <a:lnTo>
                    <a:pt x="229" y="176"/>
                  </a:lnTo>
                  <a:lnTo>
                    <a:pt x="229" y="177"/>
                  </a:lnTo>
                  <a:lnTo>
                    <a:pt x="229" y="179"/>
                  </a:lnTo>
                  <a:lnTo>
                    <a:pt x="229" y="179"/>
                  </a:lnTo>
                  <a:lnTo>
                    <a:pt x="229" y="180"/>
                  </a:lnTo>
                  <a:lnTo>
                    <a:pt x="229" y="180"/>
                  </a:lnTo>
                  <a:lnTo>
                    <a:pt x="228" y="181"/>
                  </a:lnTo>
                  <a:lnTo>
                    <a:pt x="228" y="183"/>
                  </a:lnTo>
                  <a:lnTo>
                    <a:pt x="228" y="183"/>
                  </a:lnTo>
                  <a:lnTo>
                    <a:pt x="229" y="184"/>
                  </a:lnTo>
                  <a:lnTo>
                    <a:pt x="229" y="185"/>
                  </a:lnTo>
                  <a:lnTo>
                    <a:pt x="229" y="187"/>
                  </a:lnTo>
                  <a:lnTo>
                    <a:pt x="231" y="187"/>
                  </a:lnTo>
                  <a:lnTo>
                    <a:pt x="231" y="188"/>
                  </a:lnTo>
                  <a:lnTo>
                    <a:pt x="233" y="191"/>
                  </a:lnTo>
                  <a:lnTo>
                    <a:pt x="235" y="192"/>
                  </a:lnTo>
                  <a:lnTo>
                    <a:pt x="235" y="197"/>
                  </a:lnTo>
                  <a:lnTo>
                    <a:pt x="235" y="199"/>
                  </a:lnTo>
                  <a:lnTo>
                    <a:pt x="235" y="202"/>
                  </a:lnTo>
                  <a:lnTo>
                    <a:pt x="235" y="203"/>
                  </a:lnTo>
                  <a:lnTo>
                    <a:pt x="236" y="204"/>
                  </a:lnTo>
                  <a:lnTo>
                    <a:pt x="236" y="207"/>
                  </a:lnTo>
                  <a:lnTo>
                    <a:pt x="236" y="208"/>
                  </a:lnTo>
                  <a:lnTo>
                    <a:pt x="236" y="211"/>
                  </a:lnTo>
                  <a:lnTo>
                    <a:pt x="236" y="214"/>
                  </a:lnTo>
                  <a:lnTo>
                    <a:pt x="236" y="215"/>
                  </a:lnTo>
                  <a:lnTo>
                    <a:pt x="236" y="216"/>
                  </a:lnTo>
                  <a:lnTo>
                    <a:pt x="236" y="218"/>
                  </a:lnTo>
                  <a:lnTo>
                    <a:pt x="238" y="219"/>
                  </a:lnTo>
                  <a:lnTo>
                    <a:pt x="238" y="220"/>
                  </a:lnTo>
                  <a:lnTo>
                    <a:pt x="238" y="222"/>
                  </a:lnTo>
                  <a:lnTo>
                    <a:pt x="239" y="223"/>
                  </a:lnTo>
                  <a:lnTo>
                    <a:pt x="239" y="223"/>
                  </a:lnTo>
                  <a:lnTo>
                    <a:pt x="240" y="224"/>
                  </a:lnTo>
                  <a:lnTo>
                    <a:pt x="240" y="226"/>
                  </a:lnTo>
                  <a:lnTo>
                    <a:pt x="242" y="227"/>
                  </a:lnTo>
                  <a:lnTo>
                    <a:pt x="242" y="229"/>
                  </a:lnTo>
                  <a:lnTo>
                    <a:pt x="243" y="230"/>
                  </a:lnTo>
                  <a:lnTo>
                    <a:pt x="243" y="231"/>
                  </a:lnTo>
                  <a:lnTo>
                    <a:pt x="243" y="233"/>
                  </a:lnTo>
                  <a:lnTo>
                    <a:pt x="243" y="234"/>
                  </a:lnTo>
                  <a:lnTo>
                    <a:pt x="243" y="237"/>
                  </a:lnTo>
                  <a:lnTo>
                    <a:pt x="244" y="239"/>
                  </a:lnTo>
                  <a:lnTo>
                    <a:pt x="244" y="242"/>
                  </a:lnTo>
                  <a:lnTo>
                    <a:pt x="244" y="245"/>
                  </a:lnTo>
                  <a:lnTo>
                    <a:pt x="246" y="247"/>
                  </a:lnTo>
                  <a:lnTo>
                    <a:pt x="246" y="250"/>
                  </a:lnTo>
                  <a:lnTo>
                    <a:pt x="247" y="253"/>
                  </a:lnTo>
                  <a:lnTo>
                    <a:pt x="248" y="256"/>
                  </a:lnTo>
                  <a:lnTo>
                    <a:pt x="250" y="256"/>
                  </a:lnTo>
                  <a:lnTo>
                    <a:pt x="250" y="257"/>
                  </a:lnTo>
                  <a:lnTo>
                    <a:pt x="250" y="258"/>
                  </a:lnTo>
                  <a:lnTo>
                    <a:pt x="251" y="258"/>
                  </a:lnTo>
                  <a:lnTo>
                    <a:pt x="251" y="260"/>
                  </a:lnTo>
                  <a:lnTo>
                    <a:pt x="251" y="260"/>
                  </a:lnTo>
                  <a:lnTo>
                    <a:pt x="251" y="261"/>
                  </a:lnTo>
                  <a:lnTo>
                    <a:pt x="251" y="261"/>
                  </a:lnTo>
                  <a:lnTo>
                    <a:pt x="250" y="262"/>
                  </a:lnTo>
                  <a:lnTo>
                    <a:pt x="250" y="264"/>
                  </a:lnTo>
                  <a:lnTo>
                    <a:pt x="250" y="265"/>
                  </a:lnTo>
                  <a:lnTo>
                    <a:pt x="250" y="266"/>
                  </a:lnTo>
                  <a:lnTo>
                    <a:pt x="250" y="268"/>
                  </a:lnTo>
                  <a:lnTo>
                    <a:pt x="250" y="270"/>
                  </a:lnTo>
                  <a:lnTo>
                    <a:pt x="250" y="272"/>
                  </a:lnTo>
                  <a:lnTo>
                    <a:pt x="250" y="274"/>
                  </a:lnTo>
                  <a:lnTo>
                    <a:pt x="250" y="276"/>
                  </a:lnTo>
                  <a:lnTo>
                    <a:pt x="250" y="277"/>
                  </a:lnTo>
                  <a:lnTo>
                    <a:pt x="250" y="277"/>
                  </a:lnTo>
                  <a:lnTo>
                    <a:pt x="250" y="278"/>
                  </a:lnTo>
                  <a:lnTo>
                    <a:pt x="251" y="278"/>
                  </a:lnTo>
                  <a:lnTo>
                    <a:pt x="251" y="278"/>
                  </a:lnTo>
                  <a:lnTo>
                    <a:pt x="252" y="280"/>
                  </a:lnTo>
                  <a:lnTo>
                    <a:pt x="252" y="280"/>
                  </a:lnTo>
                  <a:lnTo>
                    <a:pt x="254" y="280"/>
                  </a:lnTo>
                  <a:lnTo>
                    <a:pt x="255" y="280"/>
                  </a:lnTo>
                  <a:lnTo>
                    <a:pt x="256" y="280"/>
                  </a:lnTo>
                  <a:lnTo>
                    <a:pt x="259" y="278"/>
                  </a:lnTo>
                  <a:lnTo>
                    <a:pt x="261" y="277"/>
                  </a:lnTo>
                  <a:lnTo>
                    <a:pt x="263" y="277"/>
                  </a:lnTo>
                  <a:lnTo>
                    <a:pt x="265" y="277"/>
                  </a:lnTo>
                  <a:lnTo>
                    <a:pt x="266" y="277"/>
                  </a:lnTo>
                  <a:lnTo>
                    <a:pt x="267" y="277"/>
                  </a:lnTo>
                  <a:lnTo>
                    <a:pt x="267" y="278"/>
                  </a:lnTo>
                  <a:lnTo>
                    <a:pt x="269" y="278"/>
                  </a:lnTo>
                  <a:lnTo>
                    <a:pt x="269" y="280"/>
                  </a:lnTo>
                  <a:lnTo>
                    <a:pt x="269" y="281"/>
                  </a:lnTo>
                  <a:lnTo>
                    <a:pt x="269" y="281"/>
                  </a:lnTo>
                  <a:lnTo>
                    <a:pt x="269" y="283"/>
                  </a:lnTo>
                  <a:lnTo>
                    <a:pt x="269" y="284"/>
                  </a:lnTo>
                  <a:lnTo>
                    <a:pt x="269" y="285"/>
                  </a:lnTo>
                  <a:lnTo>
                    <a:pt x="269" y="287"/>
                  </a:lnTo>
                  <a:lnTo>
                    <a:pt x="267" y="288"/>
                  </a:lnTo>
                  <a:lnTo>
                    <a:pt x="267" y="289"/>
                  </a:lnTo>
                  <a:lnTo>
                    <a:pt x="266" y="291"/>
                  </a:lnTo>
                  <a:lnTo>
                    <a:pt x="265" y="291"/>
                  </a:lnTo>
                  <a:lnTo>
                    <a:pt x="265" y="292"/>
                  </a:lnTo>
                  <a:lnTo>
                    <a:pt x="263" y="292"/>
                  </a:lnTo>
                  <a:lnTo>
                    <a:pt x="262" y="292"/>
                  </a:lnTo>
                  <a:lnTo>
                    <a:pt x="262" y="292"/>
                  </a:lnTo>
                  <a:lnTo>
                    <a:pt x="261" y="292"/>
                  </a:lnTo>
                  <a:lnTo>
                    <a:pt x="261" y="293"/>
                  </a:lnTo>
                  <a:lnTo>
                    <a:pt x="261" y="293"/>
                  </a:lnTo>
                  <a:lnTo>
                    <a:pt x="261" y="293"/>
                  </a:lnTo>
                  <a:lnTo>
                    <a:pt x="261" y="295"/>
                  </a:lnTo>
                  <a:lnTo>
                    <a:pt x="262" y="295"/>
                  </a:lnTo>
                  <a:lnTo>
                    <a:pt x="263" y="296"/>
                  </a:lnTo>
                  <a:lnTo>
                    <a:pt x="263" y="297"/>
                  </a:lnTo>
                  <a:lnTo>
                    <a:pt x="265" y="299"/>
                  </a:lnTo>
                  <a:lnTo>
                    <a:pt x="265" y="299"/>
                  </a:lnTo>
                  <a:lnTo>
                    <a:pt x="265" y="300"/>
                  </a:lnTo>
                  <a:lnTo>
                    <a:pt x="265" y="301"/>
                  </a:lnTo>
                  <a:lnTo>
                    <a:pt x="265" y="303"/>
                  </a:lnTo>
                  <a:lnTo>
                    <a:pt x="265" y="304"/>
                  </a:lnTo>
                  <a:lnTo>
                    <a:pt x="263" y="305"/>
                  </a:lnTo>
                  <a:lnTo>
                    <a:pt x="262" y="307"/>
                  </a:lnTo>
                  <a:lnTo>
                    <a:pt x="262" y="307"/>
                  </a:lnTo>
                  <a:lnTo>
                    <a:pt x="261" y="308"/>
                  </a:lnTo>
                  <a:lnTo>
                    <a:pt x="261" y="308"/>
                  </a:lnTo>
                  <a:lnTo>
                    <a:pt x="259" y="310"/>
                  </a:lnTo>
                  <a:lnTo>
                    <a:pt x="259" y="311"/>
                  </a:lnTo>
                  <a:lnTo>
                    <a:pt x="259" y="312"/>
                  </a:lnTo>
                  <a:lnTo>
                    <a:pt x="259" y="314"/>
                  </a:lnTo>
                  <a:lnTo>
                    <a:pt x="259" y="315"/>
                  </a:lnTo>
                  <a:lnTo>
                    <a:pt x="259" y="315"/>
                  </a:lnTo>
                  <a:lnTo>
                    <a:pt x="259" y="316"/>
                  </a:lnTo>
                  <a:lnTo>
                    <a:pt x="261" y="318"/>
                  </a:lnTo>
                  <a:lnTo>
                    <a:pt x="261" y="318"/>
                  </a:lnTo>
                  <a:lnTo>
                    <a:pt x="261" y="319"/>
                  </a:lnTo>
                  <a:lnTo>
                    <a:pt x="262" y="319"/>
                  </a:lnTo>
                  <a:lnTo>
                    <a:pt x="262" y="319"/>
                  </a:lnTo>
                  <a:lnTo>
                    <a:pt x="263" y="319"/>
                  </a:lnTo>
                  <a:lnTo>
                    <a:pt x="263" y="319"/>
                  </a:lnTo>
                  <a:lnTo>
                    <a:pt x="265" y="319"/>
                  </a:lnTo>
                  <a:lnTo>
                    <a:pt x="265" y="319"/>
                  </a:lnTo>
                  <a:lnTo>
                    <a:pt x="265" y="319"/>
                  </a:lnTo>
                  <a:lnTo>
                    <a:pt x="266" y="319"/>
                  </a:lnTo>
                  <a:lnTo>
                    <a:pt x="266" y="319"/>
                  </a:lnTo>
                  <a:lnTo>
                    <a:pt x="266" y="320"/>
                  </a:lnTo>
                  <a:lnTo>
                    <a:pt x="266" y="320"/>
                  </a:lnTo>
                  <a:lnTo>
                    <a:pt x="267" y="320"/>
                  </a:lnTo>
                  <a:lnTo>
                    <a:pt x="267" y="322"/>
                  </a:lnTo>
                  <a:lnTo>
                    <a:pt x="267" y="322"/>
                  </a:lnTo>
                  <a:lnTo>
                    <a:pt x="269" y="322"/>
                  </a:lnTo>
                  <a:lnTo>
                    <a:pt x="269" y="323"/>
                  </a:lnTo>
                  <a:lnTo>
                    <a:pt x="270" y="323"/>
                  </a:lnTo>
                  <a:lnTo>
                    <a:pt x="273" y="323"/>
                  </a:lnTo>
                  <a:lnTo>
                    <a:pt x="274" y="322"/>
                  </a:lnTo>
                  <a:lnTo>
                    <a:pt x="277" y="322"/>
                  </a:lnTo>
                  <a:lnTo>
                    <a:pt x="279" y="322"/>
                  </a:lnTo>
                  <a:lnTo>
                    <a:pt x="281" y="320"/>
                  </a:lnTo>
                  <a:lnTo>
                    <a:pt x="282" y="320"/>
                  </a:lnTo>
                  <a:lnTo>
                    <a:pt x="283" y="320"/>
                  </a:lnTo>
                  <a:lnTo>
                    <a:pt x="285" y="322"/>
                  </a:lnTo>
                  <a:lnTo>
                    <a:pt x="286" y="322"/>
                  </a:lnTo>
                  <a:lnTo>
                    <a:pt x="288" y="322"/>
                  </a:lnTo>
                  <a:lnTo>
                    <a:pt x="288" y="323"/>
                  </a:lnTo>
                  <a:lnTo>
                    <a:pt x="289" y="323"/>
                  </a:lnTo>
                  <a:lnTo>
                    <a:pt x="290" y="324"/>
                  </a:lnTo>
                  <a:lnTo>
                    <a:pt x="293" y="327"/>
                  </a:lnTo>
                  <a:lnTo>
                    <a:pt x="294" y="328"/>
                  </a:lnTo>
                  <a:lnTo>
                    <a:pt x="296" y="330"/>
                  </a:lnTo>
                  <a:lnTo>
                    <a:pt x="297" y="330"/>
                  </a:lnTo>
                  <a:lnTo>
                    <a:pt x="298" y="331"/>
                  </a:lnTo>
                  <a:lnTo>
                    <a:pt x="301" y="331"/>
                  </a:lnTo>
                  <a:lnTo>
                    <a:pt x="302" y="331"/>
                  </a:lnTo>
                  <a:lnTo>
                    <a:pt x="302" y="331"/>
                  </a:lnTo>
                  <a:lnTo>
                    <a:pt x="304" y="331"/>
                  </a:lnTo>
                  <a:lnTo>
                    <a:pt x="305" y="331"/>
                  </a:lnTo>
                  <a:lnTo>
                    <a:pt x="306" y="330"/>
                  </a:lnTo>
                  <a:lnTo>
                    <a:pt x="308" y="328"/>
                  </a:lnTo>
                  <a:lnTo>
                    <a:pt x="308" y="327"/>
                  </a:lnTo>
                  <a:lnTo>
                    <a:pt x="309" y="326"/>
                  </a:lnTo>
                  <a:lnTo>
                    <a:pt x="310" y="324"/>
                  </a:lnTo>
                  <a:lnTo>
                    <a:pt x="313" y="322"/>
                  </a:lnTo>
                  <a:lnTo>
                    <a:pt x="315" y="319"/>
                  </a:lnTo>
                  <a:lnTo>
                    <a:pt x="316" y="318"/>
                  </a:lnTo>
                  <a:lnTo>
                    <a:pt x="317" y="316"/>
                  </a:lnTo>
                  <a:lnTo>
                    <a:pt x="319" y="316"/>
                  </a:lnTo>
                  <a:lnTo>
                    <a:pt x="320" y="316"/>
                  </a:lnTo>
                  <a:lnTo>
                    <a:pt x="323" y="315"/>
                  </a:lnTo>
                  <a:lnTo>
                    <a:pt x="324" y="315"/>
                  </a:lnTo>
                  <a:lnTo>
                    <a:pt x="324" y="310"/>
                  </a:lnTo>
                  <a:lnTo>
                    <a:pt x="324" y="307"/>
                  </a:lnTo>
                  <a:lnTo>
                    <a:pt x="324" y="304"/>
                  </a:lnTo>
                  <a:lnTo>
                    <a:pt x="325" y="301"/>
                  </a:lnTo>
                  <a:lnTo>
                    <a:pt x="327" y="299"/>
                  </a:lnTo>
                  <a:lnTo>
                    <a:pt x="327" y="297"/>
                  </a:lnTo>
                  <a:lnTo>
                    <a:pt x="328" y="297"/>
                  </a:lnTo>
                  <a:lnTo>
                    <a:pt x="328" y="296"/>
                  </a:lnTo>
                  <a:lnTo>
                    <a:pt x="329" y="295"/>
                  </a:lnTo>
                  <a:lnTo>
                    <a:pt x="331" y="295"/>
                  </a:lnTo>
                  <a:lnTo>
                    <a:pt x="332" y="295"/>
                  </a:lnTo>
                  <a:lnTo>
                    <a:pt x="333" y="293"/>
                  </a:lnTo>
                  <a:lnTo>
                    <a:pt x="333" y="293"/>
                  </a:lnTo>
                  <a:lnTo>
                    <a:pt x="335" y="293"/>
                  </a:lnTo>
                  <a:lnTo>
                    <a:pt x="336" y="293"/>
                  </a:lnTo>
                  <a:lnTo>
                    <a:pt x="336" y="292"/>
                  </a:lnTo>
                  <a:lnTo>
                    <a:pt x="337" y="292"/>
                  </a:lnTo>
                  <a:lnTo>
                    <a:pt x="337" y="291"/>
                  </a:lnTo>
                  <a:lnTo>
                    <a:pt x="337" y="291"/>
                  </a:lnTo>
                  <a:lnTo>
                    <a:pt x="337" y="289"/>
                  </a:lnTo>
                  <a:lnTo>
                    <a:pt x="337" y="288"/>
                  </a:lnTo>
                  <a:lnTo>
                    <a:pt x="337" y="285"/>
                  </a:lnTo>
                  <a:lnTo>
                    <a:pt x="337" y="283"/>
                  </a:lnTo>
                  <a:lnTo>
                    <a:pt x="339" y="280"/>
                  </a:lnTo>
                  <a:lnTo>
                    <a:pt x="339" y="277"/>
                  </a:lnTo>
                  <a:lnTo>
                    <a:pt x="339" y="274"/>
                  </a:lnTo>
                  <a:lnTo>
                    <a:pt x="340" y="272"/>
                  </a:lnTo>
                  <a:lnTo>
                    <a:pt x="342" y="269"/>
                  </a:lnTo>
                  <a:lnTo>
                    <a:pt x="343" y="268"/>
                  </a:lnTo>
                  <a:lnTo>
                    <a:pt x="344" y="266"/>
                  </a:lnTo>
                  <a:lnTo>
                    <a:pt x="346" y="264"/>
                  </a:lnTo>
                  <a:lnTo>
                    <a:pt x="347" y="262"/>
                  </a:lnTo>
                  <a:lnTo>
                    <a:pt x="348" y="260"/>
                  </a:lnTo>
                  <a:lnTo>
                    <a:pt x="350" y="258"/>
                  </a:lnTo>
                  <a:lnTo>
                    <a:pt x="351" y="257"/>
                  </a:lnTo>
                  <a:lnTo>
                    <a:pt x="352" y="257"/>
                  </a:lnTo>
                  <a:lnTo>
                    <a:pt x="354" y="257"/>
                  </a:lnTo>
                  <a:lnTo>
                    <a:pt x="354" y="257"/>
                  </a:lnTo>
                  <a:lnTo>
                    <a:pt x="354" y="257"/>
                  </a:lnTo>
                  <a:lnTo>
                    <a:pt x="355" y="257"/>
                  </a:lnTo>
                  <a:lnTo>
                    <a:pt x="356" y="256"/>
                  </a:lnTo>
                  <a:lnTo>
                    <a:pt x="358" y="256"/>
                  </a:lnTo>
                  <a:lnTo>
                    <a:pt x="360" y="254"/>
                  </a:lnTo>
                  <a:lnTo>
                    <a:pt x="360" y="253"/>
                  </a:lnTo>
                  <a:lnTo>
                    <a:pt x="362" y="253"/>
                  </a:lnTo>
                  <a:lnTo>
                    <a:pt x="363" y="253"/>
                  </a:lnTo>
                  <a:lnTo>
                    <a:pt x="363" y="251"/>
                  </a:lnTo>
                  <a:lnTo>
                    <a:pt x="364" y="251"/>
                  </a:lnTo>
                  <a:lnTo>
                    <a:pt x="366" y="251"/>
                  </a:lnTo>
                  <a:lnTo>
                    <a:pt x="366" y="251"/>
                  </a:lnTo>
                  <a:lnTo>
                    <a:pt x="367" y="251"/>
                  </a:lnTo>
                  <a:lnTo>
                    <a:pt x="369" y="253"/>
                  </a:lnTo>
                  <a:lnTo>
                    <a:pt x="370" y="254"/>
                  </a:lnTo>
                  <a:lnTo>
                    <a:pt x="370" y="254"/>
                  </a:lnTo>
                  <a:lnTo>
                    <a:pt x="371" y="256"/>
                  </a:lnTo>
                  <a:lnTo>
                    <a:pt x="371" y="256"/>
                  </a:lnTo>
                  <a:lnTo>
                    <a:pt x="371" y="256"/>
                  </a:lnTo>
                  <a:lnTo>
                    <a:pt x="371" y="256"/>
                  </a:lnTo>
                  <a:lnTo>
                    <a:pt x="371" y="256"/>
                  </a:lnTo>
                  <a:lnTo>
                    <a:pt x="373" y="256"/>
                  </a:lnTo>
                  <a:lnTo>
                    <a:pt x="374" y="256"/>
                  </a:lnTo>
                  <a:lnTo>
                    <a:pt x="374" y="256"/>
                  </a:lnTo>
                  <a:lnTo>
                    <a:pt x="375" y="254"/>
                  </a:lnTo>
                  <a:lnTo>
                    <a:pt x="375" y="254"/>
                  </a:lnTo>
                  <a:lnTo>
                    <a:pt x="375" y="253"/>
                  </a:lnTo>
                  <a:lnTo>
                    <a:pt x="377" y="251"/>
                  </a:lnTo>
                  <a:lnTo>
                    <a:pt x="377" y="251"/>
                  </a:lnTo>
                  <a:lnTo>
                    <a:pt x="377" y="250"/>
                  </a:lnTo>
                  <a:lnTo>
                    <a:pt x="377" y="249"/>
                  </a:lnTo>
                  <a:lnTo>
                    <a:pt x="377" y="247"/>
                  </a:lnTo>
                  <a:lnTo>
                    <a:pt x="377" y="246"/>
                  </a:lnTo>
                  <a:lnTo>
                    <a:pt x="377" y="245"/>
                  </a:lnTo>
                  <a:lnTo>
                    <a:pt x="378" y="243"/>
                  </a:lnTo>
                  <a:lnTo>
                    <a:pt x="378" y="243"/>
                  </a:lnTo>
                  <a:lnTo>
                    <a:pt x="379" y="242"/>
                  </a:lnTo>
                  <a:lnTo>
                    <a:pt x="381" y="241"/>
                  </a:lnTo>
                  <a:lnTo>
                    <a:pt x="381" y="241"/>
                  </a:lnTo>
                  <a:lnTo>
                    <a:pt x="383" y="239"/>
                  </a:lnTo>
                  <a:lnTo>
                    <a:pt x="385" y="238"/>
                  </a:lnTo>
                  <a:lnTo>
                    <a:pt x="386" y="237"/>
                  </a:lnTo>
                  <a:lnTo>
                    <a:pt x="386" y="235"/>
                  </a:lnTo>
                  <a:lnTo>
                    <a:pt x="387" y="235"/>
                  </a:lnTo>
                  <a:lnTo>
                    <a:pt x="386" y="234"/>
                  </a:lnTo>
                  <a:lnTo>
                    <a:pt x="386" y="233"/>
                  </a:lnTo>
                  <a:lnTo>
                    <a:pt x="386" y="231"/>
                  </a:lnTo>
                  <a:lnTo>
                    <a:pt x="385" y="230"/>
                  </a:lnTo>
                  <a:lnTo>
                    <a:pt x="385" y="230"/>
                  </a:lnTo>
                  <a:lnTo>
                    <a:pt x="383" y="230"/>
                  </a:lnTo>
                  <a:lnTo>
                    <a:pt x="382" y="230"/>
                  </a:lnTo>
                  <a:lnTo>
                    <a:pt x="381" y="230"/>
                  </a:lnTo>
                  <a:lnTo>
                    <a:pt x="379" y="231"/>
                  </a:lnTo>
                  <a:lnTo>
                    <a:pt x="378" y="231"/>
                  </a:lnTo>
                  <a:lnTo>
                    <a:pt x="378" y="231"/>
                  </a:lnTo>
                  <a:lnTo>
                    <a:pt x="377" y="233"/>
                  </a:lnTo>
                  <a:lnTo>
                    <a:pt x="375" y="233"/>
                  </a:lnTo>
                  <a:lnTo>
                    <a:pt x="374" y="234"/>
                  </a:lnTo>
                  <a:lnTo>
                    <a:pt x="373" y="234"/>
                  </a:lnTo>
                  <a:lnTo>
                    <a:pt x="371" y="234"/>
                  </a:lnTo>
                  <a:lnTo>
                    <a:pt x="370" y="234"/>
                  </a:lnTo>
                  <a:lnTo>
                    <a:pt x="369" y="233"/>
                  </a:lnTo>
                  <a:lnTo>
                    <a:pt x="367" y="233"/>
                  </a:lnTo>
                  <a:lnTo>
                    <a:pt x="367" y="233"/>
                  </a:lnTo>
                  <a:lnTo>
                    <a:pt x="366" y="231"/>
                  </a:lnTo>
                  <a:lnTo>
                    <a:pt x="364" y="231"/>
                  </a:lnTo>
                  <a:lnTo>
                    <a:pt x="364" y="231"/>
                  </a:lnTo>
                  <a:lnTo>
                    <a:pt x="363" y="231"/>
                  </a:lnTo>
                  <a:lnTo>
                    <a:pt x="362" y="231"/>
                  </a:lnTo>
                  <a:lnTo>
                    <a:pt x="362" y="231"/>
                  </a:lnTo>
                  <a:lnTo>
                    <a:pt x="360" y="231"/>
                  </a:lnTo>
                  <a:lnTo>
                    <a:pt x="359" y="231"/>
                  </a:lnTo>
                  <a:lnTo>
                    <a:pt x="358" y="231"/>
                  </a:lnTo>
                  <a:lnTo>
                    <a:pt x="355" y="231"/>
                  </a:lnTo>
                  <a:lnTo>
                    <a:pt x="354" y="230"/>
                  </a:lnTo>
                  <a:lnTo>
                    <a:pt x="352" y="230"/>
                  </a:lnTo>
                  <a:lnTo>
                    <a:pt x="350" y="230"/>
                  </a:lnTo>
                  <a:lnTo>
                    <a:pt x="348" y="229"/>
                  </a:lnTo>
                  <a:lnTo>
                    <a:pt x="347" y="229"/>
                  </a:lnTo>
                  <a:lnTo>
                    <a:pt x="346" y="229"/>
                  </a:lnTo>
                  <a:lnTo>
                    <a:pt x="344" y="229"/>
                  </a:lnTo>
                  <a:lnTo>
                    <a:pt x="344" y="229"/>
                  </a:lnTo>
                  <a:lnTo>
                    <a:pt x="343" y="227"/>
                  </a:lnTo>
                  <a:lnTo>
                    <a:pt x="342" y="227"/>
                  </a:lnTo>
                  <a:lnTo>
                    <a:pt x="342" y="226"/>
                  </a:lnTo>
                  <a:lnTo>
                    <a:pt x="340" y="224"/>
                  </a:lnTo>
                  <a:lnTo>
                    <a:pt x="339" y="223"/>
                  </a:lnTo>
                  <a:lnTo>
                    <a:pt x="337" y="222"/>
                  </a:lnTo>
                  <a:lnTo>
                    <a:pt x="336" y="218"/>
                  </a:lnTo>
                  <a:lnTo>
                    <a:pt x="335" y="215"/>
                  </a:lnTo>
                  <a:lnTo>
                    <a:pt x="333" y="211"/>
                  </a:lnTo>
                  <a:lnTo>
                    <a:pt x="333" y="208"/>
                  </a:lnTo>
                  <a:lnTo>
                    <a:pt x="332" y="206"/>
                  </a:lnTo>
                  <a:lnTo>
                    <a:pt x="332" y="203"/>
                  </a:lnTo>
                  <a:lnTo>
                    <a:pt x="332" y="202"/>
                  </a:lnTo>
                  <a:lnTo>
                    <a:pt x="333" y="199"/>
                  </a:lnTo>
                  <a:lnTo>
                    <a:pt x="335" y="197"/>
                  </a:lnTo>
                  <a:lnTo>
                    <a:pt x="336" y="195"/>
                  </a:lnTo>
                  <a:lnTo>
                    <a:pt x="337" y="193"/>
                  </a:lnTo>
                  <a:lnTo>
                    <a:pt x="337" y="192"/>
                  </a:lnTo>
                  <a:lnTo>
                    <a:pt x="339" y="192"/>
                  </a:lnTo>
                  <a:lnTo>
                    <a:pt x="340" y="191"/>
                  </a:lnTo>
                  <a:lnTo>
                    <a:pt x="342" y="191"/>
                  </a:lnTo>
                  <a:lnTo>
                    <a:pt x="343" y="191"/>
                  </a:lnTo>
                  <a:lnTo>
                    <a:pt x="343" y="191"/>
                  </a:lnTo>
                  <a:lnTo>
                    <a:pt x="344" y="191"/>
                  </a:lnTo>
                  <a:lnTo>
                    <a:pt x="346" y="191"/>
                  </a:lnTo>
                  <a:lnTo>
                    <a:pt x="348" y="192"/>
                  </a:lnTo>
                  <a:lnTo>
                    <a:pt x="350" y="192"/>
                  </a:lnTo>
                  <a:lnTo>
                    <a:pt x="352" y="192"/>
                  </a:lnTo>
                  <a:lnTo>
                    <a:pt x="354" y="193"/>
                  </a:lnTo>
                  <a:lnTo>
                    <a:pt x="354" y="193"/>
                  </a:lnTo>
                  <a:lnTo>
                    <a:pt x="355" y="193"/>
                  </a:lnTo>
                  <a:lnTo>
                    <a:pt x="355" y="195"/>
                  </a:lnTo>
                  <a:lnTo>
                    <a:pt x="355" y="195"/>
                  </a:lnTo>
                  <a:lnTo>
                    <a:pt x="356" y="196"/>
                  </a:lnTo>
                  <a:lnTo>
                    <a:pt x="356" y="196"/>
                  </a:lnTo>
                  <a:lnTo>
                    <a:pt x="356" y="197"/>
                  </a:lnTo>
                  <a:lnTo>
                    <a:pt x="358" y="197"/>
                  </a:lnTo>
                  <a:lnTo>
                    <a:pt x="358" y="200"/>
                  </a:lnTo>
                  <a:lnTo>
                    <a:pt x="359" y="203"/>
                  </a:lnTo>
                  <a:lnTo>
                    <a:pt x="360" y="206"/>
                  </a:lnTo>
                  <a:lnTo>
                    <a:pt x="362" y="208"/>
                  </a:lnTo>
                  <a:lnTo>
                    <a:pt x="363" y="208"/>
                  </a:lnTo>
                  <a:lnTo>
                    <a:pt x="364" y="210"/>
                  </a:lnTo>
                  <a:lnTo>
                    <a:pt x="364" y="210"/>
                  </a:lnTo>
                  <a:lnTo>
                    <a:pt x="366" y="210"/>
                  </a:lnTo>
                  <a:lnTo>
                    <a:pt x="367" y="210"/>
                  </a:lnTo>
                  <a:lnTo>
                    <a:pt x="369" y="210"/>
                  </a:lnTo>
                  <a:lnTo>
                    <a:pt x="369" y="210"/>
                  </a:lnTo>
                  <a:lnTo>
                    <a:pt x="370" y="208"/>
                  </a:lnTo>
                  <a:lnTo>
                    <a:pt x="370" y="207"/>
                  </a:lnTo>
                  <a:lnTo>
                    <a:pt x="371" y="206"/>
                  </a:lnTo>
                  <a:lnTo>
                    <a:pt x="373" y="204"/>
                  </a:lnTo>
                  <a:lnTo>
                    <a:pt x="374" y="204"/>
                  </a:lnTo>
                  <a:lnTo>
                    <a:pt x="375" y="203"/>
                  </a:lnTo>
                  <a:lnTo>
                    <a:pt x="377" y="203"/>
                  </a:lnTo>
                  <a:lnTo>
                    <a:pt x="378" y="203"/>
                  </a:lnTo>
                  <a:lnTo>
                    <a:pt x="379" y="202"/>
                  </a:lnTo>
                  <a:lnTo>
                    <a:pt x="383" y="202"/>
                  </a:lnTo>
                  <a:lnTo>
                    <a:pt x="386" y="202"/>
                  </a:lnTo>
                  <a:lnTo>
                    <a:pt x="389" y="202"/>
                  </a:lnTo>
                  <a:lnTo>
                    <a:pt x="392" y="202"/>
                  </a:lnTo>
                  <a:lnTo>
                    <a:pt x="393" y="202"/>
                  </a:lnTo>
                  <a:lnTo>
                    <a:pt x="393" y="200"/>
                  </a:lnTo>
                  <a:lnTo>
                    <a:pt x="394" y="200"/>
                  </a:lnTo>
                  <a:lnTo>
                    <a:pt x="394" y="200"/>
                  </a:lnTo>
                  <a:lnTo>
                    <a:pt x="394" y="199"/>
                  </a:lnTo>
                  <a:lnTo>
                    <a:pt x="394" y="199"/>
                  </a:lnTo>
                  <a:lnTo>
                    <a:pt x="394" y="197"/>
                  </a:lnTo>
                  <a:lnTo>
                    <a:pt x="393" y="196"/>
                  </a:lnTo>
                  <a:lnTo>
                    <a:pt x="393" y="195"/>
                  </a:lnTo>
                  <a:lnTo>
                    <a:pt x="393" y="195"/>
                  </a:lnTo>
                  <a:lnTo>
                    <a:pt x="392" y="193"/>
                  </a:lnTo>
                  <a:lnTo>
                    <a:pt x="392" y="192"/>
                  </a:lnTo>
                  <a:lnTo>
                    <a:pt x="392" y="191"/>
                  </a:lnTo>
                  <a:lnTo>
                    <a:pt x="392" y="189"/>
                  </a:lnTo>
                  <a:lnTo>
                    <a:pt x="392" y="189"/>
                  </a:lnTo>
                  <a:lnTo>
                    <a:pt x="392" y="188"/>
                  </a:lnTo>
                  <a:lnTo>
                    <a:pt x="393" y="187"/>
                  </a:lnTo>
                  <a:lnTo>
                    <a:pt x="394" y="184"/>
                  </a:lnTo>
                  <a:lnTo>
                    <a:pt x="394" y="183"/>
                  </a:lnTo>
                  <a:lnTo>
                    <a:pt x="396" y="180"/>
                  </a:lnTo>
                  <a:lnTo>
                    <a:pt x="397" y="177"/>
                  </a:lnTo>
                  <a:lnTo>
                    <a:pt x="398" y="176"/>
                  </a:lnTo>
                  <a:lnTo>
                    <a:pt x="397" y="176"/>
                  </a:lnTo>
                  <a:lnTo>
                    <a:pt x="393" y="177"/>
                  </a:lnTo>
                  <a:lnTo>
                    <a:pt x="392" y="177"/>
                  </a:lnTo>
                  <a:lnTo>
                    <a:pt x="392" y="176"/>
                  </a:lnTo>
                  <a:lnTo>
                    <a:pt x="390" y="176"/>
                  </a:lnTo>
                  <a:lnTo>
                    <a:pt x="389" y="176"/>
                  </a:lnTo>
                  <a:lnTo>
                    <a:pt x="389" y="176"/>
                  </a:lnTo>
                  <a:lnTo>
                    <a:pt x="387" y="174"/>
                  </a:lnTo>
                  <a:lnTo>
                    <a:pt x="387" y="174"/>
                  </a:lnTo>
                  <a:lnTo>
                    <a:pt x="386" y="173"/>
                  </a:lnTo>
                  <a:lnTo>
                    <a:pt x="386" y="173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50" name="Freeform 60"/>
            <p:cNvSpPr>
              <a:spLocks/>
            </p:cNvSpPr>
            <p:nvPr/>
          </p:nvSpPr>
          <p:spPr bwMode="auto">
            <a:xfrm>
              <a:off x="3193477" y="3739743"/>
              <a:ext cx="211665" cy="146365"/>
            </a:xfrm>
            <a:custGeom>
              <a:avLst/>
              <a:gdLst>
                <a:gd name="T0" fmla="*/ 32 w 94"/>
                <a:gd name="T1" fmla="*/ 65 h 65"/>
                <a:gd name="T2" fmla="*/ 35 w 94"/>
                <a:gd name="T3" fmla="*/ 64 h 65"/>
                <a:gd name="T4" fmla="*/ 41 w 94"/>
                <a:gd name="T5" fmla="*/ 58 h 65"/>
                <a:gd name="T6" fmla="*/ 44 w 94"/>
                <a:gd name="T7" fmla="*/ 57 h 65"/>
                <a:gd name="T8" fmla="*/ 48 w 94"/>
                <a:gd name="T9" fmla="*/ 56 h 65"/>
                <a:gd name="T10" fmla="*/ 49 w 94"/>
                <a:gd name="T11" fmla="*/ 54 h 65"/>
                <a:gd name="T12" fmla="*/ 52 w 94"/>
                <a:gd name="T13" fmla="*/ 53 h 65"/>
                <a:gd name="T14" fmla="*/ 55 w 94"/>
                <a:gd name="T15" fmla="*/ 51 h 65"/>
                <a:gd name="T16" fmla="*/ 59 w 94"/>
                <a:gd name="T17" fmla="*/ 53 h 65"/>
                <a:gd name="T18" fmla="*/ 64 w 94"/>
                <a:gd name="T19" fmla="*/ 57 h 65"/>
                <a:gd name="T20" fmla="*/ 67 w 94"/>
                <a:gd name="T21" fmla="*/ 58 h 65"/>
                <a:gd name="T22" fmla="*/ 70 w 94"/>
                <a:gd name="T23" fmla="*/ 58 h 65"/>
                <a:gd name="T24" fmla="*/ 72 w 94"/>
                <a:gd name="T25" fmla="*/ 56 h 65"/>
                <a:gd name="T26" fmla="*/ 74 w 94"/>
                <a:gd name="T27" fmla="*/ 53 h 65"/>
                <a:gd name="T28" fmla="*/ 77 w 94"/>
                <a:gd name="T29" fmla="*/ 51 h 65"/>
                <a:gd name="T30" fmla="*/ 78 w 94"/>
                <a:gd name="T31" fmla="*/ 53 h 65"/>
                <a:gd name="T32" fmla="*/ 81 w 94"/>
                <a:gd name="T33" fmla="*/ 53 h 65"/>
                <a:gd name="T34" fmla="*/ 83 w 94"/>
                <a:gd name="T35" fmla="*/ 53 h 65"/>
                <a:gd name="T36" fmla="*/ 89 w 94"/>
                <a:gd name="T37" fmla="*/ 49 h 65"/>
                <a:gd name="T38" fmla="*/ 91 w 94"/>
                <a:gd name="T39" fmla="*/ 45 h 65"/>
                <a:gd name="T40" fmla="*/ 94 w 94"/>
                <a:gd name="T41" fmla="*/ 38 h 65"/>
                <a:gd name="T42" fmla="*/ 94 w 94"/>
                <a:gd name="T43" fmla="*/ 33 h 65"/>
                <a:gd name="T44" fmla="*/ 93 w 94"/>
                <a:gd name="T45" fmla="*/ 27 h 65"/>
                <a:gd name="T46" fmla="*/ 90 w 94"/>
                <a:gd name="T47" fmla="*/ 24 h 65"/>
                <a:gd name="T48" fmla="*/ 87 w 94"/>
                <a:gd name="T49" fmla="*/ 23 h 65"/>
                <a:gd name="T50" fmla="*/ 85 w 94"/>
                <a:gd name="T51" fmla="*/ 22 h 65"/>
                <a:gd name="T52" fmla="*/ 82 w 94"/>
                <a:gd name="T53" fmla="*/ 20 h 65"/>
                <a:gd name="T54" fmla="*/ 81 w 94"/>
                <a:gd name="T55" fmla="*/ 18 h 65"/>
                <a:gd name="T56" fmla="*/ 79 w 94"/>
                <a:gd name="T57" fmla="*/ 15 h 65"/>
                <a:gd name="T58" fmla="*/ 75 w 94"/>
                <a:gd name="T59" fmla="*/ 11 h 65"/>
                <a:gd name="T60" fmla="*/ 74 w 94"/>
                <a:gd name="T61" fmla="*/ 10 h 65"/>
                <a:gd name="T62" fmla="*/ 68 w 94"/>
                <a:gd name="T63" fmla="*/ 8 h 65"/>
                <a:gd name="T64" fmla="*/ 62 w 94"/>
                <a:gd name="T65" fmla="*/ 10 h 65"/>
                <a:gd name="T66" fmla="*/ 52 w 94"/>
                <a:gd name="T67" fmla="*/ 11 h 65"/>
                <a:gd name="T68" fmla="*/ 47 w 94"/>
                <a:gd name="T69" fmla="*/ 12 h 65"/>
                <a:gd name="T70" fmla="*/ 43 w 94"/>
                <a:gd name="T71" fmla="*/ 12 h 65"/>
                <a:gd name="T72" fmla="*/ 40 w 94"/>
                <a:gd name="T73" fmla="*/ 12 h 65"/>
                <a:gd name="T74" fmla="*/ 35 w 94"/>
                <a:gd name="T75" fmla="*/ 11 h 65"/>
                <a:gd name="T76" fmla="*/ 31 w 94"/>
                <a:gd name="T77" fmla="*/ 10 h 65"/>
                <a:gd name="T78" fmla="*/ 29 w 94"/>
                <a:gd name="T79" fmla="*/ 8 h 65"/>
                <a:gd name="T80" fmla="*/ 28 w 94"/>
                <a:gd name="T81" fmla="*/ 6 h 65"/>
                <a:gd name="T82" fmla="*/ 27 w 94"/>
                <a:gd name="T83" fmla="*/ 3 h 65"/>
                <a:gd name="T84" fmla="*/ 25 w 94"/>
                <a:gd name="T85" fmla="*/ 1 h 65"/>
                <a:gd name="T86" fmla="*/ 22 w 94"/>
                <a:gd name="T87" fmla="*/ 0 h 65"/>
                <a:gd name="T88" fmla="*/ 18 w 94"/>
                <a:gd name="T89" fmla="*/ 0 h 65"/>
                <a:gd name="T90" fmla="*/ 14 w 94"/>
                <a:gd name="T91" fmla="*/ 3 h 65"/>
                <a:gd name="T92" fmla="*/ 8 w 94"/>
                <a:gd name="T93" fmla="*/ 7 h 65"/>
                <a:gd name="T94" fmla="*/ 1 w 94"/>
                <a:gd name="T95" fmla="*/ 8 h 65"/>
                <a:gd name="T96" fmla="*/ 1 w 94"/>
                <a:gd name="T97" fmla="*/ 11 h 65"/>
                <a:gd name="T98" fmla="*/ 5 w 94"/>
                <a:gd name="T99" fmla="*/ 19 h 65"/>
                <a:gd name="T100" fmla="*/ 9 w 94"/>
                <a:gd name="T101" fmla="*/ 29 h 65"/>
                <a:gd name="T102" fmla="*/ 9 w 94"/>
                <a:gd name="T103" fmla="*/ 33 h 65"/>
                <a:gd name="T104" fmla="*/ 8 w 94"/>
                <a:gd name="T105" fmla="*/ 37 h 65"/>
                <a:gd name="T106" fmla="*/ 6 w 94"/>
                <a:gd name="T107" fmla="*/ 42 h 65"/>
                <a:gd name="T108" fmla="*/ 6 w 94"/>
                <a:gd name="T109" fmla="*/ 47 h 65"/>
                <a:gd name="T110" fmla="*/ 6 w 94"/>
                <a:gd name="T111" fmla="*/ 53 h 65"/>
                <a:gd name="T112" fmla="*/ 9 w 94"/>
                <a:gd name="T113" fmla="*/ 58 h 65"/>
                <a:gd name="T114" fmla="*/ 9 w 94"/>
                <a:gd name="T115" fmla="*/ 60 h 65"/>
                <a:gd name="T116" fmla="*/ 14 w 94"/>
                <a:gd name="T117" fmla="*/ 61 h 65"/>
                <a:gd name="T118" fmla="*/ 24 w 94"/>
                <a:gd name="T119" fmla="*/ 6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4" h="65">
                  <a:moveTo>
                    <a:pt x="28" y="62"/>
                  </a:moveTo>
                  <a:lnTo>
                    <a:pt x="29" y="64"/>
                  </a:lnTo>
                  <a:lnTo>
                    <a:pt x="32" y="65"/>
                  </a:lnTo>
                  <a:lnTo>
                    <a:pt x="33" y="65"/>
                  </a:lnTo>
                  <a:lnTo>
                    <a:pt x="33" y="65"/>
                  </a:lnTo>
                  <a:lnTo>
                    <a:pt x="35" y="64"/>
                  </a:lnTo>
                  <a:lnTo>
                    <a:pt x="37" y="61"/>
                  </a:lnTo>
                  <a:lnTo>
                    <a:pt x="40" y="60"/>
                  </a:lnTo>
                  <a:lnTo>
                    <a:pt x="41" y="58"/>
                  </a:lnTo>
                  <a:lnTo>
                    <a:pt x="43" y="57"/>
                  </a:lnTo>
                  <a:lnTo>
                    <a:pt x="44" y="57"/>
                  </a:lnTo>
                  <a:lnTo>
                    <a:pt x="44" y="57"/>
                  </a:lnTo>
                  <a:lnTo>
                    <a:pt x="45" y="57"/>
                  </a:lnTo>
                  <a:lnTo>
                    <a:pt x="47" y="57"/>
                  </a:lnTo>
                  <a:lnTo>
                    <a:pt x="48" y="56"/>
                  </a:lnTo>
                  <a:lnTo>
                    <a:pt x="48" y="56"/>
                  </a:lnTo>
                  <a:lnTo>
                    <a:pt x="49" y="56"/>
                  </a:lnTo>
                  <a:lnTo>
                    <a:pt x="49" y="54"/>
                  </a:lnTo>
                  <a:lnTo>
                    <a:pt x="49" y="54"/>
                  </a:lnTo>
                  <a:lnTo>
                    <a:pt x="51" y="53"/>
                  </a:lnTo>
                  <a:lnTo>
                    <a:pt x="52" y="53"/>
                  </a:lnTo>
                  <a:lnTo>
                    <a:pt x="52" y="51"/>
                  </a:lnTo>
                  <a:lnTo>
                    <a:pt x="54" y="51"/>
                  </a:lnTo>
                  <a:lnTo>
                    <a:pt x="55" y="51"/>
                  </a:lnTo>
                  <a:lnTo>
                    <a:pt x="56" y="51"/>
                  </a:lnTo>
                  <a:lnTo>
                    <a:pt x="58" y="53"/>
                  </a:lnTo>
                  <a:lnTo>
                    <a:pt x="59" y="53"/>
                  </a:lnTo>
                  <a:lnTo>
                    <a:pt x="62" y="54"/>
                  </a:lnTo>
                  <a:lnTo>
                    <a:pt x="63" y="56"/>
                  </a:lnTo>
                  <a:lnTo>
                    <a:pt x="64" y="57"/>
                  </a:lnTo>
                  <a:lnTo>
                    <a:pt x="66" y="58"/>
                  </a:lnTo>
                  <a:lnTo>
                    <a:pt x="67" y="58"/>
                  </a:lnTo>
                  <a:lnTo>
                    <a:pt x="67" y="58"/>
                  </a:lnTo>
                  <a:lnTo>
                    <a:pt x="68" y="58"/>
                  </a:lnTo>
                  <a:lnTo>
                    <a:pt x="68" y="58"/>
                  </a:lnTo>
                  <a:lnTo>
                    <a:pt x="70" y="58"/>
                  </a:lnTo>
                  <a:lnTo>
                    <a:pt x="70" y="57"/>
                  </a:lnTo>
                  <a:lnTo>
                    <a:pt x="71" y="57"/>
                  </a:lnTo>
                  <a:lnTo>
                    <a:pt x="72" y="56"/>
                  </a:lnTo>
                  <a:lnTo>
                    <a:pt x="72" y="54"/>
                  </a:lnTo>
                  <a:lnTo>
                    <a:pt x="74" y="53"/>
                  </a:lnTo>
                  <a:lnTo>
                    <a:pt x="74" y="53"/>
                  </a:lnTo>
                  <a:lnTo>
                    <a:pt x="75" y="53"/>
                  </a:lnTo>
                  <a:lnTo>
                    <a:pt x="75" y="51"/>
                  </a:lnTo>
                  <a:lnTo>
                    <a:pt x="77" y="51"/>
                  </a:lnTo>
                  <a:lnTo>
                    <a:pt x="77" y="51"/>
                  </a:lnTo>
                  <a:lnTo>
                    <a:pt x="78" y="53"/>
                  </a:lnTo>
                  <a:lnTo>
                    <a:pt x="78" y="53"/>
                  </a:lnTo>
                  <a:lnTo>
                    <a:pt x="79" y="53"/>
                  </a:lnTo>
                  <a:lnTo>
                    <a:pt x="79" y="53"/>
                  </a:lnTo>
                  <a:lnTo>
                    <a:pt x="81" y="53"/>
                  </a:lnTo>
                  <a:lnTo>
                    <a:pt x="82" y="53"/>
                  </a:lnTo>
                  <a:lnTo>
                    <a:pt x="82" y="53"/>
                  </a:lnTo>
                  <a:lnTo>
                    <a:pt x="83" y="53"/>
                  </a:lnTo>
                  <a:lnTo>
                    <a:pt x="85" y="51"/>
                  </a:lnTo>
                  <a:lnTo>
                    <a:pt x="87" y="50"/>
                  </a:lnTo>
                  <a:lnTo>
                    <a:pt x="89" y="49"/>
                  </a:lnTo>
                  <a:lnTo>
                    <a:pt x="90" y="49"/>
                  </a:lnTo>
                  <a:lnTo>
                    <a:pt x="90" y="46"/>
                  </a:lnTo>
                  <a:lnTo>
                    <a:pt x="91" y="45"/>
                  </a:lnTo>
                  <a:lnTo>
                    <a:pt x="93" y="41"/>
                  </a:lnTo>
                  <a:lnTo>
                    <a:pt x="93" y="39"/>
                  </a:lnTo>
                  <a:lnTo>
                    <a:pt x="94" y="38"/>
                  </a:lnTo>
                  <a:lnTo>
                    <a:pt x="94" y="35"/>
                  </a:lnTo>
                  <a:lnTo>
                    <a:pt x="94" y="34"/>
                  </a:lnTo>
                  <a:lnTo>
                    <a:pt x="94" y="33"/>
                  </a:lnTo>
                  <a:lnTo>
                    <a:pt x="94" y="30"/>
                  </a:lnTo>
                  <a:lnTo>
                    <a:pt x="93" y="29"/>
                  </a:lnTo>
                  <a:lnTo>
                    <a:pt x="93" y="27"/>
                  </a:lnTo>
                  <a:lnTo>
                    <a:pt x="91" y="27"/>
                  </a:lnTo>
                  <a:lnTo>
                    <a:pt x="91" y="26"/>
                  </a:lnTo>
                  <a:lnTo>
                    <a:pt x="90" y="24"/>
                  </a:lnTo>
                  <a:lnTo>
                    <a:pt x="89" y="23"/>
                  </a:lnTo>
                  <a:lnTo>
                    <a:pt x="89" y="23"/>
                  </a:lnTo>
                  <a:lnTo>
                    <a:pt x="87" y="23"/>
                  </a:lnTo>
                  <a:lnTo>
                    <a:pt x="86" y="22"/>
                  </a:lnTo>
                  <a:lnTo>
                    <a:pt x="86" y="22"/>
                  </a:lnTo>
                  <a:lnTo>
                    <a:pt x="85" y="22"/>
                  </a:lnTo>
                  <a:lnTo>
                    <a:pt x="85" y="22"/>
                  </a:lnTo>
                  <a:lnTo>
                    <a:pt x="83" y="22"/>
                  </a:lnTo>
                  <a:lnTo>
                    <a:pt x="82" y="20"/>
                  </a:lnTo>
                  <a:lnTo>
                    <a:pt x="82" y="20"/>
                  </a:lnTo>
                  <a:lnTo>
                    <a:pt x="81" y="19"/>
                  </a:lnTo>
                  <a:lnTo>
                    <a:pt x="81" y="18"/>
                  </a:lnTo>
                  <a:lnTo>
                    <a:pt x="81" y="16"/>
                  </a:lnTo>
                  <a:lnTo>
                    <a:pt x="79" y="15"/>
                  </a:lnTo>
                  <a:lnTo>
                    <a:pt x="79" y="15"/>
                  </a:lnTo>
                  <a:lnTo>
                    <a:pt x="78" y="14"/>
                  </a:lnTo>
                  <a:lnTo>
                    <a:pt x="77" y="12"/>
                  </a:lnTo>
                  <a:lnTo>
                    <a:pt x="75" y="11"/>
                  </a:lnTo>
                  <a:lnTo>
                    <a:pt x="75" y="11"/>
                  </a:lnTo>
                  <a:lnTo>
                    <a:pt x="74" y="10"/>
                  </a:lnTo>
                  <a:lnTo>
                    <a:pt x="74" y="10"/>
                  </a:lnTo>
                  <a:lnTo>
                    <a:pt x="70" y="10"/>
                  </a:lnTo>
                  <a:lnTo>
                    <a:pt x="68" y="8"/>
                  </a:lnTo>
                  <a:lnTo>
                    <a:pt x="68" y="8"/>
                  </a:lnTo>
                  <a:lnTo>
                    <a:pt x="67" y="8"/>
                  </a:lnTo>
                  <a:lnTo>
                    <a:pt x="64" y="10"/>
                  </a:lnTo>
                  <a:lnTo>
                    <a:pt x="62" y="10"/>
                  </a:lnTo>
                  <a:lnTo>
                    <a:pt x="58" y="10"/>
                  </a:lnTo>
                  <a:lnTo>
                    <a:pt x="55" y="10"/>
                  </a:lnTo>
                  <a:lnTo>
                    <a:pt x="52" y="11"/>
                  </a:lnTo>
                  <a:lnTo>
                    <a:pt x="49" y="11"/>
                  </a:lnTo>
                  <a:lnTo>
                    <a:pt x="48" y="12"/>
                  </a:lnTo>
                  <a:lnTo>
                    <a:pt x="47" y="12"/>
                  </a:lnTo>
                  <a:lnTo>
                    <a:pt x="45" y="12"/>
                  </a:lnTo>
                  <a:lnTo>
                    <a:pt x="44" y="12"/>
                  </a:lnTo>
                  <a:lnTo>
                    <a:pt x="43" y="12"/>
                  </a:lnTo>
                  <a:lnTo>
                    <a:pt x="43" y="12"/>
                  </a:lnTo>
                  <a:lnTo>
                    <a:pt x="41" y="12"/>
                  </a:lnTo>
                  <a:lnTo>
                    <a:pt x="40" y="12"/>
                  </a:lnTo>
                  <a:lnTo>
                    <a:pt x="39" y="11"/>
                  </a:lnTo>
                  <a:lnTo>
                    <a:pt x="36" y="11"/>
                  </a:lnTo>
                  <a:lnTo>
                    <a:pt x="35" y="11"/>
                  </a:lnTo>
                  <a:lnTo>
                    <a:pt x="32" y="10"/>
                  </a:lnTo>
                  <a:lnTo>
                    <a:pt x="32" y="10"/>
                  </a:lnTo>
                  <a:lnTo>
                    <a:pt x="31" y="10"/>
                  </a:lnTo>
                  <a:lnTo>
                    <a:pt x="31" y="10"/>
                  </a:lnTo>
                  <a:lnTo>
                    <a:pt x="29" y="10"/>
                  </a:lnTo>
                  <a:lnTo>
                    <a:pt x="29" y="8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4"/>
                  </a:lnTo>
                  <a:lnTo>
                    <a:pt x="27" y="4"/>
                  </a:lnTo>
                  <a:lnTo>
                    <a:pt x="27" y="3"/>
                  </a:lnTo>
                  <a:lnTo>
                    <a:pt x="27" y="1"/>
                  </a:lnTo>
                  <a:lnTo>
                    <a:pt x="25" y="1"/>
                  </a:lnTo>
                  <a:lnTo>
                    <a:pt x="25" y="1"/>
                  </a:lnTo>
                  <a:lnTo>
                    <a:pt x="25" y="0"/>
                  </a:lnTo>
                  <a:lnTo>
                    <a:pt x="24" y="0"/>
                  </a:lnTo>
                  <a:lnTo>
                    <a:pt x="22" y="0"/>
                  </a:lnTo>
                  <a:lnTo>
                    <a:pt x="21" y="0"/>
                  </a:lnTo>
                  <a:lnTo>
                    <a:pt x="20" y="0"/>
                  </a:lnTo>
                  <a:lnTo>
                    <a:pt x="18" y="0"/>
                  </a:lnTo>
                  <a:lnTo>
                    <a:pt x="17" y="1"/>
                  </a:lnTo>
                  <a:lnTo>
                    <a:pt x="16" y="1"/>
                  </a:lnTo>
                  <a:lnTo>
                    <a:pt x="14" y="3"/>
                  </a:lnTo>
                  <a:lnTo>
                    <a:pt x="12" y="4"/>
                  </a:lnTo>
                  <a:lnTo>
                    <a:pt x="10" y="6"/>
                  </a:lnTo>
                  <a:lnTo>
                    <a:pt x="8" y="7"/>
                  </a:lnTo>
                  <a:lnTo>
                    <a:pt x="5" y="8"/>
                  </a:lnTo>
                  <a:lnTo>
                    <a:pt x="4" y="8"/>
                  </a:lnTo>
                  <a:lnTo>
                    <a:pt x="1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1"/>
                  </a:lnTo>
                  <a:lnTo>
                    <a:pt x="2" y="14"/>
                  </a:lnTo>
                  <a:lnTo>
                    <a:pt x="4" y="16"/>
                  </a:lnTo>
                  <a:lnTo>
                    <a:pt x="5" y="19"/>
                  </a:lnTo>
                  <a:lnTo>
                    <a:pt x="6" y="23"/>
                  </a:lnTo>
                  <a:lnTo>
                    <a:pt x="8" y="26"/>
                  </a:lnTo>
                  <a:lnTo>
                    <a:pt x="9" y="29"/>
                  </a:lnTo>
                  <a:lnTo>
                    <a:pt x="9" y="30"/>
                  </a:lnTo>
                  <a:lnTo>
                    <a:pt x="9" y="31"/>
                  </a:lnTo>
                  <a:lnTo>
                    <a:pt x="9" y="33"/>
                  </a:lnTo>
                  <a:lnTo>
                    <a:pt x="9" y="34"/>
                  </a:lnTo>
                  <a:lnTo>
                    <a:pt x="9" y="35"/>
                  </a:lnTo>
                  <a:lnTo>
                    <a:pt x="8" y="37"/>
                  </a:lnTo>
                  <a:lnTo>
                    <a:pt x="8" y="39"/>
                  </a:lnTo>
                  <a:lnTo>
                    <a:pt x="8" y="41"/>
                  </a:lnTo>
                  <a:lnTo>
                    <a:pt x="6" y="42"/>
                  </a:lnTo>
                  <a:lnTo>
                    <a:pt x="6" y="43"/>
                  </a:lnTo>
                  <a:lnTo>
                    <a:pt x="6" y="45"/>
                  </a:lnTo>
                  <a:lnTo>
                    <a:pt x="6" y="47"/>
                  </a:lnTo>
                  <a:lnTo>
                    <a:pt x="6" y="49"/>
                  </a:lnTo>
                  <a:lnTo>
                    <a:pt x="6" y="50"/>
                  </a:lnTo>
                  <a:lnTo>
                    <a:pt x="6" y="53"/>
                  </a:lnTo>
                  <a:lnTo>
                    <a:pt x="6" y="54"/>
                  </a:lnTo>
                  <a:lnTo>
                    <a:pt x="8" y="57"/>
                  </a:lnTo>
                  <a:lnTo>
                    <a:pt x="9" y="58"/>
                  </a:lnTo>
                  <a:lnTo>
                    <a:pt x="9" y="60"/>
                  </a:lnTo>
                  <a:lnTo>
                    <a:pt x="9" y="60"/>
                  </a:lnTo>
                  <a:lnTo>
                    <a:pt x="9" y="60"/>
                  </a:lnTo>
                  <a:lnTo>
                    <a:pt x="10" y="60"/>
                  </a:lnTo>
                  <a:lnTo>
                    <a:pt x="13" y="61"/>
                  </a:lnTo>
                  <a:lnTo>
                    <a:pt x="14" y="61"/>
                  </a:lnTo>
                  <a:lnTo>
                    <a:pt x="18" y="61"/>
                  </a:lnTo>
                  <a:lnTo>
                    <a:pt x="21" y="61"/>
                  </a:lnTo>
                  <a:lnTo>
                    <a:pt x="24" y="62"/>
                  </a:lnTo>
                  <a:lnTo>
                    <a:pt x="28" y="62"/>
                  </a:lnTo>
                  <a:lnTo>
                    <a:pt x="28" y="62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51" name="Freeform 61"/>
            <p:cNvSpPr>
              <a:spLocks/>
            </p:cNvSpPr>
            <p:nvPr/>
          </p:nvSpPr>
          <p:spPr bwMode="auto">
            <a:xfrm>
              <a:off x="3134931" y="3877102"/>
              <a:ext cx="175638" cy="184645"/>
            </a:xfrm>
            <a:custGeom>
              <a:avLst/>
              <a:gdLst>
                <a:gd name="T0" fmla="*/ 62 w 78"/>
                <a:gd name="T1" fmla="*/ 70 h 82"/>
                <a:gd name="T2" fmla="*/ 65 w 78"/>
                <a:gd name="T3" fmla="*/ 66 h 82"/>
                <a:gd name="T4" fmla="*/ 67 w 78"/>
                <a:gd name="T5" fmla="*/ 63 h 82"/>
                <a:gd name="T6" fmla="*/ 73 w 78"/>
                <a:gd name="T7" fmla="*/ 59 h 82"/>
                <a:gd name="T8" fmla="*/ 77 w 78"/>
                <a:gd name="T9" fmla="*/ 55 h 82"/>
                <a:gd name="T10" fmla="*/ 77 w 78"/>
                <a:gd name="T11" fmla="*/ 46 h 82"/>
                <a:gd name="T12" fmla="*/ 78 w 78"/>
                <a:gd name="T13" fmla="*/ 42 h 82"/>
                <a:gd name="T14" fmla="*/ 77 w 78"/>
                <a:gd name="T15" fmla="*/ 39 h 82"/>
                <a:gd name="T16" fmla="*/ 74 w 78"/>
                <a:gd name="T17" fmla="*/ 35 h 82"/>
                <a:gd name="T18" fmla="*/ 69 w 78"/>
                <a:gd name="T19" fmla="*/ 30 h 82"/>
                <a:gd name="T20" fmla="*/ 63 w 78"/>
                <a:gd name="T21" fmla="*/ 22 h 82"/>
                <a:gd name="T22" fmla="*/ 62 w 78"/>
                <a:gd name="T23" fmla="*/ 15 h 82"/>
                <a:gd name="T24" fmla="*/ 61 w 78"/>
                <a:gd name="T25" fmla="*/ 7 h 82"/>
                <a:gd name="T26" fmla="*/ 58 w 78"/>
                <a:gd name="T27" fmla="*/ 4 h 82"/>
                <a:gd name="T28" fmla="*/ 51 w 78"/>
                <a:gd name="T29" fmla="*/ 1 h 82"/>
                <a:gd name="T30" fmla="*/ 42 w 78"/>
                <a:gd name="T31" fmla="*/ 0 h 82"/>
                <a:gd name="T32" fmla="*/ 35 w 78"/>
                <a:gd name="T33" fmla="*/ 0 h 82"/>
                <a:gd name="T34" fmla="*/ 32 w 78"/>
                <a:gd name="T35" fmla="*/ 5 h 82"/>
                <a:gd name="T36" fmla="*/ 30 w 78"/>
                <a:gd name="T37" fmla="*/ 8 h 82"/>
                <a:gd name="T38" fmla="*/ 27 w 78"/>
                <a:gd name="T39" fmla="*/ 9 h 82"/>
                <a:gd name="T40" fmla="*/ 23 w 78"/>
                <a:gd name="T41" fmla="*/ 8 h 82"/>
                <a:gd name="T42" fmla="*/ 19 w 78"/>
                <a:gd name="T43" fmla="*/ 8 h 82"/>
                <a:gd name="T44" fmla="*/ 17 w 78"/>
                <a:gd name="T45" fmla="*/ 9 h 82"/>
                <a:gd name="T46" fmla="*/ 16 w 78"/>
                <a:gd name="T47" fmla="*/ 12 h 82"/>
                <a:gd name="T48" fmla="*/ 12 w 78"/>
                <a:gd name="T49" fmla="*/ 17 h 82"/>
                <a:gd name="T50" fmla="*/ 9 w 78"/>
                <a:gd name="T51" fmla="*/ 20 h 82"/>
                <a:gd name="T52" fmla="*/ 1 w 78"/>
                <a:gd name="T53" fmla="*/ 23 h 82"/>
                <a:gd name="T54" fmla="*/ 3 w 78"/>
                <a:gd name="T55" fmla="*/ 26 h 82"/>
                <a:gd name="T56" fmla="*/ 9 w 78"/>
                <a:gd name="T57" fmla="*/ 30 h 82"/>
                <a:gd name="T58" fmla="*/ 15 w 78"/>
                <a:gd name="T59" fmla="*/ 35 h 82"/>
                <a:gd name="T60" fmla="*/ 16 w 78"/>
                <a:gd name="T61" fmla="*/ 36 h 82"/>
                <a:gd name="T62" fmla="*/ 16 w 78"/>
                <a:gd name="T63" fmla="*/ 39 h 82"/>
                <a:gd name="T64" fmla="*/ 19 w 78"/>
                <a:gd name="T65" fmla="*/ 42 h 82"/>
                <a:gd name="T66" fmla="*/ 23 w 78"/>
                <a:gd name="T67" fmla="*/ 44 h 82"/>
                <a:gd name="T68" fmla="*/ 27 w 78"/>
                <a:gd name="T69" fmla="*/ 47 h 82"/>
                <a:gd name="T70" fmla="*/ 28 w 78"/>
                <a:gd name="T71" fmla="*/ 50 h 82"/>
                <a:gd name="T72" fmla="*/ 30 w 78"/>
                <a:gd name="T73" fmla="*/ 55 h 82"/>
                <a:gd name="T74" fmla="*/ 32 w 78"/>
                <a:gd name="T75" fmla="*/ 63 h 82"/>
                <a:gd name="T76" fmla="*/ 35 w 78"/>
                <a:gd name="T77" fmla="*/ 71 h 82"/>
                <a:gd name="T78" fmla="*/ 36 w 78"/>
                <a:gd name="T79" fmla="*/ 76 h 82"/>
                <a:gd name="T80" fmla="*/ 38 w 78"/>
                <a:gd name="T81" fmla="*/ 78 h 82"/>
                <a:gd name="T82" fmla="*/ 40 w 78"/>
                <a:gd name="T83" fmla="*/ 81 h 82"/>
                <a:gd name="T84" fmla="*/ 46 w 78"/>
                <a:gd name="T85" fmla="*/ 82 h 82"/>
                <a:gd name="T86" fmla="*/ 53 w 78"/>
                <a:gd name="T87" fmla="*/ 81 h 82"/>
                <a:gd name="T88" fmla="*/ 57 w 78"/>
                <a:gd name="T89" fmla="*/ 78 h 82"/>
                <a:gd name="T90" fmla="*/ 59 w 78"/>
                <a:gd name="T91" fmla="*/ 76 h 82"/>
                <a:gd name="T92" fmla="*/ 61 w 78"/>
                <a:gd name="T93" fmla="*/ 73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78" h="82">
                  <a:moveTo>
                    <a:pt x="61" y="73"/>
                  </a:moveTo>
                  <a:lnTo>
                    <a:pt x="62" y="71"/>
                  </a:lnTo>
                  <a:lnTo>
                    <a:pt x="62" y="70"/>
                  </a:lnTo>
                  <a:lnTo>
                    <a:pt x="62" y="69"/>
                  </a:lnTo>
                  <a:lnTo>
                    <a:pt x="63" y="67"/>
                  </a:lnTo>
                  <a:lnTo>
                    <a:pt x="65" y="66"/>
                  </a:lnTo>
                  <a:lnTo>
                    <a:pt x="65" y="65"/>
                  </a:lnTo>
                  <a:lnTo>
                    <a:pt x="66" y="63"/>
                  </a:lnTo>
                  <a:lnTo>
                    <a:pt x="67" y="63"/>
                  </a:lnTo>
                  <a:lnTo>
                    <a:pt x="69" y="62"/>
                  </a:lnTo>
                  <a:lnTo>
                    <a:pt x="70" y="61"/>
                  </a:lnTo>
                  <a:lnTo>
                    <a:pt x="73" y="59"/>
                  </a:lnTo>
                  <a:lnTo>
                    <a:pt x="74" y="58"/>
                  </a:lnTo>
                  <a:lnTo>
                    <a:pt x="77" y="55"/>
                  </a:lnTo>
                  <a:lnTo>
                    <a:pt x="77" y="55"/>
                  </a:lnTo>
                  <a:lnTo>
                    <a:pt x="77" y="50"/>
                  </a:lnTo>
                  <a:lnTo>
                    <a:pt x="77" y="47"/>
                  </a:lnTo>
                  <a:lnTo>
                    <a:pt x="77" y="46"/>
                  </a:lnTo>
                  <a:lnTo>
                    <a:pt x="78" y="43"/>
                  </a:lnTo>
                  <a:lnTo>
                    <a:pt x="78" y="42"/>
                  </a:lnTo>
                  <a:lnTo>
                    <a:pt x="78" y="42"/>
                  </a:lnTo>
                  <a:lnTo>
                    <a:pt x="78" y="40"/>
                  </a:lnTo>
                  <a:lnTo>
                    <a:pt x="78" y="40"/>
                  </a:lnTo>
                  <a:lnTo>
                    <a:pt x="77" y="39"/>
                  </a:lnTo>
                  <a:lnTo>
                    <a:pt x="75" y="38"/>
                  </a:lnTo>
                  <a:lnTo>
                    <a:pt x="75" y="36"/>
                  </a:lnTo>
                  <a:lnTo>
                    <a:pt x="74" y="35"/>
                  </a:lnTo>
                  <a:lnTo>
                    <a:pt x="71" y="34"/>
                  </a:lnTo>
                  <a:lnTo>
                    <a:pt x="70" y="31"/>
                  </a:lnTo>
                  <a:lnTo>
                    <a:pt x="69" y="30"/>
                  </a:lnTo>
                  <a:lnTo>
                    <a:pt x="66" y="27"/>
                  </a:lnTo>
                  <a:lnTo>
                    <a:pt x="65" y="24"/>
                  </a:lnTo>
                  <a:lnTo>
                    <a:pt x="63" y="22"/>
                  </a:lnTo>
                  <a:lnTo>
                    <a:pt x="62" y="20"/>
                  </a:lnTo>
                  <a:lnTo>
                    <a:pt x="62" y="17"/>
                  </a:lnTo>
                  <a:lnTo>
                    <a:pt x="62" y="15"/>
                  </a:lnTo>
                  <a:lnTo>
                    <a:pt x="61" y="12"/>
                  </a:lnTo>
                  <a:lnTo>
                    <a:pt x="61" y="11"/>
                  </a:lnTo>
                  <a:lnTo>
                    <a:pt x="61" y="7"/>
                  </a:lnTo>
                  <a:lnTo>
                    <a:pt x="61" y="5"/>
                  </a:lnTo>
                  <a:lnTo>
                    <a:pt x="59" y="4"/>
                  </a:lnTo>
                  <a:lnTo>
                    <a:pt x="58" y="4"/>
                  </a:lnTo>
                  <a:lnTo>
                    <a:pt x="57" y="4"/>
                  </a:lnTo>
                  <a:lnTo>
                    <a:pt x="54" y="3"/>
                  </a:lnTo>
                  <a:lnTo>
                    <a:pt x="51" y="1"/>
                  </a:lnTo>
                  <a:lnTo>
                    <a:pt x="47" y="1"/>
                  </a:lnTo>
                  <a:lnTo>
                    <a:pt x="44" y="0"/>
                  </a:lnTo>
                  <a:lnTo>
                    <a:pt x="42" y="0"/>
                  </a:lnTo>
                  <a:lnTo>
                    <a:pt x="39" y="0"/>
                  </a:lnTo>
                  <a:lnTo>
                    <a:pt x="36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1"/>
                  </a:lnTo>
                  <a:lnTo>
                    <a:pt x="32" y="5"/>
                  </a:lnTo>
                  <a:lnTo>
                    <a:pt x="32" y="7"/>
                  </a:lnTo>
                  <a:lnTo>
                    <a:pt x="31" y="7"/>
                  </a:lnTo>
                  <a:lnTo>
                    <a:pt x="30" y="8"/>
                  </a:lnTo>
                  <a:lnTo>
                    <a:pt x="30" y="8"/>
                  </a:lnTo>
                  <a:lnTo>
                    <a:pt x="28" y="9"/>
                  </a:lnTo>
                  <a:lnTo>
                    <a:pt x="27" y="9"/>
                  </a:lnTo>
                  <a:lnTo>
                    <a:pt x="26" y="9"/>
                  </a:lnTo>
                  <a:lnTo>
                    <a:pt x="24" y="9"/>
                  </a:lnTo>
                  <a:lnTo>
                    <a:pt x="23" y="8"/>
                  </a:lnTo>
                  <a:lnTo>
                    <a:pt x="21" y="8"/>
                  </a:lnTo>
                  <a:lnTo>
                    <a:pt x="20" y="8"/>
                  </a:lnTo>
                  <a:lnTo>
                    <a:pt x="19" y="8"/>
                  </a:lnTo>
                  <a:lnTo>
                    <a:pt x="19" y="8"/>
                  </a:lnTo>
                  <a:lnTo>
                    <a:pt x="17" y="9"/>
                  </a:lnTo>
                  <a:lnTo>
                    <a:pt x="17" y="9"/>
                  </a:lnTo>
                  <a:lnTo>
                    <a:pt x="17" y="9"/>
                  </a:lnTo>
                  <a:lnTo>
                    <a:pt x="17" y="11"/>
                  </a:lnTo>
                  <a:lnTo>
                    <a:pt x="16" y="12"/>
                  </a:lnTo>
                  <a:lnTo>
                    <a:pt x="15" y="15"/>
                  </a:lnTo>
                  <a:lnTo>
                    <a:pt x="13" y="16"/>
                  </a:lnTo>
                  <a:lnTo>
                    <a:pt x="12" y="17"/>
                  </a:lnTo>
                  <a:lnTo>
                    <a:pt x="11" y="19"/>
                  </a:lnTo>
                  <a:lnTo>
                    <a:pt x="9" y="20"/>
                  </a:lnTo>
                  <a:lnTo>
                    <a:pt x="9" y="20"/>
                  </a:lnTo>
                  <a:lnTo>
                    <a:pt x="7" y="20"/>
                  </a:lnTo>
                  <a:lnTo>
                    <a:pt x="4" y="22"/>
                  </a:lnTo>
                  <a:lnTo>
                    <a:pt x="1" y="23"/>
                  </a:lnTo>
                  <a:lnTo>
                    <a:pt x="0" y="23"/>
                  </a:lnTo>
                  <a:lnTo>
                    <a:pt x="0" y="24"/>
                  </a:lnTo>
                  <a:lnTo>
                    <a:pt x="3" y="26"/>
                  </a:lnTo>
                  <a:lnTo>
                    <a:pt x="4" y="27"/>
                  </a:lnTo>
                  <a:lnTo>
                    <a:pt x="7" y="28"/>
                  </a:lnTo>
                  <a:lnTo>
                    <a:pt x="9" y="30"/>
                  </a:lnTo>
                  <a:lnTo>
                    <a:pt x="11" y="31"/>
                  </a:lnTo>
                  <a:lnTo>
                    <a:pt x="12" y="32"/>
                  </a:lnTo>
                  <a:lnTo>
                    <a:pt x="15" y="35"/>
                  </a:lnTo>
                  <a:lnTo>
                    <a:pt x="15" y="35"/>
                  </a:lnTo>
                  <a:lnTo>
                    <a:pt x="15" y="36"/>
                  </a:lnTo>
                  <a:lnTo>
                    <a:pt x="16" y="36"/>
                  </a:lnTo>
                  <a:lnTo>
                    <a:pt x="16" y="38"/>
                  </a:lnTo>
                  <a:lnTo>
                    <a:pt x="16" y="38"/>
                  </a:lnTo>
                  <a:lnTo>
                    <a:pt x="16" y="39"/>
                  </a:lnTo>
                  <a:lnTo>
                    <a:pt x="16" y="39"/>
                  </a:lnTo>
                  <a:lnTo>
                    <a:pt x="17" y="40"/>
                  </a:lnTo>
                  <a:lnTo>
                    <a:pt x="19" y="42"/>
                  </a:lnTo>
                  <a:lnTo>
                    <a:pt x="20" y="42"/>
                  </a:lnTo>
                  <a:lnTo>
                    <a:pt x="21" y="43"/>
                  </a:lnTo>
                  <a:lnTo>
                    <a:pt x="23" y="44"/>
                  </a:lnTo>
                  <a:lnTo>
                    <a:pt x="24" y="44"/>
                  </a:lnTo>
                  <a:lnTo>
                    <a:pt x="26" y="46"/>
                  </a:lnTo>
                  <a:lnTo>
                    <a:pt x="27" y="47"/>
                  </a:lnTo>
                  <a:lnTo>
                    <a:pt x="27" y="49"/>
                  </a:lnTo>
                  <a:lnTo>
                    <a:pt x="28" y="50"/>
                  </a:lnTo>
                  <a:lnTo>
                    <a:pt x="28" y="50"/>
                  </a:lnTo>
                  <a:lnTo>
                    <a:pt x="30" y="51"/>
                  </a:lnTo>
                  <a:lnTo>
                    <a:pt x="30" y="53"/>
                  </a:lnTo>
                  <a:lnTo>
                    <a:pt x="30" y="55"/>
                  </a:lnTo>
                  <a:lnTo>
                    <a:pt x="30" y="58"/>
                  </a:lnTo>
                  <a:lnTo>
                    <a:pt x="31" y="61"/>
                  </a:lnTo>
                  <a:lnTo>
                    <a:pt x="32" y="63"/>
                  </a:lnTo>
                  <a:lnTo>
                    <a:pt x="34" y="66"/>
                  </a:lnTo>
                  <a:lnTo>
                    <a:pt x="35" y="69"/>
                  </a:lnTo>
                  <a:lnTo>
                    <a:pt x="35" y="71"/>
                  </a:lnTo>
                  <a:lnTo>
                    <a:pt x="35" y="74"/>
                  </a:lnTo>
                  <a:lnTo>
                    <a:pt x="36" y="74"/>
                  </a:lnTo>
                  <a:lnTo>
                    <a:pt x="36" y="76"/>
                  </a:lnTo>
                  <a:lnTo>
                    <a:pt x="36" y="77"/>
                  </a:lnTo>
                  <a:lnTo>
                    <a:pt x="38" y="78"/>
                  </a:lnTo>
                  <a:lnTo>
                    <a:pt x="38" y="78"/>
                  </a:lnTo>
                  <a:lnTo>
                    <a:pt x="39" y="80"/>
                  </a:lnTo>
                  <a:lnTo>
                    <a:pt x="40" y="80"/>
                  </a:lnTo>
                  <a:lnTo>
                    <a:pt x="40" y="81"/>
                  </a:lnTo>
                  <a:lnTo>
                    <a:pt x="44" y="82"/>
                  </a:lnTo>
                  <a:lnTo>
                    <a:pt x="46" y="82"/>
                  </a:lnTo>
                  <a:lnTo>
                    <a:pt x="46" y="82"/>
                  </a:lnTo>
                  <a:lnTo>
                    <a:pt x="47" y="82"/>
                  </a:lnTo>
                  <a:lnTo>
                    <a:pt x="50" y="81"/>
                  </a:lnTo>
                  <a:lnTo>
                    <a:pt x="53" y="81"/>
                  </a:lnTo>
                  <a:lnTo>
                    <a:pt x="54" y="81"/>
                  </a:lnTo>
                  <a:lnTo>
                    <a:pt x="55" y="80"/>
                  </a:lnTo>
                  <a:lnTo>
                    <a:pt x="57" y="78"/>
                  </a:lnTo>
                  <a:lnTo>
                    <a:pt x="58" y="78"/>
                  </a:lnTo>
                  <a:lnTo>
                    <a:pt x="59" y="77"/>
                  </a:lnTo>
                  <a:lnTo>
                    <a:pt x="59" y="76"/>
                  </a:lnTo>
                  <a:lnTo>
                    <a:pt x="61" y="74"/>
                  </a:lnTo>
                  <a:lnTo>
                    <a:pt x="61" y="73"/>
                  </a:lnTo>
                  <a:lnTo>
                    <a:pt x="61" y="73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52" name="Freeform 62"/>
            <p:cNvSpPr>
              <a:spLocks/>
            </p:cNvSpPr>
            <p:nvPr/>
          </p:nvSpPr>
          <p:spPr bwMode="auto">
            <a:xfrm>
              <a:off x="3914042" y="3714975"/>
              <a:ext cx="445849" cy="508898"/>
            </a:xfrm>
            <a:custGeom>
              <a:avLst/>
              <a:gdLst>
                <a:gd name="T0" fmla="*/ 63 w 198"/>
                <a:gd name="T1" fmla="*/ 72 h 226"/>
                <a:gd name="T2" fmla="*/ 48 w 198"/>
                <a:gd name="T3" fmla="*/ 76 h 226"/>
                <a:gd name="T4" fmla="*/ 32 w 198"/>
                <a:gd name="T5" fmla="*/ 80 h 226"/>
                <a:gd name="T6" fmla="*/ 29 w 198"/>
                <a:gd name="T7" fmla="*/ 96 h 226"/>
                <a:gd name="T8" fmla="*/ 40 w 198"/>
                <a:gd name="T9" fmla="*/ 111 h 226"/>
                <a:gd name="T10" fmla="*/ 32 w 198"/>
                <a:gd name="T11" fmla="*/ 118 h 226"/>
                <a:gd name="T12" fmla="*/ 24 w 198"/>
                <a:gd name="T13" fmla="*/ 118 h 226"/>
                <a:gd name="T14" fmla="*/ 12 w 198"/>
                <a:gd name="T15" fmla="*/ 118 h 226"/>
                <a:gd name="T16" fmla="*/ 5 w 198"/>
                <a:gd name="T17" fmla="*/ 126 h 226"/>
                <a:gd name="T18" fmla="*/ 6 w 198"/>
                <a:gd name="T19" fmla="*/ 141 h 226"/>
                <a:gd name="T20" fmla="*/ 23 w 198"/>
                <a:gd name="T21" fmla="*/ 142 h 226"/>
                <a:gd name="T22" fmla="*/ 33 w 198"/>
                <a:gd name="T23" fmla="*/ 145 h 226"/>
                <a:gd name="T24" fmla="*/ 47 w 198"/>
                <a:gd name="T25" fmla="*/ 152 h 226"/>
                <a:gd name="T26" fmla="*/ 52 w 198"/>
                <a:gd name="T27" fmla="*/ 156 h 226"/>
                <a:gd name="T28" fmla="*/ 56 w 198"/>
                <a:gd name="T29" fmla="*/ 162 h 226"/>
                <a:gd name="T30" fmla="*/ 59 w 198"/>
                <a:gd name="T31" fmla="*/ 173 h 226"/>
                <a:gd name="T32" fmla="*/ 62 w 198"/>
                <a:gd name="T33" fmla="*/ 179 h 226"/>
                <a:gd name="T34" fmla="*/ 64 w 198"/>
                <a:gd name="T35" fmla="*/ 189 h 226"/>
                <a:gd name="T36" fmla="*/ 63 w 198"/>
                <a:gd name="T37" fmla="*/ 199 h 226"/>
                <a:gd name="T38" fmla="*/ 66 w 198"/>
                <a:gd name="T39" fmla="*/ 203 h 226"/>
                <a:gd name="T40" fmla="*/ 66 w 198"/>
                <a:gd name="T41" fmla="*/ 211 h 226"/>
                <a:gd name="T42" fmla="*/ 70 w 198"/>
                <a:gd name="T43" fmla="*/ 226 h 226"/>
                <a:gd name="T44" fmla="*/ 77 w 198"/>
                <a:gd name="T45" fmla="*/ 219 h 226"/>
                <a:gd name="T46" fmla="*/ 77 w 198"/>
                <a:gd name="T47" fmla="*/ 202 h 226"/>
                <a:gd name="T48" fmla="*/ 89 w 198"/>
                <a:gd name="T49" fmla="*/ 191 h 226"/>
                <a:gd name="T50" fmla="*/ 91 w 198"/>
                <a:gd name="T51" fmla="*/ 175 h 226"/>
                <a:gd name="T52" fmla="*/ 101 w 198"/>
                <a:gd name="T53" fmla="*/ 170 h 226"/>
                <a:gd name="T54" fmla="*/ 112 w 198"/>
                <a:gd name="T55" fmla="*/ 169 h 226"/>
                <a:gd name="T56" fmla="*/ 129 w 198"/>
                <a:gd name="T57" fmla="*/ 146 h 226"/>
                <a:gd name="T58" fmla="*/ 145 w 198"/>
                <a:gd name="T59" fmla="*/ 150 h 226"/>
                <a:gd name="T60" fmla="*/ 152 w 198"/>
                <a:gd name="T61" fmla="*/ 153 h 226"/>
                <a:gd name="T62" fmla="*/ 168 w 198"/>
                <a:gd name="T63" fmla="*/ 160 h 226"/>
                <a:gd name="T64" fmla="*/ 178 w 198"/>
                <a:gd name="T65" fmla="*/ 148 h 226"/>
                <a:gd name="T66" fmla="*/ 181 w 198"/>
                <a:gd name="T67" fmla="*/ 138 h 226"/>
                <a:gd name="T68" fmla="*/ 177 w 198"/>
                <a:gd name="T69" fmla="*/ 129 h 226"/>
                <a:gd name="T70" fmla="*/ 185 w 198"/>
                <a:gd name="T71" fmla="*/ 118 h 226"/>
                <a:gd name="T72" fmla="*/ 198 w 198"/>
                <a:gd name="T73" fmla="*/ 102 h 226"/>
                <a:gd name="T74" fmla="*/ 185 w 198"/>
                <a:gd name="T75" fmla="*/ 89 h 226"/>
                <a:gd name="T76" fmla="*/ 175 w 198"/>
                <a:gd name="T77" fmla="*/ 79 h 226"/>
                <a:gd name="T78" fmla="*/ 160 w 198"/>
                <a:gd name="T79" fmla="*/ 83 h 226"/>
                <a:gd name="T80" fmla="*/ 158 w 198"/>
                <a:gd name="T81" fmla="*/ 80 h 226"/>
                <a:gd name="T82" fmla="*/ 144 w 198"/>
                <a:gd name="T83" fmla="*/ 79 h 226"/>
                <a:gd name="T84" fmla="*/ 132 w 198"/>
                <a:gd name="T85" fmla="*/ 76 h 226"/>
                <a:gd name="T86" fmla="*/ 120 w 198"/>
                <a:gd name="T87" fmla="*/ 77 h 226"/>
                <a:gd name="T88" fmla="*/ 110 w 198"/>
                <a:gd name="T89" fmla="*/ 89 h 226"/>
                <a:gd name="T90" fmla="*/ 106 w 198"/>
                <a:gd name="T91" fmla="*/ 85 h 226"/>
                <a:gd name="T92" fmla="*/ 108 w 198"/>
                <a:gd name="T93" fmla="*/ 79 h 226"/>
                <a:gd name="T94" fmla="*/ 105 w 198"/>
                <a:gd name="T95" fmla="*/ 67 h 226"/>
                <a:gd name="T96" fmla="*/ 102 w 198"/>
                <a:gd name="T97" fmla="*/ 60 h 226"/>
                <a:gd name="T98" fmla="*/ 106 w 198"/>
                <a:gd name="T99" fmla="*/ 46 h 226"/>
                <a:gd name="T100" fmla="*/ 113 w 198"/>
                <a:gd name="T101" fmla="*/ 41 h 226"/>
                <a:gd name="T102" fmla="*/ 117 w 198"/>
                <a:gd name="T103" fmla="*/ 29 h 226"/>
                <a:gd name="T104" fmla="*/ 118 w 198"/>
                <a:gd name="T105" fmla="*/ 11 h 226"/>
                <a:gd name="T106" fmla="*/ 110 w 198"/>
                <a:gd name="T107" fmla="*/ 0 h 226"/>
                <a:gd name="T108" fmla="*/ 96 w 198"/>
                <a:gd name="T109" fmla="*/ 7 h 226"/>
                <a:gd name="T110" fmla="*/ 75 w 198"/>
                <a:gd name="T111" fmla="*/ 18 h 226"/>
                <a:gd name="T112" fmla="*/ 71 w 198"/>
                <a:gd name="T113" fmla="*/ 22 h 226"/>
                <a:gd name="T114" fmla="*/ 79 w 198"/>
                <a:gd name="T115" fmla="*/ 29 h 226"/>
                <a:gd name="T116" fmla="*/ 74 w 198"/>
                <a:gd name="T117" fmla="*/ 41 h 226"/>
                <a:gd name="T118" fmla="*/ 67 w 198"/>
                <a:gd name="T119" fmla="*/ 53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98" h="226">
                  <a:moveTo>
                    <a:pt x="66" y="56"/>
                  </a:moveTo>
                  <a:lnTo>
                    <a:pt x="66" y="65"/>
                  </a:lnTo>
                  <a:lnTo>
                    <a:pt x="66" y="67"/>
                  </a:lnTo>
                  <a:lnTo>
                    <a:pt x="66" y="68"/>
                  </a:lnTo>
                  <a:lnTo>
                    <a:pt x="66" y="69"/>
                  </a:lnTo>
                  <a:lnTo>
                    <a:pt x="64" y="71"/>
                  </a:lnTo>
                  <a:lnTo>
                    <a:pt x="64" y="72"/>
                  </a:lnTo>
                  <a:lnTo>
                    <a:pt x="64" y="72"/>
                  </a:lnTo>
                  <a:lnTo>
                    <a:pt x="63" y="72"/>
                  </a:lnTo>
                  <a:lnTo>
                    <a:pt x="63" y="72"/>
                  </a:lnTo>
                  <a:lnTo>
                    <a:pt x="62" y="73"/>
                  </a:lnTo>
                  <a:lnTo>
                    <a:pt x="59" y="73"/>
                  </a:lnTo>
                  <a:lnTo>
                    <a:pt x="58" y="73"/>
                  </a:lnTo>
                  <a:lnTo>
                    <a:pt x="56" y="73"/>
                  </a:lnTo>
                  <a:lnTo>
                    <a:pt x="55" y="73"/>
                  </a:lnTo>
                  <a:lnTo>
                    <a:pt x="54" y="73"/>
                  </a:lnTo>
                  <a:lnTo>
                    <a:pt x="51" y="75"/>
                  </a:lnTo>
                  <a:lnTo>
                    <a:pt x="48" y="76"/>
                  </a:lnTo>
                  <a:lnTo>
                    <a:pt x="47" y="76"/>
                  </a:lnTo>
                  <a:lnTo>
                    <a:pt x="46" y="77"/>
                  </a:lnTo>
                  <a:lnTo>
                    <a:pt x="43" y="77"/>
                  </a:lnTo>
                  <a:lnTo>
                    <a:pt x="41" y="77"/>
                  </a:lnTo>
                  <a:lnTo>
                    <a:pt x="40" y="77"/>
                  </a:lnTo>
                  <a:lnTo>
                    <a:pt x="39" y="77"/>
                  </a:lnTo>
                  <a:lnTo>
                    <a:pt x="36" y="79"/>
                  </a:lnTo>
                  <a:lnTo>
                    <a:pt x="35" y="79"/>
                  </a:lnTo>
                  <a:lnTo>
                    <a:pt x="32" y="80"/>
                  </a:lnTo>
                  <a:lnTo>
                    <a:pt x="29" y="81"/>
                  </a:lnTo>
                  <a:lnTo>
                    <a:pt x="27" y="84"/>
                  </a:lnTo>
                  <a:lnTo>
                    <a:pt x="24" y="85"/>
                  </a:lnTo>
                  <a:lnTo>
                    <a:pt x="20" y="88"/>
                  </a:lnTo>
                  <a:lnTo>
                    <a:pt x="19" y="89"/>
                  </a:lnTo>
                  <a:lnTo>
                    <a:pt x="20" y="89"/>
                  </a:lnTo>
                  <a:lnTo>
                    <a:pt x="24" y="94"/>
                  </a:lnTo>
                  <a:lnTo>
                    <a:pt x="27" y="95"/>
                  </a:lnTo>
                  <a:lnTo>
                    <a:pt x="29" y="96"/>
                  </a:lnTo>
                  <a:lnTo>
                    <a:pt x="32" y="99"/>
                  </a:lnTo>
                  <a:lnTo>
                    <a:pt x="33" y="100"/>
                  </a:lnTo>
                  <a:lnTo>
                    <a:pt x="36" y="102"/>
                  </a:lnTo>
                  <a:lnTo>
                    <a:pt x="37" y="104"/>
                  </a:lnTo>
                  <a:lnTo>
                    <a:pt x="39" y="106"/>
                  </a:lnTo>
                  <a:lnTo>
                    <a:pt x="40" y="108"/>
                  </a:lnTo>
                  <a:lnTo>
                    <a:pt x="40" y="108"/>
                  </a:lnTo>
                  <a:lnTo>
                    <a:pt x="40" y="110"/>
                  </a:lnTo>
                  <a:lnTo>
                    <a:pt x="40" y="111"/>
                  </a:lnTo>
                  <a:lnTo>
                    <a:pt x="40" y="111"/>
                  </a:lnTo>
                  <a:lnTo>
                    <a:pt x="39" y="112"/>
                  </a:lnTo>
                  <a:lnTo>
                    <a:pt x="39" y="112"/>
                  </a:lnTo>
                  <a:lnTo>
                    <a:pt x="39" y="114"/>
                  </a:lnTo>
                  <a:lnTo>
                    <a:pt x="37" y="114"/>
                  </a:lnTo>
                  <a:lnTo>
                    <a:pt x="36" y="115"/>
                  </a:lnTo>
                  <a:lnTo>
                    <a:pt x="35" y="115"/>
                  </a:lnTo>
                  <a:lnTo>
                    <a:pt x="33" y="116"/>
                  </a:lnTo>
                  <a:lnTo>
                    <a:pt x="32" y="118"/>
                  </a:lnTo>
                  <a:lnTo>
                    <a:pt x="31" y="118"/>
                  </a:lnTo>
                  <a:lnTo>
                    <a:pt x="29" y="119"/>
                  </a:lnTo>
                  <a:lnTo>
                    <a:pt x="29" y="119"/>
                  </a:lnTo>
                  <a:lnTo>
                    <a:pt x="28" y="119"/>
                  </a:lnTo>
                  <a:lnTo>
                    <a:pt x="28" y="119"/>
                  </a:lnTo>
                  <a:lnTo>
                    <a:pt x="27" y="119"/>
                  </a:lnTo>
                  <a:lnTo>
                    <a:pt x="27" y="119"/>
                  </a:lnTo>
                  <a:lnTo>
                    <a:pt x="25" y="119"/>
                  </a:lnTo>
                  <a:lnTo>
                    <a:pt x="24" y="118"/>
                  </a:lnTo>
                  <a:lnTo>
                    <a:pt x="23" y="118"/>
                  </a:lnTo>
                  <a:lnTo>
                    <a:pt x="20" y="116"/>
                  </a:lnTo>
                  <a:lnTo>
                    <a:pt x="17" y="116"/>
                  </a:lnTo>
                  <a:lnTo>
                    <a:pt x="17" y="116"/>
                  </a:lnTo>
                  <a:lnTo>
                    <a:pt x="16" y="116"/>
                  </a:lnTo>
                  <a:lnTo>
                    <a:pt x="14" y="116"/>
                  </a:lnTo>
                  <a:lnTo>
                    <a:pt x="13" y="116"/>
                  </a:lnTo>
                  <a:lnTo>
                    <a:pt x="13" y="116"/>
                  </a:lnTo>
                  <a:lnTo>
                    <a:pt x="12" y="118"/>
                  </a:lnTo>
                  <a:lnTo>
                    <a:pt x="12" y="118"/>
                  </a:lnTo>
                  <a:lnTo>
                    <a:pt x="12" y="118"/>
                  </a:lnTo>
                  <a:lnTo>
                    <a:pt x="12" y="119"/>
                  </a:lnTo>
                  <a:lnTo>
                    <a:pt x="10" y="121"/>
                  </a:lnTo>
                  <a:lnTo>
                    <a:pt x="10" y="122"/>
                  </a:lnTo>
                  <a:lnTo>
                    <a:pt x="9" y="122"/>
                  </a:lnTo>
                  <a:lnTo>
                    <a:pt x="8" y="123"/>
                  </a:lnTo>
                  <a:lnTo>
                    <a:pt x="6" y="123"/>
                  </a:lnTo>
                  <a:lnTo>
                    <a:pt x="5" y="126"/>
                  </a:lnTo>
                  <a:lnTo>
                    <a:pt x="2" y="127"/>
                  </a:lnTo>
                  <a:lnTo>
                    <a:pt x="1" y="130"/>
                  </a:lnTo>
                  <a:lnTo>
                    <a:pt x="0" y="131"/>
                  </a:lnTo>
                  <a:lnTo>
                    <a:pt x="0" y="133"/>
                  </a:lnTo>
                  <a:lnTo>
                    <a:pt x="1" y="134"/>
                  </a:lnTo>
                  <a:lnTo>
                    <a:pt x="2" y="135"/>
                  </a:lnTo>
                  <a:lnTo>
                    <a:pt x="4" y="138"/>
                  </a:lnTo>
                  <a:lnTo>
                    <a:pt x="5" y="139"/>
                  </a:lnTo>
                  <a:lnTo>
                    <a:pt x="6" y="141"/>
                  </a:lnTo>
                  <a:lnTo>
                    <a:pt x="8" y="142"/>
                  </a:lnTo>
                  <a:lnTo>
                    <a:pt x="9" y="143"/>
                  </a:lnTo>
                  <a:lnTo>
                    <a:pt x="10" y="143"/>
                  </a:lnTo>
                  <a:lnTo>
                    <a:pt x="13" y="143"/>
                  </a:lnTo>
                  <a:lnTo>
                    <a:pt x="14" y="143"/>
                  </a:lnTo>
                  <a:lnTo>
                    <a:pt x="16" y="143"/>
                  </a:lnTo>
                  <a:lnTo>
                    <a:pt x="19" y="143"/>
                  </a:lnTo>
                  <a:lnTo>
                    <a:pt x="21" y="142"/>
                  </a:lnTo>
                  <a:lnTo>
                    <a:pt x="23" y="142"/>
                  </a:lnTo>
                  <a:lnTo>
                    <a:pt x="24" y="142"/>
                  </a:lnTo>
                  <a:lnTo>
                    <a:pt x="25" y="143"/>
                  </a:lnTo>
                  <a:lnTo>
                    <a:pt x="25" y="143"/>
                  </a:lnTo>
                  <a:lnTo>
                    <a:pt x="27" y="143"/>
                  </a:lnTo>
                  <a:lnTo>
                    <a:pt x="29" y="145"/>
                  </a:lnTo>
                  <a:lnTo>
                    <a:pt x="29" y="145"/>
                  </a:lnTo>
                  <a:lnTo>
                    <a:pt x="31" y="145"/>
                  </a:lnTo>
                  <a:lnTo>
                    <a:pt x="32" y="145"/>
                  </a:lnTo>
                  <a:lnTo>
                    <a:pt x="33" y="145"/>
                  </a:lnTo>
                  <a:lnTo>
                    <a:pt x="35" y="145"/>
                  </a:lnTo>
                  <a:lnTo>
                    <a:pt x="36" y="146"/>
                  </a:lnTo>
                  <a:lnTo>
                    <a:pt x="37" y="146"/>
                  </a:lnTo>
                  <a:lnTo>
                    <a:pt x="39" y="148"/>
                  </a:lnTo>
                  <a:lnTo>
                    <a:pt x="40" y="149"/>
                  </a:lnTo>
                  <a:lnTo>
                    <a:pt x="41" y="150"/>
                  </a:lnTo>
                  <a:lnTo>
                    <a:pt x="43" y="152"/>
                  </a:lnTo>
                  <a:lnTo>
                    <a:pt x="46" y="152"/>
                  </a:lnTo>
                  <a:lnTo>
                    <a:pt x="47" y="152"/>
                  </a:lnTo>
                  <a:lnTo>
                    <a:pt x="50" y="152"/>
                  </a:lnTo>
                  <a:lnTo>
                    <a:pt x="50" y="152"/>
                  </a:lnTo>
                  <a:lnTo>
                    <a:pt x="51" y="152"/>
                  </a:lnTo>
                  <a:lnTo>
                    <a:pt x="51" y="153"/>
                  </a:lnTo>
                  <a:lnTo>
                    <a:pt x="51" y="153"/>
                  </a:lnTo>
                  <a:lnTo>
                    <a:pt x="52" y="153"/>
                  </a:lnTo>
                  <a:lnTo>
                    <a:pt x="52" y="154"/>
                  </a:lnTo>
                  <a:lnTo>
                    <a:pt x="52" y="154"/>
                  </a:lnTo>
                  <a:lnTo>
                    <a:pt x="52" y="156"/>
                  </a:lnTo>
                  <a:lnTo>
                    <a:pt x="52" y="156"/>
                  </a:lnTo>
                  <a:lnTo>
                    <a:pt x="52" y="157"/>
                  </a:lnTo>
                  <a:lnTo>
                    <a:pt x="52" y="157"/>
                  </a:lnTo>
                  <a:lnTo>
                    <a:pt x="54" y="158"/>
                  </a:lnTo>
                  <a:lnTo>
                    <a:pt x="54" y="160"/>
                  </a:lnTo>
                  <a:lnTo>
                    <a:pt x="55" y="161"/>
                  </a:lnTo>
                  <a:lnTo>
                    <a:pt x="55" y="161"/>
                  </a:lnTo>
                  <a:lnTo>
                    <a:pt x="56" y="162"/>
                  </a:lnTo>
                  <a:lnTo>
                    <a:pt x="56" y="162"/>
                  </a:lnTo>
                  <a:lnTo>
                    <a:pt x="58" y="164"/>
                  </a:lnTo>
                  <a:lnTo>
                    <a:pt x="58" y="165"/>
                  </a:lnTo>
                  <a:lnTo>
                    <a:pt x="59" y="165"/>
                  </a:lnTo>
                  <a:lnTo>
                    <a:pt x="59" y="166"/>
                  </a:lnTo>
                  <a:lnTo>
                    <a:pt x="59" y="168"/>
                  </a:lnTo>
                  <a:lnTo>
                    <a:pt x="60" y="169"/>
                  </a:lnTo>
                  <a:lnTo>
                    <a:pt x="59" y="169"/>
                  </a:lnTo>
                  <a:lnTo>
                    <a:pt x="59" y="172"/>
                  </a:lnTo>
                  <a:lnTo>
                    <a:pt x="59" y="173"/>
                  </a:lnTo>
                  <a:lnTo>
                    <a:pt x="59" y="175"/>
                  </a:lnTo>
                  <a:lnTo>
                    <a:pt x="60" y="175"/>
                  </a:lnTo>
                  <a:lnTo>
                    <a:pt x="60" y="175"/>
                  </a:lnTo>
                  <a:lnTo>
                    <a:pt x="60" y="175"/>
                  </a:lnTo>
                  <a:lnTo>
                    <a:pt x="60" y="175"/>
                  </a:lnTo>
                  <a:lnTo>
                    <a:pt x="60" y="176"/>
                  </a:lnTo>
                  <a:lnTo>
                    <a:pt x="62" y="176"/>
                  </a:lnTo>
                  <a:lnTo>
                    <a:pt x="62" y="177"/>
                  </a:lnTo>
                  <a:lnTo>
                    <a:pt x="62" y="179"/>
                  </a:lnTo>
                  <a:lnTo>
                    <a:pt x="60" y="180"/>
                  </a:lnTo>
                  <a:lnTo>
                    <a:pt x="60" y="184"/>
                  </a:lnTo>
                  <a:lnTo>
                    <a:pt x="59" y="185"/>
                  </a:lnTo>
                  <a:lnTo>
                    <a:pt x="60" y="185"/>
                  </a:lnTo>
                  <a:lnTo>
                    <a:pt x="63" y="187"/>
                  </a:lnTo>
                  <a:lnTo>
                    <a:pt x="63" y="187"/>
                  </a:lnTo>
                  <a:lnTo>
                    <a:pt x="63" y="188"/>
                  </a:lnTo>
                  <a:lnTo>
                    <a:pt x="63" y="188"/>
                  </a:lnTo>
                  <a:lnTo>
                    <a:pt x="64" y="189"/>
                  </a:lnTo>
                  <a:lnTo>
                    <a:pt x="64" y="191"/>
                  </a:lnTo>
                  <a:lnTo>
                    <a:pt x="64" y="191"/>
                  </a:lnTo>
                  <a:lnTo>
                    <a:pt x="64" y="192"/>
                  </a:lnTo>
                  <a:lnTo>
                    <a:pt x="63" y="193"/>
                  </a:lnTo>
                  <a:lnTo>
                    <a:pt x="63" y="195"/>
                  </a:lnTo>
                  <a:lnTo>
                    <a:pt x="63" y="195"/>
                  </a:lnTo>
                  <a:lnTo>
                    <a:pt x="63" y="196"/>
                  </a:lnTo>
                  <a:lnTo>
                    <a:pt x="63" y="198"/>
                  </a:lnTo>
                  <a:lnTo>
                    <a:pt x="63" y="199"/>
                  </a:lnTo>
                  <a:lnTo>
                    <a:pt x="64" y="199"/>
                  </a:lnTo>
                  <a:lnTo>
                    <a:pt x="64" y="200"/>
                  </a:lnTo>
                  <a:lnTo>
                    <a:pt x="64" y="200"/>
                  </a:lnTo>
                  <a:lnTo>
                    <a:pt x="66" y="200"/>
                  </a:lnTo>
                  <a:lnTo>
                    <a:pt x="66" y="200"/>
                  </a:lnTo>
                  <a:lnTo>
                    <a:pt x="66" y="202"/>
                  </a:lnTo>
                  <a:lnTo>
                    <a:pt x="67" y="202"/>
                  </a:lnTo>
                  <a:lnTo>
                    <a:pt x="66" y="203"/>
                  </a:lnTo>
                  <a:lnTo>
                    <a:pt x="66" y="203"/>
                  </a:lnTo>
                  <a:lnTo>
                    <a:pt x="66" y="204"/>
                  </a:lnTo>
                  <a:lnTo>
                    <a:pt x="66" y="204"/>
                  </a:lnTo>
                  <a:lnTo>
                    <a:pt x="64" y="206"/>
                  </a:lnTo>
                  <a:lnTo>
                    <a:pt x="64" y="206"/>
                  </a:lnTo>
                  <a:lnTo>
                    <a:pt x="64" y="207"/>
                  </a:lnTo>
                  <a:lnTo>
                    <a:pt x="64" y="208"/>
                  </a:lnTo>
                  <a:lnTo>
                    <a:pt x="64" y="210"/>
                  </a:lnTo>
                  <a:lnTo>
                    <a:pt x="64" y="211"/>
                  </a:lnTo>
                  <a:lnTo>
                    <a:pt x="66" y="211"/>
                  </a:lnTo>
                  <a:lnTo>
                    <a:pt x="66" y="212"/>
                  </a:lnTo>
                  <a:lnTo>
                    <a:pt x="67" y="215"/>
                  </a:lnTo>
                  <a:lnTo>
                    <a:pt x="68" y="218"/>
                  </a:lnTo>
                  <a:lnTo>
                    <a:pt x="68" y="220"/>
                  </a:lnTo>
                  <a:lnTo>
                    <a:pt x="70" y="222"/>
                  </a:lnTo>
                  <a:lnTo>
                    <a:pt x="70" y="223"/>
                  </a:lnTo>
                  <a:lnTo>
                    <a:pt x="70" y="225"/>
                  </a:lnTo>
                  <a:lnTo>
                    <a:pt x="70" y="225"/>
                  </a:lnTo>
                  <a:lnTo>
                    <a:pt x="70" y="226"/>
                  </a:lnTo>
                  <a:lnTo>
                    <a:pt x="70" y="226"/>
                  </a:lnTo>
                  <a:lnTo>
                    <a:pt x="71" y="226"/>
                  </a:lnTo>
                  <a:lnTo>
                    <a:pt x="71" y="225"/>
                  </a:lnTo>
                  <a:lnTo>
                    <a:pt x="71" y="225"/>
                  </a:lnTo>
                  <a:lnTo>
                    <a:pt x="73" y="225"/>
                  </a:lnTo>
                  <a:lnTo>
                    <a:pt x="74" y="222"/>
                  </a:lnTo>
                  <a:lnTo>
                    <a:pt x="75" y="222"/>
                  </a:lnTo>
                  <a:lnTo>
                    <a:pt x="75" y="220"/>
                  </a:lnTo>
                  <a:lnTo>
                    <a:pt x="77" y="219"/>
                  </a:lnTo>
                  <a:lnTo>
                    <a:pt x="77" y="218"/>
                  </a:lnTo>
                  <a:lnTo>
                    <a:pt x="77" y="215"/>
                  </a:lnTo>
                  <a:lnTo>
                    <a:pt x="77" y="212"/>
                  </a:lnTo>
                  <a:lnTo>
                    <a:pt x="77" y="211"/>
                  </a:lnTo>
                  <a:lnTo>
                    <a:pt x="77" y="208"/>
                  </a:lnTo>
                  <a:lnTo>
                    <a:pt x="77" y="207"/>
                  </a:lnTo>
                  <a:lnTo>
                    <a:pt x="77" y="206"/>
                  </a:lnTo>
                  <a:lnTo>
                    <a:pt x="77" y="203"/>
                  </a:lnTo>
                  <a:lnTo>
                    <a:pt x="77" y="202"/>
                  </a:lnTo>
                  <a:lnTo>
                    <a:pt x="78" y="202"/>
                  </a:lnTo>
                  <a:lnTo>
                    <a:pt x="78" y="200"/>
                  </a:lnTo>
                  <a:lnTo>
                    <a:pt x="78" y="200"/>
                  </a:lnTo>
                  <a:lnTo>
                    <a:pt x="79" y="200"/>
                  </a:lnTo>
                  <a:lnTo>
                    <a:pt x="82" y="198"/>
                  </a:lnTo>
                  <a:lnTo>
                    <a:pt x="85" y="196"/>
                  </a:lnTo>
                  <a:lnTo>
                    <a:pt x="86" y="195"/>
                  </a:lnTo>
                  <a:lnTo>
                    <a:pt x="87" y="192"/>
                  </a:lnTo>
                  <a:lnTo>
                    <a:pt x="89" y="191"/>
                  </a:lnTo>
                  <a:lnTo>
                    <a:pt x="89" y="188"/>
                  </a:lnTo>
                  <a:lnTo>
                    <a:pt x="89" y="185"/>
                  </a:lnTo>
                  <a:lnTo>
                    <a:pt x="90" y="183"/>
                  </a:lnTo>
                  <a:lnTo>
                    <a:pt x="90" y="181"/>
                  </a:lnTo>
                  <a:lnTo>
                    <a:pt x="90" y="179"/>
                  </a:lnTo>
                  <a:lnTo>
                    <a:pt x="90" y="179"/>
                  </a:lnTo>
                  <a:lnTo>
                    <a:pt x="91" y="177"/>
                  </a:lnTo>
                  <a:lnTo>
                    <a:pt x="91" y="176"/>
                  </a:lnTo>
                  <a:lnTo>
                    <a:pt x="91" y="175"/>
                  </a:lnTo>
                  <a:lnTo>
                    <a:pt x="93" y="173"/>
                  </a:lnTo>
                  <a:lnTo>
                    <a:pt x="94" y="172"/>
                  </a:lnTo>
                  <a:lnTo>
                    <a:pt x="96" y="170"/>
                  </a:lnTo>
                  <a:lnTo>
                    <a:pt x="96" y="170"/>
                  </a:lnTo>
                  <a:lnTo>
                    <a:pt x="97" y="170"/>
                  </a:lnTo>
                  <a:lnTo>
                    <a:pt x="98" y="170"/>
                  </a:lnTo>
                  <a:lnTo>
                    <a:pt x="100" y="170"/>
                  </a:lnTo>
                  <a:lnTo>
                    <a:pt x="101" y="170"/>
                  </a:lnTo>
                  <a:lnTo>
                    <a:pt x="101" y="170"/>
                  </a:lnTo>
                  <a:lnTo>
                    <a:pt x="102" y="172"/>
                  </a:lnTo>
                  <a:lnTo>
                    <a:pt x="104" y="172"/>
                  </a:lnTo>
                  <a:lnTo>
                    <a:pt x="105" y="172"/>
                  </a:lnTo>
                  <a:lnTo>
                    <a:pt x="106" y="172"/>
                  </a:lnTo>
                  <a:lnTo>
                    <a:pt x="108" y="172"/>
                  </a:lnTo>
                  <a:lnTo>
                    <a:pt x="108" y="172"/>
                  </a:lnTo>
                  <a:lnTo>
                    <a:pt x="109" y="170"/>
                  </a:lnTo>
                  <a:lnTo>
                    <a:pt x="110" y="169"/>
                  </a:lnTo>
                  <a:lnTo>
                    <a:pt x="112" y="169"/>
                  </a:lnTo>
                  <a:lnTo>
                    <a:pt x="114" y="166"/>
                  </a:lnTo>
                  <a:lnTo>
                    <a:pt x="116" y="164"/>
                  </a:lnTo>
                  <a:lnTo>
                    <a:pt x="118" y="160"/>
                  </a:lnTo>
                  <a:lnTo>
                    <a:pt x="121" y="157"/>
                  </a:lnTo>
                  <a:lnTo>
                    <a:pt x="123" y="153"/>
                  </a:lnTo>
                  <a:lnTo>
                    <a:pt x="124" y="150"/>
                  </a:lnTo>
                  <a:lnTo>
                    <a:pt x="127" y="148"/>
                  </a:lnTo>
                  <a:lnTo>
                    <a:pt x="128" y="146"/>
                  </a:lnTo>
                  <a:lnTo>
                    <a:pt x="129" y="146"/>
                  </a:lnTo>
                  <a:lnTo>
                    <a:pt x="131" y="145"/>
                  </a:lnTo>
                  <a:lnTo>
                    <a:pt x="132" y="145"/>
                  </a:lnTo>
                  <a:lnTo>
                    <a:pt x="133" y="145"/>
                  </a:lnTo>
                  <a:lnTo>
                    <a:pt x="136" y="145"/>
                  </a:lnTo>
                  <a:lnTo>
                    <a:pt x="137" y="146"/>
                  </a:lnTo>
                  <a:lnTo>
                    <a:pt x="140" y="148"/>
                  </a:lnTo>
                  <a:lnTo>
                    <a:pt x="143" y="149"/>
                  </a:lnTo>
                  <a:lnTo>
                    <a:pt x="144" y="150"/>
                  </a:lnTo>
                  <a:lnTo>
                    <a:pt x="145" y="150"/>
                  </a:lnTo>
                  <a:lnTo>
                    <a:pt x="147" y="150"/>
                  </a:lnTo>
                  <a:lnTo>
                    <a:pt x="148" y="152"/>
                  </a:lnTo>
                  <a:lnTo>
                    <a:pt x="148" y="152"/>
                  </a:lnTo>
                  <a:lnTo>
                    <a:pt x="150" y="152"/>
                  </a:lnTo>
                  <a:lnTo>
                    <a:pt x="150" y="150"/>
                  </a:lnTo>
                  <a:lnTo>
                    <a:pt x="150" y="152"/>
                  </a:lnTo>
                  <a:lnTo>
                    <a:pt x="151" y="152"/>
                  </a:lnTo>
                  <a:lnTo>
                    <a:pt x="151" y="152"/>
                  </a:lnTo>
                  <a:lnTo>
                    <a:pt x="152" y="153"/>
                  </a:lnTo>
                  <a:lnTo>
                    <a:pt x="155" y="154"/>
                  </a:lnTo>
                  <a:lnTo>
                    <a:pt x="156" y="156"/>
                  </a:lnTo>
                  <a:lnTo>
                    <a:pt x="158" y="157"/>
                  </a:lnTo>
                  <a:lnTo>
                    <a:pt x="160" y="158"/>
                  </a:lnTo>
                  <a:lnTo>
                    <a:pt x="162" y="160"/>
                  </a:lnTo>
                  <a:lnTo>
                    <a:pt x="164" y="162"/>
                  </a:lnTo>
                  <a:lnTo>
                    <a:pt x="166" y="162"/>
                  </a:lnTo>
                  <a:lnTo>
                    <a:pt x="166" y="161"/>
                  </a:lnTo>
                  <a:lnTo>
                    <a:pt x="168" y="160"/>
                  </a:lnTo>
                  <a:lnTo>
                    <a:pt x="170" y="158"/>
                  </a:lnTo>
                  <a:lnTo>
                    <a:pt x="171" y="157"/>
                  </a:lnTo>
                  <a:lnTo>
                    <a:pt x="172" y="156"/>
                  </a:lnTo>
                  <a:lnTo>
                    <a:pt x="174" y="154"/>
                  </a:lnTo>
                  <a:lnTo>
                    <a:pt x="175" y="153"/>
                  </a:lnTo>
                  <a:lnTo>
                    <a:pt x="177" y="153"/>
                  </a:lnTo>
                  <a:lnTo>
                    <a:pt x="177" y="152"/>
                  </a:lnTo>
                  <a:lnTo>
                    <a:pt x="177" y="149"/>
                  </a:lnTo>
                  <a:lnTo>
                    <a:pt x="178" y="148"/>
                  </a:lnTo>
                  <a:lnTo>
                    <a:pt x="178" y="145"/>
                  </a:lnTo>
                  <a:lnTo>
                    <a:pt x="179" y="143"/>
                  </a:lnTo>
                  <a:lnTo>
                    <a:pt x="181" y="142"/>
                  </a:lnTo>
                  <a:lnTo>
                    <a:pt x="181" y="142"/>
                  </a:lnTo>
                  <a:lnTo>
                    <a:pt x="181" y="141"/>
                  </a:lnTo>
                  <a:lnTo>
                    <a:pt x="182" y="141"/>
                  </a:lnTo>
                  <a:lnTo>
                    <a:pt x="182" y="139"/>
                  </a:lnTo>
                  <a:lnTo>
                    <a:pt x="181" y="138"/>
                  </a:lnTo>
                  <a:lnTo>
                    <a:pt x="181" y="138"/>
                  </a:lnTo>
                  <a:lnTo>
                    <a:pt x="181" y="137"/>
                  </a:lnTo>
                  <a:lnTo>
                    <a:pt x="179" y="137"/>
                  </a:lnTo>
                  <a:lnTo>
                    <a:pt x="179" y="135"/>
                  </a:lnTo>
                  <a:lnTo>
                    <a:pt x="178" y="134"/>
                  </a:lnTo>
                  <a:lnTo>
                    <a:pt x="178" y="133"/>
                  </a:lnTo>
                  <a:lnTo>
                    <a:pt x="177" y="131"/>
                  </a:lnTo>
                  <a:lnTo>
                    <a:pt x="177" y="130"/>
                  </a:lnTo>
                  <a:lnTo>
                    <a:pt x="177" y="130"/>
                  </a:lnTo>
                  <a:lnTo>
                    <a:pt x="177" y="129"/>
                  </a:lnTo>
                  <a:lnTo>
                    <a:pt x="177" y="127"/>
                  </a:lnTo>
                  <a:lnTo>
                    <a:pt x="177" y="126"/>
                  </a:lnTo>
                  <a:lnTo>
                    <a:pt x="178" y="125"/>
                  </a:lnTo>
                  <a:lnTo>
                    <a:pt x="178" y="123"/>
                  </a:lnTo>
                  <a:lnTo>
                    <a:pt x="179" y="122"/>
                  </a:lnTo>
                  <a:lnTo>
                    <a:pt x="181" y="121"/>
                  </a:lnTo>
                  <a:lnTo>
                    <a:pt x="182" y="121"/>
                  </a:lnTo>
                  <a:lnTo>
                    <a:pt x="183" y="119"/>
                  </a:lnTo>
                  <a:lnTo>
                    <a:pt x="185" y="118"/>
                  </a:lnTo>
                  <a:lnTo>
                    <a:pt x="187" y="116"/>
                  </a:lnTo>
                  <a:lnTo>
                    <a:pt x="190" y="114"/>
                  </a:lnTo>
                  <a:lnTo>
                    <a:pt x="193" y="111"/>
                  </a:lnTo>
                  <a:lnTo>
                    <a:pt x="195" y="108"/>
                  </a:lnTo>
                  <a:lnTo>
                    <a:pt x="197" y="107"/>
                  </a:lnTo>
                  <a:lnTo>
                    <a:pt x="197" y="106"/>
                  </a:lnTo>
                  <a:lnTo>
                    <a:pt x="198" y="104"/>
                  </a:lnTo>
                  <a:lnTo>
                    <a:pt x="198" y="103"/>
                  </a:lnTo>
                  <a:lnTo>
                    <a:pt x="198" y="102"/>
                  </a:lnTo>
                  <a:lnTo>
                    <a:pt x="198" y="100"/>
                  </a:lnTo>
                  <a:lnTo>
                    <a:pt x="198" y="99"/>
                  </a:lnTo>
                  <a:lnTo>
                    <a:pt x="198" y="99"/>
                  </a:lnTo>
                  <a:lnTo>
                    <a:pt x="197" y="96"/>
                  </a:lnTo>
                  <a:lnTo>
                    <a:pt x="194" y="95"/>
                  </a:lnTo>
                  <a:lnTo>
                    <a:pt x="191" y="94"/>
                  </a:lnTo>
                  <a:lnTo>
                    <a:pt x="190" y="92"/>
                  </a:lnTo>
                  <a:lnTo>
                    <a:pt x="187" y="91"/>
                  </a:lnTo>
                  <a:lnTo>
                    <a:pt x="185" y="89"/>
                  </a:lnTo>
                  <a:lnTo>
                    <a:pt x="183" y="88"/>
                  </a:lnTo>
                  <a:lnTo>
                    <a:pt x="181" y="87"/>
                  </a:lnTo>
                  <a:lnTo>
                    <a:pt x="179" y="84"/>
                  </a:lnTo>
                  <a:lnTo>
                    <a:pt x="178" y="83"/>
                  </a:lnTo>
                  <a:lnTo>
                    <a:pt x="178" y="83"/>
                  </a:lnTo>
                  <a:lnTo>
                    <a:pt x="177" y="80"/>
                  </a:lnTo>
                  <a:lnTo>
                    <a:pt x="177" y="79"/>
                  </a:lnTo>
                  <a:lnTo>
                    <a:pt x="175" y="79"/>
                  </a:lnTo>
                  <a:lnTo>
                    <a:pt x="175" y="79"/>
                  </a:lnTo>
                  <a:lnTo>
                    <a:pt x="174" y="79"/>
                  </a:lnTo>
                  <a:lnTo>
                    <a:pt x="172" y="79"/>
                  </a:lnTo>
                  <a:lnTo>
                    <a:pt x="171" y="79"/>
                  </a:lnTo>
                  <a:lnTo>
                    <a:pt x="170" y="79"/>
                  </a:lnTo>
                  <a:lnTo>
                    <a:pt x="170" y="79"/>
                  </a:lnTo>
                  <a:lnTo>
                    <a:pt x="167" y="80"/>
                  </a:lnTo>
                  <a:lnTo>
                    <a:pt x="164" y="81"/>
                  </a:lnTo>
                  <a:lnTo>
                    <a:pt x="163" y="83"/>
                  </a:lnTo>
                  <a:lnTo>
                    <a:pt x="160" y="83"/>
                  </a:lnTo>
                  <a:lnTo>
                    <a:pt x="160" y="83"/>
                  </a:lnTo>
                  <a:lnTo>
                    <a:pt x="160" y="83"/>
                  </a:lnTo>
                  <a:lnTo>
                    <a:pt x="159" y="83"/>
                  </a:lnTo>
                  <a:lnTo>
                    <a:pt x="159" y="83"/>
                  </a:lnTo>
                  <a:lnTo>
                    <a:pt x="158" y="81"/>
                  </a:lnTo>
                  <a:lnTo>
                    <a:pt x="158" y="81"/>
                  </a:lnTo>
                  <a:lnTo>
                    <a:pt x="158" y="81"/>
                  </a:lnTo>
                  <a:lnTo>
                    <a:pt x="158" y="80"/>
                  </a:lnTo>
                  <a:lnTo>
                    <a:pt x="158" y="80"/>
                  </a:lnTo>
                  <a:lnTo>
                    <a:pt x="156" y="79"/>
                  </a:lnTo>
                  <a:lnTo>
                    <a:pt x="155" y="77"/>
                  </a:lnTo>
                  <a:lnTo>
                    <a:pt x="155" y="77"/>
                  </a:lnTo>
                  <a:lnTo>
                    <a:pt x="154" y="77"/>
                  </a:lnTo>
                  <a:lnTo>
                    <a:pt x="151" y="77"/>
                  </a:lnTo>
                  <a:lnTo>
                    <a:pt x="150" y="77"/>
                  </a:lnTo>
                  <a:lnTo>
                    <a:pt x="147" y="79"/>
                  </a:lnTo>
                  <a:lnTo>
                    <a:pt x="145" y="79"/>
                  </a:lnTo>
                  <a:lnTo>
                    <a:pt x="144" y="79"/>
                  </a:lnTo>
                  <a:lnTo>
                    <a:pt x="143" y="79"/>
                  </a:lnTo>
                  <a:lnTo>
                    <a:pt x="143" y="79"/>
                  </a:lnTo>
                  <a:lnTo>
                    <a:pt x="141" y="79"/>
                  </a:lnTo>
                  <a:lnTo>
                    <a:pt x="140" y="79"/>
                  </a:lnTo>
                  <a:lnTo>
                    <a:pt x="139" y="79"/>
                  </a:lnTo>
                  <a:lnTo>
                    <a:pt x="137" y="77"/>
                  </a:lnTo>
                  <a:lnTo>
                    <a:pt x="136" y="77"/>
                  </a:lnTo>
                  <a:lnTo>
                    <a:pt x="135" y="76"/>
                  </a:lnTo>
                  <a:lnTo>
                    <a:pt x="132" y="76"/>
                  </a:lnTo>
                  <a:lnTo>
                    <a:pt x="131" y="76"/>
                  </a:lnTo>
                  <a:lnTo>
                    <a:pt x="124" y="76"/>
                  </a:lnTo>
                  <a:lnTo>
                    <a:pt x="123" y="76"/>
                  </a:lnTo>
                  <a:lnTo>
                    <a:pt x="123" y="76"/>
                  </a:lnTo>
                  <a:lnTo>
                    <a:pt x="123" y="76"/>
                  </a:lnTo>
                  <a:lnTo>
                    <a:pt x="121" y="76"/>
                  </a:lnTo>
                  <a:lnTo>
                    <a:pt x="121" y="77"/>
                  </a:lnTo>
                  <a:lnTo>
                    <a:pt x="120" y="77"/>
                  </a:lnTo>
                  <a:lnTo>
                    <a:pt x="120" y="77"/>
                  </a:lnTo>
                  <a:lnTo>
                    <a:pt x="120" y="79"/>
                  </a:lnTo>
                  <a:lnTo>
                    <a:pt x="118" y="80"/>
                  </a:lnTo>
                  <a:lnTo>
                    <a:pt x="117" y="83"/>
                  </a:lnTo>
                  <a:lnTo>
                    <a:pt x="116" y="84"/>
                  </a:lnTo>
                  <a:lnTo>
                    <a:pt x="114" y="87"/>
                  </a:lnTo>
                  <a:lnTo>
                    <a:pt x="113" y="88"/>
                  </a:lnTo>
                  <a:lnTo>
                    <a:pt x="112" y="88"/>
                  </a:lnTo>
                  <a:lnTo>
                    <a:pt x="112" y="89"/>
                  </a:lnTo>
                  <a:lnTo>
                    <a:pt x="110" y="89"/>
                  </a:lnTo>
                  <a:lnTo>
                    <a:pt x="109" y="89"/>
                  </a:lnTo>
                  <a:lnTo>
                    <a:pt x="109" y="89"/>
                  </a:lnTo>
                  <a:lnTo>
                    <a:pt x="108" y="89"/>
                  </a:lnTo>
                  <a:lnTo>
                    <a:pt x="108" y="89"/>
                  </a:lnTo>
                  <a:lnTo>
                    <a:pt x="108" y="88"/>
                  </a:lnTo>
                  <a:lnTo>
                    <a:pt x="106" y="88"/>
                  </a:lnTo>
                  <a:lnTo>
                    <a:pt x="106" y="87"/>
                  </a:lnTo>
                  <a:lnTo>
                    <a:pt x="106" y="87"/>
                  </a:lnTo>
                  <a:lnTo>
                    <a:pt x="106" y="85"/>
                  </a:lnTo>
                  <a:lnTo>
                    <a:pt x="106" y="85"/>
                  </a:lnTo>
                  <a:lnTo>
                    <a:pt x="106" y="84"/>
                  </a:lnTo>
                  <a:lnTo>
                    <a:pt x="108" y="84"/>
                  </a:lnTo>
                  <a:lnTo>
                    <a:pt x="108" y="84"/>
                  </a:lnTo>
                  <a:lnTo>
                    <a:pt x="108" y="83"/>
                  </a:lnTo>
                  <a:lnTo>
                    <a:pt x="108" y="81"/>
                  </a:lnTo>
                  <a:lnTo>
                    <a:pt x="108" y="81"/>
                  </a:lnTo>
                  <a:lnTo>
                    <a:pt x="108" y="80"/>
                  </a:lnTo>
                  <a:lnTo>
                    <a:pt x="108" y="79"/>
                  </a:lnTo>
                  <a:lnTo>
                    <a:pt x="108" y="79"/>
                  </a:lnTo>
                  <a:lnTo>
                    <a:pt x="106" y="77"/>
                  </a:lnTo>
                  <a:lnTo>
                    <a:pt x="106" y="76"/>
                  </a:lnTo>
                  <a:lnTo>
                    <a:pt x="105" y="73"/>
                  </a:lnTo>
                  <a:lnTo>
                    <a:pt x="105" y="72"/>
                  </a:lnTo>
                  <a:lnTo>
                    <a:pt x="105" y="69"/>
                  </a:lnTo>
                  <a:lnTo>
                    <a:pt x="105" y="69"/>
                  </a:lnTo>
                  <a:lnTo>
                    <a:pt x="105" y="68"/>
                  </a:lnTo>
                  <a:lnTo>
                    <a:pt x="105" y="67"/>
                  </a:lnTo>
                  <a:lnTo>
                    <a:pt x="105" y="67"/>
                  </a:lnTo>
                  <a:lnTo>
                    <a:pt x="105" y="65"/>
                  </a:lnTo>
                  <a:lnTo>
                    <a:pt x="105" y="65"/>
                  </a:lnTo>
                  <a:lnTo>
                    <a:pt x="104" y="64"/>
                  </a:lnTo>
                  <a:lnTo>
                    <a:pt x="104" y="62"/>
                  </a:lnTo>
                  <a:lnTo>
                    <a:pt x="102" y="62"/>
                  </a:lnTo>
                  <a:lnTo>
                    <a:pt x="102" y="61"/>
                  </a:lnTo>
                  <a:lnTo>
                    <a:pt x="102" y="60"/>
                  </a:lnTo>
                  <a:lnTo>
                    <a:pt x="102" y="60"/>
                  </a:lnTo>
                  <a:lnTo>
                    <a:pt x="101" y="58"/>
                  </a:lnTo>
                  <a:lnTo>
                    <a:pt x="101" y="57"/>
                  </a:lnTo>
                  <a:lnTo>
                    <a:pt x="102" y="57"/>
                  </a:lnTo>
                  <a:lnTo>
                    <a:pt x="102" y="56"/>
                  </a:lnTo>
                  <a:lnTo>
                    <a:pt x="102" y="54"/>
                  </a:lnTo>
                  <a:lnTo>
                    <a:pt x="104" y="52"/>
                  </a:lnTo>
                  <a:lnTo>
                    <a:pt x="105" y="50"/>
                  </a:lnTo>
                  <a:lnTo>
                    <a:pt x="106" y="48"/>
                  </a:lnTo>
                  <a:lnTo>
                    <a:pt x="106" y="46"/>
                  </a:lnTo>
                  <a:lnTo>
                    <a:pt x="106" y="45"/>
                  </a:lnTo>
                  <a:lnTo>
                    <a:pt x="108" y="44"/>
                  </a:lnTo>
                  <a:lnTo>
                    <a:pt x="108" y="44"/>
                  </a:lnTo>
                  <a:lnTo>
                    <a:pt x="109" y="42"/>
                  </a:lnTo>
                  <a:lnTo>
                    <a:pt x="110" y="42"/>
                  </a:lnTo>
                  <a:lnTo>
                    <a:pt x="110" y="41"/>
                  </a:lnTo>
                  <a:lnTo>
                    <a:pt x="112" y="41"/>
                  </a:lnTo>
                  <a:lnTo>
                    <a:pt x="113" y="41"/>
                  </a:lnTo>
                  <a:lnTo>
                    <a:pt x="113" y="41"/>
                  </a:lnTo>
                  <a:lnTo>
                    <a:pt x="114" y="40"/>
                  </a:lnTo>
                  <a:lnTo>
                    <a:pt x="114" y="40"/>
                  </a:lnTo>
                  <a:lnTo>
                    <a:pt x="114" y="38"/>
                  </a:lnTo>
                  <a:lnTo>
                    <a:pt x="116" y="38"/>
                  </a:lnTo>
                  <a:lnTo>
                    <a:pt x="116" y="38"/>
                  </a:lnTo>
                  <a:lnTo>
                    <a:pt x="116" y="37"/>
                  </a:lnTo>
                  <a:lnTo>
                    <a:pt x="116" y="35"/>
                  </a:lnTo>
                  <a:lnTo>
                    <a:pt x="117" y="33"/>
                  </a:lnTo>
                  <a:lnTo>
                    <a:pt x="117" y="29"/>
                  </a:lnTo>
                  <a:lnTo>
                    <a:pt x="120" y="26"/>
                  </a:lnTo>
                  <a:lnTo>
                    <a:pt x="121" y="22"/>
                  </a:lnTo>
                  <a:lnTo>
                    <a:pt x="123" y="19"/>
                  </a:lnTo>
                  <a:lnTo>
                    <a:pt x="123" y="17"/>
                  </a:lnTo>
                  <a:lnTo>
                    <a:pt x="123" y="17"/>
                  </a:lnTo>
                  <a:lnTo>
                    <a:pt x="123" y="15"/>
                  </a:lnTo>
                  <a:lnTo>
                    <a:pt x="121" y="14"/>
                  </a:lnTo>
                  <a:lnTo>
                    <a:pt x="120" y="12"/>
                  </a:lnTo>
                  <a:lnTo>
                    <a:pt x="118" y="11"/>
                  </a:lnTo>
                  <a:lnTo>
                    <a:pt x="118" y="10"/>
                  </a:lnTo>
                  <a:lnTo>
                    <a:pt x="118" y="8"/>
                  </a:lnTo>
                  <a:lnTo>
                    <a:pt x="117" y="8"/>
                  </a:lnTo>
                  <a:lnTo>
                    <a:pt x="117" y="7"/>
                  </a:lnTo>
                  <a:lnTo>
                    <a:pt x="116" y="4"/>
                  </a:lnTo>
                  <a:lnTo>
                    <a:pt x="114" y="4"/>
                  </a:lnTo>
                  <a:lnTo>
                    <a:pt x="113" y="3"/>
                  </a:lnTo>
                  <a:lnTo>
                    <a:pt x="112" y="2"/>
                  </a:lnTo>
                  <a:lnTo>
                    <a:pt x="110" y="0"/>
                  </a:lnTo>
                  <a:lnTo>
                    <a:pt x="109" y="0"/>
                  </a:lnTo>
                  <a:lnTo>
                    <a:pt x="108" y="0"/>
                  </a:lnTo>
                  <a:lnTo>
                    <a:pt x="106" y="0"/>
                  </a:lnTo>
                  <a:lnTo>
                    <a:pt x="104" y="0"/>
                  </a:lnTo>
                  <a:lnTo>
                    <a:pt x="102" y="2"/>
                  </a:lnTo>
                  <a:lnTo>
                    <a:pt x="100" y="3"/>
                  </a:lnTo>
                  <a:lnTo>
                    <a:pt x="98" y="4"/>
                  </a:lnTo>
                  <a:lnTo>
                    <a:pt x="97" y="4"/>
                  </a:lnTo>
                  <a:lnTo>
                    <a:pt x="96" y="7"/>
                  </a:lnTo>
                  <a:lnTo>
                    <a:pt x="93" y="10"/>
                  </a:lnTo>
                  <a:lnTo>
                    <a:pt x="91" y="11"/>
                  </a:lnTo>
                  <a:lnTo>
                    <a:pt x="89" y="12"/>
                  </a:lnTo>
                  <a:lnTo>
                    <a:pt x="86" y="14"/>
                  </a:lnTo>
                  <a:lnTo>
                    <a:pt x="83" y="15"/>
                  </a:lnTo>
                  <a:lnTo>
                    <a:pt x="81" y="17"/>
                  </a:lnTo>
                  <a:lnTo>
                    <a:pt x="78" y="17"/>
                  </a:lnTo>
                  <a:lnTo>
                    <a:pt x="77" y="17"/>
                  </a:lnTo>
                  <a:lnTo>
                    <a:pt x="75" y="18"/>
                  </a:lnTo>
                  <a:lnTo>
                    <a:pt x="74" y="18"/>
                  </a:lnTo>
                  <a:lnTo>
                    <a:pt x="74" y="18"/>
                  </a:lnTo>
                  <a:lnTo>
                    <a:pt x="73" y="19"/>
                  </a:lnTo>
                  <a:lnTo>
                    <a:pt x="73" y="19"/>
                  </a:lnTo>
                  <a:lnTo>
                    <a:pt x="71" y="19"/>
                  </a:lnTo>
                  <a:lnTo>
                    <a:pt x="71" y="21"/>
                  </a:lnTo>
                  <a:lnTo>
                    <a:pt x="71" y="21"/>
                  </a:lnTo>
                  <a:lnTo>
                    <a:pt x="71" y="22"/>
                  </a:lnTo>
                  <a:lnTo>
                    <a:pt x="71" y="22"/>
                  </a:lnTo>
                  <a:lnTo>
                    <a:pt x="73" y="23"/>
                  </a:lnTo>
                  <a:lnTo>
                    <a:pt x="73" y="23"/>
                  </a:lnTo>
                  <a:lnTo>
                    <a:pt x="74" y="25"/>
                  </a:lnTo>
                  <a:lnTo>
                    <a:pt x="74" y="25"/>
                  </a:lnTo>
                  <a:lnTo>
                    <a:pt x="75" y="26"/>
                  </a:lnTo>
                  <a:lnTo>
                    <a:pt x="77" y="26"/>
                  </a:lnTo>
                  <a:lnTo>
                    <a:pt x="78" y="26"/>
                  </a:lnTo>
                  <a:lnTo>
                    <a:pt x="78" y="27"/>
                  </a:lnTo>
                  <a:lnTo>
                    <a:pt x="79" y="29"/>
                  </a:lnTo>
                  <a:lnTo>
                    <a:pt x="79" y="29"/>
                  </a:lnTo>
                  <a:lnTo>
                    <a:pt x="79" y="30"/>
                  </a:lnTo>
                  <a:lnTo>
                    <a:pt x="79" y="31"/>
                  </a:lnTo>
                  <a:lnTo>
                    <a:pt x="78" y="31"/>
                  </a:lnTo>
                  <a:lnTo>
                    <a:pt x="78" y="33"/>
                  </a:lnTo>
                  <a:lnTo>
                    <a:pt x="77" y="35"/>
                  </a:lnTo>
                  <a:lnTo>
                    <a:pt x="75" y="37"/>
                  </a:lnTo>
                  <a:lnTo>
                    <a:pt x="74" y="40"/>
                  </a:lnTo>
                  <a:lnTo>
                    <a:pt x="74" y="41"/>
                  </a:lnTo>
                  <a:lnTo>
                    <a:pt x="74" y="44"/>
                  </a:lnTo>
                  <a:lnTo>
                    <a:pt x="73" y="45"/>
                  </a:lnTo>
                  <a:lnTo>
                    <a:pt x="70" y="48"/>
                  </a:lnTo>
                  <a:lnTo>
                    <a:pt x="70" y="48"/>
                  </a:lnTo>
                  <a:lnTo>
                    <a:pt x="68" y="49"/>
                  </a:lnTo>
                  <a:lnTo>
                    <a:pt x="68" y="50"/>
                  </a:lnTo>
                  <a:lnTo>
                    <a:pt x="67" y="52"/>
                  </a:lnTo>
                  <a:lnTo>
                    <a:pt x="67" y="53"/>
                  </a:lnTo>
                  <a:lnTo>
                    <a:pt x="67" y="53"/>
                  </a:lnTo>
                  <a:lnTo>
                    <a:pt x="67" y="54"/>
                  </a:lnTo>
                  <a:lnTo>
                    <a:pt x="66" y="56"/>
                  </a:lnTo>
                  <a:lnTo>
                    <a:pt x="66" y="56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53" name="Freeform 63"/>
            <p:cNvSpPr>
              <a:spLocks/>
            </p:cNvSpPr>
            <p:nvPr/>
          </p:nvSpPr>
          <p:spPr bwMode="auto">
            <a:xfrm>
              <a:off x="3272288" y="3852331"/>
              <a:ext cx="155372" cy="166630"/>
            </a:xfrm>
            <a:custGeom>
              <a:avLst/>
              <a:gdLst>
                <a:gd name="T0" fmla="*/ 58 w 69"/>
                <a:gd name="T1" fmla="*/ 50 h 74"/>
                <a:gd name="T2" fmla="*/ 63 w 69"/>
                <a:gd name="T3" fmla="*/ 43 h 74"/>
                <a:gd name="T4" fmla="*/ 64 w 69"/>
                <a:gd name="T5" fmla="*/ 38 h 74"/>
                <a:gd name="T6" fmla="*/ 66 w 69"/>
                <a:gd name="T7" fmla="*/ 31 h 74"/>
                <a:gd name="T8" fmla="*/ 67 w 69"/>
                <a:gd name="T9" fmla="*/ 27 h 74"/>
                <a:gd name="T10" fmla="*/ 67 w 69"/>
                <a:gd name="T11" fmla="*/ 23 h 74"/>
                <a:gd name="T12" fmla="*/ 67 w 69"/>
                <a:gd name="T13" fmla="*/ 19 h 74"/>
                <a:gd name="T14" fmla="*/ 60 w 69"/>
                <a:gd name="T15" fmla="*/ 8 h 74"/>
                <a:gd name="T16" fmla="*/ 55 w 69"/>
                <a:gd name="T17" fmla="*/ 0 h 74"/>
                <a:gd name="T18" fmla="*/ 48 w 69"/>
                <a:gd name="T19" fmla="*/ 3 h 74"/>
                <a:gd name="T20" fmla="*/ 46 w 69"/>
                <a:gd name="T21" fmla="*/ 4 h 74"/>
                <a:gd name="T22" fmla="*/ 43 w 69"/>
                <a:gd name="T23" fmla="*/ 3 h 74"/>
                <a:gd name="T24" fmla="*/ 42 w 69"/>
                <a:gd name="T25" fmla="*/ 3 h 74"/>
                <a:gd name="T26" fmla="*/ 39 w 69"/>
                <a:gd name="T27" fmla="*/ 3 h 74"/>
                <a:gd name="T28" fmla="*/ 37 w 69"/>
                <a:gd name="T29" fmla="*/ 6 h 74"/>
                <a:gd name="T30" fmla="*/ 35 w 69"/>
                <a:gd name="T31" fmla="*/ 8 h 74"/>
                <a:gd name="T32" fmla="*/ 33 w 69"/>
                <a:gd name="T33" fmla="*/ 10 h 74"/>
                <a:gd name="T34" fmla="*/ 29 w 69"/>
                <a:gd name="T35" fmla="*/ 7 h 74"/>
                <a:gd name="T36" fmla="*/ 25 w 69"/>
                <a:gd name="T37" fmla="*/ 4 h 74"/>
                <a:gd name="T38" fmla="*/ 20 w 69"/>
                <a:gd name="T39" fmla="*/ 3 h 74"/>
                <a:gd name="T40" fmla="*/ 17 w 69"/>
                <a:gd name="T41" fmla="*/ 3 h 74"/>
                <a:gd name="T42" fmla="*/ 14 w 69"/>
                <a:gd name="T43" fmla="*/ 6 h 74"/>
                <a:gd name="T44" fmla="*/ 13 w 69"/>
                <a:gd name="T45" fmla="*/ 7 h 74"/>
                <a:gd name="T46" fmla="*/ 10 w 69"/>
                <a:gd name="T47" fmla="*/ 7 h 74"/>
                <a:gd name="T48" fmla="*/ 8 w 69"/>
                <a:gd name="T49" fmla="*/ 8 h 74"/>
                <a:gd name="T50" fmla="*/ 0 w 69"/>
                <a:gd name="T51" fmla="*/ 15 h 74"/>
                <a:gd name="T52" fmla="*/ 0 w 69"/>
                <a:gd name="T53" fmla="*/ 22 h 74"/>
                <a:gd name="T54" fmla="*/ 1 w 69"/>
                <a:gd name="T55" fmla="*/ 28 h 74"/>
                <a:gd name="T56" fmla="*/ 4 w 69"/>
                <a:gd name="T57" fmla="*/ 35 h 74"/>
                <a:gd name="T58" fmla="*/ 9 w 69"/>
                <a:gd name="T59" fmla="*/ 42 h 74"/>
                <a:gd name="T60" fmla="*/ 13 w 69"/>
                <a:gd name="T61" fmla="*/ 47 h 74"/>
                <a:gd name="T62" fmla="*/ 16 w 69"/>
                <a:gd name="T63" fmla="*/ 50 h 74"/>
                <a:gd name="T64" fmla="*/ 16 w 69"/>
                <a:gd name="T65" fmla="*/ 53 h 74"/>
                <a:gd name="T66" fmla="*/ 16 w 69"/>
                <a:gd name="T67" fmla="*/ 58 h 74"/>
                <a:gd name="T68" fmla="*/ 17 w 69"/>
                <a:gd name="T69" fmla="*/ 66 h 74"/>
                <a:gd name="T70" fmla="*/ 21 w 69"/>
                <a:gd name="T71" fmla="*/ 72 h 74"/>
                <a:gd name="T72" fmla="*/ 24 w 69"/>
                <a:gd name="T73" fmla="*/ 74 h 74"/>
                <a:gd name="T74" fmla="*/ 27 w 69"/>
                <a:gd name="T75" fmla="*/ 74 h 74"/>
                <a:gd name="T76" fmla="*/ 29 w 69"/>
                <a:gd name="T77" fmla="*/ 74 h 74"/>
                <a:gd name="T78" fmla="*/ 32 w 69"/>
                <a:gd name="T79" fmla="*/ 72 h 74"/>
                <a:gd name="T80" fmla="*/ 33 w 69"/>
                <a:gd name="T81" fmla="*/ 69 h 74"/>
                <a:gd name="T82" fmla="*/ 35 w 69"/>
                <a:gd name="T83" fmla="*/ 68 h 74"/>
                <a:gd name="T84" fmla="*/ 39 w 69"/>
                <a:gd name="T85" fmla="*/ 66 h 74"/>
                <a:gd name="T86" fmla="*/ 44 w 69"/>
                <a:gd name="T87" fmla="*/ 65 h 74"/>
                <a:gd name="T88" fmla="*/ 51 w 69"/>
                <a:gd name="T89" fmla="*/ 64 h 74"/>
                <a:gd name="T90" fmla="*/ 55 w 69"/>
                <a:gd name="T91" fmla="*/ 60 h 74"/>
                <a:gd name="T92" fmla="*/ 56 w 69"/>
                <a:gd name="T93" fmla="*/ 5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9" h="74">
                  <a:moveTo>
                    <a:pt x="56" y="53"/>
                  </a:moveTo>
                  <a:lnTo>
                    <a:pt x="58" y="51"/>
                  </a:lnTo>
                  <a:lnTo>
                    <a:pt x="58" y="50"/>
                  </a:lnTo>
                  <a:lnTo>
                    <a:pt x="59" y="47"/>
                  </a:lnTo>
                  <a:lnTo>
                    <a:pt x="60" y="46"/>
                  </a:lnTo>
                  <a:lnTo>
                    <a:pt x="63" y="43"/>
                  </a:lnTo>
                  <a:lnTo>
                    <a:pt x="63" y="42"/>
                  </a:lnTo>
                  <a:lnTo>
                    <a:pt x="63" y="41"/>
                  </a:lnTo>
                  <a:lnTo>
                    <a:pt x="64" y="38"/>
                  </a:lnTo>
                  <a:lnTo>
                    <a:pt x="64" y="35"/>
                  </a:lnTo>
                  <a:lnTo>
                    <a:pt x="66" y="33"/>
                  </a:lnTo>
                  <a:lnTo>
                    <a:pt x="66" y="31"/>
                  </a:lnTo>
                  <a:lnTo>
                    <a:pt x="67" y="30"/>
                  </a:lnTo>
                  <a:lnTo>
                    <a:pt x="67" y="28"/>
                  </a:lnTo>
                  <a:lnTo>
                    <a:pt x="67" y="27"/>
                  </a:lnTo>
                  <a:lnTo>
                    <a:pt x="69" y="26"/>
                  </a:lnTo>
                  <a:lnTo>
                    <a:pt x="69" y="24"/>
                  </a:lnTo>
                  <a:lnTo>
                    <a:pt x="67" y="23"/>
                  </a:lnTo>
                  <a:lnTo>
                    <a:pt x="67" y="22"/>
                  </a:lnTo>
                  <a:lnTo>
                    <a:pt x="67" y="20"/>
                  </a:lnTo>
                  <a:lnTo>
                    <a:pt x="67" y="19"/>
                  </a:lnTo>
                  <a:lnTo>
                    <a:pt x="66" y="15"/>
                  </a:lnTo>
                  <a:lnTo>
                    <a:pt x="63" y="11"/>
                  </a:lnTo>
                  <a:lnTo>
                    <a:pt x="60" y="8"/>
                  </a:lnTo>
                  <a:lnTo>
                    <a:pt x="59" y="6"/>
                  </a:lnTo>
                  <a:lnTo>
                    <a:pt x="56" y="1"/>
                  </a:lnTo>
                  <a:lnTo>
                    <a:pt x="55" y="0"/>
                  </a:lnTo>
                  <a:lnTo>
                    <a:pt x="52" y="0"/>
                  </a:lnTo>
                  <a:lnTo>
                    <a:pt x="50" y="3"/>
                  </a:lnTo>
                  <a:lnTo>
                    <a:pt x="48" y="3"/>
                  </a:lnTo>
                  <a:lnTo>
                    <a:pt x="48" y="4"/>
                  </a:lnTo>
                  <a:lnTo>
                    <a:pt x="47" y="4"/>
                  </a:lnTo>
                  <a:lnTo>
                    <a:pt x="46" y="4"/>
                  </a:lnTo>
                  <a:lnTo>
                    <a:pt x="44" y="4"/>
                  </a:lnTo>
                  <a:lnTo>
                    <a:pt x="44" y="4"/>
                  </a:lnTo>
                  <a:lnTo>
                    <a:pt x="43" y="3"/>
                  </a:lnTo>
                  <a:lnTo>
                    <a:pt x="43" y="3"/>
                  </a:lnTo>
                  <a:lnTo>
                    <a:pt x="42" y="3"/>
                  </a:lnTo>
                  <a:lnTo>
                    <a:pt x="42" y="3"/>
                  </a:lnTo>
                  <a:lnTo>
                    <a:pt x="40" y="3"/>
                  </a:lnTo>
                  <a:lnTo>
                    <a:pt x="40" y="3"/>
                  </a:lnTo>
                  <a:lnTo>
                    <a:pt x="39" y="3"/>
                  </a:lnTo>
                  <a:lnTo>
                    <a:pt x="39" y="4"/>
                  </a:lnTo>
                  <a:lnTo>
                    <a:pt x="37" y="6"/>
                  </a:lnTo>
                  <a:lnTo>
                    <a:pt x="37" y="6"/>
                  </a:lnTo>
                  <a:lnTo>
                    <a:pt x="36" y="7"/>
                  </a:lnTo>
                  <a:lnTo>
                    <a:pt x="36" y="8"/>
                  </a:lnTo>
                  <a:lnTo>
                    <a:pt x="35" y="8"/>
                  </a:lnTo>
                  <a:lnTo>
                    <a:pt x="35" y="10"/>
                  </a:lnTo>
                  <a:lnTo>
                    <a:pt x="33" y="10"/>
                  </a:lnTo>
                  <a:lnTo>
                    <a:pt x="33" y="10"/>
                  </a:lnTo>
                  <a:lnTo>
                    <a:pt x="32" y="10"/>
                  </a:lnTo>
                  <a:lnTo>
                    <a:pt x="31" y="8"/>
                  </a:lnTo>
                  <a:lnTo>
                    <a:pt x="29" y="7"/>
                  </a:lnTo>
                  <a:lnTo>
                    <a:pt x="28" y="6"/>
                  </a:lnTo>
                  <a:lnTo>
                    <a:pt x="27" y="4"/>
                  </a:lnTo>
                  <a:lnTo>
                    <a:pt x="25" y="4"/>
                  </a:lnTo>
                  <a:lnTo>
                    <a:pt x="24" y="3"/>
                  </a:lnTo>
                  <a:lnTo>
                    <a:pt x="23" y="3"/>
                  </a:lnTo>
                  <a:lnTo>
                    <a:pt x="20" y="3"/>
                  </a:lnTo>
                  <a:lnTo>
                    <a:pt x="19" y="3"/>
                  </a:lnTo>
                  <a:lnTo>
                    <a:pt x="19" y="3"/>
                  </a:lnTo>
                  <a:lnTo>
                    <a:pt x="17" y="3"/>
                  </a:lnTo>
                  <a:lnTo>
                    <a:pt x="16" y="4"/>
                  </a:lnTo>
                  <a:lnTo>
                    <a:pt x="16" y="4"/>
                  </a:lnTo>
                  <a:lnTo>
                    <a:pt x="14" y="6"/>
                  </a:lnTo>
                  <a:lnTo>
                    <a:pt x="14" y="6"/>
                  </a:lnTo>
                  <a:lnTo>
                    <a:pt x="14" y="6"/>
                  </a:lnTo>
                  <a:lnTo>
                    <a:pt x="13" y="7"/>
                  </a:lnTo>
                  <a:lnTo>
                    <a:pt x="12" y="7"/>
                  </a:lnTo>
                  <a:lnTo>
                    <a:pt x="10" y="7"/>
                  </a:lnTo>
                  <a:lnTo>
                    <a:pt x="10" y="7"/>
                  </a:lnTo>
                  <a:lnTo>
                    <a:pt x="9" y="7"/>
                  </a:lnTo>
                  <a:lnTo>
                    <a:pt x="8" y="8"/>
                  </a:lnTo>
                  <a:lnTo>
                    <a:pt x="8" y="8"/>
                  </a:lnTo>
                  <a:lnTo>
                    <a:pt x="5" y="10"/>
                  </a:lnTo>
                  <a:lnTo>
                    <a:pt x="4" y="11"/>
                  </a:lnTo>
                  <a:lnTo>
                    <a:pt x="0" y="15"/>
                  </a:lnTo>
                  <a:lnTo>
                    <a:pt x="0" y="16"/>
                  </a:lnTo>
                  <a:lnTo>
                    <a:pt x="0" y="18"/>
                  </a:lnTo>
                  <a:lnTo>
                    <a:pt x="0" y="22"/>
                  </a:lnTo>
                  <a:lnTo>
                    <a:pt x="0" y="23"/>
                  </a:lnTo>
                  <a:lnTo>
                    <a:pt x="0" y="26"/>
                  </a:lnTo>
                  <a:lnTo>
                    <a:pt x="1" y="28"/>
                  </a:lnTo>
                  <a:lnTo>
                    <a:pt x="1" y="31"/>
                  </a:lnTo>
                  <a:lnTo>
                    <a:pt x="2" y="33"/>
                  </a:lnTo>
                  <a:lnTo>
                    <a:pt x="4" y="35"/>
                  </a:lnTo>
                  <a:lnTo>
                    <a:pt x="5" y="38"/>
                  </a:lnTo>
                  <a:lnTo>
                    <a:pt x="6" y="39"/>
                  </a:lnTo>
                  <a:lnTo>
                    <a:pt x="9" y="42"/>
                  </a:lnTo>
                  <a:lnTo>
                    <a:pt x="10" y="45"/>
                  </a:lnTo>
                  <a:lnTo>
                    <a:pt x="12" y="46"/>
                  </a:lnTo>
                  <a:lnTo>
                    <a:pt x="13" y="47"/>
                  </a:lnTo>
                  <a:lnTo>
                    <a:pt x="14" y="49"/>
                  </a:lnTo>
                  <a:lnTo>
                    <a:pt x="16" y="50"/>
                  </a:lnTo>
                  <a:lnTo>
                    <a:pt x="16" y="50"/>
                  </a:lnTo>
                  <a:lnTo>
                    <a:pt x="16" y="51"/>
                  </a:lnTo>
                  <a:lnTo>
                    <a:pt x="16" y="51"/>
                  </a:lnTo>
                  <a:lnTo>
                    <a:pt x="16" y="53"/>
                  </a:lnTo>
                  <a:lnTo>
                    <a:pt x="16" y="54"/>
                  </a:lnTo>
                  <a:lnTo>
                    <a:pt x="16" y="55"/>
                  </a:lnTo>
                  <a:lnTo>
                    <a:pt x="16" y="58"/>
                  </a:lnTo>
                  <a:lnTo>
                    <a:pt x="16" y="60"/>
                  </a:lnTo>
                  <a:lnTo>
                    <a:pt x="16" y="65"/>
                  </a:lnTo>
                  <a:lnTo>
                    <a:pt x="17" y="66"/>
                  </a:lnTo>
                  <a:lnTo>
                    <a:pt x="19" y="70"/>
                  </a:lnTo>
                  <a:lnTo>
                    <a:pt x="20" y="70"/>
                  </a:lnTo>
                  <a:lnTo>
                    <a:pt x="21" y="72"/>
                  </a:lnTo>
                  <a:lnTo>
                    <a:pt x="21" y="73"/>
                  </a:lnTo>
                  <a:lnTo>
                    <a:pt x="23" y="73"/>
                  </a:lnTo>
                  <a:lnTo>
                    <a:pt x="24" y="74"/>
                  </a:lnTo>
                  <a:lnTo>
                    <a:pt x="25" y="74"/>
                  </a:lnTo>
                  <a:lnTo>
                    <a:pt x="27" y="74"/>
                  </a:lnTo>
                  <a:lnTo>
                    <a:pt x="27" y="74"/>
                  </a:lnTo>
                  <a:lnTo>
                    <a:pt x="28" y="74"/>
                  </a:lnTo>
                  <a:lnTo>
                    <a:pt x="29" y="74"/>
                  </a:lnTo>
                  <a:lnTo>
                    <a:pt x="29" y="74"/>
                  </a:lnTo>
                  <a:lnTo>
                    <a:pt x="31" y="73"/>
                  </a:lnTo>
                  <a:lnTo>
                    <a:pt x="32" y="73"/>
                  </a:lnTo>
                  <a:lnTo>
                    <a:pt x="32" y="72"/>
                  </a:lnTo>
                  <a:lnTo>
                    <a:pt x="32" y="72"/>
                  </a:lnTo>
                  <a:lnTo>
                    <a:pt x="33" y="70"/>
                  </a:lnTo>
                  <a:lnTo>
                    <a:pt x="33" y="69"/>
                  </a:lnTo>
                  <a:lnTo>
                    <a:pt x="33" y="69"/>
                  </a:lnTo>
                  <a:lnTo>
                    <a:pt x="35" y="68"/>
                  </a:lnTo>
                  <a:lnTo>
                    <a:pt x="35" y="68"/>
                  </a:lnTo>
                  <a:lnTo>
                    <a:pt x="36" y="66"/>
                  </a:lnTo>
                  <a:lnTo>
                    <a:pt x="37" y="66"/>
                  </a:lnTo>
                  <a:lnTo>
                    <a:pt x="39" y="66"/>
                  </a:lnTo>
                  <a:lnTo>
                    <a:pt x="39" y="66"/>
                  </a:lnTo>
                  <a:lnTo>
                    <a:pt x="42" y="66"/>
                  </a:lnTo>
                  <a:lnTo>
                    <a:pt x="44" y="65"/>
                  </a:lnTo>
                  <a:lnTo>
                    <a:pt x="47" y="65"/>
                  </a:lnTo>
                  <a:lnTo>
                    <a:pt x="48" y="65"/>
                  </a:lnTo>
                  <a:lnTo>
                    <a:pt x="51" y="64"/>
                  </a:lnTo>
                  <a:lnTo>
                    <a:pt x="52" y="64"/>
                  </a:lnTo>
                  <a:lnTo>
                    <a:pt x="54" y="62"/>
                  </a:lnTo>
                  <a:lnTo>
                    <a:pt x="55" y="60"/>
                  </a:lnTo>
                  <a:lnTo>
                    <a:pt x="55" y="58"/>
                  </a:lnTo>
                  <a:lnTo>
                    <a:pt x="56" y="55"/>
                  </a:lnTo>
                  <a:lnTo>
                    <a:pt x="56" y="54"/>
                  </a:lnTo>
                  <a:lnTo>
                    <a:pt x="56" y="53"/>
                  </a:lnTo>
                  <a:lnTo>
                    <a:pt x="56" y="53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54" name="Freeform 64"/>
            <p:cNvSpPr>
              <a:spLocks/>
            </p:cNvSpPr>
            <p:nvPr/>
          </p:nvSpPr>
          <p:spPr bwMode="auto">
            <a:xfrm>
              <a:off x="3526739" y="3757757"/>
              <a:ext cx="198156" cy="234182"/>
            </a:xfrm>
            <a:custGeom>
              <a:avLst/>
              <a:gdLst>
                <a:gd name="T0" fmla="*/ 18 w 88"/>
                <a:gd name="T1" fmla="*/ 85 h 104"/>
                <a:gd name="T2" fmla="*/ 20 w 88"/>
                <a:gd name="T3" fmla="*/ 88 h 104"/>
                <a:gd name="T4" fmla="*/ 23 w 88"/>
                <a:gd name="T5" fmla="*/ 92 h 104"/>
                <a:gd name="T6" fmla="*/ 26 w 88"/>
                <a:gd name="T7" fmla="*/ 95 h 104"/>
                <a:gd name="T8" fmla="*/ 28 w 88"/>
                <a:gd name="T9" fmla="*/ 99 h 104"/>
                <a:gd name="T10" fmla="*/ 34 w 88"/>
                <a:gd name="T11" fmla="*/ 104 h 104"/>
                <a:gd name="T12" fmla="*/ 39 w 88"/>
                <a:gd name="T13" fmla="*/ 100 h 104"/>
                <a:gd name="T14" fmla="*/ 47 w 88"/>
                <a:gd name="T15" fmla="*/ 95 h 104"/>
                <a:gd name="T16" fmla="*/ 54 w 88"/>
                <a:gd name="T17" fmla="*/ 92 h 104"/>
                <a:gd name="T18" fmla="*/ 60 w 88"/>
                <a:gd name="T19" fmla="*/ 92 h 104"/>
                <a:gd name="T20" fmla="*/ 66 w 88"/>
                <a:gd name="T21" fmla="*/ 91 h 104"/>
                <a:gd name="T22" fmla="*/ 74 w 88"/>
                <a:gd name="T23" fmla="*/ 88 h 104"/>
                <a:gd name="T24" fmla="*/ 81 w 88"/>
                <a:gd name="T25" fmla="*/ 81 h 104"/>
                <a:gd name="T26" fmla="*/ 88 w 88"/>
                <a:gd name="T27" fmla="*/ 73 h 104"/>
                <a:gd name="T28" fmla="*/ 81 w 88"/>
                <a:gd name="T29" fmla="*/ 70 h 104"/>
                <a:gd name="T30" fmla="*/ 76 w 88"/>
                <a:gd name="T31" fmla="*/ 68 h 104"/>
                <a:gd name="T32" fmla="*/ 74 w 88"/>
                <a:gd name="T33" fmla="*/ 66 h 104"/>
                <a:gd name="T34" fmla="*/ 73 w 88"/>
                <a:gd name="T35" fmla="*/ 64 h 104"/>
                <a:gd name="T36" fmla="*/ 72 w 88"/>
                <a:gd name="T37" fmla="*/ 60 h 104"/>
                <a:gd name="T38" fmla="*/ 68 w 88"/>
                <a:gd name="T39" fmla="*/ 57 h 104"/>
                <a:gd name="T40" fmla="*/ 61 w 88"/>
                <a:gd name="T41" fmla="*/ 52 h 104"/>
                <a:gd name="T42" fmla="*/ 53 w 88"/>
                <a:gd name="T43" fmla="*/ 42 h 104"/>
                <a:gd name="T44" fmla="*/ 49 w 88"/>
                <a:gd name="T45" fmla="*/ 38 h 104"/>
                <a:gd name="T46" fmla="*/ 43 w 88"/>
                <a:gd name="T47" fmla="*/ 37 h 104"/>
                <a:gd name="T48" fmla="*/ 39 w 88"/>
                <a:gd name="T49" fmla="*/ 34 h 104"/>
                <a:gd name="T50" fmla="*/ 38 w 88"/>
                <a:gd name="T51" fmla="*/ 30 h 104"/>
                <a:gd name="T52" fmla="*/ 41 w 88"/>
                <a:gd name="T53" fmla="*/ 26 h 104"/>
                <a:gd name="T54" fmla="*/ 42 w 88"/>
                <a:gd name="T55" fmla="*/ 19 h 104"/>
                <a:gd name="T56" fmla="*/ 39 w 88"/>
                <a:gd name="T57" fmla="*/ 16 h 104"/>
                <a:gd name="T58" fmla="*/ 35 w 88"/>
                <a:gd name="T59" fmla="*/ 15 h 104"/>
                <a:gd name="T60" fmla="*/ 30 w 88"/>
                <a:gd name="T61" fmla="*/ 19 h 104"/>
                <a:gd name="T62" fmla="*/ 26 w 88"/>
                <a:gd name="T63" fmla="*/ 18 h 104"/>
                <a:gd name="T64" fmla="*/ 22 w 88"/>
                <a:gd name="T65" fmla="*/ 14 h 104"/>
                <a:gd name="T66" fmla="*/ 18 w 88"/>
                <a:gd name="T67" fmla="*/ 11 h 104"/>
                <a:gd name="T68" fmla="*/ 15 w 88"/>
                <a:gd name="T69" fmla="*/ 3 h 104"/>
                <a:gd name="T70" fmla="*/ 11 w 88"/>
                <a:gd name="T71" fmla="*/ 7 h 104"/>
                <a:gd name="T72" fmla="*/ 4 w 88"/>
                <a:gd name="T73" fmla="*/ 15 h 104"/>
                <a:gd name="T74" fmla="*/ 1 w 88"/>
                <a:gd name="T75" fmla="*/ 19 h 104"/>
                <a:gd name="T76" fmla="*/ 1 w 88"/>
                <a:gd name="T77" fmla="*/ 26 h 104"/>
                <a:gd name="T78" fmla="*/ 0 w 88"/>
                <a:gd name="T79" fmla="*/ 30 h 104"/>
                <a:gd name="T80" fmla="*/ 1 w 88"/>
                <a:gd name="T81" fmla="*/ 33 h 104"/>
                <a:gd name="T82" fmla="*/ 3 w 88"/>
                <a:gd name="T83" fmla="*/ 35 h 104"/>
                <a:gd name="T84" fmla="*/ 4 w 88"/>
                <a:gd name="T85" fmla="*/ 41 h 104"/>
                <a:gd name="T86" fmla="*/ 5 w 88"/>
                <a:gd name="T87" fmla="*/ 45 h 104"/>
                <a:gd name="T88" fmla="*/ 10 w 88"/>
                <a:gd name="T89" fmla="*/ 48 h 104"/>
                <a:gd name="T90" fmla="*/ 15 w 88"/>
                <a:gd name="T91" fmla="*/ 53 h 104"/>
                <a:gd name="T92" fmla="*/ 15 w 88"/>
                <a:gd name="T93" fmla="*/ 58 h 104"/>
                <a:gd name="T94" fmla="*/ 14 w 88"/>
                <a:gd name="T95" fmla="*/ 64 h 104"/>
                <a:gd name="T96" fmla="*/ 10 w 88"/>
                <a:gd name="T97" fmla="*/ 72 h 104"/>
                <a:gd name="T98" fmla="*/ 14 w 88"/>
                <a:gd name="T99" fmla="*/ 79 h 104"/>
                <a:gd name="T100" fmla="*/ 15 w 88"/>
                <a:gd name="T101" fmla="*/ 83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8" h="104">
                  <a:moveTo>
                    <a:pt x="15" y="83"/>
                  </a:moveTo>
                  <a:lnTo>
                    <a:pt x="16" y="84"/>
                  </a:lnTo>
                  <a:lnTo>
                    <a:pt x="16" y="84"/>
                  </a:lnTo>
                  <a:lnTo>
                    <a:pt x="18" y="85"/>
                  </a:lnTo>
                  <a:lnTo>
                    <a:pt x="18" y="85"/>
                  </a:lnTo>
                  <a:lnTo>
                    <a:pt x="19" y="85"/>
                  </a:lnTo>
                  <a:lnTo>
                    <a:pt x="20" y="87"/>
                  </a:lnTo>
                  <a:lnTo>
                    <a:pt x="20" y="88"/>
                  </a:lnTo>
                  <a:lnTo>
                    <a:pt x="22" y="89"/>
                  </a:lnTo>
                  <a:lnTo>
                    <a:pt x="22" y="91"/>
                  </a:lnTo>
                  <a:lnTo>
                    <a:pt x="23" y="91"/>
                  </a:lnTo>
                  <a:lnTo>
                    <a:pt x="23" y="92"/>
                  </a:lnTo>
                  <a:lnTo>
                    <a:pt x="24" y="93"/>
                  </a:lnTo>
                  <a:lnTo>
                    <a:pt x="26" y="93"/>
                  </a:lnTo>
                  <a:lnTo>
                    <a:pt x="26" y="95"/>
                  </a:lnTo>
                  <a:lnTo>
                    <a:pt x="26" y="95"/>
                  </a:lnTo>
                  <a:lnTo>
                    <a:pt x="27" y="96"/>
                  </a:lnTo>
                  <a:lnTo>
                    <a:pt x="27" y="96"/>
                  </a:lnTo>
                  <a:lnTo>
                    <a:pt x="27" y="97"/>
                  </a:lnTo>
                  <a:lnTo>
                    <a:pt x="28" y="99"/>
                  </a:lnTo>
                  <a:lnTo>
                    <a:pt x="30" y="100"/>
                  </a:lnTo>
                  <a:lnTo>
                    <a:pt x="33" y="103"/>
                  </a:lnTo>
                  <a:lnTo>
                    <a:pt x="34" y="104"/>
                  </a:lnTo>
                  <a:lnTo>
                    <a:pt x="34" y="104"/>
                  </a:lnTo>
                  <a:lnTo>
                    <a:pt x="35" y="103"/>
                  </a:lnTo>
                  <a:lnTo>
                    <a:pt x="38" y="102"/>
                  </a:lnTo>
                  <a:lnTo>
                    <a:pt x="39" y="100"/>
                  </a:lnTo>
                  <a:lnTo>
                    <a:pt x="39" y="100"/>
                  </a:lnTo>
                  <a:lnTo>
                    <a:pt x="42" y="99"/>
                  </a:lnTo>
                  <a:lnTo>
                    <a:pt x="43" y="97"/>
                  </a:lnTo>
                  <a:lnTo>
                    <a:pt x="46" y="95"/>
                  </a:lnTo>
                  <a:lnTo>
                    <a:pt x="47" y="95"/>
                  </a:lnTo>
                  <a:lnTo>
                    <a:pt x="49" y="93"/>
                  </a:lnTo>
                  <a:lnTo>
                    <a:pt x="51" y="93"/>
                  </a:lnTo>
                  <a:lnTo>
                    <a:pt x="53" y="92"/>
                  </a:lnTo>
                  <a:lnTo>
                    <a:pt x="54" y="92"/>
                  </a:lnTo>
                  <a:lnTo>
                    <a:pt x="55" y="92"/>
                  </a:lnTo>
                  <a:lnTo>
                    <a:pt x="57" y="92"/>
                  </a:lnTo>
                  <a:lnTo>
                    <a:pt x="58" y="92"/>
                  </a:lnTo>
                  <a:lnTo>
                    <a:pt x="60" y="92"/>
                  </a:lnTo>
                  <a:lnTo>
                    <a:pt x="61" y="92"/>
                  </a:lnTo>
                  <a:lnTo>
                    <a:pt x="62" y="92"/>
                  </a:lnTo>
                  <a:lnTo>
                    <a:pt x="64" y="92"/>
                  </a:lnTo>
                  <a:lnTo>
                    <a:pt x="66" y="91"/>
                  </a:lnTo>
                  <a:lnTo>
                    <a:pt x="69" y="91"/>
                  </a:lnTo>
                  <a:lnTo>
                    <a:pt x="70" y="89"/>
                  </a:lnTo>
                  <a:lnTo>
                    <a:pt x="72" y="88"/>
                  </a:lnTo>
                  <a:lnTo>
                    <a:pt x="74" y="88"/>
                  </a:lnTo>
                  <a:lnTo>
                    <a:pt x="76" y="87"/>
                  </a:lnTo>
                  <a:lnTo>
                    <a:pt x="77" y="85"/>
                  </a:lnTo>
                  <a:lnTo>
                    <a:pt x="78" y="83"/>
                  </a:lnTo>
                  <a:lnTo>
                    <a:pt x="81" y="81"/>
                  </a:lnTo>
                  <a:lnTo>
                    <a:pt x="82" y="80"/>
                  </a:lnTo>
                  <a:lnTo>
                    <a:pt x="84" y="77"/>
                  </a:lnTo>
                  <a:lnTo>
                    <a:pt x="87" y="76"/>
                  </a:lnTo>
                  <a:lnTo>
                    <a:pt x="88" y="73"/>
                  </a:lnTo>
                  <a:lnTo>
                    <a:pt x="88" y="73"/>
                  </a:lnTo>
                  <a:lnTo>
                    <a:pt x="87" y="73"/>
                  </a:lnTo>
                  <a:lnTo>
                    <a:pt x="84" y="72"/>
                  </a:lnTo>
                  <a:lnTo>
                    <a:pt x="81" y="70"/>
                  </a:lnTo>
                  <a:lnTo>
                    <a:pt x="80" y="70"/>
                  </a:lnTo>
                  <a:lnTo>
                    <a:pt x="77" y="69"/>
                  </a:lnTo>
                  <a:lnTo>
                    <a:pt x="76" y="69"/>
                  </a:lnTo>
                  <a:lnTo>
                    <a:pt x="76" y="68"/>
                  </a:lnTo>
                  <a:lnTo>
                    <a:pt x="74" y="68"/>
                  </a:lnTo>
                  <a:lnTo>
                    <a:pt x="74" y="68"/>
                  </a:lnTo>
                  <a:lnTo>
                    <a:pt x="74" y="66"/>
                  </a:lnTo>
                  <a:lnTo>
                    <a:pt x="74" y="66"/>
                  </a:lnTo>
                  <a:lnTo>
                    <a:pt x="73" y="65"/>
                  </a:lnTo>
                  <a:lnTo>
                    <a:pt x="73" y="65"/>
                  </a:lnTo>
                  <a:lnTo>
                    <a:pt x="73" y="64"/>
                  </a:lnTo>
                  <a:lnTo>
                    <a:pt x="73" y="64"/>
                  </a:lnTo>
                  <a:lnTo>
                    <a:pt x="73" y="62"/>
                  </a:lnTo>
                  <a:lnTo>
                    <a:pt x="73" y="62"/>
                  </a:lnTo>
                  <a:lnTo>
                    <a:pt x="73" y="61"/>
                  </a:lnTo>
                  <a:lnTo>
                    <a:pt x="72" y="60"/>
                  </a:lnTo>
                  <a:lnTo>
                    <a:pt x="72" y="60"/>
                  </a:lnTo>
                  <a:lnTo>
                    <a:pt x="70" y="58"/>
                  </a:lnTo>
                  <a:lnTo>
                    <a:pt x="70" y="58"/>
                  </a:lnTo>
                  <a:lnTo>
                    <a:pt x="68" y="57"/>
                  </a:lnTo>
                  <a:lnTo>
                    <a:pt x="66" y="56"/>
                  </a:lnTo>
                  <a:lnTo>
                    <a:pt x="64" y="54"/>
                  </a:lnTo>
                  <a:lnTo>
                    <a:pt x="62" y="53"/>
                  </a:lnTo>
                  <a:lnTo>
                    <a:pt x="61" y="52"/>
                  </a:lnTo>
                  <a:lnTo>
                    <a:pt x="58" y="49"/>
                  </a:lnTo>
                  <a:lnTo>
                    <a:pt x="57" y="46"/>
                  </a:lnTo>
                  <a:lnTo>
                    <a:pt x="55" y="45"/>
                  </a:lnTo>
                  <a:lnTo>
                    <a:pt x="53" y="42"/>
                  </a:lnTo>
                  <a:lnTo>
                    <a:pt x="51" y="39"/>
                  </a:lnTo>
                  <a:lnTo>
                    <a:pt x="50" y="39"/>
                  </a:lnTo>
                  <a:lnTo>
                    <a:pt x="50" y="38"/>
                  </a:lnTo>
                  <a:lnTo>
                    <a:pt x="49" y="38"/>
                  </a:lnTo>
                  <a:lnTo>
                    <a:pt x="49" y="38"/>
                  </a:lnTo>
                  <a:lnTo>
                    <a:pt x="46" y="38"/>
                  </a:lnTo>
                  <a:lnTo>
                    <a:pt x="45" y="38"/>
                  </a:lnTo>
                  <a:lnTo>
                    <a:pt x="43" y="37"/>
                  </a:lnTo>
                  <a:lnTo>
                    <a:pt x="42" y="37"/>
                  </a:lnTo>
                  <a:lnTo>
                    <a:pt x="41" y="35"/>
                  </a:lnTo>
                  <a:lnTo>
                    <a:pt x="39" y="34"/>
                  </a:lnTo>
                  <a:lnTo>
                    <a:pt x="39" y="34"/>
                  </a:lnTo>
                  <a:lnTo>
                    <a:pt x="39" y="33"/>
                  </a:lnTo>
                  <a:lnTo>
                    <a:pt x="38" y="33"/>
                  </a:lnTo>
                  <a:lnTo>
                    <a:pt x="38" y="31"/>
                  </a:lnTo>
                  <a:lnTo>
                    <a:pt x="38" y="30"/>
                  </a:lnTo>
                  <a:lnTo>
                    <a:pt x="39" y="29"/>
                  </a:lnTo>
                  <a:lnTo>
                    <a:pt x="39" y="27"/>
                  </a:lnTo>
                  <a:lnTo>
                    <a:pt x="41" y="27"/>
                  </a:lnTo>
                  <a:lnTo>
                    <a:pt x="41" y="26"/>
                  </a:lnTo>
                  <a:lnTo>
                    <a:pt x="41" y="25"/>
                  </a:lnTo>
                  <a:lnTo>
                    <a:pt x="42" y="22"/>
                  </a:lnTo>
                  <a:lnTo>
                    <a:pt x="42" y="21"/>
                  </a:lnTo>
                  <a:lnTo>
                    <a:pt x="42" y="19"/>
                  </a:lnTo>
                  <a:lnTo>
                    <a:pt x="41" y="18"/>
                  </a:lnTo>
                  <a:lnTo>
                    <a:pt x="41" y="18"/>
                  </a:lnTo>
                  <a:lnTo>
                    <a:pt x="41" y="16"/>
                  </a:lnTo>
                  <a:lnTo>
                    <a:pt x="39" y="16"/>
                  </a:lnTo>
                  <a:lnTo>
                    <a:pt x="39" y="15"/>
                  </a:lnTo>
                  <a:lnTo>
                    <a:pt x="38" y="15"/>
                  </a:lnTo>
                  <a:lnTo>
                    <a:pt x="37" y="15"/>
                  </a:lnTo>
                  <a:lnTo>
                    <a:pt x="35" y="15"/>
                  </a:lnTo>
                  <a:lnTo>
                    <a:pt x="33" y="18"/>
                  </a:lnTo>
                  <a:lnTo>
                    <a:pt x="31" y="18"/>
                  </a:lnTo>
                  <a:lnTo>
                    <a:pt x="31" y="19"/>
                  </a:lnTo>
                  <a:lnTo>
                    <a:pt x="30" y="19"/>
                  </a:lnTo>
                  <a:lnTo>
                    <a:pt x="28" y="19"/>
                  </a:lnTo>
                  <a:lnTo>
                    <a:pt x="27" y="19"/>
                  </a:lnTo>
                  <a:lnTo>
                    <a:pt x="27" y="19"/>
                  </a:lnTo>
                  <a:lnTo>
                    <a:pt x="26" y="18"/>
                  </a:lnTo>
                  <a:lnTo>
                    <a:pt x="26" y="18"/>
                  </a:lnTo>
                  <a:lnTo>
                    <a:pt x="24" y="16"/>
                  </a:lnTo>
                  <a:lnTo>
                    <a:pt x="23" y="15"/>
                  </a:lnTo>
                  <a:lnTo>
                    <a:pt x="22" y="14"/>
                  </a:lnTo>
                  <a:lnTo>
                    <a:pt x="20" y="12"/>
                  </a:lnTo>
                  <a:lnTo>
                    <a:pt x="19" y="12"/>
                  </a:lnTo>
                  <a:lnTo>
                    <a:pt x="18" y="11"/>
                  </a:lnTo>
                  <a:lnTo>
                    <a:pt x="18" y="11"/>
                  </a:lnTo>
                  <a:lnTo>
                    <a:pt x="18" y="10"/>
                  </a:lnTo>
                  <a:lnTo>
                    <a:pt x="16" y="7"/>
                  </a:lnTo>
                  <a:lnTo>
                    <a:pt x="15" y="6"/>
                  </a:lnTo>
                  <a:lnTo>
                    <a:pt x="15" y="3"/>
                  </a:lnTo>
                  <a:lnTo>
                    <a:pt x="15" y="0"/>
                  </a:lnTo>
                  <a:lnTo>
                    <a:pt x="14" y="3"/>
                  </a:lnTo>
                  <a:lnTo>
                    <a:pt x="12" y="6"/>
                  </a:lnTo>
                  <a:lnTo>
                    <a:pt x="11" y="7"/>
                  </a:lnTo>
                  <a:lnTo>
                    <a:pt x="8" y="10"/>
                  </a:lnTo>
                  <a:lnTo>
                    <a:pt x="7" y="12"/>
                  </a:lnTo>
                  <a:lnTo>
                    <a:pt x="5" y="14"/>
                  </a:lnTo>
                  <a:lnTo>
                    <a:pt x="4" y="15"/>
                  </a:lnTo>
                  <a:lnTo>
                    <a:pt x="3" y="16"/>
                  </a:lnTo>
                  <a:lnTo>
                    <a:pt x="3" y="18"/>
                  </a:lnTo>
                  <a:lnTo>
                    <a:pt x="1" y="18"/>
                  </a:lnTo>
                  <a:lnTo>
                    <a:pt x="1" y="19"/>
                  </a:lnTo>
                  <a:lnTo>
                    <a:pt x="1" y="21"/>
                  </a:lnTo>
                  <a:lnTo>
                    <a:pt x="1" y="22"/>
                  </a:lnTo>
                  <a:lnTo>
                    <a:pt x="1" y="23"/>
                  </a:lnTo>
                  <a:lnTo>
                    <a:pt x="1" y="26"/>
                  </a:lnTo>
                  <a:lnTo>
                    <a:pt x="0" y="27"/>
                  </a:lnTo>
                  <a:lnTo>
                    <a:pt x="0" y="29"/>
                  </a:lnTo>
                  <a:lnTo>
                    <a:pt x="0" y="29"/>
                  </a:lnTo>
                  <a:lnTo>
                    <a:pt x="0" y="30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1" y="33"/>
                  </a:lnTo>
                  <a:lnTo>
                    <a:pt x="1" y="33"/>
                  </a:lnTo>
                  <a:lnTo>
                    <a:pt x="1" y="33"/>
                  </a:lnTo>
                  <a:lnTo>
                    <a:pt x="3" y="34"/>
                  </a:lnTo>
                  <a:lnTo>
                    <a:pt x="3" y="34"/>
                  </a:lnTo>
                  <a:lnTo>
                    <a:pt x="3" y="35"/>
                  </a:lnTo>
                  <a:lnTo>
                    <a:pt x="4" y="35"/>
                  </a:lnTo>
                  <a:lnTo>
                    <a:pt x="4" y="38"/>
                  </a:lnTo>
                  <a:lnTo>
                    <a:pt x="4" y="39"/>
                  </a:lnTo>
                  <a:lnTo>
                    <a:pt x="4" y="41"/>
                  </a:lnTo>
                  <a:lnTo>
                    <a:pt x="5" y="42"/>
                  </a:lnTo>
                  <a:lnTo>
                    <a:pt x="5" y="43"/>
                  </a:lnTo>
                  <a:lnTo>
                    <a:pt x="5" y="43"/>
                  </a:lnTo>
                  <a:lnTo>
                    <a:pt x="5" y="45"/>
                  </a:lnTo>
                  <a:lnTo>
                    <a:pt x="7" y="46"/>
                  </a:lnTo>
                  <a:lnTo>
                    <a:pt x="7" y="46"/>
                  </a:lnTo>
                  <a:lnTo>
                    <a:pt x="8" y="46"/>
                  </a:lnTo>
                  <a:lnTo>
                    <a:pt x="10" y="48"/>
                  </a:lnTo>
                  <a:lnTo>
                    <a:pt x="11" y="49"/>
                  </a:lnTo>
                  <a:lnTo>
                    <a:pt x="12" y="50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56"/>
                  </a:lnTo>
                  <a:lnTo>
                    <a:pt x="15" y="57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1"/>
                  </a:lnTo>
                  <a:lnTo>
                    <a:pt x="14" y="64"/>
                  </a:lnTo>
                  <a:lnTo>
                    <a:pt x="12" y="65"/>
                  </a:lnTo>
                  <a:lnTo>
                    <a:pt x="12" y="68"/>
                  </a:lnTo>
                  <a:lnTo>
                    <a:pt x="11" y="69"/>
                  </a:lnTo>
                  <a:lnTo>
                    <a:pt x="10" y="72"/>
                  </a:lnTo>
                  <a:lnTo>
                    <a:pt x="10" y="73"/>
                  </a:lnTo>
                  <a:lnTo>
                    <a:pt x="11" y="75"/>
                  </a:lnTo>
                  <a:lnTo>
                    <a:pt x="12" y="77"/>
                  </a:lnTo>
                  <a:lnTo>
                    <a:pt x="14" y="79"/>
                  </a:lnTo>
                  <a:lnTo>
                    <a:pt x="15" y="80"/>
                  </a:lnTo>
                  <a:lnTo>
                    <a:pt x="15" y="81"/>
                  </a:lnTo>
                  <a:lnTo>
                    <a:pt x="15" y="83"/>
                  </a:lnTo>
                  <a:lnTo>
                    <a:pt x="15" y="83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55" name="Freeform 65"/>
            <p:cNvSpPr>
              <a:spLocks/>
            </p:cNvSpPr>
            <p:nvPr/>
          </p:nvSpPr>
          <p:spPr bwMode="auto">
            <a:xfrm>
              <a:off x="4209022" y="3845576"/>
              <a:ext cx="454856" cy="506647"/>
            </a:xfrm>
            <a:custGeom>
              <a:avLst/>
              <a:gdLst>
                <a:gd name="T0" fmla="*/ 67 w 202"/>
                <a:gd name="T1" fmla="*/ 44 h 225"/>
                <a:gd name="T2" fmla="*/ 55 w 202"/>
                <a:gd name="T3" fmla="*/ 58 h 225"/>
                <a:gd name="T4" fmla="*/ 46 w 202"/>
                <a:gd name="T5" fmla="*/ 68 h 225"/>
                <a:gd name="T6" fmla="*/ 47 w 202"/>
                <a:gd name="T7" fmla="*/ 77 h 225"/>
                <a:gd name="T8" fmla="*/ 50 w 202"/>
                <a:gd name="T9" fmla="*/ 84 h 225"/>
                <a:gd name="T10" fmla="*/ 44 w 202"/>
                <a:gd name="T11" fmla="*/ 95 h 225"/>
                <a:gd name="T12" fmla="*/ 33 w 202"/>
                <a:gd name="T13" fmla="*/ 110 h 225"/>
                <a:gd name="T14" fmla="*/ 31 w 202"/>
                <a:gd name="T15" fmla="*/ 131 h 225"/>
                <a:gd name="T16" fmla="*/ 25 w 202"/>
                <a:gd name="T17" fmla="*/ 140 h 225"/>
                <a:gd name="T18" fmla="*/ 24 w 202"/>
                <a:gd name="T19" fmla="*/ 146 h 225"/>
                <a:gd name="T20" fmla="*/ 21 w 202"/>
                <a:gd name="T21" fmla="*/ 149 h 225"/>
                <a:gd name="T22" fmla="*/ 20 w 202"/>
                <a:gd name="T23" fmla="*/ 160 h 225"/>
                <a:gd name="T24" fmla="*/ 13 w 202"/>
                <a:gd name="T25" fmla="*/ 165 h 225"/>
                <a:gd name="T26" fmla="*/ 8 w 202"/>
                <a:gd name="T27" fmla="*/ 168 h 225"/>
                <a:gd name="T28" fmla="*/ 1 w 202"/>
                <a:gd name="T29" fmla="*/ 169 h 225"/>
                <a:gd name="T30" fmla="*/ 12 w 202"/>
                <a:gd name="T31" fmla="*/ 185 h 225"/>
                <a:gd name="T32" fmla="*/ 16 w 202"/>
                <a:gd name="T33" fmla="*/ 194 h 225"/>
                <a:gd name="T34" fmla="*/ 27 w 202"/>
                <a:gd name="T35" fmla="*/ 199 h 225"/>
                <a:gd name="T36" fmla="*/ 36 w 202"/>
                <a:gd name="T37" fmla="*/ 199 h 225"/>
                <a:gd name="T38" fmla="*/ 39 w 202"/>
                <a:gd name="T39" fmla="*/ 206 h 225"/>
                <a:gd name="T40" fmla="*/ 47 w 202"/>
                <a:gd name="T41" fmla="*/ 210 h 225"/>
                <a:gd name="T42" fmla="*/ 51 w 202"/>
                <a:gd name="T43" fmla="*/ 219 h 225"/>
                <a:gd name="T44" fmla="*/ 66 w 202"/>
                <a:gd name="T45" fmla="*/ 221 h 225"/>
                <a:gd name="T46" fmla="*/ 70 w 202"/>
                <a:gd name="T47" fmla="*/ 214 h 225"/>
                <a:gd name="T48" fmla="*/ 74 w 202"/>
                <a:gd name="T49" fmla="*/ 202 h 225"/>
                <a:gd name="T50" fmla="*/ 83 w 202"/>
                <a:gd name="T51" fmla="*/ 199 h 225"/>
                <a:gd name="T52" fmla="*/ 100 w 202"/>
                <a:gd name="T53" fmla="*/ 188 h 225"/>
                <a:gd name="T54" fmla="*/ 106 w 202"/>
                <a:gd name="T55" fmla="*/ 180 h 225"/>
                <a:gd name="T56" fmla="*/ 114 w 202"/>
                <a:gd name="T57" fmla="*/ 183 h 225"/>
                <a:gd name="T58" fmla="*/ 124 w 202"/>
                <a:gd name="T59" fmla="*/ 179 h 225"/>
                <a:gd name="T60" fmla="*/ 127 w 202"/>
                <a:gd name="T61" fmla="*/ 169 h 225"/>
                <a:gd name="T62" fmla="*/ 133 w 202"/>
                <a:gd name="T63" fmla="*/ 164 h 225"/>
                <a:gd name="T64" fmla="*/ 139 w 202"/>
                <a:gd name="T65" fmla="*/ 165 h 225"/>
                <a:gd name="T66" fmla="*/ 148 w 202"/>
                <a:gd name="T67" fmla="*/ 156 h 225"/>
                <a:gd name="T68" fmla="*/ 148 w 202"/>
                <a:gd name="T69" fmla="*/ 148 h 225"/>
                <a:gd name="T70" fmla="*/ 151 w 202"/>
                <a:gd name="T71" fmla="*/ 137 h 225"/>
                <a:gd name="T72" fmla="*/ 148 w 202"/>
                <a:gd name="T73" fmla="*/ 127 h 225"/>
                <a:gd name="T74" fmla="*/ 147 w 202"/>
                <a:gd name="T75" fmla="*/ 117 h 225"/>
                <a:gd name="T76" fmla="*/ 152 w 202"/>
                <a:gd name="T77" fmla="*/ 104 h 225"/>
                <a:gd name="T78" fmla="*/ 168 w 202"/>
                <a:gd name="T79" fmla="*/ 92 h 225"/>
                <a:gd name="T80" fmla="*/ 189 w 202"/>
                <a:gd name="T81" fmla="*/ 69 h 225"/>
                <a:gd name="T82" fmla="*/ 193 w 202"/>
                <a:gd name="T83" fmla="*/ 56 h 225"/>
                <a:gd name="T84" fmla="*/ 200 w 202"/>
                <a:gd name="T85" fmla="*/ 42 h 225"/>
                <a:gd name="T86" fmla="*/ 191 w 202"/>
                <a:gd name="T87" fmla="*/ 38 h 225"/>
                <a:gd name="T88" fmla="*/ 175 w 202"/>
                <a:gd name="T89" fmla="*/ 34 h 225"/>
                <a:gd name="T90" fmla="*/ 156 w 202"/>
                <a:gd name="T91" fmla="*/ 25 h 225"/>
                <a:gd name="T92" fmla="*/ 147 w 202"/>
                <a:gd name="T93" fmla="*/ 22 h 225"/>
                <a:gd name="T94" fmla="*/ 136 w 202"/>
                <a:gd name="T95" fmla="*/ 26 h 225"/>
                <a:gd name="T96" fmla="*/ 123 w 202"/>
                <a:gd name="T97" fmla="*/ 25 h 225"/>
                <a:gd name="T98" fmla="*/ 105 w 202"/>
                <a:gd name="T99" fmla="*/ 26 h 225"/>
                <a:gd name="T100" fmla="*/ 90 w 202"/>
                <a:gd name="T101" fmla="*/ 15 h 225"/>
                <a:gd name="T102" fmla="*/ 83 w 202"/>
                <a:gd name="T103" fmla="*/ 15 h 225"/>
                <a:gd name="T104" fmla="*/ 81 w 202"/>
                <a:gd name="T105" fmla="*/ 10 h 225"/>
                <a:gd name="T106" fmla="*/ 81 w 202"/>
                <a:gd name="T107" fmla="*/ 6 h 225"/>
                <a:gd name="T108" fmla="*/ 73 w 202"/>
                <a:gd name="T109" fmla="*/ 2 h 225"/>
                <a:gd name="T110" fmla="*/ 64 w 202"/>
                <a:gd name="T111" fmla="*/ 0 h 225"/>
                <a:gd name="T112" fmla="*/ 54 w 202"/>
                <a:gd name="T113" fmla="*/ 0 h 225"/>
                <a:gd name="T114" fmla="*/ 48 w 202"/>
                <a:gd name="T115" fmla="*/ 4 h 225"/>
                <a:gd name="T116" fmla="*/ 50 w 202"/>
                <a:gd name="T117" fmla="*/ 14 h 225"/>
                <a:gd name="T118" fmla="*/ 47 w 202"/>
                <a:gd name="T119" fmla="*/ 25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02" h="225">
                  <a:moveTo>
                    <a:pt x="58" y="34"/>
                  </a:moveTo>
                  <a:lnTo>
                    <a:pt x="60" y="36"/>
                  </a:lnTo>
                  <a:lnTo>
                    <a:pt x="63" y="37"/>
                  </a:lnTo>
                  <a:lnTo>
                    <a:pt x="64" y="40"/>
                  </a:lnTo>
                  <a:lnTo>
                    <a:pt x="66" y="41"/>
                  </a:lnTo>
                  <a:lnTo>
                    <a:pt x="67" y="41"/>
                  </a:lnTo>
                  <a:lnTo>
                    <a:pt x="67" y="42"/>
                  </a:lnTo>
                  <a:lnTo>
                    <a:pt x="67" y="44"/>
                  </a:lnTo>
                  <a:lnTo>
                    <a:pt x="67" y="45"/>
                  </a:lnTo>
                  <a:lnTo>
                    <a:pt x="66" y="46"/>
                  </a:lnTo>
                  <a:lnTo>
                    <a:pt x="66" y="48"/>
                  </a:lnTo>
                  <a:lnTo>
                    <a:pt x="64" y="49"/>
                  </a:lnTo>
                  <a:lnTo>
                    <a:pt x="64" y="50"/>
                  </a:lnTo>
                  <a:lnTo>
                    <a:pt x="62" y="53"/>
                  </a:lnTo>
                  <a:lnTo>
                    <a:pt x="59" y="56"/>
                  </a:lnTo>
                  <a:lnTo>
                    <a:pt x="55" y="58"/>
                  </a:lnTo>
                  <a:lnTo>
                    <a:pt x="52" y="60"/>
                  </a:lnTo>
                  <a:lnTo>
                    <a:pt x="51" y="61"/>
                  </a:lnTo>
                  <a:lnTo>
                    <a:pt x="50" y="63"/>
                  </a:lnTo>
                  <a:lnTo>
                    <a:pt x="48" y="64"/>
                  </a:lnTo>
                  <a:lnTo>
                    <a:pt x="47" y="65"/>
                  </a:lnTo>
                  <a:lnTo>
                    <a:pt x="47" y="65"/>
                  </a:lnTo>
                  <a:lnTo>
                    <a:pt x="46" y="67"/>
                  </a:lnTo>
                  <a:lnTo>
                    <a:pt x="46" y="68"/>
                  </a:lnTo>
                  <a:lnTo>
                    <a:pt x="46" y="69"/>
                  </a:lnTo>
                  <a:lnTo>
                    <a:pt x="46" y="71"/>
                  </a:lnTo>
                  <a:lnTo>
                    <a:pt x="46" y="72"/>
                  </a:lnTo>
                  <a:lnTo>
                    <a:pt x="46" y="73"/>
                  </a:lnTo>
                  <a:lnTo>
                    <a:pt x="46" y="75"/>
                  </a:lnTo>
                  <a:lnTo>
                    <a:pt x="46" y="75"/>
                  </a:lnTo>
                  <a:lnTo>
                    <a:pt x="47" y="76"/>
                  </a:lnTo>
                  <a:lnTo>
                    <a:pt x="47" y="77"/>
                  </a:lnTo>
                  <a:lnTo>
                    <a:pt x="48" y="79"/>
                  </a:lnTo>
                  <a:lnTo>
                    <a:pt x="48" y="79"/>
                  </a:lnTo>
                  <a:lnTo>
                    <a:pt x="50" y="80"/>
                  </a:lnTo>
                  <a:lnTo>
                    <a:pt x="50" y="81"/>
                  </a:lnTo>
                  <a:lnTo>
                    <a:pt x="50" y="81"/>
                  </a:lnTo>
                  <a:lnTo>
                    <a:pt x="50" y="83"/>
                  </a:lnTo>
                  <a:lnTo>
                    <a:pt x="50" y="83"/>
                  </a:lnTo>
                  <a:lnTo>
                    <a:pt x="50" y="84"/>
                  </a:lnTo>
                  <a:lnTo>
                    <a:pt x="48" y="84"/>
                  </a:lnTo>
                  <a:lnTo>
                    <a:pt x="48" y="85"/>
                  </a:lnTo>
                  <a:lnTo>
                    <a:pt x="47" y="87"/>
                  </a:lnTo>
                  <a:lnTo>
                    <a:pt x="46" y="90"/>
                  </a:lnTo>
                  <a:lnTo>
                    <a:pt x="46" y="91"/>
                  </a:lnTo>
                  <a:lnTo>
                    <a:pt x="46" y="94"/>
                  </a:lnTo>
                  <a:lnTo>
                    <a:pt x="46" y="95"/>
                  </a:lnTo>
                  <a:lnTo>
                    <a:pt x="44" y="95"/>
                  </a:lnTo>
                  <a:lnTo>
                    <a:pt x="41" y="96"/>
                  </a:lnTo>
                  <a:lnTo>
                    <a:pt x="40" y="98"/>
                  </a:lnTo>
                  <a:lnTo>
                    <a:pt x="39" y="99"/>
                  </a:lnTo>
                  <a:lnTo>
                    <a:pt x="37" y="100"/>
                  </a:lnTo>
                  <a:lnTo>
                    <a:pt x="36" y="102"/>
                  </a:lnTo>
                  <a:lnTo>
                    <a:pt x="35" y="104"/>
                  </a:lnTo>
                  <a:lnTo>
                    <a:pt x="33" y="104"/>
                  </a:lnTo>
                  <a:lnTo>
                    <a:pt x="33" y="110"/>
                  </a:lnTo>
                  <a:lnTo>
                    <a:pt x="33" y="112"/>
                  </a:lnTo>
                  <a:lnTo>
                    <a:pt x="33" y="115"/>
                  </a:lnTo>
                  <a:lnTo>
                    <a:pt x="33" y="119"/>
                  </a:lnTo>
                  <a:lnTo>
                    <a:pt x="32" y="122"/>
                  </a:lnTo>
                  <a:lnTo>
                    <a:pt x="32" y="125"/>
                  </a:lnTo>
                  <a:lnTo>
                    <a:pt x="31" y="127"/>
                  </a:lnTo>
                  <a:lnTo>
                    <a:pt x="31" y="130"/>
                  </a:lnTo>
                  <a:lnTo>
                    <a:pt x="31" y="131"/>
                  </a:lnTo>
                  <a:lnTo>
                    <a:pt x="29" y="133"/>
                  </a:lnTo>
                  <a:lnTo>
                    <a:pt x="28" y="134"/>
                  </a:lnTo>
                  <a:lnTo>
                    <a:pt x="28" y="135"/>
                  </a:lnTo>
                  <a:lnTo>
                    <a:pt x="27" y="137"/>
                  </a:lnTo>
                  <a:lnTo>
                    <a:pt x="25" y="137"/>
                  </a:lnTo>
                  <a:lnTo>
                    <a:pt x="25" y="138"/>
                  </a:lnTo>
                  <a:lnTo>
                    <a:pt x="25" y="138"/>
                  </a:lnTo>
                  <a:lnTo>
                    <a:pt x="25" y="140"/>
                  </a:lnTo>
                  <a:lnTo>
                    <a:pt x="24" y="140"/>
                  </a:lnTo>
                  <a:lnTo>
                    <a:pt x="24" y="141"/>
                  </a:lnTo>
                  <a:lnTo>
                    <a:pt x="24" y="142"/>
                  </a:lnTo>
                  <a:lnTo>
                    <a:pt x="24" y="142"/>
                  </a:lnTo>
                  <a:lnTo>
                    <a:pt x="25" y="144"/>
                  </a:lnTo>
                  <a:lnTo>
                    <a:pt x="25" y="144"/>
                  </a:lnTo>
                  <a:lnTo>
                    <a:pt x="25" y="145"/>
                  </a:lnTo>
                  <a:lnTo>
                    <a:pt x="24" y="146"/>
                  </a:lnTo>
                  <a:lnTo>
                    <a:pt x="24" y="146"/>
                  </a:lnTo>
                  <a:lnTo>
                    <a:pt x="24" y="146"/>
                  </a:lnTo>
                  <a:lnTo>
                    <a:pt x="24" y="148"/>
                  </a:lnTo>
                  <a:lnTo>
                    <a:pt x="23" y="148"/>
                  </a:lnTo>
                  <a:lnTo>
                    <a:pt x="23" y="148"/>
                  </a:lnTo>
                  <a:lnTo>
                    <a:pt x="23" y="149"/>
                  </a:lnTo>
                  <a:lnTo>
                    <a:pt x="21" y="149"/>
                  </a:lnTo>
                  <a:lnTo>
                    <a:pt x="21" y="149"/>
                  </a:lnTo>
                  <a:lnTo>
                    <a:pt x="21" y="150"/>
                  </a:lnTo>
                  <a:lnTo>
                    <a:pt x="21" y="150"/>
                  </a:lnTo>
                  <a:lnTo>
                    <a:pt x="21" y="152"/>
                  </a:lnTo>
                  <a:lnTo>
                    <a:pt x="21" y="152"/>
                  </a:lnTo>
                  <a:lnTo>
                    <a:pt x="21" y="153"/>
                  </a:lnTo>
                  <a:lnTo>
                    <a:pt x="21" y="156"/>
                  </a:lnTo>
                  <a:lnTo>
                    <a:pt x="21" y="157"/>
                  </a:lnTo>
                  <a:lnTo>
                    <a:pt x="20" y="160"/>
                  </a:lnTo>
                  <a:lnTo>
                    <a:pt x="20" y="162"/>
                  </a:lnTo>
                  <a:lnTo>
                    <a:pt x="19" y="164"/>
                  </a:lnTo>
                  <a:lnTo>
                    <a:pt x="19" y="164"/>
                  </a:lnTo>
                  <a:lnTo>
                    <a:pt x="17" y="164"/>
                  </a:lnTo>
                  <a:lnTo>
                    <a:pt x="16" y="164"/>
                  </a:lnTo>
                  <a:lnTo>
                    <a:pt x="14" y="164"/>
                  </a:lnTo>
                  <a:lnTo>
                    <a:pt x="14" y="165"/>
                  </a:lnTo>
                  <a:lnTo>
                    <a:pt x="13" y="165"/>
                  </a:lnTo>
                  <a:lnTo>
                    <a:pt x="12" y="167"/>
                  </a:lnTo>
                  <a:lnTo>
                    <a:pt x="12" y="167"/>
                  </a:lnTo>
                  <a:lnTo>
                    <a:pt x="10" y="167"/>
                  </a:lnTo>
                  <a:lnTo>
                    <a:pt x="10" y="168"/>
                  </a:lnTo>
                  <a:lnTo>
                    <a:pt x="9" y="168"/>
                  </a:lnTo>
                  <a:lnTo>
                    <a:pt x="8" y="168"/>
                  </a:lnTo>
                  <a:lnTo>
                    <a:pt x="8" y="168"/>
                  </a:lnTo>
                  <a:lnTo>
                    <a:pt x="8" y="168"/>
                  </a:lnTo>
                  <a:lnTo>
                    <a:pt x="6" y="168"/>
                  </a:lnTo>
                  <a:lnTo>
                    <a:pt x="6" y="167"/>
                  </a:lnTo>
                  <a:lnTo>
                    <a:pt x="5" y="167"/>
                  </a:lnTo>
                  <a:lnTo>
                    <a:pt x="5" y="167"/>
                  </a:lnTo>
                  <a:lnTo>
                    <a:pt x="4" y="167"/>
                  </a:lnTo>
                  <a:lnTo>
                    <a:pt x="4" y="168"/>
                  </a:lnTo>
                  <a:lnTo>
                    <a:pt x="2" y="168"/>
                  </a:lnTo>
                  <a:lnTo>
                    <a:pt x="1" y="169"/>
                  </a:lnTo>
                  <a:lnTo>
                    <a:pt x="1" y="169"/>
                  </a:lnTo>
                  <a:lnTo>
                    <a:pt x="0" y="171"/>
                  </a:lnTo>
                  <a:lnTo>
                    <a:pt x="8" y="187"/>
                  </a:lnTo>
                  <a:lnTo>
                    <a:pt x="9" y="185"/>
                  </a:lnTo>
                  <a:lnTo>
                    <a:pt x="10" y="185"/>
                  </a:lnTo>
                  <a:lnTo>
                    <a:pt x="12" y="184"/>
                  </a:lnTo>
                  <a:lnTo>
                    <a:pt x="12" y="185"/>
                  </a:lnTo>
                  <a:lnTo>
                    <a:pt x="12" y="185"/>
                  </a:lnTo>
                  <a:lnTo>
                    <a:pt x="13" y="185"/>
                  </a:lnTo>
                  <a:lnTo>
                    <a:pt x="13" y="187"/>
                  </a:lnTo>
                  <a:lnTo>
                    <a:pt x="14" y="188"/>
                  </a:lnTo>
                  <a:lnTo>
                    <a:pt x="14" y="189"/>
                  </a:lnTo>
                  <a:lnTo>
                    <a:pt x="14" y="189"/>
                  </a:lnTo>
                  <a:lnTo>
                    <a:pt x="14" y="191"/>
                  </a:lnTo>
                  <a:lnTo>
                    <a:pt x="14" y="192"/>
                  </a:lnTo>
                  <a:lnTo>
                    <a:pt x="16" y="194"/>
                  </a:lnTo>
                  <a:lnTo>
                    <a:pt x="17" y="195"/>
                  </a:lnTo>
                  <a:lnTo>
                    <a:pt x="17" y="196"/>
                  </a:lnTo>
                  <a:lnTo>
                    <a:pt x="19" y="198"/>
                  </a:lnTo>
                  <a:lnTo>
                    <a:pt x="19" y="198"/>
                  </a:lnTo>
                  <a:lnTo>
                    <a:pt x="20" y="198"/>
                  </a:lnTo>
                  <a:lnTo>
                    <a:pt x="23" y="198"/>
                  </a:lnTo>
                  <a:lnTo>
                    <a:pt x="24" y="199"/>
                  </a:lnTo>
                  <a:lnTo>
                    <a:pt x="27" y="199"/>
                  </a:lnTo>
                  <a:lnTo>
                    <a:pt x="28" y="199"/>
                  </a:lnTo>
                  <a:lnTo>
                    <a:pt x="29" y="199"/>
                  </a:lnTo>
                  <a:lnTo>
                    <a:pt x="31" y="199"/>
                  </a:lnTo>
                  <a:lnTo>
                    <a:pt x="32" y="198"/>
                  </a:lnTo>
                  <a:lnTo>
                    <a:pt x="33" y="198"/>
                  </a:lnTo>
                  <a:lnTo>
                    <a:pt x="35" y="199"/>
                  </a:lnTo>
                  <a:lnTo>
                    <a:pt x="35" y="199"/>
                  </a:lnTo>
                  <a:lnTo>
                    <a:pt x="36" y="199"/>
                  </a:lnTo>
                  <a:lnTo>
                    <a:pt x="36" y="199"/>
                  </a:lnTo>
                  <a:lnTo>
                    <a:pt x="36" y="200"/>
                  </a:lnTo>
                  <a:lnTo>
                    <a:pt x="37" y="200"/>
                  </a:lnTo>
                  <a:lnTo>
                    <a:pt x="37" y="202"/>
                  </a:lnTo>
                  <a:lnTo>
                    <a:pt x="37" y="203"/>
                  </a:lnTo>
                  <a:lnTo>
                    <a:pt x="37" y="204"/>
                  </a:lnTo>
                  <a:lnTo>
                    <a:pt x="37" y="204"/>
                  </a:lnTo>
                  <a:lnTo>
                    <a:pt x="39" y="206"/>
                  </a:lnTo>
                  <a:lnTo>
                    <a:pt x="39" y="207"/>
                  </a:lnTo>
                  <a:lnTo>
                    <a:pt x="40" y="207"/>
                  </a:lnTo>
                  <a:lnTo>
                    <a:pt x="41" y="208"/>
                  </a:lnTo>
                  <a:lnTo>
                    <a:pt x="41" y="208"/>
                  </a:lnTo>
                  <a:lnTo>
                    <a:pt x="43" y="208"/>
                  </a:lnTo>
                  <a:lnTo>
                    <a:pt x="44" y="208"/>
                  </a:lnTo>
                  <a:lnTo>
                    <a:pt x="46" y="210"/>
                  </a:lnTo>
                  <a:lnTo>
                    <a:pt x="47" y="210"/>
                  </a:lnTo>
                  <a:lnTo>
                    <a:pt x="47" y="210"/>
                  </a:lnTo>
                  <a:lnTo>
                    <a:pt x="48" y="211"/>
                  </a:lnTo>
                  <a:lnTo>
                    <a:pt x="48" y="211"/>
                  </a:lnTo>
                  <a:lnTo>
                    <a:pt x="50" y="212"/>
                  </a:lnTo>
                  <a:lnTo>
                    <a:pt x="50" y="214"/>
                  </a:lnTo>
                  <a:lnTo>
                    <a:pt x="50" y="215"/>
                  </a:lnTo>
                  <a:lnTo>
                    <a:pt x="50" y="216"/>
                  </a:lnTo>
                  <a:lnTo>
                    <a:pt x="51" y="219"/>
                  </a:lnTo>
                  <a:lnTo>
                    <a:pt x="52" y="221"/>
                  </a:lnTo>
                  <a:lnTo>
                    <a:pt x="54" y="222"/>
                  </a:lnTo>
                  <a:lnTo>
                    <a:pt x="55" y="222"/>
                  </a:lnTo>
                  <a:lnTo>
                    <a:pt x="58" y="223"/>
                  </a:lnTo>
                  <a:lnTo>
                    <a:pt x="60" y="223"/>
                  </a:lnTo>
                  <a:lnTo>
                    <a:pt x="63" y="225"/>
                  </a:lnTo>
                  <a:lnTo>
                    <a:pt x="66" y="225"/>
                  </a:lnTo>
                  <a:lnTo>
                    <a:pt x="66" y="221"/>
                  </a:lnTo>
                  <a:lnTo>
                    <a:pt x="66" y="219"/>
                  </a:lnTo>
                  <a:lnTo>
                    <a:pt x="66" y="219"/>
                  </a:lnTo>
                  <a:lnTo>
                    <a:pt x="66" y="218"/>
                  </a:lnTo>
                  <a:lnTo>
                    <a:pt x="67" y="216"/>
                  </a:lnTo>
                  <a:lnTo>
                    <a:pt x="67" y="216"/>
                  </a:lnTo>
                  <a:lnTo>
                    <a:pt x="68" y="215"/>
                  </a:lnTo>
                  <a:lnTo>
                    <a:pt x="68" y="214"/>
                  </a:lnTo>
                  <a:lnTo>
                    <a:pt x="70" y="214"/>
                  </a:lnTo>
                  <a:lnTo>
                    <a:pt x="71" y="212"/>
                  </a:lnTo>
                  <a:lnTo>
                    <a:pt x="73" y="210"/>
                  </a:lnTo>
                  <a:lnTo>
                    <a:pt x="73" y="210"/>
                  </a:lnTo>
                  <a:lnTo>
                    <a:pt x="74" y="208"/>
                  </a:lnTo>
                  <a:lnTo>
                    <a:pt x="74" y="207"/>
                  </a:lnTo>
                  <a:lnTo>
                    <a:pt x="74" y="207"/>
                  </a:lnTo>
                  <a:lnTo>
                    <a:pt x="74" y="203"/>
                  </a:lnTo>
                  <a:lnTo>
                    <a:pt x="74" y="202"/>
                  </a:lnTo>
                  <a:lnTo>
                    <a:pt x="74" y="200"/>
                  </a:lnTo>
                  <a:lnTo>
                    <a:pt x="75" y="200"/>
                  </a:lnTo>
                  <a:lnTo>
                    <a:pt x="75" y="200"/>
                  </a:lnTo>
                  <a:lnTo>
                    <a:pt x="75" y="200"/>
                  </a:lnTo>
                  <a:lnTo>
                    <a:pt x="77" y="199"/>
                  </a:lnTo>
                  <a:lnTo>
                    <a:pt x="79" y="199"/>
                  </a:lnTo>
                  <a:lnTo>
                    <a:pt x="81" y="199"/>
                  </a:lnTo>
                  <a:lnTo>
                    <a:pt x="83" y="199"/>
                  </a:lnTo>
                  <a:lnTo>
                    <a:pt x="86" y="199"/>
                  </a:lnTo>
                  <a:lnTo>
                    <a:pt x="89" y="198"/>
                  </a:lnTo>
                  <a:lnTo>
                    <a:pt x="91" y="196"/>
                  </a:lnTo>
                  <a:lnTo>
                    <a:pt x="94" y="195"/>
                  </a:lnTo>
                  <a:lnTo>
                    <a:pt x="96" y="194"/>
                  </a:lnTo>
                  <a:lnTo>
                    <a:pt x="97" y="192"/>
                  </a:lnTo>
                  <a:lnTo>
                    <a:pt x="98" y="191"/>
                  </a:lnTo>
                  <a:lnTo>
                    <a:pt x="100" y="188"/>
                  </a:lnTo>
                  <a:lnTo>
                    <a:pt x="101" y="187"/>
                  </a:lnTo>
                  <a:lnTo>
                    <a:pt x="101" y="185"/>
                  </a:lnTo>
                  <a:lnTo>
                    <a:pt x="102" y="184"/>
                  </a:lnTo>
                  <a:lnTo>
                    <a:pt x="104" y="183"/>
                  </a:lnTo>
                  <a:lnTo>
                    <a:pt x="104" y="181"/>
                  </a:lnTo>
                  <a:lnTo>
                    <a:pt x="105" y="180"/>
                  </a:lnTo>
                  <a:lnTo>
                    <a:pt x="106" y="180"/>
                  </a:lnTo>
                  <a:lnTo>
                    <a:pt x="106" y="180"/>
                  </a:lnTo>
                  <a:lnTo>
                    <a:pt x="108" y="180"/>
                  </a:lnTo>
                  <a:lnTo>
                    <a:pt x="108" y="180"/>
                  </a:lnTo>
                  <a:lnTo>
                    <a:pt x="109" y="180"/>
                  </a:lnTo>
                  <a:lnTo>
                    <a:pt x="110" y="180"/>
                  </a:lnTo>
                  <a:lnTo>
                    <a:pt x="110" y="181"/>
                  </a:lnTo>
                  <a:lnTo>
                    <a:pt x="112" y="181"/>
                  </a:lnTo>
                  <a:lnTo>
                    <a:pt x="112" y="183"/>
                  </a:lnTo>
                  <a:lnTo>
                    <a:pt x="114" y="183"/>
                  </a:lnTo>
                  <a:lnTo>
                    <a:pt x="116" y="183"/>
                  </a:lnTo>
                  <a:lnTo>
                    <a:pt x="117" y="183"/>
                  </a:lnTo>
                  <a:lnTo>
                    <a:pt x="118" y="183"/>
                  </a:lnTo>
                  <a:lnTo>
                    <a:pt x="120" y="183"/>
                  </a:lnTo>
                  <a:lnTo>
                    <a:pt x="121" y="183"/>
                  </a:lnTo>
                  <a:lnTo>
                    <a:pt x="123" y="181"/>
                  </a:lnTo>
                  <a:lnTo>
                    <a:pt x="123" y="181"/>
                  </a:lnTo>
                  <a:lnTo>
                    <a:pt x="124" y="179"/>
                  </a:lnTo>
                  <a:lnTo>
                    <a:pt x="124" y="177"/>
                  </a:lnTo>
                  <a:lnTo>
                    <a:pt x="124" y="176"/>
                  </a:lnTo>
                  <a:lnTo>
                    <a:pt x="124" y="175"/>
                  </a:lnTo>
                  <a:lnTo>
                    <a:pt x="124" y="173"/>
                  </a:lnTo>
                  <a:lnTo>
                    <a:pt x="124" y="172"/>
                  </a:lnTo>
                  <a:lnTo>
                    <a:pt x="125" y="171"/>
                  </a:lnTo>
                  <a:lnTo>
                    <a:pt x="125" y="169"/>
                  </a:lnTo>
                  <a:lnTo>
                    <a:pt x="127" y="169"/>
                  </a:lnTo>
                  <a:lnTo>
                    <a:pt x="127" y="168"/>
                  </a:lnTo>
                  <a:lnTo>
                    <a:pt x="128" y="167"/>
                  </a:lnTo>
                  <a:lnTo>
                    <a:pt x="129" y="165"/>
                  </a:lnTo>
                  <a:lnTo>
                    <a:pt x="129" y="165"/>
                  </a:lnTo>
                  <a:lnTo>
                    <a:pt x="131" y="164"/>
                  </a:lnTo>
                  <a:lnTo>
                    <a:pt x="132" y="164"/>
                  </a:lnTo>
                  <a:lnTo>
                    <a:pt x="132" y="164"/>
                  </a:lnTo>
                  <a:lnTo>
                    <a:pt x="133" y="164"/>
                  </a:lnTo>
                  <a:lnTo>
                    <a:pt x="133" y="164"/>
                  </a:lnTo>
                  <a:lnTo>
                    <a:pt x="135" y="164"/>
                  </a:lnTo>
                  <a:lnTo>
                    <a:pt x="135" y="165"/>
                  </a:lnTo>
                  <a:lnTo>
                    <a:pt x="136" y="165"/>
                  </a:lnTo>
                  <a:lnTo>
                    <a:pt x="136" y="165"/>
                  </a:lnTo>
                  <a:lnTo>
                    <a:pt x="137" y="165"/>
                  </a:lnTo>
                  <a:lnTo>
                    <a:pt x="137" y="165"/>
                  </a:lnTo>
                  <a:lnTo>
                    <a:pt x="139" y="165"/>
                  </a:lnTo>
                  <a:lnTo>
                    <a:pt x="140" y="165"/>
                  </a:lnTo>
                  <a:lnTo>
                    <a:pt x="140" y="164"/>
                  </a:lnTo>
                  <a:lnTo>
                    <a:pt x="143" y="162"/>
                  </a:lnTo>
                  <a:lnTo>
                    <a:pt x="144" y="161"/>
                  </a:lnTo>
                  <a:lnTo>
                    <a:pt x="147" y="160"/>
                  </a:lnTo>
                  <a:lnTo>
                    <a:pt x="148" y="158"/>
                  </a:lnTo>
                  <a:lnTo>
                    <a:pt x="148" y="157"/>
                  </a:lnTo>
                  <a:lnTo>
                    <a:pt x="148" y="156"/>
                  </a:lnTo>
                  <a:lnTo>
                    <a:pt x="150" y="156"/>
                  </a:lnTo>
                  <a:lnTo>
                    <a:pt x="150" y="154"/>
                  </a:lnTo>
                  <a:lnTo>
                    <a:pt x="150" y="153"/>
                  </a:lnTo>
                  <a:lnTo>
                    <a:pt x="150" y="152"/>
                  </a:lnTo>
                  <a:lnTo>
                    <a:pt x="148" y="152"/>
                  </a:lnTo>
                  <a:lnTo>
                    <a:pt x="148" y="150"/>
                  </a:lnTo>
                  <a:lnTo>
                    <a:pt x="148" y="149"/>
                  </a:lnTo>
                  <a:lnTo>
                    <a:pt x="148" y="148"/>
                  </a:lnTo>
                  <a:lnTo>
                    <a:pt x="148" y="148"/>
                  </a:lnTo>
                  <a:lnTo>
                    <a:pt x="148" y="145"/>
                  </a:lnTo>
                  <a:lnTo>
                    <a:pt x="148" y="144"/>
                  </a:lnTo>
                  <a:lnTo>
                    <a:pt x="148" y="142"/>
                  </a:lnTo>
                  <a:lnTo>
                    <a:pt x="150" y="141"/>
                  </a:lnTo>
                  <a:lnTo>
                    <a:pt x="150" y="140"/>
                  </a:lnTo>
                  <a:lnTo>
                    <a:pt x="151" y="138"/>
                  </a:lnTo>
                  <a:lnTo>
                    <a:pt x="151" y="137"/>
                  </a:lnTo>
                  <a:lnTo>
                    <a:pt x="152" y="135"/>
                  </a:lnTo>
                  <a:lnTo>
                    <a:pt x="152" y="134"/>
                  </a:lnTo>
                  <a:lnTo>
                    <a:pt x="152" y="133"/>
                  </a:lnTo>
                  <a:lnTo>
                    <a:pt x="151" y="131"/>
                  </a:lnTo>
                  <a:lnTo>
                    <a:pt x="151" y="130"/>
                  </a:lnTo>
                  <a:lnTo>
                    <a:pt x="151" y="129"/>
                  </a:lnTo>
                  <a:lnTo>
                    <a:pt x="150" y="129"/>
                  </a:lnTo>
                  <a:lnTo>
                    <a:pt x="148" y="127"/>
                  </a:lnTo>
                  <a:lnTo>
                    <a:pt x="148" y="126"/>
                  </a:lnTo>
                  <a:lnTo>
                    <a:pt x="148" y="125"/>
                  </a:lnTo>
                  <a:lnTo>
                    <a:pt x="147" y="123"/>
                  </a:lnTo>
                  <a:lnTo>
                    <a:pt x="147" y="122"/>
                  </a:lnTo>
                  <a:lnTo>
                    <a:pt x="147" y="121"/>
                  </a:lnTo>
                  <a:lnTo>
                    <a:pt x="147" y="119"/>
                  </a:lnTo>
                  <a:lnTo>
                    <a:pt x="147" y="118"/>
                  </a:lnTo>
                  <a:lnTo>
                    <a:pt x="147" y="117"/>
                  </a:lnTo>
                  <a:lnTo>
                    <a:pt x="147" y="115"/>
                  </a:lnTo>
                  <a:lnTo>
                    <a:pt x="147" y="114"/>
                  </a:lnTo>
                  <a:lnTo>
                    <a:pt x="147" y="111"/>
                  </a:lnTo>
                  <a:lnTo>
                    <a:pt x="148" y="110"/>
                  </a:lnTo>
                  <a:lnTo>
                    <a:pt x="148" y="110"/>
                  </a:lnTo>
                  <a:lnTo>
                    <a:pt x="148" y="108"/>
                  </a:lnTo>
                  <a:lnTo>
                    <a:pt x="151" y="107"/>
                  </a:lnTo>
                  <a:lnTo>
                    <a:pt x="152" y="104"/>
                  </a:lnTo>
                  <a:lnTo>
                    <a:pt x="155" y="103"/>
                  </a:lnTo>
                  <a:lnTo>
                    <a:pt x="156" y="102"/>
                  </a:lnTo>
                  <a:lnTo>
                    <a:pt x="158" y="102"/>
                  </a:lnTo>
                  <a:lnTo>
                    <a:pt x="159" y="100"/>
                  </a:lnTo>
                  <a:lnTo>
                    <a:pt x="160" y="99"/>
                  </a:lnTo>
                  <a:lnTo>
                    <a:pt x="163" y="99"/>
                  </a:lnTo>
                  <a:lnTo>
                    <a:pt x="166" y="96"/>
                  </a:lnTo>
                  <a:lnTo>
                    <a:pt x="168" y="92"/>
                  </a:lnTo>
                  <a:lnTo>
                    <a:pt x="171" y="90"/>
                  </a:lnTo>
                  <a:lnTo>
                    <a:pt x="175" y="85"/>
                  </a:lnTo>
                  <a:lnTo>
                    <a:pt x="178" y="83"/>
                  </a:lnTo>
                  <a:lnTo>
                    <a:pt x="181" y="80"/>
                  </a:lnTo>
                  <a:lnTo>
                    <a:pt x="182" y="77"/>
                  </a:lnTo>
                  <a:lnTo>
                    <a:pt x="185" y="75"/>
                  </a:lnTo>
                  <a:lnTo>
                    <a:pt x="187" y="72"/>
                  </a:lnTo>
                  <a:lnTo>
                    <a:pt x="189" y="69"/>
                  </a:lnTo>
                  <a:lnTo>
                    <a:pt x="190" y="67"/>
                  </a:lnTo>
                  <a:lnTo>
                    <a:pt x="190" y="65"/>
                  </a:lnTo>
                  <a:lnTo>
                    <a:pt x="191" y="61"/>
                  </a:lnTo>
                  <a:lnTo>
                    <a:pt x="191" y="60"/>
                  </a:lnTo>
                  <a:lnTo>
                    <a:pt x="191" y="58"/>
                  </a:lnTo>
                  <a:lnTo>
                    <a:pt x="191" y="57"/>
                  </a:lnTo>
                  <a:lnTo>
                    <a:pt x="191" y="56"/>
                  </a:lnTo>
                  <a:lnTo>
                    <a:pt x="193" y="56"/>
                  </a:lnTo>
                  <a:lnTo>
                    <a:pt x="193" y="54"/>
                  </a:lnTo>
                  <a:lnTo>
                    <a:pt x="194" y="53"/>
                  </a:lnTo>
                  <a:lnTo>
                    <a:pt x="194" y="52"/>
                  </a:lnTo>
                  <a:lnTo>
                    <a:pt x="195" y="52"/>
                  </a:lnTo>
                  <a:lnTo>
                    <a:pt x="197" y="49"/>
                  </a:lnTo>
                  <a:lnTo>
                    <a:pt x="198" y="46"/>
                  </a:lnTo>
                  <a:lnTo>
                    <a:pt x="200" y="44"/>
                  </a:lnTo>
                  <a:lnTo>
                    <a:pt x="200" y="42"/>
                  </a:lnTo>
                  <a:lnTo>
                    <a:pt x="201" y="38"/>
                  </a:lnTo>
                  <a:lnTo>
                    <a:pt x="202" y="37"/>
                  </a:lnTo>
                  <a:lnTo>
                    <a:pt x="201" y="37"/>
                  </a:lnTo>
                  <a:lnTo>
                    <a:pt x="200" y="37"/>
                  </a:lnTo>
                  <a:lnTo>
                    <a:pt x="197" y="37"/>
                  </a:lnTo>
                  <a:lnTo>
                    <a:pt x="194" y="38"/>
                  </a:lnTo>
                  <a:lnTo>
                    <a:pt x="193" y="38"/>
                  </a:lnTo>
                  <a:lnTo>
                    <a:pt x="191" y="38"/>
                  </a:lnTo>
                  <a:lnTo>
                    <a:pt x="190" y="38"/>
                  </a:lnTo>
                  <a:lnTo>
                    <a:pt x="187" y="38"/>
                  </a:lnTo>
                  <a:lnTo>
                    <a:pt x="186" y="38"/>
                  </a:lnTo>
                  <a:lnTo>
                    <a:pt x="185" y="38"/>
                  </a:lnTo>
                  <a:lnTo>
                    <a:pt x="182" y="37"/>
                  </a:lnTo>
                  <a:lnTo>
                    <a:pt x="181" y="37"/>
                  </a:lnTo>
                  <a:lnTo>
                    <a:pt x="179" y="36"/>
                  </a:lnTo>
                  <a:lnTo>
                    <a:pt x="175" y="34"/>
                  </a:lnTo>
                  <a:lnTo>
                    <a:pt x="172" y="33"/>
                  </a:lnTo>
                  <a:lnTo>
                    <a:pt x="171" y="31"/>
                  </a:lnTo>
                  <a:lnTo>
                    <a:pt x="168" y="30"/>
                  </a:lnTo>
                  <a:lnTo>
                    <a:pt x="166" y="30"/>
                  </a:lnTo>
                  <a:lnTo>
                    <a:pt x="163" y="27"/>
                  </a:lnTo>
                  <a:lnTo>
                    <a:pt x="162" y="27"/>
                  </a:lnTo>
                  <a:lnTo>
                    <a:pt x="159" y="26"/>
                  </a:lnTo>
                  <a:lnTo>
                    <a:pt x="156" y="25"/>
                  </a:lnTo>
                  <a:lnTo>
                    <a:pt x="155" y="23"/>
                  </a:lnTo>
                  <a:lnTo>
                    <a:pt x="152" y="22"/>
                  </a:lnTo>
                  <a:lnTo>
                    <a:pt x="152" y="22"/>
                  </a:lnTo>
                  <a:lnTo>
                    <a:pt x="151" y="22"/>
                  </a:lnTo>
                  <a:lnTo>
                    <a:pt x="150" y="22"/>
                  </a:lnTo>
                  <a:lnTo>
                    <a:pt x="148" y="22"/>
                  </a:lnTo>
                  <a:lnTo>
                    <a:pt x="148" y="22"/>
                  </a:lnTo>
                  <a:lnTo>
                    <a:pt x="147" y="22"/>
                  </a:lnTo>
                  <a:lnTo>
                    <a:pt x="145" y="22"/>
                  </a:lnTo>
                  <a:lnTo>
                    <a:pt x="145" y="22"/>
                  </a:lnTo>
                  <a:lnTo>
                    <a:pt x="143" y="23"/>
                  </a:lnTo>
                  <a:lnTo>
                    <a:pt x="141" y="23"/>
                  </a:lnTo>
                  <a:lnTo>
                    <a:pt x="140" y="25"/>
                  </a:lnTo>
                  <a:lnTo>
                    <a:pt x="139" y="25"/>
                  </a:lnTo>
                  <a:lnTo>
                    <a:pt x="137" y="25"/>
                  </a:lnTo>
                  <a:lnTo>
                    <a:pt x="136" y="26"/>
                  </a:lnTo>
                  <a:lnTo>
                    <a:pt x="135" y="26"/>
                  </a:lnTo>
                  <a:lnTo>
                    <a:pt x="133" y="26"/>
                  </a:lnTo>
                  <a:lnTo>
                    <a:pt x="131" y="26"/>
                  </a:lnTo>
                  <a:lnTo>
                    <a:pt x="129" y="26"/>
                  </a:lnTo>
                  <a:lnTo>
                    <a:pt x="128" y="26"/>
                  </a:lnTo>
                  <a:lnTo>
                    <a:pt x="125" y="26"/>
                  </a:lnTo>
                  <a:lnTo>
                    <a:pt x="124" y="26"/>
                  </a:lnTo>
                  <a:lnTo>
                    <a:pt x="123" y="25"/>
                  </a:lnTo>
                  <a:lnTo>
                    <a:pt x="120" y="25"/>
                  </a:lnTo>
                  <a:lnTo>
                    <a:pt x="118" y="25"/>
                  </a:lnTo>
                  <a:lnTo>
                    <a:pt x="116" y="26"/>
                  </a:lnTo>
                  <a:lnTo>
                    <a:pt x="113" y="26"/>
                  </a:lnTo>
                  <a:lnTo>
                    <a:pt x="109" y="27"/>
                  </a:lnTo>
                  <a:lnTo>
                    <a:pt x="108" y="29"/>
                  </a:lnTo>
                  <a:lnTo>
                    <a:pt x="108" y="27"/>
                  </a:lnTo>
                  <a:lnTo>
                    <a:pt x="105" y="26"/>
                  </a:lnTo>
                  <a:lnTo>
                    <a:pt x="102" y="25"/>
                  </a:lnTo>
                  <a:lnTo>
                    <a:pt x="100" y="22"/>
                  </a:lnTo>
                  <a:lnTo>
                    <a:pt x="97" y="21"/>
                  </a:lnTo>
                  <a:lnTo>
                    <a:pt x="96" y="19"/>
                  </a:lnTo>
                  <a:lnTo>
                    <a:pt x="94" y="18"/>
                  </a:lnTo>
                  <a:lnTo>
                    <a:pt x="93" y="17"/>
                  </a:lnTo>
                  <a:lnTo>
                    <a:pt x="91" y="17"/>
                  </a:lnTo>
                  <a:lnTo>
                    <a:pt x="90" y="15"/>
                  </a:lnTo>
                  <a:lnTo>
                    <a:pt x="89" y="15"/>
                  </a:lnTo>
                  <a:lnTo>
                    <a:pt x="87" y="15"/>
                  </a:lnTo>
                  <a:lnTo>
                    <a:pt x="87" y="15"/>
                  </a:lnTo>
                  <a:lnTo>
                    <a:pt x="86" y="15"/>
                  </a:lnTo>
                  <a:lnTo>
                    <a:pt x="86" y="15"/>
                  </a:lnTo>
                  <a:lnTo>
                    <a:pt x="85" y="15"/>
                  </a:lnTo>
                  <a:lnTo>
                    <a:pt x="83" y="15"/>
                  </a:lnTo>
                  <a:lnTo>
                    <a:pt x="83" y="15"/>
                  </a:lnTo>
                  <a:lnTo>
                    <a:pt x="82" y="14"/>
                  </a:lnTo>
                  <a:lnTo>
                    <a:pt x="82" y="14"/>
                  </a:lnTo>
                  <a:lnTo>
                    <a:pt x="81" y="14"/>
                  </a:lnTo>
                  <a:lnTo>
                    <a:pt x="81" y="13"/>
                  </a:lnTo>
                  <a:lnTo>
                    <a:pt x="81" y="13"/>
                  </a:lnTo>
                  <a:lnTo>
                    <a:pt x="81" y="11"/>
                  </a:lnTo>
                  <a:lnTo>
                    <a:pt x="81" y="11"/>
                  </a:lnTo>
                  <a:lnTo>
                    <a:pt x="81" y="10"/>
                  </a:lnTo>
                  <a:lnTo>
                    <a:pt x="81" y="10"/>
                  </a:lnTo>
                  <a:lnTo>
                    <a:pt x="82" y="10"/>
                  </a:lnTo>
                  <a:lnTo>
                    <a:pt x="82" y="10"/>
                  </a:lnTo>
                  <a:lnTo>
                    <a:pt x="82" y="9"/>
                  </a:lnTo>
                  <a:lnTo>
                    <a:pt x="82" y="9"/>
                  </a:lnTo>
                  <a:lnTo>
                    <a:pt x="82" y="7"/>
                  </a:lnTo>
                  <a:lnTo>
                    <a:pt x="81" y="7"/>
                  </a:lnTo>
                  <a:lnTo>
                    <a:pt x="81" y="6"/>
                  </a:lnTo>
                  <a:lnTo>
                    <a:pt x="79" y="6"/>
                  </a:lnTo>
                  <a:lnTo>
                    <a:pt x="79" y="4"/>
                  </a:lnTo>
                  <a:lnTo>
                    <a:pt x="78" y="3"/>
                  </a:lnTo>
                  <a:lnTo>
                    <a:pt x="77" y="3"/>
                  </a:lnTo>
                  <a:lnTo>
                    <a:pt x="75" y="3"/>
                  </a:lnTo>
                  <a:lnTo>
                    <a:pt x="74" y="2"/>
                  </a:lnTo>
                  <a:lnTo>
                    <a:pt x="73" y="2"/>
                  </a:lnTo>
                  <a:lnTo>
                    <a:pt x="73" y="2"/>
                  </a:lnTo>
                  <a:lnTo>
                    <a:pt x="71" y="2"/>
                  </a:lnTo>
                  <a:lnTo>
                    <a:pt x="70" y="2"/>
                  </a:lnTo>
                  <a:lnTo>
                    <a:pt x="68" y="2"/>
                  </a:lnTo>
                  <a:lnTo>
                    <a:pt x="67" y="2"/>
                  </a:lnTo>
                  <a:lnTo>
                    <a:pt x="67" y="2"/>
                  </a:lnTo>
                  <a:lnTo>
                    <a:pt x="66" y="2"/>
                  </a:lnTo>
                  <a:lnTo>
                    <a:pt x="66" y="0"/>
                  </a:lnTo>
                  <a:lnTo>
                    <a:pt x="64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2" y="0"/>
                  </a:lnTo>
                  <a:lnTo>
                    <a:pt x="59" y="0"/>
                  </a:lnTo>
                  <a:lnTo>
                    <a:pt x="58" y="0"/>
                  </a:lnTo>
                  <a:lnTo>
                    <a:pt x="56" y="0"/>
                  </a:lnTo>
                  <a:lnTo>
                    <a:pt x="55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2" y="0"/>
                  </a:lnTo>
                  <a:lnTo>
                    <a:pt x="51" y="2"/>
                  </a:lnTo>
                  <a:lnTo>
                    <a:pt x="51" y="2"/>
                  </a:lnTo>
                  <a:lnTo>
                    <a:pt x="50" y="3"/>
                  </a:lnTo>
                  <a:lnTo>
                    <a:pt x="50" y="3"/>
                  </a:lnTo>
                  <a:lnTo>
                    <a:pt x="48" y="4"/>
                  </a:lnTo>
                  <a:lnTo>
                    <a:pt x="48" y="4"/>
                  </a:lnTo>
                  <a:lnTo>
                    <a:pt x="48" y="6"/>
                  </a:lnTo>
                  <a:lnTo>
                    <a:pt x="48" y="7"/>
                  </a:lnTo>
                  <a:lnTo>
                    <a:pt x="48" y="9"/>
                  </a:lnTo>
                  <a:lnTo>
                    <a:pt x="48" y="10"/>
                  </a:lnTo>
                  <a:lnTo>
                    <a:pt x="48" y="10"/>
                  </a:lnTo>
                  <a:lnTo>
                    <a:pt x="48" y="11"/>
                  </a:lnTo>
                  <a:lnTo>
                    <a:pt x="50" y="13"/>
                  </a:lnTo>
                  <a:lnTo>
                    <a:pt x="50" y="14"/>
                  </a:lnTo>
                  <a:lnTo>
                    <a:pt x="50" y="15"/>
                  </a:lnTo>
                  <a:lnTo>
                    <a:pt x="50" y="15"/>
                  </a:lnTo>
                  <a:lnTo>
                    <a:pt x="50" y="18"/>
                  </a:lnTo>
                  <a:lnTo>
                    <a:pt x="50" y="18"/>
                  </a:lnTo>
                  <a:lnTo>
                    <a:pt x="50" y="19"/>
                  </a:lnTo>
                  <a:lnTo>
                    <a:pt x="48" y="21"/>
                  </a:lnTo>
                  <a:lnTo>
                    <a:pt x="47" y="25"/>
                  </a:lnTo>
                  <a:lnTo>
                    <a:pt x="47" y="25"/>
                  </a:lnTo>
                  <a:lnTo>
                    <a:pt x="47" y="26"/>
                  </a:lnTo>
                  <a:lnTo>
                    <a:pt x="50" y="29"/>
                  </a:lnTo>
                  <a:lnTo>
                    <a:pt x="51" y="30"/>
                  </a:lnTo>
                  <a:lnTo>
                    <a:pt x="54" y="31"/>
                  </a:lnTo>
                  <a:lnTo>
                    <a:pt x="56" y="33"/>
                  </a:lnTo>
                  <a:lnTo>
                    <a:pt x="58" y="34"/>
                  </a:lnTo>
                  <a:lnTo>
                    <a:pt x="58" y="34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56" name="Freeform 66"/>
            <p:cNvSpPr>
              <a:spLocks/>
            </p:cNvSpPr>
            <p:nvPr/>
          </p:nvSpPr>
          <p:spPr bwMode="auto">
            <a:xfrm>
              <a:off x="3240764" y="3476288"/>
              <a:ext cx="407570" cy="281471"/>
            </a:xfrm>
            <a:custGeom>
              <a:avLst/>
              <a:gdLst>
                <a:gd name="T0" fmla="*/ 87 w 181"/>
                <a:gd name="T1" fmla="*/ 94 h 125"/>
                <a:gd name="T2" fmla="*/ 91 w 181"/>
                <a:gd name="T3" fmla="*/ 100 h 125"/>
                <a:gd name="T4" fmla="*/ 96 w 181"/>
                <a:gd name="T5" fmla="*/ 104 h 125"/>
                <a:gd name="T6" fmla="*/ 112 w 181"/>
                <a:gd name="T7" fmla="*/ 109 h 125"/>
                <a:gd name="T8" fmla="*/ 128 w 181"/>
                <a:gd name="T9" fmla="*/ 112 h 125"/>
                <a:gd name="T10" fmla="*/ 139 w 181"/>
                <a:gd name="T11" fmla="*/ 110 h 125"/>
                <a:gd name="T12" fmla="*/ 142 w 181"/>
                <a:gd name="T13" fmla="*/ 121 h 125"/>
                <a:gd name="T14" fmla="*/ 147 w 181"/>
                <a:gd name="T15" fmla="*/ 120 h 125"/>
                <a:gd name="T16" fmla="*/ 151 w 181"/>
                <a:gd name="T17" fmla="*/ 112 h 125"/>
                <a:gd name="T18" fmla="*/ 155 w 181"/>
                <a:gd name="T19" fmla="*/ 108 h 125"/>
                <a:gd name="T20" fmla="*/ 158 w 181"/>
                <a:gd name="T21" fmla="*/ 104 h 125"/>
                <a:gd name="T22" fmla="*/ 157 w 181"/>
                <a:gd name="T23" fmla="*/ 91 h 125"/>
                <a:gd name="T24" fmla="*/ 158 w 181"/>
                <a:gd name="T25" fmla="*/ 78 h 125"/>
                <a:gd name="T26" fmla="*/ 161 w 181"/>
                <a:gd name="T27" fmla="*/ 74 h 125"/>
                <a:gd name="T28" fmla="*/ 168 w 181"/>
                <a:gd name="T29" fmla="*/ 74 h 125"/>
                <a:gd name="T30" fmla="*/ 169 w 181"/>
                <a:gd name="T31" fmla="*/ 70 h 125"/>
                <a:gd name="T32" fmla="*/ 172 w 181"/>
                <a:gd name="T33" fmla="*/ 66 h 125"/>
                <a:gd name="T34" fmla="*/ 178 w 181"/>
                <a:gd name="T35" fmla="*/ 63 h 125"/>
                <a:gd name="T36" fmla="*/ 180 w 181"/>
                <a:gd name="T37" fmla="*/ 52 h 125"/>
                <a:gd name="T38" fmla="*/ 181 w 181"/>
                <a:gd name="T39" fmla="*/ 43 h 125"/>
                <a:gd name="T40" fmla="*/ 178 w 181"/>
                <a:gd name="T41" fmla="*/ 42 h 125"/>
                <a:gd name="T42" fmla="*/ 168 w 181"/>
                <a:gd name="T43" fmla="*/ 43 h 125"/>
                <a:gd name="T44" fmla="*/ 155 w 181"/>
                <a:gd name="T45" fmla="*/ 39 h 125"/>
                <a:gd name="T46" fmla="*/ 151 w 181"/>
                <a:gd name="T47" fmla="*/ 36 h 125"/>
                <a:gd name="T48" fmla="*/ 145 w 181"/>
                <a:gd name="T49" fmla="*/ 31 h 125"/>
                <a:gd name="T50" fmla="*/ 139 w 181"/>
                <a:gd name="T51" fmla="*/ 32 h 125"/>
                <a:gd name="T52" fmla="*/ 134 w 181"/>
                <a:gd name="T53" fmla="*/ 31 h 125"/>
                <a:gd name="T54" fmla="*/ 128 w 181"/>
                <a:gd name="T55" fmla="*/ 27 h 125"/>
                <a:gd name="T56" fmla="*/ 122 w 181"/>
                <a:gd name="T57" fmla="*/ 25 h 125"/>
                <a:gd name="T58" fmla="*/ 118 w 181"/>
                <a:gd name="T59" fmla="*/ 21 h 125"/>
                <a:gd name="T60" fmla="*/ 110 w 181"/>
                <a:gd name="T61" fmla="*/ 16 h 125"/>
                <a:gd name="T62" fmla="*/ 104 w 181"/>
                <a:gd name="T63" fmla="*/ 16 h 125"/>
                <a:gd name="T64" fmla="*/ 89 w 181"/>
                <a:gd name="T65" fmla="*/ 21 h 125"/>
                <a:gd name="T66" fmla="*/ 81 w 181"/>
                <a:gd name="T67" fmla="*/ 21 h 125"/>
                <a:gd name="T68" fmla="*/ 68 w 181"/>
                <a:gd name="T69" fmla="*/ 17 h 125"/>
                <a:gd name="T70" fmla="*/ 60 w 181"/>
                <a:gd name="T71" fmla="*/ 15 h 125"/>
                <a:gd name="T72" fmla="*/ 50 w 181"/>
                <a:gd name="T73" fmla="*/ 13 h 125"/>
                <a:gd name="T74" fmla="*/ 41 w 181"/>
                <a:gd name="T75" fmla="*/ 12 h 125"/>
                <a:gd name="T76" fmla="*/ 34 w 181"/>
                <a:gd name="T77" fmla="*/ 6 h 125"/>
                <a:gd name="T78" fmla="*/ 26 w 181"/>
                <a:gd name="T79" fmla="*/ 4 h 125"/>
                <a:gd name="T80" fmla="*/ 20 w 181"/>
                <a:gd name="T81" fmla="*/ 8 h 125"/>
                <a:gd name="T82" fmla="*/ 18 w 181"/>
                <a:gd name="T83" fmla="*/ 17 h 125"/>
                <a:gd name="T84" fmla="*/ 16 w 181"/>
                <a:gd name="T85" fmla="*/ 27 h 125"/>
                <a:gd name="T86" fmla="*/ 14 w 181"/>
                <a:gd name="T87" fmla="*/ 32 h 125"/>
                <a:gd name="T88" fmla="*/ 4 w 181"/>
                <a:gd name="T89" fmla="*/ 36 h 125"/>
                <a:gd name="T90" fmla="*/ 3 w 181"/>
                <a:gd name="T91" fmla="*/ 46 h 125"/>
                <a:gd name="T92" fmla="*/ 10 w 181"/>
                <a:gd name="T93" fmla="*/ 56 h 125"/>
                <a:gd name="T94" fmla="*/ 16 w 181"/>
                <a:gd name="T95" fmla="*/ 67 h 125"/>
                <a:gd name="T96" fmla="*/ 27 w 181"/>
                <a:gd name="T97" fmla="*/ 77 h 125"/>
                <a:gd name="T98" fmla="*/ 41 w 181"/>
                <a:gd name="T99" fmla="*/ 78 h 125"/>
                <a:gd name="T100" fmla="*/ 50 w 181"/>
                <a:gd name="T101" fmla="*/ 79 h 125"/>
                <a:gd name="T102" fmla="*/ 56 w 181"/>
                <a:gd name="T103" fmla="*/ 85 h 125"/>
                <a:gd name="T104" fmla="*/ 60 w 181"/>
                <a:gd name="T105" fmla="*/ 93 h 125"/>
                <a:gd name="T106" fmla="*/ 69 w 181"/>
                <a:gd name="T107" fmla="*/ 98 h 125"/>
                <a:gd name="T108" fmla="*/ 83 w 181"/>
                <a:gd name="T109" fmla="*/ 94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81" h="125">
                  <a:moveTo>
                    <a:pt x="83" y="94"/>
                  </a:moveTo>
                  <a:lnTo>
                    <a:pt x="83" y="94"/>
                  </a:lnTo>
                  <a:lnTo>
                    <a:pt x="84" y="93"/>
                  </a:lnTo>
                  <a:lnTo>
                    <a:pt x="85" y="93"/>
                  </a:lnTo>
                  <a:lnTo>
                    <a:pt x="87" y="94"/>
                  </a:lnTo>
                  <a:lnTo>
                    <a:pt x="87" y="94"/>
                  </a:lnTo>
                  <a:lnTo>
                    <a:pt x="88" y="96"/>
                  </a:lnTo>
                  <a:lnTo>
                    <a:pt x="88" y="96"/>
                  </a:lnTo>
                  <a:lnTo>
                    <a:pt x="89" y="97"/>
                  </a:lnTo>
                  <a:lnTo>
                    <a:pt x="89" y="98"/>
                  </a:lnTo>
                  <a:lnTo>
                    <a:pt x="89" y="100"/>
                  </a:lnTo>
                  <a:lnTo>
                    <a:pt x="91" y="100"/>
                  </a:lnTo>
                  <a:lnTo>
                    <a:pt x="91" y="101"/>
                  </a:lnTo>
                  <a:lnTo>
                    <a:pt x="92" y="101"/>
                  </a:lnTo>
                  <a:lnTo>
                    <a:pt x="92" y="102"/>
                  </a:lnTo>
                  <a:lnTo>
                    <a:pt x="93" y="102"/>
                  </a:lnTo>
                  <a:lnTo>
                    <a:pt x="93" y="104"/>
                  </a:lnTo>
                  <a:lnTo>
                    <a:pt x="96" y="104"/>
                  </a:lnTo>
                  <a:lnTo>
                    <a:pt x="99" y="105"/>
                  </a:lnTo>
                  <a:lnTo>
                    <a:pt x="101" y="105"/>
                  </a:lnTo>
                  <a:lnTo>
                    <a:pt x="104" y="106"/>
                  </a:lnTo>
                  <a:lnTo>
                    <a:pt x="107" y="108"/>
                  </a:lnTo>
                  <a:lnTo>
                    <a:pt x="110" y="108"/>
                  </a:lnTo>
                  <a:lnTo>
                    <a:pt x="112" y="109"/>
                  </a:lnTo>
                  <a:lnTo>
                    <a:pt x="115" y="110"/>
                  </a:lnTo>
                  <a:lnTo>
                    <a:pt x="118" y="110"/>
                  </a:lnTo>
                  <a:lnTo>
                    <a:pt x="122" y="112"/>
                  </a:lnTo>
                  <a:lnTo>
                    <a:pt x="124" y="112"/>
                  </a:lnTo>
                  <a:lnTo>
                    <a:pt x="126" y="112"/>
                  </a:lnTo>
                  <a:lnTo>
                    <a:pt x="128" y="112"/>
                  </a:lnTo>
                  <a:lnTo>
                    <a:pt x="131" y="112"/>
                  </a:lnTo>
                  <a:lnTo>
                    <a:pt x="134" y="110"/>
                  </a:lnTo>
                  <a:lnTo>
                    <a:pt x="137" y="110"/>
                  </a:lnTo>
                  <a:lnTo>
                    <a:pt x="137" y="110"/>
                  </a:lnTo>
                  <a:lnTo>
                    <a:pt x="138" y="110"/>
                  </a:lnTo>
                  <a:lnTo>
                    <a:pt x="139" y="110"/>
                  </a:lnTo>
                  <a:lnTo>
                    <a:pt x="139" y="112"/>
                  </a:lnTo>
                  <a:lnTo>
                    <a:pt x="141" y="113"/>
                  </a:lnTo>
                  <a:lnTo>
                    <a:pt x="141" y="114"/>
                  </a:lnTo>
                  <a:lnTo>
                    <a:pt x="141" y="116"/>
                  </a:lnTo>
                  <a:lnTo>
                    <a:pt x="141" y="117"/>
                  </a:lnTo>
                  <a:lnTo>
                    <a:pt x="142" y="121"/>
                  </a:lnTo>
                  <a:lnTo>
                    <a:pt x="142" y="124"/>
                  </a:lnTo>
                  <a:lnTo>
                    <a:pt x="142" y="125"/>
                  </a:lnTo>
                  <a:lnTo>
                    <a:pt x="142" y="125"/>
                  </a:lnTo>
                  <a:lnTo>
                    <a:pt x="143" y="125"/>
                  </a:lnTo>
                  <a:lnTo>
                    <a:pt x="146" y="123"/>
                  </a:lnTo>
                  <a:lnTo>
                    <a:pt x="147" y="120"/>
                  </a:lnTo>
                  <a:lnTo>
                    <a:pt x="149" y="118"/>
                  </a:lnTo>
                  <a:lnTo>
                    <a:pt x="150" y="116"/>
                  </a:lnTo>
                  <a:lnTo>
                    <a:pt x="150" y="114"/>
                  </a:lnTo>
                  <a:lnTo>
                    <a:pt x="150" y="113"/>
                  </a:lnTo>
                  <a:lnTo>
                    <a:pt x="150" y="112"/>
                  </a:lnTo>
                  <a:lnTo>
                    <a:pt x="151" y="112"/>
                  </a:lnTo>
                  <a:lnTo>
                    <a:pt x="151" y="110"/>
                  </a:lnTo>
                  <a:lnTo>
                    <a:pt x="153" y="110"/>
                  </a:lnTo>
                  <a:lnTo>
                    <a:pt x="154" y="109"/>
                  </a:lnTo>
                  <a:lnTo>
                    <a:pt x="154" y="109"/>
                  </a:lnTo>
                  <a:lnTo>
                    <a:pt x="155" y="109"/>
                  </a:lnTo>
                  <a:lnTo>
                    <a:pt x="155" y="108"/>
                  </a:lnTo>
                  <a:lnTo>
                    <a:pt x="157" y="108"/>
                  </a:lnTo>
                  <a:lnTo>
                    <a:pt x="157" y="106"/>
                  </a:lnTo>
                  <a:lnTo>
                    <a:pt x="158" y="106"/>
                  </a:lnTo>
                  <a:lnTo>
                    <a:pt x="158" y="105"/>
                  </a:lnTo>
                  <a:lnTo>
                    <a:pt x="158" y="104"/>
                  </a:lnTo>
                  <a:lnTo>
                    <a:pt x="158" y="104"/>
                  </a:lnTo>
                  <a:lnTo>
                    <a:pt x="158" y="102"/>
                  </a:lnTo>
                  <a:lnTo>
                    <a:pt x="157" y="100"/>
                  </a:lnTo>
                  <a:lnTo>
                    <a:pt x="157" y="97"/>
                  </a:lnTo>
                  <a:lnTo>
                    <a:pt x="157" y="94"/>
                  </a:lnTo>
                  <a:lnTo>
                    <a:pt x="157" y="93"/>
                  </a:lnTo>
                  <a:lnTo>
                    <a:pt x="157" y="91"/>
                  </a:lnTo>
                  <a:lnTo>
                    <a:pt x="158" y="89"/>
                  </a:lnTo>
                  <a:lnTo>
                    <a:pt x="158" y="87"/>
                  </a:lnTo>
                  <a:lnTo>
                    <a:pt x="158" y="85"/>
                  </a:lnTo>
                  <a:lnTo>
                    <a:pt x="158" y="82"/>
                  </a:lnTo>
                  <a:lnTo>
                    <a:pt x="158" y="79"/>
                  </a:lnTo>
                  <a:lnTo>
                    <a:pt x="158" y="78"/>
                  </a:lnTo>
                  <a:lnTo>
                    <a:pt x="158" y="77"/>
                  </a:lnTo>
                  <a:lnTo>
                    <a:pt x="160" y="75"/>
                  </a:lnTo>
                  <a:lnTo>
                    <a:pt x="160" y="75"/>
                  </a:lnTo>
                  <a:lnTo>
                    <a:pt x="160" y="74"/>
                  </a:lnTo>
                  <a:lnTo>
                    <a:pt x="161" y="74"/>
                  </a:lnTo>
                  <a:lnTo>
                    <a:pt x="161" y="74"/>
                  </a:lnTo>
                  <a:lnTo>
                    <a:pt x="162" y="74"/>
                  </a:lnTo>
                  <a:lnTo>
                    <a:pt x="164" y="74"/>
                  </a:lnTo>
                  <a:lnTo>
                    <a:pt x="165" y="74"/>
                  </a:lnTo>
                  <a:lnTo>
                    <a:pt x="165" y="74"/>
                  </a:lnTo>
                  <a:lnTo>
                    <a:pt x="166" y="74"/>
                  </a:lnTo>
                  <a:lnTo>
                    <a:pt x="168" y="74"/>
                  </a:lnTo>
                  <a:lnTo>
                    <a:pt x="168" y="73"/>
                  </a:lnTo>
                  <a:lnTo>
                    <a:pt x="169" y="73"/>
                  </a:lnTo>
                  <a:lnTo>
                    <a:pt x="169" y="73"/>
                  </a:lnTo>
                  <a:lnTo>
                    <a:pt x="169" y="71"/>
                  </a:lnTo>
                  <a:lnTo>
                    <a:pt x="169" y="71"/>
                  </a:lnTo>
                  <a:lnTo>
                    <a:pt x="169" y="70"/>
                  </a:lnTo>
                  <a:lnTo>
                    <a:pt x="169" y="69"/>
                  </a:lnTo>
                  <a:lnTo>
                    <a:pt x="169" y="69"/>
                  </a:lnTo>
                  <a:lnTo>
                    <a:pt x="170" y="67"/>
                  </a:lnTo>
                  <a:lnTo>
                    <a:pt x="170" y="67"/>
                  </a:lnTo>
                  <a:lnTo>
                    <a:pt x="170" y="66"/>
                  </a:lnTo>
                  <a:lnTo>
                    <a:pt x="172" y="66"/>
                  </a:lnTo>
                  <a:lnTo>
                    <a:pt x="172" y="66"/>
                  </a:lnTo>
                  <a:lnTo>
                    <a:pt x="173" y="64"/>
                  </a:lnTo>
                  <a:lnTo>
                    <a:pt x="176" y="64"/>
                  </a:lnTo>
                  <a:lnTo>
                    <a:pt x="176" y="63"/>
                  </a:lnTo>
                  <a:lnTo>
                    <a:pt x="177" y="63"/>
                  </a:lnTo>
                  <a:lnTo>
                    <a:pt x="178" y="63"/>
                  </a:lnTo>
                  <a:lnTo>
                    <a:pt x="178" y="63"/>
                  </a:lnTo>
                  <a:lnTo>
                    <a:pt x="180" y="63"/>
                  </a:lnTo>
                  <a:lnTo>
                    <a:pt x="180" y="62"/>
                  </a:lnTo>
                  <a:lnTo>
                    <a:pt x="180" y="56"/>
                  </a:lnTo>
                  <a:lnTo>
                    <a:pt x="180" y="55"/>
                  </a:lnTo>
                  <a:lnTo>
                    <a:pt x="180" y="52"/>
                  </a:lnTo>
                  <a:lnTo>
                    <a:pt x="180" y="51"/>
                  </a:lnTo>
                  <a:lnTo>
                    <a:pt x="181" y="48"/>
                  </a:lnTo>
                  <a:lnTo>
                    <a:pt x="181" y="46"/>
                  </a:lnTo>
                  <a:lnTo>
                    <a:pt x="181" y="44"/>
                  </a:lnTo>
                  <a:lnTo>
                    <a:pt x="181" y="44"/>
                  </a:lnTo>
                  <a:lnTo>
                    <a:pt x="181" y="43"/>
                  </a:lnTo>
                  <a:lnTo>
                    <a:pt x="181" y="43"/>
                  </a:lnTo>
                  <a:lnTo>
                    <a:pt x="181" y="43"/>
                  </a:lnTo>
                  <a:lnTo>
                    <a:pt x="181" y="42"/>
                  </a:lnTo>
                  <a:lnTo>
                    <a:pt x="181" y="42"/>
                  </a:lnTo>
                  <a:lnTo>
                    <a:pt x="180" y="42"/>
                  </a:lnTo>
                  <a:lnTo>
                    <a:pt x="178" y="42"/>
                  </a:lnTo>
                  <a:lnTo>
                    <a:pt x="177" y="42"/>
                  </a:lnTo>
                  <a:lnTo>
                    <a:pt x="174" y="42"/>
                  </a:lnTo>
                  <a:lnTo>
                    <a:pt x="173" y="42"/>
                  </a:lnTo>
                  <a:lnTo>
                    <a:pt x="172" y="42"/>
                  </a:lnTo>
                  <a:lnTo>
                    <a:pt x="169" y="43"/>
                  </a:lnTo>
                  <a:lnTo>
                    <a:pt x="168" y="43"/>
                  </a:lnTo>
                  <a:lnTo>
                    <a:pt x="166" y="43"/>
                  </a:lnTo>
                  <a:lnTo>
                    <a:pt x="164" y="42"/>
                  </a:lnTo>
                  <a:lnTo>
                    <a:pt x="161" y="42"/>
                  </a:lnTo>
                  <a:lnTo>
                    <a:pt x="160" y="40"/>
                  </a:lnTo>
                  <a:lnTo>
                    <a:pt x="158" y="40"/>
                  </a:lnTo>
                  <a:lnTo>
                    <a:pt x="155" y="39"/>
                  </a:lnTo>
                  <a:lnTo>
                    <a:pt x="154" y="39"/>
                  </a:lnTo>
                  <a:lnTo>
                    <a:pt x="153" y="37"/>
                  </a:lnTo>
                  <a:lnTo>
                    <a:pt x="153" y="37"/>
                  </a:lnTo>
                  <a:lnTo>
                    <a:pt x="153" y="37"/>
                  </a:lnTo>
                  <a:lnTo>
                    <a:pt x="151" y="37"/>
                  </a:lnTo>
                  <a:lnTo>
                    <a:pt x="151" y="36"/>
                  </a:lnTo>
                  <a:lnTo>
                    <a:pt x="151" y="35"/>
                  </a:lnTo>
                  <a:lnTo>
                    <a:pt x="150" y="35"/>
                  </a:lnTo>
                  <a:lnTo>
                    <a:pt x="149" y="33"/>
                  </a:lnTo>
                  <a:lnTo>
                    <a:pt x="147" y="32"/>
                  </a:lnTo>
                  <a:lnTo>
                    <a:pt x="146" y="32"/>
                  </a:lnTo>
                  <a:lnTo>
                    <a:pt x="145" y="31"/>
                  </a:lnTo>
                  <a:lnTo>
                    <a:pt x="145" y="31"/>
                  </a:lnTo>
                  <a:lnTo>
                    <a:pt x="143" y="31"/>
                  </a:lnTo>
                  <a:lnTo>
                    <a:pt x="142" y="31"/>
                  </a:lnTo>
                  <a:lnTo>
                    <a:pt x="141" y="31"/>
                  </a:lnTo>
                  <a:lnTo>
                    <a:pt x="141" y="31"/>
                  </a:lnTo>
                  <a:lnTo>
                    <a:pt x="139" y="32"/>
                  </a:lnTo>
                  <a:lnTo>
                    <a:pt x="139" y="32"/>
                  </a:lnTo>
                  <a:lnTo>
                    <a:pt x="138" y="32"/>
                  </a:lnTo>
                  <a:lnTo>
                    <a:pt x="138" y="32"/>
                  </a:lnTo>
                  <a:lnTo>
                    <a:pt x="137" y="32"/>
                  </a:lnTo>
                  <a:lnTo>
                    <a:pt x="135" y="32"/>
                  </a:lnTo>
                  <a:lnTo>
                    <a:pt x="134" y="31"/>
                  </a:lnTo>
                  <a:lnTo>
                    <a:pt x="134" y="31"/>
                  </a:lnTo>
                  <a:lnTo>
                    <a:pt x="132" y="29"/>
                  </a:lnTo>
                  <a:lnTo>
                    <a:pt x="131" y="29"/>
                  </a:lnTo>
                  <a:lnTo>
                    <a:pt x="131" y="28"/>
                  </a:lnTo>
                  <a:lnTo>
                    <a:pt x="130" y="28"/>
                  </a:lnTo>
                  <a:lnTo>
                    <a:pt x="128" y="27"/>
                  </a:lnTo>
                  <a:lnTo>
                    <a:pt x="127" y="27"/>
                  </a:lnTo>
                  <a:lnTo>
                    <a:pt x="126" y="25"/>
                  </a:lnTo>
                  <a:lnTo>
                    <a:pt x="126" y="25"/>
                  </a:lnTo>
                  <a:lnTo>
                    <a:pt x="124" y="25"/>
                  </a:lnTo>
                  <a:lnTo>
                    <a:pt x="123" y="25"/>
                  </a:lnTo>
                  <a:lnTo>
                    <a:pt x="122" y="25"/>
                  </a:lnTo>
                  <a:lnTo>
                    <a:pt x="122" y="25"/>
                  </a:lnTo>
                  <a:lnTo>
                    <a:pt x="120" y="24"/>
                  </a:lnTo>
                  <a:lnTo>
                    <a:pt x="119" y="24"/>
                  </a:lnTo>
                  <a:lnTo>
                    <a:pt x="119" y="23"/>
                  </a:lnTo>
                  <a:lnTo>
                    <a:pt x="118" y="23"/>
                  </a:lnTo>
                  <a:lnTo>
                    <a:pt x="118" y="21"/>
                  </a:lnTo>
                  <a:lnTo>
                    <a:pt x="116" y="21"/>
                  </a:lnTo>
                  <a:lnTo>
                    <a:pt x="116" y="20"/>
                  </a:lnTo>
                  <a:lnTo>
                    <a:pt x="115" y="20"/>
                  </a:lnTo>
                  <a:lnTo>
                    <a:pt x="115" y="19"/>
                  </a:lnTo>
                  <a:lnTo>
                    <a:pt x="112" y="17"/>
                  </a:lnTo>
                  <a:lnTo>
                    <a:pt x="110" y="16"/>
                  </a:lnTo>
                  <a:lnTo>
                    <a:pt x="108" y="15"/>
                  </a:lnTo>
                  <a:lnTo>
                    <a:pt x="105" y="15"/>
                  </a:lnTo>
                  <a:lnTo>
                    <a:pt x="105" y="15"/>
                  </a:lnTo>
                  <a:lnTo>
                    <a:pt x="104" y="15"/>
                  </a:lnTo>
                  <a:lnTo>
                    <a:pt x="104" y="15"/>
                  </a:lnTo>
                  <a:lnTo>
                    <a:pt x="104" y="16"/>
                  </a:lnTo>
                  <a:lnTo>
                    <a:pt x="103" y="16"/>
                  </a:lnTo>
                  <a:lnTo>
                    <a:pt x="101" y="17"/>
                  </a:lnTo>
                  <a:lnTo>
                    <a:pt x="99" y="19"/>
                  </a:lnTo>
                  <a:lnTo>
                    <a:pt x="96" y="20"/>
                  </a:lnTo>
                  <a:lnTo>
                    <a:pt x="93" y="20"/>
                  </a:lnTo>
                  <a:lnTo>
                    <a:pt x="89" y="21"/>
                  </a:lnTo>
                  <a:lnTo>
                    <a:pt x="88" y="21"/>
                  </a:lnTo>
                  <a:lnTo>
                    <a:pt x="85" y="23"/>
                  </a:lnTo>
                  <a:lnTo>
                    <a:pt x="84" y="23"/>
                  </a:lnTo>
                  <a:lnTo>
                    <a:pt x="84" y="23"/>
                  </a:lnTo>
                  <a:lnTo>
                    <a:pt x="83" y="23"/>
                  </a:lnTo>
                  <a:lnTo>
                    <a:pt x="81" y="21"/>
                  </a:lnTo>
                  <a:lnTo>
                    <a:pt x="78" y="21"/>
                  </a:lnTo>
                  <a:lnTo>
                    <a:pt x="77" y="20"/>
                  </a:lnTo>
                  <a:lnTo>
                    <a:pt x="74" y="19"/>
                  </a:lnTo>
                  <a:lnTo>
                    <a:pt x="72" y="19"/>
                  </a:lnTo>
                  <a:lnTo>
                    <a:pt x="70" y="17"/>
                  </a:lnTo>
                  <a:lnTo>
                    <a:pt x="68" y="17"/>
                  </a:lnTo>
                  <a:lnTo>
                    <a:pt x="66" y="17"/>
                  </a:lnTo>
                  <a:lnTo>
                    <a:pt x="65" y="17"/>
                  </a:lnTo>
                  <a:lnTo>
                    <a:pt x="64" y="17"/>
                  </a:lnTo>
                  <a:lnTo>
                    <a:pt x="62" y="16"/>
                  </a:lnTo>
                  <a:lnTo>
                    <a:pt x="61" y="16"/>
                  </a:lnTo>
                  <a:lnTo>
                    <a:pt x="60" y="15"/>
                  </a:lnTo>
                  <a:lnTo>
                    <a:pt x="58" y="15"/>
                  </a:lnTo>
                  <a:lnTo>
                    <a:pt x="57" y="15"/>
                  </a:lnTo>
                  <a:lnTo>
                    <a:pt x="56" y="15"/>
                  </a:lnTo>
                  <a:lnTo>
                    <a:pt x="54" y="13"/>
                  </a:lnTo>
                  <a:lnTo>
                    <a:pt x="51" y="13"/>
                  </a:lnTo>
                  <a:lnTo>
                    <a:pt x="50" y="13"/>
                  </a:lnTo>
                  <a:lnTo>
                    <a:pt x="49" y="12"/>
                  </a:lnTo>
                  <a:lnTo>
                    <a:pt x="46" y="12"/>
                  </a:lnTo>
                  <a:lnTo>
                    <a:pt x="45" y="12"/>
                  </a:lnTo>
                  <a:lnTo>
                    <a:pt x="43" y="12"/>
                  </a:lnTo>
                  <a:lnTo>
                    <a:pt x="42" y="12"/>
                  </a:lnTo>
                  <a:lnTo>
                    <a:pt x="41" y="12"/>
                  </a:lnTo>
                  <a:lnTo>
                    <a:pt x="41" y="10"/>
                  </a:lnTo>
                  <a:lnTo>
                    <a:pt x="39" y="10"/>
                  </a:lnTo>
                  <a:lnTo>
                    <a:pt x="38" y="9"/>
                  </a:lnTo>
                  <a:lnTo>
                    <a:pt x="37" y="9"/>
                  </a:lnTo>
                  <a:lnTo>
                    <a:pt x="35" y="8"/>
                  </a:lnTo>
                  <a:lnTo>
                    <a:pt x="34" y="6"/>
                  </a:lnTo>
                  <a:lnTo>
                    <a:pt x="33" y="4"/>
                  </a:lnTo>
                  <a:lnTo>
                    <a:pt x="31" y="2"/>
                  </a:lnTo>
                  <a:lnTo>
                    <a:pt x="30" y="1"/>
                  </a:lnTo>
                  <a:lnTo>
                    <a:pt x="30" y="0"/>
                  </a:lnTo>
                  <a:lnTo>
                    <a:pt x="28" y="1"/>
                  </a:lnTo>
                  <a:lnTo>
                    <a:pt x="26" y="4"/>
                  </a:lnTo>
                  <a:lnTo>
                    <a:pt x="24" y="4"/>
                  </a:lnTo>
                  <a:lnTo>
                    <a:pt x="23" y="5"/>
                  </a:lnTo>
                  <a:lnTo>
                    <a:pt x="23" y="5"/>
                  </a:lnTo>
                  <a:lnTo>
                    <a:pt x="22" y="6"/>
                  </a:lnTo>
                  <a:lnTo>
                    <a:pt x="22" y="8"/>
                  </a:lnTo>
                  <a:lnTo>
                    <a:pt x="20" y="8"/>
                  </a:lnTo>
                  <a:lnTo>
                    <a:pt x="20" y="9"/>
                  </a:lnTo>
                  <a:lnTo>
                    <a:pt x="20" y="10"/>
                  </a:lnTo>
                  <a:lnTo>
                    <a:pt x="20" y="12"/>
                  </a:lnTo>
                  <a:lnTo>
                    <a:pt x="19" y="13"/>
                  </a:lnTo>
                  <a:lnTo>
                    <a:pt x="19" y="16"/>
                  </a:lnTo>
                  <a:lnTo>
                    <a:pt x="18" y="17"/>
                  </a:lnTo>
                  <a:lnTo>
                    <a:pt x="16" y="19"/>
                  </a:lnTo>
                  <a:lnTo>
                    <a:pt x="16" y="20"/>
                  </a:lnTo>
                  <a:lnTo>
                    <a:pt x="16" y="23"/>
                  </a:lnTo>
                  <a:lnTo>
                    <a:pt x="16" y="25"/>
                  </a:lnTo>
                  <a:lnTo>
                    <a:pt x="16" y="25"/>
                  </a:lnTo>
                  <a:lnTo>
                    <a:pt x="16" y="27"/>
                  </a:lnTo>
                  <a:lnTo>
                    <a:pt x="15" y="28"/>
                  </a:lnTo>
                  <a:lnTo>
                    <a:pt x="15" y="29"/>
                  </a:lnTo>
                  <a:lnTo>
                    <a:pt x="15" y="29"/>
                  </a:lnTo>
                  <a:lnTo>
                    <a:pt x="14" y="31"/>
                  </a:lnTo>
                  <a:lnTo>
                    <a:pt x="14" y="32"/>
                  </a:lnTo>
                  <a:lnTo>
                    <a:pt x="14" y="32"/>
                  </a:lnTo>
                  <a:lnTo>
                    <a:pt x="11" y="32"/>
                  </a:lnTo>
                  <a:lnTo>
                    <a:pt x="10" y="33"/>
                  </a:lnTo>
                  <a:lnTo>
                    <a:pt x="8" y="35"/>
                  </a:lnTo>
                  <a:lnTo>
                    <a:pt x="7" y="35"/>
                  </a:lnTo>
                  <a:lnTo>
                    <a:pt x="6" y="35"/>
                  </a:lnTo>
                  <a:lnTo>
                    <a:pt x="4" y="36"/>
                  </a:lnTo>
                  <a:lnTo>
                    <a:pt x="3" y="37"/>
                  </a:lnTo>
                  <a:lnTo>
                    <a:pt x="3" y="39"/>
                  </a:lnTo>
                  <a:lnTo>
                    <a:pt x="0" y="42"/>
                  </a:lnTo>
                  <a:lnTo>
                    <a:pt x="0" y="43"/>
                  </a:lnTo>
                  <a:lnTo>
                    <a:pt x="1" y="43"/>
                  </a:lnTo>
                  <a:lnTo>
                    <a:pt x="3" y="46"/>
                  </a:lnTo>
                  <a:lnTo>
                    <a:pt x="4" y="47"/>
                  </a:lnTo>
                  <a:lnTo>
                    <a:pt x="6" y="50"/>
                  </a:lnTo>
                  <a:lnTo>
                    <a:pt x="7" y="51"/>
                  </a:lnTo>
                  <a:lnTo>
                    <a:pt x="7" y="52"/>
                  </a:lnTo>
                  <a:lnTo>
                    <a:pt x="8" y="55"/>
                  </a:lnTo>
                  <a:lnTo>
                    <a:pt x="10" y="56"/>
                  </a:lnTo>
                  <a:lnTo>
                    <a:pt x="10" y="58"/>
                  </a:lnTo>
                  <a:lnTo>
                    <a:pt x="11" y="59"/>
                  </a:lnTo>
                  <a:lnTo>
                    <a:pt x="12" y="60"/>
                  </a:lnTo>
                  <a:lnTo>
                    <a:pt x="14" y="63"/>
                  </a:lnTo>
                  <a:lnTo>
                    <a:pt x="15" y="66"/>
                  </a:lnTo>
                  <a:lnTo>
                    <a:pt x="16" y="67"/>
                  </a:lnTo>
                  <a:lnTo>
                    <a:pt x="19" y="70"/>
                  </a:lnTo>
                  <a:lnTo>
                    <a:pt x="20" y="71"/>
                  </a:lnTo>
                  <a:lnTo>
                    <a:pt x="22" y="73"/>
                  </a:lnTo>
                  <a:lnTo>
                    <a:pt x="24" y="74"/>
                  </a:lnTo>
                  <a:lnTo>
                    <a:pt x="26" y="75"/>
                  </a:lnTo>
                  <a:lnTo>
                    <a:pt x="27" y="77"/>
                  </a:lnTo>
                  <a:lnTo>
                    <a:pt x="30" y="77"/>
                  </a:lnTo>
                  <a:lnTo>
                    <a:pt x="31" y="78"/>
                  </a:lnTo>
                  <a:lnTo>
                    <a:pt x="34" y="78"/>
                  </a:lnTo>
                  <a:lnTo>
                    <a:pt x="37" y="78"/>
                  </a:lnTo>
                  <a:lnTo>
                    <a:pt x="38" y="78"/>
                  </a:lnTo>
                  <a:lnTo>
                    <a:pt x="41" y="78"/>
                  </a:lnTo>
                  <a:lnTo>
                    <a:pt x="43" y="78"/>
                  </a:lnTo>
                  <a:lnTo>
                    <a:pt x="46" y="78"/>
                  </a:lnTo>
                  <a:lnTo>
                    <a:pt x="47" y="78"/>
                  </a:lnTo>
                  <a:lnTo>
                    <a:pt x="49" y="78"/>
                  </a:lnTo>
                  <a:lnTo>
                    <a:pt x="50" y="79"/>
                  </a:lnTo>
                  <a:lnTo>
                    <a:pt x="50" y="79"/>
                  </a:lnTo>
                  <a:lnTo>
                    <a:pt x="51" y="81"/>
                  </a:lnTo>
                  <a:lnTo>
                    <a:pt x="53" y="81"/>
                  </a:lnTo>
                  <a:lnTo>
                    <a:pt x="53" y="82"/>
                  </a:lnTo>
                  <a:lnTo>
                    <a:pt x="54" y="83"/>
                  </a:lnTo>
                  <a:lnTo>
                    <a:pt x="54" y="85"/>
                  </a:lnTo>
                  <a:lnTo>
                    <a:pt x="56" y="85"/>
                  </a:lnTo>
                  <a:lnTo>
                    <a:pt x="56" y="87"/>
                  </a:lnTo>
                  <a:lnTo>
                    <a:pt x="57" y="90"/>
                  </a:lnTo>
                  <a:lnTo>
                    <a:pt x="58" y="90"/>
                  </a:lnTo>
                  <a:lnTo>
                    <a:pt x="58" y="91"/>
                  </a:lnTo>
                  <a:lnTo>
                    <a:pt x="60" y="91"/>
                  </a:lnTo>
                  <a:lnTo>
                    <a:pt x="60" y="93"/>
                  </a:lnTo>
                  <a:lnTo>
                    <a:pt x="61" y="93"/>
                  </a:lnTo>
                  <a:lnTo>
                    <a:pt x="64" y="94"/>
                  </a:lnTo>
                  <a:lnTo>
                    <a:pt x="65" y="94"/>
                  </a:lnTo>
                  <a:lnTo>
                    <a:pt x="66" y="96"/>
                  </a:lnTo>
                  <a:lnTo>
                    <a:pt x="68" y="98"/>
                  </a:lnTo>
                  <a:lnTo>
                    <a:pt x="69" y="98"/>
                  </a:lnTo>
                  <a:lnTo>
                    <a:pt x="70" y="98"/>
                  </a:lnTo>
                  <a:lnTo>
                    <a:pt x="73" y="98"/>
                  </a:lnTo>
                  <a:lnTo>
                    <a:pt x="74" y="98"/>
                  </a:lnTo>
                  <a:lnTo>
                    <a:pt x="77" y="97"/>
                  </a:lnTo>
                  <a:lnTo>
                    <a:pt x="80" y="96"/>
                  </a:lnTo>
                  <a:lnTo>
                    <a:pt x="83" y="94"/>
                  </a:lnTo>
                  <a:lnTo>
                    <a:pt x="83" y="94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57" name="Freeform 67"/>
            <p:cNvSpPr>
              <a:spLocks/>
            </p:cNvSpPr>
            <p:nvPr/>
          </p:nvSpPr>
          <p:spPr bwMode="auto">
            <a:xfrm>
              <a:off x="3159700" y="3224090"/>
              <a:ext cx="218422" cy="349023"/>
            </a:xfrm>
            <a:custGeom>
              <a:avLst/>
              <a:gdLst>
                <a:gd name="T0" fmla="*/ 37 w 97"/>
                <a:gd name="T1" fmla="*/ 154 h 155"/>
                <a:gd name="T2" fmla="*/ 42 w 97"/>
                <a:gd name="T3" fmla="*/ 147 h 155"/>
                <a:gd name="T4" fmla="*/ 47 w 97"/>
                <a:gd name="T5" fmla="*/ 144 h 155"/>
                <a:gd name="T6" fmla="*/ 51 w 97"/>
                <a:gd name="T7" fmla="*/ 141 h 155"/>
                <a:gd name="T8" fmla="*/ 52 w 97"/>
                <a:gd name="T9" fmla="*/ 137 h 155"/>
                <a:gd name="T10" fmla="*/ 52 w 97"/>
                <a:gd name="T11" fmla="*/ 129 h 155"/>
                <a:gd name="T12" fmla="*/ 56 w 97"/>
                <a:gd name="T13" fmla="*/ 122 h 155"/>
                <a:gd name="T14" fmla="*/ 58 w 97"/>
                <a:gd name="T15" fmla="*/ 118 h 155"/>
                <a:gd name="T16" fmla="*/ 60 w 97"/>
                <a:gd name="T17" fmla="*/ 116 h 155"/>
                <a:gd name="T18" fmla="*/ 66 w 97"/>
                <a:gd name="T19" fmla="*/ 110 h 155"/>
                <a:gd name="T20" fmla="*/ 64 w 97"/>
                <a:gd name="T21" fmla="*/ 106 h 155"/>
                <a:gd name="T22" fmla="*/ 67 w 97"/>
                <a:gd name="T23" fmla="*/ 104 h 155"/>
                <a:gd name="T24" fmla="*/ 70 w 97"/>
                <a:gd name="T25" fmla="*/ 102 h 155"/>
                <a:gd name="T26" fmla="*/ 71 w 97"/>
                <a:gd name="T27" fmla="*/ 98 h 155"/>
                <a:gd name="T28" fmla="*/ 73 w 97"/>
                <a:gd name="T29" fmla="*/ 94 h 155"/>
                <a:gd name="T30" fmla="*/ 75 w 97"/>
                <a:gd name="T31" fmla="*/ 90 h 155"/>
                <a:gd name="T32" fmla="*/ 81 w 97"/>
                <a:gd name="T33" fmla="*/ 86 h 155"/>
                <a:gd name="T34" fmla="*/ 83 w 97"/>
                <a:gd name="T35" fmla="*/ 82 h 155"/>
                <a:gd name="T36" fmla="*/ 85 w 97"/>
                <a:gd name="T37" fmla="*/ 74 h 155"/>
                <a:gd name="T38" fmla="*/ 86 w 97"/>
                <a:gd name="T39" fmla="*/ 62 h 155"/>
                <a:gd name="T40" fmla="*/ 89 w 97"/>
                <a:gd name="T41" fmla="*/ 58 h 155"/>
                <a:gd name="T42" fmla="*/ 96 w 97"/>
                <a:gd name="T43" fmla="*/ 56 h 155"/>
                <a:gd name="T44" fmla="*/ 94 w 97"/>
                <a:gd name="T45" fmla="*/ 50 h 155"/>
                <a:gd name="T46" fmla="*/ 93 w 97"/>
                <a:gd name="T47" fmla="*/ 28 h 155"/>
                <a:gd name="T48" fmla="*/ 90 w 97"/>
                <a:gd name="T49" fmla="*/ 18 h 155"/>
                <a:gd name="T50" fmla="*/ 86 w 97"/>
                <a:gd name="T51" fmla="*/ 6 h 155"/>
                <a:gd name="T52" fmla="*/ 86 w 97"/>
                <a:gd name="T53" fmla="*/ 0 h 155"/>
                <a:gd name="T54" fmla="*/ 79 w 97"/>
                <a:gd name="T55" fmla="*/ 1 h 155"/>
                <a:gd name="T56" fmla="*/ 79 w 97"/>
                <a:gd name="T57" fmla="*/ 5 h 155"/>
                <a:gd name="T58" fmla="*/ 74 w 97"/>
                <a:gd name="T59" fmla="*/ 13 h 155"/>
                <a:gd name="T60" fmla="*/ 67 w 97"/>
                <a:gd name="T61" fmla="*/ 17 h 155"/>
                <a:gd name="T62" fmla="*/ 63 w 97"/>
                <a:gd name="T63" fmla="*/ 17 h 155"/>
                <a:gd name="T64" fmla="*/ 62 w 97"/>
                <a:gd name="T65" fmla="*/ 16 h 155"/>
                <a:gd name="T66" fmla="*/ 58 w 97"/>
                <a:gd name="T67" fmla="*/ 20 h 155"/>
                <a:gd name="T68" fmla="*/ 54 w 97"/>
                <a:gd name="T69" fmla="*/ 25 h 155"/>
                <a:gd name="T70" fmla="*/ 50 w 97"/>
                <a:gd name="T71" fmla="*/ 31 h 155"/>
                <a:gd name="T72" fmla="*/ 43 w 97"/>
                <a:gd name="T73" fmla="*/ 32 h 155"/>
                <a:gd name="T74" fmla="*/ 35 w 97"/>
                <a:gd name="T75" fmla="*/ 32 h 155"/>
                <a:gd name="T76" fmla="*/ 32 w 97"/>
                <a:gd name="T77" fmla="*/ 41 h 155"/>
                <a:gd name="T78" fmla="*/ 31 w 97"/>
                <a:gd name="T79" fmla="*/ 48 h 155"/>
                <a:gd name="T80" fmla="*/ 28 w 97"/>
                <a:gd name="T81" fmla="*/ 52 h 155"/>
                <a:gd name="T82" fmla="*/ 23 w 97"/>
                <a:gd name="T83" fmla="*/ 55 h 155"/>
                <a:gd name="T84" fmla="*/ 20 w 97"/>
                <a:gd name="T85" fmla="*/ 58 h 155"/>
                <a:gd name="T86" fmla="*/ 17 w 97"/>
                <a:gd name="T87" fmla="*/ 64 h 155"/>
                <a:gd name="T88" fmla="*/ 9 w 97"/>
                <a:gd name="T89" fmla="*/ 77 h 155"/>
                <a:gd name="T90" fmla="*/ 1 w 97"/>
                <a:gd name="T91" fmla="*/ 83 h 155"/>
                <a:gd name="T92" fmla="*/ 0 w 97"/>
                <a:gd name="T93" fmla="*/ 90 h 155"/>
                <a:gd name="T94" fmla="*/ 1 w 97"/>
                <a:gd name="T95" fmla="*/ 93 h 155"/>
                <a:gd name="T96" fmla="*/ 2 w 97"/>
                <a:gd name="T97" fmla="*/ 94 h 155"/>
                <a:gd name="T98" fmla="*/ 2 w 97"/>
                <a:gd name="T99" fmla="*/ 97 h 155"/>
                <a:gd name="T100" fmla="*/ 1 w 97"/>
                <a:gd name="T101" fmla="*/ 100 h 155"/>
                <a:gd name="T102" fmla="*/ 1 w 97"/>
                <a:gd name="T103" fmla="*/ 102 h 155"/>
                <a:gd name="T104" fmla="*/ 6 w 97"/>
                <a:gd name="T105" fmla="*/ 104 h 155"/>
                <a:gd name="T106" fmla="*/ 10 w 97"/>
                <a:gd name="T107" fmla="*/ 109 h 155"/>
                <a:gd name="T108" fmla="*/ 8 w 97"/>
                <a:gd name="T109" fmla="*/ 113 h 155"/>
                <a:gd name="T110" fmla="*/ 6 w 97"/>
                <a:gd name="T111" fmla="*/ 116 h 155"/>
                <a:gd name="T112" fmla="*/ 5 w 97"/>
                <a:gd name="T113" fmla="*/ 118 h 155"/>
                <a:gd name="T114" fmla="*/ 8 w 97"/>
                <a:gd name="T115" fmla="*/ 121 h 155"/>
                <a:gd name="T116" fmla="*/ 13 w 97"/>
                <a:gd name="T117" fmla="*/ 124 h 155"/>
                <a:gd name="T118" fmla="*/ 19 w 97"/>
                <a:gd name="T119" fmla="*/ 129 h 155"/>
                <a:gd name="T120" fmla="*/ 23 w 97"/>
                <a:gd name="T121" fmla="*/ 139 h 155"/>
                <a:gd name="T122" fmla="*/ 23 w 97"/>
                <a:gd name="T123" fmla="*/ 149 h 155"/>
                <a:gd name="T124" fmla="*/ 31 w 97"/>
                <a:gd name="T125" fmla="*/ 149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97" h="155">
                  <a:moveTo>
                    <a:pt x="33" y="152"/>
                  </a:moveTo>
                  <a:lnTo>
                    <a:pt x="36" y="154"/>
                  </a:lnTo>
                  <a:lnTo>
                    <a:pt x="36" y="155"/>
                  </a:lnTo>
                  <a:lnTo>
                    <a:pt x="37" y="154"/>
                  </a:lnTo>
                  <a:lnTo>
                    <a:pt x="39" y="151"/>
                  </a:lnTo>
                  <a:lnTo>
                    <a:pt x="40" y="149"/>
                  </a:lnTo>
                  <a:lnTo>
                    <a:pt x="40" y="148"/>
                  </a:lnTo>
                  <a:lnTo>
                    <a:pt x="42" y="147"/>
                  </a:lnTo>
                  <a:lnTo>
                    <a:pt x="43" y="147"/>
                  </a:lnTo>
                  <a:lnTo>
                    <a:pt x="44" y="145"/>
                  </a:lnTo>
                  <a:lnTo>
                    <a:pt x="46" y="145"/>
                  </a:lnTo>
                  <a:lnTo>
                    <a:pt x="47" y="144"/>
                  </a:lnTo>
                  <a:lnTo>
                    <a:pt x="50" y="144"/>
                  </a:lnTo>
                  <a:lnTo>
                    <a:pt x="50" y="143"/>
                  </a:lnTo>
                  <a:lnTo>
                    <a:pt x="50" y="143"/>
                  </a:lnTo>
                  <a:lnTo>
                    <a:pt x="51" y="141"/>
                  </a:lnTo>
                  <a:lnTo>
                    <a:pt x="51" y="140"/>
                  </a:lnTo>
                  <a:lnTo>
                    <a:pt x="51" y="140"/>
                  </a:lnTo>
                  <a:lnTo>
                    <a:pt x="52" y="139"/>
                  </a:lnTo>
                  <a:lnTo>
                    <a:pt x="52" y="137"/>
                  </a:lnTo>
                  <a:lnTo>
                    <a:pt x="52" y="136"/>
                  </a:lnTo>
                  <a:lnTo>
                    <a:pt x="52" y="135"/>
                  </a:lnTo>
                  <a:lnTo>
                    <a:pt x="52" y="132"/>
                  </a:lnTo>
                  <a:lnTo>
                    <a:pt x="52" y="129"/>
                  </a:lnTo>
                  <a:lnTo>
                    <a:pt x="54" y="128"/>
                  </a:lnTo>
                  <a:lnTo>
                    <a:pt x="55" y="127"/>
                  </a:lnTo>
                  <a:lnTo>
                    <a:pt x="55" y="125"/>
                  </a:lnTo>
                  <a:lnTo>
                    <a:pt x="56" y="122"/>
                  </a:lnTo>
                  <a:lnTo>
                    <a:pt x="56" y="121"/>
                  </a:lnTo>
                  <a:lnTo>
                    <a:pt x="56" y="121"/>
                  </a:lnTo>
                  <a:lnTo>
                    <a:pt x="56" y="120"/>
                  </a:lnTo>
                  <a:lnTo>
                    <a:pt x="58" y="118"/>
                  </a:lnTo>
                  <a:lnTo>
                    <a:pt x="58" y="118"/>
                  </a:lnTo>
                  <a:lnTo>
                    <a:pt x="59" y="117"/>
                  </a:lnTo>
                  <a:lnTo>
                    <a:pt x="59" y="116"/>
                  </a:lnTo>
                  <a:lnTo>
                    <a:pt x="60" y="116"/>
                  </a:lnTo>
                  <a:lnTo>
                    <a:pt x="62" y="114"/>
                  </a:lnTo>
                  <a:lnTo>
                    <a:pt x="64" y="113"/>
                  </a:lnTo>
                  <a:lnTo>
                    <a:pt x="66" y="112"/>
                  </a:lnTo>
                  <a:lnTo>
                    <a:pt x="66" y="110"/>
                  </a:lnTo>
                  <a:lnTo>
                    <a:pt x="64" y="108"/>
                  </a:lnTo>
                  <a:lnTo>
                    <a:pt x="64" y="108"/>
                  </a:lnTo>
                  <a:lnTo>
                    <a:pt x="64" y="106"/>
                  </a:lnTo>
                  <a:lnTo>
                    <a:pt x="64" y="106"/>
                  </a:lnTo>
                  <a:lnTo>
                    <a:pt x="64" y="105"/>
                  </a:lnTo>
                  <a:lnTo>
                    <a:pt x="66" y="105"/>
                  </a:lnTo>
                  <a:lnTo>
                    <a:pt x="66" y="104"/>
                  </a:lnTo>
                  <a:lnTo>
                    <a:pt x="67" y="104"/>
                  </a:lnTo>
                  <a:lnTo>
                    <a:pt x="67" y="104"/>
                  </a:lnTo>
                  <a:lnTo>
                    <a:pt x="69" y="104"/>
                  </a:lnTo>
                  <a:lnTo>
                    <a:pt x="70" y="102"/>
                  </a:lnTo>
                  <a:lnTo>
                    <a:pt x="70" y="102"/>
                  </a:lnTo>
                  <a:lnTo>
                    <a:pt x="70" y="101"/>
                  </a:lnTo>
                  <a:lnTo>
                    <a:pt x="71" y="101"/>
                  </a:lnTo>
                  <a:lnTo>
                    <a:pt x="71" y="100"/>
                  </a:lnTo>
                  <a:lnTo>
                    <a:pt x="71" y="98"/>
                  </a:lnTo>
                  <a:lnTo>
                    <a:pt x="71" y="98"/>
                  </a:lnTo>
                  <a:lnTo>
                    <a:pt x="73" y="97"/>
                  </a:lnTo>
                  <a:lnTo>
                    <a:pt x="73" y="95"/>
                  </a:lnTo>
                  <a:lnTo>
                    <a:pt x="73" y="94"/>
                  </a:lnTo>
                  <a:lnTo>
                    <a:pt x="73" y="94"/>
                  </a:lnTo>
                  <a:lnTo>
                    <a:pt x="74" y="93"/>
                  </a:lnTo>
                  <a:lnTo>
                    <a:pt x="74" y="91"/>
                  </a:lnTo>
                  <a:lnTo>
                    <a:pt x="75" y="90"/>
                  </a:lnTo>
                  <a:lnTo>
                    <a:pt x="75" y="90"/>
                  </a:lnTo>
                  <a:lnTo>
                    <a:pt x="78" y="89"/>
                  </a:lnTo>
                  <a:lnTo>
                    <a:pt x="79" y="87"/>
                  </a:lnTo>
                  <a:lnTo>
                    <a:pt x="81" y="86"/>
                  </a:lnTo>
                  <a:lnTo>
                    <a:pt x="82" y="85"/>
                  </a:lnTo>
                  <a:lnTo>
                    <a:pt x="82" y="83"/>
                  </a:lnTo>
                  <a:lnTo>
                    <a:pt x="83" y="83"/>
                  </a:lnTo>
                  <a:lnTo>
                    <a:pt x="83" y="82"/>
                  </a:lnTo>
                  <a:lnTo>
                    <a:pt x="83" y="81"/>
                  </a:lnTo>
                  <a:lnTo>
                    <a:pt x="85" y="78"/>
                  </a:lnTo>
                  <a:lnTo>
                    <a:pt x="85" y="77"/>
                  </a:lnTo>
                  <a:lnTo>
                    <a:pt x="85" y="74"/>
                  </a:lnTo>
                  <a:lnTo>
                    <a:pt x="85" y="70"/>
                  </a:lnTo>
                  <a:lnTo>
                    <a:pt x="85" y="66"/>
                  </a:lnTo>
                  <a:lnTo>
                    <a:pt x="85" y="63"/>
                  </a:lnTo>
                  <a:lnTo>
                    <a:pt x="86" y="62"/>
                  </a:lnTo>
                  <a:lnTo>
                    <a:pt x="86" y="60"/>
                  </a:lnTo>
                  <a:lnTo>
                    <a:pt x="86" y="59"/>
                  </a:lnTo>
                  <a:lnTo>
                    <a:pt x="87" y="58"/>
                  </a:lnTo>
                  <a:lnTo>
                    <a:pt x="89" y="58"/>
                  </a:lnTo>
                  <a:lnTo>
                    <a:pt x="90" y="56"/>
                  </a:lnTo>
                  <a:lnTo>
                    <a:pt x="90" y="56"/>
                  </a:lnTo>
                  <a:lnTo>
                    <a:pt x="92" y="56"/>
                  </a:lnTo>
                  <a:lnTo>
                    <a:pt x="96" y="56"/>
                  </a:lnTo>
                  <a:lnTo>
                    <a:pt x="97" y="56"/>
                  </a:lnTo>
                  <a:lnTo>
                    <a:pt x="97" y="55"/>
                  </a:lnTo>
                  <a:lnTo>
                    <a:pt x="96" y="52"/>
                  </a:lnTo>
                  <a:lnTo>
                    <a:pt x="94" y="50"/>
                  </a:lnTo>
                  <a:lnTo>
                    <a:pt x="94" y="47"/>
                  </a:lnTo>
                  <a:lnTo>
                    <a:pt x="93" y="43"/>
                  </a:lnTo>
                  <a:lnTo>
                    <a:pt x="93" y="40"/>
                  </a:lnTo>
                  <a:lnTo>
                    <a:pt x="93" y="28"/>
                  </a:lnTo>
                  <a:lnTo>
                    <a:pt x="93" y="25"/>
                  </a:lnTo>
                  <a:lnTo>
                    <a:pt x="92" y="23"/>
                  </a:lnTo>
                  <a:lnTo>
                    <a:pt x="92" y="20"/>
                  </a:lnTo>
                  <a:lnTo>
                    <a:pt x="90" y="18"/>
                  </a:lnTo>
                  <a:lnTo>
                    <a:pt x="89" y="16"/>
                  </a:lnTo>
                  <a:lnTo>
                    <a:pt x="87" y="13"/>
                  </a:lnTo>
                  <a:lnTo>
                    <a:pt x="87" y="9"/>
                  </a:lnTo>
                  <a:lnTo>
                    <a:pt x="86" y="6"/>
                  </a:lnTo>
                  <a:lnTo>
                    <a:pt x="86" y="4"/>
                  </a:lnTo>
                  <a:lnTo>
                    <a:pt x="86" y="2"/>
                  </a:lnTo>
                  <a:lnTo>
                    <a:pt x="86" y="1"/>
                  </a:lnTo>
                  <a:lnTo>
                    <a:pt x="86" y="0"/>
                  </a:lnTo>
                  <a:lnTo>
                    <a:pt x="85" y="1"/>
                  </a:lnTo>
                  <a:lnTo>
                    <a:pt x="82" y="1"/>
                  </a:lnTo>
                  <a:lnTo>
                    <a:pt x="81" y="1"/>
                  </a:lnTo>
                  <a:lnTo>
                    <a:pt x="79" y="1"/>
                  </a:lnTo>
                  <a:lnTo>
                    <a:pt x="79" y="2"/>
                  </a:lnTo>
                  <a:lnTo>
                    <a:pt x="79" y="4"/>
                  </a:lnTo>
                  <a:lnTo>
                    <a:pt x="79" y="5"/>
                  </a:lnTo>
                  <a:lnTo>
                    <a:pt x="79" y="5"/>
                  </a:lnTo>
                  <a:lnTo>
                    <a:pt x="79" y="8"/>
                  </a:lnTo>
                  <a:lnTo>
                    <a:pt x="78" y="9"/>
                  </a:lnTo>
                  <a:lnTo>
                    <a:pt x="75" y="12"/>
                  </a:lnTo>
                  <a:lnTo>
                    <a:pt x="74" y="13"/>
                  </a:lnTo>
                  <a:lnTo>
                    <a:pt x="71" y="14"/>
                  </a:lnTo>
                  <a:lnTo>
                    <a:pt x="70" y="16"/>
                  </a:lnTo>
                  <a:lnTo>
                    <a:pt x="69" y="17"/>
                  </a:lnTo>
                  <a:lnTo>
                    <a:pt x="67" y="17"/>
                  </a:lnTo>
                  <a:lnTo>
                    <a:pt x="66" y="17"/>
                  </a:lnTo>
                  <a:lnTo>
                    <a:pt x="66" y="17"/>
                  </a:lnTo>
                  <a:lnTo>
                    <a:pt x="64" y="17"/>
                  </a:lnTo>
                  <a:lnTo>
                    <a:pt x="63" y="17"/>
                  </a:lnTo>
                  <a:lnTo>
                    <a:pt x="63" y="16"/>
                  </a:lnTo>
                  <a:lnTo>
                    <a:pt x="62" y="16"/>
                  </a:lnTo>
                  <a:lnTo>
                    <a:pt x="62" y="16"/>
                  </a:lnTo>
                  <a:lnTo>
                    <a:pt x="62" y="16"/>
                  </a:lnTo>
                  <a:lnTo>
                    <a:pt x="60" y="17"/>
                  </a:lnTo>
                  <a:lnTo>
                    <a:pt x="59" y="17"/>
                  </a:lnTo>
                  <a:lnTo>
                    <a:pt x="58" y="18"/>
                  </a:lnTo>
                  <a:lnTo>
                    <a:pt x="58" y="20"/>
                  </a:lnTo>
                  <a:lnTo>
                    <a:pt x="56" y="21"/>
                  </a:lnTo>
                  <a:lnTo>
                    <a:pt x="55" y="23"/>
                  </a:lnTo>
                  <a:lnTo>
                    <a:pt x="55" y="24"/>
                  </a:lnTo>
                  <a:lnTo>
                    <a:pt x="54" y="25"/>
                  </a:lnTo>
                  <a:lnTo>
                    <a:pt x="52" y="27"/>
                  </a:lnTo>
                  <a:lnTo>
                    <a:pt x="52" y="28"/>
                  </a:lnTo>
                  <a:lnTo>
                    <a:pt x="51" y="29"/>
                  </a:lnTo>
                  <a:lnTo>
                    <a:pt x="50" y="31"/>
                  </a:lnTo>
                  <a:lnTo>
                    <a:pt x="48" y="32"/>
                  </a:lnTo>
                  <a:lnTo>
                    <a:pt x="46" y="32"/>
                  </a:lnTo>
                  <a:lnTo>
                    <a:pt x="44" y="32"/>
                  </a:lnTo>
                  <a:lnTo>
                    <a:pt x="43" y="32"/>
                  </a:lnTo>
                  <a:lnTo>
                    <a:pt x="40" y="32"/>
                  </a:lnTo>
                  <a:lnTo>
                    <a:pt x="37" y="32"/>
                  </a:lnTo>
                  <a:lnTo>
                    <a:pt x="36" y="32"/>
                  </a:lnTo>
                  <a:lnTo>
                    <a:pt x="35" y="32"/>
                  </a:lnTo>
                  <a:lnTo>
                    <a:pt x="35" y="33"/>
                  </a:lnTo>
                  <a:lnTo>
                    <a:pt x="33" y="37"/>
                  </a:lnTo>
                  <a:lnTo>
                    <a:pt x="33" y="39"/>
                  </a:lnTo>
                  <a:lnTo>
                    <a:pt x="32" y="41"/>
                  </a:lnTo>
                  <a:lnTo>
                    <a:pt x="32" y="44"/>
                  </a:lnTo>
                  <a:lnTo>
                    <a:pt x="31" y="47"/>
                  </a:lnTo>
                  <a:lnTo>
                    <a:pt x="31" y="47"/>
                  </a:lnTo>
                  <a:lnTo>
                    <a:pt x="31" y="48"/>
                  </a:lnTo>
                  <a:lnTo>
                    <a:pt x="29" y="50"/>
                  </a:lnTo>
                  <a:lnTo>
                    <a:pt x="29" y="50"/>
                  </a:lnTo>
                  <a:lnTo>
                    <a:pt x="28" y="51"/>
                  </a:lnTo>
                  <a:lnTo>
                    <a:pt x="28" y="52"/>
                  </a:lnTo>
                  <a:lnTo>
                    <a:pt x="27" y="52"/>
                  </a:lnTo>
                  <a:lnTo>
                    <a:pt x="25" y="54"/>
                  </a:lnTo>
                  <a:lnTo>
                    <a:pt x="24" y="54"/>
                  </a:lnTo>
                  <a:lnTo>
                    <a:pt x="23" y="55"/>
                  </a:lnTo>
                  <a:lnTo>
                    <a:pt x="23" y="55"/>
                  </a:lnTo>
                  <a:lnTo>
                    <a:pt x="21" y="56"/>
                  </a:lnTo>
                  <a:lnTo>
                    <a:pt x="21" y="58"/>
                  </a:lnTo>
                  <a:lnTo>
                    <a:pt x="20" y="58"/>
                  </a:lnTo>
                  <a:lnTo>
                    <a:pt x="20" y="59"/>
                  </a:lnTo>
                  <a:lnTo>
                    <a:pt x="20" y="60"/>
                  </a:lnTo>
                  <a:lnTo>
                    <a:pt x="19" y="62"/>
                  </a:lnTo>
                  <a:lnTo>
                    <a:pt x="17" y="64"/>
                  </a:lnTo>
                  <a:lnTo>
                    <a:pt x="16" y="67"/>
                  </a:lnTo>
                  <a:lnTo>
                    <a:pt x="13" y="70"/>
                  </a:lnTo>
                  <a:lnTo>
                    <a:pt x="12" y="74"/>
                  </a:lnTo>
                  <a:lnTo>
                    <a:pt x="9" y="77"/>
                  </a:lnTo>
                  <a:lnTo>
                    <a:pt x="6" y="78"/>
                  </a:lnTo>
                  <a:lnTo>
                    <a:pt x="5" y="81"/>
                  </a:lnTo>
                  <a:lnTo>
                    <a:pt x="2" y="83"/>
                  </a:lnTo>
                  <a:lnTo>
                    <a:pt x="1" y="83"/>
                  </a:lnTo>
                  <a:lnTo>
                    <a:pt x="1" y="85"/>
                  </a:lnTo>
                  <a:lnTo>
                    <a:pt x="0" y="87"/>
                  </a:lnTo>
                  <a:lnTo>
                    <a:pt x="0" y="89"/>
                  </a:lnTo>
                  <a:lnTo>
                    <a:pt x="0" y="90"/>
                  </a:lnTo>
                  <a:lnTo>
                    <a:pt x="0" y="90"/>
                  </a:lnTo>
                  <a:lnTo>
                    <a:pt x="0" y="91"/>
                  </a:lnTo>
                  <a:lnTo>
                    <a:pt x="0" y="93"/>
                  </a:lnTo>
                  <a:lnTo>
                    <a:pt x="1" y="93"/>
                  </a:lnTo>
                  <a:lnTo>
                    <a:pt x="1" y="93"/>
                  </a:lnTo>
                  <a:lnTo>
                    <a:pt x="1" y="93"/>
                  </a:lnTo>
                  <a:lnTo>
                    <a:pt x="2" y="94"/>
                  </a:lnTo>
                  <a:lnTo>
                    <a:pt x="2" y="94"/>
                  </a:lnTo>
                  <a:lnTo>
                    <a:pt x="2" y="94"/>
                  </a:lnTo>
                  <a:lnTo>
                    <a:pt x="4" y="95"/>
                  </a:lnTo>
                  <a:lnTo>
                    <a:pt x="4" y="95"/>
                  </a:lnTo>
                  <a:lnTo>
                    <a:pt x="2" y="97"/>
                  </a:lnTo>
                  <a:lnTo>
                    <a:pt x="2" y="97"/>
                  </a:lnTo>
                  <a:lnTo>
                    <a:pt x="2" y="98"/>
                  </a:lnTo>
                  <a:lnTo>
                    <a:pt x="1" y="100"/>
                  </a:lnTo>
                  <a:lnTo>
                    <a:pt x="1" y="100"/>
                  </a:lnTo>
                  <a:lnTo>
                    <a:pt x="1" y="100"/>
                  </a:lnTo>
                  <a:lnTo>
                    <a:pt x="1" y="101"/>
                  </a:lnTo>
                  <a:lnTo>
                    <a:pt x="1" y="101"/>
                  </a:lnTo>
                  <a:lnTo>
                    <a:pt x="1" y="102"/>
                  </a:lnTo>
                  <a:lnTo>
                    <a:pt x="2" y="102"/>
                  </a:lnTo>
                  <a:lnTo>
                    <a:pt x="2" y="102"/>
                  </a:lnTo>
                  <a:lnTo>
                    <a:pt x="5" y="104"/>
                  </a:lnTo>
                  <a:lnTo>
                    <a:pt x="6" y="104"/>
                  </a:lnTo>
                  <a:lnTo>
                    <a:pt x="8" y="105"/>
                  </a:lnTo>
                  <a:lnTo>
                    <a:pt x="9" y="106"/>
                  </a:lnTo>
                  <a:lnTo>
                    <a:pt x="9" y="108"/>
                  </a:lnTo>
                  <a:lnTo>
                    <a:pt x="10" y="109"/>
                  </a:lnTo>
                  <a:lnTo>
                    <a:pt x="9" y="110"/>
                  </a:lnTo>
                  <a:lnTo>
                    <a:pt x="9" y="110"/>
                  </a:lnTo>
                  <a:lnTo>
                    <a:pt x="9" y="112"/>
                  </a:lnTo>
                  <a:lnTo>
                    <a:pt x="8" y="113"/>
                  </a:lnTo>
                  <a:lnTo>
                    <a:pt x="8" y="114"/>
                  </a:lnTo>
                  <a:lnTo>
                    <a:pt x="6" y="116"/>
                  </a:lnTo>
                  <a:lnTo>
                    <a:pt x="6" y="116"/>
                  </a:lnTo>
                  <a:lnTo>
                    <a:pt x="6" y="116"/>
                  </a:lnTo>
                  <a:lnTo>
                    <a:pt x="5" y="117"/>
                  </a:lnTo>
                  <a:lnTo>
                    <a:pt x="5" y="117"/>
                  </a:lnTo>
                  <a:lnTo>
                    <a:pt x="5" y="117"/>
                  </a:lnTo>
                  <a:lnTo>
                    <a:pt x="5" y="118"/>
                  </a:lnTo>
                  <a:lnTo>
                    <a:pt x="6" y="118"/>
                  </a:lnTo>
                  <a:lnTo>
                    <a:pt x="6" y="120"/>
                  </a:lnTo>
                  <a:lnTo>
                    <a:pt x="6" y="120"/>
                  </a:lnTo>
                  <a:lnTo>
                    <a:pt x="8" y="121"/>
                  </a:lnTo>
                  <a:lnTo>
                    <a:pt x="10" y="122"/>
                  </a:lnTo>
                  <a:lnTo>
                    <a:pt x="12" y="122"/>
                  </a:lnTo>
                  <a:lnTo>
                    <a:pt x="13" y="124"/>
                  </a:lnTo>
                  <a:lnTo>
                    <a:pt x="13" y="124"/>
                  </a:lnTo>
                  <a:lnTo>
                    <a:pt x="15" y="125"/>
                  </a:lnTo>
                  <a:lnTo>
                    <a:pt x="16" y="125"/>
                  </a:lnTo>
                  <a:lnTo>
                    <a:pt x="17" y="128"/>
                  </a:lnTo>
                  <a:lnTo>
                    <a:pt x="19" y="129"/>
                  </a:lnTo>
                  <a:lnTo>
                    <a:pt x="21" y="132"/>
                  </a:lnTo>
                  <a:lnTo>
                    <a:pt x="23" y="133"/>
                  </a:lnTo>
                  <a:lnTo>
                    <a:pt x="23" y="136"/>
                  </a:lnTo>
                  <a:lnTo>
                    <a:pt x="23" y="139"/>
                  </a:lnTo>
                  <a:lnTo>
                    <a:pt x="24" y="141"/>
                  </a:lnTo>
                  <a:lnTo>
                    <a:pt x="23" y="144"/>
                  </a:lnTo>
                  <a:lnTo>
                    <a:pt x="23" y="147"/>
                  </a:lnTo>
                  <a:lnTo>
                    <a:pt x="23" y="149"/>
                  </a:lnTo>
                  <a:lnTo>
                    <a:pt x="24" y="149"/>
                  </a:lnTo>
                  <a:lnTo>
                    <a:pt x="27" y="149"/>
                  </a:lnTo>
                  <a:lnTo>
                    <a:pt x="28" y="149"/>
                  </a:lnTo>
                  <a:lnTo>
                    <a:pt x="31" y="149"/>
                  </a:lnTo>
                  <a:lnTo>
                    <a:pt x="32" y="151"/>
                  </a:lnTo>
                  <a:lnTo>
                    <a:pt x="33" y="152"/>
                  </a:lnTo>
                  <a:lnTo>
                    <a:pt x="33" y="152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58" name="Freeform 68"/>
            <p:cNvSpPr>
              <a:spLocks/>
            </p:cNvSpPr>
            <p:nvPr/>
          </p:nvSpPr>
          <p:spPr bwMode="auto">
            <a:xfrm>
              <a:off x="2999826" y="3732988"/>
              <a:ext cx="213918" cy="204911"/>
            </a:xfrm>
            <a:custGeom>
              <a:avLst/>
              <a:gdLst>
                <a:gd name="T0" fmla="*/ 60 w 95"/>
                <a:gd name="T1" fmla="*/ 88 h 91"/>
                <a:gd name="T2" fmla="*/ 68 w 95"/>
                <a:gd name="T3" fmla="*/ 86 h 91"/>
                <a:gd name="T4" fmla="*/ 72 w 95"/>
                <a:gd name="T5" fmla="*/ 83 h 91"/>
                <a:gd name="T6" fmla="*/ 76 w 95"/>
                <a:gd name="T7" fmla="*/ 79 h 91"/>
                <a:gd name="T8" fmla="*/ 77 w 95"/>
                <a:gd name="T9" fmla="*/ 75 h 91"/>
                <a:gd name="T10" fmla="*/ 79 w 95"/>
                <a:gd name="T11" fmla="*/ 73 h 91"/>
                <a:gd name="T12" fmla="*/ 81 w 95"/>
                <a:gd name="T13" fmla="*/ 73 h 91"/>
                <a:gd name="T14" fmla="*/ 86 w 95"/>
                <a:gd name="T15" fmla="*/ 73 h 91"/>
                <a:gd name="T16" fmla="*/ 90 w 95"/>
                <a:gd name="T17" fmla="*/ 73 h 91"/>
                <a:gd name="T18" fmla="*/ 92 w 95"/>
                <a:gd name="T19" fmla="*/ 71 h 91"/>
                <a:gd name="T20" fmla="*/ 95 w 95"/>
                <a:gd name="T21" fmla="*/ 64 h 91"/>
                <a:gd name="T22" fmla="*/ 94 w 95"/>
                <a:gd name="T23" fmla="*/ 60 h 91"/>
                <a:gd name="T24" fmla="*/ 92 w 95"/>
                <a:gd name="T25" fmla="*/ 54 h 91"/>
                <a:gd name="T26" fmla="*/ 92 w 95"/>
                <a:gd name="T27" fmla="*/ 49 h 91"/>
                <a:gd name="T28" fmla="*/ 94 w 95"/>
                <a:gd name="T29" fmla="*/ 44 h 91"/>
                <a:gd name="T30" fmla="*/ 95 w 95"/>
                <a:gd name="T31" fmla="*/ 40 h 91"/>
                <a:gd name="T32" fmla="*/ 95 w 95"/>
                <a:gd name="T33" fmla="*/ 34 h 91"/>
                <a:gd name="T34" fmla="*/ 94 w 95"/>
                <a:gd name="T35" fmla="*/ 30 h 91"/>
                <a:gd name="T36" fmla="*/ 90 w 95"/>
                <a:gd name="T37" fmla="*/ 19 h 91"/>
                <a:gd name="T38" fmla="*/ 87 w 95"/>
                <a:gd name="T39" fmla="*/ 13 h 91"/>
                <a:gd name="T40" fmla="*/ 83 w 95"/>
                <a:gd name="T41" fmla="*/ 13 h 91"/>
                <a:gd name="T42" fmla="*/ 77 w 95"/>
                <a:gd name="T43" fmla="*/ 13 h 91"/>
                <a:gd name="T44" fmla="*/ 68 w 95"/>
                <a:gd name="T45" fmla="*/ 14 h 91"/>
                <a:gd name="T46" fmla="*/ 59 w 95"/>
                <a:gd name="T47" fmla="*/ 15 h 91"/>
                <a:gd name="T48" fmla="*/ 56 w 95"/>
                <a:gd name="T49" fmla="*/ 17 h 91"/>
                <a:gd name="T50" fmla="*/ 54 w 95"/>
                <a:gd name="T51" fmla="*/ 18 h 91"/>
                <a:gd name="T52" fmla="*/ 50 w 95"/>
                <a:gd name="T53" fmla="*/ 18 h 91"/>
                <a:gd name="T54" fmla="*/ 42 w 95"/>
                <a:gd name="T55" fmla="*/ 18 h 91"/>
                <a:gd name="T56" fmla="*/ 37 w 95"/>
                <a:gd name="T57" fmla="*/ 15 h 91"/>
                <a:gd name="T58" fmla="*/ 34 w 95"/>
                <a:gd name="T59" fmla="*/ 13 h 91"/>
                <a:gd name="T60" fmla="*/ 33 w 95"/>
                <a:gd name="T61" fmla="*/ 10 h 91"/>
                <a:gd name="T62" fmla="*/ 32 w 95"/>
                <a:gd name="T63" fmla="*/ 6 h 91"/>
                <a:gd name="T64" fmla="*/ 29 w 95"/>
                <a:gd name="T65" fmla="*/ 2 h 91"/>
                <a:gd name="T66" fmla="*/ 27 w 95"/>
                <a:gd name="T67" fmla="*/ 0 h 91"/>
                <a:gd name="T68" fmla="*/ 25 w 95"/>
                <a:gd name="T69" fmla="*/ 0 h 91"/>
                <a:gd name="T70" fmla="*/ 22 w 95"/>
                <a:gd name="T71" fmla="*/ 2 h 91"/>
                <a:gd name="T72" fmla="*/ 19 w 95"/>
                <a:gd name="T73" fmla="*/ 4 h 91"/>
                <a:gd name="T74" fmla="*/ 14 w 95"/>
                <a:gd name="T75" fmla="*/ 14 h 91"/>
                <a:gd name="T76" fmla="*/ 9 w 95"/>
                <a:gd name="T77" fmla="*/ 21 h 91"/>
                <a:gd name="T78" fmla="*/ 4 w 95"/>
                <a:gd name="T79" fmla="*/ 32 h 91"/>
                <a:gd name="T80" fmla="*/ 0 w 95"/>
                <a:gd name="T81" fmla="*/ 38 h 91"/>
                <a:gd name="T82" fmla="*/ 4 w 95"/>
                <a:gd name="T83" fmla="*/ 42 h 91"/>
                <a:gd name="T84" fmla="*/ 7 w 95"/>
                <a:gd name="T85" fmla="*/ 44 h 91"/>
                <a:gd name="T86" fmla="*/ 11 w 95"/>
                <a:gd name="T87" fmla="*/ 45 h 91"/>
                <a:gd name="T88" fmla="*/ 15 w 95"/>
                <a:gd name="T89" fmla="*/ 42 h 91"/>
                <a:gd name="T90" fmla="*/ 18 w 95"/>
                <a:gd name="T91" fmla="*/ 42 h 91"/>
                <a:gd name="T92" fmla="*/ 21 w 95"/>
                <a:gd name="T93" fmla="*/ 45 h 91"/>
                <a:gd name="T94" fmla="*/ 23 w 95"/>
                <a:gd name="T95" fmla="*/ 49 h 91"/>
                <a:gd name="T96" fmla="*/ 27 w 95"/>
                <a:gd name="T97" fmla="*/ 53 h 91"/>
                <a:gd name="T98" fmla="*/ 32 w 95"/>
                <a:gd name="T99" fmla="*/ 57 h 91"/>
                <a:gd name="T100" fmla="*/ 40 w 95"/>
                <a:gd name="T101" fmla="*/ 64 h 91"/>
                <a:gd name="T102" fmla="*/ 42 w 95"/>
                <a:gd name="T103" fmla="*/ 69 h 91"/>
                <a:gd name="T104" fmla="*/ 42 w 95"/>
                <a:gd name="T105" fmla="*/ 72 h 91"/>
                <a:gd name="T106" fmla="*/ 42 w 95"/>
                <a:gd name="T107" fmla="*/ 76 h 91"/>
                <a:gd name="T108" fmla="*/ 40 w 95"/>
                <a:gd name="T109" fmla="*/ 84 h 91"/>
                <a:gd name="T110" fmla="*/ 41 w 95"/>
                <a:gd name="T111" fmla="*/ 88 h 91"/>
                <a:gd name="T112" fmla="*/ 49 w 95"/>
                <a:gd name="T113" fmla="*/ 90 h 91"/>
                <a:gd name="T114" fmla="*/ 54 w 95"/>
                <a:gd name="T115" fmla="*/ 90 h 91"/>
                <a:gd name="T116" fmla="*/ 56 w 95"/>
                <a:gd name="T117" fmla="*/ 9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5" h="91">
                  <a:moveTo>
                    <a:pt x="56" y="90"/>
                  </a:moveTo>
                  <a:lnTo>
                    <a:pt x="59" y="88"/>
                  </a:lnTo>
                  <a:lnTo>
                    <a:pt x="60" y="88"/>
                  </a:lnTo>
                  <a:lnTo>
                    <a:pt x="61" y="87"/>
                  </a:lnTo>
                  <a:lnTo>
                    <a:pt x="64" y="86"/>
                  </a:lnTo>
                  <a:lnTo>
                    <a:pt x="68" y="86"/>
                  </a:lnTo>
                  <a:lnTo>
                    <a:pt x="69" y="84"/>
                  </a:lnTo>
                  <a:lnTo>
                    <a:pt x="71" y="84"/>
                  </a:lnTo>
                  <a:lnTo>
                    <a:pt x="72" y="83"/>
                  </a:lnTo>
                  <a:lnTo>
                    <a:pt x="73" y="81"/>
                  </a:lnTo>
                  <a:lnTo>
                    <a:pt x="75" y="80"/>
                  </a:lnTo>
                  <a:lnTo>
                    <a:pt x="76" y="79"/>
                  </a:lnTo>
                  <a:lnTo>
                    <a:pt x="77" y="77"/>
                  </a:lnTo>
                  <a:lnTo>
                    <a:pt x="77" y="76"/>
                  </a:lnTo>
                  <a:lnTo>
                    <a:pt x="77" y="75"/>
                  </a:lnTo>
                  <a:lnTo>
                    <a:pt x="77" y="73"/>
                  </a:lnTo>
                  <a:lnTo>
                    <a:pt x="79" y="73"/>
                  </a:lnTo>
                  <a:lnTo>
                    <a:pt x="79" y="73"/>
                  </a:lnTo>
                  <a:lnTo>
                    <a:pt x="80" y="73"/>
                  </a:lnTo>
                  <a:lnTo>
                    <a:pt x="80" y="73"/>
                  </a:lnTo>
                  <a:lnTo>
                    <a:pt x="81" y="73"/>
                  </a:lnTo>
                  <a:lnTo>
                    <a:pt x="83" y="73"/>
                  </a:lnTo>
                  <a:lnTo>
                    <a:pt x="84" y="73"/>
                  </a:lnTo>
                  <a:lnTo>
                    <a:pt x="86" y="73"/>
                  </a:lnTo>
                  <a:lnTo>
                    <a:pt x="87" y="73"/>
                  </a:lnTo>
                  <a:lnTo>
                    <a:pt x="88" y="73"/>
                  </a:lnTo>
                  <a:lnTo>
                    <a:pt x="90" y="73"/>
                  </a:lnTo>
                  <a:lnTo>
                    <a:pt x="91" y="72"/>
                  </a:lnTo>
                  <a:lnTo>
                    <a:pt x="91" y="72"/>
                  </a:lnTo>
                  <a:lnTo>
                    <a:pt x="92" y="71"/>
                  </a:lnTo>
                  <a:lnTo>
                    <a:pt x="94" y="69"/>
                  </a:lnTo>
                  <a:lnTo>
                    <a:pt x="95" y="65"/>
                  </a:lnTo>
                  <a:lnTo>
                    <a:pt x="95" y="64"/>
                  </a:lnTo>
                  <a:lnTo>
                    <a:pt x="95" y="64"/>
                  </a:lnTo>
                  <a:lnTo>
                    <a:pt x="95" y="63"/>
                  </a:lnTo>
                  <a:lnTo>
                    <a:pt x="94" y="60"/>
                  </a:lnTo>
                  <a:lnTo>
                    <a:pt x="94" y="57"/>
                  </a:lnTo>
                  <a:lnTo>
                    <a:pt x="92" y="56"/>
                  </a:lnTo>
                  <a:lnTo>
                    <a:pt x="92" y="54"/>
                  </a:lnTo>
                  <a:lnTo>
                    <a:pt x="92" y="53"/>
                  </a:lnTo>
                  <a:lnTo>
                    <a:pt x="92" y="50"/>
                  </a:lnTo>
                  <a:lnTo>
                    <a:pt x="92" y="49"/>
                  </a:lnTo>
                  <a:lnTo>
                    <a:pt x="92" y="48"/>
                  </a:lnTo>
                  <a:lnTo>
                    <a:pt x="94" y="45"/>
                  </a:lnTo>
                  <a:lnTo>
                    <a:pt x="94" y="44"/>
                  </a:lnTo>
                  <a:lnTo>
                    <a:pt x="94" y="42"/>
                  </a:lnTo>
                  <a:lnTo>
                    <a:pt x="95" y="41"/>
                  </a:lnTo>
                  <a:lnTo>
                    <a:pt x="95" y="40"/>
                  </a:lnTo>
                  <a:lnTo>
                    <a:pt x="95" y="37"/>
                  </a:lnTo>
                  <a:lnTo>
                    <a:pt x="95" y="36"/>
                  </a:lnTo>
                  <a:lnTo>
                    <a:pt x="95" y="34"/>
                  </a:lnTo>
                  <a:lnTo>
                    <a:pt x="95" y="33"/>
                  </a:lnTo>
                  <a:lnTo>
                    <a:pt x="95" y="32"/>
                  </a:lnTo>
                  <a:lnTo>
                    <a:pt x="94" y="30"/>
                  </a:lnTo>
                  <a:lnTo>
                    <a:pt x="92" y="26"/>
                  </a:lnTo>
                  <a:lnTo>
                    <a:pt x="91" y="23"/>
                  </a:lnTo>
                  <a:lnTo>
                    <a:pt x="90" y="19"/>
                  </a:lnTo>
                  <a:lnTo>
                    <a:pt x="88" y="17"/>
                  </a:lnTo>
                  <a:lnTo>
                    <a:pt x="87" y="14"/>
                  </a:lnTo>
                  <a:lnTo>
                    <a:pt x="87" y="13"/>
                  </a:lnTo>
                  <a:lnTo>
                    <a:pt x="86" y="11"/>
                  </a:lnTo>
                  <a:lnTo>
                    <a:pt x="84" y="11"/>
                  </a:lnTo>
                  <a:lnTo>
                    <a:pt x="83" y="13"/>
                  </a:lnTo>
                  <a:lnTo>
                    <a:pt x="81" y="13"/>
                  </a:lnTo>
                  <a:lnTo>
                    <a:pt x="79" y="13"/>
                  </a:lnTo>
                  <a:lnTo>
                    <a:pt x="77" y="13"/>
                  </a:lnTo>
                  <a:lnTo>
                    <a:pt x="75" y="13"/>
                  </a:lnTo>
                  <a:lnTo>
                    <a:pt x="72" y="14"/>
                  </a:lnTo>
                  <a:lnTo>
                    <a:pt x="68" y="14"/>
                  </a:lnTo>
                  <a:lnTo>
                    <a:pt x="64" y="15"/>
                  </a:lnTo>
                  <a:lnTo>
                    <a:pt x="61" y="15"/>
                  </a:lnTo>
                  <a:lnTo>
                    <a:pt x="59" y="15"/>
                  </a:lnTo>
                  <a:lnTo>
                    <a:pt x="57" y="15"/>
                  </a:lnTo>
                  <a:lnTo>
                    <a:pt x="56" y="15"/>
                  </a:lnTo>
                  <a:lnTo>
                    <a:pt x="56" y="17"/>
                  </a:lnTo>
                  <a:lnTo>
                    <a:pt x="56" y="17"/>
                  </a:lnTo>
                  <a:lnTo>
                    <a:pt x="54" y="18"/>
                  </a:lnTo>
                  <a:lnTo>
                    <a:pt x="54" y="18"/>
                  </a:lnTo>
                  <a:lnTo>
                    <a:pt x="53" y="18"/>
                  </a:lnTo>
                  <a:lnTo>
                    <a:pt x="52" y="18"/>
                  </a:lnTo>
                  <a:lnTo>
                    <a:pt x="50" y="18"/>
                  </a:lnTo>
                  <a:lnTo>
                    <a:pt x="49" y="18"/>
                  </a:lnTo>
                  <a:lnTo>
                    <a:pt x="45" y="18"/>
                  </a:lnTo>
                  <a:lnTo>
                    <a:pt x="42" y="18"/>
                  </a:lnTo>
                  <a:lnTo>
                    <a:pt x="40" y="17"/>
                  </a:lnTo>
                  <a:lnTo>
                    <a:pt x="37" y="15"/>
                  </a:lnTo>
                  <a:lnTo>
                    <a:pt x="37" y="15"/>
                  </a:lnTo>
                  <a:lnTo>
                    <a:pt x="36" y="15"/>
                  </a:lnTo>
                  <a:lnTo>
                    <a:pt x="36" y="14"/>
                  </a:lnTo>
                  <a:lnTo>
                    <a:pt x="34" y="13"/>
                  </a:lnTo>
                  <a:lnTo>
                    <a:pt x="34" y="13"/>
                  </a:lnTo>
                  <a:lnTo>
                    <a:pt x="33" y="11"/>
                  </a:lnTo>
                  <a:lnTo>
                    <a:pt x="33" y="10"/>
                  </a:lnTo>
                  <a:lnTo>
                    <a:pt x="33" y="10"/>
                  </a:lnTo>
                  <a:lnTo>
                    <a:pt x="33" y="9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0" y="3"/>
                  </a:lnTo>
                  <a:lnTo>
                    <a:pt x="29" y="2"/>
                  </a:lnTo>
                  <a:lnTo>
                    <a:pt x="29" y="2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25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2" y="2"/>
                  </a:lnTo>
                  <a:lnTo>
                    <a:pt x="22" y="2"/>
                  </a:lnTo>
                  <a:lnTo>
                    <a:pt x="21" y="3"/>
                  </a:lnTo>
                  <a:lnTo>
                    <a:pt x="19" y="4"/>
                  </a:lnTo>
                  <a:lnTo>
                    <a:pt x="18" y="7"/>
                  </a:lnTo>
                  <a:lnTo>
                    <a:pt x="17" y="10"/>
                  </a:lnTo>
                  <a:lnTo>
                    <a:pt x="14" y="14"/>
                  </a:lnTo>
                  <a:lnTo>
                    <a:pt x="13" y="17"/>
                  </a:lnTo>
                  <a:lnTo>
                    <a:pt x="11" y="19"/>
                  </a:lnTo>
                  <a:lnTo>
                    <a:pt x="9" y="21"/>
                  </a:lnTo>
                  <a:lnTo>
                    <a:pt x="7" y="25"/>
                  </a:lnTo>
                  <a:lnTo>
                    <a:pt x="6" y="27"/>
                  </a:lnTo>
                  <a:lnTo>
                    <a:pt x="4" y="32"/>
                  </a:lnTo>
                  <a:lnTo>
                    <a:pt x="3" y="34"/>
                  </a:lnTo>
                  <a:lnTo>
                    <a:pt x="2" y="36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2" y="40"/>
                  </a:lnTo>
                  <a:lnTo>
                    <a:pt x="4" y="42"/>
                  </a:lnTo>
                  <a:lnTo>
                    <a:pt x="4" y="44"/>
                  </a:lnTo>
                  <a:lnTo>
                    <a:pt x="6" y="44"/>
                  </a:lnTo>
                  <a:lnTo>
                    <a:pt x="7" y="44"/>
                  </a:lnTo>
                  <a:lnTo>
                    <a:pt x="9" y="45"/>
                  </a:lnTo>
                  <a:lnTo>
                    <a:pt x="10" y="45"/>
                  </a:lnTo>
                  <a:lnTo>
                    <a:pt x="11" y="45"/>
                  </a:lnTo>
                  <a:lnTo>
                    <a:pt x="13" y="44"/>
                  </a:lnTo>
                  <a:lnTo>
                    <a:pt x="13" y="44"/>
                  </a:lnTo>
                  <a:lnTo>
                    <a:pt x="15" y="42"/>
                  </a:lnTo>
                  <a:lnTo>
                    <a:pt x="15" y="42"/>
                  </a:lnTo>
                  <a:lnTo>
                    <a:pt x="17" y="42"/>
                  </a:lnTo>
                  <a:lnTo>
                    <a:pt x="18" y="42"/>
                  </a:lnTo>
                  <a:lnTo>
                    <a:pt x="19" y="44"/>
                  </a:lnTo>
                  <a:lnTo>
                    <a:pt x="21" y="44"/>
                  </a:lnTo>
                  <a:lnTo>
                    <a:pt x="21" y="45"/>
                  </a:lnTo>
                  <a:lnTo>
                    <a:pt x="22" y="46"/>
                  </a:lnTo>
                  <a:lnTo>
                    <a:pt x="22" y="48"/>
                  </a:lnTo>
                  <a:lnTo>
                    <a:pt x="23" y="49"/>
                  </a:lnTo>
                  <a:lnTo>
                    <a:pt x="25" y="50"/>
                  </a:lnTo>
                  <a:lnTo>
                    <a:pt x="26" y="52"/>
                  </a:lnTo>
                  <a:lnTo>
                    <a:pt x="27" y="53"/>
                  </a:lnTo>
                  <a:lnTo>
                    <a:pt x="29" y="54"/>
                  </a:lnTo>
                  <a:lnTo>
                    <a:pt x="30" y="56"/>
                  </a:lnTo>
                  <a:lnTo>
                    <a:pt x="32" y="57"/>
                  </a:lnTo>
                  <a:lnTo>
                    <a:pt x="34" y="59"/>
                  </a:lnTo>
                  <a:lnTo>
                    <a:pt x="37" y="61"/>
                  </a:lnTo>
                  <a:lnTo>
                    <a:pt x="40" y="64"/>
                  </a:lnTo>
                  <a:lnTo>
                    <a:pt x="41" y="67"/>
                  </a:lnTo>
                  <a:lnTo>
                    <a:pt x="42" y="68"/>
                  </a:lnTo>
                  <a:lnTo>
                    <a:pt x="42" y="69"/>
                  </a:lnTo>
                  <a:lnTo>
                    <a:pt x="42" y="71"/>
                  </a:lnTo>
                  <a:lnTo>
                    <a:pt x="42" y="71"/>
                  </a:lnTo>
                  <a:lnTo>
                    <a:pt x="42" y="72"/>
                  </a:lnTo>
                  <a:lnTo>
                    <a:pt x="42" y="73"/>
                  </a:lnTo>
                  <a:lnTo>
                    <a:pt x="42" y="75"/>
                  </a:lnTo>
                  <a:lnTo>
                    <a:pt x="42" y="76"/>
                  </a:lnTo>
                  <a:lnTo>
                    <a:pt x="41" y="77"/>
                  </a:lnTo>
                  <a:lnTo>
                    <a:pt x="41" y="81"/>
                  </a:lnTo>
                  <a:lnTo>
                    <a:pt x="40" y="84"/>
                  </a:lnTo>
                  <a:lnTo>
                    <a:pt x="38" y="88"/>
                  </a:lnTo>
                  <a:lnTo>
                    <a:pt x="40" y="88"/>
                  </a:lnTo>
                  <a:lnTo>
                    <a:pt x="41" y="88"/>
                  </a:lnTo>
                  <a:lnTo>
                    <a:pt x="44" y="90"/>
                  </a:lnTo>
                  <a:lnTo>
                    <a:pt x="46" y="90"/>
                  </a:lnTo>
                  <a:lnTo>
                    <a:pt x="49" y="90"/>
                  </a:lnTo>
                  <a:lnTo>
                    <a:pt x="52" y="91"/>
                  </a:lnTo>
                  <a:lnTo>
                    <a:pt x="53" y="91"/>
                  </a:lnTo>
                  <a:lnTo>
                    <a:pt x="54" y="90"/>
                  </a:lnTo>
                  <a:lnTo>
                    <a:pt x="56" y="90"/>
                  </a:lnTo>
                  <a:lnTo>
                    <a:pt x="56" y="90"/>
                  </a:lnTo>
                  <a:lnTo>
                    <a:pt x="56" y="90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59" name="Freeform 69"/>
            <p:cNvSpPr>
              <a:spLocks/>
            </p:cNvSpPr>
            <p:nvPr/>
          </p:nvSpPr>
          <p:spPr bwMode="auto">
            <a:xfrm>
              <a:off x="3042608" y="3928891"/>
              <a:ext cx="216169" cy="207163"/>
            </a:xfrm>
            <a:custGeom>
              <a:avLst/>
              <a:gdLst>
                <a:gd name="T0" fmla="*/ 26 w 96"/>
                <a:gd name="T1" fmla="*/ 57 h 92"/>
                <a:gd name="T2" fmla="*/ 29 w 96"/>
                <a:gd name="T3" fmla="*/ 57 h 92"/>
                <a:gd name="T4" fmla="*/ 31 w 96"/>
                <a:gd name="T5" fmla="*/ 58 h 92"/>
                <a:gd name="T6" fmla="*/ 35 w 96"/>
                <a:gd name="T7" fmla="*/ 63 h 92"/>
                <a:gd name="T8" fmla="*/ 38 w 96"/>
                <a:gd name="T9" fmla="*/ 67 h 92"/>
                <a:gd name="T10" fmla="*/ 42 w 96"/>
                <a:gd name="T11" fmla="*/ 70 h 92"/>
                <a:gd name="T12" fmla="*/ 48 w 96"/>
                <a:gd name="T13" fmla="*/ 70 h 92"/>
                <a:gd name="T14" fmla="*/ 53 w 96"/>
                <a:gd name="T15" fmla="*/ 70 h 92"/>
                <a:gd name="T16" fmla="*/ 58 w 96"/>
                <a:gd name="T17" fmla="*/ 71 h 92"/>
                <a:gd name="T18" fmla="*/ 65 w 96"/>
                <a:gd name="T19" fmla="*/ 75 h 92"/>
                <a:gd name="T20" fmla="*/ 71 w 96"/>
                <a:gd name="T21" fmla="*/ 80 h 92"/>
                <a:gd name="T22" fmla="*/ 73 w 96"/>
                <a:gd name="T23" fmla="*/ 84 h 92"/>
                <a:gd name="T24" fmla="*/ 75 w 96"/>
                <a:gd name="T25" fmla="*/ 86 h 92"/>
                <a:gd name="T26" fmla="*/ 77 w 96"/>
                <a:gd name="T27" fmla="*/ 90 h 92"/>
                <a:gd name="T28" fmla="*/ 83 w 96"/>
                <a:gd name="T29" fmla="*/ 84 h 92"/>
                <a:gd name="T30" fmla="*/ 84 w 96"/>
                <a:gd name="T31" fmla="*/ 80 h 92"/>
                <a:gd name="T32" fmla="*/ 85 w 96"/>
                <a:gd name="T33" fmla="*/ 80 h 92"/>
                <a:gd name="T34" fmla="*/ 88 w 96"/>
                <a:gd name="T35" fmla="*/ 80 h 92"/>
                <a:gd name="T36" fmla="*/ 91 w 96"/>
                <a:gd name="T37" fmla="*/ 81 h 92"/>
                <a:gd name="T38" fmla="*/ 92 w 96"/>
                <a:gd name="T39" fmla="*/ 80 h 92"/>
                <a:gd name="T40" fmla="*/ 95 w 96"/>
                <a:gd name="T41" fmla="*/ 77 h 92"/>
                <a:gd name="T42" fmla="*/ 95 w 96"/>
                <a:gd name="T43" fmla="*/ 71 h 92"/>
                <a:gd name="T44" fmla="*/ 89 w 96"/>
                <a:gd name="T45" fmla="*/ 69 h 92"/>
                <a:gd name="T46" fmla="*/ 88 w 96"/>
                <a:gd name="T47" fmla="*/ 66 h 92"/>
                <a:gd name="T48" fmla="*/ 87 w 96"/>
                <a:gd name="T49" fmla="*/ 63 h 92"/>
                <a:gd name="T50" fmla="*/ 85 w 96"/>
                <a:gd name="T51" fmla="*/ 59 h 92"/>
                <a:gd name="T52" fmla="*/ 80 w 96"/>
                <a:gd name="T53" fmla="*/ 57 h 92"/>
                <a:gd name="T54" fmla="*/ 77 w 96"/>
                <a:gd name="T55" fmla="*/ 54 h 92"/>
                <a:gd name="T56" fmla="*/ 76 w 96"/>
                <a:gd name="T57" fmla="*/ 51 h 92"/>
                <a:gd name="T58" fmla="*/ 75 w 96"/>
                <a:gd name="T59" fmla="*/ 43 h 92"/>
                <a:gd name="T60" fmla="*/ 71 w 96"/>
                <a:gd name="T61" fmla="*/ 35 h 92"/>
                <a:gd name="T62" fmla="*/ 71 w 96"/>
                <a:gd name="T63" fmla="*/ 28 h 92"/>
                <a:gd name="T64" fmla="*/ 68 w 96"/>
                <a:gd name="T65" fmla="*/ 26 h 92"/>
                <a:gd name="T66" fmla="*/ 65 w 96"/>
                <a:gd name="T67" fmla="*/ 21 h 92"/>
                <a:gd name="T68" fmla="*/ 61 w 96"/>
                <a:gd name="T69" fmla="*/ 19 h 92"/>
                <a:gd name="T70" fmla="*/ 57 w 96"/>
                <a:gd name="T71" fmla="*/ 16 h 92"/>
                <a:gd name="T72" fmla="*/ 57 w 96"/>
                <a:gd name="T73" fmla="*/ 15 h 92"/>
                <a:gd name="T74" fmla="*/ 56 w 96"/>
                <a:gd name="T75" fmla="*/ 12 h 92"/>
                <a:gd name="T76" fmla="*/ 52 w 96"/>
                <a:gd name="T77" fmla="*/ 8 h 92"/>
                <a:gd name="T78" fmla="*/ 45 w 96"/>
                <a:gd name="T79" fmla="*/ 4 h 92"/>
                <a:gd name="T80" fmla="*/ 41 w 96"/>
                <a:gd name="T81" fmla="*/ 0 h 92"/>
                <a:gd name="T82" fmla="*/ 35 w 96"/>
                <a:gd name="T83" fmla="*/ 3 h 92"/>
                <a:gd name="T84" fmla="*/ 33 w 96"/>
                <a:gd name="T85" fmla="*/ 3 h 92"/>
                <a:gd name="T86" fmla="*/ 23 w 96"/>
                <a:gd name="T87" fmla="*/ 1 h 92"/>
                <a:gd name="T88" fmla="*/ 19 w 96"/>
                <a:gd name="T89" fmla="*/ 0 h 92"/>
                <a:gd name="T90" fmla="*/ 18 w 96"/>
                <a:gd name="T91" fmla="*/ 5 h 92"/>
                <a:gd name="T92" fmla="*/ 15 w 96"/>
                <a:gd name="T93" fmla="*/ 7 h 92"/>
                <a:gd name="T94" fmla="*/ 14 w 96"/>
                <a:gd name="T95" fmla="*/ 7 h 92"/>
                <a:gd name="T96" fmla="*/ 11 w 96"/>
                <a:gd name="T97" fmla="*/ 7 h 92"/>
                <a:gd name="T98" fmla="*/ 8 w 96"/>
                <a:gd name="T99" fmla="*/ 8 h 92"/>
                <a:gd name="T100" fmla="*/ 4 w 96"/>
                <a:gd name="T101" fmla="*/ 13 h 92"/>
                <a:gd name="T102" fmla="*/ 0 w 96"/>
                <a:gd name="T103" fmla="*/ 19 h 92"/>
                <a:gd name="T104" fmla="*/ 0 w 96"/>
                <a:gd name="T105" fmla="*/ 21 h 92"/>
                <a:gd name="T106" fmla="*/ 2 w 96"/>
                <a:gd name="T107" fmla="*/ 26 h 92"/>
                <a:gd name="T108" fmla="*/ 7 w 96"/>
                <a:gd name="T109" fmla="*/ 30 h 92"/>
                <a:gd name="T110" fmla="*/ 10 w 96"/>
                <a:gd name="T111" fmla="*/ 36 h 92"/>
                <a:gd name="T112" fmla="*/ 11 w 96"/>
                <a:gd name="T113" fmla="*/ 40 h 92"/>
                <a:gd name="T114" fmla="*/ 10 w 96"/>
                <a:gd name="T115" fmla="*/ 46 h 92"/>
                <a:gd name="T116" fmla="*/ 14 w 96"/>
                <a:gd name="T117" fmla="*/ 53 h 92"/>
                <a:gd name="T118" fmla="*/ 17 w 96"/>
                <a:gd name="T119" fmla="*/ 55 h 92"/>
                <a:gd name="T120" fmla="*/ 21 w 96"/>
                <a:gd name="T121" fmla="*/ 57 h 92"/>
                <a:gd name="T122" fmla="*/ 22 w 96"/>
                <a:gd name="T123" fmla="*/ 57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6" h="92">
                  <a:moveTo>
                    <a:pt x="22" y="57"/>
                  </a:moveTo>
                  <a:lnTo>
                    <a:pt x="25" y="57"/>
                  </a:lnTo>
                  <a:lnTo>
                    <a:pt x="26" y="57"/>
                  </a:lnTo>
                  <a:lnTo>
                    <a:pt x="27" y="57"/>
                  </a:lnTo>
                  <a:lnTo>
                    <a:pt x="29" y="57"/>
                  </a:lnTo>
                  <a:lnTo>
                    <a:pt x="29" y="57"/>
                  </a:lnTo>
                  <a:lnTo>
                    <a:pt x="29" y="57"/>
                  </a:lnTo>
                  <a:lnTo>
                    <a:pt x="30" y="57"/>
                  </a:lnTo>
                  <a:lnTo>
                    <a:pt x="31" y="58"/>
                  </a:lnTo>
                  <a:lnTo>
                    <a:pt x="33" y="59"/>
                  </a:lnTo>
                  <a:lnTo>
                    <a:pt x="34" y="62"/>
                  </a:lnTo>
                  <a:lnTo>
                    <a:pt x="35" y="63"/>
                  </a:lnTo>
                  <a:lnTo>
                    <a:pt x="37" y="65"/>
                  </a:lnTo>
                  <a:lnTo>
                    <a:pt x="37" y="66"/>
                  </a:lnTo>
                  <a:lnTo>
                    <a:pt x="38" y="67"/>
                  </a:lnTo>
                  <a:lnTo>
                    <a:pt x="40" y="69"/>
                  </a:lnTo>
                  <a:lnTo>
                    <a:pt x="41" y="69"/>
                  </a:lnTo>
                  <a:lnTo>
                    <a:pt x="42" y="70"/>
                  </a:lnTo>
                  <a:lnTo>
                    <a:pt x="42" y="70"/>
                  </a:lnTo>
                  <a:lnTo>
                    <a:pt x="45" y="70"/>
                  </a:lnTo>
                  <a:lnTo>
                    <a:pt x="48" y="70"/>
                  </a:lnTo>
                  <a:lnTo>
                    <a:pt x="49" y="70"/>
                  </a:lnTo>
                  <a:lnTo>
                    <a:pt x="52" y="70"/>
                  </a:lnTo>
                  <a:lnTo>
                    <a:pt x="53" y="70"/>
                  </a:lnTo>
                  <a:lnTo>
                    <a:pt x="56" y="70"/>
                  </a:lnTo>
                  <a:lnTo>
                    <a:pt x="57" y="71"/>
                  </a:lnTo>
                  <a:lnTo>
                    <a:pt x="58" y="71"/>
                  </a:lnTo>
                  <a:lnTo>
                    <a:pt x="60" y="73"/>
                  </a:lnTo>
                  <a:lnTo>
                    <a:pt x="62" y="74"/>
                  </a:lnTo>
                  <a:lnTo>
                    <a:pt x="65" y="75"/>
                  </a:lnTo>
                  <a:lnTo>
                    <a:pt x="68" y="77"/>
                  </a:lnTo>
                  <a:lnTo>
                    <a:pt x="69" y="78"/>
                  </a:lnTo>
                  <a:lnTo>
                    <a:pt x="71" y="80"/>
                  </a:lnTo>
                  <a:lnTo>
                    <a:pt x="71" y="81"/>
                  </a:lnTo>
                  <a:lnTo>
                    <a:pt x="72" y="82"/>
                  </a:lnTo>
                  <a:lnTo>
                    <a:pt x="73" y="84"/>
                  </a:lnTo>
                  <a:lnTo>
                    <a:pt x="75" y="85"/>
                  </a:lnTo>
                  <a:lnTo>
                    <a:pt x="75" y="85"/>
                  </a:lnTo>
                  <a:lnTo>
                    <a:pt x="75" y="86"/>
                  </a:lnTo>
                  <a:lnTo>
                    <a:pt x="76" y="90"/>
                  </a:lnTo>
                  <a:lnTo>
                    <a:pt x="76" y="92"/>
                  </a:lnTo>
                  <a:lnTo>
                    <a:pt x="77" y="90"/>
                  </a:lnTo>
                  <a:lnTo>
                    <a:pt x="80" y="88"/>
                  </a:lnTo>
                  <a:lnTo>
                    <a:pt x="81" y="86"/>
                  </a:lnTo>
                  <a:lnTo>
                    <a:pt x="83" y="84"/>
                  </a:lnTo>
                  <a:lnTo>
                    <a:pt x="83" y="82"/>
                  </a:lnTo>
                  <a:lnTo>
                    <a:pt x="84" y="81"/>
                  </a:lnTo>
                  <a:lnTo>
                    <a:pt x="84" y="80"/>
                  </a:lnTo>
                  <a:lnTo>
                    <a:pt x="84" y="80"/>
                  </a:lnTo>
                  <a:lnTo>
                    <a:pt x="85" y="80"/>
                  </a:lnTo>
                  <a:lnTo>
                    <a:pt x="85" y="80"/>
                  </a:lnTo>
                  <a:lnTo>
                    <a:pt x="87" y="80"/>
                  </a:lnTo>
                  <a:lnTo>
                    <a:pt x="87" y="80"/>
                  </a:lnTo>
                  <a:lnTo>
                    <a:pt x="88" y="80"/>
                  </a:lnTo>
                  <a:lnTo>
                    <a:pt x="88" y="80"/>
                  </a:lnTo>
                  <a:lnTo>
                    <a:pt x="89" y="80"/>
                  </a:lnTo>
                  <a:lnTo>
                    <a:pt x="91" y="81"/>
                  </a:lnTo>
                  <a:lnTo>
                    <a:pt x="91" y="80"/>
                  </a:lnTo>
                  <a:lnTo>
                    <a:pt x="92" y="80"/>
                  </a:lnTo>
                  <a:lnTo>
                    <a:pt x="92" y="80"/>
                  </a:lnTo>
                  <a:lnTo>
                    <a:pt x="94" y="78"/>
                  </a:lnTo>
                  <a:lnTo>
                    <a:pt x="94" y="78"/>
                  </a:lnTo>
                  <a:lnTo>
                    <a:pt x="95" y="77"/>
                  </a:lnTo>
                  <a:lnTo>
                    <a:pt x="96" y="73"/>
                  </a:lnTo>
                  <a:lnTo>
                    <a:pt x="96" y="71"/>
                  </a:lnTo>
                  <a:lnTo>
                    <a:pt x="95" y="71"/>
                  </a:lnTo>
                  <a:lnTo>
                    <a:pt x="92" y="70"/>
                  </a:lnTo>
                  <a:lnTo>
                    <a:pt x="91" y="70"/>
                  </a:lnTo>
                  <a:lnTo>
                    <a:pt x="89" y="69"/>
                  </a:lnTo>
                  <a:lnTo>
                    <a:pt x="89" y="69"/>
                  </a:lnTo>
                  <a:lnTo>
                    <a:pt x="88" y="67"/>
                  </a:lnTo>
                  <a:lnTo>
                    <a:pt x="88" y="66"/>
                  </a:lnTo>
                  <a:lnTo>
                    <a:pt x="87" y="66"/>
                  </a:lnTo>
                  <a:lnTo>
                    <a:pt x="87" y="65"/>
                  </a:lnTo>
                  <a:lnTo>
                    <a:pt x="87" y="63"/>
                  </a:lnTo>
                  <a:lnTo>
                    <a:pt x="87" y="61"/>
                  </a:lnTo>
                  <a:lnTo>
                    <a:pt x="87" y="59"/>
                  </a:lnTo>
                  <a:lnTo>
                    <a:pt x="85" y="59"/>
                  </a:lnTo>
                  <a:lnTo>
                    <a:pt x="81" y="58"/>
                  </a:lnTo>
                  <a:lnTo>
                    <a:pt x="81" y="57"/>
                  </a:lnTo>
                  <a:lnTo>
                    <a:pt x="80" y="57"/>
                  </a:lnTo>
                  <a:lnTo>
                    <a:pt x="79" y="55"/>
                  </a:lnTo>
                  <a:lnTo>
                    <a:pt x="79" y="55"/>
                  </a:lnTo>
                  <a:lnTo>
                    <a:pt x="77" y="54"/>
                  </a:lnTo>
                  <a:lnTo>
                    <a:pt x="77" y="53"/>
                  </a:lnTo>
                  <a:lnTo>
                    <a:pt x="77" y="53"/>
                  </a:lnTo>
                  <a:lnTo>
                    <a:pt x="76" y="51"/>
                  </a:lnTo>
                  <a:lnTo>
                    <a:pt x="76" y="48"/>
                  </a:lnTo>
                  <a:lnTo>
                    <a:pt x="76" y="46"/>
                  </a:lnTo>
                  <a:lnTo>
                    <a:pt x="75" y="43"/>
                  </a:lnTo>
                  <a:lnTo>
                    <a:pt x="73" y="40"/>
                  </a:lnTo>
                  <a:lnTo>
                    <a:pt x="72" y="38"/>
                  </a:lnTo>
                  <a:lnTo>
                    <a:pt x="71" y="35"/>
                  </a:lnTo>
                  <a:lnTo>
                    <a:pt x="71" y="32"/>
                  </a:lnTo>
                  <a:lnTo>
                    <a:pt x="71" y="30"/>
                  </a:lnTo>
                  <a:lnTo>
                    <a:pt x="71" y="28"/>
                  </a:lnTo>
                  <a:lnTo>
                    <a:pt x="69" y="27"/>
                  </a:lnTo>
                  <a:lnTo>
                    <a:pt x="69" y="27"/>
                  </a:lnTo>
                  <a:lnTo>
                    <a:pt x="68" y="26"/>
                  </a:lnTo>
                  <a:lnTo>
                    <a:pt x="68" y="24"/>
                  </a:lnTo>
                  <a:lnTo>
                    <a:pt x="67" y="23"/>
                  </a:lnTo>
                  <a:lnTo>
                    <a:pt x="65" y="21"/>
                  </a:lnTo>
                  <a:lnTo>
                    <a:pt x="64" y="21"/>
                  </a:lnTo>
                  <a:lnTo>
                    <a:pt x="62" y="20"/>
                  </a:lnTo>
                  <a:lnTo>
                    <a:pt x="61" y="19"/>
                  </a:lnTo>
                  <a:lnTo>
                    <a:pt x="60" y="19"/>
                  </a:lnTo>
                  <a:lnTo>
                    <a:pt x="58" y="17"/>
                  </a:lnTo>
                  <a:lnTo>
                    <a:pt x="57" y="16"/>
                  </a:lnTo>
                  <a:lnTo>
                    <a:pt x="57" y="16"/>
                  </a:lnTo>
                  <a:lnTo>
                    <a:pt x="57" y="15"/>
                  </a:lnTo>
                  <a:lnTo>
                    <a:pt x="57" y="15"/>
                  </a:lnTo>
                  <a:lnTo>
                    <a:pt x="57" y="13"/>
                  </a:lnTo>
                  <a:lnTo>
                    <a:pt x="56" y="12"/>
                  </a:lnTo>
                  <a:lnTo>
                    <a:pt x="56" y="12"/>
                  </a:lnTo>
                  <a:lnTo>
                    <a:pt x="56" y="11"/>
                  </a:lnTo>
                  <a:lnTo>
                    <a:pt x="53" y="9"/>
                  </a:lnTo>
                  <a:lnTo>
                    <a:pt x="52" y="8"/>
                  </a:lnTo>
                  <a:lnTo>
                    <a:pt x="50" y="7"/>
                  </a:lnTo>
                  <a:lnTo>
                    <a:pt x="48" y="5"/>
                  </a:lnTo>
                  <a:lnTo>
                    <a:pt x="45" y="4"/>
                  </a:lnTo>
                  <a:lnTo>
                    <a:pt x="44" y="3"/>
                  </a:lnTo>
                  <a:lnTo>
                    <a:pt x="41" y="1"/>
                  </a:lnTo>
                  <a:lnTo>
                    <a:pt x="41" y="0"/>
                  </a:lnTo>
                  <a:lnTo>
                    <a:pt x="40" y="1"/>
                  </a:lnTo>
                  <a:lnTo>
                    <a:pt x="37" y="1"/>
                  </a:lnTo>
                  <a:lnTo>
                    <a:pt x="35" y="3"/>
                  </a:lnTo>
                  <a:lnTo>
                    <a:pt x="35" y="3"/>
                  </a:lnTo>
                  <a:lnTo>
                    <a:pt x="34" y="3"/>
                  </a:lnTo>
                  <a:lnTo>
                    <a:pt x="33" y="3"/>
                  </a:lnTo>
                  <a:lnTo>
                    <a:pt x="30" y="3"/>
                  </a:lnTo>
                  <a:lnTo>
                    <a:pt x="26" y="1"/>
                  </a:lnTo>
                  <a:lnTo>
                    <a:pt x="23" y="1"/>
                  </a:lnTo>
                  <a:lnTo>
                    <a:pt x="22" y="1"/>
                  </a:lnTo>
                  <a:lnTo>
                    <a:pt x="21" y="1"/>
                  </a:lnTo>
                  <a:lnTo>
                    <a:pt x="19" y="0"/>
                  </a:lnTo>
                  <a:lnTo>
                    <a:pt x="19" y="3"/>
                  </a:lnTo>
                  <a:lnTo>
                    <a:pt x="18" y="4"/>
                  </a:lnTo>
                  <a:lnTo>
                    <a:pt x="18" y="5"/>
                  </a:lnTo>
                  <a:lnTo>
                    <a:pt x="18" y="5"/>
                  </a:lnTo>
                  <a:lnTo>
                    <a:pt x="17" y="7"/>
                  </a:lnTo>
                  <a:lnTo>
                    <a:pt x="15" y="7"/>
                  </a:lnTo>
                  <a:lnTo>
                    <a:pt x="15" y="7"/>
                  </a:lnTo>
                  <a:lnTo>
                    <a:pt x="14" y="7"/>
                  </a:lnTo>
                  <a:lnTo>
                    <a:pt x="14" y="7"/>
                  </a:lnTo>
                  <a:lnTo>
                    <a:pt x="13" y="5"/>
                  </a:lnTo>
                  <a:lnTo>
                    <a:pt x="11" y="5"/>
                  </a:lnTo>
                  <a:lnTo>
                    <a:pt x="11" y="7"/>
                  </a:lnTo>
                  <a:lnTo>
                    <a:pt x="10" y="7"/>
                  </a:lnTo>
                  <a:lnTo>
                    <a:pt x="8" y="7"/>
                  </a:lnTo>
                  <a:lnTo>
                    <a:pt x="8" y="8"/>
                  </a:lnTo>
                  <a:lnTo>
                    <a:pt x="7" y="9"/>
                  </a:lnTo>
                  <a:lnTo>
                    <a:pt x="6" y="11"/>
                  </a:lnTo>
                  <a:lnTo>
                    <a:pt x="4" y="13"/>
                  </a:lnTo>
                  <a:lnTo>
                    <a:pt x="3" y="16"/>
                  </a:lnTo>
                  <a:lnTo>
                    <a:pt x="2" y="17"/>
                  </a:lnTo>
                  <a:lnTo>
                    <a:pt x="0" y="19"/>
                  </a:lnTo>
                  <a:lnTo>
                    <a:pt x="0" y="20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0" y="23"/>
                  </a:lnTo>
                  <a:lnTo>
                    <a:pt x="2" y="24"/>
                  </a:lnTo>
                  <a:lnTo>
                    <a:pt x="2" y="26"/>
                  </a:lnTo>
                  <a:lnTo>
                    <a:pt x="3" y="27"/>
                  </a:lnTo>
                  <a:lnTo>
                    <a:pt x="4" y="28"/>
                  </a:lnTo>
                  <a:lnTo>
                    <a:pt x="7" y="30"/>
                  </a:lnTo>
                  <a:lnTo>
                    <a:pt x="8" y="32"/>
                  </a:lnTo>
                  <a:lnTo>
                    <a:pt x="10" y="35"/>
                  </a:lnTo>
                  <a:lnTo>
                    <a:pt x="10" y="36"/>
                  </a:lnTo>
                  <a:lnTo>
                    <a:pt x="11" y="38"/>
                  </a:lnTo>
                  <a:lnTo>
                    <a:pt x="11" y="39"/>
                  </a:lnTo>
                  <a:lnTo>
                    <a:pt x="11" y="40"/>
                  </a:lnTo>
                  <a:lnTo>
                    <a:pt x="11" y="43"/>
                  </a:lnTo>
                  <a:lnTo>
                    <a:pt x="11" y="44"/>
                  </a:lnTo>
                  <a:lnTo>
                    <a:pt x="10" y="46"/>
                  </a:lnTo>
                  <a:lnTo>
                    <a:pt x="10" y="47"/>
                  </a:lnTo>
                  <a:lnTo>
                    <a:pt x="11" y="48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7" y="54"/>
                  </a:lnTo>
                  <a:lnTo>
                    <a:pt x="17" y="55"/>
                  </a:lnTo>
                  <a:lnTo>
                    <a:pt x="18" y="55"/>
                  </a:lnTo>
                  <a:lnTo>
                    <a:pt x="19" y="55"/>
                  </a:lnTo>
                  <a:lnTo>
                    <a:pt x="21" y="57"/>
                  </a:lnTo>
                  <a:lnTo>
                    <a:pt x="22" y="57"/>
                  </a:lnTo>
                  <a:lnTo>
                    <a:pt x="22" y="57"/>
                  </a:lnTo>
                  <a:lnTo>
                    <a:pt x="22" y="57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60" name="Freeform 70"/>
            <p:cNvSpPr>
              <a:spLocks/>
            </p:cNvSpPr>
            <p:nvPr/>
          </p:nvSpPr>
          <p:spPr bwMode="auto">
            <a:xfrm>
              <a:off x="3125925" y="3559603"/>
              <a:ext cx="267960" cy="207163"/>
            </a:xfrm>
            <a:custGeom>
              <a:avLst/>
              <a:gdLst>
                <a:gd name="T0" fmla="*/ 27 w 119"/>
                <a:gd name="T1" fmla="*/ 90 h 92"/>
                <a:gd name="T2" fmla="*/ 34 w 119"/>
                <a:gd name="T3" fmla="*/ 88 h 92"/>
                <a:gd name="T4" fmla="*/ 43 w 119"/>
                <a:gd name="T5" fmla="*/ 84 h 92"/>
                <a:gd name="T6" fmla="*/ 50 w 119"/>
                <a:gd name="T7" fmla="*/ 80 h 92"/>
                <a:gd name="T8" fmla="*/ 54 w 119"/>
                <a:gd name="T9" fmla="*/ 80 h 92"/>
                <a:gd name="T10" fmla="*/ 57 w 119"/>
                <a:gd name="T11" fmla="*/ 83 h 92"/>
                <a:gd name="T12" fmla="*/ 58 w 119"/>
                <a:gd name="T13" fmla="*/ 86 h 92"/>
                <a:gd name="T14" fmla="*/ 59 w 119"/>
                <a:gd name="T15" fmla="*/ 90 h 92"/>
                <a:gd name="T16" fmla="*/ 63 w 119"/>
                <a:gd name="T17" fmla="*/ 91 h 92"/>
                <a:gd name="T18" fmla="*/ 71 w 119"/>
                <a:gd name="T19" fmla="*/ 92 h 92"/>
                <a:gd name="T20" fmla="*/ 75 w 119"/>
                <a:gd name="T21" fmla="*/ 92 h 92"/>
                <a:gd name="T22" fmla="*/ 79 w 119"/>
                <a:gd name="T23" fmla="*/ 92 h 92"/>
                <a:gd name="T24" fmla="*/ 92 w 119"/>
                <a:gd name="T25" fmla="*/ 90 h 92"/>
                <a:gd name="T26" fmla="*/ 100 w 119"/>
                <a:gd name="T27" fmla="*/ 88 h 92"/>
                <a:gd name="T28" fmla="*/ 105 w 119"/>
                <a:gd name="T29" fmla="*/ 83 h 92"/>
                <a:gd name="T30" fmla="*/ 112 w 119"/>
                <a:gd name="T31" fmla="*/ 73 h 92"/>
                <a:gd name="T32" fmla="*/ 117 w 119"/>
                <a:gd name="T33" fmla="*/ 65 h 92"/>
                <a:gd name="T34" fmla="*/ 116 w 119"/>
                <a:gd name="T35" fmla="*/ 59 h 92"/>
                <a:gd name="T36" fmla="*/ 111 w 119"/>
                <a:gd name="T37" fmla="*/ 54 h 92"/>
                <a:gd name="T38" fmla="*/ 108 w 119"/>
                <a:gd name="T39" fmla="*/ 53 h 92"/>
                <a:gd name="T40" fmla="*/ 104 w 119"/>
                <a:gd name="T41" fmla="*/ 46 h 92"/>
                <a:gd name="T42" fmla="*/ 101 w 119"/>
                <a:gd name="T43" fmla="*/ 42 h 92"/>
                <a:gd name="T44" fmla="*/ 96 w 119"/>
                <a:gd name="T45" fmla="*/ 41 h 92"/>
                <a:gd name="T46" fmla="*/ 86 w 119"/>
                <a:gd name="T47" fmla="*/ 41 h 92"/>
                <a:gd name="T48" fmla="*/ 78 w 119"/>
                <a:gd name="T49" fmla="*/ 40 h 92"/>
                <a:gd name="T50" fmla="*/ 71 w 119"/>
                <a:gd name="T51" fmla="*/ 34 h 92"/>
                <a:gd name="T52" fmla="*/ 65 w 119"/>
                <a:gd name="T53" fmla="*/ 26 h 92"/>
                <a:gd name="T54" fmla="*/ 61 w 119"/>
                <a:gd name="T55" fmla="*/ 19 h 92"/>
                <a:gd name="T56" fmla="*/ 57 w 119"/>
                <a:gd name="T57" fmla="*/ 13 h 92"/>
                <a:gd name="T58" fmla="*/ 51 w 119"/>
                <a:gd name="T59" fmla="*/ 6 h 92"/>
                <a:gd name="T60" fmla="*/ 46 w 119"/>
                <a:gd name="T61" fmla="*/ 0 h 92"/>
                <a:gd name="T62" fmla="*/ 38 w 119"/>
                <a:gd name="T63" fmla="*/ 0 h 92"/>
                <a:gd name="T64" fmla="*/ 34 w 119"/>
                <a:gd name="T65" fmla="*/ 5 h 92"/>
                <a:gd name="T66" fmla="*/ 30 w 119"/>
                <a:gd name="T67" fmla="*/ 7 h 92"/>
                <a:gd name="T68" fmla="*/ 27 w 119"/>
                <a:gd name="T69" fmla="*/ 11 h 92"/>
                <a:gd name="T70" fmla="*/ 24 w 119"/>
                <a:gd name="T71" fmla="*/ 15 h 92"/>
                <a:gd name="T72" fmla="*/ 19 w 119"/>
                <a:gd name="T73" fmla="*/ 17 h 92"/>
                <a:gd name="T74" fmla="*/ 15 w 119"/>
                <a:gd name="T75" fmla="*/ 19 h 92"/>
                <a:gd name="T76" fmla="*/ 12 w 119"/>
                <a:gd name="T77" fmla="*/ 27 h 92"/>
                <a:gd name="T78" fmla="*/ 7 w 119"/>
                <a:gd name="T79" fmla="*/ 40 h 92"/>
                <a:gd name="T80" fmla="*/ 7 w 119"/>
                <a:gd name="T81" fmla="*/ 52 h 92"/>
                <a:gd name="T82" fmla="*/ 7 w 119"/>
                <a:gd name="T83" fmla="*/ 57 h 92"/>
                <a:gd name="T84" fmla="*/ 3 w 119"/>
                <a:gd name="T85" fmla="*/ 61 h 92"/>
                <a:gd name="T86" fmla="*/ 0 w 119"/>
                <a:gd name="T87" fmla="*/ 64 h 92"/>
                <a:gd name="T88" fmla="*/ 1 w 119"/>
                <a:gd name="T89" fmla="*/ 68 h 92"/>
                <a:gd name="T90" fmla="*/ 5 w 119"/>
                <a:gd name="T91" fmla="*/ 77 h 92"/>
                <a:gd name="T92" fmla="*/ 5 w 119"/>
                <a:gd name="T93" fmla="*/ 80 h 92"/>
                <a:gd name="T94" fmla="*/ 4 w 119"/>
                <a:gd name="T95" fmla="*/ 84 h 92"/>
                <a:gd name="T96" fmla="*/ 1 w 119"/>
                <a:gd name="T97" fmla="*/ 87 h 92"/>
                <a:gd name="T98" fmla="*/ 1 w 119"/>
                <a:gd name="T99" fmla="*/ 91 h 92"/>
                <a:gd name="T100" fmla="*/ 4 w 119"/>
                <a:gd name="T101" fmla="*/ 92 h 92"/>
                <a:gd name="T102" fmla="*/ 16 w 119"/>
                <a:gd name="T103" fmla="*/ 91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9" h="92">
                  <a:moveTo>
                    <a:pt x="21" y="90"/>
                  </a:moveTo>
                  <a:lnTo>
                    <a:pt x="23" y="90"/>
                  </a:lnTo>
                  <a:lnTo>
                    <a:pt x="25" y="90"/>
                  </a:lnTo>
                  <a:lnTo>
                    <a:pt x="27" y="90"/>
                  </a:lnTo>
                  <a:lnTo>
                    <a:pt x="28" y="88"/>
                  </a:lnTo>
                  <a:lnTo>
                    <a:pt x="31" y="88"/>
                  </a:lnTo>
                  <a:lnTo>
                    <a:pt x="31" y="88"/>
                  </a:lnTo>
                  <a:lnTo>
                    <a:pt x="34" y="88"/>
                  </a:lnTo>
                  <a:lnTo>
                    <a:pt x="36" y="88"/>
                  </a:lnTo>
                  <a:lnTo>
                    <a:pt x="38" y="87"/>
                  </a:lnTo>
                  <a:lnTo>
                    <a:pt x="40" y="86"/>
                  </a:lnTo>
                  <a:lnTo>
                    <a:pt x="43" y="84"/>
                  </a:lnTo>
                  <a:lnTo>
                    <a:pt x="44" y="83"/>
                  </a:lnTo>
                  <a:lnTo>
                    <a:pt x="46" y="81"/>
                  </a:lnTo>
                  <a:lnTo>
                    <a:pt x="48" y="81"/>
                  </a:lnTo>
                  <a:lnTo>
                    <a:pt x="50" y="80"/>
                  </a:lnTo>
                  <a:lnTo>
                    <a:pt x="50" y="80"/>
                  </a:lnTo>
                  <a:lnTo>
                    <a:pt x="51" y="80"/>
                  </a:lnTo>
                  <a:lnTo>
                    <a:pt x="52" y="80"/>
                  </a:lnTo>
                  <a:lnTo>
                    <a:pt x="54" y="80"/>
                  </a:lnTo>
                  <a:lnTo>
                    <a:pt x="55" y="80"/>
                  </a:lnTo>
                  <a:lnTo>
                    <a:pt x="55" y="81"/>
                  </a:lnTo>
                  <a:lnTo>
                    <a:pt x="57" y="81"/>
                  </a:lnTo>
                  <a:lnTo>
                    <a:pt x="57" y="83"/>
                  </a:lnTo>
                  <a:lnTo>
                    <a:pt x="57" y="83"/>
                  </a:lnTo>
                  <a:lnTo>
                    <a:pt x="58" y="84"/>
                  </a:lnTo>
                  <a:lnTo>
                    <a:pt x="58" y="86"/>
                  </a:lnTo>
                  <a:lnTo>
                    <a:pt x="58" y="86"/>
                  </a:lnTo>
                  <a:lnTo>
                    <a:pt x="58" y="87"/>
                  </a:lnTo>
                  <a:lnTo>
                    <a:pt x="59" y="87"/>
                  </a:lnTo>
                  <a:lnTo>
                    <a:pt x="59" y="88"/>
                  </a:lnTo>
                  <a:lnTo>
                    <a:pt x="59" y="90"/>
                  </a:lnTo>
                  <a:lnTo>
                    <a:pt x="61" y="90"/>
                  </a:lnTo>
                  <a:lnTo>
                    <a:pt x="61" y="90"/>
                  </a:lnTo>
                  <a:lnTo>
                    <a:pt x="62" y="91"/>
                  </a:lnTo>
                  <a:lnTo>
                    <a:pt x="63" y="91"/>
                  </a:lnTo>
                  <a:lnTo>
                    <a:pt x="65" y="91"/>
                  </a:lnTo>
                  <a:lnTo>
                    <a:pt x="66" y="91"/>
                  </a:lnTo>
                  <a:lnTo>
                    <a:pt x="69" y="91"/>
                  </a:lnTo>
                  <a:lnTo>
                    <a:pt x="71" y="92"/>
                  </a:lnTo>
                  <a:lnTo>
                    <a:pt x="71" y="92"/>
                  </a:lnTo>
                  <a:lnTo>
                    <a:pt x="73" y="92"/>
                  </a:lnTo>
                  <a:lnTo>
                    <a:pt x="74" y="92"/>
                  </a:lnTo>
                  <a:lnTo>
                    <a:pt x="75" y="92"/>
                  </a:lnTo>
                  <a:lnTo>
                    <a:pt x="77" y="92"/>
                  </a:lnTo>
                  <a:lnTo>
                    <a:pt x="77" y="92"/>
                  </a:lnTo>
                  <a:lnTo>
                    <a:pt x="78" y="92"/>
                  </a:lnTo>
                  <a:lnTo>
                    <a:pt x="79" y="92"/>
                  </a:lnTo>
                  <a:lnTo>
                    <a:pt x="82" y="91"/>
                  </a:lnTo>
                  <a:lnTo>
                    <a:pt x="85" y="90"/>
                  </a:lnTo>
                  <a:lnTo>
                    <a:pt x="89" y="90"/>
                  </a:lnTo>
                  <a:lnTo>
                    <a:pt x="92" y="90"/>
                  </a:lnTo>
                  <a:lnTo>
                    <a:pt x="94" y="90"/>
                  </a:lnTo>
                  <a:lnTo>
                    <a:pt x="97" y="90"/>
                  </a:lnTo>
                  <a:lnTo>
                    <a:pt x="98" y="90"/>
                  </a:lnTo>
                  <a:lnTo>
                    <a:pt x="100" y="88"/>
                  </a:lnTo>
                  <a:lnTo>
                    <a:pt x="100" y="88"/>
                  </a:lnTo>
                  <a:lnTo>
                    <a:pt x="101" y="87"/>
                  </a:lnTo>
                  <a:lnTo>
                    <a:pt x="102" y="86"/>
                  </a:lnTo>
                  <a:lnTo>
                    <a:pt x="105" y="83"/>
                  </a:lnTo>
                  <a:lnTo>
                    <a:pt x="108" y="80"/>
                  </a:lnTo>
                  <a:lnTo>
                    <a:pt x="109" y="77"/>
                  </a:lnTo>
                  <a:lnTo>
                    <a:pt x="112" y="75"/>
                  </a:lnTo>
                  <a:lnTo>
                    <a:pt x="112" y="73"/>
                  </a:lnTo>
                  <a:lnTo>
                    <a:pt x="113" y="71"/>
                  </a:lnTo>
                  <a:lnTo>
                    <a:pt x="115" y="69"/>
                  </a:lnTo>
                  <a:lnTo>
                    <a:pt x="116" y="67"/>
                  </a:lnTo>
                  <a:lnTo>
                    <a:pt x="117" y="65"/>
                  </a:lnTo>
                  <a:lnTo>
                    <a:pt x="119" y="63"/>
                  </a:lnTo>
                  <a:lnTo>
                    <a:pt x="119" y="61"/>
                  </a:lnTo>
                  <a:lnTo>
                    <a:pt x="119" y="61"/>
                  </a:lnTo>
                  <a:lnTo>
                    <a:pt x="116" y="59"/>
                  </a:lnTo>
                  <a:lnTo>
                    <a:pt x="115" y="57"/>
                  </a:lnTo>
                  <a:lnTo>
                    <a:pt x="113" y="57"/>
                  </a:lnTo>
                  <a:lnTo>
                    <a:pt x="112" y="56"/>
                  </a:lnTo>
                  <a:lnTo>
                    <a:pt x="111" y="54"/>
                  </a:lnTo>
                  <a:lnTo>
                    <a:pt x="109" y="54"/>
                  </a:lnTo>
                  <a:lnTo>
                    <a:pt x="109" y="54"/>
                  </a:lnTo>
                  <a:lnTo>
                    <a:pt x="108" y="53"/>
                  </a:lnTo>
                  <a:lnTo>
                    <a:pt x="108" y="53"/>
                  </a:lnTo>
                  <a:lnTo>
                    <a:pt x="107" y="50"/>
                  </a:lnTo>
                  <a:lnTo>
                    <a:pt x="105" y="48"/>
                  </a:lnTo>
                  <a:lnTo>
                    <a:pt x="105" y="46"/>
                  </a:lnTo>
                  <a:lnTo>
                    <a:pt x="104" y="46"/>
                  </a:lnTo>
                  <a:lnTo>
                    <a:pt x="104" y="45"/>
                  </a:lnTo>
                  <a:lnTo>
                    <a:pt x="102" y="44"/>
                  </a:lnTo>
                  <a:lnTo>
                    <a:pt x="102" y="42"/>
                  </a:lnTo>
                  <a:lnTo>
                    <a:pt x="101" y="42"/>
                  </a:lnTo>
                  <a:lnTo>
                    <a:pt x="101" y="42"/>
                  </a:lnTo>
                  <a:lnTo>
                    <a:pt x="100" y="41"/>
                  </a:lnTo>
                  <a:lnTo>
                    <a:pt x="98" y="41"/>
                  </a:lnTo>
                  <a:lnTo>
                    <a:pt x="96" y="41"/>
                  </a:lnTo>
                  <a:lnTo>
                    <a:pt x="94" y="41"/>
                  </a:lnTo>
                  <a:lnTo>
                    <a:pt x="92" y="41"/>
                  </a:lnTo>
                  <a:lnTo>
                    <a:pt x="89" y="41"/>
                  </a:lnTo>
                  <a:lnTo>
                    <a:pt x="86" y="41"/>
                  </a:lnTo>
                  <a:lnTo>
                    <a:pt x="85" y="41"/>
                  </a:lnTo>
                  <a:lnTo>
                    <a:pt x="82" y="40"/>
                  </a:lnTo>
                  <a:lnTo>
                    <a:pt x="81" y="40"/>
                  </a:lnTo>
                  <a:lnTo>
                    <a:pt x="78" y="40"/>
                  </a:lnTo>
                  <a:lnTo>
                    <a:pt x="77" y="38"/>
                  </a:lnTo>
                  <a:lnTo>
                    <a:pt x="75" y="37"/>
                  </a:lnTo>
                  <a:lnTo>
                    <a:pt x="73" y="36"/>
                  </a:lnTo>
                  <a:lnTo>
                    <a:pt x="71" y="34"/>
                  </a:lnTo>
                  <a:lnTo>
                    <a:pt x="70" y="33"/>
                  </a:lnTo>
                  <a:lnTo>
                    <a:pt x="67" y="30"/>
                  </a:lnTo>
                  <a:lnTo>
                    <a:pt x="66" y="27"/>
                  </a:lnTo>
                  <a:lnTo>
                    <a:pt x="65" y="26"/>
                  </a:lnTo>
                  <a:lnTo>
                    <a:pt x="63" y="23"/>
                  </a:lnTo>
                  <a:lnTo>
                    <a:pt x="62" y="22"/>
                  </a:lnTo>
                  <a:lnTo>
                    <a:pt x="61" y="21"/>
                  </a:lnTo>
                  <a:lnTo>
                    <a:pt x="61" y="19"/>
                  </a:lnTo>
                  <a:lnTo>
                    <a:pt x="59" y="18"/>
                  </a:lnTo>
                  <a:lnTo>
                    <a:pt x="58" y="15"/>
                  </a:lnTo>
                  <a:lnTo>
                    <a:pt x="58" y="14"/>
                  </a:lnTo>
                  <a:lnTo>
                    <a:pt x="57" y="13"/>
                  </a:lnTo>
                  <a:lnTo>
                    <a:pt x="55" y="10"/>
                  </a:lnTo>
                  <a:lnTo>
                    <a:pt x="54" y="9"/>
                  </a:lnTo>
                  <a:lnTo>
                    <a:pt x="52" y="6"/>
                  </a:lnTo>
                  <a:lnTo>
                    <a:pt x="51" y="6"/>
                  </a:lnTo>
                  <a:lnTo>
                    <a:pt x="51" y="5"/>
                  </a:lnTo>
                  <a:lnTo>
                    <a:pt x="48" y="3"/>
                  </a:lnTo>
                  <a:lnTo>
                    <a:pt x="47" y="2"/>
                  </a:lnTo>
                  <a:lnTo>
                    <a:pt x="46" y="0"/>
                  </a:lnTo>
                  <a:lnTo>
                    <a:pt x="44" y="0"/>
                  </a:lnTo>
                  <a:lnTo>
                    <a:pt x="42" y="0"/>
                  </a:lnTo>
                  <a:lnTo>
                    <a:pt x="39" y="0"/>
                  </a:lnTo>
                  <a:lnTo>
                    <a:pt x="38" y="0"/>
                  </a:lnTo>
                  <a:lnTo>
                    <a:pt x="36" y="2"/>
                  </a:lnTo>
                  <a:lnTo>
                    <a:pt x="36" y="3"/>
                  </a:lnTo>
                  <a:lnTo>
                    <a:pt x="35" y="3"/>
                  </a:lnTo>
                  <a:lnTo>
                    <a:pt x="34" y="5"/>
                  </a:lnTo>
                  <a:lnTo>
                    <a:pt x="34" y="5"/>
                  </a:lnTo>
                  <a:lnTo>
                    <a:pt x="32" y="6"/>
                  </a:lnTo>
                  <a:lnTo>
                    <a:pt x="31" y="7"/>
                  </a:lnTo>
                  <a:lnTo>
                    <a:pt x="30" y="7"/>
                  </a:lnTo>
                  <a:lnTo>
                    <a:pt x="28" y="9"/>
                  </a:lnTo>
                  <a:lnTo>
                    <a:pt x="28" y="10"/>
                  </a:lnTo>
                  <a:lnTo>
                    <a:pt x="27" y="10"/>
                  </a:lnTo>
                  <a:lnTo>
                    <a:pt x="27" y="11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4" y="14"/>
                  </a:lnTo>
                  <a:lnTo>
                    <a:pt x="24" y="15"/>
                  </a:lnTo>
                  <a:lnTo>
                    <a:pt x="23" y="15"/>
                  </a:lnTo>
                  <a:lnTo>
                    <a:pt x="21" y="17"/>
                  </a:lnTo>
                  <a:lnTo>
                    <a:pt x="20" y="17"/>
                  </a:lnTo>
                  <a:lnTo>
                    <a:pt x="19" y="17"/>
                  </a:lnTo>
                  <a:lnTo>
                    <a:pt x="19" y="17"/>
                  </a:lnTo>
                  <a:lnTo>
                    <a:pt x="17" y="18"/>
                  </a:lnTo>
                  <a:lnTo>
                    <a:pt x="16" y="18"/>
                  </a:lnTo>
                  <a:lnTo>
                    <a:pt x="15" y="19"/>
                  </a:lnTo>
                  <a:lnTo>
                    <a:pt x="15" y="22"/>
                  </a:lnTo>
                  <a:lnTo>
                    <a:pt x="13" y="23"/>
                  </a:lnTo>
                  <a:lnTo>
                    <a:pt x="12" y="25"/>
                  </a:lnTo>
                  <a:lnTo>
                    <a:pt x="12" y="27"/>
                  </a:lnTo>
                  <a:lnTo>
                    <a:pt x="11" y="30"/>
                  </a:lnTo>
                  <a:lnTo>
                    <a:pt x="9" y="34"/>
                  </a:lnTo>
                  <a:lnTo>
                    <a:pt x="8" y="38"/>
                  </a:lnTo>
                  <a:lnTo>
                    <a:pt x="7" y="40"/>
                  </a:lnTo>
                  <a:lnTo>
                    <a:pt x="7" y="42"/>
                  </a:lnTo>
                  <a:lnTo>
                    <a:pt x="7" y="45"/>
                  </a:lnTo>
                  <a:lnTo>
                    <a:pt x="7" y="48"/>
                  </a:lnTo>
                  <a:lnTo>
                    <a:pt x="7" y="52"/>
                  </a:lnTo>
                  <a:lnTo>
                    <a:pt x="7" y="53"/>
                  </a:lnTo>
                  <a:lnTo>
                    <a:pt x="7" y="54"/>
                  </a:lnTo>
                  <a:lnTo>
                    <a:pt x="7" y="56"/>
                  </a:lnTo>
                  <a:lnTo>
                    <a:pt x="7" y="57"/>
                  </a:lnTo>
                  <a:lnTo>
                    <a:pt x="5" y="59"/>
                  </a:lnTo>
                  <a:lnTo>
                    <a:pt x="4" y="60"/>
                  </a:lnTo>
                  <a:lnTo>
                    <a:pt x="4" y="60"/>
                  </a:lnTo>
                  <a:lnTo>
                    <a:pt x="3" y="61"/>
                  </a:lnTo>
                  <a:lnTo>
                    <a:pt x="1" y="61"/>
                  </a:lnTo>
                  <a:lnTo>
                    <a:pt x="1" y="63"/>
                  </a:lnTo>
                  <a:lnTo>
                    <a:pt x="0" y="63"/>
                  </a:lnTo>
                  <a:lnTo>
                    <a:pt x="0" y="64"/>
                  </a:lnTo>
                  <a:lnTo>
                    <a:pt x="0" y="65"/>
                  </a:lnTo>
                  <a:lnTo>
                    <a:pt x="0" y="67"/>
                  </a:lnTo>
                  <a:lnTo>
                    <a:pt x="0" y="68"/>
                  </a:lnTo>
                  <a:lnTo>
                    <a:pt x="1" y="68"/>
                  </a:lnTo>
                  <a:lnTo>
                    <a:pt x="3" y="71"/>
                  </a:lnTo>
                  <a:lnTo>
                    <a:pt x="4" y="73"/>
                  </a:lnTo>
                  <a:lnTo>
                    <a:pt x="5" y="75"/>
                  </a:lnTo>
                  <a:lnTo>
                    <a:pt x="5" y="77"/>
                  </a:lnTo>
                  <a:lnTo>
                    <a:pt x="5" y="77"/>
                  </a:lnTo>
                  <a:lnTo>
                    <a:pt x="5" y="79"/>
                  </a:lnTo>
                  <a:lnTo>
                    <a:pt x="5" y="79"/>
                  </a:lnTo>
                  <a:lnTo>
                    <a:pt x="5" y="80"/>
                  </a:lnTo>
                  <a:lnTo>
                    <a:pt x="5" y="81"/>
                  </a:lnTo>
                  <a:lnTo>
                    <a:pt x="5" y="81"/>
                  </a:lnTo>
                  <a:lnTo>
                    <a:pt x="4" y="83"/>
                  </a:lnTo>
                  <a:lnTo>
                    <a:pt x="4" y="84"/>
                  </a:lnTo>
                  <a:lnTo>
                    <a:pt x="4" y="84"/>
                  </a:lnTo>
                  <a:lnTo>
                    <a:pt x="3" y="86"/>
                  </a:lnTo>
                  <a:lnTo>
                    <a:pt x="3" y="87"/>
                  </a:lnTo>
                  <a:lnTo>
                    <a:pt x="1" y="87"/>
                  </a:lnTo>
                  <a:lnTo>
                    <a:pt x="1" y="88"/>
                  </a:lnTo>
                  <a:lnTo>
                    <a:pt x="1" y="90"/>
                  </a:lnTo>
                  <a:lnTo>
                    <a:pt x="1" y="91"/>
                  </a:lnTo>
                  <a:lnTo>
                    <a:pt x="1" y="91"/>
                  </a:lnTo>
                  <a:lnTo>
                    <a:pt x="1" y="92"/>
                  </a:lnTo>
                  <a:lnTo>
                    <a:pt x="1" y="92"/>
                  </a:lnTo>
                  <a:lnTo>
                    <a:pt x="1" y="92"/>
                  </a:lnTo>
                  <a:lnTo>
                    <a:pt x="4" y="92"/>
                  </a:lnTo>
                  <a:lnTo>
                    <a:pt x="7" y="92"/>
                  </a:lnTo>
                  <a:lnTo>
                    <a:pt x="9" y="91"/>
                  </a:lnTo>
                  <a:lnTo>
                    <a:pt x="12" y="91"/>
                  </a:lnTo>
                  <a:lnTo>
                    <a:pt x="16" y="91"/>
                  </a:lnTo>
                  <a:lnTo>
                    <a:pt x="19" y="90"/>
                  </a:lnTo>
                  <a:lnTo>
                    <a:pt x="21" y="90"/>
                  </a:lnTo>
                  <a:lnTo>
                    <a:pt x="21" y="90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61" name="Freeform 71"/>
            <p:cNvSpPr>
              <a:spLocks/>
            </p:cNvSpPr>
            <p:nvPr/>
          </p:nvSpPr>
          <p:spPr bwMode="auto">
            <a:xfrm>
              <a:off x="3603298" y="3877102"/>
              <a:ext cx="398563" cy="261204"/>
            </a:xfrm>
            <a:custGeom>
              <a:avLst/>
              <a:gdLst>
                <a:gd name="T0" fmla="*/ 171 w 177"/>
                <a:gd name="T1" fmla="*/ 28 h 116"/>
                <a:gd name="T2" fmla="*/ 158 w 177"/>
                <a:gd name="T3" fmla="*/ 19 h 116"/>
                <a:gd name="T4" fmla="*/ 148 w 177"/>
                <a:gd name="T5" fmla="*/ 12 h 116"/>
                <a:gd name="T6" fmla="*/ 144 w 177"/>
                <a:gd name="T7" fmla="*/ 11 h 116"/>
                <a:gd name="T8" fmla="*/ 138 w 177"/>
                <a:gd name="T9" fmla="*/ 3 h 116"/>
                <a:gd name="T10" fmla="*/ 132 w 177"/>
                <a:gd name="T11" fmla="*/ 0 h 116"/>
                <a:gd name="T12" fmla="*/ 124 w 177"/>
                <a:gd name="T13" fmla="*/ 4 h 116"/>
                <a:gd name="T14" fmla="*/ 111 w 177"/>
                <a:gd name="T15" fmla="*/ 8 h 116"/>
                <a:gd name="T16" fmla="*/ 98 w 177"/>
                <a:gd name="T17" fmla="*/ 7 h 116"/>
                <a:gd name="T18" fmla="*/ 88 w 177"/>
                <a:gd name="T19" fmla="*/ 9 h 116"/>
                <a:gd name="T20" fmla="*/ 82 w 177"/>
                <a:gd name="T21" fmla="*/ 16 h 116"/>
                <a:gd name="T22" fmla="*/ 75 w 177"/>
                <a:gd name="T23" fmla="*/ 16 h 116"/>
                <a:gd name="T24" fmla="*/ 69 w 177"/>
                <a:gd name="T25" fmla="*/ 13 h 116"/>
                <a:gd name="T26" fmla="*/ 63 w 177"/>
                <a:gd name="T27" fmla="*/ 12 h 116"/>
                <a:gd name="T28" fmla="*/ 61 w 177"/>
                <a:gd name="T29" fmla="*/ 13 h 116"/>
                <a:gd name="T30" fmla="*/ 58 w 177"/>
                <a:gd name="T31" fmla="*/ 19 h 116"/>
                <a:gd name="T32" fmla="*/ 54 w 177"/>
                <a:gd name="T33" fmla="*/ 20 h 116"/>
                <a:gd name="T34" fmla="*/ 44 w 177"/>
                <a:gd name="T35" fmla="*/ 30 h 116"/>
                <a:gd name="T36" fmla="*/ 36 w 177"/>
                <a:gd name="T37" fmla="*/ 36 h 116"/>
                <a:gd name="T38" fmla="*/ 27 w 177"/>
                <a:gd name="T39" fmla="*/ 39 h 116"/>
                <a:gd name="T40" fmla="*/ 20 w 177"/>
                <a:gd name="T41" fmla="*/ 39 h 116"/>
                <a:gd name="T42" fmla="*/ 12 w 177"/>
                <a:gd name="T43" fmla="*/ 42 h 116"/>
                <a:gd name="T44" fmla="*/ 4 w 177"/>
                <a:gd name="T45" fmla="*/ 49 h 116"/>
                <a:gd name="T46" fmla="*/ 0 w 177"/>
                <a:gd name="T47" fmla="*/ 57 h 116"/>
                <a:gd name="T48" fmla="*/ 3 w 177"/>
                <a:gd name="T49" fmla="*/ 61 h 116"/>
                <a:gd name="T50" fmla="*/ 7 w 177"/>
                <a:gd name="T51" fmla="*/ 63 h 116"/>
                <a:gd name="T52" fmla="*/ 8 w 177"/>
                <a:gd name="T53" fmla="*/ 67 h 116"/>
                <a:gd name="T54" fmla="*/ 8 w 177"/>
                <a:gd name="T55" fmla="*/ 73 h 116"/>
                <a:gd name="T56" fmla="*/ 20 w 177"/>
                <a:gd name="T57" fmla="*/ 78 h 116"/>
                <a:gd name="T58" fmla="*/ 27 w 177"/>
                <a:gd name="T59" fmla="*/ 86 h 116"/>
                <a:gd name="T60" fmla="*/ 32 w 177"/>
                <a:gd name="T61" fmla="*/ 96 h 116"/>
                <a:gd name="T62" fmla="*/ 35 w 177"/>
                <a:gd name="T63" fmla="*/ 104 h 116"/>
                <a:gd name="T64" fmla="*/ 40 w 177"/>
                <a:gd name="T65" fmla="*/ 113 h 116"/>
                <a:gd name="T66" fmla="*/ 44 w 177"/>
                <a:gd name="T67" fmla="*/ 115 h 116"/>
                <a:gd name="T68" fmla="*/ 50 w 177"/>
                <a:gd name="T69" fmla="*/ 112 h 116"/>
                <a:gd name="T70" fmla="*/ 63 w 177"/>
                <a:gd name="T71" fmla="*/ 108 h 116"/>
                <a:gd name="T72" fmla="*/ 73 w 177"/>
                <a:gd name="T73" fmla="*/ 105 h 116"/>
                <a:gd name="T74" fmla="*/ 75 w 177"/>
                <a:gd name="T75" fmla="*/ 107 h 116"/>
                <a:gd name="T76" fmla="*/ 74 w 177"/>
                <a:gd name="T77" fmla="*/ 109 h 116"/>
                <a:gd name="T78" fmla="*/ 74 w 177"/>
                <a:gd name="T79" fmla="*/ 112 h 116"/>
                <a:gd name="T80" fmla="*/ 81 w 177"/>
                <a:gd name="T81" fmla="*/ 115 h 116"/>
                <a:gd name="T82" fmla="*/ 92 w 177"/>
                <a:gd name="T83" fmla="*/ 107 h 116"/>
                <a:gd name="T84" fmla="*/ 93 w 177"/>
                <a:gd name="T85" fmla="*/ 101 h 116"/>
                <a:gd name="T86" fmla="*/ 93 w 177"/>
                <a:gd name="T87" fmla="*/ 94 h 116"/>
                <a:gd name="T88" fmla="*/ 96 w 177"/>
                <a:gd name="T89" fmla="*/ 89 h 116"/>
                <a:gd name="T90" fmla="*/ 104 w 177"/>
                <a:gd name="T91" fmla="*/ 84 h 116"/>
                <a:gd name="T92" fmla="*/ 107 w 177"/>
                <a:gd name="T93" fmla="*/ 78 h 116"/>
                <a:gd name="T94" fmla="*/ 108 w 177"/>
                <a:gd name="T95" fmla="*/ 62 h 116"/>
                <a:gd name="T96" fmla="*/ 111 w 177"/>
                <a:gd name="T97" fmla="*/ 57 h 116"/>
                <a:gd name="T98" fmla="*/ 115 w 177"/>
                <a:gd name="T99" fmla="*/ 57 h 116"/>
                <a:gd name="T100" fmla="*/ 119 w 177"/>
                <a:gd name="T101" fmla="*/ 57 h 116"/>
                <a:gd name="T102" fmla="*/ 124 w 177"/>
                <a:gd name="T103" fmla="*/ 55 h 116"/>
                <a:gd name="T104" fmla="*/ 132 w 177"/>
                <a:gd name="T105" fmla="*/ 58 h 116"/>
                <a:gd name="T106" fmla="*/ 140 w 177"/>
                <a:gd name="T107" fmla="*/ 55 h 116"/>
                <a:gd name="T108" fmla="*/ 147 w 177"/>
                <a:gd name="T109" fmla="*/ 50 h 116"/>
                <a:gd name="T110" fmla="*/ 150 w 177"/>
                <a:gd name="T111" fmla="*/ 46 h 116"/>
                <a:gd name="T112" fmla="*/ 154 w 177"/>
                <a:gd name="T113" fmla="*/ 44 h 116"/>
                <a:gd name="T114" fmla="*/ 163 w 177"/>
                <a:gd name="T115" fmla="*/ 47 h 116"/>
                <a:gd name="T116" fmla="*/ 166 w 177"/>
                <a:gd name="T117" fmla="*/ 47 h 116"/>
                <a:gd name="T118" fmla="*/ 173 w 177"/>
                <a:gd name="T119" fmla="*/ 44 h 116"/>
                <a:gd name="T120" fmla="*/ 177 w 177"/>
                <a:gd name="T121" fmla="*/ 40 h 116"/>
                <a:gd name="T122" fmla="*/ 177 w 177"/>
                <a:gd name="T123" fmla="*/ 36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7" h="116">
                  <a:moveTo>
                    <a:pt x="177" y="36"/>
                  </a:moveTo>
                  <a:lnTo>
                    <a:pt x="175" y="35"/>
                  </a:lnTo>
                  <a:lnTo>
                    <a:pt x="174" y="32"/>
                  </a:lnTo>
                  <a:lnTo>
                    <a:pt x="173" y="31"/>
                  </a:lnTo>
                  <a:lnTo>
                    <a:pt x="171" y="28"/>
                  </a:lnTo>
                  <a:lnTo>
                    <a:pt x="169" y="27"/>
                  </a:lnTo>
                  <a:lnTo>
                    <a:pt x="166" y="24"/>
                  </a:lnTo>
                  <a:lnTo>
                    <a:pt x="163" y="23"/>
                  </a:lnTo>
                  <a:lnTo>
                    <a:pt x="161" y="22"/>
                  </a:lnTo>
                  <a:lnTo>
                    <a:pt x="158" y="19"/>
                  </a:lnTo>
                  <a:lnTo>
                    <a:pt x="157" y="17"/>
                  </a:lnTo>
                  <a:lnTo>
                    <a:pt x="155" y="16"/>
                  </a:lnTo>
                  <a:lnTo>
                    <a:pt x="152" y="15"/>
                  </a:lnTo>
                  <a:lnTo>
                    <a:pt x="151" y="13"/>
                  </a:lnTo>
                  <a:lnTo>
                    <a:pt x="148" y="12"/>
                  </a:lnTo>
                  <a:lnTo>
                    <a:pt x="147" y="12"/>
                  </a:lnTo>
                  <a:lnTo>
                    <a:pt x="146" y="12"/>
                  </a:lnTo>
                  <a:lnTo>
                    <a:pt x="146" y="11"/>
                  </a:lnTo>
                  <a:lnTo>
                    <a:pt x="144" y="11"/>
                  </a:lnTo>
                  <a:lnTo>
                    <a:pt x="144" y="11"/>
                  </a:lnTo>
                  <a:lnTo>
                    <a:pt x="143" y="9"/>
                  </a:lnTo>
                  <a:lnTo>
                    <a:pt x="142" y="8"/>
                  </a:lnTo>
                  <a:lnTo>
                    <a:pt x="139" y="5"/>
                  </a:lnTo>
                  <a:lnTo>
                    <a:pt x="139" y="4"/>
                  </a:lnTo>
                  <a:lnTo>
                    <a:pt x="138" y="3"/>
                  </a:lnTo>
                  <a:lnTo>
                    <a:pt x="136" y="3"/>
                  </a:lnTo>
                  <a:lnTo>
                    <a:pt x="135" y="1"/>
                  </a:lnTo>
                  <a:lnTo>
                    <a:pt x="135" y="1"/>
                  </a:lnTo>
                  <a:lnTo>
                    <a:pt x="134" y="0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0" y="1"/>
                  </a:lnTo>
                  <a:lnTo>
                    <a:pt x="128" y="1"/>
                  </a:lnTo>
                  <a:lnTo>
                    <a:pt x="125" y="3"/>
                  </a:lnTo>
                  <a:lnTo>
                    <a:pt x="124" y="4"/>
                  </a:lnTo>
                  <a:lnTo>
                    <a:pt x="121" y="5"/>
                  </a:lnTo>
                  <a:lnTo>
                    <a:pt x="119" y="5"/>
                  </a:lnTo>
                  <a:lnTo>
                    <a:pt x="116" y="7"/>
                  </a:lnTo>
                  <a:lnTo>
                    <a:pt x="113" y="7"/>
                  </a:lnTo>
                  <a:lnTo>
                    <a:pt x="111" y="8"/>
                  </a:lnTo>
                  <a:lnTo>
                    <a:pt x="108" y="8"/>
                  </a:lnTo>
                  <a:lnTo>
                    <a:pt x="105" y="8"/>
                  </a:lnTo>
                  <a:lnTo>
                    <a:pt x="102" y="8"/>
                  </a:lnTo>
                  <a:lnTo>
                    <a:pt x="100" y="7"/>
                  </a:lnTo>
                  <a:lnTo>
                    <a:pt x="98" y="7"/>
                  </a:lnTo>
                  <a:lnTo>
                    <a:pt x="94" y="7"/>
                  </a:lnTo>
                  <a:lnTo>
                    <a:pt x="92" y="7"/>
                  </a:lnTo>
                  <a:lnTo>
                    <a:pt x="90" y="8"/>
                  </a:lnTo>
                  <a:lnTo>
                    <a:pt x="89" y="8"/>
                  </a:lnTo>
                  <a:lnTo>
                    <a:pt x="88" y="9"/>
                  </a:lnTo>
                  <a:lnTo>
                    <a:pt x="86" y="11"/>
                  </a:lnTo>
                  <a:lnTo>
                    <a:pt x="85" y="13"/>
                  </a:lnTo>
                  <a:lnTo>
                    <a:pt x="84" y="15"/>
                  </a:lnTo>
                  <a:lnTo>
                    <a:pt x="82" y="16"/>
                  </a:lnTo>
                  <a:lnTo>
                    <a:pt x="82" y="16"/>
                  </a:lnTo>
                  <a:lnTo>
                    <a:pt x="81" y="17"/>
                  </a:lnTo>
                  <a:lnTo>
                    <a:pt x="80" y="17"/>
                  </a:lnTo>
                  <a:lnTo>
                    <a:pt x="78" y="16"/>
                  </a:lnTo>
                  <a:lnTo>
                    <a:pt x="77" y="16"/>
                  </a:lnTo>
                  <a:lnTo>
                    <a:pt x="75" y="16"/>
                  </a:lnTo>
                  <a:lnTo>
                    <a:pt x="74" y="16"/>
                  </a:lnTo>
                  <a:lnTo>
                    <a:pt x="73" y="15"/>
                  </a:lnTo>
                  <a:lnTo>
                    <a:pt x="71" y="15"/>
                  </a:lnTo>
                  <a:lnTo>
                    <a:pt x="70" y="13"/>
                  </a:lnTo>
                  <a:lnTo>
                    <a:pt x="69" y="13"/>
                  </a:lnTo>
                  <a:lnTo>
                    <a:pt x="66" y="12"/>
                  </a:lnTo>
                  <a:lnTo>
                    <a:pt x="65" y="12"/>
                  </a:lnTo>
                  <a:lnTo>
                    <a:pt x="65" y="12"/>
                  </a:lnTo>
                  <a:lnTo>
                    <a:pt x="63" y="12"/>
                  </a:lnTo>
                  <a:lnTo>
                    <a:pt x="63" y="12"/>
                  </a:lnTo>
                  <a:lnTo>
                    <a:pt x="63" y="12"/>
                  </a:lnTo>
                  <a:lnTo>
                    <a:pt x="62" y="12"/>
                  </a:lnTo>
                  <a:lnTo>
                    <a:pt x="62" y="13"/>
                  </a:lnTo>
                  <a:lnTo>
                    <a:pt x="62" y="13"/>
                  </a:lnTo>
                  <a:lnTo>
                    <a:pt x="61" y="13"/>
                  </a:lnTo>
                  <a:lnTo>
                    <a:pt x="61" y="15"/>
                  </a:lnTo>
                  <a:lnTo>
                    <a:pt x="61" y="16"/>
                  </a:lnTo>
                  <a:lnTo>
                    <a:pt x="59" y="17"/>
                  </a:lnTo>
                  <a:lnTo>
                    <a:pt x="59" y="17"/>
                  </a:lnTo>
                  <a:lnTo>
                    <a:pt x="58" y="19"/>
                  </a:lnTo>
                  <a:lnTo>
                    <a:pt x="58" y="19"/>
                  </a:lnTo>
                  <a:lnTo>
                    <a:pt x="58" y="19"/>
                  </a:lnTo>
                  <a:lnTo>
                    <a:pt x="55" y="20"/>
                  </a:lnTo>
                  <a:lnTo>
                    <a:pt x="54" y="20"/>
                  </a:lnTo>
                  <a:lnTo>
                    <a:pt x="54" y="20"/>
                  </a:lnTo>
                  <a:lnTo>
                    <a:pt x="53" y="22"/>
                  </a:lnTo>
                  <a:lnTo>
                    <a:pt x="50" y="24"/>
                  </a:lnTo>
                  <a:lnTo>
                    <a:pt x="48" y="27"/>
                  </a:lnTo>
                  <a:lnTo>
                    <a:pt x="47" y="28"/>
                  </a:lnTo>
                  <a:lnTo>
                    <a:pt x="44" y="30"/>
                  </a:lnTo>
                  <a:lnTo>
                    <a:pt x="43" y="31"/>
                  </a:lnTo>
                  <a:lnTo>
                    <a:pt x="42" y="32"/>
                  </a:lnTo>
                  <a:lnTo>
                    <a:pt x="40" y="34"/>
                  </a:lnTo>
                  <a:lnTo>
                    <a:pt x="38" y="35"/>
                  </a:lnTo>
                  <a:lnTo>
                    <a:pt x="36" y="36"/>
                  </a:lnTo>
                  <a:lnTo>
                    <a:pt x="35" y="36"/>
                  </a:lnTo>
                  <a:lnTo>
                    <a:pt x="32" y="38"/>
                  </a:lnTo>
                  <a:lnTo>
                    <a:pt x="30" y="38"/>
                  </a:lnTo>
                  <a:lnTo>
                    <a:pt x="28" y="39"/>
                  </a:lnTo>
                  <a:lnTo>
                    <a:pt x="27" y="39"/>
                  </a:lnTo>
                  <a:lnTo>
                    <a:pt x="26" y="39"/>
                  </a:lnTo>
                  <a:lnTo>
                    <a:pt x="24" y="39"/>
                  </a:lnTo>
                  <a:lnTo>
                    <a:pt x="23" y="39"/>
                  </a:lnTo>
                  <a:lnTo>
                    <a:pt x="21" y="39"/>
                  </a:lnTo>
                  <a:lnTo>
                    <a:pt x="20" y="39"/>
                  </a:lnTo>
                  <a:lnTo>
                    <a:pt x="19" y="39"/>
                  </a:lnTo>
                  <a:lnTo>
                    <a:pt x="17" y="39"/>
                  </a:lnTo>
                  <a:lnTo>
                    <a:pt x="16" y="40"/>
                  </a:lnTo>
                  <a:lnTo>
                    <a:pt x="13" y="40"/>
                  </a:lnTo>
                  <a:lnTo>
                    <a:pt x="12" y="42"/>
                  </a:lnTo>
                  <a:lnTo>
                    <a:pt x="11" y="43"/>
                  </a:lnTo>
                  <a:lnTo>
                    <a:pt x="8" y="46"/>
                  </a:lnTo>
                  <a:lnTo>
                    <a:pt x="5" y="47"/>
                  </a:lnTo>
                  <a:lnTo>
                    <a:pt x="5" y="47"/>
                  </a:lnTo>
                  <a:lnTo>
                    <a:pt x="4" y="49"/>
                  </a:lnTo>
                  <a:lnTo>
                    <a:pt x="1" y="50"/>
                  </a:lnTo>
                  <a:lnTo>
                    <a:pt x="0" y="51"/>
                  </a:lnTo>
                  <a:lnTo>
                    <a:pt x="0" y="51"/>
                  </a:lnTo>
                  <a:lnTo>
                    <a:pt x="0" y="53"/>
                  </a:lnTo>
                  <a:lnTo>
                    <a:pt x="0" y="57"/>
                  </a:lnTo>
                  <a:lnTo>
                    <a:pt x="0" y="57"/>
                  </a:lnTo>
                  <a:lnTo>
                    <a:pt x="1" y="58"/>
                  </a:lnTo>
                  <a:lnTo>
                    <a:pt x="1" y="59"/>
                  </a:lnTo>
                  <a:lnTo>
                    <a:pt x="3" y="59"/>
                  </a:lnTo>
                  <a:lnTo>
                    <a:pt x="3" y="61"/>
                  </a:lnTo>
                  <a:lnTo>
                    <a:pt x="4" y="62"/>
                  </a:lnTo>
                  <a:lnTo>
                    <a:pt x="4" y="62"/>
                  </a:lnTo>
                  <a:lnTo>
                    <a:pt x="5" y="62"/>
                  </a:lnTo>
                  <a:lnTo>
                    <a:pt x="5" y="63"/>
                  </a:lnTo>
                  <a:lnTo>
                    <a:pt x="7" y="63"/>
                  </a:lnTo>
                  <a:lnTo>
                    <a:pt x="7" y="65"/>
                  </a:lnTo>
                  <a:lnTo>
                    <a:pt x="7" y="65"/>
                  </a:lnTo>
                  <a:lnTo>
                    <a:pt x="8" y="66"/>
                  </a:lnTo>
                  <a:lnTo>
                    <a:pt x="8" y="66"/>
                  </a:lnTo>
                  <a:lnTo>
                    <a:pt x="8" y="67"/>
                  </a:lnTo>
                  <a:lnTo>
                    <a:pt x="8" y="69"/>
                  </a:lnTo>
                  <a:lnTo>
                    <a:pt x="7" y="70"/>
                  </a:lnTo>
                  <a:lnTo>
                    <a:pt x="7" y="71"/>
                  </a:lnTo>
                  <a:lnTo>
                    <a:pt x="7" y="71"/>
                  </a:lnTo>
                  <a:lnTo>
                    <a:pt x="8" y="73"/>
                  </a:lnTo>
                  <a:lnTo>
                    <a:pt x="11" y="74"/>
                  </a:lnTo>
                  <a:lnTo>
                    <a:pt x="15" y="76"/>
                  </a:lnTo>
                  <a:lnTo>
                    <a:pt x="16" y="77"/>
                  </a:lnTo>
                  <a:lnTo>
                    <a:pt x="17" y="77"/>
                  </a:lnTo>
                  <a:lnTo>
                    <a:pt x="20" y="78"/>
                  </a:lnTo>
                  <a:lnTo>
                    <a:pt x="21" y="80"/>
                  </a:lnTo>
                  <a:lnTo>
                    <a:pt x="23" y="82"/>
                  </a:lnTo>
                  <a:lnTo>
                    <a:pt x="24" y="84"/>
                  </a:lnTo>
                  <a:lnTo>
                    <a:pt x="26" y="85"/>
                  </a:lnTo>
                  <a:lnTo>
                    <a:pt x="27" y="86"/>
                  </a:lnTo>
                  <a:lnTo>
                    <a:pt x="30" y="89"/>
                  </a:lnTo>
                  <a:lnTo>
                    <a:pt x="31" y="92"/>
                  </a:lnTo>
                  <a:lnTo>
                    <a:pt x="31" y="94"/>
                  </a:lnTo>
                  <a:lnTo>
                    <a:pt x="32" y="94"/>
                  </a:lnTo>
                  <a:lnTo>
                    <a:pt x="32" y="96"/>
                  </a:lnTo>
                  <a:lnTo>
                    <a:pt x="32" y="97"/>
                  </a:lnTo>
                  <a:lnTo>
                    <a:pt x="32" y="98"/>
                  </a:lnTo>
                  <a:lnTo>
                    <a:pt x="34" y="100"/>
                  </a:lnTo>
                  <a:lnTo>
                    <a:pt x="34" y="103"/>
                  </a:lnTo>
                  <a:lnTo>
                    <a:pt x="35" y="104"/>
                  </a:lnTo>
                  <a:lnTo>
                    <a:pt x="35" y="107"/>
                  </a:lnTo>
                  <a:lnTo>
                    <a:pt x="36" y="108"/>
                  </a:lnTo>
                  <a:lnTo>
                    <a:pt x="38" y="111"/>
                  </a:lnTo>
                  <a:lnTo>
                    <a:pt x="39" y="112"/>
                  </a:lnTo>
                  <a:lnTo>
                    <a:pt x="40" y="113"/>
                  </a:lnTo>
                  <a:lnTo>
                    <a:pt x="42" y="115"/>
                  </a:lnTo>
                  <a:lnTo>
                    <a:pt x="42" y="115"/>
                  </a:lnTo>
                  <a:lnTo>
                    <a:pt x="43" y="115"/>
                  </a:lnTo>
                  <a:lnTo>
                    <a:pt x="43" y="115"/>
                  </a:lnTo>
                  <a:lnTo>
                    <a:pt x="44" y="115"/>
                  </a:lnTo>
                  <a:lnTo>
                    <a:pt x="46" y="115"/>
                  </a:lnTo>
                  <a:lnTo>
                    <a:pt x="46" y="113"/>
                  </a:lnTo>
                  <a:lnTo>
                    <a:pt x="47" y="113"/>
                  </a:lnTo>
                  <a:lnTo>
                    <a:pt x="48" y="112"/>
                  </a:lnTo>
                  <a:lnTo>
                    <a:pt x="50" y="112"/>
                  </a:lnTo>
                  <a:lnTo>
                    <a:pt x="51" y="111"/>
                  </a:lnTo>
                  <a:lnTo>
                    <a:pt x="54" y="111"/>
                  </a:lnTo>
                  <a:lnTo>
                    <a:pt x="58" y="109"/>
                  </a:lnTo>
                  <a:lnTo>
                    <a:pt x="61" y="108"/>
                  </a:lnTo>
                  <a:lnTo>
                    <a:pt x="63" y="108"/>
                  </a:lnTo>
                  <a:lnTo>
                    <a:pt x="66" y="107"/>
                  </a:lnTo>
                  <a:lnTo>
                    <a:pt x="67" y="107"/>
                  </a:lnTo>
                  <a:lnTo>
                    <a:pt x="69" y="105"/>
                  </a:lnTo>
                  <a:lnTo>
                    <a:pt x="71" y="105"/>
                  </a:lnTo>
                  <a:lnTo>
                    <a:pt x="73" y="105"/>
                  </a:lnTo>
                  <a:lnTo>
                    <a:pt x="73" y="105"/>
                  </a:lnTo>
                  <a:lnTo>
                    <a:pt x="74" y="107"/>
                  </a:lnTo>
                  <a:lnTo>
                    <a:pt x="74" y="107"/>
                  </a:lnTo>
                  <a:lnTo>
                    <a:pt x="74" y="107"/>
                  </a:lnTo>
                  <a:lnTo>
                    <a:pt x="75" y="107"/>
                  </a:lnTo>
                  <a:lnTo>
                    <a:pt x="75" y="108"/>
                  </a:lnTo>
                  <a:lnTo>
                    <a:pt x="74" y="108"/>
                  </a:lnTo>
                  <a:lnTo>
                    <a:pt x="74" y="108"/>
                  </a:lnTo>
                  <a:lnTo>
                    <a:pt x="74" y="109"/>
                  </a:lnTo>
                  <a:lnTo>
                    <a:pt x="74" y="109"/>
                  </a:lnTo>
                  <a:lnTo>
                    <a:pt x="73" y="109"/>
                  </a:lnTo>
                  <a:lnTo>
                    <a:pt x="73" y="111"/>
                  </a:lnTo>
                  <a:lnTo>
                    <a:pt x="73" y="111"/>
                  </a:lnTo>
                  <a:lnTo>
                    <a:pt x="74" y="112"/>
                  </a:lnTo>
                  <a:lnTo>
                    <a:pt x="74" y="112"/>
                  </a:lnTo>
                  <a:lnTo>
                    <a:pt x="74" y="112"/>
                  </a:lnTo>
                  <a:lnTo>
                    <a:pt x="75" y="113"/>
                  </a:lnTo>
                  <a:lnTo>
                    <a:pt x="78" y="115"/>
                  </a:lnTo>
                  <a:lnTo>
                    <a:pt x="78" y="116"/>
                  </a:lnTo>
                  <a:lnTo>
                    <a:pt x="81" y="115"/>
                  </a:lnTo>
                  <a:lnTo>
                    <a:pt x="84" y="113"/>
                  </a:lnTo>
                  <a:lnTo>
                    <a:pt x="86" y="112"/>
                  </a:lnTo>
                  <a:lnTo>
                    <a:pt x="88" y="111"/>
                  </a:lnTo>
                  <a:lnTo>
                    <a:pt x="90" y="108"/>
                  </a:lnTo>
                  <a:lnTo>
                    <a:pt x="92" y="107"/>
                  </a:lnTo>
                  <a:lnTo>
                    <a:pt x="93" y="105"/>
                  </a:lnTo>
                  <a:lnTo>
                    <a:pt x="93" y="103"/>
                  </a:lnTo>
                  <a:lnTo>
                    <a:pt x="93" y="103"/>
                  </a:lnTo>
                  <a:lnTo>
                    <a:pt x="93" y="101"/>
                  </a:lnTo>
                  <a:lnTo>
                    <a:pt x="93" y="101"/>
                  </a:lnTo>
                  <a:lnTo>
                    <a:pt x="93" y="100"/>
                  </a:lnTo>
                  <a:lnTo>
                    <a:pt x="93" y="100"/>
                  </a:lnTo>
                  <a:lnTo>
                    <a:pt x="93" y="97"/>
                  </a:lnTo>
                  <a:lnTo>
                    <a:pt x="93" y="96"/>
                  </a:lnTo>
                  <a:lnTo>
                    <a:pt x="93" y="94"/>
                  </a:lnTo>
                  <a:lnTo>
                    <a:pt x="93" y="93"/>
                  </a:lnTo>
                  <a:lnTo>
                    <a:pt x="93" y="93"/>
                  </a:lnTo>
                  <a:lnTo>
                    <a:pt x="94" y="92"/>
                  </a:lnTo>
                  <a:lnTo>
                    <a:pt x="96" y="90"/>
                  </a:lnTo>
                  <a:lnTo>
                    <a:pt x="96" y="89"/>
                  </a:lnTo>
                  <a:lnTo>
                    <a:pt x="97" y="88"/>
                  </a:lnTo>
                  <a:lnTo>
                    <a:pt x="98" y="88"/>
                  </a:lnTo>
                  <a:lnTo>
                    <a:pt x="100" y="86"/>
                  </a:lnTo>
                  <a:lnTo>
                    <a:pt x="102" y="85"/>
                  </a:lnTo>
                  <a:lnTo>
                    <a:pt x="104" y="84"/>
                  </a:lnTo>
                  <a:lnTo>
                    <a:pt x="105" y="82"/>
                  </a:lnTo>
                  <a:lnTo>
                    <a:pt x="105" y="82"/>
                  </a:lnTo>
                  <a:lnTo>
                    <a:pt x="105" y="82"/>
                  </a:lnTo>
                  <a:lnTo>
                    <a:pt x="107" y="81"/>
                  </a:lnTo>
                  <a:lnTo>
                    <a:pt x="107" y="78"/>
                  </a:lnTo>
                  <a:lnTo>
                    <a:pt x="107" y="77"/>
                  </a:lnTo>
                  <a:lnTo>
                    <a:pt x="108" y="73"/>
                  </a:lnTo>
                  <a:lnTo>
                    <a:pt x="108" y="70"/>
                  </a:lnTo>
                  <a:lnTo>
                    <a:pt x="108" y="66"/>
                  </a:lnTo>
                  <a:lnTo>
                    <a:pt x="108" y="62"/>
                  </a:lnTo>
                  <a:lnTo>
                    <a:pt x="108" y="61"/>
                  </a:lnTo>
                  <a:lnTo>
                    <a:pt x="108" y="59"/>
                  </a:lnTo>
                  <a:lnTo>
                    <a:pt x="109" y="59"/>
                  </a:lnTo>
                  <a:lnTo>
                    <a:pt x="109" y="58"/>
                  </a:lnTo>
                  <a:lnTo>
                    <a:pt x="111" y="57"/>
                  </a:lnTo>
                  <a:lnTo>
                    <a:pt x="111" y="57"/>
                  </a:lnTo>
                  <a:lnTo>
                    <a:pt x="112" y="57"/>
                  </a:lnTo>
                  <a:lnTo>
                    <a:pt x="113" y="57"/>
                  </a:lnTo>
                  <a:lnTo>
                    <a:pt x="113" y="57"/>
                  </a:lnTo>
                  <a:lnTo>
                    <a:pt x="115" y="57"/>
                  </a:lnTo>
                  <a:lnTo>
                    <a:pt x="116" y="57"/>
                  </a:lnTo>
                  <a:lnTo>
                    <a:pt x="117" y="57"/>
                  </a:lnTo>
                  <a:lnTo>
                    <a:pt x="117" y="57"/>
                  </a:lnTo>
                  <a:lnTo>
                    <a:pt x="119" y="57"/>
                  </a:lnTo>
                  <a:lnTo>
                    <a:pt x="119" y="57"/>
                  </a:lnTo>
                  <a:lnTo>
                    <a:pt x="120" y="57"/>
                  </a:lnTo>
                  <a:lnTo>
                    <a:pt x="120" y="55"/>
                  </a:lnTo>
                  <a:lnTo>
                    <a:pt x="121" y="55"/>
                  </a:lnTo>
                  <a:lnTo>
                    <a:pt x="123" y="55"/>
                  </a:lnTo>
                  <a:lnTo>
                    <a:pt x="124" y="55"/>
                  </a:lnTo>
                  <a:lnTo>
                    <a:pt x="125" y="55"/>
                  </a:lnTo>
                  <a:lnTo>
                    <a:pt x="127" y="55"/>
                  </a:lnTo>
                  <a:lnTo>
                    <a:pt x="128" y="57"/>
                  </a:lnTo>
                  <a:lnTo>
                    <a:pt x="130" y="57"/>
                  </a:lnTo>
                  <a:lnTo>
                    <a:pt x="132" y="58"/>
                  </a:lnTo>
                  <a:lnTo>
                    <a:pt x="135" y="59"/>
                  </a:lnTo>
                  <a:lnTo>
                    <a:pt x="136" y="59"/>
                  </a:lnTo>
                  <a:lnTo>
                    <a:pt x="136" y="59"/>
                  </a:lnTo>
                  <a:lnTo>
                    <a:pt x="138" y="58"/>
                  </a:lnTo>
                  <a:lnTo>
                    <a:pt x="140" y="55"/>
                  </a:lnTo>
                  <a:lnTo>
                    <a:pt x="142" y="54"/>
                  </a:lnTo>
                  <a:lnTo>
                    <a:pt x="143" y="53"/>
                  </a:lnTo>
                  <a:lnTo>
                    <a:pt x="144" y="51"/>
                  </a:lnTo>
                  <a:lnTo>
                    <a:pt x="146" y="50"/>
                  </a:lnTo>
                  <a:lnTo>
                    <a:pt x="147" y="50"/>
                  </a:lnTo>
                  <a:lnTo>
                    <a:pt x="148" y="49"/>
                  </a:lnTo>
                  <a:lnTo>
                    <a:pt x="148" y="47"/>
                  </a:lnTo>
                  <a:lnTo>
                    <a:pt x="148" y="47"/>
                  </a:lnTo>
                  <a:lnTo>
                    <a:pt x="150" y="46"/>
                  </a:lnTo>
                  <a:lnTo>
                    <a:pt x="150" y="46"/>
                  </a:lnTo>
                  <a:lnTo>
                    <a:pt x="150" y="44"/>
                  </a:lnTo>
                  <a:lnTo>
                    <a:pt x="151" y="44"/>
                  </a:lnTo>
                  <a:lnTo>
                    <a:pt x="152" y="44"/>
                  </a:lnTo>
                  <a:lnTo>
                    <a:pt x="152" y="44"/>
                  </a:lnTo>
                  <a:lnTo>
                    <a:pt x="154" y="44"/>
                  </a:lnTo>
                  <a:lnTo>
                    <a:pt x="155" y="44"/>
                  </a:lnTo>
                  <a:lnTo>
                    <a:pt x="158" y="44"/>
                  </a:lnTo>
                  <a:lnTo>
                    <a:pt x="159" y="46"/>
                  </a:lnTo>
                  <a:lnTo>
                    <a:pt x="162" y="46"/>
                  </a:lnTo>
                  <a:lnTo>
                    <a:pt x="163" y="47"/>
                  </a:lnTo>
                  <a:lnTo>
                    <a:pt x="163" y="47"/>
                  </a:lnTo>
                  <a:lnTo>
                    <a:pt x="165" y="47"/>
                  </a:lnTo>
                  <a:lnTo>
                    <a:pt x="165" y="47"/>
                  </a:lnTo>
                  <a:lnTo>
                    <a:pt x="166" y="47"/>
                  </a:lnTo>
                  <a:lnTo>
                    <a:pt x="166" y="47"/>
                  </a:lnTo>
                  <a:lnTo>
                    <a:pt x="167" y="47"/>
                  </a:lnTo>
                  <a:lnTo>
                    <a:pt x="169" y="47"/>
                  </a:lnTo>
                  <a:lnTo>
                    <a:pt x="169" y="46"/>
                  </a:lnTo>
                  <a:lnTo>
                    <a:pt x="170" y="44"/>
                  </a:lnTo>
                  <a:lnTo>
                    <a:pt x="173" y="44"/>
                  </a:lnTo>
                  <a:lnTo>
                    <a:pt x="174" y="43"/>
                  </a:lnTo>
                  <a:lnTo>
                    <a:pt x="175" y="42"/>
                  </a:lnTo>
                  <a:lnTo>
                    <a:pt x="175" y="42"/>
                  </a:lnTo>
                  <a:lnTo>
                    <a:pt x="177" y="40"/>
                  </a:lnTo>
                  <a:lnTo>
                    <a:pt x="177" y="40"/>
                  </a:lnTo>
                  <a:lnTo>
                    <a:pt x="177" y="39"/>
                  </a:lnTo>
                  <a:lnTo>
                    <a:pt x="177" y="39"/>
                  </a:lnTo>
                  <a:lnTo>
                    <a:pt x="177" y="38"/>
                  </a:lnTo>
                  <a:lnTo>
                    <a:pt x="177" y="38"/>
                  </a:lnTo>
                  <a:lnTo>
                    <a:pt x="177" y="36"/>
                  </a:lnTo>
                  <a:lnTo>
                    <a:pt x="177" y="36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62" name="Freeform 72"/>
            <p:cNvSpPr>
              <a:spLocks/>
            </p:cNvSpPr>
            <p:nvPr/>
          </p:nvSpPr>
          <p:spPr bwMode="auto">
            <a:xfrm>
              <a:off x="3610054" y="3780274"/>
              <a:ext cx="218422" cy="141861"/>
            </a:xfrm>
            <a:custGeom>
              <a:avLst/>
              <a:gdLst>
                <a:gd name="T0" fmla="*/ 86 w 97"/>
                <a:gd name="T1" fmla="*/ 36 h 63"/>
                <a:gd name="T2" fmla="*/ 83 w 97"/>
                <a:gd name="T3" fmla="*/ 33 h 63"/>
                <a:gd name="T4" fmla="*/ 82 w 97"/>
                <a:gd name="T5" fmla="*/ 31 h 63"/>
                <a:gd name="T6" fmla="*/ 82 w 97"/>
                <a:gd name="T7" fmla="*/ 27 h 63"/>
                <a:gd name="T8" fmla="*/ 81 w 97"/>
                <a:gd name="T9" fmla="*/ 25 h 63"/>
                <a:gd name="T10" fmla="*/ 78 w 97"/>
                <a:gd name="T11" fmla="*/ 24 h 63"/>
                <a:gd name="T12" fmla="*/ 71 w 97"/>
                <a:gd name="T13" fmla="*/ 21 h 63"/>
                <a:gd name="T14" fmla="*/ 68 w 97"/>
                <a:gd name="T15" fmla="*/ 19 h 63"/>
                <a:gd name="T16" fmla="*/ 67 w 97"/>
                <a:gd name="T17" fmla="*/ 16 h 63"/>
                <a:gd name="T18" fmla="*/ 66 w 97"/>
                <a:gd name="T19" fmla="*/ 13 h 63"/>
                <a:gd name="T20" fmla="*/ 64 w 97"/>
                <a:gd name="T21" fmla="*/ 11 h 63"/>
                <a:gd name="T22" fmla="*/ 60 w 97"/>
                <a:gd name="T23" fmla="*/ 11 h 63"/>
                <a:gd name="T24" fmla="*/ 54 w 97"/>
                <a:gd name="T25" fmla="*/ 12 h 63"/>
                <a:gd name="T26" fmla="*/ 47 w 97"/>
                <a:gd name="T27" fmla="*/ 12 h 63"/>
                <a:gd name="T28" fmla="*/ 39 w 97"/>
                <a:gd name="T29" fmla="*/ 9 h 63"/>
                <a:gd name="T30" fmla="*/ 33 w 97"/>
                <a:gd name="T31" fmla="*/ 8 h 63"/>
                <a:gd name="T32" fmla="*/ 29 w 97"/>
                <a:gd name="T33" fmla="*/ 5 h 63"/>
                <a:gd name="T34" fmla="*/ 23 w 97"/>
                <a:gd name="T35" fmla="*/ 4 h 63"/>
                <a:gd name="T36" fmla="*/ 17 w 97"/>
                <a:gd name="T37" fmla="*/ 0 h 63"/>
                <a:gd name="T38" fmla="*/ 10 w 97"/>
                <a:gd name="T39" fmla="*/ 0 h 63"/>
                <a:gd name="T40" fmla="*/ 4 w 97"/>
                <a:gd name="T41" fmla="*/ 2 h 63"/>
                <a:gd name="T42" fmla="*/ 1 w 97"/>
                <a:gd name="T43" fmla="*/ 5 h 63"/>
                <a:gd name="T44" fmla="*/ 2 w 97"/>
                <a:gd name="T45" fmla="*/ 6 h 63"/>
                <a:gd name="T46" fmla="*/ 5 w 97"/>
                <a:gd name="T47" fmla="*/ 9 h 63"/>
                <a:gd name="T48" fmla="*/ 4 w 97"/>
                <a:gd name="T49" fmla="*/ 15 h 63"/>
                <a:gd name="T50" fmla="*/ 2 w 97"/>
                <a:gd name="T51" fmla="*/ 17 h 63"/>
                <a:gd name="T52" fmla="*/ 1 w 97"/>
                <a:gd name="T53" fmla="*/ 21 h 63"/>
                <a:gd name="T54" fmla="*/ 2 w 97"/>
                <a:gd name="T55" fmla="*/ 24 h 63"/>
                <a:gd name="T56" fmla="*/ 5 w 97"/>
                <a:gd name="T57" fmla="*/ 27 h 63"/>
                <a:gd name="T58" fmla="*/ 9 w 97"/>
                <a:gd name="T59" fmla="*/ 28 h 63"/>
                <a:gd name="T60" fmla="*/ 12 w 97"/>
                <a:gd name="T61" fmla="*/ 28 h 63"/>
                <a:gd name="T62" fmla="*/ 16 w 97"/>
                <a:gd name="T63" fmla="*/ 32 h 63"/>
                <a:gd name="T64" fmla="*/ 21 w 97"/>
                <a:gd name="T65" fmla="*/ 39 h 63"/>
                <a:gd name="T66" fmla="*/ 27 w 97"/>
                <a:gd name="T67" fmla="*/ 44 h 63"/>
                <a:gd name="T68" fmla="*/ 32 w 97"/>
                <a:gd name="T69" fmla="*/ 48 h 63"/>
                <a:gd name="T70" fmla="*/ 35 w 97"/>
                <a:gd name="T71" fmla="*/ 50 h 63"/>
                <a:gd name="T72" fmla="*/ 36 w 97"/>
                <a:gd name="T73" fmla="*/ 52 h 63"/>
                <a:gd name="T74" fmla="*/ 36 w 97"/>
                <a:gd name="T75" fmla="*/ 55 h 63"/>
                <a:gd name="T76" fmla="*/ 37 w 97"/>
                <a:gd name="T77" fmla="*/ 56 h 63"/>
                <a:gd name="T78" fmla="*/ 39 w 97"/>
                <a:gd name="T79" fmla="*/ 58 h 63"/>
                <a:gd name="T80" fmla="*/ 43 w 97"/>
                <a:gd name="T81" fmla="*/ 59 h 63"/>
                <a:gd name="T82" fmla="*/ 50 w 97"/>
                <a:gd name="T83" fmla="*/ 62 h 63"/>
                <a:gd name="T84" fmla="*/ 55 w 97"/>
                <a:gd name="T85" fmla="*/ 62 h 63"/>
                <a:gd name="T86" fmla="*/ 56 w 97"/>
                <a:gd name="T87" fmla="*/ 60 h 63"/>
                <a:gd name="T88" fmla="*/ 58 w 97"/>
                <a:gd name="T89" fmla="*/ 58 h 63"/>
                <a:gd name="T90" fmla="*/ 59 w 97"/>
                <a:gd name="T91" fmla="*/ 56 h 63"/>
                <a:gd name="T92" fmla="*/ 60 w 97"/>
                <a:gd name="T93" fmla="*/ 55 h 63"/>
                <a:gd name="T94" fmla="*/ 62 w 97"/>
                <a:gd name="T95" fmla="*/ 55 h 63"/>
                <a:gd name="T96" fmla="*/ 67 w 97"/>
                <a:gd name="T97" fmla="*/ 56 h 63"/>
                <a:gd name="T98" fmla="*/ 71 w 97"/>
                <a:gd name="T99" fmla="*/ 59 h 63"/>
                <a:gd name="T100" fmla="*/ 75 w 97"/>
                <a:gd name="T101" fmla="*/ 59 h 63"/>
                <a:gd name="T102" fmla="*/ 79 w 97"/>
                <a:gd name="T103" fmla="*/ 59 h 63"/>
                <a:gd name="T104" fmla="*/ 82 w 97"/>
                <a:gd name="T105" fmla="*/ 56 h 63"/>
                <a:gd name="T106" fmla="*/ 86 w 97"/>
                <a:gd name="T107" fmla="*/ 51 h 63"/>
                <a:gd name="T108" fmla="*/ 91 w 97"/>
                <a:gd name="T109" fmla="*/ 50 h 63"/>
                <a:gd name="T110" fmla="*/ 95 w 97"/>
                <a:gd name="T111" fmla="*/ 48 h 63"/>
                <a:gd name="T112" fmla="*/ 97 w 97"/>
                <a:gd name="T113" fmla="*/ 43 h 63"/>
                <a:gd name="T114" fmla="*/ 94 w 97"/>
                <a:gd name="T115" fmla="*/ 39 h 63"/>
                <a:gd name="T116" fmla="*/ 90 w 97"/>
                <a:gd name="T117" fmla="*/ 38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7" h="63">
                  <a:moveTo>
                    <a:pt x="89" y="36"/>
                  </a:moveTo>
                  <a:lnTo>
                    <a:pt x="87" y="36"/>
                  </a:lnTo>
                  <a:lnTo>
                    <a:pt x="86" y="36"/>
                  </a:lnTo>
                  <a:lnTo>
                    <a:pt x="85" y="35"/>
                  </a:lnTo>
                  <a:lnTo>
                    <a:pt x="83" y="35"/>
                  </a:lnTo>
                  <a:lnTo>
                    <a:pt x="83" y="33"/>
                  </a:lnTo>
                  <a:lnTo>
                    <a:pt x="82" y="32"/>
                  </a:lnTo>
                  <a:lnTo>
                    <a:pt x="82" y="32"/>
                  </a:lnTo>
                  <a:lnTo>
                    <a:pt x="82" y="31"/>
                  </a:lnTo>
                  <a:lnTo>
                    <a:pt x="82" y="29"/>
                  </a:lnTo>
                  <a:lnTo>
                    <a:pt x="82" y="28"/>
                  </a:lnTo>
                  <a:lnTo>
                    <a:pt x="82" y="27"/>
                  </a:lnTo>
                  <a:lnTo>
                    <a:pt x="82" y="27"/>
                  </a:lnTo>
                  <a:lnTo>
                    <a:pt x="81" y="25"/>
                  </a:lnTo>
                  <a:lnTo>
                    <a:pt x="81" y="25"/>
                  </a:lnTo>
                  <a:lnTo>
                    <a:pt x="81" y="24"/>
                  </a:lnTo>
                  <a:lnTo>
                    <a:pt x="79" y="24"/>
                  </a:lnTo>
                  <a:lnTo>
                    <a:pt x="78" y="24"/>
                  </a:lnTo>
                  <a:lnTo>
                    <a:pt x="75" y="23"/>
                  </a:lnTo>
                  <a:lnTo>
                    <a:pt x="72" y="21"/>
                  </a:lnTo>
                  <a:lnTo>
                    <a:pt x="71" y="21"/>
                  </a:lnTo>
                  <a:lnTo>
                    <a:pt x="70" y="20"/>
                  </a:lnTo>
                  <a:lnTo>
                    <a:pt x="70" y="20"/>
                  </a:lnTo>
                  <a:lnTo>
                    <a:pt x="68" y="19"/>
                  </a:lnTo>
                  <a:lnTo>
                    <a:pt x="68" y="19"/>
                  </a:lnTo>
                  <a:lnTo>
                    <a:pt x="67" y="17"/>
                  </a:lnTo>
                  <a:lnTo>
                    <a:pt x="67" y="16"/>
                  </a:lnTo>
                  <a:lnTo>
                    <a:pt x="67" y="15"/>
                  </a:lnTo>
                  <a:lnTo>
                    <a:pt x="67" y="15"/>
                  </a:lnTo>
                  <a:lnTo>
                    <a:pt x="66" y="13"/>
                  </a:lnTo>
                  <a:lnTo>
                    <a:pt x="66" y="12"/>
                  </a:lnTo>
                  <a:lnTo>
                    <a:pt x="64" y="12"/>
                  </a:lnTo>
                  <a:lnTo>
                    <a:pt x="64" y="11"/>
                  </a:lnTo>
                  <a:lnTo>
                    <a:pt x="63" y="11"/>
                  </a:lnTo>
                  <a:lnTo>
                    <a:pt x="62" y="11"/>
                  </a:lnTo>
                  <a:lnTo>
                    <a:pt x="60" y="11"/>
                  </a:lnTo>
                  <a:lnTo>
                    <a:pt x="59" y="11"/>
                  </a:lnTo>
                  <a:lnTo>
                    <a:pt x="56" y="12"/>
                  </a:lnTo>
                  <a:lnTo>
                    <a:pt x="54" y="12"/>
                  </a:lnTo>
                  <a:lnTo>
                    <a:pt x="51" y="12"/>
                  </a:lnTo>
                  <a:lnTo>
                    <a:pt x="50" y="12"/>
                  </a:lnTo>
                  <a:lnTo>
                    <a:pt x="47" y="12"/>
                  </a:lnTo>
                  <a:lnTo>
                    <a:pt x="44" y="11"/>
                  </a:lnTo>
                  <a:lnTo>
                    <a:pt x="41" y="11"/>
                  </a:lnTo>
                  <a:lnTo>
                    <a:pt x="39" y="9"/>
                  </a:lnTo>
                  <a:lnTo>
                    <a:pt x="36" y="8"/>
                  </a:lnTo>
                  <a:lnTo>
                    <a:pt x="35" y="8"/>
                  </a:lnTo>
                  <a:lnTo>
                    <a:pt x="33" y="8"/>
                  </a:lnTo>
                  <a:lnTo>
                    <a:pt x="32" y="8"/>
                  </a:lnTo>
                  <a:lnTo>
                    <a:pt x="31" y="6"/>
                  </a:lnTo>
                  <a:lnTo>
                    <a:pt x="29" y="5"/>
                  </a:lnTo>
                  <a:lnTo>
                    <a:pt x="27" y="5"/>
                  </a:lnTo>
                  <a:lnTo>
                    <a:pt x="25" y="4"/>
                  </a:lnTo>
                  <a:lnTo>
                    <a:pt x="23" y="4"/>
                  </a:lnTo>
                  <a:lnTo>
                    <a:pt x="21" y="2"/>
                  </a:lnTo>
                  <a:lnTo>
                    <a:pt x="20" y="1"/>
                  </a:lnTo>
                  <a:lnTo>
                    <a:pt x="17" y="0"/>
                  </a:lnTo>
                  <a:lnTo>
                    <a:pt x="14" y="0"/>
                  </a:lnTo>
                  <a:lnTo>
                    <a:pt x="13" y="0"/>
                  </a:lnTo>
                  <a:lnTo>
                    <a:pt x="10" y="0"/>
                  </a:lnTo>
                  <a:lnTo>
                    <a:pt x="8" y="1"/>
                  </a:lnTo>
                  <a:lnTo>
                    <a:pt x="6" y="2"/>
                  </a:lnTo>
                  <a:lnTo>
                    <a:pt x="4" y="2"/>
                  </a:lnTo>
                  <a:lnTo>
                    <a:pt x="1" y="4"/>
                  </a:lnTo>
                  <a:lnTo>
                    <a:pt x="0" y="5"/>
                  </a:lnTo>
                  <a:lnTo>
                    <a:pt x="1" y="5"/>
                  </a:lnTo>
                  <a:lnTo>
                    <a:pt x="2" y="5"/>
                  </a:lnTo>
                  <a:lnTo>
                    <a:pt x="2" y="6"/>
                  </a:lnTo>
                  <a:lnTo>
                    <a:pt x="2" y="6"/>
                  </a:lnTo>
                  <a:lnTo>
                    <a:pt x="4" y="8"/>
                  </a:lnTo>
                  <a:lnTo>
                    <a:pt x="4" y="8"/>
                  </a:lnTo>
                  <a:lnTo>
                    <a:pt x="5" y="9"/>
                  </a:lnTo>
                  <a:lnTo>
                    <a:pt x="5" y="11"/>
                  </a:lnTo>
                  <a:lnTo>
                    <a:pt x="5" y="12"/>
                  </a:lnTo>
                  <a:lnTo>
                    <a:pt x="4" y="15"/>
                  </a:lnTo>
                  <a:lnTo>
                    <a:pt x="4" y="16"/>
                  </a:lnTo>
                  <a:lnTo>
                    <a:pt x="2" y="17"/>
                  </a:lnTo>
                  <a:lnTo>
                    <a:pt x="2" y="17"/>
                  </a:lnTo>
                  <a:lnTo>
                    <a:pt x="2" y="20"/>
                  </a:lnTo>
                  <a:lnTo>
                    <a:pt x="1" y="20"/>
                  </a:lnTo>
                  <a:lnTo>
                    <a:pt x="1" y="21"/>
                  </a:lnTo>
                  <a:lnTo>
                    <a:pt x="1" y="23"/>
                  </a:lnTo>
                  <a:lnTo>
                    <a:pt x="1" y="23"/>
                  </a:lnTo>
                  <a:lnTo>
                    <a:pt x="2" y="24"/>
                  </a:lnTo>
                  <a:lnTo>
                    <a:pt x="2" y="24"/>
                  </a:lnTo>
                  <a:lnTo>
                    <a:pt x="4" y="25"/>
                  </a:lnTo>
                  <a:lnTo>
                    <a:pt x="5" y="27"/>
                  </a:lnTo>
                  <a:lnTo>
                    <a:pt x="6" y="27"/>
                  </a:lnTo>
                  <a:lnTo>
                    <a:pt x="8" y="28"/>
                  </a:lnTo>
                  <a:lnTo>
                    <a:pt x="9" y="28"/>
                  </a:lnTo>
                  <a:lnTo>
                    <a:pt x="10" y="28"/>
                  </a:lnTo>
                  <a:lnTo>
                    <a:pt x="12" y="28"/>
                  </a:lnTo>
                  <a:lnTo>
                    <a:pt x="12" y="28"/>
                  </a:lnTo>
                  <a:lnTo>
                    <a:pt x="13" y="29"/>
                  </a:lnTo>
                  <a:lnTo>
                    <a:pt x="14" y="29"/>
                  </a:lnTo>
                  <a:lnTo>
                    <a:pt x="16" y="32"/>
                  </a:lnTo>
                  <a:lnTo>
                    <a:pt x="17" y="35"/>
                  </a:lnTo>
                  <a:lnTo>
                    <a:pt x="20" y="36"/>
                  </a:lnTo>
                  <a:lnTo>
                    <a:pt x="21" y="39"/>
                  </a:lnTo>
                  <a:lnTo>
                    <a:pt x="24" y="42"/>
                  </a:lnTo>
                  <a:lnTo>
                    <a:pt x="25" y="43"/>
                  </a:lnTo>
                  <a:lnTo>
                    <a:pt x="27" y="44"/>
                  </a:lnTo>
                  <a:lnTo>
                    <a:pt x="28" y="46"/>
                  </a:lnTo>
                  <a:lnTo>
                    <a:pt x="31" y="47"/>
                  </a:lnTo>
                  <a:lnTo>
                    <a:pt x="32" y="48"/>
                  </a:lnTo>
                  <a:lnTo>
                    <a:pt x="33" y="48"/>
                  </a:lnTo>
                  <a:lnTo>
                    <a:pt x="35" y="50"/>
                  </a:lnTo>
                  <a:lnTo>
                    <a:pt x="35" y="50"/>
                  </a:lnTo>
                  <a:lnTo>
                    <a:pt x="36" y="51"/>
                  </a:lnTo>
                  <a:lnTo>
                    <a:pt x="36" y="52"/>
                  </a:lnTo>
                  <a:lnTo>
                    <a:pt x="36" y="52"/>
                  </a:lnTo>
                  <a:lnTo>
                    <a:pt x="36" y="54"/>
                  </a:lnTo>
                  <a:lnTo>
                    <a:pt x="36" y="54"/>
                  </a:lnTo>
                  <a:lnTo>
                    <a:pt x="36" y="55"/>
                  </a:lnTo>
                  <a:lnTo>
                    <a:pt x="36" y="55"/>
                  </a:lnTo>
                  <a:lnTo>
                    <a:pt x="36" y="56"/>
                  </a:lnTo>
                  <a:lnTo>
                    <a:pt x="37" y="56"/>
                  </a:lnTo>
                  <a:lnTo>
                    <a:pt x="37" y="56"/>
                  </a:lnTo>
                  <a:lnTo>
                    <a:pt x="37" y="58"/>
                  </a:lnTo>
                  <a:lnTo>
                    <a:pt x="39" y="58"/>
                  </a:lnTo>
                  <a:lnTo>
                    <a:pt x="39" y="58"/>
                  </a:lnTo>
                  <a:lnTo>
                    <a:pt x="40" y="59"/>
                  </a:lnTo>
                  <a:lnTo>
                    <a:pt x="43" y="59"/>
                  </a:lnTo>
                  <a:lnTo>
                    <a:pt x="44" y="60"/>
                  </a:lnTo>
                  <a:lnTo>
                    <a:pt x="47" y="62"/>
                  </a:lnTo>
                  <a:lnTo>
                    <a:pt x="50" y="62"/>
                  </a:lnTo>
                  <a:lnTo>
                    <a:pt x="51" y="63"/>
                  </a:lnTo>
                  <a:lnTo>
                    <a:pt x="52" y="63"/>
                  </a:lnTo>
                  <a:lnTo>
                    <a:pt x="55" y="62"/>
                  </a:lnTo>
                  <a:lnTo>
                    <a:pt x="55" y="62"/>
                  </a:lnTo>
                  <a:lnTo>
                    <a:pt x="55" y="62"/>
                  </a:lnTo>
                  <a:lnTo>
                    <a:pt x="56" y="60"/>
                  </a:lnTo>
                  <a:lnTo>
                    <a:pt x="56" y="60"/>
                  </a:lnTo>
                  <a:lnTo>
                    <a:pt x="58" y="59"/>
                  </a:lnTo>
                  <a:lnTo>
                    <a:pt x="58" y="58"/>
                  </a:lnTo>
                  <a:lnTo>
                    <a:pt x="58" y="56"/>
                  </a:lnTo>
                  <a:lnTo>
                    <a:pt x="59" y="56"/>
                  </a:lnTo>
                  <a:lnTo>
                    <a:pt x="59" y="56"/>
                  </a:lnTo>
                  <a:lnTo>
                    <a:pt x="59" y="55"/>
                  </a:lnTo>
                  <a:lnTo>
                    <a:pt x="60" y="55"/>
                  </a:lnTo>
                  <a:lnTo>
                    <a:pt x="60" y="55"/>
                  </a:lnTo>
                  <a:lnTo>
                    <a:pt x="60" y="55"/>
                  </a:lnTo>
                  <a:lnTo>
                    <a:pt x="62" y="55"/>
                  </a:lnTo>
                  <a:lnTo>
                    <a:pt x="62" y="55"/>
                  </a:lnTo>
                  <a:lnTo>
                    <a:pt x="63" y="55"/>
                  </a:lnTo>
                  <a:lnTo>
                    <a:pt x="66" y="56"/>
                  </a:lnTo>
                  <a:lnTo>
                    <a:pt x="67" y="56"/>
                  </a:lnTo>
                  <a:lnTo>
                    <a:pt x="68" y="58"/>
                  </a:lnTo>
                  <a:lnTo>
                    <a:pt x="70" y="58"/>
                  </a:lnTo>
                  <a:lnTo>
                    <a:pt x="71" y="59"/>
                  </a:lnTo>
                  <a:lnTo>
                    <a:pt x="72" y="59"/>
                  </a:lnTo>
                  <a:lnTo>
                    <a:pt x="75" y="59"/>
                  </a:lnTo>
                  <a:lnTo>
                    <a:pt x="75" y="59"/>
                  </a:lnTo>
                  <a:lnTo>
                    <a:pt x="77" y="60"/>
                  </a:lnTo>
                  <a:lnTo>
                    <a:pt x="78" y="60"/>
                  </a:lnTo>
                  <a:lnTo>
                    <a:pt x="79" y="59"/>
                  </a:lnTo>
                  <a:lnTo>
                    <a:pt x="79" y="59"/>
                  </a:lnTo>
                  <a:lnTo>
                    <a:pt x="81" y="58"/>
                  </a:lnTo>
                  <a:lnTo>
                    <a:pt x="82" y="56"/>
                  </a:lnTo>
                  <a:lnTo>
                    <a:pt x="83" y="54"/>
                  </a:lnTo>
                  <a:lnTo>
                    <a:pt x="85" y="52"/>
                  </a:lnTo>
                  <a:lnTo>
                    <a:pt x="86" y="51"/>
                  </a:lnTo>
                  <a:lnTo>
                    <a:pt x="87" y="51"/>
                  </a:lnTo>
                  <a:lnTo>
                    <a:pt x="89" y="50"/>
                  </a:lnTo>
                  <a:lnTo>
                    <a:pt x="91" y="50"/>
                  </a:lnTo>
                  <a:lnTo>
                    <a:pt x="95" y="50"/>
                  </a:lnTo>
                  <a:lnTo>
                    <a:pt x="95" y="50"/>
                  </a:lnTo>
                  <a:lnTo>
                    <a:pt x="95" y="48"/>
                  </a:lnTo>
                  <a:lnTo>
                    <a:pt x="95" y="47"/>
                  </a:lnTo>
                  <a:lnTo>
                    <a:pt x="97" y="44"/>
                  </a:lnTo>
                  <a:lnTo>
                    <a:pt x="97" y="43"/>
                  </a:lnTo>
                  <a:lnTo>
                    <a:pt x="95" y="42"/>
                  </a:lnTo>
                  <a:lnTo>
                    <a:pt x="95" y="40"/>
                  </a:lnTo>
                  <a:lnTo>
                    <a:pt x="94" y="39"/>
                  </a:lnTo>
                  <a:lnTo>
                    <a:pt x="94" y="38"/>
                  </a:lnTo>
                  <a:lnTo>
                    <a:pt x="91" y="38"/>
                  </a:lnTo>
                  <a:lnTo>
                    <a:pt x="90" y="38"/>
                  </a:lnTo>
                  <a:lnTo>
                    <a:pt x="89" y="36"/>
                  </a:lnTo>
                  <a:lnTo>
                    <a:pt x="89" y="36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63" name="Freeform 73"/>
            <p:cNvSpPr>
              <a:spLocks/>
            </p:cNvSpPr>
            <p:nvPr/>
          </p:nvSpPr>
          <p:spPr bwMode="auto">
            <a:xfrm>
              <a:off x="3682109" y="3696961"/>
              <a:ext cx="398563" cy="218422"/>
            </a:xfrm>
            <a:custGeom>
              <a:avLst/>
              <a:gdLst>
                <a:gd name="T0" fmla="*/ 166 w 177"/>
                <a:gd name="T1" fmla="*/ 48 h 97"/>
                <a:gd name="T2" fmla="*/ 161 w 177"/>
                <a:gd name="T3" fmla="*/ 48 h 97"/>
                <a:gd name="T4" fmla="*/ 155 w 177"/>
                <a:gd name="T5" fmla="*/ 53 h 97"/>
                <a:gd name="T6" fmla="*/ 149 w 177"/>
                <a:gd name="T7" fmla="*/ 53 h 97"/>
                <a:gd name="T8" fmla="*/ 136 w 177"/>
                <a:gd name="T9" fmla="*/ 49 h 97"/>
                <a:gd name="T10" fmla="*/ 122 w 177"/>
                <a:gd name="T11" fmla="*/ 38 h 97"/>
                <a:gd name="T12" fmla="*/ 112 w 177"/>
                <a:gd name="T13" fmla="*/ 29 h 97"/>
                <a:gd name="T14" fmla="*/ 101 w 177"/>
                <a:gd name="T15" fmla="*/ 20 h 97"/>
                <a:gd name="T16" fmla="*/ 90 w 177"/>
                <a:gd name="T17" fmla="*/ 12 h 97"/>
                <a:gd name="T18" fmla="*/ 84 w 177"/>
                <a:gd name="T19" fmla="*/ 3 h 97"/>
                <a:gd name="T20" fmla="*/ 80 w 177"/>
                <a:gd name="T21" fmla="*/ 0 h 97"/>
                <a:gd name="T22" fmla="*/ 77 w 177"/>
                <a:gd name="T23" fmla="*/ 0 h 97"/>
                <a:gd name="T24" fmla="*/ 69 w 177"/>
                <a:gd name="T25" fmla="*/ 2 h 97"/>
                <a:gd name="T26" fmla="*/ 59 w 177"/>
                <a:gd name="T27" fmla="*/ 0 h 97"/>
                <a:gd name="T28" fmla="*/ 51 w 177"/>
                <a:gd name="T29" fmla="*/ 2 h 97"/>
                <a:gd name="T30" fmla="*/ 42 w 177"/>
                <a:gd name="T31" fmla="*/ 6 h 97"/>
                <a:gd name="T32" fmla="*/ 40 w 177"/>
                <a:gd name="T33" fmla="*/ 14 h 97"/>
                <a:gd name="T34" fmla="*/ 38 w 177"/>
                <a:gd name="T35" fmla="*/ 18 h 97"/>
                <a:gd name="T36" fmla="*/ 31 w 177"/>
                <a:gd name="T37" fmla="*/ 20 h 97"/>
                <a:gd name="T38" fmla="*/ 22 w 177"/>
                <a:gd name="T39" fmla="*/ 25 h 97"/>
                <a:gd name="T40" fmla="*/ 16 w 177"/>
                <a:gd name="T41" fmla="*/ 27 h 97"/>
                <a:gd name="T42" fmla="*/ 13 w 177"/>
                <a:gd name="T43" fmla="*/ 31 h 97"/>
                <a:gd name="T44" fmla="*/ 9 w 177"/>
                <a:gd name="T45" fmla="*/ 35 h 97"/>
                <a:gd name="T46" fmla="*/ 8 w 177"/>
                <a:gd name="T47" fmla="*/ 35 h 97"/>
                <a:gd name="T48" fmla="*/ 4 w 177"/>
                <a:gd name="T49" fmla="*/ 39 h 97"/>
                <a:gd name="T50" fmla="*/ 3 w 177"/>
                <a:gd name="T51" fmla="*/ 45 h 97"/>
                <a:gd name="T52" fmla="*/ 12 w 177"/>
                <a:gd name="T53" fmla="*/ 48 h 97"/>
                <a:gd name="T54" fmla="*/ 22 w 177"/>
                <a:gd name="T55" fmla="*/ 49 h 97"/>
                <a:gd name="T56" fmla="*/ 30 w 177"/>
                <a:gd name="T57" fmla="*/ 48 h 97"/>
                <a:gd name="T58" fmla="*/ 34 w 177"/>
                <a:gd name="T59" fmla="*/ 49 h 97"/>
                <a:gd name="T60" fmla="*/ 35 w 177"/>
                <a:gd name="T61" fmla="*/ 53 h 97"/>
                <a:gd name="T62" fmla="*/ 38 w 177"/>
                <a:gd name="T63" fmla="*/ 57 h 97"/>
                <a:gd name="T64" fmla="*/ 43 w 177"/>
                <a:gd name="T65" fmla="*/ 60 h 97"/>
                <a:gd name="T66" fmla="*/ 49 w 177"/>
                <a:gd name="T67" fmla="*/ 62 h 97"/>
                <a:gd name="T68" fmla="*/ 50 w 177"/>
                <a:gd name="T69" fmla="*/ 65 h 97"/>
                <a:gd name="T70" fmla="*/ 50 w 177"/>
                <a:gd name="T71" fmla="*/ 69 h 97"/>
                <a:gd name="T72" fmla="*/ 54 w 177"/>
                <a:gd name="T73" fmla="*/ 73 h 97"/>
                <a:gd name="T74" fmla="*/ 61 w 177"/>
                <a:gd name="T75" fmla="*/ 75 h 97"/>
                <a:gd name="T76" fmla="*/ 63 w 177"/>
                <a:gd name="T77" fmla="*/ 79 h 97"/>
                <a:gd name="T78" fmla="*/ 63 w 177"/>
                <a:gd name="T79" fmla="*/ 85 h 97"/>
                <a:gd name="T80" fmla="*/ 67 w 177"/>
                <a:gd name="T81" fmla="*/ 88 h 97"/>
                <a:gd name="T82" fmla="*/ 78 w 177"/>
                <a:gd name="T83" fmla="*/ 87 h 97"/>
                <a:gd name="T84" fmla="*/ 89 w 177"/>
                <a:gd name="T85" fmla="*/ 84 h 97"/>
                <a:gd name="T86" fmla="*/ 97 w 177"/>
                <a:gd name="T87" fmla="*/ 80 h 97"/>
                <a:gd name="T88" fmla="*/ 101 w 177"/>
                <a:gd name="T89" fmla="*/ 81 h 97"/>
                <a:gd name="T90" fmla="*/ 105 w 177"/>
                <a:gd name="T91" fmla="*/ 85 h 97"/>
                <a:gd name="T92" fmla="*/ 111 w 177"/>
                <a:gd name="T93" fmla="*/ 91 h 97"/>
                <a:gd name="T94" fmla="*/ 115 w 177"/>
                <a:gd name="T95" fmla="*/ 92 h 97"/>
                <a:gd name="T96" fmla="*/ 122 w 177"/>
                <a:gd name="T97" fmla="*/ 97 h 97"/>
                <a:gd name="T98" fmla="*/ 132 w 177"/>
                <a:gd name="T99" fmla="*/ 91 h 97"/>
                <a:gd name="T100" fmla="*/ 142 w 177"/>
                <a:gd name="T101" fmla="*/ 87 h 97"/>
                <a:gd name="T102" fmla="*/ 149 w 177"/>
                <a:gd name="T103" fmla="*/ 85 h 97"/>
                <a:gd name="T104" fmla="*/ 157 w 177"/>
                <a:gd name="T105" fmla="*/ 83 h 97"/>
                <a:gd name="T106" fmla="*/ 162 w 177"/>
                <a:gd name="T107" fmla="*/ 81 h 97"/>
                <a:gd name="T108" fmla="*/ 167 w 177"/>
                <a:gd name="T109" fmla="*/ 80 h 97"/>
                <a:gd name="T110" fmla="*/ 169 w 177"/>
                <a:gd name="T111" fmla="*/ 76 h 97"/>
                <a:gd name="T112" fmla="*/ 170 w 177"/>
                <a:gd name="T113" fmla="*/ 64 h 97"/>
                <a:gd name="T114" fmla="*/ 171 w 177"/>
                <a:gd name="T115" fmla="*/ 58 h 97"/>
                <a:gd name="T116" fmla="*/ 176 w 177"/>
                <a:gd name="T117" fmla="*/ 53 h 97"/>
                <a:gd name="T118" fmla="*/ 173 w 177"/>
                <a:gd name="T119" fmla="*/ 5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77" h="97">
                  <a:moveTo>
                    <a:pt x="170" y="49"/>
                  </a:moveTo>
                  <a:lnTo>
                    <a:pt x="169" y="48"/>
                  </a:lnTo>
                  <a:lnTo>
                    <a:pt x="167" y="48"/>
                  </a:lnTo>
                  <a:lnTo>
                    <a:pt x="166" y="48"/>
                  </a:lnTo>
                  <a:lnTo>
                    <a:pt x="165" y="48"/>
                  </a:lnTo>
                  <a:lnTo>
                    <a:pt x="163" y="48"/>
                  </a:lnTo>
                  <a:lnTo>
                    <a:pt x="162" y="48"/>
                  </a:lnTo>
                  <a:lnTo>
                    <a:pt x="161" y="48"/>
                  </a:lnTo>
                  <a:lnTo>
                    <a:pt x="161" y="49"/>
                  </a:lnTo>
                  <a:lnTo>
                    <a:pt x="158" y="50"/>
                  </a:lnTo>
                  <a:lnTo>
                    <a:pt x="157" y="52"/>
                  </a:lnTo>
                  <a:lnTo>
                    <a:pt x="155" y="53"/>
                  </a:lnTo>
                  <a:lnTo>
                    <a:pt x="153" y="53"/>
                  </a:lnTo>
                  <a:lnTo>
                    <a:pt x="151" y="53"/>
                  </a:lnTo>
                  <a:lnTo>
                    <a:pt x="151" y="53"/>
                  </a:lnTo>
                  <a:lnTo>
                    <a:pt x="149" y="53"/>
                  </a:lnTo>
                  <a:lnTo>
                    <a:pt x="147" y="53"/>
                  </a:lnTo>
                  <a:lnTo>
                    <a:pt x="144" y="52"/>
                  </a:lnTo>
                  <a:lnTo>
                    <a:pt x="140" y="50"/>
                  </a:lnTo>
                  <a:lnTo>
                    <a:pt x="136" y="49"/>
                  </a:lnTo>
                  <a:lnTo>
                    <a:pt x="132" y="46"/>
                  </a:lnTo>
                  <a:lnTo>
                    <a:pt x="128" y="43"/>
                  </a:lnTo>
                  <a:lnTo>
                    <a:pt x="124" y="41"/>
                  </a:lnTo>
                  <a:lnTo>
                    <a:pt x="122" y="38"/>
                  </a:lnTo>
                  <a:lnTo>
                    <a:pt x="119" y="35"/>
                  </a:lnTo>
                  <a:lnTo>
                    <a:pt x="116" y="33"/>
                  </a:lnTo>
                  <a:lnTo>
                    <a:pt x="113" y="30"/>
                  </a:lnTo>
                  <a:lnTo>
                    <a:pt x="112" y="29"/>
                  </a:lnTo>
                  <a:lnTo>
                    <a:pt x="109" y="26"/>
                  </a:lnTo>
                  <a:lnTo>
                    <a:pt x="107" y="25"/>
                  </a:lnTo>
                  <a:lnTo>
                    <a:pt x="104" y="22"/>
                  </a:lnTo>
                  <a:lnTo>
                    <a:pt x="101" y="20"/>
                  </a:lnTo>
                  <a:lnTo>
                    <a:pt x="99" y="19"/>
                  </a:lnTo>
                  <a:lnTo>
                    <a:pt x="96" y="16"/>
                  </a:lnTo>
                  <a:lnTo>
                    <a:pt x="93" y="14"/>
                  </a:lnTo>
                  <a:lnTo>
                    <a:pt x="90" y="12"/>
                  </a:lnTo>
                  <a:lnTo>
                    <a:pt x="88" y="10"/>
                  </a:lnTo>
                  <a:lnTo>
                    <a:pt x="86" y="7"/>
                  </a:lnTo>
                  <a:lnTo>
                    <a:pt x="84" y="4"/>
                  </a:lnTo>
                  <a:lnTo>
                    <a:pt x="84" y="3"/>
                  </a:lnTo>
                  <a:lnTo>
                    <a:pt x="82" y="2"/>
                  </a:lnTo>
                  <a:lnTo>
                    <a:pt x="82" y="2"/>
                  </a:lnTo>
                  <a:lnTo>
                    <a:pt x="81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7" y="0"/>
                  </a:lnTo>
                  <a:lnTo>
                    <a:pt x="76" y="0"/>
                  </a:lnTo>
                  <a:lnTo>
                    <a:pt x="73" y="2"/>
                  </a:lnTo>
                  <a:lnTo>
                    <a:pt x="72" y="2"/>
                  </a:lnTo>
                  <a:lnTo>
                    <a:pt x="69" y="2"/>
                  </a:lnTo>
                  <a:lnTo>
                    <a:pt x="66" y="2"/>
                  </a:lnTo>
                  <a:lnTo>
                    <a:pt x="63" y="2"/>
                  </a:lnTo>
                  <a:lnTo>
                    <a:pt x="61" y="0"/>
                  </a:lnTo>
                  <a:lnTo>
                    <a:pt x="59" y="0"/>
                  </a:lnTo>
                  <a:lnTo>
                    <a:pt x="58" y="0"/>
                  </a:lnTo>
                  <a:lnTo>
                    <a:pt x="57" y="2"/>
                  </a:lnTo>
                  <a:lnTo>
                    <a:pt x="54" y="2"/>
                  </a:lnTo>
                  <a:lnTo>
                    <a:pt x="51" y="2"/>
                  </a:lnTo>
                  <a:lnTo>
                    <a:pt x="49" y="3"/>
                  </a:lnTo>
                  <a:lnTo>
                    <a:pt x="46" y="4"/>
                  </a:lnTo>
                  <a:lnTo>
                    <a:pt x="43" y="6"/>
                  </a:lnTo>
                  <a:lnTo>
                    <a:pt x="42" y="6"/>
                  </a:lnTo>
                  <a:lnTo>
                    <a:pt x="42" y="7"/>
                  </a:lnTo>
                  <a:lnTo>
                    <a:pt x="42" y="11"/>
                  </a:lnTo>
                  <a:lnTo>
                    <a:pt x="42" y="12"/>
                  </a:lnTo>
                  <a:lnTo>
                    <a:pt x="40" y="14"/>
                  </a:lnTo>
                  <a:lnTo>
                    <a:pt x="40" y="15"/>
                  </a:lnTo>
                  <a:lnTo>
                    <a:pt x="40" y="16"/>
                  </a:lnTo>
                  <a:lnTo>
                    <a:pt x="39" y="16"/>
                  </a:lnTo>
                  <a:lnTo>
                    <a:pt x="38" y="18"/>
                  </a:lnTo>
                  <a:lnTo>
                    <a:pt x="38" y="18"/>
                  </a:lnTo>
                  <a:lnTo>
                    <a:pt x="36" y="19"/>
                  </a:lnTo>
                  <a:lnTo>
                    <a:pt x="34" y="19"/>
                  </a:lnTo>
                  <a:lnTo>
                    <a:pt x="31" y="20"/>
                  </a:lnTo>
                  <a:lnTo>
                    <a:pt x="28" y="20"/>
                  </a:lnTo>
                  <a:lnTo>
                    <a:pt x="27" y="22"/>
                  </a:lnTo>
                  <a:lnTo>
                    <a:pt x="24" y="23"/>
                  </a:lnTo>
                  <a:lnTo>
                    <a:pt x="22" y="25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19" y="26"/>
                  </a:lnTo>
                  <a:lnTo>
                    <a:pt x="16" y="27"/>
                  </a:lnTo>
                  <a:lnTo>
                    <a:pt x="15" y="29"/>
                  </a:lnTo>
                  <a:lnTo>
                    <a:pt x="13" y="31"/>
                  </a:lnTo>
                  <a:lnTo>
                    <a:pt x="13" y="31"/>
                  </a:lnTo>
                  <a:lnTo>
                    <a:pt x="13" y="31"/>
                  </a:lnTo>
                  <a:lnTo>
                    <a:pt x="12" y="33"/>
                  </a:lnTo>
                  <a:lnTo>
                    <a:pt x="11" y="34"/>
                  </a:lnTo>
                  <a:lnTo>
                    <a:pt x="11" y="34"/>
                  </a:lnTo>
                  <a:lnTo>
                    <a:pt x="9" y="35"/>
                  </a:lnTo>
                  <a:lnTo>
                    <a:pt x="9" y="35"/>
                  </a:lnTo>
                  <a:lnTo>
                    <a:pt x="8" y="35"/>
                  </a:lnTo>
                  <a:lnTo>
                    <a:pt x="8" y="35"/>
                  </a:lnTo>
                  <a:lnTo>
                    <a:pt x="8" y="35"/>
                  </a:lnTo>
                  <a:lnTo>
                    <a:pt x="7" y="35"/>
                  </a:lnTo>
                  <a:lnTo>
                    <a:pt x="7" y="37"/>
                  </a:lnTo>
                  <a:lnTo>
                    <a:pt x="5" y="38"/>
                  </a:lnTo>
                  <a:lnTo>
                    <a:pt x="4" y="39"/>
                  </a:lnTo>
                  <a:lnTo>
                    <a:pt x="1" y="43"/>
                  </a:lnTo>
                  <a:lnTo>
                    <a:pt x="0" y="45"/>
                  </a:lnTo>
                  <a:lnTo>
                    <a:pt x="1" y="45"/>
                  </a:lnTo>
                  <a:lnTo>
                    <a:pt x="3" y="45"/>
                  </a:lnTo>
                  <a:lnTo>
                    <a:pt x="4" y="46"/>
                  </a:lnTo>
                  <a:lnTo>
                    <a:pt x="7" y="46"/>
                  </a:lnTo>
                  <a:lnTo>
                    <a:pt x="9" y="48"/>
                  </a:lnTo>
                  <a:lnTo>
                    <a:pt x="12" y="48"/>
                  </a:lnTo>
                  <a:lnTo>
                    <a:pt x="15" y="49"/>
                  </a:lnTo>
                  <a:lnTo>
                    <a:pt x="18" y="49"/>
                  </a:lnTo>
                  <a:lnTo>
                    <a:pt x="19" y="49"/>
                  </a:lnTo>
                  <a:lnTo>
                    <a:pt x="22" y="49"/>
                  </a:lnTo>
                  <a:lnTo>
                    <a:pt x="26" y="49"/>
                  </a:lnTo>
                  <a:lnTo>
                    <a:pt x="27" y="48"/>
                  </a:lnTo>
                  <a:lnTo>
                    <a:pt x="28" y="48"/>
                  </a:lnTo>
                  <a:lnTo>
                    <a:pt x="30" y="48"/>
                  </a:lnTo>
                  <a:lnTo>
                    <a:pt x="31" y="48"/>
                  </a:lnTo>
                  <a:lnTo>
                    <a:pt x="32" y="48"/>
                  </a:lnTo>
                  <a:lnTo>
                    <a:pt x="32" y="49"/>
                  </a:lnTo>
                  <a:lnTo>
                    <a:pt x="34" y="49"/>
                  </a:lnTo>
                  <a:lnTo>
                    <a:pt x="34" y="50"/>
                  </a:lnTo>
                  <a:lnTo>
                    <a:pt x="35" y="52"/>
                  </a:lnTo>
                  <a:lnTo>
                    <a:pt x="35" y="52"/>
                  </a:lnTo>
                  <a:lnTo>
                    <a:pt x="35" y="53"/>
                  </a:lnTo>
                  <a:lnTo>
                    <a:pt x="35" y="54"/>
                  </a:lnTo>
                  <a:lnTo>
                    <a:pt x="36" y="56"/>
                  </a:lnTo>
                  <a:lnTo>
                    <a:pt x="36" y="56"/>
                  </a:lnTo>
                  <a:lnTo>
                    <a:pt x="38" y="57"/>
                  </a:lnTo>
                  <a:lnTo>
                    <a:pt x="39" y="58"/>
                  </a:lnTo>
                  <a:lnTo>
                    <a:pt x="39" y="58"/>
                  </a:lnTo>
                  <a:lnTo>
                    <a:pt x="40" y="58"/>
                  </a:lnTo>
                  <a:lnTo>
                    <a:pt x="43" y="60"/>
                  </a:lnTo>
                  <a:lnTo>
                    <a:pt x="46" y="61"/>
                  </a:lnTo>
                  <a:lnTo>
                    <a:pt x="47" y="61"/>
                  </a:lnTo>
                  <a:lnTo>
                    <a:pt x="49" y="61"/>
                  </a:lnTo>
                  <a:lnTo>
                    <a:pt x="49" y="62"/>
                  </a:lnTo>
                  <a:lnTo>
                    <a:pt x="50" y="62"/>
                  </a:lnTo>
                  <a:lnTo>
                    <a:pt x="50" y="64"/>
                  </a:lnTo>
                  <a:lnTo>
                    <a:pt x="50" y="64"/>
                  </a:lnTo>
                  <a:lnTo>
                    <a:pt x="50" y="65"/>
                  </a:lnTo>
                  <a:lnTo>
                    <a:pt x="50" y="66"/>
                  </a:lnTo>
                  <a:lnTo>
                    <a:pt x="50" y="68"/>
                  </a:lnTo>
                  <a:lnTo>
                    <a:pt x="50" y="69"/>
                  </a:lnTo>
                  <a:lnTo>
                    <a:pt x="50" y="69"/>
                  </a:lnTo>
                  <a:lnTo>
                    <a:pt x="51" y="70"/>
                  </a:lnTo>
                  <a:lnTo>
                    <a:pt x="51" y="72"/>
                  </a:lnTo>
                  <a:lnTo>
                    <a:pt x="53" y="72"/>
                  </a:lnTo>
                  <a:lnTo>
                    <a:pt x="54" y="73"/>
                  </a:lnTo>
                  <a:lnTo>
                    <a:pt x="55" y="73"/>
                  </a:lnTo>
                  <a:lnTo>
                    <a:pt x="57" y="73"/>
                  </a:lnTo>
                  <a:lnTo>
                    <a:pt x="58" y="75"/>
                  </a:lnTo>
                  <a:lnTo>
                    <a:pt x="61" y="75"/>
                  </a:lnTo>
                  <a:lnTo>
                    <a:pt x="62" y="75"/>
                  </a:lnTo>
                  <a:lnTo>
                    <a:pt x="62" y="76"/>
                  </a:lnTo>
                  <a:lnTo>
                    <a:pt x="63" y="77"/>
                  </a:lnTo>
                  <a:lnTo>
                    <a:pt x="63" y="79"/>
                  </a:lnTo>
                  <a:lnTo>
                    <a:pt x="65" y="80"/>
                  </a:lnTo>
                  <a:lnTo>
                    <a:pt x="65" y="81"/>
                  </a:lnTo>
                  <a:lnTo>
                    <a:pt x="63" y="84"/>
                  </a:lnTo>
                  <a:lnTo>
                    <a:pt x="63" y="85"/>
                  </a:lnTo>
                  <a:lnTo>
                    <a:pt x="63" y="87"/>
                  </a:lnTo>
                  <a:lnTo>
                    <a:pt x="63" y="87"/>
                  </a:lnTo>
                  <a:lnTo>
                    <a:pt x="65" y="87"/>
                  </a:lnTo>
                  <a:lnTo>
                    <a:pt x="67" y="88"/>
                  </a:lnTo>
                  <a:lnTo>
                    <a:pt x="70" y="88"/>
                  </a:lnTo>
                  <a:lnTo>
                    <a:pt x="73" y="88"/>
                  </a:lnTo>
                  <a:lnTo>
                    <a:pt x="76" y="88"/>
                  </a:lnTo>
                  <a:lnTo>
                    <a:pt x="78" y="87"/>
                  </a:lnTo>
                  <a:lnTo>
                    <a:pt x="81" y="87"/>
                  </a:lnTo>
                  <a:lnTo>
                    <a:pt x="84" y="85"/>
                  </a:lnTo>
                  <a:lnTo>
                    <a:pt x="86" y="85"/>
                  </a:lnTo>
                  <a:lnTo>
                    <a:pt x="89" y="84"/>
                  </a:lnTo>
                  <a:lnTo>
                    <a:pt x="92" y="83"/>
                  </a:lnTo>
                  <a:lnTo>
                    <a:pt x="93" y="81"/>
                  </a:lnTo>
                  <a:lnTo>
                    <a:pt x="96" y="81"/>
                  </a:lnTo>
                  <a:lnTo>
                    <a:pt x="97" y="80"/>
                  </a:lnTo>
                  <a:lnTo>
                    <a:pt x="99" y="80"/>
                  </a:lnTo>
                  <a:lnTo>
                    <a:pt x="99" y="80"/>
                  </a:lnTo>
                  <a:lnTo>
                    <a:pt x="100" y="81"/>
                  </a:lnTo>
                  <a:lnTo>
                    <a:pt x="101" y="81"/>
                  </a:lnTo>
                  <a:lnTo>
                    <a:pt x="103" y="83"/>
                  </a:lnTo>
                  <a:lnTo>
                    <a:pt x="103" y="84"/>
                  </a:lnTo>
                  <a:lnTo>
                    <a:pt x="104" y="84"/>
                  </a:lnTo>
                  <a:lnTo>
                    <a:pt x="105" y="85"/>
                  </a:lnTo>
                  <a:lnTo>
                    <a:pt x="107" y="88"/>
                  </a:lnTo>
                  <a:lnTo>
                    <a:pt x="108" y="89"/>
                  </a:lnTo>
                  <a:lnTo>
                    <a:pt x="109" y="91"/>
                  </a:lnTo>
                  <a:lnTo>
                    <a:pt x="111" y="91"/>
                  </a:lnTo>
                  <a:lnTo>
                    <a:pt x="111" y="91"/>
                  </a:lnTo>
                  <a:lnTo>
                    <a:pt x="112" y="92"/>
                  </a:lnTo>
                  <a:lnTo>
                    <a:pt x="113" y="92"/>
                  </a:lnTo>
                  <a:lnTo>
                    <a:pt x="115" y="92"/>
                  </a:lnTo>
                  <a:lnTo>
                    <a:pt x="116" y="93"/>
                  </a:lnTo>
                  <a:lnTo>
                    <a:pt x="117" y="95"/>
                  </a:lnTo>
                  <a:lnTo>
                    <a:pt x="120" y="96"/>
                  </a:lnTo>
                  <a:lnTo>
                    <a:pt x="122" y="97"/>
                  </a:lnTo>
                  <a:lnTo>
                    <a:pt x="123" y="96"/>
                  </a:lnTo>
                  <a:lnTo>
                    <a:pt x="127" y="93"/>
                  </a:lnTo>
                  <a:lnTo>
                    <a:pt x="130" y="92"/>
                  </a:lnTo>
                  <a:lnTo>
                    <a:pt x="132" y="91"/>
                  </a:lnTo>
                  <a:lnTo>
                    <a:pt x="135" y="88"/>
                  </a:lnTo>
                  <a:lnTo>
                    <a:pt x="138" y="88"/>
                  </a:lnTo>
                  <a:lnTo>
                    <a:pt x="139" y="87"/>
                  </a:lnTo>
                  <a:lnTo>
                    <a:pt x="142" y="87"/>
                  </a:lnTo>
                  <a:lnTo>
                    <a:pt x="143" y="85"/>
                  </a:lnTo>
                  <a:lnTo>
                    <a:pt x="144" y="85"/>
                  </a:lnTo>
                  <a:lnTo>
                    <a:pt x="146" y="85"/>
                  </a:lnTo>
                  <a:lnTo>
                    <a:pt x="149" y="85"/>
                  </a:lnTo>
                  <a:lnTo>
                    <a:pt x="150" y="85"/>
                  </a:lnTo>
                  <a:lnTo>
                    <a:pt x="151" y="84"/>
                  </a:lnTo>
                  <a:lnTo>
                    <a:pt x="154" y="83"/>
                  </a:lnTo>
                  <a:lnTo>
                    <a:pt x="157" y="83"/>
                  </a:lnTo>
                  <a:lnTo>
                    <a:pt x="158" y="81"/>
                  </a:lnTo>
                  <a:lnTo>
                    <a:pt x="159" y="81"/>
                  </a:lnTo>
                  <a:lnTo>
                    <a:pt x="161" y="81"/>
                  </a:lnTo>
                  <a:lnTo>
                    <a:pt x="162" y="81"/>
                  </a:lnTo>
                  <a:lnTo>
                    <a:pt x="165" y="81"/>
                  </a:lnTo>
                  <a:lnTo>
                    <a:pt x="166" y="80"/>
                  </a:lnTo>
                  <a:lnTo>
                    <a:pt x="166" y="80"/>
                  </a:lnTo>
                  <a:lnTo>
                    <a:pt x="167" y="80"/>
                  </a:lnTo>
                  <a:lnTo>
                    <a:pt x="167" y="80"/>
                  </a:lnTo>
                  <a:lnTo>
                    <a:pt x="167" y="79"/>
                  </a:lnTo>
                  <a:lnTo>
                    <a:pt x="169" y="79"/>
                  </a:lnTo>
                  <a:lnTo>
                    <a:pt x="169" y="76"/>
                  </a:lnTo>
                  <a:lnTo>
                    <a:pt x="169" y="75"/>
                  </a:lnTo>
                  <a:lnTo>
                    <a:pt x="169" y="73"/>
                  </a:lnTo>
                  <a:lnTo>
                    <a:pt x="169" y="64"/>
                  </a:lnTo>
                  <a:lnTo>
                    <a:pt x="170" y="64"/>
                  </a:lnTo>
                  <a:lnTo>
                    <a:pt x="170" y="62"/>
                  </a:lnTo>
                  <a:lnTo>
                    <a:pt x="170" y="61"/>
                  </a:lnTo>
                  <a:lnTo>
                    <a:pt x="170" y="60"/>
                  </a:lnTo>
                  <a:lnTo>
                    <a:pt x="171" y="58"/>
                  </a:lnTo>
                  <a:lnTo>
                    <a:pt x="171" y="57"/>
                  </a:lnTo>
                  <a:lnTo>
                    <a:pt x="173" y="57"/>
                  </a:lnTo>
                  <a:lnTo>
                    <a:pt x="173" y="56"/>
                  </a:lnTo>
                  <a:lnTo>
                    <a:pt x="176" y="53"/>
                  </a:lnTo>
                  <a:lnTo>
                    <a:pt x="177" y="52"/>
                  </a:lnTo>
                  <a:lnTo>
                    <a:pt x="177" y="52"/>
                  </a:lnTo>
                  <a:lnTo>
                    <a:pt x="176" y="50"/>
                  </a:lnTo>
                  <a:lnTo>
                    <a:pt x="173" y="50"/>
                  </a:lnTo>
                  <a:lnTo>
                    <a:pt x="170" y="49"/>
                  </a:lnTo>
                  <a:lnTo>
                    <a:pt x="170" y="49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64" name="Freeform 74"/>
            <p:cNvSpPr>
              <a:spLocks/>
            </p:cNvSpPr>
            <p:nvPr/>
          </p:nvSpPr>
          <p:spPr bwMode="auto">
            <a:xfrm>
              <a:off x="3580780" y="3359196"/>
              <a:ext cx="553933" cy="457109"/>
            </a:xfrm>
            <a:custGeom>
              <a:avLst/>
              <a:gdLst>
                <a:gd name="T0" fmla="*/ 234 w 246"/>
                <a:gd name="T1" fmla="*/ 145 h 203"/>
                <a:gd name="T2" fmla="*/ 233 w 246"/>
                <a:gd name="T3" fmla="*/ 134 h 203"/>
                <a:gd name="T4" fmla="*/ 227 w 246"/>
                <a:gd name="T5" fmla="*/ 131 h 203"/>
                <a:gd name="T6" fmla="*/ 219 w 246"/>
                <a:gd name="T7" fmla="*/ 134 h 203"/>
                <a:gd name="T8" fmla="*/ 208 w 246"/>
                <a:gd name="T9" fmla="*/ 129 h 203"/>
                <a:gd name="T10" fmla="*/ 204 w 246"/>
                <a:gd name="T11" fmla="*/ 119 h 203"/>
                <a:gd name="T12" fmla="*/ 187 w 246"/>
                <a:gd name="T13" fmla="*/ 118 h 203"/>
                <a:gd name="T14" fmla="*/ 177 w 246"/>
                <a:gd name="T15" fmla="*/ 108 h 203"/>
                <a:gd name="T16" fmla="*/ 161 w 246"/>
                <a:gd name="T17" fmla="*/ 95 h 203"/>
                <a:gd name="T18" fmla="*/ 149 w 246"/>
                <a:gd name="T19" fmla="*/ 92 h 203"/>
                <a:gd name="T20" fmla="*/ 138 w 246"/>
                <a:gd name="T21" fmla="*/ 83 h 203"/>
                <a:gd name="T22" fmla="*/ 130 w 246"/>
                <a:gd name="T23" fmla="*/ 80 h 203"/>
                <a:gd name="T24" fmla="*/ 125 w 246"/>
                <a:gd name="T25" fmla="*/ 75 h 203"/>
                <a:gd name="T26" fmla="*/ 119 w 246"/>
                <a:gd name="T27" fmla="*/ 71 h 203"/>
                <a:gd name="T28" fmla="*/ 117 w 246"/>
                <a:gd name="T29" fmla="*/ 65 h 203"/>
                <a:gd name="T30" fmla="*/ 111 w 246"/>
                <a:gd name="T31" fmla="*/ 61 h 203"/>
                <a:gd name="T32" fmla="*/ 108 w 246"/>
                <a:gd name="T33" fmla="*/ 45 h 203"/>
                <a:gd name="T34" fmla="*/ 115 w 246"/>
                <a:gd name="T35" fmla="*/ 29 h 203"/>
                <a:gd name="T36" fmla="*/ 112 w 246"/>
                <a:gd name="T37" fmla="*/ 17 h 203"/>
                <a:gd name="T38" fmla="*/ 100 w 246"/>
                <a:gd name="T39" fmla="*/ 6 h 203"/>
                <a:gd name="T40" fmla="*/ 85 w 246"/>
                <a:gd name="T41" fmla="*/ 3 h 203"/>
                <a:gd name="T42" fmla="*/ 73 w 246"/>
                <a:gd name="T43" fmla="*/ 4 h 203"/>
                <a:gd name="T44" fmla="*/ 65 w 246"/>
                <a:gd name="T45" fmla="*/ 10 h 203"/>
                <a:gd name="T46" fmla="*/ 57 w 246"/>
                <a:gd name="T47" fmla="*/ 11 h 203"/>
                <a:gd name="T48" fmla="*/ 41 w 246"/>
                <a:gd name="T49" fmla="*/ 26 h 203"/>
                <a:gd name="T50" fmla="*/ 36 w 246"/>
                <a:gd name="T51" fmla="*/ 34 h 203"/>
                <a:gd name="T52" fmla="*/ 30 w 246"/>
                <a:gd name="T53" fmla="*/ 45 h 203"/>
                <a:gd name="T54" fmla="*/ 19 w 246"/>
                <a:gd name="T55" fmla="*/ 50 h 203"/>
                <a:gd name="T56" fmla="*/ 2 w 246"/>
                <a:gd name="T57" fmla="*/ 57 h 203"/>
                <a:gd name="T58" fmla="*/ 2 w 246"/>
                <a:gd name="T59" fmla="*/ 69 h 203"/>
                <a:gd name="T60" fmla="*/ 9 w 246"/>
                <a:gd name="T61" fmla="*/ 75 h 203"/>
                <a:gd name="T62" fmla="*/ 10 w 246"/>
                <a:gd name="T63" fmla="*/ 89 h 203"/>
                <a:gd name="T64" fmla="*/ 21 w 246"/>
                <a:gd name="T65" fmla="*/ 94 h 203"/>
                <a:gd name="T66" fmla="*/ 30 w 246"/>
                <a:gd name="T67" fmla="*/ 94 h 203"/>
                <a:gd name="T68" fmla="*/ 29 w 246"/>
                <a:gd name="T69" fmla="*/ 104 h 203"/>
                <a:gd name="T70" fmla="*/ 36 w 246"/>
                <a:gd name="T71" fmla="*/ 112 h 203"/>
                <a:gd name="T72" fmla="*/ 45 w 246"/>
                <a:gd name="T73" fmla="*/ 114 h 203"/>
                <a:gd name="T74" fmla="*/ 57 w 246"/>
                <a:gd name="T75" fmla="*/ 122 h 203"/>
                <a:gd name="T76" fmla="*/ 63 w 246"/>
                <a:gd name="T77" fmla="*/ 122 h 203"/>
                <a:gd name="T78" fmla="*/ 69 w 246"/>
                <a:gd name="T79" fmla="*/ 125 h 203"/>
                <a:gd name="T80" fmla="*/ 75 w 246"/>
                <a:gd name="T81" fmla="*/ 142 h 203"/>
                <a:gd name="T82" fmla="*/ 73 w 246"/>
                <a:gd name="T83" fmla="*/ 146 h 203"/>
                <a:gd name="T84" fmla="*/ 80 w 246"/>
                <a:gd name="T85" fmla="*/ 153 h 203"/>
                <a:gd name="T86" fmla="*/ 92 w 246"/>
                <a:gd name="T87" fmla="*/ 153 h 203"/>
                <a:gd name="T88" fmla="*/ 111 w 246"/>
                <a:gd name="T89" fmla="*/ 150 h 203"/>
                <a:gd name="T90" fmla="*/ 125 w 246"/>
                <a:gd name="T91" fmla="*/ 149 h 203"/>
                <a:gd name="T92" fmla="*/ 133 w 246"/>
                <a:gd name="T93" fmla="*/ 158 h 203"/>
                <a:gd name="T94" fmla="*/ 154 w 246"/>
                <a:gd name="T95" fmla="*/ 176 h 203"/>
                <a:gd name="T96" fmla="*/ 176 w 246"/>
                <a:gd name="T97" fmla="*/ 196 h 203"/>
                <a:gd name="T98" fmla="*/ 198 w 246"/>
                <a:gd name="T99" fmla="*/ 203 h 203"/>
                <a:gd name="T100" fmla="*/ 208 w 246"/>
                <a:gd name="T101" fmla="*/ 196 h 203"/>
                <a:gd name="T102" fmla="*/ 222 w 246"/>
                <a:gd name="T103" fmla="*/ 202 h 203"/>
                <a:gd name="T104" fmla="*/ 226 w 246"/>
                <a:gd name="T105" fmla="*/ 188 h 203"/>
                <a:gd name="T106" fmla="*/ 221 w 246"/>
                <a:gd name="T107" fmla="*/ 183 h 203"/>
                <a:gd name="T108" fmla="*/ 219 w 246"/>
                <a:gd name="T109" fmla="*/ 177 h 203"/>
                <a:gd name="T110" fmla="*/ 231 w 246"/>
                <a:gd name="T111" fmla="*/ 173 h 203"/>
                <a:gd name="T112" fmla="*/ 246 w 246"/>
                <a:gd name="T113" fmla="*/ 157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46" h="203">
                  <a:moveTo>
                    <a:pt x="245" y="152"/>
                  </a:moveTo>
                  <a:lnTo>
                    <a:pt x="244" y="150"/>
                  </a:lnTo>
                  <a:lnTo>
                    <a:pt x="242" y="150"/>
                  </a:lnTo>
                  <a:lnTo>
                    <a:pt x="241" y="149"/>
                  </a:lnTo>
                  <a:lnTo>
                    <a:pt x="239" y="148"/>
                  </a:lnTo>
                  <a:lnTo>
                    <a:pt x="238" y="148"/>
                  </a:lnTo>
                  <a:lnTo>
                    <a:pt x="237" y="146"/>
                  </a:lnTo>
                  <a:lnTo>
                    <a:pt x="234" y="145"/>
                  </a:lnTo>
                  <a:lnTo>
                    <a:pt x="234" y="143"/>
                  </a:lnTo>
                  <a:lnTo>
                    <a:pt x="233" y="141"/>
                  </a:lnTo>
                  <a:lnTo>
                    <a:pt x="233" y="139"/>
                  </a:lnTo>
                  <a:lnTo>
                    <a:pt x="233" y="138"/>
                  </a:lnTo>
                  <a:lnTo>
                    <a:pt x="233" y="137"/>
                  </a:lnTo>
                  <a:lnTo>
                    <a:pt x="233" y="135"/>
                  </a:lnTo>
                  <a:lnTo>
                    <a:pt x="233" y="135"/>
                  </a:lnTo>
                  <a:lnTo>
                    <a:pt x="233" y="134"/>
                  </a:lnTo>
                  <a:lnTo>
                    <a:pt x="231" y="134"/>
                  </a:lnTo>
                  <a:lnTo>
                    <a:pt x="231" y="134"/>
                  </a:lnTo>
                  <a:lnTo>
                    <a:pt x="231" y="133"/>
                  </a:lnTo>
                  <a:lnTo>
                    <a:pt x="231" y="131"/>
                  </a:lnTo>
                  <a:lnTo>
                    <a:pt x="230" y="131"/>
                  </a:lnTo>
                  <a:lnTo>
                    <a:pt x="230" y="131"/>
                  </a:lnTo>
                  <a:lnTo>
                    <a:pt x="229" y="131"/>
                  </a:lnTo>
                  <a:lnTo>
                    <a:pt x="227" y="131"/>
                  </a:lnTo>
                  <a:lnTo>
                    <a:pt x="227" y="131"/>
                  </a:lnTo>
                  <a:lnTo>
                    <a:pt x="226" y="131"/>
                  </a:lnTo>
                  <a:lnTo>
                    <a:pt x="225" y="131"/>
                  </a:lnTo>
                  <a:lnTo>
                    <a:pt x="225" y="133"/>
                  </a:lnTo>
                  <a:lnTo>
                    <a:pt x="223" y="133"/>
                  </a:lnTo>
                  <a:lnTo>
                    <a:pt x="222" y="134"/>
                  </a:lnTo>
                  <a:lnTo>
                    <a:pt x="221" y="134"/>
                  </a:lnTo>
                  <a:lnTo>
                    <a:pt x="219" y="134"/>
                  </a:lnTo>
                  <a:lnTo>
                    <a:pt x="219" y="134"/>
                  </a:lnTo>
                  <a:lnTo>
                    <a:pt x="218" y="134"/>
                  </a:lnTo>
                  <a:lnTo>
                    <a:pt x="216" y="134"/>
                  </a:lnTo>
                  <a:lnTo>
                    <a:pt x="215" y="134"/>
                  </a:lnTo>
                  <a:lnTo>
                    <a:pt x="215" y="133"/>
                  </a:lnTo>
                  <a:lnTo>
                    <a:pt x="212" y="131"/>
                  </a:lnTo>
                  <a:lnTo>
                    <a:pt x="211" y="130"/>
                  </a:lnTo>
                  <a:lnTo>
                    <a:pt x="208" y="129"/>
                  </a:lnTo>
                  <a:lnTo>
                    <a:pt x="207" y="127"/>
                  </a:lnTo>
                  <a:lnTo>
                    <a:pt x="206" y="126"/>
                  </a:lnTo>
                  <a:lnTo>
                    <a:pt x="206" y="125"/>
                  </a:lnTo>
                  <a:lnTo>
                    <a:pt x="204" y="123"/>
                  </a:lnTo>
                  <a:lnTo>
                    <a:pt x="204" y="122"/>
                  </a:lnTo>
                  <a:lnTo>
                    <a:pt x="204" y="121"/>
                  </a:lnTo>
                  <a:lnTo>
                    <a:pt x="204" y="121"/>
                  </a:lnTo>
                  <a:lnTo>
                    <a:pt x="204" y="119"/>
                  </a:lnTo>
                  <a:lnTo>
                    <a:pt x="204" y="119"/>
                  </a:lnTo>
                  <a:lnTo>
                    <a:pt x="203" y="119"/>
                  </a:lnTo>
                  <a:lnTo>
                    <a:pt x="203" y="119"/>
                  </a:lnTo>
                  <a:lnTo>
                    <a:pt x="203" y="118"/>
                  </a:lnTo>
                  <a:lnTo>
                    <a:pt x="202" y="118"/>
                  </a:lnTo>
                  <a:lnTo>
                    <a:pt x="191" y="118"/>
                  </a:lnTo>
                  <a:lnTo>
                    <a:pt x="189" y="118"/>
                  </a:lnTo>
                  <a:lnTo>
                    <a:pt x="187" y="118"/>
                  </a:lnTo>
                  <a:lnTo>
                    <a:pt x="185" y="118"/>
                  </a:lnTo>
                  <a:lnTo>
                    <a:pt x="184" y="116"/>
                  </a:lnTo>
                  <a:lnTo>
                    <a:pt x="183" y="116"/>
                  </a:lnTo>
                  <a:lnTo>
                    <a:pt x="181" y="115"/>
                  </a:lnTo>
                  <a:lnTo>
                    <a:pt x="180" y="114"/>
                  </a:lnTo>
                  <a:lnTo>
                    <a:pt x="180" y="114"/>
                  </a:lnTo>
                  <a:lnTo>
                    <a:pt x="179" y="111"/>
                  </a:lnTo>
                  <a:lnTo>
                    <a:pt x="177" y="108"/>
                  </a:lnTo>
                  <a:lnTo>
                    <a:pt x="175" y="107"/>
                  </a:lnTo>
                  <a:lnTo>
                    <a:pt x="173" y="106"/>
                  </a:lnTo>
                  <a:lnTo>
                    <a:pt x="171" y="103"/>
                  </a:lnTo>
                  <a:lnTo>
                    <a:pt x="169" y="102"/>
                  </a:lnTo>
                  <a:lnTo>
                    <a:pt x="165" y="99"/>
                  </a:lnTo>
                  <a:lnTo>
                    <a:pt x="164" y="96"/>
                  </a:lnTo>
                  <a:lnTo>
                    <a:pt x="162" y="96"/>
                  </a:lnTo>
                  <a:lnTo>
                    <a:pt x="161" y="95"/>
                  </a:lnTo>
                  <a:lnTo>
                    <a:pt x="160" y="95"/>
                  </a:lnTo>
                  <a:lnTo>
                    <a:pt x="158" y="94"/>
                  </a:lnTo>
                  <a:lnTo>
                    <a:pt x="157" y="94"/>
                  </a:lnTo>
                  <a:lnTo>
                    <a:pt x="156" y="92"/>
                  </a:lnTo>
                  <a:lnTo>
                    <a:pt x="154" y="92"/>
                  </a:lnTo>
                  <a:lnTo>
                    <a:pt x="153" y="92"/>
                  </a:lnTo>
                  <a:lnTo>
                    <a:pt x="152" y="92"/>
                  </a:lnTo>
                  <a:lnTo>
                    <a:pt x="149" y="92"/>
                  </a:lnTo>
                  <a:lnTo>
                    <a:pt x="146" y="92"/>
                  </a:lnTo>
                  <a:lnTo>
                    <a:pt x="145" y="91"/>
                  </a:lnTo>
                  <a:lnTo>
                    <a:pt x="144" y="89"/>
                  </a:lnTo>
                  <a:lnTo>
                    <a:pt x="142" y="88"/>
                  </a:lnTo>
                  <a:lnTo>
                    <a:pt x="140" y="87"/>
                  </a:lnTo>
                  <a:lnTo>
                    <a:pt x="140" y="84"/>
                  </a:lnTo>
                  <a:lnTo>
                    <a:pt x="138" y="83"/>
                  </a:lnTo>
                  <a:lnTo>
                    <a:pt x="138" y="83"/>
                  </a:lnTo>
                  <a:lnTo>
                    <a:pt x="137" y="81"/>
                  </a:lnTo>
                  <a:lnTo>
                    <a:pt x="137" y="81"/>
                  </a:lnTo>
                  <a:lnTo>
                    <a:pt x="135" y="80"/>
                  </a:lnTo>
                  <a:lnTo>
                    <a:pt x="134" y="80"/>
                  </a:lnTo>
                  <a:lnTo>
                    <a:pt x="133" y="80"/>
                  </a:lnTo>
                  <a:lnTo>
                    <a:pt x="133" y="80"/>
                  </a:lnTo>
                  <a:lnTo>
                    <a:pt x="131" y="80"/>
                  </a:lnTo>
                  <a:lnTo>
                    <a:pt x="130" y="80"/>
                  </a:lnTo>
                  <a:lnTo>
                    <a:pt x="130" y="80"/>
                  </a:lnTo>
                  <a:lnTo>
                    <a:pt x="129" y="79"/>
                  </a:lnTo>
                  <a:lnTo>
                    <a:pt x="127" y="79"/>
                  </a:lnTo>
                  <a:lnTo>
                    <a:pt x="127" y="77"/>
                  </a:lnTo>
                  <a:lnTo>
                    <a:pt x="127" y="77"/>
                  </a:lnTo>
                  <a:lnTo>
                    <a:pt x="126" y="76"/>
                  </a:lnTo>
                  <a:lnTo>
                    <a:pt x="126" y="75"/>
                  </a:lnTo>
                  <a:lnTo>
                    <a:pt x="125" y="75"/>
                  </a:lnTo>
                  <a:lnTo>
                    <a:pt x="125" y="73"/>
                  </a:lnTo>
                  <a:lnTo>
                    <a:pt x="123" y="73"/>
                  </a:lnTo>
                  <a:lnTo>
                    <a:pt x="123" y="72"/>
                  </a:lnTo>
                  <a:lnTo>
                    <a:pt x="122" y="72"/>
                  </a:lnTo>
                  <a:lnTo>
                    <a:pt x="121" y="72"/>
                  </a:lnTo>
                  <a:lnTo>
                    <a:pt x="121" y="71"/>
                  </a:lnTo>
                  <a:lnTo>
                    <a:pt x="119" y="71"/>
                  </a:lnTo>
                  <a:lnTo>
                    <a:pt x="119" y="71"/>
                  </a:lnTo>
                  <a:lnTo>
                    <a:pt x="118" y="69"/>
                  </a:lnTo>
                  <a:lnTo>
                    <a:pt x="118" y="69"/>
                  </a:lnTo>
                  <a:lnTo>
                    <a:pt x="118" y="69"/>
                  </a:lnTo>
                  <a:lnTo>
                    <a:pt x="117" y="68"/>
                  </a:lnTo>
                  <a:lnTo>
                    <a:pt x="117" y="68"/>
                  </a:lnTo>
                  <a:lnTo>
                    <a:pt x="117" y="67"/>
                  </a:lnTo>
                  <a:lnTo>
                    <a:pt x="117" y="67"/>
                  </a:lnTo>
                  <a:lnTo>
                    <a:pt x="117" y="65"/>
                  </a:lnTo>
                  <a:lnTo>
                    <a:pt x="117" y="65"/>
                  </a:lnTo>
                  <a:lnTo>
                    <a:pt x="115" y="64"/>
                  </a:lnTo>
                  <a:lnTo>
                    <a:pt x="115" y="64"/>
                  </a:lnTo>
                  <a:lnTo>
                    <a:pt x="115" y="62"/>
                  </a:lnTo>
                  <a:lnTo>
                    <a:pt x="114" y="62"/>
                  </a:lnTo>
                  <a:lnTo>
                    <a:pt x="114" y="62"/>
                  </a:lnTo>
                  <a:lnTo>
                    <a:pt x="112" y="61"/>
                  </a:lnTo>
                  <a:lnTo>
                    <a:pt x="111" y="61"/>
                  </a:lnTo>
                  <a:lnTo>
                    <a:pt x="110" y="60"/>
                  </a:lnTo>
                  <a:lnTo>
                    <a:pt x="110" y="58"/>
                  </a:lnTo>
                  <a:lnTo>
                    <a:pt x="110" y="57"/>
                  </a:lnTo>
                  <a:lnTo>
                    <a:pt x="108" y="54"/>
                  </a:lnTo>
                  <a:lnTo>
                    <a:pt x="108" y="53"/>
                  </a:lnTo>
                  <a:lnTo>
                    <a:pt x="108" y="50"/>
                  </a:lnTo>
                  <a:lnTo>
                    <a:pt x="108" y="48"/>
                  </a:lnTo>
                  <a:lnTo>
                    <a:pt x="108" y="45"/>
                  </a:lnTo>
                  <a:lnTo>
                    <a:pt x="108" y="44"/>
                  </a:lnTo>
                  <a:lnTo>
                    <a:pt x="110" y="42"/>
                  </a:lnTo>
                  <a:lnTo>
                    <a:pt x="110" y="41"/>
                  </a:lnTo>
                  <a:lnTo>
                    <a:pt x="110" y="41"/>
                  </a:lnTo>
                  <a:lnTo>
                    <a:pt x="111" y="38"/>
                  </a:lnTo>
                  <a:lnTo>
                    <a:pt x="112" y="35"/>
                  </a:lnTo>
                  <a:lnTo>
                    <a:pt x="114" y="33"/>
                  </a:lnTo>
                  <a:lnTo>
                    <a:pt x="115" y="29"/>
                  </a:lnTo>
                  <a:lnTo>
                    <a:pt x="115" y="25"/>
                  </a:lnTo>
                  <a:lnTo>
                    <a:pt x="117" y="23"/>
                  </a:lnTo>
                  <a:lnTo>
                    <a:pt x="118" y="21"/>
                  </a:lnTo>
                  <a:lnTo>
                    <a:pt x="118" y="21"/>
                  </a:lnTo>
                  <a:lnTo>
                    <a:pt x="117" y="19"/>
                  </a:lnTo>
                  <a:lnTo>
                    <a:pt x="115" y="18"/>
                  </a:lnTo>
                  <a:lnTo>
                    <a:pt x="114" y="18"/>
                  </a:lnTo>
                  <a:lnTo>
                    <a:pt x="112" y="17"/>
                  </a:lnTo>
                  <a:lnTo>
                    <a:pt x="111" y="14"/>
                  </a:lnTo>
                  <a:lnTo>
                    <a:pt x="110" y="12"/>
                  </a:lnTo>
                  <a:lnTo>
                    <a:pt x="108" y="10"/>
                  </a:lnTo>
                  <a:lnTo>
                    <a:pt x="106" y="8"/>
                  </a:lnTo>
                  <a:lnTo>
                    <a:pt x="104" y="7"/>
                  </a:lnTo>
                  <a:lnTo>
                    <a:pt x="103" y="7"/>
                  </a:lnTo>
                  <a:lnTo>
                    <a:pt x="102" y="6"/>
                  </a:lnTo>
                  <a:lnTo>
                    <a:pt x="100" y="6"/>
                  </a:lnTo>
                  <a:lnTo>
                    <a:pt x="99" y="6"/>
                  </a:lnTo>
                  <a:lnTo>
                    <a:pt x="96" y="6"/>
                  </a:lnTo>
                  <a:lnTo>
                    <a:pt x="96" y="6"/>
                  </a:lnTo>
                  <a:lnTo>
                    <a:pt x="95" y="6"/>
                  </a:lnTo>
                  <a:lnTo>
                    <a:pt x="92" y="6"/>
                  </a:lnTo>
                  <a:lnTo>
                    <a:pt x="91" y="4"/>
                  </a:lnTo>
                  <a:lnTo>
                    <a:pt x="88" y="4"/>
                  </a:lnTo>
                  <a:lnTo>
                    <a:pt x="85" y="3"/>
                  </a:lnTo>
                  <a:lnTo>
                    <a:pt x="83" y="2"/>
                  </a:lnTo>
                  <a:lnTo>
                    <a:pt x="80" y="2"/>
                  </a:lnTo>
                  <a:lnTo>
                    <a:pt x="79" y="0"/>
                  </a:lnTo>
                  <a:lnTo>
                    <a:pt x="77" y="0"/>
                  </a:lnTo>
                  <a:lnTo>
                    <a:pt x="76" y="2"/>
                  </a:lnTo>
                  <a:lnTo>
                    <a:pt x="76" y="3"/>
                  </a:lnTo>
                  <a:lnTo>
                    <a:pt x="75" y="4"/>
                  </a:lnTo>
                  <a:lnTo>
                    <a:pt x="73" y="4"/>
                  </a:lnTo>
                  <a:lnTo>
                    <a:pt x="73" y="4"/>
                  </a:lnTo>
                  <a:lnTo>
                    <a:pt x="72" y="4"/>
                  </a:lnTo>
                  <a:lnTo>
                    <a:pt x="72" y="4"/>
                  </a:lnTo>
                  <a:lnTo>
                    <a:pt x="71" y="6"/>
                  </a:lnTo>
                  <a:lnTo>
                    <a:pt x="71" y="6"/>
                  </a:lnTo>
                  <a:lnTo>
                    <a:pt x="69" y="7"/>
                  </a:lnTo>
                  <a:lnTo>
                    <a:pt x="68" y="8"/>
                  </a:lnTo>
                  <a:lnTo>
                    <a:pt x="65" y="10"/>
                  </a:lnTo>
                  <a:lnTo>
                    <a:pt x="64" y="10"/>
                  </a:lnTo>
                  <a:lnTo>
                    <a:pt x="63" y="10"/>
                  </a:lnTo>
                  <a:lnTo>
                    <a:pt x="63" y="10"/>
                  </a:lnTo>
                  <a:lnTo>
                    <a:pt x="61" y="10"/>
                  </a:lnTo>
                  <a:lnTo>
                    <a:pt x="61" y="10"/>
                  </a:lnTo>
                  <a:lnTo>
                    <a:pt x="60" y="10"/>
                  </a:lnTo>
                  <a:lnTo>
                    <a:pt x="58" y="10"/>
                  </a:lnTo>
                  <a:lnTo>
                    <a:pt x="57" y="11"/>
                  </a:lnTo>
                  <a:lnTo>
                    <a:pt x="56" y="11"/>
                  </a:lnTo>
                  <a:lnTo>
                    <a:pt x="54" y="12"/>
                  </a:lnTo>
                  <a:lnTo>
                    <a:pt x="53" y="14"/>
                  </a:lnTo>
                  <a:lnTo>
                    <a:pt x="52" y="15"/>
                  </a:lnTo>
                  <a:lnTo>
                    <a:pt x="49" y="19"/>
                  </a:lnTo>
                  <a:lnTo>
                    <a:pt x="45" y="22"/>
                  </a:lnTo>
                  <a:lnTo>
                    <a:pt x="42" y="25"/>
                  </a:lnTo>
                  <a:lnTo>
                    <a:pt x="41" y="26"/>
                  </a:lnTo>
                  <a:lnTo>
                    <a:pt x="40" y="26"/>
                  </a:lnTo>
                  <a:lnTo>
                    <a:pt x="38" y="27"/>
                  </a:lnTo>
                  <a:lnTo>
                    <a:pt x="38" y="29"/>
                  </a:lnTo>
                  <a:lnTo>
                    <a:pt x="37" y="30"/>
                  </a:lnTo>
                  <a:lnTo>
                    <a:pt x="37" y="31"/>
                  </a:lnTo>
                  <a:lnTo>
                    <a:pt x="37" y="33"/>
                  </a:lnTo>
                  <a:lnTo>
                    <a:pt x="36" y="33"/>
                  </a:lnTo>
                  <a:lnTo>
                    <a:pt x="36" y="34"/>
                  </a:lnTo>
                  <a:lnTo>
                    <a:pt x="36" y="35"/>
                  </a:lnTo>
                  <a:lnTo>
                    <a:pt x="36" y="37"/>
                  </a:lnTo>
                  <a:lnTo>
                    <a:pt x="34" y="38"/>
                  </a:lnTo>
                  <a:lnTo>
                    <a:pt x="34" y="41"/>
                  </a:lnTo>
                  <a:lnTo>
                    <a:pt x="33" y="41"/>
                  </a:lnTo>
                  <a:lnTo>
                    <a:pt x="33" y="44"/>
                  </a:lnTo>
                  <a:lnTo>
                    <a:pt x="31" y="44"/>
                  </a:lnTo>
                  <a:lnTo>
                    <a:pt x="30" y="45"/>
                  </a:lnTo>
                  <a:lnTo>
                    <a:pt x="29" y="46"/>
                  </a:lnTo>
                  <a:lnTo>
                    <a:pt x="27" y="48"/>
                  </a:lnTo>
                  <a:lnTo>
                    <a:pt x="26" y="48"/>
                  </a:lnTo>
                  <a:lnTo>
                    <a:pt x="25" y="49"/>
                  </a:lnTo>
                  <a:lnTo>
                    <a:pt x="23" y="49"/>
                  </a:lnTo>
                  <a:lnTo>
                    <a:pt x="22" y="50"/>
                  </a:lnTo>
                  <a:lnTo>
                    <a:pt x="21" y="50"/>
                  </a:lnTo>
                  <a:lnTo>
                    <a:pt x="19" y="50"/>
                  </a:lnTo>
                  <a:lnTo>
                    <a:pt x="17" y="52"/>
                  </a:lnTo>
                  <a:lnTo>
                    <a:pt x="14" y="52"/>
                  </a:lnTo>
                  <a:lnTo>
                    <a:pt x="11" y="53"/>
                  </a:lnTo>
                  <a:lnTo>
                    <a:pt x="9" y="53"/>
                  </a:lnTo>
                  <a:lnTo>
                    <a:pt x="4" y="54"/>
                  </a:lnTo>
                  <a:lnTo>
                    <a:pt x="2" y="54"/>
                  </a:lnTo>
                  <a:lnTo>
                    <a:pt x="2" y="56"/>
                  </a:lnTo>
                  <a:lnTo>
                    <a:pt x="2" y="57"/>
                  </a:lnTo>
                  <a:lnTo>
                    <a:pt x="2" y="60"/>
                  </a:lnTo>
                  <a:lnTo>
                    <a:pt x="2" y="62"/>
                  </a:lnTo>
                  <a:lnTo>
                    <a:pt x="2" y="64"/>
                  </a:lnTo>
                  <a:lnTo>
                    <a:pt x="0" y="65"/>
                  </a:lnTo>
                  <a:lnTo>
                    <a:pt x="2" y="67"/>
                  </a:lnTo>
                  <a:lnTo>
                    <a:pt x="2" y="68"/>
                  </a:lnTo>
                  <a:lnTo>
                    <a:pt x="2" y="68"/>
                  </a:lnTo>
                  <a:lnTo>
                    <a:pt x="2" y="69"/>
                  </a:lnTo>
                  <a:lnTo>
                    <a:pt x="3" y="69"/>
                  </a:lnTo>
                  <a:lnTo>
                    <a:pt x="3" y="69"/>
                  </a:lnTo>
                  <a:lnTo>
                    <a:pt x="4" y="71"/>
                  </a:lnTo>
                  <a:lnTo>
                    <a:pt x="4" y="71"/>
                  </a:lnTo>
                  <a:lnTo>
                    <a:pt x="6" y="72"/>
                  </a:lnTo>
                  <a:lnTo>
                    <a:pt x="7" y="72"/>
                  </a:lnTo>
                  <a:lnTo>
                    <a:pt x="7" y="73"/>
                  </a:lnTo>
                  <a:lnTo>
                    <a:pt x="9" y="75"/>
                  </a:lnTo>
                  <a:lnTo>
                    <a:pt x="9" y="77"/>
                  </a:lnTo>
                  <a:lnTo>
                    <a:pt x="9" y="79"/>
                  </a:lnTo>
                  <a:lnTo>
                    <a:pt x="10" y="83"/>
                  </a:lnTo>
                  <a:lnTo>
                    <a:pt x="10" y="85"/>
                  </a:lnTo>
                  <a:lnTo>
                    <a:pt x="11" y="87"/>
                  </a:lnTo>
                  <a:lnTo>
                    <a:pt x="10" y="88"/>
                  </a:lnTo>
                  <a:lnTo>
                    <a:pt x="10" y="89"/>
                  </a:lnTo>
                  <a:lnTo>
                    <a:pt x="10" y="89"/>
                  </a:lnTo>
                  <a:lnTo>
                    <a:pt x="9" y="91"/>
                  </a:lnTo>
                  <a:lnTo>
                    <a:pt x="9" y="92"/>
                  </a:lnTo>
                  <a:lnTo>
                    <a:pt x="10" y="92"/>
                  </a:lnTo>
                  <a:lnTo>
                    <a:pt x="13" y="94"/>
                  </a:lnTo>
                  <a:lnTo>
                    <a:pt x="14" y="94"/>
                  </a:lnTo>
                  <a:lnTo>
                    <a:pt x="17" y="94"/>
                  </a:lnTo>
                  <a:lnTo>
                    <a:pt x="18" y="94"/>
                  </a:lnTo>
                  <a:lnTo>
                    <a:pt x="21" y="94"/>
                  </a:lnTo>
                  <a:lnTo>
                    <a:pt x="22" y="94"/>
                  </a:lnTo>
                  <a:lnTo>
                    <a:pt x="23" y="92"/>
                  </a:lnTo>
                  <a:lnTo>
                    <a:pt x="26" y="92"/>
                  </a:lnTo>
                  <a:lnTo>
                    <a:pt x="27" y="92"/>
                  </a:lnTo>
                  <a:lnTo>
                    <a:pt x="29" y="92"/>
                  </a:lnTo>
                  <a:lnTo>
                    <a:pt x="29" y="94"/>
                  </a:lnTo>
                  <a:lnTo>
                    <a:pt x="30" y="94"/>
                  </a:lnTo>
                  <a:lnTo>
                    <a:pt x="30" y="94"/>
                  </a:lnTo>
                  <a:lnTo>
                    <a:pt x="30" y="95"/>
                  </a:lnTo>
                  <a:lnTo>
                    <a:pt x="30" y="95"/>
                  </a:lnTo>
                  <a:lnTo>
                    <a:pt x="30" y="95"/>
                  </a:lnTo>
                  <a:lnTo>
                    <a:pt x="30" y="96"/>
                  </a:lnTo>
                  <a:lnTo>
                    <a:pt x="30" y="98"/>
                  </a:lnTo>
                  <a:lnTo>
                    <a:pt x="29" y="100"/>
                  </a:lnTo>
                  <a:lnTo>
                    <a:pt x="29" y="102"/>
                  </a:lnTo>
                  <a:lnTo>
                    <a:pt x="29" y="104"/>
                  </a:lnTo>
                  <a:lnTo>
                    <a:pt x="29" y="106"/>
                  </a:lnTo>
                  <a:lnTo>
                    <a:pt x="29" y="106"/>
                  </a:lnTo>
                  <a:lnTo>
                    <a:pt x="29" y="108"/>
                  </a:lnTo>
                  <a:lnTo>
                    <a:pt x="29" y="111"/>
                  </a:lnTo>
                  <a:lnTo>
                    <a:pt x="30" y="112"/>
                  </a:lnTo>
                  <a:lnTo>
                    <a:pt x="30" y="112"/>
                  </a:lnTo>
                  <a:lnTo>
                    <a:pt x="31" y="112"/>
                  </a:lnTo>
                  <a:lnTo>
                    <a:pt x="36" y="112"/>
                  </a:lnTo>
                  <a:lnTo>
                    <a:pt x="36" y="112"/>
                  </a:lnTo>
                  <a:lnTo>
                    <a:pt x="36" y="112"/>
                  </a:lnTo>
                  <a:lnTo>
                    <a:pt x="37" y="111"/>
                  </a:lnTo>
                  <a:lnTo>
                    <a:pt x="38" y="112"/>
                  </a:lnTo>
                  <a:lnTo>
                    <a:pt x="40" y="112"/>
                  </a:lnTo>
                  <a:lnTo>
                    <a:pt x="41" y="112"/>
                  </a:lnTo>
                  <a:lnTo>
                    <a:pt x="42" y="112"/>
                  </a:lnTo>
                  <a:lnTo>
                    <a:pt x="45" y="114"/>
                  </a:lnTo>
                  <a:lnTo>
                    <a:pt x="46" y="114"/>
                  </a:lnTo>
                  <a:lnTo>
                    <a:pt x="48" y="115"/>
                  </a:lnTo>
                  <a:lnTo>
                    <a:pt x="49" y="116"/>
                  </a:lnTo>
                  <a:lnTo>
                    <a:pt x="49" y="116"/>
                  </a:lnTo>
                  <a:lnTo>
                    <a:pt x="52" y="118"/>
                  </a:lnTo>
                  <a:lnTo>
                    <a:pt x="53" y="121"/>
                  </a:lnTo>
                  <a:lnTo>
                    <a:pt x="56" y="122"/>
                  </a:lnTo>
                  <a:lnTo>
                    <a:pt x="57" y="122"/>
                  </a:lnTo>
                  <a:lnTo>
                    <a:pt x="58" y="123"/>
                  </a:lnTo>
                  <a:lnTo>
                    <a:pt x="58" y="123"/>
                  </a:lnTo>
                  <a:lnTo>
                    <a:pt x="60" y="123"/>
                  </a:lnTo>
                  <a:lnTo>
                    <a:pt x="60" y="123"/>
                  </a:lnTo>
                  <a:lnTo>
                    <a:pt x="61" y="123"/>
                  </a:lnTo>
                  <a:lnTo>
                    <a:pt x="61" y="123"/>
                  </a:lnTo>
                  <a:lnTo>
                    <a:pt x="63" y="123"/>
                  </a:lnTo>
                  <a:lnTo>
                    <a:pt x="63" y="122"/>
                  </a:lnTo>
                  <a:lnTo>
                    <a:pt x="64" y="122"/>
                  </a:lnTo>
                  <a:lnTo>
                    <a:pt x="64" y="122"/>
                  </a:lnTo>
                  <a:lnTo>
                    <a:pt x="65" y="122"/>
                  </a:lnTo>
                  <a:lnTo>
                    <a:pt x="65" y="122"/>
                  </a:lnTo>
                  <a:lnTo>
                    <a:pt x="67" y="123"/>
                  </a:lnTo>
                  <a:lnTo>
                    <a:pt x="68" y="123"/>
                  </a:lnTo>
                  <a:lnTo>
                    <a:pt x="68" y="125"/>
                  </a:lnTo>
                  <a:lnTo>
                    <a:pt x="69" y="125"/>
                  </a:lnTo>
                  <a:lnTo>
                    <a:pt x="71" y="127"/>
                  </a:lnTo>
                  <a:lnTo>
                    <a:pt x="72" y="130"/>
                  </a:lnTo>
                  <a:lnTo>
                    <a:pt x="73" y="134"/>
                  </a:lnTo>
                  <a:lnTo>
                    <a:pt x="75" y="137"/>
                  </a:lnTo>
                  <a:lnTo>
                    <a:pt x="75" y="138"/>
                  </a:lnTo>
                  <a:lnTo>
                    <a:pt x="75" y="141"/>
                  </a:lnTo>
                  <a:lnTo>
                    <a:pt x="75" y="141"/>
                  </a:lnTo>
                  <a:lnTo>
                    <a:pt x="75" y="142"/>
                  </a:lnTo>
                  <a:lnTo>
                    <a:pt x="75" y="142"/>
                  </a:lnTo>
                  <a:lnTo>
                    <a:pt x="75" y="142"/>
                  </a:lnTo>
                  <a:lnTo>
                    <a:pt x="73" y="142"/>
                  </a:lnTo>
                  <a:lnTo>
                    <a:pt x="73" y="143"/>
                  </a:lnTo>
                  <a:lnTo>
                    <a:pt x="73" y="143"/>
                  </a:lnTo>
                  <a:lnTo>
                    <a:pt x="73" y="143"/>
                  </a:lnTo>
                  <a:lnTo>
                    <a:pt x="73" y="145"/>
                  </a:lnTo>
                  <a:lnTo>
                    <a:pt x="73" y="146"/>
                  </a:lnTo>
                  <a:lnTo>
                    <a:pt x="73" y="148"/>
                  </a:lnTo>
                  <a:lnTo>
                    <a:pt x="75" y="149"/>
                  </a:lnTo>
                  <a:lnTo>
                    <a:pt x="75" y="149"/>
                  </a:lnTo>
                  <a:lnTo>
                    <a:pt x="76" y="150"/>
                  </a:lnTo>
                  <a:lnTo>
                    <a:pt x="76" y="152"/>
                  </a:lnTo>
                  <a:lnTo>
                    <a:pt x="77" y="152"/>
                  </a:lnTo>
                  <a:lnTo>
                    <a:pt x="79" y="153"/>
                  </a:lnTo>
                  <a:lnTo>
                    <a:pt x="80" y="153"/>
                  </a:lnTo>
                  <a:lnTo>
                    <a:pt x="83" y="154"/>
                  </a:lnTo>
                  <a:lnTo>
                    <a:pt x="84" y="156"/>
                  </a:lnTo>
                  <a:lnTo>
                    <a:pt x="85" y="156"/>
                  </a:lnTo>
                  <a:lnTo>
                    <a:pt x="85" y="156"/>
                  </a:lnTo>
                  <a:lnTo>
                    <a:pt x="87" y="156"/>
                  </a:lnTo>
                  <a:lnTo>
                    <a:pt x="88" y="156"/>
                  </a:lnTo>
                  <a:lnTo>
                    <a:pt x="91" y="154"/>
                  </a:lnTo>
                  <a:lnTo>
                    <a:pt x="92" y="153"/>
                  </a:lnTo>
                  <a:lnTo>
                    <a:pt x="96" y="152"/>
                  </a:lnTo>
                  <a:lnTo>
                    <a:pt x="99" y="150"/>
                  </a:lnTo>
                  <a:lnTo>
                    <a:pt x="102" y="150"/>
                  </a:lnTo>
                  <a:lnTo>
                    <a:pt x="103" y="150"/>
                  </a:lnTo>
                  <a:lnTo>
                    <a:pt x="104" y="150"/>
                  </a:lnTo>
                  <a:lnTo>
                    <a:pt x="106" y="150"/>
                  </a:lnTo>
                  <a:lnTo>
                    <a:pt x="108" y="150"/>
                  </a:lnTo>
                  <a:lnTo>
                    <a:pt x="111" y="150"/>
                  </a:lnTo>
                  <a:lnTo>
                    <a:pt x="114" y="150"/>
                  </a:lnTo>
                  <a:lnTo>
                    <a:pt x="117" y="150"/>
                  </a:lnTo>
                  <a:lnTo>
                    <a:pt x="118" y="150"/>
                  </a:lnTo>
                  <a:lnTo>
                    <a:pt x="121" y="150"/>
                  </a:lnTo>
                  <a:lnTo>
                    <a:pt x="122" y="150"/>
                  </a:lnTo>
                  <a:lnTo>
                    <a:pt x="123" y="149"/>
                  </a:lnTo>
                  <a:lnTo>
                    <a:pt x="123" y="149"/>
                  </a:lnTo>
                  <a:lnTo>
                    <a:pt x="125" y="149"/>
                  </a:lnTo>
                  <a:lnTo>
                    <a:pt x="125" y="150"/>
                  </a:lnTo>
                  <a:lnTo>
                    <a:pt x="126" y="150"/>
                  </a:lnTo>
                  <a:lnTo>
                    <a:pt x="126" y="150"/>
                  </a:lnTo>
                  <a:lnTo>
                    <a:pt x="127" y="152"/>
                  </a:lnTo>
                  <a:lnTo>
                    <a:pt x="127" y="153"/>
                  </a:lnTo>
                  <a:lnTo>
                    <a:pt x="129" y="153"/>
                  </a:lnTo>
                  <a:lnTo>
                    <a:pt x="130" y="156"/>
                  </a:lnTo>
                  <a:lnTo>
                    <a:pt x="133" y="158"/>
                  </a:lnTo>
                  <a:lnTo>
                    <a:pt x="135" y="161"/>
                  </a:lnTo>
                  <a:lnTo>
                    <a:pt x="138" y="164"/>
                  </a:lnTo>
                  <a:lnTo>
                    <a:pt x="141" y="166"/>
                  </a:lnTo>
                  <a:lnTo>
                    <a:pt x="144" y="168"/>
                  </a:lnTo>
                  <a:lnTo>
                    <a:pt x="146" y="170"/>
                  </a:lnTo>
                  <a:lnTo>
                    <a:pt x="149" y="172"/>
                  </a:lnTo>
                  <a:lnTo>
                    <a:pt x="152" y="173"/>
                  </a:lnTo>
                  <a:lnTo>
                    <a:pt x="154" y="176"/>
                  </a:lnTo>
                  <a:lnTo>
                    <a:pt x="157" y="177"/>
                  </a:lnTo>
                  <a:lnTo>
                    <a:pt x="158" y="180"/>
                  </a:lnTo>
                  <a:lnTo>
                    <a:pt x="160" y="183"/>
                  </a:lnTo>
                  <a:lnTo>
                    <a:pt x="162" y="185"/>
                  </a:lnTo>
                  <a:lnTo>
                    <a:pt x="165" y="188"/>
                  </a:lnTo>
                  <a:lnTo>
                    <a:pt x="169" y="191"/>
                  </a:lnTo>
                  <a:lnTo>
                    <a:pt x="172" y="193"/>
                  </a:lnTo>
                  <a:lnTo>
                    <a:pt x="176" y="196"/>
                  </a:lnTo>
                  <a:lnTo>
                    <a:pt x="180" y="199"/>
                  </a:lnTo>
                  <a:lnTo>
                    <a:pt x="184" y="200"/>
                  </a:lnTo>
                  <a:lnTo>
                    <a:pt x="188" y="202"/>
                  </a:lnTo>
                  <a:lnTo>
                    <a:pt x="192" y="203"/>
                  </a:lnTo>
                  <a:lnTo>
                    <a:pt x="194" y="203"/>
                  </a:lnTo>
                  <a:lnTo>
                    <a:pt x="195" y="203"/>
                  </a:lnTo>
                  <a:lnTo>
                    <a:pt x="196" y="203"/>
                  </a:lnTo>
                  <a:lnTo>
                    <a:pt x="198" y="203"/>
                  </a:lnTo>
                  <a:lnTo>
                    <a:pt x="199" y="203"/>
                  </a:lnTo>
                  <a:lnTo>
                    <a:pt x="202" y="202"/>
                  </a:lnTo>
                  <a:lnTo>
                    <a:pt x="203" y="200"/>
                  </a:lnTo>
                  <a:lnTo>
                    <a:pt x="204" y="199"/>
                  </a:lnTo>
                  <a:lnTo>
                    <a:pt x="206" y="198"/>
                  </a:lnTo>
                  <a:lnTo>
                    <a:pt x="206" y="198"/>
                  </a:lnTo>
                  <a:lnTo>
                    <a:pt x="207" y="198"/>
                  </a:lnTo>
                  <a:lnTo>
                    <a:pt x="208" y="196"/>
                  </a:lnTo>
                  <a:lnTo>
                    <a:pt x="210" y="196"/>
                  </a:lnTo>
                  <a:lnTo>
                    <a:pt x="211" y="198"/>
                  </a:lnTo>
                  <a:lnTo>
                    <a:pt x="214" y="198"/>
                  </a:lnTo>
                  <a:lnTo>
                    <a:pt x="215" y="198"/>
                  </a:lnTo>
                  <a:lnTo>
                    <a:pt x="218" y="199"/>
                  </a:lnTo>
                  <a:lnTo>
                    <a:pt x="219" y="200"/>
                  </a:lnTo>
                  <a:lnTo>
                    <a:pt x="221" y="202"/>
                  </a:lnTo>
                  <a:lnTo>
                    <a:pt x="222" y="202"/>
                  </a:lnTo>
                  <a:lnTo>
                    <a:pt x="222" y="199"/>
                  </a:lnTo>
                  <a:lnTo>
                    <a:pt x="222" y="198"/>
                  </a:lnTo>
                  <a:lnTo>
                    <a:pt x="222" y="195"/>
                  </a:lnTo>
                  <a:lnTo>
                    <a:pt x="223" y="193"/>
                  </a:lnTo>
                  <a:lnTo>
                    <a:pt x="225" y="191"/>
                  </a:lnTo>
                  <a:lnTo>
                    <a:pt x="226" y="189"/>
                  </a:lnTo>
                  <a:lnTo>
                    <a:pt x="226" y="189"/>
                  </a:lnTo>
                  <a:lnTo>
                    <a:pt x="226" y="188"/>
                  </a:lnTo>
                  <a:lnTo>
                    <a:pt x="226" y="187"/>
                  </a:lnTo>
                  <a:lnTo>
                    <a:pt x="226" y="187"/>
                  </a:lnTo>
                  <a:lnTo>
                    <a:pt x="226" y="185"/>
                  </a:lnTo>
                  <a:lnTo>
                    <a:pt x="225" y="184"/>
                  </a:lnTo>
                  <a:lnTo>
                    <a:pt x="223" y="184"/>
                  </a:lnTo>
                  <a:lnTo>
                    <a:pt x="223" y="184"/>
                  </a:lnTo>
                  <a:lnTo>
                    <a:pt x="222" y="183"/>
                  </a:lnTo>
                  <a:lnTo>
                    <a:pt x="221" y="183"/>
                  </a:lnTo>
                  <a:lnTo>
                    <a:pt x="221" y="181"/>
                  </a:lnTo>
                  <a:lnTo>
                    <a:pt x="219" y="181"/>
                  </a:lnTo>
                  <a:lnTo>
                    <a:pt x="219" y="180"/>
                  </a:lnTo>
                  <a:lnTo>
                    <a:pt x="219" y="180"/>
                  </a:lnTo>
                  <a:lnTo>
                    <a:pt x="219" y="179"/>
                  </a:lnTo>
                  <a:lnTo>
                    <a:pt x="219" y="179"/>
                  </a:lnTo>
                  <a:lnTo>
                    <a:pt x="219" y="177"/>
                  </a:lnTo>
                  <a:lnTo>
                    <a:pt x="219" y="177"/>
                  </a:lnTo>
                  <a:lnTo>
                    <a:pt x="221" y="177"/>
                  </a:lnTo>
                  <a:lnTo>
                    <a:pt x="221" y="176"/>
                  </a:lnTo>
                  <a:lnTo>
                    <a:pt x="222" y="176"/>
                  </a:lnTo>
                  <a:lnTo>
                    <a:pt x="222" y="176"/>
                  </a:lnTo>
                  <a:lnTo>
                    <a:pt x="223" y="175"/>
                  </a:lnTo>
                  <a:lnTo>
                    <a:pt x="226" y="175"/>
                  </a:lnTo>
                  <a:lnTo>
                    <a:pt x="229" y="175"/>
                  </a:lnTo>
                  <a:lnTo>
                    <a:pt x="231" y="173"/>
                  </a:lnTo>
                  <a:lnTo>
                    <a:pt x="234" y="172"/>
                  </a:lnTo>
                  <a:lnTo>
                    <a:pt x="235" y="170"/>
                  </a:lnTo>
                  <a:lnTo>
                    <a:pt x="238" y="169"/>
                  </a:lnTo>
                  <a:lnTo>
                    <a:pt x="241" y="168"/>
                  </a:lnTo>
                  <a:lnTo>
                    <a:pt x="242" y="165"/>
                  </a:lnTo>
                  <a:lnTo>
                    <a:pt x="245" y="162"/>
                  </a:lnTo>
                  <a:lnTo>
                    <a:pt x="246" y="161"/>
                  </a:lnTo>
                  <a:lnTo>
                    <a:pt x="246" y="157"/>
                  </a:lnTo>
                  <a:lnTo>
                    <a:pt x="246" y="156"/>
                  </a:lnTo>
                  <a:lnTo>
                    <a:pt x="246" y="154"/>
                  </a:lnTo>
                  <a:lnTo>
                    <a:pt x="245" y="153"/>
                  </a:lnTo>
                  <a:lnTo>
                    <a:pt x="245" y="152"/>
                  </a:lnTo>
                  <a:lnTo>
                    <a:pt x="245" y="152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65" name="Freeform 75"/>
            <p:cNvSpPr>
              <a:spLocks/>
            </p:cNvSpPr>
            <p:nvPr/>
          </p:nvSpPr>
          <p:spPr bwMode="auto">
            <a:xfrm>
              <a:off x="3839732" y="4000948"/>
              <a:ext cx="209416" cy="146365"/>
            </a:xfrm>
            <a:custGeom>
              <a:avLst/>
              <a:gdLst>
                <a:gd name="T0" fmla="*/ 22 w 93"/>
                <a:gd name="T1" fmla="*/ 31 h 65"/>
                <a:gd name="T2" fmla="*/ 25 w 93"/>
                <a:gd name="T3" fmla="*/ 33 h 65"/>
                <a:gd name="T4" fmla="*/ 27 w 93"/>
                <a:gd name="T5" fmla="*/ 34 h 65"/>
                <a:gd name="T6" fmla="*/ 29 w 93"/>
                <a:gd name="T7" fmla="*/ 38 h 65"/>
                <a:gd name="T8" fmla="*/ 29 w 93"/>
                <a:gd name="T9" fmla="*/ 42 h 65"/>
                <a:gd name="T10" fmla="*/ 31 w 93"/>
                <a:gd name="T11" fmla="*/ 45 h 65"/>
                <a:gd name="T12" fmla="*/ 34 w 93"/>
                <a:gd name="T13" fmla="*/ 49 h 65"/>
                <a:gd name="T14" fmla="*/ 34 w 93"/>
                <a:gd name="T15" fmla="*/ 56 h 65"/>
                <a:gd name="T16" fmla="*/ 38 w 93"/>
                <a:gd name="T17" fmla="*/ 64 h 65"/>
                <a:gd name="T18" fmla="*/ 46 w 93"/>
                <a:gd name="T19" fmla="*/ 62 h 65"/>
                <a:gd name="T20" fmla="*/ 53 w 93"/>
                <a:gd name="T21" fmla="*/ 61 h 65"/>
                <a:gd name="T22" fmla="*/ 56 w 93"/>
                <a:gd name="T23" fmla="*/ 60 h 65"/>
                <a:gd name="T24" fmla="*/ 58 w 93"/>
                <a:gd name="T25" fmla="*/ 57 h 65"/>
                <a:gd name="T26" fmla="*/ 62 w 93"/>
                <a:gd name="T27" fmla="*/ 56 h 65"/>
                <a:gd name="T28" fmla="*/ 68 w 93"/>
                <a:gd name="T29" fmla="*/ 56 h 65"/>
                <a:gd name="T30" fmla="*/ 74 w 93"/>
                <a:gd name="T31" fmla="*/ 56 h 65"/>
                <a:gd name="T32" fmla="*/ 80 w 93"/>
                <a:gd name="T33" fmla="*/ 58 h 65"/>
                <a:gd name="T34" fmla="*/ 84 w 93"/>
                <a:gd name="T35" fmla="*/ 62 h 65"/>
                <a:gd name="T36" fmla="*/ 87 w 93"/>
                <a:gd name="T37" fmla="*/ 64 h 65"/>
                <a:gd name="T38" fmla="*/ 92 w 93"/>
                <a:gd name="T39" fmla="*/ 60 h 65"/>
                <a:gd name="T40" fmla="*/ 93 w 93"/>
                <a:gd name="T41" fmla="*/ 52 h 65"/>
                <a:gd name="T42" fmla="*/ 93 w 93"/>
                <a:gd name="T43" fmla="*/ 48 h 65"/>
                <a:gd name="T44" fmla="*/ 92 w 93"/>
                <a:gd name="T45" fmla="*/ 48 h 65"/>
                <a:gd name="T46" fmla="*/ 92 w 93"/>
                <a:gd name="T47" fmla="*/ 42 h 65"/>
                <a:gd name="T48" fmla="*/ 91 w 93"/>
                <a:gd name="T49" fmla="*/ 38 h 65"/>
                <a:gd name="T50" fmla="*/ 88 w 93"/>
                <a:gd name="T51" fmla="*/ 34 h 65"/>
                <a:gd name="T52" fmla="*/ 85 w 93"/>
                <a:gd name="T53" fmla="*/ 30 h 65"/>
                <a:gd name="T54" fmla="*/ 85 w 93"/>
                <a:gd name="T55" fmla="*/ 27 h 65"/>
                <a:gd name="T56" fmla="*/ 84 w 93"/>
                <a:gd name="T57" fmla="*/ 26 h 65"/>
                <a:gd name="T58" fmla="*/ 80 w 93"/>
                <a:gd name="T59" fmla="*/ 25 h 65"/>
                <a:gd name="T60" fmla="*/ 73 w 93"/>
                <a:gd name="T61" fmla="*/ 22 h 65"/>
                <a:gd name="T62" fmla="*/ 68 w 93"/>
                <a:gd name="T63" fmla="*/ 18 h 65"/>
                <a:gd name="T64" fmla="*/ 62 w 93"/>
                <a:gd name="T65" fmla="*/ 18 h 65"/>
                <a:gd name="T66" fmla="*/ 57 w 93"/>
                <a:gd name="T67" fmla="*/ 16 h 65"/>
                <a:gd name="T68" fmla="*/ 52 w 93"/>
                <a:gd name="T69" fmla="*/ 16 h 65"/>
                <a:gd name="T70" fmla="*/ 43 w 93"/>
                <a:gd name="T71" fmla="*/ 16 h 65"/>
                <a:gd name="T72" fmla="*/ 38 w 93"/>
                <a:gd name="T73" fmla="*/ 12 h 65"/>
                <a:gd name="T74" fmla="*/ 33 w 93"/>
                <a:gd name="T75" fmla="*/ 4 h 65"/>
                <a:gd name="T76" fmla="*/ 27 w 93"/>
                <a:gd name="T77" fmla="*/ 3 h 65"/>
                <a:gd name="T78" fmla="*/ 20 w 93"/>
                <a:gd name="T79" fmla="*/ 0 h 65"/>
                <a:gd name="T80" fmla="*/ 16 w 93"/>
                <a:gd name="T81" fmla="*/ 0 h 65"/>
                <a:gd name="T82" fmla="*/ 12 w 93"/>
                <a:gd name="T83" fmla="*/ 2 h 65"/>
                <a:gd name="T84" fmla="*/ 10 w 93"/>
                <a:gd name="T85" fmla="*/ 2 h 65"/>
                <a:gd name="T86" fmla="*/ 6 w 93"/>
                <a:gd name="T87" fmla="*/ 2 h 65"/>
                <a:gd name="T88" fmla="*/ 3 w 93"/>
                <a:gd name="T89" fmla="*/ 6 h 65"/>
                <a:gd name="T90" fmla="*/ 3 w 93"/>
                <a:gd name="T91" fmla="*/ 18 h 65"/>
                <a:gd name="T92" fmla="*/ 0 w 93"/>
                <a:gd name="T93" fmla="*/ 27 h 65"/>
                <a:gd name="T94" fmla="*/ 7 w 93"/>
                <a:gd name="T95" fmla="*/ 30 h 65"/>
                <a:gd name="T96" fmla="*/ 15 w 93"/>
                <a:gd name="T97" fmla="*/ 3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93" h="65">
                  <a:moveTo>
                    <a:pt x="15" y="31"/>
                  </a:moveTo>
                  <a:lnTo>
                    <a:pt x="19" y="31"/>
                  </a:lnTo>
                  <a:lnTo>
                    <a:pt x="20" y="31"/>
                  </a:lnTo>
                  <a:lnTo>
                    <a:pt x="22" y="31"/>
                  </a:lnTo>
                  <a:lnTo>
                    <a:pt x="22" y="33"/>
                  </a:lnTo>
                  <a:lnTo>
                    <a:pt x="22" y="33"/>
                  </a:lnTo>
                  <a:lnTo>
                    <a:pt x="23" y="33"/>
                  </a:lnTo>
                  <a:lnTo>
                    <a:pt x="25" y="33"/>
                  </a:lnTo>
                  <a:lnTo>
                    <a:pt x="26" y="33"/>
                  </a:lnTo>
                  <a:lnTo>
                    <a:pt x="26" y="34"/>
                  </a:lnTo>
                  <a:lnTo>
                    <a:pt x="27" y="34"/>
                  </a:lnTo>
                  <a:lnTo>
                    <a:pt x="27" y="34"/>
                  </a:lnTo>
                  <a:lnTo>
                    <a:pt x="29" y="35"/>
                  </a:lnTo>
                  <a:lnTo>
                    <a:pt x="29" y="35"/>
                  </a:lnTo>
                  <a:lnTo>
                    <a:pt x="29" y="37"/>
                  </a:lnTo>
                  <a:lnTo>
                    <a:pt x="29" y="38"/>
                  </a:lnTo>
                  <a:lnTo>
                    <a:pt x="29" y="39"/>
                  </a:lnTo>
                  <a:lnTo>
                    <a:pt x="29" y="41"/>
                  </a:lnTo>
                  <a:lnTo>
                    <a:pt x="29" y="41"/>
                  </a:lnTo>
                  <a:lnTo>
                    <a:pt x="29" y="42"/>
                  </a:lnTo>
                  <a:lnTo>
                    <a:pt x="29" y="42"/>
                  </a:lnTo>
                  <a:lnTo>
                    <a:pt x="30" y="43"/>
                  </a:lnTo>
                  <a:lnTo>
                    <a:pt x="31" y="43"/>
                  </a:lnTo>
                  <a:lnTo>
                    <a:pt x="31" y="45"/>
                  </a:lnTo>
                  <a:lnTo>
                    <a:pt x="33" y="46"/>
                  </a:lnTo>
                  <a:lnTo>
                    <a:pt x="34" y="46"/>
                  </a:lnTo>
                  <a:lnTo>
                    <a:pt x="34" y="46"/>
                  </a:lnTo>
                  <a:lnTo>
                    <a:pt x="34" y="49"/>
                  </a:lnTo>
                  <a:lnTo>
                    <a:pt x="34" y="50"/>
                  </a:lnTo>
                  <a:lnTo>
                    <a:pt x="34" y="52"/>
                  </a:lnTo>
                  <a:lnTo>
                    <a:pt x="34" y="53"/>
                  </a:lnTo>
                  <a:lnTo>
                    <a:pt x="34" y="56"/>
                  </a:lnTo>
                  <a:lnTo>
                    <a:pt x="35" y="57"/>
                  </a:lnTo>
                  <a:lnTo>
                    <a:pt x="37" y="60"/>
                  </a:lnTo>
                  <a:lnTo>
                    <a:pt x="38" y="62"/>
                  </a:lnTo>
                  <a:lnTo>
                    <a:pt x="38" y="64"/>
                  </a:lnTo>
                  <a:lnTo>
                    <a:pt x="39" y="65"/>
                  </a:lnTo>
                  <a:lnTo>
                    <a:pt x="41" y="65"/>
                  </a:lnTo>
                  <a:lnTo>
                    <a:pt x="43" y="64"/>
                  </a:lnTo>
                  <a:lnTo>
                    <a:pt x="46" y="62"/>
                  </a:lnTo>
                  <a:lnTo>
                    <a:pt x="49" y="62"/>
                  </a:lnTo>
                  <a:lnTo>
                    <a:pt x="50" y="62"/>
                  </a:lnTo>
                  <a:lnTo>
                    <a:pt x="52" y="61"/>
                  </a:lnTo>
                  <a:lnTo>
                    <a:pt x="53" y="61"/>
                  </a:lnTo>
                  <a:lnTo>
                    <a:pt x="54" y="61"/>
                  </a:lnTo>
                  <a:lnTo>
                    <a:pt x="54" y="61"/>
                  </a:lnTo>
                  <a:lnTo>
                    <a:pt x="56" y="61"/>
                  </a:lnTo>
                  <a:lnTo>
                    <a:pt x="56" y="60"/>
                  </a:lnTo>
                  <a:lnTo>
                    <a:pt x="57" y="60"/>
                  </a:lnTo>
                  <a:lnTo>
                    <a:pt x="57" y="58"/>
                  </a:lnTo>
                  <a:lnTo>
                    <a:pt x="57" y="58"/>
                  </a:lnTo>
                  <a:lnTo>
                    <a:pt x="58" y="57"/>
                  </a:lnTo>
                  <a:lnTo>
                    <a:pt x="58" y="57"/>
                  </a:lnTo>
                  <a:lnTo>
                    <a:pt x="60" y="56"/>
                  </a:lnTo>
                  <a:lnTo>
                    <a:pt x="61" y="56"/>
                  </a:lnTo>
                  <a:lnTo>
                    <a:pt x="62" y="56"/>
                  </a:lnTo>
                  <a:lnTo>
                    <a:pt x="62" y="56"/>
                  </a:lnTo>
                  <a:lnTo>
                    <a:pt x="64" y="56"/>
                  </a:lnTo>
                  <a:lnTo>
                    <a:pt x="65" y="56"/>
                  </a:lnTo>
                  <a:lnTo>
                    <a:pt x="68" y="56"/>
                  </a:lnTo>
                  <a:lnTo>
                    <a:pt x="70" y="56"/>
                  </a:lnTo>
                  <a:lnTo>
                    <a:pt x="73" y="56"/>
                  </a:lnTo>
                  <a:lnTo>
                    <a:pt x="73" y="56"/>
                  </a:lnTo>
                  <a:lnTo>
                    <a:pt x="74" y="56"/>
                  </a:lnTo>
                  <a:lnTo>
                    <a:pt x="76" y="56"/>
                  </a:lnTo>
                  <a:lnTo>
                    <a:pt x="77" y="57"/>
                  </a:lnTo>
                  <a:lnTo>
                    <a:pt x="79" y="57"/>
                  </a:lnTo>
                  <a:lnTo>
                    <a:pt x="80" y="58"/>
                  </a:lnTo>
                  <a:lnTo>
                    <a:pt x="81" y="60"/>
                  </a:lnTo>
                  <a:lnTo>
                    <a:pt x="83" y="61"/>
                  </a:lnTo>
                  <a:lnTo>
                    <a:pt x="84" y="62"/>
                  </a:lnTo>
                  <a:lnTo>
                    <a:pt x="84" y="62"/>
                  </a:lnTo>
                  <a:lnTo>
                    <a:pt x="85" y="62"/>
                  </a:lnTo>
                  <a:lnTo>
                    <a:pt x="85" y="64"/>
                  </a:lnTo>
                  <a:lnTo>
                    <a:pt x="87" y="64"/>
                  </a:lnTo>
                  <a:lnTo>
                    <a:pt x="87" y="64"/>
                  </a:lnTo>
                  <a:lnTo>
                    <a:pt x="88" y="62"/>
                  </a:lnTo>
                  <a:lnTo>
                    <a:pt x="88" y="62"/>
                  </a:lnTo>
                  <a:lnTo>
                    <a:pt x="89" y="62"/>
                  </a:lnTo>
                  <a:lnTo>
                    <a:pt x="92" y="60"/>
                  </a:lnTo>
                  <a:lnTo>
                    <a:pt x="92" y="58"/>
                  </a:lnTo>
                  <a:lnTo>
                    <a:pt x="93" y="57"/>
                  </a:lnTo>
                  <a:lnTo>
                    <a:pt x="93" y="53"/>
                  </a:lnTo>
                  <a:lnTo>
                    <a:pt x="93" y="52"/>
                  </a:lnTo>
                  <a:lnTo>
                    <a:pt x="93" y="50"/>
                  </a:lnTo>
                  <a:lnTo>
                    <a:pt x="93" y="49"/>
                  </a:lnTo>
                  <a:lnTo>
                    <a:pt x="93" y="49"/>
                  </a:lnTo>
                  <a:lnTo>
                    <a:pt x="93" y="48"/>
                  </a:lnTo>
                  <a:lnTo>
                    <a:pt x="93" y="48"/>
                  </a:lnTo>
                  <a:lnTo>
                    <a:pt x="93" y="48"/>
                  </a:lnTo>
                  <a:lnTo>
                    <a:pt x="92" y="48"/>
                  </a:lnTo>
                  <a:lnTo>
                    <a:pt x="92" y="48"/>
                  </a:lnTo>
                  <a:lnTo>
                    <a:pt x="92" y="46"/>
                  </a:lnTo>
                  <a:lnTo>
                    <a:pt x="92" y="45"/>
                  </a:lnTo>
                  <a:lnTo>
                    <a:pt x="92" y="43"/>
                  </a:lnTo>
                  <a:lnTo>
                    <a:pt x="92" y="42"/>
                  </a:lnTo>
                  <a:lnTo>
                    <a:pt x="92" y="41"/>
                  </a:lnTo>
                  <a:lnTo>
                    <a:pt x="92" y="39"/>
                  </a:lnTo>
                  <a:lnTo>
                    <a:pt x="92" y="38"/>
                  </a:lnTo>
                  <a:lnTo>
                    <a:pt x="91" y="38"/>
                  </a:lnTo>
                  <a:lnTo>
                    <a:pt x="91" y="37"/>
                  </a:lnTo>
                  <a:lnTo>
                    <a:pt x="89" y="35"/>
                  </a:lnTo>
                  <a:lnTo>
                    <a:pt x="89" y="35"/>
                  </a:lnTo>
                  <a:lnTo>
                    <a:pt x="88" y="34"/>
                  </a:lnTo>
                  <a:lnTo>
                    <a:pt x="87" y="34"/>
                  </a:lnTo>
                  <a:lnTo>
                    <a:pt x="87" y="33"/>
                  </a:lnTo>
                  <a:lnTo>
                    <a:pt x="87" y="31"/>
                  </a:lnTo>
                  <a:lnTo>
                    <a:pt x="85" y="30"/>
                  </a:lnTo>
                  <a:lnTo>
                    <a:pt x="85" y="30"/>
                  </a:lnTo>
                  <a:lnTo>
                    <a:pt x="85" y="29"/>
                  </a:lnTo>
                  <a:lnTo>
                    <a:pt x="85" y="29"/>
                  </a:lnTo>
                  <a:lnTo>
                    <a:pt x="85" y="27"/>
                  </a:lnTo>
                  <a:lnTo>
                    <a:pt x="85" y="27"/>
                  </a:lnTo>
                  <a:lnTo>
                    <a:pt x="85" y="26"/>
                  </a:lnTo>
                  <a:lnTo>
                    <a:pt x="84" y="26"/>
                  </a:lnTo>
                  <a:lnTo>
                    <a:pt x="84" y="26"/>
                  </a:lnTo>
                  <a:lnTo>
                    <a:pt x="83" y="25"/>
                  </a:lnTo>
                  <a:lnTo>
                    <a:pt x="83" y="25"/>
                  </a:lnTo>
                  <a:lnTo>
                    <a:pt x="81" y="25"/>
                  </a:lnTo>
                  <a:lnTo>
                    <a:pt x="80" y="25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4" y="23"/>
                  </a:lnTo>
                  <a:lnTo>
                    <a:pt x="73" y="22"/>
                  </a:lnTo>
                  <a:lnTo>
                    <a:pt x="72" y="21"/>
                  </a:lnTo>
                  <a:lnTo>
                    <a:pt x="70" y="19"/>
                  </a:lnTo>
                  <a:lnTo>
                    <a:pt x="69" y="19"/>
                  </a:lnTo>
                  <a:lnTo>
                    <a:pt x="68" y="18"/>
                  </a:lnTo>
                  <a:lnTo>
                    <a:pt x="66" y="18"/>
                  </a:lnTo>
                  <a:lnTo>
                    <a:pt x="65" y="18"/>
                  </a:lnTo>
                  <a:lnTo>
                    <a:pt x="64" y="18"/>
                  </a:lnTo>
                  <a:lnTo>
                    <a:pt x="62" y="18"/>
                  </a:lnTo>
                  <a:lnTo>
                    <a:pt x="61" y="18"/>
                  </a:lnTo>
                  <a:lnTo>
                    <a:pt x="60" y="16"/>
                  </a:lnTo>
                  <a:lnTo>
                    <a:pt x="58" y="16"/>
                  </a:lnTo>
                  <a:lnTo>
                    <a:pt x="57" y="16"/>
                  </a:lnTo>
                  <a:lnTo>
                    <a:pt x="57" y="15"/>
                  </a:lnTo>
                  <a:lnTo>
                    <a:pt x="56" y="15"/>
                  </a:lnTo>
                  <a:lnTo>
                    <a:pt x="54" y="15"/>
                  </a:lnTo>
                  <a:lnTo>
                    <a:pt x="52" y="16"/>
                  </a:lnTo>
                  <a:lnTo>
                    <a:pt x="49" y="16"/>
                  </a:lnTo>
                  <a:lnTo>
                    <a:pt x="47" y="16"/>
                  </a:lnTo>
                  <a:lnTo>
                    <a:pt x="45" y="16"/>
                  </a:lnTo>
                  <a:lnTo>
                    <a:pt x="43" y="16"/>
                  </a:lnTo>
                  <a:lnTo>
                    <a:pt x="42" y="16"/>
                  </a:lnTo>
                  <a:lnTo>
                    <a:pt x="41" y="15"/>
                  </a:lnTo>
                  <a:lnTo>
                    <a:pt x="39" y="14"/>
                  </a:lnTo>
                  <a:lnTo>
                    <a:pt x="38" y="12"/>
                  </a:lnTo>
                  <a:lnTo>
                    <a:pt x="37" y="11"/>
                  </a:lnTo>
                  <a:lnTo>
                    <a:pt x="35" y="8"/>
                  </a:lnTo>
                  <a:lnTo>
                    <a:pt x="34" y="7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1" y="4"/>
                  </a:lnTo>
                  <a:lnTo>
                    <a:pt x="30" y="3"/>
                  </a:lnTo>
                  <a:lnTo>
                    <a:pt x="27" y="3"/>
                  </a:lnTo>
                  <a:lnTo>
                    <a:pt x="25" y="2"/>
                  </a:lnTo>
                  <a:lnTo>
                    <a:pt x="23" y="0"/>
                  </a:lnTo>
                  <a:lnTo>
                    <a:pt x="22" y="0"/>
                  </a:lnTo>
                  <a:lnTo>
                    <a:pt x="20" y="0"/>
                  </a:lnTo>
                  <a:lnTo>
                    <a:pt x="19" y="0"/>
                  </a:lnTo>
                  <a:lnTo>
                    <a:pt x="18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4" y="2"/>
                  </a:lnTo>
                  <a:lnTo>
                    <a:pt x="12" y="2"/>
                  </a:lnTo>
                  <a:lnTo>
                    <a:pt x="12" y="2"/>
                  </a:lnTo>
                  <a:lnTo>
                    <a:pt x="11" y="2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8" y="2"/>
                  </a:lnTo>
                  <a:lnTo>
                    <a:pt x="7" y="2"/>
                  </a:lnTo>
                  <a:lnTo>
                    <a:pt x="6" y="2"/>
                  </a:lnTo>
                  <a:lnTo>
                    <a:pt x="6" y="2"/>
                  </a:lnTo>
                  <a:lnTo>
                    <a:pt x="4" y="3"/>
                  </a:lnTo>
                  <a:lnTo>
                    <a:pt x="4" y="3"/>
                  </a:lnTo>
                  <a:lnTo>
                    <a:pt x="3" y="4"/>
                  </a:lnTo>
                  <a:lnTo>
                    <a:pt x="3" y="6"/>
                  </a:lnTo>
                  <a:lnTo>
                    <a:pt x="3" y="7"/>
                  </a:lnTo>
                  <a:lnTo>
                    <a:pt x="3" y="11"/>
                  </a:lnTo>
                  <a:lnTo>
                    <a:pt x="3" y="14"/>
                  </a:lnTo>
                  <a:lnTo>
                    <a:pt x="3" y="18"/>
                  </a:lnTo>
                  <a:lnTo>
                    <a:pt x="2" y="21"/>
                  </a:lnTo>
                  <a:lnTo>
                    <a:pt x="2" y="23"/>
                  </a:lnTo>
                  <a:lnTo>
                    <a:pt x="2" y="26"/>
                  </a:lnTo>
                  <a:lnTo>
                    <a:pt x="0" y="27"/>
                  </a:lnTo>
                  <a:lnTo>
                    <a:pt x="0" y="27"/>
                  </a:lnTo>
                  <a:lnTo>
                    <a:pt x="2" y="27"/>
                  </a:lnTo>
                  <a:lnTo>
                    <a:pt x="6" y="29"/>
                  </a:lnTo>
                  <a:lnTo>
                    <a:pt x="7" y="30"/>
                  </a:lnTo>
                  <a:lnTo>
                    <a:pt x="10" y="30"/>
                  </a:lnTo>
                  <a:lnTo>
                    <a:pt x="12" y="30"/>
                  </a:lnTo>
                  <a:lnTo>
                    <a:pt x="15" y="31"/>
                  </a:lnTo>
                  <a:lnTo>
                    <a:pt x="15" y="31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66" name="Freeform 76"/>
            <p:cNvSpPr>
              <a:spLocks/>
            </p:cNvSpPr>
            <p:nvPr/>
          </p:nvSpPr>
          <p:spPr bwMode="auto">
            <a:xfrm>
              <a:off x="3783439" y="4061747"/>
              <a:ext cx="144112" cy="139610"/>
            </a:xfrm>
            <a:custGeom>
              <a:avLst/>
              <a:gdLst>
                <a:gd name="T0" fmla="*/ 27 w 64"/>
                <a:gd name="T1" fmla="*/ 62 h 62"/>
                <a:gd name="T2" fmla="*/ 31 w 64"/>
                <a:gd name="T3" fmla="*/ 62 h 62"/>
                <a:gd name="T4" fmla="*/ 33 w 64"/>
                <a:gd name="T5" fmla="*/ 62 h 62"/>
                <a:gd name="T6" fmla="*/ 36 w 64"/>
                <a:gd name="T7" fmla="*/ 62 h 62"/>
                <a:gd name="T8" fmla="*/ 37 w 64"/>
                <a:gd name="T9" fmla="*/ 61 h 62"/>
                <a:gd name="T10" fmla="*/ 40 w 64"/>
                <a:gd name="T11" fmla="*/ 60 h 62"/>
                <a:gd name="T12" fmla="*/ 41 w 64"/>
                <a:gd name="T13" fmla="*/ 58 h 62"/>
                <a:gd name="T14" fmla="*/ 41 w 64"/>
                <a:gd name="T15" fmla="*/ 57 h 62"/>
                <a:gd name="T16" fmla="*/ 43 w 64"/>
                <a:gd name="T17" fmla="*/ 53 h 62"/>
                <a:gd name="T18" fmla="*/ 43 w 64"/>
                <a:gd name="T19" fmla="*/ 49 h 62"/>
                <a:gd name="T20" fmla="*/ 43 w 64"/>
                <a:gd name="T21" fmla="*/ 48 h 62"/>
                <a:gd name="T22" fmla="*/ 44 w 64"/>
                <a:gd name="T23" fmla="*/ 45 h 62"/>
                <a:gd name="T24" fmla="*/ 45 w 64"/>
                <a:gd name="T25" fmla="*/ 44 h 62"/>
                <a:gd name="T26" fmla="*/ 50 w 64"/>
                <a:gd name="T27" fmla="*/ 42 h 62"/>
                <a:gd name="T28" fmla="*/ 54 w 64"/>
                <a:gd name="T29" fmla="*/ 41 h 62"/>
                <a:gd name="T30" fmla="*/ 58 w 64"/>
                <a:gd name="T31" fmla="*/ 39 h 62"/>
                <a:gd name="T32" fmla="*/ 60 w 64"/>
                <a:gd name="T33" fmla="*/ 39 h 62"/>
                <a:gd name="T34" fmla="*/ 63 w 64"/>
                <a:gd name="T35" fmla="*/ 38 h 62"/>
                <a:gd name="T36" fmla="*/ 63 w 64"/>
                <a:gd name="T37" fmla="*/ 37 h 62"/>
                <a:gd name="T38" fmla="*/ 62 w 64"/>
                <a:gd name="T39" fmla="*/ 33 h 62"/>
                <a:gd name="T40" fmla="*/ 59 w 64"/>
                <a:gd name="T41" fmla="*/ 29 h 62"/>
                <a:gd name="T42" fmla="*/ 59 w 64"/>
                <a:gd name="T43" fmla="*/ 25 h 62"/>
                <a:gd name="T44" fmla="*/ 59 w 64"/>
                <a:gd name="T45" fmla="*/ 22 h 62"/>
                <a:gd name="T46" fmla="*/ 59 w 64"/>
                <a:gd name="T47" fmla="*/ 19 h 62"/>
                <a:gd name="T48" fmla="*/ 56 w 64"/>
                <a:gd name="T49" fmla="*/ 18 h 62"/>
                <a:gd name="T50" fmla="*/ 55 w 64"/>
                <a:gd name="T51" fmla="*/ 16 h 62"/>
                <a:gd name="T52" fmla="*/ 54 w 64"/>
                <a:gd name="T53" fmla="*/ 15 h 62"/>
                <a:gd name="T54" fmla="*/ 54 w 64"/>
                <a:gd name="T55" fmla="*/ 14 h 62"/>
                <a:gd name="T56" fmla="*/ 54 w 64"/>
                <a:gd name="T57" fmla="*/ 11 h 62"/>
                <a:gd name="T58" fmla="*/ 54 w 64"/>
                <a:gd name="T59" fmla="*/ 10 h 62"/>
                <a:gd name="T60" fmla="*/ 52 w 64"/>
                <a:gd name="T61" fmla="*/ 7 h 62"/>
                <a:gd name="T62" fmla="*/ 51 w 64"/>
                <a:gd name="T63" fmla="*/ 7 h 62"/>
                <a:gd name="T64" fmla="*/ 50 w 64"/>
                <a:gd name="T65" fmla="*/ 6 h 62"/>
                <a:gd name="T66" fmla="*/ 47 w 64"/>
                <a:gd name="T67" fmla="*/ 6 h 62"/>
                <a:gd name="T68" fmla="*/ 47 w 64"/>
                <a:gd name="T69" fmla="*/ 4 h 62"/>
                <a:gd name="T70" fmla="*/ 44 w 64"/>
                <a:gd name="T71" fmla="*/ 4 h 62"/>
                <a:gd name="T72" fmla="*/ 39 w 64"/>
                <a:gd name="T73" fmla="*/ 4 h 62"/>
                <a:gd name="T74" fmla="*/ 33 w 64"/>
                <a:gd name="T75" fmla="*/ 3 h 62"/>
                <a:gd name="T76" fmla="*/ 27 w 64"/>
                <a:gd name="T77" fmla="*/ 2 h 62"/>
                <a:gd name="T78" fmla="*/ 25 w 64"/>
                <a:gd name="T79" fmla="*/ 0 h 62"/>
                <a:gd name="T80" fmla="*/ 22 w 64"/>
                <a:gd name="T81" fmla="*/ 3 h 62"/>
                <a:gd name="T82" fmla="*/ 18 w 64"/>
                <a:gd name="T83" fmla="*/ 4 h 62"/>
                <a:gd name="T84" fmla="*/ 17 w 64"/>
                <a:gd name="T85" fmla="*/ 7 h 62"/>
                <a:gd name="T86" fmla="*/ 14 w 64"/>
                <a:gd name="T87" fmla="*/ 10 h 62"/>
                <a:gd name="T88" fmla="*/ 13 w 64"/>
                <a:gd name="T89" fmla="*/ 11 h 62"/>
                <a:gd name="T90" fmla="*/ 13 w 64"/>
                <a:gd name="T91" fmla="*/ 14 h 62"/>
                <a:gd name="T92" fmla="*/ 13 w 64"/>
                <a:gd name="T93" fmla="*/ 18 h 62"/>
                <a:gd name="T94" fmla="*/ 14 w 64"/>
                <a:gd name="T95" fmla="*/ 19 h 62"/>
                <a:gd name="T96" fmla="*/ 14 w 64"/>
                <a:gd name="T97" fmla="*/ 19 h 62"/>
                <a:gd name="T98" fmla="*/ 13 w 64"/>
                <a:gd name="T99" fmla="*/ 22 h 62"/>
                <a:gd name="T100" fmla="*/ 10 w 64"/>
                <a:gd name="T101" fmla="*/ 26 h 62"/>
                <a:gd name="T102" fmla="*/ 6 w 64"/>
                <a:gd name="T103" fmla="*/ 30 h 62"/>
                <a:gd name="T104" fmla="*/ 1 w 64"/>
                <a:gd name="T105" fmla="*/ 33 h 62"/>
                <a:gd name="T106" fmla="*/ 0 w 64"/>
                <a:gd name="T107" fmla="*/ 34 h 62"/>
                <a:gd name="T108" fmla="*/ 1 w 64"/>
                <a:gd name="T109" fmla="*/ 38 h 62"/>
                <a:gd name="T110" fmla="*/ 1 w 64"/>
                <a:gd name="T111" fmla="*/ 39 h 62"/>
                <a:gd name="T112" fmla="*/ 2 w 64"/>
                <a:gd name="T113" fmla="*/ 44 h 62"/>
                <a:gd name="T114" fmla="*/ 1 w 64"/>
                <a:gd name="T115" fmla="*/ 49 h 62"/>
                <a:gd name="T116" fmla="*/ 14 w 64"/>
                <a:gd name="T117" fmla="*/ 62 h 62"/>
                <a:gd name="T118" fmla="*/ 18 w 64"/>
                <a:gd name="T119" fmla="*/ 61 h 62"/>
                <a:gd name="T120" fmla="*/ 21 w 64"/>
                <a:gd name="T121" fmla="*/ 60 h 62"/>
                <a:gd name="T122" fmla="*/ 24 w 64"/>
                <a:gd name="T123" fmla="*/ 61 h 62"/>
                <a:gd name="T124" fmla="*/ 25 w 64"/>
                <a:gd name="T125" fmla="*/ 61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4" h="62">
                  <a:moveTo>
                    <a:pt x="25" y="61"/>
                  </a:moveTo>
                  <a:lnTo>
                    <a:pt x="27" y="62"/>
                  </a:lnTo>
                  <a:lnTo>
                    <a:pt x="28" y="62"/>
                  </a:lnTo>
                  <a:lnTo>
                    <a:pt x="31" y="62"/>
                  </a:lnTo>
                  <a:lnTo>
                    <a:pt x="33" y="62"/>
                  </a:lnTo>
                  <a:lnTo>
                    <a:pt x="33" y="62"/>
                  </a:lnTo>
                  <a:lnTo>
                    <a:pt x="35" y="62"/>
                  </a:lnTo>
                  <a:lnTo>
                    <a:pt x="36" y="62"/>
                  </a:lnTo>
                  <a:lnTo>
                    <a:pt x="37" y="62"/>
                  </a:lnTo>
                  <a:lnTo>
                    <a:pt x="37" y="61"/>
                  </a:lnTo>
                  <a:lnTo>
                    <a:pt x="39" y="61"/>
                  </a:lnTo>
                  <a:lnTo>
                    <a:pt x="40" y="60"/>
                  </a:lnTo>
                  <a:lnTo>
                    <a:pt x="40" y="60"/>
                  </a:lnTo>
                  <a:lnTo>
                    <a:pt x="41" y="58"/>
                  </a:lnTo>
                  <a:lnTo>
                    <a:pt x="41" y="57"/>
                  </a:lnTo>
                  <a:lnTo>
                    <a:pt x="41" y="57"/>
                  </a:lnTo>
                  <a:lnTo>
                    <a:pt x="41" y="56"/>
                  </a:lnTo>
                  <a:lnTo>
                    <a:pt x="43" y="53"/>
                  </a:lnTo>
                  <a:lnTo>
                    <a:pt x="43" y="50"/>
                  </a:lnTo>
                  <a:lnTo>
                    <a:pt x="43" y="49"/>
                  </a:lnTo>
                  <a:lnTo>
                    <a:pt x="43" y="49"/>
                  </a:lnTo>
                  <a:lnTo>
                    <a:pt x="43" y="48"/>
                  </a:lnTo>
                  <a:lnTo>
                    <a:pt x="44" y="46"/>
                  </a:lnTo>
                  <a:lnTo>
                    <a:pt x="44" y="45"/>
                  </a:lnTo>
                  <a:lnTo>
                    <a:pt x="45" y="44"/>
                  </a:lnTo>
                  <a:lnTo>
                    <a:pt x="45" y="44"/>
                  </a:lnTo>
                  <a:lnTo>
                    <a:pt x="47" y="42"/>
                  </a:lnTo>
                  <a:lnTo>
                    <a:pt x="50" y="42"/>
                  </a:lnTo>
                  <a:lnTo>
                    <a:pt x="52" y="41"/>
                  </a:lnTo>
                  <a:lnTo>
                    <a:pt x="54" y="41"/>
                  </a:lnTo>
                  <a:lnTo>
                    <a:pt x="55" y="41"/>
                  </a:lnTo>
                  <a:lnTo>
                    <a:pt x="58" y="39"/>
                  </a:lnTo>
                  <a:lnTo>
                    <a:pt x="59" y="39"/>
                  </a:lnTo>
                  <a:lnTo>
                    <a:pt x="60" y="39"/>
                  </a:lnTo>
                  <a:lnTo>
                    <a:pt x="62" y="39"/>
                  </a:lnTo>
                  <a:lnTo>
                    <a:pt x="63" y="38"/>
                  </a:lnTo>
                  <a:lnTo>
                    <a:pt x="64" y="38"/>
                  </a:lnTo>
                  <a:lnTo>
                    <a:pt x="63" y="37"/>
                  </a:lnTo>
                  <a:lnTo>
                    <a:pt x="63" y="35"/>
                  </a:lnTo>
                  <a:lnTo>
                    <a:pt x="62" y="33"/>
                  </a:lnTo>
                  <a:lnTo>
                    <a:pt x="60" y="30"/>
                  </a:lnTo>
                  <a:lnTo>
                    <a:pt x="59" y="29"/>
                  </a:lnTo>
                  <a:lnTo>
                    <a:pt x="59" y="26"/>
                  </a:lnTo>
                  <a:lnTo>
                    <a:pt x="59" y="25"/>
                  </a:lnTo>
                  <a:lnTo>
                    <a:pt x="59" y="23"/>
                  </a:lnTo>
                  <a:lnTo>
                    <a:pt x="59" y="22"/>
                  </a:lnTo>
                  <a:lnTo>
                    <a:pt x="59" y="21"/>
                  </a:lnTo>
                  <a:lnTo>
                    <a:pt x="59" y="19"/>
                  </a:lnTo>
                  <a:lnTo>
                    <a:pt x="58" y="19"/>
                  </a:lnTo>
                  <a:lnTo>
                    <a:pt x="56" y="18"/>
                  </a:lnTo>
                  <a:lnTo>
                    <a:pt x="56" y="18"/>
                  </a:lnTo>
                  <a:lnTo>
                    <a:pt x="55" y="16"/>
                  </a:lnTo>
                  <a:lnTo>
                    <a:pt x="54" y="15"/>
                  </a:lnTo>
                  <a:lnTo>
                    <a:pt x="54" y="15"/>
                  </a:lnTo>
                  <a:lnTo>
                    <a:pt x="54" y="15"/>
                  </a:lnTo>
                  <a:lnTo>
                    <a:pt x="54" y="14"/>
                  </a:lnTo>
                  <a:lnTo>
                    <a:pt x="54" y="14"/>
                  </a:lnTo>
                  <a:lnTo>
                    <a:pt x="54" y="11"/>
                  </a:lnTo>
                  <a:lnTo>
                    <a:pt x="54" y="10"/>
                  </a:lnTo>
                  <a:lnTo>
                    <a:pt x="54" y="10"/>
                  </a:lnTo>
                  <a:lnTo>
                    <a:pt x="54" y="8"/>
                  </a:lnTo>
                  <a:lnTo>
                    <a:pt x="52" y="7"/>
                  </a:lnTo>
                  <a:lnTo>
                    <a:pt x="52" y="7"/>
                  </a:lnTo>
                  <a:lnTo>
                    <a:pt x="51" y="7"/>
                  </a:lnTo>
                  <a:lnTo>
                    <a:pt x="51" y="7"/>
                  </a:lnTo>
                  <a:lnTo>
                    <a:pt x="50" y="6"/>
                  </a:lnTo>
                  <a:lnTo>
                    <a:pt x="48" y="6"/>
                  </a:lnTo>
                  <a:lnTo>
                    <a:pt x="47" y="6"/>
                  </a:lnTo>
                  <a:lnTo>
                    <a:pt x="47" y="6"/>
                  </a:lnTo>
                  <a:lnTo>
                    <a:pt x="47" y="4"/>
                  </a:lnTo>
                  <a:lnTo>
                    <a:pt x="47" y="4"/>
                  </a:lnTo>
                  <a:lnTo>
                    <a:pt x="44" y="4"/>
                  </a:lnTo>
                  <a:lnTo>
                    <a:pt x="41" y="4"/>
                  </a:lnTo>
                  <a:lnTo>
                    <a:pt x="39" y="4"/>
                  </a:lnTo>
                  <a:lnTo>
                    <a:pt x="36" y="3"/>
                  </a:lnTo>
                  <a:lnTo>
                    <a:pt x="33" y="3"/>
                  </a:lnTo>
                  <a:lnTo>
                    <a:pt x="31" y="3"/>
                  </a:lnTo>
                  <a:lnTo>
                    <a:pt x="27" y="2"/>
                  </a:lnTo>
                  <a:lnTo>
                    <a:pt x="27" y="0"/>
                  </a:lnTo>
                  <a:lnTo>
                    <a:pt x="25" y="0"/>
                  </a:lnTo>
                  <a:lnTo>
                    <a:pt x="24" y="2"/>
                  </a:lnTo>
                  <a:lnTo>
                    <a:pt x="22" y="3"/>
                  </a:lnTo>
                  <a:lnTo>
                    <a:pt x="20" y="4"/>
                  </a:lnTo>
                  <a:lnTo>
                    <a:pt x="18" y="4"/>
                  </a:lnTo>
                  <a:lnTo>
                    <a:pt x="18" y="6"/>
                  </a:lnTo>
                  <a:lnTo>
                    <a:pt x="17" y="7"/>
                  </a:lnTo>
                  <a:lnTo>
                    <a:pt x="16" y="8"/>
                  </a:lnTo>
                  <a:lnTo>
                    <a:pt x="14" y="10"/>
                  </a:lnTo>
                  <a:lnTo>
                    <a:pt x="14" y="11"/>
                  </a:lnTo>
                  <a:lnTo>
                    <a:pt x="13" y="11"/>
                  </a:lnTo>
                  <a:lnTo>
                    <a:pt x="13" y="12"/>
                  </a:lnTo>
                  <a:lnTo>
                    <a:pt x="13" y="14"/>
                  </a:lnTo>
                  <a:lnTo>
                    <a:pt x="13" y="15"/>
                  </a:lnTo>
                  <a:lnTo>
                    <a:pt x="13" y="18"/>
                  </a:lnTo>
                  <a:lnTo>
                    <a:pt x="14" y="18"/>
                  </a:lnTo>
                  <a:lnTo>
                    <a:pt x="14" y="19"/>
                  </a:lnTo>
                  <a:lnTo>
                    <a:pt x="14" y="19"/>
                  </a:lnTo>
                  <a:lnTo>
                    <a:pt x="14" y="19"/>
                  </a:lnTo>
                  <a:lnTo>
                    <a:pt x="14" y="21"/>
                  </a:lnTo>
                  <a:lnTo>
                    <a:pt x="13" y="22"/>
                  </a:lnTo>
                  <a:lnTo>
                    <a:pt x="12" y="25"/>
                  </a:lnTo>
                  <a:lnTo>
                    <a:pt x="10" y="26"/>
                  </a:lnTo>
                  <a:lnTo>
                    <a:pt x="9" y="27"/>
                  </a:lnTo>
                  <a:lnTo>
                    <a:pt x="6" y="30"/>
                  </a:lnTo>
                  <a:lnTo>
                    <a:pt x="4" y="31"/>
                  </a:lnTo>
                  <a:lnTo>
                    <a:pt x="1" y="33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1" y="37"/>
                  </a:lnTo>
                  <a:lnTo>
                    <a:pt x="1" y="38"/>
                  </a:lnTo>
                  <a:lnTo>
                    <a:pt x="1" y="38"/>
                  </a:lnTo>
                  <a:lnTo>
                    <a:pt x="1" y="39"/>
                  </a:lnTo>
                  <a:lnTo>
                    <a:pt x="2" y="41"/>
                  </a:lnTo>
                  <a:lnTo>
                    <a:pt x="2" y="44"/>
                  </a:lnTo>
                  <a:lnTo>
                    <a:pt x="1" y="46"/>
                  </a:lnTo>
                  <a:lnTo>
                    <a:pt x="1" y="49"/>
                  </a:lnTo>
                  <a:lnTo>
                    <a:pt x="0" y="52"/>
                  </a:lnTo>
                  <a:lnTo>
                    <a:pt x="14" y="62"/>
                  </a:lnTo>
                  <a:lnTo>
                    <a:pt x="16" y="62"/>
                  </a:lnTo>
                  <a:lnTo>
                    <a:pt x="18" y="61"/>
                  </a:lnTo>
                  <a:lnTo>
                    <a:pt x="20" y="61"/>
                  </a:lnTo>
                  <a:lnTo>
                    <a:pt x="21" y="60"/>
                  </a:lnTo>
                  <a:lnTo>
                    <a:pt x="22" y="60"/>
                  </a:lnTo>
                  <a:lnTo>
                    <a:pt x="24" y="61"/>
                  </a:lnTo>
                  <a:lnTo>
                    <a:pt x="24" y="61"/>
                  </a:lnTo>
                  <a:lnTo>
                    <a:pt x="25" y="61"/>
                  </a:lnTo>
                  <a:lnTo>
                    <a:pt x="25" y="61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67" name="Freeform 77"/>
            <p:cNvSpPr>
              <a:spLocks/>
            </p:cNvSpPr>
            <p:nvPr/>
          </p:nvSpPr>
          <p:spPr bwMode="auto">
            <a:xfrm>
              <a:off x="3812712" y="4127046"/>
              <a:ext cx="367039" cy="306239"/>
            </a:xfrm>
            <a:custGeom>
              <a:avLst/>
              <a:gdLst>
                <a:gd name="T0" fmla="*/ 155 w 163"/>
                <a:gd name="T1" fmla="*/ 69 h 136"/>
                <a:gd name="T2" fmla="*/ 147 w 163"/>
                <a:gd name="T3" fmla="*/ 64 h 136"/>
                <a:gd name="T4" fmla="*/ 161 w 163"/>
                <a:gd name="T5" fmla="*/ 58 h 136"/>
                <a:gd name="T6" fmla="*/ 161 w 163"/>
                <a:gd name="T7" fmla="*/ 55 h 136"/>
                <a:gd name="T8" fmla="*/ 154 w 163"/>
                <a:gd name="T9" fmla="*/ 55 h 136"/>
                <a:gd name="T10" fmla="*/ 153 w 163"/>
                <a:gd name="T11" fmla="*/ 50 h 136"/>
                <a:gd name="T12" fmla="*/ 159 w 163"/>
                <a:gd name="T13" fmla="*/ 39 h 136"/>
                <a:gd name="T14" fmla="*/ 154 w 163"/>
                <a:gd name="T15" fmla="*/ 40 h 136"/>
                <a:gd name="T16" fmla="*/ 142 w 163"/>
                <a:gd name="T17" fmla="*/ 44 h 136"/>
                <a:gd name="T18" fmla="*/ 120 w 163"/>
                <a:gd name="T19" fmla="*/ 42 h 136"/>
                <a:gd name="T20" fmla="*/ 115 w 163"/>
                <a:gd name="T21" fmla="*/ 43 h 136"/>
                <a:gd name="T22" fmla="*/ 111 w 163"/>
                <a:gd name="T23" fmla="*/ 32 h 136"/>
                <a:gd name="T24" fmla="*/ 109 w 163"/>
                <a:gd name="T25" fmla="*/ 24 h 136"/>
                <a:gd name="T26" fmla="*/ 111 w 163"/>
                <a:gd name="T27" fmla="*/ 19 h 136"/>
                <a:gd name="T28" fmla="*/ 108 w 163"/>
                <a:gd name="T29" fmla="*/ 15 h 136"/>
                <a:gd name="T30" fmla="*/ 108 w 163"/>
                <a:gd name="T31" fmla="*/ 8 h 136"/>
                <a:gd name="T32" fmla="*/ 104 w 163"/>
                <a:gd name="T33" fmla="*/ 2 h 136"/>
                <a:gd name="T34" fmla="*/ 97 w 163"/>
                <a:gd name="T35" fmla="*/ 8 h 136"/>
                <a:gd name="T36" fmla="*/ 91 w 163"/>
                <a:gd name="T37" fmla="*/ 1 h 136"/>
                <a:gd name="T38" fmla="*/ 80 w 163"/>
                <a:gd name="T39" fmla="*/ 0 h 136"/>
                <a:gd name="T40" fmla="*/ 70 w 163"/>
                <a:gd name="T41" fmla="*/ 1 h 136"/>
                <a:gd name="T42" fmla="*/ 66 w 163"/>
                <a:gd name="T43" fmla="*/ 5 h 136"/>
                <a:gd name="T44" fmla="*/ 55 w 163"/>
                <a:gd name="T45" fmla="*/ 8 h 136"/>
                <a:gd name="T46" fmla="*/ 43 w 163"/>
                <a:gd name="T47" fmla="*/ 12 h 136"/>
                <a:gd name="T48" fmla="*/ 31 w 163"/>
                <a:gd name="T49" fmla="*/ 16 h 136"/>
                <a:gd name="T50" fmla="*/ 28 w 163"/>
                <a:gd name="T51" fmla="*/ 23 h 136"/>
                <a:gd name="T52" fmla="*/ 27 w 163"/>
                <a:gd name="T53" fmla="*/ 31 h 136"/>
                <a:gd name="T54" fmla="*/ 20 w 163"/>
                <a:gd name="T55" fmla="*/ 35 h 136"/>
                <a:gd name="T56" fmla="*/ 9 w 163"/>
                <a:gd name="T57" fmla="*/ 32 h 136"/>
                <a:gd name="T58" fmla="*/ 1 w 163"/>
                <a:gd name="T59" fmla="*/ 33 h 136"/>
                <a:gd name="T60" fmla="*/ 0 w 163"/>
                <a:gd name="T61" fmla="*/ 40 h 136"/>
                <a:gd name="T62" fmla="*/ 8 w 163"/>
                <a:gd name="T63" fmla="*/ 42 h 136"/>
                <a:gd name="T64" fmla="*/ 14 w 163"/>
                <a:gd name="T65" fmla="*/ 43 h 136"/>
                <a:gd name="T66" fmla="*/ 18 w 163"/>
                <a:gd name="T67" fmla="*/ 43 h 136"/>
                <a:gd name="T68" fmla="*/ 24 w 163"/>
                <a:gd name="T69" fmla="*/ 50 h 136"/>
                <a:gd name="T70" fmla="*/ 35 w 163"/>
                <a:gd name="T71" fmla="*/ 52 h 136"/>
                <a:gd name="T72" fmla="*/ 46 w 163"/>
                <a:gd name="T73" fmla="*/ 55 h 136"/>
                <a:gd name="T74" fmla="*/ 45 w 163"/>
                <a:gd name="T75" fmla="*/ 64 h 136"/>
                <a:gd name="T76" fmla="*/ 49 w 163"/>
                <a:gd name="T77" fmla="*/ 71 h 136"/>
                <a:gd name="T78" fmla="*/ 58 w 163"/>
                <a:gd name="T79" fmla="*/ 85 h 136"/>
                <a:gd name="T80" fmla="*/ 69 w 163"/>
                <a:gd name="T81" fmla="*/ 90 h 136"/>
                <a:gd name="T82" fmla="*/ 74 w 163"/>
                <a:gd name="T83" fmla="*/ 86 h 136"/>
                <a:gd name="T84" fmla="*/ 86 w 163"/>
                <a:gd name="T85" fmla="*/ 90 h 136"/>
                <a:gd name="T86" fmla="*/ 93 w 163"/>
                <a:gd name="T87" fmla="*/ 100 h 136"/>
                <a:gd name="T88" fmla="*/ 96 w 163"/>
                <a:gd name="T89" fmla="*/ 112 h 136"/>
                <a:gd name="T90" fmla="*/ 105 w 163"/>
                <a:gd name="T91" fmla="*/ 114 h 136"/>
                <a:gd name="T92" fmla="*/ 109 w 163"/>
                <a:gd name="T93" fmla="*/ 121 h 136"/>
                <a:gd name="T94" fmla="*/ 108 w 163"/>
                <a:gd name="T95" fmla="*/ 127 h 136"/>
                <a:gd name="T96" fmla="*/ 115 w 163"/>
                <a:gd name="T97" fmla="*/ 136 h 136"/>
                <a:gd name="T98" fmla="*/ 122 w 163"/>
                <a:gd name="T99" fmla="*/ 121 h 136"/>
                <a:gd name="T100" fmla="*/ 131 w 163"/>
                <a:gd name="T101" fmla="*/ 113 h 136"/>
                <a:gd name="T102" fmla="*/ 134 w 163"/>
                <a:gd name="T103" fmla="*/ 106 h 136"/>
                <a:gd name="T104" fmla="*/ 130 w 163"/>
                <a:gd name="T105" fmla="*/ 94 h 136"/>
                <a:gd name="T106" fmla="*/ 136 w 163"/>
                <a:gd name="T107" fmla="*/ 91 h 136"/>
                <a:gd name="T108" fmla="*/ 142 w 163"/>
                <a:gd name="T109" fmla="*/ 94 h 136"/>
                <a:gd name="T110" fmla="*/ 153 w 163"/>
                <a:gd name="T111" fmla="*/ 91 h 136"/>
                <a:gd name="T112" fmla="*/ 162 w 163"/>
                <a:gd name="T113" fmla="*/ 85 h 136"/>
                <a:gd name="T114" fmla="*/ 162 w 163"/>
                <a:gd name="T115" fmla="*/ 77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63" h="136">
                  <a:moveTo>
                    <a:pt x="162" y="75"/>
                  </a:moveTo>
                  <a:lnTo>
                    <a:pt x="161" y="73"/>
                  </a:lnTo>
                  <a:lnTo>
                    <a:pt x="159" y="70"/>
                  </a:lnTo>
                  <a:lnTo>
                    <a:pt x="159" y="69"/>
                  </a:lnTo>
                  <a:lnTo>
                    <a:pt x="158" y="67"/>
                  </a:lnTo>
                  <a:lnTo>
                    <a:pt x="157" y="69"/>
                  </a:lnTo>
                  <a:lnTo>
                    <a:pt x="155" y="69"/>
                  </a:lnTo>
                  <a:lnTo>
                    <a:pt x="154" y="69"/>
                  </a:lnTo>
                  <a:lnTo>
                    <a:pt x="151" y="67"/>
                  </a:lnTo>
                  <a:lnTo>
                    <a:pt x="150" y="67"/>
                  </a:lnTo>
                  <a:lnTo>
                    <a:pt x="149" y="67"/>
                  </a:lnTo>
                  <a:lnTo>
                    <a:pt x="147" y="66"/>
                  </a:lnTo>
                  <a:lnTo>
                    <a:pt x="146" y="64"/>
                  </a:lnTo>
                  <a:lnTo>
                    <a:pt x="147" y="64"/>
                  </a:lnTo>
                  <a:lnTo>
                    <a:pt x="150" y="63"/>
                  </a:lnTo>
                  <a:lnTo>
                    <a:pt x="153" y="63"/>
                  </a:lnTo>
                  <a:lnTo>
                    <a:pt x="154" y="62"/>
                  </a:lnTo>
                  <a:lnTo>
                    <a:pt x="157" y="60"/>
                  </a:lnTo>
                  <a:lnTo>
                    <a:pt x="158" y="60"/>
                  </a:lnTo>
                  <a:lnTo>
                    <a:pt x="159" y="59"/>
                  </a:lnTo>
                  <a:lnTo>
                    <a:pt x="161" y="58"/>
                  </a:lnTo>
                  <a:lnTo>
                    <a:pt x="161" y="58"/>
                  </a:lnTo>
                  <a:lnTo>
                    <a:pt x="161" y="56"/>
                  </a:lnTo>
                  <a:lnTo>
                    <a:pt x="161" y="56"/>
                  </a:lnTo>
                  <a:lnTo>
                    <a:pt x="161" y="56"/>
                  </a:lnTo>
                  <a:lnTo>
                    <a:pt x="161" y="56"/>
                  </a:lnTo>
                  <a:lnTo>
                    <a:pt x="161" y="56"/>
                  </a:lnTo>
                  <a:lnTo>
                    <a:pt x="161" y="55"/>
                  </a:lnTo>
                  <a:lnTo>
                    <a:pt x="159" y="55"/>
                  </a:lnTo>
                  <a:lnTo>
                    <a:pt x="158" y="55"/>
                  </a:lnTo>
                  <a:lnTo>
                    <a:pt x="157" y="55"/>
                  </a:lnTo>
                  <a:lnTo>
                    <a:pt x="155" y="55"/>
                  </a:lnTo>
                  <a:lnTo>
                    <a:pt x="155" y="55"/>
                  </a:lnTo>
                  <a:lnTo>
                    <a:pt x="154" y="55"/>
                  </a:lnTo>
                  <a:lnTo>
                    <a:pt x="154" y="55"/>
                  </a:lnTo>
                  <a:lnTo>
                    <a:pt x="153" y="55"/>
                  </a:lnTo>
                  <a:lnTo>
                    <a:pt x="153" y="54"/>
                  </a:lnTo>
                  <a:lnTo>
                    <a:pt x="153" y="54"/>
                  </a:lnTo>
                  <a:lnTo>
                    <a:pt x="153" y="52"/>
                  </a:lnTo>
                  <a:lnTo>
                    <a:pt x="153" y="52"/>
                  </a:lnTo>
                  <a:lnTo>
                    <a:pt x="153" y="51"/>
                  </a:lnTo>
                  <a:lnTo>
                    <a:pt x="153" y="50"/>
                  </a:lnTo>
                  <a:lnTo>
                    <a:pt x="154" y="48"/>
                  </a:lnTo>
                  <a:lnTo>
                    <a:pt x="155" y="47"/>
                  </a:lnTo>
                  <a:lnTo>
                    <a:pt x="157" y="44"/>
                  </a:lnTo>
                  <a:lnTo>
                    <a:pt x="158" y="43"/>
                  </a:lnTo>
                  <a:lnTo>
                    <a:pt x="159" y="40"/>
                  </a:lnTo>
                  <a:lnTo>
                    <a:pt x="159" y="40"/>
                  </a:lnTo>
                  <a:lnTo>
                    <a:pt x="159" y="39"/>
                  </a:lnTo>
                  <a:lnTo>
                    <a:pt x="159" y="39"/>
                  </a:lnTo>
                  <a:lnTo>
                    <a:pt x="159" y="39"/>
                  </a:lnTo>
                  <a:lnTo>
                    <a:pt x="158" y="39"/>
                  </a:lnTo>
                  <a:lnTo>
                    <a:pt x="158" y="39"/>
                  </a:lnTo>
                  <a:lnTo>
                    <a:pt x="157" y="39"/>
                  </a:lnTo>
                  <a:lnTo>
                    <a:pt x="157" y="39"/>
                  </a:lnTo>
                  <a:lnTo>
                    <a:pt x="154" y="40"/>
                  </a:lnTo>
                  <a:lnTo>
                    <a:pt x="151" y="42"/>
                  </a:lnTo>
                  <a:lnTo>
                    <a:pt x="150" y="42"/>
                  </a:lnTo>
                  <a:lnTo>
                    <a:pt x="149" y="42"/>
                  </a:lnTo>
                  <a:lnTo>
                    <a:pt x="147" y="43"/>
                  </a:lnTo>
                  <a:lnTo>
                    <a:pt x="146" y="43"/>
                  </a:lnTo>
                  <a:lnTo>
                    <a:pt x="145" y="44"/>
                  </a:lnTo>
                  <a:lnTo>
                    <a:pt x="142" y="44"/>
                  </a:lnTo>
                  <a:lnTo>
                    <a:pt x="141" y="44"/>
                  </a:lnTo>
                  <a:lnTo>
                    <a:pt x="139" y="44"/>
                  </a:lnTo>
                  <a:lnTo>
                    <a:pt x="135" y="43"/>
                  </a:lnTo>
                  <a:lnTo>
                    <a:pt x="132" y="43"/>
                  </a:lnTo>
                  <a:lnTo>
                    <a:pt x="127" y="43"/>
                  </a:lnTo>
                  <a:lnTo>
                    <a:pt x="124" y="43"/>
                  </a:lnTo>
                  <a:lnTo>
                    <a:pt x="120" y="42"/>
                  </a:lnTo>
                  <a:lnTo>
                    <a:pt x="118" y="42"/>
                  </a:lnTo>
                  <a:lnTo>
                    <a:pt x="116" y="42"/>
                  </a:lnTo>
                  <a:lnTo>
                    <a:pt x="116" y="42"/>
                  </a:lnTo>
                  <a:lnTo>
                    <a:pt x="116" y="42"/>
                  </a:lnTo>
                  <a:lnTo>
                    <a:pt x="115" y="43"/>
                  </a:lnTo>
                  <a:lnTo>
                    <a:pt x="115" y="43"/>
                  </a:lnTo>
                  <a:lnTo>
                    <a:pt x="115" y="43"/>
                  </a:lnTo>
                  <a:lnTo>
                    <a:pt x="115" y="43"/>
                  </a:lnTo>
                  <a:lnTo>
                    <a:pt x="115" y="42"/>
                  </a:lnTo>
                  <a:lnTo>
                    <a:pt x="113" y="42"/>
                  </a:lnTo>
                  <a:lnTo>
                    <a:pt x="113" y="39"/>
                  </a:lnTo>
                  <a:lnTo>
                    <a:pt x="113" y="37"/>
                  </a:lnTo>
                  <a:lnTo>
                    <a:pt x="112" y="35"/>
                  </a:lnTo>
                  <a:lnTo>
                    <a:pt x="111" y="32"/>
                  </a:lnTo>
                  <a:lnTo>
                    <a:pt x="111" y="29"/>
                  </a:lnTo>
                  <a:lnTo>
                    <a:pt x="109" y="29"/>
                  </a:lnTo>
                  <a:lnTo>
                    <a:pt x="109" y="28"/>
                  </a:lnTo>
                  <a:lnTo>
                    <a:pt x="109" y="27"/>
                  </a:lnTo>
                  <a:lnTo>
                    <a:pt x="109" y="25"/>
                  </a:lnTo>
                  <a:lnTo>
                    <a:pt x="109" y="24"/>
                  </a:lnTo>
                  <a:lnTo>
                    <a:pt x="109" y="24"/>
                  </a:lnTo>
                  <a:lnTo>
                    <a:pt x="109" y="23"/>
                  </a:lnTo>
                  <a:lnTo>
                    <a:pt x="109" y="23"/>
                  </a:lnTo>
                  <a:lnTo>
                    <a:pt x="111" y="21"/>
                  </a:lnTo>
                  <a:lnTo>
                    <a:pt x="111" y="20"/>
                  </a:lnTo>
                  <a:lnTo>
                    <a:pt x="111" y="20"/>
                  </a:lnTo>
                  <a:lnTo>
                    <a:pt x="111" y="20"/>
                  </a:lnTo>
                  <a:lnTo>
                    <a:pt x="111" y="19"/>
                  </a:lnTo>
                  <a:lnTo>
                    <a:pt x="111" y="19"/>
                  </a:lnTo>
                  <a:lnTo>
                    <a:pt x="109" y="17"/>
                  </a:lnTo>
                  <a:lnTo>
                    <a:pt x="109" y="17"/>
                  </a:lnTo>
                  <a:lnTo>
                    <a:pt x="109" y="17"/>
                  </a:lnTo>
                  <a:lnTo>
                    <a:pt x="108" y="16"/>
                  </a:lnTo>
                  <a:lnTo>
                    <a:pt x="108" y="16"/>
                  </a:lnTo>
                  <a:lnTo>
                    <a:pt x="108" y="15"/>
                  </a:lnTo>
                  <a:lnTo>
                    <a:pt x="108" y="13"/>
                  </a:lnTo>
                  <a:lnTo>
                    <a:pt x="108" y="13"/>
                  </a:lnTo>
                  <a:lnTo>
                    <a:pt x="108" y="12"/>
                  </a:lnTo>
                  <a:lnTo>
                    <a:pt x="108" y="10"/>
                  </a:lnTo>
                  <a:lnTo>
                    <a:pt x="108" y="9"/>
                  </a:lnTo>
                  <a:lnTo>
                    <a:pt x="108" y="9"/>
                  </a:lnTo>
                  <a:lnTo>
                    <a:pt x="108" y="8"/>
                  </a:lnTo>
                  <a:lnTo>
                    <a:pt x="108" y="6"/>
                  </a:lnTo>
                  <a:lnTo>
                    <a:pt x="108" y="6"/>
                  </a:lnTo>
                  <a:lnTo>
                    <a:pt x="108" y="5"/>
                  </a:lnTo>
                  <a:lnTo>
                    <a:pt x="108" y="5"/>
                  </a:lnTo>
                  <a:lnTo>
                    <a:pt x="107" y="4"/>
                  </a:lnTo>
                  <a:lnTo>
                    <a:pt x="105" y="4"/>
                  </a:lnTo>
                  <a:lnTo>
                    <a:pt x="104" y="2"/>
                  </a:lnTo>
                  <a:lnTo>
                    <a:pt x="103" y="4"/>
                  </a:lnTo>
                  <a:lnTo>
                    <a:pt x="100" y="6"/>
                  </a:lnTo>
                  <a:lnTo>
                    <a:pt x="100" y="6"/>
                  </a:lnTo>
                  <a:lnTo>
                    <a:pt x="99" y="8"/>
                  </a:lnTo>
                  <a:lnTo>
                    <a:pt x="99" y="8"/>
                  </a:lnTo>
                  <a:lnTo>
                    <a:pt x="97" y="8"/>
                  </a:lnTo>
                  <a:lnTo>
                    <a:pt x="97" y="8"/>
                  </a:lnTo>
                  <a:lnTo>
                    <a:pt x="96" y="8"/>
                  </a:lnTo>
                  <a:lnTo>
                    <a:pt x="96" y="6"/>
                  </a:lnTo>
                  <a:lnTo>
                    <a:pt x="96" y="6"/>
                  </a:lnTo>
                  <a:lnTo>
                    <a:pt x="95" y="5"/>
                  </a:lnTo>
                  <a:lnTo>
                    <a:pt x="93" y="4"/>
                  </a:lnTo>
                  <a:lnTo>
                    <a:pt x="92" y="2"/>
                  </a:lnTo>
                  <a:lnTo>
                    <a:pt x="91" y="1"/>
                  </a:lnTo>
                  <a:lnTo>
                    <a:pt x="89" y="1"/>
                  </a:lnTo>
                  <a:lnTo>
                    <a:pt x="88" y="0"/>
                  </a:lnTo>
                  <a:lnTo>
                    <a:pt x="86" y="0"/>
                  </a:lnTo>
                  <a:lnTo>
                    <a:pt x="85" y="0"/>
                  </a:lnTo>
                  <a:lnTo>
                    <a:pt x="84" y="0"/>
                  </a:lnTo>
                  <a:lnTo>
                    <a:pt x="82" y="0"/>
                  </a:lnTo>
                  <a:lnTo>
                    <a:pt x="80" y="0"/>
                  </a:lnTo>
                  <a:lnTo>
                    <a:pt x="77" y="0"/>
                  </a:lnTo>
                  <a:lnTo>
                    <a:pt x="76" y="0"/>
                  </a:lnTo>
                  <a:lnTo>
                    <a:pt x="74" y="0"/>
                  </a:lnTo>
                  <a:lnTo>
                    <a:pt x="73" y="0"/>
                  </a:lnTo>
                  <a:lnTo>
                    <a:pt x="72" y="0"/>
                  </a:lnTo>
                  <a:lnTo>
                    <a:pt x="72" y="1"/>
                  </a:lnTo>
                  <a:lnTo>
                    <a:pt x="70" y="1"/>
                  </a:lnTo>
                  <a:lnTo>
                    <a:pt x="70" y="1"/>
                  </a:lnTo>
                  <a:lnTo>
                    <a:pt x="69" y="2"/>
                  </a:lnTo>
                  <a:lnTo>
                    <a:pt x="69" y="2"/>
                  </a:lnTo>
                  <a:lnTo>
                    <a:pt x="68" y="4"/>
                  </a:lnTo>
                  <a:lnTo>
                    <a:pt x="68" y="4"/>
                  </a:lnTo>
                  <a:lnTo>
                    <a:pt x="68" y="5"/>
                  </a:lnTo>
                  <a:lnTo>
                    <a:pt x="66" y="5"/>
                  </a:lnTo>
                  <a:lnTo>
                    <a:pt x="65" y="5"/>
                  </a:lnTo>
                  <a:lnTo>
                    <a:pt x="65" y="6"/>
                  </a:lnTo>
                  <a:lnTo>
                    <a:pt x="64" y="6"/>
                  </a:lnTo>
                  <a:lnTo>
                    <a:pt x="62" y="6"/>
                  </a:lnTo>
                  <a:lnTo>
                    <a:pt x="59" y="6"/>
                  </a:lnTo>
                  <a:lnTo>
                    <a:pt x="58" y="8"/>
                  </a:lnTo>
                  <a:lnTo>
                    <a:pt x="55" y="8"/>
                  </a:lnTo>
                  <a:lnTo>
                    <a:pt x="53" y="9"/>
                  </a:lnTo>
                  <a:lnTo>
                    <a:pt x="51" y="9"/>
                  </a:lnTo>
                  <a:lnTo>
                    <a:pt x="50" y="10"/>
                  </a:lnTo>
                  <a:lnTo>
                    <a:pt x="49" y="10"/>
                  </a:lnTo>
                  <a:lnTo>
                    <a:pt x="47" y="10"/>
                  </a:lnTo>
                  <a:lnTo>
                    <a:pt x="46" y="12"/>
                  </a:lnTo>
                  <a:lnTo>
                    <a:pt x="43" y="12"/>
                  </a:lnTo>
                  <a:lnTo>
                    <a:pt x="42" y="12"/>
                  </a:lnTo>
                  <a:lnTo>
                    <a:pt x="41" y="12"/>
                  </a:lnTo>
                  <a:lnTo>
                    <a:pt x="38" y="12"/>
                  </a:lnTo>
                  <a:lnTo>
                    <a:pt x="37" y="13"/>
                  </a:lnTo>
                  <a:lnTo>
                    <a:pt x="34" y="15"/>
                  </a:lnTo>
                  <a:lnTo>
                    <a:pt x="32" y="15"/>
                  </a:lnTo>
                  <a:lnTo>
                    <a:pt x="31" y="16"/>
                  </a:lnTo>
                  <a:lnTo>
                    <a:pt x="31" y="16"/>
                  </a:lnTo>
                  <a:lnTo>
                    <a:pt x="30" y="17"/>
                  </a:lnTo>
                  <a:lnTo>
                    <a:pt x="30" y="19"/>
                  </a:lnTo>
                  <a:lnTo>
                    <a:pt x="30" y="20"/>
                  </a:lnTo>
                  <a:lnTo>
                    <a:pt x="28" y="21"/>
                  </a:lnTo>
                  <a:lnTo>
                    <a:pt x="28" y="23"/>
                  </a:lnTo>
                  <a:lnTo>
                    <a:pt x="28" y="23"/>
                  </a:lnTo>
                  <a:lnTo>
                    <a:pt x="28" y="24"/>
                  </a:lnTo>
                  <a:lnTo>
                    <a:pt x="28" y="25"/>
                  </a:lnTo>
                  <a:lnTo>
                    <a:pt x="28" y="27"/>
                  </a:lnTo>
                  <a:lnTo>
                    <a:pt x="28" y="28"/>
                  </a:lnTo>
                  <a:lnTo>
                    <a:pt x="28" y="29"/>
                  </a:lnTo>
                  <a:lnTo>
                    <a:pt x="27" y="29"/>
                  </a:lnTo>
                  <a:lnTo>
                    <a:pt x="27" y="31"/>
                  </a:lnTo>
                  <a:lnTo>
                    <a:pt x="26" y="32"/>
                  </a:lnTo>
                  <a:lnTo>
                    <a:pt x="26" y="32"/>
                  </a:lnTo>
                  <a:lnTo>
                    <a:pt x="24" y="33"/>
                  </a:lnTo>
                  <a:lnTo>
                    <a:pt x="23" y="33"/>
                  </a:lnTo>
                  <a:lnTo>
                    <a:pt x="23" y="33"/>
                  </a:lnTo>
                  <a:lnTo>
                    <a:pt x="22" y="33"/>
                  </a:lnTo>
                  <a:lnTo>
                    <a:pt x="20" y="35"/>
                  </a:lnTo>
                  <a:lnTo>
                    <a:pt x="19" y="35"/>
                  </a:lnTo>
                  <a:lnTo>
                    <a:pt x="18" y="35"/>
                  </a:lnTo>
                  <a:lnTo>
                    <a:pt x="15" y="33"/>
                  </a:lnTo>
                  <a:lnTo>
                    <a:pt x="12" y="33"/>
                  </a:lnTo>
                  <a:lnTo>
                    <a:pt x="11" y="32"/>
                  </a:lnTo>
                  <a:lnTo>
                    <a:pt x="11" y="32"/>
                  </a:lnTo>
                  <a:lnTo>
                    <a:pt x="9" y="32"/>
                  </a:lnTo>
                  <a:lnTo>
                    <a:pt x="9" y="32"/>
                  </a:lnTo>
                  <a:lnTo>
                    <a:pt x="8" y="32"/>
                  </a:lnTo>
                  <a:lnTo>
                    <a:pt x="7" y="32"/>
                  </a:lnTo>
                  <a:lnTo>
                    <a:pt x="5" y="32"/>
                  </a:lnTo>
                  <a:lnTo>
                    <a:pt x="5" y="32"/>
                  </a:lnTo>
                  <a:lnTo>
                    <a:pt x="4" y="32"/>
                  </a:lnTo>
                  <a:lnTo>
                    <a:pt x="1" y="33"/>
                  </a:lnTo>
                  <a:lnTo>
                    <a:pt x="0" y="35"/>
                  </a:lnTo>
                  <a:lnTo>
                    <a:pt x="0" y="35"/>
                  </a:lnTo>
                  <a:lnTo>
                    <a:pt x="0" y="37"/>
                  </a:lnTo>
                  <a:lnTo>
                    <a:pt x="0" y="39"/>
                  </a:lnTo>
                  <a:lnTo>
                    <a:pt x="0" y="39"/>
                  </a:lnTo>
                  <a:lnTo>
                    <a:pt x="0" y="39"/>
                  </a:lnTo>
                  <a:lnTo>
                    <a:pt x="0" y="40"/>
                  </a:lnTo>
                  <a:lnTo>
                    <a:pt x="1" y="40"/>
                  </a:lnTo>
                  <a:lnTo>
                    <a:pt x="1" y="40"/>
                  </a:lnTo>
                  <a:lnTo>
                    <a:pt x="3" y="40"/>
                  </a:lnTo>
                  <a:lnTo>
                    <a:pt x="3" y="40"/>
                  </a:lnTo>
                  <a:lnTo>
                    <a:pt x="5" y="40"/>
                  </a:lnTo>
                  <a:lnTo>
                    <a:pt x="7" y="42"/>
                  </a:lnTo>
                  <a:lnTo>
                    <a:pt x="8" y="42"/>
                  </a:lnTo>
                  <a:lnTo>
                    <a:pt x="9" y="42"/>
                  </a:lnTo>
                  <a:lnTo>
                    <a:pt x="9" y="43"/>
                  </a:lnTo>
                  <a:lnTo>
                    <a:pt x="11" y="43"/>
                  </a:lnTo>
                  <a:lnTo>
                    <a:pt x="11" y="43"/>
                  </a:lnTo>
                  <a:lnTo>
                    <a:pt x="12" y="43"/>
                  </a:lnTo>
                  <a:lnTo>
                    <a:pt x="12" y="43"/>
                  </a:lnTo>
                  <a:lnTo>
                    <a:pt x="14" y="43"/>
                  </a:lnTo>
                  <a:lnTo>
                    <a:pt x="15" y="43"/>
                  </a:lnTo>
                  <a:lnTo>
                    <a:pt x="15" y="43"/>
                  </a:lnTo>
                  <a:lnTo>
                    <a:pt x="16" y="43"/>
                  </a:lnTo>
                  <a:lnTo>
                    <a:pt x="16" y="43"/>
                  </a:lnTo>
                  <a:lnTo>
                    <a:pt x="18" y="43"/>
                  </a:lnTo>
                  <a:lnTo>
                    <a:pt x="18" y="43"/>
                  </a:lnTo>
                  <a:lnTo>
                    <a:pt x="18" y="43"/>
                  </a:lnTo>
                  <a:lnTo>
                    <a:pt x="19" y="43"/>
                  </a:lnTo>
                  <a:lnTo>
                    <a:pt x="19" y="44"/>
                  </a:lnTo>
                  <a:lnTo>
                    <a:pt x="20" y="44"/>
                  </a:lnTo>
                  <a:lnTo>
                    <a:pt x="20" y="46"/>
                  </a:lnTo>
                  <a:lnTo>
                    <a:pt x="22" y="47"/>
                  </a:lnTo>
                  <a:lnTo>
                    <a:pt x="23" y="48"/>
                  </a:lnTo>
                  <a:lnTo>
                    <a:pt x="24" y="50"/>
                  </a:lnTo>
                  <a:lnTo>
                    <a:pt x="24" y="51"/>
                  </a:lnTo>
                  <a:lnTo>
                    <a:pt x="26" y="51"/>
                  </a:lnTo>
                  <a:lnTo>
                    <a:pt x="27" y="51"/>
                  </a:lnTo>
                  <a:lnTo>
                    <a:pt x="30" y="52"/>
                  </a:lnTo>
                  <a:lnTo>
                    <a:pt x="31" y="52"/>
                  </a:lnTo>
                  <a:lnTo>
                    <a:pt x="32" y="52"/>
                  </a:lnTo>
                  <a:lnTo>
                    <a:pt x="35" y="52"/>
                  </a:lnTo>
                  <a:lnTo>
                    <a:pt x="37" y="52"/>
                  </a:lnTo>
                  <a:lnTo>
                    <a:pt x="37" y="52"/>
                  </a:lnTo>
                  <a:lnTo>
                    <a:pt x="38" y="52"/>
                  </a:lnTo>
                  <a:lnTo>
                    <a:pt x="41" y="54"/>
                  </a:lnTo>
                  <a:lnTo>
                    <a:pt x="43" y="54"/>
                  </a:lnTo>
                  <a:lnTo>
                    <a:pt x="45" y="55"/>
                  </a:lnTo>
                  <a:lnTo>
                    <a:pt x="46" y="55"/>
                  </a:lnTo>
                  <a:lnTo>
                    <a:pt x="46" y="56"/>
                  </a:lnTo>
                  <a:lnTo>
                    <a:pt x="46" y="56"/>
                  </a:lnTo>
                  <a:lnTo>
                    <a:pt x="46" y="58"/>
                  </a:lnTo>
                  <a:lnTo>
                    <a:pt x="46" y="59"/>
                  </a:lnTo>
                  <a:lnTo>
                    <a:pt x="46" y="62"/>
                  </a:lnTo>
                  <a:lnTo>
                    <a:pt x="45" y="63"/>
                  </a:lnTo>
                  <a:lnTo>
                    <a:pt x="45" y="64"/>
                  </a:lnTo>
                  <a:lnTo>
                    <a:pt x="45" y="67"/>
                  </a:lnTo>
                  <a:lnTo>
                    <a:pt x="45" y="67"/>
                  </a:lnTo>
                  <a:lnTo>
                    <a:pt x="45" y="67"/>
                  </a:lnTo>
                  <a:lnTo>
                    <a:pt x="46" y="69"/>
                  </a:lnTo>
                  <a:lnTo>
                    <a:pt x="46" y="69"/>
                  </a:lnTo>
                  <a:lnTo>
                    <a:pt x="47" y="70"/>
                  </a:lnTo>
                  <a:lnTo>
                    <a:pt x="49" y="71"/>
                  </a:lnTo>
                  <a:lnTo>
                    <a:pt x="50" y="73"/>
                  </a:lnTo>
                  <a:lnTo>
                    <a:pt x="50" y="74"/>
                  </a:lnTo>
                  <a:lnTo>
                    <a:pt x="53" y="77"/>
                  </a:lnTo>
                  <a:lnTo>
                    <a:pt x="53" y="78"/>
                  </a:lnTo>
                  <a:lnTo>
                    <a:pt x="54" y="79"/>
                  </a:lnTo>
                  <a:lnTo>
                    <a:pt x="57" y="82"/>
                  </a:lnTo>
                  <a:lnTo>
                    <a:pt x="58" y="85"/>
                  </a:lnTo>
                  <a:lnTo>
                    <a:pt x="61" y="86"/>
                  </a:lnTo>
                  <a:lnTo>
                    <a:pt x="62" y="87"/>
                  </a:lnTo>
                  <a:lnTo>
                    <a:pt x="65" y="89"/>
                  </a:lnTo>
                  <a:lnTo>
                    <a:pt x="66" y="89"/>
                  </a:lnTo>
                  <a:lnTo>
                    <a:pt x="68" y="89"/>
                  </a:lnTo>
                  <a:lnTo>
                    <a:pt x="68" y="90"/>
                  </a:lnTo>
                  <a:lnTo>
                    <a:pt x="69" y="90"/>
                  </a:lnTo>
                  <a:lnTo>
                    <a:pt x="70" y="90"/>
                  </a:lnTo>
                  <a:lnTo>
                    <a:pt x="70" y="89"/>
                  </a:lnTo>
                  <a:lnTo>
                    <a:pt x="72" y="89"/>
                  </a:lnTo>
                  <a:lnTo>
                    <a:pt x="72" y="89"/>
                  </a:lnTo>
                  <a:lnTo>
                    <a:pt x="72" y="87"/>
                  </a:lnTo>
                  <a:lnTo>
                    <a:pt x="73" y="87"/>
                  </a:lnTo>
                  <a:lnTo>
                    <a:pt x="74" y="86"/>
                  </a:lnTo>
                  <a:lnTo>
                    <a:pt x="77" y="86"/>
                  </a:lnTo>
                  <a:lnTo>
                    <a:pt x="78" y="86"/>
                  </a:lnTo>
                  <a:lnTo>
                    <a:pt x="80" y="87"/>
                  </a:lnTo>
                  <a:lnTo>
                    <a:pt x="82" y="87"/>
                  </a:lnTo>
                  <a:lnTo>
                    <a:pt x="84" y="89"/>
                  </a:lnTo>
                  <a:lnTo>
                    <a:pt x="85" y="89"/>
                  </a:lnTo>
                  <a:lnTo>
                    <a:pt x="86" y="90"/>
                  </a:lnTo>
                  <a:lnTo>
                    <a:pt x="88" y="91"/>
                  </a:lnTo>
                  <a:lnTo>
                    <a:pt x="89" y="93"/>
                  </a:lnTo>
                  <a:lnTo>
                    <a:pt x="91" y="94"/>
                  </a:lnTo>
                  <a:lnTo>
                    <a:pt x="91" y="96"/>
                  </a:lnTo>
                  <a:lnTo>
                    <a:pt x="92" y="97"/>
                  </a:lnTo>
                  <a:lnTo>
                    <a:pt x="92" y="98"/>
                  </a:lnTo>
                  <a:lnTo>
                    <a:pt x="93" y="100"/>
                  </a:lnTo>
                  <a:lnTo>
                    <a:pt x="93" y="101"/>
                  </a:lnTo>
                  <a:lnTo>
                    <a:pt x="93" y="102"/>
                  </a:lnTo>
                  <a:lnTo>
                    <a:pt x="95" y="104"/>
                  </a:lnTo>
                  <a:lnTo>
                    <a:pt x="95" y="108"/>
                  </a:lnTo>
                  <a:lnTo>
                    <a:pt x="95" y="109"/>
                  </a:lnTo>
                  <a:lnTo>
                    <a:pt x="96" y="112"/>
                  </a:lnTo>
                  <a:lnTo>
                    <a:pt x="96" y="112"/>
                  </a:lnTo>
                  <a:lnTo>
                    <a:pt x="97" y="112"/>
                  </a:lnTo>
                  <a:lnTo>
                    <a:pt x="100" y="113"/>
                  </a:lnTo>
                  <a:lnTo>
                    <a:pt x="101" y="113"/>
                  </a:lnTo>
                  <a:lnTo>
                    <a:pt x="103" y="113"/>
                  </a:lnTo>
                  <a:lnTo>
                    <a:pt x="103" y="114"/>
                  </a:lnTo>
                  <a:lnTo>
                    <a:pt x="104" y="114"/>
                  </a:lnTo>
                  <a:lnTo>
                    <a:pt x="105" y="114"/>
                  </a:lnTo>
                  <a:lnTo>
                    <a:pt x="105" y="116"/>
                  </a:lnTo>
                  <a:lnTo>
                    <a:pt x="107" y="117"/>
                  </a:lnTo>
                  <a:lnTo>
                    <a:pt x="107" y="117"/>
                  </a:lnTo>
                  <a:lnTo>
                    <a:pt x="108" y="118"/>
                  </a:lnTo>
                  <a:lnTo>
                    <a:pt x="108" y="118"/>
                  </a:lnTo>
                  <a:lnTo>
                    <a:pt x="108" y="120"/>
                  </a:lnTo>
                  <a:lnTo>
                    <a:pt x="109" y="121"/>
                  </a:lnTo>
                  <a:lnTo>
                    <a:pt x="109" y="123"/>
                  </a:lnTo>
                  <a:lnTo>
                    <a:pt x="109" y="123"/>
                  </a:lnTo>
                  <a:lnTo>
                    <a:pt x="109" y="124"/>
                  </a:lnTo>
                  <a:lnTo>
                    <a:pt x="108" y="124"/>
                  </a:lnTo>
                  <a:lnTo>
                    <a:pt x="108" y="125"/>
                  </a:lnTo>
                  <a:lnTo>
                    <a:pt x="108" y="127"/>
                  </a:lnTo>
                  <a:lnTo>
                    <a:pt x="108" y="127"/>
                  </a:lnTo>
                  <a:lnTo>
                    <a:pt x="108" y="128"/>
                  </a:lnTo>
                  <a:lnTo>
                    <a:pt x="109" y="129"/>
                  </a:lnTo>
                  <a:lnTo>
                    <a:pt x="109" y="131"/>
                  </a:lnTo>
                  <a:lnTo>
                    <a:pt x="111" y="131"/>
                  </a:lnTo>
                  <a:lnTo>
                    <a:pt x="111" y="132"/>
                  </a:lnTo>
                  <a:lnTo>
                    <a:pt x="113" y="135"/>
                  </a:lnTo>
                  <a:lnTo>
                    <a:pt x="115" y="136"/>
                  </a:lnTo>
                  <a:lnTo>
                    <a:pt x="115" y="136"/>
                  </a:lnTo>
                  <a:lnTo>
                    <a:pt x="115" y="135"/>
                  </a:lnTo>
                  <a:lnTo>
                    <a:pt x="116" y="132"/>
                  </a:lnTo>
                  <a:lnTo>
                    <a:pt x="118" y="129"/>
                  </a:lnTo>
                  <a:lnTo>
                    <a:pt x="119" y="127"/>
                  </a:lnTo>
                  <a:lnTo>
                    <a:pt x="120" y="124"/>
                  </a:lnTo>
                  <a:lnTo>
                    <a:pt x="122" y="121"/>
                  </a:lnTo>
                  <a:lnTo>
                    <a:pt x="122" y="118"/>
                  </a:lnTo>
                  <a:lnTo>
                    <a:pt x="123" y="117"/>
                  </a:lnTo>
                  <a:lnTo>
                    <a:pt x="124" y="116"/>
                  </a:lnTo>
                  <a:lnTo>
                    <a:pt x="127" y="114"/>
                  </a:lnTo>
                  <a:lnTo>
                    <a:pt x="128" y="113"/>
                  </a:lnTo>
                  <a:lnTo>
                    <a:pt x="130" y="113"/>
                  </a:lnTo>
                  <a:lnTo>
                    <a:pt x="131" y="113"/>
                  </a:lnTo>
                  <a:lnTo>
                    <a:pt x="131" y="112"/>
                  </a:lnTo>
                  <a:lnTo>
                    <a:pt x="132" y="112"/>
                  </a:lnTo>
                  <a:lnTo>
                    <a:pt x="132" y="110"/>
                  </a:lnTo>
                  <a:lnTo>
                    <a:pt x="134" y="109"/>
                  </a:lnTo>
                  <a:lnTo>
                    <a:pt x="134" y="109"/>
                  </a:lnTo>
                  <a:lnTo>
                    <a:pt x="134" y="108"/>
                  </a:lnTo>
                  <a:lnTo>
                    <a:pt x="134" y="106"/>
                  </a:lnTo>
                  <a:lnTo>
                    <a:pt x="132" y="104"/>
                  </a:lnTo>
                  <a:lnTo>
                    <a:pt x="132" y="101"/>
                  </a:lnTo>
                  <a:lnTo>
                    <a:pt x="131" y="98"/>
                  </a:lnTo>
                  <a:lnTo>
                    <a:pt x="131" y="98"/>
                  </a:lnTo>
                  <a:lnTo>
                    <a:pt x="130" y="97"/>
                  </a:lnTo>
                  <a:lnTo>
                    <a:pt x="130" y="96"/>
                  </a:lnTo>
                  <a:lnTo>
                    <a:pt x="130" y="94"/>
                  </a:lnTo>
                  <a:lnTo>
                    <a:pt x="131" y="94"/>
                  </a:lnTo>
                  <a:lnTo>
                    <a:pt x="131" y="93"/>
                  </a:lnTo>
                  <a:lnTo>
                    <a:pt x="131" y="93"/>
                  </a:lnTo>
                  <a:lnTo>
                    <a:pt x="132" y="91"/>
                  </a:lnTo>
                  <a:lnTo>
                    <a:pt x="134" y="91"/>
                  </a:lnTo>
                  <a:lnTo>
                    <a:pt x="135" y="91"/>
                  </a:lnTo>
                  <a:lnTo>
                    <a:pt x="136" y="91"/>
                  </a:lnTo>
                  <a:lnTo>
                    <a:pt x="138" y="91"/>
                  </a:lnTo>
                  <a:lnTo>
                    <a:pt x="138" y="91"/>
                  </a:lnTo>
                  <a:lnTo>
                    <a:pt x="138" y="93"/>
                  </a:lnTo>
                  <a:lnTo>
                    <a:pt x="139" y="93"/>
                  </a:lnTo>
                  <a:lnTo>
                    <a:pt x="139" y="93"/>
                  </a:lnTo>
                  <a:lnTo>
                    <a:pt x="141" y="93"/>
                  </a:lnTo>
                  <a:lnTo>
                    <a:pt x="142" y="94"/>
                  </a:lnTo>
                  <a:lnTo>
                    <a:pt x="145" y="94"/>
                  </a:lnTo>
                  <a:lnTo>
                    <a:pt x="146" y="94"/>
                  </a:lnTo>
                  <a:lnTo>
                    <a:pt x="147" y="94"/>
                  </a:lnTo>
                  <a:lnTo>
                    <a:pt x="149" y="93"/>
                  </a:lnTo>
                  <a:lnTo>
                    <a:pt x="150" y="93"/>
                  </a:lnTo>
                  <a:lnTo>
                    <a:pt x="151" y="93"/>
                  </a:lnTo>
                  <a:lnTo>
                    <a:pt x="153" y="91"/>
                  </a:lnTo>
                  <a:lnTo>
                    <a:pt x="154" y="91"/>
                  </a:lnTo>
                  <a:lnTo>
                    <a:pt x="154" y="90"/>
                  </a:lnTo>
                  <a:lnTo>
                    <a:pt x="155" y="90"/>
                  </a:lnTo>
                  <a:lnTo>
                    <a:pt x="157" y="89"/>
                  </a:lnTo>
                  <a:lnTo>
                    <a:pt x="158" y="87"/>
                  </a:lnTo>
                  <a:lnTo>
                    <a:pt x="161" y="86"/>
                  </a:lnTo>
                  <a:lnTo>
                    <a:pt x="162" y="85"/>
                  </a:lnTo>
                  <a:lnTo>
                    <a:pt x="162" y="85"/>
                  </a:lnTo>
                  <a:lnTo>
                    <a:pt x="162" y="83"/>
                  </a:lnTo>
                  <a:lnTo>
                    <a:pt x="163" y="82"/>
                  </a:lnTo>
                  <a:lnTo>
                    <a:pt x="163" y="82"/>
                  </a:lnTo>
                  <a:lnTo>
                    <a:pt x="163" y="81"/>
                  </a:lnTo>
                  <a:lnTo>
                    <a:pt x="162" y="79"/>
                  </a:lnTo>
                  <a:lnTo>
                    <a:pt x="162" y="77"/>
                  </a:lnTo>
                  <a:lnTo>
                    <a:pt x="162" y="75"/>
                  </a:lnTo>
                  <a:lnTo>
                    <a:pt x="162" y="75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68" name="Freeform 78"/>
            <p:cNvSpPr>
              <a:spLocks/>
            </p:cNvSpPr>
            <p:nvPr/>
          </p:nvSpPr>
          <p:spPr bwMode="auto">
            <a:xfrm>
              <a:off x="4312603" y="3845576"/>
              <a:ext cx="139610" cy="249946"/>
            </a:xfrm>
            <a:custGeom>
              <a:avLst/>
              <a:gdLst>
                <a:gd name="T0" fmla="*/ 12 w 62"/>
                <a:gd name="T1" fmla="*/ 107 h 111"/>
                <a:gd name="T2" fmla="*/ 16 w 62"/>
                <a:gd name="T3" fmla="*/ 107 h 111"/>
                <a:gd name="T4" fmla="*/ 20 w 62"/>
                <a:gd name="T5" fmla="*/ 106 h 111"/>
                <a:gd name="T6" fmla="*/ 31 w 62"/>
                <a:gd name="T7" fmla="*/ 106 h 111"/>
                <a:gd name="T8" fmla="*/ 43 w 62"/>
                <a:gd name="T9" fmla="*/ 110 h 111"/>
                <a:gd name="T10" fmla="*/ 47 w 62"/>
                <a:gd name="T11" fmla="*/ 111 h 111"/>
                <a:gd name="T12" fmla="*/ 48 w 62"/>
                <a:gd name="T13" fmla="*/ 107 h 111"/>
                <a:gd name="T14" fmla="*/ 52 w 62"/>
                <a:gd name="T15" fmla="*/ 103 h 111"/>
                <a:gd name="T16" fmla="*/ 52 w 62"/>
                <a:gd name="T17" fmla="*/ 98 h 111"/>
                <a:gd name="T18" fmla="*/ 50 w 62"/>
                <a:gd name="T19" fmla="*/ 96 h 111"/>
                <a:gd name="T20" fmla="*/ 47 w 62"/>
                <a:gd name="T21" fmla="*/ 95 h 111"/>
                <a:gd name="T22" fmla="*/ 45 w 62"/>
                <a:gd name="T23" fmla="*/ 92 h 111"/>
                <a:gd name="T24" fmla="*/ 45 w 62"/>
                <a:gd name="T25" fmla="*/ 85 h 111"/>
                <a:gd name="T26" fmla="*/ 48 w 62"/>
                <a:gd name="T27" fmla="*/ 72 h 111"/>
                <a:gd name="T28" fmla="*/ 52 w 62"/>
                <a:gd name="T29" fmla="*/ 67 h 111"/>
                <a:gd name="T30" fmla="*/ 55 w 62"/>
                <a:gd name="T31" fmla="*/ 64 h 111"/>
                <a:gd name="T32" fmla="*/ 56 w 62"/>
                <a:gd name="T33" fmla="*/ 60 h 111"/>
                <a:gd name="T34" fmla="*/ 56 w 62"/>
                <a:gd name="T35" fmla="*/ 56 h 111"/>
                <a:gd name="T36" fmla="*/ 58 w 62"/>
                <a:gd name="T37" fmla="*/ 48 h 111"/>
                <a:gd name="T38" fmla="*/ 59 w 62"/>
                <a:gd name="T39" fmla="*/ 40 h 111"/>
                <a:gd name="T40" fmla="*/ 62 w 62"/>
                <a:gd name="T41" fmla="*/ 30 h 111"/>
                <a:gd name="T42" fmla="*/ 58 w 62"/>
                <a:gd name="T43" fmla="*/ 25 h 111"/>
                <a:gd name="T44" fmla="*/ 48 w 62"/>
                <a:gd name="T45" fmla="*/ 18 h 111"/>
                <a:gd name="T46" fmla="*/ 43 w 62"/>
                <a:gd name="T47" fmla="*/ 15 h 111"/>
                <a:gd name="T48" fmla="*/ 40 w 62"/>
                <a:gd name="T49" fmla="*/ 15 h 111"/>
                <a:gd name="T50" fmla="*/ 37 w 62"/>
                <a:gd name="T51" fmla="*/ 14 h 111"/>
                <a:gd name="T52" fmla="*/ 35 w 62"/>
                <a:gd name="T53" fmla="*/ 13 h 111"/>
                <a:gd name="T54" fmla="*/ 36 w 62"/>
                <a:gd name="T55" fmla="*/ 10 h 111"/>
                <a:gd name="T56" fmla="*/ 36 w 62"/>
                <a:gd name="T57" fmla="*/ 9 h 111"/>
                <a:gd name="T58" fmla="*/ 35 w 62"/>
                <a:gd name="T59" fmla="*/ 6 h 111"/>
                <a:gd name="T60" fmla="*/ 31 w 62"/>
                <a:gd name="T61" fmla="*/ 3 h 111"/>
                <a:gd name="T62" fmla="*/ 25 w 62"/>
                <a:gd name="T63" fmla="*/ 2 h 111"/>
                <a:gd name="T64" fmla="*/ 21 w 62"/>
                <a:gd name="T65" fmla="*/ 2 h 111"/>
                <a:gd name="T66" fmla="*/ 18 w 62"/>
                <a:gd name="T67" fmla="*/ 0 h 111"/>
                <a:gd name="T68" fmla="*/ 12 w 62"/>
                <a:gd name="T69" fmla="*/ 0 h 111"/>
                <a:gd name="T70" fmla="*/ 8 w 62"/>
                <a:gd name="T71" fmla="*/ 0 h 111"/>
                <a:gd name="T72" fmla="*/ 5 w 62"/>
                <a:gd name="T73" fmla="*/ 3 h 111"/>
                <a:gd name="T74" fmla="*/ 2 w 62"/>
                <a:gd name="T75" fmla="*/ 6 h 111"/>
                <a:gd name="T76" fmla="*/ 2 w 62"/>
                <a:gd name="T77" fmla="*/ 10 h 111"/>
                <a:gd name="T78" fmla="*/ 4 w 62"/>
                <a:gd name="T79" fmla="*/ 14 h 111"/>
                <a:gd name="T80" fmla="*/ 4 w 62"/>
                <a:gd name="T81" fmla="*/ 19 h 111"/>
                <a:gd name="T82" fmla="*/ 2 w 62"/>
                <a:gd name="T83" fmla="*/ 26 h 111"/>
                <a:gd name="T84" fmla="*/ 10 w 62"/>
                <a:gd name="T85" fmla="*/ 33 h 111"/>
                <a:gd name="T86" fmla="*/ 20 w 62"/>
                <a:gd name="T87" fmla="*/ 38 h 111"/>
                <a:gd name="T88" fmla="*/ 21 w 62"/>
                <a:gd name="T89" fmla="*/ 44 h 111"/>
                <a:gd name="T90" fmla="*/ 20 w 62"/>
                <a:gd name="T91" fmla="*/ 48 h 111"/>
                <a:gd name="T92" fmla="*/ 10 w 62"/>
                <a:gd name="T93" fmla="*/ 57 h 111"/>
                <a:gd name="T94" fmla="*/ 4 w 62"/>
                <a:gd name="T95" fmla="*/ 63 h 111"/>
                <a:gd name="T96" fmla="*/ 0 w 62"/>
                <a:gd name="T97" fmla="*/ 68 h 111"/>
                <a:gd name="T98" fmla="*/ 0 w 62"/>
                <a:gd name="T99" fmla="*/ 72 h 111"/>
                <a:gd name="T100" fmla="*/ 1 w 62"/>
                <a:gd name="T101" fmla="*/ 77 h 111"/>
                <a:gd name="T102" fmla="*/ 4 w 62"/>
                <a:gd name="T103" fmla="*/ 80 h 111"/>
                <a:gd name="T104" fmla="*/ 4 w 62"/>
                <a:gd name="T105" fmla="*/ 83 h 111"/>
                <a:gd name="T106" fmla="*/ 1 w 62"/>
                <a:gd name="T107" fmla="*/ 88 h 111"/>
                <a:gd name="T108" fmla="*/ 1 w 62"/>
                <a:gd name="T109" fmla="*/ 95 h 111"/>
                <a:gd name="T110" fmla="*/ 6 w 62"/>
                <a:gd name="T111" fmla="*/ 103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2" h="111">
                  <a:moveTo>
                    <a:pt x="9" y="106"/>
                  </a:moveTo>
                  <a:lnTo>
                    <a:pt x="9" y="106"/>
                  </a:lnTo>
                  <a:lnTo>
                    <a:pt x="10" y="107"/>
                  </a:lnTo>
                  <a:lnTo>
                    <a:pt x="12" y="107"/>
                  </a:lnTo>
                  <a:lnTo>
                    <a:pt x="12" y="107"/>
                  </a:lnTo>
                  <a:lnTo>
                    <a:pt x="13" y="107"/>
                  </a:lnTo>
                  <a:lnTo>
                    <a:pt x="14" y="107"/>
                  </a:lnTo>
                  <a:lnTo>
                    <a:pt x="16" y="107"/>
                  </a:lnTo>
                  <a:lnTo>
                    <a:pt x="17" y="107"/>
                  </a:lnTo>
                  <a:lnTo>
                    <a:pt x="17" y="107"/>
                  </a:lnTo>
                  <a:lnTo>
                    <a:pt x="18" y="106"/>
                  </a:lnTo>
                  <a:lnTo>
                    <a:pt x="20" y="106"/>
                  </a:lnTo>
                  <a:lnTo>
                    <a:pt x="21" y="106"/>
                  </a:lnTo>
                  <a:lnTo>
                    <a:pt x="24" y="104"/>
                  </a:lnTo>
                  <a:lnTo>
                    <a:pt x="27" y="104"/>
                  </a:lnTo>
                  <a:lnTo>
                    <a:pt x="31" y="106"/>
                  </a:lnTo>
                  <a:lnTo>
                    <a:pt x="33" y="106"/>
                  </a:lnTo>
                  <a:lnTo>
                    <a:pt x="37" y="107"/>
                  </a:lnTo>
                  <a:lnTo>
                    <a:pt x="40" y="108"/>
                  </a:lnTo>
                  <a:lnTo>
                    <a:pt x="43" y="110"/>
                  </a:lnTo>
                  <a:lnTo>
                    <a:pt x="45" y="111"/>
                  </a:lnTo>
                  <a:lnTo>
                    <a:pt x="45" y="111"/>
                  </a:lnTo>
                  <a:lnTo>
                    <a:pt x="47" y="111"/>
                  </a:lnTo>
                  <a:lnTo>
                    <a:pt x="47" y="111"/>
                  </a:lnTo>
                  <a:lnTo>
                    <a:pt x="47" y="110"/>
                  </a:lnTo>
                  <a:lnTo>
                    <a:pt x="47" y="108"/>
                  </a:lnTo>
                  <a:lnTo>
                    <a:pt x="48" y="108"/>
                  </a:lnTo>
                  <a:lnTo>
                    <a:pt x="48" y="107"/>
                  </a:lnTo>
                  <a:lnTo>
                    <a:pt x="50" y="106"/>
                  </a:lnTo>
                  <a:lnTo>
                    <a:pt x="51" y="106"/>
                  </a:lnTo>
                  <a:lnTo>
                    <a:pt x="51" y="104"/>
                  </a:lnTo>
                  <a:lnTo>
                    <a:pt x="52" y="103"/>
                  </a:lnTo>
                  <a:lnTo>
                    <a:pt x="55" y="103"/>
                  </a:lnTo>
                  <a:lnTo>
                    <a:pt x="54" y="102"/>
                  </a:lnTo>
                  <a:lnTo>
                    <a:pt x="54" y="99"/>
                  </a:lnTo>
                  <a:lnTo>
                    <a:pt x="52" y="98"/>
                  </a:lnTo>
                  <a:lnTo>
                    <a:pt x="52" y="98"/>
                  </a:lnTo>
                  <a:lnTo>
                    <a:pt x="51" y="96"/>
                  </a:lnTo>
                  <a:lnTo>
                    <a:pt x="51" y="96"/>
                  </a:lnTo>
                  <a:lnTo>
                    <a:pt x="50" y="96"/>
                  </a:lnTo>
                  <a:lnTo>
                    <a:pt x="50" y="96"/>
                  </a:lnTo>
                  <a:lnTo>
                    <a:pt x="48" y="95"/>
                  </a:lnTo>
                  <a:lnTo>
                    <a:pt x="48" y="95"/>
                  </a:lnTo>
                  <a:lnTo>
                    <a:pt x="47" y="95"/>
                  </a:lnTo>
                  <a:lnTo>
                    <a:pt x="47" y="95"/>
                  </a:lnTo>
                  <a:lnTo>
                    <a:pt x="45" y="95"/>
                  </a:lnTo>
                  <a:lnTo>
                    <a:pt x="45" y="94"/>
                  </a:lnTo>
                  <a:lnTo>
                    <a:pt x="45" y="92"/>
                  </a:lnTo>
                  <a:lnTo>
                    <a:pt x="45" y="91"/>
                  </a:lnTo>
                  <a:lnTo>
                    <a:pt x="45" y="91"/>
                  </a:lnTo>
                  <a:lnTo>
                    <a:pt x="45" y="88"/>
                  </a:lnTo>
                  <a:lnTo>
                    <a:pt x="45" y="85"/>
                  </a:lnTo>
                  <a:lnTo>
                    <a:pt x="45" y="81"/>
                  </a:lnTo>
                  <a:lnTo>
                    <a:pt x="47" y="77"/>
                  </a:lnTo>
                  <a:lnTo>
                    <a:pt x="48" y="73"/>
                  </a:lnTo>
                  <a:lnTo>
                    <a:pt x="48" y="72"/>
                  </a:lnTo>
                  <a:lnTo>
                    <a:pt x="50" y="71"/>
                  </a:lnTo>
                  <a:lnTo>
                    <a:pt x="50" y="69"/>
                  </a:lnTo>
                  <a:lnTo>
                    <a:pt x="51" y="68"/>
                  </a:lnTo>
                  <a:lnTo>
                    <a:pt x="52" y="67"/>
                  </a:lnTo>
                  <a:lnTo>
                    <a:pt x="52" y="65"/>
                  </a:lnTo>
                  <a:lnTo>
                    <a:pt x="54" y="65"/>
                  </a:lnTo>
                  <a:lnTo>
                    <a:pt x="55" y="64"/>
                  </a:lnTo>
                  <a:lnTo>
                    <a:pt x="55" y="64"/>
                  </a:lnTo>
                  <a:lnTo>
                    <a:pt x="56" y="64"/>
                  </a:lnTo>
                  <a:lnTo>
                    <a:pt x="56" y="63"/>
                  </a:lnTo>
                  <a:lnTo>
                    <a:pt x="56" y="61"/>
                  </a:lnTo>
                  <a:lnTo>
                    <a:pt x="56" y="60"/>
                  </a:lnTo>
                  <a:lnTo>
                    <a:pt x="58" y="60"/>
                  </a:lnTo>
                  <a:lnTo>
                    <a:pt x="58" y="58"/>
                  </a:lnTo>
                  <a:lnTo>
                    <a:pt x="56" y="57"/>
                  </a:lnTo>
                  <a:lnTo>
                    <a:pt x="56" y="56"/>
                  </a:lnTo>
                  <a:lnTo>
                    <a:pt x="56" y="54"/>
                  </a:lnTo>
                  <a:lnTo>
                    <a:pt x="56" y="52"/>
                  </a:lnTo>
                  <a:lnTo>
                    <a:pt x="56" y="50"/>
                  </a:lnTo>
                  <a:lnTo>
                    <a:pt x="58" y="48"/>
                  </a:lnTo>
                  <a:lnTo>
                    <a:pt x="58" y="46"/>
                  </a:lnTo>
                  <a:lnTo>
                    <a:pt x="58" y="45"/>
                  </a:lnTo>
                  <a:lnTo>
                    <a:pt x="58" y="42"/>
                  </a:lnTo>
                  <a:lnTo>
                    <a:pt x="59" y="40"/>
                  </a:lnTo>
                  <a:lnTo>
                    <a:pt x="60" y="37"/>
                  </a:lnTo>
                  <a:lnTo>
                    <a:pt x="62" y="34"/>
                  </a:lnTo>
                  <a:lnTo>
                    <a:pt x="62" y="31"/>
                  </a:lnTo>
                  <a:lnTo>
                    <a:pt x="62" y="30"/>
                  </a:lnTo>
                  <a:lnTo>
                    <a:pt x="62" y="29"/>
                  </a:lnTo>
                  <a:lnTo>
                    <a:pt x="62" y="27"/>
                  </a:lnTo>
                  <a:lnTo>
                    <a:pt x="60" y="26"/>
                  </a:lnTo>
                  <a:lnTo>
                    <a:pt x="58" y="25"/>
                  </a:lnTo>
                  <a:lnTo>
                    <a:pt x="54" y="21"/>
                  </a:lnTo>
                  <a:lnTo>
                    <a:pt x="52" y="19"/>
                  </a:lnTo>
                  <a:lnTo>
                    <a:pt x="51" y="19"/>
                  </a:lnTo>
                  <a:lnTo>
                    <a:pt x="48" y="18"/>
                  </a:lnTo>
                  <a:lnTo>
                    <a:pt x="47" y="17"/>
                  </a:lnTo>
                  <a:lnTo>
                    <a:pt x="45" y="17"/>
                  </a:lnTo>
                  <a:lnTo>
                    <a:pt x="44" y="15"/>
                  </a:lnTo>
                  <a:lnTo>
                    <a:pt x="43" y="15"/>
                  </a:lnTo>
                  <a:lnTo>
                    <a:pt x="43" y="15"/>
                  </a:lnTo>
                  <a:lnTo>
                    <a:pt x="41" y="15"/>
                  </a:lnTo>
                  <a:lnTo>
                    <a:pt x="41" y="15"/>
                  </a:lnTo>
                  <a:lnTo>
                    <a:pt x="40" y="15"/>
                  </a:lnTo>
                  <a:lnTo>
                    <a:pt x="40" y="15"/>
                  </a:lnTo>
                  <a:lnTo>
                    <a:pt x="39" y="15"/>
                  </a:lnTo>
                  <a:lnTo>
                    <a:pt x="37" y="15"/>
                  </a:lnTo>
                  <a:lnTo>
                    <a:pt x="37" y="14"/>
                  </a:lnTo>
                  <a:lnTo>
                    <a:pt x="36" y="14"/>
                  </a:lnTo>
                  <a:lnTo>
                    <a:pt x="36" y="14"/>
                  </a:lnTo>
                  <a:lnTo>
                    <a:pt x="36" y="13"/>
                  </a:lnTo>
                  <a:lnTo>
                    <a:pt x="35" y="13"/>
                  </a:lnTo>
                  <a:lnTo>
                    <a:pt x="35" y="11"/>
                  </a:lnTo>
                  <a:lnTo>
                    <a:pt x="35" y="11"/>
                  </a:lnTo>
                  <a:lnTo>
                    <a:pt x="35" y="10"/>
                  </a:lnTo>
                  <a:lnTo>
                    <a:pt x="36" y="10"/>
                  </a:lnTo>
                  <a:lnTo>
                    <a:pt x="36" y="10"/>
                  </a:lnTo>
                  <a:lnTo>
                    <a:pt x="36" y="10"/>
                  </a:lnTo>
                  <a:lnTo>
                    <a:pt x="36" y="9"/>
                  </a:lnTo>
                  <a:lnTo>
                    <a:pt x="36" y="9"/>
                  </a:lnTo>
                  <a:lnTo>
                    <a:pt x="36" y="7"/>
                  </a:lnTo>
                  <a:lnTo>
                    <a:pt x="36" y="7"/>
                  </a:lnTo>
                  <a:lnTo>
                    <a:pt x="35" y="6"/>
                  </a:lnTo>
                  <a:lnTo>
                    <a:pt x="35" y="6"/>
                  </a:lnTo>
                  <a:lnTo>
                    <a:pt x="33" y="4"/>
                  </a:lnTo>
                  <a:lnTo>
                    <a:pt x="32" y="3"/>
                  </a:lnTo>
                  <a:lnTo>
                    <a:pt x="31" y="3"/>
                  </a:lnTo>
                  <a:lnTo>
                    <a:pt x="31" y="3"/>
                  </a:lnTo>
                  <a:lnTo>
                    <a:pt x="29" y="2"/>
                  </a:lnTo>
                  <a:lnTo>
                    <a:pt x="28" y="2"/>
                  </a:lnTo>
                  <a:lnTo>
                    <a:pt x="27" y="2"/>
                  </a:lnTo>
                  <a:lnTo>
                    <a:pt x="25" y="2"/>
                  </a:lnTo>
                  <a:lnTo>
                    <a:pt x="25" y="2"/>
                  </a:lnTo>
                  <a:lnTo>
                    <a:pt x="24" y="2"/>
                  </a:lnTo>
                  <a:lnTo>
                    <a:pt x="22" y="2"/>
                  </a:lnTo>
                  <a:lnTo>
                    <a:pt x="21" y="2"/>
                  </a:lnTo>
                  <a:lnTo>
                    <a:pt x="21" y="2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18" y="0"/>
                  </a:lnTo>
                  <a:lnTo>
                    <a:pt x="17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9" y="0"/>
                  </a:lnTo>
                  <a:lnTo>
                    <a:pt x="8" y="0"/>
                  </a:lnTo>
                  <a:lnTo>
                    <a:pt x="6" y="0"/>
                  </a:lnTo>
                  <a:lnTo>
                    <a:pt x="6" y="2"/>
                  </a:lnTo>
                  <a:lnTo>
                    <a:pt x="5" y="2"/>
                  </a:lnTo>
                  <a:lnTo>
                    <a:pt x="5" y="3"/>
                  </a:lnTo>
                  <a:lnTo>
                    <a:pt x="4" y="3"/>
                  </a:lnTo>
                  <a:lnTo>
                    <a:pt x="4" y="4"/>
                  </a:lnTo>
                  <a:lnTo>
                    <a:pt x="2" y="4"/>
                  </a:lnTo>
                  <a:lnTo>
                    <a:pt x="2" y="6"/>
                  </a:lnTo>
                  <a:lnTo>
                    <a:pt x="2" y="7"/>
                  </a:lnTo>
                  <a:lnTo>
                    <a:pt x="2" y="9"/>
                  </a:lnTo>
                  <a:lnTo>
                    <a:pt x="2" y="9"/>
                  </a:lnTo>
                  <a:lnTo>
                    <a:pt x="2" y="10"/>
                  </a:lnTo>
                  <a:lnTo>
                    <a:pt x="4" y="11"/>
                  </a:lnTo>
                  <a:lnTo>
                    <a:pt x="4" y="13"/>
                  </a:lnTo>
                  <a:lnTo>
                    <a:pt x="4" y="14"/>
                  </a:lnTo>
                  <a:lnTo>
                    <a:pt x="4" y="14"/>
                  </a:lnTo>
                  <a:lnTo>
                    <a:pt x="5" y="15"/>
                  </a:lnTo>
                  <a:lnTo>
                    <a:pt x="4" y="17"/>
                  </a:lnTo>
                  <a:lnTo>
                    <a:pt x="4" y="18"/>
                  </a:lnTo>
                  <a:lnTo>
                    <a:pt x="4" y="19"/>
                  </a:lnTo>
                  <a:lnTo>
                    <a:pt x="4" y="21"/>
                  </a:lnTo>
                  <a:lnTo>
                    <a:pt x="2" y="23"/>
                  </a:lnTo>
                  <a:lnTo>
                    <a:pt x="1" y="25"/>
                  </a:lnTo>
                  <a:lnTo>
                    <a:pt x="2" y="26"/>
                  </a:lnTo>
                  <a:lnTo>
                    <a:pt x="4" y="29"/>
                  </a:lnTo>
                  <a:lnTo>
                    <a:pt x="6" y="30"/>
                  </a:lnTo>
                  <a:lnTo>
                    <a:pt x="8" y="31"/>
                  </a:lnTo>
                  <a:lnTo>
                    <a:pt x="10" y="33"/>
                  </a:lnTo>
                  <a:lnTo>
                    <a:pt x="13" y="34"/>
                  </a:lnTo>
                  <a:lnTo>
                    <a:pt x="14" y="36"/>
                  </a:lnTo>
                  <a:lnTo>
                    <a:pt x="17" y="37"/>
                  </a:lnTo>
                  <a:lnTo>
                    <a:pt x="20" y="38"/>
                  </a:lnTo>
                  <a:lnTo>
                    <a:pt x="21" y="41"/>
                  </a:lnTo>
                  <a:lnTo>
                    <a:pt x="21" y="41"/>
                  </a:lnTo>
                  <a:lnTo>
                    <a:pt x="21" y="42"/>
                  </a:lnTo>
                  <a:lnTo>
                    <a:pt x="21" y="44"/>
                  </a:lnTo>
                  <a:lnTo>
                    <a:pt x="21" y="45"/>
                  </a:lnTo>
                  <a:lnTo>
                    <a:pt x="21" y="46"/>
                  </a:lnTo>
                  <a:lnTo>
                    <a:pt x="20" y="48"/>
                  </a:lnTo>
                  <a:lnTo>
                    <a:pt x="20" y="48"/>
                  </a:lnTo>
                  <a:lnTo>
                    <a:pt x="18" y="49"/>
                  </a:lnTo>
                  <a:lnTo>
                    <a:pt x="16" y="52"/>
                  </a:lnTo>
                  <a:lnTo>
                    <a:pt x="13" y="54"/>
                  </a:lnTo>
                  <a:lnTo>
                    <a:pt x="10" y="57"/>
                  </a:lnTo>
                  <a:lnTo>
                    <a:pt x="8" y="60"/>
                  </a:lnTo>
                  <a:lnTo>
                    <a:pt x="6" y="61"/>
                  </a:lnTo>
                  <a:lnTo>
                    <a:pt x="5" y="63"/>
                  </a:lnTo>
                  <a:lnTo>
                    <a:pt x="4" y="63"/>
                  </a:lnTo>
                  <a:lnTo>
                    <a:pt x="2" y="64"/>
                  </a:lnTo>
                  <a:lnTo>
                    <a:pt x="1" y="65"/>
                  </a:lnTo>
                  <a:lnTo>
                    <a:pt x="1" y="67"/>
                  </a:lnTo>
                  <a:lnTo>
                    <a:pt x="0" y="68"/>
                  </a:lnTo>
                  <a:lnTo>
                    <a:pt x="0" y="69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72"/>
                  </a:lnTo>
                  <a:lnTo>
                    <a:pt x="0" y="73"/>
                  </a:lnTo>
                  <a:lnTo>
                    <a:pt x="1" y="75"/>
                  </a:lnTo>
                  <a:lnTo>
                    <a:pt x="1" y="76"/>
                  </a:lnTo>
                  <a:lnTo>
                    <a:pt x="1" y="77"/>
                  </a:lnTo>
                  <a:lnTo>
                    <a:pt x="2" y="77"/>
                  </a:lnTo>
                  <a:lnTo>
                    <a:pt x="4" y="79"/>
                  </a:lnTo>
                  <a:lnTo>
                    <a:pt x="4" y="80"/>
                  </a:lnTo>
                  <a:lnTo>
                    <a:pt x="4" y="80"/>
                  </a:lnTo>
                  <a:lnTo>
                    <a:pt x="5" y="81"/>
                  </a:lnTo>
                  <a:lnTo>
                    <a:pt x="5" y="83"/>
                  </a:lnTo>
                  <a:lnTo>
                    <a:pt x="4" y="83"/>
                  </a:lnTo>
                  <a:lnTo>
                    <a:pt x="4" y="83"/>
                  </a:lnTo>
                  <a:lnTo>
                    <a:pt x="4" y="84"/>
                  </a:lnTo>
                  <a:lnTo>
                    <a:pt x="2" y="85"/>
                  </a:lnTo>
                  <a:lnTo>
                    <a:pt x="1" y="87"/>
                  </a:lnTo>
                  <a:lnTo>
                    <a:pt x="1" y="88"/>
                  </a:lnTo>
                  <a:lnTo>
                    <a:pt x="0" y="91"/>
                  </a:lnTo>
                  <a:lnTo>
                    <a:pt x="0" y="94"/>
                  </a:lnTo>
                  <a:lnTo>
                    <a:pt x="0" y="94"/>
                  </a:lnTo>
                  <a:lnTo>
                    <a:pt x="1" y="95"/>
                  </a:lnTo>
                  <a:lnTo>
                    <a:pt x="2" y="98"/>
                  </a:lnTo>
                  <a:lnTo>
                    <a:pt x="4" y="99"/>
                  </a:lnTo>
                  <a:lnTo>
                    <a:pt x="5" y="102"/>
                  </a:lnTo>
                  <a:lnTo>
                    <a:pt x="6" y="103"/>
                  </a:lnTo>
                  <a:lnTo>
                    <a:pt x="9" y="106"/>
                  </a:lnTo>
                  <a:lnTo>
                    <a:pt x="9" y="106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69" name="Freeform 79"/>
            <p:cNvSpPr>
              <a:spLocks/>
            </p:cNvSpPr>
            <p:nvPr/>
          </p:nvSpPr>
          <p:spPr bwMode="auto">
            <a:xfrm>
              <a:off x="4618842" y="3079978"/>
              <a:ext cx="69806" cy="67553"/>
            </a:xfrm>
            <a:custGeom>
              <a:avLst/>
              <a:gdLst>
                <a:gd name="T0" fmla="*/ 9 w 31"/>
                <a:gd name="T1" fmla="*/ 30 h 30"/>
                <a:gd name="T2" fmla="*/ 12 w 31"/>
                <a:gd name="T3" fmla="*/ 30 h 30"/>
                <a:gd name="T4" fmla="*/ 13 w 31"/>
                <a:gd name="T5" fmla="*/ 30 h 30"/>
                <a:gd name="T6" fmla="*/ 16 w 31"/>
                <a:gd name="T7" fmla="*/ 28 h 30"/>
                <a:gd name="T8" fmla="*/ 18 w 31"/>
                <a:gd name="T9" fmla="*/ 28 h 30"/>
                <a:gd name="T10" fmla="*/ 19 w 31"/>
                <a:gd name="T11" fmla="*/ 27 h 30"/>
                <a:gd name="T12" fmla="*/ 20 w 31"/>
                <a:gd name="T13" fmla="*/ 27 h 30"/>
                <a:gd name="T14" fmla="*/ 22 w 31"/>
                <a:gd name="T15" fmla="*/ 27 h 30"/>
                <a:gd name="T16" fmla="*/ 23 w 31"/>
                <a:gd name="T17" fmla="*/ 26 h 30"/>
                <a:gd name="T18" fmla="*/ 24 w 31"/>
                <a:gd name="T19" fmla="*/ 26 h 30"/>
                <a:gd name="T20" fmla="*/ 26 w 31"/>
                <a:gd name="T21" fmla="*/ 24 h 30"/>
                <a:gd name="T22" fmla="*/ 27 w 31"/>
                <a:gd name="T23" fmla="*/ 24 h 30"/>
                <a:gd name="T24" fmla="*/ 28 w 31"/>
                <a:gd name="T25" fmla="*/ 23 h 30"/>
                <a:gd name="T26" fmla="*/ 30 w 31"/>
                <a:gd name="T27" fmla="*/ 22 h 30"/>
                <a:gd name="T28" fmla="*/ 30 w 31"/>
                <a:gd name="T29" fmla="*/ 22 h 30"/>
                <a:gd name="T30" fmla="*/ 30 w 31"/>
                <a:gd name="T31" fmla="*/ 20 h 30"/>
                <a:gd name="T32" fmla="*/ 30 w 31"/>
                <a:gd name="T33" fmla="*/ 19 h 30"/>
                <a:gd name="T34" fmla="*/ 31 w 31"/>
                <a:gd name="T35" fmla="*/ 19 h 30"/>
                <a:gd name="T36" fmla="*/ 31 w 31"/>
                <a:gd name="T37" fmla="*/ 18 h 30"/>
                <a:gd name="T38" fmla="*/ 31 w 31"/>
                <a:gd name="T39" fmla="*/ 16 h 30"/>
                <a:gd name="T40" fmla="*/ 31 w 31"/>
                <a:gd name="T41" fmla="*/ 16 h 30"/>
                <a:gd name="T42" fmla="*/ 30 w 31"/>
                <a:gd name="T43" fmla="*/ 14 h 30"/>
                <a:gd name="T44" fmla="*/ 28 w 31"/>
                <a:gd name="T45" fmla="*/ 11 h 30"/>
                <a:gd name="T46" fmla="*/ 28 w 31"/>
                <a:gd name="T47" fmla="*/ 8 h 30"/>
                <a:gd name="T48" fmla="*/ 27 w 31"/>
                <a:gd name="T49" fmla="*/ 7 h 30"/>
                <a:gd name="T50" fmla="*/ 27 w 31"/>
                <a:gd name="T51" fmla="*/ 5 h 30"/>
                <a:gd name="T52" fmla="*/ 26 w 31"/>
                <a:gd name="T53" fmla="*/ 4 h 30"/>
                <a:gd name="T54" fmla="*/ 24 w 31"/>
                <a:gd name="T55" fmla="*/ 3 h 30"/>
                <a:gd name="T56" fmla="*/ 24 w 31"/>
                <a:gd name="T57" fmla="*/ 3 h 30"/>
                <a:gd name="T58" fmla="*/ 23 w 31"/>
                <a:gd name="T59" fmla="*/ 1 h 30"/>
                <a:gd name="T60" fmla="*/ 22 w 31"/>
                <a:gd name="T61" fmla="*/ 1 h 30"/>
                <a:gd name="T62" fmla="*/ 20 w 31"/>
                <a:gd name="T63" fmla="*/ 1 h 30"/>
                <a:gd name="T64" fmla="*/ 20 w 31"/>
                <a:gd name="T65" fmla="*/ 0 h 30"/>
                <a:gd name="T66" fmla="*/ 18 w 31"/>
                <a:gd name="T67" fmla="*/ 0 h 30"/>
                <a:gd name="T68" fmla="*/ 15 w 31"/>
                <a:gd name="T69" fmla="*/ 0 h 30"/>
                <a:gd name="T70" fmla="*/ 13 w 31"/>
                <a:gd name="T71" fmla="*/ 0 h 30"/>
                <a:gd name="T72" fmla="*/ 11 w 31"/>
                <a:gd name="T73" fmla="*/ 1 h 30"/>
                <a:gd name="T74" fmla="*/ 9 w 31"/>
                <a:gd name="T75" fmla="*/ 1 h 30"/>
                <a:gd name="T76" fmla="*/ 8 w 31"/>
                <a:gd name="T77" fmla="*/ 3 h 30"/>
                <a:gd name="T78" fmla="*/ 5 w 31"/>
                <a:gd name="T79" fmla="*/ 5 h 30"/>
                <a:gd name="T80" fmla="*/ 4 w 31"/>
                <a:gd name="T81" fmla="*/ 7 h 30"/>
                <a:gd name="T82" fmla="*/ 3 w 31"/>
                <a:gd name="T83" fmla="*/ 8 h 30"/>
                <a:gd name="T84" fmla="*/ 3 w 31"/>
                <a:gd name="T85" fmla="*/ 10 h 30"/>
                <a:gd name="T86" fmla="*/ 1 w 31"/>
                <a:gd name="T87" fmla="*/ 11 h 30"/>
                <a:gd name="T88" fmla="*/ 0 w 31"/>
                <a:gd name="T89" fmla="*/ 12 h 30"/>
                <a:gd name="T90" fmla="*/ 0 w 31"/>
                <a:gd name="T91" fmla="*/ 14 h 30"/>
                <a:gd name="T92" fmla="*/ 0 w 31"/>
                <a:gd name="T93" fmla="*/ 15 h 30"/>
                <a:gd name="T94" fmla="*/ 0 w 31"/>
                <a:gd name="T95" fmla="*/ 16 h 30"/>
                <a:gd name="T96" fmla="*/ 0 w 31"/>
                <a:gd name="T97" fmla="*/ 19 h 30"/>
                <a:gd name="T98" fmla="*/ 0 w 31"/>
                <a:gd name="T99" fmla="*/ 19 h 30"/>
                <a:gd name="T100" fmla="*/ 0 w 31"/>
                <a:gd name="T101" fmla="*/ 22 h 30"/>
                <a:gd name="T102" fmla="*/ 0 w 31"/>
                <a:gd name="T103" fmla="*/ 23 h 30"/>
                <a:gd name="T104" fmla="*/ 0 w 31"/>
                <a:gd name="T105" fmla="*/ 23 h 30"/>
                <a:gd name="T106" fmla="*/ 1 w 31"/>
                <a:gd name="T107" fmla="*/ 24 h 30"/>
                <a:gd name="T108" fmla="*/ 1 w 31"/>
                <a:gd name="T109" fmla="*/ 26 h 30"/>
                <a:gd name="T110" fmla="*/ 1 w 31"/>
                <a:gd name="T111" fmla="*/ 27 h 30"/>
                <a:gd name="T112" fmla="*/ 3 w 31"/>
                <a:gd name="T113" fmla="*/ 27 h 30"/>
                <a:gd name="T114" fmla="*/ 4 w 31"/>
                <a:gd name="T115" fmla="*/ 28 h 30"/>
                <a:gd name="T116" fmla="*/ 5 w 31"/>
                <a:gd name="T117" fmla="*/ 28 h 30"/>
                <a:gd name="T118" fmla="*/ 8 w 31"/>
                <a:gd name="T119" fmla="*/ 30 h 30"/>
                <a:gd name="T120" fmla="*/ 9 w 31"/>
                <a:gd name="T121" fmla="*/ 30 h 30"/>
                <a:gd name="T122" fmla="*/ 9 w 31"/>
                <a:gd name="T123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1" h="30">
                  <a:moveTo>
                    <a:pt x="9" y="30"/>
                  </a:moveTo>
                  <a:lnTo>
                    <a:pt x="12" y="30"/>
                  </a:lnTo>
                  <a:lnTo>
                    <a:pt x="13" y="30"/>
                  </a:lnTo>
                  <a:lnTo>
                    <a:pt x="16" y="28"/>
                  </a:lnTo>
                  <a:lnTo>
                    <a:pt x="18" y="28"/>
                  </a:lnTo>
                  <a:lnTo>
                    <a:pt x="19" y="27"/>
                  </a:lnTo>
                  <a:lnTo>
                    <a:pt x="20" y="27"/>
                  </a:lnTo>
                  <a:lnTo>
                    <a:pt x="22" y="27"/>
                  </a:lnTo>
                  <a:lnTo>
                    <a:pt x="23" y="26"/>
                  </a:lnTo>
                  <a:lnTo>
                    <a:pt x="24" y="26"/>
                  </a:lnTo>
                  <a:lnTo>
                    <a:pt x="26" y="24"/>
                  </a:lnTo>
                  <a:lnTo>
                    <a:pt x="27" y="24"/>
                  </a:lnTo>
                  <a:lnTo>
                    <a:pt x="28" y="23"/>
                  </a:lnTo>
                  <a:lnTo>
                    <a:pt x="30" y="22"/>
                  </a:lnTo>
                  <a:lnTo>
                    <a:pt x="30" y="22"/>
                  </a:lnTo>
                  <a:lnTo>
                    <a:pt x="30" y="20"/>
                  </a:lnTo>
                  <a:lnTo>
                    <a:pt x="30" y="19"/>
                  </a:lnTo>
                  <a:lnTo>
                    <a:pt x="31" y="19"/>
                  </a:lnTo>
                  <a:lnTo>
                    <a:pt x="31" y="18"/>
                  </a:lnTo>
                  <a:lnTo>
                    <a:pt x="31" y="16"/>
                  </a:lnTo>
                  <a:lnTo>
                    <a:pt x="31" y="16"/>
                  </a:lnTo>
                  <a:lnTo>
                    <a:pt x="30" y="14"/>
                  </a:lnTo>
                  <a:lnTo>
                    <a:pt x="28" y="11"/>
                  </a:lnTo>
                  <a:lnTo>
                    <a:pt x="28" y="8"/>
                  </a:lnTo>
                  <a:lnTo>
                    <a:pt x="27" y="7"/>
                  </a:lnTo>
                  <a:lnTo>
                    <a:pt x="27" y="5"/>
                  </a:lnTo>
                  <a:lnTo>
                    <a:pt x="26" y="4"/>
                  </a:lnTo>
                  <a:lnTo>
                    <a:pt x="24" y="3"/>
                  </a:lnTo>
                  <a:lnTo>
                    <a:pt x="24" y="3"/>
                  </a:lnTo>
                  <a:lnTo>
                    <a:pt x="23" y="1"/>
                  </a:lnTo>
                  <a:lnTo>
                    <a:pt x="22" y="1"/>
                  </a:lnTo>
                  <a:lnTo>
                    <a:pt x="20" y="1"/>
                  </a:lnTo>
                  <a:lnTo>
                    <a:pt x="20" y="0"/>
                  </a:lnTo>
                  <a:lnTo>
                    <a:pt x="18" y="0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11" y="1"/>
                  </a:lnTo>
                  <a:lnTo>
                    <a:pt x="9" y="1"/>
                  </a:lnTo>
                  <a:lnTo>
                    <a:pt x="8" y="3"/>
                  </a:lnTo>
                  <a:lnTo>
                    <a:pt x="5" y="5"/>
                  </a:lnTo>
                  <a:lnTo>
                    <a:pt x="4" y="7"/>
                  </a:lnTo>
                  <a:lnTo>
                    <a:pt x="3" y="8"/>
                  </a:lnTo>
                  <a:lnTo>
                    <a:pt x="3" y="10"/>
                  </a:lnTo>
                  <a:lnTo>
                    <a:pt x="1" y="11"/>
                  </a:lnTo>
                  <a:lnTo>
                    <a:pt x="0" y="12"/>
                  </a:lnTo>
                  <a:lnTo>
                    <a:pt x="0" y="14"/>
                  </a:lnTo>
                  <a:lnTo>
                    <a:pt x="0" y="15"/>
                  </a:lnTo>
                  <a:lnTo>
                    <a:pt x="0" y="16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0" y="22"/>
                  </a:lnTo>
                  <a:lnTo>
                    <a:pt x="0" y="23"/>
                  </a:lnTo>
                  <a:lnTo>
                    <a:pt x="0" y="23"/>
                  </a:lnTo>
                  <a:lnTo>
                    <a:pt x="1" y="24"/>
                  </a:lnTo>
                  <a:lnTo>
                    <a:pt x="1" y="26"/>
                  </a:lnTo>
                  <a:lnTo>
                    <a:pt x="1" y="27"/>
                  </a:lnTo>
                  <a:lnTo>
                    <a:pt x="3" y="27"/>
                  </a:lnTo>
                  <a:lnTo>
                    <a:pt x="4" y="28"/>
                  </a:lnTo>
                  <a:lnTo>
                    <a:pt x="5" y="28"/>
                  </a:lnTo>
                  <a:lnTo>
                    <a:pt x="8" y="30"/>
                  </a:lnTo>
                  <a:lnTo>
                    <a:pt x="9" y="30"/>
                  </a:lnTo>
                  <a:lnTo>
                    <a:pt x="9" y="30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70" name="Freeform 80"/>
            <p:cNvSpPr>
              <a:spLocks/>
            </p:cNvSpPr>
            <p:nvPr/>
          </p:nvSpPr>
          <p:spPr bwMode="auto">
            <a:xfrm>
              <a:off x="4981377" y="3167795"/>
              <a:ext cx="45035" cy="78812"/>
            </a:xfrm>
            <a:custGeom>
              <a:avLst/>
              <a:gdLst>
                <a:gd name="T0" fmla="*/ 10 w 20"/>
                <a:gd name="T1" fmla="*/ 34 h 35"/>
                <a:gd name="T2" fmla="*/ 13 w 20"/>
                <a:gd name="T3" fmla="*/ 35 h 35"/>
                <a:gd name="T4" fmla="*/ 16 w 20"/>
                <a:gd name="T5" fmla="*/ 35 h 35"/>
                <a:gd name="T6" fmla="*/ 17 w 20"/>
                <a:gd name="T7" fmla="*/ 34 h 35"/>
                <a:gd name="T8" fmla="*/ 19 w 20"/>
                <a:gd name="T9" fmla="*/ 33 h 35"/>
                <a:gd name="T10" fmla="*/ 19 w 20"/>
                <a:gd name="T11" fmla="*/ 31 h 35"/>
                <a:gd name="T12" fmla="*/ 20 w 20"/>
                <a:gd name="T13" fmla="*/ 29 h 35"/>
                <a:gd name="T14" fmla="*/ 19 w 20"/>
                <a:gd name="T15" fmla="*/ 23 h 35"/>
                <a:gd name="T16" fmla="*/ 19 w 20"/>
                <a:gd name="T17" fmla="*/ 21 h 35"/>
                <a:gd name="T18" fmla="*/ 17 w 20"/>
                <a:gd name="T19" fmla="*/ 16 h 35"/>
                <a:gd name="T20" fmla="*/ 16 w 20"/>
                <a:gd name="T21" fmla="*/ 12 h 35"/>
                <a:gd name="T22" fmla="*/ 15 w 20"/>
                <a:gd name="T23" fmla="*/ 8 h 35"/>
                <a:gd name="T24" fmla="*/ 15 w 20"/>
                <a:gd name="T25" fmla="*/ 6 h 35"/>
                <a:gd name="T26" fmla="*/ 13 w 20"/>
                <a:gd name="T27" fmla="*/ 3 h 35"/>
                <a:gd name="T28" fmla="*/ 13 w 20"/>
                <a:gd name="T29" fmla="*/ 2 h 35"/>
                <a:gd name="T30" fmla="*/ 12 w 20"/>
                <a:gd name="T31" fmla="*/ 0 h 35"/>
                <a:gd name="T32" fmla="*/ 10 w 20"/>
                <a:gd name="T33" fmla="*/ 0 h 35"/>
                <a:gd name="T34" fmla="*/ 8 w 20"/>
                <a:gd name="T35" fmla="*/ 2 h 35"/>
                <a:gd name="T36" fmla="*/ 5 w 20"/>
                <a:gd name="T37" fmla="*/ 3 h 35"/>
                <a:gd name="T38" fmla="*/ 4 w 20"/>
                <a:gd name="T39" fmla="*/ 4 h 35"/>
                <a:gd name="T40" fmla="*/ 2 w 20"/>
                <a:gd name="T41" fmla="*/ 4 h 35"/>
                <a:gd name="T42" fmla="*/ 1 w 20"/>
                <a:gd name="T43" fmla="*/ 4 h 35"/>
                <a:gd name="T44" fmla="*/ 0 w 20"/>
                <a:gd name="T45" fmla="*/ 7 h 35"/>
                <a:gd name="T46" fmla="*/ 0 w 20"/>
                <a:gd name="T47" fmla="*/ 11 h 35"/>
                <a:gd name="T48" fmla="*/ 0 w 20"/>
                <a:gd name="T49" fmla="*/ 15 h 35"/>
                <a:gd name="T50" fmla="*/ 0 w 20"/>
                <a:gd name="T51" fmla="*/ 18 h 35"/>
                <a:gd name="T52" fmla="*/ 1 w 20"/>
                <a:gd name="T53" fmla="*/ 21 h 35"/>
                <a:gd name="T54" fmla="*/ 2 w 20"/>
                <a:gd name="T55" fmla="*/ 22 h 35"/>
                <a:gd name="T56" fmla="*/ 2 w 20"/>
                <a:gd name="T57" fmla="*/ 23 h 35"/>
                <a:gd name="T58" fmla="*/ 5 w 20"/>
                <a:gd name="T59" fmla="*/ 23 h 35"/>
                <a:gd name="T60" fmla="*/ 6 w 20"/>
                <a:gd name="T61" fmla="*/ 26 h 35"/>
                <a:gd name="T62" fmla="*/ 8 w 20"/>
                <a:gd name="T63" fmla="*/ 27 h 35"/>
                <a:gd name="T64" fmla="*/ 8 w 20"/>
                <a:gd name="T65" fmla="*/ 30 h 35"/>
                <a:gd name="T66" fmla="*/ 6 w 20"/>
                <a:gd name="T67" fmla="*/ 31 h 35"/>
                <a:gd name="T68" fmla="*/ 6 w 20"/>
                <a:gd name="T69" fmla="*/ 33 h 35"/>
                <a:gd name="T70" fmla="*/ 6 w 20"/>
                <a:gd name="T71" fmla="*/ 33 h 35"/>
                <a:gd name="T72" fmla="*/ 8 w 20"/>
                <a:gd name="T73" fmla="*/ 34 h 35"/>
                <a:gd name="T74" fmla="*/ 9 w 20"/>
                <a:gd name="T75" fmla="*/ 3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" h="35">
                  <a:moveTo>
                    <a:pt x="9" y="34"/>
                  </a:moveTo>
                  <a:lnTo>
                    <a:pt x="10" y="34"/>
                  </a:lnTo>
                  <a:lnTo>
                    <a:pt x="12" y="35"/>
                  </a:lnTo>
                  <a:lnTo>
                    <a:pt x="13" y="35"/>
                  </a:lnTo>
                  <a:lnTo>
                    <a:pt x="15" y="35"/>
                  </a:lnTo>
                  <a:lnTo>
                    <a:pt x="16" y="35"/>
                  </a:lnTo>
                  <a:lnTo>
                    <a:pt x="16" y="35"/>
                  </a:lnTo>
                  <a:lnTo>
                    <a:pt x="17" y="34"/>
                  </a:lnTo>
                  <a:lnTo>
                    <a:pt x="17" y="34"/>
                  </a:lnTo>
                  <a:lnTo>
                    <a:pt x="19" y="33"/>
                  </a:lnTo>
                  <a:lnTo>
                    <a:pt x="19" y="33"/>
                  </a:lnTo>
                  <a:lnTo>
                    <a:pt x="19" y="31"/>
                  </a:lnTo>
                  <a:lnTo>
                    <a:pt x="19" y="30"/>
                  </a:lnTo>
                  <a:lnTo>
                    <a:pt x="20" y="29"/>
                  </a:lnTo>
                  <a:lnTo>
                    <a:pt x="20" y="26"/>
                  </a:lnTo>
                  <a:lnTo>
                    <a:pt x="19" y="23"/>
                  </a:lnTo>
                  <a:lnTo>
                    <a:pt x="19" y="22"/>
                  </a:lnTo>
                  <a:lnTo>
                    <a:pt x="19" y="21"/>
                  </a:lnTo>
                  <a:lnTo>
                    <a:pt x="17" y="18"/>
                  </a:lnTo>
                  <a:lnTo>
                    <a:pt x="17" y="16"/>
                  </a:lnTo>
                  <a:lnTo>
                    <a:pt x="16" y="14"/>
                  </a:lnTo>
                  <a:lnTo>
                    <a:pt x="16" y="12"/>
                  </a:lnTo>
                  <a:lnTo>
                    <a:pt x="15" y="10"/>
                  </a:lnTo>
                  <a:lnTo>
                    <a:pt x="15" y="8"/>
                  </a:lnTo>
                  <a:lnTo>
                    <a:pt x="15" y="6"/>
                  </a:lnTo>
                  <a:lnTo>
                    <a:pt x="15" y="6"/>
                  </a:lnTo>
                  <a:lnTo>
                    <a:pt x="15" y="4"/>
                  </a:lnTo>
                  <a:lnTo>
                    <a:pt x="13" y="3"/>
                  </a:lnTo>
                  <a:lnTo>
                    <a:pt x="13" y="3"/>
                  </a:lnTo>
                  <a:lnTo>
                    <a:pt x="13" y="2"/>
                  </a:lnTo>
                  <a:lnTo>
                    <a:pt x="13" y="2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9" y="0"/>
                  </a:lnTo>
                  <a:lnTo>
                    <a:pt x="8" y="2"/>
                  </a:lnTo>
                  <a:lnTo>
                    <a:pt x="6" y="2"/>
                  </a:lnTo>
                  <a:lnTo>
                    <a:pt x="5" y="3"/>
                  </a:lnTo>
                  <a:lnTo>
                    <a:pt x="5" y="3"/>
                  </a:lnTo>
                  <a:lnTo>
                    <a:pt x="4" y="4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4"/>
                  </a:lnTo>
                  <a:lnTo>
                    <a:pt x="1" y="4"/>
                  </a:lnTo>
                  <a:lnTo>
                    <a:pt x="1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11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1" y="19"/>
                  </a:lnTo>
                  <a:lnTo>
                    <a:pt x="1" y="21"/>
                  </a:lnTo>
                  <a:lnTo>
                    <a:pt x="1" y="21"/>
                  </a:lnTo>
                  <a:lnTo>
                    <a:pt x="2" y="22"/>
                  </a:lnTo>
                  <a:lnTo>
                    <a:pt x="2" y="22"/>
                  </a:lnTo>
                  <a:lnTo>
                    <a:pt x="2" y="23"/>
                  </a:lnTo>
                  <a:lnTo>
                    <a:pt x="4" y="23"/>
                  </a:lnTo>
                  <a:lnTo>
                    <a:pt x="5" y="23"/>
                  </a:lnTo>
                  <a:lnTo>
                    <a:pt x="5" y="25"/>
                  </a:lnTo>
                  <a:lnTo>
                    <a:pt x="6" y="26"/>
                  </a:lnTo>
                  <a:lnTo>
                    <a:pt x="6" y="26"/>
                  </a:lnTo>
                  <a:lnTo>
                    <a:pt x="8" y="27"/>
                  </a:lnTo>
                  <a:lnTo>
                    <a:pt x="8" y="29"/>
                  </a:lnTo>
                  <a:lnTo>
                    <a:pt x="8" y="30"/>
                  </a:lnTo>
                  <a:lnTo>
                    <a:pt x="6" y="31"/>
                  </a:lnTo>
                  <a:lnTo>
                    <a:pt x="6" y="31"/>
                  </a:lnTo>
                  <a:lnTo>
                    <a:pt x="6" y="31"/>
                  </a:lnTo>
                  <a:lnTo>
                    <a:pt x="6" y="33"/>
                  </a:lnTo>
                  <a:lnTo>
                    <a:pt x="6" y="33"/>
                  </a:lnTo>
                  <a:lnTo>
                    <a:pt x="6" y="33"/>
                  </a:lnTo>
                  <a:lnTo>
                    <a:pt x="8" y="34"/>
                  </a:lnTo>
                  <a:lnTo>
                    <a:pt x="8" y="34"/>
                  </a:lnTo>
                  <a:lnTo>
                    <a:pt x="9" y="34"/>
                  </a:lnTo>
                  <a:lnTo>
                    <a:pt x="9" y="34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71" name="Freeform 81"/>
            <p:cNvSpPr>
              <a:spLocks/>
            </p:cNvSpPr>
            <p:nvPr/>
          </p:nvSpPr>
          <p:spPr bwMode="auto">
            <a:xfrm>
              <a:off x="6204084" y="2453988"/>
              <a:ext cx="117092" cy="157623"/>
            </a:xfrm>
            <a:custGeom>
              <a:avLst/>
              <a:gdLst>
                <a:gd name="T0" fmla="*/ 5 w 52"/>
                <a:gd name="T1" fmla="*/ 69 h 70"/>
                <a:gd name="T2" fmla="*/ 10 w 52"/>
                <a:gd name="T3" fmla="*/ 65 h 70"/>
                <a:gd name="T4" fmla="*/ 16 w 52"/>
                <a:gd name="T5" fmla="*/ 59 h 70"/>
                <a:gd name="T6" fmla="*/ 21 w 52"/>
                <a:gd name="T7" fmla="*/ 57 h 70"/>
                <a:gd name="T8" fmla="*/ 25 w 52"/>
                <a:gd name="T9" fmla="*/ 55 h 70"/>
                <a:gd name="T10" fmla="*/ 29 w 52"/>
                <a:gd name="T11" fmla="*/ 55 h 70"/>
                <a:gd name="T12" fmla="*/ 32 w 52"/>
                <a:gd name="T13" fmla="*/ 54 h 70"/>
                <a:gd name="T14" fmla="*/ 40 w 52"/>
                <a:gd name="T15" fmla="*/ 49 h 70"/>
                <a:gd name="T16" fmla="*/ 47 w 52"/>
                <a:gd name="T17" fmla="*/ 43 h 70"/>
                <a:gd name="T18" fmla="*/ 51 w 52"/>
                <a:gd name="T19" fmla="*/ 39 h 70"/>
                <a:gd name="T20" fmla="*/ 52 w 52"/>
                <a:gd name="T21" fmla="*/ 35 h 70"/>
                <a:gd name="T22" fmla="*/ 52 w 52"/>
                <a:gd name="T23" fmla="*/ 30 h 70"/>
                <a:gd name="T24" fmla="*/ 50 w 52"/>
                <a:gd name="T25" fmla="*/ 24 h 70"/>
                <a:gd name="T26" fmla="*/ 48 w 52"/>
                <a:gd name="T27" fmla="*/ 22 h 70"/>
                <a:gd name="T28" fmla="*/ 46 w 52"/>
                <a:gd name="T29" fmla="*/ 20 h 70"/>
                <a:gd name="T30" fmla="*/ 44 w 52"/>
                <a:gd name="T31" fmla="*/ 22 h 70"/>
                <a:gd name="T32" fmla="*/ 43 w 52"/>
                <a:gd name="T33" fmla="*/ 20 h 70"/>
                <a:gd name="T34" fmla="*/ 41 w 52"/>
                <a:gd name="T35" fmla="*/ 19 h 70"/>
                <a:gd name="T36" fmla="*/ 40 w 52"/>
                <a:gd name="T37" fmla="*/ 16 h 70"/>
                <a:gd name="T38" fmla="*/ 35 w 52"/>
                <a:gd name="T39" fmla="*/ 12 h 70"/>
                <a:gd name="T40" fmla="*/ 32 w 52"/>
                <a:gd name="T41" fmla="*/ 9 h 70"/>
                <a:gd name="T42" fmla="*/ 31 w 52"/>
                <a:gd name="T43" fmla="*/ 9 h 70"/>
                <a:gd name="T44" fmla="*/ 29 w 52"/>
                <a:gd name="T45" fmla="*/ 11 h 70"/>
                <a:gd name="T46" fmla="*/ 25 w 52"/>
                <a:gd name="T47" fmla="*/ 15 h 70"/>
                <a:gd name="T48" fmla="*/ 24 w 52"/>
                <a:gd name="T49" fmla="*/ 17 h 70"/>
                <a:gd name="T50" fmla="*/ 23 w 52"/>
                <a:gd name="T51" fmla="*/ 16 h 70"/>
                <a:gd name="T52" fmla="*/ 23 w 52"/>
                <a:gd name="T53" fmla="*/ 11 h 70"/>
                <a:gd name="T54" fmla="*/ 23 w 52"/>
                <a:gd name="T55" fmla="*/ 5 h 70"/>
                <a:gd name="T56" fmla="*/ 21 w 52"/>
                <a:gd name="T57" fmla="*/ 1 h 70"/>
                <a:gd name="T58" fmla="*/ 18 w 52"/>
                <a:gd name="T59" fmla="*/ 0 h 70"/>
                <a:gd name="T60" fmla="*/ 16 w 52"/>
                <a:gd name="T61" fmla="*/ 0 h 70"/>
                <a:gd name="T62" fmla="*/ 14 w 52"/>
                <a:gd name="T63" fmla="*/ 1 h 70"/>
                <a:gd name="T64" fmla="*/ 13 w 52"/>
                <a:gd name="T65" fmla="*/ 4 h 70"/>
                <a:gd name="T66" fmla="*/ 13 w 52"/>
                <a:gd name="T67" fmla="*/ 5 h 70"/>
                <a:gd name="T68" fmla="*/ 12 w 52"/>
                <a:gd name="T69" fmla="*/ 5 h 70"/>
                <a:gd name="T70" fmla="*/ 10 w 52"/>
                <a:gd name="T71" fmla="*/ 7 h 70"/>
                <a:gd name="T72" fmla="*/ 9 w 52"/>
                <a:gd name="T73" fmla="*/ 13 h 70"/>
                <a:gd name="T74" fmla="*/ 9 w 52"/>
                <a:gd name="T75" fmla="*/ 16 h 70"/>
                <a:gd name="T76" fmla="*/ 9 w 52"/>
                <a:gd name="T77" fmla="*/ 17 h 70"/>
                <a:gd name="T78" fmla="*/ 9 w 52"/>
                <a:gd name="T79" fmla="*/ 20 h 70"/>
                <a:gd name="T80" fmla="*/ 8 w 52"/>
                <a:gd name="T81" fmla="*/ 22 h 70"/>
                <a:gd name="T82" fmla="*/ 9 w 52"/>
                <a:gd name="T83" fmla="*/ 27 h 70"/>
                <a:gd name="T84" fmla="*/ 9 w 52"/>
                <a:gd name="T85" fmla="*/ 30 h 70"/>
                <a:gd name="T86" fmla="*/ 8 w 52"/>
                <a:gd name="T87" fmla="*/ 31 h 70"/>
                <a:gd name="T88" fmla="*/ 6 w 52"/>
                <a:gd name="T89" fmla="*/ 32 h 70"/>
                <a:gd name="T90" fmla="*/ 5 w 52"/>
                <a:gd name="T91" fmla="*/ 35 h 70"/>
                <a:gd name="T92" fmla="*/ 4 w 52"/>
                <a:gd name="T93" fmla="*/ 39 h 70"/>
                <a:gd name="T94" fmla="*/ 2 w 52"/>
                <a:gd name="T95" fmla="*/ 50 h 70"/>
                <a:gd name="T96" fmla="*/ 2 w 52"/>
                <a:gd name="T97" fmla="*/ 58 h 70"/>
                <a:gd name="T98" fmla="*/ 0 w 52"/>
                <a:gd name="T99" fmla="*/ 63 h 70"/>
                <a:gd name="T100" fmla="*/ 0 w 52"/>
                <a:gd name="T101" fmla="*/ 67 h 70"/>
                <a:gd name="T102" fmla="*/ 1 w 52"/>
                <a:gd name="T103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2" h="70">
                  <a:moveTo>
                    <a:pt x="2" y="70"/>
                  </a:moveTo>
                  <a:lnTo>
                    <a:pt x="4" y="70"/>
                  </a:lnTo>
                  <a:lnTo>
                    <a:pt x="5" y="69"/>
                  </a:lnTo>
                  <a:lnTo>
                    <a:pt x="8" y="67"/>
                  </a:lnTo>
                  <a:lnTo>
                    <a:pt x="9" y="66"/>
                  </a:lnTo>
                  <a:lnTo>
                    <a:pt x="10" y="65"/>
                  </a:lnTo>
                  <a:lnTo>
                    <a:pt x="13" y="62"/>
                  </a:lnTo>
                  <a:lnTo>
                    <a:pt x="14" y="61"/>
                  </a:lnTo>
                  <a:lnTo>
                    <a:pt x="16" y="59"/>
                  </a:lnTo>
                  <a:lnTo>
                    <a:pt x="17" y="58"/>
                  </a:lnTo>
                  <a:lnTo>
                    <a:pt x="20" y="58"/>
                  </a:lnTo>
                  <a:lnTo>
                    <a:pt x="21" y="57"/>
                  </a:lnTo>
                  <a:lnTo>
                    <a:pt x="23" y="57"/>
                  </a:lnTo>
                  <a:lnTo>
                    <a:pt x="24" y="57"/>
                  </a:lnTo>
                  <a:lnTo>
                    <a:pt x="25" y="55"/>
                  </a:lnTo>
                  <a:lnTo>
                    <a:pt x="28" y="55"/>
                  </a:lnTo>
                  <a:lnTo>
                    <a:pt x="28" y="55"/>
                  </a:lnTo>
                  <a:lnTo>
                    <a:pt x="29" y="55"/>
                  </a:lnTo>
                  <a:lnTo>
                    <a:pt x="31" y="55"/>
                  </a:lnTo>
                  <a:lnTo>
                    <a:pt x="31" y="55"/>
                  </a:lnTo>
                  <a:lnTo>
                    <a:pt x="32" y="54"/>
                  </a:lnTo>
                  <a:lnTo>
                    <a:pt x="35" y="53"/>
                  </a:lnTo>
                  <a:lnTo>
                    <a:pt x="37" y="50"/>
                  </a:lnTo>
                  <a:lnTo>
                    <a:pt x="40" y="49"/>
                  </a:lnTo>
                  <a:lnTo>
                    <a:pt x="43" y="46"/>
                  </a:lnTo>
                  <a:lnTo>
                    <a:pt x="46" y="44"/>
                  </a:lnTo>
                  <a:lnTo>
                    <a:pt x="47" y="43"/>
                  </a:lnTo>
                  <a:lnTo>
                    <a:pt x="48" y="42"/>
                  </a:lnTo>
                  <a:lnTo>
                    <a:pt x="50" y="40"/>
                  </a:lnTo>
                  <a:lnTo>
                    <a:pt x="51" y="39"/>
                  </a:lnTo>
                  <a:lnTo>
                    <a:pt x="51" y="38"/>
                  </a:lnTo>
                  <a:lnTo>
                    <a:pt x="52" y="36"/>
                  </a:lnTo>
                  <a:lnTo>
                    <a:pt x="52" y="35"/>
                  </a:lnTo>
                  <a:lnTo>
                    <a:pt x="52" y="34"/>
                  </a:lnTo>
                  <a:lnTo>
                    <a:pt x="52" y="31"/>
                  </a:lnTo>
                  <a:lnTo>
                    <a:pt x="52" y="30"/>
                  </a:lnTo>
                  <a:lnTo>
                    <a:pt x="51" y="28"/>
                  </a:lnTo>
                  <a:lnTo>
                    <a:pt x="51" y="26"/>
                  </a:lnTo>
                  <a:lnTo>
                    <a:pt x="50" y="24"/>
                  </a:lnTo>
                  <a:lnTo>
                    <a:pt x="50" y="23"/>
                  </a:lnTo>
                  <a:lnTo>
                    <a:pt x="48" y="23"/>
                  </a:lnTo>
                  <a:lnTo>
                    <a:pt x="48" y="22"/>
                  </a:lnTo>
                  <a:lnTo>
                    <a:pt x="47" y="22"/>
                  </a:lnTo>
                  <a:lnTo>
                    <a:pt x="47" y="22"/>
                  </a:lnTo>
                  <a:lnTo>
                    <a:pt x="46" y="20"/>
                  </a:lnTo>
                  <a:lnTo>
                    <a:pt x="46" y="20"/>
                  </a:lnTo>
                  <a:lnTo>
                    <a:pt x="46" y="20"/>
                  </a:lnTo>
                  <a:lnTo>
                    <a:pt x="44" y="22"/>
                  </a:lnTo>
                  <a:lnTo>
                    <a:pt x="44" y="22"/>
                  </a:lnTo>
                  <a:lnTo>
                    <a:pt x="44" y="20"/>
                  </a:lnTo>
                  <a:lnTo>
                    <a:pt x="43" y="20"/>
                  </a:lnTo>
                  <a:lnTo>
                    <a:pt x="43" y="20"/>
                  </a:lnTo>
                  <a:lnTo>
                    <a:pt x="43" y="20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1" y="17"/>
                  </a:lnTo>
                  <a:lnTo>
                    <a:pt x="40" y="16"/>
                  </a:lnTo>
                  <a:lnTo>
                    <a:pt x="39" y="15"/>
                  </a:lnTo>
                  <a:lnTo>
                    <a:pt x="37" y="13"/>
                  </a:lnTo>
                  <a:lnTo>
                    <a:pt x="35" y="12"/>
                  </a:lnTo>
                  <a:lnTo>
                    <a:pt x="33" y="9"/>
                  </a:lnTo>
                  <a:lnTo>
                    <a:pt x="32" y="9"/>
                  </a:lnTo>
                  <a:lnTo>
                    <a:pt x="32" y="9"/>
                  </a:lnTo>
                  <a:lnTo>
                    <a:pt x="32" y="9"/>
                  </a:lnTo>
                  <a:lnTo>
                    <a:pt x="31" y="9"/>
                  </a:lnTo>
                  <a:lnTo>
                    <a:pt x="31" y="9"/>
                  </a:lnTo>
                  <a:lnTo>
                    <a:pt x="29" y="9"/>
                  </a:lnTo>
                  <a:lnTo>
                    <a:pt x="29" y="9"/>
                  </a:lnTo>
                  <a:lnTo>
                    <a:pt x="29" y="11"/>
                  </a:lnTo>
                  <a:lnTo>
                    <a:pt x="28" y="11"/>
                  </a:lnTo>
                  <a:lnTo>
                    <a:pt x="27" y="13"/>
                  </a:lnTo>
                  <a:lnTo>
                    <a:pt x="25" y="15"/>
                  </a:lnTo>
                  <a:lnTo>
                    <a:pt x="24" y="16"/>
                  </a:lnTo>
                  <a:lnTo>
                    <a:pt x="24" y="17"/>
                  </a:lnTo>
                  <a:lnTo>
                    <a:pt x="24" y="17"/>
                  </a:lnTo>
                  <a:lnTo>
                    <a:pt x="24" y="17"/>
                  </a:lnTo>
                  <a:lnTo>
                    <a:pt x="23" y="17"/>
                  </a:lnTo>
                  <a:lnTo>
                    <a:pt x="23" y="16"/>
                  </a:lnTo>
                  <a:lnTo>
                    <a:pt x="23" y="15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4" y="9"/>
                  </a:lnTo>
                  <a:lnTo>
                    <a:pt x="24" y="8"/>
                  </a:lnTo>
                  <a:lnTo>
                    <a:pt x="23" y="5"/>
                  </a:lnTo>
                  <a:lnTo>
                    <a:pt x="23" y="4"/>
                  </a:lnTo>
                  <a:lnTo>
                    <a:pt x="23" y="3"/>
                  </a:lnTo>
                  <a:lnTo>
                    <a:pt x="21" y="1"/>
                  </a:lnTo>
                  <a:lnTo>
                    <a:pt x="20" y="1"/>
                  </a:lnTo>
                  <a:lnTo>
                    <a:pt x="20" y="0"/>
                  </a:lnTo>
                  <a:lnTo>
                    <a:pt x="18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4" y="1"/>
                  </a:lnTo>
                  <a:lnTo>
                    <a:pt x="14" y="1"/>
                  </a:lnTo>
                  <a:lnTo>
                    <a:pt x="14" y="3"/>
                  </a:lnTo>
                  <a:lnTo>
                    <a:pt x="14" y="4"/>
                  </a:lnTo>
                  <a:lnTo>
                    <a:pt x="13" y="4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13" y="4"/>
                  </a:lnTo>
                  <a:lnTo>
                    <a:pt x="12" y="5"/>
                  </a:lnTo>
                  <a:lnTo>
                    <a:pt x="12" y="5"/>
                  </a:lnTo>
                  <a:lnTo>
                    <a:pt x="12" y="5"/>
                  </a:lnTo>
                  <a:lnTo>
                    <a:pt x="10" y="7"/>
                  </a:lnTo>
                  <a:lnTo>
                    <a:pt x="9" y="9"/>
                  </a:lnTo>
                  <a:lnTo>
                    <a:pt x="9" y="11"/>
                  </a:lnTo>
                  <a:lnTo>
                    <a:pt x="9" y="13"/>
                  </a:lnTo>
                  <a:lnTo>
                    <a:pt x="9" y="13"/>
                  </a:lnTo>
                  <a:lnTo>
                    <a:pt x="9" y="15"/>
                  </a:lnTo>
                  <a:lnTo>
                    <a:pt x="9" y="16"/>
                  </a:lnTo>
                  <a:lnTo>
                    <a:pt x="9" y="16"/>
                  </a:lnTo>
                  <a:lnTo>
                    <a:pt x="9" y="17"/>
                  </a:lnTo>
                  <a:lnTo>
                    <a:pt x="9" y="17"/>
                  </a:lnTo>
                  <a:lnTo>
                    <a:pt x="9" y="19"/>
                  </a:lnTo>
                  <a:lnTo>
                    <a:pt x="9" y="19"/>
                  </a:lnTo>
                  <a:lnTo>
                    <a:pt x="9" y="20"/>
                  </a:lnTo>
                  <a:lnTo>
                    <a:pt x="8" y="20"/>
                  </a:lnTo>
                  <a:lnTo>
                    <a:pt x="8" y="20"/>
                  </a:lnTo>
                  <a:lnTo>
                    <a:pt x="8" y="22"/>
                  </a:lnTo>
                  <a:lnTo>
                    <a:pt x="8" y="23"/>
                  </a:lnTo>
                  <a:lnTo>
                    <a:pt x="9" y="26"/>
                  </a:lnTo>
                  <a:lnTo>
                    <a:pt x="9" y="27"/>
                  </a:lnTo>
                  <a:lnTo>
                    <a:pt x="9" y="27"/>
                  </a:lnTo>
                  <a:lnTo>
                    <a:pt x="9" y="28"/>
                  </a:lnTo>
                  <a:lnTo>
                    <a:pt x="9" y="30"/>
                  </a:lnTo>
                  <a:lnTo>
                    <a:pt x="9" y="30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6" y="31"/>
                  </a:lnTo>
                  <a:lnTo>
                    <a:pt x="6" y="32"/>
                  </a:lnTo>
                  <a:lnTo>
                    <a:pt x="6" y="32"/>
                  </a:lnTo>
                  <a:lnTo>
                    <a:pt x="5" y="34"/>
                  </a:lnTo>
                  <a:lnTo>
                    <a:pt x="5" y="35"/>
                  </a:lnTo>
                  <a:lnTo>
                    <a:pt x="4" y="36"/>
                  </a:lnTo>
                  <a:lnTo>
                    <a:pt x="4" y="38"/>
                  </a:lnTo>
                  <a:lnTo>
                    <a:pt x="4" y="39"/>
                  </a:lnTo>
                  <a:lnTo>
                    <a:pt x="2" y="43"/>
                  </a:lnTo>
                  <a:lnTo>
                    <a:pt x="2" y="47"/>
                  </a:lnTo>
                  <a:lnTo>
                    <a:pt x="2" y="50"/>
                  </a:lnTo>
                  <a:lnTo>
                    <a:pt x="2" y="53"/>
                  </a:lnTo>
                  <a:lnTo>
                    <a:pt x="2" y="55"/>
                  </a:lnTo>
                  <a:lnTo>
                    <a:pt x="2" y="58"/>
                  </a:lnTo>
                  <a:lnTo>
                    <a:pt x="1" y="61"/>
                  </a:lnTo>
                  <a:lnTo>
                    <a:pt x="1" y="62"/>
                  </a:lnTo>
                  <a:lnTo>
                    <a:pt x="0" y="63"/>
                  </a:lnTo>
                  <a:lnTo>
                    <a:pt x="0" y="65"/>
                  </a:lnTo>
                  <a:lnTo>
                    <a:pt x="0" y="67"/>
                  </a:lnTo>
                  <a:lnTo>
                    <a:pt x="0" y="67"/>
                  </a:lnTo>
                  <a:lnTo>
                    <a:pt x="0" y="69"/>
                  </a:lnTo>
                  <a:lnTo>
                    <a:pt x="1" y="69"/>
                  </a:lnTo>
                  <a:lnTo>
                    <a:pt x="1" y="70"/>
                  </a:lnTo>
                  <a:lnTo>
                    <a:pt x="2" y="70"/>
                  </a:lnTo>
                  <a:lnTo>
                    <a:pt x="2" y="70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72" name="Freeform 82"/>
            <p:cNvSpPr>
              <a:spLocks/>
            </p:cNvSpPr>
            <p:nvPr/>
          </p:nvSpPr>
          <p:spPr bwMode="auto">
            <a:xfrm>
              <a:off x="6026196" y="2269343"/>
              <a:ext cx="108086" cy="132854"/>
            </a:xfrm>
            <a:custGeom>
              <a:avLst/>
              <a:gdLst>
                <a:gd name="T0" fmla="*/ 7 w 48"/>
                <a:gd name="T1" fmla="*/ 47 h 59"/>
                <a:gd name="T2" fmla="*/ 8 w 48"/>
                <a:gd name="T3" fmla="*/ 48 h 59"/>
                <a:gd name="T4" fmla="*/ 8 w 48"/>
                <a:gd name="T5" fmla="*/ 49 h 59"/>
                <a:gd name="T6" fmla="*/ 8 w 48"/>
                <a:gd name="T7" fmla="*/ 52 h 59"/>
                <a:gd name="T8" fmla="*/ 10 w 48"/>
                <a:gd name="T9" fmla="*/ 55 h 59"/>
                <a:gd name="T10" fmla="*/ 14 w 48"/>
                <a:gd name="T11" fmla="*/ 58 h 59"/>
                <a:gd name="T12" fmla="*/ 18 w 48"/>
                <a:gd name="T13" fmla="*/ 59 h 59"/>
                <a:gd name="T14" fmla="*/ 22 w 48"/>
                <a:gd name="T15" fmla="*/ 58 h 59"/>
                <a:gd name="T16" fmla="*/ 27 w 48"/>
                <a:gd name="T17" fmla="*/ 55 h 59"/>
                <a:gd name="T18" fmla="*/ 33 w 48"/>
                <a:gd name="T19" fmla="*/ 51 h 59"/>
                <a:gd name="T20" fmla="*/ 41 w 48"/>
                <a:gd name="T21" fmla="*/ 49 h 59"/>
                <a:gd name="T22" fmla="*/ 43 w 48"/>
                <a:gd name="T23" fmla="*/ 47 h 59"/>
                <a:gd name="T24" fmla="*/ 46 w 48"/>
                <a:gd name="T25" fmla="*/ 45 h 59"/>
                <a:gd name="T26" fmla="*/ 46 w 48"/>
                <a:gd name="T27" fmla="*/ 41 h 59"/>
                <a:gd name="T28" fmla="*/ 45 w 48"/>
                <a:gd name="T29" fmla="*/ 35 h 59"/>
                <a:gd name="T30" fmla="*/ 46 w 48"/>
                <a:gd name="T31" fmla="*/ 29 h 59"/>
                <a:gd name="T32" fmla="*/ 48 w 48"/>
                <a:gd name="T33" fmla="*/ 25 h 59"/>
                <a:gd name="T34" fmla="*/ 46 w 48"/>
                <a:gd name="T35" fmla="*/ 22 h 59"/>
                <a:gd name="T36" fmla="*/ 43 w 48"/>
                <a:gd name="T37" fmla="*/ 18 h 59"/>
                <a:gd name="T38" fmla="*/ 37 w 48"/>
                <a:gd name="T39" fmla="*/ 10 h 59"/>
                <a:gd name="T40" fmla="*/ 31 w 48"/>
                <a:gd name="T41" fmla="*/ 1 h 59"/>
                <a:gd name="T42" fmla="*/ 29 w 48"/>
                <a:gd name="T43" fmla="*/ 0 h 59"/>
                <a:gd name="T44" fmla="*/ 27 w 48"/>
                <a:gd name="T45" fmla="*/ 0 h 59"/>
                <a:gd name="T46" fmla="*/ 25 w 48"/>
                <a:gd name="T47" fmla="*/ 2 h 59"/>
                <a:gd name="T48" fmla="*/ 23 w 48"/>
                <a:gd name="T49" fmla="*/ 6 h 59"/>
                <a:gd name="T50" fmla="*/ 21 w 48"/>
                <a:gd name="T51" fmla="*/ 8 h 59"/>
                <a:gd name="T52" fmla="*/ 18 w 48"/>
                <a:gd name="T53" fmla="*/ 10 h 59"/>
                <a:gd name="T54" fmla="*/ 14 w 48"/>
                <a:gd name="T55" fmla="*/ 13 h 59"/>
                <a:gd name="T56" fmla="*/ 11 w 48"/>
                <a:gd name="T57" fmla="*/ 16 h 59"/>
                <a:gd name="T58" fmla="*/ 10 w 48"/>
                <a:gd name="T59" fmla="*/ 18 h 59"/>
                <a:gd name="T60" fmla="*/ 8 w 48"/>
                <a:gd name="T61" fmla="*/ 24 h 59"/>
                <a:gd name="T62" fmla="*/ 10 w 48"/>
                <a:gd name="T63" fmla="*/ 25 h 59"/>
                <a:gd name="T64" fmla="*/ 11 w 48"/>
                <a:gd name="T65" fmla="*/ 25 h 59"/>
                <a:gd name="T66" fmla="*/ 11 w 48"/>
                <a:gd name="T67" fmla="*/ 29 h 59"/>
                <a:gd name="T68" fmla="*/ 8 w 48"/>
                <a:gd name="T69" fmla="*/ 36 h 59"/>
                <a:gd name="T70" fmla="*/ 7 w 48"/>
                <a:gd name="T71" fmla="*/ 37 h 59"/>
                <a:gd name="T72" fmla="*/ 7 w 48"/>
                <a:gd name="T73" fmla="*/ 39 h 59"/>
                <a:gd name="T74" fmla="*/ 6 w 48"/>
                <a:gd name="T75" fmla="*/ 40 h 59"/>
                <a:gd name="T76" fmla="*/ 7 w 48"/>
                <a:gd name="T77" fmla="*/ 41 h 59"/>
                <a:gd name="T78" fmla="*/ 6 w 48"/>
                <a:gd name="T79" fmla="*/ 43 h 59"/>
                <a:gd name="T80" fmla="*/ 4 w 48"/>
                <a:gd name="T81" fmla="*/ 44 h 59"/>
                <a:gd name="T82" fmla="*/ 0 w 48"/>
                <a:gd name="T83" fmla="*/ 45 h 59"/>
                <a:gd name="T84" fmla="*/ 0 w 48"/>
                <a:gd name="T85" fmla="*/ 47 h 59"/>
                <a:gd name="T86" fmla="*/ 2 w 48"/>
                <a:gd name="T87" fmla="*/ 47 h 59"/>
                <a:gd name="T88" fmla="*/ 6 w 48"/>
                <a:gd name="T89" fmla="*/ 4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8" h="59">
                  <a:moveTo>
                    <a:pt x="6" y="48"/>
                  </a:moveTo>
                  <a:lnTo>
                    <a:pt x="6" y="47"/>
                  </a:lnTo>
                  <a:lnTo>
                    <a:pt x="7" y="47"/>
                  </a:lnTo>
                  <a:lnTo>
                    <a:pt x="7" y="48"/>
                  </a:lnTo>
                  <a:lnTo>
                    <a:pt x="8" y="48"/>
                  </a:lnTo>
                  <a:lnTo>
                    <a:pt x="8" y="48"/>
                  </a:lnTo>
                  <a:lnTo>
                    <a:pt x="8" y="48"/>
                  </a:lnTo>
                  <a:lnTo>
                    <a:pt x="8" y="49"/>
                  </a:lnTo>
                  <a:lnTo>
                    <a:pt x="8" y="49"/>
                  </a:lnTo>
                  <a:lnTo>
                    <a:pt x="8" y="51"/>
                  </a:lnTo>
                  <a:lnTo>
                    <a:pt x="8" y="51"/>
                  </a:lnTo>
                  <a:lnTo>
                    <a:pt x="8" y="52"/>
                  </a:lnTo>
                  <a:lnTo>
                    <a:pt x="8" y="52"/>
                  </a:lnTo>
                  <a:lnTo>
                    <a:pt x="10" y="54"/>
                  </a:lnTo>
                  <a:lnTo>
                    <a:pt x="10" y="55"/>
                  </a:lnTo>
                  <a:lnTo>
                    <a:pt x="11" y="55"/>
                  </a:lnTo>
                  <a:lnTo>
                    <a:pt x="12" y="56"/>
                  </a:lnTo>
                  <a:lnTo>
                    <a:pt x="14" y="58"/>
                  </a:lnTo>
                  <a:lnTo>
                    <a:pt x="15" y="58"/>
                  </a:lnTo>
                  <a:lnTo>
                    <a:pt x="16" y="58"/>
                  </a:lnTo>
                  <a:lnTo>
                    <a:pt x="18" y="59"/>
                  </a:lnTo>
                  <a:lnTo>
                    <a:pt x="19" y="59"/>
                  </a:lnTo>
                  <a:lnTo>
                    <a:pt x="21" y="58"/>
                  </a:lnTo>
                  <a:lnTo>
                    <a:pt x="22" y="58"/>
                  </a:lnTo>
                  <a:lnTo>
                    <a:pt x="23" y="58"/>
                  </a:lnTo>
                  <a:lnTo>
                    <a:pt x="25" y="56"/>
                  </a:lnTo>
                  <a:lnTo>
                    <a:pt x="27" y="55"/>
                  </a:lnTo>
                  <a:lnTo>
                    <a:pt x="29" y="54"/>
                  </a:lnTo>
                  <a:lnTo>
                    <a:pt x="31" y="52"/>
                  </a:lnTo>
                  <a:lnTo>
                    <a:pt x="33" y="51"/>
                  </a:lnTo>
                  <a:lnTo>
                    <a:pt x="35" y="51"/>
                  </a:lnTo>
                  <a:lnTo>
                    <a:pt x="38" y="49"/>
                  </a:lnTo>
                  <a:lnTo>
                    <a:pt x="41" y="49"/>
                  </a:lnTo>
                  <a:lnTo>
                    <a:pt x="42" y="48"/>
                  </a:lnTo>
                  <a:lnTo>
                    <a:pt x="42" y="48"/>
                  </a:lnTo>
                  <a:lnTo>
                    <a:pt x="43" y="47"/>
                  </a:lnTo>
                  <a:lnTo>
                    <a:pt x="45" y="47"/>
                  </a:lnTo>
                  <a:lnTo>
                    <a:pt x="45" y="45"/>
                  </a:lnTo>
                  <a:lnTo>
                    <a:pt x="46" y="45"/>
                  </a:lnTo>
                  <a:lnTo>
                    <a:pt x="46" y="44"/>
                  </a:lnTo>
                  <a:lnTo>
                    <a:pt x="46" y="43"/>
                  </a:lnTo>
                  <a:lnTo>
                    <a:pt x="46" y="41"/>
                  </a:lnTo>
                  <a:lnTo>
                    <a:pt x="46" y="39"/>
                  </a:lnTo>
                  <a:lnTo>
                    <a:pt x="45" y="36"/>
                  </a:lnTo>
                  <a:lnTo>
                    <a:pt x="45" y="35"/>
                  </a:lnTo>
                  <a:lnTo>
                    <a:pt x="45" y="33"/>
                  </a:lnTo>
                  <a:lnTo>
                    <a:pt x="45" y="31"/>
                  </a:lnTo>
                  <a:lnTo>
                    <a:pt x="46" y="29"/>
                  </a:lnTo>
                  <a:lnTo>
                    <a:pt x="48" y="27"/>
                  </a:lnTo>
                  <a:lnTo>
                    <a:pt x="48" y="27"/>
                  </a:lnTo>
                  <a:lnTo>
                    <a:pt x="48" y="25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46" y="22"/>
                  </a:lnTo>
                  <a:lnTo>
                    <a:pt x="46" y="21"/>
                  </a:lnTo>
                  <a:lnTo>
                    <a:pt x="45" y="20"/>
                  </a:lnTo>
                  <a:lnTo>
                    <a:pt x="43" y="18"/>
                  </a:lnTo>
                  <a:lnTo>
                    <a:pt x="42" y="16"/>
                  </a:lnTo>
                  <a:lnTo>
                    <a:pt x="39" y="13"/>
                  </a:lnTo>
                  <a:lnTo>
                    <a:pt x="37" y="10"/>
                  </a:lnTo>
                  <a:lnTo>
                    <a:pt x="34" y="6"/>
                  </a:lnTo>
                  <a:lnTo>
                    <a:pt x="33" y="4"/>
                  </a:lnTo>
                  <a:lnTo>
                    <a:pt x="31" y="1"/>
                  </a:lnTo>
                  <a:lnTo>
                    <a:pt x="30" y="1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6" y="0"/>
                  </a:lnTo>
                  <a:lnTo>
                    <a:pt x="26" y="1"/>
                  </a:lnTo>
                  <a:lnTo>
                    <a:pt x="25" y="2"/>
                  </a:lnTo>
                  <a:lnTo>
                    <a:pt x="25" y="4"/>
                  </a:lnTo>
                  <a:lnTo>
                    <a:pt x="25" y="5"/>
                  </a:lnTo>
                  <a:lnTo>
                    <a:pt x="23" y="6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1" y="8"/>
                  </a:lnTo>
                  <a:lnTo>
                    <a:pt x="21" y="8"/>
                  </a:lnTo>
                  <a:lnTo>
                    <a:pt x="19" y="9"/>
                  </a:lnTo>
                  <a:lnTo>
                    <a:pt x="18" y="10"/>
                  </a:lnTo>
                  <a:lnTo>
                    <a:pt x="15" y="10"/>
                  </a:lnTo>
                  <a:lnTo>
                    <a:pt x="14" y="12"/>
                  </a:lnTo>
                  <a:lnTo>
                    <a:pt x="14" y="13"/>
                  </a:lnTo>
                  <a:lnTo>
                    <a:pt x="12" y="13"/>
                  </a:lnTo>
                  <a:lnTo>
                    <a:pt x="11" y="14"/>
                  </a:lnTo>
                  <a:lnTo>
                    <a:pt x="11" y="16"/>
                  </a:lnTo>
                  <a:lnTo>
                    <a:pt x="10" y="17"/>
                  </a:lnTo>
                  <a:lnTo>
                    <a:pt x="10" y="17"/>
                  </a:lnTo>
                  <a:lnTo>
                    <a:pt x="10" y="18"/>
                  </a:lnTo>
                  <a:lnTo>
                    <a:pt x="8" y="20"/>
                  </a:lnTo>
                  <a:lnTo>
                    <a:pt x="8" y="21"/>
                  </a:lnTo>
                  <a:lnTo>
                    <a:pt x="8" y="24"/>
                  </a:lnTo>
                  <a:lnTo>
                    <a:pt x="8" y="24"/>
                  </a:lnTo>
                  <a:lnTo>
                    <a:pt x="10" y="25"/>
                  </a:lnTo>
                  <a:lnTo>
                    <a:pt x="10" y="25"/>
                  </a:lnTo>
                  <a:lnTo>
                    <a:pt x="10" y="25"/>
                  </a:lnTo>
                  <a:lnTo>
                    <a:pt x="10" y="25"/>
                  </a:lnTo>
                  <a:lnTo>
                    <a:pt x="11" y="25"/>
                  </a:lnTo>
                  <a:lnTo>
                    <a:pt x="11" y="27"/>
                  </a:lnTo>
                  <a:lnTo>
                    <a:pt x="11" y="27"/>
                  </a:lnTo>
                  <a:lnTo>
                    <a:pt x="11" y="29"/>
                  </a:lnTo>
                  <a:lnTo>
                    <a:pt x="11" y="32"/>
                  </a:lnTo>
                  <a:lnTo>
                    <a:pt x="10" y="35"/>
                  </a:lnTo>
                  <a:lnTo>
                    <a:pt x="8" y="36"/>
                  </a:lnTo>
                  <a:lnTo>
                    <a:pt x="8" y="37"/>
                  </a:lnTo>
                  <a:lnTo>
                    <a:pt x="8" y="37"/>
                  </a:lnTo>
                  <a:lnTo>
                    <a:pt x="7" y="37"/>
                  </a:lnTo>
                  <a:lnTo>
                    <a:pt x="7" y="39"/>
                  </a:lnTo>
                  <a:lnTo>
                    <a:pt x="7" y="39"/>
                  </a:lnTo>
                  <a:lnTo>
                    <a:pt x="7" y="39"/>
                  </a:lnTo>
                  <a:lnTo>
                    <a:pt x="6" y="39"/>
                  </a:lnTo>
                  <a:lnTo>
                    <a:pt x="6" y="39"/>
                  </a:lnTo>
                  <a:lnTo>
                    <a:pt x="6" y="40"/>
                  </a:lnTo>
                  <a:lnTo>
                    <a:pt x="7" y="41"/>
                  </a:lnTo>
                  <a:lnTo>
                    <a:pt x="7" y="41"/>
                  </a:lnTo>
                  <a:lnTo>
                    <a:pt x="7" y="41"/>
                  </a:lnTo>
                  <a:lnTo>
                    <a:pt x="7" y="43"/>
                  </a:lnTo>
                  <a:lnTo>
                    <a:pt x="6" y="43"/>
                  </a:lnTo>
                  <a:lnTo>
                    <a:pt x="6" y="43"/>
                  </a:lnTo>
                  <a:lnTo>
                    <a:pt x="6" y="43"/>
                  </a:lnTo>
                  <a:lnTo>
                    <a:pt x="4" y="43"/>
                  </a:lnTo>
                  <a:lnTo>
                    <a:pt x="4" y="44"/>
                  </a:lnTo>
                  <a:lnTo>
                    <a:pt x="3" y="44"/>
                  </a:lnTo>
                  <a:lnTo>
                    <a:pt x="2" y="44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2" y="47"/>
                  </a:lnTo>
                  <a:lnTo>
                    <a:pt x="2" y="48"/>
                  </a:lnTo>
                  <a:lnTo>
                    <a:pt x="3" y="48"/>
                  </a:lnTo>
                  <a:lnTo>
                    <a:pt x="6" y="48"/>
                  </a:lnTo>
                  <a:lnTo>
                    <a:pt x="6" y="48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73" name="Freeform 83"/>
            <p:cNvSpPr>
              <a:spLocks/>
            </p:cNvSpPr>
            <p:nvPr/>
          </p:nvSpPr>
          <p:spPr bwMode="auto">
            <a:xfrm>
              <a:off x="6059971" y="2386433"/>
              <a:ext cx="137359" cy="139610"/>
            </a:xfrm>
            <a:custGeom>
              <a:avLst/>
              <a:gdLst>
                <a:gd name="T0" fmla="*/ 15 w 61"/>
                <a:gd name="T1" fmla="*/ 4 h 62"/>
                <a:gd name="T2" fmla="*/ 12 w 61"/>
                <a:gd name="T3" fmla="*/ 7 h 62"/>
                <a:gd name="T4" fmla="*/ 11 w 61"/>
                <a:gd name="T5" fmla="*/ 10 h 62"/>
                <a:gd name="T6" fmla="*/ 10 w 61"/>
                <a:gd name="T7" fmla="*/ 15 h 62"/>
                <a:gd name="T8" fmla="*/ 10 w 61"/>
                <a:gd name="T9" fmla="*/ 19 h 62"/>
                <a:gd name="T10" fmla="*/ 7 w 61"/>
                <a:gd name="T11" fmla="*/ 23 h 62"/>
                <a:gd name="T12" fmla="*/ 1 w 61"/>
                <a:gd name="T13" fmla="*/ 29 h 62"/>
                <a:gd name="T14" fmla="*/ 0 w 61"/>
                <a:gd name="T15" fmla="*/ 33 h 62"/>
                <a:gd name="T16" fmla="*/ 1 w 61"/>
                <a:gd name="T17" fmla="*/ 34 h 62"/>
                <a:gd name="T18" fmla="*/ 3 w 61"/>
                <a:gd name="T19" fmla="*/ 33 h 62"/>
                <a:gd name="T20" fmla="*/ 4 w 61"/>
                <a:gd name="T21" fmla="*/ 31 h 62"/>
                <a:gd name="T22" fmla="*/ 6 w 61"/>
                <a:gd name="T23" fmla="*/ 31 h 62"/>
                <a:gd name="T24" fmla="*/ 6 w 61"/>
                <a:gd name="T25" fmla="*/ 33 h 62"/>
                <a:gd name="T26" fmla="*/ 8 w 61"/>
                <a:gd name="T27" fmla="*/ 35 h 62"/>
                <a:gd name="T28" fmla="*/ 10 w 61"/>
                <a:gd name="T29" fmla="*/ 37 h 62"/>
                <a:gd name="T30" fmla="*/ 11 w 61"/>
                <a:gd name="T31" fmla="*/ 38 h 62"/>
                <a:gd name="T32" fmla="*/ 11 w 61"/>
                <a:gd name="T33" fmla="*/ 42 h 62"/>
                <a:gd name="T34" fmla="*/ 14 w 61"/>
                <a:gd name="T35" fmla="*/ 47 h 62"/>
                <a:gd name="T36" fmla="*/ 18 w 61"/>
                <a:gd name="T37" fmla="*/ 53 h 62"/>
                <a:gd name="T38" fmla="*/ 22 w 61"/>
                <a:gd name="T39" fmla="*/ 53 h 62"/>
                <a:gd name="T40" fmla="*/ 26 w 61"/>
                <a:gd name="T41" fmla="*/ 54 h 62"/>
                <a:gd name="T42" fmla="*/ 28 w 61"/>
                <a:gd name="T43" fmla="*/ 56 h 62"/>
                <a:gd name="T44" fmla="*/ 35 w 61"/>
                <a:gd name="T45" fmla="*/ 57 h 62"/>
                <a:gd name="T46" fmla="*/ 39 w 61"/>
                <a:gd name="T47" fmla="*/ 61 h 62"/>
                <a:gd name="T48" fmla="*/ 43 w 61"/>
                <a:gd name="T49" fmla="*/ 62 h 62"/>
                <a:gd name="T50" fmla="*/ 46 w 61"/>
                <a:gd name="T51" fmla="*/ 62 h 62"/>
                <a:gd name="T52" fmla="*/ 53 w 61"/>
                <a:gd name="T53" fmla="*/ 62 h 62"/>
                <a:gd name="T54" fmla="*/ 58 w 61"/>
                <a:gd name="T55" fmla="*/ 61 h 62"/>
                <a:gd name="T56" fmla="*/ 60 w 61"/>
                <a:gd name="T57" fmla="*/ 58 h 62"/>
                <a:gd name="T58" fmla="*/ 61 w 61"/>
                <a:gd name="T59" fmla="*/ 56 h 62"/>
                <a:gd name="T60" fmla="*/ 61 w 61"/>
                <a:gd name="T61" fmla="*/ 52 h 62"/>
                <a:gd name="T62" fmla="*/ 61 w 61"/>
                <a:gd name="T63" fmla="*/ 49 h 62"/>
                <a:gd name="T64" fmla="*/ 60 w 61"/>
                <a:gd name="T65" fmla="*/ 46 h 62"/>
                <a:gd name="T66" fmla="*/ 57 w 61"/>
                <a:gd name="T67" fmla="*/ 42 h 62"/>
                <a:gd name="T68" fmla="*/ 55 w 61"/>
                <a:gd name="T69" fmla="*/ 39 h 62"/>
                <a:gd name="T70" fmla="*/ 55 w 61"/>
                <a:gd name="T71" fmla="*/ 38 h 62"/>
                <a:gd name="T72" fmla="*/ 57 w 61"/>
                <a:gd name="T73" fmla="*/ 38 h 62"/>
                <a:gd name="T74" fmla="*/ 58 w 61"/>
                <a:gd name="T75" fmla="*/ 35 h 62"/>
                <a:gd name="T76" fmla="*/ 60 w 61"/>
                <a:gd name="T77" fmla="*/ 26 h 62"/>
                <a:gd name="T78" fmla="*/ 60 w 61"/>
                <a:gd name="T79" fmla="*/ 18 h 62"/>
                <a:gd name="T80" fmla="*/ 58 w 61"/>
                <a:gd name="T81" fmla="*/ 14 h 62"/>
                <a:gd name="T82" fmla="*/ 55 w 61"/>
                <a:gd name="T83" fmla="*/ 10 h 62"/>
                <a:gd name="T84" fmla="*/ 50 w 61"/>
                <a:gd name="T85" fmla="*/ 6 h 62"/>
                <a:gd name="T86" fmla="*/ 47 w 61"/>
                <a:gd name="T87" fmla="*/ 6 h 62"/>
                <a:gd name="T88" fmla="*/ 46 w 61"/>
                <a:gd name="T89" fmla="*/ 6 h 62"/>
                <a:gd name="T90" fmla="*/ 43 w 61"/>
                <a:gd name="T91" fmla="*/ 8 h 62"/>
                <a:gd name="T92" fmla="*/ 42 w 61"/>
                <a:gd name="T93" fmla="*/ 12 h 62"/>
                <a:gd name="T94" fmla="*/ 39 w 61"/>
                <a:gd name="T95" fmla="*/ 18 h 62"/>
                <a:gd name="T96" fmla="*/ 37 w 61"/>
                <a:gd name="T97" fmla="*/ 18 h 62"/>
                <a:gd name="T98" fmla="*/ 37 w 61"/>
                <a:gd name="T99" fmla="*/ 18 h 62"/>
                <a:gd name="T100" fmla="*/ 38 w 61"/>
                <a:gd name="T101" fmla="*/ 12 h 62"/>
                <a:gd name="T102" fmla="*/ 39 w 61"/>
                <a:gd name="T103" fmla="*/ 8 h 62"/>
                <a:gd name="T104" fmla="*/ 39 w 61"/>
                <a:gd name="T105" fmla="*/ 3 h 62"/>
                <a:gd name="T106" fmla="*/ 38 w 61"/>
                <a:gd name="T107" fmla="*/ 2 h 62"/>
                <a:gd name="T108" fmla="*/ 35 w 61"/>
                <a:gd name="T109" fmla="*/ 0 h 62"/>
                <a:gd name="T110" fmla="*/ 33 w 61"/>
                <a:gd name="T111" fmla="*/ 0 h 62"/>
                <a:gd name="T112" fmla="*/ 26 w 61"/>
                <a:gd name="T113" fmla="*/ 2 h 62"/>
                <a:gd name="T114" fmla="*/ 19 w 61"/>
                <a:gd name="T115" fmla="*/ 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1" h="62">
                  <a:moveTo>
                    <a:pt x="16" y="3"/>
                  </a:moveTo>
                  <a:lnTo>
                    <a:pt x="16" y="3"/>
                  </a:lnTo>
                  <a:lnTo>
                    <a:pt x="15" y="4"/>
                  </a:lnTo>
                  <a:lnTo>
                    <a:pt x="14" y="4"/>
                  </a:lnTo>
                  <a:lnTo>
                    <a:pt x="14" y="6"/>
                  </a:lnTo>
                  <a:lnTo>
                    <a:pt x="12" y="7"/>
                  </a:lnTo>
                  <a:lnTo>
                    <a:pt x="12" y="7"/>
                  </a:lnTo>
                  <a:lnTo>
                    <a:pt x="11" y="8"/>
                  </a:lnTo>
                  <a:lnTo>
                    <a:pt x="11" y="10"/>
                  </a:lnTo>
                  <a:lnTo>
                    <a:pt x="10" y="11"/>
                  </a:lnTo>
                  <a:lnTo>
                    <a:pt x="10" y="14"/>
                  </a:lnTo>
                  <a:lnTo>
                    <a:pt x="10" y="15"/>
                  </a:lnTo>
                  <a:lnTo>
                    <a:pt x="10" y="16"/>
                  </a:lnTo>
                  <a:lnTo>
                    <a:pt x="10" y="18"/>
                  </a:lnTo>
                  <a:lnTo>
                    <a:pt x="10" y="19"/>
                  </a:lnTo>
                  <a:lnTo>
                    <a:pt x="10" y="19"/>
                  </a:lnTo>
                  <a:lnTo>
                    <a:pt x="8" y="20"/>
                  </a:lnTo>
                  <a:lnTo>
                    <a:pt x="7" y="23"/>
                  </a:lnTo>
                  <a:lnTo>
                    <a:pt x="4" y="26"/>
                  </a:lnTo>
                  <a:lnTo>
                    <a:pt x="3" y="27"/>
                  </a:lnTo>
                  <a:lnTo>
                    <a:pt x="1" y="29"/>
                  </a:lnTo>
                  <a:lnTo>
                    <a:pt x="1" y="31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1" y="34"/>
                  </a:lnTo>
                  <a:lnTo>
                    <a:pt x="1" y="34"/>
                  </a:lnTo>
                  <a:lnTo>
                    <a:pt x="1" y="34"/>
                  </a:lnTo>
                  <a:lnTo>
                    <a:pt x="1" y="34"/>
                  </a:lnTo>
                  <a:lnTo>
                    <a:pt x="1" y="34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6" y="31"/>
                  </a:lnTo>
                  <a:lnTo>
                    <a:pt x="6" y="31"/>
                  </a:lnTo>
                  <a:lnTo>
                    <a:pt x="6" y="33"/>
                  </a:lnTo>
                  <a:lnTo>
                    <a:pt x="6" y="33"/>
                  </a:lnTo>
                  <a:lnTo>
                    <a:pt x="7" y="34"/>
                  </a:lnTo>
                  <a:lnTo>
                    <a:pt x="8" y="35"/>
                  </a:lnTo>
                  <a:lnTo>
                    <a:pt x="8" y="35"/>
                  </a:lnTo>
                  <a:lnTo>
                    <a:pt x="10" y="37"/>
                  </a:lnTo>
                  <a:lnTo>
                    <a:pt x="10" y="37"/>
                  </a:lnTo>
                  <a:lnTo>
                    <a:pt x="10" y="37"/>
                  </a:lnTo>
                  <a:lnTo>
                    <a:pt x="10" y="37"/>
                  </a:lnTo>
                  <a:lnTo>
                    <a:pt x="10" y="37"/>
                  </a:lnTo>
                  <a:lnTo>
                    <a:pt x="11" y="38"/>
                  </a:lnTo>
                  <a:lnTo>
                    <a:pt x="11" y="39"/>
                  </a:lnTo>
                  <a:lnTo>
                    <a:pt x="11" y="41"/>
                  </a:lnTo>
                  <a:lnTo>
                    <a:pt x="11" y="42"/>
                  </a:lnTo>
                  <a:lnTo>
                    <a:pt x="12" y="45"/>
                  </a:lnTo>
                  <a:lnTo>
                    <a:pt x="12" y="45"/>
                  </a:lnTo>
                  <a:lnTo>
                    <a:pt x="14" y="47"/>
                  </a:lnTo>
                  <a:lnTo>
                    <a:pt x="15" y="50"/>
                  </a:lnTo>
                  <a:lnTo>
                    <a:pt x="16" y="52"/>
                  </a:lnTo>
                  <a:lnTo>
                    <a:pt x="18" y="53"/>
                  </a:lnTo>
                  <a:lnTo>
                    <a:pt x="19" y="53"/>
                  </a:lnTo>
                  <a:lnTo>
                    <a:pt x="20" y="53"/>
                  </a:lnTo>
                  <a:lnTo>
                    <a:pt x="22" y="53"/>
                  </a:lnTo>
                  <a:lnTo>
                    <a:pt x="23" y="53"/>
                  </a:lnTo>
                  <a:lnTo>
                    <a:pt x="24" y="54"/>
                  </a:lnTo>
                  <a:lnTo>
                    <a:pt x="26" y="54"/>
                  </a:lnTo>
                  <a:lnTo>
                    <a:pt x="26" y="56"/>
                  </a:lnTo>
                  <a:lnTo>
                    <a:pt x="27" y="56"/>
                  </a:lnTo>
                  <a:lnTo>
                    <a:pt x="28" y="56"/>
                  </a:lnTo>
                  <a:lnTo>
                    <a:pt x="31" y="57"/>
                  </a:lnTo>
                  <a:lnTo>
                    <a:pt x="33" y="57"/>
                  </a:lnTo>
                  <a:lnTo>
                    <a:pt x="35" y="57"/>
                  </a:lnTo>
                  <a:lnTo>
                    <a:pt x="37" y="58"/>
                  </a:lnTo>
                  <a:lnTo>
                    <a:pt x="39" y="60"/>
                  </a:lnTo>
                  <a:lnTo>
                    <a:pt x="39" y="61"/>
                  </a:lnTo>
                  <a:lnTo>
                    <a:pt x="41" y="61"/>
                  </a:lnTo>
                  <a:lnTo>
                    <a:pt x="42" y="62"/>
                  </a:lnTo>
                  <a:lnTo>
                    <a:pt x="43" y="62"/>
                  </a:lnTo>
                  <a:lnTo>
                    <a:pt x="45" y="62"/>
                  </a:lnTo>
                  <a:lnTo>
                    <a:pt x="45" y="62"/>
                  </a:lnTo>
                  <a:lnTo>
                    <a:pt x="46" y="62"/>
                  </a:lnTo>
                  <a:lnTo>
                    <a:pt x="47" y="62"/>
                  </a:lnTo>
                  <a:lnTo>
                    <a:pt x="50" y="62"/>
                  </a:lnTo>
                  <a:lnTo>
                    <a:pt x="53" y="62"/>
                  </a:lnTo>
                  <a:lnTo>
                    <a:pt x="54" y="62"/>
                  </a:lnTo>
                  <a:lnTo>
                    <a:pt x="57" y="61"/>
                  </a:lnTo>
                  <a:lnTo>
                    <a:pt x="58" y="61"/>
                  </a:lnTo>
                  <a:lnTo>
                    <a:pt x="58" y="61"/>
                  </a:lnTo>
                  <a:lnTo>
                    <a:pt x="60" y="60"/>
                  </a:lnTo>
                  <a:lnTo>
                    <a:pt x="60" y="58"/>
                  </a:lnTo>
                  <a:lnTo>
                    <a:pt x="61" y="58"/>
                  </a:lnTo>
                  <a:lnTo>
                    <a:pt x="61" y="57"/>
                  </a:lnTo>
                  <a:lnTo>
                    <a:pt x="61" y="56"/>
                  </a:lnTo>
                  <a:lnTo>
                    <a:pt x="61" y="54"/>
                  </a:lnTo>
                  <a:lnTo>
                    <a:pt x="61" y="53"/>
                  </a:lnTo>
                  <a:lnTo>
                    <a:pt x="61" y="52"/>
                  </a:lnTo>
                  <a:lnTo>
                    <a:pt x="61" y="52"/>
                  </a:lnTo>
                  <a:lnTo>
                    <a:pt x="61" y="50"/>
                  </a:lnTo>
                  <a:lnTo>
                    <a:pt x="61" y="49"/>
                  </a:lnTo>
                  <a:lnTo>
                    <a:pt x="61" y="47"/>
                  </a:lnTo>
                  <a:lnTo>
                    <a:pt x="60" y="47"/>
                  </a:lnTo>
                  <a:lnTo>
                    <a:pt x="60" y="46"/>
                  </a:lnTo>
                  <a:lnTo>
                    <a:pt x="58" y="46"/>
                  </a:lnTo>
                  <a:lnTo>
                    <a:pt x="58" y="43"/>
                  </a:lnTo>
                  <a:lnTo>
                    <a:pt x="57" y="42"/>
                  </a:lnTo>
                  <a:lnTo>
                    <a:pt x="55" y="41"/>
                  </a:lnTo>
                  <a:lnTo>
                    <a:pt x="55" y="41"/>
                  </a:lnTo>
                  <a:lnTo>
                    <a:pt x="55" y="39"/>
                  </a:lnTo>
                  <a:lnTo>
                    <a:pt x="55" y="39"/>
                  </a:lnTo>
                  <a:lnTo>
                    <a:pt x="55" y="39"/>
                  </a:lnTo>
                  <a:lnTo>
                    <a:pt x="55" y="38"/>
                  </a:lnTo>
                  <a:lnTo>
                    <a:pt x="55" y="39"/>
                  </a:lnTo>
                  <a:lnTo>
                    <a:pt x="57" y="38"/>
                  </a:lnTo>
                  <a:lnTo>
                    <a:pt x="57" y="38"/>
                  </a:lnTo>
                  <a:lnTo>
                    <a:pt x="57" y="38"/>
                  </a:lnTo>
                  <a:lnTo>
                    <a:pt x="58" y="37"/>
                  </a:lnTo>
                  <a:lnTo>
                    <a:pt x="58" y="35"/>
                  </a:lnTo>
                  <a:lnTo>
                    <a:pt x="58" y="33"/>
                  </a:lnTo>
                  <a:lnTo>
                    <a:pt x="60" y="30"/>
                  </a:lnTo>
                  <a:lnTo>
                    <a:pt x="60" y="26"/>
                  </a:lnTo>
                  <a:lnTo>
                    <a:pt x="60" y="23"/>
                  </a:lnTo>
                  <a:lnTo>
                    <a:pt x="60" y="19"/>
                  </a:lnTo>
                  <a:lnTo>
                    <a:pt x="60" y="18"/>
                  </a:lnTo>
                  <a:lnTo>
                    <a:pt x="60" y="16"/>
                  </a:lnTo>
                  <a:lnTo>
                    <a:pt x="58" y="15"/>
                  </a:lnTo>
                  <a:lnTo>
                    <a:pt x="58" y="14"/>
                  </a:lnTo>
                  <a:lnTo>
                    <a:pt x="57" y="12"/>
                  </a:lnTo>
                  <a:lnTo>
                    <a:pt x="57" y="11"/>
                  </a:lnTo>
                  <a:lnTo>
                    <a:pt x="55" y="10"/>
                  </a:lnTo>
                  <a:lnTo>
                    <a:pt x="54" y="8"/>
                  </a:lnTo>
                  <a:lnTo>
                    <a:pt x="53" y="7"/>
                  </a:lnTo>
                  <a:lnTo>
                    <a:pt x="50" y="6"/>
                  </a:lnTo>
                  <a:lnTo>
                    <a:pt x="49" y="6"/>
                  </a:lnTo>
                  <a:lnTo>
                    <a:pt x="49" y="6"/>
                  </a:lnTo>
                  <a:lnTo>
                    <a:pt x="47" y="6"/>
                  </a:lnTo>
                  <a:lnTo>
                    <a:pt x="47" y="6"/>
                  </a:lnTo>
                  <a:lnTo>
                    <a:pt x="46" y="6"/>
                  </a:lnTo>
                  <a:lnTo>
                    <a:pt x="46" y="6"/>
                  </a:lnTo>
                  <a:lnTo>
                    <a:pt x="45" y="6"/>
                  </a:lnTo>
                  <a:lnTo>
                    <a:pt x="45" y="7"/>
                  </a:lnTo>
                  <a:lnTo>
                    <a:pt x="43" y="8"/>
                  </a:lnTo>
                  <a:lnTo>
                    <a:pt x="43" y="10"/>
                  </a:lnTo>
                  <a:lnTo>
                    <a:pt x="43" y="11"/>
                  </a:lnTo>
                  <a:lnTo>
                    <a:pt x="42" y="12"/>
                  </a:lnTo>
                  <a:lnTo>
                    <a:pt x="41" y="15"/>
                  </a:lnTo>
                  <a:lnTo>
                    <a:pt x="39" y="16"/>
                  </a:lnTo>
                  <a:lnTo>
                    <a:pt x="39" y="18"/>
                  </a:lnTo>
                  <a:lnTo>
                    <a:pt x="38" y="18"/>
                  </a:lnTo>
                  <a:lnTo>
                    <a:pt x="38" y="18"/>
                  </a:lnTo>
                  <a:lnTo>
                    <a:pt x="37" y="18"/>
                  </a:lnTo>
                  <a:lnTo>
                    <a:pt x="37" y="18"/>
                  </a:lnTo>
                  <a:lnTo>
                    <a:pt x="37" y="18"/>
                  </a:lnTo>
                  <a:lnTo>
                    <a:pt x="37" y="18"/>
                  </a:lnTo>
                  <a:lnTo>
                    <a:pt x="37" y="16"/>
                  </a:lnTo>
                  <a:lnTo>
                    <a:pt x="37" y="15"/>
                  </a:lnTo>
                  <a:lnTo>
                    <a:pt x="38" y="12"/>
                  </a:lnTo>
                  <a:lnTo>
                    <a:pt x="38" y="11"/>
                  </a:lnTo>
                  <a:lnTo>
                    <a:pt x="38" y="10"/>
                  </a:lnTo>
                  <a:lnTo>
                    <a:pt x="39" y="8"/>
                  </a:lnTo>
                  <a:lnTo>
                    <a:pt x="39" y="7"/>
                  </a:lnTo>
                  <a:lnTo>
                    <a:pt x="39" y="4"/>
                  </a:lnTo>
                  <a:lnTo>
                    <a:pt x="39" y="3"/>
                  </a:lnTo>
                  <a:lnTo>
                    <a:pt x="38" y="3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4" y="0"/>
                  </a:lnTo>
                  <a:lnTo>
                    <a:pt x="33" y="0"/>
                  </a:lnTo>
                  <a:lnTo>
                    <a:pt x="30" y="0"/>
                  </a:lnTo>
                  <a:lnTo>
                    <a:pt x="27" y="0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20" y="2"/>
                  </a:lnTo>
                  <a:lnTo>
                    <a:pt x="19" y="3"/>
                  </a:lnTo>
                  <a:lnTo>
                    <a:pt x="16" y="3"/>
                  </a:lnTo>
                  <a:lnTo>
                    <a:pt x="16" y="3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74" name="Freeform 84"/>
            <p:cNvSpPr>
              <a:spLocks/>
            </p:cNvSpPr>
            <p:nvPr/>
          </p:nvSpPr>
          <p:spPr bwMode="auto">
            <a:xfrm>
              <a:off x="2959293" y="4638197"/>
              <a:ext cx="247693" cy="322004"/>
            </a:xfrm>
            <a:custGeom>
              <a:avLst/>
              <a:gdLst>
                <a:gd name="T0" fmla="*/ 99 w 110"/>
                <a:gd name="T1" fmla="*/ 82 h 143"/>
                <a:gd name="T2" fmla="*/ 93 w 110"/>
                <a:gd name="T3" fmla="*/ 71 h 143"/>
                <a:gd name="T4" fmla="*/ 90 w 110"/>
                <a:gd name="T5" fmla="*/ 64 h 143"/>
                <a:gd name="T6" fmla="*/ 90 w 110"/>
                <a:gd name="T7" fmla="*/ 58 h 143"/>
                <a:gd name="T8" fmla="*/ 89 w 110"/>
                <a:gd name="T9" fmla="*/ 47 h 143"/>
                <a:gd name="T10" fmla="*/ 85 w 110"/>
                <a:gd name="T11" fmla="*/ 41 h 143"/>
                <a:gd name="T12" fmla="*/ 79 w 110"/>
                <a:gd name="T13" fmla="*/ 35 h 143"/>
                <a:gd name="T14" fmla="*/ 77 w 110"/>
                <a:gd name="T15" fmla="*/ 25 h 143"/>
                <a:gd name="T16" fmla="*/ 72 w 110"/>
                <a:gd name="T17" fmla="*/ 22 h 143"/>
                <a:gd name="T18" fmla="*/ 63 w 110"/>
                <a:gd name="T19" fmla="*/ 21 h 143"/>
                <a:gd name="T20" fmla="*/ 58 w 110"/>
                <a:gd name="T21" fmla="*/ 18 h 143"/>
                <a:gd name="T22" fmla="*/ 56 w 110"/>
                <a:gd name="T23" fmla="*/ 13 h 143"/>
                <a:gd name="T24" fmla="*/ 54 w 110"/>
                <a:gd name="T25" fmla="*/ 12 h 143"/>
                <a:gd name="T26" fmla="*/ 48 w 110"/>
                <a:gd name="T27" fmla="*/ 12 h 143"/>
                <a:gd name="T28" fmla="*/ 44 w 110"/>
                <a:gd name="T29" fmla="*/ 9 h 143"/>
                <a:gd name="T30" fmla="*/ 25 w 110"/>
                <a:gd name="T31" fmla="*/ 2 h 143"/>
                <a:gd name="T32" fmla="*/ 21 w 110"/>
                <a:gd name="T33" fmla="*/ 4 h 143"/>
                <a:gd name="T34" fmla="*/ 17 w 110"/>
                <a:gd name="T35" fmla="*/ 1 h 143"/>
                <a:gd name="T36" fmla="*/ 13 w 110"/>
                <a:gd name="T37" fmla="*/ 2 h 143"/>
                <a:gd name="T38" fmla="*/ 9 w 110"/>
                <a:gd name="T39" fmla="*/ 9 h 143"/>
                <a:gd name="T40" fmla="*/ 8 w 110"/>
                <a:gd name="T41" fmla="*/ 17 h 143"/>
                <a:gd name="T42" fmla="*/ 10 w 110"/>
                <a:gd name="T43" fmla="*/ 21 h 143"/>
                <a:gd name="T44" fmla="*/ 13 w 110"/>
                <a:gd name="T45" fmla="*/ 25 h 143"/>
                <a:gd name="T46" fmla="*/ 12 w 110"/>
                <a:gd name="T47" fmla="*/ 32 h 143"/>
                <a:gd name="T48" fmla="*/ 12 w 110"/>
                <a:gd name="T49" fmla="*/ 37 h 143"/>
                <a:gd name="T50" fmla="*/ 9 w 110"/>
                <a:gd name="T51" fmla="*/ 40 h 143"/>
                <a:gd name="T52" fmla="*/ 2 w 110"/>
                <a:gd name="T53" fmla="*/ 44 h 143"/>
                <a:gd name="T54" fmla="*/ 0 w 110"/>
                <a:gd name="T55" fmla="*/ 48 h 143"/>
                <a:gd name="T56" fmla="*/ 2 w 110"/>
                <a:gd name="T57" fmla="*/ 56 h 143"/>
                <a:gd name="T58" fmla="*/ 5 w 110"/>
                <a:gd name="T59" fmla="*/ 62 h 143"/>
                <a:gd name="T60" fmla="*/ 10 w 110"/>
                <a:gd name="T61" fmla="*/ 70 h 143"/>
                <a:gd name="T62" fmla="*/ 13 w 110"/>
                <a:gd name="T63" fmla="*/ 75 h 143"/>
                <a:gd name="T64" fmla="*/ 9 w 110"/>
                <a:gd name="T65" fmla="*/ 78 h 143"/>
                <a:gd name="T66" fmla="*/ 5 w 110"/>
                <a:gd name="T67" fmla="*/ 78 h 143"/>
                <a:gd name="T68" fmla="*/ 4 w 110"/>
                <a:gd name="T69" fmla="*/ 82 h 143"/>
                <a:gd name="T70" fmla="*/ 5 w 110"/>
                <a:gd name="T71" fmla="*/ 85 h 143"/>
                <a:gd name="T72" fmla="*/ 8 w 110"/>
                <a:gd name="T73" fmla="*/ 91 h 143"/>
                <a:gd name="T74" fmla="*/ 12 w 110"/>
                <a:gd name="T75" fmla="*/ 97 h 143"/>
                <a:gd name="T76" fmla="*/ 20 w 110"/>
                <a:gd name="T77" fmla="*/ 104 h 143"/>
                <a:gd name="T78" fmla="*/ 21 w 110"/>
                <a:gd name="T79" fmla="*/ 106 h 143"/>
                <a:gd name="T80" fmla="*/ 32 w 110"/>
                <a:gd name="T81" fmla="*/ 112 h 143"/>
                <a:gd name="T82" fmla="*/ 39 w 110"/>
                <a:gd name="T83" fmla="*/ 113 h 143"/>
                <a:gd name="T84" fmla="*/ 48 w 110"/>
                <a:gd name="T85" fmla="*/ 121 h 143"/>
                <a:gd name="T86" fmla="*/ 54 w 110"/>
                <a:gd name="T87" fmla="*/ 129 h 143"/>
                <a:gd name="T88" fmla="*/ 56 w 110"/>
                <a:gd name="T89" fmla="*/ 139 h 143"/>
                <a:gd name="T90" fmla="*/ 63 w 110"/>
                <a:gd name="T91" fmla="*/ 140 h 143"/>
                <a:gd name="T92" fmla="*/ 66 w 110"/>
                <a:gd name="T93" fmla="*/ 137 h 143"/>
                <a:gd name="T94" fmla="*/ 68 w 110"/>
                <a:gd name="T95" fmla="*/ 136 h 143"/>
                <a:gd name="T96" fmla="*/ 72 w 110"/>
                <a:gd name="T97" fmla="*/ 140 h 143"/>
                <a:gd name="T98" fmla="*/ 77 w 110"/>
                <a:gd name="T99" fmla="*/ 143 h 143"/>
                <a:gd name="T100" fmla="*/ 82 w 110"/>
                <a:gd name="T101" fmla="*/ 139 h 143"/>
                <a:gd name="T102" fmla="*/ 81 w 110"/>
                <a:gd name="T103" fmla="*/ 132 h 143"/>
                <a:gd name="T104" fmla="*/ 79 w 110"/>
                <a:gd name="T105" fmla="*/ 126 h 143"/>
                <a:gd name="T106" fmla="*/ 83 w 110"/>
                <a:gd name="T107" fmla="*/ 126 h 143"/>
                <a:gd name="T108" fmla="*/ 87 w 110"/>
                <a:gd name="T109" fmla="*/ 121 h 143"/>
                <a:gd name="T110" fmla="*/ 89 w 110"/>
                <a:gd name="T111" fmla="*/ 118 h 143"/>
                <a:gd name="T112" fmla="*/ 99 w 110"/>
                <a:gd name="T113" fmla="*/ 117 h 143"/>
                <a:gd name="T114" fmla="*/ 102 w 110"/>
                <a:gd name="T115" fmla="*/ 116 h 143"/>
                <a:gd name="T116" fmla="*/ 108 w 110"/>
                <a:gd name="T117" fmla="*/ 112 h 143"/>
                <a:gd name="T118" fmla="*/ 110 w 110"/>
                <a:gd name="T119" fmla="*/ 106 h 143"/>
                <a:gd name="T120" fmla="*/ 110 w 110"/>
                <a:gd name="T121" fmla="*/ 101 h 143"/>
                <a:gd name="T122" fmla="*/ 106 w 110"/>
                <a:gd name="T123" fmla="*/ 9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0" h="143">
                  <a:moveTo>
                    <a:pt x="105" y="90"/>
                  </a:moveTo>
                  <a:lnTo>
                    <a:pt x="104" y="89"/>
                  </a:lnTo>
                  <a:lnTo>
                    <a:pt x="102" y="87"/>
                  </a:lnTo>
                  <a:lnTo>
                    <a:pt x="101" y="85"/>
                  </a:lnTo>
                  <a:lnTo>
                    <a:pt x="99" y="82"/>
                  </a:lnTo>
                  <a:lnTo>
                    <a:pt x="98" y="79"/>
                  </a:lnTo>
                  <a:lnTo>
                    <a:pt x="98" y="77"/>
                  </a:lnTo>
                  <a:lnTo>
                    <a:pt x="97" y="75"/>
                  </a:lnTo>
                  <a:lnTo>
                    <a:pt x="95" y="74"/>
                  </a:lnTo>
                  <a:lnTo>
                    <a:pt x="93" y="71"/>
                  </a:lnTo>
                  <a:lnTo>
                    <a:pt x="91" y="68"/>
                  </a:lnTo>
                  <a:lnTo>
                    <a:pt x="90" y="67"/>
                  </a:lnTo>
                  <a:lnTo>
                    <a:pt x="90" y="67"/>
                  </a:lnTo>
                  <a:lnTo>
                    <a:pt x="90" y="66"/>
                  </a:lnTo>
                  <a:lnTo>
                    <a:pt x="90" y="64"/>
                  </a:lnTo>
                  <a:lnTo>
                    <a:pt x="90" y="63"/>
                  </a:lnTo>
                  <a:lnTo>
                    <a:pt x="90" y="63"/>
                  </a:lnTo>
                  <a:lnTo>
                    <a:pt x="90" y="62"/>
                  </a:lnTo>
                  <a:lnTo>
                    <a:pt x="90" y="60"/>
                  </a:lnTo>
                  <a:lnTo>
                    <a:pt x="90" y="58"/>
                  </a:lnTo>
                  <a:lnTo>
                    <a:pt x="90" y="55"/>
                  </a:lnTo>
                  <a:lnTo>
                    <a:pt x="90" y="52"/>
                  </a:lnTo>
                  <a:lnTo>
                    <a:pt x="90" y="49"/>
                  </a:lnTo>
                  <a:lnTo>
                    <a:pt x="89" y="48"/>
                  </a:lnTo>
                  <a:lnTo>
                    <a:pt x="89" y="47"/>
                  </a:lnTo>
                  <a:lnTo>
                    <a:pt x="89" y="45"/>
                  </a:lnTo>
                  <a:lnTo>
                    <a:pt x="87" y="44"/>
                  </a:lnTo>
                  <a:lnTo>
                    <a:pt x="87" y="44"/>
                  </a:lnTo>
                  <a:lnTo>
                    <a:pt x="86" y="43"/>
                  </a:lnTo>
                  <a:lnTo>
                    <a:pt x="85" y="41"/>
                  </a:lnTo>
                  <a:lnTo>
                    <a:pt x="85" y="40"/>
                  </a:lnTo>
                  <a:lnTo>
                    <a:pt x="82" y="39"/>
                  </a:lnTo>
                  <a:lnTo>
                    <a:pt x="81" y="37"/>
                  </a:lnTo>
                  <a:lnTo>
                    <a:pt x="81" y="35"/>
                  </a:lnTo>
                  <a:lnTo>
                    <a:pt x="79" y="35"/>
                  </a:lnTo>
                  <a:lnTo>
                    <a:pt x="79" y="33"/>
                  </a:lnTo>
                  <a:lnTo>
                    <a:pt x="79" y="31"/>
                  </a:lnTo>
                  <a:lnTo>
                    <a:pt x="78" y="28"/>
                  </a:lnTo>
                  <a:lnTo>
                    <a:pt x="77" y="27"/>
                  </a:lnTo>
                  <a:lnTo>
                    <a:pt x="77" y="25"/>
                  </a:lnTo>
                  <a:lnTo>
                    <a:pt x="75" y="25"/>
                  </a:lnTo>
                  <a:lnTo>
                    <a:pt x="75" y="24"/>
                  </a:lnTo>
                  <a:lnTo>
                    <a:pt x="74" y="22"/>
                  </a:lnTo>
                  <a:lnTo>
                    <a:pt x="74" y="22"/>
                  </a:lnTo>
                  <a:lnTo>
                    <a:pt x="72" y="22"/>
                  </a:lnTo>
                  <a:lnTo>
                    <a:pt x="71" y="21"/>
                  </a:lnTo>
                  <a:lnTo>
                    <a:pt x="71" y="21"/>
                  </a:lnTo>
                  <a:lnTo>
                    <a:pt x="68" y="21"/>
                  </a:lnTo>
                  <a:lnTo>
                    <a:pt x="66" y="21"/>
                  </a:lnTo>
                  <a:lnTo>
                    <a:pt x="63" y="21"/>
                  </a:lnTo>
                  <a:lnTo>
                    <a:pt x="62" y="20"/>
                  </a:lnTo>
                  <a:lnTo>
                    <a:pt x="60" y="20"/>
                  </a:lnTo>
                  <a:lnTo>
                    <a:pt x="59" y="20"/>
                  </a:lnTo>
                  <a:lnTo>
                    <a:pt x="59" y="18"/>
                  </a:lnTo>
                  <a:lnTo>
                    <a:pt x="58" y="18"/>
                  </a:lnTo>
                  <a:lnTo>
                    <a:pt x="58" y="17"/>
                  </a:lnTo>
                  <a:lnTo>
                    <a:pt x="56" y="16"/>
                  </a:lnTo>
                  <a:lnTo>
                    <a:pt x="56" y="16"/>
                  </a:lnTo>
                  <a:lnTo>
                    <a:pt x="56" y="14"/>
                  </a:lnTo>
                  <a:lnTo>
                    <a:pt x="56" y="13"/>
                  </a:lnTo>
                  <a:lnTo>
                    <a:pt x="56" y="13"/>
                  </a:lnTo>
                  <a:lnTo>
                    <a:pt x="55" y="12"/>
                  </a:lnTo>
                  <a:lnTo>
                    <a:pt x="55" y="12"/>
                  </a:lnTo>
                  <a:lnTo>
                    <a:pt x="54" y="12"/>
                  </a:lnTo>
                  <a:lnTo>
                    <a:pt x="54" y="12"/>
                  </a:lnTo>
                  <a:lnTo>
                    <a:pt x="52" y="12"/>
                  </a:lnTo>
                  <a:lnTo>
                    <a:pt x="52" y="12"/>
                  </a:lnTo>
                  <a:lnTo>
                    <a:pt x="51" y="12"/>
                  </a:lnTo>
                  <a:lnTo>
                    <a:pt x="50" y="12"/>
                  </a:lnTo>
                  <a:lnTo>
                    <a:pt x="48" y="12"/>
                  </a:lnTo>
                  <a:lnTo>
                    <a:pt x="48" y="12"/>
                  </a:lnTo>
                  <a:lnTo>
                    <a:pt x="47" y="10"/>
                  </a:lnTo>
                  <a:lnTo>
                    <a:pt x="45" y="10"/>
                  </a:lnTo>
                  <a:lnTo>
                    <a:pt x="44" y="9"/>
                  </a:lnTo>
                  <a:lnTo>
                    <a:pt x="44" y="9"/>
                  </a:lnTo>
                  <a:lnTo>
                    <a:pt x="41" y="5"/>
                  </a:lnTo>
                  <a:lnTo>
                    <a:pt x="40" y="4"/>
                  </a:lnTo>
                  <a:lnTo>
                    <a:pt x="28" y="0"/>
                  </a:lnTo>
                  <a:lnTo>
                    <a:pt x="28" y="1"/>
                  </a:lnTo>
                  <a:lnTo>
                    <a:pt x="25" y="2"/>
                  </a:lnTo>
                  <a:lnTo>
                    <a:pt x="25" y="4"/>
                  </a:lnTo>
                  <a:lnTo>
                    <a:pt x="24" y="4"/>
                  </a:lnTo>
                  <a:lnTo>
                    <a:pt x="22" y="4"/>
                  </a:lnTo>
                  <a:lnTo>
                    <a:pt x="22" y="4"/>
                  </a:lnTo>
                  <a:lnTo>
                    <a:pt x="21" y="4"/>
                  </a:lnTo>
                  <a:lnTo>
                    <a:pt x="21" y="4"/>
                  </a:lnTo>
                  <a:lnTo>
                    <a:pt x="20" y="4"/>
                  </a:lnTo>
                  <a:lnTo>
                    <a:pt x="20" y="2"/>
                  </a:lnTo>
                  <a:lnTo>
                    <a:pt x="18" y="2"/>
                  </a:lnTo>
                  <a:lnTo>
                    <a:pt x="17" y="1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14" y="1"/>
                  </a:lnTo>
                  <a:lnTo>
                    <a:pt x="14" y="1"/>
                  </a:lnTo>
                  <a:lnTo>
                    <a:pt x="13" y="2"/>
                  </a:lnTo>
                  <a:lnTo>
                    <a:pt x="12" y="2"/>
                  </a:lnTo>
                  <a:lnTo>
                    <a:pt x="10" y="4"/>
                  </a:lnTo>
                  <a:lnTo>
                    <a:pt x="10" y="5"/>
                  </a:lnTo>
                  <a:lnTo>
                    <a:pt x="9" y="8"/>
                  </a:lnTo>
                  <a:lnTo>
                    <a:pt x="9" y="9"/>
                  </a:lnTo>
                  <a:lnTo>
                    <a:pt x="8" y="12"/>
                  </a:lnTo>
                  <a:lnTo>
                    <a:pt x="8" y="13"/>
                  </a:lnTo>
                  <a:lnTo>
                    <a:pt x="8" y="14"/>
                  </a:lnTo>
                  <a:lnTo>
                    <a:pt x="8" y="16"/>
                  </a:lnTo>
                  <a:lnTo>
                    <a:pt x="8" y="17"/>
                  </a:lnTo>
                  <a:lnTo>
                    <a:pt x="8" y="17"/>
                  </a:lnTo>
                  <a:lnTo>
                    <a:pt x="8" y="18"/>
                  </a:lnTo>
                  <a:lnTo>
                    <a:pt x="9" y="20"/>
                  </a:lnTo>
                  <a:lnTo>
                    <a:pt x="9" y="20"/>
                  </a:lnTo>
                  <a:lnTo>
                    <a:pt x="10" y="21"/>
                  </a:lnTo>
                  <a:lnTo>
                    <a:pt x="10" y="21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3" y="25"/>
                  </a:lnTo>
                  <a:lnTo>
                    <a:pt x="13" y="27"/>
                  </a:lnTo>
                  <a:lnTo>
                    <a:pt x="13" y="27"/>
                  </a:lnTo>
                  <a:lnTo>
                    <a:pt x="12" y="28"/>
                  </a:lnTo>
                  <a:lnTo>
                    <a:pt x="12" y="29"/>
                  </a:lnTo>
                  <a:lnTo>
                    <a:pt x="12" y="32"/>
                  </a:lnTo>
                  <a:lnTo>
                    <a:pt x="12" y="33"/>
                  </a:lnTo>
                  <a:lnTo>
                    <a:pt x="12" y="35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7"/>
                  </a:lnTo>
                  <a:lnTo>
                    <a:pt x="12" y="37"/>
                  </a:lnTo>
                  <a:lnTo>
                    <a:pt x="10" y="39"/>
                  </a:lnTo>
                  <a:lnTo>
                    <a:pt x="10" y="39"/>
                  </a:lnTo>
                  <a:lnTo>
                    <a:pt x="10" y="39"/>
                  </a:lnTo>
                  <a:lnTo>
                    <a:pt x="9" y="40"/>
                  </a:lnTo>
                  <a:lnTo>
                    <a:pt x="8" y="40"/>
                  </a:lnTo>
                  <a:lnTo>
                    <a:pt x="6" y="41"/>
                  </a:lnTo>
                  <a:lnTo>
                    <a:pt x="5" y="41"/>
                  </a:lnTo>
                  <a:lnTo>
                    <a:pt x="4" y="43"/>
                  </a:lnTo>
                  <a:lnTo>
                    <a:pt x="2" y="44"/>
                  </a:lnTo>
                  <a:lnTo>
                    <a:pt x="2" y="44"/>
                  </a:lnTo>
                  <a:lnTo>
                    <a:pt x="1" y="45"/>
                  </a:lnTo>
                  <a:lnTo>
                    <a:pt x="1" y="45"/>
                  </a:lnTo>
                  <a:lnTo>
                    <a:pt x="0" y="47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49"/>
                  </a:lnTo>
                  <a:lnTo>
                    <a:pt x="0" y="55"/>
                  </a:lnTo>
                  <a:lnTo>
                    <a:pt x="0" y="55"/>
                  </a:lnTo>
                  <a:lnTo>
                    <a:pt x="2" y="56"/>
                  </a:lnTo>
                  <a:lnTo>
                    <a:pt x="4" y="58"/>
                  </a:lnTo>
                  <a:lnTo>
                    <a:pt x="5" y="59"/>
                  </a:lnTo>
                  <a:lnTo>
                    <a:pt x="5" y="60"/>
                  </a:lnTo>
                  <a:lnTo>
                    <a:pt x="5" y="62"/>
                  </a:lnTo>
                  <a:lnTo>
                    <a:pt x="5" y="62"/>
                  </a:lnTo>
                  <a:lnTo>
                    <a:pt x="6" y="63"/>
                  </a:lnTo>
                  <a:lnTo>
                    <a:pt x="6" y="66"/>
                  </a:lnTo>
                  <a:lnTo>
                    <a:pt x="8" y="66"/>
                  </a:lnTo>
                  <a:lnTo>
                    <a:pt x="9" y="67"/>
                  </a:lnTo>
                  <a:lnTo>
                    <a:pt x="10" y="70"/>
                  </a:lnTo>
                  <a:lnTo>
                    <a:pt x="12" y="71"/>
                  </a:lnTo>
                  <a:lnTo>
                    <a:pt x="12" y="72"/>
                  </a:lnTo>
                  <a:lnTo>
                    <a:pt x="13" y="74"/>
                  </a:lnTo>
                  <a:lnTo>
                    <a:pt x="13" y="75"/>
                  </a:lnTo>
                  <a:lnTo>
                    <a:pt x="13" y="75"/>
                  </a:lnTo>
                  <a:lnTo>
                    <a:pt x="12" y="77"/>
                  </a:lnTo>
                  <a:lnTo>
                    <a:pt x="12" y="77"/>
                  </a:lnTo>
                  <a:lnTo>
                    <a:pt x="12" y="77"/>
                  </a:lnTo>
                  <a:lnTo>
                    <a:pt x="10" y="77"/>
                  </a:lnTo>
                  <a:lnTo>
                    <a:pt x="9" y="78"/>
                  </a:lnTo>
                  <a:lnTo>
                    <a:pt x="9" y="78"/>
                  </a:lnTo>
                  <a:lnTo>
                    <a:pt x="8" y="78"/>
                  </a:lnTo>
                  <a:lnTo>
                    <a:pt x="6" y="78"/>
                  </a:lnTo>
                  <a:lnTo>
                    <a:pt x="6" y="78"/>
                  </a:lnTo>
                  <a:lnTo>
                    <a:pt x="5" y="78"/>
                  </a:lnTo>
                  <a:lnTo>
                    <a:pt x="5" y="79"/>
                  </a:lnTo>
                  <a:lnTo>
                    <a:pt x="4" y="79"/>
                  </a:lnTo>
                  <a:lnTo>
                    <a:pt x="4" y="81"/>
                  </a:lnTo>
                  <a:lnTo>
                    <a:pt x="4" y="81"/>
                  </a:lnTo>
                  <a:lnTo>
                    <a:pt x="4" y="82"/>
                  </a:lnTo>
                  <a:lnTo>
                    <a:pt x="4" y="82"/>
                  </a:lnTo>
                  <a:lnTo>
                    <a:pt x="4" y="83"/>
                  </a:lnTo>
                  <a:lnTo>
                    <a:pt x="4" y="83"/>
                  </a:lnTo>
                  <a:lnTo>
                    <a:pt x="4" y="85"/>
                  </a:lnTo>
                  <a:lnTo>
                    <a:pt x="5" y="85"/>
                  </a:lnTo>
                  <a:lnTo>
                    <a:pt x="5" y="86"/>
                  </a:lnTo>
                  <a:lnTo>
                    <a:pt x="6" y="87"/>
                  </a:lnTo>
                  <a:lnTo>
                    <a:pt x="6" y="89"/>
                  </a:lnTo>
                  <a:lnTo>
                    <a:pt x="8" y="90"/>
                  </a:lnTo>
                  <a:lnTo>
                    <a:pt x="8" y="91"/>
                  </a:lnTo>
                  <a:lnTo>
                    <a:pt x="8" y="93"/>
                  </a:lnTo>
                  <a:lnTo>
                    <a:pt x="8" y="94"/>
                  </a:lnTo>
                  <a:lnTo>
                    <a:pt x="9" y="94"/>
                  </a:lnTo>
                  <a:lnTo>
                    <a:pt x="10" y="95"/>
                  </a:lnTo>
                  <a:lnTo>
                    <a:pt x="12" y="97"/>
                  </a:lnTo>
                  <a:lnTo>
                    <a:pt x="14" y="98"/>
                  </a:lnTo>
                  <a:lnTo>
                    <a:pt x="17" y="99"/>
                  </a:lnTo>
                  <a:lnTo>
                    <a:pt x="18" y="101"/>
                  </a:lnTo>
                  <a:lnTo>
                    <a:pt x="20" y="102"/>
                  </a:lnTo>
                  <a:lnTo>
                    <a:pt x="20" y="104"/>
                  </a:lnTo>
                  <a:lnTo>
                    <a:pt x="20" y="104"/>
                  </a:lnTo>
                  <a:lnTo>
                    <a:pt x="20" y="105"/>
                  </a:lnTo>
                  <a:lnTo>
                    <a:pt x="21" y="105"/>
                  </a:lnTo>
                  <a:lnTo>
                    <a:pt x="21" y="105"/>
                  </a:lnTo>
                  <a:lnTo>
                    <a:pt x="21" y="106"/>
                  </a:lnTo>
                  <a:lnTo>
                    <a:pt x="22" y="106"/>
                  </a:lnTo>
                  <a:lnTo>
                    <a:pt x="24" y="109"/>
                  </a:lnTo>
                  <a:lnTo>
                    <a:pt x="27" y="109"/>
                  </a:lnTo>
                  <a:lnTo>
                    <a:pt x="29" y="110"/>
                  </a:lnTo>
                  <a:lnTo>
                    <a:pt x="32" y="112"/>
                  </a:lnTo>
                  <a:lnTo>
                    <a:pt x="35" y="112"/>
                  </a:lnTo>
                  <a:lnTo>
                    <a:pt x="36" y="112"/>
                  </a:lnTo>
                  <a:lnTo>
                    <a:pt x="37" y="112"/>
                  </a:lnTo>
                  <a:lnTo>
                    <a:pt x="39" y="112"/>
                  </a:lnTo>
                  <a:lnTo>
                    <a:pt x="39" y="113"/>
                  </a:lnTo>
                  <a:lnTo>
                    <a:pt x="40" y="113"/>
                  </a:lnTo>
                  <a:lnTo>
                    <a:pt x="41" y="114"/>
                  </a:lnTo>
                  <a:lnTo>
                    <a:pt x="44" y="116"/>
                  </a:lnTo>
                  <a:lnTo>
                    <a:pt x="47" y="120"/>
                  </a:lnTo>
                  <a:lnTo>
                    <a:pt x="48" y="121"/>
                  </a:lnTo>
                  <a:lnTo>
                    <a:pt x="48" y="121"/>
                  </a:lnTo>
                  <a:lnTo>
                    <a:pt x="48" y="122"/>
                  </a:lnTo>
                  <a:lnTo>
                    <a:pt x="50" y="124"/>
                  </a:lnTo>
                  <a:lnTo>
                    <a:pt x="51" y="126"/>
                  </a:lnTo>
                  <a:lnTo>
                    <a:pt x="54" y="129"/>
                  </a:lnTo>
                  <a:lnTo>
                    <a:pt x="54" y="132"/>
                  </a:lnTo>
                  <a:lnTo>
                    <a:pt x="55" y="133"/>
                  </a:lnTo>
                  <a:lnTo>
                    <a:pt x="56" y="136"/>
                  </a:lnTo>
                  <a:lnTo>
                    <a:pt x="56" y="139"/>
                  </a:lnTo>
                  <a:lnTo>
                    <a:pt x="56" y="139"/>
                  </a:lnTo>
                  <a:lnTo>
                    <a:pt x="58" y="139"/>
                  </a:lnTo>
                  <a:lnTo>
                    <a:pt x="60" y="140"/>
                  </a:lnTo>
                  <a:lnTo>
                    <a:pt x="60" y="140"/>
                  </a:lnTo>
                  <a:lnTo>
                    <a:pt x="62" y="140"/>
                  </a:lnTo>
                  <a:lnTo>
                    <a:pt x="63" y="140"/>
                  </a:lnTo>
                  <a:lnTo>
                    <a:pt x="63" y="140"/>
                  </a:lnTo>
                  <a:lnTo>
                    <a:pt x="64" y="139"/>
                  </a:lnTo>
                  <a:lnTo>
                    <a:pt x="64" y="139"/>
                  </a:lnTo>
                  <a:lnTo>
                    <a:pt x="66" y="137"/>
                  </a:lnTo>
                  <a:lnTo>
                    <a:pt x="66" y="137"/>
                  </a:lnTo>
                  <a:lnTo>
                    <a:pt x="67" y="137"/>
                  </a:lnTo>
                  <a:lnTo>
                    <a:pt x="67" y="136"/>
                  </a:lnTo>
                  <a:lnTo>
                    <a:pt x="67" y="136"/>
                  </a:lnTo>
                  <a:lnTo>
                    <a:pt x="68" y="136"/>
                  </a:lnTo>
                  <a:lnTo>
                    <a:pt x="68" y="136"/>
                  </a:lnTo>
                  <a:lnTo>
                    <a:pt x="70" y="137"/>
                  </a:lnTo>
                  <a:lnTo>
                    <a:pt x="70" y="137"/>
                  </a:lnTo>
                  <a:lnTo>
                    <a:pt x="71" y="139"/>
                  </a:lnTo>
                  <a:lnTo>
                    <a:pt x="71" y="139"/>
                  </a:lnTo>
                  <a:lnTo>
                    <a:pt x="72" y="140"/>
                  </a:lnTo>
                  <a:lnTo>
                    <a:pt x="74" y="140"/>
                  </a:lnTo>
                  <a:lnTo>
                    <a:pt x="74" y="141"/>
                  </a:lnTo>
                  <a:lnTo>
                    <a:pt x="75" y="141"/>
                  </a:lnTo>
                  <a:lnTo>
                    <a:pt x="75" y="141"/>
                  </a:lnTo>
                  <a:lnTo>
                    <a:pt x="77" y="143"/>
                  </a:lnTo>
                  <a:lnTo>
                    <a:pt x="78" y="143"/>
                  </a:lnTo>
                  <a:lnTo>
                    <a:pt x="79" y="141"/>
                  </a:lnTo>
                  <a:lnTo>
                    <a:pt x="81" y="141"/>
                  </a:lnTo>
                  <a:lnTo>
                    <a:pt x="81" y="140"/>
                  </a:lnTo>
                  <a:lnTo>
                    <a:pt x="82" y="139"/>
                  </a:lnTo>
                  <a:lnTo>
                    <a:pt x="82" y="137"/>
                  </a:lnTo>
                  <a:lnTo>
                    <a:pt x="82" y="136"/>
                  </a:lnTo>
                  <a:lnTo>
                    <a:pt x="82" y="136"/>
                  </a:lnTo>
                  <a:lnTo>
                    <a:pt x="82" y="135"/>
                  </a:lnTo>
                  <a:lnTo>
                    <a:pt x="81" y="132"/>
                  </a:lnTo>
                  <a:lnTo>
                    <a:pt x="79" y="129"/>
                  </a:lnTo>
                  <a:lnTo>
                    <a:pt x="79" y="129"/>
                  </a:lnTo>
                  <a:lnTo>
                    <a:pt x="79" y="128"/>
                  </a:lnTo>
                  <a:lnTo>
                    <a:pt x="79" y="126"/>
                  </a:lnTo>
                  <a:lnTo>
                    <a:pt x="79" y="126"/>
                  </a:lnTo>
                  <a:lnTo>
                    <a:pt x="79" y="126"/>
                  </a:lnTo>
                  <a:lnTo>
                    <a:pt x="79" y="126"/>
                  </a:lnTo>
                  <a:lnTo>
                    <a:pt x="81" y="125"/>
                  </a:lnTo>
                  <a:lnTo>
                    <a:pt x="82" y="126"/>
                  </a:lnTo>
                  <a:lnTo>
                    <a:pt x="83" y="126"/>
                  </a:lnTo>
                  <a:lnTo>
                    <a:pt x="85" y="126"/>
                  </a:lnTo>
                  <a:lnTo>
                    <a:pt x="86" y="126"/>
                  </a:lnTo>
                  <a:lnTo>
                    <a:pt x="86" y="126"/>
                  </a:lnTo>
                  <a:lnTo>
                    <a:pt x="86" y="121"/>
                  </a:lnTo>
                  <a:lnTo>
                    <a:pt x="87" y="121"/>
                  </a:lnTo>
                  <a:lnTo>
                    <a:pt x="87" y="120"/>
                  </a:lnTo>
                  <a:lnTo>
                    <a:pt x="87" y="120"/>
                  </a:lnTo>
                  <a:lnTo>
                    <a:pt x="87" y="118"/>
                  </a:lnTo>
                  <a:lnTo>
                    <a:pt x="89" y="118"/>
                  </a:lnTo>
                  <a:lnTo>
                    <a:pt x="89" y="118"/>
                  </a:lnTo>
                  <a:lnTo>
                    <a:pt x="90" y="118"/>
                  </a:lnTo>
                  <a:lnTo>
                    <a:pt x="90" y="118"/>
                  </a:lnTo>
                  <a:lnTo>
                    <a:pt x="97" y="118"/>
                  </a:lnTo>
                  <a:lnTo>
                    <a:pt x="98" y="118"/>
                  </a:lnTo>
                  <a:lnTo>
                    <a:pt x="99" y="117"/>
                  </a:lnTo>
                  <a:lnTo>
                    <a:pt x="99" y="117"/>
                  </a:lnTo>
                  <a:lnTo>
                    <a:pt x="101" y="117"/>
                  </a:lnTo>
                  <a:lnTo>
                    <a:pt x="101" y="117"/>
                  </a:lnTo>
                  <a:lnTo>
                    <a:pt x="102" y="116"/>
                  </a:lnTo>
                  <a:lnTo>
                    <a:pt x="102" y="116"/>
                  </a:lnTo>
                  <a:lnTo>
                    <a:pt x="104" y="114"/>
                  </a:lnTo>
                  <a:lnTo>
                    <a:pt x="104" y="114"/>
                  </a:lnTo>
                  <a:lnTo>
                    <a:pt x="105" y="113"/>
                  </a:lnTo>
                  <a:lnTo>
                    <a:pt x="106" y="112"/>
                  </a:lnTo>
                  <a:lnTo>
                    <a:pt x="108" y="112"/>
                  </a:lnTo>
                  <a:lnTo>
                    <a:pt x="108" y="112"/>
                  </a:lnTo>
                  <a:lnTo>
                    <a:pt x="109" y="112"/>
                  </a:lnTo>
                  <a:lnTo>
                    <a:pt x="109" y="110"/>
                  </a:lnTo>
                  <a:lnTo>
                    <a:pt x="110" y="106"/>
                  </a:lnTo>
                  <a:lnTo>
                    <a:pt x="110" y="106"/>
                  </a:lnTo>
                  <a:lnTo>
                    <a:pt x="110" y="105"/>
                  </a:lnTo>
                  <a:lnTo>
                    <a:pt x="110" y="104"/>
                  </a:lnTo>
                  <a:lnTo>
                    <a:pt x="110" y="102"/>
                  </a:lnTo>
                  <a:lnTo>
                    <a:pt x="110" y="101"/>
                  </a:lnTo>
                  <a:lnTo>
                    <a:pt x="110" y="101"/>
                  </a:lnTo>
                  <a:lnTo>
                    <a:pt x="109" y="99"/>
                  </a:lnTo>
                  <a:lnTo>
                    <a:pt x="109" y="98"/>
                  </a:lnTo>
                  <a:lnTo>
                    <a:pt x="108" y="97"/>
                  </a:lnTo>
                  <a:lnTo>
                    <a:pt x="108" y="94"/>
                  </a:lnTo>
                  <a:lnTo>
                    <a:pt x="106" y="93"/>
                  </a:lnTo>
                  <a:lnTo>
                    <a:pt x="105" y="90"/>
                  </a:lnTo>
                  <a:lnTo>
                    <a:pt x="105" y="90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75" name="Freeform 85"/>
            <p:cNvSpPr>
              <a:spLocks/>
            </p:cNvSpPr>
            <p:nvPr/>
          </p:nvSpPr>
          <p:spPr bwMode="auto">
            <a:xfrm>
              <a:off x="2747628" y="4449050"/>
              <a:ext cx="281471" cy="333261"/>
            </a:xfrm>
            <a:custGeom>
              <a:avLst/>
              <a:gdLst>
                <a:gd name="T0" fmla="*/ 112 w 125"/>
                <a:gd name="T1" fmla="*/ 52 h 148"/>
                <a:gd name="T2" fmla="*/ 114 w 125"/>
                <a:gd name="T3" fmla="*/ 48 h 148"/>
                <a:gd name="T4" fmla="*/ 115 w 125"/>
                <a:gd name="T5" fmla="*/ 40 h 148"/>
                <a:gd name="T6" fmla="*/ 116 w 125"/>
                <a:gd name="T7" fmla="*/ 35 h 148"/>
                <a:gd name="T8" fmla="*/ 106 w 125"/>
                <a:gd name="T9" fmla="*/ 24 h 148"/>
                <a:gd name="T10" fmla="*/ 100 w 125"/>
                <a:gd name="T11" fmla="*/ 21 h 148"/>
                <a:gd name="T12" fmla="*/ 95 w 125"/>
                <a:gd name="T13" fmla="*/ 23 h 148"/>
                <a:gd name="T14" fmla="*/ 91 w 125"/>
                <a:gd name="T15" fmla="*/ 19 h 148"/>
                <a:gd name="T16" fmla="*/ 94 w 125"/>
                <a:gd name="T17" fmla="*/ 9 h 148"/>
                <a:gd name="T18" fmla="*/ 91 w 125"/>
                <a:gd name="T19" fmla="*/ 5 h 148"/>
                <a:gd name="T20" fmla="*/ 84 w 125"/>
                <a:gd name="T21" fmla="*/ 5 h 148"/>
                <a:gd name="T22" fmla="*/ 81 w 125"/>
                <a:gd name="T23" fmla="*/ 9 h 148"/>
                <a:gd name="T24" fmla="*/ 79 w 125"/>
                <a:gd name="T25" fmla="*/ 4 h 148"/>
                <a:gd name="T26" fmla="*/ 68 w 125"/>
                <a:gd name="T27" fmla="*/ 0 h 148"/>
                <a:gd name="T28" fmla="*/ 64 w 125"/>
                <a:gd name="T29" fmla="*/ 3 h 148"/>
                <a:gd name="T30" fmla="*/ 64 w 125"/>
                <a:gd name="T31" fmla="*/ 11 h 148"/>
                <a:gd name="T32" fmla="*/ 65 w 125"/>
                <a:gd name="T33" fmla="*/ 27 h 148"/>
                <a:gd name="T34" fmla="*/ 61 w 125"/>
                <a:gd name="T35" fmla="*/ 23 h 148"/>
                <a:gd name="T36" fmla="*/ 54 w 125"/>
                <a:gd name="T37" fmla="*/ 24 h 148"/>
                <a:gd name="T38" fmla="*/ 52 w 125"/>
                <a:gd name="T39" fmla="*/ 21 h 148"/>
                <a:gd name="T40" fmla="*/ 50 w 125"/>
                <a:gd name="T41" fmla="*/ 17 h 148"/>
                <a:gd name="T42" fmla="*/ 42 w 125"/>
                <a:gd name="T43" fmla="*/ 23 h 148"/>
                <a:gd name="T44" fmla="*/ 35 w 125"/>
                <a:gd name="T45" fmla="*/ 23 h 148"/>
                <a:gd name="T46" fmla="*/ 30 w 125"/>
                <a:gd name="T47" fmla="*/ 31 h 148"/>
                <a:gd name="T48" fmla="*/ 23 w 125"/>
                <a:gd name="T49" fmla="*/ 30 h 148"/>
                <a:gd name="T50" fmla="*/ 17 w 125"/>
                <a:gd name="T51" fmla="*/ 25 h 148"/>
                <a:gd name="T52" fmla="*/ 7 w 125"/>
                <a:gd name="T53" fmla="*/ 16 h 148"/>
                <a:gd name="T54" fmla="*/ 4 w 125"/>
                <a:gd name="T55" fmla="*/ 28 h 148"/>
                <a:gd name="T56" fmla="*/ 7 w 125"/>
                <a:gd name="T57" fmla="*/ 39 h 148"/>
                <a:gd name="T58" fmla="*/ 3 w 125"/>
                <a:gd name="T59" fmla="*/ 48 h 148"/>
                <a:gd name="T60" fmla="*/ 10 w 125"/>
                <a:gd name="T61" fmla="*/ 58 h 148"/>
                <a:gd name="T62" fmla="*/ 12 w 125"/>
                <a:gd name="T63" fmla="*/ 70 h 148"/>
                <a:gd name="T64" fmla="*/ 17 w 125"/>
                <a:gd name="T65" fmla="*/ 82 h 148"/>
                <a:gd name="T66" fmla="*/ 21 w 125"/>
                <a:gd name="T67" fmla="*/ 92 h 148"/>
                <a:gd name="T68" fmla="*/ 23 w 125"/>
                <a:gd name="T69" fmla="*/ 121 h 148"/>
                <a:gd name="T70" fmla="*/ 25 w 125"/>
                <a:gd name="T71" fmla="*/ 138 h 148"/>
                <a:gd name="T72" fmla="*/ 38 w 125"/>
                <a:gd name="T73" fmla="*/ 139 h 148"/>
                <a:gd name="T74" fmla="*/ 46 w 125"/>
                <a:gd name="T75" fmla="*/ 147 h 148"/>
                <a:gd name="T76" fmla="*/ 60 w 125"/>
                <a:gd name="T77" fmla="*/ 140 h 148"/>
                <a:gd name="T78" fmla="*/ 64 w 125"/>
                <a:gd name="T79" fmla="*/ 136 h 148"/>
                <a:gd name="T80" fmla="*/ 68 w 125"/>
                <a:gd name="T81" fmla="*/ 139 h 148"/>
                <a:gd name="T82" fmla="*/ 77 w 125"/>
                <a:gd name="T83" fmla="*/ 148 h 148"/>
                <a:gd name="T84" fmla="*/ 84 w 125"/>
                <a:gd name="T85" fmla="*/ 148 h 148"/>
                <a:gd name="T86" fmla="*/ 88 w 125"/>
                <a:gd name="T87" fmla="*/ 142 h 148"/>
                <a:gd name="T88" fmla="*/ 94 w 125"/>
                <a:gd name="T89" fmla="*/ 132 h 148"/>
                <a:gd name="T90" fmla="*/ 99 w 125"/>
                <a:gd name="T91" fmla="*/ 127 h 148"/>
                <a:gd name="T92" fmla="*/ 104 w 125"/>
                <a:gd name="T93" fmla="*/ 123 h 148"/>
                <a:gd name="T94" fmla="*/ 104 w 125"/>
                <a:gd name="T95" fmla="*/ 113 h 148"/>
                <a:gd name="T96" fmla="*/ 104 w 125"/>
                <a:gd name="T97" fmla="*/ 106 h 148"/>
                <a:gd name="T98" fmla="*/ 100 w 125"/>
                <a:gd name="T99" fmla="*/ 101 h 148"/>
                <a:gd name="T100" fmla="*/ 103 w 125"/>
                <a:gd name="T101" fmla="*/ 89 h 148"/>
                <a:gd name="T102" fmla="*/ 110 w 125"/>
                <a:gd name="T103" fmla="*/ 85 h 148"/>
                <a:gd name="T104" fmla="*/ 115 w 125"/>
                <a:gd name="T105" fmla="*/ 88 h 148"/>
                <a:gd name="T106" fmla="*/ 122 w 125"/>
                <a:gd name="T107" fmla="*/ 82 h 148"/>
                <a:gd name="T108" fmla="*/ 123 w 125"/>
                <a:gd name="T109" fmla="*/ 69 h 148"/>
                <a:gd name="T110" fmla="*/ 119 w 125"/>
                <a:gd name="T111" fmla="*/ 62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25" h="148">
                  <a:moveTo>
                    <a:pt x="119" y="62"/>
                  </a:moveTo>
                  <a:lnTo>
                    <a:pt x="118" y="61"/>
                  </a:lnTo>
                  <a:lnTo>
                    <a:pt x="115" y="58"/>
                  </a:lnTo>
                  <a:lnTo>
                    <a:pt x="114" y="57"/>
                  </a:lnTo>
                  <a:lnTo>
                    <a:pt x="112" y="55"/>
                  </a:lnTo>
                  <a:lnTo>
                    <a:pt x="112" y="54"/>
                  </a:lnTo>
                  <a:lnTo>
                    <a:pt x="112" y="52"/>
                  </a:lnTo>
                  <a:lnTo>
                    <a:pt x="112" y="52"/>
                  </a:lnTo>
                  <a:lnTo>
                    <a:pt x="112" y="51"/>
                  </a:lnTo>
                  <a:lnTo>
                    <a:pt x="112" y="51"/>
                  </a:lnTo>
                  <a:lnTo>
                    <a:pt x="112" y="50"/>
                  </a:lnTo>
                  <a:lnTo>
                    <a:pt x="112" y="50"/>
                  </a:lnTo>
                  <a:lnTo>
                    <a:pt x="114" y="50"/>
                  </a:lnTo>
                  <a:lnTo>
                    <a:pt x="114" y="48"/>
                  </a:lnTo>
                  <a:lnTo>
                    <a:pt x="114" y="48"/>
                  </a:lnTo>
                  <a:lnTo>
                    <a:pt x="115" y="48"/>
                  </a:lnTo>
                  <a:lnTo>
                    <a:pt x="115" y="47"/>
                  </a:lnTo>
                  <a:lnTo>
                    <a:pt x="115" y="46"/>
                  </a:lnTo>
                  <a:lnTo>
                    <a:pt x="115" y="44"/>
                  </a:lnTo>
                  <a:lnTo>
                    <a:pt x="115" y="42"/>
                  </a:lnTo>
                  <a:lnTo>
                    <a:pt x="115" y="40"/>
                  </a:lnTo>
                  <a:lnTo>
                    <a:pt x="116" y="39"/>
                  </a:lnTo>
                  <a:lnTo>
                    <a:pt x="116" y="38"/>
                  </a:lnTo>
                  <a:lnTo>
                    <a:pt x="116" y="38"/>
                  </a:lnTo>
                  <a:lnTo>
                    <a:pt x="116" y="38"/>
                  </a:lnTo>
                  <a:lnTo>
                    <a:pt x="116" y="36"/>
                  </a:lnTo>
                  <a:lnTo>
                    <a:pt x="116" y="36"/>
                  </a:lnTo>
                  <a:lnTo>
                    <a:pt x="116" y="35"/>
                  </a:lnTo>
                  <a:lnTo>
                    <a:pt x="115" y="34"/>
                  </a:lnTo>
                  <a:lnTo>
                    <a:pt x="115" y="34"/>
                  </a:lnTo>
                  <a:lnTo>
                    <a:pt x="114" y="32"/>
                  </a:lnTo>
                  <a:lnTo>
                    <a:pt x="112" y="31"/>
                  </a:lnTo>
                  <a:lnTo>
                    <a:pt x="110" y="28"/>
                  </a:lnTo>
                  <a:lnTo>
                    <a:pt x="107" y="25"/>
                  </a:lnTo>
                  <a:lnTo>
                    <a:pt x="106" y="24"/>
                  </a:lnTo>
                  <a:lnTo>
                    <a:pt x="104" y="23"/>
                  </a:lnTo>
                  <a:lnTo>
                    <a:pt x="104" y="21"/>
                  </a:lnTo>
                  <a:lnTo>
                    <a:pt x="103" y="21"/>
                  </a:lnTo>
                  <a:lnTo>
                    <a:pt x="102" y="21"/>
                  </a:lnTo>
                  <a:lnTo>
                    <a:pt x="102" y="21"/>
                  </a:lnTo>
                  <a:lnTo>
                    <a:pt x="100" y="21"/>
                  </a:lnTo>
                  <a:lnTo>
                    <a:pt x="100" y="21"/>
                  </a:lnTo>
                  <a:lnTo>
                    <a:pt x="99" y="21"/>
                  </a:lnTo>
                  <a:lnTo>
                    <a:pt x="99" y="21"/>
                  </a:lnTo>
                  <a:lnTo>
                    <a:pt x="98" y="23"/>
                  </a:lnTo>
                  <a:lnTo>
                    <a:pt x="96" y="23"/>
                  </a:lnTo>
                  <a:lnTo>
                    <a:pt x="96" y="23"/>
                  </a:lnTo>
                  <a:lnTo>
                    <a:pt x="95" y="23"/>
                  </a:lnTo>
                  <a:lnTo>
                    <a:pt x="95" y="23"/>
                  </a:lnTo>
                  <a:lnTo>
                    <a:pt x="94" y="23"/>
                  </a:lnTo>
                  <a:lnTo>
                    <a:pt x="94" y="21"/>
                  </a:lnTo>
                  <a:lnTo>
                    <a:pt x="92" y="21"/>
                  </a:lnTo>
                  <a:lnTo>
                    <a:pt x="91" y="21"/>
                  </a:lnTo>
                  <a:lnTo>
                    <a:pt x="91" y="20"/>
                  </a:lnTo>
                  <a:lnTo>
                    <a:pt x="91" y="20"/>
                  </a:lnTo>
                  <a:lnTo>
                    <a:pt x="91" y="19"/>
                  </a:lnTo>
                  <a:lnTo>
                    <a:pt x="91" y="17"/>
                  </a:lnTo>
                  <a:lnTo>
                    <a:pt x="91" y="17"/>
                  </a:lnTo>
                  <a:lnTo>
                    <a:pt x="91" y="16"/>
                  </a:lnTo>
                  <a:lnTo>
                    <a:pt x="91" y="15"/>
                  </a:lnTo>
                  <a:lnTo>
                    <a:pt x="92" y="13"/>
                  </a:lnTo>
                  <a:lnTo>
                    <a:pt x="92" y="11"/>
                  </a:lnTo>
                  <a:lnTo>
                    <a:pt x="94" y="9"/>
                  </a:lnTo>
                  <a:lnTo>
                    <a:pt x="94" y="8"/>
                  </a:lnTo>
                  <a:lnTo>
                    <a:pt x="94" y="7"/>
                  </a:lnTo>
                  <a:lnTo>
                    <a:pt x="94" y="7"/>
                  </a:lnTo>
                  <a:lnTo>
                    <a:pt x="92" y="7"/>
                  </a:lnTo>
                  <a:lnTo>
                    <a:pt x="92" y="7"/>
                  </a:lnTo>
                  <a:lnTo>
                    <a:pt x="92" y="7"/>
                  </a:lnTo>
                  <a:lnTo>
                    <a:pt x="91" y="5"/>
                  </a:lnTo>
                  <a:lnTo>
                    <a:pt x="89" y="5"/>
                  </a:lnTo>
                  <a:lnTo>
                    <a:pt x="89" y="5"/>
                  </a:lnTo>
                  <a:lnTo>
                    <a:pt x="88" y="5"/>
                  </a:lnTo>
                  <a:lnTo>
                    <a:pt x="88" y="5"/>
                  </a:lnTo>
                  <a:lnTo>
                    <a:pt x="87" y="5"/>
                  </a:lnTo>
                  <a:lnTo>
                    <a:pt x="85" y="5"/>
                  </a:lnTo>
                  <a:lnTo>
                    <a:pt x="84" y="5"/>
                  </a:lnTo>
                  <a:lnTo>
                    <a:pt x="84" y="7"/>
                  </a:lnTo>
                  <a:lnTo>
                    <a:pt x="84" y="7"/>
                  </a:lnTo>
                  <a:lnTo>
                    <a:pt x="83" y="8"/>
                  </a:lnTo>
                  <a:lnTo>
                    <a:pt x="83" y="8"/>
                  </a:lnTo>
                  <a:lnTo>
                    <a:pt x="81" y="9"/>
                  </a:lnTo>
                  <a:lnTo>
                    <a:pt x="81" y="9"/>
                  </a:lnTo>
                  <a:lnTo>
                    <a:pt x="81" y="9"/>
                  </a:lnTo>
                  <a:lnTo>
                    <a:pt x="81" y="9"/>
                  </a:lnTo>
                  <a:lnTo>
                    <a:pt x="80" y="8"/>
                  </a:lnTo>
                  <a:lnTo>
                    <a:pt x="80" y="8"/>
                  </a:lnTo>
                  <a:lnTo>
                    <a:pt x="80" y="7"/>
                  </a:lnTo>
                  <a:lnTo>
                    <a:pt x="80" y="5"/>
                  </a:lnTo>
                  <a:lnTo>
                    <a:pt x="79" y="4"/>
                  </a:lnTo>
                  <a:lnTo>
                    <a:pt x="79" y="4"/>
                  </a:lnTo>
                  <a:lnTo>
                    <a:pt x="77" y="3"/>
                  </a:lnTo>
                  <a:lnTo>
                    <a:pt x="75" y="3"/>
                  </a:lnTo>
                  <a:lnTo>
                    <a:pt x="73" y="1"/>
                  </a:lnTo>
                  <a:lnTo>
                    <a:pt x="72" y="0"/>
                  </a:lnTo>
                  <a:lnTo>
                    <a:pt x="71" y="0"/>
                  </a:lnTo>
                  <a:lnTo>
                    <a:pt x="69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7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4" y="1"/>
                  </a:lnTo>
                  <a:lnTo>
                    <a:pt x="64" y="1"/>
                  </a:lnTo>
                  <a:lnTo>
                    <a:pt x="64" y="3"/>
                  </a:lnTo>
                  <a:lnTo>
                    <a:pt x="62" y="4"/>
                  </a:lnTo>
                  <a:lnTo>
                    <a:pt x="62" y="4"/>
                  </a:lnTo>
                  <a:lnTo>
                    <a:pt x="62" y="5"/>
                  </a:lnTo>
                  <a:lnTo>
                    <a:pt x="62" y="7"/>
                  </a:lnTo>
                  <a:lnTo>
                    <a:pt x="64" y="8"/>
                  </a:lnTo>
                  <a:lnTo>
                    <a:pt x="64" y="8"/>
                  </a:lnTo>
                  <a:lnTo>
                    <a:pt x="64" y="11"/>
                  </a:lnTo>
                  <a:lnTo>
                    <a:pt x="65" y="12"/>
                  </a:lnTo>
                  <a:lnTo>
                    <a:pt x="65" y="13"/>
                  </a:lnTo>
                  <a:lnTo>
                    <a:pt x="65" y="15"/>
                  </a:lnTo>
                  <a:lnTo>
                    <a:pt x="65" y="23"/>
                  </a:lnTo>
                  <a:lnTo>
                    <a:pt x="65" y="25"/>
                  </a:lnTo>
                  <a:lnTo>
                    <a:pt x="65" y="27"/>
                  </a:lnTo>
                  <a:lnTo>
                    <a:pt x="65" y="27"/>
                  </a:lnTo>
                  <a:lnTo>
                    <a:pt x="65" y="28"/>
                  </a:lnTo>
                  <a:lnTo>
                    <a:pt x="65" y="28"/>
                  </a:lnTo>
                  <a:lnTo>
                    <a:pt x="65" y="28"/>
                  </a:lnTo>
                  <a:lnTo>
                    <a:pt x="62" y="25"/>
                  </a:lnTo>
                  <a:lnTo>
                    <a:pt x="61" y="24"/>
                  </a:lnTo>
                  <a:lnTo>
                    <a:pt x="61" y="23"/>
                  </a:lnTo>
                  <a:lnTo>
                    <a:pt x="61" y="23"/>
                  </a:lnTo>
                  <a:lnTo>
                    <a:pt x="60" y="23"/>
                  </a:lnTo>
                  <a:lnTo>
                    <a:pt x="58" y="23"/>
                  </a:lnTo>
                  <a:lnTo>
                    <a:pt x="58" y="23"/>
                  </a:lnTo>
                  <a:lnTo>
                    <a:pt x="57" y="23"/>
                  </a:lnTo>
                  <a:lnTo>
                    <a:pt x="56" y="23"/>
                  </a:lnTo>
                  <a:lnTo>
                    <a:pt x="54" y="23"/>
                  </a:lnTo>
                  <a:lnTo>
                    <a:pt x="54" y="24"/>
                  </a:lnTo>
                  <a:lnTo>
                    <a:pt x="53" y="24"/>
                  </a:lnTo>
                  <a:lnTo>
                    <a:pt x="52" y="24"/>
                  </a:lnTo>
                  <a:lnTo>
                    <a:pt x="52" y="24"/>
                  </a:lnTo>
                  <a:lnTo>
                    <a:pt x="52" y="23"/>
                  </a:lnTo>
                  <a:lnTo>
                    <a:pt x="52" y="23"/>
                  </a:lnTo>
                  <a:lnTo>
                    <a:pt x="52" y="23"/>
                  </a:lnTo>
                  <a:lnTo>
                    <a:pt x="52" y="21"/>
                  </a:lnTo>
                  <a:lnTo>
                    <a:pt x="52" y="20"/>
                  </a:lnTo>
                  <a:lnTo>
                    <a:pt x="52" y="20"/>
                  </a:lnTo>
                  <a:lnTo>
                    <a:pt x="52" y="19"/>
                  </a:lnTo>
                  <a:lnTo>
                    <a:pt x="52" y="19"/>
                  </a:lnTo>
                  <a:lnTo>
                    <a:pt x="52" y="19"/>
                  </a:lnTo>
                  <a:lnTo>
                    <a:pt x="52" y="17"/>
                  </a:lnTo>
                  <a:lnTo>
                    <a:pt x="50" y="17"/>
                  </a:lnTo>
                  <a:lnTo>
                    <a:pt x="49" y="19"/>
                  </a:lnTo>
                  <a:lnTo>
                    <a:pt x="48" y="20"/>
                  </a:lnTo>
                  <a:lnTo>
                    <a:pt x="46" y="21"/>
                  </a:lnTo>
                  <a:lnTo>
                    <a:pt x="45" y="21"/>
                  </a:lnTo>
                  <a:lnTo>
                    <a:pt x="45" y="21"/>
                  </a:lnTo>
                  <a:lnTo>
                    <a:pt x="44" y="23"/>
                  </a:lnTo>
                  <a:lnTo>
                    <a:pt x="42" y="23"/>
                  </a:lnTo>
                  <a:lnTo>
                    <a:pt x="41" y="23"/>
                  </a:lnTo>
                  <a:lnTo>
                    <a:pt x="40" y="23"/>
                  </a:lnTo>
                  <a:lnTo>
                    <a:pt x="38" y="23"/>
                  </a:lnTo>
                  <a:lnTo>
                    <a:pt x="38" y="23"/>
                  </a:lnTo>
                  <a:lnTo>
                    <a:pt x="37" y="23"/>
                  </a:lnTo>
                  <a:lnTo>
                    <a:pt x="35" y="23"/>
                  </a:lnTo>
                  <a:lnTo>
                    <a:pt x="35" y="23"/>
                  </a:lnTo>
                  <a:lnTo>
                    <a:pt x="34" y="24"/>
                  </a:lnTo>
                  <a:lnTo>
                    <a:pt x="33" y="25"/>
                  </a:lnTo>
                  <a:lnTo>
                    <a:pt x="33" y="25"/>
                  </a:lnTo>
                  <a:lnTo>
                    <a:pt x="31" y="27"/>
                  </a:lnTo>
                  <a:lnTo>
                    <a:pt x="31" y="28"/>
                  </a:lnTo>
                  <a:lnTo>
                    <a:pt x="30" y="30"/>
                  </a:lnTo>
                  <a:lnTo>
                    <a:pt x="30" y="31"/>
                  </a:lnTo>
                  <a:lnTo>
                    <a:pt x="29" y="31"/>
                  </a:lnTo>
                  <a:lnTo>
                    <a:pt x="29" y="32"/>
                  </a:lnTo>
                  <a:lnTo>
                    <a:pt x="27" y="32"/>
                  </a:lnTo>
                  <a:lnTo>
                    <a:pt x="27" y="32"/>
                  </a:lnTo>
                  <a:lnTo>
                    <a:pt x="26" y="32"/>
                  </a:lnTo>
                  <a:lnTo>
                    <a:pt x="26" y="32"/>
                  </a:lnTo>
                  <a:lnTo>
                    <a:pt x="23" y="30"/>
                  </a:lnTo>
                  <a:lnTo>
                    <a:pt x="21" y="28"/>
                  </a:lnTo>
                  <a:lnTo>
                    <a:pt x="19" y="27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7" y="25"/>
                  </a:lnTo>
                  <a:lnTo>
                    <a:pt x="17" y="25"/>
                  </a:lnTo>
                  <a:lnTo>
                    <a:pt x="17" y="25"/>
                  </a:lnTo>
                  <a:lnTo>
                    <a:pt x="15" y="24"/>
                  </a:lnTo>
                  <a:lnTo>
                    <a:pt x="15" y="24"/>
                  </a:lnTo>
                  <a:lnTo>
                    <a:pt x="15" y="23"/>
                  </a:lnTo>
                  <a:lnTo>
                    <a:pt x="15" y="21"/>
                  </a:lnTo>
                  <a:lnTo>
                    <a:pt x="12" y="17"/>
                  </a:lnTo>
                  <a:lnTo>
                    <a:pt x="11" y="17"/>
                  </a:lnTo>
                  <a:lnTo>
                    <a:pt x="7" y="16"/>
                  </a:lnTo>
                  <a:lnTo>
                    <a:pt x="8" y="19"/>
                  </a:lnTo>
                  <a:lnTo>
                    <a:pt x="7" y="20"/>
                  </a:lnTo>
                  <a:lnTo>
                    <a:pt x="4" y="19"/>
                  </a:lnTo>
                  <a:lnTo>
                    <a:pt x="2" y="17"/>
                  </a:lnTo>
                  <a:lnTo>
                    <a:pt x="0" y="23"/>
                  </a:lnTo>
                  <a:lnTo>
                    <a:pt x="3" y="25"/>
                  </a:lnTo>
                  <a:lnTo>
                    <a:pt x="4" y="28"/>
                  </a:lnTo>
                  <a:lnTo>
                    <a:pt x="6" y="31"/>
                  </a:lnTo>
                  <a:lnTo>
                    <a:pt x="7" y="32"/>
                  </a:lnTo>
                  <a:lnTo>
                    <a:pt x="7" y="34"/>
                  </a:lnTo>
                  <a:lnTo>
                    <a:pt x="8" y="35"/>
                  </a:lnTo>
                  <a:lnTo>
                    <a:pt x="8" y="36"/>
                  </a:lnTo>
                  <a:lnTo>
                    <a:pt x="7" y="38"/>
                  </a:lnTo>
                  <a:lnTo>
                    <a:pt x="7" y="39"/>
                  </a:lnTo>
                  <a:lnTo>
                    <a:pt x="7" y="39"/>
                  </a:lnTo>
                  <a:lnTo>
                    <a:pt x="6" y="42"/>
                  </a:lnTo>
                  <a:lnTo>
                    <a:pt x="4" y="43"/>
                  </a:lnTo>
                  <a:lnTo>
                    <a:pt x="4" y="46"/>
                  </a:lnTo>
                  <a:lnTo>
                    <a:pt x="3" y="48"/>
                  </a:lnTo>
                  <a:lnTo>
                    <a:pt x="3" y="48"/>
                  </a:lnTo>
                  <a:lnTo>
                    <a:pt x="3" y="48"/>
                  </a:lnTo>
                  <a:lnTo>
                    <a:pt x="3" y="50"/>
                  </a:lnTo>
                  <a:lnTo>
                    <a:pt x="4" y="50"/>
                  </a:lnTo>
                  <a:lnTo>
                    <a:pt x="6" y="52"/>
                  </a:lnTo>
                  <a:lnTo>
                    <a:pt x="7" y="54"/>
                  </a:lnTo>
                  <a:lnTo>
                    <a:pt x="8" y="55"/>
                  </a:lnTo>
                  <a:lnTo>
                    <a:pt x="8" y="55"/>
                  </a:lnTo>
                  <a:lnTo>
                    <a:pt x="10" y="58"/>
                  </a:lnTo>
                  <a:lnTo>
                    <a:pt x="10" y="59"/>
                  </a:lnTo>
                  <a:lnTo>
                    <a:pt x="11" y="61"/>
                  </a:lnTo>
                  <a:lnTo>
                    <a:pt x="11" y="62"/>
                  </a:lnTo>
                  <a:lnTo>
                    <a:pt x="11" y="65"/>
                  </a:lnTo>
                  <a:lnTo>
                    <a:pt x="12" y="66"/>
                  </a:lnTo>
                  <a:lnTo>
                    <a:pt x="12" y="69"/>
                  </a:lnTo>
                  <a:lnTo>
                    <a:pt x="12" y="70"/>
                  </a:lnTo>
                  <a:lnTo>
                    <a:pt x="12" y="73"/>
                  </a:lnTo>
                  <a:lnTo>
                    <a:pt x="12" y="74"/>
                  </a:lnTo>
                  <a:lnTo>
                    <a:pt x="14" y="75"/>
                  </a:lnTo>
                  <a:lnTo>
                    <a:pt x="14" y="78"/>
                  </a:lnTo>
                  <a:lnTo>
                    <a:pt x="15" y="79"/>
                  </a:lnTo>
                  <a:lnTo>
                    <a:pt x="17" y="81"/>
                  </a:lnTo>
                  <a:lnTo>
                    <a:pt x="17" y="82"/>
                  </a:lnTo>
                  <a:lnTo>
                    <a:pt x="18" y="82"/>
                  </a:lnTo>
                  <a:lnTo>
                    <a:pt x="18" y="84"/>
                  </a:lnTo>
                  <a:lnTo>
                    <a:pt x="19" y="86"/>
                  </a:lnTo>
                  <a:lnTo>
                    <a:pt x="19" y="88"/>
                  </a:lnTo>
                  <a:lnTo>
                    <a:pt x="21" y="89"/>
                  </a:lnTo>
                  <a:lnTo>
                    <a:pt x="21" y="90"/>
                  </a:lnTo>
                  <a:lnTo>
                    <a:pt x="21" y="92"/>
                  </a:lnTo>
                  <a:lnTo>
                    <a:pt x="22" y="94"/>
                  </a:lnTo>
                  <a:lnTo>
                    <a:pt x="22" y="98"/>
                  </a:lnTo>
                  <a:lnTo>
                    <a:pt x="22" y="104"/>
                  </a:lnTo>
                  <a:lnTo>
                    <a:pt x="23" y="106"/>
                  </a:lnTo>
                  <a:lnTo>
                    <a:pt x="23" y="112"/>
                  </a:lnTo>
                  <a:lnTo>
                    <a:pt x="23" y="116"/>
                  </a:lnTo>
                  <a:lnTo>
                    <a:pt x="23" y="121"/>
                  </a:lnTo>
                  <a:lnTo>
                    <a:pt x="23" y="127"/>
                  </a:lnTo>
                  <a:lnTo>
                    <a:pt x="23" y="128"/>
                  </a:lnTo>
                  <a:lnTo>
                    <a:pt x="25" y="129"/>
                  </a:lnTo>
                  <a:lnTo>
                    <a:pt x="25" y="131"/>
                  </a:lnTo>
                  <a:lnTo>
                    <a:pt x="25" y="133"/>
                  </a:lnTo>
                  <a:lnTo>
                    <a:pt x="25" y="135"/>
                  </a:lnTo>
                  <a:lnTo>
                    <a:pt x="25" y="138"/>
                  </a:lnTo>
                  <a:lnTo>
                    <a:pt x="27" y="138"/>
                  </a:lnTo>
                  <a:lnTo>
                    <a:pt x="30" y="138"/>
                  </a:lnTo>
                  <a:lnTo>
                    <a:pt x="31" y="138"/>
                  </a:lnTo>
                  <a:lnTo>
                    <a:pt x="33" y="138"/>
                  </a:lnTo>
                  <a:lnTo>
                    <a:pt x="34" y="138"/>
                  </a:lnTo>
                  <a:lnTo>
                    <a:pt x="35" y="138"/>
                  </a:lnTo>
                  <a:lnTo>
                    <a:pt x="38" y="139"/>
                  </a:lnTo>
                  <a:lnTo>
                    <a:pt x="40" y="140"/>
                  </a:lnTo>
                  <a:lnTo>
                    <a:pt x="41" y="142"/>
                  </a:lnTo>
                  <a:lnTo>
                    <a:pt x="42" y="142"/>
                  </a:lnTo>
                  <a:lnTo>
                    <a:pt x="44" y="143"/>
                  </a:lnTo>
                  <a:lnTo>
                    <a:pt x="45" y="144"/>
                  </a:lnTo>
                  <a:lnTo>
                    <a:pt x="45" y="146"/>
                  </a:lnTo>
                  <a:lnTo>
                    <a:pt x="46" y="147"/>
                  </a:lnTo>
                  <a:lnTo>
                    <a:pt x="48" y="147"/>
                  </a:lnTo>
                  <a:lnTo>
                    <a:pt x="50" y="144"/>
                  </a:lnTo>
                  <a:lnTo>
                    <a:pt x="52" y="144"/>
                  </a:lnTo>
                  <a:lnTo>
                    <a:pt x="54" y="143"/>
                  </a:lnTo>
                  <a:lnTo>
                    <a:pt x="56" y="142"/>
                  </a:lnTo>
                  <a:lnTo>
                    <a:pt x="58" y="140"/>
                  </a:lnTo>
                  <a:lnTo>
                    <a:pt x="60" y="140"/>
                  </a:lnTo>
                  <a:lnTo>
                    <a:pt x="61" y="139"/>
                  </a:lnTo>
                  <a:lnTo>
                    <a:pt x="62" y="139"/>
                  </a:lnTo>
                  <a:lnTo>
                    <a:pt x="62" y="138"/>
                  </a:lnTo>
                  <a:lnTo>
                    <a:pt x="62" y="138"/>
                  </a:lnTo>
                  <a:lnTo>
                    <a:pt x="64" y="138"/>
                  </a:lnTo>
                  <a:lnTo>
                    <a:pt x="64" y="136"/>
                  </a:lnTo>
                  <a:lnTo>
                    <a:pt x="64" y="136"/>
                  </a:lnTo>
                  <a:lnTo>
                    <a:pt x="64" y="136"/>
                  </a:lnTo>
                  <a:lnTo>
                    <a:pt x="65" y="136"/>
                  </a:lnTo>
                  <a:lnTo>
                    <a:pt x="65" y="136"/>
                  </a:lnTo>
                  <a:lnTo>
                    <a:pt x="65" y="136"/>
                  </a:lnTo>
                  <a:lnTo>
                    <a:pt x="67" y="136"/>
                  </a:lnTo>
                  <a:lnTo>
                    <a:pt x="67" y="138"/>
                  </a:lnTo>
                  <a:lnTo>
                    <a:pt x="68" y="139"/>
                  </a:lnTo>
                  <a:lnTo>
                    <a:pt x="69" y="140"/>
                  </a:lnTo>
                  <a:lnTo>
                    <a:pt x="72" y="143"/>
                  </a:lnTo>
                  <a:lnTo>
                    <a:pt x="73" y="144"/>
                  </a:lnTo>
                  <a:lnTo>
                    <a:pt x="73" y="146"/>
                  </a:lnTo>
                  <a:lnTo>
                    <a:pt x="75" y="147"/>
                  </a:lnTo>
                  <a:lnTo>
                    <a:pt x="76" y="147"/>
                  </a:lnTo>
                  <a:lnTo>
                    <a:pt x="77" y="148"/>
                  </a:lnTo>
                  <a:lnTo>
                    <a:pt x="77" y="148"/>
                  </a:lnTo>
                  <a:lnTo>
                    <a:pt x="79" y="148"/>
                  </a:lnTo>
                  <a:lnTo>
                    <a:pt x="80" y="148"/>
                  </a:lnTo>
                  <a:lnTo>
                    <a:pt x="81" y="148"/>
                  </a:lnTo>
                  <a:lnTo>
                    <a:pt x="81" y="148"/>
                  </a:lnTo>
                  <a:lnTo>
                    <a:pt x="83" y="148"/>
                  </a:lnTo>
                  <a:lnTo>
                    <a:pt x="84" y="148"/>
                  </a:lnTo>
                  <a:lnTo>
                    <a:pt x="84" y="147"/>
                  </a:lnTo>
                  <a:lnTo>
                    <a:pt x="85" y="147"/>
                  </a:lnTo>
                  <a:lnTo>
                    <a:pt x="85" y="146"/>
                  </a:lnTo>
                  <a:lnTo>
                    <a:pt x="85" y="146"/>
                  </a:lnTo>
                  <a:lnTo>
                    <a:pt x="87" y="144"/>
                  </a:lnTo>
                  <a:lnTo>
                    <a:pt x="87" y="143"/>
                  </a:lnTo>
                  <a:lnTo>
                    <a:pt x="88" y="142"/>
                  </a:lnTo>
                  <a:lnTo>
                    <a:pt x="89" y="140"/>
                  </a:lnTo>
                  <a:lnTo>
                    <a:pt x="89" y="140"/>
                  </a:lnTo>
                  <a:lnTo>
                    <a:pt x="92" y="139"/>
                  </a:lnTo>
                  <a:lnTo>
                    <a:pt x="94" y="139"/>
                  </a:lnTo>
                  <a:lnTo>
                    <a:pt x="94" y="133"/>
                  </a:lnTo>
                  <a:lnTo>
                    <a:pt x="94" y="133"/>
                  </a:lnTo>
                  <a:lnTo>
                    <a:pt x="94" y="132"/>
                  </a:lnTo>
                  <a:lnTo>
                    <a:pt x="94" y="131"/>
                  </a:lnTo>
                  <a:lnTo>
                    <a:pt x="94" y="129"/>
                  </a:lnTo>
                  <a:lnTo>
                    <a:pt x="95" y="129"/>
                  </a:lnTo>
                  <a:lnTo>
                    <a:pt x="95" y="128"/>
                  </a:lnTo>
                  <a:lnTo>
                    <a:pt x="96" y="128"/>
                  </a:lnTo>
                  <a:lnTo>
                    <a:pt x="96" y="127"/>
                  </a:lnTo>
                  <a:lnTo>
                    <a:pt x="99" y="127"/>
                  </a:lnTo>
                  <a:lnTo>
                    <a:pt x="100" y="125"/>
                  </a:lnTo>
                  <a:lnTo>
                    <a:pt x="102" y="124"/>
                  </a:lnTo>
                  <a:lnTo>
                    <a:pt x="103" y="124"/>
                  </a:lnTo>
                  <a:lnTo>
                    <a:pt x="103" y="124"/>
                  </a:lnTo>
                  <a:lnTo>
                    <a:pt x="104" y="123"/>
                  </a:lnTo>
                  <a:lnTo>
                    <a:pt x="104" y="123"/>
                  </a:lnTo>
                  <a:lnTo>
                    <a:pt x="104" y="123"/>
                  </a:lnTo>
                  <a:lnTo>
                    <a:pt x="104" y="121"/>
                  </a:lnTo>
                  <a:lnTo>
                    <a:pt x="104" y="121"/>
                  </a:lnTo>
                  <a:lnTo>
                    <a:pt x="104" y="120"/>
                  </a:lnTo>
                  <a:lnTo>
                    <a:pt x="104" y="119"/>
                  </a:lnTo>
                  <a:lnTo>
                    <a:pt x="104" y="117"/>
                  </a:lnTo>
                  <a:lnTo>
                    <a:pt x="104" y="116"/>
                  </a:lnTo>
                  <a:lnTo>
                    <a:pt x="104" y="113"/>
                  </a:lnTo>
                  <a:lnTo>
                    <a:pt x="106" y="112"/>
                  </a:lnTo>
                  <a:lnTo>
                    <a:pt x="106" y="111"/>
                  </a:lnTo>
                  <a:lnTo>
                    <a:pt x="106" y="111"/>
                  </a:lnTo>
                  <a:lnTo>
                    <a:pt x="106" y="109"/>
                  </a:lnTo>
                  <a:lnTo>
                    <a:pt x="106" y="109"/>
                  </a:lnTo>
                  <a:lnTo>
                    <a:pt x="106" y="108"/>
                  </a:lnTo>
                  <a:lnTo>
                    <a:pt x="104" y="106"/>
                  </a:lnTo>
                  <a:lnTo>
                    <a:pt x="104" y="106"/>
                  </a:lnTo>
                  <a:lnTo>
                    <a:pt x="103" y="105"/>
                  </a:lnTo>
                  <a:lnTo>
                    <a:pt x="103" y="105"/>
                  </a:lnTo>
                  <a:lnTo>
                    <a:pt x="102" y="104"/>
                  </a:lnTo>
                  <a:lnTo>
                    <a:pt x="102" y="102"/>
                  </a:lnTo>
                  <a:lnTo>
                    <a:pt x="102" y="101"/>
                  </a:lnTo>
                  <a:lnTo>
                    <a:pt x="100" y="101"/>
                  </a:lnTo>
                  <a:lnTo>
                    <a:pt x="100" y="100"/>
                  </a:lnTo>
                  <a:lnTo>
                    <a:pt x="100" y="98"/>
                  </a:lnTo>
                  <a:lnTo>
                    <a:pt x="100" y="98"/>
                  </a:lnTo>
                  <a:lnTo>
                    <a:pt x="102" y="96"/>
                  </a:lnTo>
                  <a:lnTo>
                    <a:pt x="102" y="93"/>
                  </a:lnTo>
                  <a:lnTo>
                    <a:pt x="103" y="92"/>
                  </a:lnTo>
                  <a:lnTo>
                    <a:pt x="103" y="89"/>
                  </a:lnTo>
                  <a:lnTo>
                    <a:pt x="104" y="89"/>
                  </a:lnTo>
                  <a:lnTo>
                    <a:pt x="106" y="88"/>
                  </a:lnTo>
                  <a:lnTo>
                    <a:pt x="106" y="86"/>
                  </a:lnTo>
                  <a:lnTo>
                    <a:pt x="107" y="85"/>
                  </a:lnTo>
                  <a:lnTo>
                    <a:pt x="108" y="85"/>
                  </a:lnTo>
                  <a:lnTo>
                    <a:pt x="108" y="85"/>
                  </a:lnTo>
                  <a:lnTo>
                    <a:pt x="110" y="85"/>
                  </a:lnTo>
                  <a:lnTo>
                    <a:pt x="110" y="85"/>
                  </a:lnTo>
                  <a:lnTo>
                    <a:pt x="111" y="86"/>
                  </a:lnTo>
                  <a:lnTo>
                    <a:pt x="112" y="88"/>
                  </a:lnTo>
                  <a:lnTo>
                    <a:pt x="114" y="88"/>
                  </a:lnTo>
                  <a:lnTo>
                    <a:pt x="114" y="88"/>
                  </a:lnTo>
                  <a:lnTo>
                    <a:pt x="115" y="88"/>
                  </a:lnTo>
                  <a:lnTo>
                    <a:pt x="115" y="88"/>
                  </a:lnTo>
                  <a:lnTo>
                    <a:pt x="116" y="88"/>
                  </a:lnTo>
                  <a:lnTo>
                    <a:pt x="116" y="88"/>
                  </a:lnTo>
                  <a:lnTo>
                    <a:pt x="118" y="88"/>
                  </a:lnTo>
                  <a:lnTo>
                    <a:pt x="118" y="88"/>
                  </a:lnTo>
                  <a:lnTo>
                    <a:pt x="121" y="85"/>
                  </a:lnTo>
                  <a:lnTo>
                    <a:pt x="122" y="85"/>
                  </a:lnTo>
                  <a:lnTo>
                    <a:pt x="122" y="82"/>
                  </a:lnTo>
                  <a:lnTo>
                    <a:pt x="122" y="79"/>
                  </a:lnTo>
                  <a:lnTo>
                    <a:pt x="123" y="77"/>
                  </a:lnTo>
                  <a:lnTo>
                    <a:pt x="123" y="74"/>
                  </a:lnTo>
                  <a:lnTo>
                    <a:pt x="123" y="71"/>
                  </a:lnTo>
                  <a:lnTo>
                    <a:pt x="125" y="70"/>
                  </a:lnTo>
                  <a:lnTo>
                    <a:pt x="125" y="70"/>
                  </a:lnTo>
                  <a:lnTo>
                    <a:pt x="123" y="69"/>
                  </a:lnTo>
                  <a:lnTo>
                    <a:pt x="123" y="67"/>
                  </a:lnTo>
                  <a:lnTo>
                    <a:pt x="123" y="66"/>
                  </a:lnTo>
                  <a:lnTo>
                    <a:pt x="122" y="66"/>
                  </a:lnTo>
                  <a:lnTo>
                    <a:pt x="122" y="65"/>
                  </a:lnTo>
                  <a:lnTo>
                    <a:pt x="121" y="63"/>
                  </a:lnTo>
                  <a:lnTo>
                    <a:pt x="119" y="62"/>
                  </a:lnTo>
                  <a:lnTo>
                    <a:pt x="119" y="62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76" name="Freeform 86"/>
            <p:cNvSpPr>
              <a:spLocks/>
            </p:cNvSpPr>
            <p:nvPr/>
          </p:nvSpPr>
          <p:spPr bwMode="auto">
            <a:xfrm>
              <a:off x="3355605" y="4059494"/>
              <a:ext cx="186896" cy="209416"/>
            </a:xfrm>
            <a:custGeom>
              <a:avLst/>
              <a:gdLst>
                <a:gd name="T0" fmla="*/ 73 w 83"/>
                <a:gd name="T1" fmla="*/ 65 h 93"/>
                <a:gd name="T2" fmla="*/ 73 w 83"/>
                <a:gd name="T3" fmla="*/ 57 h 93"/>
                <a:gd name="T4" fmla="*/ 72 w 83"/>
                <a:gd name="T5" fmla="*/ 47 h 93"/>
                <a:gd name="T6" fmla="*/ 71 w 83"/>
                <a:gd name="T7" fmla="*/ 38 h 93"/>
                <a:gd name="T8" fmla="*/ 71 w 83"/>
                <a:gd name="T9" fmla="*/ 32 h 93"/>
                <a:gd name="T10" fmla="*/ 72 w 83"/>
                <a:gd name="T11" fmla="*/ 28 h 93"/>
                <a:gd name="T12" fmla="*/ 75 w 83"/>
                <a:gd name="T13" fmla="*/ 26 h 93"/>
                <a:gd name="T14" fmla="*/ 79 w 83"/>
                <a:gd name="T15" fmla="*/ 22 h 93"/>
                <a:gd name="T16" fmla="*/ 83 w 83"/>
                <a:gd name="T17" fmla="*/ 16 h 93"/>
                <a:gd name="T18" fmla="*/ 77 w 83"/>
                <a:gd name="T19" fmla="*/ 13 h 93"/>
                <a:gd name="T20" fmla="*/ 69 w 83"/>
                <a:gd name="T21" fmla="*/ 9 h 93"/>
                <a:gd name="T22" fmla="*/ 65 w 83"/>
                <a:gd name="T23" fmla="*/ 8 h 93"/>
                <a:gd name="T24" fmla="*/ 61 w 83"/>
                <a:gd name="T25" fmla="*/ 9 h 93"/>
                <a:gd name="T26" fmla="*/ 57 w 83"/>
                <a:gd name="T27" fmla="*/ 11 h 93"/>
                <a:gd name="T28" fmla="*/ 54 w 83"/>
                <a:gd name="T29" fmla="*/ 12 h 93"/>
                <a:gd name="T30" fmla="*/ 52 w 83"/>
                <a:gd name="T31" fmla="*/ 9 h 93"/>
                <a:gd name="T32" fmla="*/ 49 w 83"/>
                <a:gd name="T33" fmla="*/ 7 h 93"/>
                <a:gd name="T34" fmla="*/ 46 w 83"/>
                <a:gd name="T35" fmla="*/ 3 h 93"/>
                <a:gd name="T36" fmla="*/ 44 w 83"/>
                <a:gd name="T37" fmla="*/ 3 h 93"/>
                <a:gd name="T38" fmla="*/ 37 w 83"/>
                <a:gd name="T39" fmla="*/ 1 h 93"/>
                <a:gd name="T40" fmla="*/ 30 w 83"/>
                <a:gd name="T41" fmla="*/ 0 h 93"/>
                <a:gd name="T42" fmla="*/ 26 w 83"/>
                <a:gd name="T43" fmla="*/ 5 h 93"/>
                <a:gd name="T44" fmla="*/ 18 w 83"/>
                <a:gd name="T45" fmla="*/ 13 h 93"/>
                <a:gd name="T46" fmla="*/ 14 w 83"/>
                <a:gd name="T47" fmla="*/ 16 h 93"/>
                <a:gd name="T48" fmla="*/ 11 w 83"/>
                <a:gd name="T49" fmla="*/ 19 h 93"/>
                <a:gd name="T50" fmla="*/ 9 w 83"/>
                <a:gd name="T51" fmla="*/ 22 h 93"/>
                <a:gd name="T52" fmla="*/ 9 w 83"/>
                <a:gd name="T53" fmla="*/ 26 h 93"/>
                <a:gd name="T54" fmla="*/ 11 w 83"/>
                <a:gd name="T55" fmla="*/ 35 h 93"/>
                <a:gd name="T56" fmla="*/ 11 w 83"/>
                <a:gd name="T57" fmla="*/ 40 h 93"/>
                <a:gd name="T58" fmla="*/ 10 w 83"/>
                <a:gd name="T59" fmla="*/ 45 h 93"/>
                <a:gd name="T60" fmla="*/ 6 w 83"/>
                <a:gd name="T61" fmla="*/ 47 h 93"/>
                <a:gd name="T62" fmla="*/ 2 w 83"/>
                <a:gd name="T63" fmla="*/ 51 h 93"/>
                <a:gd name="T64" fmla="*/ 5 w 83"/>
                <a:gd name="T65" fmla="*/ 55 h 93"/>
                <a:gd name="T66" fmla="*/ 5 w 83"/>
                <a:gd name="T67" fmla="*/ 59 h 93"/>
                <a:gd name="T68" fmla="*/ 5 w 83"/>
                <a:gd name="T69" fmla="*/ 62 h 93"/>
                <a:gd name="T70" fmla="*/ 3 w 83"/>
                <a:gd name="T71" fmla="*/ 65 h 93"/>
                <a:gd name="T72" fmla="*/ 5 w 83"/>
                <a:gd name="T73" fmla="*/ 67 h 93"/>
                <a:gd name="T74" fmla="*/ 9 w 83"/>
                <a:gd name="T75" fmla="*/ 70 h 93"/>
                <a:gd name="T76" fmla="*/ 13 w 83"/>
                <a:gd name="T77" fmla="*/ 73 h 93"/>
                <a:gd name="T78" fmla="*/ 15 w 83"/>
                <a:gd name="T79" fmla="*/ 76 h 93"/>
                <a:gd name="T80" fmla="*/ 19 w 83"/>
                <a:gd name="T81" fmla="*/ 81 h 93"/>
                <a:gd name="T82" fmla="*/ 23 w 83"/>
                <a:gd name="T83" fmla="*/ 85 h 93"/>
                <a:gd name="T84" fmla="*/ 26 w 83"/>
                <a:gd name="T85" fmla="*/ 89 h 93"/>
                <a:gd name="T86" fmla="*/ 29 w 83"/>
                <a:gd name="T87" fmla="*/ 93 h 93"/>
                <a:gd name="T88" fmla="*/ 36 w 83"/>
                <a:gd name="T89" fmla="*/ 92 h 93"/>
                <a:gd name="T90" fmla="*/ 44 w 83"/>
                <a:gd name="T91" fmla="*/ 86 h 93"/>
                <a:gd name="T92" fmla="*/ 50 w 83"/>
                <a:gd name="T93" fmla="*/ 81 h 93"/>
                <a:gd name="T94" fmla="*/ 60 w 83"/>
                <a:gd name="T95" fmla="*/ 76 h 93"/>
                <a:gd name="T96" fmla="*/ 65 w 83"/>
                <a:gd name="T97" fmla="*/ 73 h 93"/>
                <a:gd name="T98" fmla="*/ 71 w 83"/>
                <a:gd name="T99" fmla="*/ 70 h 93"/>
                <a:gd name="T100" fmla="*/ 73 w 83"/>
                <a:gd name="T101" fmla="*/ 69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3" h="93">
                  <a:moveTo>
                    <a:pt x="73" y="69"/>
                  </a:moveTo>
                  <a:lnTo>
                    <a:pt x="73" y="67"/>
                  </a:lnTo>
                  <a:lnTo>
                    <a:pt x="73" y="65"/>
                  </a:lnTo>
                  <a:lnTo>
                    <a:pt x="73" y="62"/>
                  </a:lnTo>
                  <a:lnTo>
                    <a:pt x="73" y="59"/>
                  </a:lnTo>
                  <a:lnTo>
                    <a:pt x="73" y="57"/>
                  </a:lnTo>
                  <a:lnTo>
                    <a:pt x="73" y="53"/>
                  </a:lnTo>
                  <a:lnTo>
                    <a:pt x="73" y="50"/>
                  </a:lnTo>
                  <a:lnTo>
                    <a:pt x="72" y="47"/>
                  </a:lnTo>
                  <a:lnTo>
                    <a:pt x="72" y="45"/>
                  </a:lnTo>
                  <a:lnTo>
                    <a:pt x="71" y="42"/>
                  </a:lnTo>
                  <a:lnTo>
                    <a:pt x="71" y="38"/>
                  </a:lnTo>
                  <a:lnTo>
                    <a:pt x="71" y="35"/>
                  </a:lnTo>
                  <a:lnTo>
                    <a:pt x="71" y="34"/>
                  </a:lnTo>
                  <a:lnTo>
                    <a:pt x="71" y="32"/>
                  </a:lnTo>
                  <a:lnTo>
                    <a:pt x="72" y="31"/>
                  </a:lnTo>
                  <a:lnTo>
                    <a:pt x="72" y="30"/>
                  </a:lnTo>
                  <a:lnTo>
                    <a:pt x="72" y="28"/>
                  </a:lnTo>
                  <a:lnTo>
                    <a:pt x="73" y="28"/>
                  </a:lnTo>
                  <a:lnTo>
                    <a:pt x="73" y="27"/>
                  </a:lnTo>
                  <a:lnTo>
                    <a:pt x="75" y="26"/>
                  </a:lnTo>
                  <a:lnTo>
                    <a:pt x="76" y="24"/>
                  </a:lnTo>
                  <a:lnTo>
                    <a:pt x="77" y="23"/>
                  </a:lnTo>
                  <a:lnTo>
                    <a:pt x="79" y="22"/>
                  </a:lnTo>
                  <a:lnTo>
                    <a:pt x="80" y="20"/>
                  </a:lnTo>
                  <a:lnTo>
                    <a:pt x="81" y="17"/>
                  </a:lnTo>
                  <a:lnTo>
                    <a:pt x="83" y="16"/>
                  </a:lnTo>
                  <a:lnTo>
                    <a:pt x="81" y="16"/>
                  </a:lnTo>
                  <a:lnTo>
                    <a:pt x="79" y="15"/>
                  </a:lnTo>
                  <a:lnTo>
                    <a:pt x="77" y="13"/>
                  </a:lnTo>
                  <a:lnTo>
                    <a:pt x="75" y="12"/>
                  </a:lnTo>
                  <a:lnTo>
                    <a:pt x="72" y="11"/>
                  </a:lnTo>
                  <a:lnTo>
                    <a:pt x="69" y="9"/>
                  </a:lnTo>
                  <a:lnTo>
                    <a:pt x="68" y="8"/>
                  </a:lnTo>
                  <a:lnTo>
                    <a:pt x="67" y="8"/>
                  </a:lnTo>
                  <a:lnTo>
                    <a:pt x="65" y="8"/>
                  </a:lnTo>
                  <a:lnTo>
                    <a:pt x="64" y="8"/>
                  </a:lnTo>
                  <a:lnTo>
                    <a:pt x="63" y="8"/>
                  </a:lnTo>
                  <a:lnTo>
                    <a:pt x="61" y="9"/>
                  </a:lnTo>
                  <a:lnTo>
                    <a:pt x="60" y="9"/>
                  </a:lnTo>
                  <a:lnTo>
                    <a:pt x="59" y="11"/>
                  </a:lnTo>
                  <a:lnTo>
                    <a:pt x="57" y="11"/>
                  </a:lnTo>
                  <a:lnTo>
                    <a:pt x="56" y="12"/>
                  </a:lnTo>
                  <a:lnTo>
                    <a:pt x="54" y="12"/>
                  </a:lnTo>
                  <a:lnTo>
                    <a:pt x="54" y="12"/>
                  </a:lnTo>
                  <a:lnTo>
                    <a:pt x="53" y="12"/>
                  </a:lnTo>
                  <a:lnTo>
                    <a:pt x="52" y="11"/>
                  </a:lnTo>
                  <a:lnTo>
                    <a:pt x="52" y="9"/>
                  </a:lnTo>
                  <a:lnTo>
                    <a:pt x="50" y="9"/>
                  </a:lnTo>
                  <a:lnTo>
                    <a:pt x="49" y="8"/>
                  </a:lnTo>
                  <a:lnTo>
                    <a:pt x="49" y="7"/>
                  </a:lnTo>
                  <a:lnTo>
                    <a:pt x="48" y="5"/>
                  </a:lnTo>
                  <a:lnTo>
                    <a:pt x="46" y="4"/>
                  </a:lnTo>
                  <a:lnTo>
                    <a:pt x="46" y="3"/>
                  </a:lnTo>
                  <a:lnTo>
                    <a:pt x="45" y="3"/>
                  </a:lnTo>
                  <a:lnTo>
                    <a:pt x="44" y="3"/>
                  </a:lnTo>
                  <a:lnTo>
                    <a:pt x="44" y="3"/>
                  </a:lnTo>
                  <a:lnTo>
                    <a:pt x="41" y="3"/>
                  </a:lnTo>
                  <a:lnTo>
                    <a:pt x="38" y="1"/>
                  </a:lnTo>
                  <a:lnTo>
                    <a:pt x="37" y="1"/>
                  </a:lnTo>
                  <a:lnTo>
                    <a:pt x="36" y="1"/>
                  </a:lnTo>
                  <a:lnTo>
                    <a:pt x="32" y="1"/>
                  </a:lnTo>
                  <a:lnTo>
                    <a:pt x="30" y="0"/>
                  </a:lnTo>
                  <a:lnTo>
                    <a:pt x="30" y="1"/>
                  </a:lnTo>
                  <a:lnTo>
                    <a:pt x="29" y="3"/>
                  </a:lnTo>
                  <a:lnTo>
                    <a:pt x="26" y="5"/>
                  </a:lnTo>
                  <a:lnTo>
                    <a:pt x="23" y="8"/>
                  </a:lnTo>
                  <a:lnTo>
                    <a:pt x="21" y="11"/>
                  </a:lnTo>
                  <a:lnTo>
                    <a:pt x="18" y="13"/>
                  </a:lnTo>
                  <a:lnTo>
                    <a:pt x="17" y="15"/>
                  </a:lnTo>
                  <a:lnTo>
                    <a:pt x="15" y="16"/>
                  </a:lnTo>
                  <a:lnTo>
                    <a:pt x="14" y="16"/>
                  </a:lnTo>
                  <a:lnTo>
                    <a:pt x="13" y="17"/>
                  </a:lnTo>
                  <a:lnTo>
                    <a:pt x="11" y="17"/>
                  </a:lnTo>
                  <a:lnTo>
                    <a:pt x="11" y="19"/>
                  </a:lnTo>
                  <a:lnTo>
                    <a:pt x="10" y="19"/>
                  </a:lnTo>
                  <a:lnTo>
                    <a:pt x="10" y="20"/>
                  </a:lnTo>
                  <a:lnTo>
                    <a:pt x="9" y="22"/>
                  </a:lnTo>
                  <a:lnTo>
                    <a:pt x="9" y="23"/>
                  </a:lnTo>
                  <a:lnTo>
                    <a:pt x="9" y="24"/>
                  </a:lnTo>
                  <a:lnTo>
                    <a:pt x="9" y="26"/>
                  </a:lnTo>
                  <a:lnTo>
                    <a:pt x="10" y="28"/>
                  </a:lnTo>
                  <a:lnTo>
                    <a:pt x="10" y="32"/>
                  </a:lnTo>
                  <a:lnTo>
                    <a:pt x="11" y="35"/>
                  </a:lnTo>
                  <a:lnTo>
                    <a:pt x="11" y="38"/>
                  </a:lnTo>
                  <a:lnTo>
                    <a:pt x="11" y="39"/>
                  </a:lnTo>
                  <a:lnTo>
                    <a:pt x="11" y="40"/>
                  </a:lnTo>
                  <a:lnTo>
                    <a:pt x="11" y="42"/>
                  </a:lnTo>
                  <a:lnTo>
                    <a:pt x="10" y="43"/>
                  </a:lnTo>
                  <a:lnTo>
                    <a:pt x="10" y="45"/>
                  </a:lnTo>
                  <a:lnTo>
                    <a:pt x="9" y="46"/>
                  </a:lnTo>
                  <a:lnTo>
                    <a:pt x="7" y="46"/>
                  </a:lnTo>
                  <a:lnTo>
                    <a:pt x="6" y="47"/>
                  </a:lnTo>
                  <a:lnTo>
                    <a:pt x="3" y="49"/>
                  </a:lnTo>
                  <a:lnTo>
                    <a:pt x="0" y="50"/>
                  </a:lnTo>
                  <a:lnTo>
                    <a:pt x="2" y="51"/>
                  </a:lnTo>
                  <a:lnTo>
                    <a:pt x="5" y="54"/>
                  </a:lnTo>
                  <a:lnTo>
                    <a:pt x="5" y="54"/>
                  </a:lnTo>
                  <a:lnTo>
                    <a:pt x="5" y="55"/>
                  </a:lnTo>
                  <a:lnTo>
                    <a:pt x="5" y="57"/>
                  </a:lnTo>
                  <a:lnTo>
                    <a:pt x="5" y="58"/>
                  </a:lnTo>
                  <a:lnTo>
                    <a:pt x="5" y="59"/>
                  </a:lnTo>
                  <a:lnTo>
                    <a:pt x="5" y="61"/>
                  </a:lnTo>
                  <a:lnTo>
                    <a:pt x="5" y="61"/>
                  </a:lnTo>
                  <a:lnTo>
                    <a:pt x="5" y="62"/>
                  </a:lnTo>
                  <a:lnTo>
                    <a:pt x="3" y="63"/>
                  </a:lnTo>
                  <a:lnTo>
                    <a:pt x="3" y="63"/>
                  </a:lnTo>
                  <a:lnTo>
                    <a:pt x="3" y="65"/>
                  </a:lnTo>
                  <a:lnTo>
                    <a:pt x="3" y="66"/>
                  </a:lnTo>
                  <a:lnTo>
                    <a:pt x="5" y="67"/>
                  </a:lnTo>
                  <a:lnTo>
                    <a:pt x="5" y="67"/>
                  </a:lnTo>
                  <a:lnTo>
                    <a:pt x="6" y="69"/>
                  </a:lnTo>
                  <a:lnTo>
                    <a:pt x="7" y="69"/>
                  </a:lnTo>
                  <a:lnTo>
                    <a:pt x="9" y="70"/>
                  </a:lnTo>
                  <a:lnTo>
                    <a:pt x="10" y="70"/>
                  </a:lnTo>
                  <a:lnTo>
                    <a:pt x="11" y="72"/>
                  </a:lnTo>
                  <a:lnTo>
                    <a:pt x="13" y="73"/>
                  </a:lnTo>
                  <a:lnTo>
                    <a:pt x="13" y="74"/>
                  </a:lnTo>
                  <a:lnTo>
                    <a:pt x="14" y="74"/>
                  </a:lnTo>
                  <a:lnTo>
                    <a:pt x="15" y="76"/>
                  </a:lnTo>
                  <a:lnTo>
                    <a:pt x="15" y="77"/>
                  </a:lnTo>
                  <a:lnTo>
                    <a:pt x="17" y="80"/>
                  </a:lnTo>
                  <a:lnTo>
                    <a:pt x="19" y="81"/>
                  </a:lnTo>
                  <a:lnTo>
                    <a:pt x="21" y="82"/>
                  </a:lnTo>
                  <a:lnTo>
                    <a:pt x="22" y="84"/>
                  </a:lnTo>
                  <a:lnTo>
                    <a:pt x="23" y="85"/>
                  </a:lnTo>
                  <a:lnTo>
                    <a:pt x="25" y="86"/>
                  </a:lnTo>
                  <a:lnTo>
                    <a:pt x="26" y="88"/>
                  </a:lnTo>
                  <a:lnTo>
                    <a:pt x="26" y="89"/>
                  </a:lnTo>
                  <a:lnTo>
                    <a:pt x="29" y="92"/>
                  </a:lnTo>
                  <a:lnTo>
                    <a:pt x="29" y="93"/>
                  </a:lnTo>
                  <a:lnTo>
                    <a:pt x="29" y="93"/>
                  </a:lnTo>
                  <a:lnTo>
                    <a:pt x="30" y="93"/>
                  </a:lnTo>
                  <a:lnTo>
                    <a:pt x="33" y="92"/>
                  </a:lnTo>
                  <a:lnTo>
                    <a:pt x="36" y="92"/>
                  </a:lnTo>
                  <a:lnTo>
                    <a:pt x="37" y="90"/>
                  </a:lnTo>
                  <a:lnTo>
                    <a:pt x="41" y="89"/>
                  </a:lnTo>
                  <a:lnTo>
                    <a:pt x="44" y="86"/>
                  </a:lnTo>
                  <a:lnTo>
                    <a:pt x="46" y="85"/>
                  </a:lnTo>
                  <a:lnTo>
                    <a:pt x="48" y="84"/>
                  </a:lnTo>
                  <a:lnTo>
                    <a:pt x="50" y="81"/>
                  </a:lnTo>
                  <a:lnTo>
                    <a:pt x="53" y="80"/>
                  </a:lnTo>
                  <a:lnTo>
                    <a:pt x="56" y="77"/>
                  </a:lnTo>
                  <a:lnTo>
                    <a:pt x="60" y="76"/>
                  </a:lnTo>
                  <a:lnTo>
                    <a:pt x="61" y="74"/>
                  </a:lnTo>
                  <a:lnTo>
                    <a:pt x="63" y="74"/>
                  </a:lnTo>
                  <a:lnTo>
                    <a:pt x="65" y="73"/>
                  </a:lnTo>
                  <a:lnTo>
                    <a:pt x="68" y="72"/>
                  </a:lnTo>
                  <a:lnTo>
                    <a:pt x="69" y="72"/>
                  </a:lnTo>
                  <a:lnTo>
                    <a:pt x="71" y="70"/>
                  </a:lnTo>
                  <a:lnTo>
                    <a:pt x="72" y="70"/>
                  </a:lnTo>
                  <a:lnTo>
                    <a:pt x="72" y="69"/>
                  </a:lnTo>
                  <a:lnTo>
                    <a:pt x="73" y="69"/>
                  </a:lnTo>
                  <a:lnTo>
                    <a:pt x="73" y="69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77" name="Freeform 87"/>
            <p:cNvSpPr>
              <a:spLocks/>
            </p:cNvSpPr>
            <p:nvPr/>
          </p:nvSpPr>
          <p:spPr bwMode="auto">
            <a:xfrm>
              <a:off x="3238512" y="3996443"/>
              <a:ext cx="184645" cy="175638"/>
            </a:xfrm>
            <a:custGeom>
              <a:avLst/>
              <a:gdLst>
                <a:gd name="T0" fmla="*/ 62 w 82"/>
                <a:gd name="T1" fmla="*/ 60 h 78"/>
                <a:gd name="T2" fmla="*/ 61 w 82"/>
                <a:gd name="T3" fmla="*/ 52 h 78"/>
                <a:gd name="T4" fmla="*/ 61 w 82"/>
                <a:gd name="T5" fmla="*/ 48 h 78"/>
                <a:gd name="T6" fmla="*/ 63 w 82"/>
                <a:gd name="T7" fmla="*/ 45 h 78"/>
                <a:gd name="T8" fmla="*/ 66 w 82"/>
                <a:gd name="T9" fmla="*/ 44 h 78"/>
                <a:gd name="T10" fmla="*/ 73 w 82"/>
                <a:gd name="T11" fmla="*/ 39 h 78"/>
                <a:gd name="T12" fmla="*/ 81 w 82"/>
                <a:gd name="T13" fmla="*/ 31 h 78"/>
                <a:gd name="T14" fmla="*/ 82 w 82"/>
                <a:gd name="T15" fmla="*/ 28 h 78"/>
                <a:gd name="T16" fmla="*/ 81 w 82"/>
                <a:gd name="T17" fmla="*/ 21 h 78"/>
                <a:gd name="T18" fmla="*/ 79 w 82"/>
                <a:gd name="T19" fmla="*/ 17 h 78"/>
                <a:gd name="T20" fmla="*/ 78 w 82"/>
                <a:gd name="T21" fmla="*/ 14 h 78"/>
                <a:gd name="T22" fmla="*/ 74 w 82"/>
                <a:gd name="T23" fmla="*/ 13 h 78"/>
                <a:gd name="T24" fmla="*/ 71 w 82"/>
                <a:gd name="T25" fmla="*/ 10 h 78"/>
                <a:gd name="T26" fmla="*/ 70 w 82"/>
                <a:gd name="T27" fmla="*/ 8 h 78"/>
                <a:gd name="T28" fmla="*/ 69 w 82"/>
                <a:gd name="T29" fmla="*/ 1 h 78"/>
                <a:gd name="T30" fmla="*/ 67 w 82"/>
                <a:gd name="T31" fmla="*/ 0 h 78"/>
                <a:gd name="T32" fmla="*/ 59 w 82"/>
                <a:gd name="T33" fmla="*/ 1 h 78"/>
                <a:gd name="T34" fmla="*/ 54 w 82"/>
                <a:gd name="T35" fmla="*/ 2 h 78"/>
                <a:gd name="T36" fmla="*/ 51 w 82"/>
                <a:gd name="T37" fmla="*/ 4 h 78"/>
                <a:gd name="T38" fmla="*/ 48 w 82"/>
                <a:gd name="T39" fmla="*/ 5 h 78"/>
                <a:gd name="T40" fmla="*/ 47 w 82"/>
                <a:gd name="T41" fmla="*/ 8 h 78"/>
                <a:gd name="T42" fmla="*/ 46 w 82"/>
                <a:gd name="T43" fmla="*/ 10 h 78"/>
                <a:gd name="T44" fmla="*/ 43 w 82"/>
                <a:gd name="T45" fmla="*/ 12 h 78"/>
                <a:gd name="T46" fmla="*/ 39 w 82"/>
                <a:gd name="T47" fmla="*/ 10 h 78"/>
                <a:gd name="T48" fmla="*/ 36 w 82"/>
                <a:gd name="T49" fmla="*/ 8 h 78"/>
                <a:gd name="T50" fmla="*/ 32 w 82"/>
                <a:gd name="T51" fmla="*/ 2 h 78"/>
                <a:gd name="T52" fmla="*/ 28 w 82"/>
                <a:gd name="T53" fmla="*/ 4 h 78"/>
                <a:gd name="T54" fmla="*/ 23 w 82"/>
                <a:gd name="T55" fmla="*/ 8 h 78"/>
                <a:gd name="T56" fmla="*/ 19 w 82"/>
                <a:gd name="T57" fmla="*/ 10 h 78"/>
                <a:gd name="T58" fmla="*/ 17 w 82"/>
                <a:gd name="T59" fmla="*/ 14 h 78"/>
                <a:gd name="T60" fmla="*/ 15 w 82"/>
                <a:gd name="T61" fmla="*/ 18 h 78"/>
                <a:gd name="T62" fmla="*/ 13 w 82"/>
                <a:gd name="T63" fmla="*/ 23 h 78"/>
                <a:gd name="T64" fmla="*/ 9 w 82"/>
                <a:gd name="T65" fmla="*/ 27 h 78"/>
                <a:gd name="T66" fmla="*/ 4 w 82"/>
                <a:gd name="T67" fmla="*/ 28 h 78"/>
                <a:gd name="T68" fmla="*/ 0 w 82"/>
                <a:gd name="T69" fmla="*/ 29 h 78"/>
                <a:gd name="T70" fmla="*/ 1 w 82"/>
                <a:gd name="T71" fmla="*/ 35 h 78"/>
                <a:gd name="T72" fmla="*/ 2 w 82"/>
                <a:gd name="T73" fmla="*/ 37 h 78"/>
                <a:gd name="T74" fmla="*/ 4 w 82"/>
                <a:gd name="T75" fmla="*/ 39 h 78"/>
                <a:gd name="T76" fmla="*/ 11 w 82"/>
                <a:gd name="T77" fmla="*/ 41 h 78"/>
                <a:gd name="T78" fmla="*/ 13 w 82"/>
                <a:gd name="T79" fmla="*/ 41 h 78"/>
                <a:gd name="T80" fmla="*/ 19 w 82"/>
                <a:gd name="T81" fmla="*/ 41 h 78"/>
                <a:gd name="T82" fmla="*/ 21 w 82"/>
                <a:gd name="T83" fmla="*/ 44 h 78"/>
                <a:gd name="T84" fmla="*/ 23 w 82"/>
                <a:gd name="T85" fmla="*/ 47 h 78"/>
                <a:gd name="T86" fmla="*/ 24 w 82"/>
                <a:gd name="T87" fmla="*/ 50 h 78"/>
                <a:gd name="T88" fmla="*/ 27 w 82"/>
                <a:gd name="T89" fmla="*/ 52 h 78"/>
                <a:gd name="T90" fmla="*/ 31 w 82"/>
                <a:gd name="T91" fmla="*/ 55 h 78"/>
                <a:gd name="T92" fmla="*/ 34 w 82"/>
                <a:gd name="T93" fmla="*/ 58 h 78"/>
                <a:gd name="T94" fmla="*/ 34 w 82"/>
                <a:gd name="T95" fmla="*/ 60 h 78"/>
                <a:gd name="T96" fmla="*/ 35 w 82"/>
                <a:gd name="T97" fmla="*/ 64 h 78"/>
                <a:gd name="T98" fmla="*/ 39 w 82"/>
                <a:gd name="T99" fmla="*/ 68 h 78"/>
                <a:gd name="T100" fmla="*/ 44 w 82"/>
                <a:gd name="T101" fmla="*/ 73 h 78"/>
                <a:gd name="T102" fmla="*/ 51 w 82"/>
                <a:gd name="T103" fmla="*/ 77 h 78"/>
                <a:gd name="T104" fmla="*/ 58 w 82"/>
                <a:gd name="T105" fmla="*/ 75 h 78"/>
                <a:gd name="T106" fmla="*/ 61 w 82"/>
                <a:gd name="T107" fmla="*/ 73 h 78"/>
                <a:gd name="T108" fmla="*/ 63 w 82"/>
                <a:gd name="T109" fmla="*/ 68 h 78"/>
                <a:gd name="T110" fmla="*/ 63 w 82"/>
                <a:gd name="T111" fmla="*/ 66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2" h="78">
                  <a:moveTo>
                    <a:pt x="63" y="66"/>
                  </a:moveTo>
                  <a:lnTo>
                    <a:pt x="62" y="63"/>
                  </a:lnTo>
                  <a:lnTo>
                    <a:pt x="62" y="60"/>
                  </a:lnTo>
                  <a:lnTo>
                    <a:pt x="62" y="56"/>
                  </a:lnTo>
                  <a:lnTo>
                    <a:pt x="61" y="54"/>
                  </a:lnTo>
                  <a:lnTo>
                    <a:pt x="61" y="52"/>
                  </a:lnTo>
                  <a:lnTo>
                    <a:pt x="61" y="51"/>
                  </a:lnTo>
                  <a:lnTo>
                    <a:pt x="61" y="50"/>
                  </a:lnTo>
                  <a:lnTo>
                    <a:pt x="61" y="48"/>
                  </a:lnTo>
                  <a:lnTo>
                    <a:pt x="62" y="47"/>
                  </a:lnTo>
                  <a:lnTo>
                    <a:pt x="62" y="47"/>
                  </a:lnTo>
                  <a:lnTo>
                    <a:pt x="63" y="45"/>
                  </a:lnTo>
                  <a:lnTo>
                    <a:pt x="65" y="45"/>
                  </a:lnTo>
                  <a:lnTo>
                    <a:pt x="66" y="44"/>
                  </a:lnTo>
                  <a:lnTo>
                    <a:pt x="66" y="44"/>
                  </a:lnTo>
                  <a:lnTo>
                    <a:pt x="67" y="43"/>
                  </a:lnTo>
                  <a:lnTo>
                    <a:pt x="70" y="41"/>
                  </a:lnTo>
                  <a:lnTo>
                    <a:pt x="73" y="39"/>
                  </a:lnTo>
                  <a:lnTo>
                    <a:pt x="75" y="36"/>
                  </a:lnTo>
                  <a:lnTo>
                    <a:pt x="78" y="33"/>
                  </a:lnTo>
                  <a:lnTo>
                    <a:pt x="81" y="31"/>
                  </a:lnTo>
                  <a:lnTo>
                    <a:pt x="82" y="29"/>
                  </a:lnTo>
                  <a:lnTo>
                    <a:pt x="82" y="28"/>
                  </a:lnTo>
                  <a:lnTo>
                    <a:pt x="82" y="28"/>
                  </a:lnTo>
                  <a:lnTo>
                    <a:pt x="82" y="27"/>
                  </a:lnTo>
                  <a:lnTo>
                    <a:pt x="82" y="24"/>
                  </a:lnTo>
                  <a:lnTo>
                    <a:pt x="81" y="21"/>
                  </a:lnTo>
                  <a:lnTo>
                    <a:pt x="81" y="20"/>
                  </a:lnTo>
                  <a:lnTo>
                    <a:pt x="81" y="18"/>
                  </a:lnTo>
                  <a:lnTo>
                    <a:pt x="79" y="17"/>
                  </a:lnTo>
                  <a:lnTo>
                    <a:pt x="79" y="16"/>
                  </a:lnTo>
                  <a:lnTo>
                    <a:pt x="78" y="14"/>
                  </a:lnTo>
                  <a:lnTo>
                    <a:pt x="78" y="14"/>
                  </a:lnTo>
                  <a:lnTo>
                    <a:pt x="77" y="13"/>
                  </a:lnTo>
                  <a:lnTo>
                    <a:pt x="75" y="13"/>
                  </a:lnTo>
                  <a:lnTo>
                    <a:pt x="74" y="13"/>
                  </a:lnTo>
                  <a:lnTo>
                    <a:pt x="74" y="12"/>
                  </a:lnTo>
                  <a:lnTo>
                    <a:pt x="73" y="12"/>
                  </a:lnTo>
                  <a:lnTo>
                    <a:pt x="71" y="10"/>
                  </a:lnTo>
                  <a:lnTo>
                    <a:pt x="71" y="9"/>
                  </a:lnTo>
                  <a:lnTo>
                    <a:pt x="70" y="8"/>
                  </a:lnTo>
                  <a:lnTo>
                    <a:pt x="70" y="8"/>
                  </a:lnTo>
                  <a:lnTo>
                    <a:pt x="69" y="6"/>
                  </a:lnTo>
                  <a:lnTo>
                    <a:pt x="69" y="4"/>
                  </a:lnTo>
                  <a:lnTo>
                    <a:pt x="69" y="1"/>
                  </a:lnTo>
                  <a:lnTo>
                    <a:pt x="69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3" y="1"/>
                  </a:lnTo>
                  <a:lnTo>
                    <a:pt x="62" y="1"/>
                  </a:lnTo>
                  <a:lnTo>
                    <a:pt x="59" y="1"/>
                  </a:lnTo>
                  <a:lnTo>
                    <a:pt x="57" y="2"/>
                  </a:lnTo>
                  <a:lnTo>
                    <a:pt x="55" y="2"/>
                  </a:lnTo>
                  <a:lnTo>
                    <a:pt x="54" y="2"/>
                  </a:lnTo>
                  <a:lnTo>
                    <a:pt x="52" y="2"/>
                  </a:lnTo>
                  <a:lnTo>
                    <a:pt x="51" y="2"/>
                  </a:lnTo>
                  <a:lnTo>
                    <a:pt x="51" y="4"/>
                  </a:lnTo>
                  <a:lnTo>
                    <a:pt x="50" y="4"/>
                  </a:lnTo>
                  <a:lnTo>
                    <a:pt x="50" y="5"/>
                  </a:lnTo>
                  <a:lnTo>
                    <a:pt x="48" y="5"/>
                  </a:lnTo>
                  <a:lnTo>
                    <a:pt x="48" y="6"/>
                  </a:lnTo>
                  <a:lnTo>
                    <a:pt x="48" y="8"/>
                  </a:lnTo>
                  <a:lnTo>
                    <a:pt x="47" y="8"/>
                  </a:lnTo>
                  <a:lnTo>
                    <a:pt x="47" y="9"/>
                  </a:lnTo>
                  <a:lnTo>
                    <a:pt x="46" y="10"/>
                  </a:lnTo>
                  <a:lnTo>
                    <a:pt x="46" y="10"/>
                  </a:lnTo>
                  <a:lnTo>
                    <a:pt x="44" y="10"/>
                  </a:lnTo>
                  <a:lnTo>
                    <a:pt x="43" y="12"/>
                  </a:lnTo>
                  <a:lnTo>
                    <a:pt x="43" y="12"/>
                  </a:lnTo>
                  <a:lnTo>
                    <a:pt x="42" y="10"/>
                  </a:lnTo>
                  <a:lnTo>
                    <a:pt x="40" y="10"/>
                  </a:lnTo>
                  <a:lnTo>
                    <a:pt x="39" y="10"/>
                  </a:lnTo>
                  <a:lnTo>
                    <a:pt x="38" y="9"/>
                  </a:lnTo>
                  <a:lnTo>
                    <a:pt x="38" y="9"/>
                  </a:lnTo>
                  <a:lnTo>
                    <a:pt x="36" y="8"/>
                  </a:lnTo>
                  <a:lnTo>
                    <a:pt x="35" y="8"/>
                  </a:lnTo>
                  <a:lnTo>
                    <a:pt x="35" y="6"/>
                  </a:lnTo>
                  <a:lnTo>
                    <a:pt x="32" y="2"/>
                  </a:lnTo>
                  <a:lnTo>
                    <a:pt x="31" y="1"/>
                  </a:lnTo>
                  <a:lnTo>
                    <a:pt x="29" y="2"/>
                  </a:lnTo>
                  <a:lnTo>
                    <a:pt x="28" y="4"/>
                  </a:lnTo>
                  <a:lnTo>
                    <a:pt x="27" y="5"/>
                  </a:lnTo>
                  <a:lnTo>
                    <a:pt x="24" y="6"/>
                  </a:lnTo>
                  <a:lnTo>
                    <a:pt x="23" y="8"/>
                  </a:lnTo>
                  <a:lnTo>
                    <a:pt x="21" y="9"/>
                  </a:lnTo>
                  <a:lnTo>
                    <a:pt x="20" y="10"/>
                  </a:lnTo>
                  <a:lnTo>
                    <a:pt x="19" y="10"/>
                  </a:lnTo>
                  <a:lnTo>
                    <a:pt x="19" y="12"/>
                  </a:lnTo>
                  <a:lnTo>
                    <a:pt x="17" y="13"/>
                  </a:lnTo>
                  <a:lnTo>
                    <a:pt x="17" y="14"/>
                  </a:lnTo>
                  <a:lnTo>
                    <a:pt x="16" y="16"/>
                  </a:lnTo>
                  <a:lnTo>
                    <a:pt x="16" y="17"/>
                  </a:lnTo>
                  <a:lnTo>
                    <a:pt x="15" y="18"/>
                  </a:lnTo>
                  <a:lnTo>
                    <a:pt x="15" y="20"/>
                  </a:lnTo>
                  <a:lnTo>
                    <a:pt x="15" y="21"/>
                  </a:lnTo>
                  <a:lnTo>
                    <a:pt x="13" y="23"/>
                  </a:lnTo>
                  <a:lnTo>
                    <a:pt x="12" y="24"/>
                  </a:lnTo>
                  <a:lnTo>
                    <a:pt x="11" y="25"/>
                  </a:lnTo>
                  <a:lnTo>
                    <a:pt x="9" y="27"/>
                  </a:lnTo>
                  <a:lnTo>
                    <a:pt x="8" y="27"/>
                  </a:lnTo>
                  <a:lnTo>
                    <a:pt x="7" y="28"/>
                  </a:lnTo>
                  <a:lnTo>
                    <a:pt x="4" y="28"/>
                  </a:lnTo>
                  <a:lnTo>
                    <a:pt x="1" y="29"/>
                  </a:lnTo>
                  <a:lnTo>
                    <a:pt x="1" y="29"/>
                  </a:lnTo>
                  <a:lnTo>
                    <a:pt x="0" y="29"/>
                  </a:lnTo>
                  <a:lnTo>
                    <a:pt x="0" y="31"/>
                  </a:lnTo>
                  <a:lnTo>
                    <a:pt x="0" y="33"/>
                  </a:lnTo>
                  <a:lnTo>
                    <a:pt x="1" y="35"/>
                  </a:lnTo>
                  <a:lnTo>
                    <a:pt x="1" y="35"/>
                  </a:lnTo>
                  <a:lnTo>
                    <a:pt x="1" y="36"/>
                  </a:lnTo>
                  <a:lnTo>
                    <a:pt x="2" y="37"/>
                  </a:lnTo>
                  <a:lnTo>
                    <a:pt x="2" y="37"/>
                  </a:lnTo>
                  <a:lnTo>
                    <a:pt x="4" y="39"/>
                  </a:lnTo>
                  <a:lnTo>
                    <a:pt x="4" y="39"/>
                  </a:lnTo>
                  <a:lnTo>
                    <a:pt x="5" y="39"/>
                  </a:lnTo>
                  <a:lnTo>
                    <a:pt x="9" y="40"/>
                  </a:lnTo>
                  <a:lnTo>
                    <a:pt x="11" y="41"/>
                  </a:lnTo>
                  <a:lnTo>
                    <a:pt x="11" y="41"/>
                  </a:lnTo>
                  <a:lnTo>
                    <a:pt x="12" y="41"/>
                  </a:lnTo>
                  <a:lnTo>
                    <a:pt x="13" y="41"/>
                  </a:lnTo>
                  <a:lnTo>
                    <a:pt x="16" y="41"/>
                  </a:lnTo>
                  <a:lnTo>
                    <a:pt x="17" y="41"/>
                  </a:lnTo>
                  <a:lnTo>
                    <a:pt x="19" y="41"/>
                  </a:lnTo>
                  <a:lnTo>
                    <a:pt x="19" y="43"/>
                  </a:lnTo>
                  <a:lnTo>
                    <a:pt x="20" y="43"/>
                  </a:lnTo>
                  <a:lnTo>
                    <a:pt x="21" y="44"/>
                  </a:lnTo>
                  <a:lnTo>
                    <a:pt x="23" y="44"/>
                  </a:lnTo>
                  <a:lnTo>
                    <a:pt x="23" y="45"/>
                  </a:lnTo>
                  <a:lnTo>
                    <a:pt x="23" y="47"/>
                  </a:lnTo>
                  <a:lnTo>
                    <a:pt x="23" y="48"/>
                  </a:lnTo>
                  <a:lnTo>
                    <a:pt x="24" y="48"/>
                  </a:lnTo>
                  <a:lnTo>
                    <a:pt x="24" y="50"/>
                  </a:lnTo>
                  <a:lnTo>
                    <a:pt x="25" y="51"/>
                  </a:lnTo>
                  <a:lnTo>
                    <a:pt x="25" y="52"/>
                  </a:lnTo>
                  <a:lnTo>
                    <a:pt x="27" y="52"/>
                  </a:lnTo>
                  <a:lnTo>
                    <a:pt x="28" y="54"/>
                  </a:lnTo>
                  <a:lnTo>
                    <a:pt x="28" y="54"/>
                  </a:lnTo>
                  <a:lnTo>
                    <a:pt x="31" y="55"/>
                  </a:lnTo>
                  <a:lnTo>
                    <a:pt x="32" y="58"/>
                  </a:lnTo>
                  <a:lnTo>
                    <a:pt x="32" y="58"/>
                  </a:lnTo>
                  <a:lnTo>
                    <a:pt x="34" y="58"/>
                  </a:lnTo>
                  <a:lnTo>
                    <a:pt x="34" y="59"/>
                  </a:lnTo>
                  <a:lnTo>
                    <a:pt x="34" y="59"/>
                  </a:lnTo>
                  <a:lnTo>
                    <a:pt x="34" y="60"/>
                  </a:lnTo>
                  <a:lnTo>
                    <a:pt x="34" y="62"/>
                  </a:lnTo>
                  <a:lnTo>
                    <a:pt x="34" y="63"/>
                  </a:lnTo>
                  <a:lnTo>
                    <a:pt x="35" y="64"/>
                  </a:lnTo>
                  <a:lnTo>
                    <a:pt x="35" y="66"/>
                  </a:lnTo>
                  <a:lnTo>
                    <a:pt x="36" y="67"/>
                  </a:lnTo>
                  <a:lnTo>
                    <a:pt x="39" y="68"/>
                  </a:lnTo>
                  <a:lnTo>
                    <a:pt x="40" y="70"/>
                  </a:lnTo>
                  <a:lnTo>
                    <a:pt x="42" y="71"/>
                  </a:lnTo>
                  <a:lnTo>
                    <a:pt x="44" y="73"/>
                  </a:lnTo>
                  <a:lnTo>
                    <a:pt x="47" y="74"/>
                  </a:lnTo>
                  <a:lnTo>
                    <a:pt x="48" y="75"/>
                  </a:lnTo>
                  <a:lnTo>
                    <a:pt x="51" y="77"/>
                  </a:lnTo>
                  <a:lnTo>
                    <a:pt x="52" y="78"/>
                  </a:lnTo>
                  <a:lnTo>
                    <a:pt x="55" y="77"/>
                  </a:lnTo>
                  <a:lnTo>
                    <a:pt x="58" y="75"/>
                  </a:lnTo>
                  <a:lnTo>
                    <a:pt x="59" y="75"/>
                  </a:lnTo>
                  <a:lnTo>
                    <a:pt x="61" y="74"/>
                  </a:lnTo>
                  <a:lnTo>
                    <a:pt x="61" y="73"/>
                  </a:lnTo>
                  <a:lnTo>
                    <a:pt x="62" y="71"/>
                  </a:lnTo>
                  <a:lnTo>
                    <a:pt x="62" y="70"/>
                  </a:lnTo>
                  <a:lnTo>
                    <a:pt x="63" y="68"/>
                  </a:lnTo>
                  <a:lnTo>
                    <a:pt x="63" y="67"/>
                  </a:lnTo>
                  <a:lnTo>
                    <a:pt x="63" y="66"/>
                  </a:lnTo>
                  <a:lnTo>
                    <a:pt x="63" y="66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78" name="Freeform 88"/>
            <p:cNvSpPr>
              <a:spLocks/>
            </p:cNvSpPr>
            <p:nvPr/>
          </p:nvSpPr>
          <p:spPr bwMode="auto">
            <a:xfrm>
              <a:off x="3492961" y="4095522"/>
              <a:ext cx="231933" cy="240940"/>
            </a:xfrm>
            <a:custGeom>
              <a:avLst/>
              <a:gdLst>
                <a:gd name="T0" fmla="*/ 102 w 103"/>
                <a:gd name="T1" fmla="*/ 88 h 107"/>
                <a:gd name="T2" fmla="*/ 103 w 103"/>
                <a:gd name="T3" fmla="*/ 83 h 107"/>
                <a:gd name="T4" fmla="*/ 103 w 103"/>
                <a:gd name="T5" fmla="*/ 72 h 107"/>
                <a:gd name="T6" fmla="*/ 103 w 103"/>
                <a:gd name="T7" fmla="*/ 66 h 107"/>
                <a:gd name="T8" fmla="*/ 102 w 103"/>
                <a:gd name="T9" fmla="*/ 60 h 107"/>
                <a:gd name="T10" fmla="*/ 96 w 103"/>
                <a:gd name="T11" fmla="*/ 51 h 107"/>
                <a:gd name="T12" fmla="*/ 92 w 103"/>
                <a:gd name="T13" fmla="*/ 50 h 107"/>
                <a:gd name="T14" fmla="*/ 87 w 103"/>
                <a:gd name="T15" fmla="*/ 47 h 107"/>
                <a:gd name="T16" fmla="*/ 84 w 103"/>
                <a:gd name="T17" fmla="*/ 45 h 107"/>
                <a:gd name="T18" fmla="*/ 83 w 103"/>
                <a:gd name="T19" fmla="*/ 41 h 107"/>
                <a:gd name="T20" fmla="*/ 79 w 103"/>
                <a:gd name="T21" fmla="*/ 38 h 107"/>
                <a:gd name="T22" fmla="*/ 75 w 103"/>
                <a:gd name="T23" fmla="*/ 37 h 107"/>
                <a:gd name="T24" fmla="*/ 70 w 103"/>
                <a:gd name="T25" fmla="*/ 38 h 107"/>
                <a:gd name="T26" fmla="*/ 66 w 103"/>
                <a:gd name="T27" fmla="*/ 39 h 107"/>
                <a:gd name="T28" fmla="*/ 62 w 103"/>
                <a:gd name="T29" fmla="*/ 38 h 107"/>
                <a:gd name="T30" fmla="*/ 58 w 103"/>
                <a:gd name="T31" fmla="*/ 33 h 107"/>
                <a:gd name="T32" fmla="*/ 56 w 103"/>
                <a:gd name="T33" fmla="*/ 27 h 107"/>
                <a:gd name="T34" fmla="*/ 56 w 103"/>
                <a:gd name="T35" fmla="*/ 20 h 107"/>
                <a:gd name="T36" fmla="*/ 54 w 103"/>
                <a:gd name="T37" fmla="*/ 15 h 107"/>
                <a:gd name="T38" fmla="*/ 50 w 103"/>
                <a:gd name="T39" fmla="*/ 12 h 107"/>
                <a:gd name="T40" fmla="*/ 43 w 103"/>
                <a:gd name="T41" fmla="*/ 11 h 107"/>
                <a:gd name="T42" fmla="*/ 41 w 103"/>
                <a:gd name="T43" fmla="*/ 12 h 107"/>
                <a:gd name="T44" fmla="*/ 35 w 103"/>
                <a:gd name="T45" fmla="*/ 12 h 107"/>
                <a:gd name="T46" fmla="*/ 30 w 103"/>
                <a:gd name="T47" fmla="*/ 10 h 107"/>
                <a:gd name="T48" fmla="*/ 26 w 103"/>
                <a:gd name="T49" fmla="*/ 7 h 107"/>
                <a:gd name="T50" fmla="*/ 23 w 103"/>
                <a:gd name="T51" fmla="*/ 1 h 107"/>
                <a:gd name="T52" fmla="*/ 19 w 103"/>
                <a:gd name="T53" fmla="*/ 6 h 107"/>
                <a:gd name="T54" fmla="*/ 14 w 103"/>
                <a:gd name="T55" fmla="*/ 11 h 107"/>
                <a:gd name="T56" fmla="*/ 11 w 103"/>
                <a:gd name="T57" fmla="*/ 15 h 107"/>
                <a:gd name="T58" fmla="*/ 11 w 103"/>
                <a:gd name="T59" fmla="*/ 23 h 107"/>
                <a:gd name="T60" fmla="*/ 12 w 103"/>
                <a:gd name="T61" fmla="*/ 34 h 107"/>
                <a:gd name="T62" fmla="*/ 14 w 103"/>
                <a:gd name="T63" fmla="*/ 46 h 107"/>
                <a:gd name="T64" fmla="*/ 12 w 103"/>
                <a:gd name="T65" fmla="*/ 53 h 107"/>
                <a:gd name="T66" fmla="*/ 8 w 103"/>
                <a:gd name="T67" fmla="*/ 56 h 107"/>
                <a:gd name="T68" fmla="*/ 2 w 103"/>
                <a:gd name="T69" fmla="*/ 60 h 107"/>
                <a:gd name="T70" fmla="*/ 11 w 103"/>
                <a:gd name="T71" fmla="*/ 68 h 107"/>
                <a:gd name="T72" fmla="*/ 22 w 103"/>
                <a:gd name="T73" fmla="*/ 78 h 107"/>
                <a:gd name="T74" fmla="*/ 26 w 103"/>
                <a:gd name="T75" fmla="*/ 81 h 107"/>
                <a:gd name="T76" fmla="*/ 33 w 103"/>
                <a:gd name="T77" fmla="*/ 84 h 107"/>
                <a:gd name="T78" fmla="*/ 38 w 103"/>
                <a:gd name="T79" fmla="*/ 87 h 107"/>
                <a:gd name="T80" fmla="*/ 41 w 103"/>
                <a:gd name="T81" fmla="*/ 91 h 107"/>
                <a:gd name="T82" fmla="*/ 43 w 103"/>
                <a:gd name="T83" fmla="*/ 92 h 107"/>
                <a:gd name="T84" fmla="*/ 49 w 103"/>
                <a:gd name="T85" fmla="*/ 93 h 107"/>
                <a:gd name="T86" fmla="*/ 57 w 103"/>
                <a:gd name="T87" fmla="*/ 97 h 107"/>
                <a:gd name="T88" fmla="*/ 61 w 103"/>
                <a:gd name="T89" fmla="*/ 100 h 107"/>
                <a:gd name="T90" fmla="*/ 66 w 103"/>
                <a:gd name="T91" fmla="*/ 101 h 107"/>
                <a:gd name="T92" fmla="*/ 77 w 103"/>
                <a:gd name="T93" fmla="*/ 103 h 107"/>
                <a:gd name="T94" fmla="*/ 84 w 103"/>
                <a:gd name="T95" fmla="*/ 107 h 107"/>
                <a:gd name="T96" fmla="*/ 92 w 103"/>
                <a:gd name="T97" fmla="*/ 100 h 107"/>
                <a:gd name="T98" fmla="*/ 99 w 103"/>
                <a:gd name="T99" fmla="*/ 92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3" h="107">
                  <a:moveTo>
                    <a:pt x="99" y="92"/>
                  </a:moveTo>
                  <a:lnTo>
                    <a:pt x="100" y="91"/>
                  </a:lnTo>
                  <a:lnTo>
                    <a:pt x="102" y="89"/>
                  </a:lnTo>
                  <a:lnTo>
                    <a:pt x="102" y="88"/>
                  </a:lnTo>
                  <a:lnTo>
                    <a:pt x="103" y="87"/>
                  </a:lnTo>
                  <a:lnTo>
                    <a:pt x="103" y="85"/>
                  </a:lnTo>
                  <a:lnTo>
                    <a:pt x="103" y="84"/>
                  </a:lnTo>
                  <a:lnTo>
                    <a:pt x="103" y="83"/>
                  </a:lnTo>
                  <a:lnTo>
                    <a:pt x="103" y="81"/>
                  </a:lnTo>
                  <a:lnTo>
                    <a:pt x="103" y="78"/>
                  </a:lnTo>
                  <a:lnTo>
                    <a:pt x="103" y="76"/>
                  </a:lnTo>
                  <a:lnTo>
                    <a:pt x="103" y="72"/>
                  </a:lnTo>
                  <a:lnTo>
                    <a:pt x="103" y="70"/>
                  </a:lnTo>
                  <a:lnTo>
                    <a:pt x="103" y="69"/>
                  </a:lnTo>
                  <a:lnTo>
                    <a:pt x="103" y="68"/>
                  </a:lnTo>
                  <a:lnTo>
                    <a:pt x="103" y="66"/>
                  </a:lnTo>
                  <a:lnTo>
                    <a:pt x="103" y="65"/>
                  </a:lnTo>
                  <a:lnTo>
                    <a:pt x="102" y="62"/>
                  </a:lnTo>
                  <a:lnTo>
                    <a:pt x="102" y="61"/>
                  </a:lnTo>
                  <a:lnTo>
                    <a:pt x="102" y="60"/>
                  </a:lnTo>
                  <a:lnTo>
                    <a:pt x="100" y="58"/>
                  </a:lnTo>
                  <a:lnTo>
                    <a:pt x="99" y="56"/>
                  </a:lnTo>
                  <a:lnTo>
                    <a:pt x="97" y="53"/>
                  </a:lnTo>
                  <a:lnTo>
                    <a:pt x="96" y="51"/>
                  </a:lnTo>
                  <a:lnTo>
                    <a:pt x="96" y="51"/>
                  </a:lnTo>
                  <a:lnTo>
                    <a:pt x="96" y="51"/>
                  </a:lnTo>
                  <a:lnTo>
                    <a:pt x="95" y="50"/>
                  </a:lnTo>
                  <a:lnTo>
                    <a:pt x="92" y="50"/>
                  </a:lnTo>
                  <a:lnTo>
                    <a:pt x="91" y="49"/>
                  </a:lnTo>
                  <a:lnTo>
                    <a:pt x="89" y="49"/>
                  </a:lnTo>
                  <a:lnTo>
                    <a:pt x="88" y="49"/>
                  </a:lnTo>
                  <a:lnTo>
                    <a:pt x="87" y="47"/>
                  </a:lnTo>
                  <a:lnTo>
                    <a:pt x="85" y="47"/>
                  </a:lnTo>
                  <a:lnTo>
                    <a:pt x="85" y="46"/>
                  </a:lnTo>
                  <a:lnTo>
                    <a:pt x="84" y="45"/>
                  </a:lnTo>
                  <a:lnTo>
                    <a:pt x="84" y="45"/>
                  </a:lnTo>
                  <a:lnTo>
                    <a:pt x="84" y="43"/>
                  </a:lnTo>
                  <a:lnTo>
                    <a:pt x="84" y="43"/>
                  </a:lnTo>
                  <a:lnTo>
                    <a:pt x="83" y="42"/>
                  </a:lnTo>
                  <a:lnTo>
                    <a:pt x="83" y="41"/>
                  </a:lnTo>
                  <a:lnTo>
                    <a:pt x="83" y="41"/>
                  </a:lnTo>
                  <a:lnTo>
                    <a:pt x="81" y="39"/>
                  </a:lnTo>
                  <a:lnTo>
                    <a:pt x="80" y="39"/>
                  </a:lnTo>
                  <a:lnTo>
                    <a:pt x="79" y="38"/>
                  </a:lnTo>
                  <a:lnTo>
                    <a:pt x="77" y="38"/>
                  </a:lnTo>
                  <a:lnTo>
                    <a:pt x="77" y="37"/>
                  </a:lnTo>
                  <a:lnTo>
                    <a:pt x="76" y="37"/>
                  </a:lnTo>
                  <a:lnTo>
                    <a:pt x="75" y="37"/>
                  </a:lnTo>
                  <a:lnTo>
                    <a:pt x="73" y="37"/>
                  </a:lnTo>
                  <a:lnTo>
                    <a:pt x="72" y="37"/>
                  </a:lnTo>
                  <a:lnTo>
                    <a:pt x="70" y="37"/>
                  </a:lnTo>
                  <a:lnTo>
                    <a:pt x="70" y="38"/>
                  </a:lnTo>
                  <a:lnTo>
                    <a:pt x="69" y="38"/>
                  </a:lnTo>
                  <a:lnTo>
                    <a:pt x="68" y="39"/>
                  </a:lnTo>
                  <a:lnTo>
                    <a:pt x="68" y="39"/>
                  </a:lnTo>
                  <a:lnTo>
                    <a:pt x="66" y="39"/>
                  </a:lnTo>
                  <a:lnTo>
                    <a:pt x="65" y="39"/>
                  </a:lnTo>
                  <a:lnTo>
                    <a:pt x="64" y="39"/>
                  </a:lnTo>
                  <a:lnTo>
                    <a:pt x="64" y="39"/>
                  </a:lnTo>
                  <a:lnTo>
                    <a:pt x="62" y="38"/>
                  </a:lnTo>
                  <a:lnTo>
                    <a:pt x="61" y="37"/>
                  </a:lnTo>
                  <a:lnTo>
                    <a:pt x="60" y="35"/>
                  </a:lnTo>
                  <a:lnTo>
                    <a:pt x="60" y="34"/>
                  </a:lnTo>
                  <a:lnTo>
                    <a:pt x="58" y="33"/>
                  </a:lnTo>
                  <a:lnTo>
                    <a:pt x="58" y="31"/>
                  </a:lnTo>
                  <a:lnTo>
                    <a:pt x="57" y="30"/>
                  </a:lnTo>
                  <a:lnTo>
                    <a:pt x="57" y="29"/>
                  </a:lnTo>
                  <a:lnTo>
                    <a:pt x="56" y="27"/>
                  </a:lnTo>
                  <a:lnTo>
                    <a:pt x="56" y="27"/>
                  </a:lnTo>
                  <a:lnTo>
                    <a:pt x="57" y="24"/>
                  </a:lnTo>
                  <a:lnTo>
                    <a:pt x="56" y="23"/>
                  </a:lnTo>
                  <a:lnTo>
                    <a:pt x="56" y="20"/>
                  </a:lnTo>
                  <a:lnTo>
                    <a:pt x="56" y="18"/>
                  </a:lnTo>
                  <a:lnTo>
                    <a:pt x="56" y="16"/>
                  </a:lnTo>
                  <a:lnTo>
                    <a:pt x="54" y="16"/>
                  </a:lnTo>
                  <a:lnTo>
                    <a:pt x="54" y="15"/>
                  </a:lnTo>
                  <a:lnTo>
                    <a:pt x="53" y="14"/>
                  </a:lnTo>
                  <a:lnTo>
                    <a:pt x="53" y="14"/>
                  </a:lnTo>
                  <a:lnTo>
                    <a:pt x="52" y="12"/>
                  </a:lnTo>
                  <a:lnTo>
                    <a:pt x="50" y="12"/>
                  </a:lnTo>
                  <a:lnTo>
                    <a:pt x="49" y="12"/>
                  </a:lnTo>
                  <a:lnTo>
                    <a:pt x="48" y="11"/>
                  </a:lnTo>
                  <a:lnTo>
                    <a:pt x="45" y="11"/>
                  </a:lnTo>
                  <a:lnTo>
                    <a:pt x="43" y="11"/>
                  </a:lnTo>
                  <a:lnTo>
                    <a:pt x="42" y="11"/>
                  </a:lnTo>
                  <a:lnTo>
                    <a:pt x="42" y="11"/>
                  </a:lnTo>
                  <a:lnTo>
                    <a:pt x="41" y="12"/>
                  </a:lnTo>
                  <a:lnTo>
                    <a:pt x="41" y="12"/>
                  </a:lnTo>
                  <a:lnTo>
                    <a:pt x="39" y="12"/>
                  </a:lnTo>
                  <a:lnTo>
                    <a:pt x="38" y="12"/>
                  </a:lnTo>
                  <a:lnTo>
                    <a:pt x="37" y="12"/>
                  </a:lnTo>
                  <a:lnTo>
                    <a:pt x="35" y="12"/>
                  </a:lnTo>
                  <a:lnTo>
                    <a:pt x="34" y="11"/>
                  </a:lnTo>
                  <a:lnTo>
                    <a:pt x="33" y="11"/>
                  </a:lnTo>
                  <a:lnTo>
                    <a:pt x="31" y="11"/>
                  </a:lnTo>
                  <a:lnTo>
                    <a:pt x="30" y="10"/>
                  </a:lnTo>
                  <a:lnTo>
                    <a:pt x="29" y="8"/>
                  </a:lnTo>
                  <a:lnTo>
                    <a:pt x="27" y="8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5" y="6"/>
                  </a:lnTo>
                  <a:lnTo>
                    <a:pt x="25" y="4"/>
                  </a:lnTo>
                  <a:lnTo>
                    <a:pt x="23" y="4"/>
                  </a:lnTo>
                  <a:lnTo>
                    <a:pt x="23" y="1"/>
                  </a:lnTo>
                  <a:lnTo>
                    <a:pt x="22" y="0"/>
                  </a:lnTo>
                  <a:lnTo>
                    <a:pt x="22" y="1"/>
                  </a:lnTo>
                  <a:lnTo>
                    <a:pt x="20" y="4"/>
                  </a:lnTo>
                  <a:lnTo>
                    <a:pt x="19" y="6"/>
                  </a:lnTo>
                  <a:lnTo>
                    <a:pt x="16" y="7"/>
                  </a:lnTo>
                  <a:lnTo>
                    <a:pt x="15" y="8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12" y="12"/>
                  </a:lnTo>
                  <a:lnTo>
                    <a:pt x="12" y="14"/>
                  </a:lnTo>
                  <a:lnTo>
                    <a:pt x="11" y="15"/>
                  </a:lnTo>
                  <a:lnTo>
                    <a:pt x="11" y="15"/>
                  </a:lnTo>
                  <a:lnTo>
                    <a:pt x="11" y="16"/>
                  </a:lnTo>
                  <a:lnTo>
                    <a:pt x="11" y="18"/>
                  </a:lnTo>
                  <a:lnTo>
                    <a:pt x="11" y="19"/>
                  </a:lnTo>
                  <a:lnTo>
                    <a:pt x="11" y="23"/>
                  </a:lnTo>
                  <a:lnTo>
                    <a:pt x="11" y="26"/>
                  </a:lnTo>
                  <a:lnTo>
                    <a:pt x="11" y="29"/>
                  </a:lnTo>
                  <a:lnTo>
                    <a:pt x="12" y="31"/>
                  </a:lnTo>
                  <a:lnTo>
                    <a:pt x="12" y="34"/>
                  </a:lnTo>
                  <a:lnTo>
                    <a:pt x="12" y="37"/>
                  </a:lnTo>
                  <a:lnTo>
                    <a:pt x="14" y="41"/>
                  </a:lnTo>
                  <a:lnTo>
                    <a:pt x="14" y="43"/>
                  </a:lnTo>
                  <a:lnTo>
                    <a:pt x="14" y="46"/>
                  </a:lnTo>
                  <a:lnTo>
                    <a:pt x="14" y="49"/>
                  </a:lnTo>
                  <a:lnTo>
                    <a:pt x="12" y="51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1" y="54"/>
                  </a:lnTo>
                  <a:lnTo>
                    <a:pt x="11" y="54"/>
                  </a:lnTo>
                  <a:lnTo>
                    <a:pt x="10" y="56"/>
                  </a:lnTo>
                  <a:lnTo>
                    <a:pt x="8" y="56"/>
                  </a:lnTo>
                  <a:lnTo>
                    <a:pt x="6" y="57"/>
                  </a:lnTo>
                  <a:lnTo>
                    <a:pt x="2" y="58"/>
                  </a:lnTo>
                  <a:lnTo>
                    <a:pt x="0" y="58"/>
                  </a:lnTo>
                  <a:lnTo>
                    <a:pt x="2" y="60"/>
                  </a:lnTo>
                  <a:lnTo>
                    <a:pt x="4" y="61"/>
                  </a:lnTo>
                  <a:lnTo>
                    <a:pt x="6" y="62"/>
                  </a:lnTo>
                  <a:lnTo>
                    <a:pt x="8" y="65"/>
                  </a:lnTo>
                  <a:lnTo>
                    <a:pt x="11" y="68"/>
                  </a:lnTo>
                  <a:lnTo>
                    <a:pt x="15" y="70"/>
                  </a:lnTo>
                  <a:lnTo>
                    <a:pt x="16" y="73"/>
                  </a:lnTo>
                  <a:lnTo>
                    <a:pt x="19" y="76"/>
                  </a:lnTo>
                  <a:lnTo>
                    <a:pt x="22" y="78"/>
                  </a:lnTo>
                  <a:lnTo>
                    <a:pt x="23" y="80"/>
                  </a:lnTo>
                  <a:lnTo>
                    <a:pt x="25" y="81"/>
                  </a:lnTo>
                  <a:lnTo>
                    <a:pt x="25" y="81"/>
                  </a:lnTo>
                  <a:lnTo>
                    <a:pt x="26" y="81"/>
                  </a:lnTo>
                  <a:lnTo>
                    <a:pt x="27" y="83"/>
                  </a:lnTo>
                  <a:lnTo>
                    <a:pt x="30" y="83"/>
                  </a:lnTo>
                  <a:lnTo>
                    <a:pt x="31" y="84"/>
                  </a:lnTo>
                  <a:lnTo>
                    <a:pt x="33" y="84"/>
                  </a:lnTo>
                  <a:lnTo>
                    <a:pt x="34" y="84"/>
                  </a:lnTo>
                  <a:lnTo>
                    <a:pt x="35" y="84"/>
                  </a:lnTo>
                  <a:lnTo>
                    <a:pt x="37" y="85"/>
                  </a:lnTo>
                  <a:lnTo>
                    <a:pt x="38" y="87"/>
                  </a:lnTo>
                  <a:lnTo>
                    <a:pt x="39" y="87"/>
                  </a:lnTo>
                  <a:lnTo>
                    <a:pt x="39" y="88"/>
                  </a:lnTo>
                  <a:lnTo>
                    <a:pt x="39" y="88"/>
                  </a:lnTo>
                  <a:lnTo>
                    <a:pt x="41" y="91"/>
                  </a:lnTo>
                  <a:lnTo>
                    <a:pt x="42" y="92"/>
                  </a:lnTo>
                  <a:lnTo>
                    <a:pt x="42" y="92"/>
                  </a:lnTo>
                  <a:lnTo>
                    <a:pt x="43" y="92"/>
                  </a:lnTo>
                  <a:lnTo>
                    <a:pt x="43" y="92"/>
                  </a:lnTo>
                  <a:lnTo>
                    <a:pt x="43" y="93"/>
                  </a:lnTo>
                  <a:lnTo>
                    <a:pt x="45" y="93"/>
                  </a:lnTo>
                  <a:lnTo>
                    <a:pt x="46" y="93"/>
                  </a:lnTo>
                  <a:lnTo>
                    <a:pt x="49" y="93"/>
                  </a:lnTo>
                  <a:lnTo>
                    <a:pt x="50" y="95"/>
                  </a:lnTo>
                  <a:lnTo>
                    <a:pt x="53" y="95"/>
                  </a:lnTo>
                  <a:lnTo>
                    <a:pt x="54" y="96"/>
                  </a:lnTo>
                  <a:lnTo>
                    <a:pt x="57" y="97"/>
                  </a:lnTo>
                  <a:lnTo>
                    <a:pt x="58" y="99"/>
                  </a:lnTo>
                  <a:lnTo>
                    <a:pt x="58" y="100"/>
                  </a:lnTo>
                  <a:lnTo>
                    <a:pt x="60" y="100"/>
                  </a:lnTo>
                  <a:lnTo>
                    <a:pt x="61" y="100"/>
                  </a:lnTo>
                  <a:lnTo>
                    <a:pt x="62" y="101"/>
                  </a:lnTo>
                  <a:lnTo>
                    <a:pt x="64" y="101"/>
                  </a:lnTo>
                  <a:lnTo>
                    <a:pt x="65" y="101"/>
                  </a:lnTo>
                  <a:lnTo>
                    <a:pt x="66" y="101"/>
                  </a:lnTo>
                  <a:lnTo>
                    <a:pt x="69" y="101"/>
                  </a:lnTo>
                  <a:lnTo>
                    <a:pt x="72" y="103"/>
                  </a:lnTo>
                  <a:lnTo>
                    <a:pt x="76" y="103"/>
                  </a:lnTo>
                  <a:lnTo>
                    <a:pt x="77" y="103"/>
                  </a:lnTo>
                  <a:lnTo>
                    <a:pt x="79" y="104"/>
                  </a:lnTo>
                  <a:lnTo>
                    <a:pt x="80" y="104"/>
                  </a:lnTo>
                  <a:lnTo>
                    <a:pt x="80" y="104"/>
                  </a:lnTo>
                  <a:lnTo>
                    <a:pt x="84" y="107"/>
                  </a:lnTo>
                  <a:lnTo>
                    <a:pt x="84" y="107"/>
                  </a:lnTo>
                  <a:lnTo>
                    <a:pt x="87" y="105"/>
                  </a:lnTo>
                  <a:lnTo>
                    <a:pt x="89" y="103"/>
                  </a:lnTo>
                  <a:lnTo>
                    <a:pt x="92" y="100"/>
                  </a:lnTo>
                  <a:lnTo>
                    <a:pt x="95" y="97"/>
                  </a:lnTo>
                  <a:lnTo>
                    <a:pt x="97" y="95"/>
                  </a:lnTo>
                  <a:lnTo>
                    <a:pt x="99" y="92"/>
                  </a:lnTo>
                  <a:lnTo>
                    <a:pt x="99" y="92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79" name="Freeform 89"/>
            <p:cNvSpPr>
              <a:spLocks/>
            </p:cNvSpPr>
            <p:nvPr/>
          </p:nvSpPr>
          <p:spPr bwMode="auto">
            <a:xfrm>
              <a:off x="3389380" y="3922137"/>
              <a:ext cx="229680" cy="173387"/>
            </a:xfrm>
            <a:custGeom>
              <a:avLst/>
              <a:gdLst>
                <a:gd name="T0" fmla="*/ 98 w 102"/>
                <a:gd name="T1" fmla="*/ 41 h 77"/>
                <a:gd name="T2" fmla="*/ 96 w 102"/>
                <a:gd name="T3" fmla="*/ 38 h 77"/>
                <a:gd name="T4" fmla="*/ 95 w 102"/>
                <a:gd name="T5" fmla="*/ 35 h 77"/>
                <a:gd name="T6" fmla="*/ 94 w 102"/>
                <a:gd name="T7" fmla="*/ 30 h 77"/>
                <a:gd name="T8" fmla="*/ 88 w 102"/>
                <a:gd name="T9" fmla="*/ 24 h 77"/>
                <a:gd name="T10" fmla="*/ 87 w 102"/>
                <a:gd name="T11" fmla="*/ 22 h 77"/>
                <a:gd name="T12" fmla="*/ 85 w 102"/>
                <a:gd name="T13" fmla="*/ 20 h 77"/>
                <a:gd name="T14" fmla="*/ 83 w 102"/>
                <a:gd name="T15" fmla="*/ 16 h 77"/>
                <a:gd name="T16" fmla="*/ 81 w 102"/>
                <a:gd name="T17" fmla="*/ 14 h 77"/>
                <a:gd name="T18" fmla="*/ 77 w 102"/>
                <a:gd name="T19" fmla="*/ 12 h 77"/>
                <a:gd name="T20" fmla="*/ 76 w 102"/>
                <a:gd name="T21" fmla="*/ 10 h 77"/>
                <a:gd name="T22" fmla="*/ 75 w 102"/>
                <a:gd name="T23" fmla="*/ 6 h 77"/>
                <a:gd name="T24" fmla="*/ 71 w 102"/>
                <a:gd name="T25" fmla="*/ 0 h 77"/>
                <a:gd name="T26" fmla="*/ 64 w 102"/>
                <a:gd name="T27" fmla="*/ 0 h 77"/>
                <a:gd name="T28" fmla="*/ 58 w 102"/>
                <a:gd name="T29" fmla="*/ 3 h 77"/>
                <a:gd name="T30" fmla="*/ 53 w 102"/>
                <a:gd name="T31" fmla="*/ 3 h 77"/>
                <a:gd name="T32" fmla="*/ 46 w 102"/>
                <a:gd name="T33" fmla="*/ 3 h 77"/>
                <a:gd name="T34" fmla="*/ 39 w 102"/>
                <a:gd name="T35" fmla="*/ 4 h 77"/>
                <a:gd name="T36" fmla="*/ 34 w 102"/>
                <a:gd name="T37" fmla="*/ 4 h 77"/>
                <a:gd name="T38" fmla="*/ 30 w 102"/>
                <a:gd name="T39" fmla="*/ 3 h 77"/>
                <a:gd name="T40" fmla="*/ 27 w 102"/>
                <a:gd name="T41" fmla="*/ 2 h 77"/>
                <a:gd name="T42" fmla="*/ 25 w 102"/>
                <a:gd name="T43" fmla="*/ 2 h 77"/>
                <a:gd name="T44" fmla="*/ 23 w 102"/>
                <a:gd name="T45" fmla="*/ 3 h 77"/>
                <a:gd name="T46" fmla="*/ 18 w 102"/>
                <a:gd name="T47" fmla="*/ 8 h 77"/>
                <a:gd name="T48" fmla="*/ 12 w 102"/>
                <a:gd name="T49" fmla="*/ 12 h 77"/>
                <a:gd name="T50" fmla="*/ 8 w 102"/>
                <a:gd name="T51" fmla="*/ 18 h 77"/>
                <a:gd name="T52" fmla="*/ 6 w 102"/>
                <a:gd name="T53" fmla="*/ 22 h 77"/>
                <a:gd name="T54" fmla="*/ 3 w 102"/>
                <a:gd name="T55" fmla="*/ 27 h 77"/>
                <a:gd name="T56" fmla="*/ 0 w 102"/>
                <a:gd name="T57" fmla="*/ 33 h 77"/>
                <a:gd name="T58" fmla="*/ 2 w 102"/>
                <a:gd name="T59" fmla="*/ 37 h 77"/>
                <a:gd name="T60" fmla="*/ 3 w 102"/>
                <a:gd name="T61" fmla="*/ 42 h 77"/>
                <a:gd name="T62" fmla="*/ 6 w 102"/>
                <a:gd name="T63" fmla="*/ 45 h 77"/>
                <a:gd name="T64" fmla="*/ 8 w 102"/>
                <a:gd name="T65" fmla="*/ 46 h 77"/>
                <a:gd name="T66" fmla="*/ 11 w 102"/>
                <a:gd name="T67" fmla="*/ 47 h 77"/>
                <a:gd name="T68" fmla="*/ 14 w 102"/>
                <a:gd name="T69" fmla="*/ 51 h 77"/>
                <a:gd name="T70" fmla="*/ 15 w 102"/>
                <a:gd name="T71" fmla="*/ 57 h 77"/>
                <a:gd name="T72" fmla="*/ 15 w 102"/>
                <a:gd name="T73" fmla="*/ 62 h 77"/>
                <a:gd name="T74" fmla="*/ 22 w 102"/>
                <a:gd name="T75" fmla="*/ 62 h 77"/>
                <a:gd name="T76" fmla="*/ 29 w 102"/>
                <a:gd name="T77" fmla="*/ 64 h 77"/>
                <a:gd name="T78" fmla="*/ 31 w 102"/>
                <a:gd name="T79" fmla="*/ 65 h 77"/>
                <a:gd name="T80" fmla="*/ 34 w 102"/>
                <a:gd name="T81" fmla="*/ 68 h 77"/>
                <a:gd name="T82" fmla="*/ 37 w 102"/>
                <a:gd name="T83" fmla="*/ 72 h 77"/>
                <a:gd name="T84" fmla="*/ 39 w 102"/>
                <a:gd name="T85" fmla="*/ 73 h 77"/>
                <a:gd name="T86" fmla="*/ 42 w 102"/>
                <a:gd name="T87" fmla="*/ 73 h 77"/>
                <a:gd name="T88" fmla="*/ 46 w 102"/>
                <a:gd name="T89" fmla="*/ 70 h 77"/>
                <a:gd name="T90" fmla="*/ 50 w 102"/>
                <a:gd name="T91" fmla="*/ 69 h 77"/>
                <a:gd name="T92" fmla="*/ 54 w 102"/>
                <a:gd name="T93" fmla="*/ 70 h 77"/>
                <a:gd name="T94" fmla="*/ 62 w 102"/>
                <a:gd name="T95" fmla="*/ 74 h 77"/>
                <a:gd name="T96" fmla="*/ 68 w 102"/>
                <a:gd name="T97" fmla="*/ 77 h 77"/>
                <a:gd name="T98" fmla="*/ 73 w 102"/>
                <a:gd name="T99" fmla="*/ 74 h 77"/>
                <a:gd name="T100" fmla="*/ 80 w 102"/>
                <a:gd name="T101" fmla="*/ 72 h 77"/>
                <a:gd name="T102" fmla="*/ 83 w 102"/>
                <a:gd name="T103" fmla="*/ 70 h 77"/>
                <a:gd name="T104" fmla="*/ 83 w 102"/>
                <a:gd name="T105" fmla="*/ 69 h 77"/>
                <a:gd name="T106" fmla="*/ 84 w 102"/>
                <a:gd name="T107" fmla="*/ 68 h 77"/>
                <a:gd name="T108" fmla="*/ 87 w 102"/>
                <a:gd name="T109" fmla="*/ 65 h 77"/>
                <a:gd name="T110" fmla="*/ 89 w 102"/>
                <a:gd name="T111" fmla="*/ 64 h 77"/>
                <a:gd name="T112" fmla="*/ 92 w 102"/>
                <a:gd name="T113" fmla="*/ 61 h 77"/>
                <a:gd name="T114" fmla="*/ 94 w 102"/>
                <a:gd name="T115" fmla="*/ 57 h 77"/>
                <a:gd name="T116" fmla="*/ 98 w 102"/>
                <a:gd name="T117" fmla="*/ 53 h 77"/>
                <a:gd name="T118" fmla="*/ 102 w 102"/>
                <a:gd name="T119" fmla="*/ 50 h 77"/>
                <a:gd name="T120" fmla="*/ 102 w 102"/>
                <a:gd name="T121" fmla="*/ 46 h 77"/>
                <a:gd name="T122" fmla="*/ 102 w 102"/>
                <a:gd name="T123" fmla="*/ 45 h 77"/>
                <a:gd name="T124" fmla="*/ 99 w 102"/>
                <a:gd name="T125" fmla="*/ 42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02" h="77">
                  <a:moveTo>
                    <a:pt x="99" y="42"/>
                  </a:moveTo>
                  <a:lnTo>
                    <a:pt x="99" y="42"/>
                  </a:lnTo>
                  <a:lnTo>
                    <a:pt x="98" y="41"/>
                  </a:lnTo>
                  <a:lnTo>
                    <a:pt x="98" y="41"/>
                  </a:lnTo>
                  <a:lnTo>
                    <a:pt x="96" y="39"/>
                  </a:lnTo>
                  <a:lnTo>
                    <a:pt x="96" y="38"/>
                  </a:lnTo>
                  <a:lnTo>
                    <a:pt x="95" y="38"/>
                  </a:lnTo>
                  <a:lnTo>
                    <a:pt x="95" y="37"/>
                  </a:lnTo>
                  <a:lnTo>
                    <a:pt x="95" y="35"/>
                  </a:lnTo>
                  <a:lnTo>
                    <a:pt x="94" y="33"/>
                  </a:lnTo>
                  <a:lnTo>
                    <a:pt x="94" y="31"/>
                  </a:lnTo>
                  <a:lnTo>
                    <a:pt x="94" y="30"/>
                  </a:lnTo>
                  <a:lnTo>
                    <a:pt x="91" y="27"/>
                  </a:lnTo>
                  <a:lnTo>
                    <a:pt x="89" y="26"/>
                  </a:lnTo>
                  <a:lnTo>
                    <a:pt x="88" y="24"/>
                  </a:lnTo>
                  <a:lnTo>
                    <a:pt x="88" y="23"/>
                  </a:lnTo>
                  <a:lnTo>
                    <a:pt x="87" y="22"/>
                  </a:lnTo>
                  <a:lnTo>
                    <a:pt x="87" y="22"/>
                  </a:lnTo>
                  <a:lnTo>
                    <a:pt x="87" y="20"/>
                  </a:lnTo>
                  <a:lnTo>
                    <a:pt x="85" y="20"/>
                  </a:lnTo>
                  <a:lnTo>
                    <a:pt x="85" y="20"/>
                  </a:lnTo>
                  <a:lnTo>
                    <a:pt x="84" y="19"/>
                  </a:lnTo>
                  <a:lnTo>
                    <a:pt x="83" y="18"/>
                  </a:lnTo>
                  <a:lnTo>
                    <a:pt x="83" y="16"/>
                  </a:lnTo>
                  <a:lnTo>
                    <a:pt x="83" y="15"/>
                  </a:lnTo>
                  <a:lnTo>
                    <a:pt x="81" y="14"/>
                  </a:lnTo>
                  <a:lnTo>
                    <a:pt x="81" y="14"/>
                  </a:lnTo>
                  <a:lnTo>
                    <a:pt x="80" y="12"/>
                  </a:lnTo>
                  <a:lnTo>
                    <a:pt x="79" y="12"/>
                  </a:lnTo>
                  <a:lnTo>
                    <a:pt x="77" y="12"/>
                  </a:lnTo>
                  <a:lnTo>
                    <a:pt x="77" y="11"/>
                  </a:lnTo>
                  <a:lnTo>
                    <a:pt x="76" y="11"/>
                  </a:lnTo>
                  <a:lnTo>
                    <a:pt x="76" y="10"/>
                  </a:lnTo>
                  <a:lnTo>
                    <a:pt x="76" y="8"/>
                  </a:lnTo>
                  <a:lnTo>
                    <a:pt x="76" y="7"/>
                  </a:lnTo>
                  <a:lnTo>
                    <a:pt x="75" y="6"/>
                  </a:lnTo>
                  <a:lnTo>
                    <a:pt x="73" y="4"/>
                  </a:lnTo>
                  <a:lnTo>
                    <a:pt x="71" y="2"/>
                  </a:lnTo>
                  <a:lnTo>
                    <a:pt x="71" y="0"/>
                  </a:lnTo>
                  <a:lnTo>
                    <a:pt x="69" y="0"/>
                  </a:lnTo>
                  <a:lnTo>
                    <a:pt x="65" y="0"/>
                  </a:lnTo>
                  <a:lnTo>
                    <a:pt x="64" y="0"/>
                  </a:lnTo>
                  <a:lnTo>
                    <a:pt x="61" y="2"/>
                  </a:lnTo>
                  <a:lnTo>
                    <a:pt x="60" y="2"/>
                  </a:lnTo>
                  <a:lnTo>
                    <a:pt x="58" y="3"/>
                  </a:lnTo>
                  <a:lnTo>
                    <a:pt x="57" y="3"/>
                  </a:lnTo>
                  <a:lnTo>
                    <a:pt x="54" y="3"/>
                  </a:lnTo>
                  <a:lnTo>
                    <a:pt x="53" y="3"/>
                  </a:lnTo>
                  <a:lnTo>
                    <a:pt x="52" y="3"/>
                  </a:lnTo>
                  <a:lnTo>
                    <a:pt x="49" y="3"/>
                  </a:lnTo>
                  <a:lnTo>
                    <a:pt x="46" y="3"/>
                  </a:lnTo>
                  <a:lnTo>
                    <a:pt x="44" y="3"/>
                  </a:lnTo>
                  <a:lnTo>
                    <a:pt x="41" y="4"/>
                  </a:lnTo>
                  <a:lnTo>
                    <a:pt x="39" y="4"/>
                  </a:lnTo>
                  <a:lnTo>
                    <a:pt x="37" y="4"/>
                  </a:lnTo>
                  <a:lnTo>
                    <a:pt x="35" y="4"/>
                  </a:lnTo>
                  <a:lnTo>
                    <a:pt x="34" y="4"/>
                  </a:lnTo>
                  <a:lnTo>
                    <a:pt x="33" y="4"/>
                  </a:lnTo>
                  <a:lnTo>
                    <a:pt x="31" y="4"/>
                  </a:lnTo>
                  <a:lnTo>
                    <a:pt x="30" y="3"/>
                  </a:lnTo>
                  <a:lnTo>
                    <a:pt x="29" y="3"/>
                  </a:lnTo>
                  <a:lnTo>
                    <a:pt x="29" y="2"/>
                  </a:lnTo>
                  <a:lnTo>
                    <a:pt x="27" y="2"/>
                  </a:lnTo>
                  <a:lnTo>
                    <a:pt x="27" y="2"/>
                  </a:lnTo>
                  <a:lnTo>
                    <a:pt x="26" y="2"/>
                  </a:lnTo>
                  <a:lnTo>
                    <a:pt x="25" y="2"/>
                  </a:lnTo>
                  <a:lnTo>
                    <a:pt x="25" y="2"/>
                  </a:lnTo>
                  <a:lnTo>
                    <a:pt x="23" y="3"/>
                  </a:lnTo>
                  <a:lnTo>
                    <a:pt x="23" y="3"/>
                  </a:lnTo>
                  <a:lnTo>
                    <a:pt x="22" y="6"/>
                  </a:lnTo>
                  <a:lnTo>
                    <a:pt x="21" y="7"/>
                  </a:lnTo>
                  <a:lnTo>
                    <a:pt x="18" y="8"/>
                  </a:lnTo>
                  <a:lnTo>
                    <a:pt x="17" y="10"/>
                  </a:lnTo>
                  <a:lnTo>
                    <a:pt x="14" y="11"/>
                  </a:lnTo>
                  <a:lnTo>
                    <a:pt x="12" y="12"/>
                  </a:lnTo>
                  <a:lnTo>
                    <a:pt x="11" y="12"/>
                  </a:lnTo>
                  <a:lnTo>
                    <a:pt x="10" y="15"/>
                  </a:lnTo>
                  <a:lnTo>
                    <a:pt x="8" y="18"/>
                  </a:lnTo>
                  <a:lnTo>
                    <a:pt x="7" y="19"/>
                  </a:lnTo>
                  <a:lnTo>
                    <a:pt x="6" y="20"/>
                  </a:lnTo>
                  <a:lnTo>
                    <a:pt x="6" y="22"/>
                  </a:lnTo>
                  <a:lnTo>
                    <a:pt x="4" y="23"/>
                  </a:lnTo>
                  <a:lnTo>
                    <a:pt x="4" y="26"/>
                  </a:lnTo>
                  <a:lnTo>
                    <a:pt x="3" y="27"/>
                  </a:lnTo>
                  <a:lnTo>
                    <a:pt x="3" y="29"/>
                  </a:lnTo>
                  <a:lnTo>
                    <a:pt x="2" y="31"/>
                  </a:lnTo>
                  <a:lnTo>
                    <a:pt x="0" y="33"/>
                  </a:lnTo>
                  <a:lnTo>
                    <a:pt x="2" y="34"/>
                  </a:lnTo>
                  <a:lnTo>
                    <a:pt x="2" y="35"/>
                  </a:lnTo>
                  <a:lnTo>
                    <a:pt x="2" y="37"/>
                  </a:lnTo>
                  <a:lnTo>
                    <a:pt x="3" y="39"/>
                  </a:lnTo>
                  <a:lnTo>
                    <a:pt x="3" y="41"/>
                  </a:lnTo>
                  <a:lnTo>
                    <a:pt x="3" y="42"/>
                  </a:lnTo>
                  <a:lnTo>
                    <a:pt x="4" y="43"/>
                  </a:lnTo>
                  <a:lnTo>
                    <a:pt x="4" y="43"/>
                  </a:lnTo>
                  <a:lnTo>
                    <a:pt x="6" y="45"/>
                  </a:lnTo>
                  <a:lnTo>
                    <a:pt x="7" y="46"/>
                  </a:lnTo>
                  <a:lnTo>
                    <a:pt x="7" y="46"/>
                  </a:lnTo>
                  <a:lnTo>
                    <a:pt x="8" y="46"/>
                  </a:lnTo>
                  <a:lnTo>
                    <a:pt x="10" y="47"/>
                  </a:lnTo>
                  <a:lnTo>
                    <a:pt x="11" y="47"/>
                  </a:lnTo>
                  <a:lnTo>
                    <a:pt x="11" y="47"/>
                  </a:lnTo>
                  <a:lnTo>
                    <a:pt x="12" y="49"/>
                  </a:lnTo>
                  <a:lnTo>
                    <a:pt x="12" y="50"/>
                  </a:lnTo>
                  <a:lnTo>
                    <a:pt x="14" y="51"/>
                  </a:lnTo>
                  <a:lnTo>
                    <a:pt x="14" y="53"/>
                  </a:lnTo>
                  <a:lnTo>
                    <a:pt x="15" y="54"/>
                  </a:lnTo>
                  <a:lnTo>
                    <a:pt x="15" y="57"/>
                  </a:lnTo>
                  <a:lnTo>
                    <a:pt x="15" y="60"/>
                  </a:lnTo>
                  <a:lnTo>
                    <a:pt x="15" y="61"/>
                  </a:lnTo>
                  <a:lnTo>
                    <a:pt x="15" y="62"/>
                  </a:lnTo>
                  <a:lnTo>
                    <a:pt x="17" y="62"/>
                  </a:lnTo>
                  <a:lnTo>
                    <a:pt x="19" y="62"/>
                  </a:lnTo>
                  <a:lnTo>
                    <a:pt x="22" y="62"/>
                  </a:lnTo>
                  <a:lnTo>
                    <a:pt x="23" y="64"/>
                  </a:lnTo>
                  <a:lnTo>
                    <a:pt x="26" y="64"/>
                  </a:lnTo>
                  <a:lnTo>
                    <a:pt x="29" y="64"/>
                  </a:lnTo>
                  <a:lnTo>
                    <a:pt x="29" y="64"/>
                  </a:lnTo>
                  <a:lnTo>
                    <a:pt x="30" y="64"/>
                  </a:lnTo>
                  <a:lnTo>
                    <a:pt x="31" y="65"/>
                  </a:lnTo>
                  <a:lnTo>
                    <a:pt x="31" y="65"/>
                  </a:lnTo>
                  <a:lnTo>
                    <a:pt x="33" y="66"/>
                  </a:lnTo>
                  <a:lnTo>
                    <a:pt x="34" y="68"/>
                  </a:lnTo>
                  <a:lnTo>
                    <a:pt x="34" y="69"/>
                  </a:lnTo>
                  <a:lnTo>
                    <a:pt x="35" y="70"/>
                  </a:lnTo>
                  <a:lnTo>
                    <a:pt x="37" y="72"/>
                  </a:lnTo>
                  <a:lnTo>
                    <a:pt x="37" y="72"/>
                  </a:lnTo>
                  <a:lnTo>
                    <a:pt x="38" y="73"/>
                  </a:lnTo>
                  <a:lnTo>
                    <a:pt x="39" y="73"/>
                  </a:lnTo>
                  <a:lnTo>
                    <a:pt x="39" y="73"/>
                  </a:lnTo>
                  <a:lnTo>
                    <a:pt x="41" y="73"/>
                  </a:lnTo>
                  <a:lnTo>
                    <a:pt x="42" y="73"/>
                  </a:lnTo>
                  <a:lnTo>
                    <a:pt x="44" y="72"/>
                  </a:lnTo>
                  <a:lnTo>
                    <a:pt x="45" y="70"/>
                  </a:lnTo>
                  <a:lnTo>
                    <a:pt x="46" y="70"/>
                  </a:lnTo>
                  <a:lnTo>
                    <a:pt x="48" y="69"/>
                  </a:lnTo>
                  <a:lnTo>
                    <a:pt x="49" y="69"/>
                  </a:lnTo>
                  <a:lnTo>
                    <a:pt x="50" y="69"/>
                  </a:lnTo>
                  <a:lnTo>
                    <a:pt x="52" y="69"/>
                  </a:lnTo>
                  <a:lnTo>
                    <a:pt x="53" y="69"/>
                  </a:lnTo>
                  <a:lnTo>
                    <a:pt x="54" y="70"/>
                  </a:lnTo>
                  <a:lnTo>
                    <a:pt x="57" y="72"/>
                  </a:lnTo>
                  <a:lnTo>
                    <a:pt x="60" y="73"/>
                  </a:lnTo>
                  <a:lnTo>
                    <a:pt x="62" y="74"/>
                  </a:lnTo>
                  <a:lnTo>
                    <a:pt x="64" y="76"/>
                  </a:lnTo>
                  <a:lnTo>
                    <a:pt x="66" y="77"/>
                  </a:lnTo>
                  <a:lnTo>
                    <a:pt x="68" y="77"/>
                  </a:lnTo>
                  <a:lnTo>
                    <a:pt x="69" y="77"/>
                  </a:lnTo>
                  <a:lnTo>
                    <a:pt x="72" y="74"/>
                  </a:lnTo>
                  <a:lnTo>
                    <a:pt x="73" y="74"/>
                  </a:lnTo>
                  <a:lnTo>
                    <a:pt x="76" y="73"/>
                  </a:lnTo>
                  <a:lnTo>
                    <a:pt x="77" y="73"/>
                  </a:lnTo>
                  <a:lnTo>
                    <a:pt x="80" y="72"/>
                  </a:lnTo>
                  <a:lnTo>
                    <a:pt x="81" y="72"/>
                  </a:lnTo>
                  <a:lnTo>
                    <a:pt x="83" y="72"/>
                  </a:lnTo>
                  <a:lnTo>
                    <a:pt x="83" y="70"/>
                  </a:lnTo>
                  <a:lnTo>
                    <a:pt x="83" y="70"/>
                  </a:lnTo>
                  <a:lnTo>
                    <a:pt x="83" y="70"/>
                  </a:lnTo>
                  <a:lnTo>
                    <a:pt x="83" y="69"/>
                  </a:lnTo>
                  <a:lnTo>
                    <a:pt x="83" y="69"/>
                  </a:lnTo>
                  <a:lnTo>
                    <a:pt x="83" y="69"/>
                  </a:lnTo>
                  <a:lnTo>
                    <a:pt x="84" y="68"/>
                  </a:lnTo>
                  <a:lnTo>
                    <a:pt x="84" y="68"/>
                  </a:lnTo>
                  <a:lnTo>
                    <a:pt x="85" y="66"/>
                  </a:lnTo>
                  <a:lnTo>
                    <a:pt x="87" y="65"/>
                  </a:lnTo>
                  <a:lnTo>
                    <a:pt x="88" y="65"/>
                  </a:lnTo>
                  <a:lnTo>
                    <a:pt x="89" y="64"/>
                  </a:lnTo>
                  <a:lnTo>
                    <a:pt x="89" y="64"/>
                  </a:lnTo>
                  <a:lnTo>
                    <a:pt x="91" y="62"/>
                  </a:lnTo>
                  <a:lnTo>
                    <a:pt x="91" y="62"/>
                  </a:lnTo>
                  <a:lnTo>
                    <a:pt x="92" y="61"/>
                  </a:lnTo>
                  <a:lnTo>
                    <a:pt x="92" y="60"/>
                  </a:lnTo>
                  <a:lnTo>
                    <a:pt x="94" y="60"/>
                  </a:lnTo>
                  <a:lnTo>
                    <a:pt x="94" y="57"/>
                  </a:lnTo>
                  <a:lnTo>
                    <a:pt x="95" y="56"/>
                  </a:lnTo>
                  <a:lnTo>
                    <a:pt x="96" y="54"/>
                  </a:lnTo>
                  <a:lnTo>
                    <a:pt x="98" y="53"/>
                  </a:lnTo>
                  <a:lnTo>
                    <a:pt x="100" y="51"/>
                  </a:lnTo>
                  <a:lnTo>
                    <a:pt x="100" y="51"/>
                  </a:lnTo>
                  <a:lnTo>
                    <a:pt x="102" y="50"/>
                  </a:lnTo>
                  <a:lnTo>
                    <a:pt x="102" y="47"/>
                  </a:lnTo>
                  <a:lnTo>
                    <a:pt x="102" y="47"/>
                  </a:lnTo>
                  <a:lnTo>
                    <a:pt x="102" y="46"/>
                  </a:lnTo>
                  <a:lnTo>
                    <a:pt x="102" y="46"/>
                  </a:lnTo>
                  <a:lnTo>
                    <a:pt x="102" y="45"/>
                  </a:lnTo>
                  <a:lnTo>
                    <a:pt x="102" y="45"/>
                  </a:lnTo>
                  <a:lnTo>
                    <a:pt x="100" y="43"/>
                  </a:lnTo>
                  <a:lnTo>
                    <a:pt x="100" y="43"/>
                  </a:lnTo>
                  <a:lnTo>
                    <a:pt x="99" y="42"/>
                  </a:lnTo>
                  <a:lnTo>
                    <a:pt x="99" y="42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80" name="Freeform 90"/>
            <p:cNvSpPr>
              <a:spLocks/>
            </p:cNvSpPr>
            <p:nvPr/>
          </p:nvSpPr>
          <p:spPr bwMode="auto">
            <a:xfrm>
              <a:off x="3351100" y="3685701"/>
              <a:ext cx="209416" cy="261204"/>
            </a:xfrm>
            <a:custGeom>
              <a:avLst/>
              <a:gdLst>
                <a:gd name="T0" fmla="*/ 13 w 93"/>
                <a:gd name="T1" fmla="*/ 44 h 116"/>
                <a:gd name="T2" fmla="*/ 16 w 93"/>
                <a:gd name="T3" fmla="*/ 46 h 116"/>
                <a:gd name="T4" fmla="*/ 19 w 93"/>
                <a:gd name="T5" fmla="*/ 47 h 116"/>
                <a:gd name="T6" fmla="*/ 23 w 93"/>
                <a:gd name="T7" fmla="*/ 51 h 116"/>
                <a:gd name="T8" fmla="*/ 24 w 93"/>
                <a:gd name="T9" fmla="*/ 57 h 116"/>
                <a:gd name="T10" fmla="*/ 24 w 93"/>
                <a:gd name="T11" fmla="*/ 63 h 116"/>
                <a:gd name="T12" fmla="*/ 20 w 93"/>
                <a:gd name="T13" fmla="*/ 73 h 116"/>
                <a:gd name="T14" fmla="*/ 27 w 93"/>
                <a:gd name="T15" fmla="*/ 81 h 116"/>
                <a:gd name="T16" fmla="*/ 32 w 93"/>
                <a:gd name="T17" fmla="*/ 94 h 116"/>
                <a:gd name="T18" fmla="*/ 34 w 93"/>
                <a:gd name="T19" fmla="*/ 100 h 116"/>
                <a:gd name="T20" fmla="*/ 32 w 93"/>
                <a:gd name="T21" fmla="*/ 105 h 116"/>
                <a:gd name="T22" fmla="*/ 29 w 93"/>
                <a:gd name="T23" fmla="*/ 115 h 116"/>
                <a:gd name="T24" fmla="*/ 35 w 93"/>
                <a:gd name="T25" fmla="*/ 113 h 116"/>
                <a:gd name="T26" fmla="*/ 40 w 93"/>
                <a:gd name="T27" fmla="*/ 108 h 116"/>
                <a:gd name="T28" fmla="*/ 44 w 93"/>
                <a:gd name="T29" fmla="*/ 107 h 116"/>
                <a:gd name="T30" fmla="*/ 47 w 93"/>
                <a:gd name="T31" fmla="*/ 108 h 116"/>
                <a:gd name="T32" fmla="*/ 52 w 93"/>
                <a:gd name="T33" fmla="*/ 109 h 116"/>
                <a:gd name="T34" fmla="*/ 61 w 93"/>
                <a:gd name="T35" fmla="*/ 108 h 116"/>
                <a:gd name="T36" fmla="*/ 70 w 93"/>
                <a:gd name="T37" fmla="*/ 108 h 116"/>
                <a:gd name="T38" fmla="*/ 77 w 93"/>
                <a:gd name="T39" fmla="*/ 107 h 116"/>
                <a:gd name="T40" fmla="*/ 86 w 93"/>
                <a:gd name="T41" fmla="*/ 105 h 116"/>
                <a:gd name="T42" fmla="*/ 89 w 93"/>
                <a:gd name="T43" fmla="*/ 98 h 116"/>
                <a:gd name="T44" fmla="*/ 93 w 93"/>
                <a:gd name="T45" fmla="*/ 92 h 116"/>
                <a:gd name="T46" fmla="*/ 93 w 93"/>
                <a:gd name="T47" fmla="*/ 88 h 116"/>
                <a:gd name="T48" fmla="*/ 90 w 93"/>
                <a:gd name="T49" fmla="*/ 82 h 116"/>
                <a:gd name="T50" fmla="*/ 85 w 93"/>
                <a:gd name="T51" fmla="*/ 78 h 116"/>
                <a:gd name="T52" fmla="*/ 82 w 93"/>
                <a:gd name="T53" fmla="*/ 74 h 116"/>
                <a:gd name="T54" fmla="*/ 82 w 93"/>
                <a:gd name="T55" fmla="*/ 70 h 116"/>
                <a:gd name="T56" fmla="*/ 81 w 93"/>
                <a:gd name="T57" fmla="*/ 65 h 116"/>
                <a:gd name="T58" fmla="*/ 78 w 93"/>
                <a:gd name="T59" fmla="*/ 63 h 116"/>
                <a:gd name="T60" fmla="*/ 78 w 93"/>
                <a:gd name="T61" fmla="*/ 61 h 116"/>
                <a:gd name="T62" fmla="*/ 79 w 93"/>
                <a:gd name="T63" fmla="*/ 54 h 116"/>
                <a:gd name="T64" fmla="*/ 81 w 93"/>
                <a:gd name="T65" fmla="*/ 50 h 116"/>
                <a:gd name="T66" fmla="*/ 82 w 93"/>
                <a:gd name="T67" fmla="*/ 46 h 116"/>
                <a:gd name="T68" fmla="*/ 88 w 93"/>
                <a:gd name="T69" fmla="*/ 39 h 116"/>
                <a:gd name="T70" fmla="*/ 93 w 93"/>
                <a:gd name="T71" fmla="*/ 32 h 116"/>
                <a:gd name="T72" fmla="*/ 92 w 93"/>
                <a:gd name="T73" fmla="*/ 23 h 116"/>
                <a:gd name="T74" fmla="*/ 89 w 93"/>
                <a:gd name="T75" fmla="*/ 17 h 116"/>
                <a:gd name="T76" fmla="*/ 85 w 93"/>
                <a:gd name="T77" fmla="*/ 17 h 116"/>
                <a:gd name="T78" fmla="*/ 75 w 93"/>
                <a:gd name="T79" fmla="*/ 19 h 116"/>
                <a:gd name="T80" fmla="*/ 63 w 93"/>
                <a:gd name="T81" fmla="*/ 16 h 116"/>
                <a:gd name="T82" fmla="*/ 51 w 93"/>
                <a:gd name="T83" fmla="*/ 12 h 116"/>
                <a:gd name="T84" fmla="*/ 44 w 93"/>
                <a:gd name="T85" fmla="*/ 9 h 116"/>
                <a:gd name="T86" fmla="*/ 42 w 93"/>
                <a:gd name="T87" fmla="*/ 7 h 116"/>
                <a:gd name="T88" fmla="*/ 39 w 93"/>
                <a:gd name="T89" fmla="*/ 3 h 116"/>
                <a:gd name="T90" fmla="*/ 36 w 93"/>
                <a:gd name="T91" fmla="*/ 1 h 116"/>
                <a:gd name="T92" fmla="*/ 31 w 93"/>
                <a:gd name="T93" fmla="*/ 3 h 116"/>
                <a:gd name="T94" fmla="*/ 21 w 93"/>
                <a:gd name="T95" fmla="*/ 5 h 116"/>
                <a:gd name="T96" fmla="*/ 16 w 93"/>
                <a:gd name="T97" fmla="*/ 11 h 116"/>
                <a:gd name="T98" fmla="*/ 12 w 93"/>
                <a:gd name="T99" fmla="*/ 20 h 116"/>
                <a:gd name="T100" fmla="*/ 4 w 93"/>
                <a:gd name="T101" fmla="*/ 30 h 116"/>
                <a:gd name="T102" fmla="*/ 1 w 93"/>
                <a:gd name="T103" fmla="*/ 34 h 116"/>
                <a:gd name="T104" fmla="*/ 7 w 93"/>
                <a:gd name="T105" fmla="*/ 36 h 116"/>
                <a:gd name="T106" fmla="*/ 11 w 93"/>
                <a:gd name="T107" fmla="*/ 4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3" h="116">
                  <a:moveTo>
                    <a:pt x="11" y="40"/>
                  </a:moveTo>
                  <a:lnTo>
                    <a:pt x="12" y="42"/>
                  </a:lnTo>
                  <a:lnTo>
                    <a:pt x="12" y="43"/>
                  </a:lnTo>
                  <a:lnTo>
                    <a:pt x="13" y="44"/>
                  </a:lnTo>
                  <a:lnTo>
                    <a:pt x="13" y="44"/>
                  </a:lnTo>
                  <a:lnTo>
                    <a:pt x="15" y="46"/>
                  </a:lnTo>
                  <a:lnTo>
                    <a:pt x="15" y="46"/>
                  </a:lnTo>
                  <a:lnTo>
                    <a:pt x="16" y="46"/>
                  </a:lnTo>
                  <a:lnTo>
                    <a:pt x="16" y="46"/>
                  </a:lnTo>
                  <a:lnTo>
                    <a:pt x="17" y="46"/>
                  </a:lnTo>
                  <a:lnTo>
                    <a:pt x="19" y="47"/>
                  </a:lnTo>
                  <a:lnTo>
                    <a:pt x="19" y="47"/>
                  </a:lnTo>
                  <a:lnTo>
                    <a:pt x="20" y="48"/>
                  </a:lnTo>
                  <a:lnTo>
                    <a:pt x="21" y="48"/>
                  </a:lnTo>
                  <a:lnTo>
                    <a:pt x="21" y="50"/>
                  </a:lnTo>
                  <a:lnTo>
                    <a:pt x="23" y="51"/>
                  </a:lnTo>
                  <a:lnTo>
                    <a:pt x="23" y="53"/>
                  </a:lnTo>
                  <a:lnTo>
                    <a:pt x="24" y="53"/>
                  </a:lnTo>
                  <a:lnTo>
                    <a:pt x="24" y="55"/>
                  </a:lnTo>
                  <a:lnTo>
                    <a:pt x="24" y="57"/>
                  </a:lnTo>
                  <a:lnTo>
                    <a:pt x="24" y="58"/>
                  </a:lnTo>
                  <a:lnTo>
                    <a:pt x="24" y="59"/>
                  </a:lnTo>
                  <a:lnTo>
                    <a:pt x="24" y="62"/>
                  </a:lnTo>
                  <a:lnTo>
                    <a:pt x="24" y="63"/>
                  </a:lnTo>
                  <a:lnTo>
                    <a:pt x="23" y="65"/>
                  </a:lnTo>
                  <a:lnTo>
                    <a:pt x="21" y="69"/>
                  </a:lnTo>
                  <a:lnTo>
                    <a:pt x="21" y="71"/>
                  </a:lnTo>
                  <a:lnTo>
                    <a:pt x="20" y="73"/>
                  </a:lnTo>
                  <a:lnTo>
                    <a:pt x="20" y="73"/>
                  </a:lnTo>
                  <a:lnTo>
                    <a:pt x="21" y="75"/>
                  </a:lnTo>
                  <a:lnTo>
                    <a:pt x="24" y="78"/>
                  </a:lnTo>
                  <a:lnTo>
                    <a:pt x="27" y="81"/>
                  </a:lnTo>
                  <a:lnTo>
                    <a:pt x="28" y="85"/>
                  </a:lnTo>
                  <a:lnTo>
                    <a:pt x="31" y="89"/>
                  </a:lnTo>
                  <a:lnTo>
                    <a:pt x="32" y="92"/>
                  </a:lnTo>
                  <a:lnTo>
                    <a:pt x="32" y="94"/>
                  </a:lnTo>
                  <a:lnTo>
                    <a:pt x="34" y="96"/>
                  </a:lnTo>
                  <a:lnTo>
                    <a:pt x="34" y="97"/>
                  </a:lnTo>
                  <a:lnTo>
                    <a:pt x="34" y="98"/>
                  </a:lnTo>
                  <a:lnTo>
                    <a:pt x="34" y="100"/>
                  </a:lnTo>
                  <a:lnTo>
                    <a:pt x="34" y="101"/>
                  </a:lnTo>
                  <a:lnTo>
                    <a:pt x="34" y="102"/>
                  </a:lnTo>
                  <a:lnTo>
                    <a:pt x="32" y="104"/>
                  </a:lnTo>
                  <a:lnTo>
                    <a:pt x="32" y="105"/>
                  </a:lnTo>
                  <a:lnTo>
                    <a:pt x="31" y="107"/>
                  </a:lnTo>
                  <a:lnTo>
                    <a:pt x="29" y="109"/>
                  </a:lnTo>
                  <a:lnTo>
                    <a:pt x="29" y="112"/>
                  </a:lnTo>
                  <a:lnTo>
                    <a:pt x="29" y="115"/>
                  </a:lnTo>
                  <a:lnTo>
                    <a:pt x="29" y="116"/>
                  </a:lnTo>
                  <a:lnTo>
                    <a:pt x="31" y="116"/>
                  </a:lnTo>
                  <a:lnTo>
                    <a:pt x="34" y="115"/>
                  </a:lnTo>
                  <a:lnTo>
                    <a:pt x="35" y="113"/>
                  </a:lnTo>
                  <a:lnTo>
                    <a:pt x="38" y="112"/>
                  </a:lnTo>
                  <a:lnTo>
                    <a:pt x="39" y="109"/>
                  </a:lnTo>
                  <a:lnTo>
                    <a:pt x="40" y="108"/>
                  </a:lnTo>
                  <a:lnTo>
                    <a:pt x="40" y="108"/>
                  </a:lnTo>
                  <a:lnTo>
                    <a:pt x="42" y="107"/>
                  </a:lnTo>
                  <a:lnTo>
                    <a:pt x="43" y="107"/>
                  </a:lnTo>
                  <a:lnTo>
                    <a:pt x="43" y="107"/>
                  </a:lnTo>
                  <a:lnTo>
                    <a:pt x="44" y="107"/>
                  </a:lnTo>
                  <a:lnTo>
                    <a:pt x="44" y="107"/>
                  </a:lnTo>
                  <a:lnTo>
                    <a:pt x="46" y="107"/>
                  </a:lnTo>
                  <a:lnTo>
                    <a:pt x="46" y="107"/>
                  </a:lnTo>
                  <a:lnTo>
                    <a:pt x="47" y="108"/>
                  </a:lnTo>
                  <a:lnTo>
                    <a:pt x="48" y="108"/>
                  </a:lnTo>
                  <a:lnTo>
                    <a:pt x="50" y="109"/>
                  </a:lnTo>
                  <a:lnTo>
                    <a:pt x="51" y="109"/>
                  </a:lnTo>
                  <a:lnTo>
                    <a:pt x="52" y="109"/>
                  </a:lnTo>
                  <a:lnTo>
                    <a:pt x="54" y="109"/>
                  </a:lnTo>
                  <a:lnTo>
                    <a:pt x="56" y="109"/>
                  </a:lnTo>
                  <a:lnTo>
                    <a:pt x="58" y="109"/>
                  </a:lnTo>
                  <a:lnTo>
                    <a:pt x="61" y="108"/>
                  </a:lnTo>
                  <a:lnTo>
                    <a:pt x="63" y="108"/>
                  </a:lnTo>
                  <a:lnTo>
                    <a:pt x="66" y="108"/>
                  </a:lnTo>
                  <a:lnTo>
                    <a:pt x="69" y="108"/>
                  </a:lnTo>
                  <a:lnTo>
                    <a:pt x="70" y="108"/>
                  </a:lnTo>
                  <a:lnTo>
                    <a:pt x="71" y="108"/>
                  </a:lnTo>
                  <a:lnTo>
                    <a:pt x="74" y="108"/>
                  </a:lnTo>
                  <a:lnTo>
                    <a:pt x="75" y="107"/>
                  </a:lnTo>
                  <a:lnTo>
                    <a:pt x="77" y="107"/>
                  </a:lnTo>
                  <a:lnTo>
                    <a:pt x="78" y="105"/>
                  </a:lnTo>
                  <a:lnTo>
                    <a:pt x="81" y="105"/>
                  </a:lnTo>
                  <a:lnTo>
                    <a:pt x="82" y="105"/>
                  </a:lnTo>
                  <a:lnTo>
                    <a:pt x="86" y="105"/>
                  </a:lnTo>
                  <a:lnTo>
                    <a:pt x="88" y="105"/>
                  </a:lnTo>
                  <a:lnTo>
                    <a:pt x="88" y="104"/>
                  </a:lnTo>
                  <a:lnTo>
                    <a:pt x="89" y="101"/>
                  </a:lnTo>
                  <a:lnTo>
                    <a:pt x="89" y="98"/>
                  </a:lnTo>
                  <a:lnTo>
                    <a:pt x="90" y="97"/>
                  </a:lnTo>
                  <a:lnTo>
                    <a:pt x="92" y="94"/>
                  </a:lnTo>
                  <a:lnTo>
                    <a:pt x="93" y="93"/>
                  </a:lnTo>
                  <a:lnTo>
                    <a:pt x="93" y="92"/>
                  </a:lnTo>
                  <a:lnTo>
                    <a:pt x="93" y="90"/>
                  </a:lnTo>
                  <a:lnTo>
                    <a:pt x="93" y="90"/>
                  </a:lnTo>
                  <a:lnTo>
                    <a:pt x="93" y="89"/>
                  </a:lnTo>
                  <a:lnTo>
                    <a:pt x="93" y="88"/>
                  </a:lnTo>
                  <a:lnTo>
                    <a:pt x="93" y="86"/>
                  </a:lnTo>
                  <a:lnTo>
                    <a:pt x="93" y="85"/>
                  </a:lnTo>
                  <a:lnTo>
                    <a:pt x="92" y="84"/>
                  </a:lnTo>
                  <a:lnTo>
                    <a:pt x="90" y="82"/>
                  </a:lnTo>
                  <a:lnTo>
                    <a:pt x="89" y="81"/>
                  </a:lnTo>
                  <a:lnTo>
                    <a:pt x="88" y="78"/>
                  </a:lnTo>
                  <a:lnTo>
                    <a:pt x="85" y="78"/>
                  </a:lnTo>
                  <a:lnTo>
                    <a:pt x="85" y="78"/>
                  </a:lnTo>
                  <a:lnTo>
                    <a:pt x="85" y="77"/>
                  </a:lnTo>
                  <a:lnTo>
                    <a:pt x="83" y="77"/>
                  </a:lnTo>
                  <a:lnTo>
                    <a:pt x="83" y="75"/>
                  </a:lnTo>
                  <a:lnTo>
                    <a:pt x="82" y="74"/>
                  </a:lnTo>
                  <a:lnTo>
                    <a:pt x="82" y="74"/>
                  </a:lnTo>
                  <a:lnTo>
                    <a:pt x="82" y="73"/>
                  </a:lnTo>
                  <a:lnTo>
                    <a:pt x="82" y="71"/>
                  </a:lnTo>
                  <a:lnTo>
                    <a:pt x="82" y="70"/>
                  </a:lnTo>
                  <a:lnTo>
                    <a:pt x="82" y="67"/>
                  </a:lnTo>
                  <a:lnTo>
                    <a:pt x="81" y="67"/>
                  </a:lnTo>
                  <a:lnTo>
                    <a:pt x="81" y="66"/>
                  </a:lnTo>
                  <a:lnTo>
                    <a:pt x="81" y="65"/>
                  </a:lnTo>
                  <a:lnTo>
                    <a:pt x="79" y="65"/>
                  </a:lnTo>
                  <a:lnTo>
                    <a:pt x="79" y="65"/>
                  </a:lnTo>
                  <a:lnTo>
                    <a:pt x="79" y="65"/>
                  </a:lnTo>
                  <a:lnTo>
                    <a:pt x="78" y="63"/>
                  </a:lnTo>
                  <a:lnTo>
                    <a:pt x="78" y="63"/>
                  </a:lnTo>
                  <a:lnTo>
                    <a:pt x="78" y="62"/>
                  </a:lnTo>
                  <a:lnTo>
                    <a:pt x="78" y="61"/>
                  </a:lnTo>
                  <a:lnTo>
                    <a:pt x="78" y="61"/>
                  </a:lnTo>
                  <a:lnTo>
                    <a:pt x="78" y="59"/>
                  </a:lnTo>
                  <a:lnTo>
                    <a:pt x="79" y="58"/>
                  </a:lnTo>
                  <a:lnTo>
                    <a:pt x="79" y="55"/>
                  </a:lnTo>
                  <a:lnTo>
                    <a:pt x="79" y="54"/>
                  </a:lnTo>
                  <a:lnTo>
                    <a:pt x="79" y="53"/>
                  </a:lnTo>
                  <a:lnTo>
                    <a:pt x="79" y="51"/>
                  </a:lnTo>
                  <a:lnTo>
                    <a:pt x="79" y="50"/>
                  </a:lnTo>
                  <a:lnTo>
                    <a:pt x="81" y="50"/>
                  </a:lnTo>
                  <a:lnTo>
                    <a:pt x="81" y="48"/>
                  </a:lnTo>
                  <a:lnTo>
                    <a:pt x="81" y="47"/>
                  </a:lnTo>
                  <a:lnTo>
                    <a:pt x="82" y="47"/>
                  </a:lnTo>
                  <a:lnTo>
                    <a:pt x="82" y="46"/>
                  </a:lnTo>
                  <a:lnTo>
                    <a:pt x="83" y="46"/>
                  </a:lnTo>
                  <a:lnTo>
                    <a:pt x="85" y="43"/>
                  </a:lnTo>
                  <a:lnTo>
                    <a:pt x="86" y="42"/>
                  </a:lnTo>
                  <a:lnTo>
                    <a:pt x="88" y="39"/>
                  </a:lnTo>
                  <a:lnTo>
                    <a:pt x="89" y="38"/>
                  </a:lnTo>
                  <a:lnTo>
                    <a:pt x="92" y="35"/>
                  </a:lnTo>
                  <a:lnTo>
                    <a:pt x="93" y="32"/>
                  </a:lnTo>
                  <a:lnTo>
                    <a:pt x="93" y="32"/>
                  </a:lnTo>
                  <a:lnTo>
                    <a:pt x="93" y="31"/>
                  </a:lnTo>
                  <a:lnTo>
                    <a:pt x="92" y="28"/>
                  </a:lnTo>
                  <a:lnTo>
                    <a:pt x="92" y="24"/>
                  </a:lnTo>
                  <a:lnTo>
                    <a:pt x="92" y="23"/>
                  </a:lnTo>
                  <a:lnTo>
                    <a:pt x="92" y="21"/>
                  </a:lnTo>
                  <a:lnTo>
                    <a:pt x="90" y="20"/>
                  </a:lnTo>
                  <a:lnTo>
                    <a:pt x="90" y="19"/>
                  </a:lnTo>
                  <a:lnTo>
                    <a:pt x="89" y="17"/>
                  </a:lnTo>
                  <a:lnTo>
                    <a:pt x="89" y="17"/>
                  </a:lnTo>
                  <a:lnTo>
                    <a:pt x="88" y="17"/>
                  </a:lnTo>
                  <a:lnTo>
                    <a:pt x="88" y="17"/>
                  </a:lnTo>
                  <a:lnTo>
                    <a:pt x="85" y="17"/>
                  </a:lnTo>
                  <a:lnTo>
                    <a:pt x="82" y="19"/>
                  </a:lnTo>
                  <a:lnTo>
                    <a:pt x="79" y="19"/>
                  </a:lnTo>
                  <a:lnTo>
                    <a:pt x="77" y="19"/>
                  </a:lnTo>
                  <a:lnTo>
                    <a:pt x="75" y="19"/>
                  </a:lnTo>
                  <a:lnTo>
                    <a:pt x="71" y="19"/>
                  </a:lnTo>
                  <a:lnTo>
                    <a:pt x="69" y="17"/>
                  </a:lnTo>
                  <a:lnTo>
                    <a:pt x="66" y="17"/>
                  </a:lnTo>
                  <a:lnTo>
                    <a:pt x="63" y="16"/>
                  </a:lnTo>
                  <a:lnTo>
                    <a:pt x="61" y="15"/>
                  </a:lnTo>
                  <a:lnTo>
                    <a:pt x="58" y="15"/>
                  </a:lnTo>
                  <a:lnTo>
                    <a:pt x="54" y="13"/>
                  </a:lnTo>
                  <a:lnTo>
                    <a:pt x="51" y="12"/>
                  </a:lnTo>
                  <a:lnTo>
                    <a:pt x="50" y="12"/>
                  </a:lnTo>
                  <a:lnTo>
                    <a:pt x="47" y="11"/>
                  </a:lnTo>
                  <a:lnTo>
                    <a:pt x="44" y="11"/>
                  </a:lnTo>
                  <a:lnTo>
                    <a:pt x="44" y="9"/>
                  </a:lnTo>
                  <a:lnTo>
                    <a:pt x="43" y="9"/>
                  </a:lnTo>
                  <a:lnTo>
                    <a:pt x="43" y="8"/>
                  </a:lnTo>
                  <a:lnTo>
                    <a:pt x="42" y="8"/>
                  </a:lnTo>
                  <a:lnTo>
                    <a:pt x="42" y="7"/>
                  </a:lnTo>
                  <a:lnTo>
                    <a:pt x="40" y="7"/>
                  </a:lnTo>
                  <a:lnTo>
                    <a:pt x="40" y="5"/>
                  </a:lnTo>
                  <a:lnTo>
                    <a:pt x="40" y="4"/>
                  </a:lnTo>
                  <a:lnTo>
                    <a:pt x="39" y="3"/>
                  </a:lnTo>
                  <a:lnTo>
                    <a:pt x="39" y="3"/>
                  </a:lnTo>
                  <a:lnTo>
                    <a:pt x="38" y="1"/>
                  </a:lnTo>
                  <a:lnTo>
                    <a:pt x="38" y="1"/>
                  </a:lnTo>
                  <a:lnTo>
                    <a:pt x="36" y="1"/>
                  </a:lnTo>
                  <a:lnTo>
                    <a:pt x="35" y="0"/>
                  </a:lnTo>
                  <a:lnTo>
                    <a:pt x="34" y="1"/>
                  </a:lnTo>
                  <a:lnTo>
                    <a:pt x="34" y="1"/>
                  </a:lnTo>
                  <a:lnTo>
                    <a:pt x="31" y="3"/>
                  </a:lnTo>
                  <a:lnTo>
                    <a:pt x="28" y="4"/>
                  </a:lnTo>
                  <a:lnTo>
                    <a:pt x="25" y="5"/>
                  </a:lnTo>
                  <a:lnTo>
                    <a:pt x="24" y="5"/>
                  </a:lnTo>
                  <a:lnTo>
                    <a:pt x="21" y="5"/>
                  </a:lnTo>
                  <a:lnTo>
                    <a:pt x="20" y="5"/>
                  </a:lnTo>
                  <a:lnTo>
                    <a:pt x="19" y="7"/>
                  </a:lnTo>
                  <a:lnTo>
                    <a:pt x="17" y="9"/>
                  </a:lnTo>
                  <a:lnTo>
                    <a:pt x="16" y="11"/>
                  </a:lnTo>
                  <a:lnTo>
                    <a:pt x="16" y="13"/>
                  </a:lnTo>
                  <a:lnTo>
                    <a:pt x="15" y="15"/>
                  </a:lnTo>
                  <a:lnTo>
                    <a:pt x="13" y="17"/>
                  </a:lnTo>
                  <a:lnTo>
                    <a:pt x="12" y="20"/>
                  </a:lnTo>
                  <a:lnTo>
                    <a:pt x="11" y="23"/>
                  </a:lnTo>
                  <a:lnTo>
                    <a:pt x="8" y="25"/>
                  </a:lnTo>
                  <a:lnTo>
                    <a:pt x="5" y="27"/>
                  </a:lnTo>
                  <a:lnTo>
                    <a:pt x="4" y="30"/>
                  </a:lnTo>
                  <a:lnTo>
                    <a:pt x="1" y="31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1" y="34"/>
                  </a:lnTo>
                  <a:lnTo>
                    <a:pt x="4" y="34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7" y="36"/>
                  </a:lnTo>
                  <a:lnTo>
                    <a:pt x="8" y="36"/>
                  </a:lnTo>
                  <a:lnTo>
                    <a:pt x="9" y="38"/>
                  </a:lnTo>
                  <a:lnTo>
                    <a:pt x="9" y="39"/>
                  </a:lnTo>
                  <a:lnTo>
                    <a:pt x="11" y="40"/>
                  </a:lnTo>
                  <a:lnTo>
                    <a:pt x="11" y="40"/>
                  </a:lnTo>
                  <a:lnTo>
                    <a:pt x="11" y="40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81" name="Freeform 91"/>
            <p:cNvSpPr>
              <a:spLocks/>
            </p:cNvSpPr>
            <p:nvPr/>
          </p:nvSpPr>
          <p:spPr bwMode="auto">
            <a:xfrm>
              <a:off x="3040357" y="4034725"/>
              <a:ext cx="175638" cy="240940"/>
            </a:xfrm>
            <a:custGeom>
              <a:avLst/>
              <a:gdLst>
                <a:gd name="T0" fmla="*/ 66 w 78"/>
                <a:gd name="T1" fmla="*/ 93 h 107"/>
                <a:gd name="T2" fmla="*/ 70 w 78"/>
                <a:gd name="T3" fmla="*/ 88 h 107"/>
                <a:gd name="T4" fmla="*/ 73 w 78"/>
                <a:gd name="T5" fmla="*/ 84 h 107"/>
                <a:gd name="T6" fmla="*/ 74 w 78"/>
                <a:gd name="T7" fmla="*/ 80 h 107"/>
                <a:gd name="T8" fmla="*/ 74 w 78"/>
                <a:gd name="T9" fmla="*/ 72 h 107"/>
                <a:gd name="T10" fmla="*/ 74 w 78"/>
                <a:gd name="T11" fmla="*/ 68 h 107"/>
                <a:gd name="T12" fmla="*/ 74 w 78"/>
                <a:gd name="T13" fmla="*/ 65 h 107"/>
                <a:gd name="T14" fmla="*/ 77 w 78"/>
                <a:gd name="T15" fmla="*/ 64 h 107"/>
                <a:gd name="T16" fmla="*/ 78 w 78"/>
                <a:gd name="T17" fmla="*/ 64 h 107"/>
                <a:gd name="T18" fmla="*/ 78 w 78"/>
                <a:gd name="T19" fmla="*/ 62 h 107"/>
                <a:gd name="T20" fmla="*/ 77 w 78"/>
                <a:gd name="T21" fmla="*/ 60 h 107"/>
                <a:gd name="T22" fmla="*/ 76 w 78"/>
                <a:gd name="T23" fmla="*/ 57 h 107"/>
                <a:gd name="T24" fmla="*/ 76 w 78"/>
                <a:gd name="T25" fmla="*/ 53 h 107"/>
                <a:gd name="T26" fmla="*/ 78 w 78"/>
                <a:gd name="T27" fmla="*/ 51 h 107"/>
                <a:gd name="T28" fmla="*/ 78 w 78"/>
                <a:gd name="T29" fmla="*/ 50 h 107"/>
                <a:gd name="T30" fmla="*/ 77 w 78"/>
                <a:gd name="T31" fmla="*/ 45 h 107"/>
                <a:gd name="T32" fmla="*/ 76 w 78"/>
                <a:gd name="T33" fmla="*/ 39 h 107"/>
                <a:gd name="T34" fmla="*/ 74 w 78"/>
                <a:gd name="T35" fmla="*/ 35 h 107"/>
                <a:gd name="T36" fmla="*/ 72 w 78"/>
                <a:gd name="T37" fmla="*/ 31 h 107"/>
                <a:gd name="T38" fmla="*/ 66 w 78"/>
                <a:gd name="T39" fmla="*/ 27 h 107"/>
                <a:gd name="T40" fmla="*/ 59 w 78"/>
                <a:gd name="T41" fmla="*/ 23 h 107"/>
                <a:gd name="T42" fmla="*/ 54 w 78"/>
                <a:gd name="T43" fmla="*/ 23 h 107"/>
                <a:gd name="T44" fmla="*/ 49 w 78"/>
                <a:gd name="T45" fmla="*/ 23 h 107"/>
                <a:gd name="T46" fmla="*/ 43 w 78"/>
                <a:gd name="T47" fmla="*/ 22 h 107"/>
                <a:gd name="T48" fmla="*/ 41 w 78"/>
                <a:gd name="T49" fmla="*/ 19 h 107"/>
                <a:gd name="T50" fmla="*/ 36 w 78"/>
                <a:gd name="T51" fmla="*/ 16 h 107"/>
                <a:gd name="T52" fmla="*/ 32 w 78"/>
                <a:gd name="T53" fmla="*/ 10 h 107"/>
                <a:gd name="T54" fmla="*/ 30 w 78"/>
                <a:gd name="T55" fmla="*/ 8 h 107"/>
                <a:gd name="T56" fmla="*/ 27 w 78"/>
                <a:gd name="T57" fmla="*/ 10 h 107"/>
                <a:gd name="T58" fmla="*/ 23 w 78"/>
                <a:gd name="T59" fmla="*/ 10 h 107"/>
                <a:gd name="T60" fmla="*/ 20 w 78"/>
                <a:gd name="T61" fmla="*/ 7 h 107"/>
                <a:gd name="T62" fmla="*/ 16 w 78"/>
                <a:gd name="T63" fmla="*/ 6 h 107"/>
                <a:gd name="T64" fmla="*/ 12 w 78"/>
                <a:gd name="T65" fmla="*/ 0 h 107"/>
                <a:gd name="T66" fmla="*/ 9 w 78"/>
                <a:gd name="T67" fmla="*/ 4 h 107"/>
                <a:gd name="T68" fmla="*/ 7 w 78"/>
                <a:gd name="T69" fmla="*/ 10 h 107"/>
                <a:gd name="T70" fmla="*/ 3 w 78"/>
                <a:gd name="T71" fmla="*/ 14 h 107"/>
                <a:gd name="T72" fmla="*/ 0 w 78"/>
                <a:gd name="T73" fmla="*/ 16 h 107"/>
                <a:gd name="T74" fmla="*/ 0 w 78"/>
                <a:gd name="T75" fmla="*/ 20 h 107"/>
                <a:gd name="T76" fmla="*/ 4 w 78"/>
                <a:gd name="T77" fmla="*/ 26 h 107"/>
                <a:gd name="T78" fmla="*/ 9 w 78"/>
                <a:gd name="T79" fmla="*/ 33 h 107"/>
                <a:gd name="T80" fmla="*/ 12 w 78"/>
                <a:gd name="T81" fmla="*/ 42 h 107"/>
                <a:gd name="T82" fmla="*/ 15 w 78"/>
                <a:gd name="T83" fmla="*/ 46 h 107"/>
                <a:gd name="T84" fmla="*/ 20 w 78"/>
                <a:gd name="T85" fmla="*/ 49 h 107"/>
                <a:gd name="T86" fmla="*/ 27 w 78"/>
                <a:gd name="T87" fmla="*/ 50 h 107"/>
                <a:gd name="T88" fmla="*/ 32 w 78"/>
                <a:gd name="T89" fmla="*/ 53 h 107"/>
                <a:gd name="T90" fmla="*/ 35 w 78"/>
                <a:gd name="T91" fmla="*/ 56 h 107"/>
                <a:gd name="T92" fmla="*/ 36 w 78"/>
                <a:gd name="T93" fmla="*/ 58 h 107"/>
                <a:gd name="T94" fmla="*/ 36 w 78"/>
                <a:gd name="T95" fmla="*/ 69 h 107"/>
                <a:gd name="T96" fmla="*/ 36 w 78"/>
                <a:gd name="T97" fmla="*/ 76 h 107"/>
                <a:gd name="T98" fmla="*/ 38 w 78"/>
                <a:gd name="T99" fmla="*/ 80 h 107"/>
                <a:gd name="T100" fmla="*/ 41 w 78"/>
                <a:gd name="T101" fmla="*/ 83 h 107"/>
                <a:gd name="T102" fmla="*/ 43 w 78"/>
                <a:gd name="T103" fmla="*/ 85 h 107"/>
                <a:gd name="T104" fmla="*/ 47 w 78"/>
                <a:gd name="T105" fmla="*/ 88 h 107"/>
                <a:gd name="T106" fmla="*/ 50 w 78"/>
                <a:gd name="T107" fmla="*/ 95 h 107"/>
                <a:gd name="T108" fmla="*/ 53 w 78"/>
                <a:gd name="T109" fmla="*/ 103 h 107"/>
                <a:gd name="T110" fmla="*/ 55 w 78"/>
                <a:gd name="T111" fmla="*/ 105 h 107"/>
                <a:gd name="T112" fmla="*/ 62 w 78"/>
                <a:gd name="T113" fmla="*/ 100 h 107"/>
                <a:gd name="T114" fmla="*/ 63 w 78"/>
                <a:gd name="T115" fmla="*/ 96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78" h="107">
                  <a:moveTo>
                    <a:pt x="63" y="96"/>
                  </a:moveTo>
                  <a:lnTo>
                    <a:pt x="65" y="95"/>
                  </a:lnTo>
                  <a:lnTo>
                    <a:pt x="66" y="93"/>
                  </a:lnTo>
                  <a:lnTo>
                    <a:pt x="68" y="91"/>
                  </a:lnTo>
                  <a:lnTo>
                    <a:pt x="69" y="89"/>
                  </a:lnTo>
                  <a:lnTo>
                    <a:pt x="70" y="88"/>
                  </a:lnTo>
                  <a:lnTo>
                    <a:pt x="72" y="87"/>
                  </a:lnTo>
                  <a:lnTo>
                    <a:pt x="72" y="85"/>
                  </a:lnTo>
                  <a:lnTo>
                    <a:pt x="73" y="84"/>
                  </a:lnTo>
                  <a:lnTo>
                    <a:pt x="73" y="83"/>
                  </a:lnTo>
                  <a:lnTo>
                    <a:pt x="73" y="81"/>
                  </a:lnTo>
                  <a:lnTo>
                    <a:pt x="74" y="80"/>
                  </a:lnTo>
                  <a:lnTo>
                    <a:pt x="74" y="78"/>
                  </a:lnTo>
                  <a:lnTo>
                    <a:pt x="74" y="76"/>
                  </a:lnTo>
                  <a:lnTo>
                    <a:pt x="74" y="72"/>
                  </a:lnTo>
                  <a:lnTo>
                    <a:pt x="74" y="70"/>
                  </a:lnTo>
                  <a:lnTo>
                    <a:pt x="74" y="69"/>
                  </a:lnTo>
                  <a:lnTo>
                    <a:pt x="74" y="68"/>
                  </a:lnTo>
                  <a:lnTo>
                    <a:pt x="74" y="66"/>
                  </a:lnTo>
                  <a:lnTo>
                    <a:pt x="74" y="65"/>
                  </a:lnTo>
                  <a:lnTo>
                    <a:pt x="74" y="65"/>
                  </a:lnTo>
                  <a:lnTo>
                    <a:pt x="76" y="64"/>
                  </a:lnTo>
                  <a:lnTo>
                    <a:pt x="76" y="64"/>
                  </a:lnTo>
                  <a:lnTo>
                    <a:pt x="77" y="64"/>
                  </a:lnTo>
                  <a:lnTo>
                    <a:pt x="78" y="64"/>
                  </a:lnTo>
                  <a:lnTo>
                    <a:pt x="78" y="64"/>
                  </a:lnTo>
                  <a:lnTo>
                    <a:pt x="78" y="64"/>
                  </a:lnTo>
                  <a:lnTo>
                    <a:pt x="78" y="64"/>
                  </a:lnTo>
                  <a:lnTo>
                    <a:pt x="78" y="62"/>
                  </a:lnTo>
                  <a:lnTo>
                    <a:pt x="78" y="62"/>
                  </a:lnTo>
                  <a:lnTo>
                    <a:pt x="78" y="61"/>
                  </a:lnTo>
                  <a:lnTo>
                    <a:pt x="78" y="61"/>
                  </a:lnTo>
                  <a:lnTo>
                    <a:pt x="77" y="60"/>
                  </a:lnTo>
                  <a:lnTo>
                    <a:pt x="77" y="58"/>
                  </a:lnTo>
                  <a:lnTo>
                    <a:pt x="76" y="58"/>
                  </a:lnTo>
                  <a:lnTo>
                    <a:pt x="76" y="57"/>
                  </a:lnTo>
                  <a:lnTo>
                    <a:pt x="76" y="56"/>
                  </a:lnTo>
                  <a:lnTo>
                    <a:pt x="76" y="54"/>
                  </a:lnTo>
                  <a:lnTo>
                    <a:pt x="76" y="53"/>
                  </a:lnTo>
                  <a:lnTo>
                    <a:pt x="77" y="53"/>
                  </a:lnTo>
                  <a:lnTo>
                    <a:pt x="77" y="51"/>
                  </a:lnTo>
                  <a:lnTo>
                    <a:pt x="78" y="51"/>
                  </a:lnTo>
                  <a:lnTo>
                    <a:pt x="78" y="51"/>
                  </a:lnTo>
                  <a:lnTo>
                    <a:pt x="78" y="51"/>
                  </a:lnTo>
                  <a:lnTo>
                    <a:pt x="78" y="50"/>
                  </a:lnTo>
                  <a:lnTo>
                    <a:pt x="78" y="49"/>
                  </a:lnTo>
                  <a:lnTo>
                    <a:pt x="78" y="47"/>
                  </a:lnTo>
                  <a:lnTo>
                    <a:pt x="77" y="45"/>
                  </a:lnTo>
                  <a:lnTo>
                    <a:pt x="77" y="43"/>
                  </a:lnTo>
                  <a:lnTo>
                    <a:pt x="77" y="42"/>
                  </a:lnTo>
                  <a:lnTo>
                    <a:pt x="76" y="39"/>
                  </a:lnTo>
                  <a:lnTo>
                    <a:pt x="76" y="38"/>
                  </a:lnTo>
                  <a:lnTo>
                    <a:pt x="76" y="37"/>
                  </a:lnTo>
                  <a:lnTo>
                    <a:pt x="74" y="35"/>
                  </a:lnTo>
                  <a:lnTo>
                    <a:pt x="73" y="34"/>
                  </a:lnTo>
                  <a:lnTo>
                    <a:pt x="72" y="33"/>
                  </a:lnTo>
                  <a:lnTo>
                    <a:pt x="72" y="31"/>
                  </a:lnTo>
                  <a:lnTo>
                    <a:pt x="70" y="31"/>
                  </a:lnTo>
                  <a:lnTo>
                    <a:pt x="69" y="30"/>
                  </a:lnTo>
                  <a:lnTo>
                    <a:pt x="66" y="27"/>
                  </a:lnTo>
                  <a:lnTo>
                    <a:pt x="63" y="26"/>
                  </a:lnTo>
                  <a:lnTo>
                    <a:pt x="62" y="24"/>
                  </a:lnTo>
                  <a:lnTo>
                    <a:pt x="59" y="23"/>
                  </a:lnTo>
                  <a:lnTo>
                    <a:pt x="58" y="23"/>
                  </a:lnTo>
                  <a:lnTo>
                    <a:pt x="57" y="23"/>
                  </a:lnTo>
                  <a:lnTo>
                    <a:pt x="54" y="23"/>
                  </a:lnTo>
                  <a:lnTo>
                    <a:pt x="53" y="23"/>
                  </a:lnTo>
                  <a:lnTo>
                    <a:pt x="51" y="23"/>
                  </a:lnTo>
                  <a:lnTo>
                    <a:pt x="49" y="23"/>
                  </a:lnTo>
                  <a:lnTo>
                    <a:pt x="46" y="23"/>
                  </a:lnTo>
                  <a:lnTo>
                    <a:pt x="45" y="22"/>
                  </a:lnTo>
                  <a:lnTo>
                    <a:pt x="43" y="22"/>
                  </a:lnTo>
                  <a:lnTo>
                    <a:pt x="42" y="22"/>
                  </a:lnTo>
                  <a:lnTo>
                    <a:pt x="42" y="20"/>
                  </a:lnTo>
                  <a:lnTo>
                    <a:pt x="41" y="19"/>
                  </a:lnTo>
                  <a:lnTo>
                    <a:pt x="39" y="19"/>
                  </a:lnTo>
                  <a:lnTo>
                    <a:pt x="38" y="18"/>
                  </a:lnTo>
                  <a:lnTo>
                    <a:pt x="36" y="16"/>
                  </a:lnTo>
                  <a:lnTo>
                    <a:pt x="36" y="15"/>
                  </a:lnTo>
                  <a:lnTo>
                    <a:pt x="34" y="12"/>
                  </a:lnTo>
                  <a:lnTo>
                    <a:pt x="32" y="10"/>
                  </a:lnTo>
                  <a:lnTo>
                    <a:pt x="31" y="10"/>
                  </a:lnTo>
                  <a:lnTo>
                    <a:pt x="31" y="10"/>
                  </a:lnTo>
                  <a:lnTo>
                    <a:pt x="30" y="8"/>
                  </a:lnTo>
                  <a:lnTo>
                    <a:pt x="30" y="8"/>
                  </a:lnTo>
                  <a:lnTo>
                    <a:pt x="28" y="10"/>
                  </a:lnTo>
                  <a:lnTo>
                    <a:pt x="27" y="10"/>
                  </a:lnTo>
                  <a:lnTo>
                    <a:pt x="26" y="10"/>
                  </a:lnTo>
                  <a:lnTo>
                    <a:pt x="24" y="10"/>
                  </a:lnTo>
                  <a:lnTo>
                    <a:pt x="23" y="10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0" y="7"/>
                  </a:lnTo>
                  <a:lnTo>
                    <a:pt x="19" y="7"/>
                  </a:lnTo>
                  <a:lnTo>
                    <a:pt x="18" y="6"/>
                  </a:lnTo>
                  <a:lnTo>
                    <a:pt x="16" y="6"/>
                  </a:lnTo>
                  <a:lnTo>
                    <a:pt x="16" y="4"/>
                  </a:lnTo>
                  <a:lnTo>
                    <a:pt x="14" y="1"/>
                  </a:lnTo>
                  <a:lnTo>
                    <a:pt x="12" y="0"/>
                  </a:lnTo>
                  <a:lnTo>
                    <a:pt x="11" y="1"/>
                  </a:lnTo>
                  <a:lnTo>
                    <a:pt x="11" y="3"/>
                  </a:lnTo>
                  <a:lnTo>
                    <a:pt x="9" y="4"/>
                  </a:lnTo>
                  <a:lnTo>
                    <a:pt x="8" y="7"/>
                  </a:lnTo>
                  <a:lnTo>
                    <a:pt x="8" y="8"/>
                  </a:lnTo>
                  <a:lnTo>
                    <a:pt x="7" y="10"/>
                  </a:lnTo>
                  <a:lnTo>
                    <a:pt x="5" y="11"/>
                  </a:lnTo>
                  <a:lnTo>
                    <a:pt x="4" y="12"/>
                  </a:lnTo>
                  <a:lnTo>
                    <a:pt x="3" y="14"/>
                  </a:lnTo>
                  <a:lnTo>
                    <a:pt x="1" y="15"/>
                  </a:lnTo>
                  <a:lnTo>
                    <a:pt x="1" y="15"/>
                  </a:lnTo>
                  <a:lnTo>
                    <a:pt x="0" y="16"/>
                  </a:lnTo>
                  <a:lnTo>
                    <a:pt x="0" y="18"/>
                  </a:lnTo>
                  <a:lnTo>
                    <a:pt x="0" y="19"/>
                  </a:lnTo>
                  <a:lnTo>
                    <a:pt x="0" y="20"/>
                  </a:lnTo>
                  <a:lnTo>
                    <a:pt x="0" y="22"/>
                  </a:lnTo>
                  <a:lnTo>
                    <a:pt x="1" y="23"/>
                  </a:lnTo>
                  <a:lnTo>
                    <a:pt x="4" y="26"/>
                  </a:lnTo>
                  <a:lnTo>
                    <a:pt x="5" y="28"/>
                  </a:lnTo>
                  <a:lnTo>
                    <a:pt x="7" y="31"/>
                  </a:lnTo>
                  <a:lnTo>
                    <a:pt x="9" y="33"/>
                  </a:lnTo>
                  <a:lnTo>
                    <a:pt x="11" y="37"/>
                  </a:lnTo>
                  <a:lnTo>
                    <a:pt x="12" y="39"/>
                  </a:lnTo>
                  <a:lnTo>
                    <a:pt x="12" y="42"/>
                  </a:lnTo>
                  <a:lnTo>
                    <a:pt x="14" y="43"/>
                  </a:lnTo>
                  <a:lnTo>
                    <a:pt x="14" y="45"/>
                  </a:lnTo>
                  <a:lnTo>
                    <a:pt x="15" y="46"/>
                  </a:lnTo>
                  <a:lnTo>
                    <a:pt x="16" y="46"/>
                  </a:lnTo>
                  <a:lnTo>
                    <a:pt x="19" y="47"/>
                  </a:lnTo>
                  <a:lnTo>
                    <a:pt x="20" y="49"/>
                  </a:lnTo>
                  <a:lnTo>
                    <a:pt x="23" y="49"/>
                  </a:lnTo>
                  <a:lnTo>
                    <a:pt x="24" y="50"/>
                  </a:lnTo>
                  <a:lnTo>
                    <a:pt x="27" y="50"/>
                  </a:lnTo>
                  <a:lnTo>
                    <a:pt x="30" y="51"/>
                  </a:lnTo>
                  <a:lnTo>
                    <a:pt x="31" y="51"/>
                  </a:lnTo>
                  <a:lnTo>
                    <a:pt x="32" y="53"/>
                  </a:lnTo>
                  <a:lnTo>
                    <a:pt x="34" y="54"/>
                  </a:lnTo>
                  <a:lnTo>
                    <a:pt x="35" y="56"/>
                  </a:lnTo>
                  <a:lnTo>
                    <a:pt x="35" y="56"/>
                  </a:lnTo>
                  <a:lnTo>
                    <a:pt x="36" y="57"/>
                  </a:lnTo>
                  <a:lnTo>
                    <a:pt x="36" y="57"/>
                  </a:lnTo>
                  <a:lnTo>
                    <a:pt x="36" y="58"/>
                  </a:lnTo>
                  <a:lnTo>
                    <a:pt x="36" y="61"/>
                  </a:lnTo>
                  <a:lnTo>
                    <a:pt x="36" y="65"/>
                  </a:lnTo>
                  <a:lnTo>
                    <a:pt x="36" y="69"/>
                  </a:lnTo>
                  <a:lnTo>
                    <a:pt x="36" y="72"/>
                  </a:lnTo>
                  <a:lnTo>
                    <a:pt x="36" y="74"/>
                  </a:lnTo>
                  <a:lnTo>
                    <a:pt x="36" y="76"/>
                  </a:lnTo>
                  <a:lnTo>
                    <a:pt x="36" y="77"/>
                  </a:lnTo>
                  <a:lnTo>
                    <a:pt x="38" y="78"/>
                  </a:lnTo>
                  <a:lnTo>
                    <a:pt x="38" y="80"/>
                  </a:lnTo>
                  <a:lnTo>
                    <a:pt x="39" y="81"/>
                  </a:lnTo>
                  <a:lnTo>
                    <a:pt x="39" y="81"/>
                  </a:lnTo>
                  <a:lnTo>
                    <a:pt x="41" y="83"/>
                  </a:lnTo>
                  <a:lnTo>
                    <a:pt x="42" y="83"/>
                  </a:lnTo>
                  <a:lnTo>
                    <a:pt x="42" y="84"/>
                  </a:lnTo>
                  <a:lnTo>
                    <a:pt x="43" y="85"/>
                  </a:lnTo>
                  <a:lnTo>
                    <a:pt x="45" y="85"/>
                  </a:lnTo>
                  <a:lnTo>
                    <a:pt x="46" y="87"/>
                  </a:lnTo>
                  <a:lnTo>
                    <a:pt x="47" y="88"/>
                  </a:lnTo>
                  <a:lnTo>
                    <a:pt x="47" y="89"/>
                  </a:lnTo>
                  <a:lnTo>
                    <a:pt x="49" y="91"/>
                  </a:lnTo>
                  <a:lnTo>
                    <a:pt x="50" y="95"/>
                  </a:lnTo>
                  <a:lnTo>
                    <a:pt x="51" y="97"/>
                  </a:lnTo>
                  <a:lnTo>
                    <a:pt x="53" y="100"/>
                  </a:lnTo>
                  <a:lnTo>
                    <a:pt x="53" y="103"/>
                  </a:lnTo>
                  <a:lnTo>
                    <a:pt x="54" y="104"/>
                  </a:lnTo>
                  <a:lnTo>
                    <a:pt x="55" y="107"/>
                  </a:lnTo>
                  <a:lnTo>
                    <a:pt x="55" y="105"/>
                  </a:lnTo>
                  <a:lnTo>
                    <a:pt x="58" y="103"/>
                  </a:lnTo>
                  <a:lnTo>
                    <a:pt x="59" y="101"/>
                  </a:lnTo>
                  <a:lnTo>
                    <a:pt x="62" y="100"/>
                  </a:lnTo>
                  <a:lnTo>
                    <a:pt x="62" y="97"/>
                  </a:lnTo>
                  <a:lnTo>
                    <a:pt x="63" y="96"/>
                  </a:lnTo>
                  <a:lnTo>
                    <a:pt x="63" y="96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82" name="Freeform 92"/>
            <p:cNvSpPr>
              <a:spLocks/>
            </p:cNvSpPr>
            <p:nvPr/>
          </p:nvSpPr>
          <p:spPr bwMode="auto">
            <a:xfrm>
              <a:off x="3164204" y="4088767"/>
              <a:ext cx="258953" cy="256700"/>
            </a:xfrm>
            <a:custGeom>
              <a:avLst/>
              <a:gdLst>
                <a:gd name="T0" fmla="*/ 30 w 115"/>
                <a:gd name="T1" fmla="*/ 114 h 114"/>
                <a:gd name="T2" fmla="*/ 35 w 115"/>
                <a:gd name="T3" fmla="*/ 113 h 114"/>
                <a:gd name="T4" fmla="*/ 45 w 115"/>
                <a:gd name="T5" fmla="*/ 110 h 114"/>
                <a:gd name="T6" fmla="*/ 56 w 115"/>
                <a:gd name="T7" fmla="*/ 107 h 114"/>
                <a:gd name="T8" fmla="*/ 64 w 115"/>
                <a:gd name="T9" fmla="*/ 102 h 114"/>
                <a:gd name="T10" fmla="*/ 67 w 115"/>
                <a:gd name="T11" fmla="*/ 99 h 114"/>
                <a:gd name="T12" fmla="*/ 67 w 115"/>
                <a:gd name="T13" fmla="*/ 95 h 114"/>
                <a:gd name="T14" fmla="*/ 68 w 115"/>
                <a:gd name="T15" fmla="*/ 91 h 114"/>
                <a:gd name="T16" fmla="*/ 72 w 115"/>
                <a:gd name="T17" fmla="*/ 88 h 114"/>
                <a:gd name="T18" fmla="*/ 81 w 115"/>
                <a:gd name="T19" fmla="*/ 88 h 114"/>
                <a:gd name="T20" fmla="*/ 90 w 115"/>
                <a:gd name="T21" fmla="*/ 87 h 114"/>
                <a:gd name="T22" fmla="*/ 94 w 115"/>
                <a:gd name="T23" fmla="*/ 87 h 114"/>
                <a:gd name="T24" fmla="*/ 95 w 115"/>
                <a:gd name="T25" fmla="*/ 88 h 114"/>
                <a:gd name="T26" fmla="*/ 100 w 115"/>
                <a:gd name="T27" fmla="*/ 94 h 114"/>
                <a:gd name="T28" fmla="*/ 110 w 115"/>
                <a:gd name="T29" fmla="*/ 98 h 114"/>
                <a:gd name="T30" fmla="*/ 115 w 115"/>
                <a:gd name="T31" fmla="*/ 95 h 114"/>
                <a:gd name="T32" fmla="*/ 115 w 115"/>
                <a:gd name="T33" fmla="*/ 86 h 114"/>
                <a:gd name="T34" fmla="*/ 111 w 115"/>
                <a:gd name="T35" fmla="*/ 76 h 114"/>
                <a:gd name="T36" fmla="*/ 106 w 115"/>
                <a:gd name="T37" fmla="*/ 71 h 114"/>
                <a:gd name="T38" fmla="*/ 100 w 115"/>
                <a:gd name="T39" fmla="*/ 64 h 114"/>
                <a:gd name="T40" fmla="*/ 96 w 115"/>
                <a:gd name="T41" fmla="*/ 60 h 114"/>
                <a:gd name="T42" fmla="*/ 92 w 115"/>
                <a:gd name="T43" fmla="*/ 56 h 114"/>
                <a:gd name="T44" fmla="*/ 88 w 115"/>
                <a:gd name="T45" fmla="*/ 53 h 114"/>
                <a:gd name="T46" fmla="*/ 88 w 115"/>
                <a:gd name="T47" fmla="*/ 49 h 114"/>
                <a:gd name="T48" fmla="*/ 90 w 115"/>
                <a:gd name="T49" fmla="*/ 45 h 114"/>
                <a:gd name="T50" fmla="*/ 88 w 115"/>
                <a:gd name="T51" fmla="*/ 41 h 114"/>
                <a:gd name="T52" fmla="*/ 81 w 115"/>
                <a:gd name="T53" fmla="*/ 34 h 114"/>
                <a:gd name="T54" fmla="*/ 73 w 115"/>
                <a:gd name="T55" fmla="*/ 29 h 114"/>
                <a:gd name="T56" fmla="*/ 67 w 115"/>
                <a:gd name="T57" fmla="*/ 23 h 114"/>
                <a:gd name="T58" fmla="*/ 65 w 115"/>
                <a:gd name="T59" fmla="*/ 18 h 114"/>
                <a:gd name="T60" fmla="*/ 65 w 115"/>
                <a:gd name="T61" fmla="*/ 17 h 114"/>
                <a:gd name="T62" fmla="*/ 60 w 115"/>
                <a:gd name="T63" fmla="*/ 13 h 114"/>
                <a:gd name="T64" fmla="*/ 56 w 115"/>
                <a:gd name="T65" fmla="*/ 7 h 114"/>
                <a:gd name="T66" fmla="*/ 54 w 115"/>
                <a:gd name="T67" fmla="*/ 3 h 114"/>
                <a:gd name="T68" fmla="*/ 50 w 115"/>
                <a:gd name="T69" fmla="*/ 2 h 114"/>
                <a:gd name="T70" fmla="*/ 44 w 115"/>
                <a:gd name="T71" fmla="*/ 0 h 114"/>
                <a:gd name="T72" fmla="*/ 41 w 115"/>
                <a:gd name="T73" fmla="*/ 6 h 114"/>
                <a:gd name="T74" fmla="*/ 38 w 115"/>
                <a:gd name="T75" fmla="*/ 9 h 114"/>
                <a:gd name="T76" fmla="*/ 34 w 115"/>
                <a:gd name="T77" fmla="*/ 9 h 114"/>
                <a:gd name="T78" fmla="*/ 31 w 115"/>
                <a:gd name="T79" fmla="*/ 7 h 114"/>
                <a:gd name="T80" fmla="*/ 30 w 115"/>
                <a:gd name="T81" fmla="*/ 9 h 114"/>
                <a:gd name="T82" fmla="*/ 26 w 115"/>
                <a:gd name="T83" fmla="*/ 15 h 114"/>
                <a:gd name="T84" fmla="*/ 23 w 115"/>
                <a:gd name="T85" fmla="*/ 23 h 114"/>
                <a:gd name="T86" fmla="*/ 23 w 115"/>
                <a:gd name="T87" fmla="*/ 27 h 114"/>
                <a:gd name="T88" fmla="*/ 21 w 115"/>
                <a:gd name="T89" fmla="*/ 30 h 114"/>
                <a:gd name="T90" fmla="*/ 21 w 115"/>
                <a:gd name="T91" fmla="*/ 34 h 114"/>
                <a:gd name="T92" fmla="*/ 23 w 115"/>
                <a:gd name="T93" fmla="*/ 37 h 114"/>
                <a:gd name="T94" fmla="*/ 23 w 115"/>
                <a:gd name="T95" fmla="*/ 40 h 114"/>
                <a:gd name="T96" fmla="*/ 21 w 115"/>
                <a:gd name="T97" fmla="*/ 41 h 114"/>
                <a:gd name="T98" fmla="*/ 19 w 115"/>
                <a:gd name="T99" fmla="*/ 42 h 114"/>
                <a:gd name="T100" fmla="*/ 19 w 115"/>
                <a:gd name="T101" fmla="*/ 48 h 114"/>
                <a:gd name="T102" fmla="*/ 18 w 115"/>
                <a:gd name="T103" fmla="*/ 59 h 114"/>
                <a:gd name="T104" fmla="*/ 15 w 115"/>
                <a:gd name="T105" fmla="*/ 63 h 114"/>
                <a:gd name="T106" fmla="*/ 11 w 115"/>
                <a:gd name="T107" fmla="*/ 69 h 114"/>
                <a:gd name="T108" fmla="*/ 6 w 115"/>
                <a:gd name="T109" fmla="*/ 76 h 114"/>
                <a:gd name="T110" fmla="*/ 0 w 115"/>
                <a:gd name="T111" fmla="*/ 83 h 114"/>
                <a:gd name="T112" fmla="*/ 4 w 115"/>
                <a:gd name="T113" fmla="*/ 92 h 114"/>
                <a:gd name="T114" fmla="*/ 11 w 115"/>
                <a:gd name="T115" fmla="*/ 103 h 114"/>
                <a:gd name="T116" fmla="*/ 21 w 115"/>
                <a:gd name="T117" fmla="*/ 11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15" h="114">
                  <a:moveTo>
                    <a:pt x="26" y="113"/>
                  </a:moveTo>
                  <a:lnTo>
                    <a:pt x="27" y="114"/>
                  </a:lnTo>
                  <a:lnTo>
                    <a:pt x="29" y="114"/>
                  </a:lnTo>
                  <a:lnTo>
                    <a:pt x="30" y="114"/>
                  </a:lnTo>
                  <a:lnTo>
                    <a:pt x="31" y="114"/>
                  </a:lnTo>
                  <a:lnTo>
                    <a:pt x="33" y="114"/>
                  </a:lnTo>
                  <a:lnTo>
                    <a:pt x="34" y="114"/>
                  </a:lnTo>
                  <a:lnTo>
                    <a:pt x="35" y="113"/>
                  </a:lnTo>
                  <a:lnTo>
                    <a:pt x="37" y="113"/>
                  </a:lnTo>
                  <a:lnTo>
                    <a:pt x="40" y="111"/>
                  </a:lnTo>
                  <a:lnTo>
                    <a:pt x="42" y="110"/>
                  </a:lnTo>
                  <a:lnTo>
                    <a:pt x="45" y="110"/>
                  </a:lnTo>
                  <a:lnTo>
                    <a:pt x="48" y="110"/>
                  </a:lnTo>
                  <a:lnTo>
                    <a:pt x="53" y="110"/>
                  </a:lnTo>
                  <a:lnTo>
                    <a:pt x="54" y="108"/>
                  </a:lnTo>
                  <a:lnTo>
                    <a:pt x="56" y="107"/>
                  </a:lnTo>
                  <a:lnTo>
                    <a:pt x="58" y="106"/>
                  </a:lnTo>
                  <a:lnTo>
                    <a:pt x="60" y="104"/>
                  </a:lnTo>
                  <a:lnTo>
                    <a:pt x="62" y="103"/>
                  </a:lnTo>
                  <a:lnTo>
                    <a:pt x="64" y="102"/>
                  </a:lnTo>
                  <a:lnTo>
                    <a:pt x="64" y="102"/>
                  </a:lnTo>
                  <a:lnTo>
                    <a:pt x="65" y="100"/>
                  </a:lnTo>
                  <a:lnTo>
                    <a:pt x="65" y="99"/>
                  </a:lnTo>
                  <a:lnTo>
                    <a:pt x="67" y="99"/>
                  </a:lnTo>
                  <a:lnTo>
                    <a:pt x="67" y="98"/>
                  </a:lnTo>
                  <a:lnTo>
                    <a:pt x="67" y="96"/>
                  </a:lnTo>
                  <a:lnTo>
                    <a:pt x="67" y="95"/>
                  </a:lnTo>
                  <a:lnTo>
                    <a:pt x="67" y="95"/>
                  </a:lnTo>
                  <a:lnTo>
                    <a:pt x="67" y="94"/>
                  </a:lnTo>
                  <a:lnTo>
                    <a:pt x="68" y="92"/>
                  </a:lnTo>
                  <a:lnTo>
                    <a:pt x="68" y="92"/>
                  </a:lnTo>
                  <a:lnTo>
                    <a:pt x="68" y="91"/>
                  </a:lnTo>
                  <a:lnTo>
                    <a:pt x="69" y="90"/>
                  </a:lnTo>
                  <a:lnTo>
                    <a:pt x="71" y="90"/>
                  </a:lnTo>
                  <a:lnTo>
                    <a:pt x="71" y="90"/>
                  </a:lnTo>
                  <a:lnTo>
                    <a:pt x="72" y="88"/>
                  </a:lnTo>
                  <a:lnTo>
                    <a:pt x="75" y="88"/>
                  </a:lnTo>
                  <a:lnTo>
                    <a:pt x="77" y="88"/>
                  </a:lnTo>
                  <a:lnTo>
                    <a:pt x="79" y="87"/>
                  </a:lnTo>
                  <a:lnTo>
                    <a:pt x="81" y="88"/>
                  </a:lnTo>
                  <a:lnTo>
                    <a:pt x="83" y="88"/>
                  </a:lnTo>
                  <a:lnTo>
                    <a:pt x="85" y="87"/>
                  </a:lnTo>
                  <a:lnTo>
                    <a:pt x="88" y="87"/>
                  </a:lnTo>
                  <a:lnTo>
                    <a:pt x="90" y="87"/>
                  </a:lnTo>
                  <a:lnTo>
                    <a:pt x="91" y="87"/>
                  </a:lnTo>
                  <a:lnTo>
                    <a:pt x="92" y="87"/>
                  </a:lnTo>
                  <a:lnTo>
                    <a:pt x="92" y="87"/>
                  </a:lnTo>
                  <a:lnTo>
                    <a:pt x="94" y="87"/>
                  </a:lnTo>
                  <a:lnTo>
                    <a:pt x="94" y="87"/>
                  </a:lnTo>
                  <a:lnTo>
                    <a:pt x="94" y="87"/>
                  </a:lnTo>
                  <a:lnTo>
                    <a:pt x="95" y="88"/>
                  </a:lnTo>
                  <a:lnTo>
                    <a:pt x="95" y="88"/>
                  </a:lnTo>
                  <a:lnTo>
                    <a:pt x="96" y="90"/>
                  </a:lnTo>
                  <a:lnTo>
                    <a:pt x="98" y="91"/>
                  </a:lnTo>
                  <a:lnTo>
                    <a:pt x="99" y="92"/>
                  </a:lnTo>
                  <a:lnTo>
                    <a:pt x="100" y="94"/>
                  </a:lnTo>
                  <a:lnTo>
                    <a:pt x="103" y="95"/>
                  </a:lnTo>
                  <a:lnTo>
                    <a:pt x="106" y="96"/>
                  </a:lnTo>
                  <a:lnTo>
                    <a:pt x="108" y="96"/>
                  </a:lnTo>
                  <a:lnTo>
                    <a:pt x="110" y="98"/>
                  </a:lnTo>
                  <a:lnTo>
                    <a:pt x="112" y="98"/>
                  </a:lnTo>
                  <a:lnTo>
                    <a:pt x="114" y="98"/>
                  </a:lnTo>
                  <a:lnTo>
                    <a:pt x="114" y="98"/>
                  </a:lnTo>
                  <a:lnTo>
                    <a:pt x="115" y="95"/>
                  </a:lnTo>
                  <a:lnTo>
                    <a:pt x="115" y="92"/>
                  </a:lnTo>
                  <a:lnTo>
                    <a:pt x="115" y="91"/>
                  </a:lnTo>
                  <a:lnTo>
                    <a:pt x="115" y="88"/>
                  </a:lnTo>
                  <a:lnTo>
                    <a:pt x="115" y="86"/>
                  </a:lnTo>
                  <a:lnTo>
                    <a:pt x="114" y="81"/>
                  </a:lnTo>
                  <a:lnTo>
                    <a:pt x="114" y="80"/>
                  </a:lnTo>
                  <a:lnTo>
                    <a:pt x="112" y="79"/>
                  </a:lnTo>
                  <a:lnTo>
                    <a:pt x="111" y="76"/>
                  </a:lnTo>
                  <a:lnTo>
                    <a:pt x="110" y="75"/>
                  </a:lnTo>
                  <a:lnTo>
                    <a:pt x="108" y="73"/>
                  </a:lnTo>
                  <a:lnTo>
                    <a:pt x="108" y="72"/>
                  </a:lnTo>
                  <a:lnTo>
                    <a:pt x="106" y="71"/>
                  </a:lnTo>
                  <a:lnTo>
                    <a:pt x="104" y="69"/>
                  </a:lnTo>
                  <a:lnTo>
                    <a:pt x="103" y="68"/>
                  </a:lnTo>
                  <a:lnTo>
                    <a:pt x="102" y="67"/>
                  </a:lnTo>
                  <a:lnTo>
                    <a:pt x="100" y="64"/>
                  </a:lnTo>
                  <a:lnTo>
                    <a:pt x="100" y="63"/>
                  </a:lnTo>
                  <a:lnTo>
                    <a:pt x="99" y="61"/>
                  </a:lnTo>
                  <a:lnTo>
                    <a:pt x="98" y="61"/>
                  </a:lnTo>
                  <a:lnTo>
                    <a:pt x="96" y="60"/>
                  </a:lnTo>
                  <a:lnTo>
                    <a:pt x="95" y="59"/>
                  </a:lnTo>
                  <a:lnTo>
                    <a:pt x="94" y="57"/>
                  </a:lnTo>
                  <a:lnTo>
                    <a:pt x="92" y="57"/>
                  </a:lnTo>
                  <a:lnTo>
                    <a:pt x="92" y="56"/>
                  </a:lnTo>
                  <a:lnTo>
                    <a:pt x="91" y="56"/>
                  </a:lnTo>
                  <a:lnTo>
                    <a:pt x="90" y="54"/>
                  </a:lnTo>
                  <a:lnTo>
                    <a:pt x="88" y="54"/>
                  </a:lnTo>
                  <a:lnTo>
                    <a:pt x="88" y="53"/>
                  </a:lnTo>
                  <a:lnTo>
                    <a:pt x="88" y="52"/>
                  </a:lnTo>
                  <a:lnTo>
                    <a:pt x="88" y="50"/>
                  </a:lnTo>
                  <a:lnTo>
                    <a:pt x="88" y="50"/>
                  </a:lnTo>
                  <a:lnTo>
                    <a:pt x="88" y="49"/>
                  </a:lnTo>
                  <a:lnTo>
                    <a:pt x="90" y="48"/>
                  </a:lnTo>
                  <a:lnTo>
                    <a:pt x="90" y="48"/>
                  </a:lnTo>
                  <a:lnTo>
                    <a:pt x="90" y="46"/>
                  </a:lnTo>
                  <a:lnTo>
                    <a:pt x="90" y="45"/>
                  </a:lnTo>
                  <a:lnTo>
                    <a:pt x="90" y="44"/>
                  </a:lnTo>
                  <a:lnTo>
                    <a:pt x="90" y="42"/>
                  </a:lnTo>
                  <a:lnTo>
                    <a:pt x="90" y="42"/>
                  </a:lnTo>
                  <a:lnTo>
                    <a:pt x="88" y="41"/>
                  </a:lnTo>
                  <a:lnTo>
                    <a:pt x="87" y="38"/>
                  </a:lnTo>
                  <a:lnTo>
                    <a:pt x="85" y="37"/>
                  </a:lnTo>
                  <a:lnTo>
                    <a:pt x="84" y="36"/>
                  </a:lnTo>
                  <a:lnTo>
                    <a:pt x="81" y="34"/>
                  </a:lnTo>
                  <a:lnTo>
                    <a:pt x="79" y="33"/>
                  </a:lnTo>
                  <a:lnTo>
                    <a:pt x="77" y="32"/>
                  </a:lnTo>
                  <a:lnTo>
                    <a:pt x="75" y="30"/>
                  </a:lnTo>
                  <a:lnTo>
                    <a:pt x="73" y="29"/>
                  </a:lnTo>
                  <a:lnTo>
                    <a:pt x="71" y="27"/>
                  </a:lnTo>
                  <a:lnTo>
                    <a:pt x="69" y="26"/>
                  </a:lnTo>
                  <a:lnTo>
                    <a:pt x="68" y="25"/>
                  </a:lnTo>
                  <a:lnTo>
                    <a:pt x="67" y="23"/>
                  </a:lnTo>
                  <a:lnTo>
                    <a:pt x="67" y="22"/>
                  </a:lnTo>
                  <a:lnTo>
                    <a:pt x="67" y="21"/>
                  </a:lnTo>
                  <a:lnTo>
                    <a:pt x="65" y="19"/>
                  </a:lnTo>
                  <a:lnTo>
                    <a:pt x="65" y="18"/>
                  </a:lnTo>
                  <a:lnTo>
                    <a:pt x="65" y="18"/>
                  </a:lnTo>
                  <a:lnTo>
                    <a:pt x="65" y="18"/>
                  </a:lnTo>
                  <a:lnTo>
                    <a:pt x="65" y="17"/>
                  </a:lnTo>
                  <a:lnTo>
                    <a:pt x="65" y="17"/>
                  </a:lnTo>
                  <a:lnTo>
                    <a:pt x="64" y="15"/>
                  </a:lnTo>
                  <a:lnTo>
                    <a:pt x="61" y="14"/>
                  </a:lnTo>
                  <a:lnTo>
                    <a:pt x="61" y="13"/>
                  </a:lnTo>
                  <a:lnTo>
                    <a:pt x="60" y="13"/>
                  </a:lnTo>
                  <a:lnTo>
                    <a:pt x="58" y="11"/>
                  </a:lnTo>
                  <a:lnTo>
                    <a:pt x="58" y="10"/>
                  </a:lnTo>
                  <a:lnTo>
                    <a:pt x="57" y="9"/>
                  </a:lnTo>
                  <a:lnTo>
                    <a:pt x="56" y="7"/>
                  </a:lnTo>
                  <a:lnTo>
                    <a:pt x="56" y="7"/>
                  </a:lnTo>
                  <a:lnTo>
                    <a:pt x="56" y="6"/>
                  </a:lnTo>
                  <a:lnTo>
                    <a:pt x="56" y="4"/>
                  </a:lnTo>
                  <a:lnTo>
                    <a:pt x="54" y="3"/>
                  </a:lnTo>
                  <a:lnTo>
                    <a:pt x="54" y="3"/>
                  </a:lnTo>
                  <a:lnTo>
                    <a:pt x="53" y="2"/>
                  </a:lnTo>
                  <a:lnTo>
                    <a:pt x="52" y="2"/>
                  </a:lnTo>
                  <a:lnTo>
                    <a:pt x="50" y="2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6" y="0"/>
                  </a:lnTo>
                  <a:lnTo>
                    <a:pt x="44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2" y="2"/>
                  </a:lnTo>
                  <a:lnTo>
                    <a:pt x="41" y="6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38" y="7"/>
                  </a:lnTo>
                  <a:lnTo>
                    <a:pt x="38" y="9"/>
                  </a:lnTo>
                  <a:lnTo>
                    <a:pt x="37" y="9"/>
                  </a:lnTo>
                  <a:lnTo>
                    <a:pt x="37" y="9"/>
                  </a:lnTo>
                  <a:lnTo>
                    <a:pt x="35" y="9"/>
                  </a:lnTo>
                  <a:lnTo>
                    <a:pt x="34" y="9"/>
                  </a:lnTo>
                  <a:lnTo>
                    <a:pt x="34" y="9"/>
                  </a:lnTo>
                  <a:lnTo>
                    <a:pt x="33" y="7"/>
                  </a:lnTo>
                  <a:lnTo>
                    <a:pt x="33" y="7"/>
                  </a:lnTo>
                  <a:lnTo>
                    <a:pt x="31" y="7"/>
                  </a:lnTo>
                  <a:lnTo>
                    <a:pt x="31" y="7"/>
                  </a:lnTo>
                  <a:lnTo>
                    <a:pt x="30" y="9"/>
                  </a:lnTo>
                  <a:lnTo>
                    <a:pt x="30" y="9"/>
                  </a:lnTo>
                  <a:lnTo>
                    <a:pt x="30" y="9"/>
                  </a:lnTo>
                  <a:lnTo>
                    <a:pt x="29" y="11"/>
                  </a:lnTo>
                  <a:lnTo>
                    <a:pt x="29" y="13"/>
                  </a:lnTo>
                  <a:lnTo>
                    <a:pt x="27" y="14"/>
                  </a:lnTo>
                  <a:lnTo>
                    <a:pt x="26" y="15"/>
                  </a:lnTo>
                  <a:lnTo>
                    <a:pt x="23" y="18"/>
                  </a:lnTo>
                  <a:lnTo>
                    <a:pt x="22" y="19"/>
                  </a:lnTo>
                  <a:lnTo>
                    <a:pt x="22" y="21"/>
                  </a:lnTo>
                  <a:lnTo>
                    <a:pt x="23" y="23"/>
                  </a:lnTo>
                  <a:lnTo>
                    <a:pt x="23" y="25"/>
                  </a:lnTo>
                  <a:lnTo>
                    <a:pt x="23" y="26"/>
                  </a:lnTo>
                  <a:lnTo>
                    <a:pt x="23" y="27"/>
                  </a:lnTo>
                  <a:lnTo>
                    <a:pt x="23" y="27"/>
                  </a:lnTo>
                  <a:lnTo>
                    <a:pt x="23" y="27"/>
                  </a:lnTo>
                  <a:lnTo>
                    <a:pt x="22" y="29"/>
                  </a:lnTo>
                  <a:lnTo>
                    <a:pt x="22" y="29"/>
                  </a:lnTo>
                  <a:lnTo>
                    <a:pt x="21" y="30"/>
                  </a:lnTo>
                  <a:lnTo>
                    <a:pt x="21" y="30"/>
                  </a:lnTo>
                  <a:lnTo>
                    <a:pt x="21" y="32"/>
                  </a:lnTo>
                  <a:lnTo>
                    <a:pt x="21" y="33"/>
                  </a:lnTo>
                  <a:lnTo>
                    <a:pt x="21" y="34"/>
                  </a:lnTo>
                  <a:lnTo>
                    <a:pt x="22" y="36"/>
                  </a:lnTo>
                  <a:lnTo>
                    <a:pt x="22" y="36"/>
                  </a:lnTo>
                  <a:lnTo>
                    <a:pt x="23" y="37"/>
                  </a:lnTo>
                  <a:lnTo>
                    <a:pt x="23" y="37"/>
                  </a:lnTo>
                  <a:lnTo>
                    <a:pt x="23" y="38"/>
                  </a:lnTo>
                  <a:lnTo>
                    <a:pt x="23" y="40"/>
                  </a:lnTo>
                  <a:lnTo>
                    <a:pt x="23" y="40"/>
                  </a:lnTo>
                  <a:lnTo>
                    <a:pt x="23" y="40"/>
                  </a:lnTo>
                  <a:lnTo>
                    <a:pt x="23" y="40"/>
                  </a:lnTo>
                  <a:lnTo>
                    <a:pt x="23" y="40"/>
                  </a:lnTo>
                  <a:lnTo>
                    <a:pt x="22" y="41"/>
                  </a:lnTo>
                  <a:lnTo>
                    <a:pt x="21" y="41"/>
                  </a:lnTo>
                  <a:lnTo>
                    <a:pt x="21" y="41"/>
                  </a:lnTo>
                  <a:lnTo>
                    <a:pt x="19" y="41"/>
                  </a:lnTo>
                  <a:lnTo>
                    <a:pt x="19" y="42"/>
                  </a:lnTo>
                  <a:lnTo>
                    <a:pt x="19" y="42"/>
                  </a:lnTo>
                  <a:lnTo>
                    <a:pt x="19" y="44"/>
                  </a:lnTo>
                  <a:lnTo>
                    <a:pt x="19" y="45"/>
                  </a:lnTo>
                  <a:lnTo>
                    <a:pt x="19" y="46"/>
                  </a:lnTo>
                  <a:lnTo>
                    <a:pt x="19" y="48"/>
                  </a:lnTo>
                  <a:lnTo>
                    <a:pt x="19" y="52"/>
                  </a:lnTo>
                  <a:lnTo>
                    <a:pt x="19" y="56"/>
                  </a:lnTo>
                  <a:lnTo>
                    <a:pt x="19" y="57"/>
                  </a:lnTo>
                  <a:lnTo>
                    <a:pt x="18" y="59"/>
                  </a:lnTo>
                  <a:lnTo>
                    <a:pt x="18" y="59"/>
                  </a:lnTo>
                  <a:lnTo>
                    <a:pt x="18" y="60"/>
                  </a:lnTo>
                  <a:lnTo>
                    <a:pt x="17" y="61"/>
                  </a:lnTo>
                  <a:lnTo>
                    <a:pt x="15" y="63"/>
                  </a:lnTo>
                  <a:lnTo>
                    <a:pt x="15" y="64"/>
                  </a:lnTo>
                  <a:lnTo>
                    <a:pt x="14" y="67"/>
                  </a:lnTo>
                  <a:lnTo>
                    <a:pt x="13" y="67"/>
                  </a:lnTo>
                  <a:lnTo>
                    <a:pt x="11" y="69"/>
                  </a:lnTo>
                  <a:lnTo>
                    <a:pt x="10" y="71"/>
                  </a:lnTo>
                  <a:lnTo>
                    <a:pt x="8" y="72"/>
                  </a:lnTo>
                  <a:lnTo>
                    <a:pt x="8" y="75"/>
                  </a:lnTo>
                  <a:lnTo>
                    <a:pt x="6" y="76"/>
                  </a:lnTo>
                  <a:lnTo>
                    <a:pt x="4" y="77"/>
                  </a:lnTo>
                  <a:lnTo>
                    <a:pt x="3" y="80"/>
                  </a:lnTo>
                  <a:lnTo>
                    <a:pt x="0" y="81"/>
                  </a:lnTo>
                  <a:lnTo>
                    <a:pt x="0" y="83"/>
                  </a:lnTo>
                  <a:lnTo>
                    <a:pt x="0" y="86"/>
                  </a:lnTo>
                  <a:lnTo>
                    <a:pt x="2" y="87"/>
                  </a:lnTo>
                  <a:lnTo>
                    <a:pt x="3" y="90"/>
                  </a:lnTo>
                  <a:lnTo>
                    <a:pt x="4" y="92"/>
                  </a:lnTo>
                  <a:lnTo>
                    <a:pt x="7" y="95"/>
                  </a:lnTo>
                  <a:lnTo>
                    <a:pt x="8" y="99"/>
                  </a:lnTo>
                  <a:lnTo>
                    <a:pt x="10" y="102"/>
                  </a:lnTo>
                  <a:lnTo>
                    <a:pt x="11" y="103"/>
                  </a:lnTo>
                  <a:lnTo>
                    <a:pt x="13" y="104"/>
                  </a:lnTo>
                  <a:lnTo>
                    <a:pt x="15" y="107"/>
                  </a:lnTo>
                  <a:lnTo>
                    <a:pt x="18" y="108"/>
                  </a:lnTo>
                  <a:lnTo>
                    <a:pt x="21" y="110"/>
                  </a:lnTo>
                  <a:lnTo>
                    <a:pt x="23" y="113"/>
                  </a:lnTo>
                  <a:lnTo>
                    <a:pt x="26" y="113"/>
                  </a:lnTo>
                  <a:lnTo>
                    <a:pt x="26" y="113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83" name="Freeform 93"/>
            <p:cNvSpPr>
              <a:spLocks/>
            </p:cNvSpPr>
            <p:nvPr/>
          </p:nvSpPr>
          <p:spPr bwMode="auto">
            <a:xfrm>
              <a:off x="3558263" y="3609140"/>
              <a:ext cx="218422" cy="191400"/>
            </a:xfrm>
            <a:custGeom>
              <a:avLst/>
              <a:gdLst>
                <a:gd name="T0" fmla="*/ 87 w 97"/>
                <a:gd name="T1" fmla="*/ 41 h 85"/>
                <a:gd name="T2" fmla="*/ 85 w 97"/>
                <a:gd name="T3" fmla="*/ 37 h 85"/>
                <a:gd name="T4" fmla="*/ 83 w 97"/>
                <a:gd name="T5" fmla="*/ 32 h 85"/>
                <a:gd name="T6" fmla="*/ 85 w 97"/>
                <a:gd name="T7" fmla="*/ 31 h 85"/>
                <a:gd name="T8" fmla="*/ 85 w 97"/>
                <a:gd name="T9" fmla="*/ 28 h 85"/>
                <a:gd name="T10" fmla="*/ 81 w 97"/>
                <a:gd name="T11" fmla="*/ 16 h 85"/>
                <a:gd name="T12" fmla="*/ 77 w 97"/>
                <a:gd name="T13" fmla="*/ 12 h 85"/>
                <a:gd name="T14" fmla="*/ 74 w 97"/>
                <a:gd name="T15" fmla="*/ 11 h 85"/>
                <a:gd name="T16" fmla="*/ 71 w 97"/>
                <a:gd name="T17" fmla="*/ 12 h 85"/>
                <a:gd name="T18" fmla="*/ 68 w 97"/>
                <a:gd name="T19" fmla="*/ 12 h 85"/>
                <a:gd name="T20" fmla="*/ 62 w 97"/>
                <a:gd name="T21" fmla="*/ 8 h 85"/>
                <a:gd name="T22" fmla="*/ 56 w 97"/>
                <a:gd name="T23" fmla="*/ 4 h 85"/>
                <a:gd name="T24" fmla="*/ 50 w 97"/>
                <a:gd name="T25" fmla="*/ 1 h 85"/>
                <a:gd name="T26" fmla="*/ 46 w 97"/>
                <a:gd name="T27" fmla="*/ 1 h 85"/>
                <a:gd name="T28" fmla="*/ 39 w 97"/>
                <a:gd name="T29" fmla="*/ 1 h 85"/>
                <a:gd name="T30" fmla="*/ 36 w 97"/>
                <a:gd name="T31" fmla="*/ 4 h 85"/>
                <a:gd name="T32" fmla="*/ 32 w 97"/>
                <a:gd name="T33" fmla="*/ 5 h 85"/>
                <a:gd name="T34" fmla="*/ 29 w 97"/>
                <a:gd name="T35" fmla="*/ 7 h 85"/>
                <a:gd name="T36" fmla="*/ 28 w 97"/>
                <a:gd name="T37" fmla="*/ 11 h 85"/>
                <a:gd name="T38" fmla="*/ 27 w 97"/>
                <a:gd name="T39" fmla="*/ 14 h 85"/>
                <a:gd name="T40" fmla="*/ 24 w 97"/>
                <a:gd name="T41" fmla="*/ 15 h 85"/>
                <a:gd name="T42" fmla="*/ 20 w 97"/>
                <a:gd name="T43" fmla="*/ 15 h 85"/>
                <a:gd name="T44" fmla="*/ 17 w 97"/>
                <a:gd name="T45" fmla="*/ 16 h 85"/>
                <a:gd name="T46" fmla="*/ 16 w 97"/>
                <a:gd name="T47" fmla="*/ 23 h 85"/>
                <a:gd name="T48" fmla="*/ 16 w 97"/>
                <a:gd name="T49" fmla="*/ 32 h 85"/>
                <a:gd name="T50" fmla="*/ 16 w 97"/>
                <a:gd name="T51" fmla="*/ 41 h 85"/>
                <a:gd name="T52" fmla="*/ 16 w 97"/>
                <a:gd name="T53" fmla="*/ 46 h 85"/>
                <a:gd name="T54" fmla="*/ 14 w 97"/>
                <a:gd name="T55" fmla="*/ 49 h 85"/>
                <a:gd name="T56" fmla="*/ 10 w 97"/>
                <a:gd name="T57" fmla="*/ 51 h 85"/>
                <a:gd name="T58" fmla="*/ 9 w 97"/>
                <a:gd name="T59" fmla="*/ 54 h 85"/>
                <a:gd name="T60" fmla="*/ 5 w 97"/>
                <a:gd name="T61" fmla="*/ 61 h 85"/>
                <a:gd name="T62" fmla="*/ 1 w 97"/>
                <a:gd name="T63" fmla="*/ 69 h 85"/>
                <a:gd name="T64" fmla="*/ 2 w 97"/>
                <a:gd name="T65" fmla="*/ 77 h 85"/>
                <a:gd name="T66" fmla="*/ 6 w 97"/>
                <a:gd name="T67" fmla="*/ 80 h 85"/>
                <a:gd name="T68" fmla="*/ 12 w 97"/>
                <a:gd name="T69" fmla="*/ 84 h 85"/>
                <a:gd name="T70" fmla="*/ 14 w 97"/>
                <a:gd name="T71" fmla="*/ 85 h 85"/>
                <a:gd name="T72" fmla="*/ 21 w 97"/>
                <a:gd name="T73" fmla="*/ 81 h 85"/>
                <a:gd name="T74" fmla="*/ 28 w 97"/>
                <a:gd name="T75" fmla="*/ 78 h 85"/>
                <a:gd name="T76" fmla="*/ 37 w 97"/>
                <a:gd name="T77" fmla="*/ 76 h 85"/>
                <a:gd name="T78" fmla="*/ 46 w 97"/>
                <a:gd name="T79" fmla="*/ 80 h 85"/>
                <a:gd name="T80" fmla="*/ 54 w 97"/>
                <a:gd name="T81" fmla="*/ 82 h 85"/>
                <a:gd name="T82" fmla="*/ 59 w 97"/>
                <a:gd name="T83" fmla="*/ 77 h 85"/>
                <a:gd name="T84" fmla="*/ 63 w 97"/>
                <a:gd name="T85" fmla="*/ 74 h 85"/>
                <a:gd name="T86" fmla="*/ 66 w 97"/>
                <a:gd name="T87" fmla="*/ 73 h 85"/>
                <a:gd name="T88" fmla="*/ 68 w 97"/>
                <a:gd name="T89" fmla="*/ 69 h 85"/>
                <a:gd name="T90" fmla="*/ 74 w 97"/>
                <a:gd name="T91" fmla="*/ 65 h 85"/>
                <a:gd name="T92" fmla="*/ 79 w 97"/>
                <a:gd name="T93" fmla="*/ 62 h 85"/>
                <a:gd name="T94" fmla="*/ 89 w 97"/>
                <a:gd name="T95" fmla="*/ 58 h 85"/>
                <a:gd name="T96" fmla="*/ 94 w 97"/>
                <a:gd name="T97" fmla="*/ 55 h 85"/>
                <a:gd name="T98" fmla="*/ 97 w 97"/>
                <a:gd name="T99" fmla="*/ 51 h 85"/>
                <a:gd name="T100" fmla="*/ 95 w 97"/>
                <a:gd name="T101" fmla="*/ 4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7" h="85">
                  <a:moveTo>
                    <a:pt x="90" y="42"/>
                  </a:moveTo>
                  <a:lnTo>
                    <a:pt x="89" y="42"/>
                  </a:lnTo>
                  <a:lnTo>
                    <a:pt x="87" y="41"/>
                  </a:lnTo>
                  <a:lnTo>
                    <a:pt x="87" y="41"/>
                  </a:lnTo>
                  <a:lnTo>
                    <a:pt x="86" y="39"/>
                  </a:lnTo>
                  <a:lnTo>
                    <a:pt x="85" y="39"/>
                  </a:lnTo>
                  <a:lnTo>
                    <a:pt x="85" y="38"/>
                  </a:lnTo>
                  <a:lnTo>
                    <a:pt x="85" y="37"/>
                  </a:lnTo>
                  <a:lnTo>
                    <a:pt x="83" y="37"/>
                  </a:lnTo>
                  <a:lnTo>
                    <a:pt x="83" y="35"/>
                  </a:lnTo>
                  <a:lnTo>
                    <a:pt x="83" y="34"/>
                  </a:lnTo>
                  <a:lnTo>
                    <a:pt x="83" y="32"/>
                  </a:lnTo>
                  <a:lnTo>
                    <a:pt x="85" y="32"/>
                  </a:lnTo>
                  <a:lnTo>
                    <a:pt x="85" y="32"/>
                  </a:lnTo>
                  <a:lnTo>
                    <a:pt x="85" y="31"/>
                  </a:lnTo>
                  <a:lnTo>
                    <a:pt x="85" y="31"/>
                  </a:lnTo>
                  <a:lnTo>
                    <a:pt x="85" y="31"/>
                  </a:lnTo>
                  <a:lnTo>
                    <a:pt x="85" y="31"/>
                  </a:lnTo>
                  <a:lnTo>
                    <a:pt x="85" y="30"/>
                  </a:lnTo>
                  <a:lnTo>
                    <a:pt x="85" y="28"/>
                  </a:lnTo>
                  <a:lnTo>
                    <a:pt x="85" y="26"/>
                  </a:lnTo>
                  <a:lnTo>
                    <a:pt x="85" y="23"/>
                  </a:lnTo>
                  <a:lnTo>
                    <a:pt x="83" y="20"/>
                  </a:lnTo>
                  <a:lnTo>
                    <a:pt x="81" y="16"/>
                  </a:lnTo>
                  <a:lnTo>
                    <a:pt x="79" y="15"/>
                  </a:lnTo>
                  <a:lnTo>
                    <a:pt x="78" y="14"/>
                  </a:lnTo>
                  <a:lnTo>
                    <a:pt x="78" y="12"/>
                  </a:lnTo>
                  <a:lnTo>
                    <a:pt x="77" y="12"/>
                  </a:lnTo>
                  <a:lnTo>
                    <a:pt x="75" y="11"/>
                  </a:lnTo>
                  <a:lnTo>
                    <a:pt x="75" y="11"/>
                  </a:lnTo>
                  <a:lnTo>
                    <a:pt x="74" y="11"/>
                  </a:lnTo>
                  <a:lnTo>
                    <a:pt x="74" y="11"/>
                  </a:lnTo>
                  <a:lnTo>
                    <a:pt x="73" y="11"/>
                  </a:lnTo>
                  <a:lnTo>
                    <a:pt x="73" y="12"/>
                  </a:lnTo>
                  <a:lnTo>
                    <a:pt x="73" y="12"/>
                  </a:lnTo>
                  <a:lnTo>
                    <a:pt x="71" y="12"/>
                  </a:lnTo>
                  <a:lnTo>
                    <a:pt x="70" y="12"/>
                  </a:lnTo>
                  <a:lnTo>
                    <a:pt x="70" y="12"/>
                  </a:lnTo>
                  <a:lnTo>
                    <a:pt x="68" y="12"/>
                  </a:lnTo>
                  <a:lnTo>
                    <a:pt x="68" y="12"/>
                  </a:lnTo>
                  <a:lnTo>
                    <a:pt x="67" y="11"/>
                  </a:lnTo>
                  <a:lnTo>
                    <a:pt x="66" y="11"/>
                  </a:lnTo>
                  <a:lnTo>
                    <a:pt x="63" y="10"/>
                  </a:lnTo>
                  <a:lnTo>
                    <a:pt x="62" y="8"/>
                  </a:lnTo>
                  <a:lnTo>
                    <a:pt x="59" y="7"/>
                  </a:lnTo>
                  <a:lnTo>
                    <a:pt x="59" y="5"/>
                  </a:lnTo>
                  <a:lnTo>
                    <a:pt x="58" y="4"/>
                  </a:lnTo>
                  <a:lnTo>
                    <a:pt x="56" y="4"/>
                  </a:lnTo>
                  <a:lnTo>
                    <a:pt x="55" y="3"/>
                  </a:lnTo>
                  <a:lnTo>
                    <a:pt x="52" y="1"/>
                  </a:lnTo>
                  <a:lnTo>
                    <a:pt x="51" y="1"/>
                  </a:lnTo>
                  <a:lnTo>
                    <a:pt x="50" y="1"/>
                  </a:lnTo>
                  <a:lnTo>
                    <a:pt x="48" y="1"/>
                  </a:lnTo>
                  <a:lnTo>
                    <a:pt x="47" y="0"/>
                  </a:lnTo>
                  <a:lnTo>
                    <a:pt x="46" y="1"/>
                  </a:lnTo>
                  <a:lnTo>
                    <a:pt x="46" y="1"/>
                  </a:lnTo>
                  <a:lnTo>
                    <a:pt x="46" y="1"/>
                  </a:lnTo>
                  <a:lnTo>
                    <a:pt x="40" y="1"/>
                  </a:lnTo>
                  <a:lnTo>
                    <a:pt x="39" y="1"/>
                  </a:lnTo>
                  <a:lnTo>
                    <a:pt x="39" y="1"/>
                  </a:lnTo>
                  <a:lnTo>
                    <a:pt x="39" y="3"/>
                  </a:lnTo>
                  <a:lnTo>
                    <a:pt x="37" y="4"/>
                  </a:lnTo>
                  <a:lnTo>
                    <a:pt x="37" y="4"/>
                  </a:lnTo>
                  <a:lnTo>
                    <a:pt x="36" y="4"/>
                  </a:lnTo>
                  <a:lnTo>
                    <a:pt x="36" y="4"/>
                  </a:lnTo>
                  <a:lnTo>
                    <a:pt x="35" y="4"/>
                  </a:lnTo>
                  <a:lnTo>
                    <a:pt x="33" y="4"/>
                  </a:lnTo>
                  <a:lnTo>
                    <a:pt x="32" y="5"/>
                  </a:lnTo>
                  <a:lnTo>
                    <a:pt x="31" y="5"/>
                  </a:lnTo>
                  <a:lnTo>
                    <a:pt x="29" y="7"/>
                  </a:lnTo>
                  <a:lnTo>
                    <a:pt x="29" y="7"/>
                  </a:lnTo>
                  <a:lnTo>
                    <a:pt x="29" y="7"/>
                  </a:lnTo>
                  <a:lnTo>
                    <a:pt x="28" y="8"/>
                  </a:lnTo>
                  <a:lnTo>
                    <a:pt x="28" y="10"/>
                  </a:lnTo>
                  <a:lnTo>
                    <a:pt x="28" y="10"/>
                  </a:lnTo>
                  <a:lnTo>
                    <a:pt x="28" y="11"/>
                  </a:lnTo>
                  <a:lnTo>
                    <a:pt x="28" y="11"/>
                  </a:lnTo>
                  <a:lnTo>
                    <a:pt x="28" y="12"/>
                  </a:lnTo>
                  <a:lnTo>
                    <a:pt x="28" y="12"/>
                  </a:lnTo>
                  <a:lnTo>
                    <a:pt x="27" y="14"/>
                  </a:lnTo>
                  <a:lnTo>
                    <a:pt x="27" y="14"/>
                  </a:lnTo>
                  <a:lnTo>
                    <a:pt x="25" y="14"/>
                  </a:lnTo>
                  <a:lnTo>
                    <a:pt x="25" y="15"/>
                  </a:lnTo>
                  <a:lnTo>
                    <a:pt x="24" y="15"/>
                  </a:lnTo>
                  <a:lnTo>
                    <a:pt x="23" y="15"/>
                  </a:lnTo>
                  <a:lnTo>
                    <a:pt x="23" y="14"/>
                  </a:lnTo>
                  <a:lnTo>
                    <a:pt x="21" y="14"/>
                  </a:lnTo>
                  <a:lnTo>
                    <a:pt x="20" y="15"/>
                  </a:lnTo>
                  <a:lnTo>
                    <a:pt x="19" y="15"/>
                  </a:lnTo>
                  <a:lnTo>
                    <a:pt x="19" y="15"/>
                  </a:lnTo>
                  <a:lnTo>
                    <a:pt x="17" y="16"/>
                  </a:lnTo>
                  <a:lnTo>
                    <a:pt x="17" y="16"/>
                  </a:lnTo>
                  <a:lnTo>
                    <a:pt x="17" y="16"/>
                  </a:lnTo>
                  <a:lnTo>
                    <a:pt x="17" y="19"/>
                  </a:lnTo>
                  <a:lnTo>
                    <a:pt x="16" y="20"/>
                  </a:lnTo>
                  <a:lnTo>
                    <a:pt x="16" y="23"/>
                  </a:lnTo>
                  <a:lnTo>
                    <a:pt x="16" y="26"/>
                  </a:lnTo>
                  <a:lnTo>
                    <a:pt x="16" y="27"/>
                  </a:lnTo>
                  <a:lnTo>
                    <a:pt x="16" y="30"/>
                  </a:lnTo>
                  <a:lnTo>
                    <a:pt x="16" y="32"/>
                  </a:lnTo>
                  <a:lnTo>
                    <a:pt x="16" y="34"/>
                  </a:lnTo>
                  <a:lnTo>
                    <a:pt x="14" y="35"/>
                  </a:lnTo>
                  <a:lnTo>
                    <a:pt x="14" y="38"/>
                  </a:lnTo>
                  <a:lnTo>
                    <a:pt x="16" y="41"/>
                  </a:lnTo>
                  <a:lnTo>
                    <a:pt x="16" y="43"/>
                  </a:lnTo>
                  <a:lnTo>
                    <a:pt x="16" y="45"/>
                  </a:lnTo>
                  <a:lnTo>
                    <a:pt x="17" y="45"/>
                  </a:lnTo>
                  <a:lnTo>
                    <a:pt x="16" y="46"/>
                  </a:lnTo>
                  <a:lnTo>
                    <a:pt x="16" y="47"/>
                  </a:lnTo>
                  <a:lnTo>
                    <a:pt x="16" y="47"/>
                  </a:lnTo>
                  <a:lnTo>
                    <a:pt x="14" y="49"/>
                  </a:lnTo>
                  <a:lnTo>
                    <a:pt x="14" y="49"/>
                  </a:lnTo>
                  <a:lnTo>
                    <a:pt x="13" y="50"/>
                  </a:lnTo>
                  <a:lnTo>
                    <a:pt x="13" y="50"/>
                  </a:lnTo>
                  <a:lnTo>
                    <a:pt x="12" y="50"/>
                  </a:lnTo>
                  <a:lnTo>
                    <a:pt x="10" y="51"/>
                  </a:lnTo>
                  <a:lnTo>
                    <a:pt x="10" y="51"/>
                  </a:lnTo>
                  <a:lnTo>
                    <a:pt x="9" y="53"/>
                  </a:lnTo>
                  <a:lnTo>
                    <a:pt x="9" y="53"/>
                  </a:lnTo>
                  <a:lnTo>
                    <a:pt x="9" y="54"/>
                  </a:lnTo>
                  <a:lnTo>
                    <a:pt x="8" y="55"/>
                  </a:lnTo>
                  <a:lnTo>
                    <a:pt x="8" y="57"/>
                  </a:lnTo>
                  <a:lnTo>
                    <a:pt x="6" y="59"/>
                  </a:lnTo>
                  <a:lnTo>
                    <a:pt x="5" y="61"/>
                  </a:lnTo>
                  <a:lnTo>
                    <a:pt x="4" y="64"/>
                  </a:lnTo>
                  <a:lnTo>
                    <a:pt x="1" y="66"/>
                  </a:lnTo>
                  <a:lnTo>
                    <a:pt x="0" y="68"/>
                  </a:lnTo>
                  <a:lnTo>
                    <a:pt x="1" y="69"/>
                  </a:lnTo>
                  <a:lnTo>
                    <a:pt x="1" y="72"/>
                  </a:lnTo>
                  <a:lnTo>
                    <a:pt x="1" y="74"/>
                  </a:lnTo>
                  <a:lnTo>
                    <a:pt x="2" y="76"/>
                  </a:lnTo>
                  <a:lnTo>
                    <a:pt x="2" y="77"/>
                  </a:lnTo>
                  <a:lnTo>
                    <a:pt x="4" y="77"/>
                  </a:lnTo>
                  <a:lnTo>
                    <a:pt x="5" y="78"/>
                  </a:lnTo>
                  <a:lnTo>
                    <a:pt x="5" y="78"/>
                  </a:lnTo>
                  <a:lnTo>
                    <a:pt x="6" y="80"/>
                  </a:lnTo>
                  <a:lnTo>
                    <a:pt x="8" y="81"/>
                  </a:lnTo>
                  <a:lnTo>
                    <a:pt x="9" y="82"/>
                  </a:lnTo>
                  <a:lnTo>
                    <a:pt x="10" y="84"/>
                  </a:lnTo>
                  <a:lnTo>
                    <a:pt x="12" y="84"/>
                  </a:lnTo>
                  <a:lnTo>
                    <a:pt x="12" y="85"/>
                  </a:lnTo>
                  <a:lnTo>
                    <a:pt x="13" y="85"/>
                  </a:lnTo>
                  <a:lnTo>
                    <a:pt x="14" y="85"/>
                  </a:lnTo>
                  <a:lnTo>
                    <a:pt x="14" y="85"/>
                  </a:lnTo>
                  <a:lnTo>
                    <a:pt x="16" y="85"/>
                  </a:lnTo>
                  <a:lnTo>
                    <a:pt x="17" y="84"/>
                  </a:lnTo>
                  <a:lnTo>
                    <a:pt x="19" y="84"/>
                  </a:lnTo>
                  <a:lnTo>
                    <a:pt x="21" y="81"/>
                  </a:lnTo>
                  <a:lnTo>
                    <a:pt x="23" y="81"/>
                  </a:lnTo>
                  <a:lnTo>
                    <a:pt x="24" y="80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31" y="77"/>
                  </a:lnTo>
                  <a:lnTo>
                    <a:pt x="33" y="76"/>
                  </a:lnTo>
                  <a:lnTo>
                    <a:pt x="35" y="76"/>
                  </a:lnTo>
                  <a:lnTo>
                    <a:pt x="37" y="76"/>
                  </a:lnTo>
                  <a:lnTo>
                    <a:pt x="40" y="76"/>
                  </a:lnTo>
                  <a:lnTo>
                    <a:pt x="41" y="77"/>
                  </a:lnTo>
                  <a:lnTo>
                    <a:pt x="44" y="78"/>
                  </a:lnTo>
                  <a:lnTo>
                    <a:pt x="46" y="80"/>
                  </a:lnTo>
                  <a:lnTo>
                    <a:pt x="48" y="80"/>
                  </a:lnTo>
                  <a:lnTo>
                    <a:pt x="50" y="81"/>
                  </a:lnTo>
                  <a:lnTo>
                    <a:pt x="51" y="81"/>
                  </a:lnTo>
                  <a:lnTo>
                    <a:pt x="54" y="82"/>
                  </a:lnTo>
                  <a:lnTo>
                    <a:pt x="55" y="84"/>
                  </a:lnTo>
                  <a:lnTo>
                    <a:pt x="56" y="81"/>
                  </a:lnTo>
                  <a:lnTo>
                    <a:pt x="59" y="78"/>
                  </a:lnTo>
                  <a:lnTo>
                    <a:pt x="59" y="77"/>
                  </a:lnTo>
                  <a:lnTo>
                    <a:pt x="62" y="76"/>
                  </a:lnTo>
                  <a:lnTo>
                    <a:pt x="62" y="74"/>
                  </a:lnTo>
                  <a:lnTo>
                    <a:pt x="63" y="74"/>
                  </a:lnTo>
                  <a:lnTo>
                    <a:pt x="63" y="74"/>
                  </a:lnTo>
                  <a:lnTo>
                    <a:pt x="63" y="74"/>
                  </a:lnTo>
                  <a:lnTo>
                    <a:pt x="64" y="74"/>
                  </a:lnTo>
                  <a:lnTo>
                    <a:pt x="64" y="73"/>
                  </a:lnTo>
                  <a:lnTo>
                    <a:pt x="66" y="73"/>
                  </a:lnTo>
                  <a:lnTo>
                    <a:pt x="66" y="73"/>
                  </a:lnTo>
                  <a:lnTo>
                    <a:pt x="67" y="72"/>
                  </a:lnTo>
                  <a:lnTo>
                    <a:pt x="68" y="69"/>
                  </a:lnTo>
                  <a:lnTo>
                    <a:pt x="68" y="69"/>
                  </a:lnTo>
                  <a:lnTo>
                    <a:pt x="68" y="69"/>
                  </a:lnTo>
                  <a:lnTo>
                    <a:pt x="70" y="68"/>
                  </a:lnTo>
                  <a:lnTo>
                    <a:pt x="71" y="66"/>
                  </a:lnTo>
                  <a:lnTo>
                    <a:pt x="74" y="65"/>
                  </a:lnTo>
                  <a:lnTo>
                    <a:pt x="75" y="65"/>
                  </a:lnTo>
                  <a:lnTo>
                    <a:pt x="75" y="65"/>
                  </a:lnTo>
                  <a:lnTo>
                    <a:pt x="77" y="64"/>
                  </a:lnTo>
                  <a:lnTo>
                    <a:pt x="79" y="62"/>
                  </a:lnTo>
                  <a:lnTo>
                    <a:pt x="82" y="61"/>
                  </a:lnTo>
                  <a:lnTo>
                    <a:pt x="85" y="59"/>
                  </a:lnTo>
                  <a:lnTo>
                    <a:pt x="86" y="58"/>
                  </a:lnTo>
                  <a:lnTo>
                    <a:pt x="89" y="58"/>
                  </a:lnTo>
                  <a:lnTo>
                    <a:pt x="91" y="57"/>
                  </a:lnTo>
                  <a:lnTo>
                    <a:pt x="93" y="57"/>
                  </a:lnTo>
                  <a:lnTo>
                    <a:pt x="93" y="57"/>
                  </a:lnTo>
                  <a:lnTo>
                    <a:pt x="94" y="55"/>
                  </a:lnTo>
                  <a:lnTo>
                    <a:pt x="95" y="54"/>
                  </a:lnTo>
                  <a:lnTo>
                    <a:pt x="95" y="54"/>
                  </a:lnTo>
                  <a:lnTo>
                    <a:pt x="95" y="53"/>
                  </a:lnTo>
                  <a:lnTo>
                    <a:pt x="97" y="51"/>
                  </a:lnTo>
                  <a:lnTo>
                    <a:pt x="97" y="50"/>
                  </a:lnTo>
                  <a:lnTo>
                    <a:pt x="97" y="45"/>
                  </a:lnTo>
                  <a:lnTo>
                    <a:pt x="95" y="45"/>
                  </a:lnTo>
                  <a:lnTo>
                    <a:pt x="95" y="45"/>
                  </a:lnTo>
                  <a:lnTo>
                    <a:pt x="93" y="43"/>
                  </a:lnTo>
                  <a:lnTo>
                    <a:pt x="90" y="42"/>
                  </a:lnTo>
                  <a:lnTo>
                    <a:pt x="90" y="42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84" name="Freeform 94"/>
            <p:cNvSpPr>
              <a:spLocks/>
            </p:cNvSpPr>
            <p:nvPr/>
          </p:nvSpPr>
          <p:spPr bwMode="auto">
            <a:xfrm>
              <a:off x="2943531" y="4320698"/>
              <a:ext cx="351275" cy="391807"/>
            </a:xfrm>
            <a:custGeom>
              <a:avLst/>
              <a:gdLst>
                <a:gd name="T0" fmla="*/ 146 w 156"/>
                <a:gd name="T1" fmla="*/ 5 h 174"/>
                <a:gd name="T2" fmla="*/ 129 w 156"/>
                <a:gd name="T3" fmla="*/ 11 h 174"/>
                <a:gd name="T4" fmla="*/ 115 w 156"/>
                <a:gd name="T5" fmla="*/ 4 h 174"/>
                <a:gd name="T6" fmla="*/ 108 w 156"/>
                <a:gd name="T7" fmla="*/ 5 h 174"/>
                <a:gd name="T8" fmla="*/ 98 w 156"/>
                <a:gd name="T9" fmla="*/ 14 h 174"/>
                <a:gd name="T10" fmla="*/ 90 w 156"/>
                <a:gd name="T11" fmla="*/ 19 h 174"/>
                <a:gd name="T12" fmla="*/ 86 w 156"/>
                <a:gd name="T13" fmla="*/ 23 h 174"/>
                <a:gd name="T14" fmla="*/ 81 w 156"/>
                <a:gd name="T15" fmla="*/ 20 h 174"/>
                <a:gd name="T16" fmla="*/ 70 w 156"/>
                <a:gd name="T17" fmla="*/ 42 h 174"/>
                <a:gd name="T18" fmla="*/ 59 w 156"/>
                <a:gd name="T19" fmla="*/ 50 h 174"/>
                <a:gd name="T20" fmla="*/ 50 w 156"/>
                <a:gd name="T21" fmla="*/ 46 h 174"/>
                <a:gd name="T22" fmla="*/ 36 w 156"/>
                <a:gd name="T23" fmla="*/ 35 h 174"/>
                <a:gd name="T24" fmla="*/ 31 w 156"/>
                <a:gd name="T25" fmla="*/ 35 h 174"/>
                <a:gd name="T26" fmla="*/ 16 w 156"/>
                <a:gd name="T27" fmla="*/ 35 h 174"/>
                <a:gd name="T28" fmla="*/ 0 w 156"/>
                <a:gd name="T29" fmla="*/ 45 h 174"/>
                <a:gd name="T30" fmla="*/ 15 w 156"/>
                <a:gd name="T31" fmla="*/ 50 h 174"/>
                <a:gd name="T32" fmla="*/ 11 w 156"/>
                <a:gd name="T33" fmla="*/ 50 h 174"/>
                <a:gd name="T34" fmla="*/ 12 w 156"/>
                <a:gd name="T35" fmla="*/ 54 h 174"/>
                <a:gd name="T36" fmla="*/ 21 w 156"/>
                <a:gd name="T37" fmla="*/ 57 h 174"/>
                <a:gd name="T38" fmla="*/ 27 w 156"/>
                <a:gd name="T39" fmla="*/ 64 h 174"/>
                <a:gd name="T40" fmla="*/ 21 w 156"/>
                <a:gd name="T41" fmla="*/ 68 h 174"/>
                <a:gd name="T42" fmla="*/ 8 w 156"/>
                <a:gd name="T43" fmla="*/ 64 h 174"/>
                <a:gd name="T44" fmla="*/ 4 w 156"/>
                <a:gd name="T45" fmla="*/ 74 h 174"/>
                <a:gd name="T46" fmla="*/ 8 w 156"/>
                <a:gd name="T47" fmla="*/ 78 h 174"/>
                <a:gd name="T48" fmla="*/ 15 w 156"/>
                <a:gd name="T49" fmla="*/ 77 h 174"/>
                <a:gd name="T50" fmla="*/ 24 w 156"/>
                <a:gd name="T51" fmla="*/ 84 h 174"/>
                <a:gd name="T52" fmla="*/ 31 w 156"/>
                <a:gd name="T53" fmla="*/ 93 h 174"/>
                <a:gd name="T54" fmla="*/ 28 w 156"/>
                <a:gd name="T55" fmla="*/ 104 h 174"/>
                <a:gd name="T56" fmla="*/ 25 w 156"/>
                <a:gd name="T57" fmla="*/ 108 h 174"/>
                <a:gd name="T58" fmla="*/ 34 w 156"/>
                <a:gd name="T59" fmla="*/ 119 h 174"/>
                <a:gd name="T60" fmla="*/ 38 w 156"/>
                <a:gd name="T61" fmla="*/ 127 h 174"/>
                <a:gd name="T62" fmla="*/ 48 w 156"/>
                <a:gd name="T63" fmla="*/ 143 h 174"/>
                <a:gd name="T64" fmla="*/ 59 w 156"/>
                <a:gd name="T65" fmla="*/ 141 h 174"/>
                <a:gd name="T66" fmla="*/ 66 w 156"/>
                <a:gd name="T67" fmla="*/ 139 h 174"/>
                <a:gd name="T68" fmla="*/ 70 w 156"/>
                <a:gd name="T69" fmla="*/ 135 h 174"/>
                <a:gd name="T70" fmla="*/ 79 w 156"/>
                <a:gd name="T71" fmla="*/ 145 h 174"/>
                <a:gd name="T72" fmla="*/ 81 w 156"/>
                <a:gd name="T73" fmla="*/ 151 h 174"/>
                <a:gd name="T74" fmla="*/ 86 w 156"/>
                <a:gd name="T75" fmla="*/ 161 h 174"/>
                <a:gd name="T76" fmla="*/ 93 w 156"/>
                <a:gd name="T77" fmla="*/ 172 h 174"/>
                <a:gd name="T78" fmla="*/ 101 w 156"/>
                <a:gd name="T79" fmla="*/ 174 h 174"/>
                <a:gd name="T80" fmla="*/ 108 w 156"/>
                <a:gd name="T81" fmla="*/ 173 h 174"/>
                <a:gd name="T82" fmla="*/ 115 w 156"/>
                <a:gd name="T83" fmla="*/ 169 h 174"/>
                <a:gd name="T84" fmla="*/ 124 w 156"/>
                <a:gd name="T85" fmla="*/ 163 h 174"/>
                <a:gd name="T86" fmla="*/ 135 w 156"/>
                <a:gd name="T87" fmla="*/ 157 h 174"/>
                <a:gd name="T88" fmla="*/ 144 w 156"/>
                <a:gd name="T89" fmla="*/ 149 h 174"/>
                <a:gd name="T90" fmla="*/ 144 w 156"/>
                <a:gd name="T91" fmla="*/ 142 h 174"/>
                <a:gd name="T92" fmla="*/ 135 w 156"/>
                <a:gd name="T93" fmla="*/ 142 h 174"/>
                <a:gd name="T94" fmla="*/ 132 w 156"/>
                <a:gd name="T95" fmla="*/ 134 h 174"/>
                <a:gd name="T96" fmla="*/ 123 w 156"/>
                <a:gd name="T97" fmla="*/ 127 h 174"/>
                <a:gd name="T98" fmla="*/ 119 w 156"/>
                <a:gd name="T99" fmla="*/ 119 h 174"/>
                <a:gd name="T100" fmla="*/ 116 w 156"/>
                <a:gd name="T101" fmla="*/ 112 h 174"/>
                <a:gd name="T102" fmla="*/ 119 w 156"/>
                <a:gd name="T103" fmla="*/ 104 h 174"/>
                <a:gd name="T104" fmla="*/ 112 w 156"/>
                <a:gd name="T105" fmla="*/ 89 h 174"/>
                <a:gd name="T106" fmla="*/ 115 w 156"/>
                <a:gd name="T107" fmla="*/ 81 h 174"/>
                <a:gd name="T108" fmla="*/ 133 w 156"/>
                <a:gd name="T109" fmla="*/ 77 h 174"/>
                <a:gd name="T110" fmla="*/ 143 w 156"/>
                <a:gd name="T111" fmla="*/ 74 h 174"/>
                <a:gd name="T112" fmla="*/ 146 w 156"/>
                <a:gd name="T113" fmla="*/ 66 h 174"/>
                <a:gd name="T114" fmla="*/ 142 w 156"/>
                <a:gd name="T115" fmla="*/ 50 h 174"/>
                <a:gd name="T116" fmla="*/ 150 w 156"/>
                <a:gd name="T117" fmla="*/ 41 h 174"/>
                <a:gd name="T118" fmla="*/ 156 w 156"/>
                <a:gd name="T119" fmla="*/ 31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56" h="174">
                  <a:moveTo>
                    <a:pt x="154" y="20"/>
                  </a:moveTo>
                  <a:lnTo>
                    <a:pt x="154" y="18"/>
                  </a:lnTo>
                  <a:lnTo>
                    <a:pt x="152" y="15"/>
                  </a:lnTo>
                  <a:lnTo>
                    <a:pt x="151" y="12"/>
                  </a:lnTo>
                  <a:lnTo>
                    <a:pt x="151" y="11"/>
                  </a:lnTo>
                  <a:lnTo>
                    <a:pt x="151" y="8"/>
                  </a:lnTo>
                  <a:lnTo>
                    <a:pt x="151" y="5"/>
                  </a:lnTo>
                  <a:lnTo>
                    <a:pt x="146" y="5"/>
                  </a:lnTo>
                  <a:lnTo>
                    <a:pt x="143" y="7"/>
                  </a:lnTo>
                  <a:lnTo>
                    <a:pt x="140" y="7"/>
                  </a:lnTo>
                  <a:lnTo>
                    <a:pt x="138" y="8"/>
                  </a:lnTo>
                  <a:lnTo>
                    <a:pt x="135" y="10"/>
                  </a:lnTo>
                  <a:lnTo>
                    <a:pt x="133" y="10"/>
                  </a:lnTo>
                  <a:lnTo>
                    <a:pt x="132" y="10"/>
                  </a:lnTo>
                  <a:lnTo>
                    <a:pt x="131" y="11"/>
                  </a:lnTo>
                  <a:lnTo>
                    <a:pt x="129" y="11"/>
                  </a:lnTo>
                  <a:lnTo>
                    <a:pt x="128" y="11"/>
                  </a:lnTo>
                  <a:lnTo>
                    <a:pt x="127" y="11"/>
                  </a:lnTo>
                  <a:lnTo>
                    <a:pt x="125" y="11"/>
                  </a:lnTo>
                  <a:lnTo>
                    <a:pt x="124" y="10"/>
                  </a:lnTo>
                  <a:lnTo>
                    <a:pt x="121" y="10"/>
                  </a:lnTo>
                  <a:lnTo>
                    <a:pt x="119" y="7"/>
                  </a:lnTo>
                  <a:lnTo>
                    <a:pt x="116" y="5"/>
                  </a:lnTo>
                  <a:lnTo>
                    <a:pt x="115" y="4"/>
                  </a:lnTo>
                  <a:lnTo>
                    <a:pt x="111" y="1"/>
                  </a:lnTo>
                  <a:lnTo>
                    <a:pt x="109" y="0"/>
                  </a:lnTo>
                  <a:lnTo>
                    <a:pt x="109" y="0"/>
                  </a:lnTo>
                  <a:lnTo>
                    <a:pt x="109" y="1"/>
                  </a:lnTo>
                  <a:lnTo>
                    <a:pt x="109" y="3"/>
                  </a:lnTo>
                  <a:lnTo>
                    <a:pt x="109" y="3"/>
                  </a:lnTo>
                  <a:lnTo>
                    <a:pt x="108" y="4"/>
                  </a:lnTo>
                  <a:lnTo>
                    <a:pt x="108" y="5"/>
                  </a:lnTo>
                  <a:lnTo>
                    <a:pt x="106" y="7"/>
                  </a:lnTo>
                  <a:lnTo>
                    <a:pt x="106" y="8"/>
                  </a:lnTo>
                  <a:lnTo>
                    <a:pt x="105" y="10"/>
                  </a:lnTo>
                  <a:lnTo>
                    <a:pt x="104" y="10"/>
                  </a:lnTo>
                  <a:lnTo>
                    <a:pt x="102" y="11"/>
                  </a:lnTo>
                  <a:lnTo>
                    <a:pt x="101" y="12"/>
                  </a:lnTo>
                  <a:lnTo>
                    <a:pt x="100" y="12"/>
                  </a:lnTo>
                  <a:lnTo>
                    <a:pt x="98" y="14"/>
                  </a:lnTo>
                  <a:lnTo>
                    <a:pt x="97" y="14"/>
                  </a:lnTo>
                  <a:lnTo>
                    <a:pt x="97" y="15"/>
                  </a:lnTo>
                  <a:lnTo>
                    <a:pt x="96" y="15"/>
                  </a:lnTo>
                  <a:lnTo>
                    <a:pt x="94" y="15"/>
                  </a:lnTo>
                  <a:lnTo>
                    <a:pt x="93" y="16"/>
                  </a:lnTo>
                  <a:lnTo>
                    <a:pt x="92" y="16"/>
                  </a:lnTo>
                  <a:lnTo>
                    <a:pt x="92" y="18"/>
                  </a:lnTo>
                  <a:lnTo>
                    <a:pt x="90" y="19"/>
                  </a:lnTo>
                  <a:lnTo>
                    <a:pt x="89" y="19"/>
                  </a:lnTo>
                  <a:lnTo>
                    <a:pt x="89" y="20"/>
                  </a:lnTo>
                  <a:lnTo>
                    <a:pt x="88" y="22"/>
                  </a:lnTo>
                  <a:lnTo>
                    <a:pt x="88" y="22"/>
                  </a:lnTo>
                  <a:lnTo>
                    <a:pt x="88" y="23"/>
                  </a:lnTo>
                  <a:lnTo>
                    <a:pt x="86" y="23"/>
                  </a:lnTo>
                  <a:lnTo>
                    <a:pt x="86" y="23"/>
                  </a:lnTo>
                  <a:lnTo>
                    <a:pt x="86" y="23"/>
                  </a:lnTo>
                  <a:lnTo>
                    <a:pt x="85" y="22"/>
                  </a:lnTo>
                  <a:lnTo>
                    <a:pt x="85" y="22"/>
                  </a:lnTo>
                  <a:lnTo>
                    <a:pt x="85" y="20"/>
                  </a:lnTo>
                  <a:lnTo>
                    <a:pt x="84" y="20"/>
                  </a:lnTo>
                  <a:lnTo>
                    <a:pt x="84" y="20"/>
                  </a:lnTo>
                  <a:lnTo>
                    <a:pt x="82" y="20"/>
                  </a:lnTo>
                  <a:lnTo>
                    <a:pt x="82" y="20"/>
                  </a:lnTo>
                  <a:lnTo>
                    <a:pt x="81" y="20"/>
                  </a:lnTo>
                  <a:lnTo>
                    <a:pt x="81" y="22"/>
                  </a:lnTo>
                  <a:lnTo>
                    <a:pt x="79" y="22"/>
                  </a:lnTo>
                  <a:lnTo>
                    <a:pt x="78" y="24"/>
                  </a:lnTo>
                  <a:lnTo>
                    <a:pt x="77" y="28"/>
                  </a:lnTo>
                  <a:lnTo>
                    <a:pt x="75" y="32"/>
                  </a:lnTo>
                  <a:lnTo>
                    <a:pt x="74" y="35"/>
                  </a:lnTo>
                  <a:lnTo>
                    <a:pt x="73" y="39"/>
                  </a:lnTo>
                  <a:lnTo>
                    <a:pt x="70" y="42"/>
                  </a:lnTo>
                  <a:lnTo>
                    <a:pt x="70" y="43"/>
                  </a:lnTo>
                  <a:lnTo>
                    <a:pt x="69" y="43"/>
                  </a:lnTo>
                  <a:lnTo>
                    <a:pt x="69" y="45"/>
                  </a:lnTo>
                  <a:lnTo>
                    <a:pt x="67" y="45"/>
                  </a:lnTo>
                  <a:lnTo>
                    <a:pt x="66" y="46"/>
                  </a:lnTo>
                  <a:lnTo>
                    <a:pt x="65" y="46"/>
                  </a:lnTo>
                  <a:lnTo>
                    <a:pt x="62" y="49"/>
                  </a:lnTo>
                  <a:lnTo>
                    <a:pt x="59" y="50"/>
                  </a:lnTo>
                  <a:lnTo>
                    <a:pt x="59" y="50"/>
                  </a:lnTo>
                  <a:lnTo>
                    <a:pt x="59" y="50"/>
                  </a:lnTo>
                  <a:lnTo>
                    <a:pt x="58" y="50"/>
                  </a:lnTo>
                  <a:lnTo>
                    <a:pt x="57" y="50"/>
                  </a:lnTo>
                  <a:lnTo>
                    <a:pt x="55" y="50"/>
                  </a:lnTo>
                  <a:lnTo>
                    <a:pt x="54" y="49"/>
                  </a:lnTo>
                  <a:lnTo>
                    <a:pt x="52" y="47"/>
                  </a:lnTo>
                  <a:lnTo>
                    <a:pt x="50" y="46"/>
                  </a:lnTo>
                  <a:lnTo>
                    <a:pt x="48" y="45"/>
                  </a:lnTo>
                  <a:lnTo>
                    <a:pt x="46" y="43"/>
                  </a:lnTo>
                  <a:lnTo>
                    <a:pt x="44" y="41"/>
                  </a:lnTo>
                  <a:lnTo>
                    <a:pt x="43" y="39"/>
                  </a:lnTo>
                  <a:lnTo>
                    <a:pt x="42" y="38"/>
                  </a:lnTo>
                  <a:lnTo>
                    <a:pt x="39" y="37"/>
                  </a:lnTo>
                  <a:lnTo>
                    <a:pt x="38" y="35"/>
                  </a:lnTo>
                  <a:lnTo>
                    <a:pt x="36" y="35"/>
                  </a:lnTo>
                  <a:lnTo>
                    <a:pt x="36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5"/>
                  </a:lnTo>
                  <a:lnTo>
                    <a:pt x="34" y="35"/>
                  </a:lnTo>
                  <a:lnTo>
                    <a:pt x="32" y="35"/>
                  </a:lnTo>
                  <a:lnTo>
                    <a:pt x="32" y="35"/>
                  </a:lnTo>
                  <a:lnTo>
                    <a:pt x="31" y="35"/>
                  </a:lnTo>
                  <a:lnTo>
                    <a:pt x="29" y="35"/>
                  </a:lnTo>
                  <a:lnTo>
                    <a:pt x="27" y="35"/>
                  </a:lnTo>
                  <a:lnTo>
                    <a:pt x="25" y="35"/>
                  </a:lnTo>
                  <a:lnTo>
                    <a:pt x="24" y="35"/>
                  </a:lnTo>
                  <a:lnTo>
                    <a:pt x="23" y="34"/>
                  </a:lnTo>
                  <a:lnTo>
                    <a:pt x="20" y="34"/>
                  </a:lnTo>
                  <a:lnTo>
                    <a:pt x="19" y="34"/>
                  </a:lnTo>
                  <a:lnTo>
                    <a:pt x="16" y="35"/>
                  </a:lnTo>
                  <a:lnTo>
                    <a:pt x="15" y="35"/>
                  </a:lnTo>
                  <a:lnTo>
                    <a:pt x="12" y="37"/>
                  </a:lnTo>
                  <a:lnTo>
                    <a:pt x="11" y="38"/>
                  </a:lnTo>
                  <a:lnTo>
                    <a:pt x="8" y="38"/>
                  </a:lnTo>
                  <a:lnTo>
                    <a:pt x="5" y="41"/>
                  </a:lnTo>
                  <a:lnTo>
                    <a:pt x="2" y="43"/>
                  </a:lnTo>
                  <a:lnTo>
                    <a:pt x="1" y="45"/>
                  </a:lnTo>
                  <a:lnTo>
                    <a:pt x="0" y="45"/>
                  </a:lnTo>
                  <a:lnTo>
                    <a:pt x="1" y="45"/>
                  </a:lnTo>
                  <a:lnTo>
                    <a:pt x="4" y="46"/>
                  </a:lnTo>
                  <a:lnTo>
                    <a:pt x="7" y="46"/>
                  </a:lnTo>
                  <a:lnTo>
                    <a:pt x="8" y="46"/>
                  </a:lnTo>
                  <a:lnTo>
                    <a:pt x="11" y="47"/>
                  </a:lnTo>
                  <a:lnTo>
                    <a:pt x="12" y="49"/>
                  </a:lnTo>
                  <a:lnTo>
                    <a:pt x="13" y="49"/>
                  </a:lnTo>
                  <a:lnTo>
                    <a:pt x="15" y="50"/>
                  </a:lnTo>
                  <a:lnTo>
                    <a:pt x="15" y="50"/>
                  </a:lnTo>
                  <a:lnTo>
                    <a:pt x="15" y="50"/>
                  </a:lnTo>
                  <a:lnTo>
                    <a:pt x="15" y="50"/>
                  </a:lnTo>
                  <a:lnTo>
                    <a:pt x="15" y="51"/>
                  </a:lnTo>
                  <a:lnTo>
                    <a:pt x="13" y="51"/>
                  </a:lnTo>
                  <a:lnTo>
                    <a:pt x="12" y="50"/>
                  </a:lnTo>
                  <a:lnTo>
                    <a:pt x="11" y="50"/>
                  </a:lnTo>
                  <a:lnTo>
                    <a:pt x="11" y="50"/>
                  </a:lnTo>
                  <a:lnTo>
                    <a:pt x="9" y="50"/>
                  </a:lnTo>
                  <a:lnTo>
                    <a:pt x="9" y="50"/>
                  </a:lnTo>
                  <a:lnTo>
                    <a:pt x="9" y="51"/>
                  </a:lnTo>
                  <a:lnTo>
                    <a:pt x="9" y="51"/>
                  </a:lnTo>
                  <a:lnTo>
                    <a:pt x="11" y="51"/>
                  </a:lnTo>
                  <a:lnTo>
                    <a:pt x="11" y="53"/>
                  </a:lnTo>
                  <a:lnTo>
                    <a:pt x="11" y="54"/>
                  </a:lnTo>
                  <a:lnTo>
                    <a:pt x="12" y="54"/>
                  </a:lnTo>
                  <a:lnTo>
                    <a:pt x="13" y="54"/>
                  </a:lnTo>
                  <a:lnTo>
                    <a:pt x="15" y="55"/>
                  </a:lnTo>
                  <a:lnTo>
                    <a:pt x="15" y="55"/>
                  </a:lnTo>
                  <a:lnTo>
                    <a:pt x="16" y="55"/>
                  </a:lnTo>
                  <a:lnTo>
                    <a:pt x="17" y="57"/>
                  </a:lnTo>
                  <a:lnTo>
                    <a:pt x="19" y="57"/>
                  </a:lnTo>
                  <a:lnTo>
                    <a:pt x="20" y="57"/>
                  </a:lnTo>
                  <a:lnTo>
                    <a:pt x="21" y="57"/>
                  </a:lnTo>
                  <a:lnTo>
                    <a:pt x="24" y="58"/>
                  </a:lnTo>
                  <a:lnTo>
                    <a:pt x="25" y="60"/>
                  </a:lnTo>
                  <a:lnTo>
                    <a:pt x="25" y="60"/>
                  </a:lnTo>
                  <a:lnTo>
                    <a:pt x="27" y="60"/>
                  </a:lnTo>
                  <a:lnTo>
                    <a:pt x="27" y="61"/>
                  </a:lnTo>
                  <a:lnTo>
                    <a:pt x="27" y="62"/>
                  </a:lnTo>
                  <a:lnTo>
                    <a:pt x="27" y="62"/>
                  </a:lnTo>
                  <a:lnTo>
                    <a:pt x="27" y="64"/>
                  </a:lnTo>
                  <a:lnTo>
                    <a:pt x="27" y="65"/>
                  </a:lnTo>
                  <a:lnTo>
                    <a:pt x="25" y="65"/>
                  </a:lnTo>
                  <a:lnTo>
                    <a:pt x="25" y="66"/>
                  </a:lnTo>
                  <a:lnTo>
                    <a:pt x="24" y="66"/>
                  </a:lnTo>
                  <a:lnTo>
                    <a:pt x="24" y="66"/>
                  </a:lnTo>
                  <a:lnTo>
                    <a:pt x="23" y="68"/>
                  </a:lnTo>
                  <a:lnTo>
                    <a:pt x="21" y="68"/>
                  </a:lnTo>
                  <a:lnTo>
                    <a:pt x="21" y="68"/>
                  </a:lnTo>
                  <a:lnTo>
                    <a:pt x="20" y="68"/>
                  </a:lnTo>
                  <a:lnTo>
                    <a:pt x="19" y="68"/>
                  </a:lnTo>
                  <a:lnTo>
                    <a:pt x="17" y="66"/>
                  </a:lnTo>
                  <a:lnTo>
                    <a:pt x="15" y="66"/>
                  </a:lnTo>
                  <a:lnTo>
                    <a:pt x="13" y="65"/>
                  </a:lnTo>
                  <a:lnTo>
                    <a:pt x="12" y="65"/>
                  </a:lnTo>
                  <a:lnTo>
                    <a:pt x="9" y="65"/>
                  </a:lnTo>
                  <a:lnTo>
                    <a:pt x="8" y="64"/>
                  </a:lnTo>
                  <a:lnTo>
                    <a:pt x="7" y="65"/>
                  </a:lnTo>
                  <a:lnTo>
                    <a:pt x="7" y="66"/>
                  </a:lnTo>
                  <a:lnTo>
                    <a:pt x="7" y="68"/>
                  </a:lnTo>
                  <a:lnTo>
                    <a:pt x="5" y="69"/>
                  </a:lnTo>
                  <a:lnTo>
                    <a:pt x="5" y="72"/>
                  </a:lnTo>
                  <a:lnTo>
                    <a:pt x="4" y="73"/>
                  </a:lnTo>
                  <a:lnTo>
                    <a:pt x="4" y="73"/>
                  </a:lnTo>
                  <a:lnTo>
                    <a:pt x="4" y="74"/>
                  </a:lnTo>
                  <a:lnTo>
                    <a:pt x="4" y="76"/>
                  </a:lnTo>
                  <a:lnTo>
                    <a:pt x="4" y="76"/>
                  </a:lnTo>
                  <a:lnTo>
                    <a:pt x="5" y="77"/>
                  </a:lnTo>
                  <a:lnTo>
                    <a:pt x="5" y="77"/>
                  </a:lnTo>
                  <a:lnTo>
                    <a:pt x="5" y="78"/>
                  </a:lnTo>
                  <a:lnTo>
                    <a:pt x="7" y="78"/>
                  </a:lnTo>
                  <a:lnTo>
                    <a:pt x="8" y="78"/>
                  </a:lnTo>
                  <a:lnTo>
                    <a:pt x="8" y="78"/>
                  </a:lnTo>
                  <a:lnTo>
                    <a:pt x="9" y="78"/>
                  </a:lnTo>
                  <a:lnTo>
                    <a:pt x="9" y="78"/>
                  </a:lnTo>
                  <a:lnTo>
                    <a:pt x="11" y="78"/>
                  </a:lnTo>
                  <a:lnTo>
                    <a:pt x="11" y="78"/>
                  </a:lnTo>
                  <a:lnTo>
                    <a:pt x="12" y="78"/>
                  </a:lnTo>
                  <a:lnTo>
                    <a:pt x="13" y="78"/>
                  </a:lnTo>
                  <a:lnTo>
                    <a:pt x="13" y="77"/>
                  </a:lnTo>
                  <a:lnTo>
                    <a:pt x="15" y="77"/>
                  </a:lnTo>
                  <a:lnTo>
                    <a:pt x="15" y="77"/>
                  </a:lnTo>
                  <a:lnTo>
                    <a:pt x="16" y="77"/>
                  </a:lnTo>
                  <a:lnTo>
                    <a:pt x="17" y="78"/>
                  </a:lnTo>
                  <a:lnTo>
                    <a:pt x="17" y="78"/>
                  </a:lnTo>
                  <a:lnTo>
                    <a:pt x="19" y="80"/>
                  </a:lnTo>
                  <a:lnTo>
                    <a:pt x="20" y="80"/>
                  </a:lnTo>
                  <a:lnTo>
                    <a:pt x="21" y="82"/>
                  </a:lnTo>
                  <a:lnTo>
                    <a:pt x="24" y="84"/>
                  </a:lnTo>
                  <a:lnTo>
                    <a:pt x="25" y="87"/>
                  </a:lnTo>
                  <a:lnTo>
                    <a:pt x="27" y="88"/>
                  </a:lnTo>
                  <a:lnTo>
                    <a:pt x="28" y="89"/>
                  </a:lnTo>
                  <a:lnTo>
                    <a:pt x="29" y="91"/>
                  </a:lnTo>
                  <a:lnTo>
                    <a:pt x="29" y="91"/>
                  </a:lnTo>
                  <a:lnTo>
                    <a:pt x="29" y="92"/>
                  </a:lnTo>
                  <a:lnTo>
                    <a:pt x="31" y="93"/>
                  </a:lnTo>
                  <a:lnTo>
                    <a:pt x="31" y="93"/>
                  </a:lnTo>
                  <a:lnTo>
                    <a:pt x="31" y="95"/>
                  </a:lnTo>
                  <a:lnTo>
                    <a:pt x="29" y="95"/>
                  </a:lnTo>
                  <a:lnTo>
                    <a:pt x="29" y="96"/>
                  </a:lnTo>
                  <a:lnTo>
                    <a:pt x="29" y="97"/>
                  </a:lnTo>
                  <a:lnTo>
                    <a:pt x="29" y="99"/>
                  </a:lnTo>
                  <a:lnTo>
                    <a:pt x="29" y="100"/>
                  </a:lnTo>
                  <a:lnTo>
                    <a:pt x="29" y="103"/>
                  </a:lnTo>
                  <a:lnTo>
                    <a:pt x="28" y="104"/>
                  </a:lnTo>
                  <a:lnTo>
                    <a:pt x="28" y="104"/>
                  </a:lnTo>
                  <a:lnTo>
                    <a:pt x="28" y="105"/>
                  </a:lnTo>
                  <a:lnTo>
                    <a:pt x="27" y="105"/>
                  </a:lnTo>
                  <a:lnTo>
                    <a:pt x="27" y="105"/>
                  </a:lnTo>
                  <a:lnTo>
                    <a:pt x="27" y="107"/>
                  </a:lnTo>
                  <a:lnTo>
                    <a:pt x="27" y="107"/>
                  </a:lnTo>
                  <a:lnTo>
                    <a:pt x="25" y="107"/>
                  </a:lnTo>
                  <a:lnTo>
                    <a:pt x="25" y="108"/>
                  </a:lnTo>
                  <a:lnTo>
                    <a:pt x="25" y="108"/>
                  </a:lnTo>
                  <a:lnTo>
                    <a:pt x="25" y="109"/>
                  </a:lnTo>
                  <a:lnTo>
                    <a:pt x="27" y="111"/>
                  </a:lnTo>
                  <a:lnTo>
                    <a:pt x="27" y="111"/>
                  </a:lnTo>
                  <a:lnTo>
                    <a:pt x="28" y="112"/>
                  </a:lnTo>
                  <a:lnTo>
                    <a:pt x="29" y="115"/>
                  </a:lnTo>
                  <a:lnTo>
                    <a:pt x="31" y="118"/>
                  </a:lnTo>
                  <a:lnTo>
                    <a:pt x="34" y="119"/>
                  </a:lnTo>
                  <a:lnTo>
                    <a:pt x="35" y="120"/>
                  </a:lnTo>
                  <a:lnTo>
                    <a:pt x="35" y="122"/>
                  </a:lnTo>
                  <a:lnTo>
                    <a:pt x="36" y="122"/>
                  </a:lnTo>
                  <a:lnTo>
                    <a:pt x="36" y="123"/>
                  </a:lnTo>
                  <a:lnTo>
                    <a:pt x="38" y="124"/>
                  </a:lnTo>
                  <a:lnTo>
                    <a:pt x="38" y="126"/>
                  </a:lnTo>
                  <a:lnTo>
                    <a:pt x="38" y="126"/>
                  </a:lnTo>
                  <a:lnTo>
                    <a:pt x="38" y="127"/>
                  </a:lnTo>
                  <a:lnTo>
                    <a:pt x="38" y="128"/>
                  </a:lnTo>
                  <a:lnTo>
                    <a:pt x="36" y="131"/>
                  </a:lnTo>
                  <a:lnTo>
                    <a:pt x="36" y="134"/>
                  </a:lnTo>
                  <a:lnTo>
                    <a:pt x="36" y="135"/>
                  </a:lnTo>
                  <a:lnTo>
                    <a:pt x="35" y="139"/>
                  </a:lnTo>
                  <a:lnTo>
                    <a:pt x="35" y="141"/>
                  </a:lnTo>
                  <a:lnTo>
                    <a:pt x="47" y="145"/>
                  </a:lnTo>
                  <a:lnTo>
                    <a:pt x="48" y="143"/>
                  </a:lnTo>
                  <a:lnTo>
                    <a:pt x="50" y="142"/>
                  </a:lnTo>
                  <a:lnTo>
                    <a:pt x="51" y="141"/>
                  </a:lnTo>
                  <a:lnTo>
                    <a:pt x="52" y="141"/>
                  </a:lnTo>
                  <a:lnTo>
                    <a:pt x="54" y="139"/>
                  </a:lnTo>
                  <a:lnTo>
                    <a:pt x="55" y="139"/>
                  </a:lnTo>
                  <a:lnTo>
                    <a:pt x="55" y="141"/>
                  </a:lnTo>
                  <a:lnTo>
                    <a:pt x="58" y="141"/>
                  </a:lnTo>
                  <a:lnTo>
                    <a:pt x="59" y="141"/>
                  </a:lnTo>
                  <a:lnTo>
                    <a:pt x="62" y="141"/>
                  </a:lnTo>
                  <a:lnTo>
                    <a:pt x="62" y="142"/>
                  </a:lnTo>
                  <a:lnTo>
                    <a:pt x="63" y="141"/>
                  </a:lnTo>
                  <a:lnTo>
                    <a:pt x="65" y="141"/>
                  </a:lnTo>
                  <a:lnTo>
                    <a:pt x="65" y="141"/>
                  </a:lnTo>
                  <a:lnTo>
                    <a:pt x="66" y="141"/>
                  </a:lnTo>
                  <a:lnTo>
                    <a:pt x="66" y="139"/>
                  </a:lnTo>
                  <a:lnTo>
                    <a:pt x="66" y="139"/>
                  </a:lnTo>
                  <a:lnTo>
                    <a:pt x="67" y="138"/>
                  </a:lnTo>
                  <a:lnTo>
                    <a:pt x="67" y="136"/>
                  </a:lnTo>
                  <a:lnTo>
                    <a:pt x="67" y="135"/>
                  </a:lnTo>
                  <a:lnTo>
                    <a:pt x="69" y="135"/>
                  </a:lnTo>
                  <a:lnTo>
                    <a:pt x="69" y="135"/>
                  </a:lnTo>
                  <a:lnTo>
                    <a:pt x="69" y="135"/>
                  </a:lnTo>
                  <a:lnTo>
                    <a:pt x="70" y="134"/>
                  </a:lnTo>
                  <a:lnTo>
                    <a:pt x="70" y="135"/>
                  </a:lnTo>
                  <a:lnTo>
                    <a:pt x="71" y="135"/>
                  </a:lnTo>
                  <a:lnTo>
                    <a:pt x="74" y="136"/>
                  </a:lnTo>
                  <a:lnTo>
                    <a:pt x="75" y="139"/>
                  </a:lnTo>
                  <a:lnTo>
                    <a:pt x="77" y="139"/>
                  </a:lnTo>
                  <a:lnTo>
                    <a:pt x="77" y="141"/>
                  </a:lnTo>
                  <a:lnTo>
                    <a:pt x="78" y="142"/>
                  </a:lnTo>
                  <a:lnTo>
                    <a:pt x="78" y="143"/>
                  </a:lnTo>
                  <a:lnTo>
                    <a:pt x="79" y="145"/>
                  </a:lnTo>
                  <a:lnTo>
                    <a:pt x="79" y="145"/>
                  </a:lnTo>
                  <a:lnTo>
                    <a:pt x="79" y="146"/>
                  </a:lnTo>
                  <a:lnTo>
                    <a:pt x="79" y="147"/>
                  </a:lnTo>
                  <a:lnTo>
                    <a:pt x="79" y="147"/>
                  </a:lnTo>
                  <a:lnTo>
                    <a:pt x="79" y="149"/>
                  </a:lnTo>
                  <a:lnTo>
                    <a:pt x="79" y="150"/>
                  </a:lnTo>
                  <a:lnTo>
                    <a:pt x="79" y="150"/>
                  </a:lnTo>
                  <a:lnTo>
                    <a:pt x="81" y="151"/>
                  </a:lnTo>
                  <a:lnTo>
                    <a:pt x="81" y="151"/>
                  </a:lnTo>
                  <a:lnTo>
                    <a:pt x="81" y="153"/>
                  </a:lnTo>
                  <a:lnTo>
                    <a:pt x="82" y="153"/>
                  </a:lnTo>
                  <a:lnTo>
                    <a:pt x="84" y="154"/>
                  </a:lnTo>
                  <a:lnTo>
                    <a:pt x="85" y="155"/>
                  </a:lnTo>
                  <a:lnTo>
                    <a:pt x="85" y="157"/>
                  </a:lnTo>
                  <a:lnTo>
                    <a:pt x="86" y="158"/>
                  </a:lnTo>
                  <a:lnTo>
                    <a:pt x="86" y="161"/>
                  </a:lnTo>
                  <a:lnTo>
                    <a:pt x="88" y="162"/>
                  </a:lnTo>
                  <a:lnTo>
                    <a:pt x="88" y="165"/>
                  </a:lnTo>
                  <a:lnTo>
                    <a:pt x="89" y="168"/>
                  </a:lnTo>
                  <a:lnTo>
                    <a:pt x="90" y="168"/>
                  </a:lnTo>
                  <a:lnTo>
                    <a:pt x="90" y="169"/>
                  </a:lnTo>
                  <a:lnTo>
                    <a:pt x="92" y="170"/>
                  </a:lnTo>
                  <a:lnTo>
                    <a:pt x="93" y="170"/>
                  </a:lnTo>
                  <a:lnTo>
                    <a:pt x="93" y="172"/>
                  </a:lnTo>
                  <a:lnTo>
                    <a:pt x="94" y="173"/>
                  </a:lnTo>
                  <a:lnTo>
                    <a:pt x="96" y="173"/>
                  </a:lnTo>
                  <a:lnTo>
                    <a:pt x="97" y="173"/>
                  </a:lnTo>
                  <a:lnTo>
                    <a:pt x="98" y="174"/>
                  </a:lnTo>
                  <a:lnTo>
                    <a:pt x="100" y="174"/>
                  </a:lnTo>
                  <a:lnTo>
                    <a:pt x="101" y="174"/>
                  </a:lnTo>
                  <a:lnTo>
                    <a:pt x="101" y="174"/>
                  </a:lnTo>
                  <a:lnTo>
                    <a:pt x="101" y="174"/>
                  </a:lnTo>
                  <a:lnTo>
                    <a:pt x="101" y="174"/>
                  </a:lnTo>
                  <a:lnTo>
                    <a:pt x="101" y="173"/>
                  </a:lnTo>
                  <a:lnTo>
                    <a:pt x="102" y="173"/>
                  </a:lnTo>
                  <a:lnTo>
                    <a:pt x="102" y="173"/>
                  </a:lnTo>
                  <a:lnTo>
                    <a:pt x="104" y="173"/>
                  </a:lnTo>
                  <a:lnTo>
                    <a:pt x="105" y="173"/>
                  </a:lnTo>
                  <a:lnTo>
                    <a:pt x="106" y="173"/>
                  </a:lnTo>
                  <a:lnTo>
                    <a:pt x="108" y="173"/>
                  </a:lnTo>
                  <a:lnTo>
                    <a:pt x="109" y="173"/>
                  </a:lnTo>
                  <a:lnTo>
                    <a:pt x="111" y="173"/>
                  </a:lnTo>
                  <a:lnTo>
                    <a:pt x="111" y="173"/>
                  </a:lnTo>
                  <a:lnTo>
                    <a:pt x="112" y="172"/>
                  </a:lnTo>
                  <a:lnTo>
                    <a:pt x="113" y="172"/>
                  </a:lnTo>
                  <a:lnTo>
                    <a:pt x="113" y="170"/>
                  </a:lnTo>
                  <a:lnTo>
                    <a:pt x="113" y="169"/>
                  </a:lnTo>
                  <a:lnTo>
                    <a:pt x="115" y="169"/>
                  </a:lnTo>
                  <a:lnTo>
                    <a:pt x="115" y="168"/>
                  </a:lnTo>
                  <a:lnTo>
                    <a:pt x="116" y="168"/>
                  </a:lnTo>
                  <a:lnTo>
                    <a:pt x="117" y="166"/>
                  </a:lnTo>
                  <a:lnTo>
                    <a:pt x="119" y="165"/>
                  </a:lnTo>
                  <a:lnTo>
                    <a:pt x="120" y="165"/>
                  </a:lnTo>
                  <a:lnTo>
                    <a:pt x="120" y="163"/>
                  </a:lnTo>
                  <a:lnTo>
                    <a:pt x="123" y="163"/>
                  </a:lnTo>
                  <a:lnTo>
                    <a:pt x="124" y="163"/>
                  </a:lnTo>
                  <a:lnTo>
                    <a:pt x="125" y="163"/>
                  </a:lnTo>
                  <a:lnTo>
                    <a:pt x="127" y="162"/>
                  </a:lnTo>
                  <a:lnTo>
                    <a:pt x="128" y="162"/>
                  </a:lnTo>
                  <a:lnTo>
                    <a:pt x="129" y="161"/>
                  </a:lnTo>
                  <a:lnTo>
                    <a:pt x="131" y="161"/>
                  </a:lnTo>
                  <a:lnTo>
                    <a:pt x="132" y="159"/>
                  </a:lnTo>
                  <a:lnTo>
                    <a:pt x="133" y="159"/>
                  </a:lnTo>
                  <a:lnTo>
                    <a:pt x="135" y="157"/>
                  </a:lnTo>
                  <a:lnTo>
                    <a:pt x="138" y="155"/>
                  </a:lnTo>
                  <a:lnTo>
                    <a:pt x="139" y="154"/>
                  </a:lnTo>
                  <a:lnTo>
                    <a:pt x="142" y="153"/>
                  </a:lnTo>
                  <a:lnTo>
                    <a:pt x="142" y="151"/>
                  </a:lnTo>
                  <a:lnTo>
                    <a:pt x="143" y="151"/>
                  </a:lnTo>
                  <a:lnTo>
                    <a:pt x="143" y="150"/>
                  </a:lnTo>
                  <a:lnTo>
                    <a:pt x="144" y="150"/>
                  </a:lnTo>
                  <a:lnTo>
                    <a:pt x="144" y="149"/>
                  </a:lnTo>
                  <a:lnTo>
                    <a:pt x="144" y="147"/>
                  </a:lnTo>
                  <a:lnTo>
                    <a:pt x="146" y="146"/>
                  </a:lnTo>
                  <a:lnTo>
                    <a:pt x="146" y="146"/>
                  </a:lnTo>
                  <a:lnTo>
                    <a:pt x="146" y="145"/>
                  </a:lnTo>
                  <a:lnTo>
                    <a:pt x="146" y="143"/>
                  </a:lnTo>
                  <a:lnTo>
                    <a:pt x="146" y="143"/>
                  </a:lnTo>
                  <a:lnTo>
                    <a:pt x="144" y="142"/>
                  </a:lnTo>
                  <a:lnTo>
                    <a:pt x="144" y="142"/>
                  </a:lnTo>
                  <a:lnTo>
                    <a:pt x="144" y="141"/>
                  </a:lnTo>
                  <a:lnTo>
                    <a:pt x="143" y="141"/>
                  </a:lnTo>
                  <a:lnTo>
                    <a:pt x="143" y="141"/>
                  </a:lnTo>
                  <a:lnTo>
                    <a:pt x="142" y="141"/>
                  </a:lnTo>
                  <a:lnTo>
                    <a:pt x="140" y="142"/>
                  </a:lnTo>
                  <a:lnTo>
                    <a:pt x="138" y="142"/>
                  </a:lnTo>
                  <a:lnTo>
                    <a:pt x="136" y="142"/>
                  </a:lnTo>
                  <a:lnTo>
                    <a:pt x="135" y="142"/>
                  </a:lnTo>
                  <a:lnTo>
                    <a:pt x="135" y="142"/>
                  </a:lnTo>
                  <a:lnTo>
                    <a:pt x="133" y="142"/>
                  </a:lnTo>
                  <a:lnTo>
                    <a:pt x="133" y="141"/>
                  </a:lnTo>
                  <a:lnTo>
                    <a:pt x="132" y="141"/>
                  </a:lnTo>
                  <a:lnTo>
                    <a:pt x="132" y="139"/>
                  </a:lnTo>
                  <a:lnTo>
                    <a:pt x="132" y="138"/>
                  </a:lnTo>
                  <a:lnTo>
                    <a:pt x="132" y="138"/>
                  </a:lnTo>
                  <a:lnTo>
                    <a:pt x="132" y="134"/>
                  </a:lnTo>
                  <a:lnTo>
                    <a:pt x="131" y="131"/>
                  </a:lnTo>
                  <a:lnTo>
                    <a:pt x="131" y="131"/>
                  </a:lnTo>
                  <a:lnTo>
                    <a:pt x="129" y="131"/>
                  </a:lnTo>
                  <a:lnTo>
                    <a:pt x="128" y="130"/>
                  </a:lnTo>
                  <a:lnTo>
                    <a:pt x="125" y="130"/>
                  </a:lnTo>
                  <a:lnTo>
                    <a:pt x="124" y="128"/>
                  </a:lnTo>
                  <a:lnTo>
                    <a:pt x="124" y="128"/>
                  </a:lnTo>
                  <a:lnTo>
                    <a:pt x="123" y="127"/>
                  </a:lnTo>
                  <a:lnTo>
                    <a:pt x="121" y="126"/>
                  </a:lnTo>
                  <a:lnTo>
                    <a:pt x="120" y="126"/>
                  </a:lnTo>
                  <a:lnTo>
                    <a:pt x="120" y="124"/>
                  </a:lnTo>
                  <a:lnTo>
                    <a:pt x="120" y="123"/>
                  </a:lnTo>
                  <a:lnTo>
                    <a:pt x="120" y="123"/>
                  </a:lnTo>
                  <a:lnTo>
                    <a:pt x="120" y="120"/>
                  </a:lnTo>
                  <a:lnTo>
                    <a:pt x="119" y="119"/>
                  </a:lnTo>
                  <a:lnTo>
                    <a:pt x="119" y="119"/>
                  </a:lnTo>
                  <a:lnTo>
                    <a:pt x="119" y="118"/>
                  </a:lnTo>
                  <a:lnTo>
                    <a:pt x="117" y="118"/>
                  </a:lnTo>
                  <a:lnTo>
                    <a:pt x="117" y="118"/>
                  </a:lnTo>
                  <a:lnTo>
                    <a:pt x="116" y="116"/>
                  </a:lnTo>
                  <a:lnTo>
                    <a:pt x="116" y="116"/>
                  </a:lnTo>
                  <a:lnTo>
                    <a:pt x="116" y="115"/>
                  </a:lnTo>
                  <a:lnTo>
                    <a:pt x="116" y="114"/>
                  </a:lnTo>
                  <a:lnTo>
                    <a:pt x="116" y="112"/>
                  </a:lnTo>
                  <a:lnTo>
                    <a:pt x="116" y="112"/>
                  </a:lnTo>
                  <a:lnTo>
                    <a:pt x="116" y="111"/>
                  </a:lnTo>
                  <a:lnTo>
                    <a:pt x="117" y="109"/>
                  </a:lnTo>
                  <a:lnTo>
                    <a:pt x="117" y="109"/>
                  </a:lnTo>
                  <a:lnTo>
                    <a:pt x="117" y="108"/>
                  </a:lnTo>
                  <a:lnTo>
                    <a:pt x="117" y="107"/>
                  </a:lnTo>
                  <a:lnTo>
                    <a:pt x="119" y="105"/>
                  </a:lnTo>
                  <a:lnTo>
                    <a:pt x="119" y="104"/>
                  </a:lnTo>
                  <a:lnTo>
                    <a:pt x="119" y="103"/>
                  </a:lnTo>
                  <a:lnTo>
                    <a:pt x="119" y="100"/>
                  </a:lnTo>
                  <a:lnTo>
                    <a:pt x="119" y="99"/>
                  </a:lnTo>
                  <a:lnTo>
                    <a:pt x="119" y="96"/>
                  </a:lnTo>
                  <a:lnTo>
                    <a:pt x="117" y="95"/>
                  </a:lnTo>
                  <a:lnTo>
                    <a:pt x="115" y="92"/>
                  </a:lnTo>
                  <a:lnTo>
                    <a:pt x="113" y="91"/>
                  </a:lnTo>
                  <a:lnTo>
                    <a:pt x="112" y="89"/>
                  </a:lnTo>
                  <a:lnTo>
                    <a:pt x="112" y="88"/>
                  </a:lnTo>
                  <a:lnTo>
                    <a:pt x="112" y="88"/>
                  </a:lnTo>
                  <a:lnTo>
                    <a:pt x="111" y="87"/>
                  </a:lnTo>
                  <a:lnTo>
                    <a:pt x="111" y="85"/>
                  </a:lnTo>
                  <a:lnTo>
                    <a:pt x="112" y="84"/>
                  </a:lnTo>
                  <a:lnTo>
                    <a:pt x="112" y="84"/>
                  </a:lnTo>
                  <a:lnTo>
                    <a:pt x="112" y="82"/>
                  </a:lnTo>
                  <a:lnTo>
                    <a:pt x="115" y="81"/>
                  </a:lnTo>
                  <a:lnTo>
                    <a:pt x="116" y="80"/>
                  </a:lnTo>
                  <a:lnTo>
                    <a:pt x="119" y="78"/>
                  </a:lnTo>
                  <a:lnTo>
                    <a:pt x="121" y="77"/>
                  </a:lnTo>
                  <a:lnTo>
                    <a:pt x="124" y="77"/>
                  </a:lnTo>
                  <a:lnTo>
                    <a:pt x="127" y="77"/>
                  </a:lnTo>
                  <a:lnTo>
                    <a:pt x="129" y="77"/>
                  </a:lnTo>
                  <a:lnTo>
                    <a:pt x="132" y="77"/>
                  </a:lnTo>
                  <a:lnTo>
                    <a:pt x="133" y="77"/>
                  </a:lnTo>
                  <a:lnTo>
                    <a:pt x="136" y="77"/>
                  </a:lnTo>
                  <a:lnTo>
                    <a:pt x="136" y="77"/>
                  </a:lnTo>
                  <a:lnTo>
                    <a:pt x="139" y="77"/>
                  </a:lnTo>
                  <a:lnTo>
                    <a:pt x="140" y="77"/>
                  </a:lnTo>
                  <a:lnTo>
                    <a:pt x="142" y="77"/>
                  </a:lnTo>
                  <a:lnTo>
                    <a:pt x="142" y="76"/>
                  </a:lnTo>
                  <a:lnTo>
                    <a:pt x="143" y="76"/>
                  </a:lnTo>
                  <a:lnTo>
                    <a:pt x="143" y="74"/>
                  </a:lnTo>
                  <a:lnTo>
                    <a:pt x="144" y="74"/>
                  </a:lnTo>
                  <a:lnTo>
                    <a:pt x="144" y="73"/>
                  </a:lnTo>
                  <a:lnTo>
                    <a:pt x="146" y="72"/>
                  </a:lnTo>
                  <a:lnTo>
                    <a:pt x="146" y="70"/>
                  </a:lnTo>
                  <a:lnTo>
                    <a:pt x="146" y="70"/>
                  </a:lnTo>
                  <a:lnTo>
                    <a:pt x="146" y="69"/>
                  </a:lnTo>
                  <a:lnTo>
                    <a:pt x="146" y="68"/>
                  </a:lnTo>
                  <a:lnTo>
                    <a:pt x="146" y="66"/>
                  </a:lnTo>
                  <a:lnTo>
                    <a:pt x="146" y="64"/>
                  </a:lnTo>
                  <a:lnTo>
                    <a:pt x="144" y="62"/>
                  </a:lnTo>
                  <a:lnTo>
                    <a:pt x="144" y="60"/>
                  </a:lnTo>
                  <a:lnTo>
                    <a:pt x="143" y="58"/>
                  </a:lnTo>
                  <a:lnTo>
                    <a:pt x="142" y="55"/>
                  </a:lnTo>
                  <a:lnTo>
                    <a:pt x="142" y="53"/>
                  </a:lnTo>
                  <a:lnTo>
                    <a:pt x="142" y="50"/>
                  </a:lnTo>
                  <a:lnTo>
                    <a:pt x="142" y="50"/>
                  </a:lnTo>
                  <a:lnTo>
                    <a:pt x="143" y="49"/>
                  </a:lnTo>
                  <a:lnTo>
                    <a:pt x="143" y="47"/>
                  </a:lnTo>
                  <a:lnTo>
                    <a:pt x="144" y="46"/>
                  </a:lnTo>
                  <a:lnTo>
                    <a:pt x="144" y="45"/>
                  </a:lnTo>
                  <a:lnTo>
                    <a:pt x="146" y="45"/>
                  </a:lnTo>
                  <a:lnTo>
                    <a:pt x="147" y="43"/>
                  </a:lnTo>
                  <a:lnTo>
                    <a:pt x="147" y="42"/>
                  </a:lnTo>
                  <a:lnTo>
                    <a:pt x="150" y="41"/>
                  </a:lnTo>
                  <a:lnTo>
                    <a:pt x="151" y="39"/>
                  </a:lnTo>
                  <a:lnTo>
                    <a:pt x="154" y="38"/>
                  </a:lnTo>
                  <a:lnTo>
                    <a:pt x="154" y="37"/>
                  </a:lnTo>
                  <a:lnTo>
                    <a:pt x="155" y="35"/>
                  </a:lnTo>
                  <a:lnTo>
                    <a:pt x="155" y="35"/>
                  </a:lnTo>
                  <a:lnTo>
                    <a:pt x="156" y="34"/>
                  </a:lnTo>
                  <a:lnTo>
                    <a:pt x="156" y="34"/>
                  </a:lnTo>
                  <a:lnTo>
                    <a:pt x="156" y="31"/>
                  </a:lnTo>
                  <a:lnTo>
                    <a:pt x="156" y="28"/>
                  </a:lnTo>
                  <a:lnTo>
                    <a:pt x="156" y="27"/>
                  </a:lnTo>
                  <a:lnTo>
                    <a:pt x="156" y="24"/>
                  </a:lnTo>
                  <a:lnTo>
                    <a:pt x="155" y="22"/>
                  </a:lnTo>
                  <a:lnTo>
                    <a:pt x="154" y="20"/>
                  </a:lnTo>
                  <a:lnTo>
                    <a:pt x="154" y="20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85" name="Freeform 95"/>
            <p:cNvSpPr>
              <a:spLocks/>
            </p:cNvSpPr>
            <p:nvPr/>
          </p:nvSpPr>
          <p:spPr bwMode="auto">
            <a:xfrm>
              <a:off x="3193477" y="4284670"/>
              <a:ext cx="387303" cy="358030"/>
            </a:xfrm>
            <a:custGeom>
              <a:avLst/>
              <a:gdLst>
                <a:gd name="T0" fmla="*/ 168 w 172"/>
                <a:gd name="T1" fmla="*/ 92 h 159"/>
                <a:gd name="T2" fmla="*/ 160 w 172"/>
                <a:gd name="T3" fmla="*/ 88 h 159"/>
                <a:gd name="T4" fmla="*/ 153 w 172"/>
                <a:gd name="T5" fmla="*/ 85 h 159"/>
                <a:gd name="T6" fmla="*/ 151 w 172"/>
                <a:gd name="T7" fmla="*/ 78 h 159"/>
                <a:gd name="T8" fmla="*/ 145 w 172"/>
                <a:gd name="T9" fmla="*/ 74 h 159"/>
                <a:gd name="T10" fmla="*/ 137 w 172"/>
                <a:gd name="T11" fmla="*/ 76 h 159"/>
                <a:gd name="T12" fmla="*/ 136 w 172"/>
                <a:gd name="T13" fmla="*/ 71 h 159"/>
                <a:gd name="T14" fmla="*/ 141 w 172"/>
                <a:gd name="T15" fmla="*/ 57 h 159"/>
                <a:gd name="T16" fmla="*/ 141 w 172"/>
                <a:gd name="T17" fmla="*/ 47 h 159"/>
                <a:gd name="T18" fmla="*/ 132 w 172"/>
                <a:gd name="T19" fmla="*/ 39 h 159"/>
                <a:gd name="T20" fmla="*/ 121 w 172"/>
                <a:gd name="T21" fmla="*/ 34 h 159"/>
                <a:gd name="T22" fmla="*/ 109 w 172"/>
                <a:gd name="T23" fmla="*/ 28 h 159"/>
                <a:gd name="T24" fmla="*/ 104 w 172"/>
                <a:gd name="T25" fmla="*/ 21 h 159"/>
                <a:gd name="T26" fmla="*/ 95 w 172"/>
                <a:gd name="T27" fmla="*/ 9 h 159"/>
                <a:gd name="T28" fmla="*/ 82 w 172"/>
                <a:gd name="T29" fmla="*/ 1 h 159"/>
                <a:gd name="T30" fmla="*/ 78 w 172"/>
                <a:gd name="T31" fmla="*/ 0 h 159"/>
                <a:gd name="T32" fmla="*/ 64 w 172"/>
                <a:gd name="T33" fmla="*/ 1 h 159"/>
                <a:gd name="T34" fmla="*/ 55 w 172"/>
                <a:gd name="T35" fmla="*/ 5 h 159"/>
                <a:gd name="T36" fmla="*/ 54 w 172"/>
                <a:gd name="T37" fmla="*/ 12 h 159"/>
                <a:gd name="T38" fmla="*/ 45 w 172"/>
                <a:gd name="T39" fmla="*/ 19 h 159"/>
                <a:gd name="T40" fmla="*/ 41 w 172"/>
                <a:gd name="T41" fmla="*/ 31 h 159"/>
                <a:gd name="T42" fmla="*/ 45 w 172"/>
                <a:gd name="T43" fmla="*/ 47 h 159"/>
                <a:gd name="T44" fmla="*/ 40 w 172"/>
                <a:gd name="T45" fmla="*/ 55 h 159"/>
                <a:gd name="T46" fmla="*/ 32 w 172"/>
                <a:gd name="T47" fmla="*/ 63 h 159"/>
                <a:gd name="T48" fmla="*/ 32 w 172"/>
                <a:gd name="T49" fmla="*/ 76 h 159"/>
                <a:gd name="T50" fmla="*/ 35 w 172"/>
                <a:gd name="T51" fmla="*/ 86 h 159"/>
                <a:gd name="T52" fmla="*/ 29 w 172"/>
                <a:gd name="T53" fmla="*/ 92 h 159"/>
                <a:gd name="T54" fmla="*/ 18 w 172"/>
                <a:gd name="T55" fmla="*/ 93 h 159"/>
                <a:gd name="T56" fmla="*/ 1 w 172"/>
                <a:gd name="T57" fmla="*/ 98 h 159"/>
                <a:gd name="T58" fmla="*/ 1 w 172"/>
                <a:gd name="T59" fmla="*/ 105 h 159"/>
                <a:gd name="T60" fmla="*/ 8 w 172"/>
                <a:gd name="T61" fmla="*/ 113 h 159"/>
                <a:gd name="T62" fmla="*/ 6 w 172"/>
                <a:gd name="T63" fmla="*/ 124 h 159"/>
                <a:gd name="T64" fmla="*/ 5 w 172"/>
                <a:gd name="T65" fmla="*/ 131 h 159"/>
                <a:gd name="T66" fmla="*/ 8 w 172"/>
                <a:gd name="T67" fmla="*/ 136 h 159"/>
                <a:gd name="T68" fmla="*/ 12 w 172"/>
                <a:gd name="T69" fmla="*/ 143 h 159"/>
                <a:gd name="T70" fmla="*/ 21 w 172"/>
                <a:gd name="T71" fmla="*/ 147 h 159"/>
                <a:gd name="T72" fmla="*/ 35 w 172"/>
                <a:gd name="T73" fmla="*/ 143 h 159"/>
                <a:gd name="T74" fmla="*/ 44 w 172"/>
                <a:gd name="T75" fmla="*/ 144 h 159"/>
                <a:gd name="T76" fmla="*/ 49 w 172"/>
                <a:gd name="T77" fmla="*/ 142 h 159"/>
                <a:gd name="T78" fmla="*/ 55 w 172"/>
                <a:gd name="T79" fmla="*/ 136 h 159"/>
                <a:gd name="T80" fmla="*/ 56 w 172"/>
                <a:gd name="T81" fmla="*/ 139 h 159"/>
                <a:gd name="T82" fmla="*/ 58 w 172"/>
                <a:gd name="T83" fmla="*/ 146 h 159"/>
                <a:gd name="T84" fmla="*/ 64 w 172"/>
                <a:gd name="T85" fmla="*/ 148 h 159"/>
                <a:gd name="T86" fmla="*/ 71 w 172"/>
                <a:gd name="T87" fmla="*/ 143 h 159"/>
                <a:gd name="T88" fmla="*/ 78 w 172"/>
                <a:gd name="T89" fmla="*/ 142 h 159"/>
                <a:gd name="T90" fmla="*/ 98 w 172"/>
                <a:gd name="T91" fmla="*/ 143 h 159"/>
                <a:gd name="T92" fmla="*/ 109 w 172"/>
                <a:gd name="T93" fmla="*/ 143 h 159"/>
                <a:gd name="T94" fmla="*/ 113 w 172"/>
                <a:gd name="T95" fmla="*/ 151 h 159"/>
                <a:gd name="T96" fmla="*/ 116 w 172"/>
                <a:gd name="T97" fmla="*/ 158 h 159"/>
                <a:gd name="T98" fmla="*/ 133 w 172"/>
                <a:gd name="T99" fmla="*/ 150 h 159"/>
                <a:gd name="T100" fmla="*/ 139 w 172"/>
                <a:gd name="T101" fmla="*/ 143 h 159"/>
                <a:gd name="T102" fmla="*/ 143 w 172"/>
                <a:gd name="T103" fmla="*/ 131 h 159"/>
                <a:gd name="T104" fmla="*/ 151 w 172"/>
                <a:gd name="T105" fmla="*/ 123 h 159"/>
                <a:gd name="T106" fmla="*/ 163 w 172"/>
                <a:gd name="T107" fmla="*/ 121 h 159"/>
                <a:gd name="T108" fmla="*/ 168 w 172"/>
                <a:gd name="T109" fmla="*/ 117 h 159"/>
                <a:gd name="T110" fmla="*/ 171 w 172"/>
                <a:gd name="T111" fmla="*/ 107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72" h="159">
                  <a:moveTo>
                    <a:pt x="171" y="107"/>
                  </a:moveTo>
                  <a:lnTo>
                    <a:pt x="170" y="104"/>
                  </a:lnTo>
                  <a:lnTo>
                    <a:pt x="170" y="101"/>
                  </a:lnTo>
                  <a:lnTo>
                    <a:pt x="168" y="98"/>
                  </a:lnTo>
                  <a:lnTo>
                    <a:pt x="168" y="96"/>
                  </a:lnTo>
                  <a:lnTo>
                    <a:pt x="168" y="93"/>
                  </a:lnTo>
                  <a:lnTo>
                    <a:pt x="168" y="92"/>
                  </a:lnTo>
                  <a:lnTo>
                    <a:pt x="168" y="90"/>
                  </a:lnTo>
                  <a:lnTo>
                    <a:pt x="168" y="90"/>
                  </a:lnTo>
                  <a:lnTo>
                    <a:pt x="167" y="89"/>
                  </a:lnTo>
                  <a:lnTo>
                    <a:pt x="166" y="89"/>
                  </a:lnTo>
                  <a:lnTo>
                    <a:pt x="164" y="89"/>
                  </a:lnTo>
                  <a:lnTo>
                    <a:pt x="162" y="88"/>
                  </a:lnTo>
                  <a:lnTo>
                    <a:pt x="160" y="88"/>
                  </a:lnTo>
                  <a:lnTo>
                    <a:pt x="158" y="88"/>
                  </a:lnTo>
                  <a:lnTo>
                    <a:pt x="156" y="86"/>
                  </a:lnTo>
                  <a:lnTo>
                    <a:pt x="155" y="86"/>
                  </a:lnTo>
                  <a:lnTo>
                    <a:pt x="153" y="86"/>
                  </a:lnTo>
                  <a:lnTo>
                    <a:pt x="153" y="86"/>
                  </a:lnTo>
                  <a:lnTo>
                    <a:pt x="153" y="85"/>
                  </a:lnTo>
                  <a:lnTo>
                    <a:pt x="153" y="85"/>
                  </a:lnTo>
                  <a:lnTo>
                    <a:pt x="152" y="84"/>
                  </a:lnTo>
                  <a:lnTo>
                    <a:pt x="152" y="82"/>
                  </a:lnTo>
                  <a:lnTo>
                    <a:pt x="152" y="81"/>
                  </a:lnTo>
                  <a:lnTo>
                    <a:pt x="152" y="81"/>
                  </a:lnTo>
                  <a:lnTo>
                    <a:pt x="152" y="80"/>
                  </a:lnTo>
                  <a:lnTo>
                    <a:pt x="152" y="78"/>
                  </a:lnTo>
                  <a:lnTo>
                    <a:pt x="151" y="78"/>
                  </a:lnTo>
                  <a:lnTo>
                    <a:pt x="151" y="77"/>
                  </a:lnTo>
                  <a:lnTo>
                    <a:pt x="149" y="77"/>
                  </a:lnTo>
                  <a:lnTo>
                    <a:pt x="149" y="76"/>
                  </a:lnTo>
                  <a:lnTo>
                    <a:pt x="148" y="76"/>
                  </a:lnTo>
                  <a:lnTo>
                    <a:pt x="147" y="76"/>
                  </a:lnTo>
                  <a:lnTo>
                    <a:pt x="147" y="76"/>
                  </a:lnTo>
                  <a:lnTo>
                    <a:pt x="145" y="74"/>
                  </a:lnTo>
                  <a:lnTo>
                    <a:pt x="144" y="74"/>
                  </a:lnTo>
                  <a:lnTo>
                    <a:pt x="144" y="74"/>
                  </a:lnTo>
                  <a:lnTo>
                    <a:pt x="143" y="76"/>
                  </a:lnTo>
                  <a:lnTo>
                    <a:pt x="141" y="76"/>
                  </a:lnTo>
                  <a:lnTo>
                    <a:pt x="140" y="76"/>
                  </a:lnTo>
                  <a:lnTo>
                    <a:pt x="139" y="76"/>
                  </a:lnTo>
                  <a:lnTo>
                    <a:pt x="137" y="76"/>
                  </a:lnTo>
                  <a:lnTo>
                    <a:pt x="136" y="76"/>
                  </a:lnTo>
                  <a:lnTo>
                    <a:pt x="136" y="76"/>
                  </a:lnTo>
                  <a:lnTo>
                    <a:pt x="135" y="76"/>
                  </a:lnTo>
                  <a:lnTo>
                    <a:pt x="135" y="74"/>
                  </a:lnTo>
                  <a:lnTo>
                    <a:pt x="135" y="74"/>
                  </a:lnTo>
                  <a:lnTo>
                    <a:pt x="135" y="73"/>
                  </a:lnTo>
                  <a:lnTo>
                    <a:pt x="136" y="71"/>
                  </a:lnTo>
                  <a:lnTo>
                    <a:pt x="136" y="70"/>
                  </a:lnTo>
                  <a:lnTo>
                    <a:pt x="137" y="67"/>
                  </a:lnTo>
                  <a:lnTo>
                    <a:pt x="139" y="66"/>
                  </a:lnTo>
                  <a:lnTo>
                    <a:pt x="139" y="63"/>
                  </a:lnTo>
                  <a:lnTo>
                    <a:pt x="140" y="62"/>
                  </a:lnTo>
                  <a:lnTo>
                    <a:pt x="140" y="59"/>
                  </a:lnTo>
                  <a:lnTo>
                    <a:pt x="141" y="57"/>
                  </a:lnTo>
                  <a:lnTo>
                    <a:pt x="141" y="54"/>
                  </a:lnTo>
                  <a:lnTo>
                    <a:pt x="143" y="53"/>
                  </a:lnTo>
                  <a:lnTo>
                    <a:pt x="143" y="53"/>
                  </a:lnTo>
                  <a:lnTo>
                    <a:pt x="141" y="51"/>
                  </a:lnTo>
                  <a:lnTo>
                    <a:pt x="141" y="50"/>
                  </a:lnTo>
                  <a:lnTo>
                    <a:pt x="141" y="48"/>
                  </a:lnTo>
                  <a:lnTo>
                    <a:pt x="141" y="47"/>
                  </a:lnTo>
                  <a:lnTo>
                    <a:pt x="140" y="47"/>
                  </a:lnTo>
                  <a:lnTo>
                    <a:pt x="140" y="46"/>
                  </a:lnTo>
                  <a:lnTo>
                    <a:pt x="139" y="44"/>
                  </a:lnTo>
                  <a:lnTo>
                    <a:pt x="136" y="43"/>
                  </a:lnTo>
                  <a:lnTo>
                    <a:pt x="135" y="42"/>
                  </a:lnTo>
                  <a:lnTo>
                    <a:pt x="133" y="40"/>
                  </a:lnTo>
                  <a:lnTo>
                    <a:pt x="132" y="39"/>
                  </a:lnTo>
                  <a:lnTo>
                    <a:pt x="129" y="38"/>
                  </a:lnTo>
                  <a:lnTo>
                    <a:pt x="128" y="36"/>
                  </a:lnTo>
                  <a:lnTo>
                    <a:pt x="125" y="36"/>
                  </a:lnTo>
                  <a:lnTo>
                    <a:pt x="124" y="36"/>
                  </a:lnTo>
                  <a:lnTo>
                    <a:pt x="122" y="35"/>
                  </a:lnTo>
                  <a:lnTo>
                    <a:pt x="121" y="34"/>
                  </a:lnTo>
                  <a:lnTo>
                    <a:pt x="121" y="34"/>
                  </a:lnTo>
                  <a:lnTo>
                    <a:pt x="120" y="32"/>
                  </a:lnTo>
                  <a:lnTo>
                    <a:pt x="118" y="32"/>
                  </a:lnTo>
                  <a:lnTo>
                    <a:pt x="116" y="31"/>
                  </a:lnTo>
                  <a:lnTo>
                    <a:pt x="113" y="31"/>
                  </a:lnTo>
                  <a:lnTo>
                    <a:pt x="112" y="30"/>
                  </a:lnTo>
                  <a:lnTo>
                    <a:pt x="110" y="30"/>
                  </a:lnTo>
                  <a:lnTo>
                    <a:pt x="109" y="28"/>
                  </a:lnTo>
                  <a:lnTo>
                    <a:pt x="108" y="28"/>
                  </a:lnTo>
                  <a:lnTo>
                    <a:pt x="108" y="27"/>
                  </a:lnTo>
                  <a:lnTo>
                    <a:pt x="106" y="26"/>
                  </a:lnTo>
                  <a:lnTo>
                    <a:pt x="105" y="26"/>
                  </a:lnTo>
                  <a:lnTo>
                    <a:pt x="105" y="24"/>
                  </a:lnTo>
                  <a:lnTo>
                    <a:pt x="104" y="23"/>
                  </a:lnTo>
                  <a:lnTo>
                    <a:pt x="104" y="21"/>
                  </a:lnTo>
                  <a:lnTo>
                    <a:pt x="102" y="19"/>
                  </a:lnTo>
                  <a:lnTo>
                    <a:pt x="102" y="16"/>
                  </a:lnTo>
                  <a:lnTo>
                    <a:pt x="101" y="13"/>
                  </a:lnTo>
                  <a:lnTo>
                    <a:pt x="101" y="11"/>
                  </a:lnTo>
                  <a:lnTo>
                    <a:pt x="99" y="11"/>
                  </a:lnTo>
                  <a:lnTo>
                    <a:pt x="97" y="11"/>
                  </a:lnTo>
                  <a:lnTo>
                    <a:pt x="95" y="9"/>
                  </a:lnTo>
                  <a:lnTo>
                    <a:pt x="93" y="9"/>
                  </a:lnTo>
                  <a:lnTo>
                    <a:pt x="90" y="8"/>
                  </a:lnTo>
                  <a:lnTo>
                    <a:pt x="87" y="7"/>
                  </a:lnTo>
                  <a:lnTo>
                    <a:pt x="86" y="5"/>
                  </a:lnTo>
                  <a:lnTo>
                    <a:pt x="85" y="4"/>
                  </a:lnTo>
                  <a:lnTo>
                    <a:pt x="83" y="3"/>
                  </a:lnTo>
                  <a:lnTo>
                    <a:pt x="82" y="1"/>
                  </a:lnTo>
                  <a:lnTo>
                    <a:pt x="82" y="1"/>
                  </a:lnTo>
                  <a:lnTo>
                    <a:pt x="82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8" y="0"/>
                  </a:lnTo>
                  <a:lnTo>
                    <a:pt x="77" y="0"/>
                  </a:lnTo>
                  <a:lnTo>
                    <a:pt x="75" y="0"/>
                  </a:lnTo>
                  <a:lnTo>
                    <a:pt x="72" y="0"/>
                  </a:lnTo>
                  <a:lnTo>
                    <a:pt x="71" y="1"/>
                  </a:lnTo>
                  <a:lnTo>
                    <a:pt x="68" y="1"/>
                  </a:lnTo>
                  <a:lnTo>
                    <a:pt x="67" y="0"/>
                  </a:lnTo>
                  <a:lnTo>
                    <a:pt x="64" y="1"/>
                  </a:lnTo>
                  <a:lnTo>
                    <a:pt x="62" y="1"/>
                  </a:lnTo>
                  <a:lnTo>
                    <a:pt x="59" y="1"/>
                  </a:lnTo>
                  <a:lnTo>
                    <a:pt x="58" y="3"/>
                  </a:lnTo>
                  <a:lnTo>
                    <a:pt x="58" y="3"/>
                  </a:lnTo>
                  <a:lnTo>
                    <a:pt x="56" y="3"/>
                  </a:lnTo>
                  <a:lnTo>
                    <a:pt x="56" y="4"/>
                  </a:lnTo>
                  <a:lnTo>
                    <a:pt x="55" y="5"/>
                  </a:lnTo>
                  <a:lnTo>
                    <a:pt x="55" y="5"/>
                  </a:lnTo>
                  <a:lnTo>
                    <a:pt x="54" y="7"/>
                  </a:lnTo>
                  <a:lnTo>
                    <a:pt x="54" y="8"/>
                  </a:lnTo>
                  <a:lnTo>
                    <a:pt x="54" y="8"/>
                  </a:lnTo>
                  <a:lnTo>
                    <a:pt x="54" y="9"/>
                  </a:lnTo>
                  <a:lnTo>
                    <a:pt x="54" y="11"/>
                  </a:lnTo>
                  <a:lnTo>
                    <a:pt x="54" y="12"/>
                  </a:lnTo>
                  <a:lnTo>
                    <a:pt x="52" y="12"/>
                  </a:lnTo>
                  <a:lnTo>
                    <a:pt x="52" y="13"/>
                  </a:lnTo>
                  <a:lnTo>
                    <a:pt x="51" y="15"/>
                  </a:lnTo>
                  <a:lnTo>
                    <a:pt x="51" y="15"/>
                  </a:lnTo>
                  <a:lnTo>
                    <a:pt x="49" y="16"/>
                  </a:lnTo>
                  <a:lnTo>
                    <a:pt x="47" y="17"/>
                  </a:lnTo>
                  <a:lnTo>
                    <a:pt x="45" y="19"/>
                  </a:lnTo>
                  <a:lnTo>
                    <a:pt x="44" y="20"/>
                  </a:lnTo>
                  <a:lnTo>
                    <a:pt x="41" y="21"/>
                  </a:lnTo>
                  <a:lnTo>
                    <a:pt x="40" y="23"/>
                  </a:lnTo>
                  <a:lnTo>
                    <a:pt x="40" y="24"/>
                  </a:lnTo>
                  <a:lnTo>
                    <a:pt x="40" y="27"/>
                  </a:lnTo>
                  <a:lnTo>
                    <a:pt x="40" y="30"/>
                  </a:lnTo>
                  <a:lnTo>
                    <a:pt x="41" y="31"/>
                  </a:lnTo>
                  <a:lnTo>
                    <a:pt x="43" y="34"/>
                  </a:lnTo>
                  <a:lnTo>
                    <a:pt x="43" y="36"/>
                  </a:lnTo>
                  <a:lnTo>
                    <a:pt x="44" y="38"/>
                  </a:lnTo>
                  <a:lnTo>
                    <a:pt x="45" y="40"/>
                  </a:lnTo>
                  <a:lnTo>
                    <a:pt x="45" y="43"/>
                  </a:lnTo>
                  <a:lnTo>
                    <a:pt x="45" y="44"/>
                  </a:lnTo>
                  <a:lnTo>
                    <a:pt x="45" y="47"/>
                  </a:lnTo>
                  <a:lnTo>
                    <a:pt x="45" y="50"/>
                  </a:lnTo>
                  <a:lnTo>
                    <a:pt x="44" y="50"/>
                  </a:lnTo>
                  <a:lnTo>
                    <a:pt x="44" y="51"/>
                  </a:lnTo>
                  <a:lnTo>
                    <a:pt x="44" y="51"/>
                  </a:lnTo>
                  <a:lnTo>
                    <a:pt x="43" y="53"/>
                  </a:lnTo>
                  <a:lnTo>
                    <a:pt x="43" y="53"/>
                  </a:lnTo>
                  <a:lnTo>
                    <a:pt x="40" y="55"/>
                  </a:lnTo>
                  <a:lnTo>
                    <a:pt x="39" y="57"/>
                  </a:lnTo>
                  <a:lnTo>
                    <a:pt x="36" y="58"/>
                  </a:lnTo>
                  <a:lnTo>
                    <a:pt x="36" y="59"/>
                  </a:lnTo>
                  <a:lnTo>
                    <a:pt x="35" y="59"/>
                  </a:lnTo>
                  <a:lnTo>
                    <a:pt x="33" y="61"/>
                  </a:lnTo>
                  <a:lnTo>
                    <a:pt x="32" y="62"/>
                  </a:lnTo>
                  <a:lnTo>
                    <a:pt x="32" y="63"/>
                  </a:lnTo>
                  <a:lnTo>
                    <a:pt x="32" y="65"/>
                  </a:lnTo>
                  <a:lnTo>
                    <a:pt x="31" y="66"/>
                  </a:lnTo>
                  <a:lnTo>
                    <a:pt x="31" y="66"/>
                  </a:lnTo>
                  <a:lnTo>
                    <a:pt x="31" y="69"/>
                  </a:lnTo>
                  <a:lnTo>
                    <a:pt x="31" y="71"/>
                  </a:lnTo>
                  <a:lnTo>
                    <a:pt x="32" y="73"/>
                  </a:lnTo>
                  <a:lnTo>
                    <a:pt x="32" y="76"/>
                  </a:lnTo>
                  <a:lnTo>
                    <a:pt x="33" y="77"/>
                  </a:lnTo>
                  <a:lnTo>
                    <a:pt x="35" y="80"/>
                  </a:lnTo>
                  <a:lnTo>
                    <a:pt x="35" y="82"/>
                  </a:lnTo>
                  <a:lnTo>
                    <a:pt x="35" y="84"/>
                  </a:lnTo>
                  <a:lnTo>
                    <a:pt x="35" y="85"/>
                  </a:lnTo>
                  <a:lnTo>
                    <a:pt x="35" y="86"/>
                  </a:lnTo>
                  <a:lnTo>
                    <a:pt x="35" y="86"/>
                  </a:lnTo>
                  <a:lnTo>
                    <a:pt x="35" y="88"/>
                  </a:lnTo>
                  <a:lnTo>
                    <a:pt x="33" y="89"/>
                  </a:lnTo>
                  <a:lnTo>
                    <a:pt x="33" y="89"/>
                  </a:lnTo>
                  <a:lnTo>
                    <a:pt x="32" y="90"/>
                  </a:lnTo>
                  <a:lnTo>
                    <a:pt x="32" y="92"/>
                  </a:lnTo>
                  <a:lnTo>
                    <a:pt x="31" y="92"/>
                  </a:lnTo>
                  <a:lnTo>
                    <a:pt x="29" y="92"/>
                  </a:lnTo>
                  <a:lnTo>
                    <a:pt x="29" y="93"/>
                  </a:lnTo>
                  <a:lnTo>
                    <a:pt x="27" y="93"/>
                  </a:lnTo>
                  <a:lnTo>
                    <a:pt x="25" y="93"/>
                  </a:lnTo>
                  <a:lnTo>
                    <a:pt x="24" y="93"/>
                  </a:lnTo>
                  <a:lnTo>
                    <a:pt x="22" y="93"/>
                  </a:lnTo>
                  <a:lnTo>
                    <a:pt x="21" y="93"/>
                  </a:lnTo>
                  <a:lnTo>
                    <a:pt x="18" y="93"/>
                  </a:lnTo>
                  <a:lnTo>
                    <a:pt x="16" y="92"/>
                  </a:lnTo>
                  <a:lnTo>
                    <a:pt x="13" y="93"/>
                  </a:lnTo>
                  <a:lnTo>
                    <a:pt x="10" y="93"/>
                  </a:lnTo>
                  <a:lnTo>
                    <a:pt x="8" y="94"/>
                  </a:lnTo>
                  <a:lnTo>
                    <a:pt x="5" y="96"/>
                  </a:lnTo>
                  <a:lnTo>
                    <a:pt x="4" y="97"/>
                  </a:lnTo>
                  <a:lnTo>
                    <a:pt x="1" y="98"/>
                  </a:lnTo>
                  <a:lnTo>
                    <a:pt x="1" y="98"/>
                  </a:lnTo>
                  <a:lnTo>
                    <a:pt x="1" y="100"/>
                  </a:lnTo>
                  <a:lnTo>
                    <a:pt x="0" y="101"/>
                  </a:lnTo>
                  <a:lnTo>
                    <a:pt x="0" y="103"/>
                  </a:lnTo>
                  <a:lnTo>
                    <a:pt x="1" y="103"/>
                  </a:lnTo>
                  <a:lnTo>
                    <a:pt x="1" y="104"/>
                  </a:lnTo>
                  <a:lnTo>
                    <a:pt x="1" y="105"/>
                  </a:lnTo>
                  <a:lnTo>
                    <a:pt x="2" y="105"/>
                  </a:lnTo>
                  <a:lnTo>
                    <a:pt x="4" y="108"/>
                  </a:lnTo>
                  <a:lnTo>
                    <a:pt x="5" y="109"/>
                  </a:lnTo>
                  <a:lnTo>
                    <a:pt x="6" y="111"/>
                  </a:lnTo>
                  <a:lnTo>
                    <a:pt x="8" y="112"/>
                  </a:lnTo>
                  <a:lnTo>
                    <a:pt x="8" y="113"/>
                  </a:lnTo>
                  <a:lnTo>
                    <a:pt x="8" y="113"/>
                  </a:lnTo>
                  <a:lnTo>
                    <a:pt x="8" y="116"/>
                  </a:lnTo>
                  <a:lnTo>
                    <a:pt x="8" y="119"/>
                  </a:lnTo>
                  <a:lnTo>
                    <a:pt x="8" y="120"/>
                  </a:lnTo>
                  <a:lnTo>
                    <a:pt x="8" y="121"/>
                  </a:lnTo>
                  <a:lnTo>
                    <a:pt x="6" y="123"/>
                  </a:lnTo>
                  <a:lnTo>
                    <a:pt x="6" y="124"/>
                  </a:lnTo>
                  <a:lnTo>
                    <a:pt x="6" y="124"/>
                  </a:lnTo>
                  <a:lnTo>
                    <a:pt x="6" y="124"/>
                  </a:lnTo>
                  <a:lnTo>
                    <a:pt x="5" y="125"/>
                  </a:lnTo>
                  <a:lnTo>
                    <a:pt x="5" y="127"/>
                  </a:lnTo>
                  <a:lnTo>
                    <a:pt x="5" y="128"/>
                  </a:lnTo>
                  <a:lnTo>
                    <a:pt x="5" y="130"/>
                  </a:lnTo>
                  <a:lnTo>
                    <a:pt x="5" y="131"/>
                  </a:lnTo>
                  <a:lnTo>
                    <a:pt x="5" y="131"/>
                  </a:lnTo>
                  <a:lnTo>
                    <a:pt x="5" y="132"/>
                  </a:lnTo>
                  <a:lnTo>
                    <a:pt x="6" y="132"/>
                  </a:lnTo>
                  <a:lnTo>
                    <a:pt x="6" y="132"/>
                  </a:lnTo>
                  <a:lnTo>
                    <a:pt x="8" y="134"/>
                  </a:lnTo>
                  <a:lnTo>
                    <a:pt x="8" y="134"/>
                  </a:lnTo>
                  <a:lnTo>
                    <a:pt x="8" y="135"/>
                  </a:lnTo>
                  <a:lnTo>
                    <a:pt x="8" y="136"/>
                  </a:lnTo>
                  <a:lnTo>
                    <a:pt x="9" y="138"/>
                  </a:lnTo>
                  <a:lnTo>
                    <a:pt x="9" y="139"/>
                  </a:lnTo>
                  <a:lnTo>
                    <a:pt x="9" y="140"/>
                  </a:lnTo>
                  <a:lnTo>
                    <a:pt x="9" y="140"/>
                  </a:lnTo>
                  <a:lnTo>
                    <a:pt x="10" y="142"/>
                  </a:lnTo>
                  <a:lnTo>
                    <a:pt x="10" y="143"/>
                  </a:lnTo>
                  <a:lnTo>
                    <a:pt x="12" y="143"/>
                  </a:lnTo>
                  <a:lnTo>
                    <a:pt x="13" y="144"/>
                  </a:lnTo>
                  <a:lnTo>
                    <a:pt x="14" y="144"/>
                  </a:lnTo>
                  <a:lnTo>
                    <a:pt x="17" y="146"/>
                  </a:lnTo>
                  <a:lnTo>
                    <a:pt x="18" y="146"/>
                  </a:lnTo>
                  <a:lnTo>
                    <a:pt x="20" y="147"/>
                  </a:lnTo>
                  <a:lnTo>
                    <a:pt x="20" y="147"/>
                  </a:lnTo>
                  <a:lnTo>
                    <a:pt x="21" y="147"/>
                  </a:lnTo>
                  <a:lnTo>
                    <a:pt x="25" y="146"/>
                  </a:lnTo>
                  <a:lnTo>
                    <a:pt x="27" y="144"/>
                  </a:lnTo>
                  <a:lnTo>
                    <a:pt x="28" y="143"/>
                  </a:lnTo>
                  <a:lnTo>
                    <a:pt x="31" y="143"/>
                  </a:lnTo>
                  <a:lnTo>
                    <a:pt x="32" y="143"/>
                  </a:lnTo>
                  <a:lnTo>
                    <a:pt x="32" y="143"/>
                  </a:lnTo>
                  <a:lnTo>
                    <a:pt x="35" y="143"/>
                  </a:lnTo>
                  <a:lnTo>
                    <a:pt x="36" y="143"/>
                  </a:lnTo>
                  <a:lnTo>
                    <a:pt x="37" y="143"/>
                  </a:lnTo>
                  <a:lnTo>
                    <a:pt x="39" y="143"/>
                  </a:lnTo>
                  <a:lnTo>
                    <a:pt x="40" y="143"/>
                  </a:lnTo>
                  <a:lnTo>
                    <a:pt x="43" y="143"/>
                  </a:lnTo>
                  <a:lnTo>
                    <a:pt x="44" y="144"/>
                  </a:lnTo>
                  <a:lnTo>
                    <a:pt x="44" y="144"/>
                  </a:lnTo>
                  <a:lnTo>
                    <a:pt x="45" y="144"/>
                  </a:lnTo>
                  <a:lnTo>
                    <a:pt x="45" y="144"/>
                  </a:lnTo>
                  <a:lnTo>
                    <a:pt x="47" y="144"/>
                  </a:lnTo>
                  <a:lnTo>
                    <a:pt x="47" y="144"/>
                  </a:lnTo>
                  <a:lnTo>
                    <a:pt x="48" y="143"/>
                  </a:lnTo>
                  <a:lnTo>
                    <a:pt x="48" y="143"/>
                  </a:lnTo>
                  <a:lnTo>
                    <a:pt x="49" y="142"/>
                  </a:lnTo>
                  <a:lnTo>
                    <a:pt x="51" y="139"/>
                  </a:lnTo>
                  <a:lnTo>
                    <a:pt x="52" y="138"/>
                  </a:lnTo>
                  <a:lnTo>
                    <a:pt x="52" y="138"/>
                  </a:lnTo>
                  <a:lnTo>
                    <a:pt x="54" y="136"/>
                  </a:lnTo>
                  <a:lnTo>
                    <a:pt x="54" y="136"/>
                  </a:lnTo>
                  <a:lnTo>
                    <a:pt x="54" y="136"/>
                  </a:lnTo>
                  <a:lnTo>
                    <a:pt x="55" y="136"/>
                  </a:lnTo>
                  <a:lnTo>
                    <a:pt x="55" y="136"/>
                  </a:lnTo>
                  <a:lnTo>
                    <a:pt x="55" y="136"/>
                  </a:lnTo>
                  <a:lnTo>
                    <a:pt x="56" y="136"/>
                  </a:lnTo>
                  <a:lnTo>
                    <a:pt x="56" y="138"/>
                  </a:lnTo>
                  <a:lnTo>
                    <a:pt x="56" y="138"/>
                  </a:lnTo>
                  <a:lnTo>
                    <a:pt x="56" y="139"/>
                  </a:lnTo>
                  <a:lnTo>
                    <a:pt x="56" y="139"/>
                  </a:lnTo>
                  <a:lnTo>
                    <a:pt x="56" y="140"/>
                  </a:lnTo>
                  <a:lnTo>
                    <a:pt x="56" y="142"/>
                  </a:lnTo>
                  <a:lnTo>
                    <a:pt x="56" y="142"/>
                  </a:lnTo>
                  <a:lnTo>
                    <a:pt x="56" y="143"/>
                  </a:lnTo>
                  <a:lnTo>
                    <a:pt x="56" y="143"/>
                  </a:lnTo>
                  <a:lnTo>
                    <a:pt x="58" y="144"/>
                  </a:lnTo>
                  <a:lnTo>
                    <a:pt x="58" y="146"/>
                  </a:lnTo>
                  <a:lnTo>
                    <a:pt x="58" y="146"/>
                  </a:lnTo>
                  <a:lnTo>
                    <a:pt x="59" y="147"/>
                  </a:lnTo>
                  <a:lnTo>
                    <a:pt x="59" y="147"/>
                  </a:lnTo>
                  <a:lnTo>
                    <a:pt x="60" y="147"/>
                  </a:lnTo>
                  <a:lnTo>
                    <a:pt x="62" y="148"/>
                  </a:lnTo>
                  <a:lnTo>
                    <a:pt x="63" y="148"/>
                  </a:lnTo>
                  <a:lnTo>
                    <a:pt x="64" y="148"/>
                  </a:lnTo>
                  <a:lnTo>
                    <a:pt x="64" y="148"/>
                  </a:lnTo>
                  <a:lnTo>
                    <a:pt x="66" y="148"/>
                  </a:lnTo>
                  <a:lnTo>
                    <a:pt x="70" y="147"/>
                  </a:lnTo>
                  <a:lnTo>
                    <a:pt x="71" y="146"/>
                  </a:lnTo>
                  <a:lnTo>
                    <a:pt x="71" y="146"/>
                  </a:lnTo>
                  <a:lnTo>
                    <a:pt x="71" y="144"/>
                  </a:lnTo>
                  <a:lnTo>
                    <a:pt x="71" y="143"/>
                  </a:lnTo>
                  <a:lnTo>
                    <a:pt x="72" y="143"/>
                  </a:lnTo>
                  <a:lnTo>
                    <a:pt x="72" y="143"/>
                  </a:lnTo>
                  <a:lnTo>
                    <a:pt x="74" y="142"/>
                  </a:lnTo>
                  <a:lnTo>
                    <a:pt x="75" y="142"/>
                  </a:lnTo>
                  <a:lnTo>
                    <a:pt x="77" y="142"/>
                  </a:lnTo>
                  <a:lnTo>
                    <a:pt x="77" y="142"/>
                  </a:lnTo>
                  <a:lnTo>
                    <a:pt x="78" y="142"/>
                  </a:lnTo>
                  <a:lnTo>
                    <a:pt x="82" y="140"/>
                  </a:lnTo>
                  <a:lnTo>
                    <a:pt x="85" y="142"/>
                  </a:lnTo>
                  <a:lnTo>
                    <a:pt x="87" y="142"/>
                  </a:lnTo>
                  <a:lnTo>
                    <a:pt x="90" y="142"/>
                  </a:lnTo>
                  <a:lnTo>
                    <a:pt x="93" y="142"/>
                  </a:lnTo>
                  <a:lnTo>
                    <a:pt x="95" y="143"/>
                  </a:lnTo>
                  <a:lnTo>
                    <a:pt x="98" y="143"/>
                  </a:lnTo>
                  <a:lnTo>
                    <a:pt x="101" y="142"/>
                  </a:lnTo>
                  <a:lnTo>
                    <a:pt x="102" y="142"/>
                  </a:lnTo>
                  <a:lnTo>
                    <a:pt x="105" y="143"/>
                  </a:lnTo>
                  <a:lnTo>
                    <a:pt x="106" y="143"/>
                  </a:lnTo>
                  <a:lnTo>
                    <a:pt x="108" y="143"/>
                  </a:lnTo>
                  <a:lnTo>
                    <a:pt x="109" y="143"/>
                  </a:lnTo>
                  <a:lnTo>
                    <a:pt x="109" y="143"/>
                  </a:lnTo>
                  <a:lnTo>
                    <a:pt x="110" y="144"/>
                  </a:lnTo>
                  <a:lnTo>
                    <a:pt x="110" y="144"/>
                  </a:lnTo>
                  <a:lnTo>
                    <a:pt x="112" y="146"/>
                  </a:lnTo>
                  <a:lnTo>
                    <a:pt x="112" y="147"/>
                  </a:lnTo>
                  <a:lnTo>
                    <a:pt x="113" y="148"/>
                  </a:lnTo>
                  <a:lnTo>
                    <a:pt x="113" y="150"/>
                  </a:lnTo>
                  <a:lnTo>
                    <a:pt x="113" y="151"/>
                  </a:lnTo>
                  <a:lnTo>
                    <a:pt x="114" y="152"/>
                  </a:lnTo>
                  <a:lnTo>
                    <a:pt x="114" y="155"/>
                  </a:lnTo>
                  <a:lnTo>
                    <a:pt x="114" y="157"/>
                  </a:lnTo>
                  <a:lnTo>
                    <a:pt x="114" y="158"/>
                  </a:lnTo>
                  <a:lnTo>
                    <a:pt x="116" y="159"/>
                  </a:lnTo>
                  <a:lnTo>
                    <a:pt x="116" y="158"/>
                  </a:lnTo>
                  <a:lnTo>
                    <a:pt x="116" y="158"/>
                  </a:lnTo>
                  <a:lnTo>
                    <a:pt x="117" y="157"/>
                  </a:lnTo>
                  <a:lnTo>
                    <a:pt x="118" y="157"/>
                  </a:lnTo>
                  <a:lnTo>
                    <a:pt x="122" y="155"/>
                  </a:lnTo>
                  <a:lnTo>
                    <a:pt x="126" y="152"/>
                  </a:lnTo>
                  <a:lnTo>
                    <a:pt x="129" y="151"/>
                  </a:lnTo>
                  <a:lnTo>
                    <a:pt x="132" y="151"/>
                  </a:lnTo>
                  <a:lnTo>
                    <a:pt x="133" y="150"/>
                  </a:lnTo>
                  <a:lnTo>
                    <a:pt x="135" y="150"/>
                  </a:lnTo>
                  <a:lnTo>
                    <a:pt x="135" y="148"/>
                  </a:lnTo>
                  <a:lnTo>
                    <a:pt x="136" y="147"/>
                  </a:lnTo>
                  <a:lnTo>
                    <a:pt x="137" y="146"/>
                  </a:lnTo>
                  <a:lnTo>
                    <a:pt x="137" y="146"/>
                  </a:lnTo>
                  <a:lnTo>
                    <a:pt x="137" y="144"/>
                  </a:lnTo>
                  <a:lnTo>
                    <a:pt x="139" y="143"/>
                  </a:lnTo>
                  <a:lnTo>
                    <a:pt x="139" y="142"/>
                  </a:lnTo>
                  <a:lnTo>
                    <a:pt x="139" y="139"/>
                  </a:lnTo>
                  <a:lnTo>
                    <a:pt x="140" y="138"/>
                  </a:lnTo>
                  <a:lnTo>
                    <a:pt x="140" y="136"/>
                  </a:lnTo>
                  <a:lnTo>
                    <a:pt x="141" y="135"/>
                  </a:lnTo>
                  <a:lnTo>
                    <a:pt x="141" y="134"/>
                  </a:lnTo>
                  <a:lnTo>
                    <a:pt x="143" y="131"/>
                  </a:lnTo>
                  <a:lnTo>
                    <a:pt x="144" y="130"/>
                  </a:lnTo>
                  <a:lnTo>
                    <a:pt x="144" y="128"/>
                  </a:lnTo>
                  <a:lnTo>
                    <a:pt x="145" y="127"/>
                  </a:lnTo>
                  <a:lnTo>
                    <a:pt x="147" y="127"/>
                  </a:lnTo>
                  <a:lnTo>
                    <a:pt x="148" y="125"/>
                  </a:lnTo>
                  <a:lnTo>
                    <a:pt x="149" y="124"/>
                  </a:lnTo>
                  <a:lnTo>
                    <a:pt x="151" y="123"/>
                  </a:lnTo>
                  <a:lnTo>
                    <a:pt x="152" y="123"/>
                  </a:lnTo>
                  <a:lnTo>
                    <a:pt x="153" y="121"/>
                  </a:lnTo>
                  <a:lnTo>
                    <a:pt x="156" y="121"/>
                  </a:lnTo>
                  <a:lnTo>
                    <a:pt x="158" y="121"/>
                  </a:lnTo>
                  <a:lnTo>
                    <a:pt x="160" y="121"/>
                  </a:lnTo>
                  <a:lnTo>
                    <a:pt x="162" y="121"/>
                  </a:lnTo>
                  <a:lnTo>
                    <a:pt x="163" y="121"/>
                  </a:lnTo>
                  <a:lnTo>
                    <a:pt x="163" y="121"/>
                  </a:lnTo>
                  <a:lnTo>
                    <a:pt x="164" y="121"/>
                  </a:lnTo>
                  <a:lnTo>
                    <a:pt x="166" y="120"/>
                  </a:lnTo>
                  <a:lnTo>
                    <a:pt x="166" y="120"/>
                  </a:lnTo>
                  <a:lnTo>
                    <a:pt x="167" y="119"/>
                  </a:lnTo>
                  <a:lnTo>
                    <a:pt x="168" y="119"/>
                  </a:lnTo>
                  <a:lnTo>
                    <a:pt x="168" y="117"/>
                  </a:lnTo>
                  <a:lnTo>
                    <a:pt x="170" y="116"/>
                  </a:lnTo>
                  <a:lnTo>
                    <a:pt x="172" y="113"/>
                  </a:lnTo>
                  <a:lnTo>
                    <a:pt x="172" y="113"/>
                  </a:lnTo>
                  <a:lnTo>
                    <a:pt x="172" y="112"/>
                  </a:lnTo>
                  <a:lnTo>
                    <a:pt x="171" y="109"/>
                  </a:lnTo>
                  <a:lnTo>
                    <a:pt x="171" y="107"/>
                  </a:lnTo>
                  <a:lnTo>
                    <a:pt x="171" y="107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86" name="Freeform 96"/>
            <p:cNvSpPr>
              <a:spLocks/>
            </p:cNvSpPr>
            <p:nvPr/>
          </p:nvSpPr>
          <p:spPr bwMode="auto">
            <a:xfrm>
              <a:off x="3682109" y="4178837"/>
              <a:ext cx="252198" cy="211665"/>
            </a:xfrm>
            <a:custGeom>
              <a:avLst/>
              <a:gdLst>
                <a:gd name="T0" fmla="*/ 105 w 112"/>
                <a:gd name="T1" fmla="*/ 47 h 94"/>
                <a:gd name="T2" fmla="*/ 104 w 112"/>
                <a:gd name="T3" fmla="*/ 44 h 94"/>
                <a:gd name="T4" fmla="*/ 104 w 112"/>
                <a:gd name="T5" fmla="*/ 39 h 94"/>
                <a:gd name="T6" fmla="*/ 104 w 112"/>
                <a:gd name="T7" fmla="*/ 33 h 94"/>
                <a:gd name="T8" fmla="*/ 100 w 112"/>
                <a:gd name="T9" fmla="*/ 31 h 94"/>
                <a:gd name="T10" fmla="*/ 93 w 112"/>
                <a:gd name="T11" fmla="*/ 29 h 94"/>
                <a:gd name="T12" fmla="*/ 86 w 112"/>
                <a:gd name="T13" fmla="*/ 28 h 94"/>
                <a:gd name="T14" fmla="*/ 81 w 112"/>
                <a:gd name="T15" fmla="*/ 25 h 94"/>
                <a:gd name="T16" fmla="*/ 77 w 112"/>
                <a:gd name="T17" fmla="*/ 21 h 94"/>
                <a:gd name="T18" fmla="*/ 76 w 112"/>
                <a:gd name="T19" fmla="*/ 20 h 94"/>
                <a:gd name="T20" fmla="*/ 73 w 112"/>
                <a:gd name="T21" fmla="*/ 20 h 94"/>
                <a:gd name="T22" fmla="*/ 70 w 112"/>
                <a:gd name="T23" fmla="*/ 20 h 94"/>
                <a:gd name="T24" fmla="*/ 67 w 112"/>
                <a:gd name="T25" fmla="*/ 19 h 94"/>
                <a:gd name="T26" fmla="*/ 63 w 112"/>
                <a:gd name="T27" fmla="*/ 17 h 94"/>
                <a:gd name="T28" fmla="*/ 59 w 112"/>
                <a:gd name="T29" fmla="*/ 17 h 94"/>
                <a:gd name="T30" fmla="*/ 58 w 112"/>
                <a:gd name="T31" fmla="*/ 16 h 94"/>
                <a:gd name="T32" fmla="*/ 45 w 112"/>
                <a:gd name="T33" fmla="*/ 0 h 94"/>
                <a:gd name="T34" fmla="*/ 40 w 112"/>
                <a:gd name="T35" fmla="*/ 4 h 94"/>
                <a:gd name="T36" fmla="*/ 40 w 112"/>
                <a:gd name="T37" fmla="*/ 8 h 94"/>
                <a:gd name="T38" fmla="*/ 42 w 112"/>
                <a:gd name="T39" fmla="*/ 12 h 94"/>
                <a:gd name="T40" fmla="*/ 40 w 112"/>
                <a:gd name="T41" fmla="*/ 14 h 94"/>
                <a:gd name="T42" fmla="*/ 34 w 112"/>
                <a:gd name="T43" fmla="*/ 14 h 94"/>
                <a:gd name="T44" fmla="*/ 27 w 112"/>
                <a:gd name="T45" fmla="*/ 13 h 94"/>
                <a:gd name="T46" fmla="*/ 23 w 112"/>
                <a:gd name="T47" fmla="*/ 12 h 94"/>
                <a:gd name="T48" fmla="*/ 16 w 112"/>
                <a:gd name="T49" fmla="*/ 12 h 94"/>
                <a:gd name="T50" fmla="*/ 13 w 112"/>
                <a:gd name="T51" fmla="*/ 17 h 94"/>
                <a:gd name="T52" fmla="*/ 18 w 112"/>
                <a:gd name="T53" fmla="*/ 24 h 94"/>
                <a:gd name="T54" fmla="*/ 19 w 112"/>
                <a:gd name="T55" fmla="*/ 31 h 94"/>
                <a:gd name="T56" fmla="*/ 19 w 112"/>
                <a:gd name="T57" fmla="*/ 39 h 94"/>
                <a:gd name="T58" fmla="*/ 19 w 112"/>
                <a:gd name="T59" fmla="*/ 47 h 94"/>
                <a:gd name="T60" fmla="*/ 18 w 112"/>
                <a:gd name="T61" fmla="*/ 54 h 94"/>
                <a:gd name="T62" fmla="*/ 11 w 112"/>
                <a:gd name="T63" fmla="*/ 60 h 94"/>
                <a:gd name="T64" fmla="*/ 0 w 112"/>
                <a:gd name="T65" fmla="*/ 71 h 94"/>
                <a:gd name="T66" fmla="*/ 3 w 112"/>
                <a:gd name="T67" fmla="*/ 78 h 94"/>
                <a:gd name="T68" fmla="*/ 8 w 112"/>
                <a:gd name="T69" fmla="*/ 82 h 94"/>
                <a:gd name="T70" fmla="*/ 18 w 112"/>
                <a:gd name="T71" fmla="*/ 86 h 94"/>
                <a:gd name="T72" fmla="*/ 26 w 112"/>
                <a:gd name="T73" fmla="*/ 87 h 94"/>
                <a:gd name="T74" fmla="*/ 31 w 112"/>
                <a:gd name="T75" fmla="*/ 89 h 94"/>
                <a:gd name="T76" fmla="*/ 38 w 112"/>
                <a:gd name="T77" fmla="*/ 94 h 94"/>
                <a:gd name="T78" fmla="*/ 45 w 112"/>
                <a:gd name="T79" fmla="*/ 90 h 94"/>
                <a:gd name="T80" fmla="*/ 47 w 112"/>
                <a:gd name="T81" fmla="*/ 86 h 94"/>
                <a:gd name="T82" fmla="*/ 42 w 112"/>
                <a:gd name="T83" fmla="*/ 81 h 94"/>
                <a:gd name="T84" fmla="*/ 42 w 112"/>
                <a:gd name="T85" fmla="*/ 74 h 94"/>
                <a:gd name="T86" fmla="*/ 46 w 112"/>
                <a:gd name="T87" fmla="*/ 67 h 94"/>
                <a:gd name="T88" fmla="*/ 50 w 112"/>
                <a:gd name="T89" fmla="*/ 64 h 94"/>
                <a:gd name="T90" fmla="*/ 53 w 112"/>
                <a:gd name="T91" fmla="*/ 64 h 94"/>
                <a:gd name="T92" fmla="*/ 57 w 112"/>
                <a:gd name="T93" fmla="*/ 63 h 94"/>
                <a:gd name="T94" fmla="*/ 59 w 112"/>
                <a:gd name="T95" fmla="*/ 62 h 94"/>
                <a:gd name="T96" fmla="*/ 62 w 112"/>
                <a:gd name="T97" fmla="*/ 62 h 94"/>
                <a:gd name="T98" fmla="*/ 66 w 112"/>
                <a:gd name="T99" fmla="*/ 63 h 94"/>
                <a:gd name="T100" fmla="*/ 73 w 112"/>
                <a:gd name="T101" fmla="*/ 64 h 94"/>
                <a:gd name="T102" fmla="*/ 80 w 112"/>
                <a:gd name="T103" fmla="*/ 66 h 94"/>
                <a:gd name="T104" fmla="*/ 89 w 112"/>
                <a:gd name="T105" fmla="*/ 71 h 94"/>
                <a:gd name="T106" fmla="*/ 93 w 112"/>
                <a:gd name="T107" fmla="*/ 74 h 94"/>
                <a:gd name="T108" fmla="*/ 96 w 112"/>
                <a:gd name="T109" fmla="*/ 73 h 94"/>
                <a:gd name="T110" fmla="*/ 99 w 112"/>
                <a:gd name="T111" fmla="*/ 70 h 94"/>
                <a:gd name="T112" fmla="*/ 101 w 112"/>
                <a:gd name="T113" fmla="*/ 70 h 94"/>
                <a:gd name="T114" fmla="*/ 107 w 112"/>
                <a:gd name="T115" fmla="*/ 67 h 94"/>
                <a:gd name="T116" fmla="*/ 111 w 112"/>
                <a:gd name="T117" fmla="*/ 59 h 94"/>
                <a:gd name="T118" fmla="*/ 109 w 112"/>
                <a:gd name="T119" fmla="*/ 51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12" h="94">
                  <a:moveTo>
                    <a:pt x="109" y="51"/>
                  </a:moveTo>
                  <a:lnTo>
                    <a:pt x="108" y="50"/>
                  </a:lnTo>
                  <a:lnTo>
                    <a:pt x="107" y="48"/>
                  </a:lnTo>
                  <a:lnTo>
                    <a:pt x="105" y="47"/>
                  </a:lnTo>
                  <a:lnTo>
                    <a:pt x="104" y="46"/>
                  </a:lnTo>
                  <a:lnTo>
                    <a:pt x="104" y="46"/>
                  </a:lnTo>
                  <a:lnTo>
                    <a:pt x="104" y="46"/>
                  </a:lnTo>
                  <a:lnTo>
                    <a:pt x="104" y="44"/>
                  </a:lnTo>
                  <a:lnTo>
                    <a:pt x="103" y="44"/>
                  </a:lnTo>
                  <a:lnTo>
                    <a:pt x="103" y="41"/>
                  </a:lnTo>
                  <a:lnTo>
                    <a:pt x="104" y="40"/>
                  </a:lnTo>
                  <a:lnTo>
                    <a:pt x="104" y="39"/>
                  </a:lnTo>
                  <a:lnTo>
                    <a:pt x="104" y="36"/>
                  </a:lnTo>
                  <a:lnTo>
                    <a:pt x="104" y="35"/>
                  </a:lnTo>
                  <a:lnTo>
                    <a:pt x="104" y="33"/>
                  </a:lnTo>
                  <a:lnTo>
                    <a:pt x="104" y="33"/>
                  </a:lnTo>
                  <a:lnTo>
                    <a:pt x="104" y="32"/>
                  </a:lnTo>
                  <a:lnTo>
                    <a:pt x="103" y="32"/>
                  </a:lnTo>
                  <a:lnTo>
                    <a:pt x="103" y="31"/>
                  </a:lnTo>
                  <a:lnTo>
                    <a:pt x="100" y="31"/>
                  </a:lnTo>
                  <a:lnTo>
                    <a:pt x="96" y="29"/>
                  </a:lnTo>
                  <a:lnTo>
                    <a:pt x="96" y="29"/>
                  </a:lnTo>
                  <a:lnTo>
                    <a:pt x="95" y="29"/>
                  </a:lnTo>
                  <a:lnTo>
                    <a:pt x="93" y="29"/>
                  </a:lnTo>
                  <a:lnTo>
                    <a:pt x="92" y="29"/>
                  </a:lnTo>
                  <a:lnTo>
                    <a:pt x="89" y="29"/>
                  </a:lnTo>
                  <a:lnTo>
                    <a:pt x="88" y="29"/>
                  </a:lnTo>
                  <a:lnTo>
                    <a:pt x="86" y="28"/>
                  </a:lnTo>
                  <a:lnTo>
                    <a:pt x="85" y="28"/>
                  </a:lnTo>
                  <a:lnTo>
                    <a:pt x="82" y="28"/>
                  </a:lnTo>
                  <a:lnTo>
                    <a:pt x="82" y="27"/>
                  </a:lnTo>
                  <a:lnTo>
                    <a:pt x="81" y="25"/>
                  </a:lnTo>
                  <a:lnTo>
                    <a:pt x="80" y="24"/>
                  </a:lnTo>
                  <a:lnTo>
                    <a:pt x="78" y="23"/>
                  </a:lnTo>
                  <a:lnTo>
                    <a:pt x="78" y="21"/>
                  </a:lnTo>
                  <a:lnTo>
                    <a:pt x="77" y="21"/>
                  </a:lnTo>
                  <a:lnTo>
                    <a:pt x="77" y="20"/>
                  </a:lnTo>
                  <a:lnTo>
                    <a:pt x="77" y="20"/>
                  </a:lnTo>
                  <a:lnTo>
                    <a:pt x="76" y="20"/>
                  </a:lnTo>
                  <a:lnTo>
                    <a:pt x="76" y="20"/>
                  </a:lnTo>
                  <a:lnTo>
                    <a:pt x="74" y="20"/>
                  </a:lnTo>
                  <a:lnTo>
                    <a:pt x="74" y="20"/>
                  </a:lnTo>
                  <a:lnTo>
                    <a:pt x="73" y="20"/>
                  </a:lnTo>
                  <a:lnTo>
                    <a:pt x="73" y="20"/>
                  </a:lnTo>
                  <a:lnTo>
                    <a:pt x="72" y="20"/>
                  </a:lnTo>
                  <a:lnTo>
                    <a:pt x="72" y="20"/>
                  </a:lnTo>
                  <a:lnTo>
                    <a:pt x="70" y="20"/>
                  </a:lnTo>
                  <a:lnTo>
                    <a:pt x="70" y="20"/>
                  </a:lnTo>
                  <a:lnTo>
                    <a:pt x="69" y="20"/>
                  </a:lnTo>
                  <a:lnTo>
                    <a:pt x="69" y="20"/>
                  </a:lnTo>
                  <a:lnTo>
                    <a:pt x="67" y="19"/>
                  </a:lnTo>
                  <a:lnTo>
                    <a:pt x="67" y="19"/>
                  </a:lnTo>
                  <a:lnTo>
                    <a:pt x="67" y="19"/>
                  </a:lnTo>
                  <a:lnTo>
                    <a:pt x="66" y="19"/>
                  </a:lnTo>
                  <a:lnTo>
                    <a:pt x="65" y="19"/>
                  </a:lnTo>
                  <a:lnTo>
                    <a:pt x="63" y="17"/>
                  </a:lnTo>
                  <a:lnTo>
                    <a:pt x="62" y="17"/>
                  </a:lnTo>
                  <a:lnTo>
                    <a:pt x="61" y="17"/>
                  </a:lnTo>
                  <a:lnTo>
                    <a:pt x="59" y="17"/>
                  </a:lnTo>
                  <a:lnTo>
                    <a:pt x="59" y="17"/>
                  </a:lnTo>
                  <a:lnTo>
                    <a:pt x="59" y="17"/>
                  </a:lnTo>
                  <a:lnTo>
                    <a:pt x="58" y="16"/>
                  </a:lnTo>
                  <a:lnTo>
                    <a:pt x="58" y="16"/>
                  </a:lnTo>
                  <a:lnTo>
                    <a:pt x="58" y="16"/>
                  </a:lnTo>
                  <a:lnTo>
                    <a:pt x="58" y="14"/>
                  </a:lnTo>
                  <a:lnTo>
                    <a:pt x="58" y="12"/>
                  </a:lnTo>
                  <a:lnTo>
                    <a:pt x="59" y="12"/>
                  </a:lnTo>
                  <a:lnTo>
                    <a:pt x="45" y="0"/>
                  </a:lnTo>
                  <a:lnTo>
                    <a:pt x="43" y="1"/>
                  </a:lnTo>
                  <a:lnTo>
                    <a:pt x="42" y="2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5"/>
                  </a:lnTo>
                  <a:lnTo>
                    <a:pt x="40" y="6"/>
                  </a:lnTo>
                  <a:lnTo>
                    <a:pt x="40" y="8"/>
                  </a:lnTo>
                  <a:lnTo>
                    <a:pt x="40" y="8"/>
                  </a:lnTo>
                  <a:lnTo>
                    <a:pt x="40" y="9"/>
                  </a:lnTo>
                  <a:lnTo>
                    <a:pt x="40" y="10"/>
                  </a:lnTo>
                  <a:lnTo>
                    <a:pt x="40" y="12"/>
                  </a:lnTo>
                  <a:lnTo>
                    <a:pt x="42" y="12"/>
                  </a:lnTo>
                  <a:lnTo>
                    <a:pt x="40" y="13"/>
                  </a:lnTo>
                  <a:lnTo>
                    <a:pt x="40" y="13"/>
                  </a:lnTo>
                  <a:lnTo>
                    <a:pt x="40" y="14"/>
                  </a:lnTo>
                  <a:lnTo>
                    <a:pt x="40" y="14"/>
                  </a:lnTo>
                  <a:lnTo>
                    <a:pt x="39" y="14"/>
                  </a:lnTo>
                  <a:lnTo>
                    <a:pt x="38" y="14"/>
                  </a:lnTo>
                  <a:lnTo>
                    <a:pt x="35" y="14"/>
                  </a:lnTo>
                  <a:lnTo>
                    <a:pt x="34" y="14"/>
                  </a:lnTo>
                  <a:lnTo>
                    <a:pt x="31" y="14"/>
                  </a:lnTo>
                  <a:lnTo>
                    <a:pt x="30" y="13"/>
                  </a:lnTo>
                  <a:lnTo>
                    <a:pt x="28" y="13"/>
                  </a:lnTo>
                  <a:lnTo>
                    <a:pt x="27" y="13"/>
                  </a:lnTo>
                  <a:lnTo>
                    <a:pt x="26" y="12"/>
                  </a:lnTo>
                  <a:lnTo>
                    <a:pt x="24" y="12"/>
                  </a:lnTo>
                  <a:lnTo>
                    <a:pt x="23" y="12"/>
                  </a:lnTo>
                  <a:lnTo>
                    <a:pt x="23" y="12"/>
                  </a:lnTo>
                  <a:lnTo>
                    <a:pt x="22" y="12"/>
                  </a:lnTo>
                  <a:lnTo>
                    <a:pt x="20" y="12"/>
                  </a:lnTo>
                  <a:lnTo>
                    <a:pt x="19" y="12"/>
                  </a:lnTo>
                  <a:lnTo>
                    <a:pt x="16" y="12"/>
                  </a:lnTo>
                  <a:lnTo>
                    <a:pt x="13" y="14"/>
                  </a:lnTo>
                  <a:lnTo>
                    <a:pt x="12" y="14"/>
                  </a:lnTo>
                  <a:lnTo>
                    <a:pt x="12" y="14"/>
                  </a:lnTo>
                  <a:lnTo>
                    <a:pt x="13" y="17"/>
                  </a:lnTo>
                  <a:lnTo>
                    <a:pt x="15" y="19"/>
                  </a:lnTo>
                  <a:lnTo>
                    <a:pt x="16" y="21"/>
                  </a:lnTo>
                  <a:lnTo>
                    <a:pt x="18" y="23"/>
                  </a:lnTo>
                  <a:lnTo>
                    <a:pt x="18" y="24"/>
                  </a:lnTo>
                  <a:lnTo>
                    <a:pt x="19" y="25"/>
                  </a:lnTo>
                  <a:lnTo>
                    <a:pt x="19" y="28"/>
                  </a:lnTo>
                  <a:lnTo>
                    <a:pt x="19" y="29"/>
                  </a:lnTo>
                  <a:lnTo>
                    <a:pt x="19" y="31"/>
                  </a:lnTo>
                  <a:lnTo>
                    <a:pt x="19" y="32"/>
                  </a:lnTo>
                  <a:lnTo>
                    <a:pt x="19" y="33"/>
                  </a:lnTo>
                  <a:lnTo>
                    <a:pt x="19" y="36"/>
                  </a:lnTo>
                  <a:lnTo>
                    <a:pt x="19" y="39"/>
                  </a:lnTo>
                  <a:lnTo>
                    <a:pt x="19" y="41"/>
                  </a:lnTo>
                  <a:lnTo>
                    <a:pt x="19" y="44"/>
                  </a:lnTo>
                  <a:lnTo>
                    <a:pt x="19" y="46"/>
                  </a:lnTo>
                  <a:lnTo>
                    <a:pt x="19" y="47"/>
                  </a:lnTo>
                  <a:lnTo>
                    <a:pt x="19" y="48"/>
                  </a:lnTo>
                  <a:lnTo>
                    <a:pt x="19" y="50"/>
                  </a:lnTo>
                  <a:lnTo>
                    <a:pt x="18" y="52"/>
                  </a:lnTo>
                  <a:lnTo>
                    <a:pt x="18" y="54"/>
                  </a:lnTo>
                  <a:lnTo>
                    <a:pt x="16" y="55"/>
                  </a:lnTo>
                  <a:lnTo>
                    <a:pt x="15" y="56"/>
                  </a:lnTo>
                  <a:lnTo>
                    <a:pt x="13" y="58"/>
                  </a:lnTo>
                  <a:lnTo>
                    <a:pt x="11" y="60"/>
                  </a:lnTo>
                  <a:lnTo>
                    <a:pt x="8" y="64"/>
                  </a:lnTo>
                  <a:lnTo>
                    <a:pt x="5" y="66"/>
                  </a:lnTo>
                  <a:lnTo>
                    <a:pt x="3" y="70"/>
                  </a:lnTo>
                  <a:lnTo>
                    <a:pt x="0" y="71"/>
                  </a:lnTo>
                  <a:lnTo>
                    <a:pt x="1" y="73"/>
                  </a:lnTo>
                  <a:lnTo>
                    <a:pt x="1" y="75"/>
                  </a:lnTo>
                  <a:lnTo>
                    <a:pt x="3" y="77"/>
                  </a:lnTo>
                  <a:lnTo>
                    <a:pt x="3" y="78"/>
                  </a:lnTo>
                  <a:lnTo>
                    <a:pt x="4" y="78"/>
                  </a:lnTo>
                  <a:lnTo>
                    <a:pt x="5" y="79"/>
                  </a:lnTo>
                  <a:lnTo>
                    <a:pt x="7" y="81"/>
                  </a:lnTo>
                  <a:lnTo>
                    <a:pt x="8" y="82"/>
                  </a:lnTo>
                  <a:lnTo>
                    <a:pt x="9" y="83"/>
                  </a:lnTo>
                  <a:lnTo>
                    <a:pt x="11" y="83"/>
                  </a:lnTo>
                  <a:lnTo>
                    <a:pt x="13" y="85"/>
                  </a:lnTo>
                  <a:lnTo>
                    <a:pt x="18" y="86"/>
                  </a:lnTo>
                  <a:lnTo>
                    <a:pt x="20" y="86"/>
                  </a:lnTo>
                  <a:lnTo>
                    <a:pt x="23" y="87"/>
                  </a:lnTo>
                  <a:lnTo>
                    <a:pt x="24" y="87"/>
                  </a:lnTo>
                  <a:lnTo>
                    <a:pt x="26" y="87"/>
                  </a:lnTo>
                  <a:lnTo>
                    <a:pt x="27" y="87"/>
                  </a:lnTo>
                  <a:lnTo>
                    <a:pt x="28" y="87"/>
                  </a:lnTo>
                  <a:lnTo>
                    <a:pt x="31" y="89"/>
                  </a:lnTo>
                  <a:lnTo>
                    <a:pt x="31" y="89"/>
                  </a:lnTo>
                  <a:lnTo>
                    <a:pt x="32" y="90"/>
                  </a:lnTo>
                  <a:lnTo>
                    <a:pt x="34" y="90"/>
                  </a:lnTo>
                  <a:lnTo>
                    <a:pt x="36" y="93"/>
                  </a:lnTo>
                  <a:lnTo>
                    <a:pt x="38" y="94"/>
                  </a:lnTo>
                  <a:lnTo>
                    <a:pt x="39" y="93"/>
                  </a:lnTo>
                  <a:lnTo>
                    <a:pt x="42" y="93"/>
                  </a:lnTo>
                  <a:lnTo>
                    <a:pt x="43" y="91"/>
                  </a:lnTo>
                  <a:lnTo>
                    <a:pt x="45" y="90"/>
                  </a:lnTo>
                  <a:lnTo>
                    <a:pt x="46" y="89"/>
                  </a:lnTo>
                  <a:lnTo>
                    <a:pt x="46" y="89"/>
                  </a:lnTo>
                  <a:lnTo>
                    <a:pt x="47" y="87"/>
                  </a:lnTo>
                  <a:lnTo>
                    <a:pt x="47" y="86"/>
                  </a:lnTo>
                  <a:lnTo>
                    <a:pt x="46" y="85"/>
                  </a:lnTo>
                  <a:lnTo>
                    <a:pt x="43" y="82"/>
                  </a:lnTo>
                  <a:lnTo>
                    <a:pt x="43" y="81"/>
                  </a:lnTo>
                  <a:lnTo>
                    <a:pt x="42" y="81"/>
                  </a:lnTo>
                  <a:lnTo>
                    <a:pt x="42" y="79"/>
                  </a:lnTo>
                  <a:lnTo>
                    <a:pt x="42" y="78"/>
                  </a:lnTo>
                  <a:lnTo>
                    <a:pt x="42" y="75"/>
                  </a:lnTo>
                  <a:lnTo>
                    <a:pt x="42" y="74"/>
                  </a:lnTo>
                  <a:lnTo>
                    <a:pt x="43" y="73"/>
                  </a:lnTo>
                  <a:lnTo>
                    <a:pt x="43" y="71"/>
                  </a:lnTo>
                  <a:lnTo>
                    <a:pt x="45" y="68"/>
                  </a:lnTo>
                  <a:lnTo>
                    <a:pt x="46" y="67"/>
                  </a:lnTo>
                  <a:lnTo>
                    <a:pt x="46" y="67"/>
                  </a:lnTo>
                  <a:lnTo>
                    <a:pt x="47" y="66"/>
                  </a:lnTo>
                  <a:lnTo>
                    <a:pt x="49" y="64"/>
                  </a:lnTo>
                  <a:lnTo>
                    <a:pt x="50" y="64"/>
                  </a:lnTo>
                  <a:lnTo>
                    <a:pt x="50" y="64"/>
                  </a:lnTo>
                  <a:lnTo>
                    <a:pt x="51" y="64"/>
                  </a:lnTo>
                  <a:lnTo>
                    <a:pt x="53" y="64"/>
                  </a:lnTo>
                  <a:lnTo>
                    <a:pt x="53" y="64"/>
                  </a:lnTo>
                  <a:lnTo>
                    <a:pt x="54" y="64"/>
                  </a:lnTo>
                  <a:lnTo>
                    <a:pt x="55" y="63"/>
                  </a:lnTo>
                  <a:lnTo>
                    <a:pt x="55" y="63"/>
                  </a:lnTo>
                  <a:lnTo>
                    <a:pt x="57" y="63"/>
                  </a:lnTo>
                  <a:lnTo>
                    <a:pt x="57" y="63"/>
                  </a:lnTo>
                  <a:lnTo>
                    <a:pt x="58" y="62"/>
                  </a:lnTo>
                  <a:lnTo>
                    <a:pt x="58" y="62"/>
                  </a:lnTo>
                  <a:lnTo>
                    <a:pt x="59" y="62"/>
                  </a:lnTo>
                  <a:lnTo>
                    <a:pt x="59" y="62"/>
                  </a:lnTo>
                  <a:lnTo>
                    <a:pt x="61" y="60"/>
                  </a:lnTo>
                  <a:lnTo>
                    <a:pt x="61" y="60"/>
                  </a:lnTo>
                  <a:lnTo>
                    <a:pt x="62" y="62"/>
                  </a:lnTo>
                  <a:lnTo>
                    <a:pt x="63" y="62"/>
                  </a:lnTo>
                  <a:lnTo>
                    <a:pt x="63" y="62"/>
                  </a:lnTo>
                  <a:lnTo>
                    <a:pt x="65" y="62"/>
                  </a:lnTo>
                  <a:lnTo>
                    <a:pt x="66" y="63"/>
                  </a:lnTo>
                  <a:lnTo>
                    <a:pt x="69" y="63"/>
                  </a:lnTo>
                  <a:lnTo>
                    <a:pt x="70" y="64"/>
                  </a:lnTo>
                  <a:lnTo>
                    <a:pt x="72" y="64"/>
                  </a:lnTo>
                  <a:lnTo>
                    <a:pt x="73" y="64"/>
                  </a:lnTo>
                  <a:lnTo>
                    <a:pt x="74" y="64"/>
                  </a:lnTo>
                  <a:lnTo>
                    <a:pt x="76" y="64"/>
                  </a:lnTo>
                  <a:lnTo>
                    <a:pt x="78" y="66"/>
                  </a:lnTo>
                  <a:lnTo>
                    <a:pt x="80" y="66"/>
                  </a:lnTo>
                  <a:lnTo>
                    <a:pt x="82" y="67"/>
                  </a:lnTo>
                  <a:lnTo>
                    <a:pt x="85" y="68"/>
                  </a:lnTo>
                  <a:lnTo>
                    <a:pt x="88" y="70"/>
                  </a:lnTo>
                  <a:lnTo>
                    <a:pt x="89" y="71"/>
                  </a:lnTo>
                  <a:lnTo>
                    <a:pt x="92" y="73"/>
                  </a:lnTo>
                  <a:lnTo>
                    <a:pt x="92" y="74"/>
                  </a:lnTo>
                  <a:lnTo>
                    <a:pt x="92" y="74"/>
                  </a:lnTo>
                  <a:lnTo>
                    <a:pt x="93" y="74"/>
                  </a:lnTo>
                  <a:lnTo>
                    <a:pt x="93" y="74"/>
                  </a:lnTo>
                  <a:lnTo>
                    <a:pt x="93" y="74"/>
                  </a:lnTo>
                  <a:lnTo>
                    <a:pt x="95" y="74"/>
                  </a:lnTo>
                  <a:lnTo>
                    <a:pt x="96" y="73"/>
                  </a:lnTo>
                  <a:lnTo>
                    <a:pt x="97" y="71"/>
                  </a:lnTo>
                  <a:lnTo>
                    <a:pt x="99" y="71"/>
                  </a:lnTo>
                  <a:lnTo>
                    <a:pt x="99" y="71"/>
                  </a:lnTo>
                  <a:lnTo>
                    <a:pt x="99" y="70"/>
                  </a:lnTo>
                  <a:lnTo>
                    <a:pt x="100" y="70"/>
                  </a:lnTo>
                  <a:lnTo>
                    <a:pt x="101" y="70"/>
                  </a:lnTo>
                  <a:lnTo>
                    <a:pt x="101" y="70"/>
                  </a:lnTo>
                  <a:lnTo>
                    <a:pt x="101" y="70"/>
                  </a:lnTo>
                  <a:lnTo>
                    <a:pt x="103" y="70"/>
                  </a:lnTo>
                  <a:lnTo>
                    <a:pt x="104" y="70"/>
                  </a:lnTo>
                  <a:lnTo>
                    <a:pt x="105" y="68"/>
                  </a:lnTo>
                  <a:lnTo>
                    <a:pt x="107" y="67"/>
                  </a:lnTo>
                  <a:lnTo>
                    <a:pt x="108" y="64"/>
                  </a:lnTo>
                  <a:lnTo>
                    <a:pt x="109" y="63"/>
                  </a:lnTo>
                  <a:lnTo>
                    <a:pt x="111" y="60"/>
                  </a:lnTo>
                  <a:lnTo>
                    <a:pt x="111" y="59"/>
                  </a:lnTo>
                  <a:lnTo>
                    <a:pt x="111" y="56"/>
                  </a:lnTo>
                  <a:lnTo>
                    <a:pt x="112" y="55"/>
                  </a:lnTo>
                  <a:lnTo>
                    <a:pt x="111" y="55"/>
                  </a:lnTo>
                  <a:lnTo>
                    <a:pt x="109" y="51"/>
                  </a:lnTo>
                  <a:lnTo>
                    <a:pt x="109" y="51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87" name="Freeform 97"/>
            <p:cNvSpPr>
              <a:spLocks/>
            </p:cNvSpPr>
            <p:nvPr/>
          </p:nvSpPr>
          <p:spPr bwMode="auto">
            <a:xfrm>
              <a:off x="3767677" y="4302685"/>
              <a:ext cx="261204" cy="236436"/>
            </a:xfrm>
            <a:custGeom>
              <a:avLst/>
              <a:gdLst>
                <a:gd name="T0" fmla="*/ 113 w 116"/>
                <a:gd name="T1" fmla="*/ 22 h 105"/>
                <a:gd name="T2" fmla="*/ 111 w 116"/>
                <a:gd name="T3" fmla="*/ 16 h 105"/>
                <a:gd name="T4" fmla="*/ 105 w 116"/>
                <a:gd name="T5" fmla="*/ 12 h 105"/>
                <a:gd name="T6" fmla="*/ 98 w 116"/>
                <a:gd name="T7" fmla="*/ 9 h 105"/>
                <a:gd name="T8" fmla="*/ 93 w 116"/>
                <a:gd name="T9" fmla="*/ 11 h 105"/>
                <a:gd name="T10" fmla="*/ 90 w 116"/>
                <a:gd name="T11" fmla="*/ 12 h 105"/>
                <a:gd name="T12" fmla="*/ 86 w 116"/>
                <a:gd name="T13" fmla="*/ 12 h 105"/>
                <a:gd name="T14" fmla="*/ 79 w 116"/>
                <a:gd name="T15" fmla="*/ 7 h 105"/>
                <a:gd name="T16" fmla="*/ 74 w 116"/>
                <a:gd name="T17" fmla="*/ 1 h 105"/>
                <a:gd name="T18" fmla="*/ 70 w 116"/>
                <a:gd name="T19" fmla="*/ 11 h 105"/>
                <a:gd name="T20" fmla="*/ 65 w 116"/>
                <a:gd name="T21" fmla="*/ 15 h 105"/>
                <a:gd name="T22" fmla="*/ 62 w 116"/>
                <a:gd name="T23" fmla="*/ 15 h 105"/>
                <a:gd name="T24" fmla="*/ 59 w 116"/>
                <a:gd name="T25" fmla="*/ 18 h 105"/>
                <a:gd name="T26" fmla="*/ 55 w 116"/>
                <a:gd name="T27" fmla="*/ 19 h 105"/>
                <a:gd name="T28" fmla="*/ 54 w 116"/>
                <a:gd name="T29" fmla="*/ 18 h 105"/>
                <a:gd name="T30" fmla="*/ 44 w 116"/>
                <a:gd name="T31" fmla="*/ 12 h 105"/>
                <a:gd name="T32" fmla="*/ 36 w 116"/>
                <a:gd name="T33" fmla="*/ 9 h 105"/>
                <a:gd name="T34" fmla="*/ 29 w 116"/>
                <a:gd name="T35" fmla="*/ 8 h 105"/>
                <a:gd name="T36" fmla="*/ 24 w 116"/>
                <a:gd name="T37" fmla="*/ 7 h 105"/>
                <a:gd name="T38" fmla="*/ 21 w 116"/>
                <a:gd name="T39" fmla="*/ 7 h 105"/>
                <a:gd name="T40" fmla="*/ 19 w 116"/>
                <a:gd name="T41" fmla="*/ 8 h 105"/>
                <a:gd name="T42" fmla="*/ 16 w 116"/>
                <a:gd name="T43" fmla="*/ 9 h 105"/>
                <a:gd name="T44" fmla="*/ 12 w 116"/>
                <a:gd name="T45" fmla="*/ 9 h 105"/>
                <a:gd name="T46" fmla="*/ 8 w 116"/>
                <a:gd name="T47" fmla="*/ 12 h 105"/>
                <a:gd name="T48" fmla="*/ 4 w 116"/>
                <a:gd name="T49" fmla="*/ 18 h 105"/>
                <a:gd name="T50" fmla="*/ 4 w 116"/>
                <a:gd name="T51" fmla="*/ 24 h 105"/>
                <a:gd name="T52" fmla="*/ 8 w 116"/>
                <a:gd name="T53" fmla="*/ 30 h 105"/>
                <a:gd name="T54" fmla="*/ 7 w 116"/>
                <a:gd name="T55" fmla="*/ 34 h 105"/>
                <a:gd name="T56" fmla="*/ 1 w 116"/>
                <a:gd name="T57" fmla="*/ 38 h 105"/>
                <a:gd name="T58" fmla="*/ 1 w 116"/>
                <a:gd name="T59" fmla="*/ 43 h 105"/>
                <a:gd name="T60" fmla="*/ 4 w 116"/>
                <a:gd name="T61" fmla="*/ 50 h 105"/>
                <a:gd name="T62" fmla="*/ 7 w 116"/>
                <a:gd name="T63" fmla="*/ 54 h 105"/>
                <a:gd name="T64" fmla="*/ 11 w 116"/>
                <a:gd name="T65" fmla="*/ 58 h 105"/>
                <a:gd name="T66" fmla="*/ 13 w 116"/>
                <a:gd name="T67" fmla="*/ 66 h 105"/>
                <a:gd name="T68" fmla="*/ 17 w 116"/>
                <a:gd name="T69" fmla="*/ 74 h 105"/>
                <a:gd name="T70" fmla="*/ 20 w 116"/>
                <a:gd name="T71" fmla="*/ 81 h 105"/>
                <a:gd name="T72" fmla="*/ 24 w 116"/>
                <a:gd name="T73" fmla="*/ 89 h 105"/>
                <a:gd name="T74" fmla="*/ 28 w 116"/>
                <a:gd name="T75" fmla="*/ 93 h 105"/>
                <a:gd name="T76" fmla="*/ 28 w 116"/>
                <a:gd name="T77" fmla="*/ 99 h 105"/>
                <a:gd name="T78" fmla="*/ 28 w 116"/>
                <a:gd name="T79" fmla="*/ 105 h 105"/>
                <a:gd name="T80" fmla="*/ 40 w 116"/>
                <a:gd name="T81" fmla="*/ 103 h 105"/>
                <a:gd name="T82" fmla="*/ 47 w 116"/>
                <a:gd name="T83" fmla="*/ 99 h 105"/>
                <a:gd name="T84" fmla="*/ 52 w 116"/>
                <a:gd name="T85" fmla="*/ 93 h 105"/>
                <a:gd name="T86" fmla="*/ 58 w 116"/>
                <a:gd name="T87" fmla="*/ 86 h 105"/>
                <a:gd name="T88" fmla="*/ 62 w 116"/>
                <a:gd name="T89" fmla="*/ 84 h 105"/>
                <a:gd name="T90" fmla="*/ 65 w 116"/>
                <a:gd name="T91" fmla="*/ 84 h 105"/>
                <a:gd name="T92" fmla="*/ 69 w 116"/>
                <a:gd name="T93" fmla="*/ 82 h 105"/>
                <a:gd name="T94" fmla="*/ 71 w 116"/>
                <a:gd name="T95" fmla="*/ 80 h 105"/>
                <a:gd name="T96" fmla="*/ 75 w 116"/>
                <a:gd name="T97" fmla="*/ 77 h 105"/>
                <a:gd name="T98" fmla="*/ 81 w 116"/>
                <a:gd name="T99" fmla="*/ 76 h 105"/>
                <a:gd name="T100" fmla="*/ 88 w 116"/>
                <a:gd name="T101" fmla="*/ 72 h 105"/>
                <a:gd name="T102" fmla="*/ 92 w 116"/>
                <a:gd name="T103" fmla="*/ 63 h 105"/>
                <a:gd name="T104" fmla="*/ 96 w 116"/>
                <a:gd name="T105" fmla="*/ 58 h 105"/>
                <a:gd name="T106" fmla="*/ 104 w 116"/>
                <a:gd name="T107" fmla="*/ 54 h 105"/>
                <a:gd name="T108" fmla="*/ 112 w 116"/>
                <a:gd name="T109" fmla="*/ 46 h 105"/>
                <a:gd name="T110" fmla="*/ 116 w 116"/>
                <a:gd name="T111" fmla="*/ 35 h 105"/>
                <a:gd name="T112" fmla="*/ 116 w 116"/>
                <a:gd name="T113" fmla="*/ 3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16" h="105">
                  <a:moveTo>
                    <a:pt x="115" y="27"/>
                  </a:moveTo>
                  <a:lnTo>
                    <a:pt x="115" y="26"/>
                  </a:lnTo>
                  <a:lnTo>
                    <a:pt x="115" y="23"/>
                  </a:lnTo>
                  <a:lnTo>
                    <a:pt x="113" y="22"/>
                  </a:lnTo>
                  <a:lnTo>
                    <a:pt x="113" y="20"/>
                  </a:lnTo>
                  <a:lnTo>
                    <a:pt x="112" y="19"/>
                  </a:lnTo>
                  <a:lnTo>
                    <a:pt x="112" y="18"/>
                  </a:lnTo>
                  <a:lnTo>
                    <a:pt x="111" y="16"/>
                  </a:lnTo>
                  <a:lnTo>
                    <a:pt x="111" y="16"/>
                  </a:lnTo>
                  <a:lnTo>
                    <a:pt x="109" y="15"/>
                  </a:lnTo>
                  <a:lnTo>
                    <a:pt x="108" y="13"/>
                  </a:lnTo>
                  <a:lnTo>
                    <a:pt x="105" y="12"/>
                  </a:lnTo>
                  <a:lnTo>
                    <a:pt x="104" y="11"/>
                  </a:lnTo>
                  <a:lnTo>
                    <a:pt x="102" y="9"/>
                  </a:lnTo>
                  <a:lnTo>
                    <a:pt x="101" y="9"/>
                  </a:lnTo>
                  <a:lnTo>
                    <a:pt x="98" y="9"/>
                  </a:lnTo>
                  <a:lnTo>
                    <a:pt x="97" y="9"/>
                  </a:lnTo>
                  <a:lnTo>
                    <a:pt x="96" y="9"/>
                  </a:lnTo>
                  <a:lnTo>
                    <a:pt x="94" y="9"/>
                  </a:lnTo>
                  <a:lnTo>
                    <a:pt x="93" y="11"/>
                  </a:lnTo>
                  <a:lnTo>
                    <a:pt x="92" y="11"/>
                  </a:lnTo>
                  <a:lnTo>
                    <a:pt x="92" y="12"/>
                  </a:lnTo>
                  <a:lnTo>
                    <a:pt x="92" y="12"/>
                  </a:lnTo>
                  <a:lnTo>
                    <a:pt x="90" y="12"/>
                  </a:lnTo>
                  <a:lnTo>
                    <a:pt x="90" y="12"/>
                  </a:lnTo>
                  <a:lnTo>
                    <a:pt x="89" y="12"/>
                  </a:lnTo>
                  <a:lnTo>
                    <a:pt x="88" y="12"/>
                  </a:lnTo>
                  <a:lnTo>
                    <a:pt x="86" y="12"/>
                  </a:lnTo>
                  <a:lnTo>
                    <a:pt x="86" y="11"/>
                  </a:lnTo>
                  <a:lnTo>
                    <a:pt x="84" y="9"/>
                  </a:lnTo>
                  <a:lnTo>
                    <a:pt x="81" y="8"/>
                  </a:lnTo>
                  <a:lnTo>
                    <a:pt x="79" y="7"/>
                  </a:lnTo>
                  <a:lnTo>
                    <a:pt x="77" y="5"/>
                  </a:lnTo>
                  <a:lnTo>
                    <a:pt x="75" y="1"/>
                  </a:lnTo>
                  <a:lnTo>
                    <a:pt x="74" y="0"/>
                  </a:lnTo>
                  <a:lnTo>
                    <a:pt x="74" y="1"/>
                  </a:lnTo>
                  <a:lnTo>
                    <a:pt x="73" y="4"/>
                  </a:lnTo>
                  <a:lnTo>
                    <a:pt x="73" y="7"/>
                  </a:lnTo>
                  <a:lnTo>
                    <a:pt x="71" y="8"/>
                  </a:lnTo>
                  <a:lnTo>
                    <a:pt x="70" y="11"/>
                  </a:lnTo>
                  <a:lnTo>
                    <a:pt x="69" y="12"/>
                  </a:lnTo>
                  <a:lnTo>
                    <a:pt x="67" y="13"/>
                  </a:lnTo>
                  <a:lnTo>
                    <a:pt x="66" y="15"/>
                  </a:lnTo>
                  <a:lnTo>
                    <a:pt x="65" y="15"/>
                  </a:lnTo>
                  <a:lnTo>
                    <a:pt x="63" y="15"/>
                  </a:lnTo>
                  <a:lnTo>
                    <a:pt x="63" y="15"/>
                  </a:lnTo>
                  <a:lnTo>
                    <a:pt x="63" y="15"/>
                  </a:lnTo>
                  <a:lnTo>
                    <a:pt x="62" y="15"/>
                  </a:lnTo>
                  <a:lnTo>
                    <a:pt x="62" y="15"/>
                  </a:lnTo>
                  <a:lnTo>
                    <a:pt x="61" y="16"/>
                  </a:lnTo>
                  <a:lnTo>
                    <a:pt x="61" y="16"/>
                  </a:lnTo>
                  <a:lnTo>
                    <a:pt x="59" y="18"/>
                  </a:lnTo>
                  <a:lnTo>
                    <a:pt x="58" y="18"/>
                  </a:lnTo>
                  <a:lnTo>
                    <a:pt x="57" y="19"/>
                  </a:lnTo>
                  <a:lnTo>
                    <a:pt x="55" y="19"/>
                  </a:lnTo>
                  <a:lnTo>
                    <a:pt x="55" y="19"/>
                  </a:lnTo>
                  <a:lnTo>
                    <a:pt x="55" y="19"/>
                  </a:lnTo>
                  <a:lnTo>
                    <a:pt x="54" y="19"/>
                  </a:lnTo>
                  <a:lnTo>
                    <a:pt x="54" y="19"/>
                  </a:lnTo>
                  <a:lnTo>
                    <a:pt x="54" y="18"/>
                  </a:lnTo>
                  <a:lnTo>
                    <a:pt x="51" y="16"/>
                  </a:lnTo>
                  <a:lnTo>
                    <a:pt x="50" y="15"/>
                  </a:lnTo>
                  <a:lnTo>
                    <a:pt x="47" y="13"/>
                  </a:lnTo>
                  <a:lnTo>
                    <a:pt x="44" y="12"/>
                  </a:lnTo>
                  <a:lnTo>
                    <a:pt x="42" y="11"/>
                  </a:lnTo>
                  <a:lnTo>
                    <a:pt x="40" y="11"/>
                  </a:lnTo>
                  <a:lnTo>
                    <a:pt x="38" y="9"/>
                  </a:lnTo>
                  <a:lnTo>
                    <a:pt x="36" y="9"/>
                  </a:lnTo>
                  <a:lnTo>
                    <a:pt x="35" y="9"/>
                  </a:lnTo>
                  <a:lnTo>
                    <a:pt x="34" y="9"/>
                  </a:lnTo>
                  <a:lnTo>
                    <a:pt x="32" y="9"/>
                  </a:lnTo>
                  <a:lnTo>
                    <a:pt x="29" y="8"/>
                  </a:lnTo>
                  <a:lnTo>
                    <a:pt x="28" y="8"/>
                  </a:lnTo>
                  <a:lnTo>
                    <a:pt x="27" y="8"/>
                  </a:lnTo>
                  <a:lnTo>
                    <a:pt x="25" y="7"/>
                  </a:lnTo>
                  <a:lnTo>
                    <a:pt x="24" y="7"/>
                  </a:lnTo>
                  <a:lnTo>
                    <a:pt x="24" y="7"/>
                  </a:lnTo>
                  <a:lnTo>
                    <a:pt x="23" y="7"/>
                  </a:lnTo>
                  <a:lnTo>
                    <a:pt x="23" y="7"/>
                  </a:lnTo>
                  <a:lnTo>
                    <a:pt x="21" y="7"/>
                  </a:lnTo>
                  <a:lnTo>
                    <a:pt x="20" y="7"/>
                  </a:lnTo>
                  <a:lnTo>
                    <a:pt x="20" y="7"/>
                  </a:lnTo>
                  <a:lnTo>
                    <a:pt x="20" y="7"/>
                  </a:lnTo>
                  <a:lnTo>
                    <a:pt x="19" y="8"/>
                  </a:lnTo>
                  <a:lnTo>
                    <a:pt x="19" y="8"/>
                  </a:lnTo>
                  <a:lnTo>
                    <a:pt x="17" y="8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5" y="9"/>
                  </a:lnTo>
                  <a:lnTo>
                    <a:pt x="15" y="9"/>
                  </a:lnTo>
                  <a:lnTo>
                    <a:pt x="13" y="9"/>
                  </a:lnTo>
                  <a:lnTo>
                    <a:pt x="12" y="9"/>
                  </a:lnTo>
                  <a:lnTo>
                    <a:pt x="11" y="9"/>
                  </a:lnTo>
                  <a:lnTo>
                    <a:pt x="11" y="9"/>
                  </a:lnTo>
                  <a:lnTo>
                    <a:pt x="9" y="11"/>
                  </a:lnTo>
                  <a:lnTo>
                    <a:pt x="8" y="12"/>
                  </a:lnTo>
                  <a:lnTo>
                    <a:pt x="7" y="13"/>
                  </a:lnTo>
                  <a:lnTo>
                    <a:pt x="5" y="13"/>
                  </a:lnTo>
                  <a:lnTo>
                    <a:pt x="5" y="16"/>
                  </a:lnTo>
                  <a:lnTo>
                    <a:pt x="4" y="18"/>
                  </a:lnTo>
                  <a:lnTo>
                    <a:pt x="4" y="19"/>
                  </a:lnTo>
                  <a:lnTo>
                    <a:pt x="4" y="20"/>
                  </a:lnTo>
                  <a:lnTo>
                    <a:pt x="4" y="22"/>
                  </a:lnTo>
                  <a:lnTo>
                    <a:pt x="4" y="24"/>
                  </a:lnTo>
                  <a:lnTo>
                    <a:pt x="4" y="26"/>
                  </a:lnTo>
                  <a:lnTo>
                    <a:pt x="5" y="26"/>
                  </a:lnTo>
                  <a:lnTo>
                    <a:pt x="5" y="27"/>
                  </a:lnTo>
                  <a:lnTo>
                    <a:pt x="8" y="30"/>
                  </a:lnTo>
                  <a:lnTo>
                    <a:pt x="9" y="31"/>
                  </a:lnTo>
                  <a:lnTo>
                    <a:pt x="9" y="32"/>
                  </a:lnTo>
                  <a:lnTo>
                    <a:pt x="8" y="34"/>
                  </a:lnTo>
                  <a:lnTo>
                    <a:pt x="7" y="34"/>
                  </a:lnTo>
                  <a:lnTo>
                    <a:pt x="5" y="35"/>
                  </a:lnTo>
                  <a:lnTo>
                    <a:pt x="4" y="36"/>
                  </a:lnTo>
                  <a:lnTo>
                    <a:pt x="2" y="36"/>
                  </a:lnTo>
                  <a:lnTo>
                    <a:pt x="1" y="38"/>
                  </a:lnTo>
                  <a:lnTo>
                    <a:pt x="0" y="39"/>
                  </a:lnTo>
                  <a:lnTo>
                    <a:pt x="0" y="39"/>
                  </a:lnTo>
                  <a:lnTo>
                    <a:pt x="0" y="40"/>
                  </a:lnTo>
                  <a:lnTo>
                    <a:pt x="1" y="43"/>
                  </a:lnTo>
                  <a:lnTo>
                    <a:pt x="2" y="46"/>
                  </a:lnTo>
                  <a:lnTo>
                    <a:pt x="2" y="47"/>
                  </a:lnTo>
                  <a:lnTo>
                    <a:pt x="2" y="49"/>
                  </a:lnTo>
                  <a:lnTo>
                    <a:pt x="4" y="50"/>
                  </a:lnTo>
                  <a:lnTo>
                    <a:pt x="4" y="51"/>
                  </a:lnTo>
                  <a:lnTo>
                    <a:pt x="5" y="53"/>
                  </a:lnTo>
                  <a:lnTo>
                    <a:pt x="5" y="54"/>
                  </a:lnTo>
                  <a:lnTo>
                    <a:pt x="7" y="54"/>
                  </a:lnTo>
                  <a:lnTo>
                    <a:pt x="7" y="54"/>
                  </a:lnTo>
                  <a:lnTo>
                    <a:pt x="8" y="55"/>
                  </a:lnTo>
                  <a:lnTo>
                    <a:pt x="9" y="57"/>
                  </a:lnTo>
                  <a:lnTo>
                    <a:pt x="11" y="58"/>
                  </a:lnTo>
                  <a:lnTo>
                    <a:pt x="12" y="59"/>
                  </a:lnTo>
                  <a:lnTo>
                    <a:pt x="12" y="62"/>
                  </a:lnTo>
                  <a:lnTo>
                    <a:pt x="13" y="63"/>
                  </a:lnTo>
                  <a:lnTo>
                    <a:pt x="13" y="66"/>
                  </a:lnTo>
                  <a:lnTo>
                    <a:pt x="15" y="69"/>
                  </a:lnTo>
                  <a:lnTo>
                    <a:pt x="15" y="70"/>
                  </a:lnTo>
                  <a:lnTo>
                    <a:pt x="16" y="73"/>
                  </a:lnTo>
                  <a:lnTo>
                    <a:pt x="17" y="74"/>
                  </a:lnTo>
                  <a:lnTo>
                    <a:pt x="17" y="76"/>
                  </a:lnTo>
                  <a:lnTo>
                    <a:pt x="19" y="77"/>
                  </a:lnTo>
                  <a:lnTo>
                    <a:pt x="20" y="78"/>
                  </a:lnTo>
                  <a:lnTo>
                    <a:pt x="20" y="81"/>
                  </a:lnTo>
                  <a:lnTo>
                    <a:pt x="21" y="82"/>
                  </a:lnTo>
                  <a:lnTo>
                    <a:pt x="21" y="85"/>
                  </a:lnTo>
                  <a:lnTo>
                    <a:pt x="23" y="86"/>
                  </a:lnTo>
                  <a:lnTo>
                    <a:pt x="24" y="89"/>
                  </a:lnTo>
                  <a:lnTo>
                    <a:pt x="25" y="90"/>
                  </a:lnTo>
                  <a:lnTo>
                    <a:pt x="27" y="92"/>
                  </a:lnTo>
                  <a:lnTo>
                    <a:pt x="27" y="93"/>
                  </a:lnTo>
                  <a:lnTo>
                    <a:pt x="28" y="93"/>
                  </a:lnTo>
                  <a:lnTo>
                    <a:pt x="28" y="96"/>
                  </a:lnTo>
                  <a:lnTo>
                    <a:pt x="28" y="96"/>
                  </a:lnTo>
                  <a:lnTo>
                    <a:pt x="28" y="97"/>
                  </a:lnTo>
                  <a:lnTo>
                    <a:pt x="28" y="99"/>
                  </a:lnTo>
                  <a:lnTo>
                    <a:pt x="28" y="100"/>
                  </a:lnTo>
                  <a:lnTo>
                    <a:pt x="27" y="104"/>
                  </a:lnTo>
                  <a:lnTo>
                    <a:pt x="27" y="105"/>
                  </a:lnTo>
                  <a:lnTo>
                    <a:pt x="28" y="105"/>
                  </a:lnTo>
                  <a:lnTo>
                    <a:pt x="29" y="105"/>
                  </a:lnTo>
                  <a:lnTo>
                    <a:pt x="34" y="104"/>
                  </a:lnTo>
                  <a:lnTo>
                    <a:pt x="38" y="103"/>
                  </a:lnTo>
                  <a:lnTo>
                    <a:pt x="40" y="103"/>
                  </a:lnTo>
                  <a:lnTo>
                    <a:pt x="42" y="101"/>
                  </a:lnTo>
                  <a:lnTo>
                    <a:pt x="44" y="101"/>
                  </a:lnTo>
                  <a:lnTo>
                    <a:pt x="46" y="100"/>
                  </a:lnTo>
                  <a:lnTo>
                    <a:pt x="47" y="99"/>
                  </a:lnTo>
                  <a:lnTo>
                    <a:pt x="48" y="99"/>
                  </a:lnTo>
                  <a:lnTo>
                    <a:pt x="50" y="97"/>
                  </a:lnTo>
                  <a:lnTo>
                    <a:pt x="51" y="96"/>
                  </a:lnTo>
                  <a:lnTo>
                    <a:pt x="52" y="93"/>
                  </a:lnTo>
                  <a:lnTo>
                    <a:pt x="54" y="92"/>
                  </a:lnTo>
                  <a:lnTo>
                    <a:pt x="55" y="89"/>
                  </a:lnTo>
                  <a:lnTo>
                    <a:pt x="58" y="88"/>
                  </a:lnTo>
                  <a:lnTo>
                    <a:pt x="58" y="86"/>
                  </a:lnTo>
                  <a:lnTo>
                    <a:pt x="59" y="85"/>
                  </a:lnTo>
                  <a:lnTo>
                    <a:pt x="61" y="85"/>
                  </a:lnTo>
                  <a:lnTo>
                    <a:pt x="61" y="85"/>
                  </a:lnTo>
                  <a:lnTo>
                    <a:pt x="62" y="84"/>
                  </a:lnTo>
                  <a:lnTo>
                    <a:pt x="63" y="84"/>
                  </a:lnTo>
                  <a:lnTo>
                    <a:pt x="63" y="84"/>
                  </a:lnTo>
                  <a:lnTo>
                    <a:pt x="65" y="84"/>
                  </a:lnTo>
                  <a:lnTo>
                    <a:pt x="65" y="84"/>
                  </a:lnTo>
                  <a:lnTo>
                    <a:pt x="66" y="84"/>
                  </a:lnTo>
                  <a:lnTo>
                    <a:pt x="66" y="84"/>
                  </a:lnTo>
                  <a:lnTo>
                    <a:pt x="67" y="84"/>
                  </a:lnTo>
                  <a:lnTo>
                    <a:pt x="69" y="82"/>
                  </a:lnTo>
                  <a:lnTo>
                    <a:pt x="69" y="82"/>
                  </a:lnTo>
                  <a:lnTo>
                    <a:pt x="70" y="81"/>
                  </a:lnTo>
                  <a:lnTo>
                    <a:pt x="70" y="81"/>
                  </a:lnTo>
                  <a:lnTo>
                    <a:pt x="71" y="80"/>
                  </a:lnTo>
                  <a:lnTo>
                    <a:pt x="71" y="80"/>
                  </a:lnTo>
                  <a:lnTo>
                    <a:pt x="73" y="78"/>
                  </a:lnTo>
                  <a:lnTo>
                    <a:pt x="74" y="78"/>
                  </a:lnTo>
                  <a:lnTo>
                    <a:pt x="75" y="77"/>
                  </a:lnTo>
                  <a:lnTo>
                    <a:pt x="75" y="77"/>
                  </a:lnTo>
                  <a:lnTo>
                    <a:pt x="77" y="77"/>
                  </a:lnTo>
                  <a:lnTo>
                    <a:pt x="78" y="76"/>
                  </a:lnTo>
                  <a:lnTo>
                    <a:pt x="81" y="76"/>
                  </a:lnTo>
                  <a:lnTo>
                    <a:pt x="84" y="74"/>
                  </a:lnTo>
                  <a:lnTo>
                    <a:pt x="85" y="74"/>
                  </a:lnTo>
                  <a:lnTo>
                    <a:pt x="86" y="73"/>
                  </a:lnTo>
                  <a:lnTo>
                    <a:pt x="88" y="72"/>
                  </a:lnTo>
                  <a:lnTo>
                    <a:pt x="89" y="69"/>
                  </a:lnTo>
                  <a:lnTo>
                    <a:pt x="90" y="68"/>
                  </a:lnTo>
                  <a:lnTo>
                    <a:pt x="92" y="65"/>
                  </a:lnTo>
                  <a:lnTo>
                    <a:pt x="92" y="63"/>
                  </a:lnTo>
                  <a:lnTo>
                    <a:pt x="93" y="62"/>
                  </a:lnTo>
                  <a:lnTo>
                    <a:pt x="93" y="61"/>
                  </a:lnTo>
                  <a:lnTo>
                    <a:pt x="94" y="59"/>
                  </a:lnTo>
                  <a:lnTo>
                    <a:pt x="96" y="58"/>
                  </a:lnTo>
                  <a:lnTo>
                    <a:pt x="97" y="58"/>
                  </a:lnTo>
                  <a:lnTo>
                    <a:pt x="98" y="57"/>
                  </a:lnTo>
                  <a:lnTo>
                    <a:pt x="100" y="55"/>
                  </a:lnTo>
                  <a:lnTo>
                    <a:pt x="104" y="54"/>
                  </a:lnTo>
                  <a:lnTo>
                    <a:pt x="106" y="51"/>
                  </a:lnTo>
                  <a:lnTo>
                    <a:pt x="109" y="50"/>
                  </a:lnTo>
                  <a:lnTo>
                    <a:pt x="111" y="47"/>
                  </a:lnTo>
                  <a:lnTo>
                    <a:pt x="112" y="46"/>
                  </a:lnTo>
                  <a:lnTo>
                    <a:pt x="113" y="43"/>
                  </a:lnTo>
                  <a:lnTo>
                    <a:pt x="115" y="40"/>
                  </a:lnTo>
                  <a:lnTo>
                    <a:pt x="116" y="39"/>
                  </a:lnTo>
                  <a:lnTo>
                    <a:pt x="116" y="35"/>
                  </a:lnTo>
                  <a:lnTo>
                    <a:pt x="116" y="34"/>
                  </a:lnTo>
                  <a:lnTo>
                    <a:pt x="116" y="34"/>
                  </a:lnTo>
                  <a:lnTo>
                    <a:pt x="116" y="32"/>
                  </a:lnTo>
                  <a:lnTo>
                    <a:pt x="116" y="30"/>
                  </a:lnTo>
                  <a:lnTo>
                    <a:pt x="115" y="27"/>
                  </a:lnTo>
                  <a:lnTo>
                    <a:pt x="115" y="27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88" name="Freeform 98"/>
            <p:cNvSpPr>
              <a:spLocks/>
            </p:cNvSpPr>
            <p:nvPr/>
          </p:nvSpPr>
          <p:spPr bwMode="auto">
            <a:xfrm>
              <a:off x="2756635" y="3138522"/>
              <a:ext cx="141861" cy="148616"/>
            </a:xfrm>
            <a:custGeom>
              <a:avLst/>
              <a:gdLst>
                <a:gd name="T0" fmla="*/ 23 w 63"/>
                <a:gd name="T1" fmla="*/ 44 h 66"/>
                <a:gd name="T2" fmla="*/ 30 w 63"/>
                <a:gd name="T3" fmla="*/ 55 h 66"/>
                <a:gd name="T4" fmla="*/ 37 w 63"/>
                <a:gd name="T5" fmla="*/ 62 h 66"/>
                <a:gd name="T6" fmla="*/ 40 w 63"/>
                <a:gd name="T7" fmla="*/ 66 h 66"/>
                <a:gd name="T8" fmla="*/ 41 w 63"/>
                <a:gd name="T9" fmla="*/ 65 h 66"/>
                <a:gd name="T10" fmla="*/ 44 w 63"/>
                <a:gd name="T11" fmla="*/ 62 h 66"/>
                <a:gd name="T12" fmla="*/ 46 w 63"/>
                <a:gd name="T13" fmla="*/ 61 h 66"/>
                <a:gd name="T14" fmla="*/ 49 w 63"/>
                <a:gd name="T15" fmla="*/ 59 h 66"/>
                <a:gd name="T16" fmla="*/ 52 w 63"/>
                <a:gd name="T17" fmla="*/ 59 h 66"/>
                <a:gd name="T18" fmla="*/ 54 w 63"/>
                <a:gd name="T19" fmla="*/ 59 h 66"/>
                <a:gd name="T20" fmla="*/ 57 w 63"/>
                <a:gd name="T21" fmla="*/ 59 h 66"/>
                <a:gd name="T22" fmla="*/ 58 w 63"/>
                <a:gd name="T23" fmla="*/ 58 h 66"/>
                <a:gd name="T24" fmla="*/ 60 w 63"/>
                <a:gd name="T25" fmla="*/ 56 h 66"/>
                <a:gd name="T26" fmla="*/ 60 w 63"/>
                <a:gd name="T27" fmla="*/ 55 h 66"/>
                <a:gd name="T28" fmla="*/ 61 w 63"/>
                <a:gd name="T29" fmla="*/ 52 h 66"/>
                <a:gd name="T30" fmla="*/ 63 w 63"/>
                <a:gd name="T31" fmla="*/ 50 h 66"/>
                <a:gd name="T32" fmla="*/ 63 w 63"/>
                <a:gd name="T33" fmla="*/ 48 h 66"/>
                <a:gd name="T34" fmla="*/ 61 w 63"/>
                <a:gd name="T35" fmla="*/ 47 h 66"/>
                <a:gd name="T36" fmla="*/ 58 w 63"/>
                <a:gd name="T37" fmla="*/ 44 h 66"/>
                <a:gd name="T38" fmla="*/ 56 w 63"/>
                <a:gd name="T39" fmla="*/ 42 h 66"/>
                <a:gd name="T40" fmla="*/ 54 w 63"/>
                <a:gd name="T41" fmla="*/ 39 h 66"/>
                <a:gd name="T42" fmla="*/ 53 w 63"/>
                <a:gd name="T43" fmla="*/ 38 h 66"/>
                <a:gd name="T44" fmla="*/ 52 w 63"/>
                <a:gd name="T45" fmla="*/ 35 h 66"/>
                <a:gd name="T46" fmla="*/ 52 w 63"/>
                <a:gd name="T47" fmla="*/ 31 h 66"/>
                <a:gd name="T48" fmla="*/ 52 w 63"/>
                <a:gd name="T49" fmla="*/ 25 h 66"/>
                <a:gd name="T50" fmla="*/ 50 w 63"/>
                <a:gd name="T51" fmla="*/ 20 h 66"/>
                <a:gd name="T52" fmla="*/ 50 w 63"/>
                <a:gd name="T53" fmla="*/ 17 h 66"/>
                <a:gd name="T54" fmla="*/ 48 w 63"/>
                <a:gd name="T55" fmla="*/ 17 h 66"/>
                <a:gd name="T56" fmla="*/ 42 w 63"/>
                <a:gd name="T57" fmla="*/ 21 h 66"/>
                <a:gd name="T58" fmla="*/ 41 w 63"/>
                <a:gd name="T59" fmla="*/ 21 h 66"/>
                <a:gd name="T60" fmla="*/ 38 w 63"/>
                <a:gd name="T61" fmla="*/ 21 h 66"/>
                <a:gd name="T62" fmla="*/ 37 w 63"/>
                <a:gd name="T63" fmla="*/ 21 h 66"/>
                <a:gd name="T64" fmla="*/ 36 w 63"/>
                <a:gd name="T65" fmla="*/ 19 h 66"/>
                <a:gd name="T66" fmla="*/ 33 w 63"/>
                <a:gd name="T67" fmla="*/ 13 h 66"/>
                <a:gd name="T68" fmla="*/ 30 w 63"/>
                <a:gd name="T69" fmla="*/ 9 h 66"/>
                <a:gd name="T70" fmla="*/ 27 w 63"/>
                <a:gd name="T71" fmla="*/ 4 h 66"/>
                <a:gd name="T72" fmla="*/ 25 w 63"/>
                <a:gd name="T73" fmla="*/ 1 h 66"/>
                <a:gd name="T74" fmla="*/ 23 w 63"/>
                <a:gd name="T75" fmla="*/ 0 h 66"/>
                <a:gd name="T76" fmla="*/ 22 w 63"/>
                <a:gd name="T77" fmla="*/ 0 h 66"/>
                <a:gd name="T78" fmla="*/ 21 w 63"/>
                <a:gd name="T79" fmla="*/ 0 h 66"/>
                <a:gd name="T80" fmla="*/ 18 w 63"/>
                <a:gd name="T81" fmla="*/ 1 h 66"/>
                <a:gd name="T82" fmla="*/ 17 w 63"/>
                <a:gd name="T83" fmla="*/ 2 h 66"/>
                <a:gd name="T84" fmla="*/ 17 w 63"/>
                <a:gd name="T85" fmla="*/ 4 h 66"/>
                <a:gd name="T86" fmla="*/ 17 w 63"/>
                <a:gd name="T87" fmla="*/ 5 h 66"/>
                <a:gd name="T88" fmla="*/ 17 w 63"/>
                <a:gd name="T89" fmla="*/ 8 h 66"/>
                <a:gd name="T90" fmla="*/ 17 w 63"/>
                <a:gd name="T91" fmla="*/ 9 h 66"/>
                <a:gd name="T92" fmla="*/ 15 w 63"/>
                <a:gd name="T93" fmla="*/ 11 h 66"/>
                <a:gd name="T94" fmla="*/ 14 w 63"/>
                <a:gd name="T95" fmla="*/ 9 h 66"/>
                <a:gd name="T96" fmla="*/ 13 w 63"/>
                <a:gd name="T97" fmla="*/ 9 h 66"/>
                <a:gd name="T98" fmla="*/ 7 w 63"/>
                <a:gd name="T99" fmla="*/ 5 h 66"/>
                <a:gd name="T100" fmla="*/ 2 w 63"/>
                <a:gd name="T101" fmla="*/ 2 h 66"/>
                <a:gd name="T102" fmla="*/ 0 w 63"/>
                <a:gd name="T103" fmla="*/ 4 h 66"/>
                <a:gd name="T104" fmla="*/ 4 w 63"/>
                <a:gd name="T105" fmla="*/ 11 h 66"/>
                <a:gd name="T106" fmla="*/ 10 w 63"/>
                <a:gd name="T107" fmla="*/ 21 h 66"/>
                <a:gd name="T108" fmla="*/ 17 w 63"/>
                <a:gd name="T109" fmla="*/ 34 h 66"/>
                <a:gd name="T110" fmla="*/ 19 w 63"/>
                <a:gd name="T111" fmla="*/ 4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3" h="66">
                  <a:moveTo>
                    <a:pt x="19" y="40"/>
                  </a:moveTo>
                  <a:lnTo>
                    <a:pt x="23" y="44"/>
                  </a:lnTo>
                  <a:lnTo>
                    <a:pt x="26" y="51"/>
                  </a:lnTo>
                  <a:lnTo>
                    <a:pt x="30" y="55"/>
                  </a:lnTo>
                  <a:lnTo>
                    <a:pt x="34" y="59"/>
                  </a:lnTo>
                  <a:lnTo>
                    <a:pt x="37" y="62"/>
                  </a:lnTo>
                  <a:lnTo>
                    <a:pt x="38" y="65"/>
                  </a:lnTo>
                  <a:lnTo>
                    <a:pt x="40" y="66"/>
                  </a:lnTo>
                  <a:lnTo>
                    <a:pt x="41" y="66"/>
                  </a:lnTo>
                  <a:lnTo>
                    <a:pt x="41" y="65"/>
                  </a:lnTo>
                  <a:lnTo>
                    <a:pt x="44" y="62"/>
                  </a:lnTo>
                  <a:lnTo>
                    <a:pt x="44" y="62"/>
                  </a:lnTo>
                  <a:lnTo>
                    <a:pt x="45" y="61"/>
                  </a:lnTo>
                  <a:lnTo>
                    <a:pt x="46" y="61"/>
                  </a:lnTo>
                  <a:lnTo>
                    <a:pt x="48" y="59"/>
                  </a:lnTo>
                  <a:lnTo>
                    <a:pt x="49" y="59"/>
                  </a:lnTo>
                  <a:lnTo>
                    <a:pt x="50" y="59"/>
                  </a:lnTo>
                  <a:lnTo>
                    <a:pt x="52" y="59"/>
                  </a:lnTo>
                  <a:lnTo>
                    <a:pt x="53" y="59"/>
                  </a:lnTo>
                  <a:lnTo>
                    <a:pt x="54" y="59"/>
                  </a:lnTo>
                  <a:lnTo>
                    <a:pt x="56" y="59"/>
                  </a:lnTo>
                  <a:lnTo>
                    <a:pt x="57" y="59"/>
                  </a:lnTo>
                  <a:lnTo>
                    <a:pt x="57" y="58"/>
                  </a:lnTo>
                  <a:lnTo>
                    <a:pt x="58" y="58"/>
                  </a:lnTo>
                  <a:lnTo>
                    <a:pt x="58" y="58"/>
                  </a:lnTo>
                  <a:lnTo>
                    <a:pt x="60" y="56"/>
                  </a:lnTo>
                  <a:lnTo>
                    <a:pt x="60" y="56"/>
                  </a:lnTo>
                  <a:lnTo>
                    <a:pt x="60" y="55"/>
                  </a:lnTo>
                  <a:lnTo>
                    <a:pt x="60" y="52"/>
                  </a:lnTo>
                  <a:lnTo>
                    <a:pt x="61" y="52"/>
                  </a:lnTo>
                  <a:lnTo>
                    <a:pt x="63" y="51"/>
                  </a:lnTo>
                  <a:lnTo>
                    <a:pt x="63" y="50"/>
                  </a:lnTo>
                  <a:lnTo>
                    <a:pt x="63" y="50"/>
                  </a:lnTo>
                  <a:lnTo>
                    <a:pt x="63" y="48"/>
                  </a:lnTo>
                  <a:lnTo>
                    <a:pt x="61" y="47"/>
                  </a:lnTo>
                  <a:lnTo>
                    <a:pt x="61" y="47"/>
                  </a:lnTo>
                  <a:lnTo>
                    <a:pt x="60" y="46"/>
                  </a:lnTo>
                  <a:lnTo>
                    <a:pt x="58" y="44"/>
                  </a:lnTo>
                  <a:lnTo>
                    <a:pt x="57" y="43"/>
                  </a:lnTo>
                  <a:lnTo>
                    <a:pt x="56" y="42"/>
                  </a:lnTo>
                  <a:lnTo>
                    <a:pt x="56" y="40"/>
                  </a:lnTo>
                  <a:lnTo>
                    <a:pt x="54" y="39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2" y="36"/>
                  </a:lnTo>
                  <a:lnTo>
                    <a:pt x="52" y="35"/>
                  </a:lnTo>
                  <a:lnTo>
                    <a:pt x="52" y="34"/>
                  </a:lnTo>
                  <a:lnTo>
                    <a:pt x="52" y="31"/>
                  </a:lnTo>
                  <a:lnTo>
                    <a:pt x="52" y="28"/>
                  </a:lnTo>
                  <a:lnTo>
                    <a:pt x="52" y="25"/>
                  </a:lnTo>
                  <a:lnTo>
                    <a:pt x="52" y="23"/>
                  </a:lnTo>
                  <a:lnTo>
                    <a:pt x="50" y="20"/>
                  </a:lnTo>
                  <a:lnTo>
                    <a:pt x="50" y="19"/>
                  </a:lnTo>
                  <a:lnTo>
                    <a:pt x="50" y="17"/>
                  </a:lnTo>
                  <a:lnTo>
                    <a:pt x="49" y="16"/>
                  </a:lnTo>
                  <a:lnTo>
                    <a:pt x="48" y="17"/>
                  </a:lnTo>
                  <a:lnTo>
                    <a:pt x="44" y="20"/>
                  </a:lnTo>
                  <a:lnTo>
                    <a:pt x="42" y="21"/>
                  </a:lnTo>
                  <a:lnTo>
                    <a:pt x="42" y="21"/>
                  </a:lnTo>
                  <a:lnTo>
                    <a:pt x="41" y="21"/>
                  </a:lnTo>
                  <a:lnTo>
                    <a:pt x="40" y="21"/>
                  </a:lnTo>
                  <a:lnTo>
                    <a:pt x="38" y="21"/>
                  </a:lnTo>
                  <a:lnTo>
                    <a:pt x="37" y="21"/>
                  </a:lnTo>
                  <a:lnTo>
                    <a:pt x="37" y="21"/>
                  </a:lnTo>
                  <a:lnTo>
                    <a:pt x="36" y="20"/>
                  </a:lnTo>
                  <a:lnTo>
                    <a:pt x="36" y="19"/>
                  </a:lnTo>
                  <a:lnTo>
                    <a:pt x="34" y="16"/>
                  </a:lnTo>
                  <a:lnTo>
                    <a:pt x="33" y="13"/>
                  </a:lnTo>
                  <a:lnTo>
                    <a:pt x="31" y="11"/>
                  </a:lnTo>
                  <a:lnTo>
                    <a:pt x="30" y="9"/>
                  </a:lnTo>
                  <a:lnTo>
                    <a:pt x="29" y="7"/>
                  </a:lnTo>
                  <a:lnTo>
                    <a:pt x="27" y="4"/>
                  </a:lnTo>
                  <a:lnTo>
                    <a:pt x="26" y="2"/>
                  </a:lnTo>
                  <a:lnTo>
                    <a:pt x="25" y="1"/>
                  </a:lnTo>
                  <a:lnTo>
                    <a:pt x="25" y="1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2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19" y="0"/>
                  </a:lnTo>
                  <a:lnTo>
                    <a:pt x="18" y="1"/>
                  </a:lnTo>
                  <a:lnTo>
                    <a:pt x="18" y="1"/>
                  </a:lnTo>
                  <a:lnTo>
                    <a:pt x="17" y="2"/>
                  </a:lnTo>
                  <a:lnTo>
                    <a:pt x="17" y="2"/>
                  </a:lnTo>
                  <a:lnTo>
                    <a:pt x="17" y="4"/>
                  </a:lnTo>
                  <a:lnTo>
                    <a:pt x="17" y="5"/>
                  </a:lnTo>
                  <a:lnTo>
                    <a:pt x="17" y="5"/>
                  </a:lnTo>
                  <a:lnTo>
                    <a:pt x="17" y="7"/>
                  </a:lnTo>
                  <a:lnTo>
                    <a:pt x="17" y="8"/>
                  </a:lnTo>
                  <a:lnTo>
                    <a:pt x="17" y="9"/>
                  </a:lnTo>
                  <a:lnTo>
                    <a:pt x="17" y="9"/>
                  </a:lnTo>
                  <a:lnTo>
                    <a:pt x="17" y="9"/>
                  </a:lnTo>
                  <a:lnTo>
                    <a:pt x="15" y="11"/>
                  </a:lnTo>
                  <a:lnTo>
                    <a:pt x="15" y="11"/>
                  </a:lnTo>
                  <a:lnTo>
                    <a:pt x="14" y="9"/>
                  </a:lnTo>
                  <a:lnTo>
                    <a:pt x="14" y="9"/>
                  </a:lnTo>
                  <a:lnTo>
                    <a:pt x="13" y="9"/>
                  </a:lnTo>
                  <a:lnTo>
                    <a:pt x="10" y="8"/>
                  </a:lnTo>
                  <a:lnTo>
                    <a:pt x="7" y="5"/>
                  </a:lnTo>
                  <a:lnTo>
                    <a:pt x="6" y="5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4"/>
                  </a:lnTo>
                  <a:lnTo>
                    <a:pt x="2" y="5"/>
                  </a:lnTo>
                  <a:lnTo>
                    <a:pt x="4" y="11"/>
                  </a:lnTo>
                  <a:lnTo>
                    <a:pt x="7" y="15"/>
                  </a:lnTo>
                  <a:lnTo>
                    <a:pt x="10" y="21"/>
                  </a:lnTo>
                  <a:lnTo>
                    <a:pt x="14" y="28"/>
                  </a:lnTo>
                  <a:lnTo>
                    <a:pt x="17" y="34"/>
                  </a:lnTo>
                  <a:lnTo>
                    <a:pt x="19" y="40"/>
                  </a:lnTo>
                  <a:lnTo>
                    <a:pt x="19" y="40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89" name="Freeform 99"/>
            <p:cNvSpPr>
              <a:spLocks/>
            </p:cNvSpPr>
            <p:nvPr/>
          </p:nvSpPr>
          <p:spPr bwMode="auto">
            <a:xfrm>
              <a:off x="3047112" y="4590909"/>
              <a:ext cx="342268" cy="362534"/>
            </a:xfrm>
            <a:custGeom>
              <a:avLst/>
              <a:gdLst>
                <a:gd name="T0" fmla="*/ 146 w 152"/>
                <a:gd name="T1" fmla="*/ 54 h 161"/>
                <a:gd name="T2" fmla="*/ 143 w 152"/>
                <a:gd name="T3" fmla="*/ 43 h 161"/>
                <a:gd name="T4" fmla="*/ 144 w 152"/>
                <a:gd name="T5" fmla="*/ 33 h 161"/>
                <a:gd name="T6" fmla="*/ 139 w 152"/>
                <a:gd name="T7" fmla="*/ 26 h 161"/>
                <a:gd name="T8" fmla="*/ 136 w 152"/>
                <a:gd name="T9" fmla="*/ 12 h 161"/>
                <a:gd name="T10" fmla="*/ 128 w 152"/>
                <a:gd name="T11" fmla="*/ 12 h 161"/>
                <a:gd name="T12" fmla="*/ 121 w 152"/>
                <a:gd name="T13" fmla="*/ 8 h 161"/>
                <a:gd name="T14" fmla="*/ 121 w 152"/>
                <a:gd name="T15" fmla="*/ 3 h 161"/>
                <a:gd name="T16" fmla="*/ 119 w 152"/>
                <a:gd name="T17" fmla="*/ 0 h 161"/>
                <a:gd name="T18" fmla="*/ 113 w 152"/>
                <a:gd name="T19" fmla="*/ 7 h 161"/>
                <a:gd name="T20" fmla="*/ 108 w 152"/>
                <a:gd name="T21" fmla="*/ 8 h 161"/>
                <a:gd name="T22" fmla="*/ 97 w 152"/>
                <a:gd name="T23" fmla="*/ 7 h 161"/>
                <a:gd name="T24" fmla="*/ 85 w 152"/>
                <a:gd name="T25" fmla="*/ 11 h 161"/>
                <a:gd name="T26" fmla="*/ 87 w 152"/>
                <a:gd name="T27" fmla="*/ 22 h 161"/>
                <a:gd name="T28" fmla="*/ 97 w 152"/>
                <a:gd name="T29" fmla="*/ 21 h 161"/>
                <a:gd name="T30" fmla="*/ 100 w 152"/>
                <a:gd name="T31" fmla="*/ 25 h 161"/>
                <a:gd name="T32" fmla="*/ 97 w 152"/>
                <a:gd name="T33" fmla="*/ 31 h 161"/>
                <a:gd name="T34" fmla="*/ 86 w 152"/>
                <a:gd name="T35" fmla="*/ 39 h 161"/>
                <a:gd name="T36" fmla="*/ 75 w 152"/>
                <a:gd name="T37" fmla="*/ 43 h 161"/>
                <a:gd name="T38" fmla="*/ 67 w 152"/>
                <a:gd name="T39" fmla="*/ 49 h 161"/>
                <a:gd name="T40" fmla="*/ 63 w 152"/>
                <a:gd name="T41" fmla="*/ 53 h 161"/>
                <a:gd name="T42" fmla="*/ 55 w 152"/>
                <a:gd name="T43" fmla="*/ 53 h 161"/>
                <a:gd name="T44" fmla="*/ 50 w 152"/>
                <a:gd name="T45" fmla="*/ 53 h 161"/>
                <a:gd name="T46" fmla="*/ 43 w 152"/>
                <a:gd name="T47" fmla="*/ 48 h 161"/>
                <a:gd name="T48" fmla="*/ 38 w 152"/>
                <a:gd name="T49" fmla="*/ 35 h 161"/>
                <a:gd name="T50" fmla="*/ 33 w 152"/>
                <a:gd name="T51" fmla="*/ 30 h 161"/>
                <a:gd name="T52" fmla="*/ 32 w 152"/>
                <a:gd name="T53" fmla="*/ 23 h 161"/>
                <a:gd name="T54" fmla="*/ 24 w 152"/>
                <a:gd name="T55" fmla="*/ 15 h 161"/>
                <a:gd name="T56" fmla="*/ 20 w 152"/>
                <a:gd name="T57" fmla="*/ 18 h 161"/>
                <a:gd name="T58" fmla="*/ 16 w 152"/>
                <a:gd name="T59" fmla="*/ 21 h 161"/>
                <a:gd name="T60" fmla="*/ 5 w 152"/>
                <a:gd name="T61" fmla="*/ 21 h 161"/>
                <a:gd name="T62" fmla="*/ 5 w 152"/>
                <a:gd name="T63" fmla="*/ 30 h 161"/>
                <a:gd name="T64" fmla="*/ 12 w 152"/>
                <a:gd name="T65" fmla="*/ 33 h 161"/>
                <a:gd name="T66" fmla="*/ 16 w 152"/>
                <a:gd name="T67" fmla="*/ 34 h 161"/>
                <a:gd name="T68" fmla="*/ 19 w 152"/>
                <a:gd name="T69" fmla="*/ 41 h 161"/>
                <a:gd name="T70" fmla="*/ 32 w 152"/>
                <a:gd name="T71" fmla="*/ 42 h 161"/>
                <a:gd name="T72" fmla="*/ 38 w 152"/>
                <a:gd name="T73" fmla="*/ 48 h 161"/>
                <a:gd name="T74" fmla="*/ 43 w 152"/>
                <a:gd name="T75" fmla="*/ 60 h 161"/>
                <a:gd name="T76" fmla="*/ 50 w 152"/>
                <a:gd name="T77" fmla="*/ 68 h 161"/>
                <a:gd name="T78" fmla="*/ 50 w 152"/>
                <a:gd name="T79" fmla="*/ 83 h 161"/>
                <a:gd name="T80" fmla="*/ 51 w 152"/>
                <a:gd name="T81" fmla="*/ 88 h 161"/>
                <a:gd name="T82" fmla="*/ 60 w 152"/>
                <a:gd name="T83" fmla="*/ 106 h 161"/>
                <a:gd name="T84" fmla="*/ 70 w 152"/>
                <a:gd name="T85" fmla="*/ 119 h 161"/>
                <a:gd name="T86" fmla="*/ 70 w 152"/>
                <a:gd name="T87" fmla="*/ 127 h 161"/>
                <a:gd name="T88" fmla="*/ 79 w 152"/>
                <a:gd name="T89" fmla="*/ 139 h 161"/>
                <a:gd name="T90" fmla="*/ 89 w 152"/>
                <a:gd name="T91" fmla="*/ 154 h 161"/>
                <a:gd name="T92" fmla="*/ 94 w 152"/>
                <a:gd name="T93" fmla="*/ 160 h 161"/>
                <a:gd name="T94" fmla="*/ 101 w 152"/>
                <a:gd name="T95" fmla="*/ 157 h 161"/>
                <a:gd name="T96" fmla="*/ 120 w 152"/>
                <a:gd name="T97" fmla="*/ 149 h 161"/>
                <a:gd name="T98" fmla="*/ 123 w 152"/>
                <a:gd name="T99" fmla="*/ 138 h 161"/>
                <a:gd name="T100" fmla="*/ 116 w 152"/>
                <a:gd name="T101" fmla="*/ 130 h 161"/>
                <a:gd name="T102" fmla="*/ 128 w 152"/>
                <a:gd name="T103" fmla="*/ 122 h 161"/>
                <a:gd name="T104" fmla="*/ 129 w 152"/>
                <a:gd name="T105" fmla="*/ 118 h 161"/>
                <a:gd name="T106" fmla="*/ 128 w 152"/>
                <a:gd name="T107" fmla="*/ 114 h 161"/>
                <a:gd name="T108" fmla="*/ 127 w 152"/>
                <a:gd name="T109" fmla="*/ 108 h 161"/>
                <a:gd name="T110" fmla="*/ 123 w 152"/>
                <a:gd name="T111" fmla="*/ 102 h 161"/>
                <a:gd name="T112" fmla="*/ 127 w 152"/>
                <a:gd name="T113" fmla="*/ 99 h 161"/>
                <a:gd name="T114" fmla="*/ 133 w 152"/>
                <a:gd name="T115" fmla="*/ 102 h 161"/>
                <a:gd name="T116" fmla="*/ 136 w 152"/>
                <a:gd name="T117" fmla="*/ 99 h 161"/>
                <a:gd name="T118" fmla="*/ 147 w 152"/>
                <a:gd name="T119" fmla="*/ 98 h 161"/>
                <a:gd name="T120" fmla="*/ 151 w 152"/>
                <a:gd name="T121" fmla="*/ 87 h 161"/>
                <a:gd name="T122" fmla="*/ 152 w 152"/>
                <a:gd name="T123" fmla="*/ 65 h 161"/>
                <a:gd name="T124" fmla="*/ 150 w 152"/>
                <a:gd name="T125" fmla="*/ 58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2" h="161">
                  <a:moveTo>
                    <a:pt x="150" y="58"/>
                  </a:moveTo>
                  <a:lnTo>
                    <a:pt x="150" y="58"/>
                  </a:lnTo>
                  <a:lnTo>
                    <a:pt x="148" y="58"/>
                  </a:lnTo>
                  <a:lnTo>
                    <a:pt x="147" y="57"/>
                  </a:lnTo>
                  <a:lnTo>
                    <a:pt x="147" y="57"/>
                  </a:lnTo>
                  <a:lnTo>
                    <a:pt x="146" y="56"/>
                  </a:lnTo>
                  <a:lnTo>
                    <a:pt x="146" y="54"/>
                  </a:lnTo>
                  <a:lnTo>
                    <a:pt x="144" y="53"/>
                  </a:lnTo>
                  <a:lnTo>
                    <a:pt x="144" y="52"/>
                  </a:lnTo>
                  <a:lnTo>
                    <a:pt x="143" y="50"/>
                  </a:lnTo>
                  <a:lnTo>
                    <a:pt x="143" y="49"/>
                  </a:lnTo>
                  <a:lnTo>
                    <a:pt x="143" y="48"/>
                  </a:lnTo>
                  <a:lnTo>
                    <a:pt x="143" y="45"/>
                  </a:lnTo>
                  <a:lnTo>
                    <a:pt x="143" y="43"/>
                  </a:lnTo>
                  <a:lnTo>
                    <a:pt x="143" y="42"/>
                  </a:lnTo>
                  <a:lnTo>
                    <a:pt x="143" y="39"/>
                  </a:lnTo>
                  <a:lnTo>
                    <a:pt x="143" y="38"/>
                  </a:lnTo>
                  <a:lnTo>
                    <a:pt x="144" y="37"/>
                  </a:lnTo>
                  <a:lnTo>
                    <a:pt x="144" y="35"/>
                  </a:lnTo>
                  <a:lnTo>
                    <a:pt x="144" y="34"/>
                  </a:lnTo>
                  <a:lnTo>
                    <a:pt x="144" y="33"/>
                  </a:lnTo>
                  <a:lnTo>
                    <a:pt x="143" y="31"/>
                  </a:lnTo>
                  <a:lnTo>
                    <a:pt x="143" y="30"/>
                  </a:lnTo>
                  <a:lnTo>
                    <a:pt x="143" y="29"/>
                  </a:lnTo>
                  <a:lnTo>
                    <a:pt x="142" y="29"/>
                  </a:lnTo>
                  <a:lnTo>
                    <a:pt x="142" y="27"/>
                  </a:lnTo>
                  <a:lnTo>
                    <a:pt x="140" y="26"/>
                  </a:lnTo>
                  <a:lnTo>
                    <a:pt x="139" y="26"/>
                  </a:lnTo>
                  <a:lnTo>
                    <a:pt x="139" y="25"/>
                  </a:lnTo>
                  <a:lnTo>
                    <a:pt x="139" y="22"/>
                  </a:lnTo>
                  <a:lnTo>
                    <a:pt x="137" y="21"/>
                  </a:lnTo>
                  <a:lnTo>
                    <a:pt x="137" y="19"/>
                  </a:lnTo>
                  <a:lnTo>
                    <a:pt x="137" y="18"/>
                  </a:lnTo>
                  <a:lnTo>
                    <a:pt x="136" y="15"/>
                  </a:lnTo>
                  <a:lnTo>
                    <a:pt x="136" y="12"/>
                  </a:lnTo>
                  <a:lnTo>
                    <a:pt x="136" y="11"/>
                  </a:lnTo>
                  <a:lnTo>
                    <a:pt x="136" y="11"/>
                  </a:lnTo>
                  <a:lnTo>
                    <a:pt x="135" y="11"/>
                  </a:lnTo>
                  <a:lnTo>
                    <a:pt x="131" y="12"/>
                  </a:lnTo>
                  <a:lnTo>
                    <a:pt x="129" y="12"/>
                  </a:lnTo>
                  <a:lnTo>
                    <a:pt x="129" y="12"/>
                  </a:lnTo>
                  <a:lnTo>
                    <a:pt x="128" y="12"/>
                  </a:lnTo>
                  <a:lnTo>
                    <a:pt x="127" y="12"/>
                  </a:lnTo>
                  <a:lnTo>
                    <a:pt x="125" y="12"/>
                  </a:lnTo>
                  <a:lnTo>
                    <a:pt x="124" y="11"/>
                  </a:lnTo>
                  <a:lnTo>
                    <a:pt x="124" y="11"/>
                  </a:lnTo>
                  <a:lnTo>
                    <a:pt x="123" y="10"/>
                  </a:lnTo>
                  <a:lnTo>
                    <a:pt x="123" y="10"/>
                  </a:lnTo>
                  <a:lnTo>
                    <a:pt x="121" y="8"/>
                  </a:lnTo>
                  <a:lnTo>
                    <a:pt x="121" y="8"/>
                  </a:lnTo>
                  <a:lnTo>
                    <a:pt x="121" y="7"/>
                  </a:lnTo>
                  <a:lnTo>
                    <a:pt x="121" y="7"/>
                  </a:lnTo>
                  <a:lnTo>
                    <a:pt x="121" y="6"/>
                  </a:lnTo>
                  <a:lnTo>
                    <a:pt x="121" y="4"/>
                  </a:lnTo>
                  <a:lnTo>
                    <a:pt x="121" y="3"/>
                  </a:lnTo>
                  <a:lnTo>
                    <a:pt x="121" y="3"/>
                  </a:lnTo>
                  <a:lnTo>
                    <a:pt x="121" y="2"/>
                  </a:lnTo>
                  <a:lnTo>
                    <a:pt x="121" y="2"/>
                  </a:lnTo>
                  <a:lnTo>
                    <a:pt x="121" y="2"/>
                  </a:lnTo>
                  <a:lnTo>
                    <a:pt x="120" y="0"/>
                  </a:lnTo>
                  <a:lnTo>
                    <a:pt x="120" y="0"/>
                  </a:lnTo>
                  <a:lnTo>
                    <a:pt x="120" y="0"/>
                  </a:lnTo>
                  <a:lnTo>
                    <a:pt x="119" y="0"/>
                  </a:lnTo>
                  <a:lnTo>
                    <a:pt x="119" y="0"/>
                  </a:lnTo>
                  <a:lnTo>
                    <a:pt x="119" y="0"/>
                  </a:lnTo>
                  <a:lnTo>
                    <a:pt x="117" y="2"/>
                  </a:lnTo>
                  <a:lnTo>
                    <a:pt x="117" y="2"/>
                  </a:lnTo>
                  <a:lnTo>
                    <a:pt x="116" y="3"/>
                  </a:lnTo>
                  <a:lnTo>
                    <a:pt x="114" y="6"/>
                  </a:lnTo>
                  <a:lnTo>
                    <a:pt x="113" y="7"/>
                  </a:lnTo>
                  <a:lnTo>
                    <a:pt x="113" y="7"/>
                  </a:lnTo>
                  <a:lnTo>
                    <a:pt x="112" y="8"/>
                  </a:lnTo>
                  <a:lnTo>
                    <a:pt x="112" y="8"/>
                  </a:lnTo>
                  <a:lnTo>
                    <a:pt x="110" y="8"/>
                  </a:lnTo>
                  <a:lnTo>
                    <a:pt x="110" y="10"/>
                  </a:lnTo>
                  <a:lnTo>
                    <a:pt x="109" y="8"/>
                  </a:lnTo>
                  <a:lnTo>
                    <a:pt x="108" y="8"/>
                  </a:lnTo>
                  <a:lnTo>
                    <a:pt x="106" y="8"/>
                  </a:lnTo>
                  <a:lnTo>
                    <a:pt x="105" y="7"/>
                  </a:lnTo>
                  <a:lnTo>
                    <a:pt x="104" y="7"/>
                  </a:lnTo>
                  <a:lnTo>
                    <a:pt x="102" y="7"/>
                  </a:lnTo>
                  <a:lnTo>
                    <a:pt x="101" y="7"/>
                  </a:lnTo>
                  <a:lnTo>
                    <a:pt x="100" y="7"/>
                  </a:lnTo>
                  <a:lnTo>
                    <a:pt x="97" y="7"/>
                  </a:lnTo>
                  <a:lnTo>
                    <a:pt x="96" y="7"/>
                  </a:lnTo>
                  <a:lnTo>
                    <a:pt x="94" y="7"/>
                  </a:lnTo>
                  <a:lnTo>
                    <a:pt x="93" y="8"/>
                  </a:lnTo>
                  <a:lnTo>
                    <a:pt x="92" y="8"/>
                  </a:lnTo>
                  <a:lnTo>
                    <a:pt x="89" y="10"/>
                  </a:lnTo>
                  <a:lnTo>
                    <a:pt x="86" y="11"/>
                  </a:lnTo>
                  <a:lnTo>
                    <a:pt x="85" y="11"/>
                  </a:lnTo>
                  <a:lnTo>
                    <a:pt x="85" y="14"/>
                  </a:lnTo>
                  <a:lnTo>
                    <a:pt x="86" y="18"/>
                  </a:lnTo>
                  <a:lnTo>
                    <a:pt x="86" y="18"/>
                  </a:lnTo>
                  <a:lnTo>
                    <a:pt x="86" y="19"/>
                  </a:lnTo>
                  <a:lnTo>
                    <a:pt x="86" y="21"/>
                  </a:lnTo>
                  <a:lnTo>
                    <a:pt x="87" y="21"/>
                  </a:lnTo>
                  <a:lnTo>
                    <a:pt x="87" y="22"/>
                  </a:lnTo>
                  <a:lnTo>
                    <a:pt x="89" y="22"/>
                  </a:lnTo>
                  <a:lnTo>
                    <a:pt x="89" y="22"/>
                  </a:lnTo>
                  <a:lnTo>
                    <a:pt x="90" y="22"/>
                  </a:lnTo>
                  <a:lnTo>
                    <a:pt x="92" y="22"/>
                  </a:lnTo>
                  <a:lnTo>
                    <a:pt x="93" y="21"/>
                  </a:lnTo>
                  <a:lnTo>
                    <a:pt x="96" y="21"/>
                  </a:lnTo>
                  <a:lnTo>
                    <a:pt x="97" y="21"/>
                  </a:lnTo>
                  <a:lnTo>
                    <a:pt x="97" y="21"/>
                  </a:lnTo>
                  <a:lnTo>
                    <a:pt x="97" y="21"/>
                  </a:lnTo>
                  <a:lnTo>
                    <a:pt x="98" y="21"/>
                  </a:lnTo>
                  <a:lnTo>
                    <a:pt x="98" y="22"/>
                  </a:lnTo>
                  <a:lnTo>
                    <a:pt x="98" y="22"/>
                  </a:lnTo>
                  <a:lnTo>
                    <a:pt x="100" y="23"/>
                  </a:lnTo>
                  <a:lnTo>
                    <a:pt x="100" y="25"/>
                  </a:lnTo>
                  <a:lnTo>
                    <a:pt x="100" y="26"/>
                  </a:lnTo>
                  <a:lnTo>
                    <a:pt x="100" y="26"/>
                  </a:lnTo>
                  <a:lnTo>
                    <a:pt x="98" y="27"/>
                  </a:lnTo>
                  <a:lnTo>
                    <a:pt x="98" y="29"/>
                  </a:lnTo>
                  <a:lnTo>
                    <a:pt x="97" y="30"/>
                  </a:lnTo>
                  <a:lnTo>
                    <a:pt x="97" y="30"/>
                  </a:lnTo>
                  <a:lnTo>
                    <a:pt x="97" y="31"/>
                  </a:lnTo>
                  <a:lnTo>
                    <a:pt x="96" y="31"/>
                  </a:lnTo>
                  <a:lnTo>
                    <a:pt x="94" y="33"/>
                  </a:lnTo>
                  <a:lnTo>
                    <a:pt x="93" y="34"/>
                  </a:lnTo>
                  <a:lnTo>
                    <a:pt x="90" y="35"/>
                  </a:lnTo>
                  <a:lnTo>
                    <a:pt x="89" y="37"/>
                  </a:lnTo>
                  <a:lnTo>
                    <a:pt x="86" y="38"/>
                  </a:lnTo>
                  <a:lnTo>
                    <a:pt x="86" y="39"/>
                  </a:lnTo>
                  <a:lnTo>
                    <a:pt x="85" y="41"/>
                  </a:lnTo>
                  <a:lnTo>
                    <a:pt x="83" y="41"/>
                  </a:lnTo>
                  <a:lnTo>
                    <a:pt x="82" y="42"/>
                  </a:lnTo>
                  <a:lnTo>
                    <a:pt x="81" y="42"/>
                  </a:lnTo>
                  <a:lnTo>
                    <a:pt x="79" y="43"/>
                  </a:lnTo>
                  <a:lnTo>
                    <a:pt x="77" y="43"/>
                  </a:lnTo>
                  <a:lnTo>
                    <a:pt x="75" y="43"/>
                  </a:lnTo>
                  <a:lnTo>
                    <a:pt x="74" y="43"/>
                  </a:lnTo>
                  <a:lnTo>
                    <a:pt x="73" y="45"/>
                  </a:lnTo>
                  <a:lnTo>
                    <a:pt x="71" y="45"/>
                  </a:lnTo>
                  <a:lnTo>
                    <a:pt x="70" y="46"/>
                  </a:lnTo>
                  <a:lnTo>
                    <a:pt x="70" y="46"/>
                  </a:lnTo>
                  <a:lnTo>
                    <a:pt x="69" y="48"/>
                  </a:lnTo>
                  <a:lnTo>
                    <a:pt x="67" y="49"/>
                  </a:lnTo>
                  <a:lnTo>
                    <a:pt x="67" y="49"/>
                  </a:lnTo>
                  <a:lnTo>
                    <a:pt x="67" y="50"/>
                  </a:lnTo>
                  <a:lnTo>
                    <a:pt x="66" y="52"/>
                  </a:lnTo>
                  <a:lnTo>
                    <a:pt x="66" y="52"/>
                  </a:lnTo>
                  <a:lnTo>
                    <a:pt x="65" y="53"/>
                  </a:lnTo>
                  <a:lnTo>
                    <a:pt x="63" y="53"/>
                  </a:lnTo>
                  <a:lnTo>
                    <a:pt x="63" y="53"/>
                  </a:lnTo>
                  <a:lnTo>
                    <a:pt x="62" y="53"/>
                  </a:lnTo>
                  <a:lnTo>
                    <a:pt x="60" y="53"/>
                  </a:lnTo>
                  <a:lnTo>
                    <a:pt x="58" y="53"/>
                  </a:lnTo>
                  <a:lnTo>
                    <a:pt x="56" y="53"/>
                  </a:lnTo>
                  <a:lnTo>
                    <a:pt x="56" y="53"/>
                  </a:lnTo>
                  <a:lnTo>
                    <a:pt x="55" y="53"/>
                  </a:lnTo>
                  <a:lnTo>
                    <a:pt x="55" y="53"/>
                  </a:lnTo>
                  <a:lnTo>
                    <a:pt x="55" y="54"/>
                  </a:lnTo>
                  <a:lnTo>
                    <a:pt x="55" y="54"/>
                  </a:lnTo>
                  <a:lnTo>
                    <a:pt x="54" y="54"/>
                  </a:lnTo>
                  <a:lnTo>
                    <a:pt x="54" y="54"/>
                  </a:lnTo>
                  <a:lnTo>
                    <a:pt x="54" y="54"/>
                  </a:lnTo>
                  <a:lnTo>
                    <a:pt x="51" y="54"/>
                  </a:lnTo>
                  <a:lnTo>
                    <a:pt x="50" y="53"/>
                  </a:lnTo>
                  <a:lnTo>
                    <a:pt x="48" y="53"/>
                  </a:lnTo>
                  <a:lnTo>
                    <a:pt x="48" y="52"/>
                  </a:lnTo>
                  <a:lnTo>
                    <a:pt x="47" y="52"/>
                  </a:lnTo>
                  <a:lnTo>
                    <a:pt x="46" y="50"/>
                  </a:lnTo>
                  <a:lnTo>
                    <a:pt x="44" y="50"/>
                  </a:lnTo>
                  <a:lnTo>
                    <a:pt x="44" y="49"/>
                  </a:lnTo>
                  <a:lnTo>
                    <a:pt x="43" y="48"/>
                  </a:lnTo>
                  <a:lnTo>
                    <a:pt x="43" y="48"/>
                  </a:lnTo>
                  <a:lnTo>
                    <a:pt x="42" y="45"/>
                  </a:lnTo>
                  <a:lnTo>
                    <a:pt x="40" y="42"/>
                  </a:lnTo>
                  <a:lnTo>
                    <a:pt x="40" y="41"/>
                  </a:lnTo>
                  <a:lnTo>
                    <a:pt x="39" y="38"/>
                  </a:lnTo>
                  <a:lnTo>
                    <a:pt x="39" y="37"/>
                  </a:lnTo>
                  <a:lnTo>
                    <a:pt x="38" y="35"/>
                  </a:lnTo>
                  <a:lnTo>
                    <a:pt x="36" y="34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33" y="31"/>
                  </a:lnTo>
                  <a:lnTo>
                    <a:pt x="33" y="31"/>
                  </a:lnTo>
                  <a:lnTo>
                    <a:pt x="33" y="30"/>
                  </a:lnTo>
                  <a:lnTo>
                    <a:pt x="33" y="30"/>
                  </a:lnTo>
                  <a:lnTo>
                    <a:pt x="33" y="29"/>
                  </a:lnTo>
                  <a:lnTo>
                    <a:pt x="33" y="27"/>
                  </a:lnTo>
                  <a:lnTo>
                    <a:pt x="33" y="27"/>
                  </a:lnTo>
                  <a:lnTo>
                    <a:pt x="33" y="26"/>
                  </a:lnTo>
                  <a:lnTo>
                    <a:pt x="32" y="25"/>
                  </a:lnTo>
                  <a:lnTo>
                    <a:pt x="32" y="23"/>
                  </a:lnTo>
                  <a:lnTo>
                    <a:pt x="32" y="23"/>
                  </a:lnTo>
                  <a:lnTo>
                    <a:pt x="31" y="22"/>
                  </a:lnTo>
                  <a:lnTo>
                    <a:pt x="31" y="21"/>
                  </a:lnTo>
                  <a:lnTo>
                    <a:pt x="29" y="19"/>
                  </a:lnTo>
                  <a:lnTo>
                    <a:pt x="29" y="19"/>
                  </a:lnTo>
                  <a:lnTo>
                    <a:pt x="27" y="16"/>
                  </a:lnTo>
                  <a:lnTo>
                    <a:pt x="25" y="15"/>
                  </a:lnTo>
                  <a:lnTo>
                    <a:pt x="24" y="15"/>
                  </a:lnTo>
                  <a:lnTo>
                    <a:pt x="23" y="14"/>
                  </a:lnTo>
                  <a:lnTo>
                    <a:pt x="23" y="14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0" y="16"/>
                  </a:lnTo>
                  <a:lnTo>
                    <a:pt x="20" y="18"/>
                  </a:lnTo>
                  <a:lnTo>
                    <a:pt x="20" y="19"/>
                  </a:lnTo>
                  <a:lnTo>
                    <a:pt x="20" y="19"/>
                  </a:lnTo>
                  <a:lnTo>
                    <a:pt x="19" y="21"/>
                  </a:lnTo>
                  <a:lnTo>
                    <a:pt x="19" y="21"/>
                  </a:lnTo>
                  <a:lnTo>
                    <a:pt x="17" y="21"/>
                  </a:lnTo>
                  <a:lnTo>
                    <a:pt x="17" y="21"/>
                  </a:lnTo>
                  <a:lnTo>
                    <a:pt x="16" y="21"/>
                  </a:lnTo>
                  <a:lnTo>
                    <a:pt x="15" y="21"/>
                  </a:lnTo>
                  <a:lnTo>
                    <a:pt x="12" y="21"/>
                  </a:lnTo>
                  <a:lnTo>
                    <a:pt x="11" y="21"/>
                  </a:lnTo>
                  <a:lnTo>
                    <a:pt x="9" y="21"/>
                  </a:lnTo>
                  <a:lnTo>
                    <a:pt x="8" y="19"/>
                  </a:lnTo>
                  <a:lnTo>
                    <a:pt x="6" y="19"/>
                  </a:lnTo>
                  <a:lnTo>
                    <a:pt x="5" y="21"/>
                  </a:lnTo>
                  <a:lnTo>
                    <a:pt x="4" y="21"/>
                  </a:lnTo>
                  <a:lnTo>
                    <a:pt x="2" y="22"/>
                  </a:lnTo>
                  <a:lnTo>
                    <a:pt x="1" y="23"/>
                  </a:lnTo>
                  <a:lnTo>
                    <a:pt x="0" y="25"/>
                  </a:lnTo>
                  <a:lnTo>
                    <a:pt x="1" y="26"/>
                  </a:lnTo>
                  <a:lnTo>
                    <a:pt x="4" y="30"/>
                  </a:lnTo>
                  <a:lnTo>
                    <a:pt x="5" y="30"/>
                  </a:lnTo>
                  <a:lnTo>
                    <a:pt x="5" y="31"/>
                  </a:lnTo>
                  <a:lnTo>
                    <a:pt x="6" y="31"/>
                  </a:lnTo>
                  <a:lnTo>
                    <a:pt x="8" y="33"/>
                  </a:lnTo>
                  <a:lnTo>
                    <a:pt x="9" y="33"/>
                  </a:lnTo>
                  <a:lnTo>
                    <a:pt x="11" y="33"/>
                  </a:lnTo>
                  <a:lnTo>
                    <a:pt x="11" y="33"/>
                  </a:lnTo>
                  <a:lnTo>
                    <a:pt x="12" y="33"/>
                  </a:lnTo>
                  <a:lnTo>
                    <a:pt x="13" y="31"/>
                  </a:lnTo>
                  <a:lnTo>
                    <a:pt x="13" y="31"/>
                  </a:lnTo>
                  <a:lnTo>
                    <a:pt x="15" y="31"/>
                  </a:lnTo>
                  <a:lnTo>
                    <a:pt x="15" y="33"/>
                  </a:lnTo>
                  <a:lnTo>
                    <a:pt x="16" y="33"/>
                  </a:lnTo>
                  <a:lnTo>
                    <a:pt x="16" y="34"/>
                  </a:lnTo>
                  <a:lnTo>
                    <a:pt x="16" y="34"/>
                  </a:lnTo>
                  <a:lnTo>
                    <a:pt x="16" y="35"/>
                  </a:lnTo>
                  <a:lnTo>
                    <a:pt x="16" y="35"/>
                  </a:lnTo>
                  <a:lnTo>
                    <a:pt x="17" y="37"/>
                  </a:lnTo>
                  <a:lnTo>
                    <a:pt x="17" y="38"/>
                  </a:lnTo>
                  <a:lnTo>
                    <a:pt x="17" y="38"/>
                  </a:lnTo>
                  <a:lnTo>
                    <a:pt x="19" y="39"/>
                  </a:lnTo>
                  <a:lnTo>
                    <a:pt x="19" y="41"/>
                  </a:lnTo>
                  <a:lnTo>
                    <a:pt x="20" y="41"/>
                  </a:lnTo>
                  <a:lnTo>
                    <a:pt x="21" y="41"/>
                  </a:lnTo>
                  <a:lnTo>
                    <a:pt x="24" y="42"/>
                  </a:lnTo>
                  <a:lnTo>
                    <a:pt x="27" y="42"/>
                  </a:lnTo>
                  <a:lnTo>
                    <a:pt x="28" y="42"/>
                  </a:lnTo>
                  <a:lnTo>
                    <a:pt x="31" y="42"/>
                  </a:lnTo>
                  <a:lnTo>
                    <a:pt x="32" y="42"/>
                  </a:lnTo>
                  <a:lnTo>
                    <a:pt x="32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6"/>
                  </a:lnTo>
                  <a:lnTo>
                    <a:pt x="38" y="48"/>
                  </a:lnTo>
                  <a:lnTo>
                    <a:pt x="38" y="49"/>
                  </a:lnTo>
                  <a:lnTo>
                    <a:pt x="39" y="52"/>
                  </a:lnTo>
                  <a:lnTo>
                    <a:pt x="39" y="53"/>
                  </a:lnTo>
                  <a:lnTo>
                    <a:pt x="40" y="54"/>
                  </a:lnTo>
                  <a:lnTo>
                    <a:pt x="40" y="56"/>
                  </a:lnTo>
                  <a:lnTo>
                    <a:pt x="42" y="58"/>
                  </a:lnTo>
                  <a:lnTo>
                    <a:pt x="43" y="60"/>
                  </a:lnTo>
                  <a:lnTo>
                    <a:pt x="44" y="61"/>
                  </a:lnTo>
                  <a:lnTo>
                    <a:pt x="46" y="62"/>
                  </a:lnTo>
                  <a:lnTo>
                    <a:pt x="46" y="64"/>
                  </a:lnTo>
                  <a:lnTo>
                    <a:pt x="47" y="64"/>
                  </a:lnTo>
                  <a:lnTo>
                    <a:pt x="48" y="65"/>
                  </a:lnTo>
                  <a:lnTo>
                    <a:pt x="48" y="66"/>
                  </a:lnTo>
                  <a:lnTo>
                    <a:pt x="50" y="68"/>
                  </a:lnTo>
                  <a:lnTo>
                    <a:pt x="50" y="69"/>
                  </a:lnTo>
                  <a:lnTo>
                    <a:pt x="50" y="70"/>
                  </a:lnTo>
                  <a:lnTo>
                    <a:pt x="50" y="73"/>
                  </a:lnTo>
                  <a:lnTo>
                    <a:pt x="51" y="76"/>
                  </a:lnTo>
                  <a:lnTo>
                    <a:pt x="50" y="79"/>
                  </a:lnTo>
                  <a:lnTo>
                    <a:pt x="50" y="81"/>
                  </a:lnTo>
                  <a:lnTo>
                    <a:pt x="50" y="83"/>
                  </a:lnTo>
                  <a:lnTo>
                    <a:pt x="50" y="83"/>
                  </a:lnTo>
                  <a:lnTo>
                    <a:pt x="50" y="84"/>
                  </a:lnTo>
                  <a:lnTo>
                    <a:pt x="50" y="85"/>
                  </a:lnTo>
                  <a:lnTo>
                    <a:pt x="50" y="87"/>
                  </a:lnTo>
                  <a:lnTo>
                    <a:pt x="50" y="88"/>
                  </a:lnTo>
                  <a:lnTo>
                    <a:pt x="51" y="88"/>
                  </a:lnTo>
                  <a:lnTo>
                    <a:pt x="51" y="88"/>
                  </a:lnTo>
                  <a:lnTo>
                    <a:pt x="54" y="92"/>
                  </a:lnTo>
                  <a:lnTo>
                    <a:pt x="56" y="95"/>
                  </a:lnTo>
                  <a:lnTo>
                    <a:pt x="56" y="96"/>
                  </a:lnTo>
                  <a:lnTo>
                    <a:pt x="58" y="98"/>
                  </a:lnTo>
                  <a:lnTo>
                    <a:pt x="59" y="100"/>
                  </a:lnTo>
                  <a:lnTo>
                    <a:pt x="60" y="103"/>
                  </a:lnTo>
                  <a:lnTo>
                    <a:pt x="60" y="106"/>
                  </a:lnTo>
                  <a:lnTo>
                    <a:pt x="62" y="108"/>
                  </a:lnTo>
                  <a:lnTo>
                    <a:pt x="63" y="110"/>
                  </a:lnTo>
                  <a:lnTo>
                    <a:pt x="65" y="111"/>
                  </a:lnTo>
                  <a:lnTo>
                    <a:pt x="66" y="114"/>
                  </a:lnTo>
                  <a:lnTo>
                    <a:pt x="67" y="115"/>
                  </a:lnTo>
                  <a:lnTo>
                    <a:pt x="69" y="118"/>
                  </a:lnTo>
                  <a:lnTo>
                    <a:pt x="70" y="119"/>
                  </a:lnTo>
                  <a:lnTo>
                    <a:pt x="70" y="120"/>
                  </a:lnTo>
                  <a:lnTo>
                    <a:pt x="70" y="122"/>
                  </a:lnTo>
                  <a:lnTo>
                    <a:pt x="70" y="122"/>
                  </a:lnTo>
                  <a:lnTo>
                    <a:pt x="70" y="123"/>
                  </a:lnTo>
                  <a:lnTo>
                    <a:pt x="70" y="125"/>
                  </a:lnTo>
                  <a:lnTo>
                    <a:pt x="70" y="126"/>
                  </a:lnTo>
                  <a:lnTo>
                    <a:pt x="70" y="127"/>
                  </a:lnTo>
                  <a:lnTo>
                    <a:pt x="70" y="127"/>
                  </a:lnTo>
                  <a:lnTo>
                    <a:pt x="70" y="131"/>
                  </a:lnTo>
                  <a:lnTo>
                    <a:pt x="69" y="133"/>
                  </a:lnTo>
                  <a:lnTo>
                    <a:pt x="70" y="133"/>
                  </a:lnTo>
                  <a:lnTo>
                    <a:pt x="74" y="135"/>
                  </a:lnTo>
                  <a:lnTo>
                    <a:pt x="77" y="137"/>
                  </a:lnTo>
                  <a:lnTo>
                    <a:pt x="79" y="139"/>
                  </a:lnTo>
                  <a:lnTo>
                    <a:pt x="82" y="142"/>
                  </a:lnTo>
                  <a:lnTo>
                    <a:pt x="83" y="145"/>
                  </a:lnTo>
                  <a:lnTo>
                    <a:pt x="86" y="147"/>
                  </a:lnTo>
                  <a:lnTo>
                    <a:pt x="87" y="150"/>
                  </a:lnTo>
                  <a:lnTo>
                    <a:pt x="89" y="152"/>
                  </a:lnTo>
                  <a:lnTo>
                    <a:pt x="89" y="153"/>
                  </a:lnTo>
                  <a:lnTo>
                    <a:pt x="89" y="154"/>
                  </a:lnTo>
                  <a:lnTo>
                    <a:pt x="90" y="156"/>
                  </a:lnTo>
                  <a:lnTo>
                    <a:pt x="90" y="158"/>
                  </a:lnTo>
                  <a:lnTo>
                    <a:pt x="90" y="160"/>
                  </a:lnTo>
                  <a:lnTo>
                    <a:pt x="90" y="161"/>
                  </a:lnTo>
                  <a:lnTo>
                    <a:pt x="90" y="161"/>
                  </a:lnTo>
                  <a:lnTo>
                    <a:pt x="93" y="160"/>
                  </a:lnTo>
                  <a:lnTo>
                    <a:pt x="94" y="160"/>
                  </a:lnTo>
                  <a:lnTo>
                    <a:pt x="96" y="158"/>
                  </a:lnTo>
                  <a:lnTo>
                    <a:pt x="97" y="157"/>
                  </a:lnTo>
                  <a:lnTo>
                    <a:pt x="98" y="157"/>
                  </a:lnTo>
                  <a:lnTo>
                    <a:pt x="100" y="157"/>
                  </a:lnTo>
                  <a:lnTo>
                    <a:pt x="100" y="157"/>
                  </a:lnTo>
                  <a:lnTo>
                    <a:pt x="101" y="157"/>
                  </a:lnTo>
                  <a:lnTo>
                    <a:pt x="101" y="157"/>
                  </a:lnTo>
                  <a:lnTo>
                    <a:pt x="104" y="157"/>
                  </a:lnTo>
                  <a:lnTo>
                    <a:pt x="106" y="156"/>
                  </a:lnTo>
                  <a:lnTo>
                    <a:pt x="110" y="154"/>
                  </a:lnTo>
                  <a:lnTo>
                    <a:pt x="113" y="153"/>
                  </a:lnTo>
                  <a:lnTo>
                    <a:pt x="116" y="152"/>
                  </a:lnTo>
                  <a:lnTo>
                    <a:pt x="119" y="150"/>
                  </a:lnTo>
                  <a:lnTo>
                    <a:pt x="120" y="149"/>
                  </a:lnTo>
                  <a:lnTo>
                    <a:pt x="123" y="147"/>
                  </a:lnTo>
                  <a:lnTo>
                    <a:pt x="124" y="145"/>
                  </a:lnTo>
                  <a:lnTo>
                    <a:pt x="125" y="143"/>
                  </a:lnTo>
                  <a:lnTo>
                    <a:pt x="127" y="141"/>
                  </a:lnTo>
                  <a:lnTo>
                    <a:pt x="125" y="141"/>
                  </a:lnTo>
                  <a:lnTo>
                    <a:pt x="124" y="139"/>
                  </a:lnTo>
                  <a:lnTo>
                    <a:pt x="123" y="138"/>
                  </a:lnTo>
                  <a:lnTo>
                    <a:pt x="120" y="137"/>
                  </a:lnTo>
                  <a:lnTo>
                    <a:pt x="119" y="135"/>
                  </a:lnTo>
                  <a:lnTo>
                    <a:pt x="117" y="135"/>
                  </a:lnTo>
                  <a:lnTo>
                    <a:pt x="116" y="134"/>
                  </a:lnTo>
                  <a:lnTo>
                    <a:pt x="116" y="133"/>
                  </a:lnTo>
                  <a:lnTo>
                    <a:pt x="116" y="131"/>
                  </a:lnTo>
                  <a:lnTo>
                    <a:pt x="116" y="130"/>
                  </a:lnTo>
                  <a:lnTo>
                    <a:pt x="116" y="130"/>
                  </a:lnTo>
                  <a:lnTo>
                    <a:pt x="117" y="129"/>
                  </a:lnTo>
                  <a:lnTo>
                    <a:pt x="119" y="127"/>
                  </a:lnTo>
                  <a:lnTo>
                    <a:pt x="121" y="126"/>
                  </a:lnTo>
                  <a:lnTo>
                    <a:pt x="124" y="125"/>
                  </a:lnTo>
                  <a:lnTo>
                    <a:pt x="127" y="123"/>
                  </a:lnTo>
                  <a:lnTo>
                    <a:pt x="128" y="122"/>
                  </a:lnTo>
                  <a:lnTo>
                    <a:pt x="128" y="122"/>
                  </a:lnTo>
                  <a:lnTo>
                    <a:pt x="129" y="120"/>
                  </a:lnTo>
                  <a:lnTo>
                    <a:pt x="129" y="120"/>
                  </a:lnTo>
                  <a:lnTo>
                    <a:pt x="129" y="119"/>
                  </a:lnTo>
                  <a:lnTo>
                    <a:pt x="129" y="119"/>
                  </a:lnTo>
                  <a:lnTo>
                    <a:pt x="129" y="119"/>
                  </a:lnTo>
                  <a:lnTo>
                    <a:pt x="129" y="118"/>
                  </a:lnTo>
                  <a:lnTo>
                    <a:pt x="129" y="118"/>
                  </a:lnTo>
                  <a:lnTo>
                    <a:pt x="128" y="116"/>
                  </a:lnTo>
                  <a:lnTo>
                    <a:pt x="128" y="116"/>
                  </a:lnTo>
                  <a:lnTo>
                    <a:pt x="128" y="115"/>
                  </a:lnTo>
                  <a:lnTo>
                    <a:pt x="128" y="115"/>
                  </a:lnTo>
                  <a:lnTo>
                    <a:pt x="128" y="115"/>
                  </a:lnTo>
                  <a:lnTo>
                    <a:pt x="128" y="114"/>
                  </a:lnTo>
                  <a:lnTo>
                    <a:pt x="128" y="114"/>
                  </a:lnTo>
                  <a:lnTo>
                    <a:pt x="128" y="112"/>
                  </a:lnTo>
                  <a:lnTo>
                    <a:pt x="128" y="111"/>
                  </a:lnTo>
                  <a:lnTo>
                    <a:pt x="128" y="111"/>
                  </a:lnTo>
                  <a:lnTo>
                    <a:pt x="128" y="110"/>
                  </a:lnTo>
                  <a:lnTo>
                    <a:pt x="127" y="108"/>
                  </a:lnTo>
                  <a:lnTo>
                    <a:pt x="127" y="108"/>
                  </a:lnTo>
                  <a:lnTo>
                    <a:pt x="125" y="107"/>
                  </a:lnTo>
                  <a:lnTo>
                    <a:pt x="125" y="106"/>
                  </a:lnTo>
                  <a:lnTo>
                    <a:pt x="124" y="104"/>
                  </a:lnTo>
                  <a:lnTo>
                    <a:pt x="124" y="104"/>
                  </a:lnTo>
                  <a:lnTo>
                    <a:pt x="123" y="103"/>
                  </a:lnTo>
                  <a:lnTo>
                    <a:pt x="123" y="103"/>
                  </a:lnTo>
                  <a:lnTo>
                    <a:pt x="123" y="102"/>
                  </a:lnTo>
                  <a:lnTo>
                    <a:pt x="123" y="102"/>
                  </a:lnTo>
                  <a:lnTo>
                    <a:pt x="124" y="100"/>
                  </a:lnTo>
                  <a:lnTo>
                    <a:pt x="124" y="100"/>
                  </a:lnTo>
                  <a:lnTo>
                    <a:pt x="124" y="99"/>
                  </a:lnTo>
                  <a:lnTo>
                    <a:pt x="125" y="99"/>
                  </a:lnTo>
                  <a:lnTo>
                    <a:pt x="127" y="99"/>
                  </a:lnTo>
                  <a:lnTo>
                    <a:pt x="127" y="99"/>
                  </a:lnTo>
                  <a:lnTo>
                    <a:pt x="128" y="99"/>
                  </a:lnTo>
                  <a:lnTo>
                    <a:pt x="129" y="99"/>
                  </a:lnTo>
                  <a:lnTo>
                    <a:pt x="129" y="100"/>
                  </a:lnTo>
                  <a:lnTo>
                    <a:pt x="131" y="100"/>
                  </a:lnTo>
                  <a:lnTo>
                    <a:pt x="131" y="100"/>
                  </a:lnTo>
                  <a:lnTo>
                    <a:pt x="132" y="102"/>
                  </a:lnTo>
                  <a:lnTo>
                    <a:pt x="133" y="102"/>
                  </a:lnTo>
                  <a:lnTo>
                    <a:pt x="133" y="102"/>
                  </a:lnTo>
                  <a:lnTo>
                    <a:pt x="135" y="102"/>
                  </a:lnTo>
                  <a:lnTo>
                    <a:pt x="135" y="102"/>
                  </a:lnTo>
                  <a:lnTo>
                    <a:pt x="135" y="100"/>
                  </a:lnTo>
                  <a:lnTo>
                    <a:pt x="136" y="100"/>
                  </a:lnTo>
                  <a:lnTo>
                    <a:pt x="136" y="100"/>
                  </a:lnTo>
                  <a:lnTo>
                    <a:pt x="136" y="99"/>
                  </a:lnTo>
                  <a:lnTo>
                    <a:pt x="137" y="99"/>
                  </a:lnTo>
                  <a:lnTo>
                    <a:pt x="139" y="99"/>
                  </a:lnTo>
                  <a:lnTo>
                    <a:pt x="142" y="99"/>
                  </a:lnTo>
                  <a:lnTo>
                    <a:pt x="143" y="99"/>
                  </a:lnTo>
                  <a:lnTo>
                    <a:pt x="144" y="98"/>
                  </a:lnTo>
                  <a:lnTo>
                    <a:pt x="146" y="98"/>
                  </a:lnTo>
                  <a:lnTo>
                    <a:pt x="147" y="98"/>
                  </a:lnTo>
                  <a:lnTo>
                    <a:pt x="148" y="96"/>
                  </a:lnTo>
                  <a:lnTo>
                    <a:pt x="148" y="96"/>
                  </a:lnTo>
                  <a:lnTo>
                    <a:pt x="150" y="95"/>
                  </a:lnTo>
                  <a:lnTo>
                    <a:pt x="150" y="93"/>
                  </a:lnTo>
                  <a:lnTo>
                    <a:pt x="150" y="92"/>
                  </a:lnTo>
                  <a:lnTo>
                    <a:pt x="150" y="89"/>
                  </a:lnTo>
                  <a:lnTo>
                    <a:pt x="151" y="87"/>
                  </a:lnTo>
                  <a:lnTo>
                    <a:pt x="151" y="83"/>
                  </a:lnTo>
                  <a:lnTo>
                    <a:pt x="151" y="80"/>
                  </a:lnTo>
                  <a:lnTo>
                    <a:pt x="152" y="77"/>
                  </a:lnTo>
                  <a:lnTo>
                    <a:pt x="152" y="75"/>
                  </a:lnTo>
                  <a:lnTo>
                    <a:pt x="152" y="70"/>
                  </a:lnTo>
                  <a:lnTo>
                    <a:pt x="152" y="66"/>
                  </a:lnTo>
                  <a:lnTo>
                    <a:pt x="152" y="65"/>
                  </a:lnTo>
                  <a:lnTo>
                    <a:pt x="152" y="64"/>
                  </a:lnTo>
                  <a:lnTo>
                    <a:pt x="152" y="62"/>
                  </a:lnTo>
                  <a:lnTo>
                    <a:pt x="152" y="61"/>
                  </a:lnTo>
                  <a:lnTo>
                    <a:pt x="151" y="60"/>
                  </a:lnTo>
                  <a:lnTo>
                    <a:pt x="151" y="60"/>
                  </a:lnTo>
                  <a:lnTo>
                    <a:pt x="151" y="58"/>
                  </a:lnTo>
                  <a:lnTo>
                    <a:pt x="150" y="58"/>
                  </a:lnTo>
                  <a:lnTo>
                    <a:pt x="150" y="58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90" name="Freeform 100"/>
            <p:cNvSpPr>
              <a:spLocks/>
            </p:cNvSpPr>
            <p:nvPr/>
          </p:nvSpPr>
          <p:spPr bwMode="auto">
            <a:xfrm>
              <a:off x="3542499" y="4036976"/>
              <a:ext cx="243191" cy="173387"/>
            </a:xfrm>
            <a:custGeom>
              <a:avLst/>
              <a:gdLst>
                <a:gd name="T0" fmla="*/ 104 w 108"/>
                <a:gd name="T1" fmla="*/ 44 h 77"/>
                <a:gd name="T2" fmla="*/ 100 w 108"/>
                <a:gd name="T3" fmla="*/ 41 h 77"/>
                <a:gd name="T4" fmla="*/ 100 w 108"/>
                <a:gd name="T5" fmla="*/ 38 h 77"/>
                <a:gd name="T6" fmla="*/ 101 w 108"/>
                <a:gd name="T7" fmla="*/ 37 h 77"/>
                <a:gd name="T8" fmla="*/ 101 w 108"/>
                <a:gd name="T9" fmla="*/ 36 h 77"/>
                <a:gd name="T10" fmla="*/ 96 w 108"/>
                <a:gd name="T11" fmla="*/ 34 h 77"/>
                <a:gd name="T12" fmla="*/ 88 w 108"/>
                <a:gd name="T13" fmla="*/ 37 h 77"/>
                <a:gd name="T14" fmla="*/ 77 w 108"/>
                <a:gd name="T15" fmla="*/ 41 h 77"/>
                <a:gd name="T16" fmla="*/ 71 w 108"/>
                <a:gd name="T17" fmla="*/ 44 h 77"/>
                <a:gd name="T18" fmla="*/ 69 w 108"/>
                <a:gd name="T19" fmla="*/ 44 h 77"/>
                <a:gd name="T20" fmla="*/ 65 w 108"/>
                <a:gd name="T21" fmla="*/ 40 h 77"/>
                <a:gd name="T22" fmla="*/ 61 w 108"/>
                <a:gd name="T23" fmla="*/ 32 h 77"/>
                <a:gd name="T24" fmla="*/ 59 w 108"/>
                <a:gd name="T25" fmla="*/ 25 h 77"/>
                <a:gd name="T26" fmla="*/ 55 w 108"/>
                <a:gd name="T27" fmla="*/ 18 h 77"/>
                <a:gd name="T28" fmla="*/ 50 w 108"/>
                <a:gd name="T29" fmla="*/ 11 h 77"/>
                <a:gd name="T30" fmla="*/ 43 w 108"/>
                <a:gd name="T31" fmla="*/ 6 h 77"/>
                <a:gd name="T32" fmla="*/ 34 w 108"/>
                <a:gd name="T33" fmla="*/ 0 h 77"/>
                <a:gd name="T34" fmla="*/ 28 w 108"/>
                <a:gd name="T35" fmla="*/ 3 h 77"/>
                <a:gd name="T36" fmla="*/ 24 w 108"/>
                <a:gd name="T37" fmla="*/ 9 h 77"/>
                <a:gd name="T38" fmla="*/ 21 w 108"/>
                <a:gd name="T39" fmla="*/ 13 h 77"/>
                <a:gd name="T40" fmla="*/ 17 w 108"/>
                <a:gd name="T41" fmla="*/ 15 h 77"/>
                <a:gd name="T42" fmla="*/ 15 w 108"/>
                <a:gd name="T43" fmla="*/ 18 h 77"/>
                <a:gd name="T44" fmla="*/ 15 w 108"/>
                <a:gd name="T45" fmla="*/ 21 h 77"/>
                <a:gd name="T46" fmla="*/ 9 w 108"/>
                <a:gd name="T47" fmla="*/ 22 h 77"/>
                <a:gd name="T48" fmla="*/ 1 w 108"/>
                <a:gd name="T49" fmla="*/ 26 h 77"/>
                <a:gd name="T50" fmla="*/ 1 w 108"/>
                <a:gd name="T51" fmla="*/ 32 h 77"/>
                <a:gd name="T52" fmla="*/ 5 w 108"/>
                <a:gd name="T53" fmla="*/ 34 h 77"/>
                <a:gd name="T54" fmla="*/ 11 w 108"/>
                <a:gd name="T55" fmla="*/ 37 h 77"/>
                <a:gd name="T56" fmla="*/ 16 w 108"/>
                <a:gd name="T57" fmla="*/ 38 h 77"/>
                <a:gd name="T58" fmla="*/ 20 w 108"/>
                <a:gd name="T59" fmla="*/ 37 h 77"/>
                <a:gd name="T60" fmla="*/ 24 w 108"/>
                <a:gd name="T61" fmla="*/ 37 h 77"/>
                <a:gd name="T62" fmla="*/ 30 w 108"/>
                <a:gd name="T63" fmla="*/ 40 h 77"/>
                <a:gd name="T64" fmla="*/ 32 w 108"/>
                <a:gd name="T65" fmla="*/ 44 h 77"/>
                <a:gd name="T66" fmla="*/ 34 w 108"/>
                <a:gd name="T67" fmla="*/ 52 h 77"/>
                <a:gd name="T68" fmla="*/ 35 w 108"/>
                <a:gd name="T69" fmla="*/ 57 h 77"/>
                <a:gd name="T70" fmla="*/ 38 w 108"/>
                <a:gd name="T71" fmla="*/ 63 h 77"/>
                <a:gd name="T72" fmla="*/ 42 w 108"/>
                <a:gd name="T73" fmla="*/ 65 h 77"/>
                <a:gd name="T74" fmla="*/ 46 w 108"/>
                <a:gd name="T75" fmla="*/ 65 h 77"/>
                <a:gd name="T76" fmla="*/ 50 w 108"/>
                <a:gd name="T77" fmla="*/ 63 h 77"/>
                <a:gd name="T78" fmla="*/ 54 w 108"/>
                <a:gd name="T79" fmla="*/ 63 h 77"/>
                <a:gd name="T80" fmla="*/ 59 w 108"/>
                <a:gd name="T81" fmla="*/ 65 h 77"/>
                <a:gd name="T82" fmla="*/ 61 w 108"/>
                <a:gd name="T83" fmla="*/ 69 h 77"/>
                <a:gd name="T84" fmla="*/ 63 w 108"/>
                <a:gd name="T85" fmla="*/ 72 h 77"/>
                <a:gd name="T86" fmla="*/ 66 w 108"/>
                <a:gd name="T87" fmla="*/ 75 h 77"/>
                <a:gd name="T88" fmla="*/ 74 w 108"/>
                <a:gd name="T89" fmla="*/ 77 h 77"/>
                <a:gd name="T90" fmla="*/ 81 w 108"/>
                <a:gd name="T91" fmla="*/ 75 h 77"/>
                <a:gd name="T92" fmla="*/ 85 w 108"/>
                <a:gd name="T93" fmla="*/ 75 h 77"/>
                <a:gd name="T94" fmla="*/ 90 w 108"/>
                <a:gd name="T95" fmla="*/ 76 h 77"/>
                <a:gd name="T96" fmla="*/ 97 w 108"/>
                <a:gd name="T97" fmla="*/ 77 h 77"/>
                <a:gd name="T98" fmla="*/ 102 w 108"/>
                <a:gd name="T99" fmla="*/ 77 h 77"/>
                <a:gd name="T100" fmla="*/ 102 w 108"/>
                <a:gd name="T101" fmla="*/ 75 h 77"/>
                <a:gd name="T102" fmla="*/ 102 w 108"/>
                <a:gd name="T103" fmla="*/ 71 h 77"/>
                <a:gd name="T104" fmla="*/ 102 w 108"/>
                <a:gd name="T105" fmla="*/ 67 h 77"/>
                <a:gd name="T106" fmla="*/ 107 w 108"/>
                <a:gd name="T107" fmla="*/ 61 h 77"/>
                <a:gd name="T108" fmla="*/ 108 w 108"/>
                <a:gd name="T109" fmla="*/ 50 h 77"/>
                <a:gd name="T110" fmla="*/ 107 w 108"/>
                <a:gd name="T111" fmla="*/ 48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08" h="77">
                  <a:moveTo>
                    <a:pt x="107" y="48"/>
                  </a:moveTo>
                  <a:lnTo>
                    <a:pt x="105" y="46"/>
                  </a:lnTo>
                  <a:lnTo>
                    <a:pt x="105" y="45"/>
                  </a:lnTo>
                  <a:lnTo>
                    <a:pt x="104" y="44"/>
                  </a:lnTo>
                  <a:lnTo>
                    <a:pt x="102" y="42"/>
                  </a:lnTo>
                  <a:lnTo>
                    <a:pt x="101" y="41"/>
                  </a:lnTo>
                  <a:lnTo>
                    <a:pt x="101" y="41"/>
                  </a:lnTo>
                  <a:lnTo>
                    <a:pt x="100" y="41"/>
                  </a:lnTo>
                  <a:lnTo>
                    <a:pt x="100" y="40"/>
                  </a:lnTo>
                  <a:lnTo>
                    <a:pt x="100" y="40"/>
                  </a:lnTo>
                  <a:lnTo>
                    <a:pt x="100" y="38"/>
                  </a:lnTo>
                  <a:lnTo>
                    <a:pt x="100" y="38"/>
                  </a:lnTo>
                  <a:lnTo>
                    <a:pt x="101" y="38"/>
                  </a:lnTo>
                  <a:lnTo>
                    <a:pt x="101" y="37"/>
                  </a:lnTo>
                  <a:lnTo>
                    <a:pt x="101" y="37"/>
                  </a:lnTo>
                  <a:lnTo>
                    <a:pt x="101" y="37"/>
                  </a:lnTo>
                  <a:lnTo>
                    <a:pt x="101" y="37"/>
                  </a:lnTo>
                  <a:lnTo>
                    <a:pt x="101" y="36"/>
                  </a:lnTo>
                  <a:lnTo>
                    <a:pt x="101" y="36"/>
                  </a:lnTo>
                  <a:lnTo>
                    <a:pt x="101" y="36"/>
                  </a:lnTo>
                  <a:lnTo>
                    <a:pt x="100" y="36"/>
                  </a:lnTo>
                  <a:lnTo>
                    <a:pt x="100" y="34"/>
                  </a:lnTo>
                  <a:lnTo>
                    <a:pt x="97" y="34"/>
                  </a:lnTo>
                  <a:lnTo>
                    <a:pt x="96" y="34"/>
                  </a:lnTo>
                  <a:lnTo>
                    <a:pt x="94" y="36"/>
                  </a:lnTo>
                  <a:lnTo>
                    <a:pt x="93" y="36"/>
                  </a:lnTo>
                  <a:lnTo>
                    <a:pt x="90" y="37"/>
                  </a:lnTo>
                  <a:lnTo>
                    <a:pt x="88" y="37"/>
                  </a:lnTo>
                  <a:lnTo>
                    <a:pt x="84" y="38"/>
                  </a:lnTo>
                  <a:lnTo>
                    <a:pt x="81" y="40"/>
                  </a:lnTo>
                  <a:lnTo>
                    <a:pt x="78" y="40"/>
                  </a:lnTo>
                  <a:lnTo>
                    <a:pt x="77" y="41"/>
                  </a:lnTo>
                  <a:lnTo>
                    <a:pt x="75" y="41"/>
                  </a:lnTo>
                  <a:lnTo>
                    <a:pt x="74" y="42"/>
                  </a:lnTo>
                  <a:lnTo>
                    <a:pt x="73" y="44"/>
                  </a:lnTo>
                  <a:lnTo>
                    <a:pt x="71" y="44"/>
                  </a:lnTo>
                  <a:lnTo>
                    <a:pt x="71" y="44"/>
                  </a:lnTo>
                  <a:lnTo>
                    <a:pt x="70" y="44"/>
                  </a:lnTo>
                  <a:lnTo>
                    <a:pt x="70" y="44"/>
                  </a:lnTo>
                  <a:lnTo>
                    <a:pt x="69" y="44"/>
                  </a:lnTo>
                  <a:lnTo>
                    <a:pt x="67" y="44"/>
                  </a:lnTo>
                  <a:lnTo>
                    <a:pt x="66" y="42"/>
                  </a:lnTo>
                  <a:lnTo>
                    <a:pt x="66" y="42"/>
                  </a:lnTo>
                  <a:lnTo>
                    <a:pt x="65" y="40"/>
                  </a:lnTo>
                  <a:lnTo>
                    <a:pt x="63" y="37"/>
                  </a:lnTo>
                  <a:lnTo>
                    <a:pt x="62" y="36"/>
                  </a:lnTo>
                  <a:lnTo>
                    <a:pt x="61" y="33"/>
                  </a:lnTo>
                  <a:lnTo>
                    <a:pt x="61" y="32"/>
                  </a:lnTo>
                  <a:lnTo>
                    <a:pt x="59" y="30"/>
                  </a:lnTo>
                  <a:lnTo>
                    <a:pt x="59" y="27"/>
                  </a:lnTo>
                  <a:lnTo>
                    <a:pt x="59" y="26"/>
                  </a:lnTo>
                  <a:lnTo>
                    <a:pt x="59" y="25"/>
                  </a:lnTo>
                  <a:lnTo>
                    <a:pt x="58" y="25"/>
                  </a:lnTo>
                  <a:lnTo>
                    <a:pt x="58" y="23"/>
                  </a:lnTo>
                  <a:lnTo>
                    <a:pt x="58" y="21"/>
                  </a:lnTo>
                  <a:lnTo>
                    <a:pt x="55" y="18"/>
                  </a:lnTo>
                  <a:lnTo>
                    <a:pt x="54" y="15"/>
                  </a:lnTo>
                  <a:lnTo>
                    <a:pt x="53" y="14"/>
                  </a:lnTo>
                  <a:lnTo>
                    <a:pt x="51" y="13"/>
                  </a:lnTo>
                  <a:lnTo>
                    <a:pt x="50" y="11"/>
                  </a:lnTo>
                  <a:lnTo>
                    <a:pt x="48" y="9"/>
                  </a:lnTo>
                  <a:lnTo>
                    <a:pt x="46" y="7"/>
                  </a:lnTo>
                  <a:lnTo>
                    <a:pt x="44" y="6"/>
                  </a:lnTo>
                  <a:lnTo>
                    <a:pt x="43" y="6"/>
                  </a:lnTo>
                  <a:lnTo>
                    <a:pt x="40" y="5"/>
                  </a:lnTo>
                  <a:lnTo>
                    <a:pt x="38" y="3"/>
                  </a:lnTo>
                  <a:lnTo>
                    <a:pt x="35" y="2"/>
                  </a:lnTo>
                  <a:lnTo>
                    <a:pt x="34" y="0"/>
                  </a:lnTo>
                  <a:lnTo>
                    <a:pt x="32" y="0"/>
                  </a:lnTo>
                  <a:lnTo>
                    <a:pt x="32" y="2"/>
                  </a:lnTo>
                  <a:lnTo>
                    <a:pt x="30" y="2"/>
                  </a:lnTo>
                  <a:lnTo>
                    <a:pt x="28" y="3"/>
                  </a:lnTo>
                  <a:lnTo>
                    <a:pt x="27" y="5"/>
                  </a:lnTo>
                  <a:lnTo>
                    <a:pt x="26" y="6"/>
                  </a:lnTo>
                  <a:lnTo>
                    <a:pt x="26" y="9"/>
                  </a:lnTo>
                  <a:lnTo>
                    <a:pt x="24" y="9"/>
                  </a:lnTo>
                  <a:lnTo>
                    <a:pt x="24" y="10"/>
                  </a:lnTo>
                  <a:lnTo>
                    <a:pt x="24" y="11"/>
                  </a:lnTo>
                  <a:lnTo>
                    <a:pt x="23" y="11"/>
                  </a:lnTo>
                  <a:lnTo>
                    <a:pt x="21" y="13"/>
                  </a:lnTo>
                  <a:lnTo>
                    <a:pt x="21" y="14"/>
                  </a:lnTo>
                  <a:lnTo>
                    <a:pt x="20" y="14"/>
                  </a:lnTo>
                  <a:lnTo>
                    <a:pt x="19" y="14"/>
                  </a:lnTo>
                  <a:lnTo>
                    <a:pt x="17" y="15"/>
                  </a:lnTo>
                  <a:lnTo>
                    <a:pt x="16" y="17"/>
                  </a:lnTo>
                  <a:lnTo>
                    <a:pt x="16" y="18"/>
                  </a:lnTo>
                  <a:lnTo>
                    <a:pt x="15" y="18"/>
                  </a:lnTo>
                  <a:lnTo>
                    <a:pt x="15" y="18"/>
                  </a:lnTo>
                  <a:lnTo>
                    <a:pt x="15" y="19"/>
                  </a:lnTo>
                  <a:lnTo>
                    <a:pt x="15" y="19"/>
                  </a:lnTo>
                  <a:lnTo>
                    <a:pt x="15" y="19"/>
                  </a:lnTo>
                  <a:lnTo>
                    <a:pt x="15" y="21"/>
                  </a:lnTo>
                  <a:lnTo>
                    <a:pt x="15" y="21"/>
                  </a:lnTo>
                  <a:lnTo>
                    <a:pt x="13" y="21"/>
                  </a:lnTo>
                  <a:lnTo>
                    <a:pt x="12" y="21"/>
                  </a:lnTo>
                  <a:lnTo>
                    <a:pt x="9" y="22"/>
                  </a:lnTo>
                  <a:lnTo>
                    <a:pt x="8" y="22"/>
                  </a:lnTo>
                  <a:lnTo>
                    <a:pt x="5" y="23"/>
                  </a:lnTo>
                  <a:lnTo>
                    <a:pt x="4" y="25"/>
                  </a:lnTo>
                  <a:lnTo>
                    <a:pt x="1" y="26"/>
                  </a:lnTo>
                  <a:lnTo>
                    <a:pt x="0" y="27"/>
                  </a:lnTo>
                  <a:lnTo>
                    <a:pt x="0" y="27"/>
                  </a:lnTo>
                  <a:lnTo>
                    <a:pt x="1" y="30"/>
                  </a:lnTo>
                  <a:lnTo>
                    <a:pt x="1" y="32"/>
                  </a:lnTo>
                  <a:lnTo>
                    <a:pt x="3" y="32"/>
                  </a:lnTo>
                  <a:lnTo>
                    <a:pt x="3" y="33"/>
                  </a:lnTo>
                  <a:lnTo>
                    <a:pt x="4" y="34"/>
                  </a:lnTo>
                  <a:lnTo>
                    <a:pt x="5" y="34"/>
                  </a:lnTo>
                  <a:lnTo>
                    <a:pt x="7" y="36"/>
                  </a:lnTo>
                  <a:lnTo>
                    <a:pt x="8" y="36"/>
                  </a:lnTo>
                  <a:lnTo>
                    <a:pt x="9" y="37"/>
                  </a:lnTo>
                  <a:lnTo>
                    <a:pt x="11" y="37"/>
                  </a:lnTo>
                  <a:lnTo>
                    <a:pt x="12" y="37"/>
                  </a:lnTo>
                  <a:lnTo>
                    <a:pt x="13" y="38"/>
                  </a:lnTo>
                  <a:lnTo>
                    <a:pt x="15" y="38"/>
                  </a:lnTo>
                  <a:lnTo>
                    <a:pt x="16" y="38"/>
                  </a:lnTo>
                  <a:lnTo>
                    <a:pt x="17" y="38"/>
                  </a:lnTo>
                  <a:lnTo>
                    <a:pt x="19" y="38"/>
                  </a:lnTo>
                  <a:lnTo>
                    <a:pt x="19" y="38"/>
                  </a:lnTo>
                  <a:lnTo>
                    <a:pt x="20" y="37"/>
                  </a:lnTo>
                  <a:lnTo>
                    <a:pt x="20" y="37"/>
                  </a:lnTo>
                  <a:lnTo>
                    <a:pt x="21" y="37"/>
                  </a:lnTo>
                  <a:lnTo>
                    <a:pt x="23" y="37"/>
                  </a:lnTo>
                  <a:lnTo>
                    <a:pt x="24" y="37"/>
                  </a:lnTo>
                  <a:lnTo>
                    <a:pt x="27" y="38"/>
                  </a:lnTo>
                  <a:lnTo>
                    <a:pt x="28" y="38"/>
                  </a:lnTo>
                  <a:lnTo>
                    <a:pt x="30" y="40"/>
                  </a:lnTo>
                  <a:lnTo>
                    <a:pt x="30" y="40"/>
                  </a:lnTo>
                  <a:lnTo>
                    <a:pt x="31" y="41"/>
                  </a:lnTo>
                  <a:lnTo>
                    <a:pt x="31" y="41"/>
                  </a:lnTo>
                  <a:lnTo>
                    <a:pt x="32" y="42"/>
                  </a:lnTo>
                  <a:lnTo>
                    <a:pt x="32" y="44"/>
                  </a:lnTo>
                  <a:lnTo>
                    <a:pt x="34" y="44"/>
                  </a:lnTo>
                  <a:lnTo>
                    <a:pt x="34" y="46"/>
                  </a:lnTo>
                  <a:lnTo>
                    <a:pt x="34" y="49"/>
                  </a:lnTo>
                  <a:lnTo>
                    <a:pt x="34" y="52"/>
                  </a:lnTo>
                  <a:lnTo>
                    <a:pt x="34" y="53"/>
                  </a:lnTo>
                  <a:lnTo>
                    <a:pt x="34" y="55"/>
                  </a:lnTo>
                  <a:lnTo>
                    <a:pt x="35" y="56"/>
                  </a:lnTo>
                  <a:lnTo>
                    <a:pt x="35" y="57"/>
                  </a:lnTo>
                  <a:lnTo>
                    <a:pt x="35" y="59"/>
                  </a:lnTo>
                  <a:lnTo>
                    <a:pt x="36" y="59"/>
                  </a:lnTo>
                  <a:lnTo>
                    <a:pt x="36" y="61"/>
                  </a:lnTo>
                  <a:lnTo>
                    <a:pt x="38" y="63"/>
                  </a:lnTo>
                  <a:lnTo>
                    <a:pt x="39" y="64"/>
                  </a:lnTo>
                  <a:lnTo>
                    <a:pt x="40" y="64"/>
                  </a:lnTo>
                  <a:lnTo>
                    <a:pt x="40" y="65"/>
                  </a:lnTo>
                  <a:lnTo>
                    <a:pt x="42" y="65"/>
                  </a:lnTo>
                  <a:lnTo>
                    <a:pt x="43" y="67"/>
                  </a:lnTo>
                  <a:lnTo>
                    <a:pt x="44" y="67"/>
                  </a:lnTo>
                  <a:lnTo>
                    <a:pt x="46" y="67"/>
                  </a:lnTo>
                  <a:lnTo>
                    <a:pt x="46" y="65"/>
                  </a:lnTo>
                  <a:lnTo>
                    <a:pt x="47" y="65"/>
                  </a:lnTo>
                  <a:lnTo>
                    <a:pt x="47" y="64"/>
                  </a:lnTo>
                  <a:lnTo>
                    <a:pt x="48" y="64"/>
                  </a:lnTo>
                  <a:lnTo>
                    <a:pt x="50" y="63"/>
                  </a:lnTo>
                  <a:lnTo>
                    <a:pt x="50" y="63"/>
                  </a:lnTo>
                  <a:lnTo>
                    <a:pt x="51" y="63"/>
                  </a:lnTo>
                  <a:lnTo>
                    <a:pt x="53" y="63"/>
                  </a:lnTo>
                  <a:lnTo>
                    <a:pt x="54" y="63"/>
                  </a:lnTo>
                  <a:lnTo>
                    <a:pt x="55" y="64"/>
                  </a:lnTo>
                  <a:lnTo>
                    <a:pt x="57" y="64"/>
                  </a:lnTo>
                  <a:lnTo>
                    <a:pt x="58" y="65"/>
                  </a:lnTo>
                  <a:lnTo>
                    <a:pt x="59" y="65"/>
                  </a:lnTo>
                  <a:lnTo>
                    <a:pt x="59" y="67"/>
                  </a:lnTo>
                  <a:lnTo>
                    <a:pt x="61" y="68"/>
                  </a:lnTo>
                  <a:lnTo>
                    <a:pt x="61" y="69"/>
                  </a:lnTo>
                  <a:lnTo>
                    <a:pt x="61" y="69"/>
                  </a:lnTo>
                  <a:lnTo>
                    <a:pt x="62" y="71"/>
                  </a:lnTo>
                  <a:lnTo>
                    <a:pt x="62" y="71"/>
                  </a:lnTo>
                  <a:lnTo>
                    <a:pt x="62" y="72"/>
                  </a:lnTo>
                  <a:lnTo>
                    <a:pt x="63" y="72"/>
                  </a:lnTo>
                  <a:lnTo>
                    <a:pt x="63" y="73"/>
                  </a:lnTo>
                  <a:lnTo>
                    <a:pt x="65" y="73"/>
                  </a:lnTo>
                  <a:lnTo>
                    <a:pt x="66" y="75"/>
                  </a:lnTo>
                  <a:lnTo>
                    <a:pt x="66" y="75"/>
                  </a:lnTo>
                  <a:lnTo>
                    <a:pt x="67" y="76"/>
                  </a:lnTo>
                  <a:lnTo>
                    <a:pt x="70" y="76"/>
                  </a:lnTo>
                  <a:lnTo>
                    <a:pt x="73" y="77"/>
                  </a:lnTo>
                  <a:lnTo>
                    <a:pt x="74" y="77"/>
                  </a:lnTo>
                  <a:lnTo>
                    <a:pt x="74" y="77"/>
                  </a:lnTo>
                  <a:lnTo>
                    <a:pt x="75" y="77"/>
                  </a:lnTo>
                  <a:lnTo>
                    <a:pt x="78" y="76"/>
                  </a:lnTo>
                  <a:lnTo>
                    <a:pt x="81" y="75"/>
                  </a:lnTo>
                  <a:lnTo>
                    <a:pt x="82" y="75"/>
                  </a:lnTo>
                  <a:lnTo>
                    <a:pt x="84" y="75"/>
                  </a:lnTo>
                  <a:lnTo>
                    <a:pt x="85" y="75"/>
                  </a:lnTo>
                  <a:lnTo>
                    <a:pt x="85" y="75"/>
                  </a:lnTo>
                  <a:lnTo>
                    <a:pt x="85" y="75"/>
                  </a:lnTo>
                  <a:lnTo>
                    <a:pt x="88" y="75"/>
                  </a:lnTo>
                  <a:lnTo>
                    <a:pt x="89" y="76"/>
                  </a:lnTo>
                  <a:lnTo>
                    <a:pt x="90" y="76"/>
                  </a:lnTo>
                  <a:lnTo>
                    <a:pt x="92" y="77"/>
                  </a:lnTo>
                  <a:lnTo>
                    <a:pt x="93" y="77"/>
                  </a:lnTo>
                  <a:lnTo>
                    <a:pt x="94" y="77"/>
                  </a:lnTo>
                  <a:lnTo>
                    <a:pt x="97" y="77"/>
                  </a:lnTo>
                  <a:lnTo>
                    <a:pt x="100" y="77"/>
                  </a:lnTo>
                  <a:lnTo>
                    <a:pt x="100" y="77"/>
                  </a:lnTo>
                  <a:lnTo>
                    <a:pt x="101" y="77"/>
                  </a:lnTo>
                  <a:lnTo>
                    <a:pt x="102" y="77"/>
                  </a:lnTo>
                  <a:lnTo>
                    <a:pt x="102" y="76"/>
                  </a:lnTo>
                  <a:lnTo>
                    <a:pt x="102" y="76"/>
                  </a:lnTo>
                  <a:lnTo>
                    <a:pt x="102" y="75"/>
                  </a:lnTo>
                  <a:lnTo>
                    <a:pt x="102" y="75"/>
                  </a:lnTo>
                  <a:lnTo>
                    <a:pt x="102" y="73"/>
                  </a:lnTo>
                  <a:lnTo>
                    <a:pt x="102" y="72"/>
                  </a:lnTo>
                  <a:lnTo>
                    <a:pt x="102" y="72"/>
                  </a:lnTo>
                  <a:lnTo>
                    <a:pt x="102" y="71"/>
                  </a:lnTo>
                  <a:lnTo>
                    <a:pt x="102" y="69"/>
                  </a:lnTo>
                  <a:lnTo>
                    <a:pt x="102" y="68"/>
                  </a:lnTo>
                  <a:lnTo>
                    <a:pt x="102" y="68"/>
                  </a:lnTo>
                  <a:lnTo>
                    <a:pt x="102" y="67"/>
                  </a:lnTo>
                  <a:lnTo>
                    <a:pt x="104" y="65"/>
                  </a:lnTo>
                  <a:lnTo>
                    <a:pt x="105" y="64"/>
                  </a:lnTo>
                  <a:lnTo>
                    <a:pt x="107" y="63"/>
                  </a:lnTo>
                  <a:lnTo>
                    <a:pt x="107" y="61"/>
                  </a:lnTo>
                  <a:lnTo>
                    <a:pt x="108" y="57"/>
                  </a:lnTo>
                  <a:lnTo>
                    <a:pt x="108" y="55"/>
                  </a:lnTo>
                  <a:lnTo>
                    <a:pt x="108" y="52"/>
                  </a:lnTo>
                  <a:lnTo>
                    <a:pt x="108" y="50"/>
                  </a:lnTo>
                  <a:lnTo>
                    <a:pt x="108" y="49"/>
                  </a:lnTo>
                  <a:lnTo>
                    <a:pt x="108" y="49"/>
                  </a:lnTo>
                  <a:lnTo>
                    <a:pt x="107" y="48"/>
                  </a:lnTo>
                  <a:lnTo>
                    <a:pt x="107" y="48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91" name="Freeform 101"/>
            <p:cNvSpPr>
              <a:spLocks/>
            </p:cNvSpPr>
            <p:nvPr/>
          </p:nvSpPr>
          <p:spPr bwMode="auto">
            <a:xfrm>
              <a:off x="4073916" y="4041479"/>
              <a:ext cx="213918" cy="243191"/>
            </a:xfrm>
            <a:custGeom>
              <a:avLst/>
              <a:gdLst>
                <a:gd name="T0" fmla="*/ 29 w 95"/>
                <a:gd name="T1" fmla="*/ 82 h 108"/>
                <a:gd name="T2" fmla="*/ 34 w 95"/>
                <a:gd name="T3" fmla="*/ 80 h 108"/>
                <a:gd name="T4" fmla="*/ 41 w 95"/>
                <a:gd name="T5" fmla="*/ 77 h 108"/>
                <a:gd name="T6" fmla="*/ 43 w 95"/>
                <a:gd name="T7" fmla="*/ 77 h 108"/>
                <a:gd name="T8" fmla="*/ 42 w 95"/>
                <a:gd name="T9" fmla="*/ 81 h 108"/>
                <a:gd name="T10" fmla="*/ 37 w 95"/>
                <a:gd name="T11" fmla="*/ 89 h 108"/>
                <a:gd name="T12" fmla="*/ 37 w 95"/>
                <a:gd name="T13" fmla="*/ 92 h 108"/>
                <a:gd name="T14" fmla="*/ 38 w 95"/>
                <a:gd name="T15" fmla="*/ 93 h 108"/>
                <a:gd name="T16" fmla="*/ 42 w 95"/>
                <a:gd name="T17" fmla="*/ 93 h 108"/>
                <a:gd name="T18" fmla="*/ 45 w 95"/>
                <a:gd name="T19" fmla="*/ 94 h 108"/>
                <a:gd name="T20" fmla="*/ 45 w 95"/>
                <a:gd name="T21" fmla="*/ 96 h 108"/>
                <a:gd name="T22" fmla="*/ 41 w 95"/>
                <a:gd name="T23" fmla="*/ 100 h 108"/>
                <a:gd name="T24" fmla="*/ 31 w 95"/>
                <a:gd name="T25" fmla="*/ 102 h 108"/>
                <a:gd name="T26" fmla="*/ 34 w 95"/>
                <a:gd name="T27" fmla="*/ 107 h 108"/>
                <a:gd name="T28" fmla="*/ 41 w 95"/>
                <a:gd name="T29" fmla="*/ 107 h 108"/>
                <a:gd name="T30" fmla="*/ 47 w 95"/>
                <a:gd name="T31" fmla="*/ 107 h 108"/>
                <a:gd name="T32" fmla="*/ 53 w 95"/>
                <a:gd name="T33" fmla="*/ 108 h 108"/>
                <a:gd name="T34" fmla="*/ 56 w 95"/>
                <a:gd name="T35" fmla="*/ 107 h 108"/>
                <a:gd name="T36" fmla="*/ 61 w 95"/>
                <a:gd name="T37" fmla="*/ 104 h 108"/>
                <a:gd name="T38" fmla="*/ 68 w 95"/>
                <a:gd name="T39" fmla="*/ 100 h 108"/>
                <a:gd name="T40" fmla="*/ 61 w 95"/>
                <a:gd name="T41" fmla="*/ 82 h 108"/>
                <a:gd name="T42" fmla="*/ 65 w 95"/>
                <a:gd name="T43" fmla="*/ 80 h 108"/>
                <a:gd name="T44" fmla="*/ 68 w 95"/>
                <a:gd name="T45" fmla="*/ 81 h 108"/>
                <a:gd name="T46" fmla="*/ 70 w 95"/>
                <a:gd name="T47" fmla="*/ 81 h 108"/>
                <a:gd name="T48" fmla="*/ 73 w 95"/>
                <a:gd name="T49" fmla="*/ 78 h 108"/>
                <a:gd name="T50" fmla="*/ 77 w 95"/>
                <a:gd name="T51" fmla="*/ 77 h 108"/>
                <a:gd name="T52" fmla="*/ 81 w 95"/>
                <a:gd name="T53" fmla="*/ 73 h 108"/>
                <a:gd name="T54" fmla="*/ 81 w 95"/>
                <a:gd name="T55" fmla="*/ 65 h 108"/>
                <a:gd name="T56" fmla="*/ 81 w 95"/>
                <a:gd name="T57" fmla="*/ 62 h 108"/>
                <a:gd name="T58" fmla="*/ 83 w 95"/>
                <a:gd name="T59" fmla="*/ 61 h 108"/>
                <a:gd name="T60" fmla="*/ 85 w 95"/>
                <a:gd name="T61" fmla="*/ 59 h 108"/>
                <a:gd name="T62" fmla="*/ 85 w 95"/>
                <a:gd name="T63" fmla="*/ 55 h 108"/>
                <a:gd name="T64" fmla="*/ 85 w 95"/>
                <a:gd name="T65" fmla="*/ 53 h 108"/>
                <a:gd name="T66" fmla="*/ 87 w 95"/>
                <a:gd name="T67" fmla="*/ 50 h 108"/>
                <a:gd name="T68" fmla="*/ 91 w 95"/>
                <a:gd name="T69" fmla="*/ 44 h 108"/>
                <a:gd name="T70" fmla="*/ 93 w 95"/>
                <a:gd name="T71" fmla="*/ 35 h 108"/>
                <a:gd name="T72" fmla="*/ 95 w 95"/>
                <a:gd name="T73" fmla="*/ 23 h 108"/>
                <a:gd name="T74" fmla="*/ 89 w 95"/>
                <a:gd name="T75" fmla="*/ 13 h 108"/>
                <a:gd name="T76" fmla="*/ 81 w 95"/>
                <a:gd name="T77" fmla="*/ 8 h 108"/>
                <a:gd name="T78" fmla="*/ 79 w 95"/>
                <a:gd name="T79" fmla="*/ 5 h 108"/>
                <a:gd name="T80" fmla="*/ 76 w 95"/>
                <a:gd name="T81" fmla="*/ 5 h 108"/>
                <a:gd name="T82" fmla="*/ 69 w 95"/>
                <a:gd name="T83" fmla="*/ 3 h 108"/>
                <a:gd name="T84" fmla="*/ 61 w 95"/>
                <a:gd name="T85" fmla="*/ 0 h 108"/>
                <a:gd name="T86" fmla="*/ 54 w 95"/>
                <a:gd name="T87" fmla="*/ 3 h 108"/>
                <a:gd name="T88" fmla="*/ 47 w 95"/>
                <a:gd name="T89" fmla="*/ 15 h 108"/>
                <a:gd name="T90" fmla="*/ 39 w 95"/>
                <a:gd name="T91" fmla="*/ 25 h 108"/>
                <a:gd name="T92" fmla="*/ 34 w 95"/>
                <a:gd name="T93" fmla="*/ 27 h 108"/>
                <a:gd name="T94" fmla="*/ 30 w 95"/>
                <a:gd name="T95" fmla="*/ 25 h 108"/>
                <a:gd name="T96" fmla="*/ 26 w 95"/>
                <a:gd name="T97" fmla="*/ 25 h 108"/>
                <a:gd name="T98" fmla="*/ 22 w 95"/>
                <a:gd name="T99" fmla="*/ 28 h 108"/>
                <a:gd name="T100" fmla="*/ 19 w 95"/>
                <a:gd name="T101" fmla="*/ 34 h 108"/>
                <a:gd name="T102" fmla="*/ 18 w 95"/>
                <a:gd name="T103" fmla="*/ 42 h 108"/>
                <a:gd name="T104" fmla="*/ 14 w 95"/>
                <a:gd name="T105" fmla="*/ 50 h 108"/>
                <a:gd name="T106" fmla="*/ 7 w 95"/>
                <a:gd name="T107" fmla="*/ 55 h 108"/>
                <a:gd name="T108" fmla="*/ 4 w 95"/>
                <a:gd name="T109" fmla="*/ 59 h 108"/>
                <a:gd name="T110" fmla="*/ 4 w 95"/>
                <a:gd name="T111" fmla="*/ 66 h 108"/>
                <a:gd name="T112" fmla="*/ 4 w 95"/>
                <a:gd name="T113" fmla="*/ 74 h 108"/>
                <a:gd name="T114" fmla="*/ 0 w 95"/>
                <a:gd name="T115" fmla="*/ 80 h 108"/>
                <a:gd name="T116" fmla="*/ 4 w 95"/>
                <a:gd name="T117" fmla="*/ 81 h 108"/>
                <a:gd name="T118" fmla="*/ 19 w 95"/>
                <a:gd name="T119" fmla="*/ 81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5" h="108">
                  <a:moveTo>
                    <a:pt x="23" y="82"/>
                  </a:moveTo>
                  <a:lnTo>
                    <a:pt x="25" y="82"/>
                  </a:lnTo>
                  <a:lnTo>
                    <a:pt x="26" y="82"/>
                  </a:lnTo>
                  <a:lnTo>
                    <a:pt x="29" y="82"/>
                  </a:lnTo>
                  <a:lnTo>
                    <a:pt x="30" y="81"/>
                  </a:lnTo>
                  <a:lnTo>
                    <a:pt x="31" y="81"/>
                  </a:lnTo>
                  <a:lnTo>
                    <a:pt x="33" y="81"/>
                  </a:lnTo>
                  <a:lnTo>
                    <a:pt x="34" y="80"/>
                  </a:lnTo>
                  <a:lnTo>
                    <a:pt x="35" y="80"/>
                  </a:lnTo>
                  <a:lnTo>
                    <a:pt x="38" y="78"/>
                  </a:lnTo>
                  <a:lnTo>
                    <a:pt x="41" y="77"/>
                  </a:lnTo>
                  <a:lnTo>
                    <a:pt x="41" y="77"/>
                  </a:lnTo>
                  <a:lnTo>
                    <a:pt x="42" y="77"/>
                  </a:lnTo>
                  <a:lnTo>
                    <a:pt x="43" y="77"/>
                  </a:lnTo>
                  <a:lnTo>
                    <a:pt x="43" y="77"/>
                  </a:lnTo>
                  <a:lnTo>
                    <a:pt x="43" y="77"/>
                  </a:lnTo>
                  <a:lnTo>
                    <a:pt x="43" y="77"/>
                  </a:lnTo>
                  <a:lnTo>
                    <a:pt x="43" y="78"/>
                  </a:lnTo>
                  <a:lnTo>
                    <a:pt x="43" y="78"/>
                  </a:lnTo>
                  <a:lnTo>
                    <a:pt x="42" y="81"/>
                  </a:lnTo>
                  <a:lnTo>
                    <a:pt x="41" y="82"/>
                  </a:lnTo>
                  <a:lnTo>
                    <a:pt x="39" y="85"/>
                  </a:lnTo>
                  <a:lnTo>
                    <a:pt x="38" y="88"/>
                  </a:lnTo>
                  <a:lnTo>
                    <a:pt x="37" y="89"/>
                  </a:lnTo>
                  <a:lnTo>
                    <a:pt x="37" y="89"/>
                  </a:lnTo>
                  <a:lnTo>
                    <a:pt x="37" y="90"/>
                  </a:lnTo>
                  <a:lnTo>
                    <a:pt x="37" y="92"/>
                  </a:lnTo>
                  <a:lnTo>
                    <a:pt x="37" y="92"/>
                  </a:lnTo>
                  <a:lnTo>
                    <a:pt x="37" y="92"/>
                  </a:lnTo>
                  <a:lnTo>
                    <a:pt x="37" y="93"/>
                  </a:lnTo>
                  <a:lnTo>
                    <a:pt x="38" y="93"/>
                  </a:lnTo>
                  <a:lnTo>
                    <a:pt x="38" y="93"/>
                  </a:lnTo>
                  <a:lnTo>
                    <a:pt x="39" y="94"/>
                  </a:lnTo>
                  <a:lnTo>
                    <a:pt x="39" y="94"/>
                  </a:lnTo>
                  <a:lnTo>
                    <a:pt x="41" y="93"/>
                  </a:lnTo>
                  <a:lnTo>
                    <a:pt x="42" y="93"/>
                  </a:lnTo>
                  <a:lnTo>
                    <a:pt x="43" y="93"/>
                  </a:lnTo>
                  <a:lnTo>
                    <a:pt x="45" y="94"/>
                  </a:lnTo>
                  <a:lnTo>
                    <a:pt x="45" y="94"/>
                  </a:lnTo>
                  <a:lnTo>
                    <a:pt x="45" y="94"/>
                  </a:lnTo>
                  <a:lnTo>
                    <a:pt x="45" y="94"/>
                  </a:lnTo>
                  <a:lnTo>
                    <a:pt x="45" y="94"/>
                  </a:lnTo>
                  <a:lnTo>
                    <a:pt x="45" y="96"/>
                  </a:lnTo>
                  <a:lnTo>
                    <a:pt x="45" y="96"/>
                  </a:lnTo>
                  <a:lnTo>
                    <a:pt x="45" y="96"/>
                  </a:lnTo>
                  <a:lnTo>
                    <a:pt x="43" y="97"/>
                  </a:lnTo>
                  <a:lnTo>
                    <a:pt x="42" y="98"/>
                  </a:lnTo>
                  <a:lnTo>
                    <a:pt x="41" y="100"/>
                  </a:lnTo>
                  <a:lnTo>
                    <a:pt x="38" y="100"/>
                  </a:lnTo>
                  <a:lnTo>
                    <a:pt x="37" y="101"/>
                  </a:lnTo>
                  <a:lnTo>
                    <a:pt x="34" y="101"/>
                  </a:lnTo>
                  <a:lnTo>
                    <a:pt x="31" y="102"/>
                  </a:lnTo>
                  <a:lnTo>
                    <a:pt x="30" y="102"/>
                  </a:lnTo>
                  <a:lnTo>
                    <a:pt x="31" y="104"/>
                  </a:lnTo>
                  <a:lnTo>
                    <a:pt x="33" y="105"/>
                  </a:lnTo>
                  <a:lnTo>
                    <a:pt x="34" y="107"/>
                  </a:lnTo>
                  <a:lnTo>
                    <a:pt x="35" y="107"/>
                  </a:lnTo>
                  <a:lnTo>
                    <a:pt x="38" y="107"/>
                  </a:lnTo>
                  <a:lnTo>
                    <a:pt x="39" y="107"/>
                  </a:lnTo>
                  <a:lnTo>
                    <a:pt x="41" y="107"/>
                  </a:lnTo>
                  <a:lnTo>
                    <a:pt x="43" y="107"/>
                  </a:lnTo>
                  <a:lnTo>
                    <a:pt x="43" y="107"/>
                  </a:lnTo>
                  <a:lnTo>
                    <a:pt x="46" y="107"/>
                  </a:lnTo>
                  <a:lnTo>
                    <a:pt x="47" y="107"/>
                  </a:lnTo>
                  <a:lnTo>
                    <a:pt x="50" y="107"/>
                  </a:lnTo>
                  <a:lnTo>
                    <a:pt x="50" y="108"/>
                  </a:lnTo>
                  <a:lnTo>
                    <a:pt x="52" y="108"/>
                  </a:lnTo>
                  <a:lnTo>
                    <a:pt x="53" y="108"/>
                  </a:lnTo>
                  <a:lnTo>
                    <a:pt x="53" y="108"/>
                  </a:lnTo>
                  <a:lnTo>
                    <a:pt x="54" y="107"/>
                  </a:lnTo>
                  <a:lnTo>
                    <a:pt x="54" y="107"/>
                  </a:lnTo>
                  <a:lnTo>
                    <a:pt x="56" y="107"/>
                  </a:lnTo>
                  <a:lnTo>
                    <a:pt x="56" y="105"/>
                  </a:lnTo>
                  <a:lnTo>
                    <a:pt x="57" y="105"/>
                  </a:lnTo>
                  <a:lnTo>
                    <a:pt x="58" y="105"/>
                  </a:lnTo>
                  <a:lnTo>
                    <a:pt x="61" y="104"/>
                  </a:lnTo>
                  <a:lnTo>
                    <a:pt x="62" y="104"/>
                  </a:lnTo>
                  <a:lnTo>
                    <a:pt x="64" y="102"/>
                  </a:lnTo>
                  <a:lnTo>
                    <a:pt x="65" y="101"/>
                  </a:lnTo>
                  <a:lnTo>
                    <a:pt x="68" y="100"/>
                  </a:lnTo>
                  <a:lnTo>
                    <a:pt x="68" y="100"/>
                  </a:lnTo>
                  <a:lnTo>
                    <a:pt x="60" y="85"/>
                  </a:lnTo>
                  <a:lnTo>
                    <a:pt x="61" y="84"/>
                  </a:lnTo>
                  <a:lnTo>
                    <a:pt x="61" y="82"/>
                  </a:lnTo>
                  <a:lnTo>
                    <a:pt x="62" y="81"/>
                  </a:lnTo>
                  <a:lnTo>
                    <a:pt x="64" y="81"/>
                  </a:lnTo>
                  <a:lnTo>
                    <a:pt x="64" y="80"/>
                  </a:lnTo>
                  <a:lnTo>
                    <a:pt x="65" y="80"/>
                  </a:lnTo>
                  <a:lnTo>
                    <a:pt x="65" y="80"/>
                  </a:lnTo>
                  <a:lnTo>
                    <a:pt x="66" y="81"/>
                  </a:lnTo>
                  <a:lnTo>
                    <a:pt x="66" y="81"/>
                  </a:lnTo>
                  <a:lnTo>
                    <a:pt x="68" y="81"/>
                  </a:lnTo>
                  <a:lnTo>
                    <a:pt x="68" y="81"/>
                  </a:lnTo>
                  <a:lnTo>
                    <a:pt x="69" y="81"/>
                  </a:lnTo>
                  <a:lnTo>
                    <a:pt x="69" y="81"/>
                  </a:lnTo>
                  <a:lnTo>
                    <a:pt x="70" y="81"/>
                  </a:lnTo>
                  <a:lnTo>
                    <a:pt x="70" y="80"/>
                  </a:lnTo>
                  <a:lnTo>
                    <a:pt x="72" y="80"/>
                  </a:lnTo>
                  <a:lnTo>
                    <a:pt x="72" y="80"/>
                  </a:lnTo>
                  <a:lnTo>
                    <a:pt x="73" y="78"/>
                  </a:lnTo>
                  <a:lnTo>
                    <a:pt x="74" y="78"/>
                  </a:lnTo>
                  <a:lnTo>
                    <a:pt x="74" y="78"/>
                  </a:lnTo>
                  <a:lnTo>
                    <a:pt x="76" y="77"/>
                  </a:lnTo>
                  <a:lnTo>
                    <a:pt x="77" y="77"/>
                  </a:lnTo>
                  <a:lnTo>
                    <a:pt x="79" y="77"/>
                  </a:lnTo>
                  <a:lnTo>
                    <a:pt x="79" y="77"/>
                  </a:lnTo>
                  <a:lnTo>
                    <a:pt x="80" y="75"/>
                  </a:lnTo>
                  <a:lnTo>
                    <a:pt x="81" y="73"/>
                  </a:lnTo>
                  <a:lnTo>
                    <a:pt x="81" y="70"/>
                  </a:lnTo>
                  <a:lnTo>
                    <a:pt x="81" y="69"/>
                  </a:lnTo>
                  <a:lnTo>
                    <a:pt x="81" y="66"/>
                  </a:lnTo>
                  <a:lnTo>
                    <a:pt x="81" y="65"/>
                  </a:lnTo>
                  <a:lnTo>
                    <a:pt x="81" y="65"/>
                  </a:lnTo>
                  <a:lnTo>
                    <a:pt x="81" y="63"/>
                  </a:lnTo>
                  <a:lnTo>
                    <a:pt x="81" y="63"/>
                  </a:lnTo>
                  <a:lnTo>
                    <a:pt x="81" y="62"/>
                  </a:lnTo>
                  <a:lnTo>
                    <a:pt x="83" y="62"/>
                  </a:lnTo>
                  <a:lnTo>
                    <a:pt x="83" y="62"/>
                  </a:lnTo>
                  <a:lnTo>
                    <a:pt x="83" y="61"/>
                  </a:lnTo>
                  <a:lnTo>
                    <a:pt x="83" y="61"/>
                  </a:lnTo>
                  <a:lnTo>
                    <a:pt x="84" y="61"/>
                  </a:lnTo>
                  <a:lnTo>
                    <a:pt x="84" y="61"/>
                  </a:lnTo>
                  <a:lnTo>
                    <a:pt x="84" y="59"/>
                  </a:lnTo>
                  <a:lnTo>
                    <a:pt x="85" y="59"/>
                  </a:lnTo>
                  <a:lnTo>
                    <a:pt x="85" y="58"/>
                  </a:lnTo>
                  <a:lnTo>
                    <a:pt x="85" y="58"/>
                  </a:lnTo>
                  <a:lnTo>
                    <a:pt x="85" y="57"/>
                  </a:lnTo>
                  <a:lnTo>
                    <a:pt x="85" y="55"/>
                  </a:lnTo>
                  <a:lnTo>
                    <a:pt x="85" y="55"/>
                  </a:lnTo>
                  <a:lnTo>
                    <a:pt x="85" y="54"/>
                  </a:lnTo>
                  <a:lnTo>
                    <a:pt x="85" y="53"/>
                  </a:lnTo>
                  <a:lnTo>
                    <a:pt x="85" y="53"/>
                  </a:lnTo>
                  <a:lnTo>
                    <a:pt x="85" y="51"/>
                  </a:lnTo>
                  <a:lnTo>
                    <a:pt x="85" y="51"/>
                  </a:lnTo>
                  <a:lnTo>
                    <a:pt x="87" y="50"/>
                  </a:lnTo>
                  <a:lnTo>
                    <a:pt x="87" y="50"/>
                  </a:lnTo>
                  <a:lnTo>
                    <a:pt x="88" y="48"/>
                  </a:lnTo>
                  <a:lnTo>
                    <a:pt x="89" y="47"/>
                  </a:lnTo>
                  <a:lnTo>
                    <a:pt x="89" y="46"/>
                  </a:lnTo>
                  <a:lnTo>
                    <a:pt x="91" y="44"/>
                  </a:lnTo>
                  <a:lnTo>
                    <a:pt x="91" y="43"/>
                  </a:lnTo>
                  <a:lnTo>
                    <a:pt x="92" y="40"/>
                  </a:lnTo>
                  <a:lnTo>
                    <a:pt x="92" y="38"/>
                  </a:lnTo>
                  <a:lnTo>
                    <a:pt x="93" y="35"/>
                  </a:lnTo>
                  <a:lnTo>
                    <a:pt x="93" y="32"/>
                  </a:lnTo>
                  <a:lnTo>
                    <a:pt x="93" y="28"/>
                  </a:lnTo>
                  <a:lnTo>
                    <a:pt x="95" y="25"/>
                  </a:lnTo>
                  <a:lnTo>
                    <a:pt x="95" y="23"/>
                  </a:lnTo>
                  <a:lnTo>
                    <a:pt x="95" y="17"/>
                  </a:lnTo>
                  <a:lnTo>
                    <a:pt x="93" y="17"/>
                  </a:lnTo>
                  <a:lnTo>
                    <a:pt x="91" y="15"/>
                  </a:lnTo>
                  <a:lnTo>
                    <a:pt x="89" y="13"/>
                  </a:lnTo>
                  <a:lnTo>
                    <a:pt x="87" y="12"/>
                  </a:lnTo>
                  <a:lnTo>
                    <a:pt x="85" y="11"/>
                  </a:lnTo>
                  <a:lnTo>
                    <a:pt x="83" y="9"/>
                  </a:lnTo>
                  <a:lnTo>
                    <a:pt x="81" y="8"/>
                  </a:lnTo>
                  <a:lnTo>
                    <a:pt x="80" y="7"/>
                  </a:lnTo>
                  <a:lnTo>
                    <a:pt x="80" y="7"/>
                  </a:lnTo>
                  <a:lnTo>
                    <a:pt x="79" y="5"/>
                  </a:lnTo>
                  <a:lnTo>
                    <a:pt x="79" y="5"/>
                  </a:lnTo>
                  <a:lnTo>
                    <a:pt x="77" y="7"/>
                  </a:lnTo>
                  <a:lnTo>
                    <a:pt x="77" y="7"/>
                  </a:lnTo>
                  <a:lnTo>
                    <a:pt x="77" y="7"/>
                  </a:lnTo>
                  <a:lnTo>
                    <a:pt x="76" y="5"/>
                  </a:lnTo>
                  <a:lnTo>
                    <a:pt x="74" y="5"/>
                  </a:lnTo>
                  <a:lnTo>
                    <a:pt x="73" y="5"/>
                  </a:lnTo>
                  <a:lnTo>
                    <a:pt x="70" y="4"/>
                  </a:lnTo>
                  <a:lnTo>
                    <a:pt x="69" y="3"/>
                  </a:lnTo>
                  <a:lnTo>
                    <a:pt x="66" y="1"/>
                  </a:lnTo>
                  <a:lnTo>
                    <a:pt x="64" y="0"/>
                  </a:lnTo>
                  <a:lnTo>
                    <a:pt x="62" y="0"/>
                  </a:lnTo>
                  <a:lnTo>
                    <a:pt x="61" y="0"/>
                  </a:lnTo>
                  <a:lnTo>
                    <a:pt x="58" y="0"/>
                  </a:lnTo>
                  <a:lnTo>
                    <a:pt x="57" y="1"/>
                  </a:lnTo>
                  <a:lnTo>
                    <a:pt x="56" y="1"/>
                  </a:lnTo>
                  <a:lnTo>
                    <a:pt x="54" y="3"/>
                  </a:lnTo>
                  <a:lnTo>
                    <a:pt x="53" y="5"/>
                  </a:lnTo>
                  <a:lnTo>
                    <a:pt x="52" y="8"/>
                  </a:lnTo>
                  <a:lnTo>
                    <a:pt x="49" y="12"/>
                  </a:lnTo>
                  <a:lnTo>
                    <a:pt x="47" y="15"/>
                  </a:lnTo>
                  <a:lnTo>
                    <a:pt x="45" y="19"/>
                  </a:lnTo>
                  <a:lnTo>
                    <a:pt x="42" y="21"/>
                  </a:lnTo>
                  <a:lnTo>
                    <a:pt x="41" y="24"/>
                  </a:lnTo>
                  <a:lnTo>
                    <a:pt x="39" y="25"/>
                  </a:lnTo>
                  <a:lnTo>
                    <a:pt x="38" y="25"/>
                  </a:lnTo>
                  <a:lnTo>
                    <a:pt x="37" y="27"/>
                  </a:lnTo>
                  <a:lnTo>
                    <a:pt x="35" y="27"/>
                  </a:lnTo>
                  <a:lnTo>
                    <a:pt x="34" y="27"/>
                  </a:lnTo>
                  <a:lnTo>
                    <a:pt x="33" y="27"/>
                  </a:lnTo>
                  <a:lnTo>
                    <a:pt x="31" y="27"/>
                  </a:lnTo>
                  <a:lnTo>
                    <a:pt x="31" y="27"/>
                  </a:lnTo>
                  <a:lnTo>
                    <a:pt x="30" y="25"/>
                  </a:lnTo>
                  <a:lnTo>
                    <a:pt x="29" y="25"/>
                  </a:lnTo>
                  <a:lnTo>
                    <a:pt x="27" y="25"/>
                  </a:lnTo>
                  <a:lnTo>
                    <a:pt x="26" y="25"/>
                  </a:lnTo>
                  <a:lnTo>
                    <a:pt x="26" y="25"/>
                  </a:lnTo>
                  <a:lnTo>
                    <a:pt x="25" y="25"/>
                  </a:lnTo>
                  <a:lnTo>
                    <a:pt x="23" y="27"/>
                  </a:lnTo>
                  <a:lnTo>
                    <a:pt x="23" y="27"/>
                  </a:lnTo>
                  <a:lnTo>
                    <a:pt x="22" y="28"/>
                  </a:lnTo>
                  <a:lnTo>
                    <a:pt x="20" y="30"/>
                  </a:lnTo>
                  <a:lnTo>
                    <a:pt x="19" y="31"/>
                  </a:lnTo>
                  <a:lnTo>
                    <a:pt x="19" y="32"/>
                  </a:lnTo>
                  <a:lnTo>
                    <a:pt x="19" y="34"/>
                  </a:lnTo>
                  <a:lnTo>
                    <a:pt x="19" y="34"/>
                  </a:lnTo>
                  <a:lnTo>
                    <a:pt x="18" y="36"/>
                  </a:lnTo>
                  <a:lnTo>
                    <a:pt x="18" y="39"/>
                  </a:lnTo>
                  <a:lnTo>
                    <a:pt x="18" y="42"/>
                  </a:lnTo>
                  <a:lnTo>
                    <a:pt x="18" y="43"/>
                  </a:lnTo>
                  <a:lnTo>
                    <a:pt x="16" y="46"/>
                  </a:lnTo>
                  <a:lnTo>
                    <a:pt x="15" y="47"/>
                  </a:lnTo>
                  <a:lnTo>
                    <a:pt x="14" y="50"/>
                  </a:lnTo>
                  <a:lnTo>
                    <a:pt x="12" y="51"/>
                  </a:lnTo>
                  <a:lnTo>
                    <a:pt x="10" y="53"/>
                  </a:lnTo>
                  <a:lnTo>
                    <a:pt x="7" y="55"/>
                  </a:lnTo>
                  <a:lnTo>
                    <a:pt x="7" y="55"/>
                  </a:lnTo>
                  <a:lnTo>
                    <a:pt x="7" y="55"/>
                  </a:lnTo>
                  <a:lnTo>
                    <a:pt x="6" y="57"/>
                  </a:lnTo>
                  <a:lnTo>
                    <a:pt x="6" y="57"/>
                  </a:lnTo>
                  <a:lnTo>
                    <a:pt x="4" y="59"/>
                  </a:lnTo>
                  <a:lnTo>
                    <a:pt x="4" y="61"/>
                  </a:lnTo>
                  <a:lnTo>
                    <a:pt x="4" y="62"/>
                  </a:lnTo>
                  <a:lnTo>
                    <a:pt x="4" y="65"/>
                  </a:lnTo>
                  <a:lnTo>
                    <a:pt x="4" y="66"/>
                  </a:lnTo>
                  <a:lnTo>
                    <a:pt x="4" y="69"/>
                  </a:lnTo>
                  <a:lnTo>
                    <a:pt x="4" y="71"/>
                  </a:lnTo>
                  <a:lnTo>
                    <a:pt x="4" y="74"/>
                  </a:lnTo>
                  <a:lnTo>
                    <a:pt x="4" y="74"/>
                  </a:lnTo>
                  <a:lnTo>
                    <a:pt x="4" y="75"/>
                  </a:lnTo>
                  <a:lnTo>
                    <a:pt x="3" y="77"/>
                  </a:lnTo>
                  <a:lnTo>
                    <a:pt x="2" y="78"/>
                  </a:lnTo>
                  <a:lnTo>
                    <a:pt x="0" y="80"/>
                  </a:lnTo>
                  <a:lnTo>
                    <a:pt x="0" y="80"/>
                  </a:lnTo>
                  <a:lnTo>
                    <a:pt x="0" y="80"/>
                  </a:lnTo>
                  <a:lnTo>
                    <a:pt x="2" y="81"/>
                  </a:lnTo>
                  <a:lnTo>
                    <a:pt x="4" y="81"/>
                  </a:lnTo>
                  <a:lnTo>
                    <a:pt x="7" y="81"/>
                  </a:lnTo>
                  <a:lnTo>
                    <a:pt x="11" y="81"/>
                  </a:lnTo>
                  <a:lnTo>
                    <a:pt x="15" y="81"/>
                  </a:lnTo>
                  <a:lnTo>
                    <a:pt x="19" y="81"/>
                  </a:lnTo>
                  <a:lnTo>
                    <a:pt x="23" y="82"/>
                  </a:lnTo>
                  <a:lnTo>
                    <a:pt x="23" y="82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92" name="Freeform 102"/>
            <p:cNvSpPr>
              <a:spLocks/>
            </p:cNvSpPr>
            <p:nvPr/>
          </p:nvSpPr>
          <p:spPr bwMode="auto">
            <a:xfrm>
              <a:off x="5420471" y="3003417"/>
              <a:ext cx="51791" cy="47288"/>
            </a:xfrm>
            <a:custGeom>
              <a:avLst/>
              <a:gdLst>
                <a:gd name="T0" fmla="*/ 13 w 23"/>
                <a:gd name="T1" fmla="*/ 2 h 21"/>
                <a:gd name="T2" fmla="*/ 9 w 23"/>
                <a:gd name="T3" fmla="*/ 0 h 21"/>
                <a:gd name="T4" fmla="*/ 6 w 23"/>
                <a:gd name="T5" fmla="*/ 2 h 21"/>
                <a:gd name="T6" fmla="*/ 5 w 23"/>
                <a:gd name="T7" fmla="*/ 2 h 21"/>
                <a:gd name="T8" fmla="*/ 5 w 23"/>
                <a:gd name="T9" fmla="*/ 3 h 21"/>
                <a:gd name="T10" fmla="*/ 3 w 23"/>
                <a:gd name="T11" fmla="*/ 4 h 21"/>
                <a:gd name="T12" fmla="*/ 3 w 23"/>
                <a:gd name="T13" fmla="*/ 7 h 21"/>
                <a:gd name="T14" fmla="*/ 2 w 23"/>
                <a:gd name="T15" fmla="*/ 11 h 21"/>
                <a:gd name="T16" fmla="*/ 0 w 23"/>
                <a:gd name="T17" fmla="*/ 14 h 21"/>
                <a:gd name="T18" fmla="*/ 0 w 23"/>
                <a:gd name="T19" fmla="*/ 15 h 21"/>
                <a:gd name="T20" fmla="*/ 0 w 23"/>
                <a:gd name="T21" fmla="*/ 17 h 21"/>
                <a:gd name="T22" fmla="*/ 0 w 23"/>
                <a:gd name="T23" fmla="*/ 18 h 21"/>
                <a:gd name="T24" fmla="*/ 2 w 23"/>
                <a:gd name="T25" fmla="*/ 19 h 21"/>
                <a:gd name="T26" fmla="*/ 3 w 23"/>
                <a:gd name="T27" fmla="*/ 19 h 21"/>
                <a:gd name="T28" fmla="*/ 5 w 23"/>
                <a:gd name="T29" fmla="*/ 21 h 21"/>
                <a:gd name="T30" fmla="*/ 7 w 23"/>
                <a:gd name="T31" fmla="*/ 21 h 21"/>
                <a:gd name="T32" fmla="*/ 10 w 23"/>
                <a:gd name="T33" fmla="*/ 19 h 21"/>
                <a:gd name="T34" fmla="*/ 15 w 23"/>
                <a:gd name="T35" fmla="*/ 18 h 21"/>
                <a:gd name="T36" fmla="*/ 21 w 23"/>
                <a:gd name="T37" fmla="*/ 17 h 21"/>
                <a:gd name="T38" fmla="*/ 23 w 23"/>
                <a:gd name="T39" fmla="*/ 17 h 21"/>
                <a:gd name="T40" fmla="*/ 23 w 23"/>
                <a:gd name="T41" fmla="*/ 15 h 21"/>
                <a:gd name="T42" fmla="*/ 23 w 23"/>
                <a:gd name="T43" fmla="*/ 15 h 21"/>
                <a:gd name="T44" fmla="*/ 23 w 23"/>
                <a:gd name="T45" fmla="*/ 15 h 21"/>
                <a:gd name="T46" fmla="*/ 21 w 23"/>
                <a:gd name="T47" fmla="*/ 14 h 21"/>
                <a:gd name="T48" fmla="*/ 18 w 23"/>
                <a:gd name="T49" fmla="*/ 14 h 21"/>
                <a:gd name="T50" fmla="*/ 17 w 23"/>
                <a:gd name="T51" fmla="*/ 14 h 21"/>
                <a:gd name="T52" fmla="*/ 17 w 23"/>
                <a:gd name="T53" fmla="*/ 12 h 21"/>
                <a:gd name="T54" fmla="*/ 17 w 23"/>
                <a:gd name="T55" fmla="*/ 10 h 21"/>
                <a:gd name="T56" fmla="*/ 18 w 23"/>
                <a:gd name="T57" fmla="*/ 8 h 21"/>
                <a:gd name="T58" fmla="*/ 18 w 23"/>
                <a:gd name="T59" fmla="*/ 6 h 21"/>
                <a:gd name="T60" fmla="*/ 17 w 23"/>
                <a:gd name="T61" fmla="*/ 4 h 21"/>
                <a:gd name="T62" fmla="*/ 15 w 23"/>
                <a:gd name="T63" fmla="*/ 3 h 21"/>
                <a:gd name="T64" fmla="*/ 14 w 23"/>
                <a:gd name="T65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" h="21">
                  <a:moveTo>
                    <a:pt x="14" y="2"/>
                  </a:moveTo>
                  <a:lnTo>
                    <a:pt x="13" y="2"/>
                  </a:lnTo>
                  <a:lnTo>
                    <a:pt x="10" y="0"/>
                  </a:lnTo>
                  <a:lnTo>
                    <a:pt x="9" y="0"/>
                  </a:lnTo>
                  <a:lnTo>
                    <a:pt x="6" y="0"/>
                  </a:lnTo>
                  <a:lnTo>
                    <a:pt x="6" y="2"/>
                  </a:lnTo>
                  <a:lnTo>
                    <a:pt x="6" y="2"/>
                  </a:lnTo>
                  <a:lnTo>
                    <a:pt x="5" y="2"/>
                  </a:lnTo>
                  <a:lnTo>
                    <a:pt x="5" y="3"/>
                  </a:lnTo>
                  <a:lnTo>
                    <a:pt x="5" y="3"/>
                  </a:lnTo>
                  <a:lnTo>
                    <a:pt x="5" y="4"/>
                  </a:lnTo>
                  <a:lnTo>
                    <a:pt x="3" y="4"/>
                  </a:lnTo>
                  <a:lnTo>
                    <a:pt x="3" y="6"/>
                  </a:lnTo>
                  <a:lnTo>
                    <a:pt x="3" y="7"/>
                  </a:lnTo>
                  <a:lnTo>
                    <a:pt x="3" y="10"/>
                  </a:lnTo>
                  <a:lnTo>
                    <a:pt x="2" y="11"/>
                  </a:lnTo>
                  <a:lnTo>
                    <a:pt x="0" y="12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0" y="17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0" y="19"/>
                  </a:lnTo>
                  <a:lnTo>
                    <a:pt x="2" y="19"/>
                  </a:lnTo>
                  <a:lnTo>
                    <a:pt x="2" y="19"/>
                  </a:lnTo>
                  <a:lnTo>
                    <a:pt x="3" y="19"/>
                  </a:lnTo>
                  <a:lnTo>
                    <a:pt x="5" y="21"/>
                  </a:lnTo>
                  <a:lnTo>
                    <a:pt x="5" y="21"/>
                  </a:lnTo>
                  <a:lnTo>
                    <a:pt x="6" y="21"/>
                  </a:lnTo>
                  <a:lnTo>
                    <a:pt x="7" y="21"/>
                  </a:lnTo>
                  <a:lnTo>
                    <a:pt x="9" y="21"/>
                  </a:lnTo>
                  <a:lnTo>
                    <a:pt x="10" y="19"/>
                  </a:lnTo>
                  <a:lnTo>
                    <a:pt x="13" y="19"/>
                  </a:lnTo>
                  <a:lnTo>
                    <a:pt x="15" y="18"/>
                  </a:lnTo>
                  <a:lnTo>
                    <a:pt x="18" y="18"/>
                  </a:lnTo>
                  <a:lnTo>
                    <a:pt x="21" y="17"/>
                  </a:lnTo>
                  <a:lnTo>
                    <a:pt x="22" y="17"/>
                  </a:lnTo>
                  <a:lnTo>
                    <a:pt x="23" y="17"/>
                  </a:lnTo>
                  <a:lnTo>
                    <a:pt x="23" y="17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2" y="14"/>
                  </a:lnTo>
                  <a:lnTo>
                    <a:pt x="21" y="14"/>
                  </a:lnTo>
                  <a:lnTo>
                    <a:pt x="19" y="14"/>
                  </a:lnTo>
                  <a:lnTo>
                    <a:pt x="18" y="14"/>
                  </a:lnTo>
                  <a:lnTo>
                    <a:pt x="18" y="14"/>
                  </a:lnTo>
                  <a:lnTo>
                    <a:pt x="17" y="14"/>
                  </a:lnTo>
                  <a:lnTo>
                    <a:pt x="17" y="12"/>
                  </a:lnTo>
                  <a:lnTo>
                    <a:pt x="17" y="12"/>
                  </a:lnTo>
                  <a:lnTo>
                    <a:pt x="17" y="11"/>
                  </a:lnTo>
                  <a:lnTo>
                    <a:pt x="17" y="10"/>
                  </a:lnTo>
                  <a:lnTo>
                    <a:pt x="18" y="8"/>
                  </a:lnTo>
                  <a:lnTo>
                    <a:pt x="18" y="8"/>
                  </a:lnTo>
                  <a:lnTo>
                    <a:pt x="18" y="7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17" y="4"/>
                  </a:lnTo>
                  <a:lnTo>
                    <a:pt x="17" y="3"/>
                  </a:lnTo>
                  <a:lnTo>
                    <a:pt x="15" y="3"/>
                  </a:lnTo>
                  <a:lnTo>
                    <a:pt x="14" y="2"/>
                  </a:lnTo>
                  <a:lnTo>
                    <a:pt x="14" y="2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93" name="Freeform 103"/>
            <p:cNvSpPr>
              <a:spLocks/>
            </p:cNvSpPr>
            <p:nvPr/>
          </p:nvSpPr>
          <p:spPr bwMode="auto">
            <a:xfrm>
              <a:off x="5420471" y="3003417"/>
              <a:ext cx="51791" cy="47288"/>
            </a:xfrm>
            <a:custGeom>
              <a:avLst/>
              <a:gdLst>
                <a:gd name="T0" fmla="*/ 2 w 23"/>
                <a:gd name="T1" fmla="*/ 11 h 21"/>
                <a:gd name="T2" fmla="*/ 3 w 23"/>
                <a:gd name="T3" fmla="*/ 7 h 21"/>
                <a:gd name="T4" fmla="*/ 5 w 23"/>
                <a:gd name="T5" fmla="*/ 4 h 21"/>
                <a:gd name="T6" fmla="*/ 5 w 23"/>
                <a:gd name="T7" fmla="*/ 3 h 21"/>
                <a:gd name="T8" fmla="*/ 5 w 23"/>
                <a:gd name="T9" fmla="*/ 2 h 21"/>
                <a:gd name="T10" fmla="*/ 6 w 23"/>
                <a:gd name="T11" fmla="*/ 2 h 21"/>
                <a:gd name="T12" fmla="*/ 9 w 23"/>
                <a:gd name="T13" fmla="*/ 0 h 21"/>
                <a:gd name="T14" fmla="*/ 13 w 23"/>
                <a:gd name="T15" fmla="*/ 2 h 21"/>
                <a:gd name="T16" fmla="*/ 15 w 23"/>
                <a:gd name="T17" fmla="*/ 3 h 21"/>
                <a:gd name="T18" fmla="*/ 17 w 23"/>
                <a:gd name="T19" fmla="*/ 4 h 21"/>
                <a:gd name="T20" fmla="*/ 18 w 23"/>
                <a:gd name="T21" fmla="*/ 6 h 21"/>
                <a:gd name="T22" fmla="*/ 18 w 23"/>
                <a:gd name="T23" fmla="*/ 8 h 21"/>
                <a:gd name="T24" fmla="*/ 17 w 23"/>
                <a:gd name="T25" fmla="*/ 10 h 21"/>
                <a:gd name="T26" fmla="*/ 17 w 23"/>
                <a:gd name="T27" fmla="*/ 12 h 21"/>
                <a:gd name="T28" fmla="*/ 17 w 23"/>
                <a:gd name="T29" fmla="*/ 14 h 21"/>
                <a:gd name="T30" fmla="*/ 18 w 23"/>
                <a:gd name="T31" fmla="*/ 14 h 21"/>
                <a:gd name="T32" fmla="*/ 21 w 23"/>
                <a:gd name="T33" fmla="*/ 14 h 21"/>
                <a:gd name="T34" fmla="*/ 23 w 23"/>
                <a:gd name="T35" fmla="*/ 15 h 21"/>
                <a:gd name="T36" fmla="*/ 23 w 23"/>
                <a:gd name="T37" fmla="*/ 15 h 21"/>
                <a:gd name="T38" fmla="*/ 23 w 23"/>
                <a:gd name="T39" fmla="*/ 15 h 21"/>
                <a:gd name="T40" fmla="*/ 23 w 23"/>
                <a:gd name="T41" fmla="*/ 17 h 21"/>
                <a:gd name="T42" fmla="*/ 21 w 23"/>
                <a:gd name="T43" fmla="*/ 17 h 21"/>
                <a:gd name="T44" fmla="*/ 15 w 23"/>
                <a:gd name="T45" fmla="*/ 18 h 21"/>
                <a:gd name="T46" fmla="*/ 10 w 23"/>
                <a:gd name="T47" fmla="*/ 19 h 21"/>
                <a:gd name="T48" fmla="*/ 7 w 23"/>
                <a:gd name="T49" fmla="*/ 21 h 21"/>
                <a:gd name="T50" fmla="*/ 6 w 23"/>
                <a:gd name="T51" fmla="*/ 21 h 21"/>
                <a:gd name="T52" fmla="*/ 3 w 23"/>
                <a:gd name="T53" fmla="*/ 19 h 21"/>
                <a:gd name="T54" fmla="*/ 2 w 23"/>
                <a:gd name="T55" fmla="*/ 19 h 21"/>
                <a:gd name="T56" fmla="*/ 0 w 23"/>
                <a:gd name="T57" fmla="*/ 18 h 21"/>
                <a:gd name="T58" fmla="*/ 0 w 23"/>
                <a:gd name="T59" fmla="*/ 17 h 21"/>
                <a:gd name="T60" fmla="*/ 0 w 23"/>
                <a:gd name="T61" fmla="*/ 15 h 21"/>
                <a:gd name="T62" fmla="*/ 0 w 23"/>
                <a:gd name="T63" fmla="*/ 14 h 21"/>
                <a:gd name="T64" fmla="*/ 2 w 23"/>
                <a:gd name="T65" fmla="*/ 1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" h="21">
                  <a:moveTo>
                    <a:pt x="2" y="12"/>
                  </a:moveTo>
                  <a:lnTo>
                    <a:pt x="2" y="11"/>
                  </a:lnTo>
                  <a:lnTo>
                    <a:pt x="3" y="10"/>
                  </a:lnTo>
                  <a:lnTo>
                    <a:pt x="3" y="7"/>
                  </a:lnTo>
                  <a:lnTo>
                    <a:pt x="5" y="6"/>
                  </a:lnTo>
                  <a:lnTo>
                    <a:pt x="5" y="4"/>
                  </a:lnTo>
                  <a:lnTo>
                    <a:pt x="5" y="4"/>
                  </a:lnTo>
                  <a:lnTo>
                    <a:pt x="5" y="3"/>
                  </a:lnTo>
                  <a:lnTo>
                    <a:pt x="5" y="3"/>
                  </a:lnTo>
                  <a:lnTo>
                    <a:pt x="5" y="2"/>
                  </a:lnTo>
                  <a:lnTo>
                    <a:pt x="6" y="2"/>
                  </a:lnTo>
                  <a:lnTo>
                    <a:pt x="6" y="2"/>
                  </a:lnTo>
                  <a:lnTo>
                    <a:pt x="6" y="0"/>
                  </a:lnTo>
                  <a:lnTo>
                    <a:pt x="9" y="0"/>
                  </a:lnTo>
                  <a:lnTo>
                    <a:pt x="10" y="0"/>
                  </a:lnTo>
                  <a:lnTo>
                    <a:pt x="13" y="2"/>
                  </a:lnTo>
                  <a:lnTo>
                    <a:pt x="14" y="2"/>
                  </a:lnTo>
                  <a:lnTo>
                    <a:pt x="15" y="3"/>
                  </a:lnTo>
                  <a:lnTo>
                    <a:pt x="17" y="3"/>
                  </a:lnTo>
                  <a:lnTo>
                    <a:pt x="17" y="4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18" y="7"/>
                  </a:lnTo>
                  <a:lnTo>
                    <a:pt x="18" y="8"/>
                  </a:lnTo>
                  <a:lnTo>
                    <a:pt x="18" y="8"/>
                  </a:lnTo>
                  <a:lnTo>
                    <a:pt x="17" y="10"/>
                  </a:lnTo>
                  <a:lnTo>
                    <a:pt x="17" y="11"/>
                  </a:lnTo>
                  <a:lnTo>
                    <a:pt x="17" y="12"/>
                  </a:lnTo>
                  <a:lnTo>
                    <a:pt x="17" y="12"/>
                  </a:lnTo>
                  <a:lnTo>
                    <a:pt x="17" y="14"/>
                  </a:lnTo>
                  <a:lnTo>
                    <a:pt x="18" y="14"/>
                  </a:lnTo>
                  <a:lnTo>
                    <a:pt x="18" y="14"/>
                  </a:lnTo>
                  <a:lnTo>
                    <a:pt x="19" y="14"/>
                  </a:lnTo>
                  <a:lnTo>
                    <a:pt x="21" y="14"/>
                  </a:lnTo>
                  <a:lnTo>
                    <a:pt x="22" y="14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3" y="17"/>
                  </a:lnTo>
                  <a:lnTo>
                    <a:pt x="23" y="17"/>
                  </a:lnTo>
                  <a:lnTo>
                    <a:pt x="22" y="17"/>
                  </a:lnTo>
                  <a:lnTo>
                    <a:pt x="21" y="17"/>
                  </a:lnTo>
                  <a:lnTo>
                    <a:pt x="18" y="18"/>
                  </a:lnTo>
                  <a:lnTo>
                    <a:pt x="15" y="18"/>
                  </a:lnTo>
                  <a:lnTo>
                    <a:pt x="13" y="19"/>
                  </a:lnTo>
                  <a:lnTo>
                    <a:pt x="10" y="19"/>
                  </a:lnTo>
                  <a:lnTo>
                    <a:pt x="9" y="21"/>
                  </a:lnTo>
                  <a:lnTo>
                    <a:pt x="7" y="21"/>
                  </a:lnTo>
                  <a:lnTo>
                    <a:pt x="6" y="21"/>
                  </a:lnTo>
                  <a:lnTo>
                    <a:pt x="6" y="21"/>
                  </a:lnTo>
                  <a:lnTo>
                    <a:pt x="5" y="21"/>
                  </a:lnTo>
                  <a:lnTo>
                    <a:pt x="3" y="19"/>
                  </a:lnTo>
                  <a:lnTo>
                    <a:pt x="3" y="19"/>
                  </a:lnTo>
                  <a:lnTo>
                    <a:pt x="2" y="19"/>
                  </a:lnTo>
                  <a:lnTo>
                    <a:pt x="2" y="19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2" y="12"/>
                  </a:lnTo>
                  <a:lnTo>
                    <a:pt x="2" y="12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94" name="Freeform 104"/>
            <p:cNvSpPr>
              <a:spLocks/>
            </p:cNvSpPr>
            <p:nvPr/>
          </p:nvSpPr>
          <p:spPr bwMode="auto">
            <a:xfrm>
              <a:off x="4981377" y="3167795"/>
              <a:ext cx="45035" cy="78812"/>
            </a:xfrm>
            <a:custGeom>
              <a:avLst/>
              <a:gdLst>
                <a:gd name="T0" fmla="*/ 16 w 20"/>
                <a:gd name="T1" fmla="*/ 12 h 35"/>
                <a:gd name="T2" fmla="*/ 15 w 20"/>
                <a:gd name="T3" fmla="*/ 8 h 35"/>
                <a:gd name="T4" fmla="*/ 15 w 20"/>
                <a:gd name="T5" fmla="*/ 6 h 35"/>
                <a:gd name="T6" fmla="*/ 13 w 20"/>
                <a:gd name="T7" fmla="*/ 3 h 35"/>
                <a:gd name="T8" fmla="*/ 13 w 20"/>
                <a:gd name="T9" fmla="*/ 2 h 35"/>
                <a:gd name="T10" fmla="*/ 12 w 20"/>
                <a:gd name="T11" fmla="*/ 0 h 35"/>
                <a:gd name="T12" fmla="*/ 10 w 20"/>
                <a:gd name="T13" fmla="*/ 0 h 35"/>
                <a:gd name="T14" fmla="*/ 8 w 20"/>
                <a:gd name="T15" fmla="*/ 2 h 35"/>
                <a:gd name="T16" fmla="*/ 5 w 20"/>
                <a:gd name="T17" fmla="*/ 3 h 35"/>
                <a:gd name="T18" fmla="*/ 4 w 20"/>
                <a:gd name="T19" fmla="*/ 4 h 35"/>
                <a:gd name="T20" fmla="*/ 2 w 20"/>
                <a:gd name="T21" fmla="*/ 4 h 35"/>
                <a:gd name="T22" fmla="*/ 1 w 20"/>
                <a:gd name="T23" fmla="*/ 4 h 35"/>
                <a:gd name="T24" fmla="*/ 0 w 20"/>
                <a:gd name="T25" fmla="*/ 7 h 35"/>
                <a:gd name="T26" fmla="*/ 0 w 20"/>
                <a:gd name="T27" fmla="*/ 11 h 35"/>
                <a:gd name="T28" fmla="*/ 0 w 20"/>
                <a:gd name="T29" fmla="*/ 15 h 35"/>
                <a:gd name="T30" fmla="*/ 0 w 20"/>
                <a:gd name="T31" fmla="*/ 18 h 35"/>
                <a:gd name="T32" fmla="*/ 1 w 20"/>
                <a:gd name="T33" fmla="*/ 21 h 35"/>
                <a:gd name="T34" fmla="*/ 2 w 20"/>
                <a:gd name="T35" fmla="*/ 22 h 35"/>
                <a:gd name="T36" fmla="*/ 2 w 20"/>
                <a:gd name="T37" fmla="*/ 23 h 35"/>
                <a:gd name="T38" fmla="*/ 5 w 20"/>
                <a:gd name="T39" fmla="*/ 23 h 35"/>
                <a:gd name="T40" fmla="*/ 6 w 20"/>
                <a:gd name="T41" fmla="*/ 26 h 35"/>
                <a:gd name="T42" fmla="*/ 8 w 20"/>
                <a:gd name="T43" fmla="*/ 27 h 35"/>
                <a:gd name="T44" fmla="*/ 8 w 20"/>
                <a:gd name="T45" fmla="*/ 30 h 35"/>
                <a:gd name="T46" fmla="*/ 6 w 20"/>
                <a:gd name="T47" fmla="*/ 31 h 35"/>
                <a:gd name="T48" fmla="*/ 6 w 20"/>
                <a:gd name="T49" fmla="*/ 33 h 35"/>
                <a:gd name="T50" fmla="*/ 8 w 20"/>
                <a:gd name="T51" fmla="*/ 34 h 35"/>
                <a:gd name="T52" fmla="*/ 10 w 20"/>
                <a:gd name="T53" fmla="*/ 34 h 35"/>
                <a:gd name="T54" fmla="*/ 13 w 20"/>
                <a:gd name="T55" fmla="*/ 35 h 35"/>
                <a:gd name="T56" fmla="*/ 16 w 20"/>
                <a:gd name="T57" fmla="*/ 35 h 35"/>
                <a:gd name="T58" fmla="*/ 17 w 20"/>
                <a:gd name="T59" fmla="*/ 34 h 35"/>
                <a:gd name="T60" fmla="*/ 19 w 20"/>
                <a:gd name="T61" fmla="*/ 33 h 35"/>
                <a:gd name="T62" fmla="*/ 19 w 20"/>
                <a:gd name="T63" fmla="*/ 31 h 35"/>
                <a:gd name="T64" fmla="*/ 20 w 20"/>
                <a:gd name="T65" fmla="*/ 29 h 35"/>
                <a:gd name="T66" fmla="*/ 19 w 20"/>
                <a:gd name="T67" fmla="*/ 23 h 35"/>
                <a:gd name="T68" fmla="*/ 19 w 20"/>
                <a:gd name="T69" fmla="*/ 21 h 35"/>
                <a:gd name="T70" fmla="*/ 17 w 20"/>
                <a:gd name="T71" fmla="*/ 16 h 35"/>
                <a:gd name="T72" fmla="*/ 16 w 20"/>
                <a:gd name="T73" fmla="*/ 1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0" h="35">
                  <a:moveTo>
                    <a:pt x="16" y="14"/>
                  </a:moveTo>
                  <a:lnTo>
                    <a:pt x="16" y="12"/>
                  </a:lnTo>
                  <a:lnTo>
                    <a:pt x="15" y="10"/>
                  </a:lnTo>
                  <a:lnTo>
                    <a:pt x="15" y="8"/>
                  </a:lnTo>
                  <a:lnTo>
                    <a:pt x="15" y="6"/>
                  </a:lnTo>
                  <a:lnTo>
                    <a:pt x="15" y="6"/>
                  </a:lnTo>
                  <a:lnTo>
                    <a:pt x="15" y="4"/>
                  </a:lnTo>
                  <a:lnTo>
                    <a:pt x="13" y="3"/>
                  </a:lnTo>
                  <a:lnTo>
                    <a:pt x="13" y="3"/>
                  </a:lnTo>
                  <a:lnTo>
                    <a:pt x="13" y="2"/>
                  </a:lnTo>
                  <a:lnTo>
                    <a:pt x="13" y="2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9" y="0"/>
                  </a:lnTo>
                  <a:lnTo>
                    <a:pt x="8" y="2"/>
                  </a:lnTo>
                  <a:lnTo>
                    <a:pt x="6" y="2"/>
                  </a:lnTo>
                  <a:lnTo>
                    <a:pt x="5" y="3"/>
                  </a:lnTo>
                  <a:lnTo>
                    <a:pt x="5" y="3"/>
                  </a:lnTo>
                  <a:lnTo>
                    <a:pt x="4" y="4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4"/>
                  </a:lnTo>
                  <a:lnTo>
                    <a:pt x="1" y="4"/>
                  </a:lnTo>
                  <a:lnTo>
                    <a:pt x="1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11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1" y="19"/>
                  </a:lnTo>
                  <a:lnTo>
                    <a:pt x="1" y="21"/>
                  </a:lnTo>
                  <a:lnTo>
                    <a:pt x="1" y="21"/>
                  </a:lnTo>
                  <a:lnTo>
                    <a:pt x="2" y="22"/>
                  </a:lnTo>
                  <a:lnTo>
                    <a:pt x="2" y="22"/>
                  </a:lnTo>
                  <a:lnTo>
                    <a:pt x="2" y="23"/>
                  </a:lnTo>
                  <a:lnTo>
                    <a:pt x="4" y="23"/>
                  </a:lnTo>
                  <a:lnTo>
                    <a:pt x="5" y="23"/>
                  </a:lnTo>
                  <a:lnTo>
                    <a:pt x="5" y="25"/>
                  </a:lnTo>
                  <a:lnTo>
                    <a:pt x="6" y="26"/>
                  </a:lnTo>
                  <a:lnTo>
                    <a:pt x="6" y="26"/>
                  </a:lnTo>
                  <a:lnTo>
                    <a:pt x="8" y="27"/>
                  </a:lnTo>
                  <a:lnTo>
                    <a:pt x="8" y="29"/>
                  </a:lnTo>
                  <a:lnTo>
                    <a:pt x="8" y="30"/>
                  </a:lnTo>
                  <a:lnTo>
                    <a:pt x="6" y="31"/>
                  </a:lnTo>
                  <a:lnTo>
                    <a:pt x="6" y="31"/>
                  </a:lnTo>
                  <a:lnTo>
                    <a:pt x="6" y="31"/>
                  </a:lnTo>
                  <a:lnTo>
                    <a:pt x="6" y="33"/>
                  </a:lnTo>
                  <a:lnTo>
                    <a:pt x="6" y="33"/>
                  </a:lnTo>
                  <a:lnTo>
                    <a:pt x="8" y="34"/>
                  </a:lnTo>
                  <a:lnTo>
                    <a:pt x="9" y="34"/>
                  </a:lnTo>
                  <a:lnTo>
                    <a:pt x="10" y="34"/>
                  </a:lnTo>
                  <a:lnTo>
                    <a:pt x="12" y="35"/>
                  </a:lnTo>
                  <a:lnTo>
                    <a:pt x="13" y="35"/>
                  </a:lnTo>
                  <a:lnTo>
                    <a:pt x="15" y="35"/>
                  </a:lnTo>
                  <a:lnTo>
                    <a:pt x="16" y="35"/>
                  </a:lnTo>
                  <a:lnTo>
                    <a:pt x="16" y="35"/>
                  </a:lnTo>
                  <a:lnTo>
                    <a:pt x="17" y="34"/>
                  </a:lnTo>
                  <a:lnTo>
                    <a:pt x="17" y="34"/>
                  </a:lnTo>
                  <a:lnTo>
                    <a:pt x="19" y="33"/>
                  </a:lnTo>
                  <a:lnTo>
                    <a:pt x="19" y="33"/>
                  </a:lnTo>
                  <a:lnTo>
                    <a:pt x="19" y="31"/>
                  </a:lnTo>
                  <a:lnTo>
                    <a:pt x="19" y="30"/>
                  </a:lnTo>
                  <a:lnTo>
                    <a:pt x="20" y="29"/>
                  </a:lnTo>
                  <a:lnTo>
                    <a:pt x="20" y="26"/>
                  </a:lnTo>
                  <a:lnTo>
                    <a:pt x="19" y="23"/>
                  </a:lnTo>
                  <a:lnTo>
                    <a:pt x="19" y="22"/>
                  </a:lnTo>
                  <a:lnTo>
                    <a:pt x="19" y="21"/>
                  </a:lnTo>
                  <a:lnTo>
                    <a:pt x="17" y="18"/>
                  </a:lnTo>
                  <a:lnTo>
                    <a:pt x="17" y="16"/>
                  </a:lnTo>
                  <a:lnTo>
                    <a:pt x="16" y="14"/>
                  </a:lnTo>
                  <a:lnTo>
                    <a:pt x="16" y="14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95" name="Freeform 105"/>
            <p:cNvSpPr>
              <a:spLocks/>
            </p:cNvSpPr>
            <p:nvPr/>
          </p:nvSpPr>
          <p:spPr bwMode="auto">
            <a:xfrm>
              <a:off x="4618842" y="3079978"/>
              <a:ext cx="69806" cy="67553"/>
            </a:xfrm>
            <a:custGeom>
              <a:avLst/>
              <a:gdLst>
                <a:gd name="T0" fmla="*/ 0 w 31"/>
                <a:gd name="T1" fmla="*/ 19 h 30"/>
                <a:gd name="T2" fmla="*/ 0 w 31"/>
                <a:gd name="T3" fmla="*/ 16 h 30"/>
                <a:gd name="T4" fmla="*/ 0 w 31"/>
                <a:gd name="T5" fmla="*/ 15 h 30"/>
                <a:gd name="T6" fmla="*/ 0 w 31"/>
                <a:gd name="T7" fmla="*/ 14 h 30"/>
                <a:gd name="T8" fmla="*/ 0 w 31"/>
                <a:gd name="T9" fmla="*/ 12 h 30"/>
                <a:gd name="T10" fmla="*/ 1 w 31"/>
                <a:gd name="T11" fmla="*/ 11 h 30"/>
                <a:gd name="T12" fmla="*/ 3 w 31"/>
                <a:gd name="T13" fmla="*/ 10 h 30"/>
                <a:gd name="T14" fmla="*/ 3 w 31"/>
                <a:gd name="T15" fmla="*/ 8 h 30"/>
                <a:gd name="T16" fmla="*/ 4 w 31"/>
                <a:gd name="T17" fmla="*/ 7 h 30"/>
                <a:gd name="T18" fmla="*/ 5 w 31"/>
                <a:gd name="T19" fmla="*/ 5 h 30"/>
                <a:gd name="T20" fmla="*/ 8 w 31"/>
                <a:gd name="T21" fmla="*/ 3 h 30"/>
                <a:gd name="T22" fmla="*/ 9 w 31"/>
                <a:gd name="T23" fmla="*/ 1 h 30"/>
                <a:gd name="T24" fmla="*/ 11 w 31"/>
                <a:gd name="T25" fmla="*/ 1 h 30"/>
                <a:gd name="T26" fmla="*/ 13 w 31"/>
                <a:gd name="T27" fmla="*/ 0 h 30"/>
                <a:gd name="T28" fmla="*/ 15 w 31"/>
                <a:gd name="T29" fmla="*/ 0 h 30"/>
                <a:gd name="T30" fmla="*/ 18 w 31"/>
                <a:gd name="T31" fmla="*/ 0 h 30"/>
                <a:gd name="T32" fmla="*/ 20 w 31"/>
                <a:gd name="T33" fmla="*/ 0 h 30"/>
                <a:gd name="T34" fmla="*/ 20 w 31"/>
                <a:gd name="T35" fmla="*/ 1 h 30"/>
                <a:gd name="T36" fmla="*/ 22 w 31"/>
                <a:gd name="T37" fmla="*/ 1 h 30"/>
                <a:gd name="T38" fmla="*/ 23 w 31"/>
                <a:gd name="T39" fmla="*/ 1 h 30"/>
                <a:gd name="T40" fmla="*/ 24 w 31"/>
                <a:gd name="T41" fmla="*/ 3 h 30"/>
                <a:gd name="T42" fmla="*/ 24 w 31"/>
                <a:gd name="T43" fmla="*/ 3 h 30"/>
                <a:gd name="T44" fmla="*/ 26 w 31"/>
                <a:gd name="T45" fmla="*/ 4 h 30"/>
                <a:gd name="T46" fmla="*/ 27 w 31"/>
                <a:gd name="T47" fmla="*/ 5 h 30"/>
                <a:gd name="T48" fmla="*/ 27 w 31"/>
                <a:gd name="T49" fmla="*/ 7 h 30"/>
                <a:gd name="T50" fmla="*/ 28 w 31"/>
                <a:gd name="T51" fmla="*/ 8 h 30"/>
                <a:gd name="T52" fmla="*/ 28 w 31"/>
                <a:gd name="T53" fmla="*/ 11 h 30"/>
                <a:gd name="T54" fmla="*/ 30 w 31"/>
                <a:gd name="T55" fmla="*/ 14 h 30"/>
                <a:gd name="T56" fmla="*/ 31 w 31"/>
                <a:gd name="T57" fmla="*/ 16 h 30"/>
                <a:gd name="T58" fmla="*/ 31 w 31"/>
                <a:gd name="T59" fmla="*/ 16 h 30"/>
                <a:gd name="T60" fmla="*/ 31 w 31"/>
                <a:gd name="T61" fmla="*/ 18 h 30"/>
                <a:gd name="T62" fmla="*/ 31 w 31"/>
                <a:gd name="T63" fmla="*/ 19 h 30"/>
                <a:gd name="T64" fmla="*/ 30 w 31"/>
                <a:gd name="T65" fmla="*/ 19 h 30"/>
                <a:gd name="T66" fmla="*/ 30 w 31"/>
                <a:gd name="T67" fmla="*/ 20 h 30"/>
                <a:gd name="T68" fmla="*/ 30 w 31"/>
                <a:gd name="T69" fmla="*/ 22 h 30"/>
                <a:gd name="T70" fmla="*/ 30 w 31"/>
                <a:gd name="T71" fmla="*/ 22 h 30"/>
                <a:gd name="T72" fmla="*/ 28 w 31"/>
                <a:gd name="T73" fmla="*/ 23 h 30"/>
                <a:gd name="T74" fmla="*/ 27 w 31"/>
                <a:gd name="T75" fmla="*/ 24 h 30"/>
                <a:gd name="T76" fmla="*/ 26 w 31"/>
                <a:gd name="T77" fmla="*/ 24 h 30"/>
                <a:gd name="T78" fmla="*/ 24 w 31"/>
                <a:gd name="T79" fmla="*/ 26 h 30"/>
                <a:gd name="T80" fmla="*/ 23 w 31"/>
                <a:gd name="T81" fmla="*/ 26 h 30"/>
                <a:gd name="T82" fmla="*/ 22 w 31"/>
                <a:gd name="T83" fmla="*/ 27 h 30"/>
                <a:gd name="T84" fmla="*/ 20 w 31"/>
                <a:gd name="T85" fmla="*/ 27 h 30"/>
                <a:gd name="T86" fmla="*/ 19 w 31"/>
                <a:gd name="T87" fmla="*/ 27 h 30"/>
                <a:gd name="T88" fmla="*/ 18 w 31"/>
                <a:gd name="T89" fmla="*/ 28 h 30"/>
                <a:gd name="T90" fmla="*/ 16 w 31"/>
                <a:gd name="T91" fmla="*/ 28 h 30"/>
                <a:gd name="T92" fmla="*/ 13 w 31"/>
                <a:gd name="T93" fmla="*/ 30 h 30"/>
                <a:gd name="T94" fmla="*/ 12 w 31"/>
                <a:gd name="T95" fmla="*/ 30 h 30"/>
                <a:gd name="T96" fmla="*/ 9 w 31"/>
                <a:gd name="T97" fmla="*/ 30 h 30"/>
                <a:gd name="T98" fmla="*/ 8 w 31"/>
                <a:gd name="T99" fmla="*/ 30 h 30"/>
                <a:gd name="T100" fmla="*/ 5 w 31"/>
                <a:gd name="T101" fmla="*/ 28 h 30"/>
                <a:gd name="T102" fmla="*/ 4 w 31"/>
                <a:gd name="T103" fmla="*/ 28 h 30"/>
                <a:gd name="T104" fmla="*/ 3 w 31"/>
                <a:gd name="T105" fmla="*/ 27 h 30"/>
                <a:gd name="T106" fmla="*/ 1 w 31"/>
                <a:gd name="T107" fmla="*/ 27 h 30"/>
                <a:gd name="T108" fmla="*/ 1 w 31"/>
                <a:gd name="T109" fmla="*/ 26 h 30"/>
                <a:gd name="T110" fmla="*/ 1 w 31"/>
                <a:gd name="T111" fmla="*/ 24 h 30"/>
                <a:gd name="T112" fmla="*/ 0 w 31"/>
                <a:gd name="T113" fmla="*/ 23 h 30"/>
                <a:gd name="T114" fmla="*/ 0 w 31"/>
                <a:gd name="T115" fmla="*/ 23 h 30"/>
                <a:gd name="T116" fmla="*/ 0 w 31"/>
                <a:gd name="T117" fmla="*/ 22 h 30"/>
                <a:gd name="T118" fmla="*/ 0 w 31"/>
                <a:gd name="T119" fmla="*/ 19 h 30"/>
                <a:gd name="T120" fmla="*/ 0 w 31"/>
                <a:gd name="T121" fmla="*/ 19 h 30"/>
                <a:gd name="T122" fmla="*/ 0 w 31"/>
                <a:gd name="T123" fmla="*/ 1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1" h="30">
                  <a:moveTo>
                    <a:pt x="0" y="19"/>
                  </a:moveTo>
                  <a:lnTo>
                    <a:pt x="0" y="16"/>
                  </a:lnTo>
                  <a:lnTo>
                    <a:pt x="0" y="15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11"/>
                  </a:lnTo>
                  <a:lnTo>
                    <a:pt x="3" y="10"/>
                  </a:lnTo>
                  <a:lnTo>
                    <a:pt x="3" y="8"/>
                  </a:lnTo>
                  <a:lnTo>
                    <a:pt x="4" y="7"/>
                  </a:lnTo>
                  <a:lnTo>
                    <a:pt x="5" y="5"/>
                  </a:lnTo>
                  <a:lnTo>
                    <a:pt x="8" y="3"/>
                  </a:lnTo>
                  <a:lnTo>
                    <a:pt x="9" y="1"/>
                  </a:lnTo>
                  <a:lnTo>
                    <a:pt x="11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0" y="0"/>
                  </a:lnTo>
                  <a:lnTo>
                    <a:pt x="20" y="1"/>
                  </a:lnTo>
                  <a:lnTo>
                    <a:pt x="22" y="1"/>
                  </a:lnTo>
                  <a:lnTo>
                    <a:pt x="23" y="1"/>
                  </a:lnTo>
                  <a:lnTo>
                    <a:pt x="24" y="3"/>
                  </a:lnTo>
                  <a:lnTo>
                    <a:pt x="24" y="3"/>
                  </a:lnTo>
                  <a:lnTo>
                    <a:pt x="26" y="4"/>
                  </a:lnTo>
                  <a:lnTo>
                    <a:pt x="27" y="5"/>
                  </a:lnTo>
                  <a:lnTo>
                    <a:pt x="27" y="7"/>
                  </a:lnTo>
                  <a:lnTo>
                    <a:pt x="28" y="8"/>
                  </a:lnTo>
                  <a:lnTo>
                    <a:pt x="28" y="11"/>
                  </a:lnTo>
                  <a:lnTo>
                    <a:pt x="30" y="14"/>
                  </a:lnTo>
                  <a:lnTo>
                    <a:pt x="31" y="16"/>
                  </a:lnTo>
                  <a:lnTo>
                    <a:pt x="31" y="16"/>
                  </a:lnTo>
                  <a:lnTo>
                    <a:pt x="31" y="18"/>
                  </a:lnTo>
                  <a:lnTo>
                    <a:pt x="31" y="19"/>
                  </a:lnTo>
                  <a:lnTo>
                    <a:pt x="30" y="19"/>
                  </a:lnTo>
                  <a:lnTo>
                    <a:pt x="30" y="20"/>
                  </a:lnTo>
                  <a:lnTo>
                    <a:pt x="30" y="22"/>
                  </a:lnTo>
                  <a:lnTo>
                    <a:pt x="30" y="22"/>
                  </a:lnTo>
                  <a:lnTo>
                    <a:pt x="28" y="23"/>
                  </a:lnTo>
                  <a:lnTo>
                    <a:pt x="27" y="24"/>
                  </a:lnTo>
                  <a:lnTo>
                    <a:pt x="26" y="24"/>
                  </a:lnTo>
                  <a:lnTo>
                    <a:pt x="24" y="26"/>
                  </a:lnTo>
                  <a:lnTo>
                    <a:pt x="23" y="26"/>
                  </a:lnTo>
                  <a:lnTo>
                    <a:pt x="22" y="27"/>
                  </a:lnTo>
                  <a:lnTo>
                    <a:pt x="20" y="27"/>
                  </a:lnTo>
                  <a:lnTo>
                    <a:pt x="19" y="27"/>
                  </a:lnTo>
                  <a:lnTo>
                    <a:pt x="18" y="28"/>
                  </a:lnTo>
                  <a:lnTo>
                    <a:pt x="16" y="28"/>
                  </a:lnTo>
                  <a:lnTo>
                    <a:pt x="13" y="30"/>
                  </a:lnTo>
                  <a:lnTo>
                    <a:pt x="12" y="30"/>
                  </a:lnTo>
                  <a:lnTo>
                    <a:pt x="9" y="30"/>
                  </a:lnTo>
                  <a:lnTo>
                    <a:pt x="8" y="30"/>
                  </a:lnTo>
                  <a:lnTo>
                    <a:pt x="5" y="28"/>
                  </a:lnTo>
                  <a:lnTo>
                    <a:pt x="4" y="28"/>
                  </a:lnTo>
                  <a:lnTo>
                    <a:pt x="3" y="27"/>
                  </a:lnTo>
                  <a:lnTo>
                    <a:pt x="1" y="27"/>
                  </a:lnTo>
                  <a:lnTo>
                    <a:pt x="1" y="26"/>
                  </a:lnTo>
                  <a:lnTo>
                    <a:pt x="1" y="24"/>
                  </a:lnTo>
                  <a:lnTo>
                    <a:pt x="0" y="23"/>
                  </a:lnTo>
                  <a:lnTo>
                    <a:pt x="0" y="23"/>
                  </a:lnTo>
                  <a:lnTo>
                    <a:pt x="0" y="22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0" y="19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96" name="Freeform 106"/>
            <p:cNvSpPr>
              <a:spLocks/>
            </p:cNvSpPr>
            <p:nvPr/>
          </p:nvSpPr>
          <p:spPr bwMode="auto">
            <a:xfrm>
              <a:off x="4618842" y="3079978"/>
              <a:ext cx="69806" cy="67553"/>
            </a:xfrm>
            <a:custGeom>
              <a:avLst/>
              <a:gdLst>
                <a:gd name="T0" fmla="*/ 0 w 31"/>
                <a:gd name="T1" fmla="*/ 19 h 30"/>
                <a:gd name="T2" fmla="*/ 0 w 31"/>
                <a:gd name="T3" fmla="*/ 16 h 30"/>
                <a:gd name="T4" fmla="*/ 0 w 31"/>
                <a:gd name="T5" fmla="*/ 15 h 30"/>
                <a:gd name="T6" fmla="*/ 0 w 31"/>
                <a:gd name="T7" fmla="*/ 14 h 30"/>
                <a:gd name="T8" fmla="*/ 0 w 31"/>
                <a:gd name="T9" fmla="*/ 12 h 30"/>
                <a:gd name="T10" fmla="*/ 1 w 31"/>
                <a:gd name="T11" fmla="*/ 11 h 30"/>
                <a:gd name="T12" fmla="*/ 3 w 31"/>
                <a:gd name="T13" fmla="*/ 10 h 30"/>
                <a:gd name="T14" fmla="*/ 3 w 31"/>
                <a:gd name="T15" fmla="*/ 8 h 30"/>
                <a:gd name="T16" fmla="*/ 4 w 31"/>
                <a:gd name="T17" fmla="*/ 7 h 30"/>
                <a:gd name="T18" fmla="*/ 5 w 31"/>
                <a:gd name="T19" fmla="*/ 5 h 30"/>
                <a:gd name="T20" fmla="*/ 8 w 31"/>
                <a:gd name="T21" fmla="*/ 3 h 30"/>
                <a:gd name="T22" fmla="*/ 9 w 31"/>
                <a:gd name="T23" fmla="*/ 1 h 30"/>
                <a:gd name="T24" fmla="*/ 11 w 31"/>
                <a:gd name="T25" fmla="*/ 1 h 30"/>
                <a:gd name="T26" fmla="*/ 13 w 31"/>
                <a:gd name="T27" fmla="*/ 0 h 30"/>
                <a:gd name="T28" fmla="*/ 15 w 31"/>
                <a:gd name="T29" fmla="*/ 0 h 30"/>
                <a:gd name="T30" fmla="*/ 18 w 31"/>
                <a:gd name="T31" fmla="*/ 0 h 30"/>
                <a:gd name="T32" fmla="*/ 20 w 31"/>
                <a:gd name="T33" fmla="*/ 0 h 30"/>
                <a:gd name="T34" fmla="*/ 20 w 31"/>
                <a:gd name="T35" fmla="*/ 1 h 30"/>
                <a:gd name="T36" fmla="*/ 22 w 31"/>
                <a:gd name="T37" fmla="*/ 1 h 30"/>
                <a:gd name="T38" fmla="*/ 23 w 31"/>
                <a:gd name="T39" fmla="*/ 1 h 30"/>
                <a:gd name="T40" fmla="*/ 24 w 31"/>
                <a:gd name="T41" fmla="*/ 3 h 30"/>
                <a:gd name="T42" fmla="*/ 24 w 31"/>
                <a:gd name="T43" fmla="*/ 3 h 30"/>
                <a:gd name="T44" fmla="*/ 26 w 31"/>
                <a:gd name="T45" fmla="*/ 4 h 30"/>
                <a:gd name="T46" fmla="*/ 27 w 31"/>
                <a:gd name="T47" fmla="*/ 5 h 30"/>
                <a:gd name="T48" fmla="*/ 27 w 31"/>
                <a:gd name="T49" fmla="*/ 7 h 30"/>
                <a:gd name="T50" fmla="*/ 28 w 31"/>
                <a:gd name="T51" fmla="*/ 8 h 30"/>
                <a:gd name="T52" fmla="*/ 28 w 31"/>
                <a:gd name="T53" fmla="*/ 11 h 30"/>
                <a:gd name="T54" fmla="*/ 30 w 31"/>
                <a:gd name="T55" fmla="*/ 14 h 30"/>
                <a:gd name="T56" fmla="*/ 31 w 31"/>
                <a:gd name="T57" fmla="*/ 16 h 30"/>
                <a:gd name="T58" fmla="*/ 31 w 31"/>
                <a:gd name="T59" fmla="*/ 16 h 30"/>
                <a:gd name="T60" fmla="*/ 31 w 31"/>
                <a:gd name="T61" fmla="*/ 18 h 30"/>
                <a:gd name="T62" fmla="*/ 31 w 31"/>
                <a:gd name="T63" fmla="*/ 19 h 30"/>
                <a:gd name="T64" fmla="*/ 30 w 31"/>
                <a:gd name="T65" fmla="*/ 19 h 30"/>
                <a:gd name="T66" fmla="*/ 30 w 31"/>
                <a:gd name="T67" fmla="*/ 20 h 30"/>
                <a:gd name="T68" fmla="*/ 30 w 31"/>
                <a:gd name="T69" fmla="*/ 22 h 30"/>
                <a:gd name="T70" fmla="*/ 30 w 31"/>
                <a:gd name="T71" fmla="*/ 22 h 30"/>
                <a:gd name="T72" fmla="*/ 28 w 31"/>
                <a:gd name="T73" fmla="*/ 23 h 30"/>
                <a:gd name="T74" fmla="*/ 27 w 31"/>
                <a:gd name="T75" fmla="*/ 24 h 30"/>
                <a:gd name="T76" fmla="*/ 26 w 31"/>
                <a:gd name="T77" fmla="*/ 24 h 30"/>
                <a:gd name="T78" fmla="*/ 24 w 31"/>
                <a:gd name="T79" fmla="*/ 26 h 30"/>
                <a:gd name="T80" fmla="*/ 23 w 31"/>
                <a:gd name="T81" fmla="*/ 26 h 30"/>
                <a:gd name="T82" fmla="*/ 22 w 31"/>
                <a:gd name="T83" fmla="*/ 27 h 30"/>
                <a:gd name="T84" fmla="*/ 20 w 31"/>
                <a:gd name="T85" fmla="*/ 27 h 30"/>
                <a:gd name="T86" fmla="*/ 19 w 31"/>
                <a:gd name="T87" fmla="*/ 27 h 30"/>
                <a:gd name="T88" fmla="*/ 18 w 31"/>
                <a:gd name="T89" fmla="*/ 28 h 30"/>
                <a:gd name="T90" fmla="*/ 16 w 31"/>
                <a:gd name="T91" fmla="*/ 28 h 30"/>
                <a:gd name="T92" fmla="*/ 13 w 31"/>
                <a:gd name="T93" fmla="*/ 30 h 30"/>
                <a:gd name="T94" fmla="*/ 12 w 31"/>
                <a:gd name="T95" fmla="*/ 30 h 30"/>
                <a:gd name="T96" fmla="*/ 9 w 31"/>
                <a:gd name="T97" fmla="*/ 30 h 30"/>
                <a:gd name="T98" fmla="*/ 8 w 31"/>
                <a:gd name="T99" fmla="*/ 30 h 30"/>
                <a:gd name="T100" fmla="*/ 5 w 31"/>
                <a:gd name="T101" fmla="*/ 28 h 30"/>
                <a:gd name="T102" fmla="*/ 4 w 31"/>
                <a:gd name="T103" fmla="*/ 28 h 30"/>
                <a:gd name="T104" fmla="*/ 3 w 31"/>
                <a:gd name="T105" fmla="*/ 27 h 30"/>
                <a:gd name="T106" fmla="*/ 1 w 31"/>
                <a:gd name="T107" fmla="*/ 27 h 30"/>
                <a:gd name="T108" fmla="*/ 1 w 31"/>
                <a:gd name="T109" fmla="*/ 26 h 30"/>
                <a:gd name="T110" fmla="*/ 1 w 31"/>
                <a:gd name="T111" fmla="*/ 24 h 30"/>
                <a:gd name="T112" fmla="*/ 0 w 31"/>
                <a:gd name="T113" fmla="*/ 23 h 30"/>
                <a:gd name="T114" fmla="*/ 0 w 31"/>
                <a:gd name="T115" fmla="*/ 23 h 30"/>
                <a:gd name="T116" fmla="*/ 0 w 31"/>
                <a:gd name="T117" fmla="*/ 22 h 30"/>
                <a:gd name="T118" fmla="*/ 0 w 31"/>
                <a:gd name="T119" fmla="*/ 19 h 30"/>
                <a:gd name="T120" fmla="*/ 0 w 31"/>
                <a:gd name="T121" fmla="*/ 19 h 30"/>
                <a:gd name="T122" fmla="*/ 0 w 31"/>
                <a:gd name="T123" fmla="*/ 1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1" h="30">
                  <a:moveTo>
                    <a:pt x="0" y="19"/>
                  </a:moveTo>
                  <a:lnTo>
                    <a:pt x="0" y="16"/>
                  </a:lnTo>
                  <a:lnTo>
                    <a:pt x="0" y="15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11"/>
                  </a:lnTo>
                  <a:lnTo>
                    <a:pt x="3" y="10"/>
                  </a:lnTo>
                  <a:lnTo>
                    <a:pt x="3" y="8"/>
                  </a:lnTo>
                  <a:lnTo>
                    <a:pt x="4" y="7"/>
                  </a:lnTo>
                  <a:lnTo>
                    <a:pt x="5" y="5"/>
                  </a:lnTo>
                  <a:lnTo>
                    <a:pt x="8" y="3"/>
                  </a:lnTo>
                  <a:lnTo>
                    <a:pt x="9" y="1"/>
                  </a:lnTo>
                  <a:lnTo>
                    <a:pt x="11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0" y="0"/>
                  </a:lnTo>
                  <a:lnTo>
                    <a:pt x="20" y="1"/>
                  </a:lnTo>
                  <a:lnTo>
                    <a:pt x="22" y="1"/>
                  </a:lnTo>
                  <a:lnTo>
                    <a:pt x="23" y="1"/>
                  </a:lnTo>
                  <a:lnTo>
                    <a:pt x="24" y="3"/>
                  </a:lnTo>
                  <a:lnTo>
                    <a:pt x="24" y="3"/>
                  </a:lnTo>
                  <a:lnTo>
                    <a:pt x="26" y="4"/>
                  </a:lnTo>
                  <a:lnTo>
                    <a:pt x="27" y="5"/>
                  </a:lnTo>
                  <a:lnTo>
                    <a:pt x="27" y="7"/>
                  </a:lnTo>
                  <a:lnTo>
                    <a:pt x="28" y="8"/>
                  </a:lnTo>
                  <a:lnTo>
                    <a:pt x="28" y="11"/>
                  </a:lnTo>
                  <a:lnTo>
                    <a:pt x="30" y="14"/>
                  </a:lnTo>
                  <a:lnTo>
                    <a:pt x="31" y="16"/>
                  </a:lnTo>
                  <a:lnTo>
                    <a:pt x="31" y="16"/>
                  </a:lnTo>
                  <a:lnTo>
                    <a:pt x="31" y="18"/>
                  </a:lnTo>
                  <a:lnTo>
                    <a:pt x="31" y="19"/>
                  </a:lnTo>
                  <a:lnTo>
                    <a:pt x="30" y="19"/>
                  </a:lnTo>
                  <a:lnTo>
                    <a:pt x="30" y="20"/>
                  </a:lnTo>
                  <a:lnTo>
                    <a:pt x="30" y="22"/>
                  </a:lnTo>
                  <a:lnTo>
                    <a:pt x="30" y="22"/>
                  </a:lnTo>
                  <a:lnTo>
                    <a:pt x="28" y="23"/>
                  </a:lnTo>
                  <a:lnTo>
                    <a:pt x="27" y="24"/>
                  </a:lnTo>
                  <a:lnTo>
                    <a:pt x="26" y="24"/>
                  </a:lnTo>
                  <a:lnTo>
                    <a:pt x="24" y="26"/>
                  </a:lnTo>
                  <a:lnTo>
                    <a:pt x="23" y="26"/>
                  </a:lnTo>
                  <a:lnTo>
                    <a:pt x="22" y="27"/>
                  </a:lnTo>
                  <a:lnTo>
                    <a:pt x="20" y="27"/>
                  </a:lnTo>
                  <a:lnTo>
                    <a:pt x="19" y="27"/>
                  </a:lnTo>
                  <a:lnTo>
                    <a:pt x="18" y="28"/>
                  </a:lnTo>
                  <a:lnTo>
                    <a:pt x="16" y="28"/>
                  </a:lnTo>
                  <a:lnTo>
                    <a:pt x="13" y="30"/>
                  </a:lnTo>
                  <a:lnTo>
                    <a:pt x="12" y="30"/>
                  </a:lnTo>
                  <a:lnTo>
                    <a:pt x="9" y="30"/>
                  </a:lnTo>
                  <a:lnTo>
                    <a:pt x="8" y="30"/>
                  </a:lnTo>
                  <a:lnTo>
                    <a:pt x="5" y="28"/>
                  </a:lnTo>
                  <a:lnTo>
                    <a:pt x="4" y="28"/>
                  </a:lnTo>
                  <a:lnTo>
                    <a:pt x="3" y="27"/>
                  </a:lnTo>
                  <a:lnTo>
                    <a:pt x="1" y="27"/>
                  </a:lnTo>
                  <a:lnTo>
                    <a:pt x="1" y="26"/>
                  </a:lnTo>
                  <a:lnTo>
                    <a:pt x="1" y="24"/>
                  </a:lnTo>
                  <a:lnTo>
                    <a:pt x="0" y="23"/>
                  </a:lnTo>
                  <a:lnTo>
                    <a:pt x="0" y="23"/>
                  </a:lnTo>
                  <a:lnTo>
                    <a:pt x="0" y="22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0" y="19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97" name="Freeform 107"/>
            <p:cNvSpPr>
              <a:spLocks/>
            </p:cNvSpPr>
            <p:nvPr/>
          </p:nvSpPr>
          <p:spPr bwMode="auto">
            <a:xfrm>
              <a:off x="4855278" y="2989908"/>
              <a:ext cx="22518" cy="36029"/>
            </a:xfrm>
            <a:custGeom>
              <a:avLst/>
              <a:gdLst>
                <a:gd name="T0" fmla="*/ 0 w 10"/>
                <a:gd name="T1" fmla="*/ 1 h 16"/>
                <a:gd name="T2" fmla="*/ 0 w 10"/>
                <a:gd name="T3" fmla="*/ 1 h 16"/>
                <a:gd name="T4" fmla="*/ 2 w 10"/>
                <a:gd name="T5" fmla="*/ 0 h 16"/>
                <a:gd name="T6" fmla="*/ 2 w 10"/>
                <a:gd name="T7" fmla="*/ 0 h 16"/>
                <a:gd name="T8" fmla="*/ 2 w 10"/>
                <a:gd name="T9" fmla="*/ 0 h 16"/>
                <a:gd name="T10" fmla="*/ 3 w 10"/>
                <a:gd name="T11" fmla="*/ 0 h 16"/>
                <a:gd name="T12" fmla="*/ 3 w 10"/>
                <a:gd name="T13" fmla="*/ 0 h 16"/>
                <a:gd name="T14" fmla="*/ 4 w 10"/>
                <a:gd name="T15" fmla="*/ 0 h 16"/>
                <a:gd name="T16" fmla="*/ 6 w 10"/>
                <a:gd name="T17" fmla="*/ 1 h 16"/>
                <a:gd name="T18" fmla="*/ 7 w 10"/>
                <a:gd name="T19" fmla="*/ 2 h 16"/>
                <a:gd name="T20" fmla="*/ 7 w 10"/>
                <a:gd name="T21" fmla="*/ 2 h 16"/>
                <a:gd name="T22" fmla="*/ 8 w 10"/>
                <a:gd name="T23" fmla="*/ 4 h 16"/>
                <a:gd name="T24" fmla="*/ 8 w 10"/>
                <a:gd name="T25" fmla="*/ 6 h 16"/>
                <a:gd name="T26" fmla="*/ 10 w 10"/>
                <a:gd name="T27" fmla="*/ 8 h 16"/>
                <a:gd name="T28" fmla="*/ 10 w 10"/>
                <a:gd name="T29" fmla="*/ 9 h 16"/>
                <a:gd name="T30" fmla="*/ 10 w 10"/>
                <a:gd name="T31" fmla="*/ 9 h 16"/>
                <a:gd name="T32" fmla="*/ 8 w 10"/>
                <a:gd name="T33" fmla="*/ 12 h 16"/>
                <a:gd name="T34" fmla="*/ 7 w 10"/>
                <a:gd name="T35" fmla="*/ 13 h 16"/>
                <a:gd name="T36" fmla="*/ 6 w 10"/>
                <a:gd name="T37" fmla="*/ 14 h 16"/>
                <a:gd name="T38" fmla="*/ 6 w 10"/>
                <a:gd name="T39" fmla="*/ 14 h 16"/>
                <a:gd name="T40" fmla="*/ 4 w 10"/>
                <a:gd name="T41" fmla="*/ 16 h 16"/>
                <a:gd name="T42" fmla="*/ 4 w 10"/>
                <a:gd name="T43" fmla="*/ 16 h 16"/>
                <a:gd name="T44" fmla="*/ 4 w 10"/>
                <a:gd name="T45" fmla="*/ 14 h 16"/>
                <a:gd name="T46" fmla="*/ 3 w 10"/>
                <a:gd name="T47" fmla="*/ 14 h 16"/>
                <a:gd name="T48" fmla="*/ 3 w 10"/>
                <a:gd name="T49" fmla="*/ 14 h 16"/>
                <a:gd name="T50" fmla="*/ 3 w 10"/>
                <a:gd name="T51" fmla="*/ 13 h 16"/>
                <a:gd name="T52" fmla="*/ 3 w 10"/>
                <a:gd name="T53" fmla="*/ 12 h 16"/>
                <a:gd name="T54" fmla="*/ 2 w 10"/>
                <a:gd name="T55" fmla="*/ 9 h 16"/>
                <a:gd name="T56" fmla="*/ 2 w 10"/>
                <a:gd name="T57" fmla="*/ 8 h 16"/>
                <a:gd name="T58" fmla="*/ 2 w 10"/>
                <a:gd name="T59" fmla="*/ 5 h 16"/>
                <a:gd name="T60" fmla="*/ 2 w 10"/>
                <a:gd name="T61" fmla="*/ 4 h 16"/>
                <a:gd name="T62" fmla="*/ 2 w 10"/>
                <a:gd name="T63" fmla="*/ 2 h 16"/>
                <a:gd name="T64" fmla="*/ 0 w 10"/>
                <a:gd name="T65" fmla="*/ 1 h 16"/>
                <a:gd name="T66" fmla="*/ 0 w 10"/>
                <a:gd name="T67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" h="16">
                  <a:moveTo>
                    <a:pt x="0" y="1"/>
                  </a:moveTo>
                  <a:lnTo>
                    <a:pt x="0" y="1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6" y="1"/>
                  </a:lnTo>
                  <a:lnTo>
                    <a:pt x="7" y="2"/>
                  </a:lnTo>
                  <a:lnTo>
                    <a:pt x="7" y="2"/>
                  </a:lnTo>
                  <a:lnTo>
                    <a:pt x="8" y="4"/>
                  </a:lnTo>
                  <a:lnTo>
                    <a:pt x="8" y="6"/>
                  </a:lnTo>
                  <a:lnTo>
                    <a:pt x="10" y="8"/>
                  </a:lnTo>
                  <a:lnTo>
                    <a:pt x="10" y="9"/>
                  </a:lnTo>
                  <a:lnTo>
                    <a:pt x="10" y="9"/>
                  </a:lnTo>
                  <a:lnTo>
                    <a:pt x="8" y="12"/>
                  </a:lnTo>
                  <a:lnTo>
                    <a:pt x="7" y="13"/>
                  </a:lnTo>
                  <a:lnTo>
                    <a:pt x="6" y="14"/>
                  </a:lnTo>
                  <a:lnTo>
                    <a:pt x="6" y="14"/>
                  </a:lnTo>
                  <a:lnTo>
                    <a:pt x="4" y="16"/>
                  </a:lnTo>
                  <a:lnTo>
                    <a:pt x="4" y="16"/>
                  </a:lnTo>
                  <a:lnTo>
                    <a:pt x="4" y="14"/>
                  </a:lnTo>
                  <a:lnTo>
                    <a:pt x="3" y="14"/>
                  </a:lnTo>
                  <a:lnTo>
                    <a:pt x="3" y="14"/>
                  </a:lnTo>
                  <a:lnTo>
                    <a:pt x="3" y="13"/>
                  </a:lnTo>
                  <a:lnTo>
                    <a:pt x="3" y="12"/>
                  </a:lnTo>
                  <a:lnTo>
                    <a:pt x="2" y="9"/>
                  </a:lnTo>
                  <a:lnTo>
                    <a:pt x="2" y="8"/>
                  </a:lnTo>
                  <a:lnTo>
                    <a:pt x="2" y="5"/>
                  </a:lnTo>
                  <a:lnTo>
                    <a:pt x="2" y="4"/>
                  </a:lnTo>
                  <a:lnTo>
                    <a:pt x="2" y="2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98" name="Freeform 108"/>
            <p:cNvSpPr>
              <a:spLocks/>
            </p:cNvSpPr>
            <p:nvPr/>
          </p:nvSpPr>
          <p:spPr bwMode="auto">
            <a:xfrm>
              <a:off x="5580347" y="3034943"/>
              <a:ext cx="33777" cy="15762"/>
            </a:xfrm>
            <a:custGeom>
              <a:avLst/>
              <a:gdLst>
                <a:gd name="T0" fmla="*/ 2 w 15"/>
                <a:gd name="T1" fmla="*/ 5 h 7"/>
                <a:gd name="T2" fmla="*/ 4 w 15"/>
                <a:gd name="T3" fmla="*/ 5 h 7"/>
                <a:gd name="T4" fmla="*/ 6 w 15"/>
                <a:gd name="T5" fmla="*/ 4 h 7"/>
                <a:gd name="T6" fmla="*/ 8 w 15"/>
                <a:gd name="T7" fmla="*/ 4 h 7"/>
                <a:gd name="T8" fmla="*/ 9 w 15"/>
                <a:gd name="T9" fmla="*/ 4 h 7"/>
                <a:gd name="T10" fmla="*/ 11 w 15"/>
                <a:gd name="T11" fmla="*/ 5 h 7"/>
                <a:gd name="T12" fmla="*/ 12 w 15"/>
                <a:gd name="T13" fmla="*/ 5 h 7"/>
                <a:gd name="T14" fmla="*/ 13 w 15"/>
                <a:gd name="T15" fmla="*/ 7 h 7"/>
                <a:gd name="T16" fmla="*/ 13 w 15"/>
                <a:gd name="T17" fmla="*/ 7 h 7"/>
                <a:gd name="T18" fmla="*/ 13 w 15"/>
                <a:gd name="T19" fmla="*/ 7 h 7"/>
                <a:gd name="T20" fmla="*/ 15 w 15"/>
                <a:gd name="T21" fmla="*/ 7 h 7"/>
                <a:gd name="T22" fmla="*/ 15 w 15"/>
                <a:gd name="T23" fmla="*/ 5 h 7"/>
                <a:gd name="T24" fmla="*/ 15 w 15"/>
                <a:gd name="T25" fmla="*/ 5 h 7"/>
                <a:gd name="T26" fmla="*/ 13 w 15"/>
                <a:gd name="T27" fmla="*/ 4 h 7"/>
                <a:gd name="T28" fmla="*/ 13 w 15"/>
                <a:gd name="T29" fmla="*/ 4 h 7"/>
                <a:gd name="T30" fmla="*/ 12 w 15"/>
                <a:gd name="T31" fmla="*/ 3 h 7"/>
                <a:gd name="T32" fmla="*/ 12 w 15"/>
                <a:gd name="T33" fmla="*/ 3 h 7"/>
                <a:gd name="T34" fmla="*/ 11 w 15"/>
                <a:gd name="T35" fmla="*/ 1 h 7"/>
                <a:gd name="T36" fmla="*/ 11 w 15"/>
                <a:gd name="T37" fmla="*/ 1 h 7"/>
                <a:gd name="T38" fmla="*/ 9 w 15"/>
                <a:gd name="T39" fmla="*/ 1 h 7"/>
                <a:gd name="T40" fmla="*/ 9 w 15"/>
                <a:gd name="T41" fmla="*/ 1 h 7"/>
                <a:gd name="T42" fmla="*/ 8 w 15"/>
                <a:gd name="T43" fmla="*/ 0 h 7"/>
                <a:gd name="T44" fmla="*/ 6 w 15"/>
                <a:gd name="T45" fmla="*/ 0 h 7"/>
                <a:gd name="T46" fmla="*/ 5 w 15"/>
                <a:gd name="T47" fmla="*/ 1 h 7"/>
                <a:gd name="T48" fmla="*/ 4 w 15"/>
                <a:gd name="T49" fmla="*/ 1 h 7"/>
                <a:gd name="T50" fmla="*/ 2 w 15"/>
                <a:gd name="T51" fmla="*/ 3 h 7"/>
                <a:gd name="T52" fmla="*/ 1 w 15"/>
                <a:gd name="T53" fmla="*/ 4 h 7"/>
                <a:gd name="T54" fmla="*/ 1 w 15"/>
                <a:gd name="T55" fmla="*/ 4 h 7"/>
                <a:gd name="T56" fmla="*/ 1 w 15"/>
                <a:gd name="T57" fmla="*/ 4 h 7"/>
                <a:gd name="T58" fmla="*/ 0 w 15"/>
                <a:gd name="T59" fmla="*/ 5 h 7"/>
                <a:gd name="T60" fmla="*/ 0 w 15"/>
                <a:gd name="T61" fmla="*/ 5 h 7"/>
                <a:gd name="T62" fmla="*/ 1 w 15"/>
                <a:gd name="T63" fmla="*/ 5 h 7"/>
                <a:gd name="T64" fmla="*/ 1 w 15"/>
                <a:gd name="T65" fmla="*/ 5 h 7"/>
                <a:gd name="T66" fmla="*/ 1 w 15"/>
                <a:gd name="T67" fmla="*/ 5 h 7"/>
                <a:gd name="T68" fmla="*/ 2 w 15"/>
                <a:gd name="T69" fmla="*/ 5 h 7"/>
                <a:gd name="T70" fmla="*/ 2 w 15"/>
                <a:gd name="T7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5" h="7">
                  <a:moveTo>
                    <a:pt x="2" y="5"/>
                  </a:moveTo>
                  <a:lnTo>
                    <a:pt x="4" y="5"/>
                  </a:lnTo>
                  <a:lnTo>
                    <a:pt x="6" y="4"/>
                  </a:lnTo>
                  <a:lnTo>
                    <a:pt x="8" y="4"/>
                  </a:lnTo>
                  <a:lnTo>
                    <a:pt x="9" y="4"/>
                  </a:lnTo>
                  <a:lnTo>
                    <a:pt x="11" y="5"/>
                  </a:lnTo>
                  <a:lnTo>
                    <a:pt x="12" y="5"/>
                  </a:lnTo>
                  <a:lnTo>
                    <a:pt x="13" y="7"/>
                  </a:lnTo>
                  <a:lnTo>
                    <a:pt x="13" y="7"/>
                  </a:lnTo>
                  <a:lnTo>
                    <a:pt x="13" y="7"/>
                  </a:lnTo>
                  <a:lnTo>
                    <a:pt x="15" y="7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3" y="4"/>
                  </a:lnTo>
                  <a:lnTo>
                    <a:pt x="13" y="4"/>
                  </a:lnTo>
                  <a:lnTo>
                    <a:pt x="12" y="3"/>
                  </a:lnTo>
                  <a:lnTo>
                    <a:pt x="12" y="3"/>
                  </a:lnTo>
                  <a:lnTo>
                    <a:pt x="11" y="1"/>
                  </a:lnTo>
                  <a:lnTo>
                    <a:pt x="11" y="1"/>
                  </a:lnTo>
                  <a:lnTo>
                    <a:pt x="9" y="1"/>
                  </a:lnTo>
                  <a:lnTo>
                    <a:pt x="9" y="1"/>
                  </a:lnTo>
                  <a:lnTo>
                    <a:pt x="8" y="0"/>
                  </a:lnTo>
                  <a:lnTo>
                    <a:pt x="6" y="0"/>
                  </a:lnTo>
                  <a:lnTo>
                    <a:pt x="5" y="1"/>
                  </a:lnTo>
                  <a:lnTo>
                    <a:pt x="4" y="1"/>
                  </a:lnTo>
                  <a:lnTo>
                    <a:pt x="2" y="3"/>
                  </a:lnTo>
                  <a:lnTo>
                    <a:pt x="1" y="4"/>
                  </a:lnTo>
                  <a:lnTo>
                    <a:pt x="1" y="4"/>
                  </a:lnTo>
                  <a:lnTo>
                    <a:pt x="1" y="4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5"/>
                  </a:lnTo>
                  <a:lnTo>
                    <a:pt x="1" y="5"/>
                  </a:lnTo>
                  <a:lnTo>
                    <a:pt x="1" y="5"/>
                  </a:lnTo>
                  <a:lnTo>
                    <a:pt x="2" y="5"/>
                  </a:lnTo>
                  <a:lnTo>
                    <a:pt x="2" y="5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99" name="Freeform 109"/>
            <p:cNvSpPr>
              <a:spLocks/>
            </p:cNvSpPr>
            <p:nvPr/>
          </p:nvSpPr>
          <p:spPr bwMode="auto">
            <a:xfrm>
              <a:off x="5539814" y="3073221"/>
              <a:ext cx="18013" cy="22518"/>
            </a:xfrm>
            <a:custGeom>
              <a:avLst/>
              <a:gdLst>
                <a:gd name="T0" fmla="*/ 2 w 8"/>
                <a:gd name="T1" fmla="*/ 2 h 10"/>
                <a:gd name="T2" fmla="*/ 0 w 8"/>
                <a:gd name="T3" fmla="*/ 2 h 10"/>
                <a:gd name="T4" fmla="*/ 0 w 8"/>
                <a:gd name="T5" fmla="*/ 3 h 10"/>
                <a:gd name="T6" fmla="*/ 0 w 8"/>
                <a:gd name="T7" fmla="*/ 3 h 10"/>
                <a:gd name="T8" fmla="*/ 0 w 8"/>
                <a:gd name="T9" fmla="*/ 4 h 10"/>
                <a:gd name="T10" fmla="*/ 0 w 8"/>
                <a:gd name="T11" fmla="*/ 6 h 10"/>
                <a:gd name="T12" fmla="*/ 0 w 8"/>
                <a:gd name="T13" fmla="*/ 6 h 10"/>
                <a:gd name="T14" fmla="*/ 0 w 8"/>
                <a:gd name="T15" fmla="*/ 7 h 10"/>
                <a:gd name="T16" fmla="*/ 2 w 8"/>
                <a:gd name="T17" fmla="*/ 7 h 10"/>
                <a:gd name="T18" fmla="*/ 2 w 8"/>
                <a:gd name="T19" fmla="*/ 8 h 10"/>
                <a:gd name="T20" fmla="*/ 2 w 8"/>
                <a:gd name="T21" fmla="*/ 8 h 10"/>
                <a:gd name="T22" fmla="*/ 3 w 8"/>
                <a:gd name="T23" fmla="*/ 8 h 10"/>
                <a:gd name="T24" fmla="*/ 3 w 8"/>
                <a:gd name="T25" fmla="*/ 10 h 10"/>
                <a:gd name="T26" fmla="*/ 3 w 8"/>
                <a:gd name="T27" fmla="*/ 10 h 10"/>
                <a:gd name="T28" fmla="*/ 4 w 8"/>
                <a:gd name="T29" fmla="*/ 8 h 10"/>
                <a:gd name="T30" fmla="*/ 4 w 8"/>
                <a:gd name="T31" fmla="*/ 8 h 10"/>
                <a:gd name="T32" fmla="*/ 4 w 8"/>
                <a:gd name="T33" fmla="*/ 8 h 10"/>
                <a:gd name="T34" fmla="*/ 6 w 8"/>
                <a:gd name="T35" fmla="*/ 7 h 10"/>
                <a:gd name="T36" fmla="*/ 6 w 8"/>
                <a:gd name="T37" fmla="*/ 6 h 10"/>
                <a:gd name="T38" fmla="*/ 7 w 8"/>
                <a:gd name="T39" fmla="*/ 4 h 10"/>
                <a:gd name="T40" fmla="*/ 8 w 8"/>
                <a:gd name="T41" fmla="*/ 4 h 10"/>
                <a:gd name="T42" fmla="*/ 8 w 8"/>
                <a:gd name="T43" fmla="*/ 4 h 10"/>
                <a:gd name="T44" fmla="*/ 8 w 8"/>
                <a:gd name="T45" fmla="*/ 3 h 10"/>
                <a:gd name="T46" fmla="*/ 8 w 8"/>
                <a:gd name="T47" fmla="*/ 3 h 10"/>
                <a:gd name="T48" fmla="*/ 8 w 8"/>
                <a:gd name="T49" fmla="*/ 3 h 10"/>
                <a:gd name="T50" fmla="*/ 7 w 8"/>
                <a:gd name="T51" fmla="*/ 2 h 10"/>
                <a:gd name="T52" fmla="*/ 6 w 8"/>
                <a:gd name="T53" fmla="*/ 0 h 10"/>
                <a:gd name="T54" fmla="*/ 6 w 8"/>
                <a:gd name="T55" fmla="*/ 0 h 10"/>
                <a:gd name="T56" fmla="*/ 4 w 8"/>
                <a:gd name="T57" fmla="*/ 0 h 10"/>
                <a:gd name="T58" fmla="*/ 4 w 8"/>
                <a:gd name="T59" fmla="*/ 0 h 10"/>
                <a:gd name="T60" fmla="*/ 3 w 8"/>
                <a:gd name="T61" fmla="*/ 0 h 10"/>
                <a:gd name="T62" fmla="*/ 3 w 8"/>
                <a:gd name="T63" fmla="*/ 0 h 10"/>
                <a:gd name="T64" fmla="*/ 2 w 8"/>
                <a:gd name="T65" fmla="*/ 0 h 10"/>
                <a:gd name="T66" fmla="*/ 2 w 8"/>
                <a:gd name="T67" fmla="*/ 0 h 10"/>
                <a:gd name="T68" fmla="*/ 2 w 8"/>
                <a:gd name="T69" fmla="*/ 2 h 10"/>
                <a:gd name="T70" fmla="*/ 2 w 8"/>
                <a:gd name="T71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" h="10">
                  <a:moveTo>
                    <a:pt x="2" y="2"/>
                  </a:moveTo>
                  <a:lnTo>
                    <a:pt x="0" y="2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7"/>
                  </a:lnTo>
                  <a:lnTo>
                    <a:pt x="2" y="7"/>
                  </a:lnTo>
                  <a:lnTo>
                    <a:pt x="2" y="8"/>
                  </a:lnTo>
                  <a:lnTo>
                    <a:pt x="2" y="8"/>
                  </a:lnTo>
                  <a:lnTo>
                    <a:pt x="3" y="8"/>
                  </a:lnTo>
                  <a:lnTo>
                    <a:pt x="3" y="10"/>
                  </a:lnTo>
                  <a:lnTo>
                    <a:pt x="3" y="10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7"/>
                  </a:lnTo>
                  <a:lnTo>
                    <a:pt x="6" y="6"/>
                  </a:lnTo>
                  <a:lnTo>
                    <a:pt x="7" y="4"/>
                  </a:lnTo>
                  <a:lnTo>
                    <a:pt x="8" y="4"/>
                  </a:lnTo>
                  <a:lnTo>
                    <a:pt x="8" y="4"/>
                  </a:lnTo>
                  <a:lnTo>
                    <a:pt x="8" y="3"/>
                  </a:lnTo>
                  <a:lnTo>
                    <a:pt x="8" y="3"/>
                  </a:lnTo>
                  <a:lnTo>
                    <a:pt x="8" y="3"/>
                  </a:lnTo>
                  <a:lnTo>
                    <a:pt x="7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100" name="Freeform 110"/>
            <p:cNvSpPr>
              <a:spLocks/>
            </p:cNvSpPr>
            <p:nvPr/>
          </p:nvSpPr>
          <p:spPr bwMode="auto">
            <a:xfrm>
              <a:off x="5609618" y="3140773"/>
              <a:ext cx="33777" cy="27022"/>
            </a:xfrm>
            <a:custGeom>
              <a:avLst/>
              <a:gdLst>
                <a:gd name="T0" fmla="*/ 4 w 15"/>
                <a:gd name="T1" fmla="*/ 11 h 12"/>
                <a:gd name="T2" fmla="*/ 6 w 15"/>
                <a:gd name="T3" fmla="*/ 12 h 12"/>
                <a:gd name="T4" fmla="*/ 7 w 15"/>
                <a:gd name="T5" fmla="*/ 12 h 12"/>
                <a:gd name="T6" fmla="*/ 8 w 15"/>
                <a:gd name="T7" fmla="*/ 11 h 12"/>
                <a:gd name="T8" fmla="*/ 8 w 15"/>
                <a:gd name="T9" fmla="*/ 11 h 12"/>
                <a:gd name="T10" fmla="*/ 10 w 15"/>
                <a:gd name="T11" fmla="*/ 11 h 12"/>
                <a:gd name="T12" fmla="*/ 11 w 15"/>
                <a:gd name="T13" fmla="*/ 11 h 12"/>
                <a:gd name="T14" fmla="*/ 12 w 15"/>
                <a:gd name="T15" fmla="*/ 10 h 12"/>
                <a:gd name="T16" fmla="*/ 12 w 15"/>
                <a:gd name="T17" fmla="*/ 10 h 12"/>
                <a:gd name="T18" fmla="*/ 14 w 15"/>
                <a:gd name="T19" fmla="*/ 10 h 12"/>
                <a:gd name="T20" fmla="*/ 14 w 15"/>
                <a:gd name="T21" fmla="*/ 8 h 12"/>
                <a:gd name="T22" fmla="*/ 15 w 15"/>
                <a:gd name="T23" fmla="*/ 8 h 12"/>
                <a:gd name="T24" fmla="*/ 15 w 15"/>
                <a:gd name="T25" fmla="*/ 7 h 12"/>
                <a:gd name="T26" fmla="*/ 15 w 15"/>
                <a:gd name="T27" fmla="*/ 7 h 12"/>
                <a:gd name="T28" fmla="*/ 15 w 15"/>
                <a:gd name="T29" fmla="*/ 6 h 12"/>
                <a:gd name="T30" fmla="*/ 15 w 15"/>
                <a:gd name="T31" fmla="*/ 6 h 12"/>
                <a:gd name="T32" fmla="*/ 15 w 15"/>
                <a:gd name="T33" fmla="*/ 4 h 12"/>
                <a:gd name="T34" fmla="*/ 14 w 15"/>
                <a:gd name="T35" fmla="*/ 3 h 12"/>
                <a:gd name="T36" fmla="*/ 14 w 15"/>
                <a:gd name="T37" fmla="*/ 1 h 12"/>
                <a:gd name="T38" fmla="*/ 12 w 15"/>
                <a:gd name="T39" fmla="*/ 1 h 12"/>
                <a:gd name="T40" fmla="*/ 11 w 15"/>
                <a:gd name="T41" fmla="*/ 0 h 12"/>
                <a:gd name="T42" fmla="*/ 11 w 15"/>
                <a:gd name="T43" fmla="*/ 0 h 12"/>
                <a:gd name="T44" fmla="*/ 10 w 15"/>
                <a:gd name="T45" fmla="*/ 0 h 12"/>
                <a:gd name="T46" fmla="*/ 8 w 15"/>
                <a:gd name="T47" fmla="*/ 0 h 12"/>
                <a:gd name="T48" fmla="*/ 8 w 15"/>
                <a:gd name="T49" fmla="*/ 1 h 12"/>
                <a:gd name="T50" fmla="*/ 7 w 15"/>
                <a:gd name="T51" fmla="*/ 1 h 12"/>
                <a:gd name="T52" fmla="*/ 4 w 15"/>
                <a:gd name="T53" fmla="*/ 3 h 12"/>
                <a:gd name="T54" fmla="*/ 3 w 15"/>
                <a:gd name="T55" fmla="*/ 4 h 12"/>
                <a:gd name="T56" fmla="*/ 2 w 15"/>
                <a:gd name="T57" fmla="*/ 6 h 12"/>
                <a:gd name="T58" fmla="*/ 2 w 15"/>
                <a:gd name="T59" fmla="*/ 7 h 12"/>
                <a:gd name="T60" fmla="*/ 0 w 15"/>
                <a:gd name="T61" fmla="*/ 8 h 12"/>
                <a:gd name="T62" fmla="*/ 0 w 15"/>
                <a:gd name="T63" fmla="*/ 8 h 12"/>
                <a:gd name="T64" fmla="*/ 0 w 15"/>
                <a:gd name="T65" fmla="*/ 10 h 12"/>
                <a:gd name="T66" fmla="*/ 0 w 15"/>
                <a:gd name="T67" fmla="*/ 10 h 12"/>
                <a:gd name="T68" fmla="*/ 0 w 15"/>
                <a:gd name="T69" fmla="*/ 11 h 12"/>
                <a:gd name="T70" fmla="*/ 2 w 15"/>
                <a:gd name="T71" fmla="*/ 11 h 12"/>
                <a:gd name="T72" fmla="*/ 2 w 15"/>
                <a:gd name="T73" fmla="*/ 11 h 12"/>
                <a:gd name="T74" fmla="*/ 3 w 15"/>
                <a:gd name="T75" fmla="*/ 11 h 12"/>
                <a:gd name="T76" fmla="*/ 4 w 15"/>
                <a:gd name="T77" fmla="*/ 11 h 12"/>
                <a:gd name="T78" fmla="*/ 4 w 15"/>
                <a:gd name="T79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5" h="12">
                  <a:moveTo>
                    <a:pt x="4" y="11"/>
                  </a:moveTo>
                  <a:lnTo>
                    <a:pt x="6" y="12"/>
                  </a:lnTo>
                  <a:lnTo>
                    <a:pt x="7" y="12"/>
                  </a:lnTo>
                  <a:lnTo>
                    <a:pt x="8" y="11"/>
                  </a:lnTo>
                  <a:lnTo>
                    <a:pt x="8" y="11"/>
                  </a:lnTo>
                  <a:lnTo>
                    <a:pt x="10" y="11"/>
                  </a:lnTo>
                  <a:lnTo>
                    <a:pt x="11" y="11"/>
                  </a:lnTo>
                  <a:lnTo>
                    <a:pt x="12" y="10"/>
                  </a:lnTo>
                  <a:lnTo>
                    <a:pt x="12" y="10"/>
                  </a:lnTo>
                  <a:lnTo>
                    <a:pt x="14" y="10"/>
                  </a:lnTo>
                  <a:lnTo>
                    <a:pt x="14" y="8"/>
                  </a:lnTo>
                  <a:lnTo>
                    <a:pt x="15" y="8"/>
                  </a:lnTo>
                  <a:lnTo>
                    <a:pt x="15" y="7"/>
                  </a:lnTo>
                  <a:lnTo>
                    <a:pt x="15" y="7"/>
                  </a:lnTo>
                  <a:lnTo>
                    <a:pt x="15" y="6"/>
                  </a:lnTo>
                  <a:lnTo>
                    <a:pt x="15" y="6"/>
                  </a:lnTo>
                  <a:lnTo>
                    <a:pt x="15" y="4"/>
                  </a:lnTo>
                  <a:lnTo>
                    <a:pt x="14" y="3"/>
                  </a:lnTo>
                  <a:lnTo>
                    <a:pt x="14" y="1"/>
                  </a:lnTo>
                  <a:lnTo>
                    <a:pt x="12" y="1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8" y="0"/>
                  </a:lnTo>
                  <a:lnTo>
                    <a:pt x="8" y="1"/>
                  </a:lnTo>
                  <a:lnTo>
                    <a:pt x="7" y="1"/>
                  </a:lnTo>
                  <a:lnTo>
                    <a:pt x="4" y="3"/>
                  </a:lnTo>
                  <a:lnTo>
                    <a:pt x="3" y="4"/>
                  </a:lnTo>
                  <a:lnTo>
                    <a:pt x="2" y="6"/>
                  </a:lnTo>
                  <a:lnTo>
                    <a:pt x="2" y="7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2" y="11"/>
                  </a:lnTo>
                  <a:lnTo>
                    <a:pt x="2" y="11"/>
                  </a:lnTo>
                  <a:lnTo>
                    <a:pt x="3" y="11"/>
                  </a:lnTo>
                  <a:lnTo>
                    <a:pt x="4" y="11"/>
                  </a:lnTo>
                  <a:lnTo>
                    <a:pt x="4" y="11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101" name="Freeform 111"/>
            <p:cNvSpPr>
              <a:spLocks/>
            </p:cNvSpPr>
            <p:nvPr/>
          </p:nvSpPr>
          <p:spPr bwMode="auto">
            <a:xfrm>
              <a:off x="5665913" y="3106998"/>
              <a:ext cx="22518" cy="27022"/>
            </a:xfrm>
            <a:custGeom>
              <a:avLst/>
              <a:gdLst>
                <a:gd name="T0" fmla="*/ 8 w 10"/>
                <a:gd name="T1" fmla="*/ 12 h 12"/>
                <a:gd name="T2" fmla="*/ 8 w 10"/>
                <a:gd name="T3" fmla="*/ 12 h 12"/>
                <a:gd name="T4" fmla="*/ 8 w 10"/>
                <a:gd name="T5" fmla="*/ 12 h 12"/>
                <a:gd name="T6" fmla="*/ 9 w 10"/>
                <a:gd name="T7" fmla="*/ 12 h 12"/>
                <a:gd name="T8" fmla="*/ 9 w 10"/>
                <a:gd name="T9" fmla="*/ 11 h 12"/>
                <a:gd name="T10" fmla="*/ 10 w 10"/>
                <a:gd name="T11" fmla="*/ 10 h 12"/>
                <a:gd name="T12" fmla="*/ 10 w 10"/>
                <a:gd name="T13" fmla="*/ 8 h 12"/>
                <a:gd name="T14" fmla="*/ 10 w 10"/>
                <a:gd name="T15" fmla="*/ 7 h 12"/>
                <a:gd name="T16" fmla="*/ 10 w 10"/>
                <a:gd name="T17" fmla="*/ 4 h 12"/>
                <a:gd name="T18" fmla="*/ 9 w 10"/>
                <a:gd name="T19" fmla="*/ 3 h 12"/>
                <a:gd name="T20" fmla="*/ 9 w 10"/>
                <a:gd name="T21" fmla="*/ 2 h 12"/>
                <a:gd name="T22" fmla="*/ 8 w 10"/>
                <a:gd name="T23" fmla="*/ 0 h 12"/>
                <a:gd name="T24" fmla="*/ 8 w 10"/>
                <a:gd name="T25" fmla="*/ 0 h 12"/>
                <a:gd name="T26" fmla="*/ 8 w 10"/>
                <a:gd name="T27" fmla="*/ 0 h 12"/>
                <a:gd name="T28" fmla="*/ 6 w 10"/>
                <a:gd name="T29" fmla="*/ 0 h 12"/>
                <a:gd name="T30" fmla="*/ 6 w 10"/>
                <a:gd name="T31" fmla="*/ 0 h 12"/>
                <a:gd name="T32" fmla="*/ 5 w 10"/>
                <a:gd name="T33" fmla="*/ 0 h 12"/>
                <a:gd name="T34" fmla="*/ 4 w 10"/>
                <a:gd name="T35" fmla="*/ 0 h 12"/>
                <a:gd name="T36" fmla="*/ 4 w 10"/>
                <a:gd name="T37" fmla="*/ 2 h 12"/>
                <a:gd name="T38" fmla="*/ 2 w 10"/>
                <a:gd name="T39" fmla="*/ 3 h 12"/>
                <a:gd name="T40" fmla="*/ 1 w 10"/>
                <a:gd name="T41" fmla="*/ 4 h 12"/>
                <a:gd name="T42" fmla="*/ 0 w 10"/>
                <a:gd name="T43" fmla="*/ 6 h 12"/>
                <a:gd name="T44" fmla="*/ 0 w 10"/>
                <a:gd name="T45" fmla="*/ 7 h 12"/>
                <a:gd name="T46" fmla="*/ 0 w 10"/>
                <a:gd name="T47" fmla="*/ 8 h 12"/>
                <a:gd name="T48" fmla="*/ 0 w 10"/>
                <a:gd name="T49" fmla="*/ 8 h 12"/>
                <a:gd name="T50" fmla="*/ 1 w 10"/>
                <a:gd name="T51" fmla="*/ 10 h 12"/>
                <a:gd name="T52" fmla="*/ 2 w 10"/>
                <a:gd name="T53" fmla="*/ 11 h 12"/>
                <a:gd name="T54" fmla="*/ 4 w 10"/>
                <a:gd name="T55" fmla="*/ 12 h 12"/>
                <a:gd name="T56" fmla="*/ 5 w 10"/>
                <a:gd name="T57" fmla="*/ 12 h 12"/>
                <a:gd name="T58" fmla="*/ 6 w 10"/>
                <a:gd name="T59" fmla="*/ 12 h 12"/>
                <a:gd name="T60" fmla="*/ 8 w 10"/>
                <a:gd name="T61" fmla="*/ 12 h 12"/>
                <a:gd name="T62" fmla="*/ 8 w 10"/>
                <a:gd name="T6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" h="12">
                  <a:moveTo>
                    <a:pt x="8" y="12"/>
                  </a:moveTo>
                  <a:lnTo>
                    <a:pt x="8" y="12"/>
                  </a:lnTo>
                  <a:lnTo>
                    <a:pt x="8" y="12"/>
                  </a:lnTo>
                  <a:lnTo>
                    <a:pt x="9" y="12"/>
                  </a:lnTo>
                  <a:lnTo>
                    <a:pt x="9" y="11"/>
                  </a:lnTo>
                  <a:lnTo>
                    <a:pt x="10" y="10"/>
                  </a:lnTo>
                  <a:lnTo>
                    <a:pt x="10" y="8"/>
                  </a:lnTo>
                  <a:lnTo>
                    <a:pt x="10" y="7"/>
                  </a:lnTo>
                  <a:lnTo>
                    <a:pt x="10" y="4"/>
                  </a:lnTo>
                  <a:lnTo>
                    <a:pt x="9" y="3"/>
                  </a:lnTo>
                  <a:lnTo>
                    <a:pt x="9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4" y="2"/>
                  </a:lnTo>
                  <a:lnTo>
                    <a:pt x="2" y="3"/>
                  </a:lnTo>
                  <a:lnTo>
                    <a:pt x="1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10"/>
                  </a:lnTo>
                  <a:lnTo>
                    <a:pt x="2" y="11"/>
                  </a:lnTo>
                  <a:lnTo>
                    <a:pt x="4" y="12"/>
                  </a:lnTo>
                  <a:lnTo>
                    <a:pt x="5" y="12"/>
                  </a:lnTo>
                  <a:lnTo>
                    <a:pt x="6" y="12"/>
                  </a:lnTo>
                  <a:lnTo>
                    <a:pt x="8" y="12"/>
                  </a:lnTo>
                  <a:lnTo>
                    <a:pt x="8" y="12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102" name="Freeform 112"/>
            <p:cNvSpPr>
              <a:spLocks/>
            </p:cNvSpPr>
            <p:nvPr/>
          </p:nvSpPr>
          <p:spPr bwMode="auto">
            <a:xfrm>
              <a:off x="6204084" y="2453988"/>
              <a:ext cx="117092" cy="157623"/>
            </a:xfrm>
            <a:custGeom>
              <a:avLst/>
              <a:gdLst>
                <a:gd name="T0" fmla="*/ 5 w 52"/>
                <a:gd name="T1" fmla="*/ 69 h 70"/>
                <a:gd name="T2" fmla="*/ 10 w 52"/>
                <a:gd name="T3" fmla="*/ 65 h 70"/>
                <a:gd name="T4" fmla="*/ 16 w 52"/>
                <a:gd name="T5" fmla="*/ 59 h 70"/>
                <a:gd name="T6" fmla="*/ 21 w 52"/>
                <a:gd name="T7" fmla="*/ 57 h 70"/>
                <a:gd name="T8" fmla="*/ 25 w 52"/>
                <a:gd name="T9" fmla="*/ 55 h 70"/>
                <a:gd name="T10" fmla="*/ 29 w 52"/>
                <a:gd name="T11" fmla="*/ 55 h 70"/>
                <a:gd name="T12" fmla="*/ 32 w 52"/>
                <a:gd name="T13" fmla="*/ 54 h 70"/>
                <a:gd name="T14" fmla="*/ 40 w 52"/>
                <a:gd name="T15" fmla="*/ 49 h 70"/>
                <a:gd name="T16" fmla="*/ 47 w 52"/>
                <a:gd name="T17" fmla="*/ 43 h 70"/>
                <a:gd name="T18" fmla="*/ 51 w 52"/>
                <a:gd name="T19" fmla="*/ 39 h 70"/>
                <a:gd name="T20" fmla="*/ 52 w 52"/>
                <a:gd name="T21" fmla="*/ 35 h 70"/>
                <a:gd name="T22" fmla="*/ 52 w 52"/>
                <a:gd name="T23" fmla="*/ 30 h 70"/>
                <a:gd name="T24" fmla="*/ 50 w 52"/>
                <a:gd name="T25" fmla="*/ 24 h 70"/>
                <a:gd name="T26" fmla="*/ 48 w 52"/>
                <a:gd name="T27" fmla="*/ 22 h 70"/>
                <a:gd name="T28" fmla="*/ 46 w 52"/>
                <a:gd name="T29" fmla="*/ 20 h 70"/>
                <a:gd name="T30" fmla="*/ 44 w 52"/>
                <a:gd name="T31" fmla="*/ 22 h 70"/>
                <a:gd name="T32" fmla="*/ 43 w 52"/>
                <a:gd name="T33" fmla="*/ 20 h 70"/>
                <a:gd name="T34" fmla="*/ 41 w 52"/>
                <a:gd name="T35" fmla="*/ 19 h 70"/>
                <a:gd name="T36" fmla="*/ 40 w 52"/>
                <a:gd name="T37" fmla="*/ 16 h 70"/>
                <a:gd name="T38" fmla="*/ 35 w 52"/>
                <a:gd name="T39" fmla="*/ 12 h 70"/>
                <a:gd name="T40" fmla="*/ 32 w 52"/>
                <a:gd name="T41" fmla="*/ 9 h 70"/>
                <a:gd name="T42" fmla="*/ 31 w 52"/>
                <a:gd name="T43" fmla="*/ 9 h 70"/>
                <a:gd name="T44" fmla="*/ 29 w 52"/>
                <a:gd name="T45" fmla="*/ 11 h 70"/>
                <a:gd name="T46" fmla="*/ 25 w 52"/>
                <a:gd name="T47" fmla="*/ 15 h 70"/>
                <a:gd name="T48" fmla="*/ 24 w 52"/>
                <a:gd name="T49" fmla="*/ 17 h 70"/>
                <a:gd name="T50" fmla="*/ 23 w 52"/>
                <a:gd name="T51" fmla="*/ 16 h 70"/>
                <a:gd name="T52" fmla="*/ 23 w 52"/>
                <a:gd name="T53" fmla="*/ 11 h 70"/>
                <a:gd name="T54" fmla="*/ 23 w 52"/>
                <a:gd name="T55" fmla="*/ 5 h 70"/>
                <a:gd name="T56" fmla="*/ 21 w 52"/>
                <a:gd name="T57" fmla="*/ 1 h 70"/>
                <a:gd name="T58" fmla="*/ 18 w 52"/>
                <a:gd name="T59" fmla="*/ 0 h 70"/>
                <a:gd name="T60" fmla="*/ 16 w 52"/>
                <a:gd name="T61" fmla="*/ 0 h 70"/>
                <a:gd name="T62" fmla="*/ 14 w 52"/>
                <a:gd name="T63" fmla="*/ 1 h 70"/>
                <a:gd name="T64" fmla="*/ 13 w 52"/>
                <a:gd name="T65" fmla="*/ 4 h 70"/>
                <a:gd name="T66" fmla="*/ 13 w 52"/>
                <a:gd name="T67" fmla="*/ 5 h 70"/>
                <a:gd name="T68" fmla="*/ 12 w 52"/>
                <a:gd name="T69" fmla="*/ 5 h 70"/>
                <a:gd name="T70" fmla="*/ 10 w 52"/>
                <a:gd name="T71" fmla="*/ 7 h 70"/>
                <a:gd name="T72" fmla="*/ 9 w 52"/>
                <a:gd name="T73" fmla="*/ 13 h 70"/>
                <a:gd name="T74" fmla="*/ 9 w 52"/>
                <a:gd name="T75" fmla="*/ 16 h 70"/>
                <a:gd name="T76" fmla="*/ 9 w 52"/>
                <a:gd name="T77" fmla="*/ 17 h 70"/>
                <a:gd name="T78" fmla="*/ 9 w 52"/>
                <a:gd name="T79" fmla="*/ 20 h 70"/>
                <a:gd name="T80" fmla="*/ 8 w 52"/>
                <a:gd name="T81" fmla="*/ 22 h 70"/>
                <a:gd name="T82" fmla="*/ 9 w 52"/>
                <a:gd name="T83" fmla="*/ 27 h 70"/>
                <a:gd name="T84" fmla="*/ 9 w 52"/>
                <a:gd name="T85" fmla="*/ 30 h 70"/>
                <a:gd name="T86" fmla="*/ 8 w 52"/>
                <a:gd name="T87" fmla="*/ 31 h 70"/>
                <a:gd name="T88" fmla="*/ 6 w 52"/>
                <a:gd name="T89" fmla="*/ 32 h 70"/>
                <a:gd name="T90" fmla="*/ 5 w 52"/>
                <a:gd name="T91" fmla="*/ 35 h 70"/>
                <a:gd name="T92" fmla="*/ 4 w 52"/>
                <a:gd name="T93" fmla="*/ 39 h 70"/>
                <a:gd name="T94" fmla="*/ 2 w 52"/>
                <a:gd name="T95" fmla="*/ 50 h 70"/>
                <a:gd name="T96" fmla="*/ 2 w 52"/>
                <a:gd name="T97" fmla="*/ 58 h 70"/>
                <a:gd name="T98" fmla="*/ 0 w 52"/>
                <a:gd name="T99" fmla="*/ 63 h 70"/>
                <a:gd name="T100" fmla="*/ 0 w 52"/>
                <a:gd name="T101" fmla="*/ 67 h 70"/>
                <a:gd name="T102" fmla="*/ 1 w 52"/>
                <a:gd name="T103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2" h="70">
                  <a:moveTo>
                    <a:pt x="2" y="70"/>
                  </a:moveTo>
                  <a:lnTo>
                    <a:pt x="4" y="70"/>
                  </a:lnTo>
                  <a:lnTo>
                    <a:pt x="5" y="69"/>
                  </a:lnTo>
                  <a:lnTo>
                    <a:pt x="8" y="67"/>
                  </a:lnTo>
                  <a:lnTo>
                    <a:pt x="9" y="66"/>
                  </a:lnTo>
                  <a:lnTo>
                    <a:pt x="10" y="65"/>
                  </a:lnTo>
                  <a:lnTo>
                    <a:pt x="13" y="62"/>
                  </a:lnTo>
                  <a:lnTo>
                    <a:pt x="14" y="61"/>
                  </a:lnTo>
                  <a:lnTo>
                    <a:pt x="16" y="59"/>
                  </a:lnTo>
                  <a:lnTo>
                    <a:pt x="17" y="58"/>
                  </a:lnTo>
                  <a:lnTo>
                    <a:pt x="20" y="58"/>
                  </a:lnTo>
                  <a:lnTo>
                    <a:pt x="21" y="57"/>
                  </a:lnTo>
                  <a:lnTo>
                    <a:pt x="23" y="57"/>
                  </a:lnTo>
                  <a:lnTo>
                    <a:pt x="24" y="57"/>
                  </a:lnTo>
                  <a:lnTo>
                    <a:pt x="25" y="55"/>
                  </a:lnTo>
                  <a:lnTo>
                    <a:pt x="28" y="55"/>
                  </a:lnTo>
                  <a:lnTo>
                    <a:pt x="28" y="55"/>
                  </a:lnTo>
                  <a:lnTo>
                    <a:pt x="29" y="55"/>
                  </a:lnTo>
                  <a:lnTo>
                    <a:pt x="31" y="55"/>
                  </a:lnTo>
                  <a:lnTo>
                    <a:pt x="31" y="55"/>
                  </a:lnTo>
                  <a:lnTo>
                    <a:pt x="32" y="54"/>
                  </a:lnTo>
                  <a:lnTo>
                    <a:pt x="35" y="53"/>
                  </a:lnTo>
                  <a:lnTo>
                    <a:pt x="37" y="50"/>
                  </a:lnTo>
                  <a:lnTo>
                    <a:pt x="40" y="49"/>
                  </a:lnTo>
                  <a:lnTo>
                    <a:pt x="43" y="46"/>
                  </a:lnTo>
                  <a:lnTo>
                    <a:pt x="46" y="44"/>
                  </a:lnTo>
                  <a:lnTo>
                    <a:pt x="47" y="43"/>
                  </a:lnTo>
                  <a:lnTo>
                    <a:pt x="48" y="42"/>
                  </a:lnTo>
                  <a:lnTo>
                    <a:pt x="50" y="40"/>
                  </a:lnTo>
                  <a:lnTo>
                    <a:pt x="51" y="39"/>
                  </a:lnTo>
                  <a:lnTo>
                    <a:pt x="51" y="38"/>
                  </a:lnTo>
                  <a:lnTo>
                    <a:pt x="52" y="36"/>
                  </a:lnTo>
                  <a:lnTo>
                    <a:pt x="52" y="35"/>
                  </a:lnTo>
                  <a:lnTo>
                    <a:pt x="52" y="34"/>
                  </a:lnTo>
                  <a:lnTo>
                    <a:pt x="52" y="31"/>
                  </a:lnTo>
                  <a:lnTo>
                    <a:pt x="52" y="30"/>
                  </a:lnTo>
                  <a:lnTo>
                    <a:pt x="51" y="28"/>
                  </a:lnTo>
                  <a:lnTo>
                    <a:pt x="51" y="26"/>
                  </a:lnTo>
                  <a:lnTo>
                    <a:pt x="50" y="24"/>
                  </a:lnTo>
                  <a:lnTo>
                    <a:pt x="50" y="23"/>
                  </a:lnTo>
                  <a:lnTo>
                    <a:pt x="48" y="23"/>
                  </a:lnTo>
                  <a:lnTo>
                    <a:pt x="48" y="22"/>
                  </a:lnTo>
                  <a:lnTo>
                    <a:pt x="47" y="22"/>
                  </a:lnTo>
                  <a:lnTo>
                    <a:pt x="47" y="22"/>
                  </a:lnTo>
                  <a:lnTo>
                    <a:pt x="46" y="20"/>
                  </a:lnTo>
                  <a:lnTo>
                    <a:pt x="46" y="20"/>
                  </a:lnTo>
                  <a:lnTo>
                    <a:pt x="46" y="20"/>
                  </a:lnTo>
                  <a:lnTo>
                    <a:pt x="44" y="22"/>
                  </a:lnTo>
                  <a:lnTo>
                    <a:pt x="44" y="22"/>
                  </a:lnTo>
                  <a:lnTo>
                    <a:pt x="44" y="20"/>
                  </a:lnTo>
                  <a:lnTo>
                    <a:pt x="43" y="20"/>
                  </a:lnTo>
                  <a:lnTo>
                    <a:pt x="43" y="20"/>
                  </a:lnTo>
                  <a:lnTo>
                    <a:pt x="43" y="20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1" y="17"/>
                  </a:lnTo>
                  <a:lnTo>
                    <a:pt x="40" y="16"/>
                  </a:lnTo>
                  <a:lnTo>
                    <a:pt x="39" y="15"/>
                  </a:lnTo>
                  <a:lnTo>
                    <a:pt x="37" y="13"/>
                  </a:lnTo>
                  <a:lnTo>
                    <a:pt x="35" y="12"/>
                  </a:lnTo>
                  <a:lnTo>
                    <a:pt x="33" y="9"/>
                  </a:lnTo>
                  <a:lnTo>
                    <a:pt x="32" y="9"/>
                  </a:lnTo>
                  <a:lnTo>
                    <a:pt x="32" y="9"/>
                  </a:lnTo>
                  <a:lnTo>
                    <a:pt x="32" y="9"/>
                  </a:lnTo>
                  <a:lnTo>
                    <a:pt x="31" y="9"/>
                  </a:lnTo>
                  <a:lnTo>
                    <a:pt x="31" y="9"/>
                  </a:lnTo>
                  <a:lnTo>
                    <a:pt x="29" y="9"/>
                  </a:lnTo>
                  <a:lnTo>
                    <a:pt x="29" y="9"/>
                  </a:lnTo>
                  <a:lnTo>
                    <a:pt x="29" y="11"/>
                  </a:lnTo>
                  <a:lnTo>
                    <a:pt x="28" y="11"/>
                  </a:lnTo>
                  <a:lnTo>
                    <a:pt x="27" y="13"/>
                  </a:lnTo>
                  <a:lnTo>
                    <a:pt x="25" y="15"/>
                  </a:lnTo>
                  <a:lnTo>
                    <a:pt x="24" y="16"/>
                  </a:lnTo>
                  <a:lnTo>
                    <a:pt x="24" y="17"/>
                  </a:lnTo>
                  <a:lnTo>
                    <a:pt x="24" y="17"/>
                  </a:lnTo>
                  <a:lnTo>
                    <a:pt x="24" y="17"/>
                  </a:lnTo>
                  <a:lnTo>
                    <a:pt x="23" y="17"/>
                  </a:lnTo>
                  <a:lnTo>
                    <a:pt x="23" y="16"/>
                  </a:lnTo>
                  <a:lnTo>
                    <a:pt x="23" y="15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4" y="9"/>
                  </a:lnTo>
                  <a:lnTo>
                    <a:pt x="24" y="8"/>
                  </a:lnTo>
                  <a:lnTo>
                    <a:pt x="23" y="5"/>
                  </a:lnTo>
                  <a:lnTo>
                    <a:pt x="23" y="4"/>
                  </a:lnTo>
                  <a:lnTo>
                    <a:pt x="23" y="3"/>
                  </a:lnTo>
                  <a:lnTo>
                    <a:pt x="21" y="1"/>
                  </a:lnTo>
                  <a:lnTo>
                    <a:pt x="20" y="1"/>
                  </a:lnTo>
                  <a:lnTo>
                    <a:pt x="20" y="0"/>
                  </a:lnTo>
                  <a:lnTo>
                    <a:pt x="18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4" y="1"/>
                  </a:lnTo>
                  <a:lnTo>
                    <a:pt x="14" y="1"/>
                  </a:lnTo>
                  <a:lnTo>
                    <a:pt x="14" y="3"/>
                  </a:lnTo>
                  <a:lnTo>
                    <a:pt x="14" y="4"/>
                  </a:lnTo>
                  <a:lnTo>
                    <a:pt x="13" y="4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13" y="4"/>
                  </a:lnTo>
                  <a:lnTo>
                    <a:pt x="12" y="5"/>
                  </a:lnTo>
                  <a:lnTo>
                    <a:pt x="12" y="5"/>
                  </a:lnTo>
                  <a:lnTo>
                    <a:pt x="12" y="5"/>
                  </a:lnTo>
                  <a:lnTo>
                    <a:pt x="10" y="7"/>
                  </a:lnTo>
                  <a:lnTo>
                    <a:pt x="9" y="9"/>
                  </a:lnTo>
                  <a:lnTo>
                    <a:pt x="9" y="11"/>
                  </a:lnTo>
                  <a:lnTo>
                    <a:pt x="9" y="13"/>
                  </a:lnTo>
                  <a:lnTo>
                    <a:pt x="9" y="13"/>
                  </a:lnTo>
                  <a:lnTo>
                    <a:pt x="9" y="15"/>
                  </a:lnTo>
                  <a:lnTo>
                    <a:pt x="9" y="16"/>
                  </a:lnTo>
                  <a:lnTo>
                    <a:pt x="9" y="16"/>
                  </a:lnTo>
                  <a:lnTo>
                    <a:pt x="9" y="17"/>
                  </a:lnTo>
                  <a:lnTo>
                    <a:pt x="9" y="17"/>
                  </a:lnTo>
                  <a:lnTo>
                    <a:pt x="9" y="19"/>
                  </a:lnTo>
                  <a:lnTo>
                    <a:pt x="9" y="19"/>
                  </a:lnTo>
                  <a:lnTo>
                    <a:pt x="9" y="20"/>
                  </a:lnTo>
                  <a:lnTo>
                    <a:pt x="8" y="20"/>
                  </a:lnTo>
                  <a:lnTo>
                    <a:pt x="8" y="20"/>
                  </a:lnTo>
                  <a:lnTo>
                    <a:pt x="8" y="22"/>
                  </a:lnTo>
                  <a:lnTo>
                    <a:pt x="8" y="23"/>
                  </a:lnTo>
                  <a:lnTo>
                    <a:pt x="9" y="26"/>
                  </a:lnTo>
                  <a:lnTo>
                    <a:pt x="9" y="27"/>
                  </a:lnTo>
                  <a:lnTo>
                    <a:pt x="9" y="27"/>
                  </a:lnTo>
                  <a:lnTo>
                    <a:pt x="9" y="28"/>
                  </a:lnTo>
                  <a:lnTo>
                    <a:pt x="9" y="30"/>
                  </a:lnTo>
                  <a:lnTo>
                    <a:pt x="9" y="30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6" y="31"/>
                  </a:lnTo>
                  <a:lnTo>
                    <a:pt x="6" y="32"/>
                  </a:lnTo>
                  <a:lnTo>
                    <a:pt x="6" y="32"/>
                  </a:lnTo>
                  <a:lnTo>
                    <a:pt x="5" y="34"/>
                  </a:lnTo>
                  <a:lnTo>
                    <a:pt x="5" y="35"/>
                  </a:lnTo>
                  <a:lnTo>
                    <a:pt x="4" y="36"/>
                  </a:lnTo>
                  <a:lnTo>
                    <a:pt x="4" y="38"/>
                  </a:lnTo>
                  <a:lnTo>
                    <a:pt x="4" y="39"/>
                  </a:lnTo>
                  <a:lnTo>
                    <a:pt x="2" y="43"/>
                  </a:lnTo>
                  <a:lnTo>
                    <a:pt x="2" y="47"/>
                  </a:lnTo>
                  <a:lnTo>
                    <a:pt x="2" y="50"/>
                  </a:lnTo>
                  <a:lnTo>
                    <a:pt x="2" y="53"/>
                  </a:lnTo>
                  <a:lnTo>
                    <a:pt x="2" y="55"/>
                  </a:lnTo>
                  <a:lnTo>
                    <a:pt x="2" y="58"/>
                  </a:lnTo>
                  <a:lnTo>
                    <a:pt x="1" y="61"/>
                  </a:lnTo>
                  <a:lnTo>
                    <a:pt x="1" y="62"/>
                  </a:lnTo>
                  <a:lnTo>
                    <a:pt x="0" y="63"/>
                  </a:lnTo>
                  <a:lnTo>
                    <a:pt x="0" y="65"/>
                  </a:lnTo>
                  <a:lnTo>
                    <a:pt x="0" y="67"/>
                  </a:lnTo>
                  <a:lnTo>
                    <a:pt x="0" y="67"/>
                  </a:lnTo>
                  <a:lnTo>
                    <a:pt x="0" y="69"/>
                  </a:lnTo>
                  <a:lnTo>
                    <a:pt x="1" y="69"/>
                  </a:lnTo>
                  <a:lnTo>
                    <a:pt x="1" y="70"/>
                  </a:lnTo>
                  <a:lnTo>
                    <a:pt x="2" y="70"/>
                  </a:lnTo>
                  <a:lnTo>
                    <a:pt x="2" y="70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103" name="Freeform 113"/>
            <p:cNvSpPr>
              <a:spLocks/>
            </p:cNvSpPr>
            <p:nvPr/>
          </p:nvSpPr>
          <p:spPr bwMode="auto">
            <a:xfrm>
              <a:off x="6026196" y="2269343"/>
              <a:ext cx="108086" cy="132854"/>
            </a:xfrm>
            <a:custGeom>
              <a:avLst/>
              <a:gdLst>
                <a:gd name="T0" fmla="*/ 7 w 48"/>
                <a:gd name="T1" fmla="*/ 47 h 59"/>
                <a:gd name="T2" fmla="*/ 8 w 48"/>
                <a:gd name="T3" fmla="*/ 48 h 59"/>
                <a:gd name="T4" fmla="*/ 8 w 48"/>
                <a:gd name="T5" fmla="*/ 49 h 59"/>
                <a:gd name="T6" fmla="*/ 8 w 48"/>
                <a:gd name="T7" fmla="*/ 52 h 59"/>
                <a:gd name="T8" fmla="*/ 10 w 48"/>
                <a:gd name="T9" fmla="*/ 55 h 59"/>
                <a:gd name="T10" fmla="*/ 14 w 48"/>
                <a:gd name="T11" fmla="*/ 58 h 59"/>
                <a:gd name="T12" fmla="*/ 18 w 48"/>
                <a:gd name="T13" fmla="*/ 59 h 59"/>
                <a:gd name="T14" fmla="*/ 22 w 48"/>
                <a:gd name="T15" fmla="*/ 58 h 59"/>
                <a:gd name="T16" fmla="*/ 27 w 48"/>
                <a:gd name="T17" fmla="*/ 55 h 59"/>
                <a:gd name="T18" fmla="*/ 33 w 48"/>
                <a:gd name="T19" fmla="*/ 51 h 59"/>
                <a:gd name="T20" fmla="*/ 41 w 48"/>
                <a:gd name="T21" fmla="*/ 49 h 59"/>
                <a:gd name="T22" fmla="*/ 43 w 48"/>
                <a:gd name="T23" fmla="*/ 47 h 59"/>
                <a:gd name="T24" fmla="*/ 46 w 48"/>
                <a:gd name="T25" fmla="*/ 45 h 59"/>
                <a:gd name="T26" fmla="*/ 46 w 48"/>
                <a:gd name="T27" fmla="*/ 41 h 59"/>
                <a:gd name="T28" fmla="*/ 45 w 48"/>
                <a:gd name="T29" fmla="*/ 35 h 59"/>
                <a:gd name="T30" fmla="*/ 46 w 48"/>
                <a:gd name="T31" fmla="*/ 29 h 59"/>
                <a:gd name="T32" fmla="*/ 48 w 48"/>
                <a:gd name="T33" fmla="*/ 25 h 59"/>
                <a:gd name="T34" fmla="*/ 46 w 48"/>
                <a:gd name="T35" fmla="*/ 22 h 59"/>
                <a:gd name="T36" fmla="*/ 43 w 48"/>
                <a:gd name="T37" fmla="*/ 18 h 59"/>
                <a:gd name="T38" fmla="*/ 37 w 48"/>
                <a:gd name="T39" fmla="*/ 10 h 59"/>
                <a:gd name="T40" fmla="*/ 31 w 48"/>
                <a:gd name="T41" fmla="*/ 1 h 59"/>
                <a:gd name="T42" fmla="*/ 29 w 48"/>
                <a:gd name="T43" fmla="*/ 0 h 59"/>
                <a:gd name="T44" fmla="*/ 27 w 48"/>
                <a:gd name="T45" fmla="*/ 0 h 59"/>
                <a:gd name="T46" fmla="*/ 25 w 48"/>
                <a:gd name="T47" fmla="*/ 2 h 59"/>
                <a:gd name="T48" fmla="*/ 23 w 48"/>
                <a:gd name="T49" fmla="*/ 6 h 59"/>
                <a:gd name="T50" fmla="*/ 21 w 48"/>
                <a:gd name="T51" fmla="*/ 8 h 59"/>
                <a:gd name="T52" fmla="*/ 18 w 48"/>
                <a:gd name="T53" fmla="*/ 10 h 59"/>
                <a:gd name="T54" fmla="*/ 14 w 48"/>
                <a:gd name="T55" fmla="*/ 13 h 59"/>
                <a:gd name="T56" fmla="*/ 11 w 48"/>
                <a:gd name="T57" fmla="*/ 16 h 59"/>
                <a:gd name="T58" fmla="*/ 10 w 48"/>
                <a:gd name="T59" fmla="*/ 18 h 59"/>
                <a:gd name="T60" fmla="*/ 8 w 48"/>
                <a:gd name="T61" fmla="*/ 24 h 59"/>
                <a:gd name="T62" fmla="*/ 10 w 48"/>
                <a:gd name="T63" fmla="*/ 25 h 59"/>
                <a:gd name="T64" fmla="*/ 11 w 48"/>
                <a:gd name="T65" fmla="*/ 25 h 59"/>
                <a:gd name="T66" fmla="*/ 11 w 48"/>
                <a:gd name="T67" fmla="*/ 29 h 59"/>
                <a:gd name="T68" fmla="*/ 8 w 48"/>
                <a:gd name="T69" fmla="*/ 36 h 59"/>
                <a:gd name="T70" fmla="*/ 7 w 48"/>
                <a:gd name="T71" fmla="*/ 37 h 59"/>
                <a:gd name="T72" fmla="*/ 7 w 48"/>
                <a:gd name="T73" fmla="*/ 39 h 59"/>
                <a:gd name="T74" fmla="*/ 6 w 48"/>
                <a:gd name="T75" fmla="*/ 40 h 59"/>
                <a:gd name="T76" fmla="*/ 7 w 48"/>
                <a:gd name="T77" fmla="*/ 41 h 59"/>
                <a:gd name="T78" fmla="*/ 6 w 48"/>
                <a:gd name="T79" fmla="*/ 43 h 59"/>
                <a:gd name="T80" fmla="*/ 4 w 48"/>
                <a:gd name="T81" fmla="*/ 44 h 59"/>
                <a:gd name="T82" fmla="*/ 0 w 48"/>
                <a:gd name="T83" fmla="*/ 45 h 59"/>
                <a:gd name="T84" fmla="*/ 0 w 48"/>
                <a:gd name="T85" fmla="*/ 47 h 59"/>
                <a:gd name="T86" fmla="*/ 2 w 48"/>
                <a:gd name="T87" fmla="*/ 47 h 59"/>
                <a:gd name="T88" fmla="*/ 6 w 48"/>
                <a:gd name="T89" fmla="*/ 4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8" h="59">
                  <a:moveTo>
                    <a:pt x="6" y="48"/>
                  </a:moveTo>
                  <a:lnTo>
                    <a:pt x="6" y="47"/>
                  </a:lnTo>
                  <a:lnTo>
                    <a:pt x="7" y="47"/>
                  </a:lnTo>
                  <a:lnTo>
                    <a:pt x="7" y="48"/>
                  </a:lnTo>
                  <a:lnTo>
                    <a:pt x="8" y="48"/>
                  </a:lnTo>
                  <a:lnTo>
                    <a:pt x="8" y="48"/>
                  </a:lnTo>
                  <a:lnTo>
                    <a:pt x="8" y="48"/>
                  </a:lnTo>
                  <a:lnTo>
                    <a:pt x="8" y="49"/>
                  </a:lnTo>
                  <a:lnTo>
                    <a:pt x="8" y="49"/>
                  </a:lnTo>
                  <a:lnTo>
                    <a:pt x="8" y="51"/>
                  </a:lnTo>
                  <a:lnTo>
                    <a:pt x="8" y="51"/>
                  </a:lnTo>
                  <a:lnTo>
                    <a:pt x="8" y="52"/>
                  </a:lnTo>
                  <a:lnTo>
                    <a:pt x="8" y="52"/>
                  </a:lnTo>
                  <a:lnTo>
                    <a:pt x="10" y="54"/>
                  </a:lnTo>
                  <a:lnTo>
                    <a:pt x="10" y="55"/>
                  </a:lnTo>
                  <a:lnTo>
                    <a:pt x="11" y="55"/>
                  </a:lnTo>
                  <a:lnTo>
                    <a:pt x="12" y="56"/>
                  </a:lnTo>
                  <a:lnTo>
                    <a:pt x="14" y="58"/>
                  </a:lnTo>
                  <a:lnTo>
                    <a:pt x="15" y="58"/>
                  </a:lnTo>
                  <a:lnTo>
                    <a:pt x="16" y="58"/>
                  </a:lnTo>
                  <a:lnTo>
                    <a:pt x="18" y="59"/>
                  </a:lnTo>
                  <a:lnTo>
                    <a:pt x="19" y="59"/>
                  </a:lnTo>
                  <a:lnTo>
                    <a:pt x="21" y="58"/>
                  </a:lnTo>
                  <a:lnTo>
                    <a:pt x="22" y="58"/>
                  </a:lnTo>
                  <a:lnTo>
                    <a:pt x="23" y="58"/>
                  </a:lnTo>
                  <a:lnTo>
                    <a:pt x="25" y="56"/>
                  </a:lnTo>
                  <a:lnTo>
                    <a:pt x="27" y="55"/>
                  </a:lnTo>
                  <a:lnTo>
                    <a:pt x="29" y="54"/>
                  </a:lnTo>
                  <a:lnTo>
                    <a:pt x="31" y="52"/>
                  </a:lnTo>
                  <a:lnTo>
                    <a:pt x="33" y="51"/>
                  </a:lnTo>
                  <a:lnTo>
                    <a:pt x="35" y="51"/>
                  </a:lnTo>
                  <a:lnTo>
                    <a:pt x="38" y="49"/>
                  </a:lnTo>
                  <a:lnTo>
                    <a:pt x="41" y="49"/>
                  </a:lnTo>
                  <a:lnTo>
                    <a:pt x="42" y="48"/>
                  </a:lnTo>
                  <a:lnTo>
                    <a:pt x="42" y="48"/>
                  </a:lnTo>
                  <a:lnTo>
                    <a:pt x="43" y="47"/>
                  </a:lnTo>
                  <a:lnTo>
                    <a:pt x="45" y="47"/>
                  </a:lnTo>
                  <a:lnTo>
                    <a:pt x="45" y="45"/>
                  </a:lnTo>
                  <a:lnTo>
                    <a:pt x="46" y="45"/>
                  </a:lnTo>
                  <a:lnTo>
                    <a:pt x="46" y="44"/>
                  </a:lnTo>
                  <a:lnTo>
                    <a:pt x="46" y="43"/>
                  </a:lnTo>
                  <a:lnTo>
                    <a:pt x="46" y="41"/>
                  </a:lnTo>
                  <a:lnTo>
                    <a:pt x="46" y="39"/>
                  </a:lnTo>
                  <a:lnTo>
                    <a:pt x="45" y="36"/>
                  </a:lnTo>
                  <a:lnTo>
                    <a:pt x="45" y="35"/>
                  </a:lnTo>
                  <a:lnTo>
                    <a:pt x="45" y="33"/>
                  </a:lnTo>
                  <a:lnTo>
                    <a:pt x="45" y="31"/>
                  </a:lnTo>
                  <a:lnTo>
                    <a:pt x="46" y="29"/>
                  </a:lnTo>
                  <a:lnTo>
                    <a:pt x="48" y="27"/>
                  </a:lnTo>
                  <a:lnTo>
                    <a:pt x="48" y="27"/>
                  </a:lnTo>
                  <a:lnTo>
                    <a:pt x="48" y="25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46" y="22"/>
                  </a:lnTo>
                  <a:lnTo>
                    <a:pt x="46" y="21"/>
                  </a:lnTo>
                  <a:lnTo>
                    <a:pt x="45" y="20"/>
                  </a:lnTo>
                  <a:lnTo>
                    <a:pt x="43" y="18"/>
                  </a:lnTo>
                  <a:lnTo>
                    <a:pt x="42" y="16"/>
                  </a:lnTo>
                  <a:lnTo>
                    <a:pt x="39" y="13"/>
                  </a:lnTo>
                  <a:lnTo>
                    <a:pt x="37" y="10"/>
                  </a:lnTo>
                  <a:lnTo>
                    <a:pt x="34" y="6"/>
                  </a:lnTo>
                  <a:lnTo>
                    <a:pt x="33" y="4"/>
                  </a:lnTo>
                  <a:lnTo>
                    <a:pt x="31" y="1"/>
                  </a:lnTo>
                  <a:lnTo>
                    <a:pt x="30" y="1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6" y="0"/>
                  </a:lnTo>
                  <a:lnTo>
                    <a:pt x="26" y="1"/>
                  </a:lnTo>
                  <a:lnTo>
                    <a:pt x="25" y="2"/>
                  </a:lnTo>
                  <a:lnTo>
                    <a:pt x="25" y="4"/>
                  </a:lnTo>
                  <a:lnTo>
                    <a:pt x="25" y="5"/>
                  </a:lnTo>
                  <a:lnTo>
                    <a:pt x="23" y="6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1" y="8"/>
                  </a:lnTo>
                  <a:lnTo>
                    <a:pt x="21" y="8"/>
                  </a:lnTo>
                  <a:lnTo>
                    <a:pt x="19" y="9"/>
                  </a:lnTo>
                  <a:lnTo>
                    <a:pt x="18" y="10"/>
                  </a:lnTo>
                  <a:lnTo>
                    <a:pt x="15" y="10"/>
                  </a:lnTo>
                  <a:lnTo>
                    <a:pt x="14" y="12"/>
                  </a:lnTo>
                  <a:lnTo>
                    <a:pt x="14" y="13"/>
                  </a:lnTo>
                  <a:lnTo>
                    <a:pt x="12" y="13"/>
                  </a:lnTo>
                  <a:lnTo>
                    <a:pt x="11" y="14"/>
                  </a:lnTo>
                  <a:lnTo>
                    <a:pt x="11" y="16"/>
                  </a:lnTo>
                  <a:lnTo>
                    <a:pt x="10" y="17"/>
                  </a:lnTo>
                  <a:lnTo>
                    <a:pt x="10" y="17"/>
                  </a:lnTo>
                  <a:lnTo>
                    <a:pt x="10" y="18"/>
                  </a:lnTo>
                  <a:lnTo>
                    <a:pt x="8" y="20"/>
                  </a:lnTo>
                  <a:lnTo>
                    <a:pt x="8" y="21"/>
                  </a:lnTo>
                  <a:lnTo>
                    <a:pt x="8" y="24"/>
                  </a:lnTo>
                  <a:lnTo>
                    <a:pt x="8" y="24"/>
                  </a:lnTo>
                  <a:lnTo>
                    <a:pt x="10" y="25"/>
                  </a:lnTo>
                  <a:lnTo>
                    <a:pt x="10" y="25"/>
                  </a:lnTo>
                  <a:lnTo>
                    <a:pt x="10" y="25"/>
                  </a:lnTo>
                  <a:lnTo>
                    <a:pt x="10" y="25"/>
                  </a:lnTo>
                  <a:lnTo>
                    <a:pt x="11" y="25"/>
                  </a:lnTo>
                  <a:lnTo>
                    <a:pt x="11" y="27"/>
                  </a:lnTo>
                  <a:lnTo>
                    <a:pt x="11" y="27"/>
                  </a:lnTo>
                  <a:lnTo>
                    <a:pt x="11" y="29"/>
                  </a:lnTo>
                  <a:lnTo>
                    <a:pt x="11" y="32"/>
                  </a:lnTo>
                  <a:lnTo>
                    <a:pt x="10" y="35"/>
                  </a:lnTo>
                  <a:lnTo>
                    <a:pt x="8" y="36"/>
                  </a:lnTo>
                  <a:lnTo>
                    <a:pt x="8" y="37"/>
                  </a:lnTo>
                  <a:lnTo>
                    <a:pt x="8" y="37"/>
                  </a:lnTo>
                  <a:lnTo>
                    <a:pt x="7" y="37"/>
                  </a:lnTo>
                  <a:lnTo>
                    <a:pt x="7" y="39"/>
                  </a:lnTo>
                  <a:lnTo>
                    <a:pt x="7" y="39"/>
                  </a:lnTo>
                  <a:lnTo>
                    <a:pt x="7" y="39"/>
                  </a:lnTo>
                  <a:lnTo>
                    <a:pt x="6" y="39"/>
                  </a:lnTo>
                  <a:lnTo>
                    <a:pt x="6" y="39"/>
                  </a:lnTo>
                  <a:lnTo>
                    <a:pt x="6" y="40"/>
                  </a:lnTo>
                  <a:lnTo>
                    <a:pt x="7" y="41"/>
                  </a:lnTo>
                  <a:lnTo>
                    <a:pt x="7" y="41"/>
                  </a:lnTo>
                  <a:lnTo>
                    <a:pt x="7" y="41"/>
                  </a:lnTo>
                  <a:lnTo>
                    <a:pt x="7" y="43"/>
                  </a:lnTo>
                  <a:lnTo>
                    <a:pt x="6" y="43"/>
                  </a:lnTo>
                  <a:lnTo>
                    <a:pt x="6" y="43"/>
                  </a:lnTo>
                  <a:lnTo>
                    <a:pt x="6" y="43"/>
                  </a:lnTo>
                  <a:lnTo>
                    <a:pt x="4" y="43"/>
                  </a:lnTo>
                  <a:lnTo>
                    <a:pt x="4" y="44"/>
                  </a:lnTo>
                  <a:lnTo>
                    <a:pt x="3" y="44"/>
                  </a:lnTo>
                  <a:lnTo>
                    <a:pt x="2" y="44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2" y="47"/>
                  </a:lnTo>
                  <a:lnTo>
                    <a:pt x="2" y="48"/>
                  </a:lnTo>
                  <a:lnTo>
                    <a:pt x="3" y="48"/>
                  </a:lnTo>
                  <a:lnTo>
                    <a:pt x="6" y="48"/>
                  </a:lnTo>
                  <a:lnTo>
                    <a:pt x="6" y="48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104" name="Freeform 114"/>
            <p:cNvSpPr>
              <a:spLocks/>
            </p:cNvSpPr>
            <p:nvPr/>
          </p:nvSpPr>
          <p:spPr bwMode="auto">
            <a:xfrm>
              <a:off x="6059971" y="2386433"/>
              <a:ext cx="137359" cy="139610"/>
            </a:xfrm>
            <a:custGeom>
              <a:avLst/>
              <a:gdLst>
                <a:gd name="T0" fmla="*/ 15 w 61"/>
                <a:gd name="T1" fmla="*/ 4 h 62"/>
                <a:gd name="T2" fmla="*/ 12 w 61"/>
                <a:gd name="T3" fmla="*/ 7 h 62"/>
                <a:gd name="T4" fmla="*/ 11 w 61"/>
                <a:gd name="T5" fmla="*/ 10 h 62"/>
                <a:gd name="T6" fmla="*/ 10 w 61"/>
                <a:gd name="T7" fmla="*/ 15 h 62"/>
                <a:gd name="T8" fmla="*/ 10 w 61"/>
                <a:gd name="T9" fmla="*/ 19 h 62"/>
                <a:gd name="T10" fmla="*/ 7 w 61"/>
                <a:gd name="T11" fmla="*/ 23 h 62"/>
                <a:gd name="T12" fmla="*/ 1 w 61"/>
                <a:gd name="T13" fmla="*/ 29 h 62"/>
                <a:gd name="T14" fmla="*/ 0 w 61"/>
                <a:gd name="T15" fmla="*/ 33 h 62"/>
                <a:gd name="T16" fmla="*/ 1 w 61"/>
                <a:gd name="T17" fmla="*/ 34 h 62"/>
                <a:gd name="T18" fmla="*/ 3 w 61"/>
                <a:gd name="T19" fmla="*/ 33 h 62"/>
                <a:gd name="T20" fmla="*/ 4 w 61"/>
                <a:gd name="T21" fmla="*/ 31 h 62"/>
                <a:gd name="T22" fmla="*/ 6 w 61"/>
                <a:gd name="T23" fmla="*/ 31 h 62"/>
                <a:gd name="T24" fmla="*/ 6 w 61"/>
                <a:gd name="T25" fmla="*/ 33 h 62"/>
                <a:gd name="T26" fmla="*/ 8 w 61"/>
                <a:gd name="T27" fmla="*/ 35 h 62"/>
                <a:gd name="T28" fmla="*/ 10 w 61"/>
                <a:gd name="T29" fmla="*/ 37 h 62"/>
                <a:gd name="T30" fmla="*/ 11 w 61"/>
                <a:gd name="T31" fmla="*/ 38 h 62"/>
                <a:gd name="T32" fmla="*/ 11 w 61"/>
                <a:gd name="T33" fmla="*/ 42 h 62"/>
                <a:gd name="T34" fmla="*/ 14 w 61"/>
                <a:gd name="T35" fmla="*/ 47 h 62"/>
                <a:gd name="T36" fmla="*/ 18 w 61"/>
                <a:gd name="T37" fmla="*/ 53 h 62"/>
                <a:gd name="T38" fmla="*/ 22 w 61"/>
                <a:gd name="T39" fmla="*/ 53 h 62"/>
                <a:gd name="T40" fmla="*/ 26 w 61"/>
                <a:gd name="T41" fmla="*/ 54 h 62"/>
                <a:gd name="T42" fmla="*/ 28 w 61"/>
                <a:gd name="T43" fmla="*/ 56 h 62"/>
                <a:gd name="T44" fmla="*/ 35 w 61"/>
                <a:gd name="T45" fmla="*/ 57 h 62"/>
                <a:gd name="T46" fmla="*/ 39 w 61"/>
                <a:gd name="T47" fmla="*/ 61 h 62"/>
                <a:gd name="T48" fmla="*/ 43 w 61"/>
                <a:gd name="T49" fmla="*/ 62 h 62"/>
                <a:gd name="T50" fmla="*/ 46 w 61"/>
                <a:gd name="T51" fmla="*/ 62 h 62"/>
                <a:gd name="T52" fmla="*/ 53 w 61"/>
                <a:gd name="T53" fmla="*/ 62 h 62"/>
                <a:gd name="T54" fmla="*/ 58 w 61"/>
                <a:gd name="T55" fmla="*/ 61 h 62"/>
                <a:gd name="T56" fmla="*/ 60 w 61"/>
                <a:gd name="T57" fmla="*/ 58 h 62"/>
                <a:gd name="T58" fmla="*/ 61 w 61"/>
                <a:gd name="T59" fmla="*/ 56 h 62"/>
                <a:gd name="T60" fmla="*/ 61 w 61"/>
                <a:gd name="T61" fmla="*/ 52 h 62"/>
                <a:gd name="T62" fmla="*/ 61 w 61"/>
                <a:gd name="T63" fmla="*/ 49 h 62"/>
                <a:gd name="T64" fmla="*/ 60 w 61"/>
                <a:gd name="T65" fmla="*/ 46 h 62"/>
                <a:gd name="T66" fmla="*/ 57 w 61"/>
                <a:gd name="T67" fmla="*/ 42 h 62"/>
                <a:gd name="T68" fmla="*/ 55 w 61"/>
                <a:gd name="T69" fmla="*/ 39 h 62"/>
                <a:gd name="T70" fmla="*/ 55 w 61"/>
                <a:gd name="T71" fmla="*/ 38 h 62"/>
                <a:gd name="T72" fmla="*/ 57 w 61"/>
                <a:gd name="T73" fmla="*/ 38 h 62"/>
                <a:gd name="T74" fmla="*/ 58 w 61"/>
                <a:gd name="T75" fmla="*/ 35 h 62"/>
                <a:gd name="T76" fmla="*/ 60 w 61"/>
                <a:gd name="T77" fmla="*/ 26 h 62"/>
                <a:gd name="T78" fmla="*/ 60 w 61"/>
                <a:gd name="T79" fmla="*/ 18 h 62"/>
                <a:gd name="T80" fmla="*/ 58 w 61"/>
                <a:gd name="T81" fmla="*/ 14 h 62"/>
                <a:gd name="T82" fmla="*/ 55 w 61"/>
                <a:gd name="T83" fmla="*/ 10 h 62"/>
                <a:gd name="T84" fmla="*/ 50 w 61"/>
                <a:gd name="T85" fmla="*/ 6 h 62"/>
                <a:gd name="T86" fmla="*/ 47 w 61"/>
                <a:gd name="T87" fmla="*/ 6 h 62"/>
                <a:gd name="T88" fmla="*/ 46 w 61"/>
                <a:gd name="T89" fmla="*/ 6 h 62"/>
                <a:gd name="T90" fmla="*/ 43 w 61"/>
                <a:gd name="T91" fmla="*/ 8 h 62"/>
                <a:gd name="T92" fmla="*/ 42 w 61"/>
                <a:gd name="T93" fmla="*/ 12 h 62"/>
                <a:gd name="T94" fmla="*/ 39 w 61"/>
                <a:gd name="T95" fmla="*/ 18 h 62"/>
                <a:gd name="T96" fmla="*/ 37 w 61"/>
                <a:gd name="T97" fmla="*/ 18 h 62"/>
                <a:gd name="T98" fmla="*/ 37 w 61"/>
                <a:gd name="T99" fmla="*/ 18 h 62"/>
                <a:gd name="T100" fmla="*/ 38 w 61"/>
                <a:gd name="T101" fmla="*/ 12 h 62"/>
                <a:gd name="T102" fmla="*/ 39 w 61"/>
                <a:gd name="T103" fmla="*/ 8 h 62"/>
                <a:gd name="T104" fmla="*/ 39 w 61"/>
                <a:gd name="T105" fmla="*/ 3 h 62"/>
                <a:gd name="T106" fmla="*/ 38 w 61"/>
                <a:gd name="T107" fmla="*/ 2 h 62"/>
                <a:gd name="T108" fmla="*/ 35 w 61"/>
                <a:gd name="T109" fmla="*/ 0 h 62"/>
                <a:gd name="T110" fmla="*/ 33 w 61"/>
                <a:gd name="T111" fmla="*/ 0 h 62"/>
                <a:gd name="T112" fmla="*/ 26 w 61"/>
                <a:gd name="T113" fmla="*/ 2 h 62"/>
                <a:gd name="T114" fmla="*/ 19 w 61"/>
                <a:gd name="T115" fmla="*/ 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1" h="62">
                  <a:moveTo>
                    <a:pt x="16" y="3"/>
                  </a:moveTo>
                  <a:lnTo>
                    <a:pt x="16" y="3"/>
                  </a:lnTo>
                  <a:lnTo>
                    <a:pt x="15" y="4"/>
                  </a:lnTo>
                  <a:lnTo>
                    <a:pt x="14" y="4"/>
                  </a:lnTo>
                  <a:lnTo>
                    <a:pt x="14" y="6"/>
                  </a:lnTo>
                  <a:lnTo>
                    <a:pt x="12" y="7"/>
                  </a:lnTo>
                  <a:lnTo>
                    <a:pt x="12" y="7"/>
                  </a:lnTo>
                  <a:lnTo>
                    <a:pt x="11" y="8"/>
                  </a:lnTo>
                  <a:lnTo>
                    <a:pt x="11" y="10"/>
                  </a:lnTo>
                  <a:lnTo>
                    <a:pt x="10" y="11"/>
                  </a:lnTo>
                  <a:lnTo>
                    <a:pt x="10" y="14"/>
                  </a:lnTo>
                  <a:lnTo>
                    <a:pt x="10" y="15"/>
                  </a:lnTo>
                  <a:lnTo>
                    <a:pt x="10" y="16"/>
                  </a:lnTo>
                  <a:lnTo>
                    <a:pt x="10" y="18"/>
                  </a:lnTo>
                  <a:lnTo>
                    <a:pt x="10" y="19"/>
                  </a:lnTo>
                  <a:lnTo>
                    <a:pt x="10" y="19"/>
                  </a:lnTo>
                  <a:lnTo>
                    <a:pt x="8" y="20"/>
                  </a:lnTo>
                  <a:lnTo>
                    <a:pt x="7" y="23"/>
                  </a:lnTo>
                  <a:lnTo>
                    <a:pt x="4" y="26"/>
                  </a:lnTo>
                  <a:lnTo>
                    <a:pt x="3" y="27"/>
                  </a:lnTo>
                  <a:lnTo>
                    <a:pt x="1" y="29"/>
                  </a:lnTo>
                  <a:lnTo>
                    <a:pt x="1" y="31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1" y="34"/>
                  </a:lnTo>
                  <a:lnTo>
                    <a:pt x="1" y="34"/>
                  </a:lnTo>
                  <a:lnTo>
                    <a:pt x="1" y="34"/>
                  </a:lnTo>
                  <a:lnTo>
                    <a:pt x="1" y="34"/>
                  </a:lnTo>
                  <a:lnTo>
                    <a:pt x="1" y="34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6" y="31"/>
                  </a:lnTo>
                  <a:lnTo>
                    <a:pt x="6" y="31"/>
                  </a:lnTo>
                  <a:lnTo>
                    <a:pt x="6" y="33"/>
                  </a:lnTo>
                  <a:lnTo>
                    <a:pt x="6" y="33"/>
                  </a:lnTo>
                  <a:lnTo>
                    <a:pt x="7" y="34"/>
                  </a:lnTo>
                  <a:lnTo>
                    <a:pt x="8" y="35"/>
                  </a:lnTo>
                  <a:lnTo>
                    <a:pt x="8" y="35"/>
                  </a:lnTo>
                  <a:lnTo>
                    <a:pt x="10" y="37"/>
                  </a:lnTo>
                  <a:lnTo>
                    <a:pt x="10" y="37"/>
                  </a:lnTo>
                  <a:lnTo>
                    <a:pt x="10" y="37"/>
                  </a:lnTo>
                  <a:lnTo>
                    <a:pt x="10" y="37"/>
                  </a:lnTo>
                  <a:lnTo>
                    <a:pt x="10" y="37"/>
                  </a:lnTo>
                  <a:lnTo>
                    <a:pt x="11" y="38"/>
                  </a:lnTo>
                  <a:lnTo>
                    <a:pt x="11" y="39"/>
                  </a:lnTo>
                  <a:lnTo>
                    <a:pt x="11" y="41"/>
                  </a:lnTo>
                  <a:lnTo>
                    <a:pt x="11" y="42"/>
                  </a:lnTo>
                  <a:lnTo>
                    <a:pt x="12" y="45"/>
                  </a:lnTo>
                  <a:lnTo>
                    <a:pt x="12" y="45"/>
                  </a:lnTo>
                  <a:lnTo>
                    <a:pt x="14" y="47"/>
                  </a:lnTo>
                  <a:lnTo>
                    <a:pt x="15" y="50"/>
                  </a:lnTo>
                  <a:lnTo>
                    <a:pt x="16" y="52"/>
                  </a:lnTo>
                  <a:lnTo>
                    <a:pt x="18" y="53"/>
                  </a:lnTo>
                  <a:lnTo>
                    <a:pt x="19" y="53"/>
                  </a:lnTo>
                  <a:lnTo>
                    <a:pt x="20" y="53"/>
                  </a:lnTo>
                  <a:lnTo>
                    <a:pt x="22" y="53"/>
                  </a:lnTo>
                  <a:lnTo>
                    <a:pt x="23" y="53"/>
                  </a:lnTo>
                  <a:lnTo>
                    <a:pt x="24" y="54"/>
                  </a:lnTo>
                  <a:lnTo>
                    <a:pt x="26" y="54"/>
                  </a:lnTo>
                  <a:lnTo>
                    <a:pt x="26" y="56"/>
                  </a:lnTo>
                  <a:lnTo>
                    <a:pt x="27" y="56"/>
                  </a:lnTo>
                  <a:lnTo>
                    <a:pt x="28" y="56"/>
                  </a:lnTo>
                  <a:lnTo>
                    <a:pt x="31" y="57"/>
                  </a:lnTo>
                  <a:lnTo>
                    <a:pt x="33" y="57"/>
                  </a:lnTo>
                  <a:lnTo>
                    <a:pt x="35" y="57"/>
                  </a:lnTo>
                  <a:lnTo>
                    <a:pt x="37" y="58"/>
                  </a:lnTo>
                  <a:lnTo>
                    <a:pt x="39" y="60"/>
                  </a:lnTo>
                  <a:lnTo>
                    <a:pt x="39" y="61"/>
                  </a:lnTo>
                  <a:lnTo>
                    <a:pt x="41" y="61"/>
                  </a:lnTo>
                  <a:lnTo>
                    <a:pt x="42" y="62"/>
                  </a:lnTo>
                  <a:lnTo>
                    <a:pt x="43" y="62"/>
                  </a:lnTo>
                  <a:lnTo>
                    <a:pt x="45" y="62"/>
                  </a:lnTo>
                  <a:lnTo>
                    <a:pt x="45" y="62"/>
                  </a:lnTo>
                  <a:lnTo>
                    <a:pt x="46" y="62"/>
                  </a:lnTo>
                  <a:lnTo>
                    <a:pt x="47" y="62"/>
                  </a:lnTo>
                  <a:lnTo>
                    <a:pt x="50" y="62"/>
                  </a:lnTo>
                  <a:lnTo>
                    <a:pt x="53" y="62"/>
                  </a:lnTo>
                  <a:lnTo>
                    <a:pt x="54" y="62"/>
                  </a:lnTo>
                  <a:lnTo>
                    <a:pt x="57" y="61"/>
                  </a:lnTo>
                  <a:lnTo>
                    <a:pt x="58" y="61"/>
                  </a:lnTo>
                  <a:lnTo>
                    <a:pt x="58" y="61"/>
                  </a:lnTo>
                  <a:lnTo>
                    <a:pt x="60" y="60"/>
                  </a:lnTo>
                  <a:lnTo>
                    <a:pt x="60" y="58"/>
                  </a:lnTo>
                  <a:lnTo>
                    <a:pt x="61" y="58"/>
                  </a:lnTo>
                  <a:lnTo>
                    <a:pt x="61" y="57"/>
                  </a:lnTo>
                  <a:lnTo>
                    <a:pt x="61" y="56"/>
                  </a:lnTo>
                  <a:lnTo>
                    <a:pt x="61" y="54"/>
                  </a:lnTo>
                  <a:lnTo>
                    <a:pt x="61" y="53"/>
                  </a:lnTo>
                  <a:lnTo>
                    <a:pt x="61" y="52"/>
                  </a:lnTo>
                  <a:lnTo>
                    <a:pt x="61" y="52"/>
                  </a:lnTo>
                  <a:lnTo>
                    <a:pt x="61" y="50"/>
                  </a:lnTo>
                  <a:lnTo>
                    <a:pt x="61" y="49"/>
                  </a:lnTo>
                  <a:lnTo>
                    <a:pt x="61" y="47"/>
                  </a:lnTo>
                  <a:lnTo>
                    <a:pt x="60" y="47"/>
                  </a:lnTo>
                  <a:lnTo>
                    <a:pt x="60" y="46"/>
                  </a:lnTo>
                  <a:lnTo>
                    <a:pt x="58" y="46"/>
                  </a:lnTo>
                  <a:lnTo>
                    <a:pt x="58" y="43"/>
                  </a:lnTo>
                  <a:lnTo>
                    <a:pt x="57" y="42"/>
                  </a:lnTo>
                  <a:lnTo>
                    <a:pt x="55" y="41"/>
                  </a:lnTo>
                  <a:lnTo>
                    <a:pt x="55" y="41"/>
                  </a:lnTo>
                  <a:lnTo>
                    <a:pt x="55" y="39"/>
                  </a:lnTo>
                  <a:lnTo>
                    <a:pt x="55" y="39"/>
                  </a:lnTo>
                  <a:lnTo>
                    <a:pt x="55" y="39"/>
                  </a:lnTo>
                  <a:lnTo>
                    <a:pt x="55" y="38"/>
                  </a:lnTo>
                  <a:lnTo>
                    <a:pt x="55" y="39"/>
                  </a:lnTo>
                  <a:lnTo>
                    <a:pt x="57" y="38"/>
                  </a:lnTo>
                  <a:lnTo>
                    <a:pt x="57" y="38"/>
                  </a:lnTo>
                  <a:lnTo>
                    <a:pt x="57" y="38"/>
                  </a:lnTo>
                  <a:lnTo>
                    <a:pt x="58" y="37"/>
                  </a:lnTo>
                  <a:lnTo>
                    <a:pt x="58" y="35"/>
                  </a:lnTo>
                  <a:lnTo>
                    <a:pt x="58" y="33"/>
                  </a:lnTo>
                  <a:lnTo>
                    <a:pt x="60" y="30"/>
                  </a:lnTo>
                  <a:lnTo>
                    <a:pt x="60" y="26"/>
                  </a:lnTo>
                  <a:lnTo>
                    <a:pt x="60" y="23"/>
                  </a:lnTo>
                  <a:lnTo>
                    <a:pt x="60" y="19"/>
                  </a:lnTo>
                  <a:lnTo>
                    <a:pt x="60" y="18"/>
                  </a:lnTo>
                  <a:lnTo>
                    <a:pt x="60" y="16"/>
                  </a:lnTo>
                  <a:lnTo>
                    <a:pt x="58" y="15"/>
                  </a:lnTo>
                  <a:lnTo>
                    <a:pt x="58" y="14"/>
                  </a:lnTo>
                  <a:lnTo>
                    <a:pt x="57" y="12"/>
                  </a:lnTo>
                  <a:lnTo>
                    <a:pt x="57" y="11"/>
                  </a:lnTo>
                  <a:lnTo>
                    <a:pt x="55" y="10"/>
                  </a:lnTo>
                  <a:lnTo>
                    <a:pt x="54" y="8"/>
                  </a:lnTo>
                  <a:lnTo>
                    <a:pt x="53" y="7"/>
                  </a:lnTo>
                  <a:lnTo>
                    <a:pt x="50" y="6"/>
                  </a:lnTo>
                  <a:lnTo>
                    <a:pt x="49" y="6"/>
                  </a:lnTo>
                  <a:lnTo>
                    <a:pt x="49" y="6"/>
                  </a:lnTo>
                  <a:lnTo>
                    <a:pt x="47" y="6"/>
                  </a:lnTo>
                  <a:lnTo>
                    <a:pt x="47" y="6"/>
                  </a:lnTo>
                  <a:lnTo>
                    <a:pt x="46" y="6"/>
                  </a:lnTo>
                  <a:lnTo>
                    <a:pt x="46" y="6"/>
                  </a:lnTo>
                  <a:lnTo>
                    <a:pt x="45" y="6"/>
                  </a:lnTo>
                  <a:lnTo>
                    <a:pt x="45" y="7"/>
                  </a:lnTo>
                  <a:lnTo>
                    <a:pt x="43" y="8"/>
                  </a:lnTo>
                  <a:lnTo>
                    <a:pt x="43" y="10"/>
                  </a:lnTo>
                  <a:lnTo>
                    <a:pt x="43" y="11"/>
                  </a:lnTo>
                  <a:lnTo>
                    <a:pt x="42" y="12"/>
                  </a:lnTo>
                  <a:lnTo>
                    <a:pt x="41" y="15"/>
                  </a:lnTo>
                  <a:lnTo>
                    <a:pt x="39" y="16"/>
                  </a:lnTo>
                  <a:lnTo>
                    <a:pt x="39" y="18"/>
                  </a:lnTo>
                  <a:lnTo>
                    <a:pt x="38" y="18"/>
                  </a:lnTo>
                  <a:lnTo>
                    <a:pt x="38" y="18"/>
                  </a:lnTo>
                  <a:lnTo>
                    <a:pt x="37" y="18"/>
                  </a:lnTo>
                  <a:lnTo>
                    <a:pt x="37" y="18"/>
                  </a:lnTo>
                  <a:lnTo>
                    <a:pt x="37" y="18"/>
                  </a:lnTo>
                  <a:lnTo>
                    <a:pt x="37" y="18"/>
                  </a:lnTo>
                  <a:lnTo>
                    <a:pt x="37" y="16"/>
                  </a:lnTo>
                  <a:lnTo>
                    <a:pt x="37" y="15"/>
                  </a:lnTo>
                  <a:lnTo>
                    <a:pt x="38" y="12"/>
                  </a:lnTo>
                  <a:lnTo>
                    <a:pt x="38" y="11"/>
                  </a:lnTo>
                  <a:lnTo>
                    <a:pt x="38" y="10"/>
                  </a:lnTo>
                  <a:lnTo>
                    <a:pt x="39" y="8"/>
                  </a:lnTo>
                  <a:lnTo>
                    <a:pt x="39" y="7"/>
                  </a:lnTo>
                  <a:lnTo>
                    <a:pt x="39" y="4"/>
                  </a:lnTo>
                  <a:lnTo>
                    <a:pt x="39" y="3"/>
                  </a:lnTo>
                  <a:lnTo>
                    <a:pt x="38" y="3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4" y="0"/>
                  </a:lnTo>
                  <a:lnTo>
                    <a:pt x="33" y="0"/>
                  </a:lnTo>
                  <a:lnTo>
                    <a:pt x="30" y="0"/>
                  </a:lnTo>
                  <a:lnTo>
                    <a:pt x="27" y="0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20" y="2"/>
                  </a:lnTo>
                  <a:lnTo>
                    <a:pt x="19" y="3"/>
                  </a:lnTo>
                  <a:lnTo>
                    <a:pt x="16" y="3"/>
                  </a:lnTo>
                  <a:lnTo>
                    <a:pt x="16" y="3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105" name="Freeform 115"/>
            <p:cNvSpPr>
              <a:spLocks/>
            </p:cNvSpPr>
            <p:nvPr/>
          </p:nvSpPr>
          <p:spPr bwMode="auto">
            <a:xfrm>
              <a:off x="6573374" y="2886326"/>
              <a:ext cx="51791" cy="36029"/>
            </a:xfrm>
            <a:custGeom>
              <a:avLst/>
              <a:gdLst>
                <a:gd name="T0" fmla="*/ 19 w 23"/>
                <a:gd name="T1" fmla="*/ 16 h 16"/>
                <a:gd name="T2" fmla="*/ 21 w 23"/>
                <a:gd name="T3" fmla="*/ 10 h 16"/>
                <a:gd name="T4" fmla="*/ 23 w 23"/>
                <a:gd name="T5" fmla="*/ 6 h 16"/>
                <a:gd name="T6" fmla="*/ 19 w 23"/>
                <a:gd name="T7" fmla="*/ 0 h 16"/>
                <a:gd name="T8" fmla="*/ 15 w 23"/>
                <a:gd name="T9" fmla="*/ 0 h 16"/>
                <a:gd name="T10" fmla="*/ 8 w 23"/>
                <a:gd name="T11" fmla="*/ 0 h 16"/>
                <a:gd name="T12" fmla="*/ 6 w 23"/>
                <a:gd name="T13" fmla="*/ 4 h 16"/>
                <a:gd name="T14" fmla="*/ 6 w 23"/>
                <a:gd name="T15" fmla="*/ 8 h 16"/>
                <a:gd name="T16" fmla="*/ 0 w 23"/>
                <a:gd name="T17" fmla="*/ 13 h 16"/>
                <a:gd name="T18" fmla="*/ 13 w 23"/>
                <a:gd name="T19" fmla="*/ 16 h 16"/>
                <a:gd name="T20" fmla="*/ 19 w 23"/>
                <a:gd name="T21" fmla="*/ 16 h 16"/>
                <a:gd name="T22" fmla="*/ 19 w 23"/>
                <a:gd name="T2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6">
                  <a:moveTo>
                    <a:pt x="19" y="16"/>
                  </a:moveTo>
                  <a:lnTo>
                    <a:pt x="21" y="10"/>
                  </a:lnTo>
                  <a:lnTo>
                    <a:pt x="23" y="6"/>
                  </a:lnTo>
                  <a:lnTo>
                    <a:pt x="19" y="0"/>
                  </a:lnTo>
                  <a:lnTo>
                    <a:pt x="15" y="0"/>
                  </a:lnTo>
                  <a:lnTo>
                    <a:pt x="8" y="0"/>
                  </a:lnTo>
                  <a:lnTo>
                    <a:pt x="6" y="4"/>
                  </a:lnTo>
                  <a:lnTo>
                    <a:pt x="6" y="8"/>
                  </a:lnTo>
                  <a:lnTo>
                    <a:pt x="0" y="13"/>
                  </a:lnTo>
                  <a:lnTo>
                    <a:pt x="13" y="16"/>
                  </a:lnTo>
                  <a:lnTo>
                    <a:pt x="19" y="16"/>
                  </a:lnTo>
                  <a:lnTo>
                    <a:pt x="19" y="16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106" name="Freeform 116"/>
            <p:cNvSpPr>
              <a:spLocks/>
            </p:cNvSpPr>
            <p:nvPr/>
          </p:nvSpPr>
          <p:spPr bwMode="auto">
            <a:xfrm>
              <a:off x="6017188" y="2402196"/>
              <a:ext cx="49539" cy="36029"/>
            </a:xfrm>
            <a:custGeom>
              <a:avLst/>
              <a:gdLst>
                <a:gd name="T0" fmla="*/ 4 w 22"/>
                <a:gd name="T1" fmla="*/ 11 h 16"/>
                <a:gd name="T2" fmla="*/ 6 w 22"/>
                <a:gd name="T3" fmla="*/ 12 h 16"/>
                <a:gd name="T4" fmla="*/ 7 w 22"/>
                <a:gd name="T5" fmla="*/ 13 h 16"/>
                <a:gd name="T6" fmla="*/ 10 w 22"/>
                <a:gd name="T7" fmla="*/ 15 h 16"/>
                <a:gd name="T8" fmla="*/ 11 w 22"/>
                <a:gd name="T9" fmla="*/ 16 h 16"/>
                <a:gd name="T10" fmla="*/ 12 w 22"/>
                <a:gd name="T11" fmla="*/ 16 h 16"/>
                <a:gd name="T12" fmla="*/ 12 w 22"/>
                <a:gd name="T13" fmla="*/ 16 h 16"/>
                <a:gd name="T14" fmla="*/ 14 w 22"/>
                <a:gd name="T15" fmla="*/ 16 h 16"/>
                <a:gd name="T16" fmla="*/ 15 w 22"/>
                <a:gd name="T17" fmla="*/ 16 h 16"/>
                <a:gd name="T18" fmla="*/ 16 w 22"/>
                <a:gd name="T19" fmla="*/ 16 h 16"/>
                <a:gd name="T20" fmla="*/ 16 w 22"/>
                <a:gd name="T21" fmla="*/ 15 h 16"/>
                <a:gd name="T22" fmla="*/ 18 w 22"/>
                <a:gd name="T23" fmla="*/ 15 h 16"/>
                <a:gd name="T24" fmla="*/ 19 w 22"/>
                <a:gd name="T25" fmla="*/ 13 h 16"/>
                <a:gd name="T26" fmla="*/ 20 w 22"/>
                <a:gd name="T27" fmla="*/ 12 h 16"/>
                <a:gd name="T28" fmla="*/ 20 w 22"/>
                <a:gd name="T29" fmla="*/ 11 h 16"/>
                <a:gd name="T30" fmla="*/ 22 w 22"/>
                <a:gd name="T31" fmla="*/ 9 h 16"/>
                <a:gd name="T32" fmla="*/ 22 w 22"/>
                <a:gd name="T33" fmla="*/ 9 h 16"/>
                <a:gd name="T34" fmla="*/ 22 w 22"/>
                <a:gd name="T35" fmla="*/ 8 h 16"/>
                <a:gd name="T36" fmla="*/ 22 w 22"/>
                <a:gd name="T37" fmla="*/ 8 h 16"/>
                <a:gd name="T38" fmla="*/ 20 w 22"/>
                <a:gd name="T39" fmla="*/ 7 h 16"/>
                <a:gd name="T40" fmla="*/ 19 w 22"/>
                <a:gd name="T41" fmla="*/ 5 h 16"/>
                <a:gd name="T42" fmla="*/ 18 w 22"/>
                <a:gd name="T43" fmla="*/ 4 h 16"/>
                <a:gd name="T44" fmla="*/ 16 w 22"/>
                <a:gd name="T45" fmla="*/ 4 h 16"/>
                <a:gd name="T46" fmla="*/ 14 w 22"/>
                <a:gd name="T47" fmla="*/ 3 h 16"/>
                <a:gd name="T48" fmla="*/ 11 w 22"/>
                <a:gd name="T49" fmla="*/ 1 h 16"/>
                <a:gd name="T50" fmla="*/ 8 w 22"/>
                <a:gd name="T51" fmla="*/ 1 h 16"/>
                <a:gd name="T52" fmla="*/ 7 w 22"/>
                <a:gd name="T53" fmla="*/ 0 h 16"/>
                <a:gd name="T54" fmla="*/ 6 w 22"/>
                <a:gd name="T55" fmla="*/ 0 h 16"/>
                <a:gd name="T56" fmla="*/ 4 w 22"/>
                <a:gd name="T57" fmla="*/ 0 h 16"/>
                <a:gd name="T58" fmla="*/ 3 w 22"/>
                <a:gd name="T59" fmla="*/ 0 h 16"/>
                <a:gd name="T60" fmla="*/ 2 w 22"/>
                <a:gd name="T61" fmla="*/ 0 h 16"/>
                <a:gd name="T62" fmla="*/ 2 w 22"/>
                <a:gd name="T63" fmla="*/ 0 h 16"/>
                <a:gd name="T64" fmla="*/ 2 w 22"/>
                <a:gd name="T65" fmla="*/ 1 h 16"/>
                <a:gd name="T66" fmla="*/ 0 w 22"/>
                <a:gd name="T67" fmla="*/ 1 h 16"/>
                <a:gd name="T68" fmla="*/ 0 w 22"/>
                <a:gd name="T69" fmla="*/ 1 h 16"/>
                <a:gd name="T70" fmla="*/ 0 w 22"/>
                <a:gd name="T71" fmla="*/ 3 h 16"/>
                <a:gd name="T72" fmla="*/ 0 w 22"/>
                <a:gd name="T73" fmla="*/ 4 h 16"/>
                <a:gd name="T74" fmla="*/ 0 w 22"/>
                <a:gd name="T75" fmla="*/ 5 h 16"/>
                <a:gd name="T76" fmla="*/ 0 w 22"/>
                <a:gd name="T77" fmla="*/ 7 h 16"/>
                <a:gd name="T78" fmla="*/ 0 w 22"/>
                <a:gd name="T79" fmla="*/ 8 h 16"/>
                <a:gd name="T80" fmla="*/ 0 w 22"/>
                <a:gd name="T81" fmla="*/ 8 h 16"/>
                <a:gd name="T82" fmla="*/ 0 w 22"/>
                <a:gd name="T83" fmla="*/ 8 h 16"/>
                <a:gd name="T84" fmla="*/ 2 w 22"/>
                <a:gd name="T85" fmla="*/ 9 h 16"/>
                <a:gd name="T86" fmla="*/ 2 w 22"/>
                <a:gd name="T87" fmla="*/ 11 h 16"/>
                <a:gd name="T88" fmla="*/ 4 w 22"/>
                <a:gd name="T89" fmla="*/ 11 h 16"/>
                <a:gd name="T90" fmla="*/ 4 w 22"/>
                <a:gd name="T91" fmla="*/ 1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2" h="16">
                  <a:moveTo>
                    <a:pt x="4" y="11"/>
                  </a:moveTo>
                  <a:lnTo>
                    <a:pt x="6" y="12"/>
                  </a:lnTo>
                  <a:lnTo>
                    <a:pt x="7" y="13"/>
                  </a:lnTo>
                  <a:lnTo>
                    <a:pt x="10" y="15"/>
                  </a:lnTo>
                  <a:lnTo>
                    <a:pt x="11" y="16"/>
                  </a:lnTo>
                  <a:lnTo>
                    <a:pt x="12" y="16"/>
                  </a:lnTo>
                  <a:lnTo>
                    <a:pt x="12" y="16"/>
                  </a:lnTo>
                  <a:lnTo>
                    <a:pt x="14" y="16"/>
                  </a:lnTo>
                  <a:lnTo>
                    <a:pt x="15" y="16"/>
                  </a:lnTo>
                  <a:lnTo>
                    <a:pt x="16" y="16"/>
                  </a:lnTo>
                  <a:lnTo>
                    <a:pt x="16" y="15"/>
                  </a:lnTo>
                  <a:lnTo>
                    <a:pt x="18" y="15"/>
                  </a:lnTo>
                  <a:lnTo>
                    <a:pt x="19" y="13"/>
                  </a:lnTo>
                  <a:lnTo>
                    <a:pt x="20" y="12"/>
                  </a:lnTo>
                  <a:lnTo>
                    <a:pt x="20" y="11"/>
                  </a:lnTo>
                  <a:lnTo>
                    <a:pt x="22" y="9"/>
                  </a:lnTo>
                  <a:lnTo>
                    <a:pt x="22" y="9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0" y="7"/>
                  </a:lnTo>
                  <a:lnTo>
                    <a:pt x="19" y="5"/>
                  </a:lnTo>
                  <a:lnTo>
                    <a:pt x="18" y="4"/>
                  </a:lnTo>
                  <a:lnTo>
                    <a:pt x="16" y="4"/>
                  </a:lnTo>
                  <a:lnTo>
                    <a:pt x="14" y="3"/>
                  </a:lnTo>
                  <a:lnTo>
                    <a:pt x="11" y="1"/>
                  </a:lnTo>
                  <a:lnTo>
                    <a:pt x="8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2" y="9"/>
                  </a:lnTo>
                  <a:lnTo>
                    <a:pt x="2" y="11"/>
                  </a:lnTo>
                  <a:lnTo>
                    <a:pt x="4" y="11"/>
                  </a:lnTo>
                  <a:lnTo>
                    <a:pt x="4" y="11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107" name="Freeform 117"/>
            <p:cNvSpPr>
              <a:spLocks/>
            </p:cNvSpPr>
            <p:nvPr/>
          </p:nvSpPr>
          <p:spPr bwMode="auto">
            <a:xfrm>
              <a:off x="6541849" y="2940368"/>
              <a:ext cx="49539" cy="45035"/>
            </a:xfrm>
            <a:custGeom>
              <a:avLst/>
              <a:gdLst>
                <a:gd name="T0" fmla="*/ 18 w 22"/>
                <a:gd name="T1" fmla="*/ 1 h 20"/>
                <a:gd name="T2" fmla="*/ 18 w 22"/>
                <a:gd name="T3" fmla="*/ 1 h 20"/>
                <a:gd name="T4" fmla="*/ 18 w 22"/>
                <a:gd name="T5" fmla="*/ 1 h 20"/>
                <a:gd name="T6" fmla="*/ 18 w 22"/>
                <a:gd name="T7" fmla="*/ 0 h 20"/>
                <a:gd name="T8" fmla="*/ 18 w 22"/>
                <a:gd name="T9" fmla="*/ 0 h 20"/>
                <a:gd name="T10" fmla="*/ 17 w 22"/>
                <a:gd name="T11" fmla="*/ 0 h 20"/>
                <a:gd name="T12" fmla="*/ 17 w 22"/>
                <a:gd name="T13" fmla="*/ 0 h 20"/>
                <a:gd name="T14" fmla="*/ 16 w 22"/>
                <a:gd name="T15" fmla="*/ 0 h 20"/>
                <a:gd name="T16" fmla="*/ 16 w 22"/>
                <a:gd name="T17" fmla="*/ 1 h 20"/>
                <a:gd name="T18" fmla="*/ 14 w 22"/>
                <a:gd name="T19" fmla="*/ 3 h 20"/>
                <a:gd name="T20" fmla="*/ 12 w 22"/>
                <a:gd name="T21" fmla="*/ 3 h 20"/>
                <a:gd name="T22" fmla="*/ 10 w 22"/>
                <a:gd name="T23" fmla="*/ 4 h 20"/>
                <a:gd name="T24" fmla="*/ 9 w 22"/>
                <a:gd name="T25" fmla="*/ 4 h 20"/>
                <a:gd name="T26" fmla="*/ 8 w 22"/>
                <a:gd name="T27" fmla="*/ 4 h 20"/>
                <a:gd name="T28" fmla="*/ 6 w 22"/>
                <a:gd name="T29" fmla="*/ 4 h 20"/>
                <a:gd name="T30" fmla="*/ 5 w 22"/>
                <a:gd name="T31" fmla="*/ 4 h 20"/>
                <a:gd name="T32" fmla="*/ 4 w 22"/>
                <a:gd name="T33" fmla="*/ 5 h 20"/>
                <a:gd name="T34" fmla="*/ 2 w 22"/>
                <a:gd name="T35" fmla="*/ 5 h 20"/>
                <a:gd name="T36" fmla="*/ 2 w 22"/>
                <a:gd name="T37" fmla="*/ 7 h 20"/>
                <a:gd name="T38" fmla="*/ 2 w 22"/>
                <a:gd name="T39" fmla="*/ 7 h 20"/>
                <a:gd name="T40" fmla="*/ 1 w 22"/>
                <a:gd name="T41" fmla="*/ 8 h 20"/>
                <a:gd name="T42" fmla="*/ 1 w 22"/>
                <a:gd name="T43" fmla="*/ 9 h 20"/>
                <a:gd name="T44" fmla="*/ 0 w 22"/>
                <a:gd name="T45" fmla="*/ 12 h 20"/>
                <a:gd name="T46" fmla="*/ 0 w 22"/>
                <a:gd name="T47" fmla="*/ 13 h 20"/>
                <a:gd name="T48" fmla="*/ 0 w 22"/>
                <a:gd name="T49" fmla="*/ 16 h 20"/>
                <a:gd name="T50" fmla="*/ 0 w 22"/>
                <a:gd name="T51" fmla="*/ 18 h 20"/>
                <a:gd name="T52" fmla="*/ 1 w 22"/>
                <a:gd name="T53" fmla="*/ 19 h 20"/>
                <a:gd name="T54" fmla="*/ 1 w 22"/>
                <a:gd name="T55" fmla="*/ 19 h 20"/>
                <a:gd name="T56" fmla="*/ 1 w 22"/>
                <a:gd name="T57" fmla="*/ 19 h 20"/>
                <a:gd name="T58" fmla="*/ 1 w 22"/>
                <a:gd name="T59" fmla="*/ 20 h 20"/>
                <a:gd name="T60" fmla="*/ 2 w 22"/>
                <a:gd name="T61" fmla="*/ 20 h 20"/>
                <a:gd name="T62" fmla="*/ 2 w 22"/>
                <a:gd name="T63" fmla="*/ 20 h 20"/>
                <a:gd name="T64" fmla="*/ 4 w 22"/>
                <a:gd name="T65" fmla="*/ 19 h 20"/>
                <a:gd name="T66" fmla="*/ 4 w 22"/>
                <a:gd name="T67" fmla="*/ 19 h 20"/>
                <a:gd name="T68" fmla="*/ 5 w 22"/>
                <a:gd name="T69" fmla="*/ 19 h 20"/>
                <a:gd name="T70" fmla="*/ 6 w 22"/>
                <a:gd name="T71" fmla="*/ 18 h 20"/>
                <a:gd name="T72" fmla="*/ 8 w 22"/>
                <a:gd name="T73" fmla="*/ 16 h 20"/>
                <a:gd name="T74" fmla="*/ 9 w 22"/>
                <a:gd name="T75" fmla="*/ 16 h 20"/>
                <a:gd name="T76" fmla="*/ 10 w 22"/>
                <a:gd name="T77" fmla="*/ 15 h 20"/>
                <a:gd name="T78" fmla="*/ 13 w 22"/>
                <a:gd name="T79" fmla="*/ 13 h 20"/>
                <a:gd name="T80" fmla="*/ 16 w 22"/>
                <a:gd name="T81" fmla="*/ 13 h 20"/>
                <a:gd name="T82" fmla="*/ 22 w 22"/>
                <a:gd name="T83" fmla="*/ 9 h 20"/>
                <a:gd name="T84" fmla="*/ 21 w 22"/>
                <a:gd name="T85" fmla="*/ 8 h 20"/>
                <a:gd name="T86" fmla="*/ 20 w 22"/>
                <a:gd name="T87" fmla="*/ 5 h 20"/>
                <a:gd name="T88" fmla="*/ 20 w 22"/>
                <a:gd name="T89" fmla="*/ 5 h 20"/>
                <a:gd name="T90" fmla="*/ 20 w 22"/>
                <a:gd name="T91" fmla="*/ 4 h 20"/>
                <a:gd name="T92" fmla="*/ 20 w 22"/>
                <a:gd name="T93" fmla="*/ 3 h 20"/>
                <a:gd name="T94" fmla="*/ 18 w 22"/>
                <a:gd name="T95" fmla="*/ 1 h 20"/>
                <a:gd name="T96" fmla="*/ 18 w 22"/>
                <a:gd name="T97" fmla="*/ 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2" h="20">
                  <a:moveTo>
                    <a:pt x="18" y="1"/>
                  </a:moveTo>
                  <a:lnTo>
                    <a:pt x="18" y="1"/>
                  </a:lnTo>
                  <a:lnTo>
                    <a:pt x="18" y="1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6" y="0"/>
                  </a:lnTo>
                  <a:lnTo>
                    <a:pt x="16" y="1"/>
                  </a:lnTo>
                  <a:lnTo>
                    <a:pt x="14" y="3"/>
                  </a:lnTo>
                  <a:lnTo>
                    <a:pt x="12" y="3"/>
                  </a:lnTo>
                  <a:lnTo>
                    <a:pt x="10" y="4"/>
                  </a:lnTo>
                  <a:lnTo>
                    <a:pt x="9" y="4"/>
                  </a:lnTo>
                  <a:lnTo>
                    <a:pt x="8" y="4"/>
                  </a:lnTo>
                  <a:lnTo>
                    <a:pt x="6" y="4"/>
                  </a:lnTo>
                  <a:lnTo>
                    <a:pt x="5" y="4"/>
                  </a:lnTo>
                  <a:lnTo>
                    <a:pt x="4" y="5"/>
                  </a:lnTo>
                  <a:lnTo>
                    <a:pt x="2" y="5"/>
                  </a:lnTo>
                  <a:lnTo>
                    <a:pt x="2" y="7"/>
                  </a:lnTo>
                  <a:lnTo>
                    <a:pt x="2" y="7"/>
                  </a:lnTo>
                  <a:lnTo>
                    <a:pt x="1" y="8"/>
                  </a:lnTo>
                  <a:lnTo>
                    <a:pt x="1" y="9"/>
                  </a:lnTo>
                  <a:lnTo>
                    <a:pt x="0" y="12"/>
                  </a:lnTo>
                  <a:lnTo>
                    <a:pt x="0" y="13"/>
                  </a:lnTo>
                  <a:lnTo>
                    <a:pt x="0" y="16"/>
                  </a:lnTo>
                  <a:lnTo>
                    <a:pt x="0" y="18"/>
                  </a:lnTo>
                  <a:lnTo>
                    <a:pt x="1" y="19"/>
                  </a:lnTo>
                  <a:lnTo>
                    <a:pt x="1" y="19"/>
                  </a:lnTo>
                  <a:lnTo>
                    <a:pt x="1" y="19"/>
                  </a:lnTo>
                  <a:lnTo>
                    <a:pt x="1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4" y="19"/>
                  </a:lnTo>
                  <a:lnTo>
                    <a:pt x="4" y="19"/>
                  </a:lnTo>
                  <a:lnTo>
                    <a:pt x="5" y="19"/>
                  </a:lnTo>
                  <a:lnTo>
                    <a:pt x="6" y="18"/>
                  </a:lnTo>
                  <a:lnTo>
                    <a:pt x="8" y="16"/>
                  </a:lnTo>
                  <a:lnTo>
                    <a:pt x="9" y="16"/>
                  </a:lnTo>
                  <a:lnTo>
                    <a:pt x="10" y="15"/>
                  </a:lnTo>
                  <a:lnTo>
                    <a:pt x="13" y="13"/>
                  </a:lnTo>
                  <a:lnTo>
                    <a:pt x="16" y="13"/>
                  </a:lnTo>
                  <a:lnTo>
                    <a:pt x="22" y="9"/>
                  </a:lnTo>
                  <a:lnTo>
                    <a:pt x="21" y="8"/>
                  </a:lnTo>
                  <a:lnTo>
                    <a:pt x="20" y="5"/>
                  </a:lnTo>
                  <a:lnTo>
                    <a:pt x="20" y="5"/>
                  </a:lnTo>
                  <a:lnTo>
                    <a:pt x="20" y="4"/>
                  </a:lnTo>
                  <a:lnTo>
                    <a:pt x="20" y="3"/>
                  </a:lnTo>
                  <a:lnTo>
                    <a:pt x="18" y="1"/>
                  </a:lnTo>
                  <a:lnTo>
                    <a:pt x="18" y="1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108" name="Freeform 118"/>
            <p:cNvSpPr>
              <a:spLocks/>
            </p:cNvSpPr>
            <p:nvPr/>
          </p:nvSpPr>
          <p:spPr bwMode="auto">
            <a:xfrm>
              <a:off x="3047112" y="4885891"/>
              <a:ext cx="202658" cy="373792"/>
            </a:xfrm>
            <a:custGeom>
              <a:avLst/>
              <a:gdLst>
                <a:gd name="T0" fmla="*/ 74 w 90"/>
                <a:gd name="T1" fmla="*/ 4 h 166"/>
                <a:gd name="T2" fmla="*/ 66 w 90"/>
                <a:gd name="T3" fmla="*/ 2 h 166"/>
                <a:gd name="T4" fmla="*/ 62 w 90"/>
                <a:gd name="T5" fmla="*/ 6 h 166"/>
                <a:gd name="T6" fmla="*/ 58 w 90"/>
                <a:gd name="T7" fmla="*/ 8 h 166"/>
                <a:gd name="T8" fmla="*/ 48 w 90"/>
                <a:gd name="T9" fmla="*/ 8 h 166"/>
                <a:gd name="T10" fmla="*/ 47 w 90"/>
                <a:gd name="T11" fmla="*/ 11 h 166"/>
                <a:gd name="T12" fmla="*/ 42 w 90"/>
                <a:gd name="T13" fmla="*/ 16 h 166"/>
                <a:gd name="T14" fmla="*/ 39 w 90"/>
                <a:gd name="T15" fmla="*/ 16 h 166"/>
                <a:gd name="T16" fmla="*/ 42 w 90"/>
                <a:gd name="T17" fmla="*/ 25 h 166"/>
                <a:gd name="T18" fmla="*/ 42 w 90"/>
                <a:gd name="T19" fmla="*/ 30 h 166"/>
                <a:gd name="T20" fmla="*/ 48 w 90"/>
                <a:gd name="T21" fmla="*/ 39 h 166"/>
                <a:gd name="T22" fmla="*/ 52 w 90"/>
                <a:gd name="T23" fmla="*/ 46 h 166"/>
                <a:gd name="T24" fmla="*/ 58 w 90"/>
                <a:gd name="T25" fmla="*/ 49 h 166"/>
                <a:gd name="T26" fmla="*/ 60 w 90"/>
                <a:gd name="T27" fmla="*/ 50 h 166"/>
                <a:gd name="T28" fmla="*/ 60 w 90"/>
                <a:gd name="T29" fmla="*/ 52 h 166"/>
                <a:gd name="T30" fmla="*/ 62 w 90"/>
                <a:gd name="T31" fmla="*/ 54 h 166"/>
                <a:gd name="T32" fmla="*/ 63 w 90"/>
                <a:gd name="T33" fmla="*/ 57 h 166"/>
                <a:gd name="T34" fmla="*/ 60 w 90"/>
                <a:gd name="T35" fmla="*/ 58 h 166"/>
                <a:gd name="T36" fmla="*/ 51 w 90"/>
                <a:gd name="T37" fmla="*/ 61 h 166"/>
                <a:gd name="T38" fmla="*/ 44 w 90"/>
                <a:gd name="T39" fmla="*/ 70 h 166"/>
                <a:gd name="T40" fmla="*/ 42 w 90"/>
                <a:gd name="T41" fmla="*/ 80 h 166"/>
                <a:gd name="T42" fmla="*/ 39 w 90"/>
                <a:gd name="T43" fmla="*/ 85 h 166"/>
                <a:gd name="T44" fmla="*/ 32 w 90"/>
                <a:gd name="T45" fmla="*/ 84 h 166"/>
                <a:gd name="T46" fmla="*/ 25 w 90"/>
                <a:gd name="T47" fmla="*/ 83 h 166"/>
                <a:gd name="T48" fmla="*/ 19 w 90"/>
                <a:gd name="T49" fmla="*/ 85 h 166"/>
                <a:gd name="T50" fmla="*/ 8 w 90"/>
                <a:gd name="T51" fmla="*/ 87 h 166"/>
                <a:gd name="T52" fmla="*/ 4 w 90"/>
                <a:gd name="T53" fmla="*/ 91 h 166"/>
                <a:gd name="T54" fmla="*/ 0 w 90"/>
                <a:gd name="T55" fmla="*/ 95 h 166"/>
                <a:gd name="T56" fmla="*/ 2 w 90"/>
                <a:gd name="T57" fmla="*/ 103 h 166"/>
                <a:gd name="T58" fmla="*/ 11 w 90"/>
                <a:gd name="T59" fmla="*/ 118 h 166"/>
                <a:gd name="T60" fmla="*/ 16 w 90"/>
                <a:gd name="T61" fmla="*/ 125 h 166"/>
                <a:gd name="T62" fmla="*/ 20 w 90"/>
                <a:gd name="T63" fmla="*/ 139 h 166"/>
                <a:gd name="T64" fmla="*/ 21 w 90"/>
                <a:gd name="T65" fmla="*/ 152 h 166"/>
                <a:gd name="T66" fmla="*/ 25 w 90"/>
                <a:gd name="T67" fmla="*/ 162 h 166"/>
                <a:gd name="T68" fmla="*/ 32 w 90"/>
                <a:gd name="T69" fmla="*/ 166 h 166"/>
                <a:gd name="T70" fmla="*/ 46 w 90"/>
                <a:gd name="T71" fmla="*/ 164 h 166"/>
                <a:gd name="T72" fmla="*/ 60 w 90"/>
                <a:gd name="T73" fmla="*/ 164 h 166"/>
                <a:gd name="T74" fmla="*/ 67 w 90"/>
                <a:gd name="T75" fmla="*/ 162 h 166"/>
                <a:gd name="T76" fmla="*/ 66 w 90"/>
                <a:gd name="T77" fmla="*/ 152 h 166"/>
                <a:gd name="T78" fmla="*/ 66 w 90"/>
                <a:gd name="T79" fmla="*/ 134 h 166"/>
                <a:gd name="T80" fmla="*/ 65 w 90"/>
                <a:gd name="T81" fmla="*/ 120 h 166"/>
                <a:gd name="T82" fmla="*/ 65 w 90"/>
                <a:gd name="T83" fmla="*/ 104 h 166"/>
                <a:gd name="T84" fmla="*/ 66 w 90"/>
                <a:gd name="T85" fmla="*/ 98 h 166"/>
                <a:gd name="T86" fmla="*/ 71 w 90"/>
                <a:gd name="T87" fmla="*/ 91 h 166"/>
                <a:gd name="T88" fmla="*/ 78 w 90"/>
                <a:gd name="T89" fmla="*/ 79 h 166"/>
                <a:gd name="T90" fmla="*/ 85 w 90"/>
                <a:gd name="T91" fmla="*/ 68 h 166"/>
                <a:gd name="T92" fmla="*/ 86 w 90"/>
                <a:gd name="T93" fmla="*/ 54 h 166"/>
                <a:gd name="T94" fmla="*/ 85 w 90"/>
                <a:gd name="T95" fmla="*/ 41 h 166"/>
                <a:gd name="T96" fmla="*/ 83 w 90"/>
                <a:gd name="T97" fmla="*/ 35 h 166"/>
                <a:gd name="T98" fmla="*/ 86 w 90"/>
                <a:gd name="T99" fmla="*/ 33 h 166"/>
                <a:gd name="T100" fmla="*/ 90 w 90"/>
                <a:gd name="T101" fmla="*/ 29 h 166"/>
                <a:gd name="T102" fmla="*/ 89 w 90"/>
                <a:gd name="T103" fmla="*/ 21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90" h="166">
                  <a:moveTo>
                    <a:pt x="83" y="14"/>
                  </a:moveTo>
                  <a:lnTo>
                    <a:pt x="82" y="11"/>
                  </a:lnTo>
                  <a:lnTo>
                    <a:pt x="79" y="8"/>
                  </a:lnTo>
                  <a:lnTo>
                    <a:pt x="77" y="6"/>
                  </a:lnTo>
                  <a:lnTo>
                    <a:pt x="74" y="4"/>
                  </a:lnTo>
                  <a:lnTo>
                    <a:pt x="71" y="2"/>
                  </a:lnTo>
                  <a:lnTo>
                    <a:pt x="69" y="0"/>
                  </a:lnTo>
                  <a:lnTo>
                    <a:pt x="69" y="2"/>
                  </a:lnTo>
                  <a:lnTo>
                    <a:pt x="67" y="2"/>
                  </a:lnTo>
                  <a:lnTo>
                    <a:pt x="66" y="2"/>
                  </a:lnTo>
                  <a:lnTo>
                    <a:pt x="66" y="3"/>
                  </a:lnTo>
                  <a:lnTo>
                    <a:pt x="65" y="4"/>
                  </a:lnTo>
                  <a:lnTo>
                    <a:pt x="63" y="4"/>
                  </a:lnTo>
                  <a:lnTo>
                    <a:pt x="63" y="6"/>
                  </a:lnTo>
                  <a:lnTo>
                    <a:pt x="62" y="6"/>
                  </a:lnTo>
                  <a:lnTo>
                    <a:pt x="62" y="7"/>
                  </a:lnTo>
                  <a:lnTo>
                    <a:pt x="60" y="7"/>
                  </a:lnTo>
                  <a:lnTo>
                    <a:pt x="60" y="7"/>
                  </a:lnTo>
                  <a:lnTo>
                    <a:pt x="59" y="7"/>
                  </a:lnTo>
                  <a:lnTo>
                    <a:pt x="58" y="8"/>
                  </a:lnTo>
                  <a:lnTo>
                    <a:pt x="58" y="8"/>
                  </a:lnTo>
                  <a:lnTo>
                    <a:pt x="51" y="8"/>
                  </a:lnTo>
                  <a:lnTo>
                    <a:pt x="50" y="8"/>
                  </a:lnTo>
                  <a:lnTo>
                    <a:pt x="50" y="8"/>
                  </a:lnTo>
                  <a:lnTo>
                    <a:pt x="48" y="8"/>
                  </a:lnTo>
                  <a:lnTo>
                    <a:pt x="48" y="8"/>
                  </a:lnTo>
                  <a:lnTo>
                    <a:pt x="47" y="10"/>
                  </a:lnTo>
                  <a:lnTo>
                    <a:pt x="47" y="10"/>
                  </a:lnTo>
                  <a:lnTo>
                    <a:pt x="47" y="11"/>
                  </a:lnTo>
                  <a:lnTo>
                    <a:pt x="47" y="11"/>
                  </a:lnTo>
                  <a:lnTo>
                    <a:pt x="47" y="16"/>
                  </a:lnTo>
                  <a:lnTo>
                    <a:pt x="47" y="16"/>
                  </a:lnTo>
                  <a:lnTo>
                    <a:pt x="46" y="16"/>
                  </a:lnTo>
                  <a:lnTo>
                    <a:pt x="44" y="16"/>
                  </a:lnTo>
                  <a:lnTo>
                    <a:pt x="42" y="16"/>
                  </a:lnTo>
                  <a:lnTo>
                    <a:pt x="42" y="15"/>
                  </a:lnTo>
                  <a:lnTo>
                    <a:pt x="40" y="16"/>
                  </a:lnTo>
                  <a:lnTo>
                    <a:pt x="40" y="16"/>
                  </a:lnTo>
                  <a:lnTo>
                    <a:pt x="39" y="16"/>
                  </a:lnTo>
                  <a:lnTo>
                    <a:pt x="39" y="16"/>
                  </a:lnTo>
                  <a:lnTo>
                    <a:pt x="39" y="18"/>
                  </a:lnTo>
                  <a:lnTo>
                    <a:pt x="39" y="19"/>
                  </a:lnTo>
                  <a:lnTo>
                    <a:pt x="40" y="19"/>
                  </a:lnTo>
                  <a:lnTo>
                    <a:pt x="42" y="22"/>
                  </a:lnTo>
                  <a:lnTo>
                    <a:pt x="42" y="25"/>
                  </a:lnTo>
                  <a:lnTo>
                    <a:pt x="42" y="26"/>
                  </a:lnTo>
                  <a:lnTo>
                    <a:pt x="42" y="26"/>
                  </a:lnTo>
                  <a:lnTo>
                    <a:pt x="42" y="27"/>
                  </a:lnTo>
                  <a:lnTo>
                    <a:pt x="42" y="29"/>
                  </a:lnTo>
                  <a:lnTo>
                    <a:pt x="42" y="30"/>
                  </a:lnTo>
                  <a:lnTo>
                    <a:pt x="42" y="31"/>
                  </a:lnTo>
                  <a:lnTo>
                    <a:pt x="42" y="33"/>
                  </a:lnTo>
                  <a:lnTo>
                    <a:pt x="44" y="35"/>
                  </a:lnTo>
                  <a:lnTo>
                    <a:pt x="46" y="37"/>
                  </a:lnTo>
                  <a:lnTo>
                    <a:pt x="48" y="39"/>
                  </a:lnTo>
                  <a:lnTo>
                    <a:pt x="50" y="42"/>
                  </a:lnTo>
                  <a:lnTo>
                    <a:pt x="51" y="43"/>
                  </a:lnTo>
                  <a:lnTo>
                    <a:pt x="51" y="45"/>
                  </a:lnTo>
                  <a:lnTo>
                    <a:pt x="52" y="46"/>
                  </a:lnTo>
                  <a:lnTo>
                    <a:pt x="52" y="46"/>
                  </a:lnTo>
                  <a:lnTo>
                    <a:pt x="54" y="48"/>
                  </a:lnTo>
                  <a:lnTo>
                    <a:pt x="55" y="48"/>
                  </a:lnTo>
                  <a:lnTo>
                    <a:pt x="55" y="48"/>
                  </a:lnTo>
                  <a:lnTo>
                    <a:pt x="56" y="49"/>
                  </a:lnTo>
                  <a:lnTo>
                    <a:pt x="58" y="49"/>
                  </a:lnTo>
                  <a:lnTo>
                    <a:pt x="59" y="49"/>
                  </a:lnTo>
                  <a:lnTo>
                    <a:pt x="59" y="49"/>
                  </a:lnTo>
                  <a:lnTo>
                    <a:pt x="60" y="49"/>
                  </a:lnTo>
                  <a:lnTo>
                    <a:pt x="60" y="49"/>
                  </a:lnTo>
                  <a:lnTo>
                    <a:pt x="60" y="50"/>
                  </a:lnTo>
                  <a:lnTo>
                    <a:pt x="60" y="50"/>
                  </a:lnTo>
                  <a:lnTo>
                    <a:pt x="62" y="50"/>
                  </a:lnTo>
                  <a:lnTo>
                    <a:pt x="60" y="52"/>
                  </a:lnTo>
                  <a:lnTo>
                    <a:pt x="60" y="52"/>
                  </a:lnTo>
                  <a:lnTo>
                    <a:pt x="60" y="52"/>
                  </a:lnTo>
                  <a:lnTo>
                    <a:pt x="60" y="53"/>
                  </a:lnTo>
                  <a:lnTo>
                    <a:pt x="60" y="53"/>
                  </a:lnTo>
                  <a:lnTo>
                    <a:pt x="62" y="54"/>
                  </a:lnTo>
                  <a:lnTo>
                    <a:pt x="62" y="54"/>
                  </a:lnTo>
                  <a:lnTo>
                    <a:pt x="62" y="54"/>
                  </a:lnTo>
                  <a:lnTo>
                    <a:pt x="63" y="56"/>
                  </a:lnTo>
                  <a:lnTo>
                    <a:pt x="63" y="56"/>
                  </a:lnTo>
                  <a:lnTo>
                    <a:pt x="63" y="56"/>
                  </a:lnTo>
                  <a:lnTo>
                    <a:pt x="63" y="57"/>
                  </a:lnTo>
                  <a:lnTo>
                    <a:pt x="63" y="57"/>
                  </a:lnTo>
                  <a:lnTo>
                    <a:pt x="63" y="57"/>
                  </a:lnTo>
                  <a:lnTo>
                    <a:pt x="63" y="57"/>
                  </a:lnTo>
                  <a:lnTo>
                    <a:pt x="63" y="58"/>
                  </a:lnTo>
                  <a:lnTo>
                    <a:pt x="62" y="58"/>
                  </a:lnTo>
                  <a:lnTo>
                    <a:pt x="60" y="58"/>
                  </a:lnTo>
                  <a:lnTo>
                    <a:pt x="58" y="60"/>
                  </a:lnTo>
                  <a:lnTo>
                    <a:pt x="56" y="60"/>
                  </a:lnTo>
                  <a:lnTo>
                    <a:pt x="55" y="60"/>
                  </a:lnTo>
                  <a:lnTo>
                    <a:pt x="54" y="60"/>
                  </a:lnTo>
                  <a:lnTo>
                    <a:pt x="51" y="61"/>
                  </a:lnTo>
                  <a:lnTo>
                    <a:pt x="50" y="62"/>
                  </a:lnTo>
                  <a:lnTo>
                    <a:pt x="48" y="64"/>
                  </a:lnTo>
                  <a:lnTo>
                    <a:pt x="47" y="66"/>
                  </a:lnTo>
                  <a:lnTo>
                    <a:pt x="46" y="68"/>
                  </a:lnTo>
                  <a:lnTo>
                    <a:pt x="44" y="70"/>
                  </a:lnTo>
                  <a:lnTo>
                    <a:pt x="43" y="72"/>
                  </a:lnTo>
                  <a:lnTo>
                    <a:pt x="43" y="73"/>
                  </a:lnTo>
                  <a:lnTo>
                    <a:pt x="42" y="76"/>
                  </a:lnTo>
                  <a:lnTo>
                    <a:pt x="42" y="79"/>
                  </a:lnTo>
                  <a:lnTo>
                    <a:pt x="42" y="80"/>
                  </a:lnTo>
                  <a:lnTo>
                    <a:pt x="40" y="83"/>
                  </a:lnTo>
                  <a:lnTo>
                    <a:pt x="40" y="84"/>
                  </a:lnTo>
                  <a:lnTo>
                    <a:pt x="40" y="85"/>
                  </a:lnTo>
                  <a:lnTo>
                    <a:pt x="39" y="85"/>
                  </a:lnTo>
                  <a:lnTo>
                    <a:pt x="39" y="85"/>
                  </a:lnTo>
                  <a:lnTo>
                    <a:pt x="39" y="87"/>
                  </a:lnTo>
                  <a:lnTo>
                    <a:pt x="38" y="87"/>
                  </a:lnTo>
                  <a:lnTo>
                    <a:pt x="36" y="85"/>
                  </a:lnTo>
                  <a:lnTo>
                    <a:pt x="33" y="85"/>
                  </a:lnTo>
                  <a:lnTo>
                    <a:pt x="32" y="84"/>
                  </a:lnTo>
                  <a:lnTo>
                    <a:pt x="31" y="84"/>
                  </a:lnTo>
                  <a:lnTo>
                    <a:pt x="29" y="83"/>
                  </a:lnTo>
                  <a:lnTo>
                    <a:pt x="28" y="83"/>
                  </a:lnTo>
                  <a:lnTo>
                    <a:pt x="27" y="83"/>
                  </a:lnTo>
                  <a:lnTo>
                    <a:pt x="25" y="83"/>
                  </a:lnTo>
                  <a:lnTo>
                    <a:pt x="24" y="83"/>
                  </a:lnTo>
                  <a:lnTo>
                    <a:pt x="24" y="83"/>
                  </a:lnTo>
                  <a:lnTo>
                    <a:pt x="23" y="84"/>
                  </a:lnTo>
                  <a:lnTo>
                    <a:pt x="21" y="84"/>
                  </a:lnTo>
                  <a:lnTo>
                    <a:pt x="19" y="85"/>
                  </a:lnTo>
                  <a:lnTo>
                    <a:pt x="16" y="85"/>
                  </a:lnTo>
                  <a:lnTo>
                    <a:pt x="13" y="85"/>
                  </a:lnTo>
                  <a:lnTo>
                    <a:pt x="9" y="87"/>
                  </a:lnTo>
                  <a:lnTo>
                    <a:pt x="8" y="87"/>
                  </a:lnTo>
                  <a:lnTo>
                    <a:pt x="8" y="87"/>
                  </a:lnTo>
                  <a:lnTo>
                    <a:pt x="8" y="88"/>
                  </a:lnTo>
                  <a:lnTo>
                    <a:pt x="6" y="88"/>
                  </a:lnTo>
                  <a:lnTo>
                    <a:pt x="6" y="89"/>
                  </a:lnTo>
                  <a:lnTo>
                    <a:pt x="5" y="91"/>
                  </a:lnTo>
                  <a:lnTo>
                    <a:pt x="4" y="91"/>
                  </a:lnTo>
                  <a:lnTo>
                    <a:pt x="4" y="92"/>
                  </a:lnTo>
                  <a:lnTo>
                    <a:pt x="2" y="92"/>
                  </a:lnTo>
                  <a:lnTo>
                    <a:pt x="1" y="93"/>
                  </a:lnTo>
                  <a:lnTo>
                    <a:pt x="1" y="95"/>
                  </a:lnTo>
                  <a:lnTo>
                    <a:pt x="0" y="95"/>
                  </a:lnTo>
                  <a:lnTo>
                    <a:pt x="0" y="96"/>
                  </a:lnTo>
                  <a:lnTo>
                    <a:pt x="0" y="98"/>
                  </a:lnTo>
                  <a:lnTo>
                    <a:pt x="1" y="99"/>
                  </a:lnTo>
                  <a:lnTo>
                    <a:pt x="1" y="100"/>
                  </a:lnTo>
                  <a:lnTo>
                    <a:pt x="2" y="103"/>
                  </a:lnTo>
                  <a:lnTo>
                    <a:pt x="4" y="106"/>
                  </a:lnTo>
                  <a:lnTo>
                    <a:pt x="6" y="108"/>
                  </a:lnTo>
                  <a:lnTo>
                    <a:pt x="8" y="112"/>
                  </a:lnTo>
                  <a:lnTo>
                    <a:pt x="9" y="115"/>
                  </a:lnTo>
                  <a:lnTo>
                    <a:pt x="11" y="118"/>
                  </a:lnTo>
                  <a:lnTo>
                    <a:pt x="12" y="119"/>
                  </a:lnTo>
                  <a:lnTo>
                    <a:pt x="12" y="120"/>
                  </a:lnTo>
                  <a:lnTo>
                    <a:pt x="12" y="122"/>
                  </a:lnTo>
                  <a:lnTo>
                    <a:pt x="13" y="123"/>
                  </a:lnTo>
                  <a:lnTo>
                    <a:pt x="16" y="125"/>
                  </a:lnTo>
                  <a:lnTo>
                    <a:pt x="17" y="127"/>
                  </a:lnTo>
                  <a:lnTo>
                    <a:pt x="17" y="130"/>
                  </a:lnTo>
                  <a:lnTo>
                    <a:pt x="19" y="133"/>
                  </a:lnTo>
                  <a:lnTo>
                    <a:pt x="20" y="137"/>
                  </a:lnTo>
                  <a:lnTo>
                    <a:pt x="20" y="139"/>
                  </a:lnTo>
                  <a:lnTo>
                    <a:pt x="21" y="143"/>
                  </a:lnTo>
                  <a:lnTo>
                    <a:pt x="21" y="146"/>
                  </a:lnTo>
                  <a:lnTo>
                    <a:pt x="21" y="149"/>
                  </a:lnTo>
                  <a:lnTo>
                    <a:pt x="21" y="150"/>
                  </a:lnTo>
                  <a:lnTo>
                    <a:pt x="21" y="152"/>
                  </a:lnTo>
                  <a:lnTo>
                    <a:pt x="21" y="154"/>
                  </a:lnTo>
                  <a:lnTo>
                    <a:pt x="21" y="156"/>
                  </a:lnTo>
                  <a:lnTo>
                    <a:pt x="23" y="158"/>
                  </a:lnTo>
                  <a:lnTo>
                    <a:pt x="24" y="161"/>
                  </a:lnTo>
                  <a:lnTo>
                    <a:pt x="25" y="162"/>
                  </a:lnTo>
                  <a:lnTo>
                    <a:pt x="27" y="164"/>
                  </a:lnTo>
                  <a:lnTo>
                    <a:pt x="28" y="165"/>
                  </a:lnTo>
                  <a:lnTo>
                    <a:pt x="29" y="165"/>
                  </a:lnTo>
                  <a:lnTo>
                    <a:pt x="31" y="166"/>
                  </a:lnTo>
                  <a:lnTo>
                    <a:pt x="32" y="166"/>
                  </a:lnTo>
                  <a:lnTo>
                    <a:pt x="33" y="166"/>
                  </a:lnTo>
                  <a:lnTo>
                    <a:pt x="35" y="166"/>
                  </a:lnTo>
                  <a:lnTo>
                    <a:pt x="38" y="165"/>
                  </a:lnTo>
                  <a:lnTo>
                    <a:pt x="42" y="165"/>
                  </a:lnTo>
                  <a:lnTo>
                    <a:pt x="46" y="164"/>
                  </a:lnTo>
                  <a:lnTo>
                    <a:pt x="48" y="164"/>
                  </a:lnTo>
                  <a:lnTo>
                    <a:pt x="51" y="164"/>
                  </a:lnTo>
                  <a:lnTo>
                    <a:pt x="54" y="164"/>
                  </a:lnTo>
                  <a:lnTo>
                    <a:pt x="58" y="164"/>
                  </a:lnTo>
                  <a:lnTo>
                    <a:pt x="60" y="164"/>
                  </a:lnTo>
                  <a:lnTo>
                    <a:pt x="63" y="164"/>
                  </a:lnTo>
                  <a:lnTo>
                    <a:pt x="66" y="164"/>
                  </a:lnTo>
                  <a:lnTo>
                    <a:pt x="67" y="164"/>
                  </a:lnTo>
                  <a:lnTo>
                    <a:pt x="67" y="162"/>
                  </a:lnTo>
                  <a:lnTo>
                    <a:pt x="67" y="162"/>
                  </a:lnTo>
                  <a:lnTo>
                    <a:pt x="67" y="161"/>
                  </a:lnTo>
                  <a:lnTo>
                    <a:pt x="67" y="160"/>
                  </a:lnTo>
                  <a:lnTo>
                    <a:pt x="66" y="157"/>
                  </a:lnTo>
                  <a:lnTo>
                    <a:pt x="66" y="154"/>
                  </a:lnTo>
                  <a:lnTo>
                    <a:pt x="66" y="152"/>
                  </a:lnTo>
                  <a:lnTo>
                    <a:pt x="66" y="147"/>
                  </a:lnTo>
                  <a:lnTo>
                    <a:pt x="66" y="145"/>
                  </a:lnTo>
                  <a:lnTo>
                    <a:pt x="66" y="142"/>
                  </a:lnTo>
                  <a:lnTo>
                    <a:pt x="66" y="138"/>
                  </a:lnTo>
                  <a:lnTo>
                    <a:pt x="66" y="134"/>
                  </a:lnTo>
                  <a:lnTo>
                    <a:pt x="66" y="131"/>
                  </a:lnTo>
                  <a:lnTo>
                    <a:pt x="66" y="129"/>
                  </a:lnTo>
                  <a:lnTo>
                    <a:pt x="66" y="126"/>
                  </a:lnTo>
                  <a:lnTo>
                    <a:pt x="65" y="123"/>
                  </a:lnTo>
                  <a:lnTo>
                    <a:pt x="65" y="120"/>
                  </a:lnTo>
                  <a:lnTo>
                    <a:pt x="65" y="118"/>
                  </a:lnTo>
                  <a:lnTo>
                    <a:pt x="65" y="114"/>
                  </a:lnTo>
                  <a:lnTo>
                    <a:pt x="65" y="110"/>
                  </a:lnTo>
                  <a:lnTo>
                    <a:pt x="65" y="106"/>
                  </a:lnTo>
                  <a:lnTo>
                    <a:pt x="65" y="104"/>
                  </a:lnTo>
                  <a:lnTo>
                    <a:pt x="65" y="103"/>
                  </a:lnTo>
                  <a:lnTo>
                    <a:pt x="65" y="102"/>
                  </a:lnTo>
                  <a:lnTo>
                    <a:pt x="66" y="100"/>
                  </a:lnTo>
                  <a:lnTo>
                    <a:pt x="66" y="99"/>
                  </a:lnTo>
                  <a:lnTo>
                    <a:pt x="66" y="98"/>
                  </a:lnTo>
                  <a:lnTo>
                    <a:pt x="67" y="96"/>
                  </a:lnTo>
                  <a:lnTo>
                    <a:pt x="67" y="96"/>
                  </a:lnTo>
                  <a:lnTo>
                    <a:pt x="69" y="95"/>
                  </a:lnTo>
                  <a:lnTo>
                    <a:pt x="70" y="93"/>
                  </a:lnTo>
                  <a:lnTo>
                    <a:pt x="71" y="91"/>
                  </a:lnTo>
                  <a:lnTo>
                    <a:pt x="73" y="89"/>
                  </a:lnTo>
                  <a:lnTo>
                    <a:pt x="74" y="87"/>
                  </a:lnTo>
                  <a:lnTo>
                    <a:pt x="75" y="84"/>
                  </a:lnTo>
                  <a:lnTo>
                    <a:pt x="77" y="81"/>
                  </a:lnTo>
                  <a:lnTo>
                    <a:pt x="78" y="79"/>
                  </a:lnTo>
                  <a:lnTo>
                    <a:pt x="79" y="76"/>
                  </a:lnTo>
                  <a:lnTo>
                    <a:pt x="81" y="75"/>
                  </a:lnTo>
                  <a:lnTo>
                    <a:pt x="83" y="72"/>
                  </a:lnTo>
                  <a:lnTo>
                    <a:pt x="85" y="69"/>
                  </a:lnTo>
                  <a:lnTo>
                    <a:pt x="85" y="68"/>
                  </a:lnTo>
                  <a:lnTo>
                    <a:pt x="86" y="65"/>
                  </a:lnTo>
                  <a:lnTo>
                    <a:pt x="86" y="62"/>
                  </a:lnTo>
                  <a:lnTo>
                    <a:pt x="87" y="60"/>
                  </a:lnTo>
                  <a:lnTo>
                    <a:pt x="87" y="57"/>
                  </a:lnTo>
                  <a:lnTo>
                    <a:pt x="86" y="54"/>
                  </a:lnTo>
                  <a:lnTo>
                    <a:pt x="86" y="50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5" y="43"/>
                  </a:lnTo>
                  <a:lnTo>
                    <a:pt x="85" y="41"/>
                  </a:lnTo>
                  <a:lnTo>
                    <a:pt x="83" y="38"/>
                  </a:lnTo>
                  <a:lnTo>
                    <a:pt x="83" y="38"/>
                  </a:lnTo>
                  <a:lnTo>
                    <a:pt x="83" y="37"/>
                  </a:lnTo>
                  <a:lnTo>
                    <a:pt x="83" y="37"/>
                  </a:lnTo>
                  <a:lnTo>
                    <a:pt x="83" y="35"/>
                  </a:lnTo>
                  <a:lnTo>
                    <a:pt x="83" y="35"/>
                  </a:lnTo>
                  <a:lnTo>
                    <a:pt x="83" y="34"/>
                  </a:lnTo>
                  <a:lnTo>
                    <a:pt x="85" y="34"/>
                  </a:lnTo>
                  <a:lnTo>
                    <a:pt x="85" y="33"/>
                  </a:lnTo>
                  <a:lnTo>
                    <a:pt x="86" y="33"/>
                  </a:lnTo>
                  <a:lnTo>
                    <a:pt x="87" y="31"/>
                  </a:lnTo>
                  <a:lnTo>
                    <a:pt x="89" y="31"/>
                  </a:lnTo>
                  <a:lnTo>
                    <a:pt x="90" y="30"/>
                  </a:lnTo>
                  <a:lnTo>
                    <a:pt x="90" y="30"/>
                  </a:lnTo>
                  <a:lnTo>
                    <a:pt x="90" y="29"/>
                  </a:lnTo>
                  <a:lnTo>
                    <a:pt x="90" y="27"/>
                  </a:lnTo>
                  <a:lnTo>
                    <a:pt x="90" y="25"/>
                  </a:lnTo>
                  <a:lnTo>
                    <a:pt x="89" y="23"/>
                  </a:lnTo>
                  <a:lnTo>
                    <a:pt x="89" y="22"/>
                  </a:lnTo>
                  <a:lnTo>
                    <a:pt x="89" y="21"/>
                  </a:lnTo>
                  <a:lnTo>
                    <a:pt x="87" y="19"/>
                  </a:lnTo>
                  <a:lnTo>
                    <a:pt x="86" y="16"/>
                  </a:lnTo>
                  <a:lnTo>
                    <a:pt x="83" y="14"/>
                  </a:lnTo>
                  <a:lnTo>
                    <a:pt x="83" y="14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109" name="Freeform 119"/>
            <p:cNvSpPr>
              <a:spLocks/>
            </p:cNvSpPr>
            <p:nvPr/>
          </p:nvSpPr>
          <p:spPr bwMode="auto">
            <a:xfrm>
              <a:off x="2851209" y="4753036"/>
              <a:ext cx="135105" cy="128352"/>
            </a:xfrm>
            <a:custGeom>
              <a:avLst/>
              <a:gdLst>
                <a:gd name="T0" fmla="*/ 45 w 60"/>
                <a:gd name="T1" fmla="*/ 47 h 57"/>
                <a:gd name="T2" fmla="*/ 45 w 60"/>
                <a:gd name="T3" fmla="*/ 47 h 57"/>
                <a:gd name="T4" fmla="*/ 46 w 60"/>
                <a:gd name="T5" fmla="*/ 48 h 57"/>
                <a:gd name="T6" fmla="*/ 49 w 60"/>
                <a:gd name="T7" fmla="*/ 47 h 57"/>
                <a:gd name="T8" fmla="*/ 56 w 60"/>
                <a:gd name="T9" fmla="*/ 43 h 57"/>
                <a:gd name="T10" fmla="*/ 54 w 60"/>
                <a:gd name="T11" fmla="*/ 39 h 57"/>
                <a:gd name="T12" fmla="*/ 53 w 60"/>
                <a:gd name="T13" fmla="*/ 35 h 57"/>
                <a:gd name="T14" fmla="*/ 52 w 60"/>
                <a:gd name="T15" fmla="*/ 32 h 57"/>
                <a:gd name="T16" fmla="*/ 52 w 60"/>
                <a:gd name="T17" fmla="*/ 31 h 57"/>
                <a:gd name="T18" fmla="*/ 52 w 60"/>
                <a:gd name="T19" fmla="*/ 28 h 57"/>
                <a:gd name="T20" fmla="*/ 54 w 60"/>
                <a:gd name="T21" fmla="*/ 27 h 57"/>
                <a:gd name="T22" fmla="*/ 56 w 60"/>
                <a:gd name="T23" fmla="*/ 26 h 57"/>
                <a:gd name="T24" fmla="*/ 58 w 60"/>
                <a:gd name="T25" fmla="*/ 26 h 57"/>
                <a:gd name="T26" fmla="*/ 60 w 60"/>
                <a:gd name="T27" fmla="*/ 24 h 57"/>
                <a:gd name="T28" fmla="*/ 60 w 60"/>
                <a:gd name="T29" fmla="*/ 21 h 57"/>
                <a:gd name="T30" fmla="*/ 57 w 60"/>
                <a:gd name="T31" fmla="*/ 16 h 57"/>
                <a:gd name="T32" fmla="*/ 53 w 60"/>
                <a:gd name="T33" fmla="*/ 12 h 57"/>
                <a:gd name="T34" fmla="*/ 53 w 60"/>
                <a:gd name="T35" fmla="*/ 9 h 57"/>
                <a:gd name="T36" fmla="*/ 50 w 60"/>
                <a:gd name="T37" fmla="*/ 5 h 57"/>
                <a:gd name="T38" fmla="*/ 46 w 60"/>
                <a:gd name="T39" fmla="*/ 4 h 57"/>
                <a:gd name="T40" fmla="*/ 42 w 60"/>
                <a:gd name="T41" fmla="*/ 7 h 57"/>
                <a:gd name="T42" fmla="*/ 39 w 60"/>
                <a:gd name="T43" fmla="*/ 9 h 57"/>
                <a:gd name="T44" fmla="*/ 38 w 60"/>
                <a:gd name="T45" fmla="*/ 12 h 57"/>
                <a:gd name="T46" fmla="*/ 35 w 60"/>
                <a:gd name="T47" fmla="*/ 13 h 57"/>
                <a:gd name="T48" fmla="*/ 33 w 60"/>
                <a:gd name="T49" fmla="*/ 13 h 57"/>
                <a:gd name="T50" fmla="*/ 30 w 60"/>
                <a:gd name="T51" fmla="*/ 12 h 57"/>
                <a:gd name="T52" fmla="*/ 27 w 60"/>
                <a:gd name="T53" fmla="*/ 9 h 57"/>
                <a:gd name="T54" fmla="*/ 22 w 60"/>
                <a:gd name="T55" fmla="*/ 3 h 57"/>
                <a:gd name="T56" fmla="*/ 19 w 60"/>
                <a:gd name="T57" fmla="*/ 1 h 57"/>
                <a:gd name="T58" fmla="*/ 18 w 60"/>
                <a:gd name="T59" fmla="*/ 1 h 57"/>
                <a:gd name="T60" fmla="*/ 18 w 60"/>
                <a:gd name="T61" fmla="*/ 1 h 57"/>
                <a:gd name="T62" fmla="*/ 16 w 60"/>
                <a:gd name="T63" fmla="*/ 3 h 57"/>
                <a:gd name="T64" fmla="*/ 12 w 60"/>
                <a:gd name="T65" fmla="*/ 5 h 57"/>
                <a:gd name="T66" fmla="*/ 6 w 60"/>
                <a:gd name="T67" fmla="*/ 8 h 57"/>
                <a:gd name="T68" fmla="*/ 0 w 60"/>
                <a:gd name="T69" fmla="*/ 12 h 57"/>
                <a:gd name="T70" fmla="*/ 2 w 60"/>
                <a:gd name="T71" fmla="*/ 16 h 57"/>
                <a:gd name="T72" fmla="*/ 3 w 60"/>
                <a:gd name="T73" fmla="*/ 19 h 57"/>
                <a:gd name="T74" fmla="*/ 6 w 60"/>
                <a:gd name="T75" fmla="*/ 28 h 57"/>
                <a:gd name="T76" fmla="*/ 14 w 60"/>
                <a:gd name="T77" fmla="*/ 42 h 57"/>
                <a:gd name="T78" fmla="*/ 21 w 60"/>
                <a:gd name="T79" fmla="*/ 50 h 57"/>
                <a:gd name="T80" fmla="*/ 27 w 60"/>
                <a:gd name="T81" fmla="*/ 55 h 57"/>
                <a:gd name="T82" fmla="*/ 31 w 60"/>
                <a:gd name="T83" fmla="*/ 55 h 57"/>
                <a:gd name="T84" fmla="*/ 38 w 60"/>
                <a:gd name="T85" fmla="*/ 51 h 57"/>
                <a:gd name="T86" fmla="*/ 42 w 60"/>
                <a:gd name="T87" fmla="*/ 4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0" h="57">
                  <a:moveTo>
                    <a:pt x="42" y="48"/>
                  </a:moveTo>
                  <a:lnTo>
                    <a:pt x="43" y="47"/>
                  </a:lnTo>
                  <a:lnTo>
                    <a:pt x="45" y="47"/>
                  </a:lnTo>
                  <a:lnTo>
                    <a:pt x="45" y="47"/>
                  </a:lnTo>
                  <a:lnTo>
                    <a:pt x="45" y="47"/>
                  </a:lnTo>
                  <a:lnTo>
                    <a:pt x="45" y="47"/>
                  </a:lnTo>
                  <a:lnTo>
                    <a:pt x="46" y="47"/>
                  </a:lnTo>
                  <a:lnTo>
                    <a:pt x="46" y="48"/>
                  </a:lnTo>
                  <a:lnTo>
                    <a:pt x="46" y="48"/>
                  </a:lnTo>
                  <a:lnTo>
                    <a:pt x="46" y="48"/>
                  </a:lnTo>
                  <a:lnTo>
                    <a:pt x="48" y="47"/>
                  </a:lnTo>
                  <a:lnTo>
                    <a:pt x="49" y="47"/>
                  </a:lnTo>
                  <a:lnTo>
                    <a:pt x="50" y="46"/>
                  </a:lnTo>
                  <a:lnTo>
                    <a:pt x="54" y="44"/>
                  </a:lnTo>
                  <a:lnTo>
                    <a:pt x="56" y="43"/>
                  </a:lnTo>
                  <a:lnTo>
                    <a:pt x="56" y="42"/>
                  </a:lnTo>
                  <a:lnTo>
                    <a:pt x="54" y="40"/>
                  </a:lnTo>
                  <a:lnTo>
                    <a:pt x="54" y="39"/>
                  </a:lnTo>
                  <a:lnTo>
                    <a:pt x="54" y="38"/>
                  </a:lnTo>
                  <a:lnTo>
                    <a:pt x="53" y="36"/>
                  </a:lnTo>
                  <a:lnTo>
                    <a:pt x="53" y="35"/>
                  </a:lnTo>
                  <a:lnTo>
                    <a:pt x="52" y="34"/>
                  </a:lnTo>
                  <a:lnTo>
                    <a:pt x="52" y="34"/>
                  </a:lnTo>
                  <a:lnTo>
                    <a:pt x="52" y="32"/>
                  </a:lnTo>
                  <a:lnTo>
                    <a:pt x="52" y="32"/>
                  </a:lnTo>
                  <a:lnTo>
                    <a:pt x="52" y="31"/>
                  </a:lnTo>
                  <a:lnTo>
                    <a:pt x="52" y="31"/>
                  </a:lnTo>
                  <a:lnTo>
                    <a:pt x="52" y="30"/>
                  </a:lnTo>
                  <a:lnTo>
                    <a:pt x="52" y="30"/>
                  </a:lnTo>
                  <a:lnTo>
                    <a:pt x="52" y="28"/>
                  </a:lnTo>
                  <a:lnTo>
                    <a:pt x="53" y="28"/>
                  </a:lnTo>
                  <a:lnTo>
                    <a:pt x="53" y="27"/>
                  </a:lnTo>
                  <a:lnTo>
                    <a:pt x="54" y="27"/>
                  </a:lnTo>
                  <a:lnTo>
                    <a:pt x="54" y="27"/>
                  </a:lnTo>
                  <a:lnTo>
                    <a:pt x="56" y="27"/>
                  </a:lnTo>
                  <a:lnTo>
                    <a:pt x="56" y="26"/>
                  </a:lnTo>
                  <a:lnTo>
                    <a:pt x="57" y="26"/>
                  </a:lnTo>
                  <a:lnTo>
                    <a:pt x="58" y="26"/>
                  </a:lnTo>
                  <a:lnTo>
                    <a:pt x="58" y="26"/>
                  </a:lnTo>
                  <a:lnTo>
                    <a:pt x="60" y="26"/>
                  </a:lnTo>
                  <a:lnTo>
                    <a:pt x="60" y="26"/>
                  </a:lnTo>
                  <a:lnTo>
                    <a:pt x="60" y="24"/>
                  </a:lnTo>
                  <a:lnTo>
                    <a:pt x="60" y="24"/>
                  </a:lnTo>
                  <a:lnTo>
                    <a:pt x="60" y="23"/>
                  </a:lnTo>
                  <a:lnTo>
                    <a:pt x="60" y="21"/>
                  </a:lnTo>
                  <a:lnTo>
                    <a:pt x="58" y="20"/>
                  </a:lnTo>
                  <a:lnTo>
                    <a:pt x="58" y="19"/>
                  </a:lnTo>
                  <a:lnTo>
                    <a:pt x="57" y="16"/>
                  </a:lnTo>
                  <a:lnTo>
                    <a:pt x="56" y="15"/>
                  </a:lnTo>
                  <a:lnTo>
                    <a:pt x="54" y="13"/>
                  </a:lnTo>
                  <a:lnTo>
                    <a:pt x="53" y="12"/>
                  </a:lnTo>
                  <a:lnTo>
                    <a:pt x="53" y="11"/>
                  </a:lnTo>
                  <a:lnTo>
                    <a:pt x="53" y="9"/>
                  </a:lnTo>
                  <a:lnTo>
                    <a:pt x="53" y="9"/>
                  </a:lnTo>
                  <a:lnTo>
                    <a:pt x="52" y="8"/>
                  </a:lnTo>
                  <a:lnTo>
                    <a:pt x="52" y="7"/>
                  </a:lnTo>
                  <a:lnTo>
                    <a:pt x="50" y="5"/>
                  </a:lnTo>
                  <a:lnTo>
                    <a:pt x="48" y="4"/>
                  </a:lnTo>
                  <a:lnTo>
                    <a:pt x="48" y="3"/>
                  </a:lnTo>
                  <a:lnTo>
                    <a:pt x="46" y="4"/>
                  </a:lnTo>
                  <a:lnTo>
                    <a:pt x="45" y="4"/>
                  </a:lnTo>
                  <a:lnTo>
                    <a:pt x="43" y="5"/>
                  </a:lnTo>
                  <a:lnTo>
                    <a:pt x="42" y="7"/>
                  </a:lnTo>
                  <a:lnTo>
                    <a:pt x="41" y="8"/>
                  </a:lnTo>
                  <a:lnTo>
                    <a:pt x="41" y="9"/>
                  </a:lnTo>
                  <a:lnTo>
                    <a:pt x="39" y="9"/>
                  </a:lnTo>
                  <a:lnTo>
                    <a:pt x="39" y="11"/>
                  </a:lnTo>
                  <a:lnTo>
                    <a:pt x="39" y="11"/>
                  </a:lnTo>
                  <a:lnTo>
                    <a:pt x="38" y="12"/>
                  </a:lnTo>
                  <a:lnTo>
                    <a:pt x="38" y="12"/>
                  </a:lnTo>
                  <a:lnTo>
                    <a:pt x="37" y="13"/>
                  </a:lnTo>
                  <a:lnTo>
                    <a:pt x="35" y="13"/>
                  </a:lnTo>
                  <a:lnTo>
                    <a:pt x="35" y="13"/>
                  </a:lnTo>
                  <a:lnTo>
                    <a:pt x="34" y="13"/>
                  </a:lnTo>
                  <a:lnTo>
                    <a:pt x="33" y="13"/>
                  </a:lnTo>
                  <a:lnTo>
                    <a:pt x="31" y="13"/>
                  </a:lnTo>
                  <a:lnTo>
                    <a:pt x="31" y="12"/>
                  </a:lnTo>
                  <a:lnTo>
                    <a:pt x="30" y="12"/>
                  </a:lnTo>
                  <a:lnTo>
                    <a:pt x="29" y="11"/>
                  </a:lnTo>
                  <a:lnTo>
                    <a:pt x="27" y="11"/>
                  </a:lnTo>
                  <a:lnTo>
                    <a:pt x="27" y="9"/>
                  </a:lnTo>
                  <a:lnTo>
                    <a:pt x="26" y="7"/>
                  </a:lnTo>
                  <a:lnTo>
                    <a:pt x="23" y="5"/>
                  </a:lnTo>
                  <a:lnTo>
                    <a:pt x="22" y="3"/>
                  </a:lnTo>
                  <a:lnTo>
                    <a:pt x="21" y="1"/>
                  </a:lnTo>
                  <a:lnTo>
                    <a:pt x="21" y="1"/>
                  </a:lnTo>
                  <a:lnTo>
                    <a:pt x="19" y="1"/>
                  </a:lnTo>
                  <a:lnTo>
                    <a:pt x="19" y="1"/>
                  </a:lnTo>
                  <a:lnTo>
                    <a:pt x="19" y="0"/>
                  </a:lnTo>
                  <a:lnTo>
                    <a:pt x="18" y="1"/>
                  </a:lnTo>
                  <a:lnTo>
                    <a:pt x="18" y="1"/>
                  </a:lnTo>
                  <a:lnTo>
                    <a:pt x="18" y="1"/>
                  </a:lnTo>
                  <a:lnTo>
                    <a:pt x="18" y="1"/>
                  </a:lnTo>
                  <a:lnTo>
                    <a:pt x="16" y="3"/>
                  </a:lnTo>
                  <a:lnTo>
                    <a:pt x="16" y="3"/>
                  </a:lnTo>
                  <a:lnTo>
                    <a:pt x="16" y="3"/>
                  </a:lnTo>
                  <a:lnTo>
                    <a:pt x="15" y="4"/>
                  </a:lnTo>
                  <a:lnTo>
                    <a:pt x="14" y="4"/>
                  </a:lnTo>
                  <a:lnTo>
                    <a:pt x="12" y="5"/>
                  </a:lnTo>
                  <a:lnTo>
                    <a:pt x="10" y="7"/>
                  </a:lnTo>
                  <a:lnTo>
                    <a:pt x="8" y="7"/>
                  </a:lnTo>
                  <a:lnTo>
                    <a:pt x="6" y="8"/>
                  </a:lnTo>
                  <a:lnTo>
                    <a:pt x="4" y="9"/>
                  </a:lnTo>
                  <a:lnTo>
                    <a:pt x="2" y="11"/>
                  </a:lnTo>
                  <a:lnTo>
                    <a:pt x="0" y="12"/>
                  </a:lnTo>
                  <a:lnTo>
                    <a:pt x="0" y="13"/>
                  </a:lnTo>
                  <a:lnTo>
                    <a:pt x="2" y="15"/>
                  </a:lnTo>
                  <a:lnTo>
                    <a:pt x="2" y="16"/>
                  </a:lnTo>
                  <a:lnTo>
                    <a:pt x="2" y="16"/>
                  </a:lnTo>
                  <a:lnTo>
                    <a:pt x="2" y="17"/>
                  </a:lnTo>
                  <a:lnTo>
                    <a:pt x="3" y="19"/>
                  </a:lnTo>
                  <a:lnTo>
                    <a:pt x="3" y="21"/>
                  </a:lnTo>
                  <a:lnTo>
                    <a:pt x="4" y="23"/>
                  </a:lnTo>
                  <a:lnTo>
                    <a:pt x="6" y="28"/>
                  </a:lnTo>
                  <a:lnTo>
                    <a:pt x="8" y="32"/>
                  </a:lnTo>
                  <a:lnTo>
                    <a:pt x="11" y="38"/>
                  </a:lnTo>
                  <a:lnTo>
                    <a:pt x="14" y="42"/>
                  </a:lnTo>
                  <a:lnTo>
                    <a:pt x="16" y="46"/>
                  </a:lnTo>
                  <a:lnTo>
                    <a:pt x="19" y="47"/>
                  </a:lnTo>
                  <a:lnTo>
                    <a:pt x="21" y="50"/>
                  </a:lnTo>
                  <a:lnTo>
                    <a:pt x="23" y="51"/>
                  </a:lnTo>
                  <a:lnTo>
                    <a:pt x="26" y="54"/>
                  </a:lnTo>
                  <a:lnTo>
                    <a:pt x="27" y="55"/>
                  </a:lnTo>
                  <a:lnTo>
                    <a:pt x="29" y="55"/>
                  </a:lnTo>
                  <a:lnTo>
                    <a:pt x="30" y="57"/>
                  </a:lnTo>
                  <a:lnTo>
                    <a:pt x="31" y="55"/>
                  </a:lnTo>
                  <a:lnTo>
                    <a:pt x="34" y="54"/>
                  </a:lnTo>
                  <a:lnTo>
                    <a:pt x="37" y="53"/>
                  </a:lnTo>
                  <a:lnTo>
                    <a:pt x="38" y="51"/>
                  </a:lnTo>
                  <a:lnTo>
                    <a:pt x="41" y="50"/>
                  </a:lnTo>
                  <a:lnTo>
                    <a:pt x="42" y="48"/>
                  </a:lnTo>
                  <a:lnTo>
                    <a:pt x="42" y="48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110" name="Freeform 120"/>
            <p:cNvSpPr>
              <a:spLocks/>
            </p:cNvSpPr>
            <p:nvPr/>
          </p:nvSpPr>
          <p:spPr bwMode="auto">
            <a:xfrm>
              <a:off x="3015588" y="4946688"/>
              <a:ext cx="173387" cy="130603"/>
            </a:xfrm>
            <a:custGeom>
              <a:avLst/>
              <a:gdLst>
                <a:gd name="T0" fmla="*/ 38 w 77"/>
                <a:gd name="T1" fmla="*/ 56 h 58"/>
                <a:gd name="T2" fmla="*/ 42 w 77"/>
                <a:gd name="T3" fmla="*/ 56 h 58"/>
                <a:gd name="T4" fmla="*/ 46 w 77"/>
                <a:gd name="T5" fmla="*/ 57 h 58"/>
                <a:gd name="T6" fmla="*/ 52 w 77"/>
                <a:gd name="T7" fmla="*/ 58 h 58"/>
                <a:gd name="T8" fmla="*/ 53 w 77"/>
                <a:gd name="T9" fmla="*/ 58 h 58"/>
                <a:gd name="T10" fmla="*/ 54 w 77"/>
                <a:gd name="T11" fmla="*/ 56 h 58"/>
                <a:gd name="T12" fmla="*/ 56 w 77"/>
                <a:gd name="T13" fmla="*/ 49 h 58"/>
                <a:gd name="T14" fmla="*/ 58 w 77"/>
                <a:gd name="T15" fmla="*/ 43 h 58"/>
                <a:gd name="T16" fmla="*/ 62 w 77"/>
                <a:gd name="T17" fmla="*/ 37 h 58"/>
                <a:gd name="T18" fmla="*/ 66 w 77"/>
                <a:gd name="T19" fmla="*/ 34 h 58"/>
                <a:gd name="T20" fmla="*/ 72 w 77"/>
                <a:gd name="T21" fmla="*/ 33 h 58"/>
                <a:gd name="T22" fmla="*/ 76 w 77"/>
                <a:gd name="T23" fmla="*/ 31 h 58"/>
                <a:gd name="T24" fmla="*/ 77 w 77"/>
                <a:gd name="T25" fmla="*/ 30 h 58"/>
                <a:gd name="T26" fmla="*/ 77 w 77"/>
                <a:gd name="T27" fmla="*/ 29 h 58"/>
                <a:gd name="T28" fmla="*/ 76 w 77"/>
                <a:gd name="T29" fmla="*/ 27 h 58"/>
                <a:gd name="T30" fmla="*/ 74 w 77"/>
                <a:gd name="T31" fmla="*/ 26 h 58"/>
                <a:gd name="T32" fmla="*/ 74 w 77"/>
                <a:gd name="T33" fmla="*/ 25 h 58"/>
                <a:gd name="T34" fmla="*/ 74 w 77"/>
                <a:gd name="T35" fmla="*/ 23 h 58"/>
                <a:gd name="T36" fmla="*/ 73 w 77"/>
                <a:gd name="T37" fmla="*/ 22 h 58"/>
                <a:gd name="T38" fmla="*/ 70 w 77"/>
                <a:gd name="T39" fmla="*/ 22 h 58"/>
                <a:gd name="T40" fmla="*/ 68 w 77"/>
                <a:gd name="T41" fmla="*/ 21 h 58"/>
                <a:gd name="T42" fmla="*/ 65 w 77"/>
                <a:gd name="T43" fmla="*/ 18 h 58"/>
                <a:gd name="T44" fmla="*/ 61 w 77"/>
                <a:gd name="T45" fmla="*/ 12 h 58"/>
                <a:gd name="T46" fmla="*/ 56 w 77"/>
                <a:gd name="T47" fmla="*/ 6 h 58"/>
                <a:gd name="T48" fmla="*/ 52 w 77"/>
                <a:gd name="T49" fmla="*/ 6 h 58"/>
                <a:gd name="T50" fmla="*/ 49 w 77"/>
                <a:gd name="T51" fmla="*/ 6 h 58"/>
                <a:gd name="T52" fmla="*/ 46 w 77"/>
                <a:gd name="T53" fmla="*/ 3 h 58"/>
                <a:gd name="T54" fmla="*/ 45 w 77"/>
                <a:gd name="T55" fmla="*/ 2 h 58"/>
                <a:gd name="T56" fmla="*/ 42 w 77"/>
                <a:gd name="T57" fmla="*/ 0 h 58"/>
                <a:gd name="T58" fmla="*/ 41 w 77"/>
                <a:gd name="T59" fmla="*/ 0 h 58"/>
                <a:gd name="T60" fmla="*/ 39 w 77"/>
                <a:gd name="T61" fmla="*/ 2 h 58"/>
                <a:gd name="T62" fmla="*/ 37 w 77"/>
                <a:gd name="T63" fmla="*/ 3 h 58"/>
                <a:gd name="T64" fmla="*/ 34 w 77"/>
                <a:gd name="T65" fmla="*/ 3 h 58"/>
                <a:gd name="T66" fmla="*/ 30 w 77"/>
                <a:gd name="T67" fmla="*/ 3 h 58"/>
                <a:gd name="T68" fmla="*/ 25 w 77"/>
                <a:gd name="T69" fmla="*/ 3 h 58"/>
                <a:gd name="T70" fmla="*/ 18 w 77"/>
                <a:gd name="T71" fmla="*/ 4 h 58"/>
                <a:gd name="T72" fmla="*/ 15 w 77"/>
                <a:gd name="T73" fmla="*/ 7 h 58"/>
                <a:gd name="T74" fmla="*/ 14 w 77"/>
                <a:gd name="T75" fmla="*/ 12 h 58"/>
                <a:gd name="T76" fmla="*/ 14 w 77"/>
                <a:gd name="T77" fmla="*/ 22 h 58"/>
                <a:gd name="T78" fmla="*/ 14 w 77"/>
                <a:gd name="T79" fmla="*/ 27 h 58"/>
                <a:gd name="T80" fmla="*/ 11 w 77"/>
                <a:gd name="T81" fmla="*/ 29 h 58"/>
                <a:gd name="T82" fmla="*/ 4 w 77"/>
                <a:gd name="T83" fmla="*/ 29 h 58"/>
                <a:gd name="T84" fmla="*/ 0 w 77"/>
                <a:gd name="T85" fmla="*/ 30 h 58"/>
                <a:gd name="T86" fmla="*/ 7 w 77"/>
                <a:gd name="T87" fmla="*/ 34 h 58"/>
                <a:gd name="T88" fmla="*/ 11 w 77"/>
                <a:gd name="T89" fmla="*/ 37 h 58"/>
                <a:gd name="T90" fmla="*/ 12 w 77"/>
                <a:gd name="T91" fmla="*/ 41 h 58"/>
                <a:gd name="T92" fmla="*/ 12 w 77"/>
                <a:gd name="T93" fmla="*/ 43 h 58"/>
                <a:gd name="T94" fmla="*/ 14 w 77"/>
                <a:gd name="T95" fmla="*/ 48 h 58"/>
                <a:gd name="T96" fmla="*/ 15 w 77"/>
                <a:gd name="T97" fmla="*/ 50 h 58"/>
                <a:gd name="T98" fmla="*/ 18 w 77"/>
                <a:gd name="T99" fmla="*/ 53 h 58"/>
                <a:gd name="T100" fmla="*/ 20 w 77"/>
                <a:gd name="T101" fmla="*/ 56 h 58"/>
                <a:gd name="T102" fmla="*/ 22 w 77"/>
                <a:gd name="T103" fmla="*/ 58 h 58"/>
                <a:gd name="T104" fmla="*/ 27 w 77"/>
                <a:gd name="T105" fmla="*/ 58 h 58"/>
                <a:gd name="T106" fmla="*/ 34 w 77"/>
                <a:gd name="T107" fmla="*/ 57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7" h="58">
                  <a:moveTo>
                    <a:pt x="37" y="57"/>
                  </a:moveTo>
                  <a:lnTo>
                    <a:pt x="37" y="56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41" y="56"/>
                  </a:lnTo>
                  <a:lnTo>
                    <a:pt x="42" y="56"/>
                  </a:lnTo>
                  <a:lnTo>
                    <a:pt x="43" y="56"/>
                  </a:lnTo>
                  <a:lnTo>
                    <a:pt x="45" y="57"/>
                  </a:lnTo>
                  <a:lnTo>
                    <a:pt x="46" y="57"/>
                  </a:lnTo>
                  <a:lnTo>
                    <a:pt x="47" y="58"/>
                  </a:lnTo>
                  <a:lnTo>
                    <a:pt x="50" y="58"/>
                  </a:lnTo>
                  <a:lnTo>
                    <a:pt x="52" y="58"/>
                  </a:lnTo>
                  <a:lnTo>
                    <a:pt x="53" y="58"/>
                  </a:lnTo>
                  <a:lnTo>
                    <a:pt x="53" y="58"/>
                  </a:lnTo>
                  <a:lnTo>
                    <a:pt x="53" y="58"/>
                  </a:lnTo>
                  <a:lnTo>
                    <a:pt x="53" y="58"/>
                  </a:lnTo>
                  <a:lnTo>
                    <a:pt x="54" y="57"/>
                  </a:lnTo>
                  <a:lnTo>
                    <a:pt x="54" y="56"/>
                  </a:lnTo>
                  <a:lnTo>
                    <a:pt x="56" y="53"/>
                  </a:lnTo>
                  <a:lnTo>
                    <a:pt x="56" y="52"/>
                  </a:lnTo>
                  <a:lnTo>
                    <a:pt x="56" y="49"/>
                  </a:lnTo>
                  <a:lnTo>
                    <a:pt x="57" y="46"/>
                  </a:lnTo>
                  <a:lnTo>
                    <a:pt x="57" y="45"/>
                  </a:lnTo>
                  <a:lnTo>
                    <a:pt x="58" y="43"/>
                  </a:lnTo>
                  <a:lnTo>
                    <a:pt x="60" y="41"/>
                  </a:lnTo>
                  <a:lnTo>
                    <a:pt x="60" y="39"/>
                  </a:lnTo>
                  <a:lnTo>
                    <a:pt x="62" y="37"/>
                  </a:lnTo>
                  <a:lnTo>
                    <a:pt x="64" y="35"/>
                  </a:lnTo>
                  <a:lnTo>
                    <a:pt x="65" y="34"/>
                  </a:lnTo>
                  <a:lnTo>
                    <a:pt x="66" y="34"/>
                  </a:lnTo>
                  <a:lnTo>
                    <a:pt x="69" y="33"/>
                  </a:lnTo>
                  <a:lnTo>
                    <a:pt x="70" y="33"/>
                  </a:lnTo>
                  <a:lnTo>
                    <a:pt x="72" y="33"/>
                  </a:lnTo>
                  <a:lnTo>
                    <a:pt x="74" y="31"/>
                  </a:lnTo>
                  <a:lnTo>
                    <a:pt x="76" y="31"/>
                  </a:lnTo>
                  <a:lnTo>
                    <a:pt x="76" y="31"/>
                  </a:lnTo>
                  <a:lnTo>
                    <a:pt x="77" y="31"/>
                  </a:lnTo>
                  <a:lnTo>
                    <a:pt x="77" y="30"/>
                  </a:lnTo>
                  <a:lnTo>
                    <a:pt x="77" y="30"/>
                  </a:lnTo>
                  <a:lnTo>
                    <a:pt x="77" y="30"/>
                  </a:lnTo>
                  <a:lnTo>
                    <a:pt x="77" y="29"/>
                  </a:lnTo>
                  <a:lnTo>
                    <a:pt x="77" y="29"/>
                  </a:lnTo>
                  <a:lnTo>
                    <a:pt x="77" y="29"/>
                  </a:lnTo>
                  <a:lnTo>
                    <a:pt x="76" y="29"/>
                  </a:lnTo>
                  <a:lnTo>
                    <a:pt x="76" y="27"/>
                  </a:lnTo>
                  <a:lnTo>
                    <a:pt x="76" y="27"/>
                  </a:lnTo>
                  <a:lnTo>
                    <a:pt x="74" y="26"/>
                  </a:lnTo>
                  <a:lnTo>
                    <a:pt x="74" y="26"/>
                  </a:lnTo>
                  <a:lnTo>
                    <a:pt x="74" y="26"/>
                  </a:lnTo>
                  <a:lnTo>
                    <a:pt x="74" y="25"/>
                  </a:lnTo>
                  <a:lnTo>
                    <a:pt x="74" y="25"/>
                  </a:lnTo>
                  <a:lnTo>
                    <a:pt x="76" y="23"/>
                  </a:lnTo>
                  <a:lnTo>
                    <a:pt x="74" y="23"/>
                  </a:lnTo>
                  <a:lnTo>
                    <a:pt x="74" y="23"/>
                  </a:lnTo>
                  <a:lnTo>
                    <a:pt x="74" y="23"/>
                  </a:lnTo>
                  <a:lnTo>
                    <a:pt x="74" y="22"/>
                  </a:lnTo>
                  <a:lnTo>
                    <a:pt x="73" y="22"/>
                  </a:lnTo>
                  <a:lnTo>
                    <a:pt x="72" y="22"/>
                  </a:lnTo>
                  <a:lnTo>
                    <a:pt x="72" y="22"/>
                  </a:lnTo>
                  <a:lnTo>
                    <a:pt x="70" y="22"/>
                  </a:lnTo>
                  <a:lnTo>
                    <a:pt x="69" y="22"/>
                  </a:lnTo>
                  <a:lnTo>
                    <a:pt x="69" y="21"/>
                  </a:lnTo>
                  <a:lnTo>
                    <a:pt x="68" y="21"/>
                  </a:lnTo>
                  <a:lnTo>
                    <a:pt x="66" y="19"/>
                  </a:lnTo>
                  <a:lnTo>
                    <a:pt x="66" y="19"/>
                  </a:lnTo>
                  <a:lnTo>
                    <a:pt x="65" y="18"/>
                  </a:lnTo>
                  <a:lnTo>
                    <a:pt x="64" y="18"/>
                  </a:lnTo>
                  <a:lnTo>
                    <a:pt x="64" y="15"/>
                  </a:lnTo>
                  <a:lnTo>
                    <a:pt x="61" y="12"/>
                  </a:lnTo>
                  <a:lnTo>
                    <a:pt x="60" y="11"/>
                  </a:lnTo>
                  <a:lnTo>
                    <a:pt x="58" y="8"/>
                  </a:lnTo>
                  <a:lnTo>
                    <a:pt x="56" y="6"/>
                  </a:lnTo>
                  <a:lnTo>
                    <a:pt x="56" y="6"/>
                  </a:lnTo>
                  <a:lnTo>
                    <a:pt x="54" y="6"/>
                  </a:lnTo>
                  <a:lnTo>
                    <a:pt x="52" y="6"/>
                  </a:lnTo>
                  <a:lnTo>
                    <a:pt x="50" y="6"/>
                  </a:lnTo>
                  <a:lnTo>
                    <a:pt x="50" y="6"/>
                  </a:lnTo>
                  <a:lnTo>
                    <a:pt x="49" y="6"/>
                  </a:lnTo>
                  <a:lnTo>
                    <a:pt x="49" y="4"/>
                  </a:lnTo>
                  <a:lnTo>
                    <a:pt x="47" y="4"/>
                  </a:lnTo>
                  <a:lnTo>
                    <a:pt x="46" y="3"/>
                  </a:lnTo>
                  <a:lnTo>
                    <a:pt x="46" y="3"/>
                  </a:lnTo>
                  <a:lnTo>
                    <a:pt x="45" y="2"/>
                  </a:lnTo>
                  <a:lnTo>
                    <a:pt x="45" y="2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8" y="3"/>
                  </a:lnTo>
                  <a:lnTo>
                    <a:pt x="38" y="3"/>
                  </a:lnTo>
                  <a:lnTo>
                    <a:pt x="37" y="3"/>
                  </a:lnTo>
                  <a:lnTo>
                    <a:pt x="35" y="3"/>
                  </a:lnTo>
                  <a:lnTo>
                    <a:pt x="35" y="3"/>
                  </a:lnTo>
                  <a:lnTo>
                    <a:pt x="34" y="3"/>
                  </a:lnTo>
                  <a:lnTo>
                    <a:pt x="31" y="3"/>
                  </a:lnTo>
                  <a:lnTo>
                    <a:pt x="30" y="3"/>
                  </a:lnTo>
                  <a:lnTo>
                    <a:pt x="30" y="3"/>
                  </a:lnTo>
                  <a:lnTo>
                    <a:pt x="29" y="3"/>
                  </a:lnTo>
                  <a:lnTo>
                    <a:pt x="27" y="3"/>
                  </a:lnTo>
                  <a:lnTo>
                    <a:pt x="25" y="3"/>
                  </a:lnTo>
                  <a:lnTo>
                    <a:pt x="22" y="3"/>
                  </a:lnTo>
                  <a:lnTo>
                    <a:pt x="19" y="3"/>
                  </a:lnTo>
                  <a:lnTo>
                    <a:pt x="18" y="4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5" y="7"/>
                  </a:lnTo>
                  <a:lnTo>
                    <a:pt x="15" y="7"/>
                  </a:lnTo>
                  <a:lnTo>
                    <a:pt x="15" y="8"/>
                  </a:lnTo>
                  <a:lnTo>
                    <a:pt x="14" y="12"/>
                  </a:lnTo>
                  <a:lnTo>
                    <a:pt x="14" y="15"/>
                  </a:lnTo>
                  <a:lnTo>
                    <a:pt x="14" y="19"/>
                  </a:lnTo>
                  <a:lnTo>
                    <a:pt x="14" y="22"/>
                  </a:lnTo>
                  <a:lnTo>
                    <a:pt x="14" y="25"/>
                  </a:lnTo>
                  <a:lnTo>
                    <a:pt x="14" y="26"/>
                  </a:lnTo>
                  <a:lnTo>
                    <a:pt x="14" y="27"/>
                  </a:lnTo>
                  <a:lnTo>
                    <a:pt x="12" y="27"/>
                  </a:lnTo>
                  <a:lnTo>
                    <a:pt x="12" y="27"/>
                  </a:lnTo>
                  <a:lnTo>
                    <a:pt x="11" y="29"/>
                  </a:lnTo>
                  <a:lnTo>
                    <a:pt x="8" y="29"/>
                  </a:lnTo>
                  <a:lnTo>
                    <a:pt x="7" y="29"/>
                  </a:lnTo>
                  <a:lnTo>
                    <a:pt x="4" y="29"/>
                  </a:lnTo>
                  <a:lnTo>
                    <a:pt x="3" y="30"/>
                  </a:lnTo>
                  <a:lnTo>
                    <a:pt x="2" y="30"/>
                  </a:lnTo>
                  <a:lnTo>
                    <a:pt x="0" y="30"/>
                  </a:lnTo>
                  <a:lnTo>
                    <a:pt x="3" y="31"/>
                  </a:lnTo>
                  <a:lnTo>
                    <a:pt x="6" y="33"/>
                  </a:lnTo>
                  <a:lnTo>
                    <a:pt x="7" y="34"/>
                  </a:lnTo>
                  <a:lnTo>
                    <a:pt x="10" y="35"/>
                  </a:lnTo>
                  <a:lnTo>
                    <a:pt x="10" y="35"/>
                  </a:lnTo>
                  <a:lnTo>
                    <a:pt x="11" y="37"/>
                  </a:lnTo>
                  <a:lnTo>
                    <a:pt x="11" y="38"/>
                  </a:lnTo>
                  <a:lnTo>
                    <a:pt x="12" y="39"/>
                  </a:lnTo>
                  <a:lnTo>
                    <a:pt x="12" y="41"/>
                  </a:lnTo>
                  <a:lnTo>
                    <a:pt x="12" y="42"/>
                  </a:lnTo>
                  <a:lnTo>
                    <a:pt x="12" y="43"/>
                  </a:lnTo>
                  <a:lnTo>
                    <a:pt x="12" y="43"/>
                  </a:lnTo>
                  <a:lnTo>
                    <a:pt x="12" y="45"/>
                  </a:lnTo>
                  <a:lnTo>
                    <a:pt x="12" y="46"/>
                  </a:lnTo>
                  <a:lnTo>
                    <a:pt x="14" y="48"/>
                  </a:lnTo>
                  <a:lnTo>
                    <a:pt x="14" y="48"/>
                  </a:lnTo>
                  <a:lnTo>
                    <a:pt x="14" y="49"/>
                  </a:lnTo>
                  <a:lnTo>
                    <a:pt x="15" y="50"/>
                  </a:lnTo>
                  <a:lnTo>
                    <a:pt x="16" y="52"/>
                  </a:lnTo>
                  <a:lnTo>
                    <a:pt x="16" y="52"/>
                  </a:lnTo>
                  <a:lnTo>
                    <a:pt x="18" y="53"/>
                  </a:lnTo>
                  <a:lnTo>
                    <a:pt x="19" y="53"/>
                  </a:lnTo>
                  <a:lnTo>
                    <a:pt x="20" y="54"/>
                  </a:lnTo>
                  <a:lnTo>
                    <a:pt x="20" y="56"/>
                  </a:lnTo>
                  <a:lnTo>
                    <a:pt x="22" y="56"/>
                  </a:lnTo>
                  <a:lnTo>
                    <a:pt x="22" y="57"/>
                  </a:lnTo>
                  <a:lnTo>
                    <a:pt x="22" y="58"/>
                  </a:lnTo>
                  <a:lnTo>
                    <a:pt x="22" y="58"/>
                  </a:lnTo>
                  <a:lnTo>
                    <a:pt x="23" y="58"/>
                  </a:lnTo>
                  <a:lnTo>
                    <a:pt x="27" y="58"/>
                  </a:lnTo>
                  <a:lnTo>
                    <a:pt x="30" y="58"/>
                  </a:lnTo>
                  <a:lnTo>
                    <a:pt x="31" y="58"/>
                  </a:lnTo>
                  <a:lnTo>
                    <a:pt x="34" y="57"/>
                  </a:lnTo>
                  <a:lnTo>
                    <a:pt x="37" y="57"/>
                  </a:lnTo>
                  <a:lnTo>
                    <a:pt x="37" y="57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111" name="Freeform 121"/>
            <p:cNvSpPr>
              <a:spLocks/>
            </p:cNvSpPr>
            <p:nvPr/>
          </p:nvSpPr>
          <p:spPr bwMode="auto">
            <a:xfrm>
              <a:off x="2959293" y="4908408"/>
              <a:ext cx="126099" cy="105834"/>
            </a:xfrm>
            <a:custGeom>
              <a:avLst/>
              <a:gdLst>
                <a:gd name="T0" fmla="*/ 39 w 56"/>
                <a:gd name="T1" fmla="*/ 42 h 47"/>
                <a:gd name="T2" fmla="*/ 40 w 56"/>
                <a:gd name="T3" fmla="*/ 36 h 47"/>
                <a:gd name="T4" fmla="*/ 40 w 56"/>
                <a:gd name="T5" fmla="*/ 28 h 47"/>
                <a:gd name="T6" fmla="*/ 40 w 56"/>
                <a:gd name="T7" fmla="*/ 24 h 47"/>
                <a:gd name="T8" fmla="*/ 41 w 56"/>
                <a:gd name="T9" fmla="*/ 23 h 47"/>
                <a:gd name="T10" fmla="*/ 43 w 56"/>
                <a:gd name="T11" fmla="*/ 21 h 47"/>
                <a:gd name="T12" fmla="*/ 47 w 56"/>
                <a:gd name="T13" fmla="*/ 20 h 47"/>
                <a:gd name="T14" fmla="*/ 52 w 56"/>
                <a:gd name="T15" fmla="*/ 19 h 47"/>
                <a:gd name="T16" fmla="*/ 55 w 56"/>
                <a:gd name="T17" fmla="*/ 19 h 47"/>
                <a:gd name="T18" fmla="*/ 56 w 56"/>
                <a:gd name="T19" fmla="*/ 19 h 47"/>
                <a:gd name="T20" fmla="*/ 55 w 56"/>
                <a:gd name="T21" fmla="*/ 13 h 47"/>
                <a:gd name="T22" fmla="*/ 52 w 56"/>
                <a:gd name="T23" fmla="*/ 9 h 47"/>
                <a:gd name="T24" fmla="*/ 50 w 56"/>
                <a:gd name="T25" fmla="*/ 4 h 47"/>
                <a:gd name="T26" fmla="*/ 48 w 56"/>
                <a:gd name="T27" fmla="*/ 0 h 47"/>
                <a:gd name="T28" fmla="*/ 47 w 56"/>
                <a:gd name="T29" fmla="*/ 1 h 47"/>
                <a:gd name="T30" fmla="*/ 43 w 56"/>
                <a:gd name="T31" fmla="*/ 4 h 47"/>
                <a:gd name="T32" fmla="*/ 41 w 56"/>
                <a:gd name="T33" fmla="*/ 8 h 47"/>
                <a:gd name="T34" fmla="*/ 41 w 56"/>
                <a:gd name="T35" fmla="*/ 12 h 47"/>
                <a:gd name="T36" fmla="*/ 40 w 56"/>
                <a:gd name="T37" fmla="*/ 13 h 47"/>
                <a:gd name="T38" fmla="*/ 40 w 56"/>
                <a:gd name="T39" fmla="*/ 15 h 47"/>
                <a:gd name="T40" fmla="*/ 39 w 56"/>
                <a:gd name="T41" fmla="*/ 16 h 47"/>
                <a:gd name="T42" fmla="*/ 36 w 56"/>
                <a:gd name="T43" fmla="*/ 16 h 47"/>
                <a:gd name="T44" fmla="*/ 32 w 56"/>
                <a:gd name="T45" fmla="*/ 15 h 47"/>
                <a:gd name="T46" fmla="*/ 29 w 56"/>
                <a:gd name="T47" fmla="*/ 15 h 47"/>
                <a:gd name="T48" fmla="*/ 27 w 56"/>
                <a:gd name="T49" fmla="*/ 15 h 47"/>
                <a:gd name="T50" fmla="*/ 25 w 56"/>
                <a:gd name="T51" fmla="*/ 15 h 47"/>
                <a:gd name="T52" fmla="*/ 24 w 56"/>
                <a:gd name="T53" fmla="*/ 15 h 47"/>
                <a:gd name="T54" fmla="*/ 22 w 56"/>
                <a:gd name="T55" fmla="*/ 15 h 47"/>
                <a:gd name="T56" fmla="*/ 20 w 56"/>
                <a:gd name="T57" fmla="*/ 13 h 47"/>
                <a:gd name="T58" fmla="*/ 18 w 56"/>
                <a:gd name="T59" fmla="*/ 12 h 47"/>
                <a:gd name="T60" fmla="*/ 17 w 56"/>
                <a:gd name="T61" fmla="*/ 12 h 47"/>
                <a:gd name="T62" fmla="*/ 16 w 56"/>
                <a:gd name="T63" fmla="*/ 13 h 47"/>
                <a:gd name="T64" fmla="*/ 13 w 56"/>
                <a:gd name="T65" fmla="*/ 15 h 47"/>
                <a:gd name="T66" fmla="*/ 8 w 56"/>
                <a:gd name="T67" fmla="*/ 17 h 47"/>
                <a:gd name="T68" fmla="*/ 2 w 56"/>
                <a:gd name="T69" fmla="*/ 19 h 47"/>
                <a:gd name="T70" fmla="*/ 1 w 56"/>
                <a:gd name="T71" fmla="*/ 21 h 47"/>
                <a:gd name="T72" fmla="*/ 2 w 56"/>
                <a:gd name="T73" fmla="*/ 25 h 47"/>
                <a:gd name="T74" fmla="*/ 4 w 56"/>
                <a:gd name="T75" fmla="*/ 32 h 47"/>
                <a:gd name="T76" fmla="*/ 4 w 56"/>
                <a:gd name="T77" fmla="*/ 36 h 47"/>
                <a:gd name="T78" fmla="*/ 5 w 56"/>
                <a:gd name="T79" fmla="*/ 39 h 47"/>
                <a:gd name="T80" fmla="*/ 6 w 56"/>
                <a:gd name="T81" fmla="*/ 40 h 47"/>
                <a:gd name="T82" fmla="*/ 8 w 56"/>
                <a:gd name="T83" fmla="*/ 42 h 47"/>
                <a:gd name="T84" fmla="*/ 12 w 56"/>
                <a:gd name="T85" fmla="*/ 42 h 47"/>
                <a:gd name="T86" fmla="*/ 20 w 56"/>
                <a:gd name="T87" fmla="*/ 44 h 47"/>
                <a:gd name="T88" fmla="*/ 25 w 56"/>
                <a:gd name="T89" fmla="*/ 46 h 47"/>
                <a:gd name="T90" fmla="*/ 27 w 56"/>
                <a:gd name="T91" fmla="*/ 47 h 47"/>
                <a:gd name="T92" fmla="*/ 29 w 56"/>
                <a:gd name="T93" fmla="*/ 47 h 47"/>
                <a:gd name="T94" fmla="*/ 35 w 56"/>
                <a:gd name="T95" fmla="*/ 46 h 47"/>
                <a:gd name="T96" fmla="*/ 37 w 56"/>
                <a:gd name="T97" fmla="*/ 44 h 47"/>
                <a:gd name="T98" fmla="*/ 39 w 56"/>
                <a:gd name="T99" fmla="*/ 44 h 47"/>
                <a:gd name="T100" fmla="*/ 39 w 56"/>
                <a:gd name="T101" fmla="*/ 43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6" h="47">
                  <a:moveTo>
                    <a:pt x="39" y="43"/>
                  </a:moveTo>
                  <a:lnTo>
                    <a:pt x="39" y="42"/>
                  </a:lnTo>
                  <a:lnTo>
                    <a:pt x="40" y="39"/>
                  </a:lnTo>
                  <a:lnTo>
                    <a:pt x="40" y="36"/>
                  </a:lnTo>
                  <a:lnTo>
                    <a:pt x="40" y="32"/>
                  </a:lnTo>
                  <a:lnTo>
                    <a:pt x="40" y="28"/>
                  </a:lnTo>
                  <a:lnTo>
                    <a:pt x="40" y="25"/>
                  </a:lnTo>
                  <a:lnTo>
                    <a:pt x="40" y="24"/>
                  </a:lnTo>
                  <a:lnTo>
                    <a:pt x="41" y="23"/>
                  </a:lnTo>
                  <a:lnTo>
                    <a:pt x="41" y="23"/>
                  </a:lnTo>
                  <a:lnTo>
                    <a:pt x="41" y="21"/>
                  </a:lnTo>
                  <a:lnTo>
                    <a:pt x="43" y="21"/>
                  </a:lnTo>
                  <a:lnTo>
                    <a:pt x="45" y="20"/>
                  </a:lnTo>
                  <a:lnTo>
                    <a:pt x="47" y="20"/>
                  </a:lnTo>
                  <a:lnTo>
                    <a:pt x="50" y="19"/>
                  </a:lnTo>
                  <a:lnTo>
                    <a:pt x="52" y="19"/>
                  </a:lnTo>
                  <a:lnTo>
                    <a:pt x="54" y="19"/>
                  </a:lnTo>
                  <a:lnTo>
                    <a:pt x="55" y="19"/>
                  </a:lnTo>
                  <a:lnTo>
                    <a:pt x="56" y="19"/>
                  </a:lnTo>
                  <a:lnTo>
                    <a:pt x="56" y="19"/>
                  </a:lnTo>
                  <a:lnTo>
                    <a:pt x="55" y="16"/>
                  </a:lnTo>
                  <a:lnTo>
                    <a:pt x="55" y="13"/>
                  </a:lnTo>
                  <a:lnTo>
                    <a:pt x="54" y="12"/>
                  </a:lnTo>
                  <a:lnTo>
                    <a:pt x="52" y="9"/>
                  </a:lnTo>
                  <a:lnTo>
                    <a:pt x="51" y="6"/>
                  </a:lnTo>
                  <a:lnTo>
                    <a:pt x="50" y="4"/>
                  </a:lnTo>
                  <a:lnTo>
                    <a:pt x="48" y="1"/>
                  </a:lnTo>
                  <a:lnTo>
                    <a:pt x="48" y="0"/>
                  </a:lnTo>
                  <a:lnTo>
                    <a:pt x="47" y="0"/>
                  </a:lnTo>
                  <a:lnTo>
                    <a:pt x="47" y="1"/>
                  </a:lnTo>
                  <a:lnTo>
                    <a:pt x="44" y="2"/>
                  </a:lnTo>
                  <a:lnTo>
                    <a:pt x="43" y="4"/>
                  </a:lnTo>
                  <a:lnTo>
                    <a:pt x="43" y="6"/>
                  </a:lnTo>
                  <a:lnTo>
                    <a:pt x="41" y="8"/>
                  </a:lnTo>
                  <a:lnTo>
                    <a:pt x="41" y="11"/>
                  </a:lnTo>
                  <a:lnTo>
                    <a:pt x="41" y="12"/>
                  </a:lnTo>
                  <a:lnTo>
                    <a:pt x="41" y="13"/>
                  </a:lnTo>
                  <a:lnTo>
                    <a:pt x="40" y="13"/>
                  </a:lnTo>
                  <a:lnTo>
                    <a:pt x="40" y="15"/>
                  </a:lnTo>
                  <a:lnTo>
                    <a:pt x="40" y="15"/>
                  </a:lnTo>
                  <a:lnTo>
                    <a:pt x="40" y="15"/>
                  </a:lnTo>
                  <a:lnTo>
                    <a:pt x="39" y="16"/>
                  </a:lnTo>
                  <a:lnTo>
                    <a:pt x="37" y="16"/>
                  </a:lnTo>
                  <a:lnTo>
                    <a:pt x="36" y="16"/>
                  </a:lnTo>
                  <a:lnTo>
                    <a:pt x="35" y="15"/>
                  </a:lnTo>
                  <a:lnTo>
                    <a:pt x="32" y="15"/>
                  </a:lnTo>
                  <a:lnTo>
                    <a:pt x="31" y="15"/>
                  </a:lnTo>
                  <a:lnTo>
                    <a:pt x="29" y="15"/>
                  </a:lnTo>
                  <a:lnTo>
                    <a:pt x="28" y="15"/>
                  </a:lnTo>
                  <a:lnTo>
                    <a:pt x="27" y="15"/>
                  </a:lnTo>
                  <a:lnTo>
                    <a:pt x="27" y="15"/>
                  </a:lnTo>
                  <a:lnTo>
                    <a:pt x="25" y="15"/>
                  </a:lnTo>
                  <a:lnTo>
                    <a:pt x="24" y="15"/>
                  </a:lnTo>
                  <a:lnTo>
                    <a:pt x="24" y="15"/>
                  </a:lnTo>
                  <a:lnTo>
                    <a:pt x="22" y="15"/>
                  </a:lnTo>
                  <a:lnTo>
                    <a:pt x="22" y="15"/>
                  </a:lnTo>
                  <a:lnTo>
                    <a:pt x="21" y="13"/>
                  </a:lnTo>
                  <a:lnTo>
                    <a:pt x="20" y="13"/>
                  </a:lnTo>
                  <a:lnTo>
                    <a:pt x="20" y="12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17" y="12"/>
                  </a:lnTo>
                  <a:lnTo>
                    <a:pt x="16" y="12"/>
                  </a:lnTo>
                  <a:lnTo>
                    <a:pt x="16" y="13"/>
                  </a:lnTo>
                  <a:lnTo>
                    <a:pt x="14" y="13"/>
                  </a:lnTo>
                  <a:lnTo>
                    <a:pt x="13" y="15"/>
                  </a:lnTo>
                  <a:lnTo>
                    <a:pt x="10" y="16"/>
                  </a:lnTo>
                  <a:lnTo>
                    <a:pt x="8" y="17"/>
                  </a:lnTo>
                  <a:lnTo>
                    <a:pt x="6" y="19"/>
                  </a:lnTo>
                  <a:lnTo>
                    <a:pt x="2" y="19"/>
                  </a:lnTo>
                  <a:lnTo>
                    <a:pt x="0" y="20"/>
                  </a:lnTo>
                  <a:lnTo>
                    <a:pt x="1" y="21"/>
                  </a:lnTo>
                  <a:lnTo>
                    <a:pt x="1" y="23"/>
                  </a:lnTo>
                  <a:lnTo>
                    <a:pt x="2" y="25"/>
                  </a:lnTo>
                  <a:lnTo>
                    <a:pt x="2" y="29"/>
                  </a:lnTo>
                  <a:lnTo>
                    <a:pt x="4" y="32"/>
                  </a:lnTo>
                  <a:lnTo>
                    <a:pt x="4" y="35"/>
                  </a:lnTo>
                  <a:lnTo>
                    <a:pt x="4" y="36"/>
                  </a:lnTo>
                  <a:lnTo>
                    <a:pt x="4" y="38"/>
                  </a:lnTo>
                  <a:lnTo>
                    <a:pt x="5" y="39"/>
                  </a:lnTo>
                  <a:lnTo>
                    <a:pt x="5" y="40"/>
                  </a:lnTo>
                  <a:lnTo>
                    <a:pt x="6" y="40"/>
                  </a:lnTo>
                  <a:lnTo>
                    <a:pt x="8" y="42"/>
                  </a:lnTo>
                  <a:lnTo>
                    <a:pt x="8" y="42"/>
                  </a:lnTo>
                  <a:lnTo>
                    <a:pt x="9" y="42"/>
                  </a:lnTo>
                  <a:lnTo>
                    <a:pt x="12" y="42"/>
                  </a:lnTo>
                  <a:lnTo>
                    <a:pt x="16" y="43"/>
                  </a:lnTo>
                  <a:lnTo>
                    <a:pt x="20" y="44"/>
                  </a:lnTo>
                  <a:lnTo>
                    <a:pt x="22" y="46"/>
                  </a:lnTo>
                  <a:lnTo>
                    <a:pt x="25" y="46"/>
                  </a:lnTo>
                  <a:lnTo>
                    <a:pt x="27" y="47"/>
                  </a:lnTo>
                  <a:lnTo>
                    <a:pt x="27" y="47"/>
                  </a:lnTo>
                  <a:lnTo>
                    <a:pt x="28" y="47"/>
                  </a:lnTo>
                  <a:lnTo>
                    <a:pt x="29" y="47"/>
                  </a:lnTo>
                  <a:lnTo>
                    <a:pt x="32" y="46"/>
                  </a:lnTo>
                  <a:lnTo>
                    <a:pt x="35" y="46"/>
                  </a:lnTo>
                  <a:lnTo>
                    <a:pt x="36" y="46"/>
                  </a:lnTo>
                  <a:lnTo>
                    <a:pt x="37" y="44"/>
                  </a:lnTo>
                  <a:lnTo>
                    <a:pt x="39" y="44"/>
                  </a:lnTo>
                  <a:lnTo>
                    <a:pt x="39" y="44"/>
                  </a:lnTo>
                  <a:lnTo>
                    <a:pt x="39" y="43"/>
                  </a:lnTo>
                  <a:lnTo>
                    <a:pt x="39" y="43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112" name="Freeform 122"/>
            <p:cNvSpPr>
              <a:spLocks/>
            </p:cNvSpPr>
            <p:nvPr/>
          </p:nvSpPr>
          <p:spPr bwMode="auto">
            <a:xfrm>
              <a:off x="2918762" y="4849862"/>
              <a:ext cx="146365" cy="103581"/>
            </a:xfrm>
            <a:custGeom>
              <a:avLst/>
              <a:gdLst>
                <a:gd name="T0" fmla="*/ 32 w 65"/>
                <a:gd name="T1" fmla="*/ 39 h 46"/>
                <a:gd name="T2" fmla="*/ 35 w 65"/>
                <a:gd name="T3" fmla="*/ 38 h 46"/>
                <a:gd name="T4" fmla="*/ 36 w 65"/>
                <a:gd name="T5" fmla="*/ 38 h 46"/>
                <a:gd name="T6" fmla="*/ 38 w 65"/>
                <a:gd name="T7" fmla="*/ 39 h 46"/>
                <a:gd name="T8" fmla="*/ 40 w 65"/>
                <a:gd name="T9" fmla="*/ 41 h 46"/>
                <a:gd name="T10" fmla="*/ 42 w 65"/>
                <a:gd name="T11" fmla="*/ 41 h 46"/>
                <a:gd name="T12" fmla="*/ 43 w 65"/>
                <a:gd name="T13" fmla="*/ 42 h 46"/>
                <a:gd name="T14" fmla="*/ 45 w 65"/>
                <a:gd name="T15" fmla="*/ 42 h 46"/>
                <a:gd name="T16" fmla="*/ 47 w 65"/>
                <a:gd name="T17" fmla="*/ 41 h 46"/>
                <a:gd name="T18" fmla="*/ 50 w 65"/>
                <a:gd name="T19" fmla="*/ 41 h 46"/>
                <a:gd name="T20" fmla="*/ 54 w 65"/>
                <a:gd name="T21" fmla="*/ 42 h 46"/>
                <a:gd name="T22" fmla="*/ 57 w 65"/>
                <a:gd name="T23" fmla="*/ 42 h 46"/>
                <a:gd name="T24" fmla="*/ 58 w 65"/>
                <a:gd name="T25" fmla="*/ 41 h 46"/>
                <a:gd name="T26" fmla="*/ 58 w 65"/>
                <a:gd name="T27" fmla="*/ 39 h 46"/>
                <a:gd name="T28" fmla="*/ 59 w 65"/>
                <a:gd name="T29" fmla="*/ 38 h 46"/>
                <a:gd name="T30" fmla="*/ 59 w 65"/>
                <a:gd name="T31" fmla="*/ 34 h 46"/>
                <a:gd name="T32" fmla="*/ 62 w 65"/>
                <a:gd name="T33" fmla="*/ 31 h 46"/>
                <a:gd name="T34" fmla="*/ 65 w 65"/>
                <a:gd name="T35" fmla="*/ 27 h 46"/>
                <a:gd name="T36" fmla="*/ 65 w 65"/>
                <a:gd name="T37" fmla="*/ 26 h 46"/>
                <a:gd name="T38" fmla="*/ 59 w 65"/>
                <a:gd name="T39" fmla="*/ 20 h 46"/>
                <a:gd name="T40" fmla="*/ 57 w 65"/>
                <a:gd name="T41" fmla="*/ 19 h 46"/>
                <a:gd name="T42" fmla="*/ 55 w 65"/>
                <a:gd name="T43" fmla="*/ 18 h 46"/>
                <a:gd name="T44" fmla="*/ 53 w 65"/>
                <a:gd name="T45" fmla="*/ 18 h 46"/>
                <a:gd name="T46" fmla="*/ 47 w 65"/>
                <a:gd name="T47" fmla="*/ 16 h 46"/>
                <a:gd name="T48" fmla="*/ 42 w 65"/>
                <a:gd name="T49" fmla="*/ 14 h 46"/>
                <a:gd name="T50" fmla="*/ 39 w 65"/>
                <a:gd name="T51" fmla="*/ 12 h 46"/>
                <a:gd name="T52" fmla="*/ 38 w 65"/>
                <a:gd name="T53" fmla="*/ 11 h 46"/>
                <a:gd name="T54" fmla="*/ 38 w 65"/>
                <a:gd name="T55" fmla="*/ 10 h 46"/>
                <a:gd name="T56" fmla="*/ 38 w 65"/>
                <a:gd name="T57" fmla="*/ 8 h 46"/>
                <a:gd name="T58" fmla="*/ 35 w 65"/>
                <a:gd name="T59" fmla="*/ 5 h 46"/>
                <a:gd name="T60" fmla="*/ 30 w 65"/>
                <a:gd name="T61" fmla="*/ 3 h 46"/>
                <a:gd name="T62" fmla="*/ 26 w 65"/>
                <a:gd name="T63" fmla="*/ 0 h 46"/>
                <a:gd name="T64" fmla="*/ 24 w 65"/>
                <a:gd name="T65" fmla="*/ 1 h 46"/>
                <a:gd name="T66" fmla="*/ 19 w 65"/>
                <a:gd name="T67" fmla="*/ 4 h 46"/>
                <a:gd name="T68" fmla="*/ 16 w 65"/>
                <a:gd name="T69" fmla="*/ 5 h 46"/>
                <a:gd name="T70" fmla="*/ 16 w 65"/>
                <a:gd name="T71" fmla="*/ 5 h 46"/>
                <a:gd name="T72" fmla="*/ 16 w 65"/>
                <a:gd name="T73" fmla="*/ 4 h 46"/>
                <a:gd name="T74" fmla="*/ 15 w 65"/>
                <a:gd name="T75" fmla="*/ 4 h 46"/>
                <a:gd name="T76" fmla="*/ 13 w 65"/>
                <a:gd name="T77" fmla="*/ 5 h 46"/>
                <a:gd name="T78" fmla="*/ 11 w 65"/>
                <a:gd name="T79" fmla="*/ 7 h 46"/>
                <a:gd name="T80" fmla="*/ 7 w 65"/>
                <a:gd name="T81" fmla="*/ 10 h 46"/>
                <a:gd name="T82" fmla="*/ 1 w 65"/>
                <a:gd name="T83" fmla="*/ 12 h 46"/>
                <a:gd name="T84" fmla="*/ 1 w 65"/>
                <a:gd name="T85" fmla="*/ 16 h 46"/>
                <a:gd name="T86" fmla="*/ 7 w 65"/>
                <a:gd name="T87" fmla="*/ 20 h 46"/>
                <a:gd name="T88" fmla="*/ 11 w 65"/>
                <a:gd name="T89" fmla="*/ 26 h 46"/>
                <a:gd name="T90" fmla="*/ 13 w 65"/>
                <a:gd name="T91" fmla="*/ 31 h 46"/>
                <a:gd name="T92" fmla="*/ 15 w 65"/>
                <a:gd name="T93" fmla="*/ 34 h 46"/>
                <a:gd name="T94" fmla="*/ 15 w 65"/>
                <a:gd name="T95" fmla="*/ 38 h 46"/>
                <a:gd name="T96" fmla="*/ 18 w 65"/>
                <a:gd name="T97" fmla="*/ 43 h 46"/>
                <a:gd name="T98" fmla="*/ 19 w 65"/>
                <a:gd name="T99" fmla="*/ 45 h 46"/>
                <a:gd name="T100" fmla="*/ 26 w 65"/>
                <a:gd name="T101" fmla="*/ 43 h 46"/>
                <a:gd name="T102" fmla="*/ 31 w 65"/>
                <a:gd name="T103" fmla="*/ 41 h 46"/>
                <a:gd name="T104" fmla="*/ 32 w 65"/>
                <a:gd name="T105" fmla="*/ 39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5" h="46">
                  <a:moveTo>
                    <a:pt x="32" y="39"/>
                  </a:moveTo>
                  <a:lnTo>
                    <a:pt x="32" y="39"/>
                  </a:lnTo>
                  <a:lnTo>
                    <a:pt x="34" y="38"/>
                  </a:lnTo>
                  <a:lnTo>
                    <a:pt x="35" y="38"/>
                  </a:lnTo>
                  <a:lnTo>
                    <a:pt x="36" y="38"/>
                  </a:lnTo>
                  <a:lnTo>
                    <a:pt x="36" y="38"/>
                  </a:lnTo>
                  <a:lnTo>
                    <a:pt x="38" y="38"/>
                  </a:lnTo>
                  <a:lnTo>
                    <a:pt x="38" y="39"/>
                  </a:lnTo>
                  <a:lnTo>
                    <a:pt x="39" y="39"/>
                  </a:lnTo>
                  <a:lnTo>
                    <a:pt x="40" y="41"/>
                  </a:lnTo>
                  <a:lnTo>
                    <a:pt x="40" y="41"/>
                  </a:lnTo>
                  <a:lnTo>
                    <a:pt x="42" y="41"/>
                  </a:lnTo>
                  <a:lnTo>
                    <a:pt x="42" y="41"/>
                  </a:lnTo>
                  <a:lnTo>
                    <a:pt x="43" y="42"/>
                  </a:lnTo>
                  <a:lnTo>
                    <a:pt x="45" y="42"/>
                  </a:lnTo>
                  <a:lnTo>
                    <a:pt x="45" y="42"/>
                  </a:lnTo>
                  <a:lnTo>
                    <a:pt x="46" y="41"/>
                  </a:lnTo>
                  <a:lnTo>
                    <a:pt x="47" y="41"/>
                  </a:lnTo>
                  <a:lnTo>
                    <a:pt x="49" y="41"/>
                  </a:lnTo>
                  <a:lnTo>
                    <a:pt x="50" y="41"/>
                  </a:lnTo>
                  <a:lnTo>
                    <a:pt x="53" y="41"/>
                  </a:lnTo>
                  <a:lnTo>
                    <a:pt x="54" y="42"/>
                  </a:lnTo>
                  <a:lnTo>
                    <a:pt x="55" y="42"/>
                  </a:lnTo>
                  <a:lnTo>
                    <a:pt x="57" y="42"/>
                  </a:lnTo>
                  <a:lnTo>
                    <a:pt x="58" y="41"/>
                  </a:lnTo>
                  <a:lnTo>
                    <a:pt x="58" y="41"/>
                  </a:lnTo>
                  <a:lnTo>
                    <a:pt x="58" y="41"/>
                  </a:lnTo>
                  <a:lnTo>
                    <a:pt x="58" y="39"/>
                  </a:lnTo>
                  <a:lnTo>
                    <a:pt x="59" y="39"/>
                  </a:lnTo>
                  <a:lnTo>
                    <a:pt x="59" y="38"/>
                  </a:lnTo>
                  <a:lnTo>
                    <a:pt x="59" y="37"/>
                  </a:lnTo>
                  <a:lnTo>
                    <a:pt x="59" y="34"/>
                  </a:lnTo>
                  <a:lnTo>
                    <a:pt x="61" y="32"/>
                  </a:lnTo>
                  <a:lnTo>
                    <a:pt x="62" y="31"/>
                  </a:lnTo>
                  <a:lnTo>
                    <a:pt x="62" y="30"/>
                  </a:lnTo>
                  <a:lnTo>
                    <a:pt x="65" y="27"/>
                  </a:lnTo>
                  <a:lnTo>
                    <a:pt x="65" y="26"/>
                  </a:lnTo>
                  <a:lnTo>
                    <a:pt x="65" y="26"/>
                  </a:lnTo>
                  <a:lnTo>
                    <a:pt x="62" y="22"/>
                  </a:lnTo>
                  <a:lnTo>
                    <a:pt x="59" y="20"/>
                  </a:lnTo>
                  <a:lnTo>
                    <a:pt x="58" y="19"/>
                  </a:lnTo>
                  <a:lnTo>
                    <a:pt x="57" y="19"/>
                  </a:lnTo>
                  <a:lnTo>
                    <a:pt x="57" y="18"/>
                  </a:lnTo>
                  <a:lnTo>
                    <a:pt x="55" y="18"/>
                  </a:lnTo>
                  <a:lnTo>
                    <a:pt x="54" y="18"/>
                  </a:lnTo>
                  <a:lnTo>
                    <a:pt x="53" y="18"/>
                  </a:lnTo>
                  <a:lnTo>
                    <a:pt x="50" y="18"/>
                  </a:lnTo>
                  <a:lnTo>
                    <a:pt x="47" y="16"/>
                  </a:lnTo>
                  <a:lnTo>
                    <a:pt x="45" y="15"/>
                  </a:lnTo>
                  <a:lnTo>
                    <a:pt x="42" y="14"/>
                  </a:lnTo>
                  <a:lnTo>
                    <a:pt x="40" y="12"/>
                  </a:lnTo>
                  <a:lnTo>
                    <a:pt x="39" y="12"/>
                  </a:lnTo>
                  <a:lnTo>
                    <a:pt x="39" y="11"/>
                  </a:lnTo>
                  <a:lnTo>
                    <a:pt x="38" y="11"/>
                  </a:lnTo>
                  <a:lnTo>
                    <a:pt x="38" y="11"/>
                  </a:lnTo>
                  <a:lnTo>
                    <a:pt x="38" y="10"/>
                  </a:lnTo>
                  <a:lnTo>
                    <a:pt x="38" y="10"/>
                  </a:lnTo>
                  <a:lnTo>
                    <a:pt x="38" y="8"/>
                  </a:lnTo>
                  <a:lnTo>
                    <a:pt x="36" y="7"/>
                  </a:lnTo>
                  <a:lnTo>
                    <a:pt x="35" y="5"/>
                  </a:lnTo>
                  <a:lnTo>
                    <a:pt x="32" y="4"/>
                  </a:lnTo>
                  <a:lnTo>
                    <a:pt x="30" y="3"/>
                  </a:lnTo>
                  <a:lnTo>
                    <a:pt x="27" y="1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24" y="1"/>
                  </a:lnTo>
                  <a:lnTo>
                    <a:pt x="20" y="3"/>
                  </a:lnTo>
                  <a:lnTo>
                    <a:pt x="19" y="4"/>
                  </a:lnTo>
                  <a:lnTo>
                    <a:pt x="18" y="5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6" y="4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3" y="5"/>
                  </a:lnTo>
                  <a:lnTo>
                    <a:pt x="12" y="5"/>
                  </a:lnTo>
                  <a:lnTo>
                    <a:pt x="11" y="7"/>
                  </a:lnTo>
                  <a:lnTo>
                    <a:pt x="9" y="8"/>
                  </a:lnTo>
                  <a:lnTo>
                    <a:pt x="7" y="10"/>
                  </a:lnTo>
                  <a:lnTo>
                    <a:pt x="4" y="11"/>
                  </a:lnTo>
                  <a:lnTo>
                    <a:pt x="1" y="12"/>
                  </a:lnTo>
                  <a:lnTo>
                    <a:pt x="0" y="14"/>
                  </a:lnTo>
                  <a:lnTo>
                    <a:pt x="1" y="16"/>
                  </a:lnTo>
                  <a:lnTo>
                    <a:pt x="4" y="18"/>
                  </a:lnTo>
                  <a:lnTo>
                    <a:pt x="7" y="20"/>
                  </a:lnTo>
                  <a:lnTo>
                    <a:pt x="8" y="23"/>
                  </a:lnTo>
                  <a:lnTo>
                    <a:pt x="11" y="26"/>
                  </a:lnTo>
                  <a:lnTo>
                    <a:pt x="12" y="30"/>
                  </a:lnTo>
                  <a:lnTo>
                    <a:pt x="13" y="31"/>
                  </a:lnTo>
                  <a:lnTo>
                    <a:pt x="13" y="32"/>
                  </a:lnTo>
                  <a:lnTo>
                    <a:pt x="15" y="34"/>
                  </a:lnTo>
                  <a:lnTo>
                    <a:pt x="15" y="35"/>
                  </a:lnTo>
                  <a:lnTo>
                    <a:pt x="15" y="38"/>
                  </a:lnTo>
                  <a:lnTo>
                    <a:pt x="16" y="39"/>
                  </a:lnTo>
                  <a:lnTo>
                    <a:pt x="18" y="43"/>
                  </a:lnTo>
                  <a:lnTo>
                    <a:pt x="18" y="46"/>
                  </a:lnTo>
                  <a:lnTo>
                    <a:pt x="19" y="45"/>
                  </a:lnTo>
                  <a:lnTo>
                    <a:pt x="23" y="45"/>
                  </a:lnTo>
                  <a:lnTo>
                    <a:pt x="26" y="43"/>
                  </a:lnTo>
                  <a:lnTo>
                    <a:pt x="28" y="42"/>
                  </a:lnTo>
                  <a:lnTo>
                    <a:pt x="31" y="41"/>
                  </a:lnTo>
                  <a:lnTo>
                    <a:pt x="32" y="39"/>
                  </a:lnTo>
                  <a:lnTo>
                    <a:pt x="32" y="39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113" name="Freeform 123"/>
            <p:cNvSpPr>
              <a:spLocks/>
            </p:cNvSpPr>
            <p:nvPr/>
          </p:nvSpPr>
          <p:spPr bwMode="auto">
            <a:xfrm>
              <a:off x="7291687" y="2271594"/>
              <a:ext cx="121595" cy="85566"/>
            </a:xfrm>
            <a:custGeom>
              <a:avLst/>
              <a:gdLst>
                <a:gd name="T0" fmla="*/ 8 w 54"/>
                <a:gd name="T1" fmla="*/ 35 h 38"/>
                <a:gd name="T2" fmla="*/ 11 w 54"/>
                <a:gd name="T3" fmla="*/ 36 h 38"/>
                <a:gd name="T4" fmla="*/ 12 w 54"/>
                <a:gd name="T5" fmla="*/ 38 h 38"/>
                <a:gd name="T6" fmla="*/ 16 w 54"/>
                <a:gd name="T7" fmla="*/ 38 h 38"/>
                <a:gd name="T8" fmla="*/ 20 w 54"/>
                <a:gd name="T9" fmla="*/ 36 h 38"/>
                <a:gd name="T10" fmla="*/ 26 w 54"/>
                <a:gd name="T11" fmla="*/ 35 h 38"/>
                <a:gd name="T12" fmla="*/ 28 w 54"/>
                <a:gd name="T13" fmla="*/ 34 h 38"/>
                <a:gd name="T14" fmla="*/ 33 w 54"/>
                <a:gd name="T15" fmla="*/ 32 h 38"/>
                <a:gd name="T16" fmla="*/ 37 w 54"/>
                <a:gd name="T17" fmla="*/ 32 h 38"/>
                <a:gd name="T18" fmla="*/ 42 w 54"/>
                <a:gd name="T19" fmla="*/ 31 h 38"/>
                <a:gd name="T20" fmla="*/ 46 w 54"/>
                <a:gd name="T21" fmla="*/ 28 h 38"/>
                <a:gd name="T22" fmla="*/ 49 w 54"/>
                <a:gd name="T23" fmla="*/ 26 h 38"/>
                <a:gd name="T24" fmla="*/ 50 w 54"/>
                <a:gd name="T25" fmla="*/ 23 h 38"/>
                <a:gd name="T26" fmla="*/ 53 w 54"/>
                <a:gd name="T27" fmla="*/ 17 h 38"/>
                <a:gd name="T28" fmla="*/ 54 w 54"/>
                <a:gd name="T29" fmla="*/ 13 h 38"/>
                <a:gd name="T30" fmla="*/ 54 w 54"/>
                <a:gd name="T31" fmla="*/ 11 h 38"/>
                <a:gd name="T32" fmla="*/ 53 w 54"/>
                <a:gd name="T33" fmla="*/ 7 h 38"/>
                <a:gd name="T34" fmla="*/ 53 w 54"/>
                <a:gd name="T35" fmla="*/ 4 h 38"/>
                <a:gd name="T36" fmla="*/ 51 w 54"/>
                <a:gd name="T37" fmla="*/ 3 h 38"/>
                <a:gd name="T38" fmla="*/ 49 w 54"/>
                <a:gd name="T39" fmla="*/ 1 h 38"/>
                <a:gd name="T40" fmla="*/ 47 w 54"/>
                <a:gd name="T41" fmla="*/ 0 h 38"/>
                <a:gd name="T42" fmla="*/ 47 w 54"/>
                <a:gd name="T43" fmla="*/ 1 h 38"/>
                <a:gd name="T44" fmla="*/ 46 w 54"/>
                <a:gd name="T45" fmla="*/ 3 h 38"/>
                <a:gd name="T46" fmla="*/ 45 w 54"/>
                <a:gd name="T47" fmla="*/ 3 h 38"/>
                <a:gd name="T48" fmla="*/ 43 w 54"/>
                <a:gd name="T49" fmla="*/ 4 h 38"/>
                <a:gd name="T50" fmla="*/ 42 w 54"/>
                <a:gd name="T51" fmla="*/ 5 h 38"/>
                <a:gd name="T52" fmla="*/ 41 w 54"/>
                <a:gd name="T53" fmla="*/ 5 h 38"/>
                <a:gd name="T54" fmla="*/ 37 w 54"/>
                <a:gd name="T55" fmla="*/ 7 h 38"/>
                <a:gd name="T56" fmla="*/ 33 w 54"/>
                <a:gd name="T57" fmla="*/ 9 h 38"/>
                <a:gd name="T58" fmla="*/ 30 w 54"/>
                <a:gd name="T59" fmla="*/ 13 h 38"/>
                <a:gd name="T60" fmla="*/ 28 w 54"/>
                <a:gd name="T61" fmla="*/ 13 h 38"/>
                <a:gd name="T62" fmla="*/ 27 w 54"/>
                <a:gd name="T63" fmla="*/ 15 h 38"/>
                <a:gd name="T64" fmla="*/ 26 w 54"/>
                <a:gd name="T65" fmla="*/ 15 h 38"/>
                <a:gd name="T66" fmla="*/ 24 w 54"/>
                <a:gd name="T67" fmla="*/ 13 h 38"/>
                <a:gd name="T68" fmla="*/ 23 w 54"/>
                <a:gd name="T69" fmla="*/ 13 h 38"/>
                <a:gd name="T70" fmla="*/ 20 w 54"/>
                <a:gd name="T71" fmla="*/ 13 h 38"/>
                <a:gd name="T72" fmla="*/ 19 w 54"/>
                <a:gd name="T73" fmla="*/ 15 h 38"/>
                <a:gd name="T74" fmla="*/ 16 w 54"/>
                <a:gd name="T75" fmla="*/ 16 h 38"/>
                <a:gd name="T76" fmla="*/ 15 w 54"/>
                <a:gd name="T77" fmla="*/ 17 h 38"/>
                <a:gd name="T78" fmla="*/ 14 w 54"/>
                <a:gd name="T79" fmla="*/ 19 h 38"/>
                <a:gd name="T80" fmla="*/ 14 w 54"/>
                <a:gd name="T81" fmla="*/ 20 h 38"/>
                <a:gd name="T82" fmla="*/ 14 w 54"/>
                <a:gd name="T83" fmla="*/ 21 h 38"/>
                <a:gd name="T84" fmla="*/ 14 w 54"/>
                <a:gd name="T85" fmla="*/ 23 h 38"/>
                <a:gd name="T86" fmla="*/ 12 w 54"/>
                <a:gd name="T87" fmla="*/ 24 h 38"/>
                <a:gd name="T88" fmla="*/ 12 w 54"/>
                <a:gd name="T89" fmla="*/ 26 h 38"/>
                <a:gd name="T90" fmla="*/ 11 w 54"/>
                <a:gd name="T91" fmla="*/ 26 h 38"/>
                <a:gd name="T92" fmla="*/ 8 w 54"/>
                <a:gd name="T93" fmla="*/ 26 h 38"/>
                <a:gd name="T94" fmla="*/ 7 w 54"/>
                <a:gd name="T95" fmla="*/ 24 h 38"/>
                <a:gd name="T96" fmla="*/ 5 w 54"/>
                <a:gd name="T97" fmla="*/ 24 h 38"/>
                <a:gd name="T98" fmla="*/ 4 w 54"/>
                <a:gd name="T99" fmla="*/ 23 h 38"/>
                <a:gd name="T100" fmla="*/ 3 w 54"/>
                <a:gd name="T101" fmla="*/ 21 h 38"/>
                <a:gd name="T102" fmla="*/ 1 w 54"/>
                <a:gd name="T103" fmla="*/ 21 h 38"/>
                <a:gd name="T104" fmla="*/ 0 w 54"/>
                <a:gd name="T105" fmla="*/ 23 h 38"/>
                <a:gd name="T106" fmla="*/ 1 w 54"/>
                <a:gd name="T107" fmla="*/ 24 h 38"/>
                <a:gd name="T108" fmla="*/ 4 w 54"/>
                <a:gd name="T109" fmla="*/ 30 h 38"/>
                <a:gd name="T110" fmla="*/ 7 w 54"/>
                <a:gd name="T111" fmla="*/ 34 h 38"/>
                <a:gd name="T112" fmla="*/ 8 w 54"/>
                <a:gd name="T113" fmla="*/ 35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4" h="38">
                  <a:moveTo>
                    <a:pt x="8" y="35"/>
                  </a:moveTo>
                  <a:lnTo>
                    <a:pt x="8" y="35"/>
                  </a:lnTo>
                  <a:lnTo>
                    <a:pt x="10" y="36"/>
                  </a:lnTo>
                  <a:lnTo>
                    <a:pt x="11" y="36"/>
                  </a:lnTo>
                  <a:lnTo>
                    <a:pt x="11" y="36"/>
                  </a:lnTo>
                  <a:lnTo>
                    <a:pt x="12" y="38"/>
                  </a:lnTo>
                  <a:lnTo>
                    <a:pt x="15" y="38"/>
                  </a:lnTo>
                  <a:lnTo>
                    <a:pt x="16" y="38"/>
                  </a:lnTo>
                  <a:lnTo>
                    <a:pt x="18" y="38"/>
                  </a:lnTo>
                  <a:lnTo>
                    <a:pt x="20" y="36"/>
                  </a:lnTo>
                  <a:lnTo>
                    <a:pt x="23" y="36"/>
                  </a:lnTo>
                  <a:lnTo>
                    <a:pt x="26" y="35"/>
                  </a:lnTo>
                  <a:lnTo>
                    <a:pt x="27" y="35"/>
                  </a:lnTo>
                  <a:lnTo>
                    <a:pt x="28" y="34"/>
                  </a:lnTo>
                  <a:lnTo>
                    <a:pt x="30" y="34"/>
                  </a:lnTo>
                  <a:lnTo>
                    <a:pt x="33" y="32"/>
                  </a:lnTo>
                  <a:lnTo>
                    <a:pt x="35" y="32"/>
                  </a:lnTo>
                  <a:lnTo>
                    <a:pt x="37" y="32"/>
                  </a:lnTo>
                  <a:lnTo>
                    <a:pt x="39" y="31"/>
                  </a:lnTo>
                  <a:lnTo>
                    <a:pt x="42" y="31"/>
                  </a:lnTo>
                  <a:lnTo>
                    <a:pt x="43" y="30"/>
                  </a:lnTo>
                  <a:lnTo>
                    <a:pt x="46" y="28"/>
                  </a:lnTo>
                  <a:lnTo>
                    <a:pt x="47" y="27"/>
                  </a:lnTo>
                  <a:lnTo>
                    <a:pt x="49" y="26"/>
                  </a:lnTo>
                  <a:lnTo>
                    <a:pt x="50" y="24"/>
                  </a:lnTo>
                  <a:lnTo>
                    <a:pt x="50" y="23"/>
                  </a:lnTo>
                  <a:lnTo>
                    <a:pt x="51" y="20"/>
                  </a:lnTo>
                  <a:lnTo>
                    <a:pt x="53" y="17"/>
                  </a:lnTo>
                  <a:lnTo>
                    <a:pt x="54" y="15"/>
                  </a:lnTo>
                  <a:lnTo>
                    <a:pt x="54" y="13"/>
                  </a:lnTo>
                  <a:lnTo>
                    <a:pt x="54" y="12"/>
                  </a:lnTo>
                  <a:lnTo>
                    <a:pt x="54" y="11"/>
                  </a:lnTo>
                  <a:lnTo>
                    <a:pt x="54" y="8"/>
                  </a:lnTo>
                  <a:lnTo>
                    <a:pt x="53" y="7"/>
                  </a:lnTo>
                  <a:lnTo>
                    <a:pt x="53" y="5"/>
                  </a:lnTo>
                  <a:lnTo>
                    <a:pt x="53" y="4"/>
                  </a:lnTo>
                  <a:lnTo>
                    <a:pt x="51" y="3"/>
                  </a:lnTo>
                  <a:lnTo>
                    <a:pt x="51" y="3"/>
                  </a:lnTo>
                  <a:lnTo>
                    <a:pt x="50" y="1"/>
                  </a:lnTo>
                  <a:lnTo>
                    <a:pt x="49" y="1"/>
                  </a:lnTo>
                  <a:lnTo>
                    <a:pt x="49" y="1"/>
                  </a:lnTo>
                  <a:lnTo>
                    <a:pt x="47" y="0"/>
                  </a:lnTo>
                  <a:lnTo>
                    <a:pt x="47" y="1"/>
                  </a:lnTo>
                  <a:lnTo>
                    <a:pt x="47" y="1"/>
                  </a:lnTo>
                  <a:lnTo>
                    <a:pt x="46" y="1"/>
                  </a:lnTo>
                  <a:lnTo>
                    <a:pt x="46" y="3"/>
                  </a:lnTo>
                  <a:lnTo>
                    <a:pt x="46" y="3"/>
                  </a:lnTo>
                  <a:lnTo>
                    <a:pt x="45" y="3"/>
                  </a:lnTo>
                  <a:lnTo>
                    <a:pt x="45" y="4"/>
                  </a:lnTo>
                  <a:lnTo>
                    <a:pt x="43" y="4"/>
                  </a:lnTo>
                  <a:lnTo>
                    <a:pt x="43" y="4"/>
                  </a:lnTo>
                  <a:lnTo>
                    <a:pt x="42" y="5"/>
                  </a:lnTo>
                  <a:lnTo>
                    <a:pt x="42" y="5"/>
                  </a:lnTo>
                  <a:lnTo>
                    <a:pt x="41" y="5"/>
                  </a:lnTo>
                  <a:lnTo>
                    <a:pt x="38" y="5"/>
                  </a:lnTo>
                  <a:lnTo>
                    <a:pt x="37" y="7"/>
                  </a:lnTo>
                  <a:lnTo>
                    <a:pt x="35" y="7"/>
                  </a:lnTo>
                  <a:lnTo>
                    <a:pt x="33" y="9"/>
                  </a:lnTo>
                  <a:lnTo>
                    <a:pt x="30" y="12"/>
                  </a:lnTo>
                  <a:lnTo>
                    <a:pt x="30" y="13"/>
                  </a:lnTo>
                  <a:lnTo>
                    <a:pt x="28" y="13"/>
                  </a:lnTo>
                  <a:lnTo>
                    <a:pt x="28" y="13"/>
                  </a:lnTo>
                  <a:lnTo>
                    <a:pt x="27" y="15"/>
                  </a:lnTo>
                  <a:lnTo>
                    <a:pt x="27" y="15"/>
                  </a:lnTo>
                  <a:lnTo>
                    <a:pt x="26" y="15"/>
                  </a:lnTo>
                  <a:lnTo>
                    <a:pt x="26" y="15"/>
                  </a:lnTo>
                  <a:lnTo>
                    <a:pt x="24" y="13"/>
                  </a:lnTo>
                  <a:lnTo>
                    <a:pt x="24" y="13"/>
                  </a:lnTo>
                  <a:lnTo>
                    <a:pt x="24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19" y="13"/>
                  </a:lnTo>
                  <a:lnTo>
                    <a:pt x="19" y="15"/>
                  </a:lnTo>
                  <a:lnTo>
                    <a:pt x="18" y="15"/>
                  </a:lnTo>
                  <a:lnTo>
                    <a:pt x="16" y="16"/>
                  </a:lnTo>
                  <a:lnTo>
                    <a:pt x="15" y="16"/>
                  </a:lnTo>
                  <a:lnTo>
                    <a:pt x="15" y="17"/>
                  </a:lnTo>
                  <a:lnTo>
                    <a:pt x="14" y="17"/>
                  </a:lnTo>
                  <a:lnTo>
                    <a:pt x="14" y="19"/>
                  </a:lnTo>
                  <a:lnTo>
                    <a:pt x="14" y="19"/>
                  </a:lnTo>
                  <a:lnTo>
                    <a:pt x="14" y="20"/>
                  </a:lnTo>
                  <a:lnTo>
                    <a:pt x="14" y="21"/>
                  </a:lnTo>
                  <a:lnTo>
                    <a:pt x="14" y="21"/>
                  </a:lnTo>
                  <a:lnTo>
                    <a:pt x="14" y="23"/>
                  </a:lnTo>
                  <a:lnTo>
                    <a:pt x="14" y="23"/>
                  </a:lnTo>
                  <a:lnTo>
                    <a:pt x="14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6"/>
                  </a:lnTo>
                  <a:lnTo>
                    <a:pt x="11" y="26"/>
                  </a:lnTo>
                  <a:lnTo>
                    <a:pt x="11" y="26"/>
                  </a:lnTo>
                  <a:lnTo>
                    <a:pt x="10" y="26"/>
                  </a:lnTo>
                  <a:lnTo>
                    <a:pt x="8" y="26"/>
                  </a:lnTo>
                  <a:lnTo>
                    <a:pt x="8" y="26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4" y="23"/>
                  </a:lnTo>
                  <a:lnTo>
                    <a:pt x="3" y="21"/>
                  </a:lnTo>
                  <a:lnTo>
                    <a:pt x="3" y="21"/>
                  </a:lnTo>
                  <a:lnTo>
                    <a:pt x="1" y="21"/>
                  </a:lnTo>
                  <a:lnTo>
                    <a:pt x="1" y="21"/>
                  </a:lnTo>
                  <a:lnTo>
                    <a:pt x="0" y="21"/>
                  </a:lnTo>
                  <a:lnTo>
                    <a:pt x="0" y="23"/>
                  </a:lnTo>
                  <a:lnTo>
                    <a:pt x="0" y="23"/>
                  </a:lnTo>
                  <a:lnTo>
                    <a:pt x="1" y="24"/>
                  </a:lnTo>
                  <a:lnTo>
                    <a:pt x="3" y="27"/>
                  </a:lnTo>
                  <a:lnTo>
                    <a:pt x="4" y="30"/>
                  </a:lnTo>
                  <a:lnTo>
                    <a:pt x="5" y="31"/>
                  </a:lnTo>
                  <a:lnTo>
                    <a:pt x="7" y="34"/>
                  </a:lnTo>
                  <a:lnTo>
                    <a:pt x="8" y="35"/>
                  </a:lnTo>
                  <a:lnTo>
                    <a:pt x="8" y="35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114" name="Freeform 124"/>
            <p:cNvSpPr>
              <a:spLocks/>
            </p:cNvSpPr>
            <p:nvPr/>
          </p:nvSpPr>
          <p:spPr bwMode="auto">
            <a:xfrm>
              <a:off x="7075518" y="2490015"/>
              <a:ext cx="24771" cy="31524"/>
            </a:xfrm>
            <a:custGeom>
              <a:avLst/>
              <a:gdLst>
                <a:gd name="T0" fmla="*/ 4 w 11"/>
                <a:gd name="T1" fmla="*/ 11 h 14"/>
                <a:gd name="T2" fmla="*/ 6 w 11"/>
                <a:gd name="T3" fmla="*/ 11 h 14"/>
                <a:gd name="T4" fmla="*/ 6 w 11"/>
                <a:gd name="T5" fmla="*/ 12 h 14"/>
                <a:gd name="T6" fmla="*/ 7 w 11"/>
                <a:gd name="T7" fmla="*/ 12 h 14"/>
                <a:gd name="T8" fmla="*/ 7 w 11"/>
                <a:gd name="T9" fmla="*/ 14 h 14"/>
                <a:gd name="T10" fmla="*/ 8 w 11"/>
                <a:gd name="T11" fmla="*/ 14 h 14"/>
                <a:gd name="T12" fmla="*/ 8 w 11"/>
                <a:gd name="T13" fmla="*/ 14 h 14"/>
                <a:gd name="T14" fmla="*/ 8 w 11"/>
                <a:gd name="T15" fmla="*/ 14 h 14"/>
                <a:gd name="T16" fmla="*/ 10 w 11"/>
                <a:gd name="T17" fmla="*/ 14 h 14"/>
                <a:gd name="T18" fmla="*/ 10 w 11"/>
                <a:gd name="T19" fmla="*/ 14 h 14"/>
                <a:gd name="T20" fmla="*/ 10 w 11"/>
                <a:gd name="T21" fmla="*/ 12 h 14"/>
                <a:gd name="T22" fmla="*/ 10 w 11"/>
                <a:gd name="T23" fmla="*/ 12 h 14"/>
                <a:gd name="T24" fmla="*/ 11 w 11"/>
                <a:gd name="T25" fmla="*/ 11 h 14"/>
                <a:gd name="T26" fmla="*/ 11 w 11"/>
                <a:gd name="T27" fmla="*/ 11 h 14"/>
                <a:gd name="T28" fmla="*/ 11 w 11"/>
                <a:gd name="T29" fmla="*/ 10 h 14"/>
                <a:gd name="T30" fmla="*/ 10 w 11"/>
                <a:gd name="T31" fmla="*/ 10 h 14"/>
                <a:gd name="T32" fmla="*/ 10 w 11"/>
                <a:gd name="T33" fmla="*/ 8 h 14"/>
                <a:gd name="T34" fmla="*/ 10 w 11"/>
                <a:gd name="T35" fmla="*/ 7 h 14"/>
                <a:gd name="T36" fmla="*/ 10 w 11"/>
                <a:gd name="T37" fmla="*/ 7 h 14"/>
                <a:gd name="T38" fmla="*/ 8 w 11"/>
                <a:gd name="T39" fmla="*/ 6 h 14"/>
                <a:gd name="T40" fmla="*/ 8 w 11"/>
                <a:gd name="T41" fmla="*/ 4 h 14"/>
                <a:gd name="T42" fmla="*/ 7 w 11"/>
                <a:gd name="T43" fmla="*/ 3 h 14"/>
                <a:gd name="T44" fmla="*/ 6 w 11"/>
                <a:gd name="T45" fmla="*/ 3 h 14"/>
                <a:gd name="T46" fmla="*/ 4 w 11"/>
                <a:gd name="T47" fmla="*/ 1 h 14"/>
                <a:gd name="T48" fmla="*/ 4 w 11"/>
                <a:gd name="T49" fmla="*/ 1 h 14"/>
                <a:gd name="T50" fmla="*/ 3 w 11"/>
                <a:gd name="T51" fmla="*/ 0 h 14"/>
                <a:gd name="T52" fmla="*/ 2 w 11"/>
                <a:gd name="T53" fmla="*/ 0 h 14"/>
                <a:gd name="T54" fmla="*/ 2 w 11"/>
                <a:gd name="T55" fmla="*/ 0 h 14"/>
                <a:gd name="T56" fmla="*/ 0 w 11"/>
                <a:gd name="T57" fmla="*/ 0 h 14"/>
                <a:gd name="T58" fmla="*/ 0 w 11"/>
                <a:gd name="T59" fmla="*/ 0 h 14"/>
                <a:gd name="T60" fmla="*/ 0 w 11"/>
                <a:gd name="T61" fmla="*/ 1 h 14"/>
                <a:gd name="T62" fmla="*/ 0 w 11"/>
                <a:gd name="T63" fmla="*/ 1 h 14"/>
                <a:gd name="T64" fmla="*/ 0 w 11"/>
                <a:gd name="T65" fmla="*/ 3 h 14"/>
                <a:gd name="T66" fmla="*/ 2 w 11"/>
                <a:gd name="T67" fmla="*/ 4 h 14"/>
                <a:gd name="T68" fmla="*/ 3 w 11"/>
                <a:gd name="T69" fmla="*/ 7 h 14"/>
                <a:gd name="T70" fmla="*/ 4 w 11"/>
                <a:gd name="T71" fmla="*/ 10 h 14"/>
                <a:gd name="T72" fmla="*/ 4 w 11"/>
                <a:gd name="T73" fmla="*/ 11 h 14"/>
                <a:gd name="T74" fmla="*/ 4 w 11"/>
                <a:gd name="T75" fmla="*/ 1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" h="14">
                  <a:moveTo>
                    <a:pt x="4" y="11"/>
                  </a:moveTo>
                  <a:lnTo>
                    <a:pt x="6" y="11"/>
                  </a:lnTo>
                  <a:lnTo>
                    <a:pt x="6" y="12"/>
                  </a:lnTo>
                  <a:lnTo>
                    <a:pt x="7" y="12"/>
                  </a:lnTo>
                  <a:lnTo>
                    <a:pt x="7" y="14"/>
                  </a:lnTo>
                  <a:lnTo>
                    <a:pt x="8" y="14"/>
                  </a:lnTo>
                  <a:lnTo>
                    <a:pt x="8" y="14"/>
                  </a:lnTo>
                  <a:lnTo>
                    <a:pt x="8" y="14"/>
                  </a:lnTo>
                  <a:lnTo>
                    <a:pt x="10" y="14"/>
                  </a:lnTo>
                  <a:lnTo>
                    <a:pt x="10" y="14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1" y="11"/>
                  </a:lnTo>
                  <a:lnTo>
                    <a:pt x="11" y="11"/>
                  </a:lnTo>
                  <a:lnTo>
                    <a:pt x="11" y="10"/>
                  </a:lnTo>
                  <a:lnTo>
                    <a:pt x="10" y="10"/>
                  </a:lnTo>
                  <a:lnTo>
                    <a:pt x="10" y="8"/>
                  </a:lnTo>
                  <a:lnTo>
                    <a:pt x="10" y="7"/>
                  </a:lnTo>
                  <a:lnTo>
                    <a:pt x="10" y="7"/>
                  </a:lnTo>
                  <a:lnTo>
                    <a:pt x="8" y="6"/>
                  </a:lnTo>
                  <a:lnTo>
                    <a:pt x="8" y="4"/>
                  </a:lnTo>
                  <a:lnTo>
                    <a:pt x="7" y="3"/>
                  </a:lnTo>
                  <a:lnTo>
                    <a:pt x="6" y="3"/>
                  </a:lnTo>
                  <a:lnTo>
                    <a:pt x="4" y="1"/>
                  </a:lnTo>
                  <a:lnTo>
                    <a:pt x="4" y="1"/>
                  </a:lnTo>
                  <a:lnTo>
                    <a:pt x="3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3"/>
                  </a:lnTo>
                  <a:lnTo>
                    <a:pt x="2" y="4"/>
                  </a:lnTo>
                  <a:lnTo>
                    <a:pt x="3" y="7"/>
                  </a:lnTo>
                  <a:lnTo>
                    <a:pt x="4" y="10"/>
                  </a:lnTo>
                  <a:lnTo>
                    <a:pt x="4" y="11"/>
                  </a:lnTo>
                  <a:lnTo>
                    <a:pt x="4" y="11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115" name="Freeform 125"/>
            <p:cNvSpPr>
              <a:spLocks/>
            </p:cNvSpPr>
            <p:nvPr/>
          </p:nvSpPr>
          <p:spPr bwMode="auto">
            <a:xfrm>
              <a:off x="7100286" y="2348154"/>
              <a:ext cx="189147" cy="182394"/>
            </a:xfrm>
            <a:custGeom>
              <a:avLst/>
              <a:gdLst>
                <a:gd name="T0" fmla="*/ 3 w 84"/>
                <a:gd name="T1" fmla="*/ 54 h 81"/>
                <a:gd name="T2" fmla="*/ 7 w 84"/>
                <a:gd name="T3" fmla="*/ 58 h 81"/>
                <a:gd name="T4" fmla="*/ 14 w 84"/>
                <a:gd name="T5" fmla="*/ 63 h 81"/>
                <a:gd name="T6" fmla="*/ 15 w 84"/>
                <a:gd name="T7" fmla="*/ 64 h 81"/>
                <a:gd name="T8" fmla="*/ 12 w 84"/>
                <a:gd name="T9" fmla="*/ 70 h 81"/>
                <a:gd name="T10" fmla="*/ 14 w 84"/>
                <a:gd name="T11" fmla="*/ 73 h 81"/>
                <a:gd name="T12" fmla="*/ 22 w 84"/>
                <a:gd name="T13" fmla="*/ 77 h 81"/>
                <a:gd name="T14" fmla="*/ 30 w 84"/>
                <a:gd name="T15" fmla="*/ 78 h 81"/>
                <a:gd name="T16" fmla="*/ 35 w 84"/>
                <a:gd name="T17" fmla="*/ 81 h 81"/>
                <a:gd name="T18" fmla="*/ 42 w 84"/>
                <a:gd name="T19" fmla="*/ 79 h 81"/>
                <a:gd name="T20" fmla="*/ 49 w 84"/>
                <a:gd name="T21" fmla="*/ 77 h 81"/>
                <a:gd name="T22" fmla="*/ 51 w 84"/>
                <a:gd name="T23" fmla="*/ 74 h 81"/>
                <a:gd name="T24" fmla="*/ 50 w 84"/>
                <a:gd name="T25" fmla="*/ 69 h 81"/>
                <a:gd name="T26" fmla="*/ 47 w 84"/>
                <a:gd name="T27" fmla="*/ 67 h 81"/>
                <a:gd name="T28" fmla="*/ 47 w 84"/>
                <a:gd name="T29" fmla="*/ 66 h 81"/>
                <a:gd name="T30" fmla="*/ 49 w 84"/>
                <a:gd name="T31" fmla="*/ 64 h 81"/>
                <a:gd name="T32" fmla="*/ 55 w 84"/>
                <a:gd name="T33" fmla="*/ 63 h 81"/>
                <a:gd name="T34" fmla="*/ 61 w 84"/>
                <a:gd name="T35" fmla="*/ 58 h 81"/>
                <a:gd name="T36" fmla="*/ 68 w 84"/>
                <a:gd name="T37" fmla="*/ 47 h 81"/>
                <a:gd name="T38" fmla="*/ 70 w 84"/>
                <a:gd name="T39" fmla="*/ 46 h 81"/>
                <a:gd name="T40" fmla="*/ 72 w 84"/>
                <a:gd name="T41" fmla="*/ 47 h 81"/>
                <a:gd name="T42" fmla="*/ 76 w 84"/>
                <a:gd name="T43" fmla="*/ 44 h 81"/>
                <a:gd name="T44" fmla="*/ 78 w 84"/>
                <a:gd name="T45" fmla="*/ 39 h 81"/>
                <a:gd name="T46" fmla="*/ 82 w 84"/>
                <a:gd name="T47" fmla="*/ 33 h 81"/>
                <a:gd name="T48" fmla="*/ 81 w 84"/>
                <a:gd name="T49" fmla="*/ 32 h 81"/>
                <a:gd name="T50" fmla="*/ 74 w 84"/>
                <a:gd name="T51" fmla="*/ 33 h 81"/>
                <a:gd name="T52" fmla="*/ 63 w 84"/>
                <a:gd name="T53" fmla="*/ 32 h 81"/>
                <a:gd name="T54" fmla="*/ 57 w 84"/>
                <a:gd name="T55" fmla="*/ 29 h 81"/>
                <a:gd name="T56" fmla="*/ 50 w 84"/>
                <a:gd name="T57" fmla="*/ 24 h 81"/>
                <a:gd name="T58" fmla="*/ 49 w 84"/>
                <a:gd name="T59" fmla="*/ 21 h 81"/>
                <a:gd name="T60" fmla="*/ 49 w 84"/>
                <a:gd name="T61" fmla="*/ 17 h 81"/>
                <a:gd name="T62" fmla="*/ 51 w 84"/>
                <a:gd name="T63" fmla="*/ 14 h 81"/>
                <a:gd name="T64" fmla="*/ 55 w 84"/>
                <a:gd name="T65" fmla="*/ 14 h 81"/>
                <a:gd name="T66" fmla="*/ 57 w 84"/>
                <a:gd name="T67" fmla="*/ 17 h 81"/>
                <a:gd name="T68" fmla="*/ 59 w 84"/>
                <a:gd name="T69" fmla="*/ 25 h 81"/>
                <a:gd name="T70" fmla="*/ 69 w 84"/>
                <a:gd name="T71" fmla="*/ 29 h 81"/>
                <a:gd name="T72" fmla="*/ 77 w 84"/>
                <a:gd name="T73" fmla="*/ 28 h 81"/>
                <a:gd name="T74" fmla="*/ 82 w 84"/>
                <a:gd name="T75" fmla="*/ 23 h 81"/>
                <a:gd name="T76" fmla="*/ 82 w 84"/>
                <a:gd name="T77" fmla="*/ 16 h 81"/>
                <a:gd name="T78" fmla="*/ 81 w 84"/>
                <a:gd name="T79" fmla="*/ 10 h 81"/>
                <a:gd name="T80" fmla="*/ 78 w 84"/>
                <a:gd name="T81" fmla="*/ 8 h 81"/>
                <a:gd name="T82" fmla="*/ 77 w 84"/>
                <a:gd name="T83" fmla="*/ 1 h 81"/>
                <a:gd name="T84" fmla="*/ 74 w 84"/>
                <a:gd name="T85" fmla="*/ 0 h 81"/>
                <a:gd name="T86" fmla="*/ 63 w 84"/>
                <a:gd name="T87" fmla="*/ 1 h 81"/>
                <a:gd name="T88" fmla="*/ 54 w 84"/>
                <a:gd name="T89" fmla="*/ 5 h 81"/>
                <a:gd name="T90" fmla="*/ 49 w 84"/>
                <a:gd name="T91" fmla="*/ 8 h 81"/>
                <a:gd name="T92" fmla="*/ 43 w 84"/>
                <a:gd name="T93" fmla="*/ 9 h 81"/>
                <a:gd name="T94" fmla="*/ 32 w 84"/>
                <a:gd name="T95" fmla="*/ 8 h 81"/>
                <a:gd name="T96" fmla="*/ 30 w 84"/>
                <a:gd name="T97" fmla="*/ 9 h 81"/>
                <a:gd name="T98" fmla="*/ 28 w 84"/>
                <a:gd name="T99" fmla="*/ 13 h 81"/>
                <a:gd name="T100" fmla="*/ 28 w 84"/>
                <a:gd name="T101" fmla="*/ 16 h 81"/>
                <a:gd name="T102" fmla="*/ 34 w 84"/>
                <a:gd name="T103" fmla="*/ 27 h 81"/>
                <a:gd name="T104" fmla="*/ 38 w 84"/>
                <a:gd name="T105" fmla="*/ 32 h 81"/>
                <a:gd name="T106" fmla="*/ 32 w 84"/>
                <a:gd name="T107" fmla="*/ 32 h 81"/>
                <a:gd name="T108" fmla="*/ 24 w 84"/>
                <a:gd name="T109" fmla="*/ 29 h 81"/>
                <a:gd name="T110" fmla="*/ 16 w 84"/>
                <a:gd name="T111" fmla="*/ 28 h 81"/>
                <a:gd name="T112" fmla="*/ 7 w 84"/>
                <a:gd name="T113" fmla="*/ 27 h 81"/>
                <a:gd name="T114" fmla="*/ 3 w 84"/>
                <a:gd name="T115" fmla="*/ 29 h 81"/>
                <a:gd name="T116" fmla="*/ 0 w 84"/>
                <a:gd name="T117" fmla="*/ 37 h 81"/>
                <a:gd name="T118" fmla="*/ 0 w 84"/>
                <a:gd name="T119" fmla="*/ 44 h 81"/>
                <a:gd name="T120" fmla="*/ 4 w 84"/>
                <a:gd name="T121" fmla="*/ 48 h 81"/>
                <a:gd name="T122" fmla="*/ 4 w 84"/>
                <a:gd name="T123" fmla="*/ 52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4" h="81">
                  <a:moveTo>
                    <a:pt x="4" y="52"/>
                  </a:moveTo>
                  <a:lnTo>
                    <a:pt x="4" y="52"/>
                  </a:lnTo>
                  <a:lnTo>
                    <a:pt x="3" y="52"/>
                  </a:lnTo>
                  <a:lnTo>
                    <a:pt x="3" y="54"/>
                  </a:lnTo>
                  <a:lnTo>
                    <a:pt x="3" y="54"/>
                  </a:lnTo>
                  <a:lnTo>
                    <a:pt x="3" y="54"/>
                  </a:lnTo>
                  <a:lnTo>
                    <a:pt x="4" y="55"/>
                  </a:lnTo>
                  <a:lnTo>
                    <a:pt x="4" y="55"/>
                  </a:lnTo>
                  <a:lnTo>
                    <a:pt x="4" y="56"/>
                  </a:lnTo>
                  <a:lnTo>
                    <a:pt x="7" y="58"/>
                  </a:lnTo>
                  <a:lnTo>
                    <a:pt x="9" y="60"/>
                  </a:lnTo>
                  <a:lnTo>
                    <a:pt x="11" y="62"/>
                  </a:lnTo>
                  <a:lnTo>
                    <a:pt x="11" y="63"/>
                  </a:lnTo>
                  <a:lnTo>
                    <a:pt x="12" y="63"/>
                  </a:lnTo>
                  <a:lnTo>
                    <a:pt x="14" y="63"/>
                  </a:lnTo>
                  <a:lnTo>
                    <a:pt x="14" y="63"/>
                  </a:lnTo>
                  <a:lnTo>
                    <a:pt x="14" y="63"/>
                  </a:lnTo>
                  <a:lnTo>
                    <a:pt x="14" y="63"/>
                  </a:lnTo>
                  <a:lnTo>
                    <a:pt x="14" y="64"/>
                  </a:lnTo>
                  <a:lnTo>
                    <a:pt x="15" y="64"/>
                  </a:lnTo>
                  <a:lnTo>
                    <a:pt x="15" y="66"/>
                  </a:lnTo>
                  <a:lnTo>
                    <a:pt x="14" y="67"/>
                  </a:lnTo>
                  <a:lnTo>
                    <a:pt x="14" y="69"/>
                  </a:lnTo>
                  <a:lnTo>
                    <a:pt x="14" y="69"/>
                  </a:lnTo>
                  <a:lnTo>
                    <a:pt x="12" y="70"/>
                  </a:lnTo>
                  <a:lnTo>
                    <a:pt x="12" y="70"/>
                  </a:lnTo>
                  <a:lnTo>
                    <a:pt x="12" y="70"/>
                  </a:lnTo>
                  <a:lnTo>
                    <a:pt x="12" y="71"/>
                  </a:lnTo>
                  <a:lnTo>
                    <a:pt x="14" y="71"/>
                  </a:lnTo>
                  <a:lnTo>
                    <a:pt x="14" y="73"/>
                  </a:lnTo>
                  <a:lnTo>
                    <a:pt x="15" y="74"/>
                  </a:lnTo>
                  <a:lnTo>
                    <a:pt x="16" y="75"/>
                  </a:lnTo>
                  <a:lnTo>
                    <a:pt x="18" y="75"/>
                  </a:lnTo>
                  <a:lnTo>
                    <a:pt x="20" y="77"/>
                  </a:lnTo>
                  <a:lnTo>
                    <a:pt x="22" y="77"/>
                  </a:lnTo>
                  <a:lnTo>
                    <a:pt x="23" y="77"/>
                  </a:lnTo>
                  <a:lnTo>
                    <a:pt x="24" y="77"/>
                  </a:lnTo>
                  <a:lnTo>
                    <a:pt x="27" y="77"/>
                  </a:lnTo>
                  <a:lnTo>
                    <a:pt x="28" y="78"/>
                  </a:lnTo>
                  <a:lnTo>
                    <a:pt x="30" y="78"/>
                  </a:lnTo>
                  <a:lnTo>
                    <a:pt x="31" y="79"/>
                  </a:lnTo>
                  <a:lnTo>
                    <a:pt x="32" y="79"/>
                  </a:lnTo>
                  <a:lnTo>
                    <a:pt x="32" y="79"/>
                  </a:lnTo>
                  <a:lnTo>
                    <a:pt x="34" y="81"/>
                  </a:lnTo>
                  <a:lnTo>
                    <a:pt x="35" y="81"/>
                  </a:lnTo>
                  <a:lnTo>
                    <a:pt x="36" y="81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9" y="81"/>
                  </a:lnTo>
                  <a:lnTo>
                    <a:pt x="42" y="79"/>
                  </a:lnTo>
                  <a:lnTo>
                    <a:pt x="45" y="79"/>
                  </a:lnTo>
                  <a:lnTo>
                    <a:pt x="46" y="78"/>
                  </a:lnTo>
                  <a:lnTo>
                    <a:pt x="47" y="78"/>
                  </a:lnTo>
                  <a:lnTo>
                    <a:pt x="49" y="78"/>
                  </a:lnTo>
                  <a:lnTo>
                    <a:pt x="49" y="77"/>
                  </a:lnTo>
                  <a:lnTo>
                    <a:pt x="49" y="77"/>
                  </a:lnTo>
                  <a:lnTo>
                    <a:pt x="50" y="75"/>
                  </a:lnTo>
                  <a:lnTo>
                    <a:pt x="50" y="75"/>
                  </a:lnTo>
                  <a:lnTo>
                    <a:pt x="50" y="74"/>
                  </a:lnTo>
                  <a:lnTo>
                    <a:pt x="51" y="74"/>
                  </a:lnTo>
                  <a:lnTo>
                    <a:pt x="51" y="73"/>
                  </a:lnTo>
                  <a:lnTo>
                    <a:pt x="51" y="71"/>
                  </a:lnTo>
                  <a:lnTo>
                    <a:pt x="50" y="70"/>
                  </a:lnTo>
                  <a:lnTo>
                    <a:pt x="50" y="70"/>
                  </a:lnTo>
                  <a:lnTo>
                    <a:pt x="50" y="69"/>
                  </a:lnTo>
                  <a:lnTo>
                    <a:pt x="50" y="69"/>
                  </a:lnTo>
                  <a:lnTo>
                    <a:pt x="49" y="69"/>
                  </a:lnTo>
                  <a:lnTo>
                    <a:pt x="49" y="67"/>
                  </a:lnTo>
                  <a:lnTo>
                    <a:pt x="49" y="67"/>
                  </a:lnTo>
                  <a:lnTo>
                    <a:pt x="47" y="67"/>
                  </a:lnTo>
                  <a:lnTo>
                    <a:pt x="47" y="67"/>
                  </a:lnTo>
                  <a:lnTo>
                    <a:pt x="47" y="67"/>
                  </a:lnTo>
                  <a:lnTo>
                    <a:pt x="47" y="67"/>
                  </a:lnTo>
                  <a:lnTo>
                    <a:pt x="47" y="66"/>
                  </a:lnTo>
                  <a:lnTo>
                    <a:pt x="47" y="66"/>
                  </a:lnTo>
                  <a:lnTo>
                    <a:pt x="47" y="66"/>
                  </a:lnTo>
                  <a:lnTo>
                    <a:pt x="47" y="64"/>
                  </a:lnTo>
                  <a:lnTo>
                    <a:pt x="47" y="64"/>
                  </a:lnTo>
                  <a:lnTo>
                    <a:pt x="49" y="64"/>
                  </a:lnTo>
                  <a:lnTo>
                    <a:pt x="49" y="64"/>
                  </a:lnTo>
                  <a:lnTo>
                    <a:pt x="50" y="63"/>
                  </a:lnTo>
                  <a:lnTo>
                    <a:pt x="51" y="63"/>
                  </a:lnTo>
                  <a:lnTo>
                    <a:pt x="53" y="63"/>
                  </a:lnTo>
                  <a:lnTo>
                    <a:pt x="54" y="63"/>
                  </a:lnTo>
                  <a:lnTo>
                    <a:pt x="55" y="63"/>
                  </a:lnTo>
                  <a:lnTo>
                    <a:pt x="57" y="63"/>
                  </a:lnTo>
                  <a:lnTo>
                    <a:pt x="58" y="62"/>
                  </a:lnTo>
                  <a:lnTo>
                    <a:pt x="58" y="62"/>
                  </a:lnTo>
                  <a:lnTo>
                    <a:pt x="59" y="59"/>
                  </a:lnTo>
                  <a:lnTo>
                    <a:pt x="61" y="58"/>
                  </a:lnTo>
                  <a:lnTo>
                    <a:pt x="62" y="55"/>
                  </a:lnTo>
                  <a:lnTo>
                    <a:pt x="63" y="52"/>
                  </a:lnTo>
                  <a:lnTo>
                    <a:pt x="65" y="51"/>
                  </a:lnTo>
                  <a:lnTo>
                    <a:pt x="66" y="48"/>
                  </a:lnTo>
                  <a:lnTo>
                    <a:pt x="68" y="47"/>
                  </a:lnTo>
                  <a:lnTo>
                    <a:pt x="69" y="46"/>
                  </a:lnTo>
                  <a:lnTo>
                    <a:pt x="70" y="46"/>
                  </a:lnTo>
                  <a:lnTo>
                    <a:pt x="70" y="46"/>
                  </a:lnTo>
                  <a:lnTo>
                    <a:pt x="70" y="46"/>
                  </a:lnTo>
                  <a:lnTo>
                    <a:pt x="70" y="46"/>
                  </a:lnTo>
                  <a:lnTo>
                    <a:pt x="70" y="46"/>
                  </a:lnTo>
                  <a:lnTo>
                    <a:pt x="70" y="46"/>
                  </a:lnTo>
                  <a:lnTo>
                    <a:pt x="70" y="47"/>
                  </a:lnTo>
                  <a:lnTo>
                    <a:pt x="70" y="47"/>
                  </a:lnTo>
                  <a:lnTo>
                    <a:pt x="72" y="47"/>
                  </a:lnTo>
                  <a:lnTo>
                    <a:pt x="72" y="47"/>
                  </a:lnTo>
                  <a:lnTo>
                    <a:pt x="73" y="47"/>
                  </a:lnTo>
                  <a:lnTo>
                    <a:pt x="74" y="47"/>
                  </a:lnTo>
                  <a:lnTo>
                    <a:pt x="74" y="46"/>
                  </a:lnTo>
                  <a:lnTo>
                    <a:pt x="76" y="44"/>
                  </a:lnTo>
                  <a:lnTo>
                    <a:pt x="76" y="44"/>
                  </a:lnTo>
                  <a:lnTo>
                    <a:pt x="76" y="43"/>
                  </a:lnTo>
                  <a:lnTo>
                    <a:pt x="77" y="41"/>
                  </a:lnTo>
                  <a:lnTo>
                    <a:pt x="78" y="40"/>
                  </a:lnTo>
                  <a:lnTo>
                    <a:pt x="78" y="39"/>
                  </a:lnTo>
                  <a:lnTo>
                    <a:pt x="80" y="37"/>
                  </a:lnTo>
                  <a:lnTo>
                    <a:pt x="81" y="36"/>
                  </a:lnTo>
                  <a:lnTo>
                    <a:pt x="82" y="35"/>
                  </a:lnTo>
                  <a:lnTo>
                    <a:pt x="82" y="33"/>
                  </a:lnTo>
                  <a:lnTo>
                    <a:pt x="82" y="33"/>
                  </a:lnTo>
                  <a:lnTo>
                    <a:pt x="82" y="32"/>
                  </a:lnTo>
                  <a:lnTo>
                    <a:pt x="82" y="32"/>
                  </a:lnTo>
                  <a:lnTo>
                    <a:pt x="81" y="32"/>
                  </a:lnTo>
                  <a:lnTo>
                    <a:pt x="81" y="32"/>
                  </a:lnTo>
                  <a:lnTo>
                    <a:pt x="81" y="32"/>
                  </a:lnTo>
                  <a:lnTo>
                    <a:pt x="80" y="32"/>
                  </a:lnTo>
                  <a:lnTo>
                    <a:pt x="80" y="32"/>
                  </a:lnTo>
                  <a:lnTo>
                    <a:pt x="77" y="33"/>
                  </a:lnTo>
                  <a:lnTo>
                    <a:pt x="76" y="33"/>
                  </a:lnTo>
                  <a:lnTo>
                    <a:pt x="74" y="33"/>
                  </a:lnTo>
                  <a:lnTo>
                    <a:pt x="73" y="33"/>
                  </a:lnTo>
                  <a:lnTo>
                    <a:pt x="70" y="33"/>
                  </a:lnTo>
                  <a:lnTo>
                    <a:pt x="69" y="33"/>
                  </a:lnTo>
                  <a:lnTo>
                    <a:pt x="66" y="33"/>
                  </a:lnTo>
                  <a:lnTo>
                    <a:pt x="63" y="32"/>
                  </a:lnTo>
                  <a:lnTo>
                    <a:pt x="61" y="32"/>
                  </a:lnTo>
                  <a:lnTo>
                    <a:pt x="59" y="31"/>
                  </a:lnTo>
                  <a:lnTo>
                    <a:pt x="58" y="31"/>
                  </a:lnTo>
                  <a:lnTo>
                    <a:pt x="57" y="29"/>
                  </a:lnTo>
                  <a:lnTo>
                    <a:pt x="57" y="29"/>
                  </a:lnTo>
                  <a:lnTo>
                    <a:pt x="55" y="28"/>
                  </a:lnTo>
                  <a:lnTo>
                    <a:pt x="54" y="27"/>
                  </a:lnTo>
                  <a:lnTo>
                    <a:pt x="53" y="25"/>
                  </a:lnTo>
                  <a:lnTo>
                    <a:pt x="51" y="24"/>
                  </a:lnTo>
                  <a:lnTo>
                    <a:pt x="50" y="24"/>
                  </a:lnTo>
                  <a:lnTo>
                    <a:pt x="50" y="24"/>
                  </a:lnTo>
                  <a:lnTo>
                    <a:pt x="49" y="23"/>
                  </a:lnTo>
                  <a:lnTo>
                    <a:pt x="49" y="23"/>
                  </a:lnTo>
                  <a:lnTo>
                    <a:pt x="49" y="21"/>
                  </a:lnTo>
                  <a:lnTo>
                    <a:pt x="49" y="21"/>
                  </a:lnTo>
                  <a:lnTo>
                    <a:pt x="47" y="20"/>
                  </a:lnTo>
                  <a:lnTo>
                    <a:pt x="47" y="20"/>
                  </a:lnTo>
                  <a:lnTo>
                    <a:pt x="47" y="19"/>
                  </a:lnTo>
                  <a:lnTo>
                    <a:pt x="47" y="19"/>
                  </a:lnTo>
                  <a:lnTo>
                    <a:pt x="49" y="17"/>
                  </a:lnTo>
                  <a:lnTo>
                    <a:pt x="49" y="16"/>
                  </a:lnTo>
                  <a:lnTo>
                    <a:pt x="49" y="16"/>
                  </a:lnTo>
                  <a:lnTo>
                    <a:pt x="50" y="16"/>
                  </a:lnTo>
                  <a:lnTo>
                    <a:pt x="51" y="14"/>
                  </a:lnTo>
                  <a:lnTo>
                    <a:pt x="51" y="14"/>
                  </a:lnTo>
                  <a:lnTo>
                    <a:pt x="53" y="14"/>
                  </a:lnTo>
                  <a:lnTo>
                    <a:pt x="53" y="13"/>
                  </a:lnTo>
                  <a:lnTo>
                    <a:pt x="54" y="13"/>
                  </a:lnTo>
                  <a:lnTo>
                    <a:pt x="54" y="13"/>
                  </a:lnTo>
                  <a:lnTo>
                    <a:pt x="55" y="14"/>
                  </a:lnTo>
                  <a:lnTo>
                    <a:pt x="55" y="14"/>
                  </a:lnTo>
                  <a:lnTo>
                    <a:pt x="57" y="14"/>
                  </a:lnTo>
                  <a:lnTo>
                    <a:pt x="57" y="16"/>
                  </a:lnTo>
                  <a:lnTo>
                    <a:pt x="57" y="16"/>
                  </a:lnTo>
                  <a:lnTo>
                    <a:pt x="57" y="17"/>
                  </a:lnTo>
                  <a:lnTo>
                    <a:pt x="57" y="20"/>
                  </a:lnTo>
                  <a:lnTo>
                    <a:pt x="58" y="21"/>
                  </a:lnTo>
                  <a:lnTo>
                    <a:pt x="58" y="23"/>
                  </a:lnTo>
                  <a:lnTo>
                    <a:pt x="59" y="24"/>
                  </a:lnTo>
                  <a:lnTo>
                    <a:pt x="59" y="25"/>
                  </a:lnTo>
                  <a:lnTo>
                    <a:pt x="61" y="27"/>
                  </a:lnTo>
                  <a:lnTo>
                    <a:pt x="63" y="28"/>
                  </a:lnTo>
                  <a:lnTo>
                    <a:pt x="65" y="29"/>
                  </a:lnTo>
                  <a:lnTo>
                    <a:pt x="66" y="29"/>
                  </a:lnTo>
                  <a:lnTo>
                    <a:pt x="69" y="29"/>
                  </a:lnTo>
                  <a:lnTo>
                    <a:pt x="70" y="31"/>
                  </a:lnTo>
                  <a:lnTo>
                    <a:pt x="72" y="31"/>
                  </a:lnTo>
                  <a:lnTo>
                    <a:pt x="74" y="29"/>
                  </a:lnTo>
                  <a:lnTo>
                    <a:pt x="76" y="29"/>
                  </a:lnTo>
                  <a:lnTo>
                    <a:pt x="77" y="28"/>
                  </a:lnTo>
                  <a:lnTo>
                    <a:pt x="80" y="27"/>
                  </a:lnTo>
                  <a:lnTo>
                    <a:pt x="82" y="24"/>
                  </a:lnTo>
                  <a:lnTo>
                    <a:pt x="82" y="24"/>
                  </a:lnTo>
                  <a:lnTo>
                    <a:pt x="82" y="23"/>
                  </a:lnTo>
                  <a:lnTo>
                    <a:pt x="82" y="23"/>
                  </a:lnTo>
                  <a:lnTo>
                    <a:pt x="84" y="21"/>
                  </a:lnTo>
                  <a:lnTo>
                    <a:pt x="84" y="20"/>
                  </a:lnTo>
                  <a:lnTo>
                    <a:pt x="84" y="19"/>
                  </a:lnTo>
                  <a:lnTo>
                    <a:pt x="84" y="17"/>
                  </a:lnTo>
                  <a:lnTo>
                    <a:pt x="82" y="16"/>
                  </a:lnTo>
                  <a:lnTo>
                    <a:pt x="82" y="13"/>
                  </a:lnTo>
                  <a:lnTo>
                    <a:pt x="81" y="12"/>
                  </a:lnTo>
                  <a:lnTo>
                    <a:pt x="81" y="10"/>
                  </a:lnTo>
                  <a:lnTo>
                    <a:pt x="81" y="10"/>
                  </a:lnTo>
                  <a:lnTo>
                    <a:pt x="81" y="10"/>
                  </a:lnTo>
                  <a:lnTo>
                    <a:pt x="80" y="10"/>
                  </a:lnTo>
                  <a:lnTo>
                    <a:pt x="80" y="9"/>
                  </a:lnTo>
                  <a:lnTo>
                    <a:pt x="78" y="9"/>
                  </a:lnTo>
                  <a:lnTo>
                    <a:pt x="78" y="8"/>
                  </a:lnTo>
                  <a:lnTo>
                    <a:pt x="78" y="8"/>
                  </a:lnTo>
                  <a:lnTo>
                    <a:pt x="77" y="6"/>
                  </a:lnTo>
                  <a:lnTo>
                    <a:pt x="77" y="5"/>
                  </a:lnTo>
                  <a:lnTo>
                    <a:pt x="77" y="4"/>
                  </a:lnTo>
                  <a:lnTo>
                    <a:pt x="77" y="2"/>
                  </a:lnTo>
                  <a:lnTo>
                    <a:pt x="77" y="1"/>
                  </a:lnTo>
                  <a:lnTo>
                    <a:pt x="77" y="1"/>
                  </a:lnTo>
                  <a:lnTo>
                    <a:pt x="77" y="1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3" y="0"/>
                  </a:lnTo>
                  <a:lnTo>
                    <a:pt x="70" y="0"/>
                  </a:lnTo>
                  <a:lnTo>
                    <a:pt x="66" y="0"/>
                  </a:lnTo>
                  <a:lnTo>
                    <a:pt x="63" y="1"/>
                  </a:lnTo>
                  <a:lnTo>
                    <a:pt x="61" y="1"/>
                  </a:lnTo>
                  <a:lnTo>
                    <a:pt x="58" y="2"/>
                  </a:lnTo>
                  <a:lnTo>
                    <a:pt x="55" y="2"/>
                  </a:lnTo>
                  <a:lnTo>
                    <a:pt x="54" y="4"/>
                  </a:lnTo>
                  <a:lnTo>
                    <a:pt x="54" y="5"/>
                  </a:lnTo>
                  <a:lnTo>
                    <a:pt x="53" y="5"/>
                  </a:lnTo>
                  <a:lnTo>
                    <a:pt x="51" y="5"/>
                  </a:lnTo>
                  <a:lnTo>
                    <a:pt x="51" y="6"/>
                  </a:lnTo>
                  <a:lnTo>
                    <a:pt x="50" y="6"/>
                  </a:lnTo>
                  <a:lnTo>
                    <a:pt x="49" y="8"/>
                  </a:lnTo>
                  <a:lnTo>
                    <a:pt x="47" y="8"/>
                  </a:lnTo>
                  <a:lnTo>
                    <a:pt x="47" y="8"/>
                  </a:lnTo>
                  <a:lnTo>
                    <a:pt x="46" y="8"/>
                  </a:lnTo>
                  <a:lnTo>
                    <a:pt x="45" y="9"/>
                  </a:lnTo>
                  <a:lnTo>
                    <a:pt x="43" y="9"/>
                  </a:lnTo>
                  <a:lnTo>
                    <a:pt x="41" y="8"/>
                  </a:lnTo>
                  <a:lnTo>
                    <a:pt x="38" y="8"/>
                  </a:lnTo>
                  <a:lnTo>
                    <a:pt x="35" y="8"/>
                  </a:lnTo>
                  <a:lnTo>
                    <a:pt x="34" y="8"/>
                  </a:lnTo>
                  <a:lnTo>
                    <a:pt x="32" y="8"/>
                  </a:lnTo>
                  <a:lnTo>
                    <a:pt x="32" y="8"/>
                  </a:lnTo>
                  <a:lnTo>
                    <a:pt x="31" y="8"/>
                  </a:lnTo>
                  <a:lnTo>
                    <a:pt x="30" y="9"/>
                  </a:lnTo>
                  <a:lnTo>
                    <a:pt x="30" y="9"/>
                  </a:lnTo>
                  <a:lnTo>
                    <a:pt x="30" y="9"/>
                  </a:lnTo>
                  <a:lnTo>
                    <a:pt x="30" y="10"/>
                  </a:lnTo>
                  <a:lnTo>
                    <a:pt x="30" y="10"/>
                  </a:lnTo>
                  <a:lnTo>
                    <a:pt x="30" y="12"/>
                  </a:lnTo>
                  <a:lnTo>
                    <a:pt x="28" y="13"/>
                  </a:lnTo>
                  <a:lnTo>
                    <a:pt x="28" y="13"/>
                  </a:lnTo>
                  <a:lnTo>
                    <a:pt x="28" y="14"/>
                  </a:lnTo>
                  <a:lnTo>
                    <a:pt x="28" y="14"/>
                  </a:lnTo>
                  <a:lnTo>
                    <a:pt x="28" y="14"/>
                  </a:lnTo>
                  <a:lnTo>
                    <a:pt x="28" y="16"/>
                  </a:lnTo>
                  <a:lnTo>
                    <a:pt x="28" y="16"/>
                  </a:lnTo>
                  <a:lnTo>
                    <a:pt x="28" y="19"/>
                  </a:lnTo>
                  <a:lnTo>
                    <a:pt x="30" y="20"/>
                  </a:lnTo>
                  <a:lnTo>
                    <a:pt x="31" y="23"/>
                  </a:lnTo>
                  <a:lnTo>
                    <a:pt x="32" y="24"/>
                  </a:lnTo>
                  <a:lnTo>
                    <a:pt x="34" y="27"/>
                  </a:lnTo>
                  <a:lnTo>
                    <a:pt x="35" y="28"/>
                  </a:lnTo>
                  <a:lnTo>
                    <a:pt x="36" y="29"/>
                  </a:lnTo>
                  <a:lnTo>
                    <a:pt x="36" y="31"/>
                  </a:lnTo>
                  <a:lnTo>
                    <a:pt x="38" y="31"/>
                  </a:lnTo>
                  <a:lnTo>
                    <a:pt x="38" y="32"/>
                  </a:lnTo>
                  <a:lnTo>
                    <a:pt x="36" y="32"/>
                  </a:lnTo>
                  <a:lnTo>
                    <a:pt x="36" y="32"/>
                  </a:lnTo>
                  <a:lnTo>
                    <a:pt x="35" y="32"/>
                  </a:lnTo>
                  <a:lnTo>
                    <a:pt x="35" y="32"/>
                  </a:lnTo>
                  <a:lnTo>
                    <a:pt x="32" y="32"/>
                  </a:lnTo>
                  <a:lnTo>
                    <a:pt x="30" y="31"/>
                  </a:lnTo>
                  <a:lnTo>
                    <a:pt x="28" y="31"/>
                  </a:lnTo>
                  <a:lnTo>
                    <a:pt x="27" y="29"/>
                  </a:lnTo>
                  <a:lnTo>
                    <a:pt x="26" y="29"/>
                  </a:lnTo>
                  <a:lnTo>
                    <a:pt x="24" y="29"/>
                  </a:lnTo>
                  <a:lnTo>
                    <a:pt x="23" y="31"/>
                  </a:lnTo>
                  <a:lnTo>
                    <a:pt x="22" y="29"/>
                  </a:lnTo>
                  <a:lnTo>
                    <a:pt x="20" y="29"/>
                  </a:lnTo>
                  <a:lnTo>
                    <a:pt x="18" y="28"/>
                  </a:lnTo>
                  <a:lnTo>
                    <a:pt x="16" y="28"/>
                  </a:lnTo>
                  <a:lnTo>
                    <a:pt x="14" y="28"/>
                  </a:lnTo>
                  <a:lnTo>
                    <a:pt x="11" y="27"/>
                  </a:lnTo>
                  <a:lnTo>
                    <a:pt x="8" y="27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5" y="28"/>
                  </a:lnTo>
                  <a:lnTo>
                    <a:pt x="4" y="28"/>
                  </a:lnTo>
                  <a:lnTo>
                    <a:pt x="4" y="28"/>
                  </a:lnTo>
                  <a:lnTo>
                    <a:pt x="3" y="28"/>
                  </a:lnTo>
                  <a:lnTo>
                    <a:pt x="3" y="29"/>
                  </a:lnTo>
                  <a:lnTo>
                    <a:pt x="3" y="29"/>
                  </a:lnTo>
                  <a:lnTo>
                    <a:pt x="1" y="31"/>
                  </a:lnTo>
                  <a:lnTo>
                    <a:pt x="1" y="33"/>
                  </a:lnTo>
                  <a:lnTo>
                    <a:pt x="0" y="36"/>
                  </a:lnTo>
                  <a:lnTo>
                    <a:pt x="0" y="37"/>
                  </a:lnTo>
                  <a:lnTo>
                    <a:pt x="0" y="39"/>
                  </a:lnTo>
                  <a:lnTo>
                    <a:pt x="0" y="40"/>
                  </a:lnTo>
                  <a:lnTo>
                    <a:pt x="0" y="41"/>
                  </a:lnTo>
                  <a:lnTo>
                    <a:pt x="0" y="43"/>
                  </a:lnTo>
                  <a:lnTo>
                    <a:pt x="0" y="44"/>
                  </a:lnTo>
                  <a:lnTo>
                    <a:pt x="1" y="46"/>
                  </a:lnTo>
                  <a:lnTo>
                    <a:pt x="1" y="47"/>
                  </a:lnTo>
                  <a:lnTo>
                    <a:pt x="3" y="47"/>
                  </a:lnTo>
                  <a:lnTo>
                    <a:pt x="3" y="48"/>
                  </a:lnTo>
                  <a:lnTo>
                    <a:pt x="4" y="48"/>
                  </a:lnTo>
                  <a:lnTo>
                    <a:pt x="4" y="50"/>
                  </a:lnTo>
                  <a:lnTo>
                    <a:pt x="4" y="50"/>
                  </a:lnTo>
                  <a:lnTo>
                    <a:pt x="4" y="51"/>
                  </a:lnTo>
                  <a:lnTo>
                    <a:pt x="4" y="51"/>
                  </a:lnTo>
                  <a:lnTo>
                    <a:pt x="4" y="52"/>
                  </a:lnTo>
                  <a:lnTo>
                    <a:pt x="4" y="52"/>
                  </a:lnTo>
                  <a:lnTo>
                    <a:pt x="4" y="52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116" name="Freeform 126"/>
            <p:cNvSpPr>
              <a:spLocks/>
            </p:cNvSpPr>
            <p:nvPr/>
          </p:nvSpPr>
          <p:spPr bwMode="auto">
            <a:xfrm>
              <a:off x="7264665" y="2523792"/>
              <a:ext cx="29273" cy="29273"/>
            </a:xfrm>
            <a:custGeom>
              <a:avLst/>
              <a:gdLst>
                <a:gd name="T0" fmla="*/ 1 w 13"/>
                <a:gd name="T1" fmla="*/ 3 h 13"/>
                <a:gd name="T2" fmla="*/ 1 w 13"/>
                <a:gd name="T3" fmla="*/ 4 h 13"/>
                <a:gd name="T4" fmla="*/ 1 w 13"/>
                <a:gd name="T5" fmla="*/ 5 h 13"/>
                <a:gd name="T6" fmla="*/ 0 w 13"/>
                <a:gd name="T7" fmla="*/ 7 h 13"/>
                <a:gd name="T8" fmla="*/ 1 w 13"/>
                <a:gd name="T9" fmla="*/ 8 h 13"/>
                <a:gd name="T10" fmla="*/ 1 w 13"/>
                <a:gd name="T11" fmla="*/ 8 h 13"/>
                <a:gd name="T12" fmla="*/ 3 w 13"/>
                <a:gd name="T13" fmla="*/ 9 h 13"/>
                <a:gd name="T14" fmla="*/ 3 w 13"/>
                <a:gd name="T15" fmla="*/ 11 h 13"/>
                <a:gd name="T16" fmla="*/ 4 w 13"/>
                <a:gd name="T17" fmla="*/ 12 h 13"/>
                <a:gd name="T18" fmla="*/ 5 w 13"/>
                <a:gd name="T19" fmla="*/ 12 h 13"/>
                <a:gd name="T20" fmla="*/ 7 w 13"/>
                <a:gd name="T21" fmla="*/ 13 h 13"/>
                <a:gd name="T22" fmla="*/ 8 w 13"/>
                <a:gd name="T23" fmla="*/ 13 h 13"/>
                <a:gd name="T24" fmla="*/ 9 w 13"/>
                <a:gd name="T25" fmla="*/ 13 h 13"/>
                <a:gd name="T26" fmla="*/ 9 w 13"/>
                <a:gd name="T27" fmla="*/ 13 h 13"/>
                <a:gd name="T28" fmla="*/ 11 w 13"/>
                <a:gd name="T29" fmla="*/ 13 h 13"/>
                <a:gd name="T30" fmla="*/ 12 w 13"/>
                <a:gd name="T31" fmla="*/ 13 h 13"/>
                <a:gd name="T32" fmla="*/ 12 w 13"/>
                <a:gd name="T33" fmla="*/ 13 h 13"/>
                <a:gd name="T34" fmla="*/ 12 w 13"/>
                <a:gd name="T35" fmla="*/ 13 h 13"/>
                <a:gd name="T36" fmla="*/ 13 w 13"/>
                <a:gd name="T37" fmla="*/ 12 h 13"/>
                <a:gd name="T38" fmla="*/ 13 w 13"/>
                <a:gd name="T39" fmla="*/ 12 h 13"/>
                <a:gd name="T40" fmla="*/ 13 w 13"/>
                <a:gd name="T41" fmla="*/ 12 h 13"/>
                <a:gd name="T42" fmla="*/ 13 w 13"/>
                <a:gd name="T43" fmla="*/ 9 h 13"/>
                <a:gd name="T44" fmla="*/ 13 w 13"/>
                <a:gd name="T45" fmla="*/ 8 h 13"/>
                <a:gd name="T46" fmla="*/ 13 w 13"/>
                <a:gd name="T47" fmla="*/ 8 h 13"/>
                <a:gd name="T48" fmla="*/ 13 w 13"/>
                <a:gd name="T49" fmla="*/ 7 h 13"/>
                <a:gd name="T50" fmla="*/ 13 w 13"/>
                <a:gd name="T51" fmla="*/ 5 h 13"/>
                <a:gd name="T52" fmla="*/ 13 w 13"/>
                <a:gd name="T53" fmla="*/ 4 h 13"/>
                <a:gd name="T54" fmla="*/ 12 w 13"/>
                <a:gd name="T55" fmla="*/ 3 h 13"/>
                <a:gd name="T56" fmla="*/ 11 w 13"/>
                <a:gd name="T57" fmla="*/ 3 h 13"/>
                <a:gd name="T58" fmla="*/ 9 w 13"/>
                <a:gd name="T59" fmla="*/ 1 h 13"/>
                <a:gd name="T60" fmla="*/ 8 w 13"/>
                <a:gd name="T61" fmla="*/ 0 h 13"/>
                <a:gd name="T62" fmla="*/ 7 w 13"/>
                <a:gd name="T63" fmla="*/ 0 h 13"/>
                <a:gd name="T64" fmla="*/ 5 w 13"/>
                <a:gd name="T65" fmla="*/ 0 h 13"/>
                <a:gd name="T66" fmla="*/ 5 w 13"/>
                <a:gd name="T67" fmla="*/ 0 h 13"/>
                <a:gd name="T68" fmla="*/ 4 w 13"/>
                <a:gd name="T69" fmla="*/ 0 h 13"/>
                <a:gd name="T70" fmla="*/ 3 w 13"/>
                <a:gd name="T71" fmla="*/ 1 h 13"/>
                <a:gd name="T72" fmla="*/ 1 w 13"/>
                <a:gd name="T73" fmla="*/ 3 h 13"/>
                <a:gd name="T74" fmla="*/ 1 w 13"/>
                <a:gd name="T75" fmla="*/ 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3" h="13">
                  <a:moveTo>
                    <a:pt x="1" y="3"/>
                  </a:moveTo>
                  <a:lnTo>
                    <a:pt x="1" y="4"/>
                  </a:lnTo>
                  <a:lnTo>
                    <a:pt x="1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1" y="8"/>
                  </a:lnTo>
                  <a:lnTo>
                    <a:pt x="3" y="9"/>
                  </a:lnTo>
                  <a:lnTo>
                    <a:pt x="3" y="11"/>
                  </a:lnTo>
                  <a:lnTo>
                    <a:pt x="4" y="12"/>
                  </a:lnTo>
                  <a:lnTo>
                    <a:pt x="5" y="12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9" y="13"/>
                  </a:lnTo>
                  <a:lnTo>
                    <a:pt x="9" y="13"/>
                  </a:lnTo>
                  <a:lnTo>
                    <a:pt x="11" y="13"/>
                  </a:lnTo>
                  <a:lnTo>
                    <a:pt x="12" y="13"/>
                  </a:lnTo>
                  <a:lnTo>
                    <a:pt x="12" y="13"/>
                  </a:lnTo>
                  <a:lnTo>
                    <a:pt x="12" y="13"/>
                  </a:lnTo>
                  <a:lnTo>
                    <a:pt x="13" y="12"/>
                  </a:lnTo>
                  <a:lnTo>
                    <a:pt x="13" y="12"/>
                  </a:lnTo>
                  <a:lnTo>
                    <a:pt x="13" y="12"/>
                  </a:lnTo>
                  <a:lnTo>
                    <a:pt x="13" y="9"/>
                  </a:lnTo>
                  <a:lnTo>
                    <a:pt x="13" y="8"/>
                  </a:lnTo>
                  <a:lnTo>
                    <a:pt x="13" y="8"/>
                  </a:lnTo>
                  <a:lnTo>
                    <a:pt x="13" y="7"/>
                  </a:lnTo>
                  <a:lnTo>
                    <a:pt x="13" y="5"/>
                  </a:lnTo>
                  <a:lnTo>
                    <a:pt x="13" y="4"/>
                  </a:lnTo>
                  <a:lnTo>
                    <a:pt x="12" y="3"/>
                  </a:lnTo>
                  <a:lnTo>
                    <a:pt x="11" y="3"/>
                  </a:lnTo>
                  <a:lnTo>
                    <a:pt x="9" y="1"/>
                  </a:lnTo>
                  <a:lnTo>
                    <a:pt x="8" y="0"/>
                  </a:lnTo>
                  <a:lnTo>
                    <a:pt x="7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1"/>
                  </a:lnTo>
                  <a:lnTo>
                    <a:pt x="1" y="3"/>
                  </a:lnTo>
                  <a:lnTo>
                    <a:pt x="1" y="3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117" name="Freeform 127"/>
            <p:cNvSpPr>
              <a:spLocks/>
            </p:cNvSpPr>
            <p:nvPr/>
          </p:nvSpPr>
          <p:spPr bwMode="auto">
            <a:xfrm>
              <a:off x="7309700" y="2523792"/>
              <a:ext cx="87819" cy="63048"/>
            </a:xfrm>
            <a:custGeom>
              <a:avLst/>
              <a:gdLst>
                <a:gd name="T0" fmla="*/ 11 w 39"/>
                <a:gd name="T1" fmla="*/ 27 h 28"/>
                <a:gd name="T2" fmla="*/ 14 w 39"/>
                <a:gd name="T3" fmla="*/ 27 h 28"/>
                <a:gd name="T4" fmla="*/ 16 w 39"/>
                <a:gd name="T5" fmla="*/ 26 h 28"/>
                <a:gd name="T6" fmla="*/ 19 w 39"/>
                <a:gd name="T7" fmla="*/ 24 h 28"/>
                <a:gd name="T8" fmla="*/ 22 w 39"/>
                <a:gd name="T9" fmla="*/ 24 h 28"/>
                <a:gd name="T10" fmla="*/ 25 w 39"/>
                <a:gd name="T11" fmla="*/ 23 h 28"/>
                <a:gd name="T12" fmla="*/ 26 w 39"/>
                <a:gd name="T13" fmla="*/ 22 h 28"/>
                <a:gd name="T14" fmla="*/ 29 w 39"/>
                <a:gd name="T15" fmla="*/ 20 h 28"/>
                <a:gd name="T16" fmla="*/ 30 w 39"/>
                <a:gd name="T17" fmla="*/ 20 h 28"/>
                <a:gd name="T18" fmla="*/ 31 w 39"/>
                <a:gd name="T19" fmla="*/ 19 h 28"/>
                <a:gd name="T20" fmla="*/ 34 w 39"/>
                <a:gd name="T21" fmla="*/ 18 h 28"/>
                <a:gd name="T22" fmla="*/ 35 w 39"/>
                <a:gd name="T23" fmla="*/ 16 h 28"/>
                <a:gd name="T24" fmla="*/ 37 w 39"/>
                <a:gd name="T25" fmla="*/ 15 h 28"/>
                <a:gd name="T26" fmla="*/ 37 w 39"/>
                <a:gd name="T27" fmla="*/ 15 h 28"/>
                <a:gd name="T28" fmla="*/ 38 w 39"/>
                <a:gd name="T29" fmla="*/ 13 h 28"/>
                <a:gd name="T30" fmla="*/ 38 w 39"/>
                <a:gd name="T31" fmla="*/ 13 h 28"/>
                <a:gd name="T32" fmla="*/ 38 w 39"/>
                <a:gd name="T33" fmla="*/ 12 h 28"/>
                <a:gd name="T34" fmla="*/ 39 w 39"/>
                <a:gd name="T35" fmla="*/ 11 h 28"/>
                <a:gd name="T36" fmla="*/ 39 w 39"/>
                <a:gd name="T37" fmla="*/ 11 h 28"/>
                <a:gd name="T38" fmla="*/ 39 w 39"/>
                <a:gd name="T39" fmla="*/ 9 h 28"/>
                <a:gd name="T40" fmla="*/ 38 w 39"/>
                <a:gd name="T41" fmla="*/ 9 h 28"/>
                <a:gd name="T42" fmla="*/ 38 w 39"/>
                <a:gd name="T43" fmla="*/ 7 h 28"/>
                <a:gd name="T44" fmla="*/ 37 w 39"/>
                <a:gd name="T45" fmla="*/ 5 h 28"/>
                <a:gd name="T46" fmla="*/ 35 w 39"/>
                <a:gd name="T47" fmla="*/ 4 h 28"/>
                <a:gd name="T48" fmla="*/ 34 w 39"/>
                <a:gd name="T49" fmla="*/ 3 h 28"/>
                <a:gd name="T50" fmla="*/ 31 w 39"/>
                <a:gd name="T51" fmla="*/ 3 h 28"/>
                <a:gd name="T52" fmla="*/ 30 w 39"/>
                <a:gd name="T53" fmla="*/ 1 h 28"/>
                <a:gd name="T54" fmla="*/ 27 w 39"/>
                <a:gd name="T55" fmla="*/ 1 h 28"/>
                <a:gd name="T56" fmla="*/ 26 w 39"/>
                <a:gd name="T57" fmla="*/ 1 h 28"/>
                <a:gd name="T58" fmla="*/ 23 w 39"/>
                <a:gd name="T59" fmla="*/ 1 h 28"/>
                <a:gd name="T60" fmla="*/ 20 w 39"/>
                <a:gd name="T61" fmla="*/ 1 h 28"/>
                <a:gd name="T62" fmla="*/ 18 w 39"/>
                <a:gd name="T63" fmla="*/ 1 h 28"/>
                <a:gd name="T64" fmla="*/ 15 w 39"/>
                <a:gd name="T65" fmla="*/ 0 h 28"/>
                <a:gd name="T66" fmla="*/ 14 w 39"/>
                <a:gd name="T67" fmla="*/ 0 h 28"/>
                <a:gd name="T68" fmla="*/ 12 w 39"/>
                <a:gd name="T69" fmla="*/ 1 h 28"/>
                <a:gd name="T70" fmla="*/ 11 w 39"/>
                <a:gd name="T71" fmla="*/ 1 h 28"/>
                <a:gd name="T72" fmla="*/ 10 w 39"/>
                <a:gd name="T73" fmla="*/ 1 h 28"/>
                <a:gd name="T74" fmla="*/ 8 w 39"/>
                <a:gd name="T75" fmla="*/ 3 h 28"/>
                <a:gd name="T76" fmla="*/ 6 w 39"/>
                <a:gd name="T77" fmla="*/ 3 h 28"/>
                <a:gd name="T78" fmla="*/ 4 w 39"/>
                <a:gd name="T79" fmla="*/ 4 h 28"/>
                <a:gd name="T80" fmla="*/ 4 w 39"/>
                <a:gd name="T81" fmla="*/ 5 h 28"/>
                <a:gd name="T82" fmla="*/ 3 w 39"/>
                <a:gd name="T83" fmla="*/ 7 h 28"/>
                <a:gd name="T84" fmla="*/ 2 w 39"/>
                <a:gd name="T85" fmla="*/ 8 h 28"/>
                <a:gd name="T86" fmla="*/ 2 w 39"/>
                <a:gd name="T87" fmla="*/ 9 h 28"/>
                <a:gd name="T88" fmla="*/ 2 w 39"/>
                <a:gd name="T89" fmla="*/ 11 h 28"/>
                <a:gd name="T90" fmla="*/ 0 w 39"/>
                <a:gd name="T91" fmla="*/ 12 h 28"/>
                <a:gd name="T92" fmla="*/ 0 w 39"/>
                <a:gd name="T93" fmla="*/ 15 h 28"/>
                <a:gd name="T94" fmla="*/ 0 w 39"/>
                <a:gd name="T95" fmla="*/ 16 h 28"/>
                <a:gd name="T96" fmla="*/ 2 w 39"/>
                <a:gd name="T97" fmla="*/ 18 h 28"/>
                <a:gd name="T98" fmla="*/ 2 w 39"/>
                <a:gd name="T99" fmla="*/ 20 h 28"/>
                <a:gd name="T100" fmla="*/ 3 w 39"/>
                <a:gd name="T101" fmla="*/ 23 h 28"/>
                <a:gd name="T102" fmla="*/ 4 w 39"/>
                <a:gd name="T103" fmla="*/ 24 h 28"/>
                <a:gd name="T104" fmla="*/ 4 w 39"/>
                <a:gd name="T105" fmla="*/ 26 h 28"/>
                <a:gd name="T106" fmla="*/ 6 w 39"/>
                <a:gd name="T107" fmla="*/ 27 h 28"/>
                <a:gd name="T108" fmla="*/ 6 w 39"/>
                <a:gd name="T109" fmla="*/ 27 h 28"/>
                <a:gd name="T110" fmla="*/ 6 w 39"/>
                <a:gd name="T111" fmla="*/ 27 h 28"/>
                <a:gd name="T112" fmla="*/ 7 w 39"/>
                <a:gd name="T113" fmla="*/ 28 h 28"/>
                <a:gd name="T114" fmla="*/ 8 w 39"/>
                <a:gd name="T115" fmla="*/ 28 h 28"/>
                <a:gd name="T116" fmla="*/ 8 w 39"/>
                <a:gd name="T117" fmla="*/ 28 h 28"/>
                <a:gd name="T118" fmla="*/ 10 w 39"/>
                <a:gd name="T119" fmla="*/ 28 h 28"/>
                <a:gd name="T120" fmla="*/ 11 w 39"/>
                <a:gd name="T121" fmla="*/ 27 h 28"/>
                <a:gd name="T122" fmla="*/ 11 w 39"/>
                <a:gd name="T123" fmla="*/ 27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9" h="28">
                  <a:moveTo>
                    <a:pt x="11" y="27"/>
                  </a:moveTo>
                  <a:lnTo>
                    <a:pt x="14" y="27"/>
                  </a:lnTo>
                  <a:lnTo>
                    <a:pt x="16" y="26"/>
                  </a:lnTo>
                  <a:lnTo>
                    <a:pt x="19" y="24"/>
                  </a:lnTo>
                  <a:lnTo>
                    <a:pt x="22" y="24"/>
                  </a:lnTo>
                  <a:lnTo>
                    <a:pt x="25" y="23"/>
                  </a:lnTo>
                  <a:lnTo>
                    <a:pt x="26" y="22"/>
                  </a:lnTo>
                  <a:lnTo>
                    <a:pt x="29" y="20"/>
                  </a:lnTo>
                  <a:lnTo>
                    <a:pt x="30" y="20"/>
                  </a:lnTo>
                  <a:lnTo>
                    <a:pt x="31" y="19"/>
                  </a:lnTo>
                  <a:lnTo>
                    <a:pt x="34" y="18"/>
                  </a:lnTo>
                  <a:lnTo>
                    <a:pt x="35" y="16"/>
                  </a:lnTo>
                  <a:lnTo>
                    <a:pt x="37" y="15"/>
                  </a:lnTo>
                  <a:lnTo>
                    <a:pt x="37" y="15"/>
                  </a:lnTo>
                  <a:lnTo>
                    <a:pt x="38" y="13"/>
                  </a:lnTo>
                  <a:lnTo>
                    <a:pt x="38" y="13"/>
                  </a:lnTo>
                  <a:lnTo>
                    <a:pt x="38" y="12"/>
                  </a:lnTo>
                  <a:lnTo>
                    <a:pt x="39" y="11"/>
                  </a:lnTo>
                  <a:lnTo>
                    <a:pt x="39" y="11"/>
                  </a:lnTo>
                  <a:lnTo>
                    <a:pt x="39" y="9"/>
                  </a:lnTo>
                  <a:lnTo>
                    <a:pt x="38" y="9"/>
                  </a:lnTo>
                  <a:lnTo>
                    <a:pt x="38" y="7"/>
                  </a:lnTo>
                  <a:lnTo>
                    <a:pt x="37" y="5"/>
                  </a:lnTo>
                  <a:lnTo>
                    <a:pt x="35" y="4"/>
                  </a:lnTo>
                  <a:lnTo>
                    <a:pt x="34" y="3"/>
                  </a:lnTo>
                  <a:lnTo>
                    <a:pt x="31" y="3"/>
                  </a:lnTo>
                  <a:lnTo>
                    <a:pt x="30" y="1"/>
                  </a:lnTo>
                  <a:lnTo>
                    <a:pt x="27" y="1"/>
                  </a:lnTo>
                  <a:lnTo>
                    <a:pt x="26" y="1"/>
                  </a:lnTo>
                  <a:lnTo>
                    <a:pt x="23" y="1"/>
                  </a:lnTo>
                  <a:lnTo>
                    <a:pt x="20" y="1"/>
                  </a:lnTo>
                  <a:lnTo>
                    <a:pt x="18" y="1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2" y="1"/>
                  </a:lnTo>
                  <a:lnTo>
                    <a:pt x="11" y="1"/>
                  </a:lnTo>
                  <a:lnTo>
                    <a:pt x="10" y="1"/>
                  </a:lnTo>
                  <a:lnTo>
                    <a:pt x="8" y="3"/>
                  </a:lnTo>
                  <a:lnTo>
                    <a:pt x="6" y="3"/>
                  </a:lnTo>
                  <a:lnTo>
                    <a:pt x="4" y="4"/>
                  </a:lnTo>
                  <a:lnTo>
                    <a:pt x="4" y="5"/>
                  </a:lnTo>
                  <a:lnTo>
                    <a:pt x="3" y="7"/>
                  </a:lnTo>
                  <a:lnTo>
                    <a:pt x="2" y="8"/>
                  </a:lnTo>
                  <a:lnTo>
                    <a:pt x="2" y="9"/>
                  </a:lnTo>
                  <a:lnTo>
                    <a:pt x="2" y="11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0" y="16"/>
                  </a:lnTo>
                  <a:lnTo>
                    <a:pt x="2" y="18"/>
                  </a:lnTo>
                  <a:lnTo>
                    <a:pt x="2" y="20"/>
                  </a:lnTo>
                  <a:lnTo>
                    <a:pt x="3" y="23"/>
                  </a:lnTo>
                  <a:lnTo>
                    <a:pt x="4" y="24"/>
                  </a:lnTo>
                  <a:lnTo>
                    <a:pt x="4" y="26"/>
                  </a:lnTo>
                  <a:lnTo>
                    <a:pt x="6" y="27"/>
                  </a:lnTo>
                  <a:lnTo>
                    <a:pt x="6" y="27"/>
                  </a:lnTo>
                  <a:lnTo>
                    <a:pt x="6" y="27"/>
                  </a:lnTo>
                  <a:lnTo>
                    <a:pt x="7" y="28"/>
                  </a:lnTo>
                  <a:lnTo>
                    <a:pt x="8" y="28"/>
                  </a:lnTo>
                  <a:lnTo>
                    <a:pt x="8" y="28"/>
                  </a:lnTo>
                  <a:lnTo>
                    <a:pt x="10" y="28"/>
                  </a:lnTo>
                  <a:lnTo>
                    <a:pt x="11" y="27"/>
                  </a:lnTo>
                  <a:lnTo>
                    <a:pt x="11" y="27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118" name="Freeform 128"/>
            <p:cNvSpPr>
              <a:spLocks/>
            </p:cNvSpPr>
            <p:nvPr/>
          </p:nvSpPr>
          <p:spPr bwMode="auto">
            <a:xfrm>
              <a:off x="8106824" y="1641100"/>
              <a:ext cx="67553" cy="121595"/>
            </a:xfrm>
            <a:custGeom>
              <a:avLst/>
              <a:gdLst>
                <a:gd name="T0" fmla="*/ 11 w 30"/>
                <a:gd name="T1" fmla="*/ 48 h 54"/>
                <a:gd name="T2" fmla="*/ 14 w 30"/>
                <a:gd name="T3" fmla="*/ 50 h 54"/>
                <a:gd name="T4" fmla="*/ 16 w 30"/>
                <a:gd name="T5" fmla="*/ 53 h 54"/>
                <a:gd name="T6" fmla="*/ 19 w 30"/>
                <a:gd name="T7" fmla="*/ 54 h 54"/>
                <a:gd name="T8" fmla="*/ 22 w 30"/>
                <a:gd name="T9" fmla="*/ 54 h 54"/>
                <a:gd name="T10" fmla="*/ 23 w 30"/>
                <a:gd name="T11" fmla="*/ 53 h 54"/>
                <a:gd name="T12" fmla="*/ 24 w 30"/>
                <a:gd name="T13" fmla="*/ 52 h 54"/>
                <a:gd name="T14" fmla="*/ 26 w 30"/>
                <a:gd name="T15" fmla="*/ 50 h 54"/>
                <a:gd name="T16" fmla="*/ 26 w 30"/>
                <a:gd name="T17" fmla="*/ 46 h 54"/>
                <a:gd name="T18" fmla="*/ 26 w 30"/>
                <a:gd name="T19" fmla="*/ 41 h 54"/>
                <a:gd name="T20" fmla="*/ 24 w 30"/>
                <a:gd name="T21" fmla="*/ 39 h 54"/>
                <a:gd name="T22" fmla="*/ 24 w 30"/>
                <a:gd name="T23" fmla="*/ 37 h 54"/>
                <a:gd name="T24" fmla="*/ 26 w 30"/>
                <a:gd name="T25" fmla="*/ 35 h 54"/>
                <a:gd name="T26" fmla="*/ 27 w 30"/>
                <a:gd name="T27" fmla="*/ 33 h 54"/>
                <a:gd name="T28" fmla="*/ 28 w 30"/>
                <a:gd name="T29" fmla="*/ 31 h 54"/>
                <a:gd name="T30" fmla="*/ 30 w 30"/>
                <a:gd name="T31" fmla="*/ 29 h 54"/>
                <a:gd name="T32" fmla="*/ 30 w 30"/>
                <a:gd name="T33" fmla="*/ 26 h 54"/>
                <a:gd name="T34" fmla="*/ 30 w 30"/>
                <a:gd name="T35" fmla="*/ 23 h 54"/>
                <a:gd name="T36" fmla="*/ 30 w 30"/>
                <a:gd name="T37" fmla="*/ 19 h 54"/>
                <a:gd name="T38" fmla="*/ 28 w 30"/>
                <a:gd name="T39" fmla="*/ 12 h 54"/>
                <a:gd name="T40" fmla="*/ 28 w 30"/>
                <a:gd name="T41" fmla="*/ 7 h 54"/>
                <a:gd name="T42" fmla="*/ 28 w 30"/>
                <a:gd name="T43" fmla="*/ 3 h 54"/>
                <a:gd name="T44" fmla="*/ 27 w 30"/>
                <a:gd name="T45" fmla="*/ 2 h 54"/>
                <a:gd name="T46" fmla="*/ 26 w 30"/>
                <a:gd name="T47" fmla="*/ 0 h 54"/>
                <a:gd name="T48" fmla="*/ 23 w 30"/>
                <a:gd name="T49" fmla="*/ 0 h 54"/>
                <a:gd name="T50" fmla="*/ 20 w 30"/>
                <a:gd name="T51" fmla="*/ 2 h 54"/>
                <a:gd name="T52" fmla="*/ 16 w 30"/>
                <a:gd name="T53" fmla="*/ 2 h 54"/>
                <a:gd name="T54" fmla="*/ 14 w 30"/>
                <a:gd name="T55" fmla="*/ 4 h 54"/>
                <a:gd name="T56" fmla="*/ 10 w 30"/>
                <a:gd name="T57" fmla="*/ 6 h 54"/>
                <a:gd name="T58" fmla="*/ 7 w 30"/>
                <a:gd name="T59" fmla="*/ 8 h 54"/>
                <a:gd name="T60" fmla="*/ 5 w 30"/>
                <a:gd name="T61" fmla="*/ 10 h 54"/>
                <a:gd name="T62" fmla="*/ 4 w 30"/>
                <a:gd name="T63" fmla="*/ 12 h 54"/>
                <a:gd name="T64" fmla="*/ 3 w 30"/>
                <a:gd name="T65" fmla="*/ 14 h 54"/>
                <a:gd name="T66" fmla="*/ 3 w 30"/>
                <a:gd name="T67" fmla="*/ 18 h 54"/>
                <a:gd name="T68" fmla="*/ 1 w 30"/>
                <a:gd name="T69" fmla="*/ 22 h 54"/>
                <a:gd name="T70" fmla="*/ 0 w 30"/>
                <a:gd name="T71" fmla="*/ 23 h 54"/>
                <a:gd name="T72" fmla="*/ 0 w 30"/>
                <a:gd name="T73" fmla="*/ 26 h 54"/>
                <a:gd name="T74" fmla="*/ 1 w 30"/>
                <a:gd name="T75" fmla="*/ 29 h 54"/>
                <a:gd name="T76" fmla="*/ 3 w 30"/>
                <a:gd name="T77" fmla="*/ 34 h 54"/>
                <a:gd name="T78" fmla="*/ 4 w 30"/>
                <a:gd name="T79" fmla="*/ 37 h 54"/>
                <a:gd name="T80" fmla="*/ 7 w 30"/>
                <a:gd name="T81" fmla="*/ 44 h 54"/>
                <a:gd name="T82" fmla="*/ 10 w 30"/>
                <a:gd name="T83" fmla="*/ 4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0" h="54">
                  <a:moveTo>
                    <a:pt x="10" y="46"/>
                  </a:moveTo>
                  <a:lnTo>
                    <a:pt x="11" y="48"/>
                  </a:lnTo>
                  <a:lnTo>
                    <a:pt x="12" y="49"/>
                  </a:lnTo>
                  <a:lnTo>
                    <a:pt x="14" y="50"/>
                  </a:lnTo>
                  <a:lnTo>
                    <a:pt x="15" y="52"/>
                  </a:lnTo>
                  <a:lnTo>
                    <a:pt x="16" y="53"/>
                  </a:lnTo>
                  <a:lnTo>
                    <a:pt x="18" y="53"/>
                  </a:lnTo>
                  <a:lnTo>
                    <a:pt x="19" y="54"/>
                  </a:lnTo>
                  <a:lnTo>
                    <a:pt x="20" y="54"/>
                  </a:lnTo>
                  <a:lnTo>
                    <a:pt x="22" y="54"/>
                  </a:lnTo>
                  <a:lnTo>
                    <a:pt x="22" y="54"/>
                  </a:lnTo>
                  <a:lnTo>
                    <a:pt x="23" y="53"/>
                  </a:lnTo>
                  <a:lnTo>
                    <a:pt x="24" y="53"/>
                  </a:lnTo>
                  <a:lnTo>
                    <a:pt x="24" y="52"/>
                  </a:lnTo>
                  <a:lnTo>
                    <a:pt x="24" y="52"/>
                  </a:lnTo>
                  <a:lnTo>
                    <a:pt x="26" y="50"/>
                  </a:lnTo>
                  <a:lnTo>
                    <a:pt x="26" y="49"/>
                  </a:lnTo>
                  <a:lnTo>
                    <a:pt x="26" y="46"/>
                  </a:lnTo>
                  <a:lnTo>
                    <a:pt x="26" y="44"/>
                  </a:lnTo>
                  <a:lnTo>
                    <a:pt x="26" y="41"/>
                  </a:lnTo>
                  <a:lnTo>
                    <a:pt x="24" y="39"/>
                  </a:lnTo>
                  <a:lnTo>
                    <a:pt x="24" y="39"/>
                  </a:lnTo>
                  <a:lnTo>
                    <a:pt x="24" y="38"/>
                  </a:lnTo>
                  <a:lnTo>
                    <a:pt x="24" y="37"/>
                  </a:lnTo>
                  <a:lnTo>
                    <a:pt x="26" y="35"/>
                  </a:lnTo>
                  <a:lnTo>
                    <a:pt x="26" y="35"/>
                  </a:lnTo>
                  <a:lnTo>
                    <a:pt x="26" y="34"/>
                  </a:lnTo>
                  <a:lnTo>
                    <a:pt x="27" y="33"/>
                  </a:lnTo>
                  <a:lnTo>
                    <a:pt x="27" y="33"/>
                  </a:lnTo>
                  <a:lnTo>
                    <a:pt x="28" y="31"/>
                  </a:lnTo>
                  <a:lnTo>
                    <a:pt x="28" y="30"/>
                  </a:lnTo>
                  <a:lnTo>
                    <a:pt x="30" y="29"/>
                  </a:lnTo>
                  <a:lnTo>
                    <a:pt x="30" y="27"/>
                  </a:lnTo>
                  <a:lnTo>
                    <a:pt x="30" y="26"/>
                  </a:lnTo>
                  <a:lnTo>
                    <a:pt x="30" y="25"/>
                  </a:lnTo>
                  <a:lnTo>
                    <a:pt x="30" y="23"/>
                  </a:lnTo>
                  <a:lnTo>
                    <a:pt x="30" y="22"/>
                  </a:lnTo>
                  <a:lnTo>
                    <a:pt x="30" y="19"/>
                  </a:lnTo>
                  <a:lnTo>
                    <a:pt x="30" y="17"/>
                  </a:lnTo>
                  <a:lnTo>
                    <a:pt x="28" y="12"/>
                  </a:lnTo>
                  <a:lnTo>
                    <a:pt x="28" y="10"/>
                  </a:lnTo>
                  <a:lnTo>
                    <a:pt x="28" y="7"/>
                  </a:lnTo>
                  <a:lnTo>
                    <a:pt x="28" y="4"/>
                  </a:lnTo>
                  <a:lnTo>
                    <a:pt x="28" y="3"/>
                  </a:lnTo>
                  <a:lnTo>
                    <a:pt x="27" y="3"/>
                  </a:lnTo>
                  <a:lnTo>
                    <a:pt x="27" y="2"/>
                  </a:lnTo>
                  <a:lnTo>
                    <a:pt x="27" y="2"/>
                  </a:lnTo>
                  <a:lnTo>
                    <a:pt x="26" y="0"/>
                  </a:lnTo>
                  <a:lnTo>
                    <a:pt x="24" y="0"/>
                  </a:lnTo>
                  <a:lnTo>
                    <a:pt x="23" y="0"/>
                  </a:lnTo>
                  <a:lnTo>
                    <a:pt x="22" y="0"/>
                  </a:lnTo>
                  <a:lnTo>
                    <a:pt x="20" y="2"/>
                  </a:lnTo>
                  <a:lnTo>
                    <a:pt x="18" y="2"/>
                  </a:lnTo>
                  <a:lnTo>
                    <a:pt x="16" y="2"/>
                  </a:lnTo>
                  <a:lnTo>
                    <a:pt x="15" y="3"/>
                  </a:lnTo>
                  <a:lnTo>
                    <a:pt x="14" y="4"/>
                  </a:lnTo>
                  <a:lnTo>
                    <a:pt x="11" y="6"/>
                  </a:lnTo>
                  <a:lnTo>
                    <a:pt x="10" y="6"/>
                  </a:lnTo>
                  <a:lnTo>
                    <a:pt x="7" y="7"/>
                  </a:lnTo>
                  <a:lnTo>
                    <a:pt x="7" y="8"/>
                  </a:lnTo>
                  <a:lnTo>
                    <a:pt x="5" y="8"/>
                  </a:lnTo>
                  <a:lnTo>
                    <a:pt x="5" y="10"/>
                  </a:lnTo>
                  <a:lnTo>
                    <a:pt x="4" y="11"/>
                  </a:lnTo>
                  <a:lnTo>
                    <a:pt x="4" y="12"/>
                  </a:lnTo>
                  <a:lnTo>
                    <a:pt x="3" y="12"/>
                  </a:lnTo>
                  <a:lnTo>
                    <a:pt x="3" y="14"/>
                  </a:lnTo>
                  <a:lnTo>
                    <a:pt x="3" y="15"/>
                  </a:lnTo>
                  <a:lnTo>
                    <a:pt x="3" y="18"/>
                  </a:lnTo>
                  <a:lnTo>
                    <a:pt x="1" y="21"/>
                  </a:lnTo>
                  <a:lnTo>
                    <a:pt x="1" y="22"/>
                  </a:lnTo>
                  <a:lnTo>
                    <a:pt x="1" y="23"/>
                  </a:lnTo>
                  <a:lnTo>
                    <a:pt x="0" y="23"/>
                  </a:lnTo>
                  <a:lnTo>
                    <a:pt x="0" y="25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1" y="29"/>
                  </a:lnTo>
                  <a:lnTo>
                    <a:pt x="1" y="33"/>
                  </a:lnTo>
                  <a:lnTo>
                    <a:pt x="3" y="34"/>
                  </a:lnTo>
                  <a:lnTo>
                    <a:pt x="3" y="35"/>
                  </a:lnTo>
                  <a:lnTo>
                    <a:pt x="4" y="37"/>
                  </a:lnTo>
                  <a:lnTo>
                    <a:pt x="5" y="39"/>
                  </a:lnTo>
                  <a:lnTo>
                    <a:pt x="7" y="44"/>
                  </a:lnTo>
                  <a:lnTo>
                    <a:pt x="10" y="46"/>
                  </a:lnTo>
                  <a:lnTo>
                    <a:pt x="10" y="46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119" name="Freeform 129"/>
            <p:cNvSpPr>
              <a:spLocks/>
            </p:cNvSpPr>
            <p:nvPr/>
          </p:nvSpPr>
          <p:spPr bwMode="auto">
            <a:xfrm>
              <a:off x="8113580" y="2084698"/>
              <a:ext cx="47288" cy="47288"/>
            </a:xfrm>
            <a:custGeom>
              <a:avLst/>
              <a:gdLst>
                <a:gd name="T0" fmla="*/ 5 w 21"/>
                <a:gd name="T1" fmla="*/ 7 h 21"/>
                <a:gd name="T2" fmla="*/ 4 w 21"/>
                <a:gd name="T3" fmla="*/ 9 h 21"/>
                <a:gd name="T4" fmla="*/ 2 w 21"/>
                <a:gd name="T5" fmla="*/ 10 h 21"/>
                <a:gd name="T6" fmla="*/ 1 w 21"/>
                <a:gd name="T7" fmla="*/ 13 h 21"/>
                <a:gd name="T8" fmla="*/ 0 w 21"/>
                <a:gd name="T9" fmla="*/ 13 h 21"/>
                <a:gd name="T10" fmla="*/ 0 w 21"/>
                <a:gd name="T11" fmla="*/ 14 h 21"/>
                <a:gd name="T12" fmla="*/ 0 w 21"/>
                <a:gd name="T13" fmla="*/ 15 h 21"/>
                <a:gd name="T14" fmla="*/ 0 w 21"/>
                <a:gd name="T15" fmla="*/ 17 h 21"/>
                <a:gd name="T16" fmla="*/ 0 w 21"/>
                <a:gd name="T17" fmla="*/ 18 h 21"/>
                <a:gd name="T18" fmla="*/ 0 w 21"/>
                <a:gd name="T19" fmla="*/ 19 h 21"/>
                <a:gd name="T20" fmla="*/ 1 w 21"/>
                <a:gd name="T21" fmla="*/ 19 h 21"/>
                <a:gd name="T22" fmla="*/ 1 w 21"/>
                <a:gd name="T23" fmla="*/ 21 h 21"/>
                <a:gd name="T24" fmla="*/ 2 w 21"/>
                <a:gd name="T25" fmla="*/ 21 h 21"/>
                <a:gd name="T26" fmla="*/ 4 w 21"/>
                <a:gd name="T27" fmla="*/ 21 h 21"/>
                <a:gd name="T28" fmla="*/ 4 w 21"/>
                <a:gd name="T29" fmla="*/ 21 h 21"/>
                <a:gd name="T30" fmla="*/ 5 w 21"/>
                <a:gd name="T31" fmla="*/ 21 h 21"/>
                <a:gd name="T32" fmla="*/ 7 w 21"/>
                <a:gd name="T33" fmla="*/ 21 h 21"/>
                <a:gd name="T34" fmla="*/ 9 w 21"/>
                <a:gd name="T35" fmla="*/ 19 h 21"/>
                <a:gd name="T36" fmla="*/ 11 w 21"/>
                <a:gd name="T37" fmla="*/ 19 h 21"/>
                <a:gd name="T38" fmla="*/ 13 w 21"/>
                <a:gd name="T39" fmla="*/ 18 h 21"/>
                <a:gd name="T40" fmla="*/ 15 w 21"/>
                <a:gd name="T41" fmla="*/ 17 h 21"/>
                <a:gd name="T42" fmla="*/ 16 w 21"/>
                <a:gd name="T43" fmla="*/ 15 h 21"/>
                <a:gd name="T44" fmla="*/ 20 w 21"/>
                <a:gd name="T45" fmla="*/ 11 h 21"/>
                <a:gd name="T46" fmla="*/ 20 w 21"/>
                <a:gd name="T47" fmla="*/ 11 h 21"/>
                <a:gd name="T48" fmla="*/ 20 w 21"/>
                <a:gd name="T49" fmla="*/ 10 h 21"/>
                <a:gd name="T50" fmla="*/ 20 w 21"/>
                <a:gd name="T51" fmla="*/ 10 h 21"/>
                <a:gd name="T52" fmla="*/ 21 w 21"/>
                <a:gd name="T53" fmla="*/ 9 h 21"/>
                <a:gd name="T54" fmla="*/ 21 w 21"/>
                <a:gd name="T55" fmla="*/ 7 h 21"/>
                <a:gd name="T56" fmla="*/ 20 w 21"/>
                <a:gd name="T57" fmla="*/ 7 h 21"/>
                <a:gd name="T58" fmla="*/ 20 w 21"/>
                <a:gd name="T59" fmla="*/ 6 h 21"/>
                <a:gd name="T60" fmla="*/ 20 w 21"/>
                <a:gd name="T61" fmla="*/ 6 h 21"/>
                <a:gd name="T62" fmla="*/ 19 w 21"/>
                <a:gd name="T63" fmla="*/ 5 h 21"/>
                <a:gd name="T64" fmla="*/ 17 w 21"/>
                <a:gd name="T65" fmla="*/ 3 h 21"/>
                <a:gd name="T66" fmla="*/ 16 w 21"/>
                <a:gd name="T67" fmla="*/ 2 h 21"/>
                <a:gd name="T68" fmla="*/ 15 w 21"/>
                <a:gd name="T69" fmla="*/ 2 h 21"/>
                <a:gd name="T70" fmla="*/ 13 w 21"/>
                <a:gd name="T71" fmla="*/ 2 h 21"/>
                <a:gd name="T72" fmla="*/ 12 w 21"/>
                <a:gd name="T73" fmla="*/ 0 h 21"/>
                <a:gd name="T74" fmla="*/ 11 w 21"/>
                <a:gd name="T75" fmla="*/ 0 h 21"/>
                <a:gd name="T76" fmla="*/ 11 w 21"/>
                <a:gd name="T77" fmla="*/ 2 h 21"/>
                <a:gd name="T78" fmla="*/ 9 w 21"/>
                <a:gd name="T79" fmla="*/ 2 h 21"/>
                <a:gd name="T80" fmla="*/ 8 w 21"/>
                <a:gd name="T81" fmla="*/ 3 h 21"/>
                <a:gd name="T82" fmla="*/ 7 w 21"/>
                <a:gd name="T83" fmla="*/ 5 h 21"/>
                <a:gd name="T84" fmla="*/ 5 w 21"/>
                <a:gd name="T85" fmla="*/ 7 h 21"/>
                <a:gd name="T86" fmla="*/ 5 w 21"/>
                <a:gd name="T87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" h="21">
                  <a:moveTo>
                    <a:pt x="5" y="7"/>
                  </a:moveTo>
                  <a:lnTo>
                    <a:pt x="4" y="9"/>
                  </a:lnTo>
                  <a:lnTo>
                    <a:pt x="2" y="10"/>
                  </a:lnTo>
                  <a:lnTo>
                    <a:pt x="1" y="13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0" y="15"/>
                  </a:lnTo>
                  <a:lnTo>
                    <a:pt x="0" y="17"/>
                  </a:lnTo>
                  <a:lnTo>
                    <a:pt x="0" y="18"/>
                  </a:lnTo>
                  <a:lnTo>
                    <a:pt x="0" y="19"/>
                  </a:lnTo>
                  <a:lnTo>
                    <a:pt x="1" y="19"/>
                  </a:lnTo>
                  <a:lnTo>
                    <a:pt x="1" y="21"/>
                  </a:lnTo>
                  <a:lnTo>
                    <a:pt x="2" y="21"/>
                  </a:lnTo>
                  <a:lnTo>
                    <a:pt x="4" y="21"/>
                  </a:lnTo>
                  <a:lnTo>
                    <a:pt x="4" y="21"/>
                  </a:lnTo>
                  <a:lnTo>
                    <a:pt x="5" y="21"/>
                  </a:lnTo>
                  <a:lnTo>
                    <a:pt x="7" y="21"/>
                  </a:lnTo>
                  <a:lnTo>
                    <a:pt x="9" y="19"/>
                  </a:lnTo>
                  <a:lnTo>
                    <a:pt x="11" y="19"/>
                  </a:lnTo>
                  <a:lnTo>
                    <a:pt x="13" y="18"/>
                  </a:lnTo>
                  <a:lnTo>
                    <a:pt x="15" y="17"/>
                  </a:lnTo>
                  <a:lnTo>
                    <a:pt x="16" y="15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0" y="10"/>
                  </a:lnTo>
                  <a:lnTo>
                    <a:pt x="20" y="10"/>
                  </a:lnTo>
                  <a:lnTo>
                    <a:pt x="21" y="9"/>
                  </a:lnTo>
                  <a:lnTo>
                    <a:pt x="21" y="7"/>
                  </a:lnTo>
                  <a:lnTo>
                    <a:pt x="20" y="7"/>
                  </a:lnTo>
                  <a:lnTo>
                    <a:pt x="20" y="6"/>
                  </a:lnTo>
                  <a:lnTo>
                    <a:pt x="20" y="6"/>
                  </a:lnTo>
                  <a:lnTo>
                    <a:pt x="19" y="5"/>
                  </a:lnTo>
                  <a:lnTo>
                    <a:pt x="17" y="3"/>
                  </a:lnTo>
                  <a:lnTo>
                    <a:pt x="16" y="2"/>
                  </a:lnTo>
                  <a:lnTo>
                    <a:pt x="15" y="2"/>
                  </a:lnTo>
                  <a:lnTo>
                    <a:pt x="13" y="2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1" y="2"/>
                  </a:lnTo>
                  <a:lnTo>
                    <a:pt x="9" y="2"/>
                  </a:lnTo>
                  <a:lnTo>
                    <a:pt x="8" y="3"/>
                  </a:lnTo>
                  <a:lnTo>
                    <a:pt x="7" y="5"/>
                  </a:lnTo>
                  <a:lnTo>
                    <a:pt x="5" y="7"/>
                  </a:lnTo>
                  <a:lnTo>
                    <a:pt x="5" y="7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120" name="Freeform 130"/>
            <p:cNvSpPr>
              <a:spLocks/>
            </p:cNvSpPr>
            <p:nvPr/>
          </p:nvSpPr>
          <p:spPr bwMode="auto">
            <a:xfrm>
              <a:off x="8955739" y="2724199"/>
              <a:ext cx="33777" cy="76559"/>
            </a:xfrm>
            <a:custGeom>
              <a:avLst/>
              <a:gdLst>
                <a:gd name="T0" fmla="*/ 3 w 15"/>
                <a:gd name="T1" fmla="*/ 20 h 34"/>
                <a:gd name="T2" fmla="*/ 3 w 15"/>
                <a:gd name="T3" fmla="*/ 20 h 34"/>
                <a:gd name="T4" fmla="*/ 4 w 15"/>
                <a:gd name="T5" fmla="*/ 20 h 34"/>
                <a:gd name="T6" fmla="*/ 4 w 15"/>
                <a:gd name="T7" fmla="*/ 20 h 34"/>
                <a:gd name="T8" fmla="*/ 5 w 15"/>
                <a:gd name="T9" fmla="*/ 22 h 34"/>
                <a:gd name="T10" fmla="*/ 7 w 15"/>
                <a:gd name="T11" fmla="*/ 23 h 34"/>
                <a:gd name="T12" fmla="*/ 8 w 15"/>
                <a:gd name="T13" fmla="*/ 24 h 34"/>
                <a:gd name="T14" fmla="*/ 9 w 15"/>
                <a:gd name="T15" fmla="*/ 26 h 34"/>
                <a:gd name="T16" fmla="*/ 11 w 15"/>
                <a:gd name="T17" fmla="*/ 28 h 34"/>
                <a:gd name="T18" fmla="*/ 12 w 15"/>
                <a:gd name="T19" fmla="*/ 31 h 34"/>
                <a:gd name="T20" fmla="*/ 13 w 15"/>
                <a:gd name="T21" fmla="*/ 33 h 34"/>
                <a:gd name="T22" fmla="*/ 15 w 15"/>
                <a:gd name="T23" fmla="*/ 33 h 34"/>
                <a:gd name="T24" fmla="*/ 15 w 15"/>
                <a:gd name="T25" fmla="*/ 34 h 34"/>
                <a:gd name="T26" fmla="*/ 15 w 15"/>
                <a:gd name="T27" fmla="*/ 34 h 34"/>
                <a:gd name="T28" fmla="*/ 15 w 15"/>
                <a:gd name="T29" fmla="*/ 33 h 34"/>
                <a:gd name="T30" fmla="*/ 15 w 15"/>
                <a:gd name="T31" fmla="*/ 33 h 34"/>
                <a:gd name="T32" fmla="*/ 15 w 15"/>
                <a:gd name="T33" fmla="*/ 31 h 34"/>
                <a:gd name="T34" fmla="*/ 15 w 15"/>
                <a:gd name="T35" fmla="*/ 30 h 34"/>
                <a:gd name="T36" fmla="*/ 15 w 15"/>
                <a:gd name="T37" fmla="*/ 28 h 34"/>
                <a:gd name="T38" fmla="*/ 15 w 15"/>
                <a:gd name="T39" fmla="*/ 26 h 34"/>
                <a:gd name="T40" fmla="*/ 13 w 15"/>
                <a:gd name="T41" fmla="*/ 22 h 34"/>
                <a:gd name="T42" fmla="*/ 13 w 15"/>
                <a:gd name="T43" fmla="*/ 19 h 34"/>
                <a:gd name="T44" fmla="*/ 13 w 15"/>
                <a:gd name="T45" fmla="*/ 16 h 34"/>
                <a:gd name="T46" fmla="*/ 13 w 15"/>
                <a:gd name="T47" fmla="*/ 14 h 34"/>
                <a:gd name="T48" fmla="*/ 13 w 15"/>
                <a:gd name="T49" fmla="*/ 11 h 34"/>
                <a:gd name="T50" fmla="*/ 13 w 15"/>
                <a:gd name="T51" fmla="*/ 8 h 34"/>
                <a:gd name="T52" fmla="*/ 13 w 15"/>
                <a:gd name="T53" fmla="*/ 7 h 34"/>
                <a:gd name="T54" fmla="*/ 13 w 15"/>
                <a:gd name="T55" fmla="*/ 7 h 34"/>
                <a:gd name="T56" fmla="*/ 13 w 15"/>
                <a:gd name="T57" fmla="*/ 5 h 34"/>
                <a:gd name="T58" fmla="*/ 13 w 15"/>
                <a:gd name="T59" fmla="*/ 5 h 34"/>
                <a:gd name="T60" fmla="*/ 13 w 15"/>
                <a:gd name="T61" fmla="*/ 4 h 34"/>
                <a:gd name="T62" fmla="*/ 12 w 15"/>
                <a:gd name="T63" fmla="*/ 4 h 34"/>
                <a:gd name="T64" fmla="*/ 11 w 15"/>
                <a:gd name="T65" fmla="*/ 3 h 34"/>
                <a:gd name="T66" fmla="*/ 11 w 15"/>
                <a:gd name="T67" fmla="*/ 3 h 34"/>
                <a:gd name="T68" fmla="*/ 9 w 15"/>
                <a:gd name="T69" fmla="*/ 1 h 34"/>
                <a:gd name="T70" fmla="*/ 8 w 15"/>
                <a:gd name="T71" fmla="*/ 1 h 34"/>
                <a:gd name="T72" fmla="*/ 5 w 15"/>
                <a:gd name="T73" fmla="*/ 0 h 34"/>
                <a:gd name="T74" fmla="*/ 4 w 15"/>
                <a:gd name="T75" fmla="*/ 0 h 34"/>
                <a:gd name="T76" fmla="*/ 4 w 15"/>
                <a:gd name="T77" fmla="*/ 0 h 34"/>
                <a:gd name="T78" fmla="*/ 3 w 15"/>
                <a:gd name="T79" fmla="*/ 0 h 34"/>
                <a:gd name="T80" fmla="*/ 3 w 15"/>
                <a:gd name="T81" fmla="*/ 1 h 34"/>
                <a:gd name="T82" fmla="*/ 1 w 15"/>
                <a:gd name="T83" fmla="*/ 1 h 34"/>
                <a:gd name="T84" fmla="*/ 1 w 15"/>
                <a:gd name="T85" fmla="*/ 3 h 34"/>
                <a:gd name="T86" fmla="*/ 1 w 15"/>
                <a:gd name="T87" fmla="*/ 4 h 34"/>
                <a:gd name="T88" fmla="*/ 1 w 15"/>
                <a:gd name="T89" fmla="*/ 7 h 34"/>
                <a:gd name="T90" fmla="*/ 1 w 15"/>
                <a:gd name="T91" fmla="*/ 8 h 34"/>
                <a:gd name="T92" fmla="*/ 1 w 15"/>
                <a:gd name="T93" fmla="*/ 10 h 34"/>
                <a:gd name="T94" fmla="*/ 1 w 15"/>
                <a:gd name="T95" fmla="*/ 11 h 34"/>
                <a:gd name="T96" fmla="*/ 1 w 15"/>
                <a:gd name="T97" fmla="*/ 12 h 34"/>
                <a:gd name="T98" fmla="*/ 1 w 15"/>
                <a:gd name="T99" fmla="*/ 14 h 34"/>
                <a:gd name="T100" fmla="*/ 1 w 15"/>
                <a:gd name="T101" fmla="*/ 15 h 34"/>
                <a:gd name="T102" fmla="*/ 1 w 15"/>
                <a:gd name="T103" fmla="*/ 16 h 34"/>
                <a:gd name="T104" fmla="*/ 0 w 15"/>
                <a:gd name="T105" fmla="*/ 18 h 34"/>
                <a:gd name="T106" fmla="*/ 0 w 15"/>
                <a:gd name="T107" fmla="*/ 18 h 34"/>
                <a:gd name="T108" fmla="*/ 0 w 15"/>
                <a:gd name="T109" fmla="*/ 18 h 34"/>
                <a:gd name="T110" fmla="*/ 0 w 15"/>
                <a:gd name="T111" fmla="*/ 19 h 34"/>
                <a:gd name="T112" fmla="*/ 0 w 15"/>
                <a:gd name="T113" fmla="*/ 19 h 34"/>
                <a:gd name="T114" fmla="*/ 1 w 15"/>
                <a:gd name="T115" fmla="*/ 19 h 34"/>
                <a:gd name="T116" fmla="*/ 1 w 15"/>
                <a:gd name="T117" fmla="*/ 19 h 34"/>
                <a:gd name="T118" fmla="*/ 1 w 15"/>
                <a:gd name="T119" fmla="*/ 20 h 34"/>
                <a:gd name="T120" fmla="*/ 3 w 15"/>
                <a:gd name="T121" fmla="*/ 20 h 34"/>
                <a:gd name="T122" fmla="*/ 3 w 15"/>
                <a:gd name="T123" fmla="*/ 2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" h="34">
                  <a:moveTo>
                    <a:pt x="3" y="20"/>
                  </a:moveTo>
                  <a:lnTo>
                    <a:pt x="3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5" y="22"/>
                  </a:lnTo>
                  <a:lnTo>
                    <a:pt x="7" y="23"/>
                  </a:lnTo>
                  <a:lnTo>
                    <a:pt x="8" y="24"/>
                  </a:lnTo>
                  <a:lnTo>
                    <a:pt x="9" y="26"/>
                  </a:lnTo>
                  <a:lnTo>
                    <a:pt x="11" y="28"/>
                  </a:lnTo>
                  <a:lnTo>
                    <a:pt x="12" y="31"/>
                  </a:lnTo>
                  <a:lnTo>
                    <a:pt x="13" y="33"/>
                  </a:lnTo>
                  <a:lnTo>
                    <a:pt x="15" y="33"/>
                  </a:lnTo>
                  <a:lnTo>
                    <a:pt x="15" y="34"/>
                  </a:lnTo>
                  <a:lnTo>
                    <a:pt x="15" y="34"/>
                  </a:lnTo>
                  <a:lnTo>
                    <a:pt x="15" y="33"/>
                  </a:lnTo>
                  <a:lnTo>
                    <a:pt x="15" y="33"/>
                  </a:lnTo>
                  <a:lnTo>
                    <a:pt x="15" y="31"/>
                  </a:lnTo>
                  <a:lnTo>
                    <a:pt x="15" y="30"/>
                  </a:lnTo>
                  <a:lnTo>
                    <a:pt x="15" y="28"/>
                  </a:lnTo>
                  <a:lnTo>
                    <a:pt x="15" y="26"/>
                  </a:lnTo>
                  <a:lnTo>
                    <a:pt x="13" y="22"/>
                  </a:lnTo>
                  <a:lnTo>
                    <a:pt x="13" y="19"/>
                  </a:lnTo>
                  <a:lnTo>
                    <a:pt x="13" y="16"/>
                  </a:lnTo>
                  <a:lnTo>
                    <a:pt x="13" y="14"/>
                  </a:lnTo>
                  <a:lnTo>
                    <a:pt x="13" y="11"/>
                  </a:lnTo>
                  <a:lnTo>
                    <a:pt x="13" y="8"/>
                  </a:lnTo>
                  <a:lnTo>
                    <a:pt x="13" y="7"/>
                  </a:lnTo>
                  <a:lnTo>
                    <a:pt x="13" y="7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13" y="4"/>
                  </a:lnTo>
                  <a:lnTo>
                    <a:pt x="12" y="4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9" y="1"/>
                  </a:lnTo>
                  <a:lnTo>
                    <a:pt x="8" y="1"/>
                  </a:lnTo>
                  <a:lnTo>
                    <a:pt x="5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1" y="1"/>
                  </a:lnTo>
                  <a:lnTo>
                    <a:pt x="1" y="3"/>
                  </a:lnTo>
                  <a:lnTo>
                    <a:pt x="1" y="4"/>
                  </a:lnTo>
                  <a:lnTo>
                    <a:pt x="1" y="7"/>
                  </a:lnTo>
                  <a:lnTo>
                    <a:pt x="1" y="8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1" y="12"/>
                  </a:lnTo>
                  <a:lnTo>
                    <a:pt x="1" y="14"/>
                  </a:lnTo>
                  <a:lnTo>
                    <a:pt x="1" y="15"/>
                  </a:lnTo>
                  <a:lnTo>
                    <a:pt x="1" y="16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1" y="19"/>
                  </a:lnTo>
                  <a:lnTo>
                    <a:pt x="1" y="19"/>
                  </a:lnTo>
                  <a:lnTo>
                    <a:pt x="1" y="20"/>
                  </a:lnTo>
                  <a:lnTo>
                    <a:pt x="3" y="20"/>
                  </a:lnTo>
                  <a:lnTo>
                    <a:pt x="3" y="20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121" name="Freeform 131"/>
            <p:cNvSpPr>
              <a:spLocks/>
            </p:cNvSpPr>
            <p:nvPr/>
          </p:nvSpPr>
          <p:spPr bwMode="auto">
            <a:xfrm>
              <a:off x="9388077" y="3505559"/>
              <a:ext cx="13511" cy="15762"/>
            </a:xfrm>
            <a:custGeom>
              <a:avLst/>
              <a:gdLst>
                <a:gd name="T0" fmla="*/ 0 w 6"/>
                <a:gd name="T1" fmla="*/ 2 h 7"/>
                <a:gd name="T2" fmla="*/ 1 w 6"/>
                <a:gd name="T3" fmla="*/ 2 h 7"/>
                <a:gd name="T4" fmla="*/ 1 w 6"/>
                <a:gd name="T5" fmla="*/ 2 h 7"/>
                <a:gd name="T6" fmla="*/ 1 w 6"/>
                <a:gd name="T7" fmla="*/ 0 h 7"/>
                <a:gd name="T8" fmla="*/ 2 w 6"/>
                <a:gd name="T9" fmla="*/ 0 h 7"/>
                <a:gd name="T10" fmla="*/ 2 w 6"/>
                <a:gd name="T11" fmla="*/ 2 h 7"/>
                <a:gd name="T12" fmla="*/ 4 w 6"/>
                <a:gd name="T13" fmla="*/ 2 h 7"/>
                <a:gd name="T14" fmla="*/ 4 w 6"/>
                <a:gd name="T15" fmla="*/ 2 h 7"/>
                <a:gd name="T16" fmla="*/ 5 w 6"/>
                <a:gd name="T17" fmla="*/ 3 h 7"/>
                <a:gd name="T18" fmla="*/ 5 w 6"/>
                <a:gd name="T19" fmla="*/ 3 h 7"/>
                <a:gd name="T20" fmla="*/ 6 w 6"/>
                <a:gd name="T21" fmla="*/ 4 h 7"/>
                <a:gd name="T22" fmla="*/ 6 w 6"/>
                <a:gd name="T23" fmla="*/ 4 h 7"/>
                <a:gd name="T24" fmla="*/ 6 w 6"/>
                <a:gd name="T25" fmla="*/ 4 h 7"/>
                <a:gd name="T26" fmla="*/ 6 w 6"/>
                <a:gd name="T27" fmla="*/ 6 h 7"/>
                <a:gd name="T28" fmla="*/ 6 w 6"/>
                <a:gd name="T29" fmla="*/ 6 h 7"/>
                <a:gd name="T30" fmla="*/ 6 w 6"/>
                <a:gd name="T31" fmla="*/ 6 h 7"/>
                <a:gd name="T32" fmla="*/ 6 w 6"/>
                <a:gd name="T33" fmla="*/ 7 h 7"/>
                <a:gd name="T34" fmla="*/ 5 w 6"/>
                <a:gd name="T35" fmla="*/ 7 h 7"/>
                <a:gd name="T36" fmla="*/ 5 w 6"/>
                <a:gd name="T37" fmla="*/ 7 h 7"/>
                <a:gd name="T38" fmla="*/ 4 w 6"/>
                <a:gd name="T39" fmla="*/ 6 h 7"/>
                <a:gd name="T40" fmla="*/ 2 w 6"/>
                <a:gd name="T41" fmla="*/ 6 h 7"/>
                <a:gd name="T42" fmla="*/ 1 w 6"/>
                <a:gd name="T43" fmla="*/ 6 h 7"/>
                <a:gd name="T44" fmla="*/ 1 w 6"/>
                <a:gd name="T45" fmla="*/ 6 h 7"/>
                <a:gd name="T46" fmla="*/ 1 w 6"/>
                <a:gd name="T47" fmla="*/ 4 h 7"/>
                <a:gd name="T48" fmla="*/ 1 w 6"/>
                <a:gd name="T49" fmla="*/ 4 h 7"/>
                <a:gd name="T50" fmla="*/ 0 w 6"/>
                <a:gd name="T51" fmla="*/ 3 h 7"/>
                <a:gd name="T52" fmla="*/ 0 w 6"/>
                <a:gd name="T53" fmla="*/ 3 h 7"/>
                <a:gd name="T54" fmla="*/ 0 w 6"/>
                <a:gd name="T55" fmla="*/ 3 h 7"/>
                <a:gd name="T56" fmla="*/ 0 w 6"/>
                <a:gd name="T57" fmla="*/ 2 h 7"/>
                <a:gd name="T58" fmla="*/ 0 w 6"/>
                <a:gd name="T5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" h="7">
                  <a:moveTo>
                    <a:pt x="0" y="2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4" y="2"/>
                  </a:lnTo>
                  <a:lnTo>
                    <a:pt x="4" y="2"/>
                  </a:lnTo>
                  <a:lnTo>
                    <a:pt x="5" y="3"/>
                  </a:lnTo>
                  <a:lnTo>
                    <a:pt x="5" y="3"/>
                  </a:lnTo>
                  <a:lnTo>
                    <a:pt x="6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7"/>
                  </a:lnTo>
                  <a:lnTo>
                    <a:pt x="5" y="7"/>
                  </a:lnTo>
                  <a:lnTo>
                    <a:pt x="5" y="7"/>
                  </a:lnTo>
                  <a:lnTo>
                    <a:pt x="4" y="6"/>
                  </a:lnTo>
                  <a:lnTo>
                    <a:pt x="2" y="6"/>
                  </a:lnTo>
                  <a:lnTo>
                    <a:pt x="1" y="6"/>
                  </a:lnTo>
                  <a:lnTo>
                    <a:pt x="1" y="6"/>
                  </a:lnTo>
                  <a:lnTo>
                    <a:pt x="1" y="4"/>
                  </a:lnTo>
                  <a:lnTo>
                    <a:pt x="1" y="4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122" name="Freeform 132"/>
            <p:cNvSpPr>
              <a:spLocks/>
            </p:cNvSpPr>
            <p:nvPr/>
          </p:nvSpPr>
          <p:spPr bwMode="auto">
            <a:xfrm>
              <a:off x="9354302" y="3539336"/>
              <a:ext cx="9007" cy="9007"/>
            </a:xfrm>
            <a:custGeom>
              <a:avLst/>
              <a:gdLst>
                <a:gd name="T0" fmla="*/ 0 w 4"/>
                <a:gd name="T1" fmla="*/ 3 h 4"/>
                <a:gd name="T2" fmla="*/ 0 w 4"/>
                <a:gd name="T3" fmla="*/ 1 h 4"/>
                <a:gd name="T4" fmla="*/ 0 w 4"/>
                <a:gd name="T5" fmla="*/ 1 h 4"/>
                <a:gd name="T6" fmla="*/ 1 w 4"/>
                <a:gd name="T7" fmla="*/ 1 h 4"/>
                <a:gd name="T8" fmla="*/ 1 w 4"/>
                <a:gd name="T9" fmla="*/ 0 h 4"/>
                <a:gd name="T10" fmla="*/ 1 w 4"/>
                <a:gd name="T11" fmla="*/ 0 h 4"/>
                <a:gd name="T12" fmla="*/ 2 w 4"/>
                <a:gd name="T13" fmla="*/ 0 h 4"/>
                <a:gd name="T14" fmla="*/ 2 w 4"/>
                <a:gd name="T15" fmla="*/ 0 h 4"/>
                <a:gd name="T16" fmla="*/ 4 w 4"/>
                <a:gd name="T17" fmla="*/ 0 h 4"/>
                <a:gd name="T18" fmla="*/ 4 w 4"/>
                <a:gd name="T19" fmla="*/ 0 h 4"/>
                <a:gd name="T20" fmla="*/ 4 w 4"/>
                <a:gd name="T21" fmla="*/ 1 h 4"/>
                <a:gd name="T22" fmla="*/ 4 w 4"/>
                <a:gd name="T23" fmla="*/ 1 h 4"/>
                <a:gd name="T24" fmla="*/ 4 w 4"/>
                <a:gd name="T25" fmla="*/ 1 h 4"/>
                <a:gd name="T26" fmla="*/ 4 w 4"/>
                <a:gd name="T27" fmla="*/ 3 h 4"/>
                <a:gd name="T28" fmla="*/ 2 w 4"/>
                <a:gd name="T29" fmla="*/ 4 h 4"/>
                <a:gd name="T30" fmla="*/ 1 w 4"/>
                <a:gd name="T31" fmla="*/ 4 h 4"/>
                <a:gd name="T32" fmla="*/ 1 w 4"/>
                <a:gd name="T33" fmla="*/ 4 h 4"/>
                <a:gd name="T34" fmla="*/ 0 w 4"/>
                <a:gd name="T35" fmla="*/ 4 h 4"/>
                <a:gd name="T36" fmla="*/ 0 w 4"/>
                <a:gd name="T37" fmla="*/ 4 h 4"/>
                <a:gd name="T38" fmla="*/ 0 w 4"/>
                <a:gd name="T39" fmla="*/ 4 h 4"/>
                <a:gd name="T40" fmla="*/ 0 w 4"/>
                <a:gd name="T41" fmla="*/ 4 h 4"/>
                <a:gd name="T42" fmla="*/ 0 w 4"/>
                <a:gd name="T43" fmla="*/ 3 h 4"/>
                <a:gd name="T44" fmla="*/ 0 w 4"/>
                <a:gd name="T45" fmla="*/ 3 h 4"/>
                <a:gd name="T46" fmla="*/ 0 w 4"/>
                <a:gd name="T4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" h="4">
                  <a:moveTo>
                    <a:pt x="0" y="3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1"/>
                  </a:lnTo>
                  <a:lnTo>
                    <a:pt x="4" y="1"/>
                  </a:lnTo>
                  <a:lnTo>
                    <a:pt x="4" y="1"/>
                  </a:lnTo>
                  <a:lnTo>
                    <a:pt x="4" y="3"/>
                  </a:lnTo>
                  <a:lnTo>
                    <a:pt x="2" y="4"/>
                  </a:lnTo>
                  <a:lnTo>
                    <a:pt x="1" y="4"/>
                  </a:lnTo>
                  <a:lnTo>
                    <a:pt x="1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123" name="Freeform 133"/>
            <p:cNvSpPr>
              <a:spLocks/>
            </p:cNvSpPr>
            <p:nvPr/>
          </p:nvSpPr>
          <p:spPr bwMode="auto">
            <a:xfrm>
              <a:off x="9383573" y="3532581"/>
              <a:ext cx="31524" cy="74308"/>
            </a:xfrm>
            <a:custGeom>
              <a:avLst/>
              <a:gdLst>
                <a:gd name="T0" fmla="*/ 0 w 14"/>
                <a:gd name="T1" fmla="*/ 2 h 33"/>
                <a:gd name="T2" fmla="*/ 0 w 14"/>
                <a:gd name="T3" fmla="*/ 2 h 33"/>
                <a:gd name="T4" fmla="*/ 0 w 14"/>
                <a:gd name="T5" fmla="*/ 2 h 33"/>
                <a:gd name="T6" fmla="*/ 0 w 14"/>
                <a:gd name="T7" fmla="*/ 0 h 33"/>
                <a:gd name="T8" fmla="*/ 2 w 14"/>
                <a:gd name="T9" fmla="*/ 0 h 33"/>
                <a:gd name="T10" fmla="*/ 2 w 14"/>
                <a:gd name="T11" fmla="*/ 0 h 33"/>
                <a:gd name="T12" fmla="*/ 3 w 14"/>
                <a:gd name="T13" fmla="*/ 0 h 33"/>
                <a:gd name="T14" fmla="*/ 4 w 14"/>
                <a:gd name="T15" fmla="*/ 0 h 33"/>
                <a:gd name="T16" fmla="*/ 4 w 14"/>
                <a:gd name="T17" fmla="*/ 2 h 33"/>
                <a:gd name="T18" fmla="*/ 7 w 14"/>
                <a:gd name="T19" fmla="*/ 3 h 33"/>
                <a:gd name="T20" fmla="*/ 8 w 14"/>
                <a:gd name="T21" fmla="*/ 4 h 33"/>
                <a:gd name="T22" fmla="*/ 11 w 14"/>
                <a:gd name="T23" fmla="*/ 6 h 33"/>
                <a:gd name="T24" fmla="*/ 12 w 14"/>
                <a:gd name="T25" fmla="*/ 8 h 33"/>
                <a:gd name="T26" fmla="*/ 12 w 14"/>
                <a:gd name="T27" fmla="*/ 8 h 33"/>
                <a:gd name="T28" fmla="*/ 12 w 14"/>
                <a:gd name="T29" fmla="*/ 10 h 33"/>
                <a:gd name="T30" fmla="*/ 14 w 14"/>
                <a:gd name="T31" fmla="*/ 11 h 33"/>
                <a:gd name="T32" fmla="*/ 14 w 14"/>
                <a:gd name="T33" fmla="*/ 12 h 33"/>
                <a:gd name="T34" fmla="*/ 14 w 14"/>
                <a:gd name="T35" fmla="*/ 14 h 33"/>
                <a:gd name="T36" fmla="*/ 14 w 14"/>
                <a:gd name="T37" fmla="*/ 15 h 33"/>
                <a:gd name="T38" fmla="*/ 14 w 14"/>
                <a:gd name="T39" fmla="*/ 17 h 33"/>
                <a:gd name="T40" fmla="*/ 14 w 14"/>
                <a:gd name="T41" fmla="*/ 18 h 33"/>
                <a:gd name="T42" fmla="*/ 14 w 14"/>
                <a:gd name="T43" fmla="*/ 19 h 33"/>
                <a:gd name="T44" fmla="*/ 14 w 14"/>
                <a:gd name="T45" fmla="*/ 22 h 33"/>
                <a:gd name="T46" fmla="*/ 14 w 14"/>
                <a:gd name="T47" fmla="*/ 25 h 33"/>
                <a:gd name="T48" fmla="*/ 14 w 14"/>
                <a:gd name="T49" fmla="*/ 26 h 33"/>
                <a:gd name="T50" fmla="*/ 14 w 14"/>
                <a:gd name="T51" fmla="*/ 27 h 33"/>
                <a:gd name="T52" fmla="*/ 14 w 14"/>
                <a:gd name="T53" fmla="*/ 29 h 33"/>
                <a:gd name="T54" fmla="*/ 14 w 14"/>
                <a:gd name="T55" fmla="*/ 29 h 33"/>
                <a:gd name="T56" fmla="*/ 14 w 14"/>
                <a:gd name="T57" fmla="*/ 30 h 33"/>
                <a:gd name="T58" fmla="*/ 14 w 14"/>
                <a:gd name="T59" fmla="*/ 30 h 33"/>
                <a:gd name="T60" fmla="*/ 14 w 14"/>
                <a:gd name="T61" fmla="*/ 31 h 33"/>
                <a:gd name="T62" fmla="*/ 14 w 14"/>
                <a:gd name="T63" fmla="*/ 31 h 33"/>
                <a:gd name="T64" fmla="*/ 12 w 14"/>
                <a:gd name="T65" fmla="*/ 31 h 33"/>
                <a:gd name="T66" fmla="*/ 12 w 14"/>
                <a:gd name="T67" fmla="*/ 33 h 33"/>
                <a:gd name="T68" fmla="*/ 11 w 14"/>
                <a:gd name="T69" fmla="*/ 33 h 33"/>
                <a:gd name="T70" fmla="*/ 10 w 14"/>
                <a:gd name="T71" fmla="*/ 31 h 33"/>
                <a:gd name="T72" fmla="*/ 10 w 14"/>
                <a:gd name="T73" fmla="*/ 31 h 33"/>
                <a:gd name="T74" fmla="*/ 7 w 14"/>
                <a:gd name="T75" fmla="*/ 31 h 33"/>
                <a:gd name="T76" fmla="*/ 6 w 14"/>
                <a:gd name="T77" fmla="*/ 30 h 33"/>
                <a:gd name="T78" fmla="*/ 4 w 14"/>
                <a:gd name="T79" fmla="*/ 30 h 33"/>
                <a:gd name="T80" fmla="*/ 4 w 14"/>
                <a:gd name="T81" fmla="*/ 29 h 33"/>
                <a:gd name="T82" fmla="*/ 4 w 14"/>
                <a:gd name="T83" fmla="*/ 29 h 33"/>
                <a:gd name="T84" fmla="*/ 3 w 14"/>
                <a:gd name="T85" fmla="*/ 27 h 33"/>
                <a:gd name="T86" fmla="*/ 3 w 14"/>
                <a:gd name="T87" fmla="*/ 26 h 33"/>
                <a:gd name="T88" fmla="*/ 3 w 14"/>
                <a:gd name="T89" fmla="*/ 25 h 33"/>
                <a:gd name="T90" fmla="*/ 3 w 14"/>
                <a:gd name="T91" fmla="*/ 25 h 33"/>
                <a:gd name="T92" fmla="*/ 3 w 14"/>
                <a:gd name="T93" fmla="*/ 23 h 33"/>
                <a:gd name="T94" fmla="*/ 3 w 14"/>
                <a:gd name="T95" fmla="*/ 22 h 33"/>
                <a:gd name="T96" fmla="*/ 3 w 14"/>
                <a:gd name="T97" fmla="*/ 19 h 33"/>
                <a:gd name="T98" fmla="*/ 4 w 14"/>
                <a:gd name="T99" fmla="*/ 18 h 33"/>
                <a:gd name="T100" fmla="*/ 4 w 14"/>
                <a:gd name="T101" fmla="*/ 15 h 33"/>
                <a:gd name="T102" fmla="*/ 4 w 14"/>
                <a:gd name="T103" fmla="*/ 14 h 33"/>
                <a:gd name="T104" fmla="*/ 3 w 14"/>
                <a:gd name="T105" fmla="*/ 12 h 33"/>
                <a:gd name="T106" fmla="*/ 3 w 14"/>
                <a:gd name="T107" fmla="*/ 11 h 33"/>
                <a:gd name="T108" fmla="*/ 2 w 14"/>
                <a:gd name="T109" fmla="*/ 8 h 33"/>
                <a:gd name="T110" fmla="*/ 0 w 14"/>
                <a:gd name="T111" fmla="*/ 7 h 33"/>
                <a:gd name="T112" fmla="*/ 0 w 14"/>
                <a:gd name="T113" fmla="*/ 6 h 33"/>
                <a:gd name="T114" fmla="*/ 0 w 14"/>
                <a:gd name="T115" fmla="*/ 4 h 33"/>
                <a:gd name="T116" fmla="*/ 0 w 14"/>
                <a:gd name="T117" fmla="*/ 2 h 33"/>
                <a:gd name="T118" fmla="*/ 0 w 14"/>
                <a:gd name="T119" fmla="*/ 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" h="33">
                  <a:moveTo>
                    <a:pt x="0" y="2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4" y="2"/>
                  </a:lnTo>
                  <a:lnTo>
                    <a:pt x="7" y="3"/>
                  </a:lnTo>
                  <a:lnTo>
                    <a:pt x="8" y="4"/>
                  </a:lnTo>
                  <a:lnTo>
                    <a:pt x="11" y="6"/>
                  </a:lnTo>
                  <a:lnTo>
                    <a:pt x="12" y="8"/>
                  </a:lnTo>
                  <a:lnTo>
                    <a:pt x="12" y="8"/>
                  </a:lnTo>
                  <a:lnTo>
                    <a:pt x="12" y="10"/>
                  </a:lnTo>
                  <a:lnTo>
                    <a:pt x="14" y="11"/>
                  </a:lnTo>
                  <a:lnTo>
                    <a:pt x="14" y="12"/>
                  </a:lnTo>
                  <a:lnTo>
                    <a:pt x="14" y="14"/>
                  </a:lnTo>
                  <a:lnTo>
                    <a:pt x="14" y="15"/>
                  </a:lnTo>
                  <a:lnTo>
                    <a:pt x="14" y="17"/>
                  </a:lnTo>
                  <a:lnTo>
                    <a:pt x="14" y="18"/>
                  </a:lnTo>
                  <a:lnTo>
                    <a:pt x="14" y="19"/>
                  </a:lnTo>
                  <a:lnTo>
                    <a:pt x="14" y="22"/>
                  </a:lnTo>
                  <a:lnTo>
                    <a:pt x="14" y="25"/>
                  </a:lnTo>
                  <a:lnTo>
                    <a:pt x="14" y="26"/>
                  </a:lnTo>
                  <a:lnTo>
                    <a:pt x="14" y="27"/>
                  </a:lnTo>
                  <a:lnTo>
                    <a:pt x="14" y="29"/>
                  </a:lnTo>
                  <a:lnTo>
                    <a:pt x="14" y="29"/>
                  </a:lnTo>
                  <a:lnTo>
                    <a:pt x="14" y="30"/>
                  </a:lnTo>
                  <a:lnTo>
                    <a:pt x="14" y="30"/>
                  </a:lnTo>
                  <a:lnTo>
                    <a:pt x="14" y="31"/>
                  </a:lnTo>
                  <a:lnTo>
                    <a:pt x="14" y="31"/>
                  </a:lnTo>
                  <a:lnTo>
                    <a:pt x="12" y="31"/>
                  </a:lnTo>
                  <a:lnTo>
                    <a:pt x="12" y="33"/>
                  </a:lnTo>
                  <a:lnTo>
                    <a:pt x="11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7" y="31"/>
                  </a:lnTo>
                  <a:lnTo>
                    <a:pt x="6" y="30"/>
                  </a:lnTo>
                  <a:lnTo>
                    <a:pt x="4" y="30"/>
                  </a:lnTo>
                  <a:lnTo>
                    <a:pt x="4" y="29"/>
                  </a:lnTo>
                  <a:lnTo>
                    <a:pt x="4" y="29"/>
                  </a:lnTo>
                  <a:lnTo>
                    <a:pt x="3" y="27"/>
                  </a:lnTo>
                  <a:lnTo>
                    <a:pt x="3" y="26"/>
                  </a:lnTo>
                  <a:lnTo>
                    <a:pt x="3" y="25"/>
                  </a:lnTo>
                  <a:lnTo>
                    <a:pt x="3" y="25"/>
                  </a:lnTo>
                  <a:lnTo>
                    <a:pt x="3" y="23"/>
                  </a:lnTo>
                  <a:lnTo>
                    <a:pt x="3" y="22"/>
                  </a:lnTo>
                  <a:lnTo>
                    <a:pt x="3" y="19"/>
                  </a:lnTo>
                  <a:lnTo>
                    <a:pt x="4" y="18"/>
                  </a:lnTo>
                  <a:lnTo>
                    <a:pt x="4" y="15"/>
                  </a:lnTo>
                  <a:lnTo>
                    <a:pt x="4" y="14"/>
                  </a:lnTo>
                  <a:lnTo>
                    <a:pt x="3" y="12"/>
                  </a:lnTo>
                  <a:lnTo>
                    <a:pt x="3" y="11"/>
                  </a:lnTo>
                  <a:lnTo>
                    <a:pt x="2" y="8"/>
                  </a:lnTo>
                  <a:lnTo>
                    <a:pt x="0" y="7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124" name="Freeform 134"/>
            <p:cNvSpPr>
              <a:spLocks/>
            </p:cNvSpPr>
            <p:nvPr/>
          </p:nvSpPr>
          <p:spPr bwMode="auto">
            <a:xfrm>
              <a:off x="9433112" y="3660933"/>
              <a:ext cx="11260" cy="18013"/>
            </a:xfrm>
            <a:custGeom>
              <a:avLst/>
              <a:gdLst>
                <a:gd name="T0" fmla="*/ 0 w 5"/>
                <a:gd name="T1" fmla="*/ 3 h 8"/>
                <a:gd name="T2" fmla="*/ 0 w 5"/>
                <a:gd name="T3" fmla="*/ 1 h 8"/>
                <a:gd name="T4" fmla="*/ 0 w 5"/>
                <a:gd name="T5" fmla="*/ 1 h 8"/>
                <a:gd name="T6" fmla="*/ 0 w 5"/>
                <a:gd name="T7" fmla="*/ 0 h 8"/>
                <a:gd name="T8" fmla="*/ 1 w 5"/>
                <a:gd name="T9" fmla="*/ 0 h 8"/>
                <a:gd name="T10" fmla="*/ 1 w 5"/>
                <a:gd name="T11" fmla="*/ 0 h 8"/>
                <a:gd name="T12" fmla="*/ 1 w 5"/>
                <a:gd name="T13" fmla="*/ 0 h 8"/>
                <a:gd name="T14" fmla="*/ 3 w 5"/>
                <a:gd name="T15" fmla="*/ 0 h 8"/>
                <a:gd name="T16" fmla="*/ 3 w 5"/>
                <a:gd name="T17" fmla="*/ 1 h 8"/>
                <a:gd name="T18" fmla="*/ 4 w 5"/>
                <a:gd name="T19" fmla="*/ 1 h 8"/>
                <a:gd name="T20" fmla="*/ 5 w 5"/>
                <a:gd name="T21" fmla="*/ 3 h 8"/>
                <a:gd name="T22" fmla="*/ 5 w 5"/>
                <a:gd name="T23" fmla="*/ 4 h 8"/>
                <a:gd name="T24" fmla="*/ 5 w 5"/>
                <a:gd name="T25" fmla="*/ 4 h 8"/>
                <a:gd name="T26" fmla="*/ 5 w 5"/>
                <a:gd name="T27" fmla="*/ 5 h 8"/>
                <a:gd name="T28" fmla="*/ 5 w 5"/>
                <a:gd name="T29" fmla="*/ 5 h 8"/>
                <a:gd name="T30" fmla="*/ 5 w 5"/>
                <a:gd name="T31" fmla="*/ 7 h 8"/>
                <a:gd name="T32" fmla="*/ 5 w 5"/>
                <a:gd name="T33" fmla="*/ 7 h 8"/>
                <a:gd name="T34" fmla="*/ 4 w 5"/>
                <a:gd name="T35" fmla="*/ 7 h 8"/>
                <a:gd name="T36" fmla="*/ 4 w 5"/>
                <a:gd name="T37" fmla="*/ 8 h 8"/>
                <a:gd name="T38" fmla="*/ 3 w 5"/>
                <a:gd name="T39" fmla="*/ 7 h 8"/>
                <a:gd name="T40" fmla="*/ 3 w 5"/>
                <a:gd name="T41" fmla="*/ 7 h 8"/>
                <a:gd name="T42" fmla="*/ 1 w 5"/>
                <a:gd name="T43" fmla="*/ 7 h 8"/>
                <a:gd name="T44" fmla="*/ 1 w 5"/>
                <a:gd name="T45" fmla="*/ 5 h 8"/>
                <a:gd name="T46" fmla="*/ 1 w 5"/>
                <a:gd name="T47" fmla="*/ 4 h 8"/>
                <a:gd name="T48" fmla="*/ 0 w 5"/>
                <a:gd name="T49" fmla="*/ 3 h 8"/>
                <a:gd name="T50" fmla="*/ 0 w 5"/>
                <a:gd name="T51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" h="8">
                  <a:moveTo>
                    <a:pt x="0" y="3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4" y="1"/>
                  </a:lnTo>
                  <a:lnTo>
                    <a:pt x="5" y="3"/>
                  </a:lnTo>
                  <a:lnTo>
                    <a:pt x="5" y="4"/>
                  </a:lnTo>
                  <a:lnTo>
                    <a:pt x="5" y="4"/>
                  </a:lnTo>
                  <a:lnTo>
                    <a:pt x="5" y="5"/>
                  </a:lnTo>
                  <a:lnTo>
                    <a:pt x="5" y="5"/>
                  </a:lnTo>
                  <a:lnTo>
                    <a:pt x="5" y="7"/>
                  </a:lnTo>
                  <a:lnTo>
                    <a:pt x="5" y="7"/>
                  </a:lnTo>
                  <a:lnTo>
                    <a:pt x="4" y="7"/>
                  </a:lnTo>
                  <a:lnTo>
                    <a:pt x="4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1" y="7"/>
                  </a:lnTo>
                  <a:lnTo>
                    <a:pt x="1" y="5"/>
                  </a:lnTo>
                  <a:lnTo>
                    <a:pt x="1" y="4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125" name="Freeform 135"/>
            <p:cNvSpPr>
              <a:spLocks/>
            </p:cNvSpPr>
            <p:nvPr/>
          </p:nvSpPr>
          <p:spPr bwMode="auto">
            <a:xfrm>
              <a:off x="8365777" y="3991941"/>
              <a:ext cx="33777" cy="36029"/>
            </a:xfrm>
            <a:custGeom>
              <a:avLst/>
              <a:gdLst>
                <a:gd name="T0" fmla="*/ 4 w 15"/>
                <a:gd name="T1" fmla="*/ 0 h 16"/>
                <a:gd name="T2" fmla="*/ 4 w 15"/>
                <a:gd name="T3" fmla="*/ 2 h 16"/>
                <a:gd name="T4" fmla="*/ 3 w 15"/>
                <a:gd name="T5" fmla="*/ 2 h 16"/>
                <a:gd name="T6" fmla="*/ 1 w 15"/>
                <a:gd name="T7" fmla="*/ 2 h 16"/>
                <a:gd name="T8" fmla="*/ 1 w 15"/>
                <a:gd name="T9" fmla="*/ 3 h 16"/>
                <a:gd name="T10" fmla="*/ 1 w 15"/>
                <a:gd name="T11" fmla="*/ 3 h 16"/>
                <a:gd name="T12" fmla="*/ 0 w 15"/>
                <a:gd name="T13" fmla="*/ 4 h 16"/>
                <a:gd name="T14" fmla="*/ 0 w 15"/>
                <a:gd name="T15" fmla="*/ 4 h 16"/>
                <a:gd name="T16" fmla="*/ 0 w 15"/>
                <a:gd name="T17" fmla="*/ 6 h 16"/>
                <a:gd name="T18" fmla="*/ 0 w 15"/>
                <a:gd name="T19" fmla="*/ 7 h 16"/>
                <a:gd name="T20" fmla="*/ 0 w 15"/>
                <a:gd name="T21" fmla="*/ 10 h 16"/>
                <a:gd name="T22" fmla="*/ 0 w 15"/>
                <a:gd name="T23" fmla="*/ 11 h 16"/>
                <a:gd name="T24" fmla="*/ 0 w 15"/>
                <a:gd name="T25" fmla="*/ 14 h 16"/>
                <a:gd name="T26" fmla="*/ 0 w 15"/>
                <a:gd name="T27" fmla="*/ 14 h 16"/>
                <a:gd name="T28" fmla="*/ 0 w 15"/>
                <a:gd name="T29" fmla="*/ 15 h 16"/>
                <a:gd name="T30" fmla="*/ 0 w 15"/>
                <a:gd name="T31" fmla="*/ 15 h 16"/>
                <a:gd name="T32" fmla="*/ 0 w 15"/>
                <a:gd name="T33" fmla="*/ 16 h 16"/>
                <a:gd name="T34" fmla="*/ 1 w 15"/>
                <a:gd name="T35" fmla="*/ 16 h 16"/>
                <a:gd name="T36" fmla="*/ 1 w 15"/>
                <a:gd name="T37" fmla="*/ 16 h 16"/>
                <a:gd name="T38" fmla="*/ 1 w 15"/>
                <a:gd name="T39" fmla="*/ 16 h 16"/>
                <a:gd name="T40" fmla="*/ 3 w 15"/>
                <a:gd name="T41" fmla="*/ 16 h 16"/>
                <a:gd name="T42" fmla="*/ 4 w 15"/>
                <a:gd name="T43" fmla="*/ 16 h 16"/>
                <a:gd name="T44" fmla="*/ 5 w 15"/>
                <a:gd name="T45" fmla="*/ 16 h 16"/>
                <a:gd name="T46" fmla="*/ 8 w 15"/>
                <a:gd name="T47" fmla="*/ 16 h 16"/>
                <a:gd name="T48" fmla="*/ 11 w 15"/>
                <a:gd name="T49" fmla="*/ 16 h 16"/>
                <a:gd name="T50" fmla="*/ 12 w 15"/>
                <a:gd name="T51" fmla="*/ 16 h 16"/>
                <a:gd name="T52" fmla="*/ 12 w 15"/>
                <a:gd name="T53" fmla="*/ 16 h 16"/>
                <a:gd name="T54" fmla="*/ 13 w 15"/>
                <a:gd name="T55" fmla="*/ 16 h 16"/>
                <a:gd name="T56" fmla="*/ 13 w 15"/>
                <a:gd name="T57" fmla="*/ 15 h 16"/>
                <a:gd name="T58" fmla="*/ 15 w 15"/>
                <a:gd name="T59" fmla="*/ 14 h 16"/>
                <a:gd name="T60" fmla="*/ 15 w 15"/>
                <a:gd name="T61" fmla="*/ 12 h 16"/>
                <a:gd name="T62" fmla="*/ 15 w 15"/>
                <a:gd name="T63" fmla="*/ 12 h 16"/>
                <a:gd name="T64" fmla="*/ 15 w 15"/>
                <a:gd name="T65" fmla="*/ 11 h 16"/>
                <a:gd name="T66" fmla="*/ 15 w 15"/>
                <a:gd name="T67" fmla="*/ 10 h 16"/>
                <a:gd name="T68" fmla="*/ 15 w 15"/>
                <a:gd name="T69" fmla="*/ 7 h 16"/>
                <a:gd name="T70" fmla="*/ 15 w 15"/>
                <a:gd name="T71" fmla="*/ 6 h 16"/>
                <a:gd name="T72" fmla="*/ 13 w 15"/>
                <a:gd name="T73" fmla="*/ 6 h 16"/>
                <a:gd name="T74" fmla="*/ 13 w 15"/>
                <a:gd name="T75" fmla="*/ 4 h 16"/>
                <a:gd name="T76" fmla="*/ 13 w 15"/>
                <a:gd name="T77" fmla="*/ 3 h 16"/>
                <a:gd name="T78" fmla="*/ 12 w 15"/>
                <a:gd name="T79" fmla="*/ 2 h 16"/>
                <a:gd name="T80" fmla="*/ 12 w 15"/>
                <a:gd name="T81" fmla="*/ 2 h 16"/>
                <a:gd name="T82" fmla="*/ 11 w 15"/>
                <a:gd name="T83" fmla="*/ 2 h 16"/>
                <a:gd name="T84" fmla="*/ 8 w 15"/>
                <a:gd name="T85" fmla="*/ 0 h 16"/>
                <a:gd name="T86" fmla="*/ 7 w 15"/>
                <a:gd name="T87" fmla="*/ 0 h 16"/>
                <a:gd name="T88" fmla="*/ 4 w 15"/>
                <a:gd name="T89" fmla="*/ 0 h 16"/>
                <a:gd name="T90" fmla="*/ 4 w 15"/>
                <a:gd name="T9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" h="16">
                  <a:moveTo>
                    <a:pt x="4" y="0"/>
                  </a:moveTo>
                  <a:lnTo>
                    <a:pt x="4" y="2"/>
                  </a:lnTo>
                  <a:lnTo>
                    <a:pt x="3" y="2"/>
                  </a:lnTo>
                  <a:lnTo>
                    <a:pt x="1" y="2"/>
                  </a:lnTo>
                  <a:lnTo>
                    <a:pt x="1" y="3"/>
                  </a:lnTo>
                  <a:lnTo>
                    <a:pt x="1" y="3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0" y="16"/>
                  </a:lnTo>
                  <a:lnTo>
                    <a:pt x="1" y="16"/>
                  </a:lnTo>
                  <a:lnTo>
                    <a:pt x="1" y="16"/>
                  </a:lnTo>
                  <a:lnTo>
                    <a:pt x="1" y="16"/>
                  </a:lnTo>
                  <a:lnTo>
                    <a:pt x="3" y="16"/>
                  </a:lnTo>
                  <a:lnTo>
                    <a:pt x="4" y="16"/>
                  </a:lnTo>
                  <a:lnTo>
                    <a:pt x="5" y="16"/>
                  </a:lnTo>
                  <a:lnTo>
                    <a:pt x="8" y="16"/>
                  </a:lnTo>
                  <a:lnTo>
                    <a:pt x="11" y="16"/>
                  </a:lnTo>
                  <a:lnTo>
                    <a:pt x="12" y="16"/>
                  </a:lnTo>
                  <a:lnTo>
                    <a:pt x="12" y="16"/>
                  </a:lnTo>
                  <a:lnTo>
                    <a:pt x="13" y="16"/>
                  </a:lnTo>
                  <a:lnTo>
                    <a:pt x="13" y="15"/>
                  </a:lnTo>
                  <a:lnTo>
                    <a:pt x="15" y="14"/>
                  </a:lnTo>
                  <a:lnTo>
                    <a:pt x="15" y="12"/>
                  </a:lnTo>
                  <a:lnTo>
                    <a:pt x="15" y="12"/>
                  </a:lnTo>
                  <a:lnTo>
                    <a:pt x="15" y="11"/>
                  </a:lnTo>
                  <a:lnTo>
                    <a:pt x="15" y="10"/>
                  </a:lnTo>
                  <a:lnTo>
                    <a:pt x="15" y="7"/>
                  </a:lnTo>
                  <a:lnTo>
                    <a:pt x="15" y="6"/>
                  </a:lnTo>
                  <a:lnTo>
                    <a:pt x="13" y="6"/>
                  </a:lnTo>
                  <a:lnTo>
                    <a:pt x="13" y="4"/>
                  </a:lnTo>
                  <a:lnTo>
                    <a:pt x="13" y="3"/>
                  </a:lnTo>
                  <a:lnTo>
                    <a:pt x="12" y="2"/>
                  </a:lnTo>
                  <a:lnTo>
                    <a:pt x="12" y="2"/>
                  </a:lnTo>
                  <a:lnTo>
                    <a:pt x="11" y="2"/>
                  </a:lnTo>
                  <a:lnTo>
                    <a:pt x="8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126" name="Freeform 136"/>
            <p:cNvSpPr>
              <a:spLocks/>
            </p:cNvSpPr>
            <p:nvPr/>
          </p:nvSpPr>
          <p:spPr bwMode="auto">
            <a:xfrm>
              <a:off x="8338755" y="4023465"/>
              <a:ext cx="13511" cy="18013"/>
            </a:xfrm>
            <a:custGeom>
              <a:avLst/>
              <a:gdLst>
                <a:gd name="T0" fmla="*/ 2 w 6"/>
                <a:gd name="T1" fmla="*/ 1 h 8"/>
                <a:gd name="T2" fmla="*/ 2 w 6"/>
                <a:gd name="T3" fmla="*/ 2 h 8"/>
                <a:gd name="T4" fmla="*/ 1 w 6"/>
                <a:gd name="T5" fmla="*/ 4 h 8"/>
                <a:gd name="T6" fmla="*/ 0 w 6"/>
                <a:gd name="T7" fmla="*/ 5 h 8"/>
                <a:gd name="T8" fmla="*/ 0 w 6"/>
                <a:gd name="T9" fmla="*/ 6 h 8"/>
                <a:gd name="T10" fmla="*/ 0 w 6"/>
                <a:gd name="T11" fmla="*/ 8 h 8"/>
                <a:gd name="T12" fmla="*/ 0 w 6"/>
                <a:gd name="T13" fmla="*/ 8 h 8"/>
                <a:gd name="T14" fmla="*/ 1 w 6"/>
                <a:gd name="T15" fmla="*/ 8 h 8"/>
                <a:gd name="T16" fmla="*/ 1 w 6"/>
                <a:gd name="T17" fmla="*/ 8 h 8"/>
                <a:gd name="T18" fmla="*/ 1 w 6"/>
                <a:gd name="T19" fmla="*/ 8 h 8"/>
                <a:gd name="T20" fmla="*/ 2 w 6"/>
                <a:gd name="T21" fmla="*/ 8 h 8"/>
                <a:gd name="T22" fmla="*/ 2 w 6"/>
                <a:gd name="T23" fmla="*/ 8 h 8"/>
                <a:gd name="T24" fmla="*/ 4 w 6"/>
                <a:gd name="T25" fmla="*/ 8 h 8"/>
                <a:gd name="T26" fmla="*/ 4 w 6"/>
                <a:gd name="T27" fmla="*/ 6 h 8"/>
                <a:gd name="T28" fmla="*/ 5 w 6"/>
                <a:gd name="T29" fmla="*/ 6 h 8"/>
                <a:gd name="T30" fmla="*/ 5 w 6"/>
                <a:gd name="T31" fmla="*/ 5 h 8"/>
                <a:gd name="T32" fmla="*/ 5 w 6"/>
                <a:gd name="T33" fmla="*/ 5 h 8"/>
                <a:gd name="T34" fmla="*/ 6 w 6"/>
                <a:gd name="T35" fmla="*/ 4 h 8"/>
                <a:gd name="T36" fmla="*/ 6 w 6"/>
                <a:gd name="T37" fmla="*/ 4 h 8"/>
                <a:gd name="T38" fmla="*/ 6 w 6"/>
                <a:gd name="T39" fmla="*/ 2 h 8"/>
                <a:gd name="T40" fmla="*/ 6 w 6"/>
                <a:gd name="T41" fmla="*/ 1 h 8"/>
                <a:gd name="T42" fmla="*/ 6 w 6"/>
                <a:gd name="T43" fmla="*/ 1 h 8"/>
                <a:gd name="T44" fmla="*/ 6 w 6"/>
                <a:gd name="T45" fmla="*/ 1 h 8"/>
                <a:gd name="T46" fmla="*/ 5 w 6"/>
                <a:gd name="T47" fmla="*/ 0 h 8"/>
                <a:gd name="T48" fmla="*/ 5 w 6"/>
                <a:gd name="T49" fmla="*/ 0 h 8"/>
                <a:gd name="T50" fmla="*/ 5 w 6"/>
                <a:gd name="T51" fmla="*/ 0 h 8"/>
                <a:gd name="T52" fmla="*/ 4 w 6"/>
                <a:gd name="T53" fmla="*/ 0 h 8"/>
                <a:gd name="T54" fmla="*/ 4 w 6"/>
                <a:gd name="T55" fmla="*/ 1 h 8"/>
                <a:gd name="T56" fmla="*/ 2 w 6"/>
                <a:gd name="T57" fmla="*/ 1 h 8"/>
                <a:gd name="T58" fmla="*/ 2 w 6"/>
                <a:gd name="T5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" h="8">
                  <a:moveTo>
                    <a:pt x="2" y="1"/>
                  </a:moveTo>
                  <a:lnTo>
                    <a:pt x="2" y="2"/>
                  </a:lnTo>
                  <a:lnTo>
                    <a:pt x="1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8"/>
                  </a:lnTo>
                  <a:lnTo>
                    <a:pt x="1" y="8"/>
                  </a:lnTo>
                  <a:lnTo>
                    <a:pt x="1" y="8"/>
                  </a:lnTo>
                  <a:lnTo>
                    <a:pt x="2" y="8"/>
                  </a:lnTo>
                  <a:lnTo>
                    <a:pt x="2" y="8"/>
                  </a:lnTo>
                  <a:lnTo>
                    <a:pt x="4" y="8"/>
                  </a:lnTo>
                  <a:lnTo>
                    <a:pt x="4" y="6"/>
                  </a:lnTo>
                  <a:lnTo>
                    <a:pt x="5" y="6"/>
                  </a:lnTo>
                  <a:lnTo>
                    <a:pt x="5" y="5"/>
                  </a:lnTo>
                  <a:lnTo>
                    <a:pt x="5" y="5"/>
                  </a:lnTo>
                  <a:lnTo>
                    <a:pt x="6" y="4"/>
                  </a:lnTo>
                  <a:lnTo>
                    <a:pt x="6" y="4"/>
                  </a:lnTo>
                  <a:lnTo>
                    <a:pt x="6" y="2"/>
                  </a:lnTo>
                  <a:lnTo>
                    <a:pt x="6" y="1"/>
                  </a:lnTo>
                  <a:lnTo>
                    <a:pt x="6" y="1"/>
                  </a:lnTo>
                  <a:lnTo>
                    <a:pt x="6" y="1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4" y="1"/>
                  </a:lnTo>
                  <a:lnTo>
                    <a:pt x="2" y="1"/>
                  </a:lnTo>
                  <a:lnTo>
                    <a:pt x="2" y="1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127" name="Freeform 137"/>
            <p:cNvSpPr>
              <a:spLocks/>
            </p:cNvSpPr>
            <p:nvPr/>
          </p:nvSpPr>
          <p:spPr bwMode="auto">
            <a:xfrm>
              <a:off x="3308316" y="4599916"/>
              <a:ext cx="175638" cy="328757"/>
            </a:xfrm>
            <a:custGeom>
              <a:avLst/>
              <a:gdLst>
                <a:gd name="T0" fmla="*/ 54 w 78"/>
                <a:gd name="T1" fmla="*/ 3 h 146"/>
                <a:gd name="T2" fmla="*/ 40 w 78"/>
                <a:gd name="T3" fmla="*/ 2 h 146"/>
                <a:gd name="T4" fmla="*/ 27 w 78"/>
                <a:gd name="T5" fmla="*/ 2 h 146"/>
                <a:gd name="T6" fmla="*/ 21 w 78"/>
                <a:gd name="T7" fmla="*/ 3 h 146"/>
                <a:gd name="T8" fmla="*/ 20 w 78"/>
                <a:gd name="T9" fmla="*/ 7 h 146"/>
                <a:gd name="T10" fmla="*/ 21 w 78"/>
                <a:gd name="T11" fmla="*/ 15 h 146"/>
                <a:gd name="T12" fmla="*/ 24 w 78"/>
                <a:gd name="T13" fmla="*/ 22 h 146"/>
                <a:gd name="T14" fmla="*/ 27 w 78"/>
                <a:gd name="T15" fmla="*/ 27 h 146"/>
                <a:gd name="T16" fmla="*/ 27 w 78"/>
                <a:gd name="T17" fmla="*/ 34 h 146"/>
                <a:gd name="T18" fmla="*/ 27 w 78"/>
                <a:gd name="T19" fmla="*/ 42 h 146"/>
                <a:gd name="T20" fmla="*/ 28 w 78"/>
                <a:gd name="T21" fmla="*/ 50 h 146"/>
                <a:gd name="T22" fmla="*/ 32 w 78"/>
                <a:gd name="T23" fmla="*/ 54 h 146"/>
                <a:gd name="T24" fmla="*/ 36 w 78"/>
                <a:gd name="T25" fmla="*/ 57 h 146"/>
                <a:gd name="T26" fmla="*/ 36 w 78"/>
                <a:gd name="T27" fmla="*/ 66 h 146"/>
                <a:gd name="T28" fmla="*/ 34 w 78"/>
                <a:gd name="T29" fmla="*/ 81 h 146"/>
                <a:gd name="T30" fmla="*/ 32 w 78"/>
                <a:gd name="T31" fmla="*/ 91 h 146"/>
                <a:gd name="T32" fmla="*/ 27 w 78"/>
                <a:gd name="T33" fmla="*/ 94 h 146"/>
                <a:gd name="T34" fmla="*/ 20 w 78"/>
                <a:gd name="T35" fmla="*/ 95 h 146"/>
                <a:gd name="T36" fmla="*/ 17 w 78"/>
                <a:gd name="T37" fmla="*/ 96 h 146"/>
                <a:gd name="T38" fmla="*/ 13 w 78"/>
                <a:gd name="T39" fmla="*/ 95 h 146"/>
                <a:gd name="T40" fmla="*/ 9 w 78"/>
                <a:gd name="T41" fmla="*/ 95 h 146"/>
                <a:gd name="T42" fmla="*/ 7 w 78"/>
                <a:gd name="T43" fmla="*/ 98 h 146"/>
                <a:gd name="T44" fmla="*/ 9 w 78"/>
                <a:gd name="T45" fmla="*/ 102 h 146"/>
                <a:gd name="T46" fmla="*/ 12 w 78"/>
                <a:gd name="T47" fmla="*/ 106 h 146"/>
                <a:gd name="T48" fmla="*/ 12 w 78"/>
                <a:gd name="T49" fmla="*/ 110 h 146"/>
                <a:gd name="T50" fmla="*/ 12 w 78"/>
                <a:gd name="T51" fmla="*/ 114 h 146"/>
                <a:gd name="T52" fmla="*/ 13 w 78"/>
                <a:gd name="T53" fmla="*/ 116 h 146"/>
                <a:gd name="T54" fmla="*/ 8 w 78"/>
                <a:gd name="T55" fmla="*/ 119 h 146"/>
                <a:gd name="T56" fmla="*/ 0 w 78"/>
                <a:gd name="T57" fmla="*/ 126 h 146"/>
                <a:gd name="T58" fmla="*/ 1 w 78"/>
                <a:gd name="T59" fmla="*/ 131 h 146"/>
                <a:gd name="T60" fmla="*/ 11 w 78"/>
                <a:gd name="T61" fmla="*/ 137 h 146"/>
                <a:gd name="T62" fmla="*/ 24 w 78"/>
                <a:gd name="T63" fmla="*/ 139 h 146"/>
                <a:gd name="T64" fmla="*/ 31 w 78"/>
                <a:gd name="T65" fmla="*/ 143 h 146"/>
                <a:gd name="T66" fmla="*/ 36 w 78"/>
                <a:gd name="T67" fmla="*/ 143 h 146"/>
                <a:gd name="T68" fmla="*/ 43 w 78"/>
                <a:gd name="T69" fmla="*/ 141 h 146"/>
                <a:gd name="T70" fmla="*/ 46 w 78"/>
                <a:gd name="T71" fmla="*/ 142 h 146"/>
                <a:gd name="T72" fmla="*/ 46 w 78"/>
                <a:gd name="T73" fmla="*/ 146 h 146"/>
                <a:gd name="T74" fmla="*/ 48 w 78"/>
                <a:gd name="T75" fmla="*/ 145 h 146"/>
                <a:gd name="T76" fmla="*/ 53 w 78"/>
                <a:gd name="T77" fmla="*/ 141 h 146"/>
                <a:gd name="T78" fmla="*/ 58 w 78"/>
                <a:gd name="T79" fmla="*/ 141 h 146"/>
                <a:gd name="T80" fmla="*/ 66 w 78"/>
                <a:gd name="T81" fmla="*/ 141 h 146"/>
                <a:gd name="T82" fmla="*/ 70 w 78"/>
                <a:gd name="T83" fmla="*/ 138 h 146"/>
                <a:gd name="T84" fmla="*/ 65 w 78"/>
                <a:gd name="T85" fmla="*/ 127 h 146"/>
                <a:gd name="T86" fmla="*/ 63 w 78"/>
                <a:gd name="T87" fmla="*/ 119 h 146"/>
                <a:gd name="T88" fmla="*/ 65 w 78"/>
                <a:gd name="T89" fmla="*/ 115 h 146"/>
                <a:gd name="T90" fmla="*/ 70 w 78"/>
                <a:gd name="T91" fmla="*/ 116 h 146"/>
                <a:gd name="T92" fmla="*/ 74 w 78"/>
                <a:gd name="T93" fmla="*/ 116 h 146"/>
                <a:gd name="T94" fmla="*/ 77 w 78"/>
                <a:gd name="T95" fmla="*/ 111 h 146"/>
                <a:gd name="T96" fmla="*/ 78 w 78"/>
                <a:gd name="T97" fmla="*/ 89 h 146"/>
                <a:gd name="T98" fmla="*/ 78 w 78"/>
                <a:gd name="T99" fmla="*/ 77 h 146"/>
                <a:gd name="T100" fmla="*/ 75 w 78"/>
                <a:gd name="T101" fmla="*/ 71 h 146"/>
                <a:gd name="T102" fmla="*/ 67 w 78"/>
                <a:gd name="T103" fmla="*/ 61 h 146"/>
                <a:gd name="T104" fmla="*/ 63 w 78"/>
                <a:gd name="T105" fmla="*/ 60 h 146"/>
                <a:gd name="T106" fmla="*/ 59 w 78"/>
                <a:gd name="T107" fmla="*/ 60 h 146"/>
                <a:gd name="T108" fmla="*/ 58 w 78"/>
                <a:gd name="T109" fmla="*/ 58 h 146"/>
                <a:gd name="T110" fmla="*/ 62 w 78"/>
                <a:gd name="T111" fmla="*/ 49 h 146"/>
                <a:gd name="T112" fmla="*/ 65 w 78"/>
                <a:gd name="T113" fmla="*/ 39 h 146"/>
                <a:gd name="T114" fmla="*/ 61 w 78"/>
                <a:gd name="T115" fmla="*/ 27 h 146"/>
                <a:gd name="T116" fmla="*/ 63 w 78"/>
                <a:gd name="T117" fmla="*/ 21 h 146"/>
                <a:gd name="T118" fmla="*/ 62 w 78"/>
                <a:gd name="T119" fmla="*/ 12 h 146"/>
                <a:gd name="T120" fmla="*/ 61 w 78"/>
                <a:gd name="T121" fmla="*/ 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8" h="146">
                  <a:moveTo>
                    <a:pt x="58" y="3"/>
                  </a:moveTo>
                  <a:lnTo>
                    <a:pt x="57" y="3"/>
                  </a:lnTo>
                  <a:lnTo>
                    <a:pt x="57" y="3"/>
                  </a:lnTo>
                  <a:lnTo>
                    <a:pt x="55" y="3"/>
                  </a:lnTo>
                  <a:lnTo>
                    <a:pt x="54" y="3"/>
                  </a:lnTo>
                  <a:lnTo>
                    <a:pt x="51" y="2"/>
                  </a:lnTo>
                  <a:lnTo>
                    <a:pt x="50" y="2"/>
                  </a:lnTo>
                  <a:lnTo>
                    <a:pt x="47" y="3"/>
                  </a:lnTo>
                  <a:lnTo>
                    <a:pt x="44" y="3"/>
                  </a:lnTo>
                  <a:lnTo>
                    <a:pt x="40" y="2"/>
                  </a:lnTo>
                  <a:lnTo>
                    <a:pt x="39" y="2"/>
                  </a:lnTo>
                  <a:lnTo>
                    <a:pt x="36" y="2"/>
                  </a:lnTo>
                  <a:lnTo>
                    <a:pt x="34" y="2"/>
                  </a:lnTo>
                  <a:lnTo>
                    <a:pt x="30" y="0"/>
                  </a:lnTo>
                  <a:lnTo>
                    <a:pt x="27" y="2"/>
                  </a:lnTo>
                  <a:lnTo>
                    <a:pt x="26" y="2"/>
                  </a:lnTo>
                  <a:lnTo>
                    <a:pt x="24" y="2"/>
                  </a:lnTo>
                  <a:lnTo>
                    <a:pt x="23" y="2"/>
                  </a:lnTo>
                  <a:lnTo>
                    <a:pt x="23" y="2"/>
                  </a:lnTo>
                  <a:lnTo>
                    <a:pt x="21" y="3"/>
                  </a:lnTo>
                  <a:lnTo>
                    <a:pt x="21" y="3"/>
                  </a:lnTo>
                  <a:lnTo>
                    <a:pt x="20" y="3"/>
                  </a:lnTo>
                  <a:lnTo>
                    <a:pt x="20" y="4"/>
                  </a:lnTo>
                  <a:lnTo>
                    <a:pt x="20" y="6"/>
                  </a:lnTo>
                  <a:lnTo>
                    <a:pt x="20" y="7"/>
                  </a:lnTo>
                  <a:lnTo>
                    <a:pt x="20" y="7"/>
                  </a:lnTo>
                  <a:lnTo>
                    <a:pt x="20" y="8"/>
                  </a:lnTo>
                  <a:lnTo>
                    <a:pt x="20" y="11"/>
                  </a:lnTo>
                  <a:lnTo>
                    <a:pt x="20" y="14"/>
                  </a:lnTo>
                  <a:lnTo>
                    <a:pt x="21" y="15"/>
                  </a:lnTo>
                  <a:lnTo>
                    <a:pt x="21" y="17"/>
                  </a:lnTo>
                  <a:lnTo>
                    <a:pt x="21" y="18"/>
                  </a:lnTo>
                  <a:lnTo>
                    <a:pt x="23" y="19"/>
                  </a:lnTo>
                  <a:lnTo>
                    <a:pt x="23" y="21"/>
                  </a:lnTo>
                  <a:lnTo>
                    <a:pt x="24" y="22"/>
                  </a:lnTo>
                  <a:lnTo>
                    <a:pt x="24" y="23"/>
                  </a:lnTo>
                  <a:lnTo>
                    <a:pt x="26" y="25"/>
                  </a:lnTo>
                  <a:lnTo>
                    <a:pt x="26" y="25"/>
                  </a:lnTo>
                  <a:lnTo>
                    <a:pt x="27" y="26"/>
                  </a:lnTo>
                  <a:lnTo>
                    <a:pt x="27" y="27"/>
                  </a:lnTo>
                  <a:lnTo>
                    <a:pt x="27" y="29"/>
                  </a:lnTo>
                  <a:lnTo>
                    <a:pt x="28" y="30"/>
                  </a:lnTo>
                  <a:lnTo>
                    <a:pt x="28" y="31"/>
                  </a:lnTo>
                  <a:lnTo>
                    <a:pt x="27" y="33"/>
                  </a:lnTo>
                  <a:lnTo>
                    <a:pt x="27" y="34"/>
                  </a:lnTo>
                  <a:lnTo>
                    <a:pt x="27" y="35"/>
                  </a:lnTo>
                  <a:lnTo>
                    <a:pt x="27" y="37"/>
                  </a:lnTo>
                  <a:lnTo>
                    <a:pt x="26" y="39"/>
                  </a:lnTo>
                  <a:lnTo>
                    <a:pt x="26" y="41"/>
                  </a:lnTo>
                  <a:lnTo>
                    <a:pt x="27" y="42"/>
                  </a:lnTo>
                  <a:lnTo>
                    <a:pt x="27" y="45"/>
                  </a:lnTo>
                  <a:lnTo>
                    <a:pt x="27" y="46"/>
                  </a:lnTo>
                  <a:lnTo>
                    <a:pt x="28" y="48"/>
                  </a:lnTo>
                  <a:lnTo>
                    <a:pt x="28" y="49"/>
                  </a:lnTo>
                  <a:lnTo>
                    <a:pt x="28" y="50"/>
                  </a:lnTo>
                  <a:lnTo>
                    <a:pt x="30" y="52"/>
                  </a:lnTo>
                  <a:lnTo>
                    <a:pt x="30" y="52"/>
                  </a:lnTo>
                  <a:lnTo>
                    <a:pt x="31" y="53"/>
                  </a:lnTo>
                  <a:lnTo>
                    <a:pt x="32" y="54"/>
                  </a:lnTo>
                  <a:lnTo>
                    <a:pt x="32" y="54"/>
                  </a:lnTo>
                  <a:lnTo>
                    <a:pt x="34" y="54"/>
                  </a:lnTo>
                  <a:lnTo>
                    <a:pt x="34" y="54"/>
                  </a:lnTo>
                  <a:lnTo>
                    <a:pt x="35" y="56"/>
                  </a:lnTo>
                  <a:lnTo>
                    <a:pt x="35" y="56"/>
                  </a:lnTo>
                  <a:lnTo>
                    <a:pt x="36" y="57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1"/>
                  </a:lnTo>
                  <a:lnTo>
                    <a:pt x="36" y="62"/>
                  </a:lnTo>
                  <a:lnTo>
                    <a:pt x="36" y="66"/>
                  </a:lnTo>
                  <a:lnTo>
                    <a:pt x="36" y="69"/>
                  </a:lnTo>
                  <a:lnTo>
                    <a:pt x="36" y="73"/>
                  </a:lnTo>
                  <a:lnTo>
                    <a:pt x="35" y="76"/>
                  </a:lnTo>
                  <a:lnTo>
                    <a:pt x="35" y="79"/>
                  </a:lnTo>
                  <a:lnTo>
                    <a:pt x="34" y="81"/>
                  </a:lnTo>
                  <a:lnTo>
                    <a:pt x="34" y="85"/>
                  </a:lnTo>
                  <a:lnTo>
                    <a:pt x="34" y="88"/>
                  </a:lnTo>
                  <a:lnTo>
                    <a:pt x="34" y="89"/>
                  </a:lnTo>
                  <a:lnTo>
                    <a:pt x="34" y="89"/>
                  </a:lnTo>
                  <a:lnTo>
                    <a:pt x="32" y="91"/>
                  </a:lnTo>
                  <a:lnTo>
                    <a:pt x="31" y="92"/>
                  </a:lnTo>
                  <a:lnTo>
                    <a:pt x="31" y="92"/>
                  </a:lnTo>
                  <a:lnTo>
                    <a:pt x="30" y="94"/>
                  </a:lnTo>
                  <a:lnTo>
                    <a:pt x="28" y="94"/>
                  </a:lnTo>
                  <a:lnTo>
                    <a:pt x="27" y="94"/>
                  </a:lnTo>
                  <a:lnTo>
                    <a:pt x="24" y="94"/>
                  </a:lnTo>
                  <a:lnTo>
                    <a:pt x="23" y="95"/>
                  </a:lnTo>
                  <a:lnTo>
                    <a:pt x="21" y="95"/>
                  </a:lnTo>
                  <a:lnTo>
                    <a:pt x="20" y="95"/>
                  </a:lnTo>
                  <a:lnTo>
                    <a:pt x="20" y="95"/>
                  </a:lnTo>
                  <a:lnTo>
                    <a:pt x="19" y="96"/>
                  </a:lnTo>
                  <a:lnTo>
                    <a:pt x="19" y="96"/>
                  </a:lnTo>
                  <a:lnTo>
                    <a:pt x="19" y="96"/>
                  </a:lnTo>
                  <a:lnTo>
                    <a:pt x="19" y="96"/>
                  </a:lnTo>
                  <a:lnTo>
                    <a:pt x="17" y="96"/>
                  </a:lnTo>
                  <a:lnTo>
                    <a:pt x="17" y="96"/>
                  </a:lnTo>
                  <a:lnTo>
                    <a:pt x="16" y="96"/>
                  </a:lnTo>
                  <a:lnTo>
                    <a:pt x="15" y="96"/>
                  </a:lnTo>
                  <a:lnTo>
                    <a:pt x="15" y="96"/>
                  </a:lnTo>
                  <a:lnTo>
                    <a:pt x="13" y="95"/>
                  </a:lnTo>
                  <a:lnTo>
                    <a:pt x="13" y="95"/>
                  </a:lnTo>
                  <a:lnTo>
                    <a:pt x="12" y="95"/>
                  </a:lnTo>
                  <a:lnTo>
                    <a:pt x="11" y="95"/>
                  </a:lnTo>
                  <a:lnTo>
                    <a:pt x="9" y="95"/>
                  </a:lnTo>
                  <a:lnTo>
                    <a:pt x="9" y="95"/>
                  </a:lnTo>
                  <a:lnTo>
                    <a:pt x="8" y="95"/>
                  </a:lnTo>
                  <a:lnTo>
                    <a:pt x="8" y="95"/>
                  </a:lnTo>
                  <a:lnTo>
                    <a:pt x="7" y="96"/>
                  </a:lnTo>
                  <a:lnTo>
                    <a:pt x="7" y="96"/>
                  </a:lnTo>
                  <a:lnTo>
                    <a:pt x="7" y="98"/>
                  </a:lnTo>
                  <a:lnTo>
                    <a:pt x="7" y="98"/>
                  </a:lnTo>
                  <a:lnTo>
                    <a:pt x="7" y="99"/>
                  </a:lnTo>
                  <a:lnTo>
                    <a:pt x="8" y="100"/>
                  </a:lnTo>
                  <a:lnTo>
                    <a:pt x="8" y="100"/>
                  </a:lnTo>
                  <a:lnTo>
                    <a:pt x="9" y="102"/>
                  </a:lnTo>
                  <a:lnTo>
                    <a:pt x="9" y="103"/>
                  </a:lnTo>
                  <a:lnTo>
                    <a:pt x="11" y="103"/>
                  </a:lnTo>
                  <a:lnTo>
                    <a:pt x="11" y="104"/>
                  </a:lnTo>
                  <a:lnTo>
                    <a:pt x="12" y="106"/>
                  </a:lnTo>
                  <a:lnTo>
                    <a:pt x="12" y="106"/>
                  </a:lnTo>
                  <a:lnTo>
                    <a:pt x="12" y="107"/>
                  </a:lnTo>
                  <a:lnTo>
                    <a:pt x="12" y="108"/>
                  </a:lnTo>
                  <a:lnTo>
                    <a:pt x="12" y="108"/>
                  </a:lnTo>
                  <a:lnTo>
                    <a:pt x="12" y="110"/>
                  </a:lnTo>
                  <a:lnTo>
                    <a:pt x="12" y="110"/>
                  </a:lnTo>
                  <a:lnTo>
                    <a:pt x="12" y="111"/>
                  </a:lnTo>
                  <a:lnTo>
                    <a:pt x="12" y="111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12" y="114"/>
                  </a:lnTo>
                  <a:lnTo>
                    <a:pt x="13" y="114"/>
                  </a:lnTo>
                  <a:lnTo>
                    <a:pt x="13" y="114"/>
                  </a:lnTo>
                  <a:lnTo>
                    <a:pt x="13" y="115"/>
                  </a:lnTo>
                  <a:lnTo>
                    <a:pt x="13" y="115"/>
                  </a:lnTo>
                  <a:lnTo>
                    <a:pt x="13" y="116"/>
                  </a:lnTo>
                  <a:lnTo>
                    <a:pt x="13" y="116"/>
                  </a:lnTo>
                  <a:lnTo>
                    <a:pt x="12" y="116"/>
                  </a:lnTo>
                  <a:lnTo>
                    <a:pt x="12" y="118"/>
                  </a:lnTo>
                  <a:lnTo>
                    <a:pt x="11" y="118"/>
                  </a:lnTo>
                  <a:lnTo>
                    <a:pt x="8" y="119"/>
                  </a:lnTo>
                  <a:lnTo>
                    <a:pt x="5" y="121"/>
                  </a:lnTo>
                  <a:lnTo>
                    <a:pt x="3" y="123"/>
                  </a:lnTo>
                  <a:lnTo>
                    <a:pt x="1" y="125"/>
                  </a:lnTo>
                  <a:lnTo>
                    <a:pt x="0" y="125"/>
                  </a:lnTo>
                  <a:lnTo>
                    <a:pt x="0" y="126"/>
                  </a:lnTo>
                  <a:lnTo>
                    <a:pt x="0" y="127"/>
                  </a:lnTo>
                  <a:lnTo>
                    <a:pt x="0" y="127"/>
                  </a:lnTo>
                  <a:lnTo>
                    <a:pt x="0" y="129"/>
                  </a:lnTo>
                  <a:lnTo>
                    <a:pt x="1" y="130"/>
                  </a:lnTo>
                  <a:lnTo>
                    <a:pt x="1" y="131"/>
                  </a:lnTo>
                  <a:lnTo>
                    <a:pt x="3" y="133"/>
                  </a:lnTo>
                  <a:lnTo>
                    <a:pt x="7" y="134"/>
                  </a:lnTo>
                  <a:lnTo>
                    <a:pt x="8" y="135"/>
                  </a:lnTo>
                  <a:lnTo>
                    <a:pt x="9" y="137"/>
                  </a:lnTo>
                  <a:lnTo>
                    <a:pt x="11" y="137"/>
                  </a:lnTo>
                  <a:lnTo>
                    <a:pt x="17" y="135"/>
                  </a:lnTo>
                  <a:lnTo>
                    <a:pt x="19" y="135"/>
                  </a:lnTo>
                  <a:lnTo>
                    <a:pt x="21" y="137"/>
                  </a:lnTo>
                  <a:lnTo>
                    <a:pt x="23" y="138"/>
                  </a:lnTo>
                  <a:lnTo>
                    <a:pt x="24" y="139"/>
                  </a:lnTo>
                  <a:lnTo>
                    <a:pt x="27" y="141"/>
                  </a:lnTo>
                  <a:lnTo>
                    <a:pt x="28" y="142"/>
                  </a:lnTo>
                  <a:lnTo>
                    <a:pt x="30" y="142"/>
                  </a:lnTo>
                  <a:lnTo>
                    <a:pt x="30" y="143"/>
                  </a:lnTo>
                  <a:lnTo>
                    <a:pt x="31" y="143"/>
                  </a:lnTo>
                  <a:lnTo>
                    <a:pt x="32" y="143"/>
                  </a:lnTo>
                  <a:lnTo>
                    <a:pt x="34" y="143"/>
                  </a:lnTo>
                  <a:lnTo>
                    <a:pt x="35" y="143"/>
                  </a:lnTo>
                  <a:lnTo>
                    <a:pt x="35" y="143"/>
                  </a:lnTo>
                  <a:lnTo>
                    <a:pt x="36" y="143"/>
                  </a:lnTo>
                  <a:lnTo>
                    <a:pt x="38" y="142"/>
                  </a:lnTo>
                  <a:lnTo>
                    <a:pt x="39" y="142"/>
                  </a:lnTo>
                  <a:lnTo>
                    <a:pt x="40" y="141"/>
                  </a:lnTo>
                  <a:lnTo>
                    <a:pt x="43" y="141"/>
                  </a:lnTo>
                  <a:lnTo>
                    <a:pt x="43" y="141"/>
                  </a:lnTo>
                  <a:lnTo>
                    <a:pt x="44" y="141"/>
                  </a:lnTo>
                  <a:lnTo>
                    <a:pt x="44" y="141"/>
                  </a:lnTo>
                  <a:lnTo>
                    <a:pt x="44" y="141"/>
                  </a:lnTo>
                  <a:lnTo>
                    <a:pt x="46" y="142"/>
                  </a:lnTo>
                  <a:lnTo>
                    <a:pt x="46" y="142"/>
                  </a:lnTo>
                  <a:lnTo>
                    <a:pt x="46" y="143"/>
                  </a:lnTo>
                  <a:lnTo>
                    <a:pt x="46" y="143"/>
                  </a:lnTo>
                  <a:lnTo>
                    <a:pt x="46" y="145"/>
                  </a:lnTo>
                  <a:lnTo>
                    <a:pt x="46" y="146"/>
                  </a:lnTo>
                  <a:lnTo>
                    <a:pt x="46" y="146"/>
                  </a:lnTo>
                  <a:lnTo>
                    <a:pt x="47" y="146"/>
                  </a:lnTo>
                  <a:lnTo>
                    <a:pt x="47" y="146"/>
                  </a:lnTo>
                  <a:lnTo>
                    <a:pt x="47" y="146"/>
                  </a:lnTo>
                  <a:lnTo>
                    <a:pt x="48" y="145"/>
                  </a:lnTo>
                  <a:lnTo>
                    <a:pt x="48" y="145"/>
                  </a:lnTo>
                  <a:lnTo>
                    <a:pt x="50" y="143"/>
                  </a:lnTo>
                  <a:lnTo>
                    <a:pt x="50" y="142"/>
                  </a:lnTo>
                  <a:lnTo>
                    <a:pt x="51" y="142"/>
                  </a:lnTo>
                  <a:lnTo>
                    <a:pt x="53" y="142"/>
                  </a:lnTo>
                  <a:lnTo>
                    <a:pt x="53" y="141"/>
                  </a:lnTo>
                  <a:lnTo>
                    <a:pt x="54" y="141"/>
                  </a:lnTo>
                  <a:lnTo>
                    <a:pt x="54" y="141"/>
                  </a:lnTo>
                  <a:lnTo>
                    <a:pt x="55" y="141"/>
                  </a:lnTo>
                  <a:lnTo>
                    <a:pt x="57" y="141"/>
                  </a:lnTo>
                  <a:lnTo>
                    <a:pt x="58" y="141"/>
                  </a:lnTo>
                  <a:lnTo>
                    <a:pt x="59" y="142"/>
                  </a:lnTo>
                  <a:lnTo>
                    <a:pt x="61" y="142"/>
                  </a:lnTo>
                  <a:lnTo>
                    <a:pt x="63" y="142"/>
                  </a:lnTo>
                  <a:lnTo>
                    <a:pt x="65" y="142"/>
                  </a:lnTo>
                  <a:lnTo>
                    <a:pt x="66" y="141"/>
                  </a:lnTo>
                  <a:lnTo>
                    <a:pt x="67" y="141"/>
                  </a:lnTo>
                  <a:lnTo>
                    <a:pt x="70" y="141"/>
                  </a:lnTo>
                  <a:lnTo>
                    <a:pt x="70" y="139"/>
                  </a:lnTo>
                  <a:lnTo>
                    <a:pt x="70" y="139"/>
                  </a:lnTo>
                  <a:lnTo>
                    <a:pt x="70" y="138"/>
                  </a:lnTo>
                  <a:lnTo>
                    <a:pt x="69" y="135"/>
                  </a:lnTo>
                  <a:lnTo>
                    <a:pt x="67" y="133"/>
                  </a:lnTo>
                  <a:lnTo>
                    <a:pt x="66" y="131"/>
                  </a:lnTo>
                  <a:lnTo>
                    <a:pt x="66" y="130"/>
                  </a:lnTo>
                  <a:lnTo>
                    <a:pt x="65" y="127"/>
                  </a:lnTo>
                  <a:lnTo>
                    <a:pt x="63" y="126"/>
                  </a:lnTo>
                  <a:lnTo>
                    <a:pt x="63" y="125"/>
                  </a:lnTo>
                  <a:lnTo>
                    <a:pt x="63" y="122"/>
                  </a:lnTo>
                  <a:lnTo>
                    <a:pt x="63" y="121"/>
                  </a:lnTo>
                  <a:lnTo>
                    <a:pt x="63" y="119"/>
                  </a:lnTo>
                  <a:lnTo>
                    <a:pt x="63" y="118"/>
                  </a:lnTo>
                  <a:lnTo>
                    <a:pt x="63" y="116"/>
                  </a:lnTo>
                  <a:lnTo>
                    <a:pt x="63" y="115"/>
                  </a:lnTo>
                  <a:lnTo>
                    <a:pt x="65" y="115"/>
                  </a:lnTo>
                  <a:lnTo>
                    <a:pt x="65" y="115"/>
                  </a:lnTo>
                  <a:lnTo>
                    <a:pt x="66" y="115"/>
                  </a:lnTo>
                  <a:lnTo>
                    <a:pt x="67" y="115"/>
                  </a:lnTo>
                  <a:lnTo>
                    <a:pt x="69" y="116"/>
                  </a:lnTo>
                  <a:lnTo>
                    <a:pt x="70" y="116"/>
                  </a:lnTo>
                  <a:lnTo>
                    <a:pt x="70" y="116"/>
                  </a:lnTo>
                  <a:lnTo>
                    <a:pt x="71" y="116"/>
                  </a:lnTo>
                  <a:lnTo>
                    <a:pt x="71" y="116"/>
                  </a:lnTo>
                  <a:lnTo>
                    <a:pt x="73" y="116"/>
                  </a:lnTo>
                  <a:lnTo>
                    <a:pt x="73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5" y="115"/>
                  </a:lnTo>
                  <a:lnTo>
                    <a:pt x="75" y="114"/>
                  </a:lnTo>
                  <a:lnTo>
                    <a:pt x="77" y="112"/>
                  </a:lnTo>
                  <a:lnTo>
                    <a:pt x="77" y="111"/>
                  </a:lnTo>
                  <a:lnTo>
                    <a:pt x="78" y="106"/>
                  </a:lnTo>
                  <a:lnTo>
                    <a:pt x="78" y="102"/>
                  </a:lnTo>
                  <a:lnTo>
                    <a:pt x="78" y="96"/>
                  </a:lnTo>
                  <a:lnTo>
                    <a:pt x="78" y="92"/>
                  </a:lnTo>
                  <a:lnTo>
                    <a:pt x="78" y="89"/>
                  </a:lnTo>
                  <a:lnTo>
                    <a:pt x="78" y="85"/>
                  </a:lnTo>
                  <a:lnTo>
                    <a:pt x="78" y="83"/>
                  </a:lnTo>
                  <a:lnTo>
                    <a:pt x="78" y="79"/>
                  </a:lnTo>
                  <a:lnTo>
                    <a:pt x="78" y="79"/>
                  </a:lnTo>
                  <a:lnTo>
                    <a:pt x="78" y="77"/>
                  </a:lnTo>
                  <a:lnTo>
                    <a:pt x="78" y="76"/>
                  </a:lnTo>
                  <a:lnTo>
                    <a:pt x="78" y="75"/>
                  </a:lnTo>
                  <a:lnTo>
                    <a:pt x="77" y="73"/>
                  </a:lnTo>
                  <a:lnTo>
                    <a:pt x="75" y="72"/>
                  </a:lnTo>
                  <a:lnTo>
                    <a:pt x="75" y="71"/>
                  </a:lnTo>
                  <a:lnTo>
                    <a:pt x="74" y="69"/>
                  </a:lnTo>
                  <a:lnTo>
                    <a:pt x="73" y="66"/>
                  </a:lnTo>
                  <a:lnTo>
                    <a:pt x="70" y="65"/>
                  </a:lnTo>
                  <a:lnTo>
                    <a:pt x="69" y="62"/>
                  </a:lnTo>
                  <a:lnTo>
                    <a:pt x="67" y="61"/>
                  </a:lnTo>
                  <a:lnTo>
                    <a:pt x="66" y="61"/>
                  </a:lnTo>
                  <a:lnTo>
                    <a:pt x="66" y="60"/>
                  </a:lnTo>
                  <a:lnTo>
                    <a:pt x="65" y="60"/>
                  </a:lnTo>
                  <a:lnTo>
                    <a:pt x="63" y="60"/>
                  </a:lnTo>
                  <a:lnTo>
                    <a:pt x="63" y="60"/>
                  </a:lnTo>
                  <a:lnTo>
                    <a:pt x="62" y="60"/>
                  </a:lnTo>
                  <a:lnTo>
                    <a:pt x="62" y="60"/>
                  </a:lnTo>
                  <a:lnTo>
                    <a:pt x="61" y="60"/>
                  </a:lnTo>
                  <a:lnTo>
                    <a:pt x="61" y="60"/>
                  </a:lnTo>
                  <a:lnTo>
                    <a:pt x="59" y="60"/>
                  </a:lnTo>
                  <a:lnTo>
                    <a:pt x="59" y="60"/>
                  </a:lnTo>
                  <a:lnTo>
                    <a:pt x="59" y="60"/>
                  </a:lnTo>
                  <a:lnTo>
                    <a:pt x="58" y="60"/>
                  </a:lnTo>
                  <a:lnTo>
                    <a:pt x="58" y="58"/>
                  </a:lnTo>
                  <a:lnTo>
                    <a:pt x="58" y="58"/>
                  </a:lnTo>
                  <a:lnTo>
                    <a:pt x="58" y="58"/>
                  </a:lnTo>
                  <a:lnTo>
                    <a:pt x="58" y="56"/>
                  </a:lnTo>
                  <a:lnTo>
                    <a:pt x="59" y="54"/>
                  </a:lnTo>
                  <a:lnTo>
                    <a:pt x="61" y="52"/>
                  </a:lnTo>
                  <a:lnTo>
                    <a:pt x="62" y="49"/>
                  </a:lnTo>
                  <a:lnTo>
                    <a:pt x="63" y="46"/>
                  </a:lnTo>
                  <a:lnTo>
                    <a:pt x="65" y="45"/>
                  </a:lnTo>
                  <a:lnTo>
                    <a:pt x="65" y="42"/>
                  </a:lnTo>
                  <a:lnTo>
                    <a:pt x="66" y="41"/>
                  </a:lnTo>
                  <a:lnTo>
                    <a:pt x="65" y="39"/>
                  </a:lnTo>
                  <a:lnTo>
                    <a:pt x="65" y="37"/>
                  </a:lnTo>
                  <a:lnTo>
                    <a:pt x="63" y="34"/>
                  </a:lnTo>
                  <a:lnTo>
                    <a:pt x="62" y="30"/>
                  </a:lnTo>
                  <a:lnTo>
                    <a:pt x="62" y="29"/>
                  </a:lnTo>
                  <a:lnTo>
                    <a:pt x="61" y="27"/>
                  </a:lnTo>
                  <a:lnTo>
                    <a:pt x="61" y="26"/>
                  </a:lnTo>
                  <a:lnTo>
                    <a:pt x="61" y="25"/>
                  </a:lnTo>
                  <a:lnTo>
                    <a:pt x="62" y="23"/>
                  </a:lnTo>
                  <a:lnTo>
                    <a:pt x="62" y="22"/>
                  </a:lnTo>
                  <a:lnTo>
                    <a:pt x="63" y="21"/>
                  </a:lnTo>
                  <a:lnTo>
                    <a:pt x="63" y="19"/>
                  </a:lnTo>
                  <a:lnTo>
                    <a:pt x="63" y="19"/>
                  </a:lnTo>
                  <a:lnTo>
                    <a:pt x="63" y="17"/>
                  </a:lnTo>
                  <a:lnTo>
                    <a:pt x="63" y="15"/>
                  </a:lnTo>
                  <a:lnTo>
                    <a:pt x="62" y="12"/>
                  </a:lnTo>
                  <a:lnTo>
                    <a:pt x="62" y="11"/>
                  </a:lnTo>
                  <a:lnTo>
                    <a:pt x="62" y="10"/>
                  </a:lnTo>
                  <a:lnTo>
                    <a:pt x="62" y="8"/>
                  </a:lnTo>
                  <a:lnTo>
                    <a:pt x="61" y="7"/>
                  </a:lnTo>
                  <a:lnTo>
                    <a:pt x="61" y="6"/>
                  </a:lnTo>
                  <a:lnTo>
                    <a:pt x="59" y="4"/>
                  </a:lnTo>
                  <a:lnTo>
                    <a:pt x="59" y="4"/>
                  </a:lnTo>
                  <a:lnTo>
                    <a:pt x="58" y="3"/>
                  </a:lnTo>
                  <a:lnTo>
                    <a:pt x="58" y="3"/>
                  </a:lnTo>
                  <a:close/>
                </a:path>
              </a:pathLst>
            </a:custGeom>
            <a:grpFill/>
            <a:ln w="4763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</p:grpSp>
      <p:sp>
        <p:nvSpPr>
          <p:cNvPr id="128" name="Овал 127"/>
          <p:cNvSpPr>
            <a:spLocks/>
          </p:cNvSpPr>
          <p:nvPr/>
        </p:nvSpPr>
        <p:spPr>
          <a:xfrm>
            <a:off x="1392870" y="3073590"/>
            <a:ext cx="72000" cy="72000"/>
          </a:xfrm>
          <a:prstGeom prst="ellipse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en-US" sz="1200" dirty="0">
                <a:solidFill>
                  <a:srgbClr val="3C3C3C"/>
                </a:solidFill>
              </a:rPr>
              <a:t> </a:t>
            </a:r>
            <a:endParaRPr lang="ru-RU" sz="1200" dirty="0">
              <a:solidFill>
                <a:srgbClr val="3C3C3C"/>
              </a:solidFill>
            </a:endParaRPr>
          </a:p>
        </p:txBody>
      </p:sp>
      <p:sp>
        <p:nvSpPr>
          <p:cNvPr id="129" name="Овал 128"/>
          <p:cNvSpPr>
            <a:spLocks/>
          </p:cNvSpPr>
          <p:nvPr/>
        </p:nvSpPr>
        <p:spPr>
          <a:xfrm>
            <a:off x="1345641" y="3720043"/>
            <a:ext cx="72000" cy="72000"/>
          </a:xfrm>
          <a:prstGeom prst="ellipse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en-US" sz="1200" dirty="0">
                <a:solidFill>
                  <a:srgbClr val="3C3C3C"/>
                </a:solidFill>
              </a:rPr>
              <a:t> </a:t>
            </a:r>
            <a:endParaRPr lang="ru-RU" sz="1200" dirty="0">
              <a:solidFill>
                <a:srgbClr val="3C3C3C"/>
              </a:solidFill>
            </a:endParaRPr>
          </a:p>
        </p:txBody>
      </p:sp>
      <p:sp>
        <p:nvSpPr>
          <p:cNvPr id="130" name="Прямоугольник 129"/>
          <p:cNvSpPr/>
          <p:nvPr/>
        </p:nvSpPr>
        <p:spPr>
          <a:xfrm>
            <a:off x="1465645" y="3023558"/>
            <a:ext cx="900513" cy="172064"/>
          </a:xfrm>
          <a:prstGeom prst="rect">
            <a:avLst/>
          </a:prstGeom>
          <a:noFill/>
        </p:spPr>
        <p:txBody>
          <a:bodyPr wrap="square" lIns="36000" tIns="0" rIns="18000" bIns="18000">
            <a:spAutoFit/>
          </a:bodyPr>
          <a:lstStyle/>
          <a:p>
            <a:pPr>
              <a:spcBef>
                <a:spcPts val="1200"/>
              </a:spcBef>
            </a:pPr>
            <a:r>
              <a:rPr lang="ru-RU" sz="1000" dirty="0">
                <a:solidFill>
                  <a:srgbClr val="3C3C3C"/>
                </a:solidFill>
                <a:latin typeface="Arial Narrow" panose="020B0606020202030204" pitchFamily="34" charset="0"/>
              </a:rPr>
              <a:t>Санкт-Петербург</a:t>
            </a:r>
          </a:p>
        </p:txBody>
      </p:sp>
      <p:sp>
        <p:nvSpPr>
          <p:cNvPr id="131" name="Овал 130"/>
          <p:cNvSpPr>
            <a:spLocks/>
          </p:cNvSpPr>
          <p:nvPr/>
        </p:nvSpPr>
        <p:spPr>
          <a:xfrm>
            <a:off x="4609420" y="4282607"/>
            <a:ext cx="72000" cy="72000"/>
          </a:xfrm>
          <a:prstGeom prst="ellipse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en-US" sz="1200" dirty="0">
                <a:solidFill>
                  <a:srgbClr val="3C3C3C"/>
                </a:solidFill>
              </a:rPr>
              <a:t> </a:t>
            </a:r>
            <a:endParaRPr lang="ru-RU" sz="1200" dirty="0">
              <a:solidFill>
                <a:srgbClr val="3C3C3C"/>
              </a:solidFill>
            </a:endParaRPr>
          </a:p>
        </p:txBody>
      </p:sp>
      <p:sp>
        <p:nvSpPr>
          <p:cNvPr id="132" name="Прямоугольник 131"/>
          <p:cNvSpPr/>
          <p:nvPr/>
        </p:nvSpPr>
        <p:spPr>
          <a:xfrm>
            <a:off x="3974908" y="4232575"/>
            <a:ext cx="634512" cy="172064"/>
          </a:xfrm>
          <a:prstGeom prst="rect">
            <a:avLst/>
          </a:prstGeom>
          <a:noFill/>
        </p:spPr>
        <p:txBody>
          <a:bodyPr wrap="square" lIns="18000" tIns="0" rIns="36000" bIns="18000">
            <a:spAutoFit/>
          </a:bodyPr>
          <a:lstStyle/>
          <a:p>
            <a:pPr>
              <a:spcBef>
                <a:spcPts val="1200"/>
              </a:spcBef>
            </a:pPr>
            <a:r>
              <a:rPr lang="ru-RU" sz="1000" dirty="0">
                <a:solidFill>
                  <a:srgbClr val="3C3C3C"/>
                </a:solidFill>
                <a:latin typeface="Arial Narrow" panose="020B0606020202030204" pitchFamily="34" charset="0"/>
              </a:rPr>
              <a:t>Красноярск</a:t>
            </a:r>
          </a:p>
        </p:txBody>
      </p:sp>
      <p:sp>
        <p:nvSpPr>
          <p:cNvPr id="133" name="Прямоугольник 132"/>
          <p:cNvSpPr/>
          <p:nvPr/>
        </p:nvSpPr>
        <p:spPr>
          <a:xfrm>
            <a:off x="1418800" y="3654622"/>
            <a:ext cx="508895" cy="202842"/>
          </a:xfrm>
          <a:prstGeom prst="rect">
            <a:avLst/>
          </a:prstGeom>
          <a:noFill/>
        </p:spPr>
        <p:txBody>
          <a:bodyPr wrap="square" lIns="36000" tIns="0" rIns="18000" bIns="18000">
            <a:spAutoFit/>
          </a:bodyPr>
          <a:lstStyle/>
          <a:p>
            <a:pPr>
              <a:spcBef>
                <a:spcPts val="1200"/>
              </a:spcBef>
            </a:pPr>
            <a:r>
              <a:rPr lang="ru-RU" sz="1200" dirty="0">
                <a:solidFill>
                  <a:srgbClr val="3C3C3C"/>
                </a:solidFill>
                <a:latin typeface="Arial Narrow" panose="020B0606020202030204" pitchFamily="34" charset="0"/>
              </a:rPr>
              <a:t>Москва</a:t>
            </a:r>
          </a:p>
        </p:txBody>
      </p:sp>
      <p:sp>
        <p:nvSpPr>
          <p:cNvPr id="135" name="Овал 134"/>
          <p:cNvSpPr>
            <a:spLocks noChangeAspect="1"/>
          </p:cNvSpPr>
          <p:nvPr/>
        </p:nvSpPr>
        <p:spPr>
          <a:xfrm>
            <a:off x="6688164" y="3888895"/>
            <a:ext cx="108000" cy="108000"/>
          </a:xfrm>
          <a:prstGeom prst="ellipse">
            <a:avLst/>
          </a:prstGeom>
          <a:solidFill>
            <a:schemeClr val="tx2">
              <a:lumMod val="75000"/>
              <a:alpha val="8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spcBef>
                <a:spcPts val="600"/>
              </a:spcBef>
            </a:pPr>
            <a:endParaRPr lang="ru-RU" sz="900" dirty="0" smtClean="0">
              <a:solidFill>
                <a:srgbClr val="FFFFFF"/>
              </a:solidFill>
            </a:endParaRPr>
          </a:p>
        </p:txBody>
      </p:sp>
      <p:sp>
        <p:nvSpPr>
          <p:cNvPr id="144" name="Rectangle 42"/>
          <p:cNvSpPr>
            <a:spLocks noChangeArrowheads="1"/>
          </p:cNvSpPr>
          <p:nvPr/>
        </p:nvSpPr>
        <p:spPr bwMode="gray">
          <a:xfrm>
            <a:off x="468380" y="3548907"/>
            <a:ext cx="2897523" cy="4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5720" rIns="45720" anchor="ctr"/>
          <a:lstStyle/>
          <a:p>
            <a:pPr algn="ctr" defTabSz="914224"/>
            <a:endParaRPr lang="en-US" sz="1000" dirty="0">
              <a:solidFill>
                <a:srgbClr val="1F497D">
                  <a:lumMod val="50000"/>
                </a:srgbClr>
              </a:solidFill>
              <a:latin typeface="Arial Narrow" panose="020B0606020202030204" pitchFamily="34" charset="0"/>
            </a:endParaRPr>
          </a:p>
        </p:txBody>
      </p:sp>
      <p:grpSp>
        <p:nvGrpSpPr>
          <p:cNvPr id="164" name="Группа 163"/>
          <p:cNvGrpSpPr/>
          <p:nvPr/>
        </p:nvGrpSpPr>
        <p:grpSpPr>
          <a:xfrm>
            <a:off x="3132000" y="612000"/>
            <a:ext cx="2844000" cy="970411"/>
            <a:chOff x="5868144" y="729817"/>
            <a:chExt cx="3227970" cy="970411"/>
          </a:xfrm>
        </p:grpSpPr>
        <p:grpSp>
          <p:nvGrpSpPr>
            <p:cNvPr id="165" name="Группа 164"/>
            <p:cNvGrpSpPr/>
            <p:nvPr/>
          </p:nvGrpSpPr>
          <p:grpSpPr>
            <a:xfrm>
              <a:off x="5868144" y="729817"/>
              <a:ext cx="3227970" cy="970411"/>
              <a:chOff x="5685235" y="5090131"/>
              <a:chExt cx="3227970" cy="970411"/>
            </a:xfrm>
          </p:grpSpPr>
          <p:sp>
            <p:nvSpPr>
              <p:cNvPr id="167" name="Rectangle 42"/>
              <p:cNvSpPr>
                <a:spLocks noChangeArrowheads="1"/>
              </p:cNvSpPr>
              <p:nvPr/>
            </p:nvSpPr>
            <p:spPr bwMode="gray">
              <a:xfrm>
                <a:off x="5975019" y="5090131"/>
                <a:ext cx="2938184" cy="4518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36000" anchor="ctr">
                <a:spAutoFit/>
              </a:bodyPr>
              <a:lstStyle/>
              <a:p>
                <a:pPr algn="just" defTabSz="914224"/>
                <a:r>
                  <a:rPr lang="ru-RU" sz="900" b="1" dirty="0" smtClean="0">
                    <a:solidFill>
                      <a:srgbClr val="1F497D"/>
                    </a:solidFill>
                    <a:latin typeface="Arial Narrow" panose="020B0606020202030204" pitchFamily="34" charset="0"/>
                  </a:rPr>
                  <a:t>Присоединение Западного энергорайона Республики Саха (</a:t>
                </a:r>
                <a:r>
                  <a:rPr lang="ru-RU" sz="900" b="1" dirty="0">
                    <a:solidFill>
                      <a:srgbClr val="1F497D"/>
                    </a:solidFill>
                    <a:latin typeface="Arial Narrow" panose="020B0606020202030204" pitchFamily="34" charset="0"/>
                    <a:ea typeface="Calibri"/>
                    <a:cs typeface="Times New Roman"/>
                  </a:rPr>
                  <a:t>Якутия</a:t>
                </a:r>
                <a:r>
                  <a:rPr lang="ru-RU" sz="900" b="1" dirty="0" smtClean="0">
                    <a:solidFill>
                      <a:srgbClr val="1F497D"/>
                    </a:solidFill>
                    <a:latin typeface="Arial Narrow" panose="020B0606020202030204" pitchFamily="34" charset="0"/>
                  </a:rPr>
                  <a:t>) к ОЭС Сибири (4 объекта: 794 МВА, </a:t>
                </a:r>
                <a:br>
                  <a:rPr lang="ru-RU" sz="900" b="1" dirty="0" smtClean="0">
                    <a:solidFill>
                      <a:srgbClr val="1F497D"/>
                    </a:solidFill>
                    <a:latin typeface="Arial Narrow" panose="020B0606020202030204" pitchFamily="34" charset="0"/>
                  </a:rPr>
                </a:br>
                <a:r>
                  <a:rPr lang="ru-RU" sz="900" b="1" dirty="0" smtClean="0">
                    <a:solidFill>
                      <a:srgbClr val="1F497D"/>
                    </a:solidFill>
                    <a:latin typeface="Arial Narrow" panose="020B0606020202030204" pitchFamily="34" charset="0"/>
                  </a:rPr>
                  <a:t>907,8 км), в том числе:</a:t>
                </a:r>
                <a:endParaRPr lang="en-US" sz="900" dirty="0">
                  <a:solidFill>
                    <a:srgbClr val="1F497D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168" name="Line 43"/>
              <p:cNvSpPr>
                <a:spLocks noChangeShapeType="1"/>
              </p:cNvSpPr>
              <p:nvPr/>
            </p:nvSpPr>
            <p:spPr bwMode="gray">
              <a:xfrm>
                <a:off x="5685235" y="5541981"/>
                <a:ext cx="3227970" cy="0"/>
              </a:xfrm>
              <a:prstGeom prst="line">
                <a:avLst/>
              </a:prstGeom>
              <a:noFill/>
              <a:ln w="25400">
                <a:solidFill>
                  <a:schemeClr val="tx2">
                    <a:lumMod val="75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14224">
                  <a:defRPr/>
                </a:pPr>
                <a:endParaRPr lang="ru-RU" sz="1000" kern="0" smtClean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169" name="Прямоугольник 168"/>
              <p:cNvSpPr/>
              <p:nvPr/>
            </p:nvSpPr>
            <p:spPr>
              <a:xfrm>
                <a:off x="5692598" y="5531748"/>
                <a:ext cx="3220605" cy="528794"/>
              </a:xfrm>
              <a:prstGeom prst="rect">
                <a:avLst/>
              </a:prstGeom>
            </p:spPr>
            <p:txBody>
              <a:bodyPr wrap="square" lIns="0" tIns="36000" rIns="0" bIns="0">
                <a:spAutoFit/>
              </a:bodyPr>
              <a:lstStyle/>
              <a:p>
                <a:pPr marL="72000" indent="-72000" algn="just" defTabSz="913103" fontAlgn="ctr">
                  <a:buFontTx/>
                  <a:buChar char="-"/>
                  <a:defRPr/>
                </a:pPr>
                <a:r>
                  <a:rPr lang="ru-RU" sz="800" dirty="0" smtClean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строительство ПС 500 кВ Усть-Кут (2018 год);</a:t>
                </a:r>
              </a:p>
              <a:p>
                <a:pPr marL="72000" indent="-72000" algn="just" defTabSz="913103" fontAlgn="ctr">
                  <a:buFontTx/>
                  <a:buChar char="-"/>
                  <a:defRPr/>
                </a:pPr>
                <a:r>
                  <a:rPr lang="ru-RU" sz="800" dirty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с</a:t>
                </a:r>
                <a:r>
                  <a:rPr lang="ru-RU" sz="800" dirty="0" smtClean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троительство ВЛ 220 кВ Тира – Надеждинская (2018 год);</a:t>
                </a:r>
              </a:p>
              <a:p>
                <a:pPr marL="72000" indent="-72000" algn="just" defTabSz="913103" fontAlgn="ctr">
                  <a:buFontTx/>
                  <a:buChar char="-"/>
                  <a:defRPr/>
                </a:pPr>
                <a:r>
                  <a:rPr lang="ru-RU" sz="800" dirty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с</a:t>
                </a:r>
                <a:r>
                  <a:rPr lang="ru-RU" sz="800" dirty="0" smtClean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троительство ВЛ 220 кВ Пеледуй – Сухой Лог – Мамакан с ПС 220 кВ Сухой Лог (2018 год).</a:t>
                </a:r>
              </a:p>
            </p:txBody>
          </p:sp>
        </p:grpSp>
        <p:sp>
          <p:nvSpPr>
            <p:cNvPr id="166" name="Скругленный прямоугольник 165"/>
            <p:cNvSpPr/>
            <p:nvPr/>
          </p:nvSpPr>
          <p:spPr>
            <a:xfrm>
              <a:off x="5868144" y="871441"/>
              <a:ext cx="204302" cy="144000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lIns="85458" tIns="42739" rIns="85458" bIns="42739" rtlCol="0" anchor="ctr"/>
            <a:lstStyle/>
            <a:p>
              <a:pPr algn="ctr" defTabSz="910613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000" b="1" kern="0" smtClean="0">
                <a:solidFill>
                  <a:prstClr val="white"/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170" name="Овал 169"/>
          <p:cNvSpPr>
            <a:spLocks noChangeAspect="1"/>
          </p:cNvSpPr>
          <p:nvPr/>
        </p:nvSpPr>
        <p:spPr>
          <a:xfrm>
            <a:off x="5507183" y="4633878"/>
            <a:ext cx="108000" cy="108000"/>
          </a:xfrm>
          <a:prstGeom prst="ellipse">
            <a:avLst/>
          </a:prstGeom>
          <a:solidFill>
            <a:schemeClr val="accent6">
              <a:lumMod val="75000"/>
              <a:alpha val="8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spcBef>
                <a:spcPts val="600"/>
              </a:spcBef>
            </a:pPr>
            <a:endParaRPr lang="ru-RU" sz="900" dirty="0" smtClean="0">
              <a:solidFill>
                <a:srgbClr val="FFFFFF"/>
              </a:solidFill>
            </a:endParaRPr>
          </a:p>
        </p:txBody>
      </p:sp>
      <p:sp>
        <p:nvSpPr>
          <p:cNvPr id="171" name="Овал 170"/>
          <p:cNvSpPr>
            <a:spLocks noChangeAspect="1"/>
          </p:cNvSpPr>
          <p:nvPr/>
        </p:nvSpPr>
        <p:spPr>
          <a:xfrm>
            <a:off x="5915547" y="4403831"/>
            <a:ext cx="108000" cy="108000"/>
          </a:xfrm>
          <a:prstGeom prst="ellipse">
            <a:avLst/>
          </a:prstGeom>
          <a:solidFill>
            <a:schemeClr val="accent6">
              <a:lumMod val="75000"/>
              <a:alpha val="8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spcBef>
                <a:spcPts val="600"/>
              </a:spcBef>
            </a:pPr>
            <a:endParaRPr lang="ru-RU" sz="900" dirty="0" smtClean="0">
              <a:solidFill>
                <a:srgbClr val="FFFFFF"/>
              </a:solidFill>
            </a:endParaRPr>
          </a:p>
        </p:txBody>
      </p:sp>
      <p:sp>
        <p:nvSpPr>
          <p:cNvPr id="172" name="Овал 171"/>
          <p:cNvSpPr>
            <a:spLocks noChangeAspect="1"/>
          </p:cNvSpPr>
          <p:nvPr/>
        </p:nvSpPr>
        <p:spPr>
          <a:xfrm>
            <a:off x="5553537" y="4484765"/>
            <a:ext cx="108000" cy="108000"/>
          </a:xfrm>
          <a:prstGeom prst="ellipse">
            <a:avLst/>
          </a:prstGeom>
          <a:solidFill>
            <a:schemeClr val="accent6">
              <a:lumMod val="75000"/>
              <a:alpha val="8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spcBef>
                <a:spcPts val="600"/>
              </a:spcBef>
            </a:pPr>
            <a:endParaRPr lang="ru-RU" sz="900" dirty="0" smtClean="0">
              <a:solidFill>
                <a:srgbClr val="FFFFFF"/>
              </a:solidFill>
            </a:endParaRPr>
          </a:p>
        </p:txBody>
      </p:sp>
      <p:sp>
        <p:nvSpPr>
          <p:cNvPr id="180" name="Овал 179"/>
          <p:cNvSpPr>
            <a:spLocks noChangeAspect="1"/>
          </p:cNvSpPr>
          <p:nvPr/>
        </p:nvSpPr>
        <p:spPr>
          <a:xfrm>
            <a:off x="7177169" y="4726586"/>
            <a:ext cx="108000" cy="108000"/>
          </a:xfrm>
          <a:prstGeom prst="ellipse">
            <a:avLst/>
          </a:prstGeom>
          <a:solidFill>
            <a:srgbClr val="0070C0">
              <a:alpha val="85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spcBef>
                <a:spcPts val="600"/>
              </a:spcBef>
            </a:pPr>
            <a:endParaRPr lang="ru-RU" sz="900" dirty="0" smtClean="0">
              <a:solidFill>
                <a:srgbClr val="FFFFFF"/>
              </a:solidFill>
            </a:endParaRPr>
          </a:p>
        </p:txBody>
      </p:sp>
      <p:sp>
        <p:nvSpPr>
          <p:cNvPr id="181" name="Овал 180"/>
          <p:cNvSpPr>
            <a:spLocks noChangeAspect="1"/>
          </p:cNvSpPr>
          <p:nvPr/>
        </p:nvSpPr>
        <p:spPr>
          <a:xfrm>
            <a:off x="6473037" y="4092468"/>
            <a:ext cx="108000" cy="108000"/>
          </a:xfrm>
          <a:prstGeom prst="ellipse">
            <a:avLst/>
          </a:prstGeom>
          <a:solidFill>
            <a:srgbClr val="0070C0">
              <a:alpha val="85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spcBef>
                <a:spcPts val="600"/>
              </a:spcBef>
            </a:pPr>
            <a:endParaRPr lang="ru-RU" sz="900" dirty="0" smtClean="0">
              <a:solidFill>
                <a:srgbClr val="FFFFFF"/>
              </a:solidFill>
            </a:endParaRPr>
          </a:p>
        </p:txBody>
      </p:sp>
      <p:sp>
        <p:nvSpPr>
          <p:cNvPr id="182" name="Овал 181"/>
          <p:cNvSpPr>
            <a:spLocks noChangeAspect="1"/>
          </p:cNvSpPr>
          <p:nvPr/>
        </p:nvSpPr>
        <p:spPr>
          <a:xfrm>
            <a:off x="7116930" y="4656208"/>
            <a:ext cx="108000" cy="108000"/>
          </a:xfrm>
          <a:prstGeom prst="ellipse">
            <a:avLst/>
          </a:prstGeom>
          <a:solidFill>
            <a:srgbClr val="0070C0">
              <a:alpha val="85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spcBef>
                <a:spcPts val="600"/>
              </a:spcBef>
            </a:pPr>
            <a:endParaRPr lang="ru-RU" sz="900" dirty="0" smtClean="0">
              <a:solidFill>
                <a:srgbClr val="FFFFFF"/>
              </a:solidFill>
            </a:endParaRPr>
          </a:p>
        </p:txBody>
      </p:sp>
      <p:sp>
        <p:nvSpPr>
          <p:cNvPr id="183" name="Овал 182"/>
          <p:cNvSpPr>
            <a:spLocks noChangeAspect="1"/>
          </p:cNvSpPr>
          <p:nvPr/>
        </p:nvSpPr>
        <p:spPr>
          <a:xfrm>
            <a:off x="6688164" y="4313629"/>
            <a:ext cx="108000" cy="108000"/>
          </a:xfrm>
          <a:prstGeom prst="ellipse">
            <a:avLst/>
          </a:prstGeom>
          <a:solidFill>
            <a:srgbClr val="0070C0">
              <a:alpha val="85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spcBef>
                <a:spcPts val="600"/>
              </a:spcBef>
            </a:pPr>
            <a:endParaRPr lang="ru-RU" sz="900" dirty="0" smtClean="0">
              <a:solidFill>
                <a:srgbClr val="FFFFFF"/>
              </a:solidFill>
            </a:endParaRPr>
          </a:p>
        </p:txBody>
      </p:sp>
      <p:grpSp>
        <p:nvGrpSpPr>
          <p:cNvPr id="157" name="Группа 156"/>
          <p:cNvGrpSpPr/>
          <p:nvPr/>
        </p:nvGrpSpPr>
        <p:grpSpPr>
          <a:xfrm>
            <a:off x="3132000" y="1650562"/>
            <a:ext cx="2844000" cy="1091887"/>
            <a:chOff x="5868144" y="876855"/>
            <a:chExt cx="3227970" cy="731045"/>
          </a:xfrm>
        </p:grpSpPr>
        <p:grpSp>
          <p:nvGrpSpPr>
            <p:cNvPr id="158" name="Группа 157"/>
            <p:cNvGrpSpPr/>
            <p:nvPr/>
          </p:nvGrpSpPr>
          <p:grpSpPr>
            <a:xfrm>
              <a:off x="5868144" y="876855"/>
              <a:ext cx="3227970" cy="731045"/>
              <a:chOff x="5685235" y="5237169"/>
              <a:chExt cx="3227970" cy="731045"/>
            </a:xfrm>
          </p:grpSpPr>
          <p:sp>
            <p:nvSpPr>
              <p:cNvPr id="160" name="Rectangle 42"/>
              <p:cNvSpPr>
                <a:spLocks noChangeArrowheads="1"/>
              </p:cNvSpPr>
              <p:nvPr/>
            </p:nvSpPr>
            <p:spPr bwMode="gray">
              <a:xfrm>
                <a:off x="5975019" y="5237169"/>
                <a:ext cx="2938184" cy="3025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36000" anchor="ctr">
                <a:spAutoFit/>
              </a:bodyPr>
              <a:lstStyle/>
              <a:p>
                <a:pPr algn="just" defTabSz="914224"/>
                <a:r>
                  <a:rPr lang="ru-RU" sz="900" b="1" dirty="0" smtClean="0">
                    <a:solidFill>
                      <a:srgbClr val="1F497D"/>
                    </a:solidFill>
                    <a:latin typeface="Arial Narrow" panose="020B0606020202030204" pitchFamily="34" charset="0"/>
                  </a:rPr>
                  <a:t>Внешнее электроснабжение объектов нефтегазовой промышленности (4 объект</a:t>
                </a:r>
                <a:r>
                  <a:rPr lang="ru-RU" sz="900" b="1" dirty="0">
                    <a:solidFill>
                      <a:srgbClr val="1F497D"/>
                    </a:solidFill>
                    <a:latin typeface="Arial Narrow" panose="020B0606020202030204" pitchFamily="34" charset="0"/>
                  </a:rPr>
                  <a:t>а</a:t>
                </a:r>
                <a:r>
                  <a:rPr lang="ru-RU" sz="900" b="1" dirty="0" smtClean="0">
                    <a:solidFill>
                      <a:srgbClr val="1F497D"/>
                    </a:solidFill>
                    <a:latin typeface="Arial Narrow" panose="020B0606020202030204" pitchFamily="34" charset="0"/>
                  </a:rPr>
                  <a:t>: 1006 МВА, 444,7 км), </a:t>
                </a:r>
                <a:br>
                  <a:rPr lang="ru-RU" sz="900" b="1" dirty="0" smtClean="0">
                    <a:solidFill>
                      <a:srgbClr val="1F497D"/>
                    </a:solidFill>
                    <a:latin typeface="Arial Narrow" panose="020B0606020202030204" pitchFamily="34" charset="0"/>
                  </a:rPr>
                </a:br>
                <a:r>
                  <a:rPr lang="ru-RU" sz="900" b="1" dirty="0" smtClean="0">
                    <a:solidFill>
                      <a:srgbClr val="1F497D"/>
                    </a:solidFill>
                    <a:latin typeface="Arial Narrow" panose="020B0606020202030204" pitchFamily="34" charset="0"/>
                  </a:rPr>
                  <a:t>в том числе:</a:t>
                </a:r>
                <a:endParaRPr lang="en-US" sz="900" dirty="0">
                  <a:solidFill>
                    <a:srgbClr val="1F497D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161" name="Line 43"/>
              <p:cNvSpPr>
                <a:spLocks noChangeShapeType="1"/>
              </p:cNvSpPr>
              <p:nvPr/>
            </p:nvSpPr>
            <p:spPr bwMode="gray">
              <a:xfrm>
                <a:off x="5685235" y="5541981"/>
                <a:ext cx="3227970" cy="0"/>
              </a:xfrm>
              <a:prstGeom prst="line">
                <a:avLst/>
              </a:prstGeom>
              <a:noFill/>
              <a:ln w="25400">
                <a:solidFill>
                  <a:schemeClr val="tx2">
                    <a:lumMod val="75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14224">
                  <a:defRPr/>
                </a:pPr>
                <a:endParaRPr lang="ru-RU" sz="1000" kern="0" smtClean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162" name="Прямоугольник 161"/>
              <p:cNvSpPr/>
              <p:nvPr/>
            </p:nvSpPr>
            <p:spPr>
              <a:xfrm>
                <a:off x="5692598" y="5531748"/>
                <a:ext cx="3220605" cy="436466"/>
              </a:xfrm>
              <a:prstGeom prst="rect">
                <a:avLst/>
              </a:prstGeom>
            </p:spPr>
            <p:txBody>
              <a:bodyPr wrap="square" lIns="0" tIns="36000" rIns="0" bIns="0">
                <a:spAutoFit/>
              </a:bodyPr>
              <a:lstStyle/>
              <a:p>
                <a:pPr marL="72000" indent="-72000" algn="just" defTabSz="913103" fontAlgn="ctr">
                  <a:buFontTx/>
                  <a:buChar char="-"/>
                  <a:defRPr/>
                </a:pPr>
                <a:r>
                  <a:rPr lang="ru-RU" sz="800" dirty="0" smtClean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строительство ПС </a:t>
                </a:r>
                <a:r>
                  <a:rPr lang="ru-RU" sz="800" dirty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500 </a:t>
                </a:r>
                <a:r>
                  <a:rPr lang="ru-RU" sz="800" dirty="0" err="1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кВ</a:t>
                </a:r>
                <a:r>
                  <a:rPr lang="ru-RU" sz="800" dirty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 Преображенская </a:t>
                </a:r>
                <a:r>
                  <a:rPr lang="ru-RU" sz="800" dirty="0" smtClean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с заходами </a:t>
                </a:r>
                <a:r>
                  <a:rPr lang="ru-RU" sz="800" dirty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ВЛ 500 </a:t>
                </a:r>
                <a:r>
                  <a:rPr lang="ru-RU" sz="800" dirty="0" err="1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кВ</a:t>
                </a:r>
                <a:r>
                  <a:rPr lang="ru-RU" sz="800" dirty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 Красноармейская - Газовая и ВЛ 220 </a:t>
                </a:r>
                <a:r>
                  <a:rPr lang="ru-RU" sz="800" dirty="0" err="1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кВ</a:t>
                </a:r>
                <a:r>
                  <a:rPr lang="ru-RU" sz="800" dirty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ru-RU" sz="800" dirty="0" err="1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Бузулукская</a:t>
                </a:r>
                <a:r>
                  <a:rPr lang="ru-RU" sz="800" dirty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 - </a:t>
                </a:r>
                <a:r>
                  <a:rPr lang="ru-RU" sz="800" dirty="0" err="1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Сорочинская</a:t>
                </a:r>
                <a:r>
                  <a:rPr lang="ru-RU" sz="800" dirty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ru-RU" sz="800" dirty="0" smtClean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(2018 год);</a:t>
                </a:r>
              </a:p>
              <a:p>
                <a:pPr marL="72000" indent="-72000" algn="just" defTabSz="913103" fontAlgn="ctr">
                  <a:buFontTx/>
                  <a:buChar char="-"/>
                  <a:defRPr/>
                </a:pPr>
                <a:r>
                  <a:rPr lang="ru-RU" sz="800" dirty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с</a:t>
                </a:r>
                <a:r>
                  <a:rPr lang="ru-RU" sz="800" dirty="0" smtClean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троительство </a:t>
                </a:r>
                <a:r>
                  <a:rPr lang="ru-RU" sz="800" dirty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ПС 220 </a:t>
                </a:r>
                <a:r>
                  <a:rPr lang="ru-RU" sz="800" dirty="0" err="1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кВ</a:t>
                </a:r>
                <a:r>
                  <a:rPr lang="ru-RU" sz="800" dirty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 Ермак с заходом одной цепи ВЛ 220 </a:t>
                </a:r>
                <a:r>
                  <a:rPr lang="ru-RU" sz="800" dirty="0" err="1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кВ</a:t>
                </a:r>
                <a:r>
                  <a:rPr lang="ru-RU" sz="800" dirty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ru-RU" sz="800" dirty="0" err="1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Уренгойская</a:t>
                </a:r>
                <a:r>
                  <a:rPr lang="ru-RU" sz="800" dirty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 ГРЭС - </a:t>
                </a:r>
                <a:r>
                  <a:rPr lang="ru-RU" sz="800" dirty="0" err="1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Мангазея</a:t>
                </a:r>
                <a:r>
                  <a:rPr lang="ru-RU" sz="800" dirty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ru-RU" sz="800" dirty="0" smtClean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(2018 год).</a:t>
                </a:r>
              </a:p>
            </p:txBody>
          </p:sp>
        </p:grpSp>
        <p:sp>
          <p:nvSpPr>
            <p:cNvPr id="159" name="Скругленный прямоугольник 158"/>
            <p:cNvSpPr/>
            <p:nvPr/>
          </p:nvSpPr>
          <p:spPr>
            <a:xfrm>
              <a:off x="5868144" y="938032"/>
              <a:ext cx="204302" cy="96412"/>
            </a:xfrm>
            <a:prstGeom prst="roundRect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lIns="85458" tIns="42739" rIns="85458" bIns="42739" rtlCol="0" anchor="ctr"/>
            <a:lstStyle/>
            <a:p>
              <a:pPr algn="ctr" defTabSz="910613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000" b="1" kern="0" smtClean="0">
                <a:solidFill>
                  <a:prstClr val="white"/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175" name="Овал 174"/>
          <p:cNvSpPr>
            <a:spLocks noChangeAspect="1"/>
          </p:cNvSpPr>
          <p:nvPr/>
        </p:nvSpPr>
        <p:spPr>
          <a:xfrm>
            <a:off x="3904617" y="3638986"/>
            <a:ext cx="108000" cy="108000"/>
          </a:xfrm>
          <a:prstGeom prst="ellipse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en-US" sz="1200" dirty="0">
                <a:solidFill>
                  <a:srgbClr val="3C3C3C"/>
                </a:solidFill>
              </a:rPr>
              <a:t> </a:t>
            </a:r>
            <a:endParaRPr lang="ru-RU" sz="1200" dirty="0">
              <a:solidFill>
                <a:srgbClr val="3C3C3C"/>
              </a:solidFill>
            </a:endParaRPr>
          </a:p>
        </p:txBody>
      </p:sp>
      <p:sp>
        <p:nvSpPr>
          <p:cNvPr id="184" name="Овал 183"/>
          <p:cNvSpPr>
            <a:spLocks noChangeAspect="1"/>
          </p:cNvSpPr>
          <p:nvPr/>
        </p:nvSpPr>
        <p:spPr>
          <a:xfrm>
            <a:off x="3994927" y="3553823"/>
            <a:ext cx="108000" cy="108000"/>
          </a:xfrm>
          <a:prstGeom prst="ellipse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en-US" sz="1200" dirty="0">
                <a:solidFill>
                  <a:srgbClr val="3C3C3C"/>
                </a:solidFill>
              </a:rPr>
              <a:t> </a:t>
            </a:r>
            <a:endParaRPr lang="ru-RU" sz="1200" dirty="0">
              <a:solidFill>
                <a:srgbClr val="3C3C3C"/>
              </a:solidFill>
            </a:endParaRPr>
          </a:p>
        </p:txBody>
      </p:sp>
      <p:sp>
        <p:nvSpPr>
          <p:cNvPr id="185" name="Овал 184"/>
          <p:cNvSpPr>
            <a:spLocks noChangeAspect="1"/>
          </p:cNvSpPr>
          <p:nvPr/>
        </p:nvSpPr>
        <p:spPr>
          <a:xfrm>
            <a:off x="2016301" y="4601528"/>
            <a:ext cx="108000" cy="108000"/>
          </a:xfrm>
          <a:prstGeom prst="ellipse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en-US" sz="1200" dirty="0">
                <a:solidFill>
                  <a:srgbClr val="3C3C3C"/>
                </a:solidFill>
              </a:rPr>
              <a:t> </a:t>
            </a:r>
            <a:endParaRPr lang="ru-RU" sz="1200" dirty="0">
              <a:solidFill>
                <a:srgbClr val="3C3C3C"/>
              </a:solidFill>
            </a:endParaRPr>
          </a:p>
        </p:txBody>
      </p:sp>
      <p:sp>
        <p:nvSpPr>
          <p:cNvPr id="186" name="Овал 185"/>
          <p:cNvSpPr>
            <a:spLocks noChangeAspect="1"/>
          </p:cNvSpPr>
          <p:nvPr/>
        </p:nvSpPr>
        <p:spPr>
          <a:xfrm>
            <a:off x="3963947" y="3757658"/>
            <a:ext cx="108000" cy="108000"/>
          </a:xfrm>
          <a:prstGeom prst="ellipse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en-US" sz="1200" dirty="0">
                <a:solidFill>
                  <a:srgbClr val="3C3C3C"/>
                </a:solidFill>
              </a:rPr>
              <a:t> </a:t>
            </a:r>
            <a:endParaRPr lang="ru-RU" sz="1200" dirty="0">
              <a:solidFill>
                <a:srgbClr val="3C3C3C"/>
              </a:solidFill>
            </a:endParaRPr>
          </a:p>
        </p:txBody>
      </p:sp>
      <p:grpSp>
        <p:nvGrpSpPr>
          <p:cNvPr id="187" name="Группа 186"/>
          <p:cNvGrpSpPr/>
          <p:nvPr/>
        </p:nvGrpSpPr>
        <p:grpSpPr>
          <a:xfrm>
            <a:off x="35999" y="1404532"/>
            <a:ext cx="2880001" cy="1088364"/>
            <a:chOff x="5868143" y="971871"/>
            <a:chExt cx="3227971" cy="728687"/>
          </a:xfrm>
        </p:grpSpPr>
        <p:grpSp>
          <p:nvGrpSpPr>
            <p:cNvPr id="188" name="Группа 187"/>
            <p:cNvGrpSpPr/>
            <p:nvPr/>
          </p:nvGrpSpPr>
          <p:grpSpPr>
            <a:xfrm>
              <a:off x="5868144" y="971871"/>
              <a:ext cx="3227970" cy="728687"/>
              <a:chOff x="5685235" y="5332185"/>
              <a:chExt cx="3227970" cy="728687"/>
            </a:xfrm>
          </p:grpSpPr>
          <p:sp>
            <p:nvSpPr>
              <p:cNvPr id="190" name="Rectangle 42"/>
              <p:cNvSpPr>
                <a:spLocks noChangeArrowheads="1"/>
              </p:cNvSpPr>
              <p:nvPr/>
            </p:nvSpPr>
            <p:spPr bwMode="gray">
              <a:xfrm>
                <a:off x="5975019" y="5332185"/>
                <a:ext cx="2938183" cy="209796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36000" anchor="ctr">
                <a:spAutoFit/>
              </a:bodyPr>
              <a:lstStyle/>
              <a:p>
                <a:pPr algn="just" defTabSz="914224"/>
                <a:r>
                  <a:rPr lang="ru-RU" sz="900" b="1" dirty="0" smtClean="0">
                    <a:solidFill>
                      <a:srgbClr val="1F497D"/>
                    </a:solidFill>
                    <a:latin typeface="Arial Narrow" panose="020B0606020202030204" pitchFamily="34" charset="0"/>
                  </a:rPr>
                  <a:t>Усиление межсистемных связей (4 объект</a:t>
                </a:r>
                <a:r>
                  <a:rPr lang="ru-RU" sz="900" b="1" dirty="0">
                    <a:solidFill>
                      <a:srgbClr val="1F497D"/>
                    </a:solidFill>
                    <a:latin typeface="Arial Narrow" panose="020B0606020202030204" pitchFamily="34" charset="0"/>
                  </a:rPr>
                  <a:t>а</a:t>
                </a:r>
                <a:r>
                  <a:rPr lang="ru-RU" sz="900" b="1" dirty="0" smtClean="0">
                    <a:solidFill>
                      <a:srgbClr val="1F497D"/>
                    </a:solidFill>
                    <a:latin typeface="Arial Narrow" panose="020B0606020202030204" pitchFamily="34" charset="0"/>
                  </a:rPr>
                  <a:t>: 668 МВА, 1370,68 км), в том числе:</a:t>
                </a:r>
                <a:endParaRPr lang="en-US" sz="900" dirty="0">
                  <a:solidFill>
                    <a:srgbClr val="1F497D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191" name="Line 43"/>
              <p:cNvSpPr>
                <a:spLocks noChangeShapeType="1"/>
              </p:cNvSpPr>
              <p:nvPr/>
            </p:nvSpPr>
            <p:spPr bwMode="gray">
              <a:xfrm>
                <a:off x="5685235" y="5541981"/>
                <a:ext cx="3227970" cy="0"/>
              </a:xfrm>
              <a:prstGeom prst="line">
                <a:avLst/>
              </a:prstGeom>
              <a:noFill/>
              <a:ln w="25400">
                <a:solidFill>
                  <a:schemeClr val="tx2">
                    <a:lumMod val="75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14224">
                  <a:defRPr/>
                </a:pPr>
                <a:endParaRPr lang="ru-RU" sz="1000" kern="0" smtClean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192" name="Прямоугольник 191"/>
              <p:cNvSpPr/>
              <p:nvPr/>
            </p:nvSpPr>
            <p:spPr>
              <a:xfrm>
                <a:off x="5692597" y="5541981"/>
                <a:ext cx="3220605" cy="518891"/>
              </a:xfrm>
              <a:prstGeom prst="rect">
                <a:avLst/>
              </a:prstGeom>
            </p:spPr>
            <p:txBody>
              <a:bodyPr wrap="square" lIns="0" tIns="36000" rIns="0" bIns="0">
                <a:spAutoFit/>
              </a:bodyPr>
              <a:lstStyle/>
              <a:p>
                <a:pPr marL="72000" indent="-72000" algn="just" defTabSz="913103" fontAlgn="ctr">
                  <a:buFontTx/>
                  <a:buChar char="-"/>
                  <a:defRPr/>
                </a:pPr>
                <a:r>
                  <a:rPr lang="ru-RU" sz="800" kern="0" dirty="0" smtClean="0">
                    <a:solidFill>
                      <a:prstClr val="black"/>
                    </a:solidFill>
                    <a:latin typeface="Arial Narrow" panose="020B0606020202030204" pitchFamily="34" charset="0"/>
                  </a:rPr>
                  <a:t>строительство ВЛ </a:t>
                </a:r>
                <a:r>
                  <a:rPr lang="ru-RU" sz="800" kern="0" dirty="0">
                    <a:solidFill>
                      <a:prstClr val="black"/>
                    </a:solidFill>
                    <a:latin typeface="Arial Narrow" panose="020B0606020202030204" pitchFamily="34" charset="0"/>
                  </a:rPr>
                  <a:t>500 кВ Невинномысск - Моздок  с ПС 500 кВ </a:t>
                </a:r>
                <a:r>
                  <a:rPr lang="ru-RU" sz="800" kern="0" dirty="0" smtClean="0">
                    <a:solidFill>
                      <a:prstClr val="black"/>
                    </a:solidFill>
                    <a:latin typeface="Arial Narrow" panose="020B0606020202030204" pitchFamily="34" charset="0"/>
                  </a:rPr>
                  <a:t>Моздок </a:t>
                </a:r>
                <a:r>
                  <a:rPr lang="ru-RU" sz="800" dirty="0" smtClean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(2018 год);</a:t>
                </a:r>
              </a:p>
              <a:p>
                <a:pPr marL="72000" indent="-72000" algn="just" defTabSz="913103" fontAlgn="ctr">
                  <a:buFontTx/>
                  <a:buChar char="-"/>
                  <a:defRPr/>
                </a:pPr>
                <a:r>
                  <a:rPr lang="ru-RU" sz="800" dirty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с</a:t>
                </a:r>
                <a:r>
                  <a:rPr lang="ru-RU" sz="800" dirty="0" smtClean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троительство ВЛ </a:t>
                </a:r>
                <a:r>
                  <a:rPr lang="ru-RU" sz="800" dirty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330 кВ Ондская - Петрозаводск (2-ая ВЛ</a:t>
                </a:r>
                <a:r>
                  <a:rPr lang="ru-RU" sz="800" dirty="0" smtClean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)</a:t>
                </a:r>
                <a:r>
                  <a:rPr lang="ru-RU" sz="800" dirty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 (2020 </a:t>
                </a:r>
                <a:r>
                  <a:rPr lang="ru-RU" sz="800" dirty="0" smtClean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год);</a:t>
                </a:r>
                <a:endParaRPr lang="ru-RU" sz="800" dirty="0">
                  <a:solidFill>
                    <a:prstClr val="black"/>
                  </a:solidFill>
                  <a:latin typeface="Arial Narrow" panose="020B0606020202030204" pitchFamily="34" charset="0"/>
                  <a:cs typeface="Times New Roman" panose="02020603050405020304" pitchFamily="18" charset="0"/>
                </a:endParaRPr>
              </a:p>
              <a:p>
                <a:pPr marL="72000" indent="-72000" algn="just" defTabSz="913103" fontAlgn="ctr">
                  <a:buFontTx/>
                  <a:buChar char="-"/>
                  <a:defRPr/>
                </a:pPr>
                <a:r>
                  <a:rPr lang="ru-RU" sz="800" dirty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с</a:t>
                </a:r>
                <a:r>
                  <a:rPr lang="ru-RU" sz="800" dirty="0" smtClean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троительство ВЛ </a:t>
                </a:r>
                <a:r>
                  <a:rPr lang="ru-RU" sz="800" dirty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330 кВ Тихвин </a:t>
                </a:r>
                <a:r>
                  <a:rPr lang="ru-RU" sz="800" dirty="0" smtClean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–Петрозаводск  (2020 год).</a:t>
                </a:r>
              </a:p>
            </p:txBody>
          </p:sp>
        </p:grpSp>
        <p:sp>
          <p:nvSpPr>
            <p:cNvPr id="189" name="Скругленный прямоугольник 188"/>
            <p:cNvSpPr/>
            <p:nvPr/>
          </p:nvSpPr>
          <p:spPr>
            <a:xfrm>
              <a:off x="5868143" y="1035465"/>
              <a:ext cx="201748" cy="96412"/>
            </a:xfrm>
            <a:prstGeom prst="roundRect">
              <a:avLst/>
            </a:prstGeom>
            <a:solidFill>
              <a:schemeClr val="bg2">
                <a:lumMod val="5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lIns="85458" tIns="42739" rIns="85458" bIns="42739" rtlCol="0" anchor="ctr"/>
            <a:lstStyle/>
            <a:p>
              <a:pPr algn="ctr" defTabSz="910613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000" b="1" kern="0" smtClean="0">
                <a:solidFill>
                  <a:srgbClr val="002060"/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193" name="Овал 192"/>
          <p:cNvSpPr>
            <a:spLocks noChangeAspect="1"/>
          </p:cNvSpPr>
          <p:nvPr/>
        </p:nvSpPr>
        <p:spPr>
          <a:xfrm>
            <a:off x="868374" y="5148513"/>
            <a:ext cx="108000" cy="108000"/>
          </a:xfrm>
          <a:prstGeom prst="ellipse">
            <a:avLst/>
          </a:prstGeom>
          <a:solidFill>
            <a:schemeClr val="bg2">
              <a:lumMod val="5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en-US" sz="1200" dirty="0">
                <a:solidFill>
                  <a:srgbClr val="3C3C3C"/>
                </a:solidFill>
              </a:rPr>
              <a:t> </a:t>
            </a:r>
            <a:endParaRPr lang="ru-RU" sz="1200" dirty="0">
              <a:solidFill>
                <a:srgbClr val="3C3C3C"/>
              </a:solidFill>
            </a:endParaRPr>
          </a:p>
        </p:txBody>
      </p:sp>
      <p:sp>
        <p:nvSpPr>
          <p:cNvPr id="194" name="Овал 193"/>
          <p:cNvSpPr>
            <a:spLocks noChangeAspect="1"/>
          </p:cNvSpPr>
          <p:nvPr/>
        </p:nvSpPr>
        <p:spPr>
          <a:xfrm>
            <a:off x="1814287" y="2970836"/>
            <a:ext cx="108000" cy="108000"/>
          </a:xfrm>
          <a:prstGeom prst="ellipse">
            <a:avLst/>
          </a:prstGeom>
          <a:solidFill>
            <a:schemeClr val="bg2">
              <a:lumMod val="5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en-US" sz="1200" dirty="0">
                <a:solidFill>
                  <a:srgbClr val="3C3C3C"/>
                </a:solidFill>
              </a:rPr>
              <a:t> </a:t>
            </a:r>
            <a:endParaRPr lang="ru-RU" sz="1200" dirty="0">
              <a:solidFill>
                <a:srgbClr val="3C3C3C"/>
              </a:solidFill>
            </a:endParaRPr>
          </a:p>
        </p:txBody>
      </p:sp>
      <p:grpSp>
        <p:nvGrpSpPr>
          <p:cNvPr id="195" name="Группа 194"/>
          <p:cNvGrpSpPr/>
          <p:nvPr/>
        </p:nvGrpSpPr>
        <p:grpSpPr>
          <a:xfrm>
            <a:off x="6228000" y="2612617"/>
            <a:ext cx="2844000" cy="744375"/>
            <a:chOff x="5868144" y="904754"/>
            <a:chExt cx="3227970" cy="586108"/>
          </a:xfrm>
        </p:grpSpPr>
        <p:grpSp>
          <p:nvGrpSpPr>
            <p:cNvPr id="196" name="Группа 195"/>
            <p:cNvGrpSpPr/>
            <p:nvPr/>
          </p:nvGrpSpPr>
          <p:grpSpPr>
            <a:xfrm>
              <a:off x="5868144" y="904754"/>
              <a:ext cx="3227970" cy="586108"/>
              <a:chOff x="5685235" y="5265068"/>
              <a:chExt cx="3227970" cy="586108"/>
            </a:xfrm>
          </p:grpSpPr>
          <p:sp>
            <p:nvSpPr>
              <p:cNvPr id="198" name="Rectangle 42"/>
              <p:cNvSpPr>
                <a:spLocks noChangeArrowheads="1"/>
              </p:cNvSpPr>
              <p:nvPr/>
            </p:nvSpPr>
            <p:spPr bwMode="gray">
              <a:xfrm>
                <a:off x="5975019" y="5265068"/>
                <a:ext cx="2938184" cy="2467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36000" anchor="ctr">
                <a:spAutoFit/>
              </a:bodyPr>
              <a:lstStyle/>
              <a:p>
                <a:pPr algn="just" defTabSz="914224"/>
                <a:r>
                  <a:rPr lang="ru-RU" sz="900" b="1" dirty="0" smtClean="0">
                    <a:solidFill>
                      <a:srgbClr val="1F497D"/>
                    </a:solidFill>
                    <a:latin typeface="Arial Narrow" panose="020B0606020202030204" pitchFamily="34" charset="0"/>
                  </a:rPr>
                  <a:t>Внешнее электроснабжение объектов МГ Сила Сибири (8 объектов: 113,6 км), в том числе:</a:t>
                </a:r>
                <a:endParaRPr lang="en-US" sz="900" dirty="0">
                  <a:solidFill>
                    <a:srgbClr val="1F497D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199" name="Line 43"/>
              <p:cNvSpPr>
                <a:spLocks noChangeShapeType="1"/>
              </p:cNvSpPr>
              <p:nvPr/>
            </p:nvSpPr>
            <p:spPr bwMode="gray">
              <a:xfrm>
                <a:off x="5685235" y="5541981"/>
                <a:ext cx="3227970" cy="0"/>
              </a:xfrm>
              <a:prstGeom prst="line">
                <a:avLst/>
              </a:prstGeom>
              <a:noFill/>
              <a:ln w="25400">
                <a:solidFill>
                  <a:schemeClr val="tx2">
                    <a:lumMod val="75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14224">
                  <a:defRPr/>
                </a:pPr>
                <a:endParaRPr lang="ru-RU" sz="1000" kern="0" smtClean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200" name="Прямоугольник 199"/>
              <p:cNvSpPr/>
              <p:nvPr/>
            </p:nvSpPr>
            <p:spPr>
              <a:xfrm>
                <a:off x="5692598" y="5531748"/>
                <a:ext cx="3220605" cy="319428"/>
              </a:xfrm>
              <a:prstGeom prst="rect">
                <a:avLst/>
              </a:prstGeom>
            </p:spPr>
            <p:txBody>
              <a:bodyPr wrap="square" lIns="0" tIns="36000" rIns="0" bIns="0">
                <a:spAutoFit/>
              </a:bodyPr>
              <a:lstStyle/>
              <a:p>
                <a:pPr marL="72000" indent="-72000" algn="just" defTabSz="913103" fontAlgn="ctr">
                  <a:buFontTx/>
                  <a:buChar char="-"/>
                  <a:defRPr/>
                </a:pPr>
                <a:r>
                  <a:rPr lang="ru-RU" sz="800" dirty="0" smtClean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строительство заходов ВЛ 220 кВ Амурская – Ледяная и Амурская – </a:t>
                </a:r>
                <a:r>
                  <a:rPr lang="ru-RU" sz="800" dirty="0" err="1" smtClean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Новокиевка</a:t>
                </a:r>
                <a:r>
                  <a:rPr lang="ru-RU" sz="800" dirty="0" smtClean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 на ТЭС Сила Сибири (2018, 2019 годы);</a:t>
                </a:r>
              </a:p>
              <a:p>
                <a:pPr marL="72000" indent="-72000" algn="just" defTabSz="913103" fontAlgn="ctr">
                  <a:buFontTx/>
                  <a:buChar char="-"/>
                  <a:defRPr/>
                </a:pPr>
                <a:r>
                  <a:rPr lang="ru-RU" sz="800" dirty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с</a:t>
                </a:r>
                <a:r>
                  <a:rPr lang="ru-RU" sz="800" dirty="0" smtClean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троительство ПП 220 кВ </a:t>
                </a:r>
                <a:r>
                  <a:rPr lang="ru-RU" sz="800" dirty="0" err="1" smtClean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Амга</a:t>
                </a:r>
                <a:r>
                  <a:rPr lang="ru-RU" sz="800" dirty="0" smtClean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ru-RU" sz="800" dirty="0" err="1" smtClean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Зея</a:t>
                </a:r>
                <a:r>
                  <a:rPr lang="ru-RU" sz="800" dirty="0" smtClean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 (2019 год) и Нагорный (2020 год).</a:t>
                </a:r>
              </a:p>
            </p:txBody>
          </p:sp>
        </p:grpSp>
        <p:sp>
          <p:nvSpPr>
            <p:cNvPr id="197" name="Скругленный прямоугольник 196"/>
            <p:cNvSpPr/>
            <p:nvPr/>
          </p:nvSpPr>
          <p:spPr>
            <a:xfrm>
              <a:off x="5868144" y="938032"/>
              <a:ext cx="204302" cy="113383"/>
            </a:xfrm>
            <a:prstGeom prst="roundRect">
              <a:avLst/>
            </a:prstGeom>
            <a:solidFill>
              <a:srgbClr val="0070C0"/>
            </a:solidFill>
            <a:ln w="25400" cap="flat" cmpd="sng" algn="ctr">
              <a:noFill/>
              <a:prstDash val="solid"/>
            </a:ln>
            <a:effectLst/>
          </p:spPr>
          <p:txBody>
            <a:bodyPr lIns="85458" tIns="42739" rIns="85458" bIns="42739" rtlCol="0" anchor="ctr"/>
            <a:lstStyle/>
            <a:p>
              <a:pPr algn="ctr" defTabSz="910613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000" b="1" kern="0" smtClean="0">
                <a:solidFill>
                  <a:prstClr val="white"/>
                </a:solidFill>
                <a:latin typeface="Arial Narrow" panose="020B0606020202030204" pitchFamily="34" charset="0"/>
              </a:endParaRPr>
            </a:p>
          </p:txBody>
        </p:sp>
      </p:grpSp>
      <p:grpSp>
        <p:nvGrpSpPr>
          <p:cNvPr id="201" name="Группа 200"/>
          <p:cNvGrpSpPr/>
          <p:nvPr/>
        </p:nvGrpSpPr>
        <p:grpSpPr>
          <a:xfrm>
            <a:off x="6228000" y="542750"/>
            <a:ext cx="2888904" cy="734423"/>
            <a:chOff x="5868144" y="729817"/>
            <a:chExt cx="3227970" cy="734423"/>
          </a:xfrm>
        </p:grpSpPr>
        <p:grpSp>
          <p:nvGrpSpPr>
            <p:cNvPr id="202" name="Группа 201"/>
            <p:cNvGrpSpPr/>
            <p:nvPr/>
          </p:nvGrpSpPr>
          <p:grpSpPr>
            <a:xfrm>
              <a:off x="5868144" y="729817"/>
              <a:ext cx="3227970" cy="734423"/>
              <a:chOff x="5685235" y="5090131"/>
              <a:chExt cx="3227970" cy="734423"/>
            </a:xfrm>
          </p:grpSpPr>
          <p:sp>
            <p:nvSpPr>
              <p:cNvPr id="204" name="Rectangle 42"/>
              <p:cNvSpPr>
                <a:spLocks noChangeArrowheads="1"/>
              </p:cNvSpPr>
              <p:nvPr/>
            </p:nvSpPr>
            <p:spPr bwMode="gray">
              <a:xfrm>
                <a:off x="5975019" y="5090131"/>
                <a:ext cx="2938184" cy="4518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36000" anchor="ctr">
                <a:spAutoFit/>
              </a:bodyPr>
              <a:lstStyle/>
              <a:p>
                <a:pPr algn="just" defTabSz="914224"/>
                <a:r>
                  <a:rPr lang="ru-RU" sz="900" b="1" dirty="0" smtClean="0">
                    <a:solidFill>
                      <a:srgbClr val="1F497D">
                        <a:lumMod val="75000"/>
                      </a:srgbClr>
                    </a:solidFill>
                    <a:latin typeface="Arial Narrow" panose="020B0606020202030204" pitchFamily="34" charset="0"/>
                  </a:rPr>
                  <a:t>Присоединение Центрального энергорайона Республики Саха (Якутия) к ОЭС Востока (</a:t>
                </a:r>
                <a:r>
                  <a:rPr lang="en-US" sz="900" b="1" dirty="0" smtClean="0">
                    <a:solidFill>
                      <a:srgbClr val="1F497D">
                        <a:lumMod val="75000"/>
                      </a:srgbClr>
                    </a:solidFill>
                    <a:latin typeface="Arial Narrow" panose="020B0606020202030204" pitchFamily="34" charset="0"/>
                  </a:rPr>
                  <a:t>440</a:t>
                </a:r>
                <a:r>
                  <a:rPr lang="ru-RU" sz="900" b="1" dirty="0" smtClean="0">
                    <a:solidFill>
                      <a:srgbClr val="1F497D">
                        <a:lumMod val="75000"/>
                      </a:srgbClr>
                    </a:solidFill>
                    <a:latin typeface="Arial Narrow" panose="020B0606020202030204" pitchFamily="34" charset="0"/>
                  </a:rPr>
                  <a:t> МВА, </a:t>
                </a:r>
                <a:r>
                  <a:rPr lang="en-US" sz="900" b="1" dirty="0" smtClean="0">
                    <a:solidFill>
                      <a:srgbClr val="1F497D">
                        <a:lumMod val="75000"/>
                      </a:srgbClr>
                    </a:solidFill>
                    <a:latin typeface="Arial Narrow" panose="020B0606020202030204" pitchFamily="34" charset="0"/>
                  </a:rPr>
                  <a:t>757,45</a:t>
                </a:r>
                <a:r>
                  <a:rPr lang="ru-RU" sz="900" b="1" dirty="0" smtClean="0">
                    <a:solidFill>
                      <a:srgbClr val="1F497D">
                        <a:lumMod val="75000"/>
                      </a:srgbClr>
                    </a:solidFill>
                    <a:latin typeface="Arial Narrow" panose="020B0606020202030204" pitchFamily="34" charset="0"/>
                  </a:rPr>
                  <a:t> км)</a:t>
                </a:r>
                <a:r>
                  <a:rPr lang="ru-RU" sz="900" b="1" dirty="0">
                    <a:solidFill>
                      <a:srgbClr val="1F497D">
                        <a:lumMod val="75000"/>
                      </a:srgbClr>
                    </a:solidFill>
                    <a:latin typeface="Arial Narrow" panose="020B0606020202030204" pitchFamily="34" charset="0"/>
                  </a:rPr>
                  <a:t>:</a:t>
                </a:r>
                <a:endParaRPr lang="en-US" sz="900" dirty="0">
                  <a:solidFill>
                    <a:srgbClr val="1F497D">
                      <a:lumMod val="75000"/>
                    </a:srgbClr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205" name="Line 43"/>
              <p:cNvSpPr>
                <a:spLocks noChangeShapeType="1"/>
              </p:cNvSpPr>
              <p:nvPr/>
            </p:nvSpPr>
            <p:spPr bwMode="gray">
              <a:xfrm>
                <a:off x="5685235" y="5541981"/>
                <a:ext cx="3227970" cy="0"/>
              </a:xfrm>
              <a:prstGeom prst="line">
                <a:avLst/>
              </a:prstGeom>
              <a:noFill/>
              <a:ln w="25400">
                <a:solidFill>
                  <a:schemeClr val="tx2">
                    <a:lumMod val="75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14224">
                  <a:defRPr/>
                </a:pPr>
                <a:endParaRPr lang="ru-RU" sz="1000" kern="0" smtClean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206" name="Прямоугольник 205"/>
              <p:cNvSpPr/>
              <p:nvPr/>
            </p:nvSpPr>
            <p:spPr>
              <a:xfrm>
                <a:off x="5692598" y="5541981"/>
                <a:ext cx="3220607" cy="282573"/>
              </a:xfrm>
              <a:prstGeom prst="rect">
                <a:avLst/>
              </a:prstGeom>
            </p:spPr>
            <p:txBody>
              <a:bodyPr wrap="square" lIns="0" tIns="36000" rIns="0" bIns="0">
                <a:spAutoFit/>
              </a:bodyPr>
              <a:lstStyle/>
              <a:p>
                <a:pPr marL="72000" indent="-72000" algn="just" defTabSz="913103" fontAlgn="ctr">
                  <a:buFontTx/>
                  <a:buChar char="-"/>
                  <a:defRPr/>
                </a:pPr>
                <a:r>
                  <a:rPr lang="ru-RU" sz="800" dirty="0" smtClean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строительство ВЛ 220 кВ </a:t>
                </a:r>
                <a:r>
                  <a:rPr lang="ru-RU" sz="800" dirty="0" err="1" smtClean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Нерюнгринская</a:t>
                </a:r>
                <a:r>
                  <a:rPr lang="ru-RU" sz="800" dirty="0" smtClean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 ГРЭС – Нижний Куранах – Томмот – Майя (2018 год).</a:t>
                </a:r>
              </a:p>
            </p:txBody>
          </p:sp>
        </p:grpSp>
        <p:sp>
          <p:nvSpPr>
            <p:cNvPr id="203" name="Скругленный прямоугольник 202"/>
            <p:cNvSpPr/>
            <p:nvPr/>
          </p:nvSpPr>
          <p:spPr>
            <a:xfrm>
              <a:off x="5868144" y="871441"/>
              <a:ext cx="201126" cy="144000"/>
            </a:xfrm>
            <a:prstGeom prst="roundRect">
              <a:avLst/>
            </a:prstGeom>
            <a:solidFill>
              <a:schemeClr val="tx2">
                <a:lumMod val="7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lIns="85458" tIns="42739" rIns="85458" bIns="42739" rtlCol="0" anchor="ctr"/>
            <a:lstStyle/>
            <a:p>
              <a:pPr algn="ctr" defTabSz="910613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000" b="1" kern="0" smtClean="0">
                <a:solidFill>
                  <a:prstClr val="white"/>
                </a:solidFill>
                <a:latin typeface="Arial Narrow" panose="020B0606020202030204" pitchFamily="34" charset="0"/>
              </a:endParaRPr>
            </a:p>
          </p:txBody>
        </p:sp>
      </p:grpSp>
      <p:grpSp>
        <p:nvGrpSpPr>
          <p:cNvPr id="207" name="Группа 206"/>
          <p:cNvGrpSpPr/>
          <p:nvPr/>
        </p:nvGrpSpPr>
        <p:grpSpPr>
          <a:xfrm>
            <a:off x="3347864" y="5301208"/>
            <a:ext cx="3089688" cy="970042"/>
            <a:chOff x="5856977" y="909185"/>
            <a:chExt cx="3239135" cy="864098"/>
          </a:xfrm>
        </p:grpSpPr>
        <p:grpSp>
          <p:nvGrpSpPr>
            <p:cNvPr id="208" name="Группа 207"/>
            <p:cNvGrpSpPr/>
            <p:nvPr/>
          </p:nvGrpSpPr>
          <p:grpSpPr>
            <a:xfrm>
              <a:off x="5856977" y="909185"/>
              <a:ext cx="3239135" cy="864098"/>
              <a:chOff x="5674068" y="5269499"/>
              <a:chExt cx="3239135" cy="864098"/>
            </a:xfrm>
          </p:grpSpPr>
          <p:sp>
            <p:nvSpPr>
              <p:cNvPr id="210" name="Rectangle 42"/>
              <p:cNvSpPr>
                <a:spLocks noChangeArrowheads="1"/>
              </p:cNvSpPr>
              <p:nvPr/>
            </p:nvSpPr>
            <p:spPr bwMode="gray">
              <a:xfrm>
                <a:off x="5975019" y="5269499"/>
                <a:ext cx="2938184" cy="40250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36000" anchor="ctr">
                <a:spAutoFit/>
              </a:bodyPr>
              <a:lstStyle/>
              <a:p>
                <a:pPr algn="just" defTabSz="914224"/>
                <a:r>
                  <a:rPr lang="ru-RU" sz="900" b="1" dirty="0" smtClean="0">
                    <a:solidFill>
                      <a:srgbClr val="1F497D"/>
                    </a:solidFill>
                    <a:latin typeface="Arial Narrow" panose="020B0606020202030204" pitchFamily="34" charset="0"/>
                  </a:rPr>
                  <a:t>Развитие электросетевой инфраструктуры на территории Восточного полигона ОАО «РЖД»</a:t>
                </a:r>
                <a:br>
                  <a:rPr lang="ru-RU" sz="900" b="1" dirty="0" smtClean="0">
                    <a:solidFill>
                      <a:srgbClr val="1F497D"/>
                    </a:solidFill>
                    <a:latin typeface="Arial Narrow" panose="020B0606020202030204" pitchFamily="34" charset="0"/>
                  </a:rPr>
                </a:br>
                <a:r>
                  <a:rPr lang="ru-RU" sz="900" b="1" dirty="0" smtClean="0">
                    <a:solidFill>
                      <a:srgbClr val="1F497D"/>
                    </a:solidFill>
                    <a:latin typeface="Arial Narrow" panose="020B0606020202030204" pitchFamily="34" charset="0"/>
                  </a:rPr>
                  <a:t>(20 объектов: 3 204 МВА, 3 540,85 км), в том числе:</a:t>
                </a:r>
                <a:endParaRPr lang="en-US" sz="900" dirty="0">
                  <a:solidFill>
                    <a:srgbClr val="1F497D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211" name="Line 43"/>
              <p:cNvSpPr>
                <a:spLocks noChangeShapeType="1"/>
              </p:cNvSpPr>
              <p:nvPr/>
            </p:nvSpPr>
            <p:spPr bwMode="gray">
              <a:xfrm>
                <a:off x="5674068" y="5672000"/>
                <a:ext cx="3227970" cy="0"/>
              </a:xfrm>
              <a:prstGeom prst="line">
                <a:avLst/>
              </a:prstGeom>
              <a:noFill/>
              <a:ln w="25400">
                <a:solidFill>
                  <a:schemeClr val="tx2">
                    <a:lumMod val="75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14224">
                  <a:defRPr/>
                </a:pPr>
                <a:endParaRPr lang="ru-RU" sz="1000" kern="0" smtClean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212" name="Прямоугольник 211"/>
              <p:cNvSpPr/>
              <p:nvPr/>
            </p:nvSpPr>
            <p:spPr>
              <a:xfrm>
                <a:off x="5684900" y="5662556"/>
                <a:ext cx="3220605" cy="471041"/>
              </a:xfrm>
              <a:prstGeom prst="rect">
                <a:avLst/>
              </a:prstGeom>
            </p:spPr>
            <p:txBody>
              <a:bodyPr wrap="square" lIns="0" tIns="36000" rIns="0" bIns="0">
                <a:spAutoFit/>
              </a:bodyPr>
              <a:lstStyle/>
              <a:p>
                <a:pPr marL="72000" indent="-72000" algn="just" defTabSz="913103" fontAlgn="ctr">
                  <a:buFontTx/>
                  <a:buChar char="-"/>
                  <a:defRPr/>
                </a:pPr>
                <a:r>
                  <a:rPr lang="ru-RU" sz="800" dirty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с</a:t>
                </a:r>
                <a:r>
                  <a:rPr lang="ru-RU" sz="800" dirty="0" smtClean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троительство ЛЭП </a:t>
                </a:r>
                <a:r>
                  <a:rPr lang="ru-RU" sz="800" dirty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220 кВ </a:t>
                </a:r>
                <a:r>
                  <a:rPr lang="ru-RU" sz="800" dirty="0" smtClean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Лесозаводск–Спасск–Дальневосточная (2020);</a:t>
                </a:r>
              </a:p>
              <a:p>
                <a:pPr marL="72000" indent="-72000" algn="just" defTabSz="913103" fontAlgn="ctr">
                  <a:buFontTx/>
                  <a:buChar char="-"/>
                  <a:defRPr/>
                </a:pPr>
                <a:r>
                  <a:rPr lang="ru-RU" sz="800" dirty="0" smtClean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строительство ВЛ </a:t>
                </a:r>
                <a:r>
                  <a:rPr lang="ru-RU" sz="800" dirty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220 кВ Комсомольская – Селихино – Ванино </a:t>
                </a:r>
                <a:r>
                  <a:rPr lang="ru-RU" sz="800" dirty="0" smtClean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/>
                </a:r>
                <a:br>
                  <a:rPr lang="ru-RU" sz="800" dirty="0" smtClean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</a:br>
                <a:r>
                  <a:rPr lang="ru-RU" sz="800" dirty="0" smtClean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(2018);</a:t>
                </a:r>
              </a:p>
              <a:p>
                <a:pPr marL="72000" indent="-72000" algn="just" defTabSz="913103" fontAlgn="ctr">
                  <a:buFontTx/>
                  <a:buChar char="-"/>
                  <a:defRPr/>
                </a:pPr>
                <a:r>
                  <a:rPr lang="ru-RU" sz="800" dirty="0" smtClean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строительство </a:t>
                </a:r>
                <a:r>
                  <a:rPr lang="ru-RU" sz="800" dirty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второй ВЛ 220 кВ Минусинская опорная - </a:t>
                </a:r>
                <a:r>
                  <a:rPr lang="ru-RU" sz="800" dirty="0" smtClean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Камала-1 (2019)</a:t>
                </a:r>
              </a:p>
            </p:txBody>
          </p:sp>
        </p:grpSp>
        <p:sp>
          <p:nvSpPr>
            <p:cNvPr id="209" name="Скругленный прямоугольник 208"/>
            <p:cNvSpPr/>
            <p:nvPr/>
          </p:nvSpPr>
          <p:spPr>
            <a:xfrm>
              <a:off x="5868144" y="1044225"/>
              <a:ext cx="188707" cy="128273"/>
            </a:xfrm>
            <a:prstGeom prst="roundRect">
              <a:avLst/>
            </a:prstGeom>
            <a:solidFill>
              <a:schemeClr val="accent6"/>
            </a:solidFill>
            <a:ln w="25400" cap="flat" cmpd="sng" algn="ctr">
              <a:noFill/>
              <a:prstDash val="solid"/>
            </a:ln>
            <a:effectLst/>
          </p:spPr>
          <p:txBody>
            <a:bodyPr lIns="85458" tIns="42739" rIns="85458" bIns="42739" rtlCol="0" anchor="ctr"/>
            <a:lstStyle/>
            <a:p>
              <a:pPr algn="ctr" defTabSz="910613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000" b="1" kern="0" smtClean="0">
                <a:solidFill>
                  <a:prstClr val="white"/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213" name="Овал 212"/>
          <p:cNvSpPr>
            <a:spLocks noChangeAspect="1"/>
          </p:cNvSpPr>
          <p:nvPr/>
        </p:nvSpPr>
        <p:spPr>
          <a:xfrm>
            <a:off x="8028384" y="4725144"/>
            <a:ext cx="108000" cy="108000"/>
          </a:xfrm>
          <a:prstGeom prst="ellipse">
            <a:avLst/>
          </a:prstGeom>
          <a:solidFill>
            <a:schemeClr val="accent6">
              <a:alpha val="8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spcBef>
                <a:spcPts val="600"/>
              </a:spcBef>
            </a:pPr>
            <a:endParaRPr lang="ru-RU" sz="900" dirty="0" smtClean="0">
              <a:solidFill>
                <a:srgbClr val="FFFFFF"/>
              </a:solidFill>
            </a:endParaRPr>
          </a:p>
        </p:txBody>
      </p:sp>
      <p:sp>
        <p:nvSpPr>
          <p:cNvPr id="214" name="Овал 213"/>
          <p:cNvSpPr>
            <a:spLocks noChangeAspect="1"/>
          </p:cNvSpPr>
          <p:nvPr/>
        </p:nvSpPr>
        <p:spPr>
          <a:xfrm>
            <a:off x="7738492" y="4384428"/>
            <a:ext cx="108000" cy="108000"/>
          </a:xfrm>
          <a:prstGeom prst="ellipse">
            <a:avLst/>
          </a:prstGeom>
          <a:solidFill>
            <a:schemeClr val="accent6">
              <a:alpha val="8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spcBef>
                <a:spcPts val="600"/>
              </a:spcBef>
            </a:pPr>
            <a:endParaRPr lang="ru-RU" sz="900" dirty="0" smtClean="0">
              <a:solidFill>
                <a:srgbClr val="FFFFFF"/>
              </a:solidFill>
            </a:endParaRPr>
          </a:p>
        </p:txBody>
      </p:sp>
      <p:sp>
        <p:nvSpPr>
          <p:cNvPr id="215" name="Овал 214"/>
          <p:cNvSpPr>
            <a:spLocks noChangeAspect="1"/>
          </p:cNvSpPr>
          <p:nvPr/>
        </p:nvSpPr>
        <p:spPr>
          <a:xfrm>
            <a:off x="4809392" y="4613982"/>
            <a:ext cx="108000" cy="108000"/>
          </a:xfrm>
          <a:prstGeom prst="ellipse">
            <a:avLst/>
          </a:prstGeom>
          <a:solidFill>
            <a:schemeClr val="accent6">
              <a:alpha val="8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spcBef>
                <a:spcPts val="600"/>
              </a:spcBef>
            </a:pPr>
            <a:endParaRPr lang="ru-RU" sz="900" dirty="0" smtClean="0">
              <a:solidFill>
                <a:srgbClr val="FFFFFF"/>
              </a:solidFill>
            </a:endParaRPr>
          </a:p>
        </p:txBody>
      </p:sp>
      <p:grpSp>
        <p:nvGrpSpPr>
          <p:cNvPr id="216" name="Группа 215"/>
          <p:cNvGrpSpPr/>
          <p:nvPr/>
        </p:nvGrpSpPr>
        <p:grpSpPr>
          <a:xfrm>
            <a:off x="6228000" y="1391581"/>
            <a:ext cx="2844000" cy="1007253"/>
            <a:chOff x="5856977" y="869345"/>
            <a:chExt cx="3239135" cy="1007253"/>
          </a:xfrm>
        </p:grpSpPr>
        <p:grpSp>
          <p:nvGrpSpPr>
            <p:cNvPr id="217" name="Группа 216"/>
            <p:cNvGrpSpPr/>
            <p:nvPr/>
          </p:nvGrpSpPr>
          <p:grpSpPr>
            <a:xfrm>
              <a:off x="5856977" y="869345"/>
              <a:ext cx="3239135" cy="1007253"/>
              <a:chOff x="5674068" y="5229659"/>
              <a:chExt cx="3239135" cy="1007253"/>
            </a:xfrm>
          </p:grpSpPr>
          <p:sp>
            <p:nvSpPr>
              <p:cNvPr id="219" name="Rectangle 42"/>
              <p:cNvSpPr>
                <a:spLocks noChangeArrowheads="1"/>
              </p:cNvSpPr>
              <p:nvPr/>
            </p:nvSpPr>
            <p:spPr bwMode="gray">
              <a:xfrm>
                <a:off x="5975019" y="5229659"/>
                <a:ext cx="2938184" cy="4518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36000" anchor="ctr">
                <a:spAutoFit/>
              </a:bodyPr>
              <a:lstStyle/>
              <a:p>
                <a:pPr algn="just" defTabSz="914224"/>
                <a:r>
                  <a:rPr lang="ru-RU" sz="900" b="1" dirty="0" smtClean="0">
                    <a:solidFill>
                      <a:srgbClr val="1F497D"/>
                    </a:solidFill>
                    <a:latin typeface="Arial Narrow" panose="020B0606020202030204" pitchFamily="34" charset="0"/>
                  </a:rPr>
                  <a:t>Обеспечение внешнего электроснабжения объектов магистрального нефтепровода ВСТО-</a:t>
                </a:r>
                <a:r>
                  <a:rPr lang="en-US" sz="900" b="1" dirty="0" smtClean="0">
                    <a:solidFill>
                      <a:srgbClr val="1F497D"/>
                    </a:solidFill>
                    <a:latin typeface="Arial Narrow" panose="020B0606020202030204" pitchFamily="34" charset="0"/>
                  </a:rPr>
                  <a:t>I, II </a:t>
                </a:r>
                <a:r>
                  <a:rPr lang="ru-RU" sz="900" b="1" dirty="0" smtClean="0">
                    <a:solidFill>
                      <a:srgbClr val="1F497D"/>
                    </a:solidFill>
                    <a:latin typeface="Arial Narrow" panose="020B0606020202030204" pitchFamily="34" charset="0"/>
                  </a:rPr>
                  <a:t> </a:t>
                </a:r>
                <a:br>
                  <a:rPr lang="ru-RU" sz="900" b="1" dirty="0" smtClean="0">
                    <a:solidFill>
                      <a:srgbClr val="1F497D"/>
                    </a:solidFill>
                    <a:latin typeface="Arial Narrow" panose="020B0606020202030204" pitchFamily="34" charset="0"/>
                  </a:rPr>
                </a:br>
                <a:r>
                  <a:rPr lang="ru-RU" sz="900" b="1" dirty="0" smtClean="0">
                    <a:solidFill>
                      <a:srgbClr val="1F497D"/>
                    </a:solidFill>
                    <a:latin typeface="Arial Narrow" panose="020B0606020202030204" pitchFamily="34" charset="0"/>
                  </a:rPr>
                  <a:t>(7 объектов: 828 МВА, 669 км), в том числе:</a:t>
                </a:r>
                <a:endParaRPr lang="ru-RU" sz="700" kern="0" dirty="0">
                  <a:solidFill>
                    <a:srgbClr val="1F497D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220" name="Line 43"/>
              <p:cNvSpPr>
                <a:spLocks noChangeShapeType="1"/>
              </p:cNvSpPr>
              <p:nvPr/>
            </p:nvSpPr>
            <p:spPr bwMode="gray">
              <a:xfrm>
                <a:off x="5674068" y="5672000"/>
                <a:ext cx="3227970" cy="0"/>
              </a:xfrm>
              <a:prstGeom prst="line">
                <a:avLst/>
              </a:prstGeom>
              <a:noFill/>
              <a:ln w="25400">
                <a:solidFill>
                  <a:schemeClr val="tx2">
                    <a:lumMod val="75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14224">
                  <a:defRPr/>
                </a:pPr>
                <a:endParaRPr lang="ru-RU" sz="1000" kern="0" smtClean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221" name="Прямоугольник 220"/>
              <p:cNvSpPr/>
              <p:nvPr/>
            </p:nvSpPr>
            <p:spPr>
              <a:xfrm>
                <a:off x="5684900" y="5708118"/>
                <a:ext cx="3220605" cy="528794"/>
              </a:xfrm>
              <a:prstGeom prst="rect">
                <a:avLst/>
              </a:prstGeom>
            </p:spPr>
            <p:txBody>
              <a:bodyPr wrap="square" lIns="0" tIns="36000" rIns="0" bIns="0">
                <a:spAutoFit/>
              </a:bodyPr>
              <a:lstStyle/>
              <a:p>
                <a:pPr marL="72000" lvl="1" indent="-72000" algn="just" defTabSz="913103" fontAlgn="ctr">
                  <a:buFontTx/>
                  <a:buChar char="-"/>
                  <a:defRPr/>
                </a:pPr>
                <a:r>
                  <a:rPr lang="ru-RU" sz="800" dirty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с</a:t>
                </a:r>
                <a:r>
                  <a:rPr lang="ru-RU" sz="800" dirty="0" smtClean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троительство ВЛ </a:t>
                </a:r>
                <a:r>
                  <a:rPr lang="ru-RU" sz="800" dirty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220 кВ </a:t>
                </a:r>
                <a:r>
                  <a:rPr lang="ru-RU" sz="800" dirty="0" err="1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Нерюнгринская</a:t>
                </a:r>
                <a:r>
                  <a:rPr lang="ru-RU" sz="800" dirty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 ГРЭС – Нижний Куранах (Томмот) 3-я цепь </a:t>
                </a:r>
                <a:r>
                  <a:rPr lang="ru-RU" sz="800" dirty="0" smtClean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(2021 год);</a:t>
                </a:r>
                <a:endParaRPr lang="ru-RU" sz="800" dirty="0">
                  <a:solidFill>
                    <a:prstClr val="black"/>
                  </a:solidFill>
                  <a:latin typeface="Arial Narrow" panose="020B0606020202030204" pitchFamily="34" charset="0"/>
                  <a:cs typeface="Times New Roman" panose="02020603050405020304" pitchFamily="18" charset="0"/>
                </a:endParaRPr>
              </a:p>
              <a:p>
                <a:pPr marL="72000" indent="-72000" algn="just" defTabSz="913103" fontAlgn="ctr">
                  <a:buFontTx/>
                  <a:buChar char="-"/>
                  <a:defRPr/>
                </a:pPr>
                <a:r>
                  <a:rPr lang="ru-RU" sz="800" dirty="0" smtClean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реконструкция </a:t>
                </a:r>
                <a:r>
                  <a:rPr lang="ru-RU" sz="800" dirty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ПС </a:t>
                </a:r>
                <a:r>
                  <a:rPr lang="ru-RU" sz="800" dirty="0" smtClean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220 кВ НПС-11 и ПС 220 кВ НПС-19  (2019 год);</a:t>
                </a:r>
                <a:endParaRPr lang="ru-RU" sz="800" dirty="0">
                  <a:solidFill>
                    <a:prstClr val="black"/>
                  </a:solidFill>
                  <a:latin typeface="Arial Narrow" panose="020B0606020202030204" pitchFamily="34" charset="0"/>
                  <a:cs typeface="Times New Roman" panose="02020603050405020304" pitchFamily="18" charset="0"/>
                </a:endParaRPr>
              </a:p>
              <a:p>
                <a:pPr marL="72000" indent="-72000" algn="just" defTabSz="913103" fontAlgn="ctr">
                  <a:buFontTx/>
                  <a:buChar char="-"/>
                  <a:defRPr/>
                </a:pPr>
                <a:r>
                  <a:rPr lang="ru-RU" sz="800" dirty="0" smtClean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строительство </a:t>
                </a:r>
                <a:r>
                  <a:rPr lang="ru-RU" sz="800" dirty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заходов ВЛ 220 кВ </a:t>
                </a:r>
                <a:r>
                  <a:rPr lang="ru-RU" sz="800" dirty="0" smtClean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на ПС 220 кВ НПС-23, ПС 220 кВ НПС-26 и ПС 220 кВ НПС-32 </a:t>
                </a:r>
                <a:r>
                  <a:rPr lang="ru-RU" sz="800" dirty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(2017</a:t>
                </a:r>
                <a:r>
                  <a:rPr lang="ru-RU" sz="800" dirty="0" smtClean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, 2019 годы)</a:t>
                </a:r>
              </a:p>
            </p:txBody>
          </p:sp>
        </p:grpSp>
        <p:sp>
          <p:nvSpPr>
            <p:cNvPr id="218" name="Скругленный прямоугольник 217"/>
            <p:cNvSpPr/>
            <p:nvPr/>
          </p:nvSpPr>
          <p:spPr>
            <a:xfrm>
              <a:off x="5868144" y="1039238"/>
              <a:ext cx="205009" cy="144000"/>
            </a:xfrm>
            <a:prstGeom prst="round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lIns="85458" tIns="42739" rIns="85458" bIns="42739" rtlCol="0" anchor="ctr"/>
            <a:lstStyle/>
            <a:p>
              <a:pPr algn="ctr" defTabSz="910613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000" b="1" kern="0" smtClean="0">
                <a:solidFill>
                  <a:prstClr val="white"/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222" name="Овал 221"/>
          <p:cNvSpPr>
            <a:spLocks noChangeAspect="1"/>
          </p:cNvSpPr>
          <p:nvPr/>
        </p:nvSpPr>
        <p:spPr>
          <a:xfrm>
            <a:off x="6298466" y="3668543"/>
            <a:ext cx="108000" cy="108000"/>
          </a:xfrm>
          <a:prstGeom prst="ellipse">
            <a:avLst/>
          </a:prstGeom>
          <a:solidFill>
            <a:srgbClr val="FF0000">
              <a:alpha val="85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spcBef>
                <a:spcPts val="600"/>
              </a:spcBef>
            </a:pPr>
            <a:endParaRPr lang="ru-RU" sz="900" dirty="0" smtClean="0">
              <a:solidFill>
                <a:srgbClr val="FFFFFF"/>
              </a:solidFill>
            </a:endParaRPr>
          </a:p>
        </p:txBody>
      </p:sp>
      <p:sp>
        <p:nvSpPr>
          <p:cNvPr id="223" name="Овал 222"/>
          <p:cNvSpPr>
            <a:spLocks noChangeAspect="1"/>
          </p:cNvSpPr>
          <p:nvPr/>
        </p:nvSpPr>
        <p:spPr>
          <a:xfrm>
            <a:off x="6275457" y="3987647"/>
            <a:ext cx="108000" cy="108000"/>
          </a:xfrm>
          <a:prstGeom prst="ellipse">
            <a:avLst/>
          </a:prstGeom>
          <a:solidFill>
            <a:srgbClr val="FF0000">
              <a:alpha val="85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spcBef>
                <a:spcPts val="600"/>
              </a:spcBef>
            </a:pPr>
            <a:endParaRPr lang="ru-RU" sz="900" dirty="0" smtClean="0">
              <a:solidFill>
                <a:srgbClr val="FFFFFF"/>
              </a:solidFill>
            </a:endParaRPr>
          </a:p>
        </p:txBody>
      </p:sp>
      <p:sp>
        <p:nvSpPr>
          <p:cNvPr id="224" name="Овал 223"/>
          <p:cNvSpPr>
            <a:spLocks noChangeAspect="1"/>
          </p:cNvSpPr>
          <p:nvPr/>
        </p:nvSpPr>
        <p:spPr>
          <a:xfrm>
            <a:off x="6683130" y="4163272"/>
            <a:ext cx="108000" cy="108000"/>
          </a:xfrm>
          <a:prstGeom prst="ellipse">
            <a:avLst/>
          </a:prstGeom>
          <a:solidFill>
            <a:srgbClr val="FF0000">
              <a:alpha val="85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spcBef>
                <a:spcPts val="600"/>
              </a:spcBef>
            </a:pPr>
            <a:endParaRPr lang="ru-RU" sz="900" dirty="0" smtClean="0">
              <a:solidFill>
                <a:srgbClr val="FFFFFF"/>
              </a:solidFill>
            </a:endParaRPr>
          </a:p>
        </p:txBody>
      </p:sp>
      <p:sp>
        <p:nvSpPr>
          <p:cNvPr id="225" name="Овал 224"/>
          <p:cNvSpPr>
            <a:spLocks noChangeAspect="1"/>
          </p:cNvSpPr>
          <p:nvPr/>
        </p:nvSpPr>
        <p:spPr>
          <a:xfrm>
            <a:off x="7598996" y="4706410"/>
            <a:ext cx="108000" cy="108000"/>
          </a:xfrm>
          <a:prstGeom prst="ellipse">
            <a:avLst/>
          </a:prstGeom>
          <a:solidFill>
            <a:srgbClr val="FF0000">
              <a:alpha val="85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spcBef>
                <a:spcPts val="600"/>
              </a:spcBef>
            </a:pPr>
            <a:endParaRPr lang="ru-RU" sz="900" dirty="0" smtClean="0">
              <a:solidFill>
                <a:srgbClr val="FFFFFF"/>
              </a:solidFill>
            </a:endParaRPr>
          </a:p>
        </p:txBody>
      </p:sp>
      <p:sp>
        <p:nvSpPr>
          <p:cNvPr id="226" name="Овал 225"/>
          <p:cNvSpPr>
            <a:spLocks noChangeAspect="1"/>
          </p:cNvSpPr>
          <p:nvPr/>
        </p:nvSpPr>
        <p:spPr>
          <a:xfrm>
            <a:off x="5759881" y="3656755"/>
            <a:ext cx="108000" cy="108000"/>
          </a:xfrm>
          <a:prstGeom prst="ellipse">
            <a:avLst/>
          </a:prstGeom>
          <a:solidFill>
            <a:srgbClr val="FF0000">
              <a:alpha val="85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spcBef>
                <a:spcPts val="600"/>
              </a:spcBef>
            </a:pPr>
            <a:endParaRPr lang="ru-RU" sz="900" dirty="0" smtClean="0">
              <a:solidFill>
                <a:srgbClr val="FFFFFF"/>
              </a:solidFill>
            </a:endParaRPr>
          </a:p>
        </p:txBody>
      </p:sp>
      <p:sp>
        <p:nvSpPr>
          <p:cNvPr id="227" name="Овал 226"/>
          <p:cNvSpPr>
            <a:spLocks noChangeAspect="1"/>
          </p:cNvSpPr>
          <p:nvPr/>
        </p:nvSpPr>
        <p:spPr>
          <a:xfrm>
            <a:off x="5759881" y="4157126"/>
            <a:ext cx="108000" cy="108000"/>
          </a:xfrm>
          <a:prstGeom prst="ellipse">
            <a:avLst/>
          </a:prstGeom>
          <a:solidFill>
            <a:srgbClr val="FF0000">
              <a:alpha val="85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spcBef>
                <a:spcPts val="600"/>
              </a:spcBef>
            </a:pPr>
            <a:endParaRPr lang="ru-RU" sz="900" dirty="0" smtClean="0">
              <a:solidFill>
                <a:srgbClr val="FFFFFF"/>
              </a:solidFill>
            </a:endParaRPr>
          </a:p>
        </p:txBody>
      </p:sp>
      <p:grpSp>
        <p:nvGrpSpPr>
          <p:cNvPr id="228" name="Группа 227"/>
          <p:cNvGrpSpPr/>
          <p:nvPr/>
        </p:nvGrpSpPr>
        <p:grpSpPr>
          <a:xfrm>
            <a:off x="35999" y="5302715"/>
            <a:ext cx="3239855" cy="1078613"/>
            <a:chOff x="5868144" y="744726"/>
            <a:chExt cx="3301344" cy="1078613"/>
          </a:xfrm>
        </p:grpSpPr>
        <p:grpSp>
          <p:nvGrpSpPr>
            <p:cNvPr id="229" name="Группа 228"/>
            <p:cNvGrpSpPr/>
            <p:nvPr/>
          </p:nvGrpSpPr>
          <p:grpSpPr>
            <a:xfrm>
              <a:off x="5868144" y="744726"/>
              <a:ext cx="3301344" cy="1078613"/>
              <a:chOff x="5685235" y="5105040"/>
              <a:chExt cx="3301344" cy="1078613"/>
            </a:xfrm>
          </p:grpSpPr>
          <p:sp>
            <p:nvSpPr>
              <p:cNvPr id="231" name="Rectangle 42"/>
              <p:cNvSpPr>
                <a:spLocks noChangeArrowheads="1"/>
              </p:cNvSpPr>
              <p:nvPr/>
            </p:nvSpPr>
            <p:spPr bwMode="gray">
              <a:xfrm>
                <a:off x="5975019" y="5105040"/>
                <a:ext cx="2938184" cy="4518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36000" anchor="ctr">
                <a:spAutoFit/>
              </a:bodyPr>
              <a:lstStyle/>
              <a:p>
                <a:pPr algn="just" defTabSz="914224"/>
                <a:r>
                  <a:rPr lang="ru-RU" sz="900" b="1" dirty="0" smtClean="0">
                    <a:solidFill>
                      <a:srgbClr val="1F497D"/>
                    </a:solidFill>
                    <a:latin typeface="Arial Narrow" panose="020B0606020202030204" pitchFamily="34" charset="0"/>
                  </a:rPr>
                  <a:t>Схемы выдачи мощности объектов генерации (АЭС, ГЭС, ТЭС и ВИЭ) (8 объектов: 751,54 км, 125 МВА), </a:t>
                </a:r>
                <a:br>
                  <a:rPr lang="ru-RU" sz="900" b="1" dirty="0" smtClean="0">
                    <a:solidFill>
                      <a:srgbClr val="1F497D"/>
                    </a:solidFill>
                    <a:latin typeface="Arial Narrow" panose="020B0606020202030204" pitchFamily="34" charset="0"/>
                  </a:rPr>
                </a:br>
                <a:r>
                  <a:rPr lang="ru-RU" sz="900" b="1" dirty="0" smtClean="0">
                    <a:solidFill>
                      <a:srgbClr val="1F497D"/>
                    </a:solidFill>
                    <a:latin typeface="Arial Narrow" panose="020B0606020202030204" pitchFamily="34" charset="0"/>
                  </a:rPr>
                  <a:t>в том числе:</a:t>
                </a:r>
                <a:endParaRPr lang="en-US" sz="900" dirty="0">
                  <a:solidFill>
                    <a:srgbClr val="1F497D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232" name="Line 43"/>
              <p:cNvSpPr>
                <a:spLocks noChangeShapeType="1"/>
              </p:cNvSpPr>
              <p:nvPr/>
            </p:nvSpPr>
            <p:spPr bwMode="gray">
              <a:xfrm>
                <a:off x="5685235" y="5541981"/>
                <a:ext cx="3227970" cy="0"/>
              </a:xfrm>
              <a:prstGeom prst="line">
                <a:avLst/>
              </a:prstGeom>
              <a:noFill/>
              <a:ln w="25400">
                <a:solidFill>
                  <a:schemeClr val="tx2">
                    <a:lumMod val="75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14224">
                  <a:defRPr/>
                </a:pPr>
                <a:endParaRPr lang="ru-RU" sz="1000" kern="0" smtClean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233" name="Прямоугольник 232"/>
              <p:cNvSpPr/>
              <p:nvPr/>
            </p:nvSpPr>
            <p:spPr>
              <a:xfrm>
                <a:off x="5692598" y="5531748"/>
                <a:ext cx="3293981" cy="651905"/>
              </a:xfrm>
              <a:prstGeom prst="rect">
                <a:avLst/>
              </a:prstGeom>
            </p:spPr>
            <p:txBody>
              <a:bodyPr wrap="square" lIns="0" tIns="36000" rIns="0" bIns="0">
                <a:spAutoFit/>
              </a:bodyPr>
              <a:lstStyle/>
              <a:p>
                <a:pPr marL="72000" indent="-72000" algn="just" defTabSz="913103" fontAlgn="ctr">
                  <a:buFontTx/>
                  <a:buChar char="-"/>
                  <a:defRPr/>
                </a:pPr>
                <a:r>
                  <a:rPr lang="ru-RU" sz="800" dirty="0" smtClean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строительство </a:t>
                </a:r>
                <a:r>
                  <a:rPr lang="ru-RU" sz="800" dirty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КВЛ 330 кВ Ленинградская АЭС - 2 - Пулковская </a:t>
                </a:r>
                <a:r>
                  <a:rPr lang="ru-RU" sz="800" dirty="0" smtClean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– Южная (2018);</a:t>
                </a:r>
              </a:p>
              <a:p>
                <a:pPr marL="72000" indent="-72000" algn="just" defTabSz="913103" fontAlgn="ctr">
                  <a:buFontTx/>
                  <a:buChar char="-"/>
                  <a:defRPr/>
                </a:pPr>
                <a:r>
                  <a:rPr lang="ru-RU" sz="800" dirty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ВЛ 500 кВ Донская АЭС–Старый Оскол № 2 с реконструкцией ПС 500 кВ Старый </a:t>
                </a:r>
                <a:r>
                  <a:rPr lang="ru-RU" sz="800" dirty="0" smtClean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Оскол (2019);</a:t>
                </a:r>
              </a:p>
              <a:p>
                <a:pPr marL="72000" indent="-72000" algn="just" defTabSz="913103" fontAlgn="ctr">
                  <a:buFontTx/>
                  <a:buChar char="-"/>
                  <a:defRPr/>
                </a:pPr>
                <a:r>
                  <a:rPr lang="ru-RU" sz="800" dirty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с</a:t>
                </a:r>
                <a:r>
                  <a:rPr lang="ru-RU" sz="800" dirty="0" smtClean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троительство заходов ВЛ 330 кВ Нальчик–Владикавказ-2 на </a:t>
                </a:r>
                <a:r>
                  <a:rPr lang="ru-RU" sz="800" dirty="0" err="1" smtClean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Зарамагскую</a:t>
                </a:r>
                <a:r>
                  <a:rPr lang="ru-RU" sz="800" dirty="0" smtClean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 ГЭС-2 (2018).</a:t>
                </a:r>
              </a:p>
            </p:txBody>
          </p:sp>
        </p:grpSp>
        <p:sp>
          <p:nvSpPr>
            <p:cNvPr id="230" name="Скругленный прямоугольник 229"/>
            <p:cNvSpPr/>
            <p:nvPr/>
          </p:nvSpPr>
          <p:spPr>
            <a:xfrm>
              <a:off x="5868144" y="896323"/>
              <a:ext cx="204302" cy="144000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lIns="85458" tIns="42739" rIns="85458" bIns="42739" rtlCol="0" anchor="ctr"/>
            <a:lstStyle/>
            <a:p>
              <a:pPr algn="ctr" defTabSz="910613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000" b="1" kern="0" smtClean="0">
                <a:solidFill>
                  <a:prstClr val="white"/>
                </a:solidFill>
                <a:latin typeface="Arial Narrow" panose="020B0606020202030204" pitchFamily="34" charset="0"/>
              </a:endParaRPr>
            </a:p>
          </p:txBody>
        </p:sp>
      </p:grpSp>
      <p:grpSp>
        <p:nvGrpSpPr>
          <p:cNvPr id="234" name="Группа 233"/>
          <p:cNvGrpSpPr/>
          <p:nvPr/>
        </p:nvGrpSpPr>
        <p:grpSpPr>
          <a:xfrm>
            <a:off x="36000" y="612000"/>
            <a:ext cx="2880000" cy="738994"/>
            <a:chOff x="5868144" y="806763"/>
            <a:chExt cx="3227970" cy="607009"/>
          </a:xfrm>
        </p:grpSpPr>
        <p:grpSp>
          <p:nvGrpSpPr>
            <p:cNvPr id="235" name="Группа 234"/>
            <p:cNvGrpSpPr/>
            <p:nvPr/>
          </p:nvGrpSpPr>
          <p:grpSpPr>
            <a:xfrm>
              <a:off x="5868144" y="806763"/>
              <a:ext cx="3227970" cy="607009"/>
              <a:chOff x="5685235" y="5167077"/>
              <a:chExt cx="3227970" cy="607009"/>
            </a:xfrm>
          </p:grpSpPr>
          <p:sp>
            <p:nvSpPr>
              <p:cNvPr id="237" name="Rectangle 42"/>
              <p:cNvSpPr>
                <a:spLocks noChangeArrowheads="1"/>
              </p:cNvSpPr>
              <p:nvPr/>
            </p:nvSpPr>
            <p:spPr bwMode="gray">
              <a:xfrm>
                <a:off x="5975018" y="5167077"/>
                <a:ext cx="2938184" cy="371149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36000" anchor="ctr">
                <a:spAutoFit/>
              </a:bodyPr>
              <a:lstStyle/>
              <a:p>
                <a:pPr algn="just" defTabSz="914224"/>
                <a:r>
                  <a:rPr lang="ru-RU" sz="900" b="1" dirty="0">
                    <a:solidFill>
                      <a:srgbClr val="1F497D"/>
                    </a:solidFill>
                    <a:latin typeface="Arial Narrow" panose="020B0606020202030204" pitchFamily="34" charset="0"/>
                    <a:ea typeface="Calibri"/>
                    <a:cs typeface="Times New Roman"/>
                  </a:rPr>
                  <a:t>Компенсационные мероприятия в ОЭС Северо-Запада при раздельной работе ЕЭС России с ЭС стран Балтии (4 объекта  610,7 км, 1058,8 Мвар), в том числе:</a:t>
                </a:r>
                <a:endParaRPr lang="en-US" sz="900" b="1" dirty="0">
                  <a:solidFill>
                    <a:srgbClr val="1F497D"/>
                  </a:solidFill>
                  <a:latin typeface="Arial Narrow" panose="020B0606020202030204" pitchFamily="34" charset="0"/>
                  <a:ea typeface="Calibri"/>
                  <a:cs typeface="Times New Roman"/>
                </a:endParaRPr>
              </a:p>
            </p:txBody>
          </p:sp>
          <p:sp>
            <p:nvSpPr>
              <p:cNvPr id="238" name="Line 43"/>
              <p:cNvSpPr>
                <a:spLocks noChangeShapeType="1"/>
              </p:cNvSpPr>
              <p:nvPr/>
            </p:nvSpPr>
            <p:spPr bwMode="gray">
              <a:xfrm>
                <a:off x="5685235" y="5541981"/>
                <a:ext cx="3227970" cy="0"/>
              </a:xfrm>
              <a:prstGeom prst="line">
                <a:avLst/>
              </a:prstGeom>
              <a:noFill/>
              <a:ln w="25400">
                <a:solidFill>
                  <a:schemeClr val="tx2">
                    <a:lumMod val="75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14224">
                  <a:defRPr/>
                </a:pPr>
                <a:endParaRPr lang="ru-RU" sz="1000" kern="0" smtClean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239" name="Прямоугольник 238"/>
              <p:cNvSpPr/>
              <p:nvPr/>
            </p:nvSpPr>
            <p:spPr>
              <a:xfrm>
                <a:off x="5692598" y="5541981"/>
                <a:ext cx="3220607" cy="232105"/>
              </a:xfrm>
              <a:prstGeom prst="rect">
                <a:avLst/>
              </a:prstGeom>
            </p:spPr>
            <p:txBody>
              <a:bodyPr wrap="square" lIns="0" tIns="36000" rIns="0" bIns="0">
                <a:spAutoFit/>
              </a:bodyPr>
              <a:lstStyle/>
              <a:p>
                <a:pPr marL="72000" indent="-72000" algn="just" defTabSz="913103" fontAlgn="ctr">
                  <a:buFontTx/>
                  <a:buChar char="-"/>
                  <a:defRPr/>
                </a:pPr>
                <a:r>
                  <a:rPr lang="ru-RU" sz="800" dirty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с</a:t>
                </a:r>
                <a:r>
                  <a:rPr lang="ru-RU" sz="800" dirty="0" smtClean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троительство ВЛ </a:t>
                </a:r>
                <a:r>
                  <a:rPr lang="ru-RU" sz="800" dirty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750 кВ </a:t>
                </a:r>
                <a:r>
                  <a:rPr lang="ru-RU" sz="800" dirty="0" smtClean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Белозерская – Ленинградская (2018);</a:t>
                </a:r>
              </a:p>
              <a:p>
                <a:pPr marL="72000" indent="-72000" algn="just" defTabSz="913103" fontAlgn="ctr">
                  <a:buFontTx/>
                  <a:buChar char="-"/>
                  <a:defRPr/>
                </a:pPr>
                <a:r>
                  <a:rPr lang="ru-RU" sz="800" dirty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с</a:t>
                </a:r>
                <a:r>
                  <a:rPr lang="ru-RU" sz="800" dirty="0" smtClean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троительство ВЛ </a:t>
                </a:r>
                <a:r>
                  <a:rPr lang="ru-RU" sz="800" dirty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330 кВ Псков – </a:t>
                </a:r>
                <a:r>
                  <a:rPr lang="ru-RU" sz="800" dirty="0" smtClean="0">
                    <a:solidFill>
                      <a:prstClr val="black"/>
                    </a:solidFill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Лужская (2018).</a:t>
                </a:r>
              </a:p>
            </p:txBody>
          </p:sp>
        </p:grpSp>
        <p:sp>
          <p:nvSpPr>
            <p:cNvPr id="236" name="Скругленный прямоугольник 235"/>
            <p:cNvSpPr/>
            <p:nvPr/>
          </p:nvSpPr>
          <p:spPr>
            <a:xfrm>
              <a:off x="5868144" y="918972"/>
              <a:ext cx="201748" cy="118281"/>
            </a:xfrm>
            <a:prstGeom prst="roundRect">
              <a:avLst/>
            </a:prstGeom>
            <a:solidFill>
              <a:srgbClr val="92D050"/>
            </a:solidFill>
            <a:ln w="25400" cap="flat" cmpd="sng" algn="ctr">
              <a:noFill/>
              <a:prstDash val="solid"/>
            </a:ln>
            <a:effectLst/>
          </p:spPr>
          <p:txBody>
            <a:bodyPr lIns="85458" tIns="42739" rIns="85458" bIns="42739" rtlCol="0" anchor="ctr"/>
            <a:lstStyle/>
            <a:p>
              <a:pPr algn="ctr" defTabSz="910613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000" b="1" kern="0" smtClean="0">
                <a:solidFill>
                  <a:srgbClr val="92D050"/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240" name="Овал 239"/>
          <p:cNvSpPr>
            <a:spLocks noChangeAspect="1"/>
          </p:cNvSpPr>
          <p:nvPr/>
        </p:nvSpPr>
        <p:spPr>
          <a:xfrm>
            <a:off x="1254008" y="3317080"/>
            <a:ext cx="108000" cy="108000"/>
          </a:xfrm>
          <a:prstGeom prst="ellipse">
            <a:avLst/>
          </a:prstGeom>
          <a:solidFill>
            <a:srgbClr val="92D05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en-US" sz="1200" dirty="0">
                <a:solidFill>
                  <a:srgbClr val="3C3C3C"/>
                </a:solidFill>
              </a:rPr>
              <a:t> </a:t>
            </a:r>
            <a:endParaRPr lang="ru-RU" sz="1200" dirty="0">
              <a:solidFill>
                <a:srgbClr val="3C3C3C"/>
              </a:solidFill>
            </a:endParaRPr>
          </a:p>
        </p:txBody>
      </p:sp>
      <p:sp>
        <p:nvSpPr>
          <p:cNvPr id="241" name="Овал 240"/>
          <p:cNvSpPr>
            <a:spLocks noChangeAspect="1"/>
          </p:cNvSpPr>
          <p:nvPr/>
        </p:nvSpPr>
        <p:spPr>
          <a:xfrm>
            <a:off x="1280743" y="3079136"/>
            <a:ext cx="108000" cy="108000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en-US" sz="1200" dirty="0">
                <a:solidFill>
                  <a:srgbClr val="3C3C3C"/>
                </a:solidFill>
              </a:rPr>
              <a:t> </a:t>
            </a:r>
            <a:endParaRPr lang="ru-RU" sz="1200" dirty="0">
              <a:solidFill>
                <a:srgbClr val="3C3C3C"/>
              </a:solidFill>
            </a:endParaRPr>
          </a:p>
        </p:txBody>
      </p:sp>
      <p:sp>
        <p:nvSpPr>
          <p:cNvPr id="242" name="Овал 241"/>
          <p:cNvSpPr>
            <a:spLocks noChangeAspect="1"/>
          </p:cNvSpPr>
          <p:nvPr/>
        </p:nvSpPr>
        <p:spPr>
          <a:xfrm>
            <a:off x="1206840" y="3898162"/>
            <a:ext cx="108000" cy="108000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en-US" sz="1200" dirty="0">
                <a:solidFill>
                  <a:srgbClr val="3C3C3C"/>
                </a:solidFill>
              </a:rPr>
              <a:t> </a:t>
            </a:r>
            <a:endParaRPr lang="ru-RU" sz="1200" dirty="0">
              <a:solidFill>
                <a:srgbClr val="3C3C3C"/>
              </a:solidFill>
            </a:endParaRPr>
          </a:p>
        </p:txBody>
      </p:sp>
      <p:sp>
        <p:nvSpPr>
          <p:cNvPr id="243" name="Овал 242"/>
          <p:cNvSpPr>
            <a:spLocks noChangeAspect="1"/>
          </p:cNvSpPr>
          <p:nvPr/>
        </p:nvSpPr>
        <p:spPr>
          <a:xfrm>
            <a:off x="787998" y="5142928"/>
            <a:ext cx="108000" cy="108000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en-US" sz="1200" dirty="0">
                <a:solidFill>
                  <a:srgbClr val="3C3C3C"/>
                </a:solidFill>
              </a:rPr>
              <a:t> </a:t>
            </a:r>
            <a:endParaRPr lang="ru-RU" sz="1200" dirty="0">
              <a:solidFill>
                <a:srgbClr val="3C3C3C"/>
              </a:solidFill>
            </a:endParaRPr>
          </a:p>
        </p:txBody>
      </p:sp>
      <p:sp>
        <p:nvSpPr>
          <p:cNvPr id="244" name="Овал 243"/>
          <p:cNvSpPr>
            <a:spLocks noChangeAspect="1"/>
          </p:cNvSpPr>
          <p:nvPr/>
        </p:nvSpPr>
        <p:spPr>
          <a:xfrm>
            <a:off x="1496637" y="3185848"/>
            <a:ext cx="108000" cy="108000"/>
          </a:xfrm>
          <a:prstGeom prst="ellipse">
            <a:avLst/>
          </a:prstGeom>
          <a:solidFill>
            <a:srgbClr val="92D05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en-US" sz="1200" dirty="0">
                <a:solidFill>
                  <a:srgbClr val="3C3C3C"/>
                </a:solidFill>
              </a:rPr>
              <a:t> </a:t>
            </a:r>
            <a:endParaRPr lang="ru-RU" sz="1200" dirty="0">
              <a:solidFill>
                <a:srgbClr val="3C3C3C"/>
              </a:solidFill>
            </a:endParaRPr>
          </a:p>
        </p:txBody>
      </p:sp>
      <p:sp>
        <p:nvSpPr>
          <p:cNvPr id="246" name="Овал 245"/>
          <p:cNvSpPr>
            <a:spLocks noChangeAspect="1"/>
          </p:cNvSpPr>
          <p:nvPr/>
        </p:nvSpPr>
        <p:spPr>
          <a:xfrm>
            <a:off x="1665871" y="3147425"/>
            <a:ext cx="108000" cy="108000"/>
          </a:xfrm>
          <a:prstGeom prst="ellipse">
            <a:avLst/>
          </a:prstGeom>
          <a:solidFill>
            <a:schemeClr val="bg2">
              <a:lumMod val="5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en-US" sz="1200" dirty="0">
                <a:solidFill>
                  <a:srgbClr val="3C3C3C"/>
                </a:solidFill>
              </a:rPr>
              <a:t> </a:t>
            </a:r>
            <a:endParaRPr lang="ru-RU" sz="1200" dirty="0">
              <a:solidFill>
                <a:srgbClr val="3C3C3C"/>
              </a:solidFill>
            </a:endParaRPr>
          </a:p>
        </p:txBody>
      </p:sp>
      <p:sp>
        <p:nvSpPr>
          <p:cNvPr id="245" name="Freeform 90"/>
          <p:cNvSpPr>
            <a:spLocks/>
          </p:cNvSpPr>
          <p:nvPr/>
        </p:nvSpPr>
        <p:spPr bwMode="auto">
          <a:xfrm>
            <a:off x="233232" y="4362406"/>
            <a:ext cx="272241" cy="262153"/>
          </a:xfrm>
          <a:custGeom>
            <a:avLst/>
            <a:gdLst>
              <a:gd name="connsiteX0" fmla="*/ 10000 w 10000"/>
              <a:gd name="connsiteY0" fmla="*/ 6652 h 10811"/>
              <a:gd name="connsiteX1" fmla="*/ 10000 w 10000"/>
              <a:gd name="connsiteY1" fmla="*/ 6652 h 10811"/>
              <a:gd name="connsiteX2" fmla="*/ 10000 w 10000"/>
              <a:gd name="connsiteY2" fmla="*/ 7014 h 10811"/>
              <a:gd name="connsiteX3" fmla="*/ 9892 w 10000"/>
              <a:gd name="connsiteY3" fmla="*/ 7376 h 10811"/>
              <a:gd name="connsiteX4" fmla="*/ 9730 w 10000"/>
              <a:gd name="connsiteY4" fmla="*/ 7647 h 10811"/>
              <a:gd name="connsiteX5" fmla="*/ 9568 w 10000"/>
              <a:gd name="connsiteY5" fmla="*/ 7919 h 10811"/>
              <a:gd name="connsiteX6" fmla="*/ 9405 w 10000"/>
              <a:gd name="connsiteY6" fmla="*/ 8145 h 10811"/>
              <a:gd name="connsiteX7" fmla="*/ 9135 w 10000"/>
              <a:gd name="connsiteY7" fmla="*/ 8326 h 10811"/>
              <a:gd name="connsiteX8" fmla="*/ 8595 w 10000"/>
              <a:gd name="connsiteY8" fmla="*/ 8643 h 10811"/>
              <a:gd name="connsiteX9" fmla="*/ 8000 w 10000"/>
              <a:gd name="connsiteY9" fmla="*/ 8869 h 10811"/>
              <a:gd name="connsiteX10" fmla="*/ 8912 w 10000"/>
              <a:gd name="connsiteY10" fmla="*/ 10811 h 10811"/>
              <a:gd name="connsiteX11" fmla="*/ 6811 w 10000"/>
              <a:gd name="connsiteY11" fmla="*/ 9367 h 10811"/>
              <a:gd name="connsiteX12" fmla="*/ 6378 w 10000"/>
              <a:gd name="connsiteY12" fmla="*/ 9683 h 10811"/>
              <a:gd name="connsiteX13" fmla="*/ 6378 w 10000"/>
              <a:gd name="connsiteY13" fmla="*/ 9683 h 10811"/>
              <a:gd name="connsiteX14" fmla="*/ 6000 w 10000"/>
              <a:gd name="connsiteY14" fmla="*/ 10000 h 10811"/>
              <a:gd name="connsiteX15" fmla="*/ 6000 w 10000"/>
              <a:gd name="connsiteY15" fmla="*/ 10000 h 10811"/>
              <a:gd name="connsiteX16" fmla="*/ 6000 w 10000"/>
              <a:gd name="connsiteY16" fmla="*/ 10000 h 10811"/>
              <a:gd name="connsiteX17" fmla="*/ 5405 w 10000"/>
              <a:gd name="connsiteY17" fmla="*/ 9095 h 10811"/>
              <a:gd name="connsiteX18" fmla="*/ 4649 w 10000"/>
              <a:gd name="connsiteY18" fmla="*/ 8190 h 10811"/>
              <a:gd name="connsiteX19" fmla="*/ 3081 w 10000"/>
              <a:gd name="connsiteY19" fmla="*/ 6380 h 10811"/>
              <a:gd name="connsiteX20" fmla="*/ 2270 w 10000"/>
              <a:gd name="connsiteY20" fmla="*/ 5430 h 10811"/>
              <a:gd name="connsiteX21" fmla="*/ 1568 w 10000"/>
              <a:gd name="connsiteY21" fmla="*/ 4480 h 10811"/>
              <a:gd name="connsiteX22" fmla="*/ 865 w 10000"/>
              <a:gd name="connsiteY22" fmla="*/ 3439 h 10811"/>
              <a:gd name="connsiteX23" fmla="*/ 216 w 10000"/>
              <a:gd name="connsiteY23" fmla="*/ 2308 h 10811"/>
              <a:gd name="connsiteX24" fmla="*/ 216 w 10000"/>
              <a:gd name="connsiteY24" fmla="*/ 2308 h 10811"/>
              <a:gd name="connsiteX25" fmla="*/ 54 w 10000"/>
              <a:gd name="connsiteY25" fmla="*/ 1765 h 10811"/>
              <a:gd name="connsiteX26" fmla="*/ 0 w 10000"/>
              <a:gd name="connsiteY26" fmla="*/ 1403 h 10811"/>
              <a:gd name="connsiteX27" fmla="*/ 54 w 10000"/>
              <a:gd name="connsiteY27" fmla="*/ 1222 h 10811"/>
              <a:gd name="connsiteX28" fmla="*/ 108 w 10000"/>
              <a:gd name="connsiteY28" fmla="*/ 1086 h 10811"/>
              <a:gd name="connsiteX29" fmla="*/ 324 w 10000"/>
              <a:gd name="connsiteY29" fmla="*/ 860 h 10811"/>
              <a:gd name="connsiteX30" fmla="*/ 541 w 10000"/>
              <a:gd name="connsiteY30" fmla="*/ 769 h 10811"/>
              <a:gd name="connsiteX31" fmla="*/ 919 w 10000"/>
              <a:gd name="connsiteY31" fmla="*/ 588 h 10811"/>
              <a:gd name="connsiteX32" fmla="*/ 1297 w 10000"/>
              <a:gd name="connsiteY32" fmla="*/ 498 h 10811"/>
              <a:gd name="connsiteX33" fmla="*/ 1676 w 10000"/>
              <a:gd name="connsiteY33" fmla="*/ 362 h 10811"/>
              <a:gd name="connsiteX34" fmla="*/ 1676 w 10000"/>
              <a:gd name="connsiteY34" fmla="*/ 362 h 10811"/>
              <a:gd name="connsiteX35" fmla="*/ 2000 w 10000"/>
              <a:gd name="connsiteY35" fmla="*/ 181 h 10811"/>
              <a:gd name="connsiteX36" fmla="*/ 2270 w 10000"/>
              <a:gd name="connsiteY36" fmla="*/ 90 h 10811"/>
              <a:gd name="connsiteX37" fmla="*/ 2595 w 10000"/>
              <a:gd name="connsiteY37" fmla="*/ 45 h 10811"/>
              <a:gd name="connsiteX38" fmla="*/ 2811 w 10000"/>
              <a:gd name="connsiteY38" fmla="*/ 0 h 10811"/>
              <a:gd name="connsiteX39" fmla="*/ 3027 w 10000"/>
              <a:gd name="connsiteY39" fmla="*/ 45 h 10811"/>
              <a:gd name="connsiteX40" fmla="*/ 3243 w 10000"/>
              <a:gd name="connsiteY40" fmla="*/ 90 h 10811"/>
              <a:gd name="connsiteX41" fmla="*/ 3730 w 10000"/>
              <a:gd name="connsiteY41" fmla="*/ 317 h 10811"/>
              <a:gd name="connsiteX42" fmla="*/ 4216 w 10000"/>
              <a:gd name="connsiteY42" fmla="*/ 498 h 10811"/>
              <a:gd name="connsiteX43" fmla="*/ 4973 w 10000"/>
              <a:gd name="connsiteY43" fmla="*/ 769 h 10811"/>
              <a:gd name="connsiteX44" fmla="*/ 5405 w 10000"/>
              <a:gd name="connsiteY44" fmla="*/ 860 h 10811"/>
              <a:gd name="connsiteX45" fmla="*/ 5892 w 10000"/>
              <a:gd name="connsiteY45" fmla="*/ 905 h 10811"/>
              <a:gd name="connsiteX46" fmla="*/ 6541 w 10000"/>
              <a:gd name="connsiteY46" fmla="*/ 995 h 10811"/>
              <a:gd name="connsiteX47" fmla="*/ 7189 w 10000"/>
              <a:gd name="connsiteY47" fmla="*/ 995 h 10811"/>
              <a:gd name="connsiteX48" fmla="*/ 7189 w 10000"/>
              <a:gd name="connsiteY48" fmla="*/ 995 h 10811"/>
              <a:gd name="connsiteX49" fmla="*/ 8649 w 10000"/>
              <a:gd name="connsiteY49" fmla="*/ 2986 h 10811"/>
              <a:gd name="connsiteX50" fmla="*/ 8649 w 10000"/>
              <a:gd name="connsiteY50" fmla="*/ 2986 h 10811"/>
              <a:gd name="connsiteX51" fmla="*/ 9081 w 10000"/>
              <a:gd name="connsiteY51" fmla="*/ 3801 h 10811"/>
              <a:gd name="connsiteX52" fmla="*/ 9459 w 10000"/>
              <a:gd name="connsiteY52" fmla="*/ 4615 h 10811"/>
              <a:gd name="connsiteX53" fmla="*/ 9838 w 10000"/>
              <a:gd name="connsiteY53" fmla="*/ 5566 h 10811"/>
              <a:gd name="connsiteX54" fmla="*/ 10000 w 10000"/>
              <a:gd name="connsiteY54" fmla="*/ 6652 h 10811"/>
              <a:gd name="connsiteX55" fmla="*/ 10000 w 10000"/>
              <a:gd name="connsiteY55" fmla="*/ 6652 h 10811"/>
              <a:gd name="connsiteX56" fmla="*/ 10000 w 10000"/>
              <a:gd name="connsiteY56" fmla="*/ 6652 h 10811"/>
              <a:gd name="connsiteX0" fmla="*/ 10000 w 10000"/>
              <a:gd name="connsiteY0" fmla="*/ 6652 h 10811"/>
              <a:gd name="connsiteX1" fmla="*/ 10000 w 10000"/>
              <a:gd name="connsiteY1" fmla="*/ 6652 h 10811"/>
              <a:gd name="connsiteX2" fmla="*/ 10000 w 10000"/>
              <a:gd name="connsiteY2" fmla="*/ 7014 h 10811"/>
              <a:gd name="connsiteX3" fmla="*/ 9892 w 10000"/>
              <a:gd name="connsiteY3" fmla="*/ 7376 h 10811"/>
              <a:gd name="connsiteX4" fmla="*/ 9730 w 10000"/>
              <a:gd name="connsiteY4" fmla="*/ 7647 h 10811"/>
              <a:gd name="connsiteX5" fmla="*/ 9568 w 10000"/>
              <a:gd name="connsiteY5" fmla="*/ 7919 h 10811"/>
              <a:gd name="connsiteX6" fmla="*/ 9405 w 10000"/>
              <a:gd name="connsiteY6" fmla="*/ 8145 h 10811"/>
              <a:gd name="connsiteX7" fmla="*/ 9135 w 10000"/>
              <a:gd name="connsiteY7" fmla="*/ 8326 h 10811"/>
              <a:gd name="connsiteX8" fmla="*/ 8595 w 10000"/>
              <a:gd name="connsiteY8" fmla="*/ 8643 h 10811"/>
              <a:gd name="connsiteX9" fmla="*/ 8000 w 10000"/>
              <a:gd name="connsiteY9" fmla="*/ 8869 h 10811"/>
              <a:gd name="connsiteX10" fmla="*/ 8912 w 10000"/>
              <a:gd name="connsiteY10" fmla="*/ 10811 h 10811"/>
              <a:gd name="connsiteX11" fmla="*/ 6811 w 10000"/>
              <a:gd name="connsiteY11" fmla="*/ 9367 h 10811"/>
              <a:gd name="connsiteX12" fmla="*/ 6378 w 10000"/>
              <a:gd name="connsiteY12" fmla="*/ 9683 h 10811"/>
              <a:gd name="connsiteX13" fmla="*/ 6378 w 10000"/>
              <a:gd name="connsiteY13" fmla="*/ 9683 h 10811"/>
              <a:gd name="connsiteX14" fmla="*/ 6000 w 10000"/>
              <a:gd name="connsiteY14" fmla="*/ 10000 h 10811"/>
              <a:gd name="connsiteX15" fmla="*/ 6000 w 10000"/>
              <a:gd name="connsiteY15" fmla="*/ 10000 h 10811"/>
              <a:gd name="connsiteX16" fmla="*/ 6000 w 10000"/>
              <a:gd name="connsiteY16" fmla="*/ 10000 h 10811"/>
              <a:gd name="connsiteX17" fmla="*/ 5405 w 10000"/>
              <a:gd name="connsiteY17" fmla="*/ 9095 h 10811"/>
              <a:gd name="connsiteX18" fmla="*/ 4649 w 10000"/>
              <a:gd name="connsiteY18" fmla="*/ 8190 h 10811"/>
              <a:gd name="connsiteX19" fmla="*/ 3081 w 10000"/>
              <a:gd name="connsiteY19" fmla="*/ 6380 h 10811"/>
              <a:gd name="connsiteX20" fmla="*/ 0 w 10000"/>
              <a:gd name="connsiteY20" fmla="*/ 8198 h 10811"/>
              <a:gd name="connsiteX21" fmla="*/ 1568 w 10000"/>
              <a:gd name="connsiteY21" fmla="*/ 4480 h 10811"/>
              <a:gd name="connsiteX22" fmla="*/ 865 w 10000"/>
              <a:gd name="connsiteY22" fmla="*/ 3439 h 10811"/>
              <a:gd name="connsiteX23" fmla="*/ 216 w 10000"/>
              <a:gd name="connsiteY23" fmla="*/ 2308 h 10811"/>
              <a:gd name="connsiteX24" fmla="*/ 216 w 10000"/>
              <a:gd name="connsiteY24" fmla="*/ 2308 h 10811"/>
              <a:gd name="connsiteX25" fmla="*/ 54 w 10000"/>
              <a:gd name="connsiteY25" fmla="*/ 1765 h 10811"/>
              <a:gd name="connsiteX26" fmla="*/ 0 w 10000"/>
              <a:gd name="connsiteY26" fmla="*/ 1403 h 10811"/>
              <a:gd name="connsiteX27" fmla="*/ 54 w 10000"/>
              <a:gd name="connsiteY27" fmla="*/ 1222 h 10811"/>
              <a:gd name="connsiteX28" fmla="*/ 108 w 10000"/>
              <a:gd name="connsiteY28" fmla="*/ 1086 h 10811"/>
              <a:gd name="connsiteX29" fmla="*/ 324 w 10000"/>
              <a:gd name="connsiteY29" fmla="*/ 860 h 10811"/>
              <a:gd name="connsiteX30" fmla="*/ 541 w 10000"/>
              <a:gd name="connsiteY30" fmla="*/ 769 h 10811"/>
              <a:gd name="connsiteX31" fmla="*/ 919 w 10000"/>
              <a:gd name="connsiteY31" fmla="*/ 588 h 10811"/>
              <a:gd name="connsiteX32" fmla="*/ 1297 w 10000"/>
              <a:gd name="connsiteY32" fmla="*/ 498 h 10811"/>
              <a:gd name="connsiteX33" fmla="*/ 1676 w 10000"/>
              <a:gd name="connsiteY33" fmla="*/ 362 h 10811"/>
              <a:gd name="connsiteX34" fmla="*/ 1676 w 10000"/>
              <a:gd name="connsiteY34" fmla="*/ 362 h 10811"/>
              <a:gd name="connsiteX35" fmla="*/ 2000 w 10000"/>
              <a:gd name="connsiteY35" fmla="*/ 181 h 10811"/>
              <a:gd name="connsiteX36" fmla="*/ 2270 w 10000"/>
              <a:gd name="connsiteY36" fmla="*/ 90 h 10811"/>
              <a:gd name="connsiteX37" fmla="*/ 2595 w 10000"/>
              <a:gd name="connsiteY37" fmla="*/ 45 h 10811"/>
              <a:gd name="connsiteX38" fmla="*/ 2811 w 10000"/>
              <a:gd name="connsiteY38" fmla="*/ 0 h 10811"/>
              <a:gd name="connsiteX39" fmla="*/ 3027 w 10000"/>
              <a:gd name="connsiteY39" fmla="*/ 45 h 10811"/>
              <a:gd name="connsiteX40" fmla="*/ 3243 w 10000"/>
              <a:gd name="connsiteY40" fmla="*/ 90 h 10811"/>
              <a:gd name="connsiteX41" fmla="*/ 3730 w 10000"/>
              <a:gd name="connsiteY41" fmla="*/ 317 h 10811"/>
              <a:gd name="connsiteX42" fmla="*/ 4216 w 10000"/>
              <a:gd name="connsiteY42" fmla="*/ 498 h 10811"/>
              <a:gd name="connsiteX43" fmla="*/ 4973 w 10000"/>
              <a:gd name="connsiteY43" fmla="*/ 769 h 10811"/>
              <a:gd name="connsiteX44" fmla="*/ 5405 w 10000"/>
              <a:gd name="connsiteY44" fmla="*/ 860 h 10811"/>
              <a:gd name="connsiteX45" fmla="*/ 5892 w 10000"/>
              <a:gd name="connsiteY45" fmla="*/ 905 h 10811"/>
              <a:gd name="connsiteX46" fmla="*/ 6541 w 10000"/>
              <a:gd name="connsiteY46" fmla="*/ 995 h 10811"/>
              <a:gd name="connsiteX47" fmla="*/ 7189 w 10000"/>
              <a:gd name="connsiteY47" fmla="*/ 995 h 10811"/>
              <a:gd name="connsiteX48" fmla="*/ 7189 w 10000"/>
              <a:gd name="connsiteY48" fmla="*/ 995 h 10811"/>
              <a:gd name="connsiteX49" fmla="*/ 8649 w 10000"/>
              <a:gd name="connsiteY49" fmla="*/ 2986 h 10811"/>
              <a:gd name="connsiteX50" fmla="*/ 8649 w 10000"/>
              <a:gd name="connsiteY50" fmla="*/ 2986 h 10811"/>
              <a:gd name="connsiteX51" fmla="*/ 9081 w 10000"/>
              <a:gd name="connsiteY51" fmla="*/ 3801 h 10811"/>
              <a:gd name="connsiteX52" fmla="*/ 9459 w 10000"/>
              <a:gd name="connsiteY52" fmla="*/ 4615 h 10811"/>
              <a:gd name="connsiteX53" fmla="*/ 9838 w 10000"/>
              <a:gd name="connsiteY53" fmla="*/ 5566 h 10811"/>
              <a:gd name="connsiteX54" fmla="*/ 10000 w 10000"/>
              <a:gd name="connsiteY54" fmla="*/ 6652 h 10811"/>
              <a:gd name="connsiteX55" fmla="*/ 10000 w 10000"/>
              <a:gd name="connsiteY55" fmla="*/ 6652 h 10811"/>
              <a:gd name="connsiteX56" fmla="*/ 10000 w 10000"/>
              <a:gd name="connsiteY56" fmla="*/ 6652 h 10811"/>
              <a:gd name="connsiteX0" fmla="*/ 10000 w 10000"/>
              <a:gd name="connsiteY0" fmla="*/ 6652 h 10811"/>
              <a:gd name="connsiteX1" fmla="*/ 10000 w 10000"/>
              <a:gd name="connsiteY1" fmla="*/ 6652 h 10811"/>
              <a:gd name="connsiteX2" fmla="*/ 10000 w 10000"/>
              <a:gd name="connsiteY2" fmla="*/ 7014 h 10811"/>
              <a:gd name="connsiteX3" fmla="*/ 9892 w 10000"/>
              <a:gd name="connsiteY3" fmla="*/ 7376 h 10811"/>
              <a:gd name="connsiteX4" fmla="*/ 9730 w 10000"/>
              <a:gd name="connsiteY4" fmla="*/ 7647 h 10811"/>
              <a:gd name="connsiteX5" fmla="*/ 9568 w 10000"/>
              <a:gd name="connsiteY5" fmla="*/ 7919 h 10811"/>
              <a:gd name="connsiteX6" fmla="*/ 9405 w 10000"/>
              <a:gd name="connsiteY6" fmla="*/ 8145 h 10811"/>
              <a:gd name="connsiteX7" fmla="*/ 9135 w 10000"/>
              <a:gd name="connsiteY7" fmla="*/ 8326 h 10811"/>
              <a:gd name="connsiteX8" fmla="*/ 8595 w 10000"/>
              <a:gd name="connsiteY8" fmla="*/ 8643 h 10811"/>
              <a:gd name="connsiteX9" fmla="*/ 8000 w 10000"/>
              <a:gd name="connsiteY9" fmla="*/ 8869 h 10811"/>
              <a:gd name="connsiteX10" fmla="*/ 8912 w 10000"/>
              <a:gd name="connsiteY10" fmla="*/ 10811 h 10811"/>
              <a:gd name="connsiteX11" fmla="*/ 6811 w 10000"/>
              <a:gd name="connsiteY11" fmla="*/ 9367 h 10811"/>
              <a:gd name="connsiteX12" fmla="*/ 6378 w 10000"/>
              <a:gd name="connsiteY12" fmla="*/ 9683 h 10811"/>
              <a:gd name="connsiteX13" fmla="*/ 6378 w 10000"/>
              <a:gd name="connsiteY13" fmla="*/ 9683 h 10811"/>
              <a:gd name="connsiteX14" fmla="*/ 6000 w 10000"/>
              <a:gd name="connsiteY14" fmla="*/ 10000 h 10811"/>
              <a:gd name="connsiteX15" fmla="*/ 6000 w 10000"/>
              <a:gd name="connsiteY15" fmla="*/ 10000 h 10811"/>
              <a:gd name="connsiteX16" fmla="*/ 6000 w 10000"/>
              <a:gd name="connsiteY16" fmla="*/ 10000 h 10811"/>
              <a:gd name="connsiteX17" fmla="*/ 5405 w 10000"/>
              <a:gd name="connsiteY17" fmla="*/ 9095 h 10811"/>
              <a:gd name="connsiteX18" fmla="*/ 4649 w 10000"/>
              <a:gd name="connsiteY18" fmla="*/ 8190 h 10811"/>
              <a:gd name="connsiteX19" fmla="*/ 1317 w 10000"/>
              <a:gd name="connsiteY19" fmla="*/ 10000 h 10811"/>
              <a:gd name="connsiteX20" fmla="*/ 0 w 10000"/>
              <a:gd name="connsiteY20" fmla="*/ 8198 h 10811"/>
              <a:gd name="connsiteX21" fmla="*/ 1568 w 10000"/>
              <a:gd name="connsiteY21" fmla="*/ 4480 h 10811"/>
              <a:gd name="connsiteX22" fmla="*/ 865 w 10000"/>
              <a:gd name="connsiteY22" fmla="*/ 3439 h 10811"/>
              <a:gd name="connsiteX23" fmla="*/ 216 w 10000"/>
              <a:gd name="connsiteY23" fmla="*/ 2308 h 10811"/>
              <a:gd name="connsiteX24" fmla="*/ 216 w 10000"/>
              <a:gd name="connsiteY24" fmla="*/ 2308 h 10811"/>
              <a:gd name="connsiteX25" fmla="*/ 54 w 10000"/>
              <a:gd name="connsiteY25" fmla="*/ 1765 h 10811"/>
              <a:gd name="connsiteX26" fmla="*/ 0 w 10000"/>
              <a:gd name="connsiteY26" fmla="*/ 1403 h 10811"/>
              <a:gd name="connsiteX27" fmla="*/ 54 w 10000"/>
              <a:gd name="connsiteY27" fmla="*/ 1222 h 10811"/>
              <a:gd name="connsiteX28" fmla="*/ 108 w 10000"/>
              <a:gd name="connsiteY28" fmla="*/ 1086 h 10811"/>
              <a:gd name="connsiteX29" fmla="*/ 324 w 10000"/>
              <a:gd name="connsiteY29" fmla="*/ 860 h 10811"/>
              <a:gd name="connsiteX30" fmla="*/ 541 w 10000"/>
              <a:gd name="connsiteY30" fmla="*/ 769 h 10811"/>
              <a:gd name="connsiteX31" fmla="*/ 919 w 10000"/>
              <a:gd name="connsiteY31" fmla="*/ 588 h 10811"/>
              <a:gd name="connsiteX32" fmla="*/ 1297 w 10000"/>
              <a:gd name="connsiteY32" fmla="*/ 498 h 10811"/>
              <a:gd name="connsiteX33" fmla="*/ 1676 w 10000"/>
              <a:gd name="connsiteY33" fmla="*/ 362 h 10811"/>
              <a:gd name="connsiteX34" fmla="*/ 1676 w 10000"/>
              <a:gd name="connsiteY34" fmla="*/ 362 h 10811"/>
              <a:gd name="connsiteX35" fmla="*/ 2000 w 10000"/>
              <a:gd name="connsiteY35" fmla="*/ 181 h 10811"/>
              <a:gd name="connsiteX36" fmla="*/ 2270 w 10000"/>
              <a:gd name="connsiteY36" fmla="*/ 90 h 10811"/>
              <a:gd name="connsiteX37" fmla="*/ 2595 w 10000"/>
              <a:gd name="connsiteY37" fmla="*/ 45 h 10811"/>
              <a:gd name="connsiteX38" fmla="*/ 2811 w 10000"/>
              <a:gd name="connsiteY38" fmla="*/ 0 h 10811"/>
              <a:gd name="connsiteX39" fmla="*/ 3027 w 10000"/>
              <a:gd name="connsiteY39" fmla="*/ 45 h 10811"/>
              <a:gd name="connsiteX40" fmla="*/ 3243 w 10000"/>
              <a:gd name="connsiteY40" fmla="*/ 90 h 10811"/>
              <a:gd name="connsiteX41" fmla="*/ 3730 w 10000"/>
              <a:gd name="connsiteY41" fmla="*/ 317 h 10811"/>
              <a:gd name="connsiteX42" fmla="*/ 4216 w 10000"/>
              <a:gd name="connsiteY42" fmla="*/ 498 h 10811"/>
              <a:gd name="connsiteX43" fmla="*/ 4973 w 10000"/>
              <a:gd name="connsiteY43" fmla="*/ 769 h 10811"/>
              <a:gd name="connsiteX44" fmla="*/ 5405 w 10000"/>
              <a:gd name="connsiteY44" fmla="*/ 860 h 10811"/>
              <a:gd name="connsiteX45" fmla="*/ 5892 w 10000"/>
              <a:gd name="connsiteY45" fmla="*/ 905 h 10811"/>
              <a:gd name="connsiteX46" fmla="*/ 6541 w 10000"/>
              <a:gd name="connsiteY46" fmla="*/ 995 h 10811"/>
              <a:gd name="connsiteX47" fmla="*/ 7189 w 10000"/>
              <a:gd name="connsiteY47" fmla="*/ 995 h 10811"/>
              <a:gd name="connsiteX48" fmla="*/ 7189 w 10000"/>
              <a:gd name="connsiteY48" fmla="*/ 995 h 10811"/>
              <a:gd name="connsiteX49" fmla="*/ 8649 w 10000"/>
              <a:gd name="connsiteY49" fmla="*/ 2986 h 10811"/>
              <a:gd name="connsiteX50" fmla="*/ 8649 w 10000"/>
              <a:gd name="connsiteY50" fmla="*/ 2986 h 10811"/>
              <a:gd name="connsiteX51" fmla="*/ 9081 w 10000"/>
              <a:gd name="connsiteY51" fmla="*/ 3801 h 10811"/>
              <a:gd name="connsiteX52" fmla="*/ 9459 w 10000"/>
              <a:gd name="connsiteY52" fmla="*/ 4615 h 10811"/>
              <a:gd name="connsiteX53" fmla="*/ 9838 w 10000"/>
              <a:gd name="connsiteY53" fmla="*/ 5566 h 10811"/>
              <a:gd name="connsiteX54" fmla="*/ 10000 w 10000"/>
              <a:gd name="connsiteY54" fmla="*/ 6652 h 10811"/>
              <a:gd name="connsiteX55" fmla="*/ 10000 w 10000"/>
              <a:gd name="connsiteY55" fmla="*/ 6652 h 10811"/>
              <a:gd name="connsiteX56" fmla="*/ 10000 w 10000"/>
              <a:gd name="connsiteY56" fmla="*/ 6652 h 10811"/>
              <a:gd name="connsiteX0" fmla="*/ 10000 w 10000"/>
              <a:gd name="connsiteY0" fmla="*/ 6652 h 10811"/>
              <a:gd name="connsiteX1" fmla="*/ 10000 w 10000"/>
              <a:gd name="connsiteY1" fmla="*/ 6652 h 10811"/>
              <a:gd name="connsiteX2" fmla="*/ 10000 w 10000"/>
              <a:gd name="connsiteY2" fmla="*/ 7014 h 10811"/>
              <a:gd name="connsiteX3" fmla="*/ 9892 w 10000"/>
              <a:gd name="connsiteY3" fmla="*/ 7376 h 10811"/>
              <a:gd name="connsiteX4" fmla="*/ 9730 w 10000"/>
              <a:gd name="connsiteY4" fmla="*/ 7647 h 10811"/>
              <a:gd name="connsiteX5" fmla="*/ 9568 w 10000"/>
              <a:gd name="connsiteY5" fmla="*/ 7919 h 10811"/>
              <a:gd name="connsiteX6" fmla="*/ 9405 w 10000"/>
              <a:gd name="connsiteY6" fmla="*/ 8145 h 10811"/>
              <a:gd name="connsiteX7" fmla="*/ 9135 w 10000"/>
              <a:gd name="connsiteY7" fmla="*/ 8326 h 10811"/>
              <a:gd name="connsiteX8" fmla="*/ 8595 w 10000"/>
              <a:gd name="connsiteY8" fmla="*/ 8643 h 10811"/>
              <a:gd name="connsiteX9" fmla="*/ 8000 w 10000"/>
              <a:gd name="connsiteY9" fmla="*/ 8869 h 10811"/>
              <a:gd name="connsiteX10" fmla="*/ 8912 w 10000"/>
              <a:gd name="connsiteY10" fmla="*/ 10811 h 10811"/>
              <a:gd name="connsiteX11" fmla="*/ 6811 w 10000"/>
              <a:gd name="connsiteY11" fmla="*/ 9367 h 10811"/>
              <a:gd name="connsiteX12" fmla="*/ 6378 w 10000"/>
              <a:gd name="connsiteY12" fmla="*/ 9683 h 10811"/>
              <a:gd name="connsiteX13" fmla="*/ 6378 w 10000"/>
              <a:gd name="connsiteY13" fmla="*/ 9683 h 10811"/>
              <a:gd name="connsiteX14" fmla="*/ 6000 w 10000"/>
              <a:gd name="connsiteY14" fmla="*/ 10000 h 10811"/>
              <a:gd name="connsiteX15" fmla="*/ 6000 w 10000"/>
              <a:gd name="connsiteY15" fmla="*/ 10000 h 10811"/>
              <a:gd name="connsiteX16" fmla="*/ 6000 w 10000"/>
              <a:gd name="connsiteY16" fmla="*/ 10000 h 10811"/>
              <a:gd name="connsiteX17" fmla="*/ 5405 w 10000"/>
              <a:gd name="connsiteY17" fmla="*/ 9095 h 10811"/>
              <a:gd name="connsiteX18" fmla="*/ 2128 w 10000"/>
              <a:gd name="connsiteY18" fmla="*/ 10811 h 10811"/>
              <a:gd name="connsiteX19" fmla="*/ 1317 w 10000"/>
              <a:gd name="connsiteY19" fmla="*/ 10000 h 10811"/>
              <a:gd name="connsiteX20" fmla="*/ 0 w 10000"/>
              <a:gd name="connsiteY20" fmla="*/ 8198 h 10811"/>
              <a:gd name="connsiteX21" fmla="*/ 1568 w 10000"/>
              <a:gd name="connsiteY21" fmla="*/ 4480 h 10811"/>
              <a:gd name="connsiteX22" fmla="*/ 865 w 10000"/>
              <a:gd name="connsiteY22" fmla="*/ 3439 h 10811"/>
              <a:gd name="connsiteX23" fmla="*/ 216 w 10000"/>
              <a:gd name="connsiteY23" fmla="*/ 2308 h 10811"/>
              <a:gd name="connsiteX24" fmla="*/ 216 w 10000"/>
              <a:gd name="connsiteY24" fmla="*/ 2308 h 10811"/>
              <a:gd name="connsiteX25" fmla="*/ 54 w 10000"/>
              <a:gd name="connsiteY25" fmla="*/ 1765 h 10811"/>
              <a:gd name="connsiteX26" fmla="*/ 0 w 10000"/>
              <a:gd name="connsiteY26" fmla="*/ 1403 h 10811"/>
              <a:gd name="connsiteX27" fmla="*/ 54 w 10000"/>
              <a:gd name="connsiteY27" fmla="*/ 1222 h 10811"/>
              <a:gd name="connsiteX28" fmla="*/ 108 w 10000"/>
              <a:gd name="connsiteY28" fmla="*/ 1086 h 10811"/>
              <a:gd name="connsiteX29" fmla="*/ 324 w 10000"/>
              <a:gd name="connsiteY29" fmla="*/ 860 h 10811"/>
              <a:gd name="connsiteX30" fmla="*/ 541 w 10000"/>
              <a:gd name="connsiteY30" fmla="*/ 769 h 10811"/>
              <a:gd name="connsiteX31" fmla="*/ 919 w 10000"/>
              <a:gd name="connsiteY31" fmla="*/ 588 h 10811"/>
              <a:gd name="connsiteX32" fmla="*/ 1297 w 10000"/>
              <a:gd name="connsiteY32" fmla="*/ 498 h 10811"/>
              <a:gd name="connsiteX33" fmla="*/ 1676 w 10000"/>
              <a:gd name="connsiteY33" fmla="*/ 362 h 10811"/>
              <a:gd name="connsiteX34" fmla="*/ 1676 w 10000"/>
              <a:gd name="connsiteY34" fmla="*/ 362 h 10811"/>
              <a:gd name="connsiteX35" fmla="*/ 2000 w 10000"/>
              <a:gd name="connsiteY35" fmla="*/ 181 h 10811"/>
              <a:gd name="connsiteX36" fmla="*/ 2270 w 10000"/>
              <a:gd name="connsiteY36" fmla="*/ 90 h 10811"/>
              <a:gd name="connsiteX37" fmla="*/ 2595 w 10000"/>
              <a:gd name="connsiteY37" fmla="*/ 45 h 10811"/>
              <a:gd name="connsiteX38" fmla="*/ 2811 w 10000"/>
              <a:gd name="connsiteY38" fmla="*/ 0 h 10811"/>
              <a:gd name="connsiteX39" fmla="*/ 3027 w 10000"/>
              <a:gd name="connsiteY39" fmla="*/ 45 h 10811"/>
              <a:gd name="connsiteX40" fmla="*/ 3243 w 10000"/>
              <a:gd name="connsiteY40" fmla="*/ 90 h 10811"/>
              <a:gd name="connsiteX41" fmla="*/ 3730 w 10000"/>
              <a:gd name="connsiteY41" fmla="*/ 317 h 10811"/>
              <a:gd name="connsiteX42" fmla="*/ 4216 w 10000"/>
              <a:gd name="connsiteY42" fmla="*/ 498 h 10811"/>
              <a:gd name="connsiteX43" fmla="*/ 4973 w 10000"/>
              <a:gd name="connsiteY43" fmla="*/ 769 h 10811"/>
              <a:gd name="connsiteX44" fmla="*/ 5405 w 10000"/>
              <a:gd name="connsiteY44" fmla="*/ 860 h 10811"/>
              <a:gd name="connsiteX45" fmla="*/ 5892 w 10000"/>
              <a:gd name="connsiteY45" fmla="*/ 905 h 10811"/>
              <a:gd name="connsiteX46" fmla="*/ 6541 w 10000"/>
              <a:gd name="connsiteY46" fmla="*/ 995 h 10811"/>
              <a:gd name="connsiteX47" fmla="*/ 7189 w 10000"/>
              <a:gd name="connsiteY47" fmla="*/ 995 h 10811"/>
              <a:gd name="connsiteX48" fmla="*/ 7189 w 10000"/>
              <a:gd name="connsiteY48" fmla="*/ 995 h 10811"/>
              <a:gd name="connsiteX49" fmla="*/ 8649 w 10000"/>
              <a:gd name="connsiteY49" fmla="*/ 2986 h 10811"/>
              <a:gd name="connsiteX50" fmla="*/ 8649 w 10000"/>
              <a:gd name="connsiteY50" fmla="*/ 2986 h 10811"/>
              <a:gd name="connsiteX51" fmla="*/ 9081 w 10000"/>
              <a:gd name="connsiteY51" fmla="*/ 3801 h 10811"/>
              <a:gd name="connsiteX52" fmla="*/ 9459 w 10000"/>
              <a:gd name="connsiteY52" fmla="*/ 4615 h 10811"/>
              <a:gd name="connsiteX53" fmla="*/ 9838 w 10000"/>
              <a:gd name="connsiteY53" fmla="*/ 5566 h 10811"/>
              <a:gd name="connsiteX54" fmla="*/ 10000 w 10000"/>
              <a:gd name="connsiteY54" fmla="*/ 6652 h 10811"/>
              <a:gd name="connsiteX55" fmla="*/ 10000 w 10000"/>
              <a:gd name="connsiteY55" fmla="*/ 6652 h 10811"/>
              <a:gd name="connsiteX56" fmla="*/ 10000 w 10000"/>
              <a:gd name="connsiteY56" fmla="*/ 6652 h 10811"/>
              <a:gd name="connsiteX0" fmla="*/ 10000 w 10539"/>
              <a:gd name="connsiteY0" fmla="*/ 6652 h 10811"/>
              <a:gd name="connsiteX1" fmla="*/ 10000 w 10539"/>
              <a:gd name="connsiteY1" fmla="*/ 6652 h 10811"/>
              <a:gd name="connsiteX2" fmla="*/ 10000 w 10539"/>
              <a:gd name="connsiteY2" fmla="*/ 7014 h 10811"/>
              <a:gd name="connsiteX3" fmla="*/ 9892 w 10539"/>
              <a:gd name="connsiteY3" fmla="*/ 7376 h 10811"/>
              <a:gd name="connsiteX4" fmla="*/ 9730 w 10539"/>
              <a:gd name="connsiteY4" fmla="*/ 7647 h 10811"/>
              <a:gd name="connsiteX5" fmla="*/ 9568 w 10539"/>
              <a:gd name="connsiteY5" fmla="*/ 7919 h 10811"/>
              <a:gd name="connsiteX6" fmla="*/ 9405 w 10539"/>
              <a:gd name="connsiteY6" fmla="*/ 8145 h 10811"/>
              <a:gd name="connsiteX7" fmla="*/ 9135 w 10539"/>
              <a:gd name="connsiteY7" fmla="*/ 8326 h 10811"/>
              <a:gd name="connsiteX8" fmla="*/ 8595 w 10539"/>
              <a:gd name="connsiteY8" fmla="*/ 8643 h 10811"/>
              <a:gd name="connsiteX9" fmla="*/ 8000 w 10539"/>
              <a:gd name="connsiteY9" fmla="*/ 8869 h 10811"/>
              <a:gd name="connsiteX10" fmla="*/ 8912 w 10539"/>
              <a:gd name="connsiteY10" fmla="*/ 10811 h 10811"/>
              <a:gd name="connsiteX11" fmla="*/ 6811 w 10539"/>
              <a:gd name="connsiteY11" fmla="*/ 9367 h 10811"/>
              <a:gd name="connsiteX12" fmla="*/ 6378 w 10539"/>
              <a:gd name="connsiteY12" fmla="*/ 9683 h 10811"/>
              <a:gd name="connsiteX13" fmla="*/ 6378 w 10539"/>
              <a:gd name="connsiteY13" fmla="*/ 9683 h 10811"/>
              <a:gd name="connsiteX14" fmla="*/ 6000 w 10539"/>
              <a:gd name="connsiteY14" fmla="*/ 10000 h 10811"/>
              <a:gd name="connsiteX15" fmla="*/ 6000 w 10539"/>
              <a:gd name="connsiteY15" fmla="*/ 10000 h 10811"/>
              <a:gd name="connsiteX16" fmla="*/ 6000 w 10539"/>
              <a:gd name="connsiteY16" fmla="*/ 10000 h 10811"/>
              <a:gd name="connsiteX17" fmla="*/ 5405 w 10539"/>
              <a:gd name="connsiteY17" fmla="*/ 9095 h 10811"/>
              <a:gd name="connsiteX18" fmla="*/ 2128 w 10539"/>
              <a:gd name="connsiteY18" fmla="*/ 10811 h 10811"/>
              <a:gd name="connsiteX19" fmla="*/ 1317 w 10539"/>
              <a:gd name="connsiteY19" fmla="*/ 10000 h 10811"/>
              <a:gd name="connsiteX20" fmla="*/ 0 w 10539"/>
              <a:gd name="connsiteY20" fmla="*/ 8198 h 10811"/>
              <a:gd name="connsiteX21" fmla="*/ 1568 w 10539"/>
              <a:gd name="connsiteY21" fmla="*/ 4480 h 10811"/>
              <a:gd name="connsiteX22" fmla="*/ 865 w 10539"/>
              <a:gd name="connsiteY22" fmla="*/ 3439 h 10811"/>
              <a:gd name="connsiteX23" fmla="*/ 216 w 10539"/>
              <a:gd name="connsiteY23" fmla="*/ 2308 h 10811"/>
              <a:gd name="connsiteX24" fmla="*/ 216 w 10539"/>
              <a:gd name="connsiteY24" fmla="*/ 2308 h 10811"/>
              <a:gd name="connsiteX25" fmla="*/ 54 w 10539"/>
              <a:gd name="connsiteY25" fmla="*/ 1765 h 10811"/>
              <a:gd name="connsiteX26" fmla="*/ 0 w 10539"/>
              <a:gd name="connsiteY26" fmla="*/ 1403 h 10811"/>
              <a:gd name="connsiteX27" fmla="*/ 54 w 10539"/>
              <a:gd name="connsiteY27" fmla="*/ 1222 h 10811"/>
              <a:gd name="connsiteX28" fmla="*/ 108 w 10539"/>
              <a:gd name="connsiteY28" fmla="*/ 1086 h 10811"/>
              <a:gd name="connsiteX29" fmla="*/ 324 w 10539"/>
              <a:gd name="connsiteY29" fmla="*/ 860 h 10811"/>
              <a:gd name="connsiteX30" fmla="*/ 541 w 10539"/>
              <a:gd name="connsiteY30" fmla="*/ 769 h 10811"/>
              <a:gd name="connsiteX31" fmla="*/ 919 w 10539"/>
              <a:gd name="connsiteY31" fmla="*/ 588 h 10811"/>
              <a:gd name="connsiteX32" fmla="*/ 1297 w 10539"/>
              <a:gd name="connsiteY32" fmla="*/ 498 h 10811"/>
              <a:gd name="connsiteX33" fmla="*/ 1676 w 10539"/>
              <a:gd name="connsiteY33" fmla="*/ 362 h 10811"/>
              <a:gd name="connsiteX34" fmla="*/ 1676 w 10539"/>
              <a:gd name="connsiteY34" fmla="*/ 362 h 10811"/>
              <a:gd name="connsiteX35" fmla="*/ 2000 w 10539"/>
              <a:gd name="connsiteY35" fmla="*/ 181 h 10811"/>
              <a:gd name="connsiteX36" fmla="*/ 2270 w 10539"/>
              <a:gd name="connsiteY36" fmla="*/ 90 h 10811"/>
              <a:gd name="connsiteX37" fmla="*/ 2595 w 10539"/>
              <a:gd name="connsiteY37" fmla="*/ 45 h 10811"/>
              <a:gd name="connsiteX38" fmla="*/ 2811 w 10539"/>
              <a:gd name="connsiteY38" fmla="*/ 0 h 10811"/>
              <a:gd name="connsiteX39" fmla="*/ 3027 w 10539"/>
              <a:gd name="connsiteY39" fmla="*/ 45 h 10811"/>
              <a:gd name="connsiteX40" fmla="*/ 3243 w 10539"/>
              <a:gd name="connsiteY40" fmla="*/ 90 h 10811"/>
              <a:gd name="connsiteX41" fmla="*/ 3730 w 10539"/>
              <a:gd name="connsiteY41" fmla="*/ 317 h 10811"/>
              <a:gd name="connsiteX42" fmla="*/ 4216 w 10539"/>
              <a:gd name="connsiteY42" fmla="*/ 498 h 10811"/>
              <a:gd name="connsiteX43" fmla="*/ 4973 w 10539"/>
              <a:gd name="connsiteY43" fmla="*/ 769 h 10811"/>
              <a:gd name="connsiteX44" fmla="*/ 5405 w 10539"/>
              <a:gd name="connsiteY44" fmla="*/ 860 h 10811"/>
              <a:gd name="connsiteX45" fmla="*/ 5892 w 10539"/>
              <a:gd name="connsiteY45" fmla="*/ 905 h 10811"/>
              <a:gd name="connsiteX46" fmla="*/ 6541 w 10539"/>
              <a:gd name="connsiteY46" fmla="*/ 995 h 10811"/>
              <a:gd name="connsiteX47" fmla="*/ 7189 w 10539"/>
              <a:gd name="connsiteY47" fmla="*/ 995 h 10811"/>
              <a:gd name="connsiteX48" fmla="*/ 7189 w 10539"/>
              <a:gd name="connsiteY48" fmla="*/ 995 h 10811"/>
              <a:gd name="connsiteX49" fmla="*/ 8649 w 10539"/>
              <a:gd name="connsiteY49" fmla="*/ 2986 h 10811"/>
              <a:gd name="connsiteX50" fmla="*/ 10539 w 10539"/>
              <a:gd name="connsiteY50" fmla="*/ 721 h 10811"/>
              <a:gd name="connsiteX51" fmla="*/ 9081 w 10539"/>
              <a:gd name="connsiteY51" fmla="*/ 3801 h 10811"/>
              <a:gd name="connsiteX52" fmla="*/ 9459 w 10539"/>
              <a:gd name="connsiteY52" fmla="*/ 4615 h 10811"/>
              <a:gd name="connsiteX53" fmla="*/ 9838 w 10539"/>
              <a:gd name="connsiteY53" fmla="*/ 5566 h 10811"/>
              <a:gd name="connsiteX54" fmla="*/ 10000 w 10539"/>
              <a:gd name="connsiteY54" fmla="*/ 6652 h 10811"/>
              <a:gd name="connsiteX55" fmla="*/ 10000 w 10539"/>
              <a:gd name="connsiteY55" fmla="*/ 6652 h 10811"/>
              <a:gd name="connsiteX56" fmla="*/ 10000 w 10539"/>
              <a:gd name="connsiteY56" fmla="*/ 6652 h 10811"/>
              <a:gd name="connsiteX0" fmla="*/ 10000 w 10539"/>
              <a:gd name="connsiteY0" fmla="*/ 6652 h 10811"/>
              <a:gd name="connsiteX1" fmla="*/ 10000 w 10539"/>
              <a:gd name="connsiteY1" fmla="*/ 6652 h 10811"/>
              <a:gd name="connsiteX2" fmla="*/ 10000 w 10539"/>
              <a:gd name="connsiteY2" fmla="*/ 7014 h 10811"/>
              <a:gd name="connsiteX3" fmla="*/ 9892 w 10539"/>
              <a:gd name="connsiteY3" fmla="*/ 7376 h 10811"/>
              <a:gd name="connsiteX4" fmla="*/ 9730 w 10539"/>
              <a:gd name="connsiteY4" fmla="*/ 7647 h 10811"/>
              <a:gd name="connsiteX5" fmla="*/ 9568 w 10539"/>
              <a:gd name="connsiteY5" fmla="*/ 7919 h 10811"/>
              <a:gd name="connsiteX6" fmla="*/ 9405 w 10539"/>
              <a:gd name="connsiteY6" fmla="*/ 8145 h 10811"/>
              <a:gd name="connsiteX7" fmla="*/ 9135 w 10539"/>
              <a:gd name="connsiteY7" fmla="*/ 8326 h 10811"/>
              <a:gd name="connsiteX8" fmla="*/ 8595 w 10539"/>
              <a:gd name="connsiteY8" fmla="*/ 8643 h 10811"/>
              <a:gd name="connsiteX9" fmla="*/ 8000 w 10539"/>
              <a:gd name="connsiteY9" fmla="*/ 8869 h 10811"/>
              <a:gd name="connsiteX10" fmla="*/ 8912 w 10539"/>
              <a:gd name="connsiteY10" fmla="*/ 10811 h 10811"/>
              <a:gd name="connsiteX11" fmla="*/ 6811 w 10539"/>
              <a:gd name="connsiteY11" fmla="*/ 9367 h 10811"/>
              <a:gd name="connsiteX12" fmla="*/ 6378 w 10539"/>
              <a:gd name="connsiteY12" fmla="*/ 9683 h 10811"/>
              <a:gd name="connsiteX13" fmla="*/ 6378 w 10539"/>
              <a:gd name="connsiteY13" fmla="*/ 9683 h 10811"/>
              <a:gd name="connsiteX14" fmla="*/ 6000 w 10539"/>
              <a:gd name="connsiteY14" fmla="*/ 10000 h 10811"/>
              <a:gd name="connsiteX15" fmla="*/ 6000 w 10539"/>
              <a:gd name="connsiteY15" fmla="*/ 10000 h 10811"/>
              <a:gd name="connsiteX16" fmla="*/ 6000 w 10539"/>
              <a:gd name="connsiteY16" fmla="*/ 10000 h 10811"/>
              <a:gd name="connsiteX17" fmla="*/ 5405 w 10539"/>
              <a:gd name="connsiteY17" fmla="*/ 9095 h 10811"/>
              <a:gd name="connsiteX18" fmla="*/ 2128 w 10539"/>
              <a:gd name="connsiteY18" fmla="*/ 10811 h 10811"/>
              <a:gd name="connsiteX19" fmla="*/ 1317 w 10539"/>
              <a:gd name="connsiteY19" fmla="*/ 10000 h 10811"/>
              <a:gd name="connsiteX20" fmla="*/ 0 w 10539"/>
              <a:gd name="connsiteY20" fmla="*/ 8198 h 10811"/>
              <a:gd name="connsiteX21" fmla="*/ 1568 w 10539"/>
              <a:gd name="connsiteY21" fmla="*/ 4480 h 10811"/>
              <a:gd name="connsiteX22" fmla="*/ 865 w 10539"/>
              <a:gd name="connsiteY22" fmla="*/ 3439 h 10811"/>
              <a:gd name="connsiteX23" fmla="*/ 216 w 10539"/>
              <a:gd name="connsiteY23" fmla="*/ 2308 h 10811"/>
              <a:gd name="connsiteX24" fmla="*/ 216 w 10539"/>
              <a:gd name="connsiteY24" fmla="*/ 2308 h 10811"/>
              <a:gd name="connsiteX25" fmla="*/ 54 w 10539"/>
              <a:gd name="connsiteY25" fmla="*/ 1765 h 10811"/>
              <a:gd name="connsiteX26" fmla="*/ 0 w 10539"/>
              <a:gd name="connsiteY26" fmla="*/ 1403 h 10811"/>
              <a:gd name="connsiteX27" fmla="*/ 54 w 10539"/>
              <a:gd name="connsiteY27" fmla="*/ 1222 h 10811"/>
              <a:gd name="connsiteX28" fmla="*/ 108 w 10539"/>
              <a:gd name="connsiteY28" fmla="*/ 1086 h 10811"/>
              <a:gd name="connsiteX29" fmla="*/ 324 w 10539"/>
              <a:gd name="connsiteY29" fmla="*/ 860 h 10811"/>
              <a:gd name="connsiteX30" fmla="*/ 541 w 10539"/>
              <a:gd name="connsiteY30" fmla="*/ 769 h 10811"/>
              <a:gd name="connsiteX31" fmla="*/ 919 w 10539"/>
              <a:gd name="connsiteY31" fmla="*/ 588 h 10811"/>
              <a:gd name="connsiteX32" fmla="*/ 1297 w 10539"/>
              <a:gd name="connsiteY32" fmla="*/ 498 h 10811"/>
              <a:gd name="connsiteX33" fmla="*/ 1676 w 10539"/>
              <a:gd name="connsiteY33" fmla="*/ 362 h 10811"/>
              <a:gd name="connsiteX34" fmla="*/ 1676 w 10539"/>
              <a:gd name="connsiteY34" fmla="*/ 362 h 10811"/>
              <a:gd name="connsiteX35" fmla="*/ 2000 w 10539"/>
              <a:gd name="connsiteY35" fmla="*/ 181 h 10811"/>
              <a:gd name="connsiteX36" fmla="*/ 2270 w 10539"/>
              <a:gd name="connsiteY36" fmla="*/ 90 h 10811"/>
              <a:gd name="connsiteX37" fmla="*/ 2595 w 10539"/>
              <a:gd name="connsiteY37" fmla="*/ 45 h 10811"/>
              <a:gd name="connsiteX38" fmla="*/ 2811 w 10539"/>
              <a:gd name="connsiteY38" fmla="*/ 0 h 10811"/>
              <a:gd name="connsiteX39" fmla="*/ 3027 w 10539"/>
              <a:gd name="connsiteY39" fmla="*/ 45 h 10811"/>
              <a:gd name="connsiteX40" fmla="*/ 3243 w 10539"/>
              <a:gd name="connsiteY40" fmla="*/ 90 h 10811"/>
              <a:gd name="connsiteX41" fmla="*/ 3730 w 10539"/>
              <a:gd name="connsiteY41" fmla="*/ 317 h 10811"/>
              <a:gd name="connsiteX42" fmla="*/ 4216 w 10539"/>
              <a:gd name="connsiteY42" fmla="*/ 498 h 10811"/>
              <a:gd name="connsiteX43" fmla="*/ 4973 w 10539"/>
              <a:gd name="connsiteY43" fmla="*/ 769 h 10811"/>
              <a:gd name="connsiteX44" fmla="*/ 5405 w 10539"/>
              <a:gd name="connsiteY44" fmla="*/ 860 h 10811"/>
              <a:gd name="connsiteX45" fmla="*/ 5892 w 10539"/>
              <a:gd name="connsiteY45" fmla="*/ 905 h 10811"/>
              <a:gd name="connsiteX46" fmla="*/ 6541 w 10539"/>
              <a:gd name="connsiteY46" fmla="*/ 995 h 10811"/>
              <a:gd name="connsiteX47" fmla="*/ 7189 w 10539"/>
              <a:gd name="connsiteY47" fmla="*/ 995 h 10811"/>
              <a:gd name="connsiteX48" fmla="*/ 7189 w 10539"/>
              <a:gd name="connsiteY48" fmla="*/ 995 h 10811"/>
              <a:gd name="connsiteX49" fmla="*/ 8649 w 10539"/>
              <a:gd name="connsiteY49" fmla="*/ 2986 h 10811"/>
              <a:gd name="connsiteX50" fmla="*/ 10539 w 10539"/>
              <a:gd name="connsiteY50" fmla="*/ 721 h 10811"/>
              <a:gd name="connsiteX51" fmla="*/ 10539 w 10539"/>
              <a:gd name="connsiteY51" fmla="*/ 1441 h 10811"/>
              <a:gd name="connsiteX52" fmla="*/ 9459 w 10539"/>
              <a:gd name="connsiteY52" fmla="*/ 4615 h 10811"/>
              <a:gd name="connsiteX53" fmla="*/ 9838 w 10539"/>
              <a:gd name="connsiteY53" fmla="*/ 5566 h 10811"/>
              <a:gd name="connsiteX54" fmla="*/ 10000 w 10539"/>
              <a:gd name="connsiteY54" fmla="*/ 6652 h 10811"/>
              <a:gd name="connsiteX55" fmla="*/ 10000 w 10539"/>
              <a:gd name="connsiteY55" fmla="*/ 6652 h 10811"/>
              <a:gd name="connsiteX56" fmla="*/ 10000 w 10539"/>
              <a:gd name="connsiteY56" fmla="*/ 6652 h 10811"/>
              <a:gd name="connsiteX0" fmla="*/ 10000 w 10539"/>
              <a:gd name="connsiteY0" fmla="*/ 6688 h 10847"/>
              <a:gd name="connsiteX1" fmla="*/ 10000 w 10539"/>
              <a:gd name="connsiteY1" fmla="*/ 6688 h 10847"/>
              <a:gd name="connsiteX2" fmla="*/ 10000 w 10539"/>
              <a:gd name="connsiteY2" fmla="*/ 7050 h 10847"/>
              <a:gd name="connsiteX3" fmla="*/ 9892 w 10539"/>
              <a:gd name="connsiteY3" fmla="*/ 7412 h 10847"/>
              <a:gd name="connsiteX4" fmla="*/ 9730 w 10539"/>
              <a:gd name="connsiteY4" fmla="*/ 7683 h 10847"/>
              <a:gd name="connsiteX5" fmla="*/ 9568 w 10539"/>
              <a:gd name="connsiteY5" fmla="*/ 7955 h 10847"/>
              <a:gd name="connsiteX6" fmla="*/ 9405 w 10539"/>
              <a:gd name="connsiteY6" fmla="*/ 8181 h 10847"/>
              <a:gd name="connsiteX7" fmla="*/ 9135 w 10539"/>
              <a:gd name="connsiteY7" fmla="*/ 8362 h 10847"/>
              <a:gd name="connsiteX8" fmla="*/ 8595 w 10539"/>
              <a:gd name="connsiteY8" fmla="*/ 8679 h 10847"/>
              <a:gd name="connsiteX9" fmla="*/ 8000 w 10539"/>
              <a:gd name="connsiteY9" fmla="*/ 8905 h 10847"/>
              <a:gd name="connsiteX10" fmla="*/ 8912 w 10539"/>
              <a:gd name="connsiteY10" fmla="*/ 10847 h 10847"/>
              <a:gd name="connsiteX11" fmla="*/ 6811 w 10539"/>
              <a:gd name="connsiteY11" fmla="*/ 9403 h 10847"/>
              <a:gd name="connsiteX12" fmla="*/ 6378 w 10539"/>
              <a:gd name="connsiteY12" fmla="*/ 9719 h 10847"/>
              <a:gd name="connsiteX13" fmla="*/ 6378 w 10539"/>
              <a:gd name="connsiteY13" fmla="*/ 9719 h 10847"/>
              <a:gd name="connsiteX14" fmla="*/ 6000 w 10539"/>
              <a:gd name="connsiteY14" fmla="*/ 10036 h 10847"/>
              <a:gd name="connsiteX15" fmla="*/ 6000 w 10539"/>
              <a:gd name="connsiteY15" fmla="*/ 10036 h 10847"/>
              <a:gd name="connsiteX16" fmla="*/ 6000 w 10539"/>
              <a:gd name="connsiteY16" fmla="*/ 10036 h 10847"/>
              <a:gd name="connsiteX17" fmla="*/ 5405 w 10539"/>
              <a:gd name="connsiteY17" fmla="*/ 9131 h 10847"/>
              <a:gd name="connsiteX18" fmla="*/ 2128 w 10539"/>
              <a:gd name="connsiteY18" fmla="*/ 10847 h 10847"/>
              <a:gd name="connsiteX19" fmla="*/ 1317 w 10539"/>
              <a:gd name="connsiteY19" fmla="*/ 10036 h 10847"/>
              <a:gd name="connsiteX20" fmla="*/ 0 w 10539"/>
              <a:gd name="connsiteY20" fmla="*/ 8234 h 10847"/>
              <a:gd name="connsiteX21" fmla="*/ 1568 w 10539"/>
              <a:gd name="connsiteY21" fmla="*/ 4516 h 10847"/>
              <a:gd name="connsiteX22" fmla="*/ 865 w 10539"/>
              <a:gd name="connsiteY22" fmla="*/ 3475 h 10847"/>
              <a:gd name="connsiteX23" fmla="*/ 216 w 10539"/>
              <a:gd name="connsiteY23" fmla="*/ 2344 h 10847"/>
              <a:gd name="connsiteX24" fmla="*/ 216 w 10539"/>
              <a:gd name="connsiteY24" fmla="*/ 2344 h 10847"/>
              <a:gd name="connsiteX25" fmla="*/ 54 w 10539"/>
              <a:gd name="connsiteY25" fmla="*/ 1801 h 10847"/>
              <a:gd name="connsiteX26" fmla="*/ 0 w 10539"/>
              <a:gd name="connsiteY26" fmla="*/ 1439 h 10847"/>
              <a:gd name="connsiteX27" fmla="*/ 54 w 10539"/>
              <a:gd name="connsiteY27" fmla="*/ 1258 h 10847"/>
              <a:gd name="connsiteX28" fmla="*/ 108 w 10539"/>
              <a:gd name="connsiteY28" fmla="*/ 1122 h 10847"/>
              <a:gd name="connsiteX29" fmla="*/ 324 w 10539"/>
              <a:gd name="connsiteY29" fmla="*/ 896 h 10847"/>
              <a:gd name="connsiteX30" fmla="*/ 541 w 10539"/>
              <a:gd name="connsiteY30" fmla="*/ 805 h 10847"/>
              <a:gd name="connsiteX31" fmla="*/ 919 w 10539"/>
              <a:gd name="connsiteY31" fmla="*/ 624 h 10847"/>
              <a:gd name="connsiteX32" fmla="*/ 1297 w 10539"/>
              <a:gd name="connsiteY32" fmla="*/ 534 h 10847"/>
              <a:gd name="connsiteX33" fmla="*/ 1676 w 10539"/>
              <a:gd name="connsiteY33" fmla="*/ 398 h 10847"/>
              <a:gd name="connsiteX34" fmla="*/ 1676 w 10539"/>
              <a:gd name="connsiteY34" fmla="*/ 398 h 10847"/>
              <a:gd name="connsiteX35" fmla="*/ 2000 w 10539"/>
              <a:gd name="connsiteY35" fmla="*/ 217 h 10847"/>
              <a:gd name="connsiteX36" fmla="*/ 2270 w 10539"/>
              <a:gd name="connsiteY36" fmla="*/ 126 h 10847"/>
              <a:gd name="connsiteX37" fmla="*/ 2595 w 10539"/>
              <a:gd name="connsiteY37" fmla="*/ 81 h 10847"/>
              <a:gd name="connsiteX38" fmla="*/ 2811 w 10539"/>
              <a:gd name="connsiteY38" fmla="*/ 36 h 10847"/>
              <a:gd name="connsiteX39" fmla="*/ 3027 w 10539"/>
              <a:gd name="connsiteY39" fmla="*/ 81 h 10847"/>
              <a:gd name="connsiteX40" fmla="*/ 3243 w 10539"/>
              <a:gd name="connsiteY40" fmla="*/ 126 h 10847"/>
              <a:gd name="connsiteX41" fmla="*/ 3730 w 10539"/>
              <a:gd name="connsiteY41" fmla="*/ 353 h 10847"/>
              <a:gd name="connsiteX42" fmla="*/ 4216 w 10539"/>
              <a:gd name="connsiteY42" fmla="*/ 534 h 10847"/>
              <a:gd name="connsiteX43" fmla="*/ 4973 w 10539"/>
              <a:gd name="connsiteY43" fmla="*/ 805 h 10847"/>
              <a:gd name="connsiteX44" fmla="*/ 5405 w 10539"/>
              <a:gd name="connsiteY44" fmla="*/ 896 h 10847"/>
              <a:gd name="connsiteX45" fmla="*/ 5892 w 10539"/>
              <a:gd name="connsiteY45" fmla="*/ 941 h 10847"/>
              <a:gd name="connsiteX46" fmla="*/ 6541 w 10539"/>
              <a:gd name="connsiteY46" fmla="*/ 1031 h 10847"/>
              <a:gd name="connsiteX47" fmla="*/ 7189 w 10539"/>
              <a:gd name="connsiteY47" fmla="*/ 1031 h 10847"/>
              <a:gd name="connsiteX48" fmla="*/ 7189 w 10539"/>
              <a:gd name="connsiteY48" fmla="*/ 1031 h 10847"/>
              <a:gd name="connsiteX49" fmla="*/ 10539 w 10539"/>
              <a:gd name="connsiteY49" fmla="*/ 36 h 10847"/>
              <a:gd name="connsiteX50" fmla="*/ 8649 w 10539"/>
              <a:gd name="connsiteY50" fmla="*/ 3022 h 10847"/>
              <a:gd name="connsiteX51" fmla="*/ 10539 w 10539"/>
              <a:gd name="connsiteY51" fmla="*/ 757 h 10847"/>
              <a:gd name="connsiteX52" fmla="*/ 10539 w 10539"/>
              <a:gd name="connsiteY52" fmla="*/ 1477 h 10847"/>
              <a:gd name="connsiteX53" fmla="*/ 9459 w 10539"/>
              <a:gd name="connsiteY53" fmla="*/ 4651 h 10847"/>
              <a:gd name="connsiteX54" fmla="*/ 9838 w 10539"/>
              <a:gd name="connsiteY54" fmla="*/ 5602 h 10847"/>
              <a:gd name="connsiteX55" fmla="*/ 10000 w 10539"/>
              <a:gd name="connsiteY55" fmla="*/ 6688 h 10847"/>
              <a:gd name="connsiteX56" fmla="*/ 10000 w 10539"/>
              <a:gd name="connsiteY56" fmla="*/ 6688 h 10847"/>
              <a:gd name="connsiteX57" fmla="*/ 10000 w 10539"/>
              <a:gd name="connsiteY57" fmla="*/ 6688 h 10847"/>
              <a:gd name="connsiteX0" fmla="*/ 10000 w 10550"/>
              <a:gd name="connsiteY0" fmla="*/ 7553 h 11712"/>
              <a:gd name="connsiteX1" fmla="*/ 10000 w 10550"/>
              <a:gd name="connsiteY1" fmla="*/ 7553 h 11712"/>
              <a:gd name="connsiteX2" fmla="*/ 10000 w 10550"/>
              <a:gd name="connsiteY2" fmla="*/ 7915 h 11712"/>
              <a:gd name="connsiteX3" fmla="*/ 9892 w 10550"/>
              <a:gd name="connsiteY3" fmla="*/ 8277 h 11712"/>
              <a:gd name="connsiteX4" fmla="*/ 9730 w 10550"/>
              <a:gd name="connsiteY4" fmla="*/ 8548 h 11712"/>
              <a:gd name="connsiteX5" fmla="*/ 9568 w 10550"/>
              <a:gd name="connsiteY5" fmla="*/ 8820 h 11712"/>
              <a:gd name="connsiteX6" fmla="*/ 9405 w 10550"/>
              <a:gd name="connsiteY6" fmla="*/ 9046 h 11712"/>
              <a:gd name="connsiteX7" fmla="*/ 9135 w 10550"/>
              <a:gd name="connsiteY7" fmla="*/ 9227 h 11712"/>
              <a:gd name="connsiteX8" fmla="*/ 8595 w 10550"/>
              <a:gd name="connsiteY8" fmla="*/ 9544 h 11712"/>
              <a:gd name="connsiteX9" fmla="*/ 8000 w 10550"/>
              <a:gd name="connsiteY9" fmla="*/ 9770 h 11712"/>
              <a:gd name="connsiteX10" fmla="*/ 8912 w 10550"/>
              <a:gd name="connsiteY10" fmla="*/ 11712 h 11712"/>
              <a:gd name="connsiteX11" fmla="*/ 6811 w 10550"/>
              <a:gd name="connsiteY11" fmla="*/ 10268 h 11712"/>
              <a:gd name="connsiteX12" fmla="*/ 6378 w 10550"/>
              <a:gd name="connsiteY12" fmla="*/ 10584 h 11712"/>
              <a:gd name="connsiteX13" fmla="*/ 6378 w 10550"/>
              <a:gd name="connsiteY13" fmla="*/ 10584 h 11712"/>
              <a:gd name="connsiteX14" fmla="*/ 6000 w 10550"/>
              <a:gd name="connsiteY14" fmla="*/ 10901 h 11712"/>
              <a:gd name="connsiteX15" fmla="*/ 6000 w 10550"/>
              <a:gd name="connsiteY15" fmla="*/ 10901 h 11712"/>
              <a:gd name="connsiteX16" fmla="*/ 6000 w 10550"/>
              <a:gd name="connsiteY16" fmla="*/ 10901 h 11712"/>
              <a:gd name="connsiteX17" fmla="*/ 5405 w 10550"/>
              <a:gd name="connsiteY17" fmla="*/ 9996 h 11712"/>
              <a:gd name="connsiteX18" fmla="*/ 2128 w 10550"/>
              <a:gd name="connsiteY18" fmla="*/ 11712 h 11712"/>
              <a:gd name="connsiteX19" fmla="*/ 1317 w 10550"/>
              <a:gd name="connsiteY19" fmla="*/ 10901 h 11712"/>
              <a:gd name="connsiteX20" fmla="*/ 0 w 10550"/>
              <a:gd name="connsiteY20" fmla="*/ 9099 h 11712"/>
              <a:gd name="connsiteX21" fmla="*/ 1568 w 10550"/>
              <a:gd name="connsiteY21" fmla="*/ 5381 h 11712"/>
              <a:gd name="connsiteX22" fmla="*/ 865 w 10550"/>
              <a:gd name="connsiteY22" fmla="*/ 4340 h 11712"/>
              <a:gd name="connsiteX23" fmla="*/ 216 w 10550"/>
              <a:gd name="connsiteY23" fmla="*/ 3209 h 11712"/>
              <a:gd name="connsiteX24" fmla="*/ 216 w 10550"/>
              <a:gd name="connsiteY24" fmla="*/ 3209 h 11712"/>
              <a:gd name="connsiteX25" fmla="*/ 54 w 10550"/>
              <a:gd name="connsiteY25" fmla="*/ 2666 h 11712"/>
              <a:gd name="connsiteX26" fmla="*/ 0 w 10550"/>
              <a:gd name="connsiteY26" fmla="*/ 2304 h 11712"/>
              <a:gd name="connsiteX27" fmla="*/ 54 w 10550"/>
              <a:gd name="connsiteY27" fmla="*/ 2123 h 11712"/>
              <a:gd name="connsiteX28" fmla="*/ 108 w 10550"/>
              <a:gd name="connsiteY28" fmla="*/ 1987 h 11712"/>
              <a:gd name="connsiteX29" fmla="*/ 324 w 10550"/>
              <a:gd name="connsiteY29" fmla="*/ 1761 h 11712"/>
              <a:gd name="connsiteX30" fmla="*/ 541 w 10550"/>
              <a:gd name="connsiteY30" fmla="*/ 1670 h 11712"/>
              <a:gd name="connsiteX31" fmla="*/ 919 w 10550"/>
              <a:gd name="connsiteY31" fmla="*/ 1489 h 11712"/>
              <a:gd name="connsiteX32" fmla="*/ 1297 w 10550"/>
              <a:gd name="connsiteY32" fmla="*/ 1399 h 11712"/>
              <a:gd name="connsiteX33" fmla="*/ 1676 w 10550"/>
              <a:gd name="connsiteY33" fmla="*/ 1263 h 11712"/>
              <a:gd name="connsiteX34" fmla="*/ 1676 w 10550"/>
              <a:gd name="connsiteY34" fmla="*/ 1263 h 11712"/>
              <a:gd name="connsiteX35" fmla="*/ 2000 w 10550"/>
              <a:gd name="connsiteY35" fmla="*/ 1082 h 11712"/>
              <a:gd name="connsiteX36" fmla="*/ 2270 w 10550"/>
              <a:gd name="connsiteY36" fmla="*/ 991 h 11712"/>
              <a:gd name="connsiteX37" fmla="*/ 2595 w 10550"/>
              <a:gd name="connsiteY37" fmla="*/ 946 h 11712"/>
              <a:gd name="connsiteX38" fmla="*/ 2811 w 10550"/>
              <a:gd name="connsiteY38" fmla="*/ 901 h 11712"/>
              <a:gd name="connsiteX39" fmla="*/ 3027 w 10550"/>
              <a:gd name="connsiteY39" fmla="*/ 946 h 11712"/>
              <a:gd name="connsiteX40" fmla="*/ 3243 w 10550"/>
              <a:gd name="connsiteY40" fmla="*/ 991 h 11712"/>
              <a:gd name="connsiteX41" fmla="*/ 3730 w 10550"/>
              <a:gd name="connsiteY41" fmla="*/ 1218 h 11712"/>
              <a:gd name="connsiteX42" fmla="*/ 4216 w 10550"/>
              <a:gd name="connsiteY42" fmla="*/ 1399 h 11712"/>
              <a:gd name="connsiteX43" fmla="*/ 4973 w 10550"/>
              <a:gd name="connsiteY43" fmla="*/ 1670 h 11712"/>
              <a:gd name="connsiteX44" fmla="*/ 5405 w 10550"/>
              <a:gd name="connsiteY44" fmla="*/ 1761 h 11712"/>
              <a:gd name="connsiteX45" fmla="*/ 5892 w 10550"/>
              <a:gd name="connsiteY45" fmla="*/ 1806 h 11712"/>
              <a:gd name="connsiteX46" fmla="*/ 6541 w 10550"/>
              <a:gd name="connsiteY46" fmla="*/ 1896 h 11712"/>
              <a:gd name="connsiteX47" fmla="*/ 7189 w 10550"/>
              <a:gd name="connsiteY47" fmla="*/ 1896 h 11712"/>
              <a:gd name="connsiteX48" fmla="*/ 10539 w 10550"/>
              <a:gd name="connsiteY48" fmla="*/ 0 h 11712"/>
              <a:gd name="connsiteX49" fmla="*/ 10539 w 10550"/>
              <a:gd name="connsiteY49" fmla="*/ 901 h 11712"/>
              <a:gd name="connsiteX50" fmla="*/ 8649 w 10550"/>
              <a:gd name="connsiteY50" fmla="*/ 3887 h 11712"/>
              <a:gd name="connsiteX51" fmla="*/ 10539 w 10550"/>
              <a:gd name="connsiteY51" fmla="*/ 1622 h 11712"/>
              <a:gd name="connsiteX52" fmla="*/ 10539 w 10550"/>
              <a:gd name="connsiteY52" fmla="*/ 2342 h 11712"/>
              <a:gd name="connsiteX53" fmla="*/ 9459 w 10550"/>
              <a:gd name="connsiteY53" fmla="*/ 5516 h 11712"/>
              <a:gd name="connsiteX54" fmla="*/ 9838 w 10550"/>
              <a:gd name="connsiteY54" fmla="*/ 6467 h 11712"/>
              <a:gd name="connsiteX55" fmla="*/ 10000 w 10550"/>
              <a:gd name="connsiteY55" fmla="*/ 7553 h 11712"/>
              <a:gd name="connsiteX56" fmla="*/ 10000 w 10550"/>
              <a:gd name="connsiteY56" fmla="*/ 7553 h 11712"/>
              <a:gd name="connsiteX57" fmla="*/ 10000 w 10550"/>
              <a:gd name="connsiteY57" fmla="*/ 7553 h 11712"/>
              <a:gd name="connsiteX0" fmla="*/ 10000 w 10641"/>
              <a:gd name="connsiteY0" fmla="*/ 7553 h 11712"/>
              <a:gd name="connsiteX1" fmla="*/ 10000 w 10641"/>
              <a:gd name="connsiteY1" fmla="*/ 7553 h 11712"/>
              <a:gd name="connsiteX2" fmla="*/ 10000 w 10641"/>
              <a:gd name="connsiteY2" fmla="*/ 7915 h 11712"/>
              <a:gd name="connsiteX3" fmla="*/ 9892 w 10641"/>
              <a:gd name="connsiteY3" fmla="*/ 8277 h 11712"/>
              <a:gd name="connsiteX4" fmla="*/ 9730 w 10641"/>
              <a:gd name="connsiteY4" fmla="*/ 8548 h 11712"/>
              <a:gd name="connsiteX5" fmla="*/ 9568 w 10641"/>
              <a:gd name="connsiteY5" fmla="*/ 8820 h 11712"/>
              <a:gd name="connsiteX6" fmla="*/ 9405 w 10641"/>
              <a:gd name="connsiteY6" fmla="*/ 9046 h 11712"/>
              <a:gd name="connsiteX7" fmla="*/ 9135 w 10641"/>
              <a:gd name="connsiteY7" fmla="*/ 9227 h 11712"/>
              <a:gd name="connsiteX8" fmla="*/ 8595 w 10641"/>
              <a:gd name="connsiteY8" fmla="*/ 9544 h 11712"/>
              <a:gd name="connsiteX9" fmla="*/ 8000 w 10641"/>
              <a:gd name="connsiteY9" fmla="*/ 9770 h 11712"/>
              <a:gd name="connsiteX10" fmla="*/ 8912 w 10641"/>
              <a:gd name="connsiteY10" fmla="*/ 11712 h 11712"/>
              <a:gd name="connsiteX11" fmla="*/ 6811 w 10641"/>
              <a:gd name="connsiteY11" fmla="*/ 10268 h 11712"/>
              <a:gd name="connsiteX12" fmla="*/ 6378 w 10641"/>
              <a:gd name="connsiteY12" fmla="*/ 10584 h 11712"/>
              <a:gd name="connsiteX13" fmla="*/ 6378 w 10641"/>
              <a:gd name="connsiteY13" fmla="*/ 10584 h 11712"/>
              <a:gd name="connsiteX14" fmla="*/ 6000 w 10641"/>
              <a:gd name="connsiteY14" fmla="*/ 10901 h 11712"/>
              <a:gd name="connsiteX15" fmla="*/ 6000 w 10641"/>
              <a:gd name="connsiteY15" fmla="*/ 10901 h 11712"/>
              <a:gd name="connsiteX16" fmla="*/ 6000 w 10641"/>
              <a:gd name="connsiteY16" fmla="*/ 10901 h 11712"/>
              <a:gd name="connsiteX17" fmla="*/ 5405 w 10641"/>
              <a:gd name="connsiteY17" fmla="*/ 9996 h 11712"/>
              <a:gd name="connsiteX18" fmla="*/ 2128 w 10641"/>
              <a:gd name="connsiteY18" fmla="*/ 11712 h 11712"/>
              <a:gd name="connsiteX19" fmla="*/ 1317 w 10641"/>
              <a:gd name="connsiteY19" fmla="*/ 10901 h 11712"/>
              <a:gd name="connsiteX20" fmla="*/ 0 w 10641"/>
              <a:gd name="connsiteY20" fmla="*/ 9099 h 11712"/>
              <a:gd name="connsiteX21" fmla="*/ 1568 w 10641"/>
              <a:gd name="connsiteY21" fmla="*/ 5381 h 11712"/>
              <a:gd name="connsiteX22" fmla="*/ 865 w 10641"/>
              <a:gd name="connsiteY22" fmla="*/ 4340 h 11712"/>
              <a:gd name="connsiteX23" fmla="*/ 216 w 10641"/>
              <a:gd name="connsiteY23" fmla="*/ 3209 h 11712"/>
              <a:gd name="connsiteX24" fmla="*/ 216 w 10641"/>
              <a:gd name="connsiteY24" fmla="*/ 3209 h 11712"/>
              <a:gd name="connsiteX25" fmla="*/ 54 w 10641"/>
              <a:gd name="connsiteY25" fmla="*/ 2666 h 11712"/>
              <a:gd name="connsiteX26" fmla="*/ 0 w 10641"/>
              <a:gd name="connsiteY26" fmla="*/ 2304 h 11712"/>
              <a:gd name="connsiteX27" fmla="*/ 54 w 10641"/>
              <a:gd name="connsiteY27" fmla="*/ 2123 h 11712"/>
              <a:gd name="connsiteX28" fmla="*/ 108 w 10641"/>
              <a:gd name="connsiteY28" fmla="*/ 1987 h 11712"/>
              <a:gd name="connsiteX29" fmla="*/ 324 w 10641"/>
              <a:gd name="connsiteY29" fmla="*/ 1761 h 11712"/>
              <a:gd name="connsiteX30" fmla="*/ 541 w 10641"/>
              <a:gd name="connsiteY30" fmla="*/ 1670 h 11712"/>
              <a:gd name="connsiteX31" fmla="*/ 919 w 10641"/>
              <a:gd name="connsiteY31" fmla="*/ 1489 h 11712"/>
              <a:gd name="connsiteX32" fmla="*/ 1297 w 10641"/>
              <a:gd name="connsiteY32" fmla="*/ 1399 h 11712"/>
              <a:gd name="connsiteX33" fmla="*/ 1676 w 10641"/>
              <a:gd name="connsiteY33" fmla="*/ 1263 h 11712"/>
              <a:gd name="connsiteX34" fmla="*/ 1676 w 10641"/>
              <a:gd name="connsiteY34" fmla="*/ 1263 h 11712"/>
              <a:gd name="connsiteX35" fmla="*/ 2000 w 10641"/>
              <a:gd name="connsiteY35" fmla="*/ 1082 h 11712"/>
              <a:gd name="connsiteX36" fmla="*/ 2270 w 10641"/>
              <a:gd name="connsiteY36" fmla="*/ 991 h 11712"/>
              <a:gd name="connsiteX37" fmla="*/ 2595 w 10641"/>
              <a:gd name="connsiteY37" fmla="*/ 946 h 11712"/>
              <a:gd name="connsiteX38" fmla="*/ 2811 w 10641"/>
              <a:gd name="connsiteY38" fmla="*/ 901 h 11712"/>
              <a:gd name="connsiteX39" fmla="*/ 3027 w 10641"/>
              <a:gd name="connsiteY39" fmla="*/ 946 h 11712"/>
              <a:gd name="connsiteX40" fmla="*/ 3243 w 10641"/>
              <a:gd name="connsiteY40" fmla="*/ 991 h 11712"/>
              <a:gd name="connsiteX41" fmla="*/ 3730 w 10641"/>
              <a:gd name="connsiteY41" fmla="*/ 1218 h 11712"/>
              <a:gd name="connsiteX42" fmla="*/ 4216 w 10641"/>
              <a:gd name="connsiteY42" fmla="*/ 1399 h 11712"/>
              <a:gd name="connsiteX43" fmla="*/ 4973 w 10641"/>
              <a:gd name="connsiteY43" fmla="*/ 1670 h 11712"/>
              <a:gd name="connsiteX44" fmla="*/ 5405 w 10641"/>
              <a:gd name="connsiteY44" fmla="*/ 1761 h 11712"/>
              <a:gd name="connsiteX45" fmla="*/ 5892 w 10641"/>
              <a:gd name="connsiteY45" fmla="*/ 1806 h 11712"/>
              <a:gd name="connsiteX46" fmla="*/ 6541 w 10641"/>
              <a:gd name="connsiteY46" fmla="*/ 1896 h 11712"/>
              <a:gd name="connsiteX47" fmla="*/ 7189 w 10641"/>
              <a:gd name="connsiteY47" fmla="*/ 1896 h 11712"/>
              <a:gd name="connsiteX48" fmla="*/ 10539 w 10641"/>
              <a:gd name="connsiteY48" fmla="*/ 0 h 11712"/>
              <a:gd name="connsiteX49" fmla="*/ 10539 w 10641"/>
              <a:gd name="connsiteY49" fmla="*/ 901 h 11712"/>
              <a:gd name="connsiteX50" fmla="*/ 8649 w 10641"/>
              <a:gd name="connsiteY50" fmla="*/ 3887 h 11712"/>
              <a:gd name="connsiteX51" fmla="*/ 10539 w 10641"/>
              <a:gd name="connsiteY51" fmla="*/ 1622 h 11712"/>
              <a:gd name="connsiteX52" fmla="*/ 10539 w 10641"/>
              <a:gd name="connsiteY52" fmla="*/ 2342 h 11712"/>
              <a:gd name="connsiteX53" fmla="*/ 10550 w 10641"/>
              <a:gd name="connsiteY53" fmla="*/ 2342 h 11712"/>
              <a:gd name="connsiteX54" fmla="*/ 9459 w 10641"/>
              <a:gd name="connsiteY54" fmla="*/ 5516 h 11712"/>
              <a:gd name="connsiteX55" fmla="*/ 9838 w 10641"/>
              <a:gd name="connsiteY55" fmla="*/ 6467 h 11712"/>
              <a:gd name="connsiteX56" fmla="*/ 10000 w 10641"/>
              <a:gd name="connsiteY56" fmla="*/ 7553 h 11712"/>
              <a:gd name="connsiteX57" fmla="*/ 10000 w 10641"/>
              <a:gd name="connsiteY57" fmla="*/ 7553 h 11712"/>
              <a:gd name="connsiteX58" fmla="*/ 10000 w 10641"/>
              <a:gd name="connsiteY58" fmla="*/ 7553 h 11712"/>
              <a:gd name="connsiteX0" fmla="*/ 10000 w 10641"/>
              <a:gd name="connsiteY0" fmla="*/ 7553 h 11712"/>
              <a:gd name="connsiteX1" fmla="*/ 10000 w 10641"/>
              <a:gd name="connsiteY1" fmla="*/ 7553 h 11712"/>
              <a:gd name="connsiteX2" fmla="*/ 10000 w 10641"/>
              <a:gd name="connsiteY2" fmla="*/ 7915 h 11712"/>
              <a:gd name="connsiteX3" fmla="*/ 9892 w 10641"/>
              <a:gd name="connsiteY3" fmla="*/ 8277 h 11712"/>
              <a:gd name="connsiteX4" fmla="*/ 9730 w 10641"/>
              <a:gd name="connsiteY4" fmla="*/ 8548 h 11712"/>
              <a:gd name="connsiteX5" fmla="*/ 9568 w 10641"/>
              <a:gd name="connsiteY5" fmla="*/ 8820 h 11712"/>
              <a:gd name="connsiteX6" fmla="*/ 9405 w 10641"/>
              <a:gd name="connsiteY6" fmla="*/ 9046 h 11712"/>
              <a:gd name="connsiteX7" fmla="*/ 9135 w 10641"/>
              <a:gd name="connsiteY7" fmla="*/ 9227 h 11712"/>
              <a:gd name="connsiteX8" fmla="*/ 8595 w 10641"/>
              <a:gd name="connsiteY8" fmla="*/ 9544 h 11712"/>
              <a:gd name="connsiteX9" fmla="*/ 8000 w 10641"/>
              <a:gd name="connsiteY9" fmla="*/ 9770 h 11712"/>
              <a:gd name="connsiteX10" fmla="*/ 8912 w 10641"/>
              <a:gd name="connsiteY10" fmla="*/ 11712 h 11712"/>
              <a:gd name="connsiteX11" fmla="*/ 6811 w 10641"/>
              <a:gd name="connsiteY11" fmla="*/ 10268 h 11712"/>
              <a:gd name="connsiteX12" fmla="*/ 6378 w 10641"/>
              <a:gd name="connsiteY12" fmla="*/ 10584 h 11712"/>
              <a:gd name="connsiteX13" fmla="*/ 6378 w 10641"/>
              <a:gd name="connsiteY13" fmla="*/ 10584 h 11712"/>
              <a:gd name="connsiteX14" fmla="*/ 6000 w 10641"/>
              <a:gd name="connsiteY14" fmla="*/ 10901 h 11712"/>
              <a:gd name="connsiteX15" fmla="*/ 6000 w 10641"/>
              <a:gd name="connsiteY15" fmla="*/ 10901 h 11712"/>
              <a:gd name="connsiteX16" fmla="*/ 6000 w 10641"/>
              <a:gd name="connsiteY16" fmla="*/ 10901 h 11712"/>
              <a:gd name="connsiteX17" fmla="*/ 5405 w 10641"/>
              <a:gd name="connsiteY17" fmla="*/ 9996 h 11712"/>
              <a:gd name="connsiteX18" fmla="*/ 2128 w 10641"/>
              <a:gd name="connsiteY18" fmla="*/ 11712 h 11712"/>
              <a:gd name="connsiteX19" fmla="*/ 1317 w 10641"/>
              <a:gd name="connsiteY19" fmla="*/ 10901 h 11712"/>
              <a:gd name="connsiteX20" fmla="*/ 0 w 10641"/>
              <a:gd name="connsiteY20" fmla="*/ 9099 h 11712"/>
              <a:gd name="connsiteX21" fmla="*/ 1568 w 10641"/>
              <a:gd name="connsiteY21" fmla="*/ 5381 h 11712"/>
              <a:gd name="connsiteX22" fmla="*/ 865 w 10641"/>
              <a:gd name="connsiteY22" fmla="*/ 4340 h 11712"/>
              <a:gd name="connsiteX23" fmla="*/ 216 w 10641"/>
              <a:gd name="connsiteY23" fmla="*/ 3209 h 11712"/>
              <a:gd name="connsiteX24" fmla="*/ 216 w 10641"/>
              <a:gd name="connsiteY24" fmla="*/ 3209 h 11712"/>
              <a:gd name="connsiteX25" fmla="*/ 54 w 10641"/>
              <a:gd name="connsiteY25" fmla="*/ 2666 h 11712"/>
              <a:gd name="connsiteX26" fmla="*/ 0 w 10641"/>
              <a:gd name="connsiteY26" fmla="*/ 2304 h 11712"/>
              <a:gd name="connsiteX27" fmla="*/ 54 w 10641"/>
              <a:gd name="connsiteY27" fmla="*/ 2123 h 11712"/>
              <a:gd name="connsiteX28" fmla="*/ 108 w 10641"/>
              <a:gd name="connsiteY28" fmla="*/ 1987 h 11712"/>
              <a:gd name="connsiteX29" fmla="*/ 324 w 10641"/>
              <a:gd name="connsiteY29" fmla="*/ 1761 h 11712"/>
              <a:gd name="connsiteX30" fmla="*/ 541 w 10641"/>
              <a:gd name="connsiteY30" fmla="*/ 1670 h 11712"/>
              <a:gd name="connsiteX31" fmla="*/ 919 w 10641"/>
              <a:gd name="connsiteY31" fmla="*/ 1489 h 11712"/>
              <a:gd name="connsiteX32" fmla="*/ 1297 w 10641"/>
              <a:gd name="connsiteY32" fmla="*/ 1399 h 11712"/>
              <a:gd name="connsiteX33" fmla="*/ 1676 w 10641"/>
              <a:gd name="connsiteY33" fmla="*/ 1263 h 11712"/>
              <a:gd name="connsiteX34" fmla="*/ 1676 w 10641"/>
              <a:gd name="connsiteY34" fmla="*/ 1263 h 11712"/>
              <a:gd name="connsiteX35" fmla="*/ 2000 w 10641"/>
              <a:gd name="connsiteY35" fmla="*/ 1082 h 11712"/>
              <a:gd name="connsiteX36" fmla="*/ 2270 w 10641"/>
              <a:gd name="connsiteY36" fmla="*/ 991 h 11712"/>
              <a:gd name="connsiteX37" fmla="*/ 2595 w 10641"/>
              <a:gd name="connsiteY37" fmla="*/ 946 h 11712"/>
              <a:gd name="connsiteX38" fmla="*/ 2811 w 10641"/>
              <a:gd name="connsiteY38" fmla="*/ 901 h 11712"/>
              <a:gd name="connsiteX39" fmla="*/ 3027 w 10641"/>
              <a:gd name="connsiteY39" fmla="*/ 946 h 11712"/>
              <a:gd name="connsiteX40" fmla="*/ 3243 w 10641"/>
              <a:gd name="connsiteY40" fmla="*/ 991 h 11712"/>
              <a:gd name="connsiteX41" fmla="*/ 3730 w 10641"/>
              <a:gd name="connsiteY41" fmla="*/ 1218 h 11712"/>
              <a:gd name="connsiteX42" fmla="*/ 4216 w 10641"/>
              <a:gd name="connsiteY42" fmla="*/ 1399 h 11712"/>
              <a:gd name="connsiteX43" fmla="*/ 4973 w 10641"/>
              <a:gd name="connsiteY43" fmla="*/ 1670 h 11712"/>
              <a:gd name="connsiteX44" fmla="*/ 5405 w 10641"/>
              <a:gd name="connsiteY44" fmla="*/ 1761 h 11712"/>
              <a:gd name="connsiteX45" fmla="*/ 5892 w 10641"/>
              <a:gd name="connsiteY45" fmla="*/ 1806 h 11712"/>
              <a:gd name="connsiteX46" fmla="*/ 6541 w 10641"/>
              <a:gd name="connsiteY46" fmla="*/ 1896 h 11712"/>
              <a:gd name="connsiteX47" fmla="*/ 7189 w 10641"/>
              <a:gd name="connsiteY47" fmla="*/ 1896 h 11712"/>
              <a:gd name="connsiteX48" fmla="*/ 10539 w 10641"/>
              <a:gd name="connsiteY48" fmla="*/ 0 h 11712"/>
              <a:gd name="connsiteX49" fmla="*/ 10539 w 10641"/>
              <a:gd name="connsiteY49" fmla="*/ 901 h 11712"/>
              <a:gd name="connsiteX50" fmla="*/ 8649 w 10641"/>
              <a:gd name="connsiteY50" fmla="*/ 3887 h 11712"/>
              <a:gd name="connsiteX51" fmla="*/ 10539 w 10641"/>
              <a:gd name="connsiteY51" fmla="*/ 1622 h 11712"/>
              <a:gd name="connsiteX52" fmla="*/ 10539 w 10641"/>
              <a:gd name="connsiteY52" fmla="*/ 2342 h 11712"/>
              <a:gd name="connsiteX53" fmla="*/ 10550 w 10641"/>
              <a:gd name="connsiteY53" fmla="*/ 2342 h 11712"/>
              <a:gd name="connsiteX54" fmla="*/ 10641 w 10641"/>
              <a:gd name="connsiteY54" fmla="*/ 3619 h 11712"/>
              <a:gd name="connsiteX55" fmla="*/ 9838 w 10641"/>
              <a:gd name="connsiteY55" fmla="*/ 6467 h 11712"/>
              <a:gd name="connsiteX56" fmla="*/ 10000 w 10641"/>
              <a:gd name="connsiteY56" fmla="*/ 7553 h 11712"/>
              <a:gd name="connsiteX57" fmla="*/ 10000 w 10641"/>
              <a:gd name="connsiteY57" fmla="*/ 7553 h 11712"/>
              <a:gd name="connsiteX58" fmla="*/ 10000 w 10641"/>
              <a:gd name="connsiteY58" fmla="*/ 7553 h 11712"/>
              <a:gd name="connsiteX0" fmla="*/ 10000 w 10641"/>
              <a:gd name="connsiteY0" fmla="*/ 7553 h 12876"/>
              <a:gd name="connsiteX1" fmla="*/ 10000 w 10641"/>
              <a:gd name="connsiteY1" fmla="*/ 7553 h 12876"/>
              <a:gd name="connsiteX2" fmla="*/ 10000 w 10641"/>
              <a:gd name="connsiteY2" fmla="*/ 7915 h 12876"/>
              <a:gd name="connsiteX3" fmla="*/ 9892 w 10641"/>
              <a:gd name="connsiteY3" fmla="*/ 8277 h 12876"/>
              <a:gd name="connsiteX4" fmla="*/ 9730 w 10641"/>
              <a:gd name="connsiteY4" fmla="*/ 8548 h 12876"/>
              <a:gd name="connsiteX5" fmla="*/ 9568 w 10641"/>
              <a:gd name="connsiteY5" fmla="*/ 8820 h 12876"/>
              <a:gd name="connsiteX6" fmla="*/ 9405 w 10641"/>
              <a:gd name="connsiteY6" fmla="*/ 9046 h 12876"/>
              <a:gd name="connsiteX7" fmla="*/ 9135 w 10641"/>
              <a:gd name="connsiteY7" fmla="*/ 9227 h 12876"/>
              <a:gd name="connsiteX8" fmla="*/ 8595 w 10641"/>
              <a:gd name="connsiteY8" fmla="*/ 9544 h 12876"/>
              <a:gd name="connsiteX9" fmla="*/ 8000 w 10641"/>
              <a:gd name="connsiteY9" fmla="*/ 9770 h 12876"/>
              <a:gd name="connsiteX10" fmla="*/ 8912 w 10641"/>
              <a:gd name="connsiteY10" fmla="*/ 11712 h 12876"/>
              <a:gd name="connsiteX11" fmla="*/ 6811 w 10641"/>
              <a:gd name="connsiteY11" fmla="*/ 10268 h 12876"/>
              <a:gd name="connsiteX12" fmla="*/ 6378 w 10641"/>
              <a:gd name="connsiteY12" fmla="*/ 10584 h 12876"/>
              <a:gd name="connsiteX13" fmla="*/ 6378 w 10641"/>
              <a:gd name="connsiteY13" fmla="*/ 10584 h 12876"/>
              <a:gd name="connsiteX14" fmla="*/ 6000 w 10641"/>
              <a:gd name="connsiteY14" fmla="*/ 10901 h 12876"/>
              <a:gd name="connsiteX15" fmla="*/ 6000 w 10641"/>
              <a:gd name="connsiteY15" fmla="*/ 10901 h 12876"/>
              <a:gd name="connsiteX16" fmla="*/ 6000 w 10641"/>
              <a:gd name="connsiteY16" fmla="*/ 10901 h 12876"/>
              <a:gd name="connsiteX17" fmla="*/ 8912 w 10641"/>
              <a:gd name="connsiteY17" fmla="*/ 12876 h 12876"/>
              <a:gd name="connsiteX18" fmla="*/ 2128 w 10641"/>
              <a:gd name="connsiteY18" fmla="*/ 11712 h 12876"/>
              <a:gd name="connsiteX19" fmla="*/ 1317 w 10641"/>
              <a:gd name="connsiteY19" fmla="*/ 10901 h 12876"/>
              <a:gd name="connsiteX20" fmla="*/ 0 w 10641"/>
              <a:gd name="connsiteY20" fmla="*/ 9099 h 12876"/>
              <a:gd name="connsiteX21" fmla="*/ 1568 w 10641"/>
              <a:gd name="connsiteY21" fmla="*/ 5381 h 12876"/>
              <a:gd name="connsiteX22" fmla="*/ 865 w 10641"/>
              <a:gd name="connsiteY22" fmla="*/ 4340 h 12876"/>
              <a:gd name="connsiteX23" fmla="*/ 216 w 10641"/>
              <a:gd name="connsiteY23" fmla="*/ 3209 h 12876"/>
              <a:gd name="connsiteX24" fmla="*/ 216 w 10641"/>
              <a:gd name="connsiteY24" fmla="*/ 3209 h 12876"/>
              <a:gd name="connsiteX25" fmla="*/ 54 w 10641"/>
              <a:gd name="connsiteY25" fmla="*/ 2666 h 12876"/>
              <a:gd name="connsiteX26" fmla="*/ 0 w 10641"/>
              <a:gd name="connsiteY26" fmla="*/ 2304 h 12876"/>
              <a:gd name="connsiteX27" fmla="*/ 54 w 10641"/>
              <a:gd name="connsiteY27" fmla="*/ 2123 h 12876"/>
              <a:gd name="connsiteX28" fmla="*/ 108 w 10641"/>
              <a:gd name="connsiteY28" fmla="*/ 1987 h 12876"/>
              <a:gd name="connsiteX29" fmla="*/ 324 w 10641"/>
              <a:gd name="connsiteY29" fmla="*/ 1761 h 12876"/>
              <a:gd name="connsiteX30" fmla="*/ 541 w 10641"/>
              <a:gd name="connsiteY30" fmla="*/ 1670 h 12876"/>
              <a:gd name="connsiteX31" fmla="*/ 919 w 10641"/>
              <a:gd name="connsiteY31" fmla="*/ 1489 h 12876"/>
              <a:gd name="connsiteX32" fmla="*/ 1297 w 10641"/>
              <a:gd name="connsiteY32" fmla="*/ 1399 h 12876"/>
              <a:gd name="connsiteX33" fmla="*/ 1676 w 10641"/>
              <a:gd name="connsiteY33" fmla="*/ 1263 h 12876"/>
              <a:gd name="connsiteX34" fmla="*/ 1676 w 10641"/>
              <a:gd name="connsiteY34" fmla="*/ 1263 h 12876"/>
              <a:gd name="connsiteX35" fmla="*/ 2000 w 10641"/>
              <a:gd name="connsiteY35" fmla="*/ 1082 h 12876"/>
              <a:gd name="connsiteX36" fmla="*/ 2270 w 10641"/>
              <a:gd name="connsiteY36" fmla="*/ 991 h 12876"/>
              <a:gd name="connsiteX37" fmla="*/ 2595 w 10641"/>
              <a:gd name="connsiteY37" fmla="*/ 946 h 12876"/>
              <a:gd name="connsiteX38" fmla="*/ 2811 w 10641"/>
              <a:gd name="connsiteY38" fmla="*/ 901 h 12876"/>
              <a:gd name="connsiteX39" fmla="*/ 3027 w 10641"/>
              <a:gd name="connsiteY39" fmla="*/ 946 h 12876"/>
              <a:gd name="connsiteX40" fmla="*/ 3243 w 10641"/>
              <a:gd name="connsiteY40" fmla="*/ 991 h 12876"/>
              <a:gd name="connsiteX41" fmla="*/ 3730 w 10641"/>
              <a:gd name="connsiteY41" fmla="*/ 1218 h 12876"/>
              <a:gd name="connsiteX42" fmla="*/ 4216 w 10641"/>
              <a:gd name="connsiteY42" fmla="*/ 1399 h 12876"/>
              <a:gd name="connsiteX43" fmla="*/ 4973 w 10641"/>
              <a:gd name="connsiteY43" fmla="*/ 1670 h 12876"/>
              <a:gd name="connsiteX44" fmla="*/ 5405 w 10641"/>
              <a:gd name="connsiteY44" fmla="*/ 1761 h 12876"/>
              <a:gd name="connsiteX45" fmla="*/ 5892 w 10641"/>
              <a:gd name="connsiteY45" fmla="*/ 1806 h 12876"/>
              <a:gd name="connsiteX46" fmla="*/ 6541 w 10641"/>
              <a:gd name="connsiteY46" fmla="*/ 1896 h 12876"/>
              <a:gd name="connsiteX47" fmla="*/ 7189 w 10641"/>
              <a:gd name="connsiteY47" fmla="*/ 1896 h 12876"/>
              <a:gd name="connsiteX48" fmla="*/ 10539 w 10641"/>
              <a:gd name="connsiteY48" fmla="*/ 0 h 12876"/>
              <a:gd name="connsiteX49" fmla="*/ 10539 w 10641"/>
              <a:gd name="connsiteY49" fmla="*/ 901 h 12876"/>
              <a:gd name="connsiteX50" fmla="*/ 8649 w 10641"/>
              <a:gd name="connsiteY50" fmla="*/ 3887 h 12876"/>
              <a:gd name="connsiteX51" fmla="*/ 10539 w 10641"/>
              <a:gd name="connsiteY51" fmla="*/ 1622 h 12876"/>
              <a:gd name="connsiteX52" fmla="*/ 10539 w 10641"/>
              <a:gd name="connsiteY52" fmla="*/ 2342 h 12876"/>
              <a:gd name="connsiteX53" fmla="*/ 10550 w 10641"/>
              <a:gd name="connsiteY53" fmla="*/ 2342 h 12876"/>
              <a:gd name="connsiteX54" fmla="*/ 10641 w 10641"/>
              <a:gd name="connsiteY54" fmla="*/ 3619 h 12876"/>
              <a:gd name="connsiteX55" fmla="*/ 9838 w 10641"/>
              <a:gd name="connsiteY55" fmla="*/ 6467 h 12876"/>
              <a:gd name="connsiteX56" fmla="*/ 10000 w 10641"/>
              <a:gd name="connsiteY56" fmla="*/ 7553 h 12876"/>
              <a:gd name="connsiteX57" fmla="*/ 10000 w 10641"/>
              <a:gd name="connsiteY57" fmla="*/ 7553 h 12876"/>
              <a:gd name="connsiteX58" fmla="*/ 10000 w 10641"/>
              <a:gd name="connsiteY58" fmla="*/ 7553 h 12876"/>
              <a:gd name="connsiteX0" fmla="*/ 10000 w 10641"/>
              <a:gd name="connsiteY0" fmla="*/ 7553 h 12876"/>
              <a:gd name="connsiteX1" fmla="*/ 10000 w 10641"/>
              <a:gd name="connsiteY1" fmla="*/ 7553 h 12876"/>
              <a:gd name="connsiteX2" fmla="*/ 10000 w 10641"/>
              <a:gd name="connsiteY2" fmla="*/ 7915 h 12876"/>
              <a:gd name="connsiteX3" fmla="*/ 9892 w 10641"/>
              <a:gd name="connsiteY3" fmla="*/ 8277 h 12876"/>
              <a:gd name="connsiteX4" fmla="*/ 9730 w 10641"/>
              <a:gd name="connsiteY4" fmla="*/ 8548 h 12876"/>
              <a:gd name="connsiteX5" fmla="*/ 9568 w 10641"/>
              <a:gd name="connsiteY5" fmla="*/ 8820 h 12876"/>
              <a:gd name="connsiteX6" fmla="*/ 9405 w 10641"/>
              <a:gd name="connsiteY6" fmla="*/ 9046 h 12876"/>
              <a:gd name="connsiteX7" fmla="*/ 9135 w 10641"/>
              <a:gd name="connsiteY7" fmla="*/ 9227 h 12876"/>
              <a:gd name="connsiteX8" fmla="*/ 10641 w 10641"/>
              <a:gd name="connsiteY8" fmla="*/ 12876 h 12876"/>
              <a:gd name="connsiteX9" fmla="*/ 8000 w 10641"/>
              <a:gd name="connsiteY9" fmla="*/ 9770 h 12876"/>
              <a:gd name="connsiteX10" fmla="*/ 8912 w 10641"/>
              <a:gd name="connsiteY10" fmla="*/ 11712 h 12876"/>
              <a:gd name="connsiteX11" fmla="*/ 6811 w 10641"/>
              <a:gd name="connsiteY11" fmla="*/ 10268 h 12876"/>
              <a:gd name="connsiteX12" fmla="*/ 6378 w 10641"/>
              <a:gd name="connsiteY12" fmla="*/ 10584 h 12876"/>
              <a:gd name="connsiteX13" fmla="*/ 6378 w 10641"/>
              <a:gd name="connsiteY13" fmla="*/ 10584 h 12876"/>
              <a:gd name="connsiteX14" fmla="*/ 6000 w 10641"/>
              <a:gd name="connsiteY14" fmla="*/ 10901 h 12876"/>
              <a:gd name="connsiteX15" fmla="*/ 6000 w 10641"/>
              <a:gd name="connsiteY15" fmla="*/ 10901 h 12876"/>
              <a:gd name="connsiteX16" fmla="*/ 6000 w 10641"/>
              <a:gd name="connsiteY16" fmla="*/ 10901 h 12876"/>
              <a:gd name="connsiteX17" fmla="*/ 8912 w 10641"/>
              <a:gd name="connsiteY17" fmla="*/ 12876 h 12876"/>
              <a:gd name="connsiteX18" fmla="*/ 2128 w 10641"/>
              <a:gd name="connsiteY18" fmla="*/ 11712 h 12876"/>
              <a:gd name="connsiteX19" fmla="*/ 1317 w 10641"/>
              <a:gd name="connsiteY19" fmla="*/ 10901 h 12876"/>
              <a:gd name="connsiteX20" fmla="*/ 0 w 10641"/>
              <a:gd name="connsiteY20" fmla="*/ 9099 h 12876"/>
              <a:gd name="connsiteX21" fmla="*/ 1568 w 10641"/>
              <a:gd name="connsiteY21" fmla="*/ 5381 h 12876"/>
              <a:gd name="connsiteX22" fmla="*/ 865 w 10641"/>
              <a:gd name="connsiteY22" fmla="*/ 4340 h 12876"/>
              <a:gd name="connsiteX23" fmla="*/ 216 w 10641"/>
              <a:gd name="connsiteY23" fmla="*/ 3209 h 12876"/>
              <a:gd name="connsiteX24" fmla="*/ 216 w 10641"/>
              <a:gd name="connsiteY24" fmla="*/ 3209 h 12876"/>
              <a:gd name="connsiteX25" fmla="*/ 54 w 10641"/>
              <a:gd name="connsiteY25" fmla="*/ 2666 h 12876"/>
              <a:gd name="connsiteX26" fmla="*/ 0 w 10641"/>
              <a:gd name="connsiteY26" fmla="*/ 2304 h 12876"/>
              <a:gd name="connsiteX27" fmla="*/ 54 w 10641"/>
              <a:gd name="connsiteY27" fmla="*/ 2123 h 12876"/>
              <a:gd name="connsiteX28" fmla="*/ 108 w 10641"/>
              <a:gd name="connsiteY28" fmla="*/ 1987 h 12876"/>
              <a:gd name="connsiteX29" fmla="*/ 324 w 10641"/>
              <a:gd name="connsiteY29" fmla="*/ 1761 h 12876"/>
              <a:gd name="connsiteX30" fmla="*/ 541 w 10641"/>
              <a:gd name="connsiteY30" fmla="*/ 1670 h 12876"/>
              <a:gd name="connsiteX31" fmla="*/ 919 w 10641"/>
              <a:gd name="connsiteY31" fmla="*/ 1489 h 12876"/>
              <a:gd name="connsiteX32" fmla="*/ 1297 w 10641"/>
              <a:gd name="connsiteY32" fmla="*/ 1399 h 12876"/>
              <a:gd name="connsiteX33" fmla="*/ 1676 w 10641"/>
              <a:gd name="connsiteY33" fmla="*/ 1263 h 12876"/>
              <a:gd name="connsiteX34" fmla="*/ 1676 w 10641"/>
              <a:gd name="connsiteY34" fmla="*/ 1263 h 12876"/>
              <a:gd name="connsiteX35" fmla="*/ 2000 w 10641"/>
              <a:gd name="connsiteY35" fmla="*/ 1082 h 12876"/>
              <a:gd name="connsiteX36" fmla="*/ 2270 w 10641"/>
              <a:gd name="connsiteY36" fmla="*/ 991 h 12876"/>
              <a:gd name="connsiteX37" fmla="*/ 2595 w 10641"/>
              <a:gd name="connsiteY37" fmla="*/ 946 h 12876"/>
              <a:gd name="connsiteX38" fmla="*/ 2811 w 10641"/>
              <a:gd name="connsiteY38" fmla="*/ 901 h 12876"/>
              <a:gd name="connsiteX39" fmla="*/ 3027 w 10641"/>
              <a:gd name="connsiteY39" fmla="*/ 946 h 12876"/>
              <a:gd name="connsiteX40" fmla="*/ 3243 w 10641"/>
              <a:gd name="connsiteY40" fmla="*/ 991 h 12876"/>
              <a:gd name="connsiteX41" fmla="*/ 3730 w 10641"/>
              <a:gd name="connsiteY41" fmla="*/ 1218 h 12876"/>
              <a:gd name="connsiteX42" fmla="*/ 4216 w 10641"/>
              <a:gd name="connsiteY42" fmla="*/ 1399 h 12876"/>
              <a:gd name="connsiteX43" fmla="*/ 4973 w 10641"/>
              <a:gd name="connsiteY43" fmla="*/ 1670 h 12876"/>
              <a:gd name="connsiteX44" fmla="*/ 5405 w 10641"/>
              <a:gd name="connsiteY44" fmla="*/ 1761 h 12876"/>
              <a:gd name="connsiteX45" fmla="*/ 5892 w 10641"/>
              <a:gd name="connsiteY45" fmla="*/ 1806 h 12876"/>
              <a:gd name="connsiteX46" fmla="*/ 6541 w 10641"/>
              <a:gd name="connsiteY46" fmla="*/ 1896 h 12876"/>
              <a:gd name="connsiteX47" fmla="*/ 7189 w 10641"/>
              <a:gd name="connsiteY47" fmla="*/ 1896 h 12876"/>
              <a:gd name="connsiteX48" fmla="*/ 10539 w 10641"/>
              <a:gd name="connsiteY48" fmla="*/ 0 h 12876"/>
              <a:gd name="connsiteX49" fmla="*/ 10539 w 10641"/>
              <a:gd name="connsiteY49" fmla="*/ 901 h 12876"/>
              <a:gd name="connsiteX50" fmla="*/ 8649 w 10641"/>
              <a:gd name="connsiteY50" fmla="*/ 3887 h 12876"/>
              <a:gd name="connsiteX51" fmla="*/ 10539 w 10641"/>
              <a:gd name="connsiteY51" fmla="*/ 1622 h 12876"/>
              <a:gd name="connsiteX52" fmla="*/ 10539 w 10641"/>
              <a:gd name="connsiteY52" fmla="*/ 2342 h 12876"/>
              <a:gd name="connsiteX53" fmla="*/ 10550 w 10641"/>
              <a:gd name="connsiteY53" fmla="*/ 2342 h 12876"/>
              <a:gd name="connsiteX54" fmla="*/ 10641 w 10641"/>
              <a:gd name="connsiteY54" fmla="*/ 3619 h 12876"/>
              <a:gd name="connsiteX55" fmla="*/ 9838 w 10641"/>
              <a:gd name="connsiteY55" fmla="*/ 6467 h 12876"/>
              <a:gd name="connsiteX56" fmla="*/ 10000 w 10641"/>
              <a:gd name="connsiteY56" fmla="*/ 7553 h 12876"/>
              <a:gd name="connsiteX57" fmla="*/ 10000 w 10641"/>
              <a:gd name="connsiteY57" fmla="*/ 7553 h 12876"/>
              <a:gd name="connsiteX58" fmla="*/ 10000 w 10641"/>
              <a:gd name="connsiteY58" fmla="*/ 7553 h 12876"/>
              <a:gd name="connsiteX0" fmla="*/ 10000 w 10641"/>
              <a:gd name="connsiteY0" fmla="*/ 7553 h 12876"/>
              <a:gd name="connsiteX1" fmla="*/ 10000 w 10641"/>
              <a:gd name="connsiteY1" fmla="*/ 7553 h 12876"/>
              <a:gd name="connsiteX2" fmla="*/ 10000 w 10641"/>
              <a:gd name="connsiteY2" fmla="*/ 7915 h 12876"/>
              <a:gd name="connsiteX3" fmla="*/ 9892 w 10641"/>
              <a:gd name="connsiteY3" fmla="*/ 8277 h 12876"/>
              <a:gd name="connsiteX4" fmla="*/ 9730 w 10641"/>
              <a:gd name="connsiteY4" fmla="*/ 8548 h 12876"/>
              <a:gd name="connsiteX5" fmla="*/ 9568 w 10641"/>
              <a:gd name="connsiteY5" fmla="*/ 8820 h 12876"/>
              <a:gd name="connsiteX6" fmla="*/ 9405 w 10641"/>
              <a:gd name="connsiteY6" fmla="*/ 9046 h 12876"/>
              <a:gd name="connsiteX7" fmla="*/ 10539 w 10641"/>
              <a:gd name="connsiteY7" fmla="*/ 10901 h 12876"/>
              <a:gd name="connsiteX8" fmla="*/ 10641 w 10641"/>
              <a:gd name="connsiteY8" fmla="*/ 12876 h 12876"/>
              <a:gd name="connsiteX9" fmla="*/ 8000 w 10641"/>
              <a:gd name="connsiteY9" fmla="*/ 9770 h 12876"/>
              <a:gd name="connsiteX10" fmla="*/ 8912 w 10641"/>
              <a:gd name="connsiteY10" fmla="*/ 11712 h 12876"/>
              <a:gd name="connsiteX11" fmla="*/ 6811 w 10641"/>
              <a:gd name="connsiteY11" fmla="*/ 10268 h 12876"/>
              <a:gd name="connsiteX12" fmla="*/ 6378 w 10641"/>
              <a:gd name="connsiteY12" fmla="*/ 10584 h 12876"/>
              <a:gd name="connsiteX13" fmla="*/ 6378 w 10641"/>
              <a:gd name="connsiteY13" fmla="*/ 10584 h 12876"/>
              <a:gd name="connsiteX14" fmla="*/ 6000 w 10641"/>
              <a:gd name="connsiteY14" fmla="*/ 10901 h 12876"/>
              <a:gd name="connsiteX15" fmla="*/ 6000 w 10641"/>
              <a:gd name="connsiteY15" fmla="*/ 10901 h 12876"/>
              <a:gd name="connsiteX16" fmla="*/ 6000 w 10641"/>
              <a:gd name="connsiteY16" fmla="*/ 10901 h 12876"/>
              <a:gd name="connsiteX17" fmla="*/ 8912 w 10641"/>
              <a:gd name="connsiteY17" fmla="*/ 12876 h 12876"/>
              <a:gd name="connsiteX18" fmla="*/ 2128 w 10641"/>
              <a:gd name="connsiteY18" fmla="*/ 11712 h 12876"/>
              <a:gd name="connsiteX19" fmla="*/ 1317 w 10641"/>
              <a:gd name="connsiteY19" fmla="*/ 10901 h 12876"/>
              <a:gd name="connsiteX20" fmla="*/ 0 w 10641"/>
              <a:gd name="connsiteY20" fmla="*/ 9099 h 12876"/>
              <a:gd name="connsiteX21" fmla="*/ 1568 w 10641"/>
              <a:gd name="connsiteY21" fmla="*/ 5381 h 12876"/>
              <a:gd name="connsiteX22" fmla="*/ 865 w 10641"/>
              <a:gd name="connsiteY22" fmla="*/ 4340 h 12876"/>
              <a:gd name="connsiteX23" fmla="*/ 216 w 10641"/>
              <a:gd name="connsiteY23" fmla="*/ 3209 h 12876"/>
              <a:gd name="connsiteX24" fmla="*/ 216 w 10641"/>
              <a:gd name="connsiteY24" fmla="*/ 3209 h 12876"/>
              <a:gd name="connsiteX25" fmla="*/ 54 w 10641"/>
              <a:gd name="connsiteY25" fmla="*/ 2666 h 12876"/>
              <a:gd name="connsiteX26" fmla="*/ 0 w 10641"/>
              <a:gd name="connsiteY26" fmla="*/ 2304 h 12876"/>
              <a:gd name="connsiteX27" fmla="*/ 54 w 10641"/>
              <a:gd name="connsiteY27" fmla="*/ 2123 h 12876"/>
              <a:gd name="connsiteX28" fmla="*/ 108 w 10641"/>
              <a:gd name="connsiteY28" fmla="*/ 1987 h 12876"/>
              <a:gd name="connsiteX29" fmla="*/ 324 w 10641"/>
              <a:gd name="connsiteY29" fmla="*/ 1761 h 12876"/>
              <a:gd name="connsiteX30" fmla="*/ 541 w 10641"/>
              <a:gd name="connsiteY30" fmla="*/ 1670 h 12876"/>
              <a:gd name="connsiteX31" fmla="*/ 919 w 10641"/>
              <a:gd name="connsiteY31" fmla="*/ 1489 h 12876"/>
              <a:gd name="connsiteX32" fmla="*/ 1297 w 10641"/>
              <a:gd name="connsiteY32" fmla="*/ 1399 h 12876"/>
              <a:gd name="connsiteX33" fmla="*/ 1676 w 10641"/>
              <a:gd name="connsiteY33" fmla="*/ 1263 h 12876"/>
              <a:gd name="connsiteX34" fmla="*/ 1676 w 10641"/>
              <a:gd name="connsiteY34" fmla="*/ 1263 h 12876"/>
              <a:gd name="connsiteX35" fmla="*/ 2000 w 10641"/>
              <a:gd name="connsiteY35" fmla="*/ 1082 h 12876"/>
              <a:gd name="connsiteX36" fmla="*/ 2270 w 10641"/>
              <a:gd name="connsiteY36" fmla="*/ 991 h 12876"/>
              <a:gd name="connsiteX37" fmla="*/ 2595 w 10641"/>
              <a:gd name="connsiteY37" fmla="*/ 946 h 12876"/>
              <a:gd name="connsiteX38" fmla="*/ 2811 w 10641"/>
              <a:gd name="connsiteY38" fmla="*/ 901 h 12876"/>
              <a:gd name="connsiteX39" fmla="*/ 3027 w 10641"/>
              <a:gd name="connsiteY39" fmla="*/ 946 h 12876"/>
              <a:gd name="connsiteX40" fmla="*/ 3243 w 10641"/>
              <a:gd name="connsiteY40" fmla="*/ 991 h 12876"/>
              <a:gd name="connsiteX41" fmla="*/ 3730 w 10641"/>
              <a:gd name="connsiteY41" fmla="*/ 1218 h 12876"/>
              <a:gd name="connsiteX42" fmla="*/ 4216 w 10641"/>
              <a:gd name="connsiteY42" fmla="*/ 1399 h 12876"/>
              <a:gd name="connsiteX43" fmla="*/ 4973 w 10641"/>
              <a:gd name="connsiteY43" fmla="*/ 1670 h 12876"/>
              <a:gd name="connsiteX44" fmla="*/ 5405 w 10641"/>
              <a:gd name="connsiteY44" fmla="*/ 1761 h 12876"/>
              <a:gd name="connsiteX45" fmla="*/ 5892 w 10641"/>
              <a:gd name="connsiteY45" fmla="*/ 1806 h 12876"/>
              <a:gd name="connsiteX46" fmla="*/ 6541 w 10641"/>
              <a:gd name="connsiteY46" fmla="*/ 1896 h 12876"/>
              <a:gd name="connsiteX47" fmla="*/ 7189 w 10641"/>
              <a:gd name="connsiteY47" fmla="*/ 1896 h 12876"/>
              <a:gd name="connsiteX48" fmla="*/ 10539 w 10641"/>
              <a:gd name="connsiteY48" fmla="*/ 0 h 12876"/>
              <a:gd name="connsiteX49" fmla="*/ 10539 w 10641"/>
              <a:gd name="connsiteY49" fmla="*/ 901 h 12876"/>
              <a:gd name="connsiteX50" fmla="*/ 8649 w 10641"/>
              <a:gd name="connsiteY50" fmla="*/ 3887 h 12876"/>
              <a:gd name="connsiteX51" fmla="*/ 10539 w 10641"/>
              <a:gd name="connsiteY51" fmla="*/ 1622 h 12876"/>
              <a:gd name="connsiteX52" fmla="*/ 10539 w 10641"/>
              <a:gd name="connsiteY52" fmla="*/ 2342 h 12876"/>
              <a:gd name="connsiteX53" fmla="*/ 10550 w 10641"/>
              <a:gd name="connsiteY53" fmla="*/ 2342 h 12876"/>
              <a:gd name="connsiteX54" fmla="*/ 10641 w 10641"/>
              <a:gd name="connsiteY54" fmla="*/ 3619 h 12876"/>
              <a:gd name="connsiteX55" fmla="*/ 9838 w 10641"/>
              <a:gd name="connsiteY55" fmla="*/ 6467 h 12876"/>
              <a:gd name="connsiteX56" fmla="*/ 10000 w 10641"/>
              <a:gd name="connsiteY56" fmla="*/ 7553 h 12876"/>
              <a:gd name="connsiteX57" fmla="*/ 10000 w 10641"/>
              <a:gd name="connsiteY57" fmla="*/ 7553 h 12876"/>
              <a:gd name="connsiteX58" fmla="*/ 10000 w 10641"/>
              <a:gd name="connsiteY58" fmla="*/ 7553 h 12876"/>
              <a:gd name="connsiteX0" fmla="*/ 10000 w 10641"/>
              <a:gd name="connsiteY0" fmla="*/ 7553 h 12876"/>
              <a:gd name="connsiteX1" fmla="*/ 10000 w 10641"/>
              <a:gd name="connsiteY1" fmla="*/ 7553 h 12876"/>
              <a:gd name="connsiteX2" fmla="*/ 10000 w 10641"/>
              <a:gd name="connsiteY2" fmla="*/ 7915 h 12876"/>
              <a:gd name="connsiteX3" fmla="*/ 9892 w 10641"/>
              <a:gd name="connsiteY3" fmla="*/ 8277 h 12876"/>
              <a:gd name="connsiteX4" fmla="*/ 9730 w 10641"/>
              <a:gd name="connsiteY4" fmla="*/ 8548 h 12876"/>
              <a:gd name="connsiteX5" fmla="*/ 9568 w 10641"/>
              <a:gd name="connsiteY5" fmla="*/ 8820 h 12876"/>
              <a:gd name="connsiteX6" fmla="*/ 9405 w 10641"/>
              <a:gd name="connsiteY6" fmla="*/ 9046 h 12876"/>
              <a:gd name="connsiteX7" fmla="*/ 10539 w 10641"/>
              <a:gd name="connsiteY7" fmla="*/ 10901 h 12876"/>
              <a:gd name="connsiteX8" fmla="*/ 10641 w 10641"/>
              <a:gd name="connsiteY8" fmla="*/ 12876 h 12876"/>
              <a:gd name="connsiteX9" fmla="*/ 8000 w 10641"/>
              <a:gd name="connsiteY9" fmla="*/ 9770 h 12876"/>
              <a:gd name="connsiteX10" fmla="*/ 8912 w 10641"/>
              <a:gd name="connsiteY10" fmla="*/ 11712 h 12876"/>
              <a:gd name="connsiteX11" fmla="*/ 8912 w 10641"/>
              <a:gd name="connsiteY11" fmla="*/ 11712 h 12876"/>
              <a:gd name="connsiteX12" fmla="*/ 6378 w 10641"/>
              <a:gd name="connsiteY12" fmla="*/ 10584 h 12876"/>
              <a:gd name="connsiteX13" fmla="*/ 6378 w 10641"/>
              <a:gd name="connsiteY13" fmla="*/ 10584 h 12876"/>
              <a:gd name="connsiteX14" fmla="*/ 6000 w 10641"/>
              <a:gd name="connsiteY14" fmla="*/ 10901 h 12876"/>
              <a:gd name="connsiteX15" fmla="*/ 6000 w 10641"/>
              <a:gd name="connsiteY15" fmla="*/ 10901 h 12876"/>
              <a:gd name="connsiteX16" fmla="*/ 6000 w 10641"/>
              <a:gd name="connsiteY16" fmla="*/ 10901 h 12876"/>
              <a:gd name="connsiteX17" fmla="*/ 8912 w 10641"/>
              <a:gd name="connsiteY17" fmla="*/ 12876 h 12876"/>
              <a:gd name="connsiteX18" fmla="*/ 2128 w 10641"/>
              <a:gd name="connsiteY18" fmla="*/ 11712 h 12876"/>
              <a:gd name="connsiteX19" fmla="*/ 1317 w 10641"/>
              <a:gd name="connsiteY19" fmla="*/ 10901 h 12876"/>
              <a:gd name="connsiteX20" fmla="*/ 0 w 10641"/>
              <a:gd name="connsiteY20" fmla="*/ 9099 h 12876"/>
              <a:gd name="connsiteX21" fmla="*/ 1568 w 10641"/>
              <a:gd name="connsiteY21" fmla="*/ 5381 h 12876"/>
              <a:gd name="connsiteX22" fmla="*/ 865 w 10641"/>
              <a:gd name="connsiteY22" fmla="*/ 4340 h 12876"/>
              <a:gd name="connsiteX23" fmla="*/ 216 w 10641"/>
              <a:gd name="connsiteY23" fmla="*/ 3209 h 12876"/>
              <a:gd name="connsiteX24" fmla="*/ 216 w 10641"/>
              <a:gd name="connsiteY24" fmla="*/ 3209 h 12876"/>
              <a:gd name="connsiteX25" fmla="*/ 54 w 10641"/>
              <a:gd name="connsiteY25" fmla="*/ 2666 h 12876"/>
              <a:gd name="connsiteX26" fmla="*/ 0 w 10641"/>
              <a:gd name="connsiteY26" fmla="*/ 2304 h 12876"/>
              <a:gd name="connsiteX27" fmla="*/ 54 w 10641"/>
              <a:gd name="connsiteY27" fmla="*/ 2123 h 12876"/>
              <a:gd name="connsiteX28" fmla="*/ 108 w 10641"/>
              <a:gd name="connsiteY28" fmla="*/ 1987 h 12876"/>
              <a:gd name="connsiteX29" fmla="*/ 324 w 10641"/>
              <a:gd name="connsiteY29" fmla="*/ 1761 h 12876"/>
              <a:gd name="connsiteX30" fmla="*/ 541 w 10641"/>
              <a:gd name="connsiteY30" fmla="*/ 1670 h 12876"/>
              <a:gd name="connsiteX31" fmla="*/ 919 w 10641"/>
              <a:gd name="connsiteY31" fmla="*/ 1489 h 12876"/>
              <a:gd name="connsiteX32" fmla="*/ 1297 w 10641"/>
              <a:gd name="connsiteY32" fmla="*/ 1399 h 12876"/>
              <a:gd name="connsiteX33" fmla="*/ 1676 w 10641"/>
              <a:gd name="connsiteY33" fmla="*/ 1263 h 12876"/>
              <a:gd name="connsiteX34" fmla="*/ 1676 w 10641"/>
              <a:gd name="connsiteY34" fmla="*/ 1263 h 12876"/>
              <a:gd name="connsiteX35" fmla="*/ 2000 w 10641"/>
              <a:gd name="connsiteY35" fmla="*/ 1082 h 12876"/>
              <a:gd name="connsiteX36" fmla="*/ 2270 w 10641"/>
              <a:gd name="connsiteY36" fmla="*/ 991 h 12876"/>
              <a:gd name="connsiteX37" fmla="*/ 2595 w 10641"/>
              <a:gd name="connsiteY37" fmla="*/ 946 h 12876"/>
              <a:gd name="connsiteX38" fmla="*/ 2811 w 10641"/>
              <a:gd name="connsiteY38" fmla="*/ 901 h 12876"/>
              <a:gd name="connsiteX39" fmla="*/ 3027 w 10641"/>
              <a:gd name="connsiteY39" fmla="*/ 946 h 12876"/>
              <a:gd name="connsiteX40" fmla="*/ 3243 w 10641"/>
              <a:gd name="connsiteY40" fmla="*/ 991 h 12876"/>
              <a:gd name="connsiteX41" fmla="*/ 3730 w 10641"/>
              <a:gd name="connsiteY41" fmla="*/ 1218 h 12876"/>
              <a:gd name="connsiteX42" fmla="*/ 4216 w 10641"/>
              <a:gd name="connsiteY42" fmla="*/ 1399 h 12876"/>
              <a:gd name="connsiteX43" fmla="*/ 4973 w 10641"/>
              <a:gd name="connsiteY43" fmla="*/ 1670 h 12876"/>
              <a:gd name="connsiteX44" fmla="*/ 5405 w 10641"/>
              <a:gd name="connsiteY44" fmla="*/ 1761 h 12876"/>
              <a:gd name="connsiteX45" fmla="*/ 5892 w 10641"/>
              <a:gd name="connsiteY45" fmla="*/ 1806 h 12876"/>
              <a:gd name="connsiteX46" fmla="*/ 6541 w 10641"/>
              <a:gd name="connsiteY46" fmla="*/ 1896 h 12876"/>
              <a:gd name="connsiteX47" fmla="*/ 7189 w 10641"/>
              <a:gd name="connsiteY47" fmla="*/ 1896 h 12876"/>
              <a:gd name="connsiteX48" fmla="*/ 10539 w 10641"/>
              <a:gd name="connsiteY48" fmla="*/ 0 h 12876"/>
              <a:gd name="connsiteX49" fmla="*/ 10539 w 10641"/>
              <a:gd name="connsiteY49" fmla="*/ 901 h 12876"/>
              <a:gd name="connsiteX50" fmla="*/ 8649 w 10641"/>
              <a:gd name="connsiteY50" fmla="*/ 3887 h 12876"/>
              <a:gd name="connsiteX51" fmla="*/ 10539 w 10641"/>
              <a:gd name="connsiteY51" fmla="*/ 1622 h 12876"/>
              <a:gd name="connsiteX52" fmla="*/ 10539 w 10641"/>
              <a:gd name="connsiteY52" fmla="*/ 2342 h 12876"/>
              <a:gd name="connsiteX53" fmla="*/ 10550 w 10641"/>
              <a:gd name="connsiteY53" fmla="*/ 2342 h 12876"/>
              <a:gd name="connsiteX54" fmla="*/ 10641 w 10641"/>
              <a:gd name="connsiteY54" fmla="*/ 3619 h 12876"/>
              <a:gd name="connsiteX55" fmla="*/ 9838 w 10641"/>
              <a:gd name="connsiteY55" fmla="*/ 6467 h 12876"/>
              <a:gd name="connsiteX56" fmla="*/ 10000 w 10641"/>
              <a:gd name="connsiteY56" fmla="*/ 7553 h 12876"/>
              <a:gd name="connsiteX57" fmla="*/ 10000 w 10641"/>
              <a:gd name="connsiteY57" fmla="*/ 7553 h 12876"/>
              <a:gd name="connsiteX58" fmla="*/ 10000 w 10641"/>
              <a:gd name="connsiteY58" fmla="*/ 7553 h 12876"/>
              <a:gd name="connsiteX0" fmla="*/ 10000 w 10641"/>
              <a:gd name="connsiteY0" fmla="*/ 7553 h 12876"/>
              <a:gd name="connsiteX1" fmla="*/ 10000 w 10641"/>
              <a:gd name="connsiteY1" fmla="*/ 7553 h 12876"/>
              <a:gd name="connsiteX2" fmla="*/ 10000 w 10641"/>
              <a:gd name="connsiteY2" fmla="*/ 7915 h 12876"/>
              <a:gd name="connsiteX3" fmla="*/ 9892 w 10641"/>
              <a:gd name="connsiteY3" fmla="*/ 8277 h 12876"/>
              <a:gd name="connsiteX4" fmla="*/ 9730 w 10641"/>
              <a:gd name="connsiteY4" fmla="*/ 8548 h 12876"/>
              <a:gd name="connsiteX5" fmla="*/ 9568 w 10641"/>
              <a:gd name="connsiteY5" fmla="*/ 8820 h 12876"/>
              <a:gd name="connsiteX6" fmla="*/ 9405 w 10641"/>
              <a:gd name="connsiteY6" fmla="*/ 9046 h 12876"/>
              <a:gd name="connsiteX7" fmla="*/ 10539 w 10641"/>
              <a:gd name="connsiteY7" fmla="*/ 10901 h 12876"/>
              <a:gd name="connsiteX8" fmla="*/ 10641 w 10641"/>
              <a:gd name="connsiteY8" fmla="*/ 12876 h 12876"/>
              <a:gd name="connsiteX9" fmla="*/ 8000 w 10641"/>
              <a:gd name="connsiteY9" fmla="*/ 9770 h 12876"/>
              <a:gd name="connsiteX10" fmla="*/ 8912 w 10641"/>
              <a:gd name="connsiteY10" fmla="*/ 11712 h 12876"/>
              <a:gd name="connsiteX11" fmla="*/ 8912 w 10641"/>
              <a:gd name="connsiteY11" fmla="*/ 11712 h 12876"/>
              <a:gd name="connsiteX12" fmla="*/ 6378 w 10641"/>
              <a:gd name="connsiteY12" fmla="*/ 10584 h 12876"/>
              <a:gd name="connsiteX13" fmla="*/ 6378 w 10641"/>
              <a:gd name="connsiteY13" fmla="*/ 10584 h 12876"/>
              <a:gd name="connsiteX14" fmla="*/ 6000 w 10641"/>
              <a:gd name="connsiteY14" fmla="*/ 10901 h 12876"/>
              <a:gd name="connsiteX15" fmla="*/ 6000 w 10641"/>
              <a:gd name="connsiteY15" fmla="*/ 10901 h 12876"/>
              <a:gd name="connsiteX16" fmla="*/ 6000 w 10641"/>
              <a:gd name="connsiteY16" fmla="*/ 10901 h 12876"/>
              <a:gd name="connsiteX17" fmla="*/ 5887 w 10641"/>
              <a:gd name="connsiteY17" fmla="*/ 10901 h 12876"/>
              <a:gd name="connsiteX18" fmla="*/ 2128 w 10641"/>
              <a:gd name="connsiteY18" fmla="*/ 11712 h 12876"/>
              <a:gd name="connsiteX19" fmla="*/ 1317 w 10641"/>
              <a:gd name="connsiteY19" fmla="*/ 10901 h 12876"/>
              <a:gd name="connsiteX20" fmla="*/ 0 w 10641"/>
              <a:gd name="connsiteY20" fmla="*/ 9099 h 12876"/>
              <a:gd name="connsiteX21" fmla="*/ 1568 w 10641"/>
              <a:gd name="connsiteY21" fmla="*/ 5381 h 12876"/>
              <a:gd name="connsiteX22" fmla="*/ 865 w 10641"/>
              <a:gd name="connsiteY22" fmla="*/ 4340 h 12876"/>
              <a:gd name="connsiteX23" fmla="*/ 216 w 10641"/>
              <a:gd name="connsiteY23" fmla="*/ 3209 h 12876"/>
              <a:gd name="connsiteX24" fmla="*/ 216 w 10641"/>
              <a:gd name="connsiteY24" fmla="*/ 3209 h 12876"/>
              <a:gd name="connsiteX25" fmla="*/ 54 w 10641"/>
              <a:gd name="connsiteY25" fmla="*/ 2666 h 12876"/>
              <a:gd name="connsiteX26" fmla="*/ 0 w 10641"/>
              <a:gd name="connsiteY26" fmla="*/ 2304 h 12876"/>
              <a:gd name="connsiteX27" fmla="*/ 54 w 10641"/>
              <a:gd name="connsiteY27" fmla="*/ 2123 h 12876"/>
              <a:gd name="connsiteX28" fmla="*/ 108 w 10641"/>
              <a:gd name="connsiteY28" fmla="*/ 1987 h 12876"/>
              <a:gd name="connsiteX29" fmla="*/ 324 w 10641"/>
              <a:gd name="connsiteY29" fmla="*/ 1761 h 12876"/>
              <a:gd name="connsiteX30" fmla="*/ 541 w 10641"/>
              <a:gd name="connsiteY30" fmla="*/ 1670 h 12876"/>
              <a:gd name="connsiteX31" fmla="*/ 919 w 10641"/>
              <a:gd name="connsiteY31" fmla="*/ 1489 h 12876"/>
              <a:gd name="connsiteX32" fmla="*/ 1297 w 10641"/>
              <a:gd name="connsiteY32" fmla="*/ 1399 h 12876"/>
              <a:gd name="connsiteX33" fmla="*/ 1676 w 10641"/>
              <a:gd name="connsiteY33" fmla="*/ 1263 h 12876"/>
              <a:gd name="connsiteX34" fmla="*/ 1676 w 10641"/>
              <a:gd name="connsiteY34" fmla="*/ 1263 h 12876"/>
              <a:gd name="connsiteX35" fmla="*/ 2000 w 10641"/>
              <a:gd name="connsiteY35" fmla="*/ 1082 h 12876"/>
              <a:gd name="connsiteX36" fmla="*/ 2270 w 10641"/>
              <a:gd name="connsiteY36" fmla="*/ 991 h 12876"/>
              <a:gd name="connsiteX37" fmla="*/ 2595 w 10641"/>
              <a:gd name="connsiteY37" fmla="*/ 946 h 12876"/>
              <a:gd name="connsiteX38" fmla="*/ 2811 w 10641"/>
              <a:gd name="connsiteY38" fmla="*/ 901 h 12876"/>
              <a:gd name="connsiteX39" fmla="*/ 3027 w 10641"/>
              <a:gd name="connsiteY39" fmla="*/ 946 h 12876"/>
              <a:gd name="connsiteX40" fmla="*/ 3243 w 10641"/>
              <a:gd name="connsiteY40" fmla="*/ 991 h 12876"/>
              <a:gd name="connsiteX41" fmla="*/ 3730 w 10641"/>
              <a:gd name="connsiteY41" fmla="*/ 1218 h 12876"/>
              <a:gd name="connsiteX42" fmla="*/ 4216 w 10641"/>
              <a:gd name="connsiteY42" fmla="*/ 1399 h 12876"/>
              <a:gd name="connsiteX43" fmla="*/ 4973 w 10641"/>
              <a:gd name="connsiteY43" fmla="*/ 1670 h 12876"/>
              <a:gd name="connsiteX44" fmla="*/ 5405 w 10641"/>
              <a:gd name="connsiteY44" fmla="*/ 1761 h 12876"/>
              <a:gd name="connsiteX45" fmla="*/ 5892 w 10641"/>
              <a:gd name="connsiteY45" fmla="*/ 1806 h 12876"/>
              <a:gd name="connsiteX46" fmla="*/ 6541 w 10641"/>
              <a:gd name="connsiteY46" fmla="*/ 1896 h 12876"/>
              <a:gd name="connsiteX47" fmla="*/ 7189 w 10641"/>
              <a:gd name="connsiteY47" fmla="*/ 1896 h 12876"/>
              <a:gd name="connsiteX48" fmla="*/ 10539 w 10641"/>
              <a:gd name="connsiteY48" fmla="*/ 0 h 12876"/>
              <a:gd name="connsiteX49" fmla="*/ 10539 w 10641"/>
              <a:gd name="connsiteY49" fmla="*/ 901 h 12876"/>
              <a:gd name="connsiteX50" fmla="*/ 8649 w 10641"/>
              <a:gd name="connsiteY50" fmla="*/ 3887 h 12876"/>
              <a:gd name="connsiteX51" fmla="*/ 10539 w 10641"/>
              <a:gd name="connsiteY51" fmla="*/ 1622 h 12876"/>
              <a:gd name="connsiteX52" fmla="*/ 10539 w 10641"/>
              <a:gd name="connsiteY52" fmla="*/ 2342 h 12876"/>
              <a:gd name="connsiteX53" fmla="*/ 10550 w 10641"/>
              <a:gd name="connsiteY53" fmla="*/ 2342 h 12876"/>
              <a:gd name="connsiteX54" fmla="*/ 10641 w 10641"/>
              <a:gd name="connsiteY54" fmla="*/ 3619 h 12876"/>
              <a:gd name="connsiteX55" fmla="*/ 9838 w 10641"/>
              <a:gd name="connsiteY55" fmla="*/ 6467 h 12876"/>
              <a:gd name="connsiteX56" fmla="*/ 10000 w 10641"/>
              <a:gd name="connsiteY56" fmla="*/ 7553 h 12876"/>
              <a:gd name="connsiteX57" fmla="*/ 10000 w 10641"/>
              <a:gd name="connsiteY57" fmla="*/ 7553 h 12876"/>
              <a:gd name="connsiteX58" fmla="*/ 10000 w 10641"/>
              <a:gd name="connsiteY58" fmla="*/ 7553 h 12876"/>
              <a:gd name="connsiteX0" fmla="*/ 10000 w 11926"/>
              <a:gd name="connsiteY0" fmla="*/ 7553 h 12876"/>
              <a:gd name="connsiteX1" fmla="*/ 10000 w 11926"/>
              <a:gd name="connsiteY1" fmla="*/ 7553 h 12876"/>
              <a:gd name="connsiteX2" fmla="*/ 10000 w 11926"/>
              <a:gd name="connsiteY2" fmla="*/ 7915 h 12876"/>
              <a:gd name="connsiteX3" fmla="*/ 9892 w 11926"/>
              <a:gd name="connsiteY3" fmla="*/ 8277 h 12876"/>
              <a:gd name="connsiteX4" fmla="*/ 9730 w 11926"/>
              <a:gd name="connsiteY4" fmla="*/ 8548 h 12876"/>
              <a:gd name="connsiteX5" fmla="*/ 9568 w 11926"/>
              <a:gd name="connsiteY5" fmla="*/ 8820 h 12876"/>
              <a:gd name="connsiteX6" fmla="*/ 9405 w 11926"/>
              <a:gd name="connsiteY6" fmla="*/ 9046 h 12876"/>
              <a:gd name="connsiteX7" fmla="*/ 10539 w 11926"/>
              <a:gd name="connsiteY7" fmla="*/ 10901 h 12876"/>
              <a:gd name="connsiteX8" fmla="*/ 10641 w 11926"/>
              <a:gd name="connsiteY8" fmla="*/ 12876 h 12876"/>
              <a:gd name="connsiteX9" fmla="*/ 8000 w 11926"/>
              <a:gd name="connsiteY9" fmla="*/ 9770 h 12876"/>
              <a:gd name="connsiteX10" fmla="*/ 8912 w 11926"/>
              <a:gd name="connsiteY10" fmla="*/ 11712 h 12876"/>
              <a:gd name="connsiteX11" fmla="*/ 8912 w 11926"/>
              <a:gd name="connsiteY11" fmla="*/ 11712 h 12876"/>
              <a:gd name="connsiteX12" fmla="*/ 6378 w 11926"/>
              <a:gd name="connsiteY12" fmla="*/ 10584 h 12876"/>
              <a:gd name="connsiteX13" fmla="*/ 6378 w 11926"/>
              <a:gd name="connsiteY13" fmla="*/ 10584 h 12876"/>
              <a:gd name="connsiteX14" fmla="*/ 6000 w 11926"/>
              <a:gd name="connsiteY14" fmla="*/ 10901 h 12876"/>
              <a:gd name="connsiteX15" fmla="*/ 6000 w 11926"/>
              <a:gd name="connsiteY15" fmla="*/ 10901 h 12876"/>
              <a:gd name="connsiteX16" fmla="*/ 6000 w 11926"/>
              <a:gd name="connsiteY16" fmla="*/ 10901 h 12876"/>
              <a:gd name="connsiteX17" fmla="*/ 5887 w 11926"/>
              <a:gd name="connsiteY17" fmla="*/ 10901 h 12876"/>
              <a:gd name="connsiteX18" fmla="*/ 2128 w 11926"/>
              <a:gd name="connsiteY18" fmla="*/ 11712 h 12876"/>
              <a:gd name="connsiteX19" fmla="*/ 1317 w 11926"/>
              <a:gd name="connsiteY19" fmla="*/ 10901 h 12876"/>
              <a:gd name="connsiteX20" fmla="*/ 0 w 11926"/>
              <a:gd name="connsiteY20" fmla="*/ 9099 h 12876"/>
              <a:gd name="connsiteX21" fmla="*/ 1568 w 11926"/>
              <a:gd name="connsiteY21" fmla="*/ 5381 h 12876"/>
              <a:gd name="connsiteX22" fmla="*/ 865 w 11926"/>
              <a:gd name="connsiteY22" fmla="*/ 4340 h 12876"/>
              <a:gd name="connsiteX23" fmla="*/ 216 w 11926"/>
              <a:gd name="connsiteY23" fmla="*/ 3209 h 12876"/>
              <a:gd name="connsiteX24" fmla="*/ 216 w 11926"/>
              <a:gd name="connsiteY24" fmla="*/ 3209 h 12876"/>
              <a:gd name="connsiteX25" fmla="*/ 54 w 11926"/>
              <a:gd name="connsiteY25" fmla="*/ 2666 h 12876"/>
              <a:gd name="connsiteX26" fmla="*/ 0 w 11926"/>
              <a:gd name="connsiteY26" fmla="*/ 2304 h 12876"/>
              <a:gd name="connsiteX27" fmla="*/ 54 w 11926"/>
              <a:gd name="connsiteY27" fmla="*/ 2123 h 12876"/>
              <a:gd name="connsiteX28" fmla="*/ 108 w 11926"/>
              <a:gd name="connsiteY28" fmla="*/ 1987 h 12876"/>
              <a:gd name="connsiteX29" fmla="*/ 324 w 11926"/>
              <a:gd name="connsiteY29" fmla="*/ 1761 h 12876"/>
              <a:gd name="connsiteX30" fmla="*/ 541 w 11926"/>
              <a:gd name="connsiteY30" fmla="*/ 1670 h 12876"/>
              <a:gd name="connsiteX31" fmla="*/ 919 w 11926"/>
              <a:gd name="connsiteY31" fmla="*/ 1489 h 12876"/>
              <a:gd name="connsiteX32" fmla="*/ 1297 w 11926"/>
              <a:gd name="connsiteY32" fmla="*/ 1399 h 12876"/>
              <a:gd name="connsiteX33" fmla="*/ 1676 w 11926"/>
              <a:gd name="connsiteY33" fmla="*/ 1263 h 12876"/>
              <a:gd name="connsiteX34" fmla="*/ 1676 w 11926"/>
              <a:gd name="connsiteY34" fmla="*/ 1263 h 12876"/>
              <a:gd name="connsiteX35" fmla="*/ 2000 w 11926"/>
              <a:gd name="connsiteY35" fmla="*/ 1082 h 12876"/>
              <a:gd name="connsiteX36" fmla="*/ 2270 w 11926"/>
              <a:gd name="connsiteY36" fmla="*/ 991 h 12876"/>
              <a:gd name="connsiteX37" fmla="*/ 2595 w 11926"/>
              <a:gd name="connsiteY37" fmla="*/ 946 h 12876"/>
              <a:gd name="connsiteX38" fmla="*/ 2811 w 11926"/>
              <a:gd name="connsiteY38" fmla="*/ 901 h 12876"/>
              <a:gd name="connsiteX39" fmla="*/ 3027 w 11926"/>
              <a:gd name="connsiteY39" fmla="*/ 946 h 12876"/>
              <a:gd name="connsiteX40" fmla="*/ 3243 w 11926"/>
              <a:gd name="connsiteY40" fmla="*/ 991 h 12876"/>
              <a:gd name="connsiteX41" fmla="*/ 3730 w 11926"/>
              <a:gd name="connsiteY41" fmla="*/ 1218 h 12876"/>
              <a:gd name="connsiteX42" fmla="*/ 4216 w 11926"/>
              <a:gd name="connsiteY42" fmla="*/ 1399 h 12876"/>
              <a:gd name="connsiteX43" fmla="*/ 4973 w 11926"/>
              <a:gd name="connsiteY43" fmla="*/ 1670 h 12876"/>
              <a:gd name="connsiteX44" fmla="*/ 5405 w 11926"/>
              <a:gd name="connsiteY44" fmla="*/ 1761 h 12876"/>
              <a:gd name="connsiteX45" fmla="*/ 5892 w 11926"/>
              <a:gd name="connsiteY45" fmla="*/ 1806 h 12876"/>
              <a:gd name="connsiteX46" fmla="*/ 6541 w 11926"/>
              <a:gd name="connsiteY46" fmla="*/ 1896 h 12876"/>
              <a:gd name="connsiteX47" fmla="*/ 7189 w 11926"/>
              <a:gd name="connsiteY47" fmla="*/ 1896 h 12876"/>
              <a:gd name="connsiteX48" fmla="*/ 10539 w 11926"/>
              <a:gd name="connsiteY48" fmla="*/ 0 h 12876"/>
              <a:gd name="connsiteX49" fmla="*/ 10539 w 11926"/>
              <a:gd name="connsiteY49" fmla="*/ 901 h 12876"/>
              <a:gd name="connsiteX50" fmla="*/ 11926 w 11926"/>
              <a:gd name="connsiteY50" fmla="*/ 1622 h 12876"/>
              <a:gd name="connsiteX51" fmla="*/ 10539 w 11926"/>
              <a:gd name="connsiteY51" fmla="*/ 1622 h 12876"/>
              <a:gd name="connsiteX52" fmla="*/ 10539 w 11926"/>
              <a:gd name="connsiteY52" fmla="*/ 2342 h 12876"/>
              <a:gd name="connsiteX53" fmla="*/ 10550 w 11926"/>
              <a:gd name="connsiteY53" fmla="*/ 2342 h 12876"/>
              <a:gd name="connsiteX54" fmla="*/ 10641 w 11926"/>
              <a:gd name="connsiteY54" fmla="*/ 3619 h 12876"/>
              <a:gd name="connsiteX55" fmla="*/ 9838 w 11926"/>
              <a:gd name="connsiteY55" fmla="*/ 6467 h 12876"/>
              <a:gd name="connsiteX56" fmla="*/ 10000 w 11926"/>
              <a:gd name="connsiteY56" fmla="*/ 7553 h 12876"/>
              <a:gd name="connsiteX57" fmla="*/ 10000 w 11926"/>
              <a:gd name="connsiteY57" fmla="*/ 7553 h 12876"/>
              <a:gd name="connsiteX58" fmla="*/ 10000 w 11926"/>
              <a:gd name="connsiteY58" fmla="*/ 7553 h 12876"/>
              <a:gd name="connsiteX0" fmla="*/ 10000 w 11926"/>
              <a:gd name="connsiteY0" fmla="*/ 7553 h 12876"/>
              <a:gd name="connsiteX1" fmla="*/ 10000 w 11926"/>
              <a:gd name="connsiteY1" fmla="*/ 7553 h 12876"/>
              <a:gd name="connsiteX2" fmla="*/ 10000 w 11926"/>
              <a:gd name="connsiteY2" fmla="*/ 7915 h 12876"/>
              <a:gd name="connsiteX3" fmla="*/ 9892 w 11926"/>
              <a:gd name="connsiteY3" fmla="*/ 8277 h 12876"/>
              <a:gd name="connsiteX4" fmla="*/ 9730 w 11926"/>
              <a:gd name="connsiteY4" fmla="*/ 8548 h 12876"/>
              <a:gd name="connsiteX5" fmla="*/ 9568 w 11926"/>
              <a:gd name="connsiteY5" fmla="*/ 8820 h 12876"/>
              <a:gd name="connsiteX6" fmla="*/ 9405 w 11926"/>
              <a:gd name="connsiteY6" fmla="*/ 9046 h 12876"/>
              <a:gd name="connsiteX7" fmla="*/ 10539 w 11926"/>
              <a:gd name="connsiteY7" fmla="*/ 10901 h 12876"/>
              <a:gd name="connsiteX8" fmla="*/ 10641 w 11926"/>
              <a:gd name="connsiteY8" fmla="*/ 12876 h 12876"/>
              <a:gd name="connsiteX9" fmla="*/ 8000 w 11926"/>
              <a:gd name="connsiteY9" fmla="*/ 9770 h 12876"/>
              <a:gd name="connsiteX10" fmla="*/ 8912 w 11926"/>
              <a:gd name="connsiteY10" fmla="*/ 11712 h 12876"/>
              <a:gd name="connsiteX11" fmla="*/ 8912 w 11926"/>
              <a:gd name="connsiteY11" fmla="*/ 11712 h 12876"/>
              <a:gd name="connsiteX12" fmla="*/ 6378 w 11926"/>
              <a:gd name="connsiteY12" fmla="*/ 10584 h 12876"/>
              <a:gd name="connsiteX13" fmla="*/ 6378 w 11926"/>
              <a:gd name="connsiteY13" fmla="*/ 10584 h 12876"/>
              <a:gd name="connsiteX14" fmla="*/ 6000 w 11926"/>
              <a:gd name="connsiteY14" fmla="*/ 10901 h 12876"/>
              <a:gd name="connsiteX15" fmla="*/ 6000 w 11926"/>
              <a:gd name="connsiteY15" fmla="*/ 10901 h 12876"/>
              <a:gd name="connsiteX16" fmla="*/ 6000 w 11926"/>
              <a:gd name="connsiteY16" fmla="*/ 10901 h 12876"/>
              <a:gd name="connsiteX17" fmla="*/ 5887 w 11926"/>
              <a:gd name="connsiteY17" fmla="*/ 10901 h 12876"/>
              <a:gd name="connsiteX18" fmla="*/ 0 w 11926"/>
              <a:gd name="connsiteY18" fmla="*/ 10901 h 12876"/>
              <a:gd name="connsiteX19" fmla="*/ 1317 w 11926"/>
              <a:gd name="connsiteY19" fmla="*/ 10901 h 12876"/>
              <a:gd name="connsiteX20" fmla="*/ 0 w 11926"/>
              <a:gd name="connsiteY20" fmla="*/ 9099 h 12876"/>
              <a:gd name="connsiteX21" fmla="*/ 1568 w 11926"/>
              <a:gd name="connsiteY21" fmla="*/ 5381 h 12876"/>
              <a:gd name="connsiteX22" fmla="*/ 865 w 11926"/>
              <a:gd name="connsiteY22" fmla="*/ 4340 h 12876"/>
              <a:gd name="connsiteX23" fmla="*/ 216 w 11926"/>
              <a:gd name="connsiteY23" fmla="*/ 3209 h 12876"/>
              <a:gd name="connsiteX24" fmla="*/ 216 w 11926"/>
              <a:gd name="connsiteY24" fmla="*/ 3209 h 12876"/>
              <a:gd name="connsiteX25" fmla="*/ 54 w 11926"/>
              <a:gd name="connsiteY25" fmla="*/ 2666 h 12876"/>
              <a:gd name="connsiteX26" fmla="*/ 0 w 11926"/>
              <a:gd name="connsiteY26" fmla="*/ 2304 h 12876"/>
              <a:gd name="connsiteX27" fmla="*/ 54 w 11926"/>
              <a:gd name="connsiteY27" fmla="*/ 2123 h 12876"/>
              <a:gd name="connsiteX28" fmla="*/ 108 w 11926"/>
              <a:gd name="connsiteY28" fmla="*/ 1987 h 12876"/>
              <a:gd name="connsiteX29" fmla="*/ 324 w 11926"/>
              <a:gd name="connsiteY29" fmla="*/ 1761 h 12876"/>
              <a:gd name="connsiteX30" fmla="*/ 541 w 11926"/>
              <a:gd name="connsiteY30" fmla="*/ 1670 h 12876"/>
              <a:gd name="connsiteX31" fmla="*/ 919 w 11926"/>
              <a:gd name="connsiteY31" fmla="*/ 1489 h 12876"/>
              <a:gd name="connsiteX32" fmla="*/ 1297 w 11926"/>
              <a:gd name="connsiteY32" fmla="*/ 1399 h 12876"/>
              <a:gd name="connsiteX33" fmla="*/ 1676 w 11926"/>
              <a:gd name="connsiteY33" fmla="*/ 1263 h 12876"/>
              <a:gd name="connsiteX34" fmla="*/ 1676 w 11926"/>
              <a:gd name="connsiteY34" fmla="*/ 1263 h 12876"/>
              <a:gd name="connsiteX35" fmla="*/ 2000 w 11926"/>
              <a:gd name="connsiteY35" fmla="*/ 1082 h 12876"/>
              <a:gd name="connsiteX36" fmla="*/ 2270 w 11926"/>
              <a:gd name="connsiteY36" fmla="*/ 991 h 12876"/>
              <a:gd name="connsiteX37" fmla="*/ 2595 w 11926"/>
              <a:gd name="connsiteY37" fmla="*/ 946 h 12876"/>
              <a:gd name="connsiteX38" fmla="*/ 2811 w 11926"/>
              <a:gd name="connsiteY38" fmla="*/ 901 h 12876"/>
              <a:gd name="connsiteX39" fmla="*/ 3027 w 11926"/>
              <a:gd name="connsiteY39" fmla="*/ 946 h 12876"/>
              <a:gd name="connsiteX40" fmla="*/ 3243 w 11926"/>
              <a:gd name="connsiteY40" fmla="*/ 991 h 12876"/>
              <a:gd name="connsiteX41" fmla="*/ 3730 w 11926"/>
              <a:gd name="connsiteY41" fmla="*/ 1218 h 12876"/>
              <a:gd name="connsiteX42" fmla="*/ 4216 w 11926"/>
              <a:gd name="connsiteY42" fmla="*/ 1399 h 12876"/>
              <a:gd name="connsiteX43" fmla="*/ 4973 w 11926"/>
              <a:gd name="connsiteY43" fmla="*/ 1670 h 12876"/>
              <a:gd name="connsiteX44" fmla="*/ 5405 w 11926"/>
              <a:gd name="connsiteY44" fmla="*/ 1761 h 12876"/>
              <a:gd name="connsiteX45" fmla="*/ 5892 w 11926"/>
              <a:gd name="connsiteY45" fmla="*/ 1806 h 12876"/>
              <a:gd name="connsiteX46" fmla="*/ 6541 w 11926"/>
              <a:gd name="connsiteY46" fmla="*/ 1896 h 12876"/>
              <a:gd name="connsiteX47" fmla="*/ 7189 w 11926"/>
              <a:gd name="connsiteY47" fmla="*/ 1896 h 12876"/>
              <a:gd name="connsiteX48" fmla="*/ 10539 w 11926"/>
              <a:gd name="connsiteY48" fmla="*/ 0 h 12876"/>
              <a:gd name="connsiteX49" fmla="*/ 10539 w 11926"/>
              <a:gd name="connsiteY49" fmla="*/ 901 h 12876"/>
              <a:gd name="connsiteX50" fmla="*/ 11926 w 11926"/>
              <a:gd name="connsiteY50" fmla="*/ 1622 h 12876"/>
              <a:gd name="connsiteX51" fmla="*/ 10539 w 11926"/>
              <a:gd name="connsiteY51" fmla="*/ 1622 h 12876"/>
              <a:gd name="connsiteX52" fmla="*/ 10539 w 11926"/>
              <a:gd name="connsiteY52" fmla="*/ 2342 h 12876"/>
              <a:gd name="connsiteX53" fmla="*/ 10550 w 11926"/>
              <a:gd name="connsiteY53" fmla="*/ 2342 h 12876"/>
              <a:gd name="connsiteX54" fmla="*/ 10641 w 11926"/>
              <a:gd name="connsiteY54" fmla="*/ 3619 h 12876"/>
              <a:gd name="connsiteX55" fmla="*/ 9838 w 11926"/>
              <a:gd name="connsiteY55" fmla="*/ 6467 h 12876"/>
              <a:gd name="connsiteX56" fmla="*/ 10000 w 11926"/>
              <a:gd name="connsiteY56" fmla="*/ 7553 h 12876"/>
              <a:gd name="connsiteX57" fmla="*/ 10000 w 11926"/>
              <a:gd name="connsiteY57" fmla="*/ 7553 h 12876"/>
              <a:gd name="connsiteX58" fmla="*/ 10000 w 11926"/>
              <a:gd name="connsiteY58" fmla="*/ 7553 h 12876"/>
              <a:gd name="connsiteX0" fmla="*/ 10000 w 11926"/>
              <a:gd name="connsiteY0" fmla="*/ 7553 h 12876"/>
              <a:gd name="connsiteX1" fmla="*/ 10000 w 11926"/>
              <a:gd name="connsiteY1" fmla="*/ 7553 h 12876"/>
              <a:gd name="connsiteX2" fmla="*/ 10000 w 11926"/>
              <a:gd name="connsiteY2" fmla="*/ 7915 h 12876"/>
              <a:gd name="connsiteX3" fmla="*/ 9892 w 11926"/>
              <a:gd name="connsiteY3" fmla="*/ 8277 h 12876"/>
              <a:gd name="connsiteX4" fmla="*/ 9730 w 11926"/>
              <a:gd name="connsiteY4" fmla="*/ 8548 h 12876"/>
              <a:gd name="connsiteX5" fmla="*/ 9568 w 11926"/>
              <a:gd name="connsiteY5" fmla="*/ 8820 h 12876"/>
              <a:gd name="connsiteX6" fmla="*/ 9405 w 11926"/>
              <a:gd name="connsiteY6" fmla="*/ 9046 h 12876"/>
              <a:gd name="connsiteX7" fmla="*/ 10539 w 11926"/>
              <a:gd name="connsiteY7" fmla="*/ 10901 h 12876"/>
              <a:gd name="connsiteX8" fmla="*/ 10641 w 11926"/>
              <a:gd name="connsiteY8" fmla="*/ 12876 h 12876"/>
              <a:gd name="connsiteX9" fmla="*/ 8000 w 11926"/>
              <a:gd name="connsiteY9" fmla="*/ 9770 h 12876"/>
              <a:gd name="connsiteX10" fmla="*/ 8912 w 11926"/>
              <a:gd name="connsiteY10" fmla="*/ 11712 h 12876"/>
              <a:gd name="connsiteX11" fmla="*/ 8912 w 11926"/>
              <a:gd name="connsiteY11" fmla="*/ 11712 h 12876"/>
              <a:gd name="connsiteX12" fmla="*/ 6378 w 11926"/>
              <a:gd name="connsiteY12" fmla="*/ 10584 h 12876"/>
              <a:gd name="connsiteX13" fmla="*/ 6378 w 11926"/>
              <a:gd name="connsiteY13" fmla="*/ 10584 h 12876"/>
              <a:gd name="connsiteX14" fmla="*/ 6000 w 11926"/>
              <a:gd name="connsiteY14" fmla="*/ 10901 h 12876"/>
              <a:gd name="connsiteX15" fmla="*/ 6000 w 11926"/>
              <a:gd name="connsiteY15" fmla="*/ 10901 h 12876"/>
              <a:gd name="connsiteX16" fmla="*/ 6000 w 11926"/>
              <a:gd name="connsiteY16" fmla="*/ 10901 h 12876"/>
              <a:gd name="connsiteX17" fmla="*/ 5887 w 11926"/>
              <a:gd name="connsiteY17" fmla="*/ 10901 h 12876"/>
              <a:gd name="connsiteX18" fmla="*/ 0 w 11926"/>
              <a:gd name="connsiteY18" fmla="*/ 10901 h 12876"/>
              <a:gd name="connsiteX19" fmla="*/ 1317 w 11926"/>
              <a:gd name="connsiteY19" fmla="*/ 10901 h 12876"/>
              <a:gd name="connsiteX20" fmla="*/ 0 w 11926"/>
              <a:gd name="connsiteY20" fmla="*/ 9099 h 12876"/>
              <a:gd name="connsiteX21" fmla="*/ 1568 w 11926"/>
              <a:gd name="connsiteY21" fmla="*/ 5381 h 12876"/>
              <a:gd name="connsiteX22" fmla="*/ 865 w 11926"/>
              <a:gd name="connsiteY22" fmla="*/ 4340 h 12876"/>
              <a:gd name="connsiteX23" fmla="*/ 216 w 11926"/>
              <a:gd name="connsiteY23" fmla="*/ 3209 h 12876"/>
              <a:gd name="connsiteX24" fmla="*/ 216 w 11926"/>
              <a:gd name="connsiteY24" fmla="*/ 3209 h 12876"/>
              <a:gd name="connsiteX25" fmla="*/ 54 w 11926"/>
              <a:gd name="connsiteY25" fmla="*/ 2666 h 12876"/>
              <a:gd name="connsiteX26" fmla="*/ 0 w 11926"/>
              <a:gd name="connsiteY26" fmla="*/ 2304 h 12876"/>
              <a:gd name="connsiteX27" fmla="*/ 54 w 11926"/>
              <a:gd name="connsiteY27" fmla="*/ 2123 h 12876"/>
              <a:gd name="connsiteX28" fmla="*/ 108 w 11926"/>
              <a:gd name="connsiteY28" fmla="*/ 1987 h 12876"/>
              <a:gd name="connsiteX29" fmla="*/ 324 w 11926"/>
              <a:gd name="connsiteY29" fmla="*/ 1761 h 12876"/>
              <a:gd name="connsiteX30" fmla="*/ 541 w 11926"/>
              <a:gd name="connsiteY30" fmla="*/ 1670 h 12876"/>
              <a:gd name="connsiteX31" fmla="*/ 919 w 11926"/>
              <a:gd name="connsiteY31" fmla="*/ 1489 h 12876"/>
              <a:gd name="connsiteX32" fmla="*/ 1297 w 11926"/>
              <a:gd name="connsiteY32" fmla="*/ 1399 h 12876"/>
              <a:gd name="connsiteX33" fmla="*/ 1676 w 11926"/>
              <a:gd name="connsiteY33" fmla="*/ 1263 h 12876"/>
              <a:gd name="connsiteX34" fmla="*/ 1676 w 11926"/>
              <a:gd name="connsiteY34" fmla="*/ 1263 h 12876"/>
              <a:gd name="connsiteX35" fmla="*/ 2000 w 11926"/>
              <a:gd name="connsiteY35" fmla="*/ 1082 h 12876"/>
              <a:gd name="connsiteX36" fmla="*/ 2270 w 11926"/>
              <a:gd name="connsiteY36" fmla="*/ 991 h 12876"/>
              <a:gd name="connsiteX37" fmla="*/ 2595 w 11926"/>
              <a:gd name="connsiteY37" fmla="*/ 946 h 12876"/>
              <a:gd name="connsiteX38" fmla="*/ 2811 w 11926"/>
              <a:gd name="connsiteY38" fmla="*/ 901 h 12876"/>
              <a:gd name="connsiteX39" fmla="*/ 3027 w 11926"/>
              <a:gd name="connsiteY39" fmla="*/ 946 h 12876"/>
              <a:gd name="connsiteX40" fmla="*/ 3243 w 11926"/>
              <a:gd name="connsiteY40" fmla="*/ 991 h 12876"/>
              <a:gd name="connsiteX41" fmla="*/ 3730 w 11926"/>
              <a:gd name="connsiteY41" fmla="*/ 1218 h 12876"/>
              <a:gd name="connsiteX42" fmla="*/ 4216 w 11926"/>
              <a:gd name="connsiteY42" fmla="*/ 1399 h 12876"/>
              <a:gd name="connsiteX43" fmla="*/ 4973 w 11926"/>
              <a:gd name="connsiteY43" fmla="*/ 1670 h 12876"/>
              <a:gd name="connsiteX44" fmla="*/ 5405 w 11926"/>
              <a:gd name="connsiteY44" fmla="*/ 1761 h 12876"/>
              <a:gd name="connsiteX45" fmla="*/ 5892 w 11926"/>
              <a:gd name="connsiteY45" fmla="*/ 1806 h 12876"/>
              <a:gd name="connsiteX46" fmla="*/ 6541 w 11926"/>
              <a:gd name="connsiteY46" fmla="*/ 1896 h 12876"/>
              <a:gd name="connsiteX47" fmla="*/ 7189 w 11926"/>
              <a:gd name="connsiteY47" fmla="*/ 1896 h 12876"/>
              <a:gd name="connsiteX48" fmla="*/ 10539 w 11926"/>
              <a:gd name="connsiteY48" fmla="*/ 0 h 12876"/>
              <a:gd name="connsiteX49" fmla="*/ 10539 w 11926"/>
              <a:gd name="connsiteY49" fmla="*/ 901 h 12876"/>
              <a:gd name="connsiteX50" fmla="*/ 11926 w 11926"/>
              <a:gd name="connsiteY50" fmla="*/ 1622 h 12876"/>
              <a:gd name="connsiteX51" fmla="*/ 10539 w 11926"/>
              <a:gd name="connsiteY51" fmla="*/ 1622 h 12876"/>
              <a:gd name="connsiteX52" fmla="*/ 10539 w 11926"/>
              <a:gd name="connsiteY52" fmla="*/ 2342 h 12876"/>
              <a:gd name="connsiteX53" fmla="*/ 10550 w 11926"/>
              <a:gd name="connsiteY53" fmla="*/ 2342 h 12876"/>
              <a:gd name="connsiteX54" fmla="*/ 10641 w 11926"/>
              <a:gd name="connsiteY54" fmla="*/ 3619 h 12876"/>
              <a:gd name="connsiteX55" fmla="*/ 9838 w 11926"/>
              <a:gd name="connsiteY55" fmla="*/ 6467 h 12876"/>
              <a:gd name="connsiteX56" fmla="*/ 10000 w 11926"/>
              <a:gd name="connsiteY56" fmla="*/ 7553 h 12876"/>
              <a:gd name="connsiteX57" fmla="*/ 10000 w 11926"/>
              <a:gd name="connsiteY57" fmla="*/ 7553 h 12876"/>
              <a:gd name="connsiteX58" fmla="*/ 10000 w 11926"/>
              <a:gd name="connsiteY58" fmla="*/ 7553 h 12876"/>
              <a:gd name="connsiteX0" fmla="*/ 10000 w 11926"/>
              <a:gd name="connsiteY0" fmla="*/ 7553 h 12876"/>
              <a:gd name="connsiteX1" fmla="*/ 10000 w 11926"/>
              <a:gd name="connsiteY1" fmla="*/ 7553 h 12876"/>
              <a:gd name="connsiteX2" fmla="*/ 10000 w 11926"/>
              <a:gd name="connsiteY2" fmla="*/ 7915 h 12876"/>
              <a:gd name="connsiteX3" fmla="*/ 9892 w 11926"/>
              <a:gd name="connsiteY3" fmla="*/ 8277 h 12876"/>
              <a:gd name="connsiteX4" fmla="*/ 9730 w 11926"/>
              <a:gd name="connsiteY4" fmla="*/ 8548 h 12876"/>
              <a:gd name="connsiteX5" fmla="*/ 9568 w 11926"/>
              <a:gd name="connsiteY5" fmla="*/ 8820 h 12876"/>
              <a:gd name="connsiteX6" fmla="*/ 9405 w 11926"/>
              <a:gd name="connsiteY6" fmla="*/ 9046 h 12876"/>
              <a:gd name="connsiteX7" fmla="*/ 10539 w 11926"/>
              <a:gd name="connsiteY7" fmla="*/ 10901 h 12876"/>
              <a:gd name="connsiteX8" fmla="*/ 10641 w 11926"/>
              <a:gd name="connsiteY8" fmla="*/ 12876 h 12876"/>
              <a:gd name="connsiteX9" fmla="*/ 8000 w 11926"/>
              <a:gd name="connsiteY9" fmla="*/ 9770 h 12876"/>
              <a:gd name="connsiteX10" fmla="*/ 8912 w 11926"/>
              <a:gd name="connsiteY10" fmla="*/ 11712 h 12876"/>
              <a:gd name="connsiteX11" fmla="*/ 8912 w 11926"/>
              <a:gd name="connsiteY11" fmla="*/ 11712 h 12876"/>
              <a:gd name="connsiteX12" fmla="*/ 6378 w 11926"/>
              <a:gd name="connsiteY12" fmla="*/ 10584 h 12876"/>
              <a:gd name="connsiteX13" fmla="*/ 6378 w 11926"/>
              <a:gd name="connsiteY13" fmla="*/ 10584 h 12876"/>
              <a:gd name="connsiteX14" fmla="*/ 6000 w 11926"/>
              <a:gd name="connsiteY14" fmla="*/ 10901 h 12876"/>
              <a:gd name="connsiteX15" fmla="*/ 6000 w 11926"/>
              <a:gd name="connsiteY15" fmla="*/ 10901 h 12876"/>
              <a:gd name="connsiteX16" fmla="*/ 6000 w 11926"/>
              <a:gd name="connsiteY16" fmla="*/ 10901 h 12876"/>
              <a:gd name="connsiteX17" fmla="*/ 5383 w 11926"/>
              <a:gd name="connsiteY17" fmla="*/ 9099 h 12876"/>
              <a:gd name="connsiteX18" fmla="*/ 0 w 11926"/>
              <a:gd name="connsiteY18" fmla="*/ 10901 h 12876"/>
              <a:gd name="connsiteX19" fmla="*/ 1317 w 11926"/>
              <a:gd name="connsiteY19" fmla="*/ 10901 h 12876"/>
              <a:gd name="connsiteX20" fmla="*/ 0 w 11926"/>
              <a:gd name="connsiteY20" fmla="*/ 9099 h 12876"/>
              <a:gd name="connsiteX21" fmla="*/ 1568 w 11926"/>
              <a:gd name="connsiteY21" fmla="*/ 5381 h 12876"/>
              <a:gd name="connsiteX22" fmla="*/ 865 w 11926"/>
              <a:gd name="connsiteY22" fmla="*/ 4340 h 12876"/>
              <a:gd name="connsiteX23" fmla="*/ 216 w 11926"/>
              <a:gd name="connsiteY23" fmla="*/ 3209 h 12876"/>
              <a:gd name="connsiteX24" fmla="*/ 216 w 11926"/>
              <a:gd name="connsiteY24" fmla="*/ 3209 h 12876"/>
              <a:gd name="connsiteX25" fmla="*/ 54 w 11926"/>
              <a:gd name="connsiteY25" fmla="*/ 2666 h 12876"/>
              <a:gd name="connsiteX26" fmla="*/ 0 w 11926"/>
              <a:gd name="connsiteY26" fmla="*/ 2304 h 12876"/>
              <a:gd name="connsiteX27" fmla="*/ 54 w 11926"/>
              <a:gd name="connsiteY27" fmla="*/ 2123 h 12876"/>
              <a:gd name="connsiteX28" fmla="*/ 108 w 11926"/>
              <a:gd name="connsiteY28" fmla="*/ 1987 h 12876"/>
              <a:gd name="connsiteX29" fmla="*/ 324 w 11926"/>
              <a:gd name="connsiteY29" fmla="*/ 1761 h 12876"/>
              <a:gd name="connsiteX30" fmla="*/ 541 w 11926"/>
              <a:gd name="connsiteY30" fmla="*/ 1670 h 12876"/>
              <a:gd name="connsiteX31" fmla="*/ 919 w 11926"/>
              <a:gd name="connsiteY31" fmla="*/ 1489 h 12876"/>
              <a:gd name="connsiteX32" fmla="*/ 1297 w 11926"/>
              <a:gd name="connsiteY32" fmla="*/ 1399 h 12876"/>
              <a:gd name="connsiteX33" fmla="*/ 1676 w 11926"/>
              <a:gd name="connsiteY33" fmla="*/ 1263 h 12876"/>
              <a:gd name="connsiteX34" fmla="*/ 1676 w 11926"/>
              <a:gd name="connsiteY34" fmla="*/ 1263 h 12876"/>
              <a:gd name="connsiteX35" fmla="*/ 2000 w 11926"/>
              <a:gd name="connsiteY35" fmla="*/ 1082 h 12876"/>
              <a:gd name="connsiteX36" fmla="*/ 2270 w 11926"/>
              <a:gd name="connsiteY36" fmla="*/ 991 h 12876"/>
              <a:gd name="connsiteX37" fmla="*/ 2595 w 11926"/>
              <a:gd name="connsiteY37" fmla="*/ 946 h 12876"/>
              <a:gd name="connsiteX38" fmla="*/ 2811 w 11926"/>
              <a:gd name="connsiteY38" fmla="*/ 901 h 12876"/>
              <a:gd name="connsiteX39" fmla="*/ 3027 w 11926"/>
              <a:gd name="connsiteY39" fmla="*/ 946 h 12876"/>
              <a:gd name="connsiteX40" fmla="*/ 3243 w 11926"/>
              <a:gd name="connsiteY40" fmla="*/ 991 h 12876"/>
              <a:gd name="connsiteX41" fmla="*/ 3730 w 11926"/>
              <a:gd name="connsiteY41" fmla="*/ 1218 h 12876"/>
              <a:gd name="connsiteX42" fmla="*/ 4216 w 11926"/>
              <a:gd name="connsiteY42" fmla="*/ 1399 h 12876"/>
              <a:gd name="connsiteX43" fmla="*/ 4973 w 11926"/>
              <a:gd name="connsiteY43" fmla="*/ 1670 h 12876"/>
              <a:gd name="connsiteX44" fmla="*/ 5405 w 11926"/>
              <a:gd name="connsiteY44" fmla="*/ 1761 h 12876"/>
              <a:gd name="connsiteX45" fmla="*/ 5892 w 11926"/>
              <a:gd name="connsiteY45" fmla="*/ 1806 h 12876"/>
              <a:gd name="connsiteX46" fmla="*/ 6541 w 11926"/>
              <a:gd name="connsiteY46" fmla="*/ 1896 h 12876"/>
              <a:gd name="connsiteX47" fmla="*/ 7189 w 11926"/>
              <a:gd name="connsiteY47" fmla="*/ 1896 h 12876"/>
              <a:gd name="connsiteX48" fmla="*/ 10539 w 11926"/>
              <a:gd name="connsiteY48" fmla="*/ 0 h 12876"/>
              <a:gd name="connsiteX49" fmla="*/ 10539 w 11926"/>
              <a:gd name="connsiteY49" fmla="*/ 901 h 12876"/>
              <a:gd name="connsiteX50" fmla="*/ 11926 w 11926"/>
              <a:gd name="connsiteY50" fmla="*/ 1622 h 12876"/>
              <a:gd name="connsiteX51" fmla="*/ 10539 w 11926"/>
              <a:gd name="connsiteY51" fmla="*/ 1622 h 12876"/>
              <a:gd name="connsiteX52" fmla="*/ 10539 w 11926"/>
              <a:gd name="connsiteY52" fmla="*/ 2342 h 12876"/>
              <a:gd name="connsiteX53" fmla="*/ 10550 w 11926"/>
              <a:gd name="connsiteY53" fmla="*/ 2342 h 12876"/>
              <a:gd name="connsiteX54" fmla="*/ 10641 w 11926"/>
              <a:gd name="connsiteY54" fmla="*/ 3619 h 12876"/>
              <a:gd name="connsiteX55" fmla="*/ 9838 w 11926"/>
              <a:gd name="connsiteY55" fmla="*/ 6467 h 12876"/>
              <a:gd name="connsiteX56" fmla="*/ 10000 w 11926"/>
              <a:gd name="connsiteY56" fmla="*/ 7553 h 12876"/>
              <a:gd name="connsiteX57" fmla="*/ 10000 w 11926"/>
              <a:gd name="connsiteY57" fmla="*/ 7553 h 12876"/>
              <a:gd name="connsiteX58" fmla="*/ 10000 w 11926"/>
              <a:gd name="connsiteY58" fmla="*/ 7553 h 12876"/>
              <a:gd name="connsiteX0" fmla="*/ 10000 w 11926"/>
              <a:gd name="connsiteY0" fmla="*/ 7553 h 12876"/>
              <a:gd name="connsiteX1" fmla="*/ 10000 w 11926"/>
              <a:gd name="connsiteY1" fmla="*/ 7553 h 12876"/>
              <a:gd name="connsiteX2" fmla="*/ 10000 w 11926"/>
              <a:gd name="connsiteY2" fmla="*/ 7915 h 12876"/>
              <a:gd name="connsiteX3" fmla="*/ 9892 w 11926"/>
              <a:gd name="connsiteY3" fmla="*/ 8277 h 12876"/>
              <a:gd name="connsiteX4" fmla="*/ 9730 w 11926"/>
              <a:gd name="connsiteY4" fmla="*/ 8548 h 12876"/>
              <a:gd name="connsiteX5" fmla="*/ 9568 w 11926"/>
              <a:gd name="connsiteY5" fmla="*/ 8820 h 12876"/>
              <a:gd name="connsiteX6" fmla="*/ 9405 w 11926"/>
              <a:gd name="connsiteY6" fmla="*/ 9046 h 12876"/>
              <a:gd name="connsiteX7" fmla="*/ 10539 w 11926"/>
              <a:gd name="connsiteY7" fmla="*/ 10901 h 12876"/>
              <a:gd name="connsiteX8" fmla="*/ 10641 w 11926"/>
              <a:gd name="connsiteY8" fmla="*/ 12876 h 12876"/>
              <a:gd name="connsiteX9" fmla="*/ 8000 w 11926"/>
              <a:gd name="connsiteY9" fmla="*/ 9770 h 12876"/>
              <a:gd name="connsiteX10" fmla="*/ 8912 w 11926"/>
              <a:gd name="connsiteY10" fmla="*/ 11712 h 12876"/>
              <a:gd name="connsiteX11" fmla="*/ 8912 w 11926"/>
              <a:gd name="connsiteY11" fmla="*/ 11712 h 12876"/>
              <a:gd name="connsiteX12" fmla="*/ 6378 w 11926"/>
              <a:gd name="connsiteY12" fmla="*/ 10584 h 12876"/>
              <a:gd name="connsiteX13" fmla="*/ 6378 w 11926"/>
              <a:gd name="connsiteY13" fmla="*/ 10584 h 12876"/>
              <a:gd name="connsiteX14" fmla="*/ 6000 w 11926"/>
              <a:gd name="connsiteY14" fmla="*/ 10901 h 12876"/>
              <a:gd name="connsiteX15" fmla="*/ 6000 w 11926"/>
              <a:gd name="connsiteY15" fmla="*/ 10901 h 12876"/>
              <a:gd name="connsiteX16" fmla="*/ 6000 w 11926"/>
              <a:gd name="connsiteY16" fmla="*/ 10901 h 12876"/>
              <a:gd name="connsiteX17" fmla="*/ 5383 w 11926"/>
              <a:gd name="connsiteY17" fmla="*/ 9099 h 12876"/>
              <a:gd name="connsiteX18" fmla="*/ 0 w 11926"/>
              <a:gd name="connsiteY18" fmla="*/ 10901 h 12876"/>
              <a:gd name="connsiteX19" fmla="*/ 1317 w 11926"/>
              <a:gd name="connsiteY19" fmla="*/ 10901 h 12876"/>
              <a:gd name="connsiteX20" fmla="*/ 0 w 11926"/>
              <a:gd name="connsiteY20" fmla="*/ 9099 h 12876"/>
              <a:gd name="connsiteX21" fmla="*/ 2324 w 11926"/>
              <a:gd name="connsiteY21" fmla="*/ 5766 h 12876"/>
              <a:gd name="connsiteX22" fmla="*/ 865 w 11926"/>
              <a:gd name="connsiteY22" fmla="*/ 4340 h 12876"/>
              <a:gd name="connsiteX23" fmla="*/ 216 w 11926"/>
              <a:gd name="connsiteY23" fmla="*/ 3209 h 12876"/>
              <a:gd name="connsiteX24" fmla="*/ 216 w 11926"/>
              <a:gd name="connsiteY24" fmla="*/ 3209 h 12876"/>
              <a:gd name="connsiteX25" fmla="*/ 54 w 11926"/>
              <a:gd name="connsiteY25" fmla="*/ 2666 h 12876"/>
              <a:gd name="connsiteX26" fmla="*/ 0 w 11926"/>
              <a:gd name="connsiteY26" fmla="*/ 2304 h 12876"/>
              <a:gd name="connsiteX27" fmla="*/ 54 w 11926"/>
              <a:gd name="connsiteY27" fmla="*/ 2123 h 12876"/>
              <a:gd name="connsiteX28" fmla="*/ 108 w 11926"/>
              <a:gd name="connsiteY28" fmla="*/ 1987 h 12876"/>
              <a:gd name="connsiteX29" fmla="*/ 324 w 11926"/>
              <a:gd name="connsiteY29" fmla="*/ 1761 h 12876"/>
              <a:gd name="connsiteX30" fmla="*/ 541 w 11926"/>
              <a:gd name="connsiteY30" fmla="*/ 1670 h 12876"/>
              <a:gd name="connsiteX31" fmla="*/ 919 w 11926"/>
              <a:gd name="connsiteY31" fmla="*/ 1489 h 12876"/>
              <a:gd name="connsiteX32" fmla="*/ 1297 w 11926"/>
              <a:gd name="connsiteY32" fmla="*/ 1399 h 12876"/>
              <a:gd name="connsiteX33" fmla="*/ 1676 w 11926"/>
              <a:gd name="connsiteY33" fmla="*/ 1263 h 12876"/>
              <a:gd name="connsiteX34" fmla="*/ 1676 w 11926"/>
              <a:gd name="connsiteY34" fmla="*/ 1263 h 12876"/>
              <a:gd name="connsiteX35" fmla="*/ 2000 w 11926"/>
              <a:gd name="connsiteY35" fmla="*/ 1082 h 12876"/>
              <a:gd name="connsiteX36" fmla="*/ 2270 w 11926"/>
              <a:gd name="connsiteY36" fmla="*/ 991 h 12876"/>
              <a:gd name="connsiteX37" fmla="*/ 2595 w 11926"/>
              <a:gd name="connsiteY37" fmla="*/ 946 h 12876"/>
              <a:gd name="connsiteX38" fmla="*/ 2811 w 11926"/>
              <a:gd name="connsiteY38" fmla="*/ 901 h 12876"/>
              <a:gd name="connsiteX39" fmla="*/ 3027 w 11926"/>
              <a:gd name="connsiteY39" fmla="*/ 946 h 12876"/>
              <a:gd name="connsiteX40" fmla="*/ 3243 w 11926"/>
              <a:gd name="connsiteY40" fmla="*/ 991 h 12876"/>
              <a:gd name="connsiteX41" fmla="*/ 3730 w 11926"/>
              <a:gd name="connsiteY41" fmla="*/ 1218 h 12876"/>
              <a:gd name="connsiteX42" fmla="*/ 4216 w 11926"/>
              <a:gd name="connsiteY42" fmla="*/ 1399 h 12876"/>
              <a:gd name="connsiteX43" fmla="*/ 4973 w 11926"/>
              <a:gd name="connsiteY43" fmla="*/ 1670 h 12876"/>
              <a:gd name="connsiteX44" fmla="*/ 5405 w 11926"/>
              <a:gd name="connsiteY44" fmla="*/ 1761 h 12876"/>
              <a:gd name="connsiteX45" fmla="*/ 5892 w 11926"/>
              <a:gd name="connsiteY45" fmla="*/ 1806 h 12876"/>
              <a:gd name="connsiteX46" fmla="*/ 6541 w 11926"/>
              <a:gd name="connsiteY46" fmla="*/ 1896 h 12876"/>
              <a:gd name="connsiteX47" fmla="*/ 7189 w 11926"/>
              <a:gd name="connsiteY47" fmla="*/ 1896 h 12876"/>
              <a:gd name="connsiteX48" fmla="*/ 10539 w 11926"/>
              <a:gd name="connsiteY48" fmla="*/ 0 h 12876"/>
              <a:gd name="connsiteX49" fmla="*/ 10539 w 11926"/>
              <a:gd name="connsiteY49" fmla="*/ 901 h 12876"/>
              <a:gd name="connsiteX50" fmla="*/ 11926 w 11926"/>
              <a:gd name="connsiteY50" fmla="*/ 1622 h 12876"/>
              <a:gd name="connsiteX51" fmla="*/ 10539 w 11926"/>
              <a:gd name="connsiteY51" fmla="*/ 1622 h 12876"/>
              <a:gd name="connsiteX52" fmla="*/ 10539 w 11926"/>
              <a:gd name="connsiteY52" fmla="*/ 2342 h 12876"/>
              <a:gd name="connsiteX53" fmla="*/ 10550 w 11926"/>
              <a:gd name="connsiteY53" fmla="*/ 2342 h 12876"/>
              <a:gd name="connsiteX54" fmla="*/ 10641 w 11926"/>
              <a:gd name="connsiteY54" fmla="*/ 3619 h 12876"/>
              <a:gd name="connsiteX55" fmla="*/ 9838 w 11926"/>
              <a:gd name="connsiteY55" fmla="*/ 6467 h 12876"/>
              <a:gd name="connsiteX56" fmla="*/ 10000 w 11926"/>
              <a:gd name="connsiteY56" fmla="*/ 7553 h 12876"/>
              <a:gd name="connsiteX57" fmla="*/ 10000 w 11926"/>
              <a:gd name="connsiteY57" fmla="*/ 7553 h 12876"/>
              <a:gd name="connsiteX58" fmla="*/ 10000 w 11926"/>
              <a:gd name="connsiteY58" fmla="*/ 7553 h 12876"/>
              <a:gd name="connsiteX0" fmla="*/ 10000 w 11926"/>
              <a:gd name="connsiteY0" fmla="*/ 7553 h 12876"/>
              <a:gd name="connsiteX1" fmla="*/ 10000 w 11926"/>
              <a:gd name="connsiteY1" fmla="*/ 7553 h 12876"/>
              <a:gd name="connsiteX2" fmla="*/ 10000 w 11926"/>
              <a:gd name="connsiteY2" fmla="*/ 7915 h 12876"/>
              <a:gd name="connsiteX3" fmla="*/ 9892 w 11926"/>
              <a:gd name="connsiteY3" fmla="*/ 8277 h 12876"/>
              <a:gd name="connsiteX4" fmla="*/ 9730 w 11926"/>
              <a:gd name="connsiteY4" fmla="*/ 8548 h 12876"/>
              <a:gd name="connsiteX5" fmla="*/ 9568 w 11926"/>
              <a:gd name="connsiteY5" fmla="*/ 8820 h 12876"/>
              <a:gd name="connsiteX6" fmla="*/ 9405 w 11926"/>
              <a:gd name="connsiteY6" fmla="*/ 9046 h 12876"/>
              <a:gd name="connsiteX7" fmla="*/ 10539 w 11926"/>
              <a:gd name="connsiteY7" fmla="*/ 10901 h 12876"/>
              <a:gd name="connsiteX8" fmla="*/ 10641 w 11926"/>
              <a:gd name="connsiteY8" fmla="*/ 12876 h 12876"/>
              <a:gd name="connsiteX9" fmla="*/ 8000 w 11926"/>
              <a:gd name="connsiteY9" fmla="*/ 9770 h 12876"/>
              <a:gd name="connsiteX10" fmla="*/ 8912 w 11926"/>
              <a:gd name="connsiteY10" fmla="*/ 11712 h 12876"/>
              <a:gd name="connsiteX11" fmla="*/ 8912 w 11926"/>
              <a:gd name="connsiteY11" fmla="*/ 11712 h 12876"/>
              <a:gd name="connsiteX12" fmla="*/ 6378 w 11926"/>
              <a:gd name="connsiteY12" fmla="*/ 10584 h 12876"/>
              <a:gd name="connsiteX13" fmla="*/ 6378 w 11926"/>
              <a:gd name="connsiteY13" fmla="*/ 10584 h 12876"/>
              <a:gd name="connsiteX14" fmla="*/ 6000 w 11926"/>
              <a:gd name="connsiteY14" fmla="*/ 10901 h 12876"/>
              <a:gd name="connsiteX15" fmla="*/ 6000 w 11926"/>
              <a:gd name="connsiteY15" fmla="*/ 10901 h 12876"/>
              <a:gd name="connsiteX16" fmla="*/ 6000 w 11926"/>
              <a:gd name="connsiteY16" fmla="*/ 10901 h 12876"/>
              <a:gd name="connsiteX17" fmla="*/ 5383 w 11926"/>
              <a:gd name="connsiteY17" fmla="*/ 9099 h 12876"/>
              <a:gd name="connsiteX18" fmla="*/ 0 w 11926"/>
              <a:gd name="connsiteY18" fmla="*/ 10901 h 12876"/>
              <a:gd name="connsiteX19" fmla="*/ 1317 w 11926"/>
              <a:gd name="connsiteY19" fmla="*/ 10901 h 12876"/>
              <a:gd name="connsiteX20" fmla="*/ 0 w 11926"/>
              <a:gd name="connsiteY20" fmla="*/ 9099 h 12876"/>
              <a:gd name="connsiteX21" fmla="*/ 1568 w 11926"/>
              <a:gd name="connsiteY21" fmla="*/ 5766 h 12876"/>
              <a:gd name="connsiteX22" fmla="*/ 865 w 11926"/>
              <a:gd name="connsiteY22" fmla="*/ 4340 h 12876"/>
              <a:gd name="connsiteX23" fmla="*/ 216 w 11926"/>
              <a:gd name="connsiteY23" fmla="*/ 3209 h 12876"/>
              <a:gd name="connsiteX24" fmla="*/ 216 w 11926"/>
              <a:gd name="connsiteY24" fmla="*/ 3209 h 12876"/>
              <a:gd name="connsiteX25" fmla="*/ 54 w 11926"/>
              <a:gd name="connsiteY25" fmla="*/ 2666 h 12876"/>
              <a:gd name="connsiteX26" fmla="*/ 0 w 11926"/>
              <a:gd name="connsiteY26" fmla="*/ 2304 h 12876"/>
              <a:gd name="connsiteX27" fmla="*/ 54 w 11926"/>
              <a:gd name="connsiteY27" fmla="*/ 2123 h 12876"/>
              <a:gd name="connsiteX28" fmla="*/ 108 w 11926"/>
              <a:gd name="connsiteY28" fmla="*/ 1987 h 12876"/>
              <a:gd name="connsiteX29" fmla="*/ 324 w 11926"/>
              <a:gd name="connsiteY29" fmla="*/ 1761 h 12876"/>
              <a:gd name="connsiteX30" fmla="*/ 541 w 11926"/>
              <a:gd name="connsiteY30" fmla="*/ 1670 h 12876"/>
              <a:gd name="connsiteX31" fmla="*/ 919 w 11926"/>
              <a:gd name="connsiteY31" fmla="*/ 1489 h 12876"/>
              <a:gd name="connsiteX32" fmla="*/ 1297 w 11926"/>
              <a:gd name="connsiteY32" fmla="*/ 1399 h 12876"/>
              <a:gd name="connsiteX33" fmla="*/ 1676 w 11926"/>
              <a:gd name="connsiteY33" fmla="*/ 1263 h 12876"/>
              <a:gd name="connsiteX34" fmla="*/ 1676 w 11926"/>
              <a:gd name="connsiteY34" fmla="*/ 1263 h 12876"/>
              <a:gd name="connsiteX35" fmla="*/ 2000 w 11926"/>
              <a:gd name="connsiteY35" fmla="*/ 1082 h 12876"/>
              <a:gd name="connsiteX36" fmla="*/ 2270 w 11926"/>
              <a:gd name="connsiteY36" fmla="*/ 991 h 12876"/>
              <a:gd name="connsiteX37" fmla="*/ 2595 w 11926"/>
              <a:gd name="connsiteY37" fmla="*/ 946 h 12876"/>
              <a:gd name="connsiteX38" fmla="*/ 2811 w 11926"/>
              <a:gd name="connsiteY38" fmla="*/ 901 h 12876"/>
              <a:gd name="connsiteX39" fmla="*/ 3027 w 11926"/>
              <a:gd name="connsiteY39" fmla="*/ 946 h 12876"/>
              <a:gd name="connsiteX40" fmla="*/ 3243 w 11926"/>
              <a:gd name="connsiteY40" fmla="*/ 991 h 12876"/>
              <a:gd name="connsiteX41" fmla="*/ 3730 w 11926"/>
              <a:gd name="connsiteY41" fmla="*/ 1218 h 12876"/>
              <a:gd name="connsiteX42" fmla="*/ 4216 w 11926"/>
              <a:gd name="connsiteY42" fmla="*/ 1399 h 12876"/>
              <a:gd name="connsiteX43" fmla="*/ 4973 w 11926"/>
              <a:gd name="connsiteY43" fmla="*/ 1670 h 12876"/>
              <a:gd name="connsiteX44" fmla="*/ 5405 w 11926"/>
              <a:gd name="connsiteY44" fmla="*/ 1761 h 12876"/>
              <a:gd name="connsiteX45" fmla="*/ 5892 w 11926"/>
              <a:gd name="connsiteY45" fmla="*/ 1806 h 12876"/>
              <a:gd name="connsiteX46" fmla="*/ 6541 w 11926"/>
              <a:gd name="connsiteY46" fmla="*/ 1896 h 12876"/>
              <a:gd name="connsiteX47" fmla="*/ 7189 w 11926"/>
              <a:gd name="connsiteY47" fmla="*/ 1896 h 12876"/>
              <a:gd name="connsiteX48" fmla="*/ 10539 w 11926"/>
              <a:gd name="connsiteY48" fmla="*/ 0 h 12876"/>
              <a:gd name="connsiteX49" fmla="*/ 10539 w 11926"/>
              <a:gd name="connsiteY49" fmla="*/ 901 h 12876"/>
              <a:gd name="connsiteX50" fmla="*/ 11926 w 11926"/>
              <a:gd name="connsiteY50" fmla="*/ 1622 h 12876"/>
              <a:gd name="connsiteX51" fmla="*/ 10539 w 11926"/>
              <a:gd name="connsiteY51" fmla="*/ 1622 h 12876"/>
              <a:gd name="connsiteX52" fmla="*/ 10539 w 11926"/>
              <a:gd name="connsiteY52" fmla="*/ 2342 h 12876"/>
              <a:gd name="connsiteX53" fmla="*/ 10550 w 11926"/>
              <a:gd name="connsiteY53" fmla="*/ 2342 h 12876"/>
              <a:gd name="connsiteX54" fmla="*/ 10641 w 11926"/>
              <a:gd name="connsiteY54" fmla="*/ 3619 h 12876"/>
              <a:gd name="connsiteX55" fmla="*/ 9838 w 11926"/>
              <a:gd name="connsiteY55" fmla="*/ 6467 h 12876"/>
              <a:gd name="connsiteX56" fmla="*/ 10000 w 11926"/>
              <a:gd name="connsiteY56" fmla="*/ 7553 h 12876"/>
              <a:gd name="connsiteX57" fmla="*/ 10000 w 11926"/>
              <a:gd name="connsiteY57" fmla="*/ 7553 h 12876"/>
              <a:gd name="connsiteX58" fmla="*/ 10000 w 11926"/>
              <a:gd name="connsiteY58" fmla="*/ 7553 h 12876"/>
              <a:gd name="connsiteX0" fmla="*/ 10000 w 11926"/>
              <a:gd name="connsiteY0" fmla="*/ 7553 h 12876"/>
              <a:gd name="connsiteX1" fmla="*/ 10000 w 11926"/>
              <a:gd name="connsiteY1" fmla="*/ 7553 h 12876"/>
              <a:gd name="connsiteX2" fmla="*/ 10000 w 11926"/>
              <a:gd name="connsiteY2" fmla="*/ 7915 h 12876"/>
              <a:gd name="connsiteX3" fmla="*/ 9892 w 11926"/>
              <a:gd name="connsiteY3" fmla="*/ 8277 h 12876"/>
              <a:gd name="connsiteX4" fmla="*/ 9730 w 11926"/>
              <a:gd name="connsiteY4" fmla="*/ 8548 h 12876"/>
              <a:gd name="connsiteX5" fmla="*/ 9568 w 11926"/>
              <a:gd name="connsiteY5" fmla="*/ 8820 h 12876"/>
              <a:gd name="connsiteX6" fmla="*/ 9405 w 11926"/>
              <a:gd name="connsiteY6" fmla="*/ 9046 h 12876"/>
              <a:gd name="connsiteX7" fmla="*/ 10539 w 11926"/>
              <a:gd name="connsiteY7" fmla="*/ 10901 h 12876"/>
              <a:gd name="connsiteX8" fmla="*/ 10641 w 11926"/>
              <a:gd name="connsiteY8" fmla="*/ 12876 h 12876"/>
              <a:gd name="connsiteX9" fmla="*/ 8912 w 11926"/>
              <a:gd name="connsiteY9" fmla="*/ 10901 h 12876"/>
              <a:gd name="connsiteX10" fmla="*/ 8912 w 11926"/>
              <a:gd name="connsiteY10" fmla="*/ 11712 h 12876"/>
              <a:gd name="connsiteX11" fmla="*/ 8912 w 11926"/>
              <a:gd name="connsiteY11" fmla="*/ 11712 h 12876"/>
              <a:gd name="connsiteX12" fmla="*/ 6378 w 11926"/>
              <a:gd name="connsiteY12" fmla="*/ 10584 h 12876"/>
              <a:gd name="connsiteX13" fmla="*/ 6378 w 11926"/>
              <a:gd name="connsiteY13" fmla="*/ 10584 h 12876"/>
              <a:gd name="connsiteX14" fmla="*/ 6000 w 11926"/>
              <a:gd name="connsiteY14" fmla="*/ 10901 h 12876"/>
              <a:gd name="connsiteX15" fmla="*/ 6000 w 11926"/>
              <a:gd name="connsiteY15" fmla="*/ 10901 h 12876"/>
              <a:gd name="connsiteX16" fmla="*/ 6000 w 11926"/>
              <a:gd name="connsiteY16" fmla="*/ 10901 h 12876"/>
              <a:gd name="connsiteX17" fmla="*/ 5383 w 11926"/>
              <a:gd name="connsiteY17" fmla="*/ 9099 h 12876"/>
              <a:gd name="connsiteX18" fmla="*/ 0 w 11926"/>
              <a:gd name="connsiteY18" fmla="*/ 10901 h 12876"/>
              <a:gd name="connsiteX19" fmla="*/ 1317 w 11926"/>
              <a:gd name="connsiteY19" fmla="*/ 10901 h 12876"/>
              <a:gd name="connsiteX20" fmla="*/ 0 w 11926"/>
              <a:gd name="connsiteY20" fmla="*/ 9099 h 12876"/>
              <a:gd name="connsiteX21" fmla="*/ 1568 w 11926"/>
              <a:gd name="connsiteY21" fmla="*/ 5766 h 12876"/>
              <a:gd name="connsiteX22" fmla="*/ 865 w 11926"/>
              <a:gd name="connsiteY22" fmla="*/ 4340 h 12876"/>
              <a:gd name="connsiteX23" fmla="*/ 216 w 11926"/>
              <a:gd name="connsiteY23" fmla="*/ 3209 h 12876"/>
              <a:gd name="connsiteX24" fmla="*/ 216 w 11926"/>
              <a:gd name="connsiteY24" fmla="*/ 3209 h 12876"/>
              <a:gd name="connsiteX25" fmla="*/ 54 w 11926"/>
              <a:gd name="connsiteY25" fmla="*/ 2666 h 12876"/>
              <a:gd name="connsiteX26" fmla="*/ 0 w 11926"/>
              <a:gd name="connsiteY26" fmla="*/ 2304 h 12876"/>
              <a:gd name="connsiteX27" fmla="*/ 54 w 11926"/>
              <a:gd name="connsiteY27" fmla="*/ 2123 h 12876"/>
              <a:gd name="connsiteX28" fmla="*/ 108 w 11926"/>
              <a:gd name="connsiteY28" fmla="*/ 1987 h 12876"/>
              <a:gd name="connsiteX29" fmla="*/ 324 w 11926"/>
              <a:gd name="connsiteY29" fmla="*/ 1761 h 12876"/>
              <a:gd name="connsiteX30" fmla="*/ 541 w 11926"/>
              <a:gd name="connsiteY30" fmla="*/ 1670 h 12876"/>
              <a:gd name="connsiteX31" fmla="*/ 919 w 11926"/>
              <a:gd name="connsiteY31" fmla="*/ 1489 h 12876"/>
              <a:gd name="connsiteX32" fmla="*/ 1297 w 11926"/>
              <a:gd name="connsiteY32" fmla="*/ 1399 h 12876"/>
              <a:gd name="connsiteX33" fmla="*/ 1676 w 11926"/>
              <a:gd name="connsiteY33" fmla="*/ 1263 h 12876"/>
              <a:gd name="connsiteX34" fmla="*/ 1676 w 11926"/>
              <a:gd name="connsiteY34" fmla="*/ 1263 h 12876"/>
              <a:gd name="connsiteX35" fmla="*/ 2000 w 11926"/>
              <a:gd name="connsiteY35" fmla="*/ 1082 h 12876"/>
              <a:gd name="connsiteX36" fmla="*/ 2270 w 11926"/>
              <a:gd name="connsiteY36" fmla="*/ 991 h 12876"/>
              <a:gd name="connsiteX37" fmla="*/ 2595 w 11926"/>
              <a:gd name="connsiteY37" fmla="*/ 946 h 12876"/>
              <a:gd name="connsiteX38" fmla="*/ 2811 w 11926"/>
              <a:gd name="connsiteY38" fmla="*/ 901 h 12876"/>
              <a:gd name="connsiteX39" fmla="*/ 3027 w 11926"/>
              <a:gd name="connsiteY39" fmla="*/ 946 h 12876"/>
              <a:gd name="connsiteX40" fmla="*/ 3243 w 11926"/>
              <a:gd name="connsiteY40" fmla="*/ 991 h 12876"/>
              <a:gd name="connsiteX41" fmla="*/ 3730 w 11926"/>
              <a:gd name="connsiteY41" fmla="*/ 1218 h 12876"/>
              <a:gd name="connsiteX42" fmla="*/ 4216 w 11926"/>
              <a:gd name="connsiteY42" fmla="*/ 1399 h 12876"/>
              <a:gd name="connsiteX43" fmla="*/ 4973 w 11926"/>
              <a:gd name="connsiteY43" fmla="*/ 1670 h 12876"/>
              <a:gd name="connsiteX44" fmla="*/ 5405 w 11926"/>
              <a:gd name="connsiteY44" fmla="*/ 1761 h 12876"/>
              <a:gd name="connsiteX45" fmla="*/ 5892 w 11926"/>
              <a:gd name="connsiteY45" fmla="*/ 1806 h 12876"/>
              <a:gd name="connsiteX46" fmla="*/ 6541 w 11926"/>
              <a:gd name="connsiteY46" fmla="*/ 1896 h 12876"/>
              <a:gd name="connsiteX47" fmla="*/ 7189 w 11926"/>
              <a:gd name="connsiteY47" fmla="*/ 1896 h 12876"/>
              <a:gd name="connsiteX48" fmla="*/ 10539 w 11926"/>
              <a:gd name="connsiteY48" fmla="*/ 0 h 12876"/>
              <a:gd name="connsiteX49" fmla="*/ 10539 w 11926"/>
              <a:gd name="connsiteY49" fmla="*/ 901 h 12876"/>
              <a:gd name="connsiteX50" fmla="*/ 11926 w 11926"/>
              <a:gd name="connsiteY50" fmla="*/ 1622 h 12876"/>
              <a:gd name="connsiteX51" fmla="*/ 10539 w 11926"/>
              <a:gd name="connsiteY51" fmla="*/ 1622 h 12876"/>
              <a:gd name="connsiteX52" fmla="*/ 10539 w 11926"/>
              <a:gd name="connsiteY52" fmla="*/ 2342 h 12876"/>
              <a:gd name="connsiteX53" fmla="*/ 10550 w 11926"/>
              <a:gd name="connsiteY53" fmla="*/ 2342 h 12876"/>
              <a:gd name="connsiteX54" fmla="*/ 10641 w 11926"/>
              <a:gd name="connsiteY54" fmla="*/ 3619 h 12876"/>
              <a:gd name="connsiteX55" fmla="*/ 9838 w 11926"/>
              <a:gd name="connsiteY55" fmla="*/ 6467 h 12876"/>
              <a:gd name="connsiteX56" fmla="*/ 10000 w 11926"/>
              <a:gd name="connsiteY56" fmla="*/ 7553 h 12876"/>
              <a:gd name="connsiteX57" fmla="*/ 10000 w 11926"/>
              <a:gd name="connsiteY57" fmla="*/ 7553 h 12876"/>
              <a:gd name="connsiteX58" fmla="*/ 10000 w 11926"/>
              <a:gd name="connsiteY58" fmla="*/ 7553 h 12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1926" h="12876">
                <a:moveTo>
                  <a:pt x="10000" y="7553"/>
                </a:moveTo>
                <a:lnTo>
                  <a:pt x="10000" y="7553"/>
                </a:lnTo>
                <a:lnTo>
                  <a:pt x="10000" y="7915"/>
                </a:lnTo>
                <a:lnTo>
                  <a:pt x="9892" y="8277"/>
                </a:lnTo>
                <a:lnTo>
                  <a:pt x="9730" y="8548"/>
                </a:lnTo>
                <a:lnTo>
                  <a:pt x="9568" y="8820"/>
                </a:lnTo>
                <a:lnTo>
                  <a:pt x="9405" y="9046"/>
                </a:lnTo>
                <a:lnTo>
                  <a:pt x="10539" y="10901"/>
                </a:lnTo>
                <a:lnTo>
                  <a:pt x="10641" y="12876"/>
                </a:lnTo>
                <a:lnTo>
                  <a:pt x="8912" y="10901"/>
                </a:lnTo>
                <a:lnTo>
                  <a:pt x="8912" y="11712"/>
                </a:lnTo>
                <a:lnTo>
                  <a:pt x="8912" y="11712"/>
                </a:lnTo>
                <a:lnTo>
                  <a:pt x="6378" y="10584"/>
                </a:lnTo>
                <a:lnTo>
                  <a:pt x="6378" y="10584"/>
                </a:lnTo>
                <a:lnTo>
                  <a:pt x="6000" y="10901"/>
                </a:lnTo>
                <a:lnTo>
                  <a:pt x="6000" y="10901"/>
                </a:lnTo>
                <a:lnTo>
                  <a:pt x="6000" y="10901"/>
                </a:lnTo>
                <a:lnTo>
                  <a:pt x="5383" y="9099"/>
                </a:lnTo>
                <a:cubicBezTo>
                  <a:pt x="3421" y="9099"/>
                  <a:pt x="1206" y="9428"/>
                  <a:pt x="0" y="10901"/>
                </a:cubicBezTo>
                <a:lnTo>
                  <a:pt x="1317" y="10901"/>
                </a:lnTo>
                <a:lnTo>
                  <a:pt x="0" y="9099"/>
                </a:lnTo>
                <a:lnTo>
                  <a:pt x="1568" y="5766"/>
                </a:lnTo>
                <a:lnTo>
                  <a:pt x="865" y="4340"/>
                </a:lnTo>
                <a:lnTo>
                  <a:pt x="216" y="3209"/>
                </a:lnTo>
                <a:lnTo>
                  <a:pt x="216" y="3209"/>
                </a:lnTo>
                <a:lnTo>
                  <a:pt x="54" y="2666"/>
                </a:lnTo>
                <a:cubicBezTo>
                  <a:pt x="36" y="2545"/>
                  <a:pt x="18" y="2425"/>
                  <a:pt x="0" y="2304"/>
                </a:cubicBezTo>
                <a:cubicBezTo>
                  <a:pt x="18" y="2244"/>
                  <a:pt x="36" y="2183"/>
                  <a:pt x="54" y="2123"/>
                </a:cubicBezTo>
                <a:cubicBezTo>
                  <a:pt x="72" y="2078"/>
                  <a:pt x="90" y="2032"/>
                  <a:pt x="108" y="1987"/>
                </a:cubicBezTo>
                <a:lnTo>
                  <a:pt x="324" y="1761"/>
                </a:lnTo>
                <a:lnTo>
                  <a:pt x="541" y="1670"/>
                </a:lnTo>
                <a:lnTo>
                  <a:pt x="919" y="1489"/>
                </a:lnTo>
                <a:lnTo>
                  <a:pt x="1297" y="1399"/>
                </a:lnTo>
                <a:lnTo>
                  <a:pt x="1676" y="1263"/>
                </a:lnTo>
                <a:lnTo>
                  <a:pt x="1676" y="1263"/>
                </a:lnTo>
                <a:lnTo>
                  <a:pt x="2000" y="1082"/>
                </a:lnTo>
                <a:lnTo>
                  <a:pt x="2270" y="991"/>
                </a:lnTo>
                <a:lnTo>
                  <a:pt x="2595" y="946"/>
                </a:lnTo>
                <a:lnTo>
                  <a:pt x="2811" y="901"/>
                </a:lnTo>
                <a:lnTo>
                  <a:pt x="3027" y="946"/>
                </a:lnTo>
                <a:lnTo>
                  <a:pt x="3243" y="991"/>
                </a:lnTo>
                <a:lnTo>
                  <a:pt x="3730" y="1218"/>
                </a:lnTo>
                <a:lnTo>
                  <a:pt x="4216" y="1399"/>
                </a:lnTo>
                <a:lnTo>
                  <a:pt x="4973" y="1670"/>
                </a:lnTo>
                <a:lnTo>
                  <a:pt x="5405" y="1761"/>
                </a:lnTo>
                <a:lnTo>
                  <a:pt x="5892" y="1806"/>
                </a:lnTo>
                <a:lnTo>
                  <a:pt x="6541" y="1896"/>
                </a:lnTo>
                <a:lnTo>
                  <a:pt x="7189" y="1896"/>
                </a:lnTo>
                <a:lnTo>
                  <a:pt x="10539" y="0"/>
                </a:lnTo>
                <a:cubicBezTo>
                  <a:pt x="10579" y="294"/>
                  <a:pt x="10499" y="607"/>
                  <a:pt x="10539" y="901"/>
                </a:cubicBezTo>
                <a:lnTo>
                  <a:pt x="11926" y="1622"/>
                </a:lnTo>
                <a:lnTo>
                  <a:pt x="10539" y="1622"/>
                </a:lnTo>
                <a:lnTo>
                  <a:pt x="10539" y="2342"/>
                </a:lnTo>
                <a:cubicBezTo>
                  <a:pt x="10219" y="2978"/>
                  <a:pt x="10870" y="1706"/>
                  <a:pt x="10550" y="2342"/>
                </a:cubicBezTo>
                <a:cubicBezTo>
                  <a:pt x="10580" y="2768"/>
                  <a:pt x="10611" y="3193"/>
                  <a:pt x="10641" y="3619"/>
                </a:cubicBezTo>
                <a:lnTo>
                  <a:pt x="9838" y="6467"/>
                </a:lnTo>
                <a:lnTo>
                  <a:pt x="10000" y="7553"/>
                </a:lnTo>
                <a:lnTo>
                  <a:pt x="10000" y="7553"/>
                </a:lnTo>
                <a:lnTo>
                  <a:pt x="10000" y="7553"/>
                </a:lnTo>
                <a:close/>
              </a:path>
            </a:pathLst>
          </a:custGeom>
          <a:solidFill>
            <a:schemeClr val="tx1">
              <a:lumMod val="40000"/>
              <a:lumOff val="60000"/>
            </a:schemeClr>
          </a:solidFill>
          <a:ln w="4763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dirty="0">
                <a:solidFill>
                  <a:srgbClr val="3C3C3C"/>
                </a:solidFill>
              </a:rPr>
              <a:t> </a:t>
            </a:r>
          </a:p>
        </p:txBody>
      </p:sp>
      <p:sp>
        <p:nvSpPr>
          <p:cNvPr id="247" name="Rectangle 42"/>
          <p:cNvSpPr>
            <a:spLocks noChangeArrowheads="1"/>
          </p:cNvSpPr>
          <p:nvPr/>
        </p:nvSpPr>
        <p:spPr bwMode="gray">
          <a:xfrm>
            <a:off x="6859510" y="5314588"/>
            <a:ext cx="2232248" cy="4518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36000" anchor="ctr">
            <a:spAutoFit/>
          </a:bodyPr>
          <a:lstStyle/>
          <a:p>
            <a:pPr algn="just" defTabSz="914224"/>
            <a:r>
              <a:rPr lang="ru-RU" sz="900" b="1" dirty="0">
                <a:solidFill>
                  <a:srgbClr val="1F497D"/>
                </a:solidFill>
                <a:latin typeface="Arial Narrow" panose="020B0606020202030204" pitchFamily="34" charset="0"/>
                <a:ea typeface="Calibri"/>
                <a:cs typeface="Times New Roman"/>
              </a:rPr>
              <a:t>Внешнее электроснабжение объектов </a:t>
            </a:r>
            <a:r>
              <a:rPr lang="ru-RU" sz="900" b="1" dirty="0" smtClean="0">
                <a:solidFill>
                  <a:srgbClr val="1F497D"/>
                </a:solidFill>
                <a:latin typeface="Arial Narrow" panose="020B0606020202030204" pitchFamily="34" charset="0"/>
                <a:ea typeface="Calibri"/>
                <a:cs typeface="Times New Roman"/>
              </a:rPr>
              <a:t>территори</a:t>
            </a:r>
            <a:r>
              <a:rPr lang="ru-RU" sz="900" b="1" dirty="0">
                <a:solidFill>
                  <a:srgbClr val="1F497D"/>
                </a:solidFill>
                <a:latin typeface="Arial Narrow" panose="020B0606020202030204" pitchFamily="34" charset="0"/>
                <a:ea typeface="Calibri"/>
                <a:cs typeface="Times New Roman"/>
              </a:rPr>
              <a:t>й</a:t>
            </a:r>
            <a:r>
              <a:rPr lang="ru-RU" sz="900" b="1" dirty="0" smtClean="0">
                <a:solidFill>
                  <a:srgbClr val="1F497D"/>
                </a:solidFill>
                <a:latin typeface="Arial Narrow" panose="020B0606020202030204" pitchFamily="34" charset="0"/>
                <a:ea typeface="Calibri"/>
                <a:cs typeface="Times New Roman"/>
              </a:rPr>
              <a:t> опережающего развития, </a:t>
            </a:r>
            <a:r>
              <a:rPr lang="ru-RU" sz="900" b="1" dirty="0">
                <a:solidFill>
                  <a:srgbClr val="1F497D"/>
                </a:solidFill>
                <a:latin typeface="Arial Narrow" panose="020B0606020202030204" pitchFamily="34" charset="0"/>
                <a:ea typeface="Calibri"/>
                <a:cs typeface="Times New Roman"/>
              </a:rPr>
              <a:t>в том числе:</a:t>
            </a:r>
            <a:endParaRPr lang="en-US" sz="900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248" name="Прямоугольник 247"/>
          <p:cNvSpPr/>
          <p:nvPr/>
        </p:nvSpPr>
        <p:spPr>
          <a:xfrm>
            <a:off x="6538144" y="5773643"/>
            <a:ext cx="2616486" cy="405683"/>
          </a:xfrm>
          <a:prstGeom prst="rect">
            <a:avLst/>
          </a:prstGeom>
        </p:spPr>
        <p:txBody>
          <a:bodyPr wrap="square" lIns="0" tIns="36000" rIns="0" bIns="0">
            <a:spAutoFit/>
          </a:bodyPr>
          <a:lstStyle/>
          <a:p>
            <a:pPr marL="72000" indent="-72000" algn="just" defTabSz="913103" fontAlgn="ctr">
              <a:buFontTx/>
              <a:buChar char="-"/>
              <a:defRPr/>
            </a:pPr>
            <a:r>
              <a:rPr lang="ru-RU" sz="800" dirty="0" smtClean="0">
                <a:solidFill>
                  <a:prstClr val="black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ТОР </a:t>
            </a:r>
            <a:r>
              <a:rPr lang="ru-RU" sz="800" dirty="0" err="1" smtClean="0">
                <a:solidFill>
                  <a:prstClr val="black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Надеждинский</a:t>
            </a:r>
            <a:r>
              <a:rPr lang="ru-RU" sz="800" dirty="0" smtClean="0">
                <a:solidFill>
                  <a:prstClr val="black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ru-RU" sz="800" dirty="0">
                <a:solidFill>
                  <a:prstClr val="black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(</a:t>
            </a:r>
            <a:r>
              <a:rPr lang="ru-RU" sz="800" dirty="0" smtClean="0">
                <a:solidFill>
                  <a:prstClr val="black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2018);</a:t>
            </a:r>
            <a:endParaRPr lang="ru-RU" sz="800" dirty="0">
              <a:solidFill>
                <a:prstClr val="black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72000" indent="-72000" algn="just" defTabSz="913103" fontAlgn="ctr">
              <a:buFontTx/>
              <a:buChar char="-"/>
              <a:defRPr/>
            </a:pPr>
            <a:r>
              <a:rPr lang="ru-RU" sz="800" dirty="0" smtClean="0">
                <a:solidFill>
                  <a:prstClr val="black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ТОР Хабаровск </a:t>
            </a:r>
            <a:r>
              <a:rPr lang="ru-RU" sz="800" dirty="0">
                <a:solidFill>
                  <a:prstClr val="black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(2018)</a:t>
            </a:r>
          </a:p>
          <a:p>
            <a:pPr marL="72000" indent="-72000" algn="just" defTabSz="913103" fontAlgn="ctr">
              <a:buFontTx/>
              <a:buChar char="-"/>
              <a:defRPr/>
            </a:pPr>
            <a:r>
              <a:rPr lang="ru-RU" sz="800" dirty="0" smtClean="0">
                <a:solidFill>
                  <a:prstClr val="black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ТОР Нефтехимический( 2020</a:t>
            </a:r>
            <a:r>
              <a:rPr lang="ru-RU" sz="800" dirty="0">
                <a:solidFill>
                  <a:prstClr val="black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249" name="Скругленный прямоугольник 248"/>
          <p:cNvSpPr/>
          <p:nvPr/>
        </p:nvSpPr>
        <p:spPr>
          <a:xfrm>
            <a:off x="6569174" y="5358358"/>
            <a:ext cx="180000" cy="144000"/>
          </a:xfrm>
          <a:prstGeom prst="roundRect">
            <a:avLst/>
          </a:prstGeom>
          <a:solidFill>
            <a:srgbClr val="7030A0"/>
          </a:solidFill>
          <a:ln w="25400" cap="flat" cmpd="sng" algn="ctr">
            <a:noFill/>
            <a:prstDash val="solid"/>
          </a:ln>
          <a:effectLst/>
        </p:spPr>
        <p:txBody>
          <a:bodyPr lIns="85458" tIns="42739" rIns="85458" bIns="42739" rtlCol="0" anchor="ctr"/>
          <a:lstStyle/>
          <a:p>
            <a:pPr algn="ctr" defTabSz="910613" fontAlgn="base">
              <a:spcBef>
                <a:spcPct val="0"/>
              </a:spcBef>
              <a:spcAft>
                <a:spcPct val="0"/>
              </a:spcAft>
            </a:pPr>
            <a:endParaRPr lang="ru-RU" sz="1000" b="1" kern="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  <p:sp>
        <p:nvSpPr>
          <p:cNvPr id="251" name="Овал 250"/>
          <p:cNvSpPr>
            <a:spLocks noChangeAspect="1"/>
          </p:cNvSpPr>
          <p:nvPr/>
        </p:nvSpPr>
        <p:spPr>
          <a:xfrm>
            <a:off x="7380312" y="4725144"/>
            <a:ext cx="108000" cy="108000"/>
          </a:xfrm>
          <a:prstGeom prst="ellipse">
            <a:avLst/>
          </a:prstGeom>
          <a:solidFill>
            <a:srgbClr val="7030A0">
              <a:alpha val="85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spcBef>
                <a:spcPts val="600"/>
              </a:spcBef>
            </a:pPr>
            <a:endParaRPr lang="ru-RU" sz="900" dirty="0" smtClean="0">
              <a:solidFill>
                <a:srgbClr val="FFFFFF"/>
              </a:solidFill>
            </a:endParaRPr>
          </a:p>
        </p:txBody>
      </p:sp>
      <p:sp>
        <p:nvSpPr>
          <p:cNvPr id="252" name="Овал 251"/>
          <p:cNvSpPr>
            <a:spLocks noChangeAspect="1"/>
          </p:cNvSpPr>
          <p:nvPr/>
        </p:nvSpPr>
        <p:spPr>
          <a:xfrm>
            <a:off x="8028384" y="5013176"/>
            <a:ext cx="108000" cy="108000"/>
          </a:xfrm>
          <a:prstGeom prst="ellipse">
            <a:avLst/>
          </a:prstGeom>
          <a:solidFill>
            <a:srgbClr val="7030A0">
              <a:alpha val="85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spcBef>
                <a:spcPts val="600"/>
              </a:spcBef>
            </a:pPr>
            <a:endParaRPr lang="ru-RU" sz="900" dirty="0" smtClean="0">
              <a:solidFill>
                <a:srgbClr val="FFFFFF"/>
              </a:solidFill>
            </a:endParaRPr>
          </a:p>
        </p:txBody>
      </p:sp>
      <p:sp>
        <p:nvSpPr>
          <p:cNvPr id="253" name="Line 43"/>
          <p:cNvSpPr>
            <a:spLocks noChangeShapeType="1"/>
          </p:cNvSpPr>
          <p:nvPr/>
        </p:nvSpPr>
        <p:spPr bwMode="gray">
          <a:xfrm>
            <a:off x="6569174" y="5746636"/>
            <a:ext cx="2555776" cy="0"/>
          </a:xfrm>
          <a:prstGeom prst="line">
            <a:avLst/>
          </a:prstGeom>
          <a:noFill/>
          <a:ln w="25400">
            <a:solidFill>
              <a:schemeClr val="tx2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224">
              <a:defRPr/>
            </a:pPr>
            <a:endParaRPr lang="ru-RU" sz="1000" kern="0" smtClean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54" name="Овал 253"/>
          <p:cNvSpPr>
            <a:spLocks noChangeAspect="1"/>
          </p:cNvSpPr>
          <p:nvPr/>
        </p:nvSpPr>
        <p:spPr>
          <a:xfrm>
            <a:off x="7956376" y="5229200"/>
            <a:ext cx="108000" cy="108000"/>
          </a:xfrm>
          <a:prstGeom prst="ellipse">
            <a:avLst/>
          </a:prstGeom>
          <a:solidFill>
            <a:srgbClr val="7030A0">
              <a:alpha val="85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spcBef>
                <a:spcPts val="600"/>
              </a:spcBef>
            </a:pPr>
            <a:endParaRPr lang="ru-RU" sz="900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35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угольник 33"/>
          <p:cNvSpPr/>
          <p:nvPr/>
        </p:nvSpPr>
        <p:spPr>
          <a:xfrm>
            <a:off x="3995936" y="3284984"/>
            <a:ext cx="5148064" cy="3096344"/>
          </a:xfrm>
          <a:prstGeom prst="rect">
            <a:avLst/>
          </a:prstGeom>
          <a:solidFill>
            <a:schemeClr val="tx2">
              <a:lumMod val="20000"/>
              <a:lumOff val="80000"/>
              <a:alpha val="21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1200" b="1" dirty="0">
              <a:solidFill>
                <a:srgbClr val="1F497D"/>
              </a:solidFill>
              <a:latin typeface="Arial Narrow" panose="020B060602020203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0" y="620688"/>
            <a:ext cx="9144000" cy="2664296"/>
          </a:xfrm>
          <a:prstGeom prst="rect">
            <a:avLst/>
          </a:prstGeom>
          <a:solidFill>
            <a:srgbClr val="C6D9F1">
              <a:alpha val="20784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ru-RU" sz="1400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484292" cy="359993"/>
          </a:xfrm>
          <a:ln>
            <a:noFill/>
          </a:ln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sz="1700" b="1" cap="all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 </a:t>
            </a:r>
            <a:r>
              <a:rPr lang="ru-RU" sz="1700" b="1" cap="all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услуги</a:t>
            </a:r>
            <a:r>
              <a:rPr lang="ru-RU" sz="1700" b="1" cap="all" dirty="0">
                <a:solidFill>
                  <a:schemeClr val="tx2"/>
                </a:solidFill>
                <a:latin typeface="Arial Narrow" panose="020B0606020202030204" pitchFamily="34" charset="0"/>
              </a:rPr>
              <a:t>, оказываемые ПАО «ФСК ЕЭС»</a:t>
            </a:r>
          </a:p>
        </p:txBody>
      </p:sp>
      <p:sp>
        <p:nvSpPr>
          <p:cNvPr id="4" name="Freeform 5"/>
          <p:cNvSpPr>
            <a:spLocks noEditPoints="1"/>
          </p:cNvSpPr>
          <p:nvPr/>
        </p:nvSpPr>
        <p:spPr bwMode="auto">
          <a:xfrm>
            <a:off x="6300192" y="1052736"/>
            <a:ext cx="1003847" cy="1119812"/>
          </a:xfrm>
          <a:custGeom>
            <a:avLst/>
            <a:gdLst>
              <a:gd name="T0" fmla="*/ 1777 w 2775"/>
              <a:gd name="T1" fmla="*/ 1078 h 2842"/>
              <a:gd name="T2" fmla="*/ 1871 w 2775"/>
              <a:gd name="T3" fmla="*/ 895 h 2842"/>
              <a:gd name="T4" fmla="*/ 1241 w 2775"/>
              <a:gd name="T5" fmla="*/ 886 h 2842"/>
              <a:gd name="T6" fmla="*/ 942 w 2775"/>
              <a:gd name="T7" fmla="*/ 908 h 2842"/>
              <a:gd name="T8" fmla="*/ 1577 w 2775"/>
              <a:gd name="T9" fmla="*/ 1161 h 2842"/>
              <a:gd name="T10" fmla="*/ 1569 w 2775"/>
              <a:gd name="T11" fmla="*/ 1353 h 2842"/>
              <a:gd name="T12" fmla="*/ 2056 w 2775"/>
              <a:gd name="T13" fmla="*/ 1276 h 2842"/>
              <a:gd name="T14" fmla="*/ 1459 w 2775"/>
              <a:gd name="T15" fmla="*/ 880 h 2842"/>
              <a:gd name="T16" fmla="*/ 1931 w 2775"/>
              <a:gd name="T17" fmla="*/ 848 h 2842"/>
              <a:gd name="T18" fmla="*/ 1727 w 2775"/>
              <a:gd name="T19" fmla="*/ 782 h 2842"/>
              <a:gd name="T20" fmla="*/ 1947 w 2775"/>
              <a:gd name="T21" fmla="*/ 533 h 2842"/>
              <a:gd name="T22" fmla="*/ 2152 w 2775"/>
              <a:gd name="T23" fmla="*/ 273 h 2842"/>
              <a:gd name="T24" fmla="*/ 2333 w 2775"/>
              <a:gd name="T25" fmla="*/ 240 h 2842"/>
              <a:gd name="T26" fmla="*/ 2590 w 2775"/>
              <a:gd name="T27" fmla="*/ 462 h 2842"/>
              <a:gd name="T28" fmla="*/ 2771 w 2775"/>
              <a:gd name="T29" fmla="*/ 748 h 2842"/>
              <a:gd name="T30" fmla="*/ 2709 w 2775"/>
              <a:gd name="T31" fmla="*/ 868 h 2842"/>
              <a:gd name="T32" fmla="*/ 2713 w 2775"/>
              <a:gd name="T33" fmla="*/ 1078 h 2842"/>
              <a:gd name="T34" fmla="*/ 2608 w 2775"/>
              <a:gd name="T35" fmla="*/ 1297 h 2842"/>
              <a:gd name="T36" fmla="*/ 2252 w 2775"/>
              <a:gd name="T37" fmla="*/ 1666 h 2842"/>
              <a:gd name="T38" fmla="*/ 1997 w 2775"/>
              <a:gd name="T39" fmla="*/ 1788 h 2842"/>
              <a:gd name="T40" fmla="*/ 1450 w 2775"/>
              <a:gd name="T41" fmla="*/ 1855 h 2842"/>
              <a:gd name="T42" fmla="*/ 1373 w 2775"/>
              <a:gd name="T43" fmla="*/ 1717 h 2842"/>
              <a:gd name="T44" fmla="*/ 676 w 2775"/>
              <a:gd name="T45" fmla="*/ 1652 h 2842"/>
              <a:gd name="T46" fmla="*/ 275 w 2775"/>
              <a:gd name="T47" fmla="*/ 1863 h 2842"/>
              <a:gd name="T48" fmla="*/ 124 w 2775"/>
              <a:gd name="T49" fmla="*/ 1649 h 2842"/>
              <a:gd name="T50" fmla="*/ 676 w 2775"/>
              <a:gd name="T51" fmla="*/ 1396 h 2842"/>
              <a:gd name="T52" fmla="*/ 155 w 2775"/>
              <a:gd name="T53" fmla="*/ 1341 h 2842"/>
              <a:gd name="T54" fmla="*/ 84 w 2775"/>
              <a:gd name="T55" fmla="*/ 1160 h 2842"/>
              <a:gd name="T56" fmla="*/ 20 w 2775"/>
              <a:gd name="T57" fmla="*/ 1103 h 2842"/>
              <a:gd name="T58" fmla="*/ 372 w 2775"/>
              <a:gd name="T59" fmla="*/ 850 h 2842"/>
              <a:gd name="T60" fmla="*/ 302 w 2775"/>
              <a:gd name="T61" fmla="*/ 672 h 2842"/>
              <a:gd name="T62" fmla="*/ 258 w 2775"/>
              <a:gd name="T63" fmla="*/ 616 h 2842"/>
              <a:gd name="T64" fmla="*/ 860 w 2775"/>
              <a:gd name="T65" fmla="*/ 2 h 2842"/>
              <a:gd name="T66" fmla="*/ 1361 w 2775"/>
              <a:gd name="T67" fmla="*/ 638 h 2842"/>
              <a:gd name="T68" fmla="*/ 1312 w 2775"/>
              <a:gd name="T69" fmla="*/ 741 h 2842"/>
              <a:gd name="T70" fmla="*/ 1695 w 2775"/>
              <a:gd name="T71" fmla="*/ 1814 h 2842"/>
              <a:gd name="T72" fmla="*/ 2053 w 2775"/>
              <a:gd name="T73" fmla="*/ 1729 h 2842"/>
              <a:gd name="T74" fmla="*/ 1836 w 2775"/>
              <a:gd name="T75" fmla="*/ 1366 h 2842"/>
              <a:gd name="T76" fmla="*/ 1433 w 2775"/>
              <a:gd name="T77" fmla="*/ 1322 h 2842"/>
              <a:gd name="T78" fmla="*/ 1509 w 2775"/>
              <a:gd name="T79" fmla="*/ 1603 h 2842"/>
              <a:gd name="T80" fmla="*/ 1409 w 2775"/>
              <a:gd name="T81" fmla="*/ 1699 h 2842"/>
              <a:gd name="T82" fmla="*/ 881 w 2775"/>
              <a:gd name="T83" fmla="*/ 1159 h 2842"/>
              <a:gd name="T84" fmla="*/ 737 w 2775"/>
              <a:gd name="T85" fmla="*/ 1595 h 2842"/>
              <a:gd name="T86" fmla="*/ 703 w 2775"/>
              <a:gd name="T87" fmla="*/ 1975 h 2842"/>
              <a:gd name="T88" fmla="*/ 876 w 2775"/>
              <a:gd name="T89" fmla="*/ 1652 h 2842"/>
              <a:gd name="T90" fmla="*/ 662 w 2775"/>
              <a:gd name="T91" fmla="*/ 2242 h 2842"/>
              <a:gd name="T92" fmla="*/ 969 w 2775"/>
              <a:gd name="T93" fmla="*/ 2368 h 2842"/>
              <a:gd name="T94" fmla="*/ 2243 w 2775"/>
              <a:gd name="T95" fmla="*/ 1590 h 2842"/>
              <a:gd name="T96" fmla="*/ 2243 w 2775"/>
              <a:gd name="T97" fmla="*/ 1398 h 2842"/>
              <a:gd name="T98" fmla="*/ 2283 w 2775"/>
              <a:gd name="T99" fmla="*/ 1221 h 2842"/>
              <a:gd name="T100" fmla="*/ 2403 w 2775"/>
              <a:gd name="T101" fmla="*/ 1508 h 2842"/>
              <a:gd name="T102" fmla="*/ 2608 w 2775"/>
              <a:gd name="T103" fmla="*/ 1106 h 2842"/>
              <a:gd name="T104" fmla="*/ 2441 w 2775"/>
              <a:gd name="T105" fmla="*/ 610 h 2842"/>
              <a:gd name="T106" fmla="*/ 2350 w 2775"/>
              <a:gd name="T107" fmla="*/ 675 h 2842"/>
              <a:gd name="T108" fmla="*/ 2217 w 2775"/>
              <a:gd name="T109" fmla="*/ 792 h 2842"/>
              <a:gd name="T110" fmla="*/ 2628 w 2775"/>
              <a:gd name="T111" fmla="*/ 911 h 2842"/>
              <a:gd name="T112" fmla="*/ 2288 w 2775"/>
              <a:gd name="T113" fmla="*/ 1125 h 2842"/>
              <a:gd name="T114" fmla="*/ 2331 w 2775"/>
              <a:gd name="T115" fmla="*/ 1154 h 2842"/>
              <a:gd name="T116" fmla="*/ 2158 w 2775"/>
              <a:gd name="T117" fmla="*/ 1063 h 2842"/>
              <a:gd name="T118" fmla="*/ 2296 w 2775"/>
              <a:gd name="T119" fmla="*/ 341 h 28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775" h="2842">
                <a:moveTo>
                  <a:pt x="725" y="423"/>
                </a:moveTo>
                <a:lnTo>
                  <a:pt x="887" y="423"/>
                </a:lnTo>
                <a:lnTo>
                  <a:pt x="820" y="53"/>
                </a:lnTo>
                <a:lnTo>
                  <a:pt x="792" y="53"/>
                </a:lnTo>
                <a:lnTo>
                  <a:pt x="725" y="423"/>
                </a:lnTo>
                <a:close/>
                <a:moveTo>
                  <a:pt x="1849" y="1106"/>
                </a:moveTo>
                <a:lnTo>
                  <a:pt x="1849" y="1172"/>
                </a:lnTo>
                <a:lnTo>
                  <a:pt x="1805" y="1172"/>
                </a:lnTo>
                <a:lnTo>
                  <a:pt x="1805" y="1106"/>
                </a:lnTo>
                <a:lnTo>
                  <a:pt x="1797" y="1106"/>
                </a:lnTo>
                <a:lnTo>
                  <a:pt x="1791" y="1105"/>
                </a:lnTo>
                <a:lnTo>
                  <a:pt x="1785" y="1102"/>
                </a:lnTo>
                <a:lnTo>
                  <a:pt x="1780" y="1097"/>
                </a:lnTo>
                <a:lnTo>
                  <a:pt x="1777" y="1091"/>
                </a:lnTo>
                <a:lnTo>
                  <a:pt x="1776" y="1086"/>
                </a:lnTo>
                <a:lnTo>
                  <a:pt x="1776" y="1082"/>
                </a:lnTo>
                <a:lnTo>
                  <a:pt x="1777" y="1078"/>
                </a:lnTo>
                <a:lnTo>
                  <a:pt x="1778" y="1074"/>
                </a:lnTo>
                <a:lnTo>
                  <a:pt x="1780" y="1071"/>
                </a:lnTo>
                <a:lnTo>
                  <a:pt x="1783" y="1068"/>
                </a:lnTo>
                <a:lnTo>
                  <a:pt x="1786" y="1066"/>
                </a:lnTo>
                <a:lnTo>
                  <a:pt x="1790" y="1064"/>
                </a:lnTo>
                <a:lnTo>
                  <a:pt x="2157" y="935"/>
                </a:lnTo>
                <a:lnTo>
                  <a:pt x="2156" y="818"/>
                </a:lnTo>
                <a:lnTo>
                  <a:pt x="2142" y="824"/>
                </a:lnTo>
                <a:lnTo>
                  <a:pt x="2125" y="831"/>
                </a:lnTo>
                <a:lnTo>
                  <a:pt x="2096" y="841"/>
                </a:lnTo>
                <a:lnTo>
                  <a:pt x="2065" y="850"/>
                </a:lnTo>
                <a:lnTo>
                  <a:pt x="2034" y="860"/>
                </a:lnTo>
                <a:lnTo>
                  <a:pt x="2003" y="868"/>
                </a:lnTo>
                <a:lnTo>
                  <a:pt x="1971" y="876"/>
                </a:lnTo>
                <a:lnTo>
                  <a:pt x="1938" y="883"/>
                </a:lnTo>
                <a:lnTo>
                  <a:pt x="1905" y="890"/>
                </a:lnTo>
                <a:lnTo>
                  <a:pt x="1871" y="895"/>
                </a:lnTo>
                <a:lnTo>
                  <a:pt x="1836" y="900"/>
                </a:lnTo>
                <a:lnTo>
                  <a:pt x="1801" y="904"/>
                </a:lnTo>
                <a:lnTo>
                  <a:pt x="1764" y="908"/>
                </a:lnTo>
                <a:lnTo>
                  <a:pt x="1727" y="911"/>
                </a:lnTo>
                <a:lnTo>
                  <a:pt x="1688" y="913"/>
                </a:lnTo>
                <a:lnTo>
                  <a:pt x="1649" y="915"/>
                </a:lnTo>
                <a:lnTo>
                  <a:pt x="1608" y="916"/>
                </a:lnTo>
                <a:lnTo>
                  <a:pt x="1566" y="917"/>
                </a:lnTo>
                <a:lnTo>
                  <a:pt x="1561" y="917"/>
                </a:lnTo>
                <a:lnTo>
                  <a:pt x="1553" y="917"/>
                </a:lnTo>
                <a:lnTo>
                  <a:pt x="1544" y="917"/>
                </a:lnTo>
                <a:lnTo>
                  <a:pt x="1531" y="917"/>
                </a:lnTo>
                <a:lnTo>
                  <a:pt x="1458" y="915"/>
                </a:lnTo>
                <a:lnTo>
                  <a:pt x="1352" y="914"/>
                </a:lnTo>
                <a:lnTo>
                  <a:pt x="1278" y="912"/>
                </a:lnTo>
                <a:lnTo>
                  <a:pt x="1279" y="886"/>
                </a:lnTo>
                <a:lnTo>
                  <a:pt x="1241" y="886"/>
                </a:lnTo>
                <a:lnTo>
                  <a:pt x="1241" y="850"/>
                </a:lnTo>
                <a:lnTo>
                  <a:pt x="1276" y="850"/>
                </a:lnTo>
                <a:lnTo>
                  <a:pt x="1276" y="832"/>
                </a:lnTo>
                <a:lnTo>
                  <a:pt x="1241" y="832"/>
                </a:lnTo>
                <a:lnTo>
                  <a:pt x="1241" y="796"/>
                </a:lnTo>
                <a:lnTo>
                  <a:pt x="1276" y="796"/>
                </a:lnTo>
                <a:lnTo>
                  <a:pt x="1276" y="776"/>
                </a:lnTo>
                <a:lnTo>
                  <a:pt x="1241" y="776"/>
                </a:lnTo>
                <a:lnTo>
                  <a:pt x="1241" y="741"/>
                </a:lnTo>
                <a:lnTo>
                  <a:pt x="1276" y="741"/>
                </a:lnTo>
                <a:lnTo>
                  <a:pt x="1276" y="722"/>
                </a:lnTo>
                <a:lnTo>
                  <a:pt x="1241" y="722"/>
                </a:lnTo>
                <a:lnTo>
                  <a:pt x="1241" y="686"/>
                </a:lnTo>
                <a:lnTo>
                  <a:pt x="1276" y="686"/>
                </a:lnTo>
                <a:lnTo>
                  <a:pt x="1276" y="671"/>
                </a:lnTo>
                <a:lnTo>
                  <a:pt x="944" y="669"/>
                </a:lnTo>
                <a:lnTo>
                  <a:pt x="942" y="908"/>
                </a:lnTo>
                <a:lnTo>
                  <a:pt x="1588" y="1103"/>
                </a:lnTo>
                <a:lnTo>
                  <a:pt x="1593" y="1106"/>
                </a:lnTo>
                <a:lnTo>
                  <a:pt x="1598" y="1109"/>
                </a:lnTo>
                <a:lnTo>
                  <a:pt x="1601" y="1113"/>
                </a:lnTo>
                <a:lnTo>
                  <a:pt x="1604" y="1117"/>
                </a:lnTo>
                <a:lnTo>
                  <a:pt x="1606" y="1122"/>
                </a:lnTo>
                <a:lnTo>
                  <a:pt x="1609" y="1129"/>
                </a:lnTo>
                <a:lnTo>
                  <a:pt x="1609" y="1134"/>
                </a:lnTo>
                <a:lnTo>
                  <a:pt x="1608" y="1140"/>
                </a:lnTo>
                <a:lnTo>
                  <a:pt x="1605" y="1144"/>
                </a:lnTo>
                <a:lnTo>
                  <a:pt x="1602" y="1148"/>
                </a:lnTo>
                <a:lnTo>
                  <a:pt x="1599" y="1152"/>
                </a:lnTo>
                <a:lnTo>
                  <a:pt x="1595" y="1155"/>
                </a:lnTo>
                <a:lnTo>
                  <a:pt x="1591" y="1158"/>
                </a:lnTo>
                <a:lnTo>
                  <a:pt x="1587" y="1160"/>
                </a:lnTo>
                <a:lnTo>
                  <a:pt x="1582" y="1161"/>
                </a:lnTo>
                <a:lnTo>
                  <a:pt x="1577" y="1161"/>
                </a:lnTo>
                <a:lnTo>
                  <a:pt x="1503" y="1160"/>
                </a:lnTo>
                <a:lnTo>
                  <a:pt x="1503" y="1177"/>
                </a:lnTo>
                <a:lnTo>
                  <a:pt x="1538" y="1177"/>
                </a:lnTo>
                <a:lnTo>
                  <a:pt x="1538" y="1213"/>
                </a:lnTo>
                <a:lnTo>
                  <a:pt x="1503" y="1213"/>
                </a:lnTo>
                <a:lnTo>
                  <a:pt x="1503" y="1232"/>
                </a:lnTo>
                <a:lnTo>
                  <a:pt x="1538" y="1232"/>
                </a:lnTo>
                <a:lnTo>
                  <a:pt x="1538" y="1268"/>
                </a:lnTo>
                <a:lnTo>
                  <a:pt x="1503" y="1268"/>
                </a:lnTo>
                <a:lnTo>
                  <a:pt x="1503" y="1286"/>
                </a:lnTo>
                <a:lnTo>
                  <a:pt x="1538" y="1286"/>
                </a:lnTo>
                <a:lnTo>
                  <a:pt x="1538" y="1322"/>
                </a:lnTo>
                <a:lnTo>
                  <a:pt x="1503" y="1322"/>
                </a:lnTo>
                <a:lnTo>
                  <a:pt x="1503" y="1341"/>
                </a:lnTo>
                <a:lnTo>
                  <a:pt x="1538" y="1341"/>
                </a:lnTo>
                <a:lnTo>
                  <a:pt x="1538" y="1353"/>
                </a:lnTo>
                <a:lnTo>
                  <a:pt x="1569" y="1353"/>
                </a:lnTo>
                <a:lnTo>
                  <a:pt x="1601" y="1352"/>
                </a:lnTo>
                <a:lnTo>
                  <a:pt x="1632" y="1351"/>
                </a:lnTo>
                <a:lnTo>
                  <a:pt x="1663" y="1349"/>
                </a:lnTo>
                <a:lnTo>
                  <a:pt x="1694" y="1347"/>
                </a:lnTo>
                <a:lnTo>
                  <a:pt x="1725" y="1344"/>
                </a:lnTo>
                <a:lnTo>
                  <a:pt x="1756" y="1341"/>
                </a:lnTo>
                <a:lnTo>
                  <a:pt x="1787" y="1337"/>
                </a:lnTo>
                <a:lnTo>
                  <a:pt x="1817" y="1332"/>
                </a:lnTo>
                <a:lnTo>
                  <a:pt x="1848" y="1327"/>
                </a:lnTo>
                <a:lnTo>
                  <a:pt x="1878" y="1321"/>
                </a:lnTo>
                <a:lnTo>
                  <a:pt x="1907" y="1315"/>
                </a:lnTo>
                <a:lnTo>
                  <a:pt x="1936" y="1309"/>
                </a:lnTo>
                <a:lnTo>
                  <a:pt x="1966" y="1302"/>
                </a:lnTo>
                <a:lnTo>
                  <a:pt x="1995" y="1294"/>
                </a:lnTo>
                <a:lnTo>
                  <a:pt x="2024" y="1285"/>
                </a:lnTo>
                <a:lnTo>
                  <a:pt x="2040" y="1281"/>
                </a:lnTo>
                <a:lnTo>
                  <a:pt x="2056" y="1276"/>
                </a:lnTo>
                <a:lnTo>
                  <a:pt x="2071" y="1271"/>
                </a:lnTo>
                <a:lnTo>
                  <a:pt x="2087" y="1266"/>
                </a:lnTo>
                <a:lnTo>
                  <a:pt x="2102" y="1261"/>
                </a:lnTo>
                <a:lnTo>
                  <a:pt x="2117" y="1254"/>
                </a:lnTo>
                <a:lnTo>
                  <a:pt x="2132" y="1249"/>
                </a:lnTo>
                <a:lnTo>
                  <a:pt x="2147" y="1244"/>
                </a:lnTo>
                <a:lnTo>
                  <a:pt x="2159" y="1161"/>
                </a:lnTo>
                <a:lnTo>
                  <a:pt x="2158" y="1106"/>
                </a:lnTo>
                <a:lnTo>
                  <a:pt x="2158" y="1106"/>
                </a:lnTo>
                <a:lnTo>
                  <a:pt x="2158" y="1106"/>
                </a:lnTo>
                <a:lnTo>
                  <a:pt x="1849" y="1106"/>
                </a:lnTo>
                <a:close/>
                <a:moveTo>
                  <a:pt x="1346" y="878"/>
                </a:moveTo>
                <a:lnTo>
                  <a:pt x="1368" y="878"/>
                </a:lnTo>
                <a:lnTo>
                  <a:pt x="1391" y="879"/>
                </a:lnTo>
                <a:lnTo>
                  <a:pt x="1414" y="879"/>
                </a:lnTo>
                <a:lnTo>
                  <a:pt x="1436" y="880"/>
                </a:lnTo>
                <a:lnTo>
                  <a:pt x="1459" y="880"/>
                </a:lnTo>
                <a:lnTo>
                  <a:pt x="1482" y="880"/>
                </a:lnTo>
                <a:lnTo>
                  <a:pt x="1504" y="881"/>
                </a:lnTo>
                <a:lnTo>
                  <a:pt x="1527" y="881"/>
                </a:lnTo>
                <a:lnTo>
                  <a:pt x="1541" y="881"/>
                </a:lnTo>
                <a:lnTo>
                  <a:pt x="1552" y="881"/>
                </a:lnTo>
                <a:lnTo>
                  <a:pt x="1560" y="881"/>
                </a:lnTo>
                <a:lnTo>
                  <a:pt x="1565" y="881"/>
                </a:lnTo>
                <a:lnTo>
                  <a:pt x="1606" y="881"/>
                </a:lnTo>
                <a:lnTo>
                  <a:pt x="1647" y="879"/>
                </a:lnTo>
                <a:lnTo>
                  <a:pt x="1686" y="878"/>
                </a:lnTo>
                <a:lnTo>
                  <a:pt x="1723" y="875"/>
                </a:lnTo>
                <a:lnTo>
                  <a:pt x="1760" y="872"/>
                </a:lnTo>
                <a:lnTo>
                  <a:pt x="1796" y="869"/>
                </a:lnTo>
                <a:lnTo>
                  <a:pt x="1831" y="865"/>
                </a:lnTo>
                <a:lnTo>
                  <a:pt x="1865" y="860"/>
                </a:lnTo>
                <a:lnTo>
                  <a:pt x="1898" y="854"/>
                </a:lnTo>
                <a:lnTo>
                  <a:pt x="1931" y="848"/>
                </a:lnTo>
                <a:lnTo>
                  <a:pt x="1963" y="841"/>
                </a:lnTo>
                <a:lnTo>
                  <a:pt x="1994" y="834"/>
                </a:lnTo>
                <a:lnTo>
                  <a:pt x="2025" y="826"/>
                </a:lnTo>
                <a:lnTo>
                  <a:pt x="2055" y="816"/>
                </a:lnTo>
                <a:lnTo>
                  <a:pt x="2084" y="807"/>
                </a:lnTo>
                <a:lnTo>
                  <a:pt x="2113" y="797"/>
                </a:lnTo>
                <a:lnTo>
                  <a:pt x="2124" y="793"/>
                </a:lnTo>
                <a:lnTo>
                  <a:pt x="2135" y="789"/>
                </a:lnTo>
                <a:lnTo>
                  <a:pt x="2151" y="782"/>
                </a:lnTo>
                <a:lnTo>
                  <a:pt x="1788" y="783"/>
                </a:lnTo>
                <a:lnTo>
                  <a:pt x="1788" y="851"/>
                </a:lnTo>
                <a:lnTo>
                  <a:pt x="1745" y="851"/>
                </a:lnTo>
                <a:lnTo>
                  <a:pt x="1745" y="783"/>
                </a:lnTo>
                <a:lnTo>
                  <a:pt x="1737" y="783"/>
                </a:lnTo>
                <a:lnTo>
                  <a:pt x="1734" y="783"/>
                </a:lnTo>
                <a:lnTo>
                  <a:pt x="1730" y="783"/>
                </a:lnTo>
                <a:lnTo>
                  <a:pt x="1727" y="782"/>
                </a:lnTo>
                <a:lnTo>
                  <a:pt x="1724" y="780"/>
                </a:lnTo>
                <a:lnTo>
                  <a:pt x="1721" y="778"/>
                </a:lnTo>
                <a:lnTo>
                  <a:pt x="1719" y="775"/>
                </a:lnTo>
                <a:lnTo>
                  <a:pt x="1717" y="772"/>
                </a:lnTo>
                <a:lnTo>
                  <a:pt x="1715" y="768"/>
                </a:lnTo>
                <a:lnTo>
                  <a:pt x="1714" y="764"/>
                </a:lnTo>
                <a:lnTo>
                  <a:pt x="1714" y="760"/>
                </a:lnTo>
                <a:lnTo>
                  <a:pt x="1715" y="756"/>
                </a:lnTo>
                <a:lnTo>
                  <a:pt x="1717" y="751"/>
                </a:lnTo>
                <a:lnTo>
                  <a:pt x="1719" y="748"/>
                </a:lnTo>
                <a:lnTo>
                  <a:pt x="1722" y="745"/>
                </a:lnTo>
                <a:lnTo>
                  <a:pt x="1725" y="743"/>
                </a:lnTo>
                <a:lnTo>
                  <a:pt x="1729" y="741"/>
                </a:lnTo>
                <a:lnTo>
                  <a:pt x="2154" y="613"/>
                </a:lnTo>
                <a:lnTo>
                  <a:pt x="2152" y="460"/>
                </a:lnTo>
                <a:lnTo>
                  <a:pt x="1947" y="462"/>
                </a:lnTo>
                <a:lnTo>
                  <a:pt x="1947" y="533"/>
                </a:lnTo>
                <a:lnTo>
                  <a:pt x="1903" y="533"/>
                </a:lnTo>
                <a:lnTo>
                  <a:pt x="1903" y="462"/>
                </a:lnTo>
                <a:lnTo>
                  <a:pt x="1899" y="462"/>
                </a:lnTo>
                <a:lnTo>
                  <a:pt x="1893" y="462"/>
                </a:lnTo>
                <a:lnTo>
                  <a:pt x="1887" y="459"/>
                </a:lnTo>
                <a:lnTo>
                  <a:pt x="1883" y="455"/>
                </a:lnTo>
                <a:lnTo>
                  <a:pt x="1879" y="449"/>
                </a:lnTo>
                <a:lnTo>
                  <a:pt x="1878" y="445"/>
                </a:lnTo>
                <a:lnTo>
                  <a:pt x="1877" y="441"/>
                </a:lnTo>
                <a:lnTo>
                  <a:pt x="1877" y="437"/>
                </a:lnTo>
                <a:lnTo>
                  <a:pt x="1878" y="433"/>
                </a:lnTo>
                <a:lnTo>
                  <a:pt x="1880" y="429"/>
                </a:lnTo>
                <a:lnTo>
                  <a:pt x="1882" y="426"/>
                </a:lnTo>
                <a:lnTo>
                  <a:pt x="1885" y="423"/>
                </a:lnTo>
                <a:lnTo>
                  <a:pt x="1889" y="421"/>
                </a:lnTo>
                <a:lnTo>
                  <a:pt x="2151" y="297"/>
                </a:lnTo>
                <a:lnTo>
                  <a:pt x="2152" y="273"/>
                </a:lnTo>
                <a:lnTo>
                  <a:pt x="2156" y="241"/>
                </a:lnTo>
                <a:lnTo>
                  <a:pt x="2163" y="203"/>
                </a:lnTo>
                <a:lnTo>
                  <a:pt x="2170" y="163"/>
                </a:lnTo>
                <a:lnTo>
                  <a:pt x="2180" y="122"/>
                </a:lnTo>
                <a:lnTo>
                  <a:pt x="2188" y="82"/>
                </a:lnTo>
                <a:lnTo>
                  <a:pt x="2195" y="47"/>
                </a:lnTo>
                <a:lnTo>
                  <a:pt x="2200" y="21"/>
                </a:lnTo>
                <a:lnTo>
                  <a:pt x="2200" y="12"/>
                </a:lnTo>
                <a:lnTo>
                  <a:pt x="2282" y="12"/>
                </a:lnTo>
                <a:lnTo>
                  <a:pt x="2282" y="16"/>
                </a:lnTo>
                <a:lnTo>
                  <a:pt x="2289" y="15"/>
                </a:lnTo>
                <a:lnTo>
                  <a:pt x="2294" y="43"/>
                </a:lnTo>
                <a:lnTo>
                  <a:pt x="2301" y="78"/>
                </a:lnTo>
                <a:lnTo>
                  <a:pt x="2309" y="119"/>
                </a:lnTo>
                <a:lnTo>
                  <a:pt x="2319" y="160"/>
                </a:lnTo>
                <a:lnTo>
                  <a:pt x="2326" y="202"/>
                </a:lnTo>
                <a:lnTo>
                  <a:pt x="2333" y="240"/>
                </a:lnTo>
                <a:lnTo>
                  <a:pt x="2336" y="258"/>
                </a:lnTo>
                <a:lnTo>
                  <a:pt x="2337" y="273"/>
                </a:lnTo>
                <a:lnTo>
                  <a:pt x="2339" y="287"/>
                </a:lnTo>
                <a:lnTo>
                  <a:pt x="2339" y="297"/>
                </a:lnTo>
                <a:lnTo>
                  <a:pt x="2600" y="421"/>
                </a:lnTo>
                <a:lnTo>
                  <a:pt x="2604" y="423"/>
                </a:lnTo>
                <a:lnTo>
                  <a:pt x="2607" y="426"/>
                </a:lnTo>
                <a:lnTo>
                  <a:pt x="2610" y="429"/>
                </a:lnTo>
                <a:lnTo>
                  <a:pt x="2611" y="433"/>
                </a:lnTo>
                <a:lnTo>
                  <a:pt x="2612" y="437"/>
                </a:lnTo>
                <a:lnTo>
                  <a:pt x="2612" y="441"/>
                </a:lnTo>
                <a:lnTo>
                  <a:pt x="2612" y="445"/>
                </a:lnTo>
                <a:lnTo>
                  <a:pt x="2610" y="449"/>
                </a:lnTo>
                <a:lnTo>
                  <a:pt x="2607" y="455"/>
                </a:lnTo>
                <a:lnTo>
                  <a:pt x="2602" y="459"/>
                </a:lnTo>
                <a:lnTo>
                  <a:pt x="2596" y="462"/>
                </a:lnTo>
                <a:lnTo>
                  <a:pt x="2590" y="462"/>
                </a:lnTo>
                <a:lnTo>
                  <a:pt x="2583" y="462"/>
                </a:lnTo>
                <a:lnTo>
                  <a:pt x="2583" y="533"/>
                </a:lnTo>
                <a:lnTo>
                  <a:pt x="2574" y="533"/>
                </a:lnTo>
                <a:lnTo>
                  <a:pt x="2583" y="542"/>
                </a:lnTo>
                <a:lnTo>
                  <a:pt x="2581" y="544"/>
                </a:lnTo>
                <a:lnTo>
                  <a:pt x="2563" y="559"/>
                </a:lnTo>
                <a:lnTo>
                  <a:pt x="2547" y="573"/>
                </a:lnTo>
                <a:lnTo>
                  <a:pt x="2529" y="586"/>
                </a:lnTo>
                <a:lnTo>
                  <a:pt x="2512" y="600"/>
                </a:lnTo>
                <a:lnTo>
                  <a:pt x="2497" y="612"/>
                </a:lnTo>
                <a:lnTo>
                  <a:pt x="2482" y="625"/>
                </a:lnTo>
                <a:lnTo>
                  <a:pt x="2466" y="636"/>
                </a:lnTo>
                <a:lnTo>
                  <a:pt x="2452" y="648"/>
                </a:lnTo>
                <a:lnTo>
                  <a:pt x="2760" y="741"/>
                </a:lnTo>
                <a:lnTo>
                  <a:pt x="2764" y="743"/>
                </a:lnTo>
                <a:lnTo>
                  <a:pt x="2768" y="745"/>
                </a:lnTo>
                <a:lnTo>
                  <a:pt x="2771" y="748"/>
                </a:lnTo>
                <a:lnTo>
                  <a:pt x="2773" y="751"/>
                </a:lnTo>
                <a:lnTo>
                  <a:pt x="2774" y="756"/>
                </a:lnTo>
                <a:lnTo>
                  <a:pt x="2775" y="760"/>
                </a:lnTo>
                <a:lnTo>
                  <a:pt x="2775" y="764"/>
                </a:lnTo>
                <a:lnTo>
                  <a:pt x="2774" y="768"/>
                </a:lnTo>
                <a:lnTo>
                  <a:pt x="2773" y="772"/>
                </a:lnTo>
                <a:lnTo>
                  <a:pt x="2771" y="775"/>
                </a:lnTo>
                <a:lnTo>
                  <a:pt x="2769" y="778"/>
                </a:lnTo>
                <a:lnTo>
                  <a:pt x="2766" y="780"/>
                </a:lnTo>
                <a:lnTo>
                  <a:pt x="2763" y="781"/>
                </a:lnTo>
                <a:lnTo>
                  <a:pt x="2760" y="783"/>
                </a:lnTo>
                <a:lnTo>
                  <a:pt x="2756" y="783"/>
                </a:lnTo>
                <a:lnTo>
                  <a:pt x="2752" y="783"/>
                </a:lnTo>
                <a:lnTo>
                  <a:pt x="2730" y="783"/>
                </a:lnTo>
                <a:lnTo>
                  <a:pt x="2730" y="851"/>
                </a:lnTo>
                <a:lnTo>
                  <a:pt x="2722" y="851"/>
                </a:lnTo>
                <a:lnTo>
                  <a:pt x="2709" y="868"/>
                </a:lnTo>
                <a:lnTo>
                  <a:pt x="2697" y="884"/>
                </a:lnTo>
                <a:lnTo>
                  <a:pt x="2684" y="900"/>
                </a:lnTo>
                <a:lnTo>
                  <a:pt x="2671" y="915"/>
                </a:lnTo>
                <a:lnTo>
                  <a:pt x="2658" y="932"/>
                </a:lnTo>
                <a:lnTo>
                  <a:pt x="2643" y="947"/>
                </a:lnTo>
                <a:lnTo>
                  <a:pt x="2629" y="963"/>
                </a:lnTo>
                <a:lnTo>
                  <a:pt x="2615" y="977"/>
                </a:lnTo>
                <a:lnTo>
                  <a:pt x="2604" y="988"/>
                </a:lnTo>
                <a:lnTo>
                  <a:pt x="2593" y="1000"/>
                </a:lnTo>
                <a:lnTo>
                  <a:pt x="2583" y="1010"/>
                </a:lnTo>
                <a:lnTo>
                  <a:pt x="2572" y="1019"/>
                </a:lnTo>
                <a:lnTo>
                  <a:pt x="2699" y="1064"/>
                </a:lnTo>
                <a:lnTo>
                  <a:pt x="2703" y="1066"/>
                </a:lnTo>
                <a:lnTo>
                  <a:pt x="2707" y="1068"/>
                </a:lnTo>
                <a:lnTo>
                  <a:pt x="2709" y="1071"/>
                </a:lnTo>
                <a:lnTo>
                  <a:pt x="2711" y="1074"/>
                </a:lnTo>
                <a:lnTo>
                  <a:pt x="2713" y="1078"/>
                </a:lnTo>
                <a:lnTo>
                  <a:pt x="2713" y="1082"/>
                </a:lnTo>
                <a:lnTo>
                  <a:pt x="2713" y="1086"/>
                </a:lnTo>
                <a:lnTo>
                  <a:pt x="2712" y="1091"/>
                </a:lnTo>
                <a:lnTo>
                  <a:pt x="2709" y="1097"/>
                </a:lnTo>
                <a:lnTo>
                  <a:pt x="2705" y="1102"/>
                </a:lnTo>
                <a:lnTo>
                  <a:pt x="2699" y="1105"/>
                </a:lnTo>
                <a:lnTo>
                  <a:pt x="2693" y="1106"/>
                </a:lnTo>
                <a:lnTo>
                  <a:pt x="2652" y="1106"/>
                </a:lnTo>
                <a:lnTo>
                  <a:pt x="2652" y="1172"/>
                </a:lnTo>
                <a:lnTo>
                  <a:pt x="2648" y="1172"/>
                </a:lnTo>
                <a:lnTo>
                  <a:pt x="2646" y="1184"/>
                </a:lnTo>
                <a:lnTo>
                  <a:pt x="2644" y="1196"/>
                </a:lnTo>
                <a:lnTo>
                  <a:pt x="2641" y="1207"/>
                </a:lnTo>
                <a:lnTo>
                  <a:pt x="2638" y="1219"/>
                </a:lnTo>
                <a:lnTo>
                  <a:pt x="2631" y="1244"/>
                </a:lnTo>
                <a:lnTo>
                  <a:pt x="2621" y="1269"/>
                </a:lnTo>
                <a:lnTo>
                  <a:pt x="2608" y="1297"/>
                </a:lnTo>
                <a:lnTo>
                  <a:pt x="2593" y="1325"/>
                </a:lnTo>
                <a:lnTo>
                  <a:pt x="2575" y="1352"/>
                </a:lnTo>
                <a:lnTo>
                  <a:pt x="2558" y="1380"/>
                </a:lnTo>
                <a:lnTo>
                  <a:pt x="2539" y="1407"/>
                </a:lnTo>
                <a:lnTo>
                  <a:pt x="2520" y="1432"/>
                </a:lnTo>
                <a:lnTo>
                  <a:pt x="2499" y="1456"/>
                </a:lnTo>
                <a:lnTo>
                  <a:pt x="2480" y="1480"/>
                </a:lnTo>
                <a:lnTo>
                  <a:pt x="2457" y="1505"/>
                </a:lnTo>
                <a:lnTo>
                  <a:pt x="2434" y="1528"/>
                </a:lnTo>
                <a:lnTo>
                  <a:pt x="2413" y="1548"/>
                </a:lnTo>
                <a:lnTo>
                  <a:pt x="2392" y="1567"/>
                </a:lnTo>
                <a:lnTo>
                  <a:pt x="2440" y="1884"/>
                </a:lnTo>
                <a:lnTo>
                  <a:pt x="2398" y="1890"/>
                </a:lnTo>
                <a:lnTo>
                  <a:pt x="2369" y="1705"/>
                </a:lnTo>
                <a:lnTo>
                  <a:pt x="2296" y="1638"/>
                </a:lnTo>
                <a:lnTo>
                  <a:pt x="2273" y="1652"/>
                </a:lnTo>
                <a:lnTo>
                  <a:pt x="2252" y="1666"/>
                </a:lnTo>
                <a:lnTo>
                  <a:pt x="2229" y="1680"/>
                </a:lnTo>
                <a:lnTo>
                  <a:pt x="2207" y="1692"/>
                </a:lnTo>
                <a:lnTo>
                  <a:pt x="2184" y="1706"/>
                </a:lnTo>
                <a:lnTo>
                  <a:pt x="2161" y="1717"/>
                </a:lnTo>
                <a:lnTo>
                  <a:pt x="2138" y="1730"/>
                </a:lnTo>
                <a:lnTo>
                  <a:pt x="2115" y="1741"/>
                </a:lnTo>
                <a:lnTo>
                  <a:pt x="2092" y="1890"/>
                </a:lnTo>
                <a:lnTo>
                  <a:pt x="2049" y="1884"/>
                </a:lnTo>
                <a:lnTo>
                  <a:pt x="2067" y="1762"/>
                </a:lnTo>
                <a:lnTo>
                  <a:pt x="2060" y="1765"/>
                </a:lnTo>
                <a:lnTo>
                  <a:pt x="2052" y="1768"/>
                </a:lnTo>
                <a:lnTo>
                  <a:pt x="2044" y="1771"/>
                </a:lnTo>
                <a:lnTo>
                  <a:pt x="2035" y="1774"/>
                </a:lnTo>
                <a:lnTo>
                  <a:pt x="2026" y="1778"/>
                </a:lnTo>
                <a:lnTo>
                  <a:pt x="2016" y="1781"/>
                </a:lnTo>
                <a:lnTo>
                  <a:pt x="2006" y="1785"/>
                </a:lnTo>
                <a:lnTo>
                  <a:pt x="1997" y="1788"/>
                </a:lnTo>
                <a:lnTo>
                  <a:pt x="1972" y="1797"/>
                </a:lnTo>
                <a:lnTo>
                  <a:pt x="1947" y="1804"/>
                </a:lnTo>
                <a:lnTo>
                  <a:pt x="1921" y="1811"/>
                </a:lnTo>
                <a:lnTo>
                  <a:pt x="1895" y="1817"/>
                </a:lnTo>
                <a:lnTo>
                  <a:pt x="1868" y="1823"/>
                </a:lnTo>
                <a:lnTo>
                  <a:pt x="1841" y="1830"/>
                </a:lnTo>
                <a:lnTo>
                  <a:pt x="1815" y="1835"/>
                </a:lnTo>
                <a:lnTo>
                  <a:pt x="1786" y="1839"/>
                </a:lnTo>
                <a:lnTo>
                  <a:pt x="1758" y="1843"/>
                </a:lnTo>
                <a:lnTo>
                  <a:pt x="1728" y="1846"/>
                </a:lnTo>
                <a:lnTo>
                  <a:pt x="1698" y="1849"/>
                </a:lnTo>
                <a:lnTo>
                  <a:pt x="1668" y="1852"/>
                </a:lnTo>
                <a:lnTo>
                  <a:pt x="1637" y="1853"/>
                </a:lnTo>
                <a:lnTo>
                  <a:pt x="1605" y="1855"/>
                </a:lnTo>
                <a:lnTo>
                  <a:pt x="1572" y="1855"/>
                </a:lnTo>
                <a:lnTo>
                  <a:pt x="1539" y="1856"/>
                </a:lnTo>
                <a:lnTo>
                  <a:pt x="1450" y="1855"/>
                </a:lnTo>
                <a:lnTo>
                  <a:pt x="1430" y="1855"/>
                </a:lnTo>
                <a:lnTo>
                  <a:pt x="1413" y="1855"/>
                </a:lnTo>
                <a:lnTo>
                  <a:pt x="1399" y="1855"/>
                </a:lnTo>
                <a:lnTo>
                  <a:pt x="1390" y="1855"/>
                </a:lnTo>
                <a:lnTo>
                  <a:pt x="1388" y="1855"/>
                </a:lnTo>
                <a:lnTo>
                  <a:pt x="1388" y="1855"/>
                </a:lnTo>
                <a:lnTo>
                  <a:pt x="1338" y="1855"/>
                </a:lnTo>
                <a:lnTo>
                  <a:pt x="1338" y="1819"/>
                </a:lnTo>
                <a:lnTo>
                  <a:pt x="1373" y="1819"/>
                </a:lnTo>
                <a:lnTo>
                  <a:pt x="1373" y="1801"/>
                </a:lnTo>
                <a:lnTo>
                  <a:pt x="1338" y="1801"/>
                </a:lnTo>
                <a:lnTo>
                  <a:pt x="1338" y="1765"/>
                </a:lnTo>
                <a:lnTo>
                  <a:pt x="1373" y="1765"/>
                </a:lnTo>
                <a:lnTo>
                  <a:pt x="1373" y="1753"/>
                </a:lnTo>
                <a:lnTo>
                  <a:pt x="1338" y="1753"/>
                </a:lnTo>
                <a:lnTo>
                  <a:pt x="1338" y="1717"/>
                </a:lnTo>
                <a:lnTo>
                  <a:pt x="1373" y="1717"/>
                </a:lnTo>
                <a:lnTo>
                  <a:pt x="1373" y="1699"/>
                </a:lnTo>
                <a:lnTo>
                  <a:pt x="1338" y="1699"/>
                </a:lnTo>
                <a:lnTo>
                  <a:pt x="1338" y="1663"/>
                </a:lnTo>
                <a:lnTo>
                  <a:pt x="1373" y="1663"/>
                </a:lnTo>
                <a:lnTo>
                  <a:pt x="1373" y="1649"/>
                </a:lnTo>
                <a:lnTo>
                  <a:pt x="933" y="1649"/>
                </a:lnTo>
                <a:lnTo>
                  <a:pt x="933" y="1737"/>
                </a:lnTo>
                <a:lnTo>
                  <a:pt x="1099" y="2833"/>
                </a:lnTo>
                <a:lnTo>
                  <a:pt x="1042" y="2842"/>
                </a:lnTo>
                <a:lnTo>
                  <a:pt x="1023" y="2718"/>
                </a:lnTo>
                <a:lnTo>
                  <a:pt x="804" y="2518"/>
                </a:lnTo>
                <a:lnTo>
                  <a:pt x="590" y="2713"/>
                </a:lnTo>
                <a:lnTo>
                  <a:pt x="571" y="2842"/>
                </a:lnTo>
                <a:lnTo>
                  <a:pt x="513" y="2833"/>
                </a:lnTo>
                <a:lnTo>
                  <a:pt x="680" y="1737"/>
                </a:lnTo>
                <a:lnTo>
                  <a:pt x="679" y="1652"/>
                </a:lnTo>
                <a:lnTo>
                  <a:pt x="676" y="1652"/>
                </a:lnTo>
                <a:lnTo>
                  <a:pt x="676" y="1649"/>
                </a:lnTo>
                <a:lnTo>
                  <a:pt x="240" y="1649"/>
                </a:lnTo>
                <a:lnTo>
                  <a:pt x="240" y="1663"/>
                </a:lnTo>
                <a:lnTo>
                  <a:pt x="275" y="1663"/>
                </a:lnTo>
                <a:lnTo>
                  <a:pt x="275" y="1699"/>
                </a:lnTo>
                <a:lnTo>
                  <a:pt x="240" y="1699"/>
                </a:lnTo>
                <a:lnTo>
                  <a:pt x="240" y="1717"/>
                </a:lnTo>
                <a:lnTo>
                  <a:pt x="275" y="1717"/>
                </a:lnTo>
                <a:lnTo>
                  <a:pt x="275" y="1753"/>
                </a:lnTo>
                <a:lnTo>
                  <a:pt x="240" y="1753"/>
                </a:lnTo>
                <a:lnTo>
                  <a:pt x="240" y="1772"/>
                </a:lnTo>
                <a:lnTo>
                  <a:pt x="275" y="1772"/>
                </a:lnTo>
                <a:lnTo>
                  <a:pt x="275" y="1808"/>
                </a:lnTo>
                <a:lnTo>
                  <a:pt x="240" y="1808"/>
                </a:lnTo>
                <a:lnTo>
                  <a:pt x="240" y="1826"/>
                </a:lnTo>
                <a:lnTo>
                  <a:pt x="275" y="1826"/>
                </a:lnTo>
                <a:lnTo>
                  <a:pt x="275" y="1863"/>
                </a:lnTo>
                <a:lnTo>
                  <a:pt x="170" y="1863"/>
                </a:lnTo>
                <a:lnTo>
                  <a:pt x="170" y="1826"/>
                </a:lnTo>
                <a:lnTo>
                  <a:pt x="204" y="1826"/>
                </a:lnTo>
                <a:lnTo>
                  <a:pt x="204" y="1808"/>
                </a:lnTo>
                <a:lnTo>
                  <a:pt x="170" y="1808"/>
                </a:lnTo>
                <a:lnTo>
                  <a:pt x="170" y="1772"/>
                </a:lnTo>
                <a:lnTo>
                  <a:pt x="204" y="1772"/>
                </a:lnTo>
                <a:lnTo>
                  <a:pt x="204" y="1753"/>
                </a:lnTo>
                <a:lnTo>
                  <a:pt x="170" y="1753"/>
                </a:lnTo>
                <a:lnTo>
                  <a:pt x="170" y="1717"/>
                </a:lnTo>
                <a:lnTo>
                  <a:pt x="204" y="1717"/>
                </a:lnTo>
                <a:lnTo>
                  <a:pt x="204" y="1699"/>
                </a:lnTo>
                <a:lnTo>
                  <a:pt x="170" y="1699"/>
                </a:lnTo>
                <a:lnTo>
                  <a:pt x="170" y="1663"/>
                </a:lnTo>
                <a:lnTo>
                  <a:pt x="204" y="1663"/>
                </a:lnTo>
                <a:lnTo>
                  <a:pt x="204" y="1649"/>
                </a:lnTo>
                <a:lnTo>
                  <a:pt x="124" y="1649"/>
                </a:lnTo>
                <a:lnTo>
                  <a:pt x="124" y="1648"/>
                </a:lnTo>
                <a:lnTo>
                  <a:pt x="117" y="1647"/>
                </a:lnTo>
                <a:lnTo>
                  <a:pt x="110" y="1643"/>
                </a:lnTo>
                <a:lnTo>
                  <a:pt x="107" y="1641"/>
                </a:lnTo>
                <a:lnTo>
                  <a:pt x="104" y="1637"/>
                </a:lnTo>
                <a:lnTo>
                  <a:pt x="102" y="1634"/>
                </a:lnTo>
                <a:lnTo>
                  <a:pt x="100" y="1630"/>
                </a:lnTo>
                <a:lnTo>
                  <a:pt x="99" y="1623"/>
                </a:lnTo>
                <a:lnTo>
                  <a:pt x="99" y="1618"/>
                </a:lnTo>
                <a:lnTo>
                  <a:pt x="99" y="1612"/>
                </a:lnTo>
                <a:lnTo>
                  <a:pt x="101" y="1607"/>
                </a:lnTo>
                <a:lnTo>
                  <a:pt x="104" y="1603"/>
                </a:lnTo>
                <a:lnTo>
                  <a:pt x="108" y="1599"/>
                </a:lnTo>
                <a:lnTo>
                  <a:pt x="112" y="1595"/>
                </a:lnTo>
                <a:lnTo>
                  <a:pt x="117" y="1593"/>
                </a:lnTo>
                <a:lnTo>
                  <a:pt x="676" y="1397"/>
                </a:lnTo>
                <a:lnTo>
                  <a:pt x="676" y="1396"/>
                </a:lnTo>
                <a:lnTo>
                  <a:pt x="677" y="1396"/>
                </a:lnTo>
                <a:lnTo>
                  <a:pt x="674" y="1158"/>
                </a:lnTo>
                <a:lnTo>
                  <a:pt x="120" y="1160"/>
                </a:lnTo>
                <a:lnTo>
                  <a:pt x="120" y="1177"/>
                </a:lnTo>
                <a:lnTo>
                  <a:pt x="155" y="1177"/>
                </a:lnTo>
                <a:lnTo>
                  <a:pt x="155" y="1213"/>
                </a:lnTo>
                <a:lnTo>
                  <a:pt x="120" y="1213"/>
                </a:lnTo>
                <a:lnTo>
                  <a:pt x="120" y="1232"/>
                </a:lnTo>
                <a:lnTo>
                  <a:pt x="155" y="1232"/>
                </a:lnTo>
                <a:lnTo>
                  <a:pt x="155" y="1268"/>
                </a:lnTo>
                <a:lnTo>
                  <a:pt x="120" y="1268"/>
                </a:lnTo>
                <a:lnTo>
                  <a:pt x="120" y="1286"/>
                </a:lnTo>
                <a:lnTo>
                  <a:pt x="155" y="1286"/>
                </a:lnTo>
                <a:lnTo>
                  <a:pt x="155" y="1322"/>
                </a:lnTo>
                <a:lnTo>
                  <a:pt x="120" y="1322"/>
                </a:lnTo>
                <a:lnTo>
                  <a:pt x="120" y="1341"/>
                </a:lnTo>
                <a:lnTo>
                  <a:pt x="155" y="1341"/>
                </a:lnTo>
                <a:lnTo>
                  <a:pt x="155" y="1377"/>
                </a:lnTo>
                <a:lnTo>
                  <a:pt x="49" y="1377"/>
                </a:lnTo>
                <a:lnTo>
                  <a:pt x="49" y="1341"/>
                </a:lnTo>
                <a:lnTo>
                  <a:pt x="84" y="1341"/>
                </a:lnTo>
                <a:lnTo>
                  <a:pt x="84" y="1322"/>
                </a:lnTo>
                <a:lnTo>
                  <a:pt x="49" y="1322"/>
                </a:lnTo>
                <a:lnTo>
                  <a:pt x="49" y="1286"/>
                </a:lnTo>
                <a:lnTo>
                  <a:pt x="84" y="1286"/>
                </a:lnTo>
                <a:lnTo>
                  <a:pt x="84" y="1268"/>
                </a:lnTo>
                <a:lnTo>
                  <a:pt x="49" y="1268"/>
                </a:lnTo>
                <a:lnTo>
                  <a:pt x="49" y="1232"/>
                </a:lnTo>
                <a:lnTo>
                  <a:pt x="84" y="1232"/>
                </a:lnTo>
                <a:lnTo>
                  <a:pt x="84" y="1213"/>
                </a:lnTo>
                <a:lnTo>
                  <a:pt x="49" y="1213"/>
                </a:lnTo>
                <a:lnTo>
                  <a:pt x="49" y="1177"/>
                </a:lnTo>
                <a:lnTo>
                  <a:pt x="84" y="1177"/>
                </a:lnTo>
                <a:lnTo>
                  <a:pt x="84" y="1160"/>
                </a:lnTo>
                <a:lnTo>
                  <a:pt x="32" y="1161"/>
                </a:lnTo>
                <a:lnTo>
                  <a:pt x="26" y="1161"/>
                </a:lnTo>
                <a:lnTo>
                  <a:pt x="21" y="1160"/>
                </a:lnTo>
                <a:lnTo>
                  <a:pt x="17" y="1158"/>
                </a:lnTo>
                <a:lnTo>
                  <a:pt x="13" y="1155"/>
                </a:lnTo>
                <a:lnTo>
                  <a:pt x="9" y="1152"/>
                </a:lnTo>
                <a:lnTo>
                  <a:pt x="6" y="1148"/>
                </a:lnTo>
                <a:lnTo>
                  <a:pt x="3" y="1144"/>
                </a:lnTo>
                <a:lnTo>
                  <a:pt x="1" y="1140"/>
                </a:lnTo>
                <a:lnTo>
                  <a:pt x="0" y="1134"/>
                </a:lnTo>
                <a:lnTo>
                  <a:pt x="0" y="1129"/>
                </a:lnTo>
                <a:lnTo>
                  <a:pt x="2" y="1122"/>
                </a:lnTo>
                <a:lnTo>
                  <a:pt x="4" y="1117"/>
                </a:lnTo>
                <a:lnTo>
                  <a:pt x="7" y="1113"/>
                </a:lnTo>
                <a:lnTo>
                  <a:pt x="10" y="1109"/>
                </a:lnTo>
                <a:lnTo>
                  <a:pt x="15" y="1106"/>
                </a:lnTo>
                <a:lnTo>
                  <a:pt x="20" y="1103"/>
                </a:lnTo>
                <a:lnTo>
                  <a:pt x="672" y="906"/>
                </a:lnTo>
                <a:lnTo>
                  <a:pt x="670" y="669"/>
                </a:lnTo>
                <a:lnTo>
                  <a:pt x="337" y="671"/>
                </a:lnTo>
                <a:lnTo>
                  <a:pt x="337" y="686"/>
                </a:lnTo>
                <a:lnTo>
                  <a:pt x="372" y="686"/>
                </a:lnTo>
                <a:lnTo>
                  <a:pt x="372" y="722"/>
                </a:lnTo>
                <a:lnTo>
                  <a:pt x="337" y="722"/>
                </a:lnTo>
                <a:lnTo>
                  <a:pt x="337" y="741"/>
                </a:lnTo>
                <a:lnTo>
                  <a:pt x="372" y="741"/>
                </a:lnTo>
                <a:lnTo>
                  <a:pt x="372" y="776"/>
                </a:lnTo>
                <a:lnTo>
                  <a:pt x="337" y="776"/>
                </a:lnTo>
                <a:lnTo>
                  <a:pt x="337" y="796"/>
                </a:lnTo>
                <a:lnTo>
                  <a:pt x="372" y="796"/>
                </a:lnTo>
                <a:lnTo>
                  <a:pt x="372" y="832"/>
                </a:lnTo>
                <a:lnTo>
                  <a:pt x="337" y="832"/>
                </a:lnTo>
                <a:lnTo>
                  <a:pt x="337" y="850"/>
                </a:lnTo>
                <a:lnTo>
                  <a:pt x="372" y="850"/>
                </a:lnTo>
                <a:lnTo>
                  <a:pt x="372" y="886"/>
                </a:lnTo>
                <a:lnTo>
                  <a:pt x="267" y="886"/>
                </a:lnTo>
                <a:lnTo>
                  <a:pt x="267" y="850"/>
                </a:lnTo>
                <a:lnTo>
                  <a:pt x="302" y="850"/>
                </a:lnTo>
                <a:lnTo>
                  <a:pt x="302" y="832"/>
                </a:lnTo>
                <a:lnTo>
                  <a:pt x="267" y="832"/>
                </a:lnTo>
                <a:lnTo>
                  <a:pt x="267" y="796"/>
                </a:lnTo>
                <a:lnTo>
                  <a:pt x="302" y="796"/>
                </a:lnTo>
                <a:lnTo>
                  <a:pt x="302" y="776"/>
                </a:lnTo>
                <a:lnTo>
                  <a:pt x="267" y="776"/>
                </a:lnTo>
                <a:lnTo>
                  <a:pt x="267" y="741"/>
                </a:lnTo>
                <a:lnTo>
                  <a:pt x="302" y="741"/>
                </a:lnTo>
                <a:lnTo>
                  <a:pt x="302" y="722"/>
                </a:lnTo>
                <a:lnTo>
                  <a:pt x="267" y="722"/>
                </a:lnTo>
                <a:lnTo>
                  <a:pt x="267" y="686"/>
                </a:lnTo>
                <a:lnTo>
                  <a:pt x="302" y="686"/>
                </a:lnTo>
                <a:lnTo>
                  <a:pt x="302" y="672"/>
                </a:lnTo>
                <a:lnTo>
                  <a:pt x="273" y="672"/>
                </a:lnTo>
                <a:lnTo>
                  <a:pt x="269" y="672"/>
                </a:lnTo>
                <a:lnTo>
                  <a:pt x="264" y="671"/>
                </a:lnTo>
                <a:lnTo>
                  <a:pt x="260" y="670"/>
                </a:lnTo>
                <a:lnTo>
                  <a:pt x="256" y="668"/>
                </a:lnTo>
                <a:lnTo>
                  <a:pt x="252" y="666"/>
                </a:lnTo>
                <a:lnTo>
                  <a:pt x="249" y="663"/>
                </a:lnTo>
                <a:lnTo>
                  <a:pt x="247" y="659"/>
                </a:lnTo>
                <a:lnTo>
                  <a:pt x="245" y="656"/>
                </a:lnTo>
                <a:lnTo>
                  <a:pt x="243" y="649"/>
                </a:lnTo>
                <a:lnTo>
                  <a:pt x="242" y="644"/>
                </a:lnTo>
                <a:lnTo>
                  <a:pt x="242" y="638"/>
                </a:lnTo>
                <a:lnTo>
                  <a:pt x="244" y="633"/>
                </a:lnTo>
                <a:lnTo>
                  <a:pt x="246" y="628"/>
                </a:lnTo>
                <a:lnTo>
                  <a:pt x="249" y="624"/>
                </a:lnTo>
                <a:lnTo>
                  <a:pt x="253" y="619"/>
                </a:lnTo>
                <a:lnTo>
                  <a:pt x="258" y="616"/>
                </a:lnTo>
                <a:lnTo>
                  <a:pt x="666" y="424"/>
                </a:lnTo>
                <a:lnTo>
                  <a:pt x="667" y="408"/>
                </a:lnTo>
                <a:lnTo>
                  <a:pt x="669" y="390"/>
                </a:lnTo>
                <a:lnTo>
                  <a:pt x="672" y="368"/>
                </a:lnTo>
                <a:lnTo>
                  <a:pt x="676" y="343"/>
                </a:lnTo>
                <a:lnTo>
                  <a:pt x="685" y="288"/>
                </a:lnTo>
                <a:lnTo>
                  <a:pt x="697" y="227"/>
                </a:lnTo>
                <a:lnTo>
                  <a:pt x="710" y="166"/>
                </a:lnTo>
                <a:lnTo>
                  <a:pt x="722" y="107"/>
                </a:lnTo>
                <a:lnTo>
                  <a:pt x="732" y="57"/>
                </a:lnTo>
                <a:lnTo>
                  <a:pt x="740" y="18"/>
                </a:lnTo>
                <a:lnTo>
                  <a:pt x="740" y="1"/>
                </a:lnTo>
                <a:lnTo>
                  <a:pt x="743" y="1"/>
                </a:lnTo>
                <a:lnTo>
                  <a:pt x="743" y="0"/>
                </a:lnTo>
                <a:lnTo>
                  <a:pt x="749" y="1"/>
                </a:lnTo>
                <a:lnTo>
                  <a:pt x="860" y="1"/>
                </a:lnTo>
                <a:lnTo>
                  <a:pt x="860" y="2"/>
                </a:lnTo>
                <a:lnTo>
                  <a:pt x="870" y="0"/>
                </a:lnTo>
                <a:lnTo>
                  <a:pt x="878" y="43"/>
                </a:lnTo>
                <a:lnTo>
                  <a:pt x="889" y="97"/>
                </a:lnTo>
                <a:lnTo>
                  <a:pt x="901" y="157"/>
                </a:lnTo>
                <a:lnTo>
                  <a:pt x="915" y="220"/>
                </a:lnTo>
                <a:lnTo>
                  <a:pt x="927" y="281"/>
                </a:lnTo>
                <a:lnTo>
                  <a:pt x="937" y="339"/>
                </a:lnTo>
                <a:lnTo>
                  <a:pt x="941" y="366"/>
                </a:lnTo>
                <a:lnTo>
                  <a:pt x="944" y="390"/>
                </a:lnTo>
                <a:lnTo>
                  <a:pt x="946" y="410"/>
                </a:lnTo>
                <a:lnTo>
                  <a:pt x="946" y="428"/>
                </a:lnTo>
                <a:lnTo>
                  <a:pt x="1345" y="616"/>
                </a:lnTo>
                <a:lnTo>
                  <a:pt x="1350" y="619"/>
                </a:lnTo>
                <a:lnTo>
                  <a:pt x="1354" y="624"/>
                </a:lnTo>
                <a:lnTo>
                  <a:pt x="1357" y="628"/>
                </a:lnTo>
                <a:lnTo>
                  <a:pt x="1360" y="633"/>
                </a:lnTo>
                <a:lnTo>
                  <a:pt x="1361" y="638"/>
                </a:lnTo>
                <a:lnTo>
                  <a:pt x="1361" y="644"/>
                </a:lnTo>
                <a:lnTo>
                  <a:pt x="1361" y="649"/>
                </a:lnTo>
                <a:lnTo>
                  <a:pt x="1359" y="656"/>
                </a:lnTo>
                <a:lnTo>
                  <a:pt x="1356" y="659"/>
                </a:lnTo>
                <a:lnTo>
                  <a:pt x="1354" y="663"/>
                </a:lnTo>
                <a:lnTo>
                  <a:pt x="1351" y="666"/>
                </a:lnTo>
                <a:lnTo>
                  <a:pt x="1347" y="668"/>
                </a:lnTo>
                <a:lnTo>
                  <a:pt x="1344" y="670"/>
                </a:lnTo>
                <a:lnTo>
                  <a:pt x="1340" y="671"/>
                </a:lnTo>
                <a:lnTo>
                  <a:pt x="1334" y="672"/>
                </a:lnTo>
                <a:lnTo>
                  <a:pt x="1330" y="672"/>
                </a:lnTo>
                <a:lnTo>
                  <a:pt x="1312" y="672"/>
                </a:lnTo>
                <a:lnTo>
                  <a:pt x="1312" y="686"/>
                </a:lnTo>
                <a:lnTo>
                  <a:pt x="1346" y="686"/>
                </a:lnTo>
                <a:lnTo>
                  <a:pt x="1346" y="722"/>
                </a:lnTo>
                <a:lnTo>
                  <a:pt x="1312" y="722"/>
                </a:lnTo>
                <a:lnTo>
                  <a:pt x="1312" y="741"/>
                </a:lnTo>
                <a:lnTo>
                  <a:pt x="1346" y="741"/>
                </a:lnTo>
                <a:lnTo>
                  <a:pt x="1346" y="776"/>
                </a:lnTo>
                <a:lnTo>
                  <a:pt x="1312" y="776"/>
                </a:lnTo>
                <a:lnTo>
                  <a:pt x="1312" y="796"/>
                </a:lnTo>
                <a:lnTo>
                  <a:pt x="1346" y="796"/>
                </a:lnTo>
                <a:lnTo>
                  <a:pt x="1346" y="832"/>
                </a:lnTo>
                <a:lnTo>
                  <a:pt x="1312" y="832"/>
                </a:lnTo>
                <a:lnTo>
                  <a:pt x="1312" y="850"/>
                </a:lnTo>
                <a:lnTo>
                  <a:pt x="1346" y="850"/>
                </a:lnTo>
                <a:lnTo>
                  <a:pt x="1346" y="878"/>
                </a:lnTo>
                <a:close/>
                <a:moveTo>
                  <a:pt x="1444" y="1820"/>
                </a:moveTo>
                <a:lnTo>
                  <a:pt x="1539" y="1820"/>
                </a:lnTo>
                <a:lnTo>
                  <a:pt x="1572" y="1820"/>
                </a:lnTo>
                <a:lnTo>
                  <a:pt x="1603" y="1819"/>
                </a:lnTo>
                <a:lnTo>
                  <a:pt x="1635" y="1818"/>
                </a:lnTo>
                <a:lnTo>
                  <a:pt x="1665" y="1816"/>
                </a:lnTo>
                <a:lnTo>
                  <a:pt x="1695" y="1814"/>
                </a:lnTo>
                <a:lnTo>
                  <a:pt x="1724" y="1811"/>
                </a:lnTo>
                <a:lnTo>
                  <a:pt x="1753" y="1808"/>
                </a:lnTo>
                <a:lnTo>
                  <a:pt x="1781" y="1804"/>
                </a:lnTo>
                <a:lnTo>
                  <a:pt x="1807" y="1800"/>
                </a:lnTo>
                <a:lnTo>
                  <a:pt x="1834" y="1795"/>
                </a:lnTo>
                <a:lnTo>
                  <a:pt x="1861" y="1789"/>
                </a:lnTo>
                <a:lnTo>
                  <a:pt x="1887" y="1783"/>
                </a:lnTo>
                <a:lnTo>
                  <a:pt x="1912" y="1777"/>
                </a:lnTo>
                <a:lnTo>
                  <a:pt x="1936" y="1770"/>
                </a:lnTo>
                <a:lnTo>
                  <a:pt x="1961" y="1763"/>
                </a:lnTo>
                <a:lnTo>
                  <a:pt x="1986" y="1754"/>
                </a:lnTo>
                <a:lnTo>
                  <a:pt x="1997" y="1750"/>
                </a:lnTo>
                <a:lnTo>
                  <a:pt x="2008" y="1746"/>
                </a:lnTo>
                <a:lnTo>
                  <a:pt x="2020" y="1742"/>
                </a:lnTo>
                <a:lnTo>
                  <a:pt x="2031" y="1738"/>
                </a:lnTo>
                <a:lnTo>
                  <a:pt x="2041" y="1734"/>
                </a:lnTo>
                <a:lnTo>
                  <a:pt x="2053" y="1729"/>
                </a:lnTo>
                <a:lnTo>
                  <a:pt x="2063" y="1724"/>
                </a:lnTo>
                <a:lnTo>
                  <a:pt x="2074" y="1720"/>
                </a:lnTo>
                <a:lnTo>
                  <a:pt x="2140" y="1284"/>
                </a:lnTo>
                <a:lnTo>
                  <a:pt x="2128" y="1288"/>
                </a:lnTo>
                <a:lnTo>
                  <a:pt x="2116" y="1294"/>
                </a:lnTo>
                <a:lnTo>
                  <a:pt x="2103" y="1298"/>
                </a:lnTo>
                <a:lnTo>
                  <a:pt x="2090" y="1302"/>
                </a:lnTo>
                <a:lnTo>
                  <a:pt x="2076" y="1307"/>
                </a:lnTo>
                <a:lnTo>
                  <a:pt x="2062" y="1311"/>
                </a:lnTo>
                <a:lnTo>
                  <a:pt x="2049" y="1315"/>
                </a:lnTo>
                <a:lnTo>
                  <a:pt x="2034" y="1320"/>
                </a:lnTo>
                <a:lnTo>
                  <a:pt x="2002" y="1329"/>
                </a:lnTo>
                <a:lnTo>
                  <a:pt x="1969" y="1338"/>
                </a:lnTo>
                <a:lnTo>
                  <a:pt x="1936" y="1345"/>
                </a:lnTo>
                <a:lnTo>
                  <a:pt x="1903" y="1352"/>
                </a:lnTo>
                <a:lnTo>
                  <a:pt x="1869" y="1360"/>
                </a:lnTo>
                <a:lnTo>
                  <a:pt x="1836" y="1366"/>
                </a:lnTo>
                <a:lnTo>
                  <a:pt x="1802" y="1371"/>
                </a:lnTo>
                <a:lnTo>
                  <a:pt x="1768" y="1375"/>
                </a:lnTo>
                <a:lnTo>
                  <a:pt x="1733" y="1379"/>
                </a:lnTo>
                <a:lnTo>
                  <a:pt x="1698" y="1382"/>
                </a:lnTo>
                <a:lnTo>
                  <a:pt x="1663" y="1385"/>
                </a:lnTo>
                <a:lnTo>
                  <a:pt x="1627" y="1387"/>
                </a:lnTo>
                <a:lnTo>
                  <a:pt x="1592" y="1388"/>
                </a:lnTo>
                <a:lnTo>
                  <a:pt x="1557" y="1389"/>
                </a:lnTo>
                <a:lnTo>
                  <a:pt x="1521" y="1389"/>
                </a:lnTo>
                <a:lnTo>
                  <a:pt x="1485" y="1388"/>
                </a:lnTo>
                <a:lnTo>
                  <a:pt x="1483" y="1388"/>
                </a:lnTo>
                <a:lnTo>
                  <a:pt x="1483" y="1377"/>
                </a:lnTo>
                <a:lnTo>
                  <a:pt x="1433" y="1377"/>
                </a:lnTo>
                <a:lnTo>
                  <a:pt x="1433" y="1341"/>
                </a:lnTo>
                <a:lnTo>
                  <a:pt x="1467" y="1341"/>
                </a:lnTo>
                <a:lnTo>
                  <a:pt x="1467" y="1322"/>
                </a:lnTo>
                <a:lnTo>
                  <a:pt x="1433" y="1322"/>
                </a:lnTo>
                <a:lnTo>
                  <a:pt x="1433" y="1286"/>
                </a:lnTo>
                <a:lnTo>
                  <a:pt x="1467" y="1286"/>
                </a:lnTo>
                <a:lnTo>
                  <a:pt x="1467" y="1268"/>
                </a:lnTo>
                <a:lnTo>
                  <a:pt x="1433" y="1268"/>
                </a:lnTo>
                <a:lnTo>
                  <a:pt x="1433" y="1232"/>
                </a:lnTo>
                <a:lnTo>
                  <a:pt x="1467" y="1232"/>
                </a:lnTo>
                <a:lnTo>
                  <a:pt x="1467" y="1213"/>
                </a:lnTo>
                <a:lnTo>
                  <a:pt x="1433" y="1213"/>
                </a:lnTo>
                <a:lnTo>
                  <a:pt x="1433" y="1177"/>
                </a:lnTo>
                <a:lnTo>
                  <a:pt x="1467" y="1177"/>
                </a:lnTo>
                <a:lnTo>
                  <a:pt x="1467" y="1160"/>
                </a:lnTo>
                <a:lnTo>
                  <a:pt x="939" y="1158"/>
                </a:lnTo>
                <a:lnTo>
                  <a:pt x="937" y="1397"/>
                </a:lnTo>
                <a:lnTo>
                  <a:pt x="1495" y="1593"/>
                </a:lnTo>
                <a:lnTo>
                  <a:pt x="1500" y="1595"/>
                </a:lnTo>
                <a:lnTo>
                  <a:pt x="1505" y="1599"/>
                </a:lnTo>
                <a:lnTo>
                  <a:pt x="1509" y="1603"/>
                </a:lnTo>
                <a:lnTo>
                  <a:pt x="1512" y="1607"/>
                </a:lnTo>
                <a:lnTo>
                  <a:pt x="1514" y="1612"/>
                </a:lnTo>
                <a:lnTo>
                  <a:pt x="1515" y="1618"/>
                </a:lnTo>
                <a:lnTo>
                  <a:pt x="1515" y="1623"/>
                </a:lnTo>
                <a:lnTo>
                  <a:pt x="1513" y="1630"/>
                </a:lnTo>
                <a:lnTo>
                  <a:pt x="1512" y="1634"/>
                </a:lnTo>
                <a:lnTo>
                  <a:pt x="1509" y="1637"/>
                </a:lnTo>
                <a:lnTo>
                  <a:pt x="1505" y="1641"/>
                </a:lnTo>
                <a:lnTo>
                  <a:pt x="1502" y="1643"/>
                </a:lnTo>
                <a:lnTo>
                  <a:pt x="1496" y="1647"/>
                </a:lnTo>
                <a:lnTo>
                  <a:pt x="1489" y="1648"/>
                </a:lnTo>
                <a:lnTo>
                  <a:pt x="1489" y="1649"/>
                </a:lnTo>
                <a:lnTo>
                  <a:pt x="1409" y="1649"/>
                </a:lnTo>
                <a:lnTo>
                  <a:pt x="1409" y="1663"/>
                </a:lnTo>
                <a:lnTo>
                  <a:pt x="1444" y="1663"/>
                </a:lnTo>
                <a:lnTo>
                  <a:pt x="1444" y="1699"/>
                </a:lnTo>
                <a:lnTo>
                  <a:pt x="1409" y="1699"/>
                </a:lnTo>
                <a:lnTo>
                  <a:pt x="1409" y="1717"/>
                </a:lnTo>
                <a:lnTo>
                  <a:pt x="1444" y="1717"/>
                </a:lnTo>
                <a:lnTo>
                  <a:pt x="1444" y="1753"/>
                </a:lnTo>
                <a:lnTo>
                  <a:pt x="1409" y="1753"/>
                </a:lnTo>
                <a:lnTo>
                  <a:pt x="1409" y="1765"/>
                </a:lnTo>
                <a:lnTo>
                  <a:pt x="1444" y="1765"/>
                </a:lnTo>
                <a:lnTo>
                  <a:pt x="1444" y="1801"/>
                </a:lnTo>
                <a:lnTo>
                  <a:pt x="1409" y="1801"/>
                </a:lnTo>
                <a:lnTo>
                  <a:pt x="1409" y="1819"/>
                </a:lnTo>
                <a:lnTo>
                  <a:pt x="1444" y="1819"/>
                </a:lnTo>
                <a:lnTo>
                  <a:pt x="1444" y="1820"/>
                </a:lnTo>
                <a:close/>
                <a:moveTo>
                  <a:pt x="731" y="1101"/>
                </a:moveTo>
                <a:lnTo>
                  <a:pt x="881" y="1101"/>
                </a:lnTo>
                <a:lnTo>
                  <a:pt x="883" y="965"/>
                </a:lnTo>
                <a:lnTo>
                  <a:pt x="730" y="965"/>
                </a:lnTo>
                <a:lnTo>
                  <a:pt x="731" y="1101"/>
                </a:lnTo>
                <a:close/>
                <a:moveTo>
                  <a:pt x="881" y="1159"/>
                </a:moveTo>
                <a:lnTo>
                  <a:pt x="732" y="1159"/>
                </a:lnTo>
                <a:lnTo>
                  <a:pt x="734" y="1396"/>
                </a:lnTo>
                <a:lnTo>
                  <a:pt x="879" y="1396"/>
                </a:lnTo>
                <a:lnTo>
                  <a:pt x="881" y="1159"/>
                </a:lnTo>
                <a:close/>
                <a:moveTo>
                  <a:pt x="729" y="906"/>
                </a:moveTo>
                <a:lnTo>
                  <a:pt x="883" y="906"/>
                </a:lnTo>
                <a:lnTo>
                  <a:pt x="886" y="670"/>
                </a:lnTo>
                <a:lnTo>
                  <a:pt x="727" y="670"/>
                </a:lnTo>
                <a:lnTo>
                  <a:pt x="729" y="906"/>
                </a:lnTo>
                <a:close/>
                <a:moveTo>
                  <a:pt x="726" y="611"/>
                </a:moveTo>
                <a:lnTo>
                  <a:pt x="886" y="611"/>
                </a:lnTo>
                <a:lnTo>
                  <a:pt x="887" y="480"/>
                </a:lnTo>
                <a:lnTo>
                  <a:pt x="725" y="480"/>
                </a:lnTo>
                <a:lnTo>
                  <a:pt x="726" y="611"/>
                </a:lnTo>
                <a:close/>
                <a:moveTo>
                  <a:pt x="878" y="1454"/>
                </a:moveTo>
                <a:lnTo>
                  <a:pt x="736" y="1454"/>
                </a:lnTo>
                <a:lnTo>
                  <a:pt x="737" y="1595"/>
                </a:lnTo>
                <a:lnTo>
                  <a:pt x="877" y="1595"/>
                </a:lnTo>
                <a:lnTo>
                  <a:pt x="878" y="1454"/>
                </a:lnTo>
                <a:close/>
                <a:moveTo>
                  <a:pt x="876" y="1652"/>
                </a:moveTo>
                <a:lnTo>
                  <a:pt x="737" y="1652"/>
                </a:lnTo>
                <a:lnTo>
                  <a:pt x="737" y="1675"/>
                </a:lnTo>
                <a:lnTo>
                  <a:pt x="737" y="1697"/>
                </a:lnTo>
                <a:lnTo>
                  <a:pt x="736" y="1717"/>
                </a:lnTo>
                <a:lnTo>
                  <a:pt x="734" y="1737"/>
                </a:lnTo>
                <a:lnTo>
                  <a:pt x="736" y="1742"/>
                </a:lnTo>
                <a:lnTo>
                  <a:pt x="734" y="1747"/>
                </a:lnTo>
                <a:lnTo>
                  <a:pt x="731" y="1778"/>
                </a:lnTo>
                <a:lnTo>
                  <a:pt x="728" y="1810"/>
                </a:lnTo>
                <a:lnTo>
                  <a:pt x="724" y="1841"/>
                </a:lnTo>
                <a:lnTo>
                  <a:pt x="719" y="1872"/>
                </a:lnTo>
                <a:lnTo>
                  <a:pt x="714" y="1904"/>
                </a:lnTo>
                <a:lnTo>
                  <a:pt x="709" y="1938"/>
                </a:lnTo>
                <a:lnTo>
                  <a:pt x="703" y="1975"/>
                </a:lnTo>
                <a:lnTo>
                  <a:pt x="696" y="2014"/>
                </a:lnTo>
                <a:lnTo>
                  <a:pt x="805" y="2112"/>
                </a:lnTo>
                <a:lnTo>
                  <a:pt x="916" y="2011"/>
                </a:lnTo>
                <a:lnTo>
                  <a:pt x="910" y="1972"/>
                </a:lnTo>
                <a:lnTo>
                  <a:pt x="904" y="1936"/>
                </a:lnTo>
                <a:lnTo>
                  <a:pt x="898" y="1903"/>
                </a:lnTo>
                <a:lnTo>
                  <a:pt x="893" y="1871"/>
                </a:lnTo>
                <a:lnTo>
                  <a:pt x="888" y="1839"/>
                </a:lnTo>
                <a:lnTo>
                  <a:pt x="884" y="1809"/>
                </a:lnTo>
                <a:lnTo>
                  <a:pt x="881" y="1778"/>
                </a:lnTo>
                <a:lnTo>
                  <a:pt x="879" y="1746"/>
                </a:lnTo>
                <a:lnTo>
                  <a:pt x="878" y="1742"/>
                </a:lnTo>
                <a:lnTo>
                  <a:pt x="878" y="1737"/>
                </a:lnTo>
                <a:lnTo>
                  <a:pt x="877" y="1717"/>
                </a:lnTo>
                <a:lnTo>
                  <a:pt x="876" y="1697"/>
                </a:lnTo>
                <a:lnTo>
                  <a:pt x="876" y="1675"/>
                </a:lnTo>
                <a:lnTo>
                  <a:pt x="876" y="1652"/>
                </a:lnTo>
                <a:close/>
                <a:moveTo>
                  <a:pt x="946" y="492"/>
                </a:moveTo>
                <a:lnTo>
                  <a:pt x="944" y="611"/>
                </a:lnTo>
                <a:lnTo>
                  <a:pt x="1201" y="613"/>
                </a:lnTo>
                <a:lnTo>
                  <a:pt x="946" y="492"/>
                </a:lnTo>
                <a:close/>
                <a:moveTo>
                  <a:pt x="941" y="969"/>
                </a:moveTo>
                <a:lnTo>
                  <a:pt x="940" y="1100"/>
                </a:lnTo>
                <a:lnTo>
                  <a:pt x="1380" y="1102"/>
                </a:lnTo>
                <a:lnTo>
                  <a:pt x="941" y="969"/>
                </a:lnTo>
                <a:close/>
                <a:moveTo>
                  <a:pt x="935" y="1457"/>
                </a:moveTo>
                <a:lnTo>
                  <a:pt x="934" y="1590"/>
                </a:lnTo>
                <a:lnTo>
                  <a:pt x="1315" y="1590"/>
                </a:lnTo>
                <a:lnTo>
                  <a:pt x="935" y="1457"/>
                </a:lnTo>
                <a:close/>
                <a:moveTo>
                  <a:pt x="603" y="2633"/>
                </a:moveTo>
                <a:lnTo>
                  <a:pt x="766" y="2484"/>
                </a:lnTo>
                <a:lnTo>
                  <a:pt x="643" y="2372"/>
                </a:lnTo>
                <a:lnTo>
                  <a:pt x="603" y="2633"/>
                </a:lnTo>
                <a:close/>
                <a:moveTo>
                  <a:pt x="662" y="2242"/>
                </a:moveTo>
                <a:lnTo>
                  <a:pt x="767" y="2146"/>
                </a:lnTo>
                <a:lnTo>
                  <a:pt x="687" y="2074"/>
                </a:lnTo>
                <a:lnTo>
                  <a:pt x="662" y="2242"/>
                </a:lnTo>
                <a:close/>
                <a:moveTo>
                  <a:pt x="678" y="1590"/>
                </a:moveTo>
                <a:lnTo>
                  <a:pt x="677" y="1457"/>
                </a:lnTo>
                <a:lnTo>
                  <a:pt x="298" y="1590"/>
                </a:lnTo>
                <a:lnTo>
                  <a:pt x="678" y="1590"/>
                </a:lnTo>
                <a:close/>
                <a:moveTo>
                  <a:pt x="674" y="1100"/>
                </a:moveTo>
                <a:lnTo>
                  <a:pt x="672" y="967"/>
                </a:lnTo>
                <a:lnTo>
                  <a:pt x="228" y="1102"/>
                </a:lnTo>
                <a:lnTo>
                  <a:pt x="674" y="1100"/>
                </a:lnTo>
                <a:close/>
                <a:moveTo>
                  <a:pt x="669" y="611"/>
                </a:moveTo>
                <a:lnTo>
                  <a:pt x="667" y="488"/>
                </a:lnTo>
                <a:lnTo>
                  <a:pt x="403" y="613"/>
                </a:lnTo>
                <a:lnTo>
                  <a:pt x="669" y="611"/>
                </a:lnTo>
                <a:close/>
                <a:moveTo>
                  <a:pt x="1011" y="2639"/>
                </a:moveTo>
                <a:lnTo>
                  <a:pt x="969" y="2368"/>
                </a:lnTo>
                <a:lnTo>
                  <a:pt x="842" y="2484"/>
                </a:lnTo>
                <a:lnTo>
                  <a:pt x="1011" y="2639"/>
                </a:lnTo>
                <a:close/>
                <a:moveTo>
                  <a:pt x="951" y="2245"/>
                </a:moveTo>
                <a:lnTo>
                  <a:pt x="925" y="2071"/>
                </a:lnTo>
                <a:lnTo>
                  <a:pt x="843" y="2146"/>
                </a:lnTo>
                <a:lnTo>
                  <a:pt x="951" y="2245"/>
                </a:lnTo>
                <a:close/>
                <a:moveTo>
                  <a:pt x="805" y="2180"/>
                </a:moveTo>
                <a:lnTo>
                  <a:pt x="656" y="2315"/>
                </a:lnTo>
                <a:lnTo>
                  <a:pt x="804" y="2450"/>
                </a:lnTo>
                <a:lnTo>
                  <a:pt x="953" y="2315"/>
                </a:lnTo>
                <a:lnTo>
                  <a:pt x="805" y="2180"/>
                </a:lnTo>
                <a:close/>
                <a:moveTo>
                  <a:pt x="2359" y="1637"/>
                </a:moveTo>
                <a:lnTo>
                  <a:pt x="2354" y="1598"/>
                </a:lnTo>
                <a:lnTo>
                  <a:pt x="2332" y="1613"/>
                </a:lnTo>
                <a:lnTo>
                  <a:pt x="2359" y="1637"/>
                </a:lnTo>
                <a:close/>
                <a:moveTo>
                  <a:pt x="2268" y="1613"/>
                </a:moveTo>
                <a:lnTo>
                  <a:pt x="2243" y="1590"/>
                </a:lnTo>
                <a:lnTo>
                  <a:pt x="2129" y="1694"/>
                </a:lnTo>
                <a:lnTo>
                  <a:pt x="2146" y="1685"/>
                </a:lnTo>
                <a:lnTo>
                  <a:pt x="2162" y="1677"/>
                </a:lnTo>
                <a:lnTo>
                  <a:pt x="2179" y="1668"/>
                </a:lnTo>
                <a:lnTo>
                  <a:pt x="2195" y="1658"/>
                </a:lnTo>
                <a:lnTo>
                  <a:pt x="2214" y="1647"/>
                </a:lnTo>
                <a:lnTo>
                  <a:pt x="2232" y="1637"/>
                </a:lnTo>
                <a:lnTo>
                  <a:pt x="2251" y="1624"/>
                </a:lnTo>
                <a:lnTo>
                  <a:pt x="2268" y="1613"/>
                </a:lnTo>
                <a:close/>
                <a:moveTo>
                  <a:pt x="2212" y="1561"/>
                </a:moveTo>
                <a:lnTo>
                  <a:pt x="2151" y="1506"/>
                </a:lnTo>
                <a:lnTo>
                  <a:pt x="2131" y="1634"/>
                </a:lnTo>
                <a:lnTo>
                  <a:pt x="2212" y="1561"/>
                </a:lnTo>
                <a:close/>
                <a:moveTo>
                  <a:pt x="2170" y="1465"/>
                </a:moveTo>
                <a:lnTo>
                  <a:pt x="2243" y="1532"/>
                </a:lnTo>
                <a:lnTo>
                  <a:pt x="2317" y="1465"/>
                </a:lnTo>
                <a:lnTo>
                  <a:pt x="2243" y="1398"/>
                </a:lnTo>
                <a:lnTo>
                  <a:pt x="2170" y="1465"/>
                </a:lnTo>
                <a:close/>
                <a:moveTo>
                  <a:pt x="2275" y="1561"/>
                </a:moveTo>
                <a:lnTo>
                  <a:pt x="2305" y="1588"/>
                </a:lnTo>
                <a:lnTo>
                  <a:pt x="2320" y="1578"/>
                </a:lnTo>
                <a:lnTo>
                  <a:pt x="2336" y="1566"/>
                </a:lnTo>
                <a:lnTo>
                  <a:pt x="2348" y="1557"/>
                </a:lnTo>
                <a:lnTo>
                  <a:pt x="2339" y="1503"/>
                </a:lnTo>
                <a:lnTo>
                  <a:pt x="2275" y="1561"/>
                </a:lnTo>
                <a:close/>
                <a:moveTo>
                  <a:pt x="2212" y="1369"/>
                </a:moveTo>
                <a:lnTo>
                  <a:pt x="2176" y="1337"/>
                </a:lnTo>
                <a:lnTo>
                  <a:pt x="2165" y="1411"/>
                </a:lnTo>
                <a:lnTo>
                  <a:pt x="2212" y="1369"/>
                </a:lnTo>
                <a:close/>
                <a:moveTo>
                  <a:pt x="2184" y="1285"/>
                </a:moveTo>
                <a:lnTo>
                  <a:pt x="2243" y="1340"/>
                </a:lnTo>
                <a:lnTo>
                  <a:pt x="2305" y="1283"/>
                </a:lnTo>
                <a:lnTo>
                  <a:pt x="2295" y="1215"/>
                </a:lnTo>
                <a:lnTo>
                  <a:pt x="2283" y="1221"/>
                </a:lnTo>
                <a:lnTo>
                  <a:pt x="2269" y="1229"/>
                </a:lnTo>
                <a:lnTo>
                  <a:pt x="2256" y="1235"/>
                </a:lnTo>
                <a:lnTo>
                  <a:pt x="2242" y="1241"/>
                </a:lnTo>
                <a:lnTo>
                  <a:pt x="2229" y="1247"/>
                </a:lnTo>
                <a:lnTo>
                  <a:pt x="2215" y="1253"/>
                </a:lnTo>
                <a:lnTo>
                  <a:pt x="2201" y="1260"/>
                </a:lnTo>
                <a:lnTo>
                  <a:pt x="2187" y="1266"/>
                </a:lnTo>
                <a:lnTo>
                  <a:pt x="2184" y="1285"/>
                </a:lnTo>
                <a:close/>
                <a:moveTo>
                  <a:pt x="2275" y="1369"/>
                </a:moveTo>
                <a:lnTo>
                  <a:pt x="2325" y="1413"/>
                </a:lnTo>
                <a:lnTo>
                  <a:pt x="2314" y="1335"/>
                </a:lnTo>
                <a:lnTo>
                  <a:pt x="2275" y="1369"/>
                </a:lnTo>
                <a:close/>
                <a:moveTo>
                  <a:pt x="2376" y="1460"/>
                </a:moveTo>
                <a:lnTo>
                  <a:pt x="2377" y="1462"/>
                </a:lnTo>
                <a:lnTo>
                  <a:pt x="2376" y="1463"/>
                </a:lnTo>
                <a:lnTo>
                  <a:pt x="2386" y="1524"/>
                </a:lnTo>
                <a:lnTo>
                  <a:pt x="2403" y="1508"/>
                </a:lnTo>
                <a:lnTo>
                  <a:pt x="2422" y="1489"/>
                </a:lnTo>
                <a:lnTo>
                  <a:pt x="2440" y="1470"/>
                </a:lnTo>
                <a:lnTo>
                  <a:pt x="2460" y="1448"/>
                </a:lnTo>
                <a:lnTo>
                  <a:pt x="2477" y="1428"/>
                </a:lnTo>
                <a:lnTo>
                  <a:pt x="2495" y="1406"/>
                </a:lnTo>
                <a:lnTo>
                  <a:pt x="2511" y="1383"/>
                </a:lnTo>
                <a:lnTo>
                  <a:pt x="2528" y="1361"/>
                </a:lnTo>
                <a:lnTo>
                  <a:pt x="2545" y="1335"/>
                </a:lnTo>
                <a:lnTo>
                  <a:pt x="2561" y="1309"/>
                </a:lnTo>
                <a:lnTo>
                  <a:pt x="2575" y="1282"/>
                </a:lnTo>
                <a:lnTo>
                  <a:pt x="2587" y="1256"/>
                </a:lnTo>
                <a:lnTo>
                  <a:pt x="2596" y="1235"/>
                </a:lnTo>
                <a:lnTo>
                  <a:pt x="2603" y="1213"/>
                </a:lnTo>
                <a:lnTo>
                  <a:pt x="2608" y="1193"/>
                </a:lnTo>
                <a:lnTo>
                  <a:pt x="2611" y="1172"/>
                </a:lnTo>
                <a:lnTo>
                  <a:pt x="2608" y="1172"/>
                </a:lnTo>
                <a:lnTo>
                  <a:pt x="2608" y="1106"/>
                </a:lnTo>
                <a:lnTo>
                  <a:pt x="2469" y="1106"/>
                </a:lnTo>
                <a:lnTo>
                  <a:pt x="2454" y="1117"/>
                </a:lnTo>
                <a:lnTo>
                  <a:pt x="2437" y="1129"/>
                </a:lnTo>
                <a:lnTo>
                  <a:pt x="2421" y="1140"/>
                </a:lnTo>
                <a:lnTo>
                  <a:pt x="2403" y="1151"/>
                </a:lnTo>
                <a:lnTo>
                  <a:pt x="2387" y="1162"/>
                </a:lnTo>
                <a:lnTo>
                  <a:pt x="2370" y="1173"/>
                </a:lnTo>
                <a:lnTo>
                  <a:pt x="2353" y="1183"/>
                </a:lnTo>
                <a:lnTo>
                  <a:pt x="2335" y="1193"/>
                </a:lnTo>
                <a:lnTo>
                  <a:pt x="2376" y="1460"/>
                </a:lnTo>
                <a:close/>
                <a:moveTo>
                  <a:pt x="2539" y="532"/>
                </a:moveTo>
                <a:lnTo>
                  <a:pt x="2539" y="462"/>
                </a:lnTo>
                <a:lnTo>
                  <a:pt x="2337" y="460"/>
                </a:lnTo>
                <a:lnTo>
                  <a:pt x="2336" y="613"/>
                </a:lnTo>
                <a:lnTo>
                  <a:pt x="2408" y="635"/>
                </a:lnTo>
                <a:lnTo>
                  <a:pt x="2425" y="623"/>
                </a:lnTo>
                <a:lnTo>
                  <a:pt x="2441" y="610"/>
                </a:lnTo>
                <a:lnTo>
                  <a:pt x="2458" y="598"/>
                </a:lnTo>
                <a:lnTo>
                  <a:pt x="2474" y="584"/>
                </a:lnTo>
                <a:lnTo>
                  <a:pt x="2491" y="572"/>
                </a:lnTo>
                <a:lnTo>
                  <a:pt x="2506" y="559"/>
                </a:lnTo>
                <a:lnTo>
                  <a:pt x="2523" y="545"/>
                </a:lnTo>
                <a:lnTo>
                  <a:pt x="2539" y="532"/>
                </a:lnTo>
                <a:close/>
                <a:moveTo>
                  <a:pt x="2241" y="739"/>
                </a:moveTo>
                <a:lnTo>
                  <a:pt x="2254" y="733"/>
                </a:lnTo>
                <a:lnTo>
                  <a:pt x="2267" y="726"/>
                </a:lnTo>
                <a:lnTo>
                  <a:pt x="2280" y="718"/>
                </a:lnTo>
                <a:lnTo>
                  <a:pt x="2292" y="711"/>
                </a:lnTo>
                <a:lnTo>
                  <a:pt x="2293" y="655"/>
                </a:lnTo>
                <a:lnTo>
                  <a:pt x="2197" y="655"/>
                </a:lnTo>
                <a:lnTo>
                  <a:pt x="2198" y="739"/>
                </a:lnTo>
                <a:lnTo>
                  <a:pt x="2241" y="739"/>
                </a:lnTo>
                <a:close/>
                <a:moveTo>
                  <a:pt x="2335" y="684"/>
                </a:moveTo>
                <a:lnTo>
                  <a:pt x="2350" y="675"/>
                </a:lnTo>
                <a:lnTo>
                  <a:pt x="2363" y="667"/>
                </a:lnTo>
                <a:lnTo>
                  <a:pt x="2335" y="658"/>
                </a:lnTo>
                <a:lnTo>
                  <a:pt x="2335" y="684"/>
                </a:lnTo>
                <a:close/>
                <a:moveTo>
                  <a:pt x="2407" y="679"/>
                </a:moveTo>
                <a:lnTo>
                  <a:pt x="2398" y="686"/>
                </a:lnTo>
                <a:lnTo>
                  <a:pt x="2389" y="693"/>
                </a:lnTo>
                <a:lnTo>
                  <a:pt x="2380" y="698"/>
                </a:lnTo>
                <a:lnTo>
                  <a:pt x="2371" y="704"/>
                </a:lnTo>
                <a:lnTo>
                  <a:pt x="2362" y="710"/>
                </a:lnTo>
                <a:lnTo>
                  <a:pt x="2353" y="716"/>
                </a:lnTo>
                <a:lnTo>
                  <a:pt x="2343" y="722"/>
                </a:lnTo>
                <a:lnTo>
                  <a:pt x="2335" y="727"/>
                </a:lnTo>
                <a:lnTo>
                  <a:pt x="2335" y="739"/>
                </a:lnTo>
                <a:lnTo>
                  <a:pt x="2606" y="740"/>
                </a:lnTo>
                <a:lnTo>
                  <a:pt x="2407" y="679"/>
                </a:lnTo>
                <a:close/>
                <a:moveTo>
                  <a:pt x="2235" y="782"/>
                </a:moveTo>
                <a:lnTo>
                  <a:pt x="2217" y="792"/>
                </a:lnTo>
                <a:lnTo>
                  <a:pt x="2198" y="800"/>
                </a:lnTo>
                <a:lnTo>
                  <a:pt x="2200" y="932"/>
                </a:lnTo>
                <a:lnTo>
                  <a:pt x="2290" y="932"/>
                </a:lnTo>
                <a:lnTo>
                  <a:pt x="2291" y="782"/>
                </a:lnTo>
                <a:lnTo>
                  <a:pt x="2235" y="782"/>
                </a:lnTo>
                <a:close/>
                <a:moveTo>
                  <a:pt x="2687" y="837"/>
                </a:moveTo>
                <a:lnTo>
                  <a:pt x="2687" y="783"/>
                </a:lnTo>
                <a:lnTo>
                  <a:pt x="2334" y="782"/>
                </a:lnTo>
                <a:lnTo>
                  <a:pt x="2333" y="935"/>
                </a:lnTo>
                <a:lnTo>
                  <a:pt x="2534" y="1006"/>
                </a:lnTo>
                <a:lnTo>
                  <a:pt x="2549" y="993"/>
                </a:lnTo>
                <a:lnTo>
                  <a:pt x="2562" y="980"/>
                </a:lnTo>
                <a:lnTo>
                  <a:pt x="2575" y="967"/>
                </a:lnTo>
                <a:lnTo>
                  <a:pt x="2590" y="952"/>
                </a:lnTo>
                <a:lnTo>
                  <a:pt x="2602" y="939"/>
                </a:lnTo>
                <a:lnTo>
                  <a:pt x="2616" y="925"/>
                </a:lnTo>
                <a:lnTo>
                  <a:pt x="2628" y="911"/>
                </a:lnTo>
                <a:lnTo>
                  <a:pt x="2640" y="897"/>
                </a:lnTo>
                <a:lnTo>
                  <a:pt x="2653" y="882"/>
                </a:lnTo>
                <a:lnTo>
                  <a:pt x="2664" y="867"/>
                </a:lnTo>
                <a:lnTo>
                  <a:pt x="2675" y="852"/>
                </a:lnTo>
                <a:lnTo>
                  <a:pt x="2687" y="837"/>
                </a:lnTo>
                <a:close/>
                <a:moveTo>
                  <a:pt x="2193" y="1225"/>
                </a:moveTo>
                <a:lnTo>
                  <a:pt x="2205" y="1219"/>
                </a:lnTo>
                <a:lnTo>
                  <a:pt x="2217" y="1213"/>
                </a:lnTo>
                <a:lnTo>
                  <a:pt x="2229" y="1208"/>
                </a:lnTo>
                <a:lnTo>
                  <a:pt x="2240" y="1203"/>
                </a:lnTo>
                <a:lnTo>
                  <a:pt x="2253" y="1197"/>
                </a:lnTo>
                <a:lnTo>
                  <a:pt x="2265" y="1191"/>
                </a:lnTo>
                <a:lnTo>
                  <a:pt x="2277" y="1184"/>
                </a:lnTo>
                <a:lnTo>
                  <a:pt x="2290" y="1177"/>
                </a:lnTo>
                <a:lnTo>
                  <a:pt x="2288" y="1160"/>
                </a:lnTo>
                <a:lnTo>
                  <a:pt x="2287" y="1142"/>
                </a:lnTo>
                <a:lnTo>
                  <a:pt x="2288" y="1125"/>
                </a:lnTo>
                <a:lnTo>
                  <a:pt x="2288" y="1106"/>
                </a:lnTo>
                <a:lnTo>
                  <a:pt x="2201" y="1106"/>
                </a:lnTo>
                <a:lnTo>
                  <a:pt x="2202" y="1142"/>
                </a:lnTo>
                <a:lnTo>
                  <a:pt x="2201" y="1165"/>
                </a:lnTo>
                <a:lnTo>
                  <a:pt x="2198" y="1188"/>
                </a:lnTo>
                <a:lnTo>
                  <a:pt x="2193" y="1225"/>
                </a:lnTo>
                <a:close/>
                <a:moveTo>
                  <a:pt x="2331" y="1154"/>
                </a:moveTo>
                <a:lnTo>
                  <a:pt x="2341" y="1148"/>
                </a:lnTo>
                <a:lnTo>
                  <a:pt x="2352" y="1142"/>
                </a:lnTo>
                <a:lnTo>
                  <a:pt x="2362" y="1136"/>
                </a:lnTo>
                <a:lnTo>
                  <a:pt x="2371" y="1130"/>
                </a:lnTo>
                <a:lnTo>
                  <a:pt x="2381" y="1124"/>
                </a:lnTo>
                <a:lnTo>
                  <a:pt x="2390" y="1117"/>
                </a:lnTo>
                <a:lnTo>
                  <a:pt x="2399" y="1112"/>
                </a:lnTo>
                <a:lnTo>
                  <a:pt x="2408" y="1106"/>
                </a:lnTo>
                <a:lnTo>
                  <a:pt x="2331" y="1106"/>
                </a:lnTo>
                <a:lnTo>
                  <a:pt x="2331" y="1154"/>
                </a:lnTo>
                <a:close/>
                <a:moveTo>
                  <a:pt x="2467" y="1063"/>
                </a:moveTo>
                <a:lnTo>
                  <a:pt x="2484" y="1049"/>
                </a:lnTo>
                <a:lnTo>
                  <a:pt x="2497" y="1038"/>
                </a:lnTo>
                <a:lnTo>
                  <a:pt x="2332" y="980"/>
                </a:lnTo>
                <a:lnTo>
                  <a:pt x="2332" y="1063"/>
                </a:lnTo>
                <a:lnTo>
                  <a:pt x="2467" y="1063"/>
                </a:lnTo>
                <a:close/>
                <a:moveTo>
                  <a:pt x="2536" y="1052"/>
                </a:moveTo>
                <a:lnTo>
                  <a:pt x="2524" y="1063"/>
                </a:lnTo>
                <a:lnTo>
                  <a:pt x="2565" y="1063"/>
                </a:lnTo>
                <a:lnTo>
                  <a:pt x="2536" y="1052"/>
                </a:lnTo>
                <a:close/>
                <a:moveTo>
                  <a:pt x="2338" y="344"/>
                </a:moveTo>
                <a:lnTo>
                  <a:pt x="2338" y="417"/>
                </a:lnTo>
                <a:lnTo>
                  <a:pt x="2494" y="418"/>
                </a:lnTo>
                <a:lnTo>
                  <a:pt x="2338" y="344"/>
                </a:lnTo>
                <a:close/>
                <a:moveTo>
                  <a:pt x="2157" y="980"/>
                </a:moveTo>
                <a:lnTo>
                  <a:pt x="1924" y="1063"/>
                </a:lnTo>
                <a:lnTo>
                  <a:pt x="2158" y="1063"/>
                </a:lnTo>
                <a:lnTo>
                  <a:pt x="2157" y="980"/>
                </a:lnTo>
                <a:close/>
                <a:moveTo>
                  <a:pt x="2154" y="658"/>
                </a:moveTo>
                <a:lnTo>
                  <a:pt x="1884" y="740"/>
                </a:lnTo>
                <a:lnTo>
                  <a:pt x="2155" y="739"/>
                </a:lnTo>
                <a:lnTo>
                  <a:pt x="2154" y="658"/>
                </a:lnTo>
                <a:close/>
                <a:moveTo>
                  <a:pt x="2151" y="344"/>
                </a:moveTo>
                <a:lnTo>
                  <a:pt x="1996" y="418"/>
                </a:lnTo>
                <a:lnTo>
                  <a:pt x="2152" y="417"/>
                </a:lnTo>
                <a:lnTo>
                  <a:pt x="2151" y="344"/>
                </a:lnTo>
                <a:close/>
                <a:moveTo>
                  <a:pt x="2252" y="56"/>
                </a:moveTo>
                <a:lnTo>
                  <a:pt x="2237" y="56"/>
                </a:lnTo>
                <a:lnTo>
                  <a:pt x="2193" y="297"/>
                </a:lnTo>
                <a:lnTo>
                  <a:pt x="2194" y="298"/>
                </a:lnTo>
                <a:lnTo>
                  <a:pt x="2296" y="298"/>
                </a:lnTo>
                <a:lnTo>
                  <a:pt x="2296" y="297"/>
                </a:lnTo>
                <a:lnTo>
                  <a:pt x="2252" y="56"/>
                </a:lnTo>
                <a:close/>
                <a:moveTo>
                  <a:pt x="2296" y="341"/>
                </a:moveTo>
                <a:lnTo>
                  <a:pt x="2194" y="341"/>
                </a:lnTo>
                <a:lnTo>
                  <a:pt x="2195" y="415"/>
                </a:lnTo>
                <a:lnTo>
                  <a:pt x="2295" y="415"/>
                </a:lnTo>
                <a:lnTo>
                  <a:pt x="2296" y="341"/>
                </a:lnTo>
                <a:close/>
                <a:moveTo>
                  <a:pt x="2295" y="459"/>
                </a:moveTo>
                <a:lnTo>
                  <a:pt x="2195" y="459"/>
                </a:lnTo>
                <a:lnTo>
                  <a:pt x="2197" y="611"/>
                </a:lnTo>
                <a:lnTo>
                  <a:pt x="2293" y="611"/>
                </a:lnTo>
                <a:lnTo>
                  <a:pt x="2295" y="459"/>
                </a:lnTo>
                <a:close/>
                <a:moveTo>
                  <a:pt x="2290" y="975"/>
                </a:moveTo>
                <a:lnTo>
                  <a:pt x="2200" y="975"/>
                </a:lnTo>
                <a:lnTo>
                  <a:pt x="2201" y="1063"/>
                </a:lnTo>
                <a:lnTo>
                  <a:pt x="2289" y="1063"/>
                </a:lnTo>
                <a:lnTo>
                  <a:pt x="2290" y="975"/>
                </a:lnTo>
                <a:close/>
              </a:path>
            </a:pathLst>
          </a:custGeom>
          <a:solidFill>
            <a:srgbClr val="1F497D"/>
          </a:solidFill>
          <a:ln>
            <a:noFill/>
          </a:ln>
          <a:effectLst>
            <a:outerShdw blurRad="50800" dist="50800" dir="5400000" algn="ctr" rotWithShape="0">
              <a:srgbClr val="1F497D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355976" y="2276872"/>
            <a:ext cx="4788024" cy="92333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b="1" dirty="0" smtClean="0">
                <a:solidFill>
                  <a:schemeClr val="accent1"/>
                </a:solidFill>
                <a:latin typeface="Arial Narrow" panose="020B0606020202030204" pitchFamily="34" charset="0"/>
              </a:rPr>
              <a:t>Предоставление </a:t>
            </a:r>
            <a:r>
              <a:rPr lang="ru-RU" b="1" dirty="0">
                <a:solidFill>
                  <a:schemeClr val="accent1"/>
                </a:solidFill>
                <a:latin typeface="Arial Narrow" panose="020B0606020202030204" pitchFamily="34" charset="0"/>
              </a:rPr>
              <a:t>услуг субъектам оптового рынка электрической энергии по передаче электрической энергии </a:t>
            </a:r>
            <a:r>
              <a:rPr lang="ru-RU" b="1" dirty="0" smtClean="0">
                <a:solidFill>
                  <a:schemeClr val="accent1"/>
                </a:solidFill>
                <a:latin typeface="Arial Narrow" panose="020B0606020202030204" pitchFamily="34" charset="0"/>
              </a:rPr>
              <a:t>по ЕНЭС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5536" y="2276872"/>
            <a:ext cx="3888432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b="1" dirty="0" smtClean="0">
                <a:solidFill>
                  <a:schemeClr val="accent1"/>
                </a:solidFill>
                <a:latin typeface="Arial Narrow" panose="020B0606020202030204" pitchFamily="34" charset="0"/>
              </a:rPr>
              <a:t>Технологическое присоединение потребителей к </a:t>
            </a:r>
            <a:r>
              <a:rPr lang="ru-RU" b="1" dirty="0">
                <a:solidFill>
                  <a:schemeClr val="accent1"/>
                </a:solidFill>
                <a:latin typeface="Arial Narrow" panose="020B0606020202030204" pitchFamily="34" charset="0"/>
              </a:rPr>
              <a:t>электрической сети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187624" y="620688"/>
            <a:ext cx="7186263" cy="369332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b="1" dirty="0" smtClean="0">
                <a:solidFill>
                  <a:schemeClr val="accent1"/>
                </a:solidFill>
                <a:latin typeface="Arial Narrow" panose="020B0606020202030204" pitchFamily="34" charset="0"/>
              </a:rPr>
              <a:t>Управление </a:t>
            </a:r>
            <a:r>
              <a:rPr lang="ru-RU" b="1" dirty="0">
                <a:solidFill>
                  <a:schemeClr val="accent1"/>
                </a:solidFill>
                <a:latin typeface="Arial Narrow" panose="020B0606020202030204" pitchFamily="34" charset="0"/>
              </a:rPr>
              <a:t>Единой национальной (общероссийской) электрической </a:t>
            </a:r>
            <a:r>
              <a:rPr lang="ru-RU" b="1" dirty="0" smtClean="0">
                <a:solidFill>
                  <a:schemeClr val="accent1"/>
                </a:solidFill>
                <a:latin typeface="Arial Narrow" panose="020B0606020202030204" pitchFamily="34" charset="0"/>
              </a:rPr>
              <a:t>сетью</a:t>
            </a:r>
            <a:endParaRPr lang="ru-RU" b="1" dirty="0">
              <a:solidFill>
                <a:schemeClr val="accent1"/>
              </a:solidFill>
              <a:latin typeface="Arial Narrow" panose="020B0606020202030204" pitchFamily="34" charset="0"/>
            </a:endParaRPr>
          </a:p>
        </p:txBody>
      </p:sp>
      <p:pic>
        <p:nvPicPr>
          <p:cNvPr id="14" name="Рисунок 13" descr="logo3.jpg"/>
          <p:cNvPicPr>
            <a:picLocks noChangeAspect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8304" y="44624"/>
            <a:ext cx="567281" cy="545742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971600" y="4005064"/>
            <a:ext cx="3744416" cy="5232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400" dirty="0" smtClean="0">
                <a:solidFill>
                  <a:schemeClr val="accent1"/>
                </a:solidFill>
                <a:latin typeface="Arial Narrow" panose="020B0606020202030204" pitchFamily="34" charset="0"/>
              </a:rPr>
              <a:t>Инжиниринговые услуги строительства электросетевых объектов «под ключ»</a:t>
            </a:r>
            <a:endParaRPr lang="ru-RU" sz="1400" dirty="0">
              <a:solidFill>
                <a:schemeClr val="accent1"/>
              </a:solidFill>
              <a:latin typeface="Arial Narrow" panose="020B060602020203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71600" y="4849996"/>
            <a:ext cx="3069193" cy="5232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400" dirty="0" smtClean="0">
                <a:solidFill>
                  <a:schemeClr val="accent1"/>
                </a:solidFill>
                <a:latin typeface="Arial Narrow" panose="020B0606020202030204" pitchFamily="34" charset="0"/>
              </a:rPr>
              <a:t>Ремонтно-эксплуатационное </a:t>
            </a:r>
            <a:r>
              <a:rPr lang="en-US" sz="1400" dirty="0" smtClean="0">
                <a:solidFill>
                  <a:schemeClr val="accent1"/>
                </a:solidFill>
                <a:latin typeface="Arial Narrow" panose="020B0606020202030204" pitchFamily="34" charset="0"/>
              </a:rPr>
              <a:t/>
            </a:r>
            <a:br>
              <a:rPr lang="en-US" sz="1400" dirty="0" smtClean="0">
                <a:solidFill>
                  <a:schemeClr val="accent1"/>
                </a:solidFill>
                <a:latin typeface="Arial Narrow" panose="020B0606020202030204" pitchFamily="34" charset="0"/>
              </a:rPr>
            </a:br>
            <a:r>
              <a:rPr lang="ru-RU" sz="1400" dirty="0" smtClean="0">
                <a:solidFill>
                  <a:schemeClr val="accent1"/>
                </a:solidFill>
                <a:latin typeface="Arial Narrow" panose="020B0606020202030204" pitchFamily="34" charset="0"/>
              </a:rPr>
              <a:t>обслуживание</a:t>
            </a:r>
            <a:endParaRPr lang="ru-RU" sz="1400" dirty="0">
              <a:solidFill>
                <a:schemeClr val="accent1"/>
              </a:solidFill>
              <a:latin typeface="Arial Narrow" panose="020B0606020202030204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62000"/>
                    </a14:imgEffect>
                    <a14:imgEffect>
                      <a14:colorTemperature colorTemp="4750"/>
                    </a14:imgEffect>
                    <a14:imgEffect>
                      <a14:saturation sat="0"/>
                    </a14:imgEffect>
                    <a14:imgEffect>
                      <a14:brightnessContrast bright="25000" contras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124744"/>
            <a:ext cx="1317719" cy="102971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8" name="Freeform 9"/>
          <p:cNvSpPr>
            <a:spLocks noEditPoints="1"/>
          </p:cNvSpPr>
          <p:nvPr/>
        </p:nvSpPr>
        <p:spPr bwMode="auto">
          <a:xfrm>
            <a:off x="179512" y="5661248"/>
            <a:ext cx="576064" cy="576064"/>
          </a:xfrm>
          <a:custGeom>
            <a:avLst/>
            <a:gdLst>
              <a:gd name="T0" fmla="*/ 1800 w 2811"/>
              <a:gd name="T1" fmla="*/ 2201 h 2803"/>
              <a:gd name="T2" fmla="*/ 1758 w 2811"/>
              <a:gd name="T3" fmla="*/ 2075 h 2803"/>
              <a:gd name="T4" fmla="*/ 1065 w 2811"/>
              <a:gd name="T5" fmla="*/ 2075 h 2803"/>
              <a:gd name="T6" fmla="*/ 1002 w 2811"/>
              <a:gd name="T7" fmla="*/ 2178 h 2803"/>
              <a:gd name="T8" fmla="*/ 975 w 2811"/>
              <a:gd name="T9" fmla="*/ 2070 h 2803"/>
              <a:gd name="T10" fmla="*/ 962 w 2811"/>
              <a:gd name="T11" fmla="*/ 2020 h 2803"/>
              <a:gd name="T12" fmla="*/ 990 w 2811"/>
              <a:gd name="T13" fmla="*/ 1855 h 2803"/>
              <a:gd name="T14" fmla="*/ 948 w 2811"/>
              <a:gd name="T15" fmla="*/ 1799 h 2803"/>
              <a:gd name="T16" fmla="*/ 890 w 2811"/>
              <a:gd name="T17" fmla="*/ 1735 h 2803"/>
              <a:gd name="T18" fmla="*/ 1107 w 2811"/>
              <a:gd name="T19" fmla="*/ 1489 h 2803"/>
              <a:gd name="T20" fmla="*/ 1064 w 2811"/>
              <a:gd name="T21" fmla="*/ 1547 h 2803"/>
              <a:gd name="T22" fmla="*/ 1061 w 2811"/>
              <a:gd name="T23" fmla="*/ 1449 h 2803"/>
              <a:gd name="T24" fmla="*/ 1305 w 2811"/>
              <a:gd name="T25" fmla="*/ 1287 h 2803"/>
              <a:gd name="T26" fmla="*/ 1759 w 2811"/>
              <a:gd name="T27" fmla="*/ 1424 h 2803"/>
              <a:gd name="T28" fmla="*/ 1719 w 2811"/>
              <a:gd name="T29" fmla="*/ 1478 h 2803"/>
              <a:gd name="T30" fmla="*/ 1696 w 2811"/>
              <a:gd name="T31" fmla="*/ 1547 h 2803"/>
              <a:gd name="T32" fmla="*/ 1894 w 2811"/>
              <a:gd name="T33" fmla="*/ 1707 h 2803"/>
              <a:gd name="T34" fmla="*/ 1892 w 2811"/>
              <a:gd name="T35" fmla="*/ 1758 h 2803"/>
              <a:gd name="T36" fmla="*/ 1856 w 2811"/>
              <a:gd name="T37" fmla="*/ 1868 h 2803"/>
              <a:gd name="T38" fmla="*/ 1813 w 2811"/>
              <a:gd name="T39" fmla="*/ 1786 h 2803"/>
              <a:gd name="T40" fmla="*/ 1852 w 2811"/>
              <a:gd name="T41" fmla="*/ 2055 h 2803"/>
              <a:gd name="T42" fmla="*/ 1800 w 2811"/>
              <a:gd name="T43" fmla="*/ 2132 h 2803"/>
              <a:gd name="T44" fmla="*/ 1494 w 2811"/>
              <a:gd name="T45" fmla="*/ 1652 h 2803"/>
              <a:gd name="T46" fmla="*/ 1366 w 2811"/>
              <a:gd name="T47" fmla="*/ 2586 h 2803"/>
              <a:gd name="T48" fmla="*/ 1470 w 2811"/>
              <a:gd name="T49" fmla="*/ 2341 h 2803"/>
              <a:gd name="T50" fmla="*/ 1444 w 2811"/>
              <a:gd name="T51" fmla="*/ 1399 h 2803"/>
              <a:gd name="T52" fmla="*/ 1438 w 2811"/>
              <a:gd name="T53" fmla="*/ 1899 h 2803"/>
              <a:gd name="T54" fmla="*/ 2065 w 2811"/>
              <a:gd name="T55" fmla="*/ 2803 h 2803"/>
              <a:gd name="T56" fmla="*/ 2741 w 2811"/>
              <a:gd name="T57" fmla="*/ 565 h 2803"/>
              <a:gd name="T58" fmla="*/ 2569 w 2811"/>
              <a:gd name="T59" fmla="*/ 1689 h 2803"/>
              <a:gd name="T60" fmla="*/ 2694 w 2811"/>
              <a:gd name="T61" fmla="*/ 599 h 2803"/>
              <a:gd name="T62" fmla="*/ 2216 w 2811"/>
              <a:gd name="T63" fmla="*/ 104 h 2803"/>
              <a:gd name="T64" fmla="*/ 2204 w 2811"/>
              <a:gd name="T65" fmla="*/ 340 h 2803"/>
              <a:gd name="T66" fmla="*/ 2438 w 2811"/>
              <a:gd name="T67" fmla="*/ 374 h 2803"/>
              <a:gd name="T68" fmla="*/ 2494 w 2811"/>
              <a:gd name="T69" fmla="*/ 144 h 2803"/>
              <a:gd name="T70" fmla="*/ 2203 w 2811"/>
              <a:gd name="T71" fmla="*/ 45 h 2803"/>
              <a:gd name="T72" fmla="*/ 2363 w 2811"/>
              <a:gd name="T73" fmla="*/ 1 h 2803"/>
              <a:gd name="T74" fmla="*/ 2508 w 2811"/>
              <a:gd name="T75" fmla="*/ 74 h 2803"/>
              <a:gd name="T76" fmla="*/ 2568 w 2811"/>
              <a:gd name="T77" fmla="*/ 228 h 2803"/>
              <a:gd name="T78" fmla="*/ 2508 w 2811"/>
              <a:gd name="T79" fmla="*/ 381 h 2803"/>
              <a:gd name="T80" fmla="*/ 2363 w 2811"/>
              <a:gd name="T81" fmla="*/ 456 h 2803"/>
              <a:gd name="T82" fmla="*/ 2203 w 2811"/>
              <a:gd name="T83" fmla="*/ 411 h 2803"/>
              <a:gd name="T84" fmla="*/ 2116 w 2811"/>
              <a:gd name="T85" fmla="*/ 274 h 2803"/>
              <a:gd name="T86" fmla="*/ 2144 w 2811"/>
              <a:gd name="T87" fmla="*/ 109 h 2803"/>
              <a:gd name="T88" fmla="*/ 746 w 2811"/>
              <a:gd name="T89" fmla="*/ 2803 h 2803"/>
              <a:gd name="T90" fmla="*/ 126 w 2811"/>
              <a:gd name="T91" fmla="*/ 595 h 2803"/>
              <a:gd name="T92" fmla="*/ 52 w 2811"/>
              <a:gd name="T93" fmla="*/ 1689 h 2803"/>
              <a:gd name="T94" fmla="*/ 57 w 2811"/>
              <a:gd name="T95" fmla="*/ 574 h 2803"/>
              <a:gd name="T96" fmla="*/ 528 w 2811"/>
              <a:gd name="T97" fmla="*/ 7 h 2803"/>
              <a:gd name="T98" fmla="*/ 660 w 2811"/>
              <a:gd name="T99" fmla="*/ 100 h 2803"/>
              <a:gd name="T100" fmla="*/ 697 w 2811"/>
              <a:gd name="T101" fmla="*/ 263 h 2803"/>
              <a:gd name="T102" fmla="*/ 617 w 2811"/>
              <a:gd name="T103" fmla="*/ 404 h 2803"/>
              <a:gd name="T104" fmla="*/ 459 w 2811"/>
              <a:gd name="T105" fmla="*/ 457 h 2803"/>
              <a:gd name="T106" fmla="*/ 310 w 2811"/>
              <a:gd name="T107" fmla="*/ 390 h 2803"/>
              <a:gd name="T108" fmla="*/ 243 w 2811"/>
              <a:gd name="T109" fmla="*/ 240 h 2803"/>
              <a:gd name="T110" fmla="*/ 295 w 2811"/>
              <a:gd name="T111" fmla="*/ 82 h 2803"/>
              <a:gd name="T112" fmla="*/ 437 w 2811"/>
              <a:gd name="T113" fmla="*/ 2 h 2803"/>
              <a:gd name="T114" fmla="*/ 419 w 2811"/>
              <a:gd name="T115" fmla="*/ 60 h 2803"/>
              <a:gd name="T116" fmla="*/ 298 w 2811"/>
              <a:gd name="T117" fmla="*/ 264 h 2803"/>
              <a:gd name="T118" fmla="*/ 489 w 2811"/>
              <a:gd name="T119" fmla="*/ 403 h 2803"/>
              <a:gd name="T120" fmla="*/ 647 w 2811"/>
              <a:gd name="T121" fmla="*/ 228 h 28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11" h="2803">
                <a:moveTo>
                  <a:pt x="497" y="1730"/>
                </a:moveTo>
                <a:lnTo>
                  <a:pt x="497" y="2803"/>
                </a:lnTo>
                <a:lnTo>
                  <a:pt x="445" y="2803"/>
                </a:lnTo>
                <a:lnTo>
                  <a:pt x="445" y="1730"/>
                </a:lnTo>
                <a:lnTo>
                  <a:pt x="497" y="1730"/>
                </a:lnTo>
                <a:close/>
                <a:moveTo>
                  <a:pt x="1400" y="1064"/>
                </a:moveTo>
                <a:lnTo>
                  <a:pt x="1359" y="1285"/>
                </a:lnTo>
                <a:lnTo>
                  <a:pt x="1444" y="1285"/>
                </a:lnTo>
                <a:lnTo>
                  <a:pt x="1403" y="1064"/>
                </a:lnTo>
                <a:lnTo>
                  <a:pt x="1400" y="1064"/>
                </a:lnTo>
                <a:close/>
                <a:moveTo>
                  <a:pt x="1800" y="2166"/>
                </a:moveTo>
                <a:lnTo>
                  <a:pt x="1781" y="2166"/>
                </a:lnTo>
                <a:lnTo>
                  <a:pt x="1781" y="2178"/>
                </a:lnTo>
                <a:lnTo>
                  <a:pt x="1800" y="2178"/>
                </a:lnTo>
                <a:lnTo>
                  <a:pt x="1800" y="2201"/>
                </a:lnTo>
                <a:lnTo>
                  <a:pt x="1737" y="2201"/>
                </a:lnTo>
                <a:lnTo>
                  <a:pt x="1737" y="2178"/>
                </a:lnTo>
                <a:lnTo>
                  <a:pt x="1758" y="2178"/>
                </a:lnTo>
                <a:lnTo>
                  <a:pt x="1758" y="2166"/>
                </a:lnTo>
                <a:lnTo>
                  <a:pt x="1737" y="2166"/>
                </a:lnTo>
                <a:lnTo>
                  <a:pt x="1737" y="2143"/>
                </a:lnTo>
                <a:lnTo>
                  <a:pt x="1758" y="2143"/>
                </a:lnTo>
                <a:lnTo>
                  <a:pt x="1758" y="2132"/>
                </a:lnTo>
                <a:lnTo>
                  <a:pt x="1737" y="2132"/>
                </a:lnTo>
                <a:lnTo>
                  <a:pt x="1737" y="2109"/>
                </a:lnTo>
                <a:lnTo>
                  <a:pt x="1758" y="2109"/>
                </a:lnTo>
                <a:lnTo>
                  <a:pt x="1758" y="2096"/>
                </a:lnTo>
                <a:lnTo>
                  <a:pt x="1737" y="2096"/>
                </a:lnTo>
                <a:lnTo>
                  <a:pt x="1737" y="2075"/>
                </a:lnTo>
                <a:lnTo>
                  <a:pt x="1758" y="2075"/>
                </a:lnTo>
                <a:lnTo>
                  <a:pt x="1758" y="2070"/>
                </a:lnTo>
                <a:lnTo>
                  <a:pt x="1490" y="2070"/>
                </a:lnTo>
                <a:lnTo>
                  <a:pt x="1489" y="2115"/>
                </a:lnTo>
                <a:lnTo>
                  <a:pt x="1593" y="2803"/>
                </a:lnTo>
                <a:lnTo>
                  <a:pt x="1541" y="2803"/>
                </a:lnTo>
                <a:lnTo>
                  <a:pt x="1530" y="2735"/>
                </a:lnTo>
                <a:lnTo>
                  <a:pt x="1400" y="2616"/>
                </a:lnTo>
                <a:lnTo>
                  <a:pt x="1273" y="2731"/>
                </a:lnTo>
                <a:lnTo>
                  <a:pt x="1262" y="2803"/>
                </a:lnTo>
                <a:lnTo>
                  <a:pt x="1210" y="2803"/>
                </a:lnTo>
                <a:lnTo>
                  <a:pt x="1314" y="2115"/>
                </a:lnTo>
                <a:lnTo>
                  <a:pt x="1314" y="2070"/>
                </a:lnTo>
                <a:lnTo>
                  <a:pt x="1046" y="2070"/>
                </a:lnTo>
                <a:lnTo>
                  <a:pt x="1046" y="2075"/>
                </a:lnTo>
                <a:lnTo>
                  <a:pt x="1065" y="2075"/>
                </a:lnTo>
                <a:lnTo>
                  <a:pt x="1065" y="2096"/>
                </a:lnTo>
                <a:lnTo>
                  <a:pt x="1046" y="2096"/>
                </a:lnTo>
                <a:lnTo>
                  <a:pt x="1046" y="2109"/>
                </a:lnTo>
                <a:lnTo>
                  <a:pt x="1065" y="2109"/>
                </a:lnTo>
                <a:lnTo>
                  <a:pt x="1065" y="2132"/>
                </a:lnTo>
                <a:lnTo>
                  <a:pt x="1046" y="2132"/>
                </a:lnTo>
                <a:lnTo>
                  <a:pt x="1046" y="2143"/>
                </a:lnTo>
                <a:lnTo>
                  <a:pt x="1065" y="2143"/>
                </a:lnTo>
                <a:lnTo>
                  <a:pt x="1065" y="2166"/>
                </a:lnTo>
                <a:lnTo>
                  <a:pt x="1046" y="2166"/>
                </a:lnTo>
                <a:lnTo>
                  <a:pt x="1046" y="2178"/>
                </a:lnTo>
                <a:lnTo>
                  <a:pt x="1065" y="2178"/>
                </a:lnTo>
                <a:lnTo>
                  <a:pt x="1065" y="2201"/>
                </a:lnTo>
                <a:lnTo>
                  <a:pt x="1002" y="2201"/>
                </a:lnTo>
                <a:lnTo>
                  <a:pt x="1002" y="2178"/>
                </a:lnTo>
                <a:lnTo>
                  <a:pt x="1023" y="2178"/>
                </a:lnTo>
                <a:lnTo>
                  <a:pt x="1023" y="2166"/>
                </a:lnTo>
                <a:lnTo>
                  <a:pt x="1002" y="2166"/>
                </a:lnTo>
                <a:lnTo>
                  <a:pt x="1002" y="2143"/>
                </a:lnTo>
                <a:lnTo>
                  <a:pt x="1023" y="2143"/>
                </a:lnTo>
                <a:lnTo>
                  <a:pt x="1023" y="2132"/>
                </a:lnTo>
                <a:lnTo>
                  <a:pt x="1002" y="2132"/>
                </a:lnTo>
                <a:lnTo>
                  <a:pt x="1002" y="2109"/>
                </a:lnTo>
                <a:lnTo>
                  <a:pt x="1023" y="2109"/>
                </a:lnTo>
                <a:lnTo>
                  <a:pt x="1023" y="2096"/>
                </a:lnTo>
                <a:lnTo>
                  <a:pt x="1002" y="2096"/>
                </a:lnTo>
                <a:lnTo>
                  <a:pt x="1002" y="2075"/>
                </a:lnTo>
                <a:lnTo>
                  <a:pt x="1023" y="2075"/>
                </a:lnTo>
                <a:lnTo>
                  <a:pt x="1023" y="2070"/>
                </a:lnTo>
                <a:lnTo>
                  <a:pt x="975" y="2070"/>
                </a:lnTo>
                <a:lnTo>
                  <a:pt x="970" y="2069"/>
                </a:lnTo>
                <a:lnTo>
                  <a:pt x="966" y="2068"/>
                </a:lnTo>
                <a:lnTo>
                  <a:pt x="962" y="2067"/>
                </a:lnTo>
                <a:lnTo>
                  <a:pt x="959" y="2065"/>
                </a:lnTo>
                <a:lnTo>
                  <a:pt x="956" y="2061"/>
                </a:lnTo>
                <a:lnTo>
                  <a:pt x="953" y="2058"/>
                </a:lnTo>
                <a:lnTo>
                  <a:pt x="951" y="2055"/>
                </a:lnTo>
                <a:lnTo>
                  <a:pt x="950" y="2051"/>
                </a:lnTo>
                <a:lnTo>
                  <a:pt x="949" y="2046"/>
                </a:lnTo>
                <a:lnTo>
                  <a:pt x="949" y="2041"/>
                </a:lnTo>
                <a:lnTo>
                  <a:pt x="949" y="2036"/>
                </a:lnTo>
                <a:lnTo>
                  <a:pt x="951" y="2031"/>
                </a:lnTo>
                <a:lnTo>
                  <a:pt x="954" y="2026"/>
                </a:lnTo>
                <a:lnTo>
                  <a:pt x="957" y="2023"/>
                </a:lnTo>
                <a:lnTo>
                  <a:pt x="962" y="2020"/>
                </a:lnTo>
                <a:lnTo>
                  <a:pt x="966" y="2018"/>
                </a:lnTo>
                <a:lnTo>
                  <a:pt x="1312" y="1908"/>
                </a:lnTo>
                <a:lnTo>
                  <a:pt x="1311" y="1757"/>
                </a:lnTo>
                <a:lnTo>
                  <a:pt x="970" y="1758"/>
                </a:lnTo>
                <a:lnTo>
                  <a:pt x="970" y="1764"/>
                </a:lnTo>
                <a:lnTo>
                  <a:pt x="990" y="1764"/>
                </a:lnTo>
                <a:lnTo>
                  <a:pt x="990" y="1786"/>
                </a:lnTo>
                <a:lnTo>
                  <a:pt x="970" y="1786"/>
                </a:lnTo>
                <a:lnTo>
                  <a:pt x="970" y="1799"/>
                </a:lnTo>
                <a:lnTo>
                  <a:pt x="990" y="1799"/>
                </a:lnTo>
                <a:lnTo>
                  <a:pt x="990" y="1821"/>
                </a:lnTo>
                <a:lnTo>
                  <a:pt x="970" y="1821"/>
                </a:lnTo>
                <a:lnTo>
                  <a:pt x="970" y="1833"/>
                </a:lnTo>
                <a:lnTo>
                  <a:pt x="990" y="1833"/>
                </a:lnTo>
                <a:lnTo>
                  <a:pt x="990" y="1855"/>
                </a:lnTo>
                <a:lnTo>
                  <a:pt x="970" y="1855"/>
                </a:lnTo>
                <a:lnTo>
                  <a:pt x="970" y="1868"/>
                </a:lnTo>
                <a:lnTo>
                  <a:pt x="990" y="1868"/>
                </a:lnTo>
                <a:lnTo>
                  <a:pt x="990" y="1890"/>
                </a:lnTo>
                <a:lnTo>
                  <a:pt x="927" y="1890"/>
                </a:lnTo>
                <a:lnTo>
                  <a:pt x="927" y="1868"/>
                </a:lnTo>
                <a:lnTo>
                  <a:pt x="948" y="1868"/>
                </a:lnTo>
                <a:lnTo>
                  <a:pt x="948" y="1855"/>
                </a:lnTo>
                <a:lnTo>
                  <a:pt x="927" y="1855"/>
                </a:lnTo>
                <a:lnTo>
                  <a:pt x="927" y="1833"/>
                </a:lnTo>
                <a:lnTo>
                  <a:pt x="948" y="1833"/>
                </a:lnTo>
                <a:lnTo>
                  <a:pt x="948" y="1821"/>
                </a:lnTo>
                <a:lnTo>
                  <a:pt x="927" y="1821"/>
                </a:lnTo>
                <a:lnTo>
                  <a:pt x="927" y="1799"/>
                </a:lnTo>
                <a:lnTo>
                  <a:pt x="948" y="1799"/>
                </a:lnTo>
                <a:lnTo>
                  <a:pt x="948" y="1786"/>
                </a:lnTo>
                <a:lnTo>
                  <a:pt x="927" y="1786"/>
                </a:lnTo>
                <a:lnTo>
                  <a:pt x="927" y="1764"/>
                </a:lnTo>
                <a:lnTo>
                  <a:pt x="948" y="1764"/>
                </a:lnTo>
                <a:lnTo>
                  <a:pt x="948" y="1758"/>
                </a:lnTo>
                <a:lnTo>
                  <a:pt x="916" y="1758"/>
                </a:lnTo>
                <a:lnTo>
                  <a:pt x="912" y="1758"/>
                </a:lnTo>
                <a:lnTo>
                  <a:pt x="908" y="1757"/>
                </a:lnTo>
                <a:lnTo>
                  <a:pt x="903" y="1755"/>
                </a:lnTo>
                <a:lnTo>
                  <a:pt x="900" y="1753"/>
                </a:lnTo>
                <a:lnTo>
                  <a:pt x="897" y="1751"/>
                </a:lnTo>
                <a:lnTo>
                  <a:pt x="894" y="1747"/>
                </a:lnTo>
                <a:lnTo>
                  <a:pt x="892" y="1744"/>
                </a:lnTo>
                <a:lnTo>
                  <a:pt x="890" y="1740"/>
                </a:lnTo>
                <a:lnTo>
                  <a:pt x="890" y="1735"/>
                </a:lnTo>
                <a:lnTo>
                  <a:pt x="890" y="1730"/>
                </a:lnTo>
                <a:lnTo>
                  <a:pt x="891" y="1724"/>
                </a:lnTo>
                <a:lnTo>
                  <a:pt x="893" y="1719"/>
                </a:lnTo>
                <a:lnTo>
                  <a:pt x="896" y="1715"/>
                </a:lnTo>
                <a:lnTo>
                  <a:pt x="899" y="1712"/>
                </a:lnTo>
                <a:lnTo>
                  <a:pt x="903" y="1709"/>
                </a:lnTo>
                <a:lnTo>
                  <a:pt x="909" y="1707"/>
                </a:lnTo>
                <a:lnTo>
                  <a:pt x="1309" y="1598"/>
                </a:lnTo>
                <a:lnTo>
                  <a:pt x="1308" y="1449"/>
                </a:lnTo>
                <a:lnTo>
                  <a:pt x="1107" y="1450"/>
                </a:lnTo>
                <a:lnTo>
                  <a:pt x="1107" y="1455"/>
                </a:lnTo>
                <a:lnTo>
                  <a:pt x="1127" y="1455"/>
                </a:lnTo>
                <a:lnTo>
                  <a:pt x="1127" y="1478"/>
                </a:lnTo>
                <a:lnTo>
                  <a:pt x="1107" y="1478"/>
                </a:lnTo>
                <a:lnTo>
                  <a:pt x="1107" y="1489"/>
                </a:lnTo>
                <a:lnTo>
                  <a:pt x="1127" y="1489"/>
                </a:lnTo>
                <a:lnTo>
                  <a:pt x="1127" y="1512"/>
                </a:lnTo>
                <a:lnTo>
                  <a:pt x="1107" y="1512"/>
                </a:lnTo>
                <a:lnTo>
                  <a:pt x="1107" y="1524"/>
                </a:lnTo>
                <a:lnTo>
                  <a:pt x="1127" y="1524"/>
                </a:lnTo>
                <a:lnTo>
                  <a:pt x="1127" y="1547"/>
                </a:lnTo>
                <a:lnTo>
                  <a:pt x="1107" y="1547"/>
                </a:lnTo>
                <a:lnTo>
                  <a:pt x="1107" y="1558"/>
                </a:lnTo>
                <a:lnTo>
                  <a:pt x="1127" y="1558"/>
                </a:lnTo>
                <a:lnTo>
                  <a:pt x="1127" y="1581"/>
                </a:lnTo>
                <a:lnTo>
                  <a:pt x="1064" y="1581"/>
                </a:lnTo>
                <a:lnTo>
                  <a:pt x="1064" y="1558"/>
                </a:lnTo>
                <a:lnTo>
                  <a:pt x="1084" y="1558"/>
                </a:lnTo>
                <a:lnTo>
                  <a:pt x="1084" y="1547"/>
                </a:lnTo>
                <a:lnTo>
                  <a:pt x="1064" y="1547"/>
                </a:lnTo>
                <a:lnTo>
                  <a:pt x="1064" y="1524"/>
                </a:lnTo>
                <a:lnTo>
                  <a:pt x="1084" y="1524"/>
                </a:lnTo>
                <a:lnTo>
                  <a:pt x="1084" y="1512"/>
                </a:lnTo>
                <a:lnTo>
                  <a:pt x="1064" y="1512"/>
                </a:lnTo>
                <a:lnTo>
                  <a:pt x="1064" y="1489"/>
                </a:lnTo>
                <a:lnTo>
                  <a:pt x="1084" y="1489"/>
                </a:lnTo>
                <a:lnTo>
                  <a:pt x="1084" y="1478"/>
                </a:lnTo>
                <a:lnTo>
                  <a:pt x="1064" y="1478"/>
                </a:lnTo>
                <a:lnTo>
                  <a:pt x="1064" y="1455"/>
                </a:lnTo>
                <a:lnTo>
                  <a:pt x="1084" y="1455"/>
                </a:lnTo>
                <a:lnTo>
                  <a:pt x="1084" y="1450"/>
                </a:lnTo>
                <a:lnTo>
                  <a:pt x="1072" y="1451"/>
                </a:lnTo>
                <a:lnTo>
                  <a:pt x="1068" y="1450"/>
                </a:lnTo>
                <a:lnTo>
                  <a:pt x="1064" y="1450"/>
                </a:lnTo>
                <a:lnTo>
                  <a:pt x="1061" y="1449"/>
                </a:lnTo>
                <a:lnTo>
                  <a:pt x="1057" y="1447"/>
                </a:lnTo>
                <a:lnTo>
                  <a:pt x="1054" y="1445"/>
                </a:lnTo>
                <a:lnTo>
                  <a:pt x="1051" y="1442"/>
                </a:lnTo>
                <a:lnTo>
                  <a:pt x="1049" y="1439"/>
                </a:lnTo>
                <a:lnTo>
                  <a:pt x="1047" y="1435"/>
                </a:lnTo>
                <a:lnTo>
                  <a:pt x="1045" y="1430"/>
                </a:lnTo>
                <a:lnTo>
                  <a:pt x="1045" y="1424"/>
                </a:lnTo>
                <a:lnTo>
                  <a:pt x="1045" y="1419"/>
                </a:lnTo>
                <a:lnTo>
                  <a:pt x="1047" y="1415"/>
                </a:lnTo>
                <a:lnTo>
                  <a:pt x="1049" y="1410"/>
                </a:lnTo>
                <a:lnTo>
                  <a:pt x="1052" y="1406"/>
                </a:lnTo>
                <a:lnTo>
                  <a:pt x="1056" y="1403"/>
                </a:lnTo>
                <a:lnTo>
                  <a:pt x="1060" y="1401"/>
                </a:lnTo>
                <a:lnTo>
                  <a:pt x="1305" y="1296"/>
                </a:lnTo>
                <a:lnTo>
                  <a:pt x="1305" y="1287"/>
                </a:lnTo>
                <a:lnTo>
                  <a:pt x="1354" y="1024"/>
                </a:lnTo>
                <a:lnTo>
                  <a:pt x="1361" y="1026"/>
                </a:lnTo>
                <a:lnTo>
                  <a:pt x="1361" y="1018"/>
                </a:lnTo>
                <a:lnTo>
                  <a:pt x="1434" y="1018"/>
                </a:lnTo>
                <a:lnTo>
                  <a:pt x="1434" y="1028"/>
                </a:lnTo>
                <a:lnTo>
                  <a:pt x="1449" y="1024"/>
                </a:lnTo>
                <a:lnTo>
                  <a:pt x="1497" y="1287"/>
                </a:lnTo>
                <a:lnTo>
                  <a:pt x="1497" y="1296"/>
                </a:lnTo>
                <a:lnTo>
                  <a:pt x="1742" y="1401"/>
                </a:lnTo>
                <a:lnTo>
                  <a:pt x="1748" y="1403"/>
                </a:lnTo>
                <a:lnTo>
                  <a:pt x="1751" y="1406"/>
                </a:lnTo>
                <a:lnTo>
                  <a:pt x="1754" y="1410"/>
                </a:lnTo>
                <a:lnTo>
                  <a:pt x="1757" y="1415"/>
                </a:lnTo>
                <a:lnTo>
                  <a:pt x="1758" y="1419"/>
                </a:lnTo>
                <a:lnTo>
                  <a:pt x="1759" y="1424"/>
                </a:lnTo>
                <a:lnTo>
                  <a:pt x="1758" y="1430"/>
                </a:lnTo>
                <a:lnTo>
                  <a:pt x="1757" y="1435"/>
                </a:lnTo>
                <a:lnTo>
                  <a:pt x="1755" y="1439"/>
                </a:lnTo>
                <a:lnTo>
                  <a:pt x="1752" y="1442"/>
                </a:lnTo>
                <a:lnTo>
                  <a:pt x="1750" y="1445"/>
                </a:lnTo>
                <a:lnTo>
                  <a:pt x="1746" y="1447"/>
                </a:lnTo>
                <a:lnTo>
                  <a:pt x="1742" y="1449"/>
                </a:lnTo>
                <a:lnTo>
                  <a:pt x="1738" y="1450"/>
                </a:lnTo>
                <a:lnTo>
                  <a:pt x="1734" y="1450"/>
                </a:lnTo>
                <a:lnTo>
                  <a:pt x="1731" y="1451"/>
                </a:lnTo>
                <a:lnTo>
                  <a:pt x="1719" y="1450"/>
                </a:lnTo>
                <a:lnTo>
                  <a:pt x="1719" y="1455"/>
                </a:lnTo>
                <a:lnTo>
                  <a:pt x="1739" y="1455"/>
                </a:lnTo>
                <a:lnTo>
                  <a:pt x="1739" y="1478"/>
                </a:lnTo>
                <a:lnTo>
                  <a:pt x="1719" y="1478"/>
                </a:lnTo>
                <a:lnTo>
                  <a:pt x="1719" y="1489"/>
                </a:lnTo>
                <a:lnTo>
                  <a:pt x="1739" y="1489"/>
                </a:lnTo>
                <a:lnTo>
                  <a:pt x="1739" y="1512"/>
                </a:lnTo>
                <a:lnTo>
                  <a:pt x="1719" y="1512"/>
                </a:lnTo>
                <a:lnTo>
                  <a:pt x="1719" y="1524"/>
                </a:lnTo>
                <a:lnTo>
                  <a:pt x="1739" y="1524"/>
                </a:lnTo>
                <a:lnTo>
                  <a:pt x="1739" y="1547"/>
                </a:lnTo>
                <a:lnTo>
                  <a:pt x="1719" y="1547"/>
                </a:lnTo>
                <a:lnTo>
                  <a:pt x="1719" y="1558"/>
                </a:lnTo>
                <a:lnTo>
                  <a:pt x="1739" y="1558"/>
                </a:lnTo>
                <a:lnTo>
                  <a:pt x="1739" y="1581"/>
                </a:lnTo>
                <a:lnTo>
                  <a:pt x="1677" y="1581"/>
                </a:lnTo>
                <a:lnTo>
                  <a:pt x="1677" y="1558"/>
                </a:lnTo>
                <a:lnTo>
                  <a:pt x="1696" y="1558"/>
                </a:lnTo>
                <a:lnTo>
                  <a:pt x="1696" y="1547"/>
                </a:lnTo>
                <a:lnTo>
                  <a:pt x="1677" y="1547"/>
                </a:lnTo>
                <a:lnTo>
                  <a:pt x="1677" y="1524"/>
                </a:lnTo>
                <a:lnTo>
                  <a:pt x="1696" y="1524"/>
                </a:lnTo>
                <a:lnTo>
                  <a:pt x="1696" y="1512"/>
                </a:lnTo>
                <a:lnTo>
                  <a:pt x="1677" y="1512"/>
                </a:lnTo>
                <a:lnTo>
                  <a:pt x="1677" y="1489"/>
                </a:lnTo>
                <a:lnTo>
                  <a:pt x="1696" y="1489"/>
                </a:lnTo>
                <a:lnTo>
                  <a:pt x="1696" y="1478"/>
                </a:lnTo>
                <a:lnTo>
                  <a:pt x="1677" y="1478"/>
                </a:lnTo>
                <a:lnTo>
                  <a:pt x="1677" y="1455"/>
                </a:lnTo>
                <a:lnTo>
                  <a:pt x="1696" y="1455"/>
                </a:lnTo>
                <a:lnTo>
                  <a:pt x="1696" y="1450"/>
                </a:lnTo>
                <a:lnTo>
                  <a:pt x="1496" y="1449"/>
                </a:lnTo>
                <a:lnTo>
                  <a:pt x="1494" y="1598"/>
                </a:lnTo>
                <a:lnTo>
                  <a:pt x="1894" y="1707"/>
                </a:lnTo>
                <a:lnTo>
                  <a:pt x="1899" y="1709"/>
                </a:lnTo>
                <a:lnTo>
                  <a:pt x="1903" y="1712"/>
                </a:lnTo>
                <a:lnTo>
                  <a:pt x="1907" y="1715"/>
                </a:lnTo>
                <a:lnTo>
                  <a:pt x="1910" y="1719"/>
                </a:lnTo>
                <a:lnTo>
                  <a:pt x="1913" y="1724"/>
                </a:lnTo>
                <a:lnTo>
                  <a:pt x="1914" y="1730"/>
                </a:lnTo>
                <a:lnTo>
                  <a:pt x="1914" y="1735"/>
                </a:lnTo>
                <a:lnTo>
                  <a:pt x="1913" y="1740"/>
                </a:lnTo>
                <a:lnTo>
                  <a:pt x="1912" y="1744"/>
                </a:lnTo>
                <a:lnTo>
                  <a:pt x="1909" y="1747"/>
                </a:lnTo>
                <a:lnTo>
                  <a:pt x="1906" y="1751"/>
                </a:lnTo>
                <a:lnTo>
                  <a:pt x="1903" y="1753"/>
                </a:lnTo>
                <a:lnTo>
                  <a:pt x="1899" y="1755"/>
                </a:lnTo>
                <a:lnTo>
                  <a:pt x="1896" y="1757"/>
                </a:lnTo>
                <a:lnTo>
                  <a:pt x="1892" y="1758"/>
                </a:lnTo>
                <a:lnTo>
                  <a:pt x="1888" y="1758"/>
                </a:lnTo>
                <a:lnTo>
                  <a:pt x="1856" y="1758"/>
                </a:lnTo>
                <a:lnTo>
                  <a:pt x="1856" y="1764"/>
                </a:lnTo>
                <a:lnTo>
                  <a:pt x="1875" y="1764"/>
                </a:lnTo>
                <a:lnTo>
                  <a:pt x="1875" y="1786"/>
                </a:lnTo>
                <a:lnTo>
                  <a:pt x="1856" y="1786"/>
                </a:lnTo>
                <a:lnTo>
                  <a:pt x="1856" y="1799"/>
                </a:lnTo>
                <a:lnTo>
                  <a:pt x="1875" y="1799"/>
                </a:lnTo>
                <a:lnTo>
                  <a:pt x="1875" y="1821"/>
                </a:lnTo>
                <a:lnTo>
                  <a:pt x="1856" y="1821"/>
                </a:lnTo>
                <a:lnTo>
                  <a:pt x="1856" y="1833"/>
                </a:lnTo>
                <a:lnTo>
                  <a:pt x="1875" y="1833"/>
                </a:lnTo>
                <a:lnTo>
                  <a:pt x="1875" y="1855"/>
                </a:lnTo>
                <a:lnTo>
                  <a:pt x="1856" y="1855"/>
                </a:lnTo>
                <a:lnTo>
                  <a:pt x="1856" y="1868"/>
                </a:lnTo>
                <a:lnTo>
                  <a:pt x="1875" y="1868"/>
                </a:lnTo>
                <a:lnTo>
                  <a:pt x="1875" y="1890"/>
                </a:lnTo>
                <a:lnTo>
                  <a:pt x="1813" y="1890"/>
                </a:lnTo>
                <a:lnTo>
                  <a:pt x="1813" y="1868"/>
                </a:lnTo>
                <a:lnTo>
                  <a:pt x="1833" y="1868"/>
                </a:lnTo>
                <a:lnTo>
                  <a:pt x="1833" y="1855"/>
                </a:lnTo>
                <a:lnTo>
                  <a:pt x="1813" y="1855"/>
                </a:lnTo>
                <a:lnTo>
                  <a:pt x="1813" y="1833"/>
                </a:lnTo>
                <a:lnTo>
                  <a:pt x="1833" y="1833"/>
                </a:lnTo>
                <a:lnTo>
                  <a:pt x="1833" y="1821"/>
                </a:lnTo>
                <a:lnTo>
                  <a:pt x="1813" y="1821"/>
                </a:lnTo>
                <a:lnTo>
                  <a:pt x="1813" y="1799"/>
                </a:lnTo>
                <a:lnTo>
                  <a:pt x="1833" y="1799"/>
                </a:lnTo>
                <a:lnTo>
                  <a:pt x="1833" y="1786"/>
                </a:lnTo>
                <a:lnTo>
                  <a:pt x="1813" y="1786"/>
                </a:lnTo>
                <a:lnTo>
                  <a:pt x="1813" y="1764"/>
                </a:lnTo>
                <a:lnTo>
                  <a:pt x="1833" y="1764"/>
                </a:lnTo>
                <a:lnTo>
                  <a:pt x="1833" y="1758"/>
                </a:lnTo>
                <a:lnTo>
                  <a:pt x="1493" y="1757"/>
                </a:lnTo>
                <a:lnTo>
                  <a:pt x="1491" y="1908"/>
                </a:lnTo>
                <a:lnTo>
                  <a:pt x="1836" y="2018"/>
                </a:lnTo>
                <a:lnTo>
                  <a:pt x="1841" y="2020"/>
                </a:lnTo>
                <a:lnTo>
                  <a:pt x="1846" y="2023"/>
                </a:lnTo>
                <a:lnTo>
                  <a:pt x="1850" y="2026"/>
                </a:lnTo>
                <a:lnTo>
                  <a:pt x="1852" y="2031"/>
                </a:lnTo>
                <a:lnTo>
                  <a:pt x="1854" y="2036"/>
                </a:lnTo>
                <a:lnTo>
                  <a:pt x="1855" y="2041"/>
                </a:lnTo>
                <a:lnTo>
                  <a:pt x="1855" y="2046"/>
                </a:lnTo>
                <a:lnTo>
                  <a:pt x="1854" y="2051"/>
                </a:lnTo>
                <a:lnTo>
                  <a:pt x="1852" y="2055"/>
                </a:lnTo>
                <a:lnTo>
                  <a:pt x="1850" y="2058"/>
                </a:lnTo>
                <a:lnTo>
                  <a:pt x="1848" y="2061"/>
                </a:lnTo>
                <a:lnTo>
                  <a:pt x="1845" y="2065"/>
                </a:lnTo>
                <a:lnTo>
                  <a:pt x="1840" y="2067"/>
                </a:lnTo>
                <a:lnTo>
                  <a:pt x="1837" y="2068"/>
                </a:lnTo>
                <a:lnTo>
                  <a:pt x="1833" y="2069"/>
                </a:lnTo>
                <a:lnTo>
                  <a:pt x="1829" y="2070"/>
                </a:lnTo>
                <a:lnTo>
                  <a:pt x="1781" y="2070"/>
                </a:lnTo>
                <a:lnTo>
                  <a:pt x="1781" y="2075"/>
                </a:lnTo>
                <a:lnTo>
                  <a:pt x="1800" y="2075"/>
                </a:lnTo>
                <a:lnTo>
                  <a:pt x="1800" y="2096"/>
                </a:lnTo>
                <a:lnTo>
                  <a:pt x="1781" y="2096"/>
                </a:lnTo>
                <a:lnTo>
                  <a:pt x="1781" y="2109"/>
                </a:lnTo>
                <a:lnTo>
                  <a:pt x="1800" y="2109"/>
                </a:lnTo>
                <a:lnTo>
                  <a:pt x="1800" y="2132"/>
                </a:lnTo>
                <a:lnTo>
                  <a:pt x="1781" y="2132"/>
                </a:lnTo>
                <a:lnTo>
                  <a:pt x="1781" y="2143"/>
                </a:lnTo>
                <a:lnTo>
                  <a:pt x="1800" y="2143"/>
                </a:lnTo>
                <a:lnTo>
                  <a:pt x="1800" y="2166"/>
                </a:lnTo>
                <a:close/>
                <a:moveTo>
                  <a:pt x="1490" y="2016"/>
                </a:moveTo>
                <a:lnTo>
                  <a:pt x="1659" y="2016"/>
                </a:lnTo>
                <a:lnTo>
                  <a:pt x="1491" y="1964"/>
                </a:lnTo>
                <a:lnTo>
                  <a:pt x="1490" y="2016"/>
                </a:lnTo>
                <a:close/>
                <a:moveTo>
                  <a:pt x="1313" y="1964"/>
                </a:moveTo>
                <a:lnTo>
                  <a:pt x="1145" y="2016"/>
                </a:lnTo>
                <a:lnTo>
                  <a:pt x="1313" y="2016"/>
                </a:lnTo>
                <a:lnTo>
                  <a:pt x="1313" y="1964"/>
                </a:lnTo>
                <a:close/>
                <a:moveTo>
                  <a:pt x="1493" y="1705"/>
                </a:moveTo>
                <a:lnTo>
                  <a:pt x="1690" y="1706"/>
                </a:lnTo>
                <a:lnTo>
                  <a:pt x="1494" y="1652"/>
                </a:lnTo>
                <a:lnTo>
                  <a:pt x="1493" y="1705"/>
                </a:lnTo>
                <a:close/>
                <a:moveTo>
                  <a:pt x="1310" y="1652"/>
                </a:moveTo>
                <a:lnTo>
                  <a:pt x="1113" y="1706"/>
                </a:lnTo>
                <a:lnTo>
                  <a:pt x="1310" y="1705"/>
                </a:lnTo>
                <a:lnTo>
                  <a:pt x="1310" y="1652"/>
                </a:lnTo>
                <a:close/>
                <a:moveTo>
                  <a:pt x="1496" y="1397"/>
                </a:moveTo>
                <a:lnTo>
                  <a:pt x="1602" y="1398"/>
                </a:lnTo>
                <a:lnTo>
                  <a:pt x="1497" y="1352"/>
                </a:lnTo>
                <a:lnTo>
                  <a:pt x="1496" y="1397"/>
                </a:lnTo>
                <a:close/>
                <a:moveTo>
                  <a:pt x="1306" y="1352"/>
                </a:moveTo>
                <a:lnTo>
                  <a:pt x="1200" y="1398"/>
                </a:lnTo>
                <a:lnTo>
                  <a:pt x="1306" y="1397"/>
                </a:lnTo>
                <a:lnTo>
                  <a:pt x="1306" y="1352"/>
                </a:lnTo>
                <a:close/>
                <a:moveTo>
                  <a:pt x="1285" y="2660"/>
                </a:moveTo>
                <a:lnTo>
                  <a:pt x="1366" y="2586"/>
                </a:lnTo>
                <a:lnTo>
                  <a:pt x="1304" y="2529"/>
                </a:lnTo>
                <a:lnTo>
                  <a:pt x="1285" y="2660"/>
                </a:lnTo>
                <a:close/>
                <a:moveTo>
                  <a:pt x="1322" y="2414"/>
                </a:moveTo>
                <a:lnTo>
                  <a:pt x="1367" y="2373"/>
                </a:lnTo>
                <a:lnTo>
                  <a:pt x="1332" y="2342"/>
                </a:lnTo>
                <a:lnTo>
                  <a:pt x="1322" y="2414"/>
                </a:lnTo>
                <a:close/>
                <a:moveTo>
                  <a:pt x="1340" y="2288"/>
                </a:moveTo>
                <a:lnTo>
                  <a:pt x="1400" y="2343"/>
                </a:lnTo>
                <a:lnTo>
                  <a:pt x="1462" y="2287"/>
                </a:lnTo>
                <a:lnTo>
                  <a:pt x="1436" y="2120"/>
                </a:lnTo>
                <a:lnTo>
                  <a:pt x="1437" y="2075"/>
                </a:lnTo>
                <a:lnTo>
                  <a:pt x="1366" y="2075"/>
                </a:lnTo>
                <a:lnTo>
                  <a:pt x="1366" y="2120"/>
                </a:lnTo>
                <a:lnTo>
                  <a:pt x="1340" y="2288"/>
                </a:lnTo>
                <a:close/>
                <a:moveTo>
                  <a:pt x="1470" y="2341"/>
                </a:moveTo>
                <a:lnTo>
                  <a:pt x="1434" y="2373"/>
                </a:lnTo>
                <a:lnTo>
                  <a:pt x="1482" y="2417"/>
                </a:lnTo>
                <a:lnTo>
                  <a:pt x="1470" y="2341"/>
                </a:lnTo>
                <a:close/>
                <a:moveTo>
                  <a:pt x="1498" y="2526"/>
                </a:moveTo>
                <a:lnTo>
                  <a:pt x="1433" y="2586"/>
                </a:lnTo>
                <a:lnTo>
                  <a:pt x="1519" y="2664"/>
                </a:lnTo>
                <a:lnTo>
                  <a:pt x="1498" y="2526"/>
                </a:lnTo>
                <a:close/>
                <a:moveTo>
                  <a:pt x="1400" y="2404"/>
                </a:moveTo>
                <a:lnTo>
                  <a:pt x="1317" y="2480"/>
                </a:lnTo>
                <a:lnTo>
                  <a:pt x="1400" y="2555"/>
                </a:lnTo>
                <a:lnTo>
                  <a:pt x="1484" y="2479"/>
                </a:lnTo>
                <a:lnTo>
                  <a:pt x="1400" y="2404"/>
                </a:lnTo>
                <a:close/>
                <a:moveTo>
                  <a:pt x="1359" y="1338"/>
                </a:moveTo>
                <a:lnTo>
                  <a:pt x="1359" y="1399"/>
                </a:lnTo>
                <a:lnTo>
                  <a:pt x="1444" y="1399"/>
                </a:lnTo>
                <a:lnTo>
                  <a:pt x="1445" y="1338"/>
                </a:lnTo>
                <a:lnTo>
                  <a:pt x="1359" y="1338"/>
                </a:lnTo>
                <a:close/>
                <a:moveTo>
                  <a:pt x="1360" y="1451"/>
                </a:moveTo>
                <a:lnTo>
                  <a:pt x="1361" y="1590"/>
                </a:lnTo>
                <a:lnTo>
                  <a:pt x="1441" y="1590"/>
                </a:lnTo>
                <a:lnTo>
                  <a:pt x="1444" y="1451"/>
                </a:lnTo>
                <a:lnTo>
                  <a:pt x="1360" y="1451"/>
                </a:lnTo>
                <a:close/>
                <a:moveTo>
                  <a:pt x="1362" y="1643"/>
                </a:moveTo>
                <a:lnTo>
                  <a:pt x="1362" y="1706"/>
                </a:lnTo>
                <a:lnTo>
                  <a:pt x="1440" y="1706"/>
                </a:lnTo>
                <a:lnTo>
                  <a:pt x="1441" y="1643"/>
                </a:lnTo>
                <a:lnTo>
                  <a:pt x="1362" y="1643"/>
                </a:lnTo>
                <a:close/>
                <a:moveTo>
                  <a:pt x="1363" y="1758"/>
                </a:moveTo>
                <a:lnTo>
                  <a:pt x="1364" y="1899"/>
                </a:lnTo>
                <a:lnTo>
                  <a:pt x="1438" y="1899"/>
                </a:lnTo>
                <a:lnTo>
                  <a:pt x="1440" y="1758"/>
                </a:lnTo>
                <a:lnTo>
                  <a:pt x="1363" y="1758"/>
                </a:lnTo>
                <a:close/>
                <a:moveTo>
                  <a:pt x="1365" y="1951"/>
                </a:moveTo>
                <a:lnTo>
                  <a:pt x="1365" y="2022"/>
                </a:lnTo>
                <a:lnTo>
                  <a:pt x="1437" y="2022"/>
                </a:lnTo>
                <a:lnTo>
                  <a:pt x="1438" y="1951"/>
                </a:lnTo>
                <a:lnTo>
                  <a:pt x="1365" y="1951"/>
                </a:lnTo>
                <a:close/>
                <a:moveTo>
                  <a:pt x="2065" y="832"/>
                </a:moveTo>
                <a:lnTo>
                  <a:pt x="1441" y="208"/>
                </a:lnTo>
                <a:lnTo>
                  <a:pt x="1479" y="171"/>
                </a:lnTo>
                <a:lnTo>
                  <a:pt x="2109" y="802"/>
                </a:lnTo>
                <a:lnTo>
                  <a:pt x="2106" y="806"/>
                </a:lnTo>
                <a:lnTo>
                  <a:pt x="2118" y="806"/>
                </a:lnTo>
                <a:lnTo>
                  <a:pt x="2118" y="2803"/>
                </a:lnTo>
                <a:lnTo>
                  <a:pt x="2065" y="2803"/>
                </a:lnTo>
                <a:lnTo>
                  <a:pt x="2065" y="832"/>
                </a:lnTo>
                <a:close/>
                <a:moveTo>
                  <a:pt x="2339" y="591"/>
                </a:moveTo>
                <a:lnTo>
                  <a:pt x="2102" y="591"/>
                </a:lnTo>
                <a:lnTo>
                  <a:pt x="1560" y="47"/>
                </a:lnTo>
                <a:lnTo>
                  <a:pt x="1597" y="10"/>
                </a:lnTo>
                <a:lnTo>
                  <a:pt x="2124" y="538"/>
                </a:lnTo>
                <a:lnTo>
                  <a:pt x="2339" y="538"/>
                </a:lnTo>
                <a:lnTo>
                  <a:pt x="2345" y="538"/>
                </a:lnTo>
                <a:lnTo>
                  <a:pt x="2653" y="538"/>
                </a:lnTo>
                <a:lnTo>
                  <a:pt x="2669" y="538"/>
                </a:lnTo>
                <a:lnTo>
                  <a:pt x="2685" y="541"/>
                </a:lnTo>
                <a:lnTo>
                  <a:pt x="2700" y="545"/>
                </a:lnTo>
                <a:lnTo>
                  <a:pt x="2714" y="550"/>
                </a:lnTo>
                <a:lnTo>
                  <a:pt x="2728" y="557"/>
                </a:lnTo>
                <a:lnTo>
                  <a:pt x="2741" y="565"/>
                </a:lnTo>
                <a:lnTo>
                  <a:pt x="2754" y="574"/>
                </a:lnTo>
                <a:lnTo>
                  <a:pt x="2765" y="584"/>
                </a:lnTo>
                <a:lnTo>
                  <a:pt x="2775" y="596"/>
                </a:lnTo>
                <a:lnTo>
                  <a:pt x="2785" y="608"/>
                </a:lnTo>
                <a:lnTo>
                  <a:pt x="2793" y="621"/>
                </a:lnTo>
                <a:lnTo>
                  <a:pt x="2799" y="635"/>
                </a:lnTo>
                <a:lnTo>
                  <a:pt x="2804" y="649"/>
                </a:lnTo>
                <a:lnTo>
                  <a:pt x="2808" y="665"/>
                </a:lnTo>
                <a:lnTo>
                  <a:pt x="2811" y="680"/>
                </a:lnTo>
                <a:lnTo>
                  <a:pt x="2811" y="697"/>
                </a:lnTo>
                <a:lnTo>
                  <a:pt x="2811" y="1742"/>
                </a:lnTo>
                <a:lnTo>
                  <a:pt x="2622" y="1742"/>
                </a:lnTo>
                <a:lnTo>
                  <a:pt x="2622" y="2803"/>
                </a:lnTo>
                <a:lnTo>
                  <a:pt x="2569" y="2803"/>
                </a:lnTo>
                <a:lnTo>
                  <a:pt x="2569" y="1689"/>
                </a:lnTo>
                <a:lnTo>
                  <a:pt x="2759" y="1689"/>
                </a:lnTo>
                <a:lnTo>
                  <a:pt x="2759" y="697"/>
                </a:lnTo>
                <a:lnTo>
                  <a:pt x="2759" y="686"/>
                </a:lnTo>
                <a:lnTo>
                  <a:pt x="2757" y="675"/>
                </a:lnTo>
                <a:lnTo>
                  <a:pt x="2755" y="665"/>
                </a:lnTo>
                <a:lnTo>
                  <a:pt x="2751" y="655"/>
                </a:lnTo>
                <a:lnTo>
                  <a:pt x="2746" y="646"/>
                </a:lnTo>
                <a:lnTo>
                  <a:pt x="2741" y="637"/>
                </a:lnTo>
                <a:lnTo>
                  <a:pt x="2735" y="629"/>
                </a:lnTo>
                <a:lnTo>
                  <a:pt x="2728" y="621"/>
                </a:lnTo>
                <a:lnTo>
                  <a:pt x="2728" y="621"/>
                </a:lnTo>
                <a:lnTo>
                  <a:pt x="2721" y="614"/>
                </a:lnTo>
                <a:lnTo>
                  <a:pt x="2712" y="608"/>
                </a:lnTo>
                <a:lnTo>
                  <a:pt x="2703" y="603"/>
                </a:lnTo>
                <a:lnTo>
                  <a:pt x="2694" y="599"/>
                </a:lnTo>
                <a:lnTo>
                  <a:pt x="2685" y="595"/>
                </a:lnTo>
                <a:lnTo>
                  <a:pt x="2674" y="593"/>
                </a:lnTo>
                <a:lnTo>
                  <a:pt x="2663" y="591"/>
                </a:lnTo>
                <a:lnTo>
                  <a:pt x="2653" y="591"/>
                </a:lnTo>
                <a:lnTo>
                  <a:pt x="2345" y="591"/>
                </a:lnTo>
                <a:lnTo>
                  <a:pt x="2339" y="591"/>
                </a:lnTo>
                <a:close/>
                <a:moveTo>
                  <a:pt x="2339" y="52"/>
                </a:moveTo>
                <a:lnTo>
                  <a:pt x="2322" y="54"/>
                </a:lnTo>
                <a:lnTo>
                  <a:pt x="2304" y="56"/>
                </a:lnTo>
                <a:lnTo>
                  <a:pt x="2288" y="60"/>
                </a:lnTo>
                <a:lnTo>
                  <a:pt x="2271" y="66"/>
                </a:lnTo>
                <a:lnTo>
                  <a:pt x="2256" y="73"/>
                </a:lnTo>
                <a:lnTo>
                  <a:pt x="2241" y="82"/>
                </a:lnTo>
                <a:lnTo>
                  <a:pt x="2228" y="93"/>
                </a:lnTo>
                <a:lnTo>
                  <a:pt x="2216" y="104"/>
                </a:lnTo>
                <a:lnTo>
                  <a:pt x="2204" y="116"/>
                </a:lnTo>
                <a:lnTo>
                  <a:pt x="2194" y="130"/>
                </a:lnTo>
                <a:lnTo>
                  <a:pt x="2185" y="144"/>
                </a:lnTo>
                <a:lnTo>
                  <a:pt x="2177" y="160"/>
                </a:lnTo>
                <a:lnTo>
                  <a:pt x="2171" y="176"/>
                </a:lnTo>
                <a:lnTo>
                  <a:pt x="2167" y="193"/>
                </a:lnTo>
                <a:lnTo>
                  <a:pt x="2165" y="210"/>
                </a:lnTo>
                <a:lnTo>
                  <a:pt x="2164" y="228"/>
                </a:lnTo>
                <a:lnTo>
                  <a:pt x="2165" y="246"/>
                </a:lnTo>
                <a:lnTo>
                  <a:pt x="2167" y="264"/>
                </a:lnTo>
                <a:lnTo>
                  <a:pt x="2171" y="280"/>
                </a:lnTo>
                <a:lnTo>
                  <a:pt x="2177" y="297"/>
                </a:lnTo>
                <a:lnTo>
                  <a:pt x="2185" y="312"/>
                </a:lnTo>
                <a:lnTo>
                  <a:pt x="2194" y="327"/>
                </a:lnTo>
                <a:lnTo>
                  <a:pt x="2204" y="340"/>
                </a:lnTo>
                <a:lnTo>
                  <a:pt x="2216" y="352"/>
                </a:lnTo>
                <a:lnTo>
                  <a:pt x="2228" y="364"/>
                </a:lnTo>
                <a:lnTo>
                  <a:pt x="2241" y="374"/>
                </a:lnTo>
                <a:lnTo>
                  <a:pt x="2256" y="382"/>
                </a:lnTo>
                <a:lnTo>
                  <a:pt x="2271" y="391"/>
                </a:lnTo>
                <a:lnTo>
                  <a:pt x="2288" y="396"/>
                </a:lnTo>
                <a:lnTo>
                  <a:pt x="2304" y="401"/>
                </a:lnTo>
                <a:lnTo>
                  <a:pt x="2322" y="403"/>
                </a:lnTo>
                <a:lnTo>
                  <a:pt x="2339" y="404"/>
                </a:lnTo>
                <a:lnTo>
                  <a:pt x="2358" y="403"/>
                </a:lnTo>
                <a:lnTo>
                  <a:pt x="2375" y="401"/>
                </a:lnTo>
                <a:lnTo>
                  <a:pt x="2392" y="396"/>
                </a:lnTo>
                <a:lnTo>
                  <a:pt x="2408" y="391"/>
                </a:lnTo>
                <a:lnTo>
                  <a:pt x="2424" y="382"/>
                </a:lnTo>
                <a:lnTo>
                  <a:pt x="2438" y="374"/>
                </a:lnTo>
                <a:lnTo>
                  <a:pt x="2452" y="364"/>
                </a:lnTo>
                <a:lnTo>
                  <a:pt x="2464" y="352"/>
                </a:lnTo>
                <a:lnTo>
                  <a:pt x="2475" y="340"/>
                </a:lnTo>
                <a:lnTo>
                  <a:pt x="2486" y="327"/>
                </a:lnTo>
                <a:lnTo>
                  <a:pt x="2494" y="312"/>
                </a:lnTo>
                <a:lnTo>
                  <a:pt x="2502" y="297"/>
                </a:lnTo>
                <a:lnTo>
                  <a:pt x="2507" y="280"/>
                </a:lnTo>
                <a:lnTo>
                  <a:pt x="2512" y="264"/>
                </a:lnTo>
                <a:lnTo>
                  <a:pt x="2514" y="246"/>
                </a:lnTo>
                <a:lnTo>
                  <a:pt x="2516" y="228"/>
                </a:lnTo>
                <a:lnTo>
                  <a:pt x="2514" y="210"/>
                </a:lnTo>
                <a:lnTo>
                  <a:pt x="2512" y="193"/>
                </a:lnTo>
                <a:lnTo>
                  <a:pt x="2507" y="176"/>
                </a:lnTo>
                <a:lnTo>
                  <a:pt x="2502" y="160"/>
                </a:lnTo>
                <a:lnTo>
                  <a:pt x="2494" y="144"/>
                </a:lnTo>
                <a:lnTo>
                  <a:pt x="2486" y="130"/>
                </a:lnTo>
                <a:lnTo>
                  <a:pt x="2475" y="116"/>
                </a:lnTo>
                <a:lnTo>
                  <a:pt x="2464" y="104"/>
                </a:lnTo>
                <a:lnTo>
                  <a:pt x="2452" y="93"/>
                </a:lnTo>
                <a:lnTo>
                  <a:pt x="2438" y="82"/>
                </a:lnTo>
                <a:lnTo>
                  <a:pt x="2424" y="73"/>
                </a:lnTo>
                <a:lnTo>
                  <a:pt x="2408" y="66"/>
                </a:lnTo>
                <a:lnTo>
                  <a:pt x="2392" y="60"/>
                </a:lnTo>
                <a:lnTo>
                  <a:pt x="2375" y="56"/>
                </a:lnTo>
                <a:lnTo>
                  <a:pt x="2358" y="54"/>
                </a:lnTo>
                <a:lnTo>
                  <a:pt x="2339" y="52"/>
                </a:lnTo>
                <a:close/>
                <a:moveTo>
                  <a:pt x="2178" y="67"/>
                </a:moveTo>
                <a:lnTo>
                  <a:pt x="2186" y="59"/>
                </a:lnTo>
                <a:lnTo>
                  <a:pt x="2194" y="51"/>
                </a:lnTo>
                <a:lnTo>
                  <a:pt x="2203" y="45"/>
                </a:lnTo>
                <a:lnTo>
                  <a:pt x="2211" y="39"/>
                </a:lnTo>
                <a:lnTo>
                  <a:pt x="2221" y="33"/>
                </a:lnTo>
                <a:lnTo>
                  <a:pt x="2231" y="27"/>
                </a:lnTo>
                <a:lnTo>
                  <a:pt x="2240" y="23"/>
                </a:lnTo>
                <a:lnTo>
                  <a:pt x="2251" y="17"/>
                </a:lnTo>
                <a:lnTo>
                  <a:pt x="2261" y="13"/>
                </a:lnTo>
                <a:lnTo>
                  <a:pt x="2271" y="10"/>
                </a:lnTo>
                <a:lnTo>
                  <a:pt x="2283" y="7"/>
                </a:lnTo>
                <a:lnTo>
                  <a:pt x="2294" y="4"/>
                </a:lnTo>
                <a:lnTo>
                  <a:pt x="2305" y="2"/>
                </a:lnTo>
                <a:lnTo>
                  <a:pt x="2317" y="1"/>
                </a:lnTo>
                <a:lnTo>
                  <a:pt x="2328" y="0"/>
                </a:lnTo>
                <a:lnTo>
                  <a:pt x="2339" y="0"/>
                </a:lnTo>
                <a:lnTo>
                  <a:pt x="2352" y="0"/>
                </a:lnTo>
                <a:lnTo>
                  <a:pt x="2363" y="1"/>
                </a:lnTo>
                <a:lnTo>
                  <a:pt x="2374" y="2"/>
                </a:lnTo>
                <a:lnTo>
                  <a:pt x="2386" y="4"/>
                </a:lnTo>
                <a:lnTo>
                  <a:pt x="2397" y="7"/>
                </a:lnTo>
                <a:lnTo>
                  <a:pt x="2407" y="10"/>
                </a:lnTo>
                <a:lnTo>
                  <a:pt x="2419" y="13"/>
                </a:lnTo>
                <a:lnTo>
                  <a:pt x="2429" y="17"/>
                </a:lnTo>
                <a:lnTo>
                  <a:pt x="2438" y="23"/>
                </a:lnTo>
                <a:lnTo>
                  <a:pt x="2449" y="27"/>
                </a:lnTo>
                <a:lnTo>
                  <a:pt x="2458" y="33"/>
                </a:lnTo>
                <a:lnTo>
                  <a:pt x="2467" y="39"/>
                </a:lnTo>
                <a:lnTo>
                  <a:pt x="2476" y="45"/>
                </a:lnTo>
                <a:lnTo>
                  <a:pt x="2485" y="51"/>
                </a:lnTo>
                <a:lnTo>
                  <a:pt x="2493" y="59"/>
                </a:lnTo>
                <a:lnTo>
                  <a:pt x="2501" y="67"/>
                </a:lnTo>
                <a:lnTo>
                  <a:pt x="2508" y="74"/>
                </a:lnTo>
                <a:lnTo>
                  <a:pt x="2516" y="82"/>
                </a:lnTo>
                <a:lnTo>
                  <a:pt x="2523" y="92"/>
                </a:lnTo>
                <a:lnTo>
                  <a:pt x="2529" y="100"/>
                </a:lnTo>
                <a:lnTo>
                  <a:pt x="2535" y="109"/>
                </a:lnTo>
                <a:lnTo>
                  <a:pt x="2540" y="119"/>
                </a:lnTo>
                <a:lnTo>
                  <a:pt x="2545" y="129"/>
                </a:lnTo>
                <a:lnTo>
                  <a:pt x="2551" y="139"/>
                </a:lnTo>
                <a:lnTo>
                  <a:pt x="2555" y="149"/>
                </a:lnTo>
                <a:lnTo>
                  <a:pt x="2558" y="160"/>
                </a:lnTo>
                <a:lnTo>
                  <a:pt x="2561" y="171"/>
                </a:lnTo>
                <a:lnTo>
                  <a:pt x="2564" y="182"/>
                </a:lnTo>
                <a:lnTo>
                  <a:pt x="2565" y="194"/>
                </a:lnTo>
                <a:lnTo>
                  <a:pt x="2567" y="205"/>
                </a:lnTo>
                <a:lnTo>
                  <a:pt x="2568" y="216"/>
                </a:lnTo>
                <a:lnTo>
                  <a:pt x="2568" y="228"/>
                </a:lnTo>
                <a:lnTo>
                  <a:pt x="2568" y="240"/>
                </a:lnTo>
                <a:lnTo>
                  <a:pt x="2567" y="251"/>
                </a:lnTo>
                <a:lnTo>
                  <a:pt x="2565" y="263"/>
                </a:lnTo>
                <a:lnTo>
                  <a:pt x="2564" y="274"/>
                </a:lnTo>
                <a:lnTo>
                  <a:pt x="2561" y="285"/>
                </a:lnTo>
                <a:lnTo>
                  <a:pt x="2558" y="296"/>
                </a:lnTo>
                <a:lnTo>
                  <a:pt x="2555" y="307"/>
                </a:lnTo>
                <a:lnTo>
                  <a:pt x="2551" y="317"/>
                </a:lnTo>
                <a:lnTo>
                  <a:pt x="2545" y="327"/>
                </a:lnTo>
                <a:lnTo>
                  <a:pt x="2540" y="337"/>
                </a:lnTo>
                <a:lnTo>
                  <a:pt x="2535" y="346"/>
                </a:lnTo>
                <a:lnTo>
                  <a:pt x="2529" y="356"/>
                </a:lnTo>
                <a:lnTo>
                  <a:pt x="2523" y="365"/>
                </a:lnTo>
                <a:lnTo>
                  <a:pt x="2516" y="373"/>
                </a:lnTo>
                <a:lnTo>
                  <a:pt x="2508" y="381"/>
                </a:lnTo>
                <a:lnTo>
                  <a:pt x="2501" y="390"/>
                </a:lnTo>
                <a:lnTo>
                  <a:pt x="2493" y="397"/>
                </a:lnTo>
                <a:lnTo>
                  <a:pt x="2485" y="404"/>
                </a:lnTo>
                <a:lnTo>
                  <a:pt x="2476" y="411"/>
                </a:lnTo>
                <a:lnTo>
                  <a:pt x="2467" y="417"/>
                </a:lnTo>
                <a:lnTo>
                  <a:pt x="2458" y="424"/>
                </a:lnTo>
                <a:lnTo>
                  <a:pt x="2449" y="429"/>
                </a:lnTo>
                <a:lnTo>
                  <a:pt x="2438" y="434"/>
                </a:lnTo>
                <a:lnTo>
                  <a:pt x="2429" y="439"/>
                </a:lnTo>
                <a:lnTo>
                  <a:pt x="2419" y="443"/>
                </a:lnTo>
                <a:lnTo>
                  <a:pt x="2407" y="446"/>
                </a:lnTo>
                <a:lnTo>
                  <a:pt x="2397" y="449"/>
                </a:lnTo>
                <a:lnTo>
                  <a:pt x="2386" y="452"/>
                </a:lnTo>
                <a:lnTo>
                  <a:pt x="2374" y="453"/>
                </a:lnTo>
                <a:lnTo>
                  <a:pt x="2363" y="456"/>
                </a:lnTo>
                <a:lnTo>
                  <a:pt x="2352" y="457"/>
                </a:lnTo>
                <a:lnTo>
                  <a:pt x="2339" y="457"/>
                </a:lnTo>
                <a:lnTo>
                  <a:pt x="2328" y="457"/>
                </a:lnTo>
                <a:lnTo>
                  <a:pt x="2317" y="456"/>
                </a:lnTo>
                <a:lnTo>
                  <a:pt x="2305" y="453"/>
                </a:lnTo>
                <a:lnTo>
                  <a:pt x="2294" y="452"/>
                </a:lnTo>
                <a:lnTo>
                  <a:pt x="2283" y="449"/>
                </a:lnTo>
                <a:lnTo>
                  <a:pt x="2271" y="446"/>
                </a:lnTo>
                <a:lnTo>
                  <a:pt x="2261" y="443"/>
                </a:lnTo>
                <a:lnTo>
                  <a:pt x="2251" y="439"/>
                </a:lnTo>
                <a:lnTo>
                  <a:pt x="2240" y="434"/>
                </a:lnTo>
                <a:lnTo>
                  <a:pt x="2231" y="429"/>
                </a:lnTo>
                <a:lnTo>
                  <a:pt x="2221" y="424"/>
                </a:lnTo>
                <a:lnTo>
                  <a:pt x="2211" y="417"/>
                </a:lnTo>
                <a:lnTo>
                  <a:pt x="2203" y="411"/>
                </a:lnTo>
                <a:lnTo>
                  <a:pt x="2194" y="404"/>
                </a:lnTo>
                <a:lnTo>
                  <a:pt x="2186" y="397"/>
                </a:lnTo>
                <a:lnTo>
                  <a:pt x="2178" y="390"/>
                </a:lnTo>
                <a:lnTo>
                  <a:pt x="2170" y="381"/>
                </a:lnTo>
                <a:lnTo>
                  <a:pt x="2163" y="373"/>
                </a:lnTo>
                <a:lnTo>
                  <a:pt x="2157" y="365"/>
                </a:lnTo>
                <a:lnTo>
                  <a:pt x="2151" y="356"/>
                </a:lnTo>
                <a:lnTo>
                  <a:pt x="2144" y="346"/>
                </a:lnTo>
                <a:lnTo>
                  <a:pt x="2138" y="337"/>
                </a:lnTo>
                <a:lnTo>
                  <a:pt x="2134" y="327"/>
                </a:lnTo>
                <a:lnTo>
                  <a:pt x="2129" y="317"/>
                </a:lnTo>
                <a:lnTo>
                  <a:pt x="2125" y="307"/>
                </a:lnTo>
                <a:lnTo>
                  <a:pt x="2122" y="296"/>
                </a:lnTo>
                <a:lnTo>
                  <a:pt x="2119" y="285"/>
                </a:lnTo>
                <a:lnTo>
                  <a:pt x="2116" y="274"/>
                </a:lnTo>
                <a:lnTo>
                  <a:pt x="2114" y="263"/>
                </a:lnTo>
                <a:lnTo>
                  <a:pt x="2113" y="251"/>
                </a:lnTo>
                <a:lnTo>
                  <a:pt x="2111" y="240"/>
                </a:lnTo>
                <a:lnTo>
                  <a:pt x="2111" y="228"/>
                </a:lnTo>
                <a:lnTo>
                  <a:pt x="2111" y="216"/>
                </a:lnTo>
                <a:lnTo>
                  <a:pt x="2113" y="205"/>
                </a:lnTo>
                <a:lnTo>
                  <a:pt x="2114" y="194"/>
                </a:lnTo>
                <a:lnTo>
                  <a:pt x="2116" y="182"/>
                </a:lnTo>
                <a:lnTo>
                  <a:pt x="2119" y="171"/>
                </a:lnTo>
                <a:lnTo>
                  <a:pt x="2122" y="160"/>
                </a:lnTo>
                <a:lnTo>
                  <a:pt x="2125" y="149"/>
                </a:lnTo>
                <a:lnTo>
                  <a:pt x="2129" y="139"/>
                </a:lnTo>
                <a:lnTo>
                  <a:pt x="2134" y="129"/>
                </a:lnTo>
                <a:lnTo>
                  <a:pt x="2138" y="119"/>
                </a:lnTo>
                <a:lnTo>
                  <a:pt x="2144" y="109"/>
                </a:lnTo>
                <a:lnTo>
                  <a:pt x="2151" y="100"/>
                </a:lnTo>
                <a:lnTo>
                  <a:pt x="2157" y="92"/>
                </a:lnTo>
                <a:lnTo>
                  <a:pt x="2163" y="82"/>
                </a:lnTo>
                <a:lnTo>
                  <a:pt x="2170" y="74"/>
                </a:lnTo>
                <a:lnTo>
                  <a:pt x="2178" y="67"/>
                </a:lnTo>
                <a:close/>
                <a:moveTo>
                  <a:pt x="2366" y="1723"/>
                </a:moveTo>
                <a:lnTo>
                  <a:pt x="2366" y="2803"/>
                </a:lnTo>
                <a:lnTo>
                  <a:pt x="2313" y="2803"/>
                </a:lnTo>
                <a:lnTo>
                  <a:pt x="2313" y="1723"/>
                </a:lnTo>
                <a:lnTo>
                  <a:pt x="2366" y="1723"/>
                </a:lnTo>
                <a:close/>
                <a:moveTo>
                  <a:pt x="701" y="802"/>
                </a:moveTo>
                <a:lnTo>
                  <a:pt x="1332" y="171"/>
                </a:lnTo>
                <a:lnTo>
                  <a:pt x="1369" y="208"/>
                </a:lnTo>
                <a:lnTo>
                  <a:pt x="746" y="832"/>
                </a:lnTo>
                <a:lnTo>
                  <a:pt x="746" y="2803"/>
                </a:lnTo>
                <a:lnTo>
                  <a:pt x="693" y="2803"/>
                </a:lnTo>
                <a:lnTo>
                  <a:pt x="693" y="806"/>
                </a:lnTo>
                <a:lnTo>
                  <a:pt x="705" y="806"/>
                </a:lnTo>
                <a:lnTo>
                  <a:pt x="701" y="802"/>
                </a:lnTo>
                <a:close/>
                <a:moveTo>
                  <a:pt x="472" y="538"/>
                </a:moveTo>
                <a:lnTo>
                  <a:pt x="687" y="538"/>
                </a:lnTo>
                <a:lnTo>
                  <a:pt x="1214" y="10"/>
                </a:lnTo>
                <a:lnTo>
                  <a:pt x="1251" y="47"/>
                </a:lnTo>
                <a:lnTo>
                  <a:pt x="709" y="591"/>
                </a:lnTo>
                <a:lnTo>
                  <a:pt x="472" y="591"/>
                </a:lnTo>
                <a:lnTo>
                  <a:pt x="465" y="591"/>
                </a:lnTo>
                <a:lnTo>
                  <a:pt x="158" y="591"/>
                </a:lnTo>
                <a:lnTo>
                  <a:pt x="148" y="591"/>
                </a:lnTo>
                <a:lnTo>
                  <a:pt x="137" y="593"/>
                </a:lnTo>
                <a:lnTo>
                  <a:pt x="126" y="595"/>
                </a:lnTo>
                <a:lnTo>
                  <a:pt x="117" y="599"/>
                </a:lnTo>
                <a:lnTo>
                  <a:pt x="108" y="603"/>
                </a:lnTo>
                <a:lnTo>
                  <a:pt x="98" y="608"/>
                </a:lnTo>
                <a:lnTo>
                  <a:pt x="90" y="614"/>
                </a:lnTo>
                <a:lnTo>
                  <a:pt x="83" y="621"/>
                </a:lnTo>
                <a:lnTo>
                  <a:pt x="83" y="621"/>
                </a:lnTo>
                <a:lnTo>
                  <a:pt x="76" y="629"/>
                </a:lnTo>
                <a:lnTo>
                  <a:pt x="70" y="637"/>
                </a:lnTo>
                <a:lnTo>
                  <a:pt x="64" y="646"/>
                </a:lnTo>
                <a:lnTo>
                  <a:pt x="60" y="655"/>
                </a:lnTo>
                <a:lnTo>
                  <a:pt x="56" y="665"/>
                </a:lnTo>
                <a:lnTo>
                  <a:pt x="54" y="675"/>
                </a:lnTo>
                <a:lnTo>
                  <a:pt x="52" y="686"/>
                </a:lnTo>
                <a:lnTo>
                  <a:pt x="52" y="697"/>
                </a:lnTo>
                <a:lnTo>
                  <a:pt x="52" y="1689"/>
                </a:lnTo>
                <a:lnTo>
                  <a:pt x="242" y="1689"/>
                </a:lnTo>
                <a:lnTo>
                  <a:pt x="242" y="2803"/>
                </a:lnTo>
                <a:lnTo>
                  <a:pt x="189" y="2803"/>
                </a:lnTo>
                <a:lnTo>
                  <a:pt x="189" y="1742"/>
                </a:lnTo>
                <a:lnTo>
                  <a:pt x="0" y="1742"/>
                </a:lnTo>
                <a:lnTo>
                  <a:pt x="0" y="697"/>
                </a:lnTo>
                <a:lnTo>
                  <a:pt x="0" y="680"/>
                </a:lnTo>
                <a:lnTo>
                  <a:pt x="3" y="665"/>
                </a:lnTo>
                <a:lnTo>
                  <a:pt x="7" y="649"/>
                </a:lnTo>
                <a:lnTo>
                  <a:pt x="12" y="635"/>
                </a:lnTo>
                <a:lnTo>
                  <a:pt x="18" y="621"/>
                </a:lnTo>
                <a:lnTo>
                  <a:pt x="26" y="608"/>
                </a:lnTo>
                <a:lnTo>
                  <a:pt x="36" y="596"/>
                </a:lnTo>
                <a:lnTo>
                  <a:pt x="46" y="584"/>
                </a:lnTo>
                <a:lnTo>
                  <a:pt x="57" y="574"/>
                </a:lnTo>
                <a:lnTo>
                  <a:pt x="70" y="565"/>
                </a:lnTo>
                <a:lnTo>
                  <a:pt x="83" y="557"/>
                </a:lnTo>
                <a:lnTo>
                  <a:pt x="96" y="550"/>
                </a:lnTo>
                <a:lnTo>
                  <a:pt x="111" y="545"/>
                </a:lnTo>
                <a:lnTo>
                  <a:pt x="126" y="541"/>
                </a:lnTo>
                <a:lnTo>
                  <a:pt x="142" y="538"/>
                </a:lnTo>
                <a:lnTo>
                  <a:pt x="158" y="538"/>
                </a:lnTo>
                <a:lnTo>
                  <a:pt x="465" y="538"/>
                </a:lnTo>
                <a:lnTo>
                  <a:pt x="472" y="538"/>
                </a:lnTo>
                <a:close/>
                <a:moveTo>
                  <a:pt x="472" y="0"/>
                </a:moveTo>
                <a:lnTo>
                  <a:pt x="483" y="0"/>
                </a:lnTo>
                <a:lnTo>
                  <a:pt x="494" y="1"/>
                </a:lnTo>
                <a:lnTo>
                  <a:pt x="506" y="2"/>
                </a:lnTo>
                <a:lnTo>
                  <a:pt x="517" y="4"/>
                </a:lnTo>
                <a:lnTo>
                  <a:pt x="528" y="7"/>
                </a:lnTo>
                <a:lnTo>
                  <a:pt x="540" y="10"/>
                </a:lnTo>
                <a:lnTo>
                  <a:pt x="550" y="13"/>
                </a:lnTo>
                <a:lnTo>
                  <a:pt x="560" y="17"/>
                </a:lnTo>
                <a:lnTo>
                  <a:pt x="571" y="23"/>
                </a:lnTo>
                <a:lnTo>
                  <a:pt x="580" y="27"/>
                </a:lnTo>
                <a:lnTo>
                  <a:pt x="590" y="33"/>
                </a:lnTo>
                <a:lnTo>
                  <a:pt x="599" y="39"/>
                </a:lnTo>
                <a:lnTo>
                  <a:pt x="608" y="45"/>
                </a:lnTo>
                <a:lnTo>
                  <a:pt x="617" y="51"/>
                </a:lnTo>
                <a:lnTo>
                  <a:pt x="625" y="59"/>
                </a:lnTo>
                <a:lnTo>
                  <a:pt x="632" y="67"/>
                </a:lnTo>
                <a:lnTo>
                  <a:pt x="641" y="74"/>
                </a:lnTo>
                <a:lnTo>
                  <a:pt x="648" y="82"/>
                </a:lnTo>
                <a:lnTo>
                  <a:pt x="654" y="92"/>
                </a:lnTo>
                <a:lnTo>
                  <a:pt x="660" y="100"/>
                </a:lnTo>
                <a:lnTo>
                  <a:pt x="666" y="109"/>
                </a:lnTo>
                <a:lnTo>
                  <a:pt x="673" y="119"/>
                </a:lnTo>
                <a:lnTo>
                  <a:pt x="677" y="129"/>
                </a:lnTo>
                <a:lnTo>
                  <a:pt x="682" y="139"/>
                </a:lnTo>
                <a:lnTo>
                  <a:pt x="686" y="149"/>
                </a:lnTo>
                <a:lnTo>
                  <a:pt x="689" y="160"/>
                </a:lnTo>
                <a:lnTo>
                  <a:pt x="692" y="171"/>
                </a:lnTo>
                <a:lnTo>
                  <a:pt x="695" y="182"/>
                </a:lnTo>
                <a:lnTo>
                  <a:pt x="697" y="194"/>
                </a:lnTo>
                <a:lnTo>
                  <a:pt x="698" y="205"/>
                </a:lnTo>
                <a:lnTo>
                  <a:pt x="699" y="216"/>
                </a:lnTo>
                <a:lnTo>
                  <a:pt x="699" y="228"/>
                </a:lnTo>
                <a:lnTo>
                  <a:pt x="699" y="240"/>
                </a:lnTo>
                <a:lnTo>
                  <a:pt x="698" y="251"/>
                </a:lnTo>
                <a:lnTo>
                  <a:pt x="697" y="263"/>
                </a:lnTo>
                <a:lnTo>
                  <a:pt x="695" y="274"/>
                </a:lnTo>
                <a:lnTo>
                  <a:pt x="692" y="285"/>
                </a:lnTo>
                <a:lnTo>
                  <a:pt x="689" y="296"/>
                </a:lnTo>
                <a:lnTo>
                  <a:pt x="686" y="307"/>
                </a:lnTo>
                <a:lnTo>
                  <a:pt x="682" y="317"/>
                </a:lnTo>
                <a:lnTo>
                  <a:pt x="677" y="327"/>
                </a:lnTo>
                <a:lnTo>
                  <a:pt x="673" y="337"/>
                </a:lnTo>
                <a:lnTo>
                  <a:pt x="666" y="346"/>
                </a:lnTo>
                <a:lnTo>
                  <a:pt x="660" y="356"/>
                </a:lnTo>
                <a:lnTo>
                  <a:pt x="654" y="365"/>
                </a:lnTo>
                <a:lnTo>
                  <a:pt x="648" y="373"/>
                </a:lnTo>
                <a:lnTo>
                  <a:pt x="641" y="381"/>
                </a:lnTo>
                <a:lnTo>
                  <a:pt x="632" y="390"/>
                </a:lnTo>
                <a:lnTo>
                  <a:pt x="625" y="397"/>
                </a:lnTo>
                <a:lnTo>
                  <a:pt x="617" y="404"/>
                </a:lnTo>
                <a:lnTo>
                  <a:pt x="608" y="411"/>
                </a:lnTo>
                <a:lnTo>
                  <a:pt x="599" y="417"/>
                </a:lnTo>
                <a:lnTo>
                  <a:pt x="590" y="424"/>
                </a:lnTo>
                <a:lnTo>
                  <a:pt x="580" y="429"/>
                </a:lnTo>
                <a:lnTo>
                  <a:pt x="571" y="434"/>
                </a:lnTo>
                <a:lnTo>
                  <a:pt x="560" y="439"/>
                </a:lnTo>
                <a:lnTo>
                  <a:pt x="550" y="443"/>
                </a:lnTo>
                <a:lnTo>
                  <a:pt x="540" y="446"/>
                </a:lnTo>
                <a:lnTo>
                  <a:pt x="528" y="449"/>
                </a:lnTo>
                <a:lnTo>
                  <a:pt x="517" y="452"/>
                </a:lnTo>
                <a:lnTo>
                  <a:pt x="506" y="453"/>
                </a:lnTo>
                <a:lnTo>
                  <a:pt x="494" y="456"/>
                </a:lnTo>
                <a:lnTo>
                  <a:pt x="483" y="457"/>
                </a:lnTo>
                <a:lnTo>
                  <a:pt x="472" y="457"/>
                </a:lnTo>
                <a:lnTo>
                  <a:pt x="459" y="457"/>
                </a:lnTo>
                <a:lnTo>
                  <a:pt x="448" y="456"/>
                </a:lnTo>
                <a:lnTo>
                  <a:pt x="437" y="453"/>
                </a:lnTo>
                <a:lnTo>
                  <a:pt x="425" y="452"/>
                </a:lnTo>
                <a:lnTo>
                  <a:pt x="414" y="449"/>
                </a:lnTo>
                <a:lnTo>
                  <a:pt x="404" y="446"/>
                </a:lnTo>
                <a:lnTo>
                  <a:pt x="392" y="443"/>
                </a:lnTo>
                <a:lnTo>
                  <a:pt x="382" y="439"/>
                </a:lnTo>
                <a:lnTo>
                  <a:pt x="373" y="434"/>
                </a:lnTo>
                <a:lnTo>
                  <a:pt x="362" y="429"/>
                </a:lnTo>
                <a:lnTo>
                  <a:pt x="353" y="424"/>
                </a:lnTo>
                <a:lnTo>
                  <a:pt x="344" y="417"/>
                </a:lnTo>
                <a:lnTo>
                  <a:pt x="334" y="411"/>
                </a:lnTo>
                <a:lnTo>
                  <a:pt x="326" y="404"/>
                </a:lnTo>
                <a:lnTo>
                  <a:pt x="318" y="397"/>
                </a:lnTo>
                <a:lnTo>
                  <a:pt x="310" y="390"/>
                </a:lnTo>
                <a:lnTo>
                  <a:pt x="303" y="381"/>
                </a:lnTo>
                <a:lnTo>
                  <a:pt x="295" y="373"/>
                </a:lnTo>
                <a:lnTo>
                  <a:pt x="288" y="365"/>
                </a:lnTo>
                <a:lnTo>
                  <a:pt x="282" y="356"/>
                </a:lnTo>
                <a:lnTo>
                  <a:pt x="276" y="346"/>
                </a:lnTo>
                <a:lnTo>
                  <a:pt x="271" y="337"/>
                </a:lnTo>
                <a:lnTo>
                  <a:pt x="265" y="327"/>
                </a:lnTo>
                <a:lnTo>
                  <a:pt x="260" y="317"/>
                </a:lnTo>
                <a:lnTo>
                  <a:pt x="256" y="307"/>
                </a:lnTo>
                <a:lnTo>
                  <a:pt x="253" y="296"/>
                </a:lnTo>
                <a:lnTo>
                  <a:pt x="250" y="285"/>
                </a:lnTo>
                <a:lnTo>
                  <a:pt x="247" y="274"/>
                </a:lnTo>
                <a:lnTo>
                  <a:pt x="246" y="263"/>
                </a:lnTo>
                <a:lnTo>
                  <a:pt x="244" y="251"/>
                </a:lnTo>
                <a:lnTo>
                  <a:pt x="243" y="240"/>
                </a:lnTo>
                <a:lnTo>
                  <a:pt x="243" y="228"/>
                </a:lnTo>
                <a:lnTo>
                  <a:pt x="243" y="216"/>
                </a:lnTo>
                <a:lnTo>
                  <a:pt x="244" y="205"/>
                </a:lnTo>
                <a:lnTo>
                  <a:pt x="246" y="194"/>
                </a:lnTo>
                <a:lnTo>
                  <a:pt x="247" y="182"/>
                </a:lnTo>
                <a:lnTo>
                  <a:pt x="250" y="171"/>
                </a:lnTo>
                <a:lnTo>
                  <a:pt x="253" y="160"/>
                </a:lnTo>
                <a:lnTo>
                  <a:pt x="256" y="149"/>
                </a:lnTo>
                <a:lnTo>
                  <a:pt x="260" y="139"/>
                </a:lnTo>
                <a:lnTo>
                  <a:pt x="265" y="129"/>
                </a:lnTo>
                <a:lnTo>
                  <a:pt x="271" y="119"/>
                </a:lnTo>
                <a:lnTo>
                  <a:pt x="276" y="109"/>
                </a:lnTo>
                <a:lnTo>
                  <a:pt x="282" y="100"/>
                </a:lnTo>
                <a:lnTo>
                  <a:pt x="288" y="92"/>
                </a:lnTo>
                <a:lnTo>
                  <a:pt x="295" y="82"/>
                </a:lnTo>
                <a:lnTo>
                  <a:pt x="303" y="74"/>
                </a:lnTo>
                <a:lnTo>
                  <a:pt x="310" y="67"/>
                </a:lnTo>
                <a:lnTo>
                  <a:pt x="318" y="59"/>
                </a:lnTo>
                <a:lnTo>
                  <a:pt x="326" y="51"/>
                </a:lnTo>
                <a:lnTo>
                  <a:pt x="334" y="45"/>
                </a:lnTo>
                <a:lnTo>
                  <a:pt x="344" y="39"/>
                </a:lnTo>
                <a:lnTo>
                  <a:pt x="353" y="33"/>
                </a:lnTo>
                <a:lnTo>
                  <a:pt x="362" y="27"/>
                </a:lnTo>
                <a:lnTo>
                  <a:pt x="373" y="23"/>
                </a:lnTo>
                <a:lnTo>
                  <a:pt x="382" y="17"/>
                </a:lnTo>
                <a:lnTo>
                  <a:pt x="392" y="13"/>
                </a:lnTo>
                <a:lnTo>
                  <a:pt x="404" y="10"/>
                </a:lnTo>
                <a:lnTo>
                  <a:pt x="414" y="7"/>
                </a:lnTo>
                <a:lnTo>
                  <a:pt x="425" y="4"/>
                </a:lnTo>
                <a:lnTo>
                  <a:pt x="437" y="2"/>
                </a:lnTo>
                <a:lnTo>
                  <a:pt x="448" y="1"/>
                </a:lnTo>
                <a:lnTo>
                  <a:pt x="459" y="0"/>
                </a:lnTo>
                <a:lnTo>
                  <a:pt x="472" y="0"/>
                </a:lnTo>
                <a:close/>
                <a:moveTo>
                  <a:pt x="595" y="104"/>
                </a:moveTo>
                <a:lnTo>
                  <a:pt x="583" y="93"/>
                </a:lnTo>
                <a:lnTo>
                  <a:pt x="569" y="82"/>
                </a:lnTo>
                <a:lnTo>
                  <a:pt x="555" y="73"/>
                </a:lnTo>
                <a:lnTo>
                  <a:pt x="540" y="66"/>
                </a:lnTo>
                <a:lnTo>
                  <a:pt x="523" y="60"/>
                </a:lnTo>
                <a:lnTo>
                  <a:pt x="507" y="56"/>
                </a:lnTo>
                <a:lnTo>
                  <a:pt x="489" y="54"/>
                </a:lnTo>
                <a:lnTo>
                  <a:pt x="472" y="52"/>
                </a:lnTo>
                <a:lnTo>
                  <a:pt x="453" y="54"/>
                </a:lnTo>
                <a:lnTo>
                  <a:pt x="436" y="56"/>
                </a:lnTo>
                <a:lnTo>
                  <a:pt x="419" y="60"/>
                </a:lnTo>
                <a:lnTo>
                  <a:pt x="403" y="66"/>
                </a:lnTo>
                <a:lnTo>
                  <a:pt x="387" y="73"/>
                </a:lnTo>
                <a:lnTo>
                  <a:pt x="373" y="82"/>
                </a:lnTo>
                <a:lnTo>
                  <a:pt x="359" y="93"/>
                </a:lnTo>
                <a:lnTo>
                  <a:pt x="347" y="104"/>
                </a:lnTo>
                <a:lnTo>
                  <a:pt x="336" y="116"/>
                </a:lnTo>
                <a:lnTo>
                  <a:pt x="325" y="130"/>
                </a:lnTo>
                <a:lnTo>
                  <a:pt x="317" y="144"/>
                </a:lnTo>
                <a:lnTo>
                  <a:pt x="309" y="160"/>
                </a:lnTo>
                <a:lnTo>
                  <a:pt x="304" y="176"/>
                </a:lnTo>
                <a:lnTo>
                  <a:pt x="298" y="193"/>
                </a:lnTo>
                <a:lnTo>
                  <a:pt x="296" y="210"/>
                </a:lnTo>
                <a:lnTo>
                  <a:pt x="295" y="228"/>
                </a:lnTo>
                <a:lnTo>
                  <a:pt x="296" y="246"/>
                </a:lnTo>
                <a:lnTo>
                  <a:pt x="298" y="264"/>
                </a:lnTo>
                <a:lnTo>
                  <a:pt x="304" y="280"/>
                </a:lnTo>
                <a:lnTo>
                  <a:pt x="309" y="297"/>
                </a:lnTo>
                <a:lnTo>
                  <a:pt x="317" y="312"/>
                </a:lnTo>
                <a:lnTo>
                  <a:pt x="325" y="327"/>
                </a:lnTo>
                <a:lnTo>
                  <a:pt x="336" y="340"/>
                </a:lnTo>
                <a:lnTo>
                  <a:pt x="347" y="352"/>
                </a:lnTo>
                <a:lnTo>
                  <a:pt x="359" y="364"/>
                </a:lnTo>
                <a:lnTo>
                  <a:pt x="373" y="374"/>
                </a:lnTo>
                <a:lnTo>
                  <a:pt x="387" y="382"/>
                </a:lnTo>
                <a:lnTo>
                  <a:pt x="403" y="391"/>
                </a:lnTo>
                <a:lnTo>
                  <a:pt x="419" y="396"/>
                </a:lnTo>
                <a:lnTo>
                  <a:pt x="436" y="401"/>
                </a:lnTo>
                <a:lnTo>
                  <a:pt x="453" y="403"/>
                </a:lnTo>
                <a:lnTo>
                  <a:pt x="472" y="404"/>
                </a:lnTo>
                <a:lnTo>
                  <a:pt x="489" y="403"/>
                </a:lnTo>
                <a:lnTo>
                  <a:pt x="507" y="401"/>
                </a:lnTo>
                <a:lnTo>
                  <a:pt x="523" y="396"/>
                </a:lnTo>
                <a:lnTo>
                  <a:pt x="540" y="391"/>
                </a:lnTo>
                <a:lnTo>
                  <a:pt x="555" y="382"/>
                </a:lnTo>
                <a:lnTo>
                  <a:pt x="569" y="374"/>
                </a:lnTo>
                <a:lnTo>
                  <a:pt x="583" y="364"/>
                </a:lnTo>
                <a:lnTo>
                  <a:pt x="595" y="352"/>
                </a:lnTo>
                <a:lnTo>
                  <a:pt x="607" y="340"/>
                </a:lnTo>
                <a:lnTo>
                  <a:pt x="617" y="327"/>
                </a:lnTo>
                <a:lnTo>
                  <a:pt x="626" y="312"/>
                </a:lnTo>
                <a:lnTo>
                  <a:pt x="633" y="297"/>
                </a:lnTo>
                <a:lnTo>
                  <a:pt x="640" y="280"/>
                </a:lnTo>
                <a:lnTo>
                  <a:pt x="644" y="264"/>
                </a:lnTo>
                <a:lnTo>
                  <a:pt x="646" y="246"/>
                </a:lnTo>
                <a:lnTo>
                  <a:pt x="647" y="228"/>
                </a:lnTo>
                <a:lnTo>
                  <a:pt x="646" y="210"/>
                </a:lnTo>
                <a:lnTo>
                  <a:pt x="644" y="193"/>
                </a:lnTo>
                <a:lnTo>
                  <a:pt x="640" y="176"/>
                </a:lnTo>
                <a:lnTo>
                  <a:pt x="633" y="160"/>
                </a:lnTo>
                <a:lnTo>
                  <a:pt x="626" y="144"/>
                </a:lnTo>
                <a:lnTo>
                  <a:pt x="617" y="130"/>
                </a:lnTo>
                <a:lnTo>
                  <a:pt x="607" y="116"/>
                </a:lnTo>
                <a:lnTo>
                  <a:pt x="595" y="104"/>
                </a:lnTo>
                <a:close/>
              </a:path>
            </a:pathLst>
          </a:custGeom>
          <a:solidFill>
            <a:srgbClr val="1F497D"/>
          </a:solidFill>
          <a:ln>
            <a:noFill/>
          </a:ln>
          <a:effectLst>
            <a:outerShdw blurRad="50800" dist="50800" dir="5400000" algn="ctr" rotWithShape="0">
              <a:srgbClr val="1F497D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Freeform 20"/>
          <p:cNvSpPr>
            <a:spLocks noEditPoints="1"/>
          </p:cNvSpPr>
          <p:nvPr/>
        </p:nvSpPr>
        <p:spPr bwMode="auto">
          <a:xfrm>
            <a:off x="179512" y="3933056"/>
            <a:ext cx="648072" cy="720080"/>
          </a:xfrm>
          <a:custGeom>
            <a:avLst/>
            <a:gdLst>
              <a:gd name="T0" fmla="*/ 262 w 2295"/>
              <a:gd name="T1" fmla="*/ 1567 h 2610"/>
              <a:gd name="T2" fmla="*/ 160 w 2295"/>
              <a:gd name="T3" fmla="*/ 1614 h 2610"/>
              <a:gd name="T4" fmla="*/ 87 w 2295"/>
              <a:gd name="T5" fmla="*/ 1700 h 2610"/>
              <a:gd name="T6" fmla="*/ 57 w 2295"/>
              <a:gd name="T7" fmla="*/ 1814 h 2610"/>
              <a:gd name="T8" fmla="*/ 78 w 2295"/>
              <a:gd name="T9" fmla="*/ 1932 h 2610"/>
              <a:gd name="T10" fmla="*/ 144 w 2295"/>
              <a:gd name="T11" fmla="*/ 2025 h 2610"/>
              <a:gd name="T12" fmla="*/ 244 w 2295"/>
              <a:gd name="T13" fmla="*/ 2083 h 2610"/>
              <a:gd name="T14" fmla="*/ 323 w 2295"/>
              <a:gd name="T15" fmla="*/ 2149 h 2610"/>
              <a:gd name="T16" fmla="*/ 184 w 2295"/>
              <a:gd name="T17" fmla="*/ 2117 h 2610"/>
              <a:gd name="T18" fmla="*/ 78 w 2295"/>
              <a:gd name="T19" fmla="*/ 2034 h 2610"/>
              <a:gd name="T20" fmla="*/ 18 w 2295"/>
              <a:gd name="T21" fmla="*/ 1927 h 2610"/>
              <a:gd name="T22" fmla="*/ 1 w 2295"/>
              <a:gd name="T23" fmla="*/ 1700 h 2610"/>
              <a:gd name="T24" fmla="*/ 0 w 2295"/>
              <a:gd name="T25" fmla="*/ 1115 h 2610"/>
              <a:gd name="T26" fmla="*/ 0 w 2295"/>
              <a:gd name="T27" fmla="*/ 522 h 2610"/>
              <a:gd name="T28" fmla="*/ 11 w 2295"/>
              <a:gd name="T29" fmla="*/ 267 h 2610"/>
              <a:gd name="T30" fmla="*/ 74 w 2295"/>
              <a:gd name="T31" fmla="*/ 131 h 2610"/>
              <a:gd name="T32" fmla="*/ 182 w 2295"/>
              <a:gd name="T33" fmla="*/ 42 h 2610"/>
              <a:gd name="T34" fmla="*/ 315 w 2295"/>
              <a:gd name="T35" fmla="*/ 3 h 2610"/>
              <a:gd name="T36" fmla="*/ 701 w 2295"/>
              <a:gd name="T37" fmla="*/ 1829 h 2610"/>
              <a:gd name="T38" fmla="*/ 478 w 2295"/>
              <a:gd name="T39" fmla="*/ 1428 h 2610"/>
              <a:gd name="T40" fmla="*/ 462 w 2295"/>
              <a:gd name="T41" fmla="*/ 1397 h 2610"/>
              <a:gd name="T42" fmla="*/ 441 w 2295"/>
              <a:gd name="T43" fmla="*/ 1210 h 2610"/>
              <a:gd name="T44" fmla="*/ 417 w 2295"/>
              <a:gd name="T45" fmla="*/ 1197 h 2610"/>
              <a:gd name="T46" fmla="*/ 714 w 2295"/>
              <a:gd name="T47" fmla="*/ 1088 h 2610"/>
              <a:gd name="T48" fmla="*/ 531 w 2295"/>
              <a:gd name="T49" fmla="*/ 987 h 2610"/>
              <a:gd name="T50" fmla="*/ 538 w 2295"/>
              <a:gd name="T51" fmla="*/ 957 h 2610"/>
              <a:gd name="T52" fmla="*/ 848 w 2295"/>
              <a:gd name="T53" fmla="*/ 874 h 2610"/>
              <a:gd name="T54" fmla="*/ 1033 w 2295"/>
              <a:gd name="T55" fmla="*/ 978 h 2610"/>
              <a:gd name="T56" fmla="*/ 978 w 2295"/>
              <a:gd name="T57" fmla="*/ 993 h 2610"/>
              <a:gd name="T58" fmla="*/ 1143 w 2295"/>
              <a:gd name="T59" fmla="*/ 1190 h 2610"/>
              <a:gd name="T60" fmla="*/ 1125 w 2295"/>
              <a:gd name="T61" fmla="*/ 1210 h 2610"/>
              <a:gd name="T62" fmla="*/ 1092 w 2295"/>
              <a:gd name="T63" fmla="*/ 1392 h 2610"/>
              <a:gd name="T64" fmla="*/ 1093 w 2295"/>
              <a:gd name="T65" fmla="*/ 1425 h 2610"/>
              <a:gd name="T66" fmla="*/ 916 w 2295"/>
              <a:gd name="T67" fmla="*/ 1947 h 2610"/>
              <a:gd name="T68" fmla="*/ 824 w 2295"/>
              <a:gd name="T69" fmla="*/ 1663 h 2610"/>
              <a:gd name="T70" fmla="*/ 731 w 2295"/>
              <a:gd name="T71" fmla="*/ 1624 h 2610"/>
              <a:gd name="T72" fmla="*/ 743 w 2295"/>
              <a:gd name="T73" fmla="*/ 1548 h 2610"/>
              <a:gd name="T74" fmla="*/ 845 w 2295"/>
              <a:gd name="T75" fmla="*/ 1171 h 2610"/>
              <a:gd name="T76" fmla="*/ 590 w 2295"/>
              <a:gd name="T77" fmla="*/ 1390 h 2610"/>
              <a:gd name="T78" fmla="*/ 712 w 2295"/>
              <a:gd name="T79" fmla="*/ 954 h 2610"/>
              <a:gd name="T80" fmla="*/ 750 w 2295"/>
              <a:gd name="T81" fmla="*/ 953 h 2610"/>
              <a:gd name="T82" fmla="*/ 752 w 2295"/>
              <a:gd name="T83" fmla="*/ 1124 h 2610"/>
              <a:gd name="T84" fmla="*/ 806 w 2295"/>
              <a:gd name="T85" fmla="*/ 1339 h 2610"/>
              <a:gd name="T86" fmla="*/ 1216 w 2295"/>
              <a:gd name="T87" fmla="*/ 1008 h 2610"/>
              <a:gd name="T88" fmla="*/ 990 w 2295"/>
              <a:gd name="T89" fmla="*/ 2170 h 2610"/>
              <a:gd name="T90" fmla="*/ 2206 w 2295"/>
              <a:gd name="T91" fmla="*/ 1395 h 2610"/>
              <a:gd name="T92" fmla="*/ 1805 w 2295"/>
              <a:gd name="T93" fmla="*/ 568 h 2610"/>
              <a:gd name="T94" fmla="*/ 58 w 2295"/>
              <a:gd name="T95" fmla="*/ 1645 h 2610"/>
              <a:gd name="T96" fmla="*/ 63 w 2295"/>
              <a:gd name="T97" fmla="*/ 1636 h 2610"/>
              <a:gd name="T98" fmla="*/ 70 w 2295"/>
              <a:gd name="T99" fmla="*/ 1627 h 2610"/>
              <a:gd name="T100" fmla="*/ 75 w 2295"/>
              <a:gd name="T101" fmla="*/ 1622 h 2610"/>
              <a:gd name="T102" fmla="*/ 79 w 2295"/>
              <a:gd name="T103" fmla="*/ 1617 h 2610"/>
              <a:gd name="T104" fmla="*/ 83 w 2295"/>
              <a:gd name="T105" fmla="*/ 1612 h 2610"/>
              <a:gd name="T106" fmla="*/ 88 w 2295"/>
              <a:gd name="T107" fmla="*/ 1606 h 2610"/>
              <a:gd name="T108" fmla="*/ 93 w 2295"/>
              <a:gd name="T109" fmla="*/ 1601 h 2610"/>
              <a:gd name="T110" fmla="*/ 193 w 2295"/>
              <a:gd name="T111" fmla="*/ 1532 h 2610"/>
              <a:gd name="T112" fmla="*/ 291 w 2295"/>
              <a:gd name="T113" fmla="*/ 331 h 2610"/>
              <a:gd name="T114" fmla="*/ 174 w 2295"/>
              <a:gd name="T115" fmla="*/ 110 h 2610"/>
              <a:gd name="T116" fmla="*/ 99 w 2295"/>
              <a:gd name="T117" fmla="*/ 186 h 2610"/>
              <a:gd name="T118" fmla="*/ 58 w 2295"/>
              <a:gd name="T119" fmla="*/ 309 h 2610"/>
              <a:gd name="T120" fmla="*/ 54 w 2295"/>
              <a:gd name="T121" fmla="*/ 634 h 2610"/>
              <a:gd name="T122" fmla="*/ 55 w 2295"/>
              <a:gd name="T123" fmla="*/ 1262 h 2610"/>
              <a:gd name="T124" fmla="*/ 2095 w 2295"/>
              <a:gd name="T125" fmla="*/ 1708 h 26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295" h="2610">
                <a:moveTo>
                  <a:pt x="2040" y="384"/>
                </a:moveTo>
                <a:lnTo>
                  <a:pt x="345" y="384"/>
                </a:lnTo>
                <a:lnTo>
                  <a:pt x="342" y="384"/>
                </a:lnTo>
                <a:lnTo>
                  <a:pt x="342" y="1562"/>
                </a:lnTo>
                <a:lnTo>
                  <a:pt x="315" y="1562"/>
                </a:lnTo>
                <a:lnTo>
                  <a:pt x="301" y="1562"/>
                </a:lnTo>
                <a:lnTo>
                  <a:pt x="288" y="1563"/>
                </a:lnTo>
                <a:lnTo>
                  <a:pt x="275" y="1564"/>
                </a:lnTo>
                <a:lnTo>
                  <a:pt x="262" y="1567"/>
                </a:lnTo>
                <a:lnTo>
                  <a:pt x="250" y="1570"/>
                </a:lnTo>
                <a:lnTo>
                  <a:pt x="238" y="1573"/>
                </a:lnTo>
                <a:lnTo>
                  <a:pt x="225" y="1578"/>
                </a:lnTo>
                <a:lnTo>
                  <a:pt x="214" y="1583"/>
                </a:lnTo>
                <a:lnTo>
                  <a:pt x="202" y="1588"/>
                </a:lnTo>
                <a:lnTo>
                  <a:pt x="191" y="1593"/>
                </a:lnTo>
                <a:lnTo>
                  <a:pt x="180" y="1599"/>
                </a:lnTo>
                <a:lnTo>
                  <a:pt x="169" y="1606"/>
                </a:lnTo>
                <a:lnTo>
                  <a:pt x="160" y="1614"/>
                </a:lnTo>
                <a:lnTo>
                  <a:pt x="150" y="1622"/>
                </a:lnTo>
                <a:lnTo>
                  <a:pt x="141" y="1629"/>
                </a:lnTo>
                <a:lnTo>
                  <a:pt x="132" y="1638"/>
                </a:lnTo>
                <a:lnTo>
                  <a:pt x="123" y="1648"/>
                </a:lnTo>
                <a:lnTo>
                  <a:pt x="115" y="1657"/>
                </a:lnTo>
                <a:lnTo>
                  <a:pt x="108" y="1667"/>
                </a:lnTo>
                <a:lnTo>
                  <a:pt x="100" y="1678"/>
                </a:lnTo>
                <a:lnTo>
                  <a:pt x="93" y="1689"/>
                </a:lnTo>
                <a:lnTo>
                  <a:pt x="87" y="1700"/>
                </a:lnTo>
                <a:lnTo>
                  <a:pt x="82" y="1712"/>
                </a:lnTo>
                <a:lnTo>
                  <a:pt x="77" y="1723"/>
                </a:lnTo>
                <a:lnTo>
                  <a:pt x="72" y="1735"/>
                </a:lnTo>
                <a:lnTo>
                  <a:pt x="68" y="1748"/>
                </a:lnTo>
                <a:lnTo>
                  <a:pt x="64" y="1761"/>
                </a:lnTo>
                <a:lnTo>
                  <a:pt x="61" y="1773"/>
                </a:lnTo>
                <a:lnTo>
                  <a:pt x="59" y="1787"/>
                </a:lnTo>
                <a:lnTo>
                  <a:pt x="58" y="1800"/>
                </a:lnTo>
                <a:lnTo>
                  <a:pt x="57" y="1814"/>
                </a:lnTo>
                <a:lnTo>
                  <a:pt x="56" y="1828"/>
                </a:lnTo>
                <a:lnTo>
                  <a:pt x="57" y="1842"/>
                </a:lnTo>
                <a:lnTo>
                  <a:pt x="58" y="1855"/>
                </a:lnTo>
                <a:lnTo>
                  <a:pt x="59" y="1868"/>
                </a:lnTo>
                <a:lnTo>
                  <a:pt x="62" y="1882"/>
                </a:lnTo>
                <a:lnTo>
                  <a:pt x="65" y="1895"/>
                </a:lnTo>
                <a:lnTo>
                  <a:pt x="68" y="1908"/>
                </a:lnTo>
                <a:lnTo>
                  <a:pt x="73" y="1920"/>
                </a:lnTo>
                <a:lnTo>
                  <a:pt x="78" y="1932"/>
                </a:lnTo>
                <a:lnTo>
                  <a:pt x="83" y="1944"/>
                </a:lnTo>
                <a:lnTo>
                  <a:pt x="89" y="1955"/>
                </a:lnTo>
                <a:lnTo>
                  <a:pt x="95" y="1966"/>
                </a:lnTo>
                <a:lnTo>
                  <a:pt x="102" y="1977"/>
                </a:lnTo>
                <a:lnTo>
                  <a:pt x="110" y="1988"/>
                </a:lnTo>
                <a:lnTo>
                  <a:pt x="117" y="1997"/>
                </a:lnTo>
                <a:lnTo>
                  <a:pt x="126" y="2008"/>
                </a:lnTo>
                <a:lnTo>
                  <a:pt x="134" y="2017"/>
                </a:lnTo>
                <a:lnTo>
                  <a:pt x="144" y="2025"/>
                </a:lnTo>
                <a:lnTo>
                  <a:pt x="153" y="2033"/>
                </a:lnTo>
                <a:lnTo>
                  <a:pt x="163" y="2042"/>
                </a:lnTo>
                <a:lnTo>
                  <a:pt x="174" y="2049"/>
                </a:lnTo>
                <a:lnTo>
                  <a:pt x="185" y="2056"/>
                </a:lnTo>
                <a:lnTo>
                  <a:pt x="196" y="2062"/>
                </a:lnTo>
                <a:lnTo>
                  <a:pt x="208" y="2068"/>
                </a:lnTo>
                <a:lnTo>
                  <a:pt x="219" y="2074"/>
                </a:lnTo>
                <a:lnTo>
                  <a:pt x="231" y="2079"/>
                </a:lnTo>
                <a:lnTo>
                  <a:pt x="244" y="2083"/>
                </a:lnTo>
                <a:lnTo>
                  <a:pt x="256" y="2086"/>
                </a:lnTo>
                <a:lnTo>
                  <a:pt x="269" y="2089"/>
                </a:lnTo>
                <a:lnTo>
                  <a:pt x="282" y="2091"/>
                </a:lnTo>
                <a:lnTo>
                  <a:pt x="295" y="2093"/>
                </a:lnTo>
                <a:lnTo>
                  <a:pt x="309" y="2094"/>
                </a:lnTo>
                <a:lnTo>
                  <a:pt x="323" y="2094"/>
                </a:lnTo>
                <a:lnTo>
                  <a:pt x="863" y="2094"/>
                </a:lnTo>
                <a:lnTo>
                  <a:pt x="810" y="2149"/>
                </a:lnTo>
                <a:lnTo>
                  <a:pt x="323" y="2149"/>
                </a:lnTo>
                <a:lnTo>
                  <a:pt x="307" y="2148"/>
                </a:lnTo>
                <a:lnTo>
                  <a:pt x="290" y="2147"/>
                </a:lnTo>
                <a:lnTo>
                  <a:pt x="274" y="2145"/>
                </a:lnTo>
                <a:lnTo>
                  <a:pt x="258" y="2142"/>
                </a:lnTo>
                <a:lnTo>
                  <a:pt x="243" y="2139"/>
                </a:lnTo>
                <a:lnTo>
                  <a:pt x="227" y="2134"/>
                </a:lnTo>
                <a:lnTo>
                  <a:pt x="213" y="2129"/>
                </a:lnTo>
                <a:lnTo>
                  <a:pt x="198" y="2123"/>
                </a:lnTo>
                <a:lnTo>
                  <a:pt x="184" y="2117"/>
                </a:lnTo>
                <a:lnTo>
                  <a:pt x="171" y="2110"/>
                </a:lnTo>
                <a:lnTo>
                  <a:pt x="157" y="2102"/>
                </a:lnTo>
                <a:lnTo>
                  <a:pt x="144" y="2094"/>
                </a:lnTo>
                <a:lnTo>
                  <a:pt x="131" y="2085"/>
                </a:lnTo>
                <a:lnTo>
                  <a:pt x="119" y="2076"/>
                </a:lnTo>
                <a:lnTo>
                  <a:pt x="108" y="2065"/>
                </a:lnTo>
                <a:lnTo>
                  <a:pt x="96" y="2055"/>
                </a:lnTo>
                <a:lnTo>
                  <a:pt x="87" y="2045"/>
                </a:lnTo>
                <a:lnTo>
                  <a:pt x="78" y="2034"/>
                </a:lnTo>
                <a:lnTo>
                  <a:pt x="69" y="2024"/>
                </a:lnTo>
                <a:lnTo>
                  <a:pt x="61" y="2013"/>
                </a:lnTo>
                <a:lnTo>
                  <a:pt x="54" y="2001"/>
                </a:lnTo>
                <a:lnTo>
                  <a:pt x="47" y="1990"/>
                </a:lnTo>
                <a:lnTo>
                  <a:pt x="40" y="1978"/>
                </a:lnTo>
                <a:lnTo>
                  <a:pt x="33" y="1965"/>
                </a:lnTo>
                <a:lnTo>
                  <a:pt x="28" y="1953"/>
                </a:lnTo>
                <a:lnTo>
                  <a:pt x="23" y="1941"/>
                </a:lnTo>
                <a:lnTo>
                  <a:pt x="18" y="1927"/>
                </a:lnTo>
                <a:lnTo>
                  <a:pt x="14" y="1914"/>
                </a:lnTo>
                <a:lnTo>
                  <a:pt x="11" y="1900"/>
                </a:lnTo>
                <a:lnTo>
                  <a:pt x="8" y="1886"/>
                </a:lnTo>
                <a:lnTo>
                  <a:pt x="6" y="1871"/>
                </a:lnTo>
                <a:lnTo>
                  <a:pt x="3" y="1858"/>
                </a:lnTo>
                <a:lnTo>
                  <a:pt x="1" y="1858"/>
                </a:lnTo>
                <a:lnTo>
                  <a:pt x="1" y="1830"/>
                </a:lnTo>
                <a:lnTo>
                  <a:pt x="1" y="1764"/>
                </a:lnTo>
                <a:lnTo>
                  <a:pt x="1" y="1700"/>
                </a:lnTo>
                <a:lnTo>
                  <a:pt x="1" y="1638"/>
                </a:lnTo>
                <a:lnTo>
                  <a:pt x="1" y="1577"/>
                </a:lnTo>
                <a:lnTo>
                  <a:pt x="1" y="1516"/>
                </a:lnTo>
                <a:lnTo>
                  <a:pt x="1" y="1456"/>
                </a:lnTo>
                <a:lnTo>
                  <a:pt x="1" y="1395"/>
                </a:lnTo>
                <a:lnTo>
                  <a:pt x="1" y="1334"/>
                </a:lnTo>
                <a:lnTo>
                  <a:pt x="1" y="1262"/>
                </a:lnTo>
                <a:lnTo>
                  <a:pt x="1" y="1188"/>
                </a:lnTo>
                <a:lnTo>
                  <a:pt x="0" y="1115"/>
                </a:lnTo>
                <a:lnTo>
                  <a:pt x="0" y="1041"/>
                </a:lnTo>
                <a:lnTo>
                  <a:pt x="0" y="968"/>
                </a:lnTo>
                <a:lnTo>
                  <a:pt x="0" y="897"/>
                </a:lnTo>
                <a:lnTo>
                  <a:pt x="0" y="828"/>
                </a:lnTo>
                <a:lnTo>
                  <a:pt x="0" y="760"/>
                </a:lnTo>
                <a:lnTo>
                  <a:pt x="0" y="695"/>
                </a:lnTo>
                <a:lnTo>
                  <a:pt x="0" y="634"/>
                </a:lnTo>
                <a:lnTo>
                  <a:pt x="0" y="575"/>
                </a:lnTo>
                <a:lnTo>
                  <a:pt x="0" y="522"/>
                </a:lnTo>
                <a:lnTo>
                  <a:pt x="0" y="472"/>
                </a:lnTo>
                <a:lnTo>
                  <a:pt x="0" y="428"/>
                </a:lnTo>
                <a:lnTo>
                  <a:pt x="1" y="390"/>
                </a:lnTo>
                <a:lnTo>
                  <a:pt x="1" y="357"/>
                </a:lnTo>
                <a:lnTo>
                  <a:pt x="1" y="338"/>
                </a:lnTo>
                <a:lnTo>
                  <a:pt x="3" y="319"/>
                </a:lnTo>
                <a:lnTo>
                  <a:pt x="6" y="302"/>
                </a:lnTo>
                <a:lnTo>
                  <a:pt x="8" y="284"/>
                </a:lnTo>
                <a:lnTo>
                  <a:pt x="11" y="267"/>
                </a:lnTo>
                <a:lnTo>
                  <a:pt x="15" y="249"/>
                </a:lnTo>
                <a:lnTo>
                  <a:pt x="20" y="233"/>
                </a:lnTo>
                <a:lnTo>
                  <a:pt x="25" y="216"/>
                </a:lnTo>
                <a:lnTo>
                  <a:pt x="31" y="201"/>
                </a:lnTo>
                <a:lnTo>
                  <a:pt x="39" y="186"/>
                </a:lnTo>
                <a:lnTo>
                  <a:pt x="46" y="172"/>
                </a:lnTo>
                <a:lnTo>
                  <a:pt x="54" y="158"/>
                </a:lnTo>
                <a:lnTo>
                  <a:pt x="63" y="144"/>
                </a:lnTo>
                <a:lnTo>
                  <a:pt x="74" y="131"/>
                </a:lnTo>
                <a:lnTo>
                  <a:pt x="84" y="118"/>
                </a:lnTo>
                <a:lnTo>
                  <a:pt x="95" y="106"/>
                </a:lnTo>
                <a:lnTo>
                  <a:pt x="107" y="96"/>
                </a:lnTo>
                <a:lnTo>
                  <a:pt x="118" y="85"/>
                </a:lnTo>
                <a:lnTo>
                  <a:pt x="130" y="76"/>
                </a:lnTo>
                <a:lnTo>
                  <a:pt x="143" y="67"/>
                </a:lnTo>
                <a:lnTo>
                  <a:pt x="155" y="58"/>
                </a:lnTo>
                <a:lnTo>
                  <a:pt x="168" y="49"/>
                </a:lnTo>
                <a:lnTo>
                  <a:pt x="182" y="42"/>
                </a:lnTo>
                <a:lnTo>
                  <a:pt x="196" y="35"/>
                </a:lnTo>
                <a:lnTo>
                  <a:pt x="210" y="29"/>
                </a:lnTo>
                <a:lnTo>
                  <a:pt x="224" y="24"/>
                </a:lnTo>
                <a:lnTo>
                  <a:pt x="239" y="18"/>
                </a:lnTo>
                <a:lnTo>
                  <a:pt x="254" y="14"/>
                </a:lnTo>
                <a:lnTo>
                  <a:pt x="268" y="10"/>
                </a:lnTo>
                <a:lnTo>
                  <a:pt x="284" y="7"/>
                </a:lnTo>
                <a:lnTo>
                  <a:pt x="299" y="4"/>
                </a:lnTo>
                <a:lnTo>
                  <a:pt x="315" y="3"/>
                </a:lnTo>
                <a:lnTo>
                  <a:pt x="345" y="0"/>
                </a:lnTo>
                <a:lnTo>
                  <a:pt x="345" y="331"/>
                </a:lnTo>
                <a:lnTo>
                  <a:pt x="2095" y="331"/>
                </a:lnTo>
                <a:lnTo>
                  <a:pt x="2095" y="1253"/>
                </a:lnTo>
                <a:lnTo>
                  <a:pt x="2040" y="1253"/>
                </a:lnTo>
                <a:lnTo>
                  <a:pt x="2040" y="384"/>
                </a:lnTo>
                <a:close/>
                <a:moveTo>
                  <a:pt x="859" y="1830"/>
                </a:moveTo>
                <a:lnTo>
                  <a:pt x="779" y="1757"/>
                </a:lnTo>
                <a:lnTo>
                  <a:pt x="701" y="1829"/>
                </a:lnTo>
                <a:lnTo>
                  <a:pt x="681" y="1953"/>
                </a:lnTo>
                <a:lnTo>
                  <a:pt x="644" y="1947"/>
                </a:lnTo>
                <a:lnTo>
                  <a:pt x="717" y="1461"/>
                </a:lnTo>
                <a:lnTo>
                  <a:pt x="717" y="1428"/>
                </a:lnTo>
                <a:lnTo>
                  <a:pt x="513" y="1428"/>
                </a:lnTo>
                <a:lnTo>
                  <a:pt x="513" y="1470"/>
                </a:lnTo>
                <a:lnTo>
                  <a:pt x="482" y="1470"/>
                </a:lnTo>
                <a:lnTo>
                  <a:pt x="482" y="1428"/>
                </a:lnTo>
                <a:lnTo>
                  <a:pt x="478" y="1428"/>
                </a:lnTo>
                <a:lnTo>
                  <a:pt x="472" y="1427"/>
                </a:lnTo>
                <a:lnTo>
                  <a:pt x="466" y="1425"/>
                </a:lnTo>
                <a:lnTo>
                  <a:pt x="462" y="1421"/>
                </a:lnTo>
                <a:lnTo>
                  <a:pt x="459" y="1416"/>
                </a:lnTo>
                <a:lnTo>
                  <a:pt x="458" y="1412"/>
                </a:lnTo>
                <a:lnTo>
                  <a:pt x="458" y="1407"/>
                </a:lnTo>
                <a:lnTo>
                  <a:pt x="459" y="1404"/>
                </a:lnTo>
                <a:lnTo>
                  <a:pt x="460" y="1400"/>
                </a:lnTo>
                <a:lnTo>
                  <a:pt x="462" y="1397"/>
                </a:lnTo>
                <a:lnTo>
                  <a:pt x="464" y="1395"/>
                </a:lnTo>
                <a:lnTo>
                  <a:pt x="467" y="1392"/>
                </a:lnTo>
                <a:lnTo>
                  <a:pt x="471" y="1391"/>
                </a:lnTo>
                <a:lnTo>
                  <a:pt x="716" y="1305"/>
                </a:lnTo>
                <a:lnTo>
                  <a:pt x="715" y="1209"/>
                </a:lnTo>
                <a:lnTo>
                  <a:pt x="472" y="1210"/>
                </a:lnTo>
                <a:lnTo>
                  <a:pt x="472" y="1254"/>
                </a:lnTo>
                <a:lnTo>
                  <a:pt x="441" y="1254"/>
                </a:lnTo>
                <a:lnTo>
                  <a:pt x="441" y="1210"/>
                </a:lnTo>
                <a:lnTo>
                  <a:pt x="438" y="1210"/>
                </a:lnTo>
                <a:lnTo>
                  <a:pt x="434" y="1210"/>
                </a:lnTo>
                <a:lnTo>
                  <a:pt x="431" y="1210"/>
                </a:lnTo>
                <a:lnTo>
                  <a:pt x="428" y="1209"/>
                </a:lnTo>
                <a:lnTo>
                  <a:pt x="425" y="1207"/>
                </a:lnTo>
                <a:lnTo>
                  <a:pt x="422" y="1205"/>
                </a:lnTo>
                <a:lnTo>
                  <a:pt x="420" y="1203"/>
                </a:lnTo>
                <a:lnTo>
                  <a:pt x="419" y="1200"/>
                </a:lnTo>
                <a:lnTo>
                  <a:pt x="417" y="1197"/>
                </a:lnTo>
                <a:lnTo>
                  <a:pt x="417" y="1193"/>
                </a:lnTo>
                <a:lnTo>
                  <a:pt x="417" y="1190"/>
                </a:lnTo>
                <a:lnTo>
                  <a:pt x="417" y="1186"/>
                </a:lnTo>
                <a:lnTo>
                  <a:pt x="419" y="1183"/>
                </a:lnTo>
                <a:lnTo>
                  <a:pt x="421" y="1179"/>
                </a:lnTo>
                <a:lnTo>
                  <a:pt x="423" y="1176"/>
                </a:lnTo>
                <a:lnTo>
                  <a:pt x="426" y="1174"/>
                </a:lnTo>
                <a:lnTo>
                  <a:pt x="430" y="1173"/>
                </a:lnTo>
                <a:lnTo>
                  <a:pt x="714" y="1088"/>
                </a:lnTo>
                <a:lnTo>
                  <a:pt x="713" y="992"/>
                </a:lnTo>
                <a:lnTo>
                  <a:pt x="579" y="993"/>
                </a:lnTo>
                <a:lnTo>
                  <a:pt x="579" y="1038"/>
                </a:lnTo>
                <a:lnTo>
                  <a:pt x="548" y="1038"/>
                </a:lnTo>
                <a:lnTo>
                  <a:pt x="548" y="993"/>
                </a:lnTo>
                <a:lnTo>
                  <a:pt x="547" y="993"/>
                </a:lnTo>
                <a:lnTo>
                  <a:pt x="542" y="993"/>
                </a:lnTo>
                <a:lnTo>
                  <a:pt x="536" y="991"/>
                </a:lnTo>
                <a:lnTo>
                  <a:pt x="531" y="987"/>
                </a:lnTo>
                <a:lnTo>
                  <a:pt x="528" y="983"/>
                </a:lnTo>
                <a:lnTo>
                  <a:pt x="527" y="978"/>
                </a:lnTo>
                <a:lnTo>
                  <a:pt x="526" y="974"/>
                </a:lnTo>
                <a:lnTo>
                  <a:pt x="526" y="971"/>
                </a:lnTo>
                <a:lnTo>
                  <a:pt x="527" y="967"/>
                </a:lnTo>
                <a:lnTo>
                  <a:pt x="529" y="964"/>
                </a:lnTo>
                <a:lnTo>
                  <a:pt x="531" y="961"/>
                </a:lnTo>
                <a:lnTo>
                  <a:pt x="534" y="959"/>
                </a:lnTo>
                <a:lnTo>
                  <a:pt x="538" y="957"/>
                </a:lnTo>
                <a:lnTo>
                  <a:pt x="711" y="874"/>
                </a:lnTo>
                <a:lnTo>
                  <a:pt x="711" y="874"/>
                </a:lnTo>
                <a:lnTo>
                  <a:pt x="745" y="688"/>
                </a:lnTo>
                <a:lnTo>
                  <a:pt x="751" y="689"/>
                </a:lnTo>
                <a:lnTo>
                  <a:pt x="751" y="680"/>
                </a:lnTo>
                <a:lnTo>
                  <a:pt x="803" y="680"/>
                </a:lnTo>
                <a:lnTo>
                  <a:pt x="803" y="690"/>
                </a:lnTo>
                <a:lnTo>
                  <a:pt x="814" y="688"/>
                </a:lnTo>
                <a:lnTo>
                  <a:pt x="848" y="874"/>
                </a:lnTo>
                <a:lnTo>
                  <a:pt x="848" y="874"/>
                </a:lnTo>
                <a:lnTo>
                  <a:pt x="1022" y="957"/>
                </a:lnTo>
                <a:lnTo>
                  <a:pt x="1025" y="959"/>
                </a:lnTo>
                <a:lnTo>
                  <a:pt x="1028" y="961"/>
                </a:lnTo>
                <a:lnTo>
                  <a:pt x="1030" y="964"/>
                </a:lnTo>
                <a:lnTo>
                  <a:pt x="1033" y="967"/>
                </a:lnTo>
                <a:lnTo>
                  <a:pt x="1033" y="971"/>
                </a:lnTo>
                <a:lnTo>
                  <a:pt x="1034" y="974"/>
                </a:lnTo>
                <a:lnTo>
                  <a:pt x="1033" y="978"/>
                </a:lnTo>
                <a:lnTo>
                  <a:pt x="1031" y="983"/>
                </a:lnTo>
                <a:lnTo>
                  <a:pt x="1028" y="987"/>
                </a:lnTo>
                <a:lnTo>
                  <a:pt x="1023" y="991"/>
                </a:lnTo>
                <a:lnTo>
                  <a:pt x="1018" y="993"/>
                </a:lnTo>
                <a:lnTo>
                  <a:pt x="1013" y="993"/>
                </a:lnTo>
                <a:lnTo>
                  <a:pt x="1009" y="993"/>
                </a:lnTo>
                <a:lnTo>
                  <a:pt x="1009" y="1038"/>
                </a:lnTo>
                <a:lnTo>
                  <a:pt x="978" y="1038"/>
                </a:lnTo>
                <a:lnTo>
                  <a:pt x="978" y="993"/>
                </a:lnTo>
                <a:lnTo>
                  <a:pt x="847" y="992"/>
                </a:lnTo>
                <a:lnTo>
                  <a:pt x="846" y="1088"/>
                </a:lnTo>
                <a:lnTo>
                  <a:pt x="1129" y="1173"/>
                </a:lnTo>
                <a:lnTo>
                  <a:pt x="1133" y="1174"/>
                </a:lnTo>
                <a:lnTo>
                  <a:pt x="1136" y="1176"/>
                </a:lnTo>
                <a:lnTo>
                  <a:pt x="1139" y="1179"/>
                </a:lnTo>
                <a:lnTo>
                  <a:pt x="1141" y="1183"/>
                </a:lnTo>
                <a:lnTo>
                  <a:pt x="1142" y="1186"/>
                </a:lnTo>
                <a:lnTo>
                  <a:pt x="1143" y="1190"/>
                </a:lnTo>
                <a:lnTo>
                  <a:pt x="1143" y="1193"/>
                </a:lnTo>
                <a:lnTo>
                  <a:pt x="1142" y="1197"/>
                </a:lnTo>
                <a:lnTo>
                  <a:pt x="1141" y="1200"/>
                </a:lnTo>
                <a:lnTo>
                  <a:pt x="1139" y="1203"/>
                </a:lnTo>
                <a:lnTo>
                  <a:pt x="1137" y="1205"/>
                </a:lnTo>
                <a:lnTo>
                  <a:pt x="1135" y="1207"/>
                </a:lnTo>
                <a:lnTo>
                  <a:pt x="1132" y="1209"/>
                </a:lnTo>
                <a:lnTo>
                  <a:pt x="1128" y="1210"/>
                </a:lnTo>
                <a:lnTo>
                  <a:pt x="1125" y="1210"/>
                </a:lnTo>
                <a:lnTo>
                  <a:pt x="1122" y="1210"/>
                </a:lnTo>
                <a:lnTo>
                  <a:pt x="1109" y="1210"/>
                </a:lnTo>
                <a:lnTo>
                  <a:pt x="1109" y="1254"/>
                </a:lnTo>
                <a:lnTo>
                  <a:pt x="1078" y="1254"/>
                </a:lnTo>
                <a:lnTo>
                  <a:pt x="1078" y="1210"/>
                </a:lnTo>
                <a:lnTo>
                  <a:pt x="845" y="1209"/>
                </a:lnTo>
                <a:lnTo>
                  <a:pt x="844" y="1305"/>
                </a:lnTo>
                <a:lnTo>
                  <a:pt x="1088" y="1391"/>
                </a:lnTo>
                <a:lnTo>
                  <a:pt x="1092" y="1392"/>
                </a:lnTo>
                <a:lnTo>
                  <a:pt x="1095" y="1395"/>
                </a:lnTo>
                <a:lnTo>
                  <a:pt x="1097" y="1397"/>
                </a:lnTo>
                <a:lnTo>
                  <a:pt x="1100" y="1400"/>
                </a:lnTo>
                <a:lnTo>
                  <a:pt x="1101" y="1404"/>
                </a:lnTo>
                <a:lnTo>
                  <a:pt x="1102" y="1407"/>
                </a:lnTo>
                <a:lnTo>
                  <a:pt x="1102" y="1412"/>
                </a:lnTo>
                <a:lnTo>
                  <a:pt x="1101" y="1416"/>
                </a:lnTo>
                <a:lnTo>
                  <a:pt x="1097" y="1421"/>
                </a:lnTo>
                <a:lnTo>
                  <a:pt x="1093" y="1425"/>
                </a:lnTo>
                <a:lnTo>
                  <a:pt x="1088" y="1427"/>
                </a:lnTo>
                <a:lnTo>
                  <a:pt x="1082" y="1428"/>
                </a:lnTo>
                <a:lnTo>
                  <a:pt x="1055" y="1428"/>
                </a:lnTo>
                <a:lnTo>
                  <a:pt x="1055" y="1470"/>
                </a:lnTo>
                <a:lnTo>
                  <a:pt x="1024" y="1470"/>
                </a:lnTo>
                <a:lnTo>
                  <a:pt x="1024" y="1428"/>
                </a:lnTo>
                <a:lnTo>
                  <a:pt x="843" y="1428"/>
                </a:lnTo>
                <a:lnTo>
                  <a:pt x="843" y="1461"/>
                </a:lnTo>
                <a:lnTo>
                  <a:pt x="916" y="1947"/>
                </a:lnTo>
                <a:lnTo>
                  <a:pt x="878" y="1953"/>
                </a:lnTo>
                <a:lnTo>
                  <a:pt x="859" y="1830"/>
                </a:lnTo>
                <a:close/>
                <a:moveTo>
                  <a:pt x="750" y="1731"/>
                </a:moveTo>
                <a:lnTo>
                  <a:pt x="719" y="1703"/>
                </a:lnTo>
                <a:lnTo>
                  <a:pt x="710" y="1768"/>
                </a:lnTo>
                <a:lnTo>
                  <a:pt x="750" y="1731"/>
                </a:lnTo>
                <a:close/>
                <a:moveTo>
                  <a:pt x="733" y="1664"/>
                </a:moveTo>
                <a:lnTo>
                  <a:pt x="779" y="1705"/>
                </a:lnTo>
                <a:lnTo>
                  <a:pt x="824" y="1663"/>
                </a:lnTo>
                <a:lnTo>
                  <a:pt x="779" y="1622"/>
                </a:lnTo>
                <a:lnTo>
                  <a:pt x="733" y="1664"/>
                </a:lnTo>
                <a:close/>
                <a:moveTo>
                  <a:pt x="808" y="1731"/>
                </a:moveTo>
                <a:lnTo>
                  <a:pt x="850" y="1770"/>
                </a:lnTo>
                <a:lnTo>
                  <a:pt x="840" y="1701"/>
                </a:lnTo>
                <a:lnTo>
                  <a:pt x="808" y="1731"/>
                </a:lnTo>
                <a:close/>
                <a:moveTo>
                  <a:pt x="756" y="1601"/>
                </a:moveTo>
                <a:lnTo>
                  <a:pt x="738" y="1584"/>
                </a:lnTo>
                <a:lnTo>
                  <a:pt x="731" y="1624"/>
                </a:lnTo>
                <a:lnTo>
                  <a:pt x="756" y="1601"/>
                </a:lnTo>
                <a:close/>
                <a:moveTo>
                  <a:pt x="743" y="1548"/>
                </a:moveTo>
                <a:lnTo>
                  <a:pt x="779" y="1581"/>
                </a:lnTo>
                <a:lnTo>
                  <a:pt x="817" y="1547"/>
                </a:lnTo>
                <a:lnTo>
                  <a:pt x="804" y="1464"/>
                </a:lnTo>
                <a:lnTo>
                  <a:pt x="805" y="1428"/>
                </a:lnTo>
                <a:lnTo>
                  <a:pt x="755" y="1428"/>
                </a:lnTo>
                <a:lnTo>
                  <a:pt x="755" y="1464"/>
                </a:lnTo>
                <a:lnTo>
                  <a:pt x="743" y="1548"/>
                </a:lnTo>
                <a:close/>
                <a:moveTo>
                  <a:pt x="802" y="1601"/>
                </a:moveTo>
                <a:lnTo>
                  <a:pt x="828" y="1625"/>
                </a:lnTo>
                <a:lnTo>
                  <a:pt x="822" y="1583"/>
                </a:lnTo>
                <a:lnTo>
                  <a:pt x="802" y="1601"/>
                </a:lnTo>
                <a:close/>
                <a:moveTo>
                  <a:pt x="843" y="1390"/>
                </a:moveTo>
                <a:lnTo>
                  <a:pt x="970" y="1390"/>
                </a:lnTo>
                <a:lnTo>
                  <a:pt x="844" y="1346"/>
                </a:lnTo>
                <a:lnTo>
                  <a:pt x="843" y="1390"/>
                </a:lnTo>
                <a:close/>
                <a:moveTo>
                  <a:pt x="845" y="1171"/>
                </a:moveTo>
                <a:lnTo>
                  <a:pt x="992" y="1171"/>
                </a:lnTo>
                <a:lnTo>
                  <a:pt x="846" y="1127"/>
                </a:lnTo>
                <a:lnTo>
                  <a:pt x="845" y="1171"/>
                </a:lnTo>
                <a:close/>
                <a:moveTo>
                  <a:pt x="848" y="954"/>
                </a:moveTo>
                <a:lnTo>
                  <a:pt x="927" y="955"/>
                </a:lnTo>
                <a:lnTo>
                  <a:pt x="848" y="917"/>
                </a:lnTo>
                <a:lnTo>
                  <a:pt x="848" y="954"/>
                </a:lnTo>
                <a:close/>
                <a:moveTo>
                  <a:pt x="716" y="1346"/>
                </a:moveTo>
                <a:lnTo>
                  <a:pt x="590" y="1390"/>
                </a:lnTo>
                <a:lnTo>
                  <a:pt x="716" y="1390"/>
                </a:lnTo>
                <a:lnTo>
                  <a:pt x="716" y="1346"/>
                </a:lnTo>
                <a:close/>
                <a:moveTo>
                  <a:pt x="714" y="1127"/>
                </a:moveTo>
                <a:lnTo>
                  <a:pt x="567" y="1171"/>
                </a:lnTo>
                <a:lnTo>
                  <a:pt x="714" y="1171"/>
                </a:lnTo>
                <a:lnTo>
                  <a:pt x="714" y="1127"/>
                </a:lnTo>
                <a:close/>
                <a:moveTo>
                  <a:pt x="712" y="917"/>
                </a:moveTo>
                <a:lnTo>
                  <a:pt x="632" y="955"/>
                </a:lnTo>
                <a:lnTo>
                  <a:pt x="712" y="954"/>
                </a:lnTo>
                <a:lnTo>
                  <a:pt x="712" y="917"/>
                </a:lnTo>
                <a:close/>
                <a:moveTo>
                  <a:pt x="781" y="719"/>
                </a:moveTo>
                <a:lnTo>
                  <a:pt x="779" y="719"/>
                </a:lnTo>
                <a:lnTo>
                  <a:pt x="751" y="873"/>
                </a:lnTo>
                <a:lnTo>
                  <a:pt x="809" y="873"/>
                </a:lnTo>
                <a:lnTo>
                  <a:pt x="781" y="719"/>
                </a:lnTo>
                <a:close/>
                <a:moveTo>
                  <a:pt x="810" y="911"/>
                </a:moveTo>
                <a:lnTo>
                  <a:pt x="750" y="911"/>
                </a:lnTo>
                <a:lnTo>
                  <a:pt x="750" y="953"/>
                </a:lnTo>
                <a:lnTo>
                  <a:pt x="809" y="953"/>
                </a:lnTo>
                <a:lnTo>
                  <a:pt x="810" y="911"/>
                </a:lnTo>
                <a:close/>
                <a:moveTo>
                  <a:pt x="809" y="991"/>
                </a:moveTo>
                <a:lnTo>
                  <a:pt x="751" y="991"/>
                </a:lnTo>
                <a:lnTo>
                  <a:pt x="752" y="1085"/>
                </a:lnTo>
                <a:lnTo>
                  <a:pt x="808" y="1085"/>
                </a:lnTo>
                <a:lnTo>
                  <a:pt x="809" y="991"/>
                </a:lnTo>
                <a:close/>
                <a:moveTo>
                  <a:pt x="808" y="1124"/>
                </a:moveTo>
                <a:lnTo>
                  <a:pt x="752" y="1124"/>
                </a:lnTo>
                <a:lnTo>
                  <a:pt x="753" y="1171"/>
                </a:lnTo>
                <a:lnTo>
                  <a:pt x="807" y="1171"/>
                </a:lnTo>
                <a:lnTo>
                  <a:pt x="808" y="1124"/>
                </a:lnTo>
                <a:close/>
                <a:moveTo>
                  <a:pt x="807" y="1209"/>
                </a:moveTo>
                <a:lnTo>
                  <a:pt x="753" y="1209"/>
                </a:lnTo>
                <a:lnTo>
                  <a:pt x="754" y="1301"/>
                </a:lnTo>
                <a:lnTo>
                  <a:pt x="806" y="1301"/>
                </a:lnTo>
                <a:lnTo>
                  <a:pt x="807" y="1209"/>
                </a:lnTo>
                <a:close/>
                <a:moveTo>
                  <a:pt x="806" y="1339"/>
                </a:moveTo>
                <a:lnTo>
                  <a:pt x="754" y="1339"/>
                </a:lnTo>
                <a:lnTo>
                  <a:pt x="755" y="1390"/>
                </a:lnTo>
                <a:lnTo>
                  <a:pt x="805" y="1390"/>
                </a:lnTo>
                <a:lnTo>
                  <a:pt x="806" y="1339"/>
                </a:lnTo>
                <a:close/>
                <a:moveTo>
                  <a:pt x="1216" y="1008"/>
                </a:moveTo>
                <a:lnTo>
                  <a:pt x="1805" y="1008"/>
                </a:lnTo>
                <a:lnTo>
                  <a:pt x="1805" y="1063"/>
                </a:lnTo>
                <a:lnTo>
                  <a:pt x="1216" y="1063"/>
                </a:lnTo>
                <a:lnTo>
                  <a:pt x="1216" y="1008"/>
                </a:lnTo>
                <a:close/>
                <a:moveTo>
                  <a:pt x="1805" y="1341"/>
                </a:moveTo>
                <a:lnTo>
                  <a:pt x="2295" y="1341"/>
                </a:lnTo>
                <a:lnTo>
                  <a:pt x="2295" y="1831"/>
                </a:lnTo>
                <a:lnTo>
                  <a:pt x="2241" y="1831"/>
                </a:lnTo>
                <a:lnTo>
                  <a:pt x="2241" y="1437"/>
                </a:lnTo>
                <a:lnTo>
                  <a:pt x="1435" y="2243"/>
                </a:lnTo>
                <a:lnTo>
                  <a:pt x="1176" y="1984"/>
                </a:lnTo>
                <a:lnTo>
                  <a:pt x="989" y="2169"/>
                </a:lnTo>
                <a:lnTo>
                  <a:pt x="990" y="2170"/>
                </a:lnTo>
                <a:lnTo>
                  <a:pt x="551" y="2610"/>
                </a:lnTo>
                <a:lnTo>
                  <a:pt x="292" y="2351"/>
                </a:lnTo>
                <a:lnTo>
                  <a:pt x="44" y="2599"/>
                </a:lnTo>
                <a:lnTo>
                  <a:pt x="6" y="2561"/>
                </a:lnTo>
                <a:lnTo>
                  <a:pt x="292" y="2275"/>
                </a:lnTo>
                <a:lnTo>
                  <a:pt x="551" y="2532"/>
                </a:lnTo>
                <a:lnTo>
                  <a:pt x="1176" y="1908"/>
                </a:lnTo>
                <a:lnTo>
                  <a:pt x="1435" y="2166"/>
                </a:lnTo>
                <a:lnTo>
                  <a:pt x="2206" y="1395"/>
                </a:lnTo>
                <a:lnTo>
                  <a:pt x="1805" y="1395"/>
                </a:lnTo>
                <a:lnTo>
                  <a:pt x="1805" y="1341"/>
                </a:lnTo>
                <a:close/>
                <a:moveTo>
                  <a:pt x="1216" y="789"/>
                </a:moveTo>
                <a:lnTo>
                  <a:pt x="1805" y="789"/>
                </a:lnTo>
                <a:lnTo>
                  <a:pt x="1805" y="842"/>
                </a:lnTo>
                <a:lnTo>
                  <a:pt x="1216" y="842"/>
                </a:lnTo>
                <a:lnTo>
                  <a:pt x="1216" y="789"/>
                </a:lnTo>
                <a:close/>
                <a:moveTo>
                  <a:pt x="487" y="568"/>
                </a:moveTo>
                <a:lnTo>
                  <a:pt x="1805" y="568"/>
                </a:lnTo>
                <a:lnTo>
                  <a:pt x="1805" y="622"/>
                </a:lnTo>
                <a:lnTo>
                  <a:pt x="487" y="622"/>
                </a:lnTo>
                <a:lnTo>
                  <a:pt x="487" y="568"/>
                </a:lnTo>
                <a:close/>
                <a:moveTo>
                  <a:pt x="56" y="1648"/>
                </a:moveTo>
                <a:lnTo>
                  <a:pt x="56" y="1647"/>
                </a:lnTo>
                <a:lnTo>
                  <a:pt x="57" y="1647"/>
                </a:lnTo>
                <a:lnTo>
                  <a:pt x="57" y="1646"/>
                </a:lnTo>
                <a:lnTo>
                  <a:pt x="57" y="1646"/>
                </a:lnTo>
                <a:lnTo>
                  <a:pt x="58" y="1645"/>
                </a:lnTo>
                <a:lnTo>
                  <a:pt x="58" y="1644"/>
                </a:lnTo>
                <a:lnTo>
                  <a:pt x="59" y="1644"/>
                </a:lnTo>
                <a:lnTo>
                  <a:pt x="59" y="1643"/>
                </a:lnTo>
                <a:lnTo>
                  <a:pt x="60" y="1640"/>
                </a:lnTo>
                <a:lnTo>
                  <a:pt x="61" y="1640"/>
                </a:lnTo>
                <a:lnTo>
                  <a:pt x="62" y="1638"/>
                </a:lnTo>
                <a:lnTo>
                  <a:pt x="62" y="1637"/>
                </a:lnTo>
                <a:lnTo>
                  <a:pt x="63" y="1637"/>
                </a:lnTo>
                <a:lnTo>
                  <a:pt x="63" y="1636"/>
                </a:lnTo>
                <a:lnTo>
                  <a:pt x="64" y="1635"/>
                </a:lnTo>
                <a:lnTo>
                  <a:pt x="64" y="1634"/>
                </a:lnTo>
                <a:lnTo>
                  <a:pt x="65" y="1634"/>
                </a:lnTo>
                <a:lnTo>
                  <a:pt x="66" y="1633"/>
                </a:lnTo>
                <a:lnTo>
                  <a:pt x="67" y="1631"/>
                </a:lnTo>
                <a:lnTo>
                  <a:pt x="67" y="1631"/>
                </a:lnTo>
                <a:lnTo>
                  <a:pt x="69" y="1628"/>
                </a:lnTo>
                <a:lnTo>
                  <a:pt x="69" y="1628"/>
                </a:lnTo>
                <a:lnTo>
                  <a:pt x="70" y="1627"/>
                </a:lnTo>
                <a:lnTo>
                  <a:pt x="70" y="1627"/>
                </a:lnTo>
                <a:lnTo>
                  <a:pt x="72" y="1626"/>
                </a:lnTo>
                <a:lnTo>
                  <a:pt x="72" y="1626"/>
                </a:lnTo>
                <a:lnTo>
                  <a:pt x="73" y="1625"/>
                </a:lnTo>
                <a:lnTo>
                  <a:pt x="73" y="1624"/>
                </a:lnTo>
                <a:lnTo>
                  <a:pt x="74" y="1624"/>
                </a:lnTo>
                <a:lnTo>
                  <a:pt x="74" y="1623"/>
                </a:lnTo>
                <a:lnTo>
                  <a:pt x="74" y="1623"/>
                </a:lnTo>
                <a:lnTo>
                  <a:pt x="75" y="1622"/>
                </a:lnTo>
                <a:lnTo>
                  <a:pt x="76" y="1621"/>
                </a:lnTo>
                <a:lnTo>
                  <a:pt x="76" y="1621"/>
                </a:lnTo>
                <a:lnTo>
                  <a:pt x="76" y="1621"/>
                </a:lnTo>
                <a:lnTo>
                  <a:pt x="77" y="1620"/>
                </a:lnTo>
                <a:lnTo>
                  <a:pt x="77" y="1619"/>
                </a:lnTo>
                <a:lnTo>
                  <a:pt x="78" y="1618"/>
                </a:lnTo>
                <a:lnTo>
                  <a:pt x="78" y="1618"/>
                </a:lnTo>
                <a:lnTo>
                  <a:pt x="78" y="1618"/>
                </a:lnTo>
                <a:lnTo>
                  <a:pt x="79" y="1617"/>
                </a:lnTo>
                <a:lnTo>
                  <a:pt x="80" y="1616"/>
                </a:lnTo>
                <a:lnTo>
                  <a:pt x="80" y="1616"/>
                </a:lnTo>
                <a:lnTo>
                  <a:pt x="81" y="1615"/>
                </a:lnTo>
                <a:lnTo>
                  <a:pt x="81" y="1615"/>
                </a:lnTo>
                <a:lnTo>
                  <a:pt x="81" y="1614"/>
                </a:lnTo>
                <a:lnTo>
                  <a:pt x="82" y="1614"/>
                </a:lnTo>
                <a:lnTo>
                  <a:pt x="83" y="1613"/>
                </a:lnTo>
                <a:lnTo>
                  <a:pt x="83" y="1612"/>
                </a:lnTo>
                <a:lnTo>
                  <a:pt x="83" y="1612"/>
                </a:lnTo>
                <a:lnTo>
                  <a:pt x="84" y="1612"/>
                </a:lnTo>
                <a:lnTo>
                  <a:pt x="84" y="1611"/>
                </a:lnTo>
                <a:lnTo>
                  <a:pt x="85" y="1610"/>
                </a:lnTo>
                <a:lnTo>
                  <a:pt x="86" y="1610"/>
                </a:lnTo>
                <a:lnTo>
                  <a:pt x="86" y="1610"/>
                </a:lnTo>
                <a:lnTo>
                  <a:pt x="86" y="1608"/>
                </a:lnTo>
                <a:lnTo>
                  <a:pt x="87" y="1607"/>
                </a:lnTo>
                <a:lnTo>
                  <a:pt x="87" y="1606"/>
                </a:lnTo>
                <a:lnTo>
                  <a:pt x="88" y="1606"/>
                </a:lnTo>
                <a:lnTo>
                  <a:pt x="88" y="1606"/>
                </a:lnTo>
                <a:lnTo>
                  <a:pt x="89" y="1605"/>
                </a:lnTo>
                <a:lnTo>
                  <a:pt x="89" y="1604"/>
                </a:lnTo>
                <a:lnTo>
                  <a:pt x="90" y="1604"/>
                </a:lnTo>
                <a:lnTo>
                  <a:pt x="91" y="1603"/>
                </a:lnTo>
                <a:lnTo>
                  <a:pt x="91" y="1603"/>
                </a:lnTo>
                <a:lnTo>
                  <a:pt x="91" y="1602"/>
                </a:lnTo>
                <a:lnTo>
                  <a:pt x="91" y="1602"/>
                </a:lnTo>
                <a:lnTo>
                  <a:pt x="93" y="1601"/>
                </a:lnTo>
                <a:lnTo>
                  <a:pt x="102" y="1591"/>
                </a:lnTo>
                <a:lnTo>
                  <a:pt x="113" y="1583"/>
                </a:lnTo>
                <a:lnTo>
                  <a:pt x="123" y="1573"/>
                </a:lnTo>
                <a:lnTo>
                  <a:pt x="134" y="1565"/>
                </a:lnTo>
                <a:lnTo>
                  <a:pt x="146" y="1558"/>
                </a:lnTo>
                <a:lnTo>
                  <a:pt x="157" y="1551"/>
                </a:lnTo>
                <a:lnTo>
                  <a:pt x="168" y="1544"/>
                </a:lnTo>
                <a:lnTo>
                  <a:pt x="181" y="1538"/>
                </a:lnTo>
                <a:lnTo>
                  <a:pt x="193" y="1532"/>
                </a:lnTo>
                <a:lnTo>
                  <a:pt x="206" y="1527"/>
                </a:lnTo>
                <a:lnTo>
                  <a:pt x="219" y="1523"/>
                </a:lnTo>
                <a:lnTo>
                  <a:pt x="232" y="1519"/>
                </a:lnTo>
                <a:lnTo>
                  <a:pt x="246" y="1516"/>
                </a:lnTo>
                <a:lnTo>
                  <a:pt x="260" y="1513"/>
                </a:lnTo>
                <a:lnTo>
                  <a:pt x="274" y="1511"/>
                </a:lnTo>
                <a:lnTo>
                  <a:pt x="288" y="1508"/>
                </a:lnTo>
                <a:lnTo>
                  <a:pt x="288" y="331"/>
                </a:lnTo>
                <a:lnTo>
                  <a:pt x="291" y="331"/>
                </a:lnTo>
                <a:lnTo>
                  <a:pt x="291" y="61"/>
                </a:lnTo>
                <a:lnTo>
                  <a:pt x="273" y="65"/>
                </a:lnTo>
                <a:lnTo>
                  <a:pt x="254" y="70"/>
                </a:lnTo>
                <a:lnTo>
                  <a:pt x="236" y="76"/>
                </a:lnTo>
                <a:lnTo>
                  <a:pt x="219" y="83"/>
                </a:lnTo>
                <a:lnTo>
                  <a:pt x="208" y="90"/>
                </a:lnTo>
                <a:lnTo>
                  <a:pt x="196" y="96"/>
                </a:lnTo>
                <a:lnTo>
                  <a:pt x="185" y="103"/>
                </a:lnTo>
                <a:lnTo>
                  <a:pt x="174" y="110"/>
                </a:lnTo>
                <a:lnTo>
                  <a:pt x="163" y="118"/>
                </a:lnTo>
                <a:lnTo>
                  <a:pt x="153" y="127"/>
                </a:lnTo>
                <a:lnTo>
                  <a:pt x="143" y="135"/>
                </a:lnTo>
                <a:lnTo>
                  <a:pt x="133" y="144"/>
                </a:lnTo>
                <a:lnTo>
                  <a:pt x="133" y="144"/>
                </a:lnTo>
                <a:lnTo>
                  <a:pt x="124" y="154"/>
                </a:lnTo>
                <a:lnTo>
                  <a:pt x="115" y="165"/>
                </a:lnTo>
                <a:lnTo>
                  <a:pt x="107" y="175"/>
                </a:lnTo>
                <a:lnTo>
                  <a:pt x="99" y="186"/>
                </a:lnTo>
                <a:lnTo>
                  <a:pt x="93" y="198"/>
                </a:lnTo>
                <a:lnTo>
                  <a:pt x="87" y="210"/>
                </a:lnTo>
                <a:lnTo>
                  <a:pt x="81" y="223"/>
                </a:lnTo>
                <a:lnTo>
                  <a:pt x="76" y="235"/>
                </a:lnTo>
                <a:lnTo>
                  <a:pt x="72" y="249"/>
                </a:lnTo>
                <a:lnTo>
                  <a:pt x="67" y="264"/>
                </a:lnTo>
                <a:lnTo>
                  <a:pt x="63" y="278"/>
                </a:lnTo>
                <a:lnTo>
                  <a:pt x="60" y="294"/>
                </a:lnTo>
                <a:lnTo>
                  <a:pt x="58" y="309"/>
                </a:lnTo>
                <a:lnTo>
                  <a:pt x="57" y="325"/>
                </a:lnTo>
                <a:lnTo>
                  <a:pt x="56" y="341"/>
                </a:lnTo>
                <a:lnTo>
                  <a:pt x="55" y="358"/>
                </a:lnTo>
                <a:lnTo>
                  <a:pt x="55" y="390"/>
                </a:lnTo>
                <a:lnTo>
                  <a:pt x="55" y="429"/>
                </a:lnTo>
                <a:lnTo>
                  <a:pt x="54" y="473"/>
                </a:lnTo>
                <a:lnTo>
                  <a:pt x="54" y="522"/>
                </a:lnTo>
                <a:lnTo>
                  <a:pt x="54" y="576"/>
                </a:lnTo>
                <a:lnTo>
                  <a:pt x="54" y="634"/>
                </a:lnTo>
                <a:lnTo>
                  <a:pt x="54" y="696"/>
                </a:lnTo>
                <a:lnTo>
                  <a:pt x="54" y="760"/>
                </a:lnTo>
                <a:lnTo>
                  <a:pt x="54" y="828"/>
                </a:lnTo>
                <a:lnTo>
                  <a:pt x="54" y="897"/>
                </a:lnTo>
                <a:lnTo>
                  <a:pt x="54" y="969"/>
                </a:lnTo>
                <a:lnTo>
                  <a:pt x="54" y="1041"/>
                </a:lnTo>
                <a:lnTo>
                  <a:pt x="55" y="1115"/>
                </a:lnTo>
                <a:lnTo>
                  <a:pt x="55" y="1188"/>
                </a:lnTo>
                <a:lnTo>
                  <a:pt x="55" y="1262"/>
                </a:lnTo>
                <a:lnTo>
                  <a:pt x="55" y="1334"/>
                </a:lnTo>
                <a:lnTo>
                  <a:pt x="56" y="1648"/>
                </a:lnTo>
                <a:close/>
                <a:moveTo>
                  <a:pt x="2095" y="1708"/>
                </a:moveTo>
                <a:lnTo>
                  <a:pt x="2095" y="2149"/>
                </a:lnTo>
                <a:lnTo>
                  <a:pt x="1654" y="2149"/>
                </a:lnTo>
                <a:lnTo>
                  <a:pt x="1709" y="2094"/>
                </a:lnTo>
                <a:lnTo>
                  <a:pt x="2040" y="2094"/>
                </a:lnTo>
                <a:lnTo>
                  <a:pt x="2040" y="1763"/>
                </a:lnTo>
                <a:lnTo>
                  <a:pt x="2095" y="1708"/>
                </a:lnTo>
                <a:close/>
              </a:path>
            </a:pathLst>
          </a:custGeom>
          <a:solidFill>
            <a:srgbClr val="1F497D"/>
          </a:solidFill>
          <a:ln>
            <a:noFill/>
          </a:ln>
          <a:effectLst>
            <a:outerShdw blurRad="50800" dist="50800" dir="5400000" algn="ctr" rotWithShape="0">
              <a:srgbClr val="1F497D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Freeform 18"/>
          <p:cNvSpPr>
            <a:spLocks noEditPoints="1"/>
          </p:cNvSpPr>
          <p:nvPr/>
        </p:nvSpPr>
        <p:spPr bwMode="auto">
          <a:xfrm>
            <a:off x="179512" y="4797152"/>
            <a:ext cx="634074" cy="648072"/>
          </a:xfrm>
          <a:custGeom>
            <a:avLst/>
            <a:gdLst>
              <a:gd name="T0" fmla="*/ 2336 w 2884"/>
              <a:gd name="T1" fmla="*/ 1114 h 2520"/>
              <a:gd name="T2" fmla="*/ 2215 w 2884"/>
              <a:gd name="T3" fmla="*/ 1013 h 2520"/>
              <a:gd name="T4" fmla="*/ 37 w 2884"/>
              <a:gd name="T5" fmla="*/ 2174 h 2520"/>
              <a:gd name="T6" fmla="*/ 121 w 2884"/>
              <a:gd name="T7" fmla="*/ 0 h 2520"/>
              <a:gd name="T8" fmla="*/ 2351 w 2884"/>
              <a:gd name="T9" fmla="*/ 37 h 2520"/>
              <a:gd name="T10" fmla="*/ 2398 w 2884"/>
              <a:gd name="T11" fmla="*/ 1166 h 2520"/>
              <a:gd name="T12" fmla="*/ 2394 w 2884"/>
              <a:gd name="T13" fmla="*/ 1219 h 2520"/>
              <a:gd name="T14" fmla="*/ 2884 w 2884"/>
              <a:gd name="T15" fmla="*/ 1410 h 2520"/>
              <a:gd name="T16" fmla="*/ 2790 w 2884"/>
              <a:gd name="T17" fmla="*/ 2520 h 2520"/>
              <a:gd name="T18" fmla="*/ 0 w 2884"/>
              <a:gd name="T19" fmla="*/ 2520 h 2520"/>
              <a:gd name="T20" fmla="*/ 92 w 2884"/>
              <a:gd name="T21" fmla="*/ 2174 h 2520"/>
              <a:gd name="T22" fmla="*/ 295 w 2884"/>
              <a:gd name="T23" fmla="*/ 1961 h 2520"/>
              <a:gd name="T24" fmla="*/ 92 w 2884"/>
              <a:gd name="T25" fmla="*/ 2174 h 2520"/>
              <a:gd name="T26" fmla="*/ 994 w 2884"/>
              <a:gd name="T27" fmla="*/ 2174 h 2520"/>
              <a:gd name="T28" fmla="*/ 900 w 2884"/>
              <a:gd name="T29" fmla="*/ 1410 h 2520"/>
              <a:gd name="T30" fmla="*/ 2150 w 2884"/>
              <a:gd name="T31" fmla="*/ 1123 h 2520"/>
              <a:gd name="T32" fmla="*/ 279 w 2884"/>
              <a:gd name="T33" fmla="*/ 165 h 2520"/>
              <a:gd name="T34" fmla="*/ 320 w 2884"/>
              <a:gd name="T35" fmla="*/ 1166 h 2520"/>
              <a:gd name="T36" fmla="*/ 332 w 2884"/>
              <a:gd name="T37" fmla="*/ 1528 h 2520"/>
              <a:gd name="T38" fmla="*/ 332 w 2884"/>
              <a:gd name="T39" fmla="*/ 1530 h 2520"/>
              <a:gd name="T40" fmla="*/ 1048 w 2884"/>
              <a:gd name="T41" fmla="*/ 2174 h 2520"/>
              <a:gd name="T42" fmla="*/ 1345 w 2884"/>
              <a:gd name="T43" fmla="*/ 2465 h 2520"/>
              <a:gd name="T44" fmla="*/ 2737 w 2884"/>
              <a:gd name="T45" fmla="*/ 1410 h 2520"/>
              <a:gd name="T46" fmla="*/ 1048 w 2884"/>
              <a:gd name="T47" fmla="*/ 1410 h 2520"/>
              <a:gd name="T48" fmla="*/ 1290 w 2884"/>
              <a:gd name="T49" fmla="*/ 2229 h 2520"/>
              <a:gd name="T50" fmla="*/ 55 w 2884"/>
              <a:gd name="T51" fmla="*/ 2465 h 2520"/>
              <a:gd name="T52" fmla="*/ 1290 w 2884"/>
              <a:gd name="T53" fmla="*/ 2229 h 2520"/>
              <a:gd name="T54" fmla="*/ 2549 w 2884"/>
              <a:gd name="T55" fmla="*/ 1538 h 2520"/>
              <a:gd name="T56" fmla="*/ 2154 w 2884"/>
              <a:gd name="T57" fmla="*/ 1780 h 2520"/>
              <a:gd name="T58" fmla="*/ 2181 w 2884"/>
              <a:gd name="T59" fmla="*/ 1538 h 2520"/>
              <a:gd name="T60" fmla="*/ 2208 w 2884"/>
              <a:gd name="T61" fmla="*/ 1592 h 2520"/>
              <a:gd name="T62" fmla="*/ 2495 w 2884"/>
              <a:gd name="T63" fmla="*/ 1725 h 2520"/>
              <a:gd name="T64" fmla="*/ 1262 w 2884"/>
              <a:gd name="T65" fmla="*/ 1538 h 2520"/>
              <a:gd name="T66" fmla="*/ 1630 w 2884"/>
              <a:gd name="T67" fmla="*/ 1780 h 2520"/>
              <a:gd name="T68" fmla="*/ 1235 w 2884"/>
              <a:gd name="T69" fmla="*/ 1538 h 2520"/>
              <a:gd name="T70" fmla="*/ 1576 w 2884"/>
              <a:gd name="T71" fmla="*/ 1592 h 2520"/>
              <a:gd name="T72" fmla="*/ 1289 w 2884"/>
              <a:gd name="T73" fmla="*/ 1725 h 2520"/>
              <a:gd name="T74" fmla="*/ 1576 w 2884"/>
              <a:gd name="T75" fmla="*/ 1592 h 2520"/>
              <a:gd name="T76" fmla="*/ 2340 w 2884"/>
              <a:gd name="T77" fmla="*/ 1197 h 2520"/>
              <a:gd name="T78" fmla="*/ 2207 w 2884"/>
              <a:gd name="T79" fmla="*/ 1066 h 2520"/>
              <a:gd name="T80" fmla="*/ 138 w 2884"/>
              <a:gd name="T81" fmla="*/ 952 h 2520"/>
              <a:gd name="T82" fmla="*/ 225 w 2884"/>
              <a:gd name="T83" fmla="*/ 165 h 2520"/>
              <a:gd name="T84" fmla="*/ 225 w 2884"/>
              <a:gd name="T85" fmla="*/ 155 h 2520"/>
              <a:gd name="T86" fmla="*/ 225 w 2884"/>
              <a:gd name="T87" fmla="*/ 138 h 2520"/>
              <a:gd name="T88" fmla="*/ 2242 w 2884"/>
              <a:gd name="T89" fmla="*/ 110 h 2520"/>
              <a:gd name="T90" fmla="*/ 2243 w 2884"/>
              <a:gd name="T91" fmla="*/ 122 h 2520"/>
              <a:gd name="T92" fmla="*/ 2242 w 2884"/>
              <a:gd name="T93" fmla="*/ 165 h 2520"/>
              <a:gd name="T94" fmla="*/ 2211 w 2884"/>
              <a:gd name="T95" fmla="*/ 958 h 2520"/>
              <a:gd name="T96" fmla="*/ 2297 w 2884"/>
              <a:gd name="T97" fmla="*/ 53 h 2520"/>
              <a:gd name="T98" fmla="*/ 138 w 2884"/>
              <a:gd name="T99" fmla="*/ 952 h 2520"/>
              <a:gd name="T100" fmla="*/ 136 w 2884"/>
              <a:gd name="T101" fmla="*/ 1013 h 2520"/>
              <a:gd name="T102" fmla="*/ 263 w 2884"/>
              <a:gd name="T103" fmla="*/ 1120 h 2520"/>
              <a:gd name="T104" fmla="*/ 248 w 2884"/>
              <a:gd name="T105" fmla="*/ 1168 h 2520"/>
              <a:gd name="T106" fmla="*/ 126 w 2884"/>
              <a:gd name="T107" fmla="*/ 1270 h 2520"/>
              <a:gd name="T108" fmla="*/ 266 w 2884"/>
              <a:gd name="T109" fmla="*/ 1213 h 2520"/>
              <a:gd name="T110" fmla="*/ 275 w 2884"/>
              <a:gd name="T111" fmla="*/ 1454 h 2520"/>
              <a:gd name="T112" fmla="*/ 277 w 2884"/>
              <a:gd name="T113" fmla="*/ 1516 h 2520"/>
              <a:gd name="T114" fmla="*/ 111 w 2884"/>
              <a:gd name="T115" fmla="*/ 1654 h 2520"/>
              <a:gd name="T116" fmla="*/ 280 w 2884"/>
              <a:gd name="T117" fmla="*/ 1573 h 2520"/>
              <a:gd name="T118" fmla="*/ 291 w 2884"/>
              <a:gd name="T119" fmla="*/ 1848 h 2520"/>
              <a:gd name="T120" fmla="*/ 290 w 2884"/>
              <a:gd name="T121" fmla="*/ 1906 h 2520"/>
              <a:gd name="T122" fmla="*/ 96 w 2884"/>
              <a:gd name="T123" fmla="*/ 2066 h 25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884" h="2520">
                <a:moveTo>
                  <a:pt x="2215" y="1013"/>
                </a:moveTo>
                <a:lnTo>
                  <a:pt x="2336" y="1114"/>
                </a:lnTo>
                <a:lnTo>
                  <a:pt x="2329" y="919"/>
                </a:lnTo>
                <a:lnTo>
                  <a:pt x="2215" y="1013"/>
                </a:lnTo>
                <a:close/>
                <a:moveTo>
                  <a:pt x="0" y="2174"/>
                </a:moveTo>
                <a:lnTo>
                  <a:pt x="37" y="2174"/>
                </a:lnTo>
                <a:lnTo>
                  <a:pt x="121" y="31"/>
                </a:lnTo>
                <a:lnTo>
                  <a:pt x="121" y="0"/>
                </a:lnTo>
                <a:lnTo>
                  <a:pt x="2351" y="0"/>
                </a:lnTo>
                <a:lnTo>
                  <a:pt x="2351" y="37"/>
                </a:lnTo>
                <a:lnTo>
                  <a:pt x="2392" y="1161"/>
                </a:lnTo>
                <a:lnTo>
                  <a:pt x="2398" y="1166"/>
                </a:lnTo>
                <a:lnTo>
                  <a:pt x="2393" y="1173"/>
                </a:lnTo>
                <a:lnTo>
                  <a:pt x="2394" y="1219"/>
                </a:lnTo>
                <a:lnTo>
                  <a:pt x="2394" y="1219"/>
                </a:lnTo>
                <a:lnTo>
                  <a:pt x="2884" y="1410"/>
                </a:lnTo>
                <a:lnTo>
                  <a:pt x="2790" y="1410"/>
                </a:lnTo>
                <a:lnTo>
                  <a:pt x="2790" y="2520"/>
                </a:lnTo>
                <a:lnTo>
                  <a:pt x="1345" y="2520"/>
                </a:lnTo>
                <a:lnTo>
                  <a:pt x="0" y="2520"/>
                </a:lnTo>
                <a:lnTo>
                  <a:pt x="0" y="2174"/>
                </a:lnTo>
                <a:close/>
                <a:moveTo>
                  <a:pt x="92" y="2174"/>
                </a:moveTo>
                <a:lnTo>
                  <a:pt x="304" y="2174"/>
                </a:lnTo>
                <a:lnTo>
                  <a:pt x="295" y="1961"/>
                </a:lnTo>
                <a:lnTo>
                  <a:pt x="93" y="2128"/>
                </a:lnTo>
                <a:lnTo>
                  <a:pt x="92" y="2174"/>
                </a:lnTo>
                <a:close/>
                <a:moveTo>
                  <a:pt x="358" y="2174"/>
                </a:moveTo>
                <a:lnTo>
                  <a:pt x="994" y="2174"/>
                </a:lnTo>
                <a:lnTo>
                  <a:pt x="994" y="1410"/>
                </a:lnTo>
                <a:lnTo>
                  <a:pt x="900" y="1410"/>
                </a:lnTo>
                <a:lnTo>
                  <a:pt x="1892" y="1022"/>
                </a:lnTo>
                <a:lnTo>
                  <a:pt x="2150" y="1123"/>
                </a:lnTo>
                <a:lnTo>
                  <a:pt x="2188" y="165"/>
                </a:lnTo>
                <a:lnTo>
                  <a:pt x="279" y="165"/>
                </a:lnTo>
                <a:lnTo>
                  <a:pt x="318" y="1166"/>
                </a:lnTo>
                <a:lnTo>
                  <a:pt x="320" y="1166"/>
                </a:lnTo>
                <a:lnTo>
                  <a:pt x="319" y="1168"/>
                </a:lnTo>
                <a:lnTo>
                  <a:pt x="332" y="1528"/>
                </a:lnTo>
                <a:lnTo>
                  <a:pt x="333" y="1529"/>
                </a:lnTo>
                <a:lnTo>
                  <a:pt x="332" y="1530"/>
                </a:lnTo>
                <a:lnTo>
                  <a:pt x="358" y="2174"/>
                </a:lnTo>
                <a:close/>
                <a:moveTo>
                  <a:pt x="1048" y="2174"/>
                </a:moveTo>
                <a:lnTo>
                  <a:pt x="1345" y="2174"/>
                </a:lnTo>
                <a:lnTo>
                  <a:pt x="1345" y="2465"/>
                </a:lnTo>
                <a:lnTo>
                  <a:pt x="2737" y="2465"/>
                </a:lnTo>
                <a:lnTo>
                  <a:pt x="2737" y="1410"/>
                </a:lnTo>
                <a:lnTo>
                  <a:pt x="1892" y="1079"/>
                </a:lnTo>
                <a:lnTo>
                  <a:pt x="1048" y="1410"/>
                </a:lnTo>
                <a:lnTo>
                  <a:pt x="1048" y="2174"/>
                </a:lnTo>
                <a:close/>
                <a:moveTo>
                  <a:pt x="1290" y="2229"/>
                </a:moveTo>
                <a:lnTo>
                  <a:pt x="55" y="2229"/>
                </a:lnTo>
                <a:lnTo>
                  <a:pt x="55" y="2465"/>
                </a:lnTo>
                <a:lnTo>
                  <a:pt x="1290" y="2465"/>
                </a:lnTo>
                <a:lnTo>
                  <a:pt x="1290" y="2229"/>
                </a:lnTo>
                <a:close/>
                <a:moveTo>
                  <a:pt x="2181" y="1538"/>
                </a:moveTo>
                <a:lnTo>
                  <a:pt x="2549" y="1538"/>
                </a:lnTo>
                <a:lnTo>
                  <a:pt x="2549" y="1780"/>
                </a:lnTo>
                <a:lnTo>
                  <a:pt x="2154" y="1780"/>
                </a:lnTo>
                <a:lnTo>
                  <a:pt x="2154" y="1538"/>
                </a:lnTo>
                <a:lnTo>
                  <a:pt x="2181" y="1538"/>
                </a:lnTo>
                <a:close/>
                <a:moveTo>
                  <a:pt x="2495" y="1592"/>
                </a:moveTo>
                <a:lnTo>
                  <a:pt x="2208" y="1592"/>
                </a:lnTo>
                <a:lnTo>
                  <a:pt x="2208" y="1725"/>
                </a:lnTo>
                <a:lnTo>
                  <a:pt x="2495" y="1725"/>
                </a:lnTo>
                <a:lnTo>
                  <a:pt x="2495" y="1592"/>
                </a:lnTo>
                <a:close/>
                <a:moveTo>
                  <a:pt x="1262" y="1538"/>
                </a:moveTo>
                <a:lnTo>
                  <a:pt x="1630" y="1538"/>
                </a:lnTo>
                <a:lnTo>
                  <a:pt x="1630" y="1780"/>
                </a:lnTo>
                <a:lnTo>
                  <a:pt x="1235" y="1780"/>
                </a:lnTo>
                <a:lnTo>
                  <a:pt x="1235" y="1538"/>
                </a:lnTo>
                <a:lnTo>
                  <a:pt x="1262" y="1538"/>
                </a:lnTo>
                <a:close/>
                <a:moveTo>
                  <a:pt x="1576" y="1592"/>
                </a:moveTo>
                <a:lnTo>
                  <a:pt x="1289" y="1592"/>
                </a:lnTo>
                <a:lnTo>
                  <a:pt x="1289" y="1725"/>
                </a:lnTo>
                <a:lnTo>
                  <a:pt x="1576" y="1725"/>
                </a:lnTo>
                <a:lnTo>
                  <a:pt x="1576" y="1592"/>
                </a:lnTo>
                <a:close/>
                <a:moveTo>
                  <a:pt x="2203" y="1143"/>
                </a:moveTo>
                <a:lnTo>
                  <a:pt x="2340" y="1197"/>
                </a:lnTo>
                <a:lnTo>
                  <a:pt x="2339" y="1176"/>
                </a:lnTo>
                <a:lnTo>
                  <a:pt x="2207" y="1066"/>
                </a:lnTo>
                <a:lnTo>
                  <a:pt x="2203" y="1143"/>
                </a:lnTo>
                <a:close/>
                <a:moveTo>
                  <a:pt x="138" y="952"/>
                </a:moveTo>
                <a:lnTo>
                  <a:pt x="253" y="857"/>
                </a:lnTo>
                <a:lnTo>
                  <a:pt x="225" y="165"/>
                </a:lnTo>
                <a:lnTo>
                  <a:pt x="225" y="165"/>
                </a:lnTo>
                <a:lnTo>
                  <a:pt x="225" y="155"/>
                </a:lnTo>
                <a:lnTo>
                  <a:pt x="224" y="138"/>
                </a:lnTo>
                <a:lnTo>
                  <a:pt x="225" y="138"/>
                </a:lnTo>
                <a:lnTo>
                  <a:pt x="225" y="110"/>
                </a:lnTo>
                <a:lnTo>
                  <a:pt x="2242" y="110"/>
                </a:lnTo>
                <a:lnTo>
                  <a:pt x="2242" y="122"/>
                </a:lnTo>
                <a:lnTo>
                  <a:pt x="2243" y="122"/>
                </a:lnTo>
                <a:lnTo>
                  <a:pt x="2242" y="148"/>
                </a:lnTo>
                <a:lnTo>
                  <a:pt x="2242" y="165"/>
                </a:lnTo>
                <a:lnTo>
                  <a:pt x="2242" y="165"/>
                </a:lnTo>
                <a:lnTo>
                  <a:pt x="2211" y="958"/>
                </a:lnTo>
                <a:lnTo>
                  <a:pt x="2327" y="861"/>
                </a:lnTo>
                <a:lnTo>
                  <a:pt x="2297" y="53"/>
                </a:lnTo>
                <a:lnTo>
                  <a:pt x="173" y="53"/>
                </a:lnTo>
                <a:lnTo>
                  <a:pt x="138" y="952"/>
                </a:lnTo>
                <a:close/>
                <a:moveTo>
                  <a:pt x="255" y="914"/>
                </a:moveTo>
                <a:lnTo>
                  <a:pt x="136" y="1013"/>
                </a:lnTo>
                <a:lnTo>
                  <a:pt x="136" y="1013"/>
                </a:lnTo>
                <a:lnTo>
                  <a:pt x="263" y="1120"/>
                </a:lnTo>
                <a:lnTo>
                  <a:pt x="255" y="914"/>
                </a:lnTo>
                <a:close/>
                <a:moveTo>
                  <a:pt x="248" y="1168"/>
                </a:moveTo>
                <a:lnTo>
                  <a:pt x="134" y="1072"/>
                </a:lnTo>
                <a:lnTo>
                  <a:pt x="126" y="1270"/>
                </a:lnTo>
                <a:lnTo>
                  <a:pt x="248" y="1168"/>
                </a:lnTo>
                <a:close/>
                <a:moveTo>
                  <a:pt x="266" y="1213"/>
                </a:moveTo>
                <a:lnTo>
                  <a:pt x="126" y="1331"/>
                </a:lnTo>
                <a:lnTo>
                  <a:pt x="275" y="1454"/>
                </a:lnTo>
                <a:lnTo>
                  <a:pt x="266" y="1213"/>
                </a:lnTo>
                <a:close/>
                <a:moveTo>
                  <a:pt x="277" y="1516"/>
                </a:moveTo>
                <a:lnTo>
                  <a:pt x="122" y="1387"/>
                </a:lnTo>
                <a:lnTo>
                  <a:pt x="111" y="1654"/>
                </a:lnTo>
                <a:lnTo>
                  <a:pt x="277" y="1516"/>
                </a:lnTo>
                <a:close/>
                <a:moveTo>
                  <a:pt x="280" y="1573"/>
                </a:moveTo>
                <a:lnTo>
                  <a:pt x="120" y="1706"/>
                </a:lnTo>
                <a:lnTo>
                  <a:pt x="291" y="1848"/>
                </a:lnTo>
                <a:lnTo>
                  <a:pt x="280" y="1573"/>
                </a:lnTo>
                <a:close/>
                <a:moveTo>
                  <a:pt x="290" y="1906"/>
                </a:moveTo>
                <a:lnTo>
                  <a:pt x="107" y="1756"/>
                </a:lnTo>
                <a:lnTo>
                  <a:pt x="96" y="2066"/>
                </a:lnTo>
                <a:lnTo>
                  <a:pt x="290" y="1906"/>
                </a:lnTo>
                <a:close/>
              </a:path>
            </a:pathLst>
          </a:custGeom>
          <a:solidFill>
            <a:srgbClr val="1F497D"/>
          </a:solidFill>
          <a:ln>
            <a:noFill/>
          </a:ln>
          <a:effectLst>
            <a:outerShdw blurRad="50800" dist="50800" dir="5400000" algn="ctr" rotWithShape="0">
              <a:srgbClr val="1F497D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107504" y="3429000"/>
            <a:ext cx="2255426" cy="30777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400" b="1" cap="all" dirty="0" smtClean="0">
                <a:solidFill>
                  <a:schemeClr val="accent1"/>
                </a:solidFill>
                <a:latin typeface="Arial Narrow" panose="020B0606020202030204" pitchFamily="34" charset="0"/>
              </a:rPr>
              <a:t>Дополнительные  услуги:</a:t>
            </a: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3995936" y="1268760"/>
            <a:ext cx="0" cy="1872208"/>
          </a:xfrm>
          <a:prstGeom prst="line">
            <a:avLst/>
          </a:prstGeom>
          <a:ln w="19050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932040" y="3645024"/>
            <a:ext cx="339708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cap="all" dirty="0">
                <a:solidFill>
                  <a:schemeClr val="tx2"/>
                </a:solidFill>
                <a:latin typeface="Arial Narrow" panose="020B0606020202030204" pitchFamily="34" charset="0"/>
              </a:rPr>
              <a:t>Распределение потребителей по отраслям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937395" y="5805264"/>
            <a:ext cx="8208912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400" dirty="0" smtClean="0">
                <a:solidFill>
                  <a:schemeClr val="accent1"/>
                </a:solidFill>
                <a:latin typeface="Arial Narrow" panose="020B0606020202030204" pitchFamily="34" charset="0"/>
              </a:rPr>
              <a:t>Услуги связи</a:t>
            </a:r>
            <a:endParaRPr lang="ru-RU" sz="1400" dirty="0">
              <a:solidFill>
                <a:schemeClr val="accent1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27" name="Object 9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2415455"/>
              </p:ext>
            </p:extLst>
          </p:nvPr>
        </p:nvGraphicFramePr>
        <p:xfrm>
          <a:off x="4116689" y="3645024"/>
          <a:ext cx="5054734" cy="2448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22" name="Прямая соединительная линия 21"/>
          <p:cNvCxnSpPr/>
          <p:nvPr/>
        </p:nvCxnSpPr>
        <p:spPr>
          <a:xfrm>
            <a:off x="3995936" y="3429000"/>
            <a:ext cx="0" cy="2880320"/>
          </a:xfrm>
          <a:prstGeom prst="line">
            <a:avLst/>
          </a:prstGeom>
          <a:ln w="19050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3821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116632"/>
            <a:ext cx="7704856" cy="360040"/>
          </a:xfrm>
          <a:ln>
            <a:noFill/>
          </a:ln>
        </p:spPr>
        <p:txBody>
          <a:bodyPr vert="horz" lIns="0" tIns="0" rIns="0" bIns="0" rtlCol="0" anchor="b" anchorCtr="0">
            <a:noAutofit/>
          </a:bodyPr>
          <a:lstStyle/>
          <a:p>
            <a:r>
              <a:rPr lang="ru-RU" sz="1700" b="1" cap="all" dirty="0">
                <a:solidFill>
                  <a:schemeClr val="tx2"/>
                </a:solidFill>
                <a:latin typeface="Arial Narrow" panose="020B0606020202030204" pitchFamily="34" charset="0"/>
              </a:rPr>
              <a:t>Процедура технологического присоединения к электрическим сетям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714804206"/>
              </p:ext>
            </p:extLst>
          </p:nvPr>
        </p:nvGraphicFramePr>
        <p:xfrm>
          <a:off x="0" y="1700808"/>
          <a:ext cx="9144000" cy="31101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699648356"/>
              </p:ext>
            </p:extLst>
          </p:nvPr>
        </p:nvGraphicFramePr>
        <p:xfrm>
          <a:off x="0" y="4509120"/>
          <a:ext cx="9144000" cy="2170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0576" y="4581128"/>
            <a:ext cx="47788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u="sng" dirty="0" smtClean="0">
                <a:latin typeface="Arial Narrow" panose="020B0606020202030204" pitchFamily="34" charset="0"/>
              </a:rPr>
              <a:t>в т. ч. мероприятия по технологическому   присоединению</a:t>
            </a:r>
            <a:endParaRPr lang="ru-RU" sz="1600" u="sng" dirty="0">
              <a:latin typeface="Arial Narrow" panose="020B060602020203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620688"/>
            <a:ext cx="9144000" cy="923330"/>
          </a:xfrm>
          <a:prstGeom prst="rect">
            <a:avLst/>
          </a:prstGeom>
          <a:solidFill>
            <a:schemeClr val="tx2">
              <a:lumMod val="20000"/>
              <a:lumOff val="80000"/>
              <a:alpha val="37000"/>
            </a:schemeClr>
          </a:solidFill>
        </p:spPr>
        <p:txBody>
          <a:bodyPr wrap="square">
            <a:spAutoFit/>
          </a:bodyPr>
          <a:lstStyle/>
          <a:p>
            <a:pPr marL="0" lvl="1" algn="just" defTabSz="622300">
              <a:spcBef>
                <a:spcPct val="0"/>
              </a:spcBef>
              <a:defRPr/>
            </a:pPr>
            <a:r>
              <a:rPr lang="ru-RU" dirty="0" smtClean="0">
                <a:solidFill>
                  <a:schemeClr val="accent1"/>
                </a:solidFill>
                <a:latin typeface="Arial Narrow" panose="020B0606020202030204" pitchFamily="34" charset="0"/>
              </a:rPr>
              <a:t>Регламентируется:</a:t>
            </a:r>
          </a:p>
          <a:p>
            <a:pPr marL="285750" lvl="1" indent="-285750" algn="just" defTabSz="62230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ru-RU" dirty="0" smtClean="0">
                <a:solidFill>
                  <a:schemeClr val="accent1"/>
                </a:solidFill>
                <a:latin typeface="Arial Narrow" panose="020B0606020202030204" pitchFamily="34" charset="0"/>
              </a:rPr>
              <a:t>Федеральный </a:t>
            </a:r>
            <a:r>
              <a:rPr lang="ru-RU" dirty="0">
                <a:solidFill>
                  <a:schemeClr val="accent1"/>
                </a:solidFill>
                <a:latin typeface="Arial Narrow" panose="020B0606020202030204" pitchFamily="34" charset="0"/>
              </a:rPr>
              <a:t>закон от 26.03.2003 </a:t>
            </a:r>
            <a:r>
              <a:rPr lang="ru-RU" dirty="0" smtClean="0">
                <a:solidFill>
                  <a:schemeClr val="accent1"/>
                </a:solidFill>
                <a:latin typeface="Arial Narrow" panose="020B0606020202030204" pitchFamily="34" charset="0"/>
              </a:rPr>
              <a:t>№35-ФЗ </a:t>
            </a:r>
            <a:r>
              <a:rPr lang="ru-RU" dirty="0">
                <a:solidFill>
                  <a:schemeClr val="accent1"/>
                </a:solidFill>
                <a:latin typeface="Arial Narrow" panose="020B0606020202030204" pitchFamily="34" charset="0"/>
              </a:rPr>
              <a:t>«Об электроэнергетике»  </a:t>
            </a:r>
          </a:p>
          <a:p>
            <a:pPr marL="285750" lvl="1" indent="-285750" algn="just" defTabSz="62230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chemeClr val="accent1"/>
                </a:solidFill>
                <a:latin typeface="Arial Narrow" panose="020B0606020202030204" pitchFamily="34" charset="0"/>
              </a:rPr>
              <a:t>Правила ТП, утвержденные постановлением Правительства РФ от 24.12.2004 </a:t>
            </a:r>
            <a:r>
              <a:rPr lang="ru-RU" dirty="0" smtClean="0">
                <a:solidFill>
                  <a:schemeClr val="accent1"/>
                </a:solidFill>
                <a:latin typeface="Arial Narrow" panose="020B0606020202030204" pitchFamily="34" charset="0"/>
              </a:rPr>
              <a:t>№861</a:t>
            </a:r>
            <a:endParaRPr lang="ru-RU" dirty="0">
              <a:solidFill>
                <a:schemeClr val="accent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398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7484292" cy="359993"/>
          </a:xfrm>
          <a:ln>
            <a:noFill/>
          </a:ln>
        </p:spPr>
        <p:txBody>
          <a:bodyPr vert="horz" lIns="0" tIns="0" rIns="0" bIns="0" rtlCol="0" anchor="b" anchorCtr="0">
            <a:noAutofit/>
          </a:bodyPr>
          <a:lstStyle/>
          <a:p>
            <a:r>
              <a:rPr lang="ru-RU" sz="1700" b="1" cap="all" dirty="0">
                <a:solidFill>
                  <a:schemeClr val="tx2"/>
                </a:solidFill>
                <a:latin typeface="Arial Narrow" panose="020B0606020202030204" pitchFamily="34" charset="0"/>
              </a:rPr>
              <a:t>Категории клиентов услуги по </a:t>
            </a:r>
            <a:r>
              <a:rPr lang="ru-RU" sz="1700" b="1" cap="all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ТП </a:t>
            </a:r>
            <a:r>
              <a:rPr lang="ru-RU" sz="17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(</a:t>
            </a:r>
            <a:r>
              <a:rPr lang="ru-RU" sz="1700" b="1" dirty="0">
                <a:solidFill>
                  <a:schemeClr val="tx2"/>
                </a:solidFill>
                <a:latin typeface="Arial Narrow" panose="020B0606020202030204" pitchFamily="34" charset="0"/>
              </a:rPr>
              <a:t>по действующим договорам ТП в 2017 году)</a:t>
            </a:r>
          </a:p>
        </p:txBody>
      </p:sp>
      <p:graphicFrame>
        <p:nvGraphicFramePr>
          <p:cNvPr id="18" name="Диаграмма 17"/>
          <p:cNvGraphicFramePr/>
          <p:nvPr>
            <p:extLst>
              <p:ext uri="{D42A27DB-BD31-4B8C-83A1-F6EECF244321}">
                <p14:modId xmlns:p14="http://schemas.microsoft.com/office/powerpoint/2010/main" val="1609328083"/>
              </p:ext>
            </p:extLst>
          </p:nvPr>
        </p:nvGraphicFramePr>
        <p:xfrm>
          <a:off x="0" y="692696"/>
          <a:ext cx="5440249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Диаграмма 18"/>
          <p:cNvGraphicFramePr/>
          <p:nvPr>
            <p:extLst>
              <p:ext uri="{D42A27DB-BD31-4B8C-83A1-F6EECF244321}">
                <p14:modId xmlns:p14="http://schemas.microsoft.com/office/powerpoint/2010/main" val="1398173336"/>
              </p:ext>
            </p:extLst>
          </p:nvPr>
        </p:nvGraphicFramePr>
        <p:xfrm>
          <a:off x="179512" y="3501008"/>
          <a:ext cx="4407936" cy="28192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8734583"/>
              </p:ext>
            </p:extLst>
          </p:nvPr>
        </p:nvGraphicFramePr>
        <p:xfrm>
          <a:off x="4767858" y="0"/>
          <a:ext cx="4376142" cy="5760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>
          <a:xfrm flipV="1">
            <a:off x="2781300" y="938214"/>
            <a:ext cx="3340894" cy="357186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2993231" y="2659856"/>
            <a:ext cx="3283744" cy="164308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1" name="Диаграмма 3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4105514"/>
              </p:ext>
            </p:extLst>
          </p:nvPr>
        </p:nvGraphicFramePr>
        <p:xfrm>
          <a:off x="5076056" y="3429000"/>
          <a:ext cx="2736304" cy="25202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cxnSp>
        <p:nvCxnSpPr>
          <p:cNvPr id="33" name="Прямая соединительная линия 32"/>
          <p:cNvCxnSpPr/>
          <p:nvPr/>
        </p:nvCxnSpPr>
        <p:spPr>
          <a:xfrm flipV="1">
            <a:off x="3028950" y="4149081"/>
            <a:ext cx="3127226" cy="184794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2952750" y="5829300"/>
            <a:ext cx="3028950" cy="47625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Прямоугольник 45"/>
          <p:cNvSpPr/>
          <p:nvPr/>
        </p:nvSpPr>
        <p:spPr>
          <a:xfrm>
            <a:off x="6588224" y="1268760"/>
            <a:ext cx="216024" cy="21602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2</a:t>
            </a:r>
            <a:endParaRPr lang="ru-RU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6732240" y="1772816"/>
            <a:ext cx="216024" cy="21602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3</a:t>
            </a:r>
            <a:endParaRPr lang="ru-RU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6444208" y="2276872"/>
            <a:ext cx="216024" cy="21602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4</a:t>
            </a:r>
            <a:endParaRPr lang="ru-RU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5868144" y="2132856"/>
            <a:ext cx="216024" cy="21602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5</a:t>
            </a:r>
            <a:endParaRPr lang="ru-RU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5580112" y="1484784"/>
            <a:ext cx="216024" cy="21602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6</a:t>
            </a:r>
            <a:endParaRPr lang="ru-RU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5868144" y="1124744"/>
            <a:ext cx="216024" cy="21602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7</a:t>
            </a:r>
            <a:endParaRPr lang="ru-RU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6660232" y="4941168"/>
            <a:ext cx="216024" cy="21602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1</a:t>
            </a:r>
            <a:endParaRPr lang="ru-RU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5076056" y="4581128"/>
            <a:ext cx="216024" cy="21602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4</a:t>
            </a:r>
            <a:endParaRPr lang="ru-RU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5724128" y="4509120"/>
            <a:ext cx="216024" cy="21602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5</a:t>
            </a:r>
            <a:endParaRPr lang="ru-RU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6228184" y="4437112"/>
            <a:ext cx="216024" cy="21602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7</a:t>
            </a:r>
            <a:endParaRPr lang="ru-RU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5652120" y="5157192"/>
            <a:ext cx="216024" cy="21602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3</a:t>
            </a:r>
            <a:endParaRPr lang="ru-RU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6228184" y="5445224"/>
            <a:ext cx="216024" cy="21602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2</a:t>
            </a:r>
            <a:endParaRPr lang="ru-RU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5508104" y="3861048"/>
            <a:ext cx="216024" cy="21602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6</a:t>
            </a:r>
            <a:endParaRPr lang="ru-RU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7452320" y="5085184"/>
            <a:ext cx="216024" cy="21602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7</a:t>
            </a:r>
            <a:endParaRPr lang="ru-RU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7452320" y="4437112"/>
            <a:ext cx="216024" cy="21602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6</a:t>
            </a:r>
            <a:endParaRPr lang="ru-RU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7452320" y="3789040"/>
            <a:ext cx="216024" cy="21602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5</a:t>
            </a:r>
            <a:endParaRPr lang="ru-RU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7452320" y="3140968"/>
            <a:ext cx="216024" cy="21602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4</a:t>
            </a:r>
            <a:endParaRPr lang="ru-RU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7452320" y="2492896"/>
            <a:ext cx="216024" cy="21602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3</a:t>
            </a:r>
            <a:endParaRPr lang="ru-RU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7452320" y="1772816"/>
            <a:ext cx="216024" cy="21602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2</a:t>
            </a:r>
            <a:endParaRPr lang="ru-RU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7452320" y="1124744"/>
            <a:ext cx="216024" cy="21602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1</a:t>
            </a:r>
            <a:endParaRPr lang="ru-RU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708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7484292" cy="359993"/>
          </a:xfrm>
          <a:ln>
            <a:noFill/>
          </a:ln>
        </p:spPr>
        <p:txBody>
          <a:bodyPr vert="horz" lIns="0" tIns="0" rIns="0" bIns="0" rtlCol="0" anchor="b" anchorCtr="0">
            <a:noAutofit/>
          </a:bodyPr>
          <a:lstStyle/>
          <a:p>
            <a:r>
              <a:rPr lang="ru-RU" sz="1700" b="1" cap="all" dirty="0">
                <a:solidFill>
                  <a:schemeClr val="tx2"/>
                </a:solidFill>
                <a:latin typeface="Arial Narrow" panose="020B0606020202030204" pitchFamily="34" charset="0"/>
              </a:rPr>
              <a:t>Наиболее значимые реализованные проекты ТП крупных потребителей за </a:t>
            </a:r>
            <a:r>
              <a:rPr lang="en-US" sz="1700" b="1" cap="all" dirty="0">
                <a:solidFill>
                  <a:schemeClr val="tx2"/>
                </a:solidFill>
                <a:latin typeface="Arial Narrow" panose="020B0606020202030204" pitchFamily="34" charset="0"/>
              </a:rPr>
              <a:t>2015-</a:t>
            </a:r>
            <a:r>
              <a:rPr lang="ru-RU" sz="1700" b="1" cap="all" dirty="0">
                <a:solidFill>
                  <a:schemeClr val="tx2"/>
                </a:solidFill>
                <a:latin typeface="Arial Narrow" panose="020B0606020202030204" pitchFamily="34" charset="0"/>
              </a:rPr>
              <a:t>2017 год</a:t>
            </a:r>
            <a:br>
              <a:rPr lang="ru-RU" sz="1700" b="1" cap="all" dirty="0">
                <a:solidFill>
                  <a:schemeClr val="tx2"/>
                </a:solidFill>
                <a:latin typeface="Arial Narrow" panose="020B0606020202030204" pitchFamily="34" charset="0"/>
              </a:rPr>
            </a:br>
            <a:endParaRPr lang="ru-RU" sz="1700" b="1" cap="all" dirty="0">
              <a:solidFill>
                <a:schemeClr val="tx2"/>
              </a:solidFill>
              <a:latin typeface="Arial Narrow" panose="020B0606020202030204" pitchFamily="34" charset="0"/>
            </a:endParaRPr>
          </a:p>
        </p:txBody>
      </p:sp>
      <p:grpSp>
        <p:nvGrpSpPr>
          <p:cNvPr id="327" name="Группа 326"/>
          <p:cNvGrpSpPr/>
          <p:nvPr/>
        </p:nvGrpSpPr>
        <p:grpSpPr>
          <a:xfrm>
            <a:off x="2476158" y="2190439"/>
            <a:ext cx="4191385" cy="2486052"/>
            <a:chOff x="-257621" y="1104900"/>
            <a:chExt cx="9762559" cy="5258646"/>
          </a:xfrm>
        </p:grpSpPr>
        <p:grpSp>
          <p:nvGrpSpPr>
            <p:cNvPr id="328" name="Group 747"/>
            <p:cNvGrpSpPr/>
            <p:nvPr/>
          </p:nvGrpSpPr>
          <p:grpSpPr>
            <a:xfrm>
              <a:off x="363538" y="1104900"/>
              <a:ext cx="9141400" cy="5258646"/>
              <a:chOff x="887506" y="630705"/>
              <a:chExt cx="8196169" cy="5059527"/>
            </a:xfrm>
            <a:solidFill>
              <a:srgbClr val="E6E6E6"/>
            </a:solidFill>
          </p:grpSpPr>
          <p:sp>
            <p:nvSpPr>
              <p:cNvPr id="330" name="Freeform 26"/>
              <p:cNvSpPr>
                <a:spLocks/>
              </p:cNvSpPr>
              <p:nvPr>
                <p:custDataLst>
                  <p:tags r:id="rId1"/>
                </p:custDataLst>
              </p:nvPr>
            </p:nvSpPr>
            <p:spPr bwMode="auto">
              <a:xfrm>
                <a:off x="7996231" y="4501298"/>
                <a:ext cx="380767" cy="984186"/>
              </a:xfrm>
              <a:custGeom>
                <a:avLst/>
                <a:gdLst/>
                <a:ahLst/>
                <a:cxnLst>
                  <a:cxn ang="0">
                    <a:pos x="8" y="40"/>
                  </a:cxn>
                  <a:cxn ang="0">
                    <a:pos x="11" y="38"/>
                  </a:cxn>
                  <a:cxn ang="0">
                    <a:pos x="10" y="34"/>
                  </a:cxn>
                  <a:cxn ang="0">
                    <a:pos x="14" y="29"/>
                  </a:cxn>
                  <a:cxn ang="0">
                    <a:pos x="28" y="23"/>
                  </a:cxn>
                  <a:cxn ang="0">
                    <a:pos x="25" y="18"/>
                  </a:cxn>
                  <a:cxn ang="0">
                    <a:pos x="30" y="15"/>
                  </a:cxn>
                  <a:cxn ang="0">
                    <a:pos x="30" y="15"/>
                  </a:cxn>
                  <a:cxn ang="0">
                    <a:pos x="30" y="10"/>
                  </a:cxn>
                  <a:cxn ang="0">
                    <a:pos x="30" y="10"/>
                  </a:cxn>
                  <a:cxn ang="0">
                    <a:pos x="26" y="10"/>
                  </a:cxn>
                  <a:cxn ang="0">
                    <a:pos x="20" y="7"/>
                  </a:cxn>
                  <a:cxn ang="0">
                    <a:pos x="20" y="7"/>
                  </a:cxn>
                  <a:cxn ang="0">
                    <a:pos x="26" y="0"/>
                  </a:cxn>
                  <a:cxn ang="0">
                    <a:pos x="26" y="0"/>
                  </a:cxn>
                  <a:cxn ang="0">
                    <a:pos x="33" y="3"/>
                  </a:cxn>
                  <a:cxn ang="0">
                    <a:pos x="34" y="7"/>
                  </a:cxn>
                  <a:cxn ang="0">
                    <a:pos x="37" y="6"/>
                  </a:cxn>
                  <a:cxn ang="0">
                    <a:pos x="41" y="20"/>
                  </a:cxn>
                  <a:cxn ang="0">
                    <a:pos x="41" y="70"/>
                  </a:cxn>
                  <a:cxn ang="0">
                    <a:pos x="26" y="90"/>
                  </a:cxn>
                  <a:cxn ang="0">
                    <a:pos x="20" y="87"/>
                  </a:cxn>
                  <a:cxn ang="0">
                    <a:pos x="18" y="98"/>
                  </a:cxn>
                  <a:cxn ang="0">
                    <a:pos x="16" y="105"/>
                  </a:cxn>
                  <a:cxn ang="0">
                    <a:pos x="15" y="96"/>
                  </a:cxn>
                  <a:cxn ang="0">
                    <a:pos x="12" y="89"/>
                  </a:cxn>
                  <a:cxn ang="0">
                    <a:pos x="0" y="75"/>
                  </a:cxn>
                  <a:cxn ang="0">
                    <a:pos x="2" y="65"/>
                  </a:cxn>
                  <a:cxn ang="0">
                    <a:pos x="14" y="63"/>
                  </a:cxn>
                  <a:cxn ang="0">
                    <a:pos x="8" y="40"/>
                  </a:cxn>
                  <a:cxn ang="0">
                    <a:pos x="8" y="40"/>
                  </a:cxn>
                  <a:cxn ang="0">
                    <a:pos x="8" y="40"/>
                  </a:cxn>
                  <a:cxn ang="0">
                    <a:pos x="8" y="40"/>
                  </a:cxn>
                </a:cxnLst>
                <a:rect l="0" t="0" r="r" b="b"/>
                <a:pathLst>
                  <a:path w="43" h="105">
                    <a:moveTo>
                      <a:pt x="8" y="40"/>
                    </a:moveTo>
                    <a:cubicBezTo>
                      <a:pt x="9" y="40"/>
                      <a:pt x="11" y="40"/>
                      <a:pt x="11" y="38"/>
                    </a:cubicBezTo>
                    <a:cubicBezTo>
                      <a:pt x="11" y="37"/>
                      <a:pt x="10" y="36"/>
                      <a:pt x="10" y="34"/>
                    </a:cubicBezTo>
                    <a:cubicBezTo>
                      <a:pt x="10" y="32"/>
                      <a:pt x="12" y="29"/>
                      <a:pt x="14" y="29"/>
                    </a:cubicBezTo>
                    <a:cubicBezTo>
                      <a:pt x="19" y="29"/>
                      <a:pt x="28" y="29"/>
                      <a:pt x="28" y="23"/>
                    </a:cubicBezTo>
                    <a:cubicBezTo>
                      <a:pt x="28" y="21"/>
                      <a:pt x="25" y="20"/>
                      <a:pt x="25" y="18"/>
                    </a:cubicBezTo>
                    <a:cubicBezTo>
                      <a:pt x="25" y="17"/>
                      <a:pt x="29" y="17"/>
                      <a:pt x="30" y="15"/>
                    </a:cubicBezTo>
                    <a:lnTo>
                      <a:pt x="30" y="15"/>
                    </a:lnTo>
                    <a:lnTo>
                      <a:pt x="30" y="10"/>
                    </a:lnTo>
                    <a:lnTo>
                      <a:pt x="30" y="10"/>
                    </a:lnTo>
                    <a:cubicBezTo>
                      <a:pt x="28" y="8"/>
                      <a:pt x="29" y="10"/>
                      <a:pt x="26" y="10"/>
                    </a:cubicBezTo>
                    <a:cubicBezTo>
                      <a:pt x="25" y="10"/>
                      <a:pt x="20" y="7"/>
                      <a:pt x="20" y="7"/>
                    </a:cubicBezTo>
                    <a:lnTo>
                      <a:pt x="20" y="7"/>
                    </a:lnTo>
                    <a:lnTo>
                      <a:pt x="26" y="0"/>
                    </a:lnTo>
                    <a:lnTo>
                      <a:pt x="26" y="0"/>
                    </a:lnTo>
                    <a:cubicBezTo>
                      <a:pt x="27" y="0"/>
                      <a:pt x="33" y="2"/>
                      <a:pt x="33" y="3"/>
                    </a:cubicBezTo>
                    <a:cubicBezTo>
                      <a:pt x="33" y="4"/>
                      <a:pt x="32" y="7"/>
                      <a:pt x="34" y="7"/>
                    </a:cubicBezTo>
                    <a:cubicBezTo>
                      <a:pt x="35" y="7"/>
                      <a:pt x="35" y="7"/>
                      <a:pt x="37" y="6"/>
                    </a:cubicBezTo>
                    <a:cubicBezTo>
                      <a:pt x="37" y="10"/>
                      <a:pt x="39" y="14"/>
                      <a:pt x="41" y="20"/>
                    </a:cubicBezTo>
                    <a:cubicBezTo>
                      <a:pt x="41" y="39"/>
                      <a:pt x="43" y="61"/>
                      <a:pt x="41" y="70"/>
                    </a:cubicBezTo>
                    <a:cubicBezTo>
                      <a:pt x="40" y="75"/>
                      <a:pt x="35" y="90"/>
                      <a:pt x="26" y="90"/>
                    </a:cubicBezTo>
                    <a:cubicBezTo>
                      <a:pt x="22" y="90"/>
                      <a:pt x="24" y="84"/>
                      <a:pt x="20" y="87"/>
                    </a:cubicBezTo>
                    <a:cubicBezTo>
                      <a:pt x="17" y="89"/>
                      <a:pt x="18" y="91"/>
                      <a:pt x="18" y="98"/>
                    </a:cubicBezTo>
                    <a:cubicBezTo>
                      <a:pt x="12" y="101"/>
                      <a:pt x="12" y="101"/>
                      <a:pt x="16" y="105"/>
                    </a:cubicBezTo>
                    <a:cubicBezTo>
                      <a:pt x="12" y="102"/>
                      <a:pt x="9" y="99"/>
                      <a:pt x="15" y="96"/>
                    </a:cubicBezTo>
                    <a:cubicBezTo>
                      <a:pt x="15" y="94"/>
                      <a:pt x="12" y="90"/>
                      <a:pt x="12" y="89"/>
                    </a:cubicBezTo>
                    <a:cubicBezTo>
                      <a:pt x="6" y="79"/>
                      <a:pt x="4" y="79"/>
                      <a:pt x="0" y="75"/>
                    </a:cubicBezTo>
                    <a:cubicBezTo>
                      <a:pt x="0" y="75"/>
                      <a:pt x="2" y="69"/>
                      <a:pt x="2" y="65"/>
                    </a:cubicBezTo>
                    <a:cubicBezTo>
                      <a:pt x="5" y="64"/>
                      <a:pt x="11" y="64"/>
                      <a:pt x="14" y="63"/>
                    </a:cubicBezTo>
                    <a:cubicBezTo>
                      <a:pt x="13" y="53"/>
                      <a:pt x="10" y="46"/>
                      <a:pt x="8" y="40"/>
                    </a:cubicBezTo>
                    <a:lnTo>
                      <a:pt x="8" y="40"/>
                    </a:lnTo>
                    <a:lnTo>
                      <a:pt x="8" y="40"/>
                    </a:lnTo>
                    <a:lnTo>
                      <a:pt x="8" y="4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31" name="Freeform 251"/>
              <p:cNvSpPr>
                <a:spLocks/>
              </p:cNvSpPr>
              <p:nvPr>
                <p:custDataLst>
                  <p:tags r:id="rId2"/>
                </p:custDataLst>
              </p:nvPr>
            </p:nvSpPr>
            <p:spPr bwMode="auto">
              <a:xfrm>
                <a:off x="4417667" y="5270743"/>
                <a:ext cx="401742" cy="419489"/>
              </a:xfrm>
              <a:custGeom>
                <a:avLst/>
                <a:gdLst/>
                <a:ahLst/>
                <a:cxnLst>
                  <a:cxn ang="0">
                    <a:pos x="141" y="272"/>
                  </a:cxn>
                  <a:cxn ang="0">
                    <a:pos x="157" y="272"/>
                  </a:cxn>
                  <a:cxn ang="0">
                    <a:pos x="175" y="267"/>
                  </a:cxn>
                  <a:cxn ang="0">
                    <a:pos x="187" y="258"/>
                  </a:cxn>
                  <a:cxn ang="0">
                    <a:pos x="190" y="243"/>
                  </a:cxn>
                  <a:cxn ang="0">
                    <a:pos x="205" y="239"/>
                  </a:cxn>
                  <a:cxn ang="0">
                    <a:pos x="225" y="239"/>
                  </a:cxn>
                  <a:cxn ang="0">
                    <a:pos x="246" y="237"/>
                  </a:cxn>
                  <a:cxn ang="0">
                    <a:pos x="274" y="218"/>
                  </a:cxn>
                  <a:cxn ang="0">
                    <a:pos x="265" y="206"/>
                  </a:cxn>
                  <a:cxn ang="0">
                    <a:pos x="262" y="188"/>
                  </a:cxn>
                  <a:cxn ang="0">
                    <a:pos x="267" y="176"/>
                  </a:cxn>
                  <a:cxn ang="0">
                    <a:pos x="282" y="176"/>
                  </a:cxn>
                  <a:cxn ang="0">
                    <a:pos x="282" y="164"/>
                  </a:cxn>
                  <a:cxn ang="0">
                    <a:pos x="267" y="150"/>
                  </a:cxn>
                  <a:cxn ang="0">
                    <a:pos x="247" y="135"/>
                  </a:cxn>
                  <a:cxn ang="0">
                    <a:pos x="240" y="123"/>
                  </a:cxn>
                  <a:cxn ang="0">
                    <a:pos x="235" y="102"/>
                  </a:cxn>
                  <a:cxn ang="0">
                    <a:pos x="229" y="84"/>
                  </a:cxn>
                  <a:cxn ang="0">
                    <a:pos x="222" y="99"/>
                  </a:cxn>
                  <a:cxn ang="0">
                    <a:pos x="210" y="102"/>
                  </a:cxn>
                  <a:cxn ang="0">
                    <a:pos x="193" y="99"/>
                  </a:cxn>
                  <a:cxn ang="0">
                    <a:pos x="190" y="89"/>
                  </a:cxn>
                  <a:cxn ang="0">
                    <a:pos x="190" y="72"/>
                  </a:cxn>
                  <a:cxn ang="0">
                    <a:pos x="183" y="62"/>
                  </a:cxn>
                  <a:cxn ang="0">
                    <a:pos x="189" y="48"/>
                  </a:cxn>
                  <a:cxn ang="0">
                    <a:pos x="205" y="38"/>
                  </a:cxn>
                  <a:cxn ang="0">
                    <a:pos x="217" y="29"/>
                  </a:cxn>
                  <a:cxn ang="0">
                    <a:pos x="207" y="29"/>
                  </a:cxn>
                  <a:cxn ang="0">
                    <a:pos x="202" y="15"/>
                  </a:cxn>
                  <a:cxn ang="0">
                    <a:pos x="189" y="9"/>
                  </a:cxn>
                  <a:cxn ang="0">
                    <a:pos x="160" y="8"/>
                  </a:cxn>
                  <a:cxn ang="0">
                    <a:pos x="145" y="0"/>
                  </a:cxn>
                  <a:cxn ang="0">
                    <a:pos x="130" y="8"/>
                  </a:cxn>
                  <a:cxn ang="0">
                    <a:pos x="129" y="29"/>
                  </a:cxn>
                  <a:cxn ang="0">
                    <a:pos x="130" y="42"/>
                  </a:cxn>
                  <a:cxn ang="0">
                    <a:pos x="123" y="54"/>
                  </a:cxn>
                  <a:cxn ang="0">
                    <a:pos x="109" y="57"/>
                  </a:cxn>
                  <a:cxn ang="0">
                    <a:pos x="94" y="57"/>
                  </a:cxn>
                  <a:cxn ang="0">
                    <a:pos x="76" y="62"/>
                  </a:cxn>
                  <a:cxn ang="0">
                    <a:pos x="61" y="74"/>
                  </a:cxn>
                  <a:cxn ang="0">
                    <a:pos x="48" y="83"/>
                  </a:cxn>
                  <a:cxn ang="0">
                    <a:pos x="33" y="89"/>
                  </a:cxn>
                  <a:cxn ang="0">
                    <a:pos x="13" y="90"/>
                  </a:cxn>
                  <a:cxn ang="0">
                    <a:pos x="3" y="99"/>
                  </a:cxn>
                  <a:cxn ang="0">
                    <a:pos x="6" y="117"/>
                  </a:cxn>
                  <a:cxn ang="0">
                    <a:pos x="16" y="132"/>
                  </a:cxn>
                  <a:cxn ang="0">
                    <a:pos x="0" y="150"/>
                  </a:cxn>
                  <a:cxn ang="0">
                    <a:pos x="1" y="165"/>
                  </a:cxn>
                  <a:cxn ang="0">
                    <a:pos x="10" y="182"/>
                  </a:cxn>
                  <a:cxn ang="0">
                    <a:pos x="25" y="185"/>
                  </a:cxn>
                  <a:cxn ang="0">
                    <a:pos x="34" y="191"/>
                  </a:cxn>
                  <a:cxn ang="0">
                    <a:pos x="37" y="212"/>
                  </a:cxn>
                  <a:cxn ang="0">
                    <a:pos x="40" y="227"/>
                  </a:cxn>
                  <a:cxn ang="0">
                    <a:pos x="58" y="234"/>
                  </a:cxn>
                  <a:cxn ang="0">
                    <a:pos x="73" y="236"/>
                  </a:cxn>
                  <a:cxn ang="0">
                    <a:pos x="82" y="243"/>
                  </a:cxn>
                  <a:cxn ang="0">
                    <a:pos x="90" y="246"/>
                  </a:cxn>
                  <a:cxn ang="0">
                    <a:pos x="100" y="242"/>
                  </a:cxn>
                  <a:cxn ang="0">
                    <a:pos x="114" y="227"/>
                  </a:cxn>
                  <a:cxn ang="0">
                    <a:pos x="124" y="225"/>
                  </a:cxn>
                  <a:cxn ang="0">
                    <a:pos x="129" y="252"/>
                  </a:cxn>
                  <a:cxn ang="0">
                    <a:pos x="141" y="272"/>
                  </a:cxn>
                </a:cxnLst>
                <a:rect l="0" t="0" r="r" b="b"/>
                <a:pathLst>
                  <a:path w="282" h="272">
                    <a:moveTo>
                      <a:pt x="141" y="272"/>
                    </a:moveTo>
                    <a:lnTo>
                      <a:pt x="157" y="272"/>
                    </a:lnTo>
                    <a:lnTo>
                      <a:pt x="175" y="267"/>
                    </a:lnTo>
                    <a:lnTo>
                      <a:pt x="187" y="258"/>
                    </a:lnTo>
                    <a:lnTo>
                      <a:pt x="190" y="243"/>
                    </a:lnTo>
                    <a:lnTo>
                      <a:pt x="205" y="239"/>
                    </a:lnTo>
                    <a:lnTo>
                      <a:pt x="225" y="239"/>
                    </a:lnTo>
                    <a:lnTo>
                      <a:pt x="246" y="237"/>
                    </a:lnTo>
                    <a:lnTo>
                      <a:pt x="274" y="218"/>
                    </a:lnTo>
                    <a:lnTo>
                      <a:pt x="265" y="206"/>
                    </a:lnTo>
                    <a:lnTo>
                      <a:pt x="262" y="188"/>
                    </a:lnTo>
                    <a:lnTo>
                      <a:pt x="267" y="176"/>
                    </a:lnTo>
                    <a:cubicBezTo>
                      <a:pt x="272" y="176"/>
                      <a:pt x="277" y="176"/>
                      <a:pt x="282" y="176"/>
                    </a:cubicBezTo>
                    <a:lnTo>
                      <a:pt x="282" y="164"/>
                    </a:lnTo>
                    <a:lnTo>
                      <a:pt x="267" y="150"/>
                    </a:lnTo>
                    <a:lnTo>
                      <a:pt x="247" y="135"/>
                    </a:lnTo>
                    <a:lnTo>
                      <a:pt x="240" y="123"/>
                    </a:lnTo>
                    <a:lnTo>
                      <a:pt x="235" y="102"/>
                    </a:lnTo>
                    <a:lnTo>
                      <a:pt x="229" y="84"/>
                    </a:lnTo>
                    <a:lnTo>
                      <a:pt x="222" y="99"/>
                    </a:lnTo>
                    <a:lnTo>
                      <a:pt x="210" y="102"/>
                    </a:lnTo>
                    <a:lnTo>
                      <a:pt x="193" y="99"/>
                    </a:lnTo>
                    <a:lnTo>
                      <a:pt x="190" y="89"/>
                    </a:lnTo>
                    <a:lnTo>
                      <a:pt x="190" y="72"/>
                    </a:lnTo>
                    <a:lnTo>
                      <a:pt x="183" y="62"/>
                    </a:lnTo>
                    <a:lnTo>
                      <a:pt x="189" y="48"/>
                    </a:lnTo>
                    <a:lnTo>
                      <a:pt x="205" y="38"/>
                    </a:lnTo>
                    <a:lnTo>
                      <a:pt x="217" y="29"/>
                    </a:lnTo>
                    <a:lnTo>
                      <a:pt x="207" y="29"/>
                    </a:lnTo>
                    <a:lnTo>
                      <a:pt x="202" y="15"/>
                    </a:lnTo>
                    <a:lnTo>
                      <a:pt x="189" y="9"/>
                    </a:lnTo>
                    <a:lnTo>
                      <a:pt x="160" y="8"/>
                    </a:lnTo>
                    <a:lnTo>
                      <a:pt x="145" y="0"/>
                    </a:lnTo>
                    <a:lnTo>
                      <a:pt x="130" y="8"/>
                    </a:lnTo>
                    <a:lnTo>
                      <a:pt x="129" y="29"/>
                    </a:lnTo>
                    <a:lnTo>
                      <a:pt x="130" y="42"/>
                    </a:lnTo>
                    <a:lnTo>
                      <a:pt x="123" y="54"/>
                    </a:lnTo>
                    <a:lnTo>
                      <a:pt x="109" y="57"/>
                    </a:lnTo>
                    <a:lnTo>
                      <a:pt x="94" y="57"/>
                    </a:lnTo>
                    <a:lnTo>
                      <a:pt x="76" y="62"/>
                    </a:lnTo>
                    <a:lnTo>
                      <a:pt x="61" y="74"/>
                    </a:lnTo>
                    <a:lnTo>
                      <a:pt x="48" y="83"/>
                    </a:lnTo>
                    <a:lnTo>
                      <a:pt x="33" y="89"/>
                    </a:lnTo>
                    <a:lnTo>
                      <a:pt x="13" y="90"/>
                    </a:lnTo>
                    <a:lnTo>
                      <a:pt x="3" y="99"/>
                    </a:lnTo>
                    <a:lnTo>
                      <a:pt x="6" y="117"/>
                    </a:lnTo>
                    <a:lnTo>
                      <a:pt x="16" y="132"/>
                    </a:lnTo>
                    <a:lnTo>
                      <a:pt x="0" y="150"/>
                    </a:lnTo>
                    <a:lnTo>
                      <a:pt x="1" y="165"/>
                    </a:lnTo>
                    <a:lnTo>
                      <a:pt x="10" y="182"/>
                    </a:lnTo>
                    <a:lnTo>
                      <a:pt x="25" y="185"/>
                    </a:lnTo>
                    <a:lnTo>
                      <a:pt x="34" y="191"/>
                    </a:lnTo>
                    <a:lnTo>
                      <a:pt x="37" y="212"/>
                    </a:lnTo>
                    <a:lnTo>
                      <a:pt x="40" y="227"/>
                    </a:lnTo>
                    <a:lnTo>
                      <a:pt x="58" y="234"/>
                    </a:lnTo>
                    <a:lnTo>
                      <a:pt x="73" y="236"/>
                    </a:lnTo>
                    <a:lnTo>
                      <a:pt x="82" y="243"/>
                    </a:lnTo>
                    <a:lnTo>
                      <a:pt x="90" y="246"/>
                    </a:lnTo>
                    <a:lnTo>
                      <a:pt x="100" y="242"/>
                    </a:lnTo>
                    <a:lnTo>
                      <a:pt x="114" y="227"/>
                    </a:lnTo>
                    <a:lnTo>
                      <a:pt x="124" y="225"/>
                    </a:lnTo>
                    <a:lnTo>
                      <a:pt x="129" y="252"/>
                    </a:lnTo>
                    <a:lnTo>
                      <a:pt x="141" y="272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  <p:txBody>
              <a:bodyPr wrap="none" anchor="ctr"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32" name="Freeform 254"/>
              <p:cNvSpPr>
                <a:spLocks/>
              </p:cNvSpPr>
              <p:nvPr>
                <p:custDataLst>
                  <p:tags r:id="rId3"/>
                </p:custDataLst>
              </p:nvPr>
            </p:nvSpPr>
            <p:spPr bwMode="auto">
              <a:xfrm>
                <a:off x="4750031" y="5111171"/>
                <a:ext cx="726039" cy="488866"/>
              </a:xfrm>
              <a:custGeom>
                <a:avLst/>
                <a:gdLst/>
                <a:ahLst/>
                <a:cxnLst>
                  <a:cxn ang="0">
                    <a:pos x="7" y="52"/>
                  </a:cxn>
                  <a:cxn ang="0">
                    <a:pos x="24" y="41"/>
                  </a:cxn>
                  <a:cxn ang="0">
                    <a:pos x="45" y="45"/>
                  </a:cxn>
                  <a:cxn ang="0">
                    <a:pos x="60" y="50"/>
                  </a:cxn>
                  <a:cxn ang="0">
                    <a:pos x="78" y="41"/>
                  </a:cxn>
                  <a:cxn ang="0">
                    <a:pos x="73" y="34"/>
                  </a:cxn>
                  <a:cxn ang="0">
                    <a:pos x="80" y="19"/>
                  </a:cxn>
                  <a:cxn ang="0">
                    <a:pos x="77" y="15"/>
                  </a:cxn>
                  <a:cxn ang="0">
                    <a:pos x="78" y="13"/>
                  </a:cxn>
                  <a:cxn ang="0">
                    <a:pos x="78" y="9"/>
                  </a:cxn>
                  <a:cxn ang="0">
                    <a:pos x="82" y="7"/>
                  </a:cxn>
                  <a:cxn ang="0">
                    <a:pos x="78" y="6"/>
                  </a:cxn>
                  <a:cxn ang="0">
                    <a:pos x="75" y="7"/>
                  </a:cxn>
                  <a:cxn ang="0">
                    <a:pos x="66" y="3"/>
                  </a:cxn>
                  <a:cxn ang="0">
                    <a:pos x="62" y="0"/>
                  </a:cxn>
                  <a:cxn ang="0">
                    <a:pos x="59" y="1"/>
                  </a:cxn>
                  <a:cxn ang="0">
                    <a:pos x="59" y="3"/>
                  </a:cxn>
                  <a:cxn ang="0">
                    <a:pos x="46" y="6"/>
                  </a:cxn>
                  <a:cxn ang="0">
                    <a:pos x="44" y="11"/>
                  </a:cxn>
                  <a:cxn ang="0">
                    <a:pos x="42" y="13"/>
                  </a:cxn>
                  <a:cxn ang="0">
                    <a:pos x="26" y="27"/>
                  </a:cxn>
                  <a:cxn ang="0">
                    <a:pos x="22" y="26"/>
                  </a:cxn>
                  <a:cxn ang="0">
                    <a:pos x="22" y="26"/>
                  </a:cxn>
                  <a:cxn ang="0">
                    <a:pos x="17" y="26"/>
                  </a:cxn>
                  <a:cxn ang="0">
                    <a:pos x="17" y="26"/>
                  </a:cxn>
                  <a:cxn ang="0">
                    <a:pos x="14" y="23"/>
                  </a:cxn>
                  <a:cxn ang="0">
                    <a:pos x="11" y="23"/>
                  </a:cxn>
                  <a:cxn ang="0">
                    <a:pos x="10" y="26"/>
                  </a:cxn>
                  <a:cxn ang="0">
                    <a:pos x="2" y="30"/>
                  </a:cxn>
                  <a:cxn ang="0">
                    <a:pos x="2" y="30"/>
                  </a:cxn>
                  <a:cxn ang="0">
                    <a:pos x="0" y="30"/>
                  </a:cxn>
                  <a:cxn ang="0">
                    <a:pos x="0" y="31"/>
                  </a:cxn>
                  <a:cxn ang="0">
                    <a:pos x="0" y="31"/>
                  </a:cxn>
                  <a:cxn ang="0">
                    <a:pos x="1" y="36"/>
                  </a:cxn>
                  <a:cxn ang="0">
                    <a:pos x="8" y="45"/>
                  </a:cxn>
                  <a:cxn ang="0">
                    <a:pos x="8" y="45"/>
                  </a:cxn>
                  <a:cxn ang="0">
                    <a:pos x="6" y="45"/>
                  </a:cxn>
                  <a:cxn ang="0">
                    <a:pos x="6" y="45"/>
                  </a:cxn>
                  <a:cxn ang="0">
                    <a:pos x="5" y="48"/>
                  </a:cxn>
                  <a:cxn ang="0">
                    <a:pos x="7" y="52"/>
                  </a:cxn>
                  <a:cxn ang="0">
                    <a:pos x="7" y="52"/>
                  </a:cxn>
                  <a:cxn ang="0">
                    <a:pos x="7" y="52"/>
                  </a:cxn>
                  <a:cxn ang="0">
                    <a:pos x="7" y="52"/>
                  </a:cxn>
                </a:cxnLst>
                <a:rect l="0" t="0" r="r" b="b"/>
                <a:pathLst>
                  <a:path w="82" h="52">
                    <a:moveTo>
                      <a:pt x="7" y="52"/>
                    </a:moveTo>
                    <a:cubicBezTo>
                      <a:pt x="13" y="48"/>
                      <a:pt x="18" y="43"/>
                      <a:pt x="24" y="41"/>
                    </a:cubicBezTo>
                    <a:cubicBezTo>
                      <a:pt x="31" y="39"/>
                      <a:pt x="46" y="41"/>
                      <a:pt x="45" y="45"/>
                    </a:cubicBezTo>
                    <a:cubicBezTo>
                      <a:pt x="44" y="50"/>
                      <a:pt x="53" y="50"/>
                      <a:pt x="60" y="50"/>
                    </a:cubicBezTo>
                    <a:cubicBezTo>
                      <a:pt x="72" y="50"/>
                      <a:pt x="78" y="49"/>
                      <a:pt x="78" y="41"/>
                    </a:cubicBezTo>
                    <a:cubicBezTo>
                      <a:pt x="78" y="39"/>
                      <a:pt x="73" y="37"/>
                      <a:pt x="73" y="34"/>
                    </a:cubicBezTo>
                    <a:cubicBezTo>
                      <a:pt x="73" y="28"/>
                      <a:pt x="79" y="23"/>
                      <a:pt x="80" y="19"/>
                    </a:cubicBezTo>
                    <a:cubicBezTo>
                      <a:pt x="80" y="19"/>
                      <a:pt x="77" y="17"/>
                      <a:pt x="77" y="15"/>
                    </a:cubicBezTo>
                    <a:cubicBezTo>
                      <a:pt x="77" y="14"/>
                      <a:pt x="78" y="13"/>
                      <a:pt x="78" y="13"/>
                    </a:cubicBezTo>
                    <a:cubicBezTo>
                      <a:pt x="79" y="12"/>
                      <a:pt x="78" y="11"/>
                      <a:pt x="78" y="9"/>
                    </a:cubicBezTo>
                    <a:cubicBezTo>
                      <a:pt x="80" y="10"/>
                      <a:pt x="81" y="9"/>
                      <a:pt x="82" y="7"/>
                    </a:cubicBezTo>
                    <a:cubicBezTo>
                      <a:pt x="81" y="7"/>
                      <a:pt x="79" y="7"/>
                      <a:pt x="78" y="6"/>
                    </a:cubicBezTo>
                    <a:cubicBezTo>
                      <a:pt x="77" y="6"/>
                      <a:pt x="77" y="7"/>
                      <a:pt x="75" y="7"/>
                    </a:cubicBezTo>
                    <a:cubicBezTo>
                      <a:pt x="72" y="7"/>
                      <a:pt x="69" y="5"/>
                      <a:pt x="66" y="3"/>
                    </a:cubicBezTo>
                    <a:cubicBezTo>
                      <a:pt x="64" y="2"/>
                      <a:pt x="65" y="0"/>
                      <a:pt x="62" y="0"/>
                    </a:cubicBezTo>
                    <a:cubicBezTo>
                      <a:pt x="61" y="0"/>
                      <a:pt x="60" y="1"/>
                      <a:pt x="59" y="1"/>
                    </a:cubicBezTo>
                    <a:cubicBezTo>
                      <a:pt x="60" y="1"/>
                      <a:pt x="59" y="2"/>
                      <a:pt x="59" y="3"/>
                    </a:cubicBezTo>
                    <a:cubicBezTo>
                      <a:pt x="56" y="3"/>
                      <a:pt x="49" y="4"/>
                      <a:pt x="46" y="6"/>
                    </a:cubicBezTo>
                    <a:cubicBezTo>
                      <a:pt x="45" y="7"/>
                      <a:pt x="45" y="10"/>
                      <a:pt x="44" y="11"/>
                    </a:cubicBezTo>
                    <a:cubicBezTo>
                      <a:pt x="44" y="12"/>
                      <a:pt x="42" y="12"/>
                      <a:pt x="42" y="13"/>
                    </a:cubicBezTo>
                    <a:cubicBezTo>
                      <a:pt x="39" y="19"/>
                      <a:pt x="35" y="27"/>
                      <a:pt x="26" y="27"/>
                    </a:cubicBezTo>
                    <a:cubicBezTo>
                      <a:pt x="24" y="27"/>
                      <a:pt x="23" y="27"/>
                      <a:pt x="22" y="26"/>
                    </a:cubicBezTo>
                    <a:lnTo>
                      <a:pt x="22" y="26"/>
                    </a:lnTo>
                    <a:lnTo>
                      <a:pt x="17" y="26"/>
                    </a:lnTo>
                    <a:lnTo>
                      <a:pt x="17" y="26"/>
                    </a:lnTo>
                    <a:cubicBezTo>
                      <a:pt x="16" y="25"/>
                      <a:pt x="14" y="23"/>
                      <a:pt x="14" y="23"/>
                    </a:cubicBezTo>
                    <a:cubicBezTo>
                      <a:pt x="12" y="23"/>
                      <a:pt x="12" y="22"/>
                      <a:pt x="11" y="23"/>
                    </a:cubicBezTo>
                    <a:cubicBezTo>
                      <a:pt x="10" y="24"/>
                      <a:pt x="11" y="25"/>
                      <a:pt x="10" y="26"/>
                    </a:cubicBezTo>
                    <a:cubicBezTo>
                      <a:pt x="10" y="29"/>
                      <a:pt x="5" y="31"/>
                      <a:pt x="2" y="30"/>
                    </a:cubicBezTo>
                    <a:lnTo>
                      <a:pt x="2" y="30"/>
                    </a:lnTo>
                    <a:lnTo>
                      <a:pt x="0" y="30"/>
                    </a:lnTo>
                    <a:lnTo>
                      <a:pt x="0" y="31"/>
                    </a:lnTo>
                    <a:lnTo>
                      <a:pt x="0" y="31"/>
                    </a:lnTo>
                    <a:cubicBezTo>
                      <a:pt x="0" y="32"/>
                      <a:pt x="1" y="34"/>
                      <a:pt x="1" y="36"/>
                    </a:cubicBezTo>
                    <a:cubicBezTo>
                      <a:pt x="2" y="40"/>
                      <a:pt x="8" y="41"/>
                      <a:pt x="8" y="45"/>
                    </a:cubicBezTo>
                    <a:lnTo>
                      <a:pt x="8" y="45"/>
                    </a:lnTo>
                    <a:lnTo>
                      <a:pt x="6" y="45"/>
                    </a:lnTo>
                    <a:lnTo>
                      <a:pt x="6" y="45"/>
                    </a:lnTo>
                    <a:cubicBezTo>
                      <a:pt x="5" y="45"/>
                      <a:pt x="5" y="47"/>
                      <a:pt x="5" y="48"/>
                    </a:cubicBezTo>
                    <a:cubicBezTo>
                      <a:pt x="5" y="49"/>
                      <a:pt x="6" y="51"/>
                      <a:pt x="7" y="52"/>
                    </a:cubicBezTo>
                    <a:lnTo>
                      <a:pt x="7" y="52"/>
                    </a:lnTo>
                    <a:lnTo>
                      <a:pt x="7" y="52"/>
                    </a:lnTo>
                    <a:lnTo>
                      <a:pt x="7" y="52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33" name="Freeform 12"/>
              <p:cNvSpPr>
                <a:spLocks/>
              </p:cNvSpPr>
              <p:nvPr>
                <p:custDataLst>
                  <p:tags r:id="rId4"/>
                </p:custDataLst>
              </p:nvPr>
            </p:nvSpPr>
            <p:spPr bwMode="auto">
              <a:xfrm>
                <a:off x="1266660" y="5017592"/>
                <a:ext cx="256533" cy="495319"/>
              </a:xfrm>
              <a:custGeom>
                <a:avLst/>
                <a:gdLst/>
                <a:ahLst/>
                <a:cxnLst>
                  <a:cxn ang="0">
                    <a:pos x="28" y="9"/>
                  </a:cxn>
                  <a:cxn ang="0">
                    <a:pos x="26" y="11"/>
                  </a:cxn>
                  <a:cxn ang="0">
                    <a:pos x="26" y="19"/>
                  </a:cxn>
                  <a:cxn ang="0">
                    <a:pos x="22" y="28"/>
                  </a:cxn>
                  <a:cxn ang="0">
                    <a:pos x="20" y="43"/>
                  </a:cxn>
                  <a:cxn ang="0">
                    <a:pos x="20" y="51"/>
                  </a:cxn>
                  <a:cxn ang="0">
                    <a:pos x="17" y="52"/>
                  </a:cxn>
                  <a:cxn ang="0">
                    <a:pos x="13" y="52"/>
                  </a:cxn>
                  <a:cxn ang="0">
                    <a:pos x="9" y="53"/>
                  </a:cxn>
                  <a:cxn ang="0">
                    <a:pos x="5" y="50"/>
                  </a:cxn>
                  <a:cxn ang="0">
                    <a:pos x="5" y="50"/>
                  </a:cxn>
                  <a:cxn ang="0">
                    <a:pos x="5" y="43"/>
                  </a:cxn>
                  <a:cxn ang="0">
                    <a:pos x="5" y="43"/>
                  </a:cxn>
                  <a:cxn ang="0">
                    <a:pos x="3" y="36"/>
                  </a:cxn>
                  <a:cxn ang="0">
                    <a:pos x="0" y="31"/>
                  </a:cxn>
                  <a:cxn ang="0">
                    <a:pos x="7" y="25"/>
                  </a:cxn>
                  <a:cxn ang="0">
                    <a:pos x="11" y="27"/>
                  </a:cxn>
                  <a:cxn ang="0">
                    <a:pos x="14" y="21"/>
                  </a:cxn>
                  <a:cxn ang="0">
                    <a:pos x="17" y="18"/>
                  </a:cxn>
                  <a:cxn ang="0">
                    <a:pos x="19" y="15"/>
                  </a:cxn>
                  <a:cxn ang="0">
                    <a:pos x="12" y="10"/>
                  </a:cxn>
                  <a:cxn ang="0">
                    <a:pos x="12" y="5"/>
                  </a:cxn>
                  <a:cxn ang="0">
                    <a:pos x="14" y="4"/>
                  </a:cxn>
                  <a:cxn ang="0">
                    <a:pos x="14" y="4"/>
                  </a:cxn>
                  <a:cxn ang="0">
                    <a:pos x="13" y="1"/>
                  </a:cxn>
                  <a:cxn ang="0">
                    <a:pos x="13" y="1"/>
                  </a:cxn>
                  <a:cxn ang="0">
                    <a:pos x="22" y="0"/>
                  </a:cxn>
                  <a:cxn ang="0">
                    <a:pos x="27" y="5"/>
                  </a:cxn>
                  <a:cxn ang="0">
                    <a:pos x="28" y="9"/>
                  </a:cxn>
                  <a:cxn ang="0">
                    <a:pos x="28" y="9"/>
                  </a:cxn>
                  <a:cxn ang="0">
                    <a:pos x="28" y="9"/>
                  </a:cxn>
                  <a:cxn ang="0">
                    <a:pos x="28" y="9"/>
                  </a:cxn>
                </a:cxnLst>
                <a:rect l="0" t="0" r="r" b="b"/>
                <a:pathLst>
                  <a:path w="29" h="53">
                    <a:moveTo>
                      <a:pt x="28" y="9"/>
                    </a:moveTo>
                    <a:cubicBezTo>
                      <a:pt x="27" y="9"/>
                      <a:pt x="26" y="10"/>
                      <a:pt x="26" y="11"/>
                    </a:cubicBezTo>
                    <a:cubicBezTo>
                      <a:pt x="24" y="13"/>
                      <a:pt x="24" y="16"/>
                      <a:pt x="26" y="19"/>
                    </a:cubicBezTo>
                    <a:cubicBezTo>
                      <a:pt x="29" y="23"/>
                      <a:pt x="22" y="26"/>
                      <a:pt x="22" y="28"/>
                    </a:cubicBezTo>
                    <a:cubicBezTo>
                      <a:pt x="16" y="33"/>
                      <a:pt x="21" y="38"/>
                      <a:pt x="20" y="43"/>
                    </a:cubicBezTo>
                    <a:cubicBezTo>
                      <a:pt x="20" y="46"/>
                      <a:pt x="20" y="48"/>
                      <a:pt x="20" y="51"/>
                    </a:cubicBezTo>
                    <a:cubicBezTo>
                      <a:pt x="19" y="52"/>
                      <a:pt x="18" y="52"/>
                      <a:pt x="17" y="52"/>
                    </a:cubicBezTo>
                    <a:cubicBezTo>
                      <a:pt x="16" y="52"/>
                      <a:pt x="15" y="52"/>
                      <a:pt x="13" y="52"/>
                    </a:cubicBezTo>
                    <a:cubicBezTo>
                      <a:pt x="12" y="52"/>
                      <a:pt x="11" y="53"/>
                      <a:pt x="9" y="53"/>
                    </a:cubicBezTo>
                    <a:cubicBezTo>
                      <a:pt x="7" y="53"/>
                      <a:pt x="6" y="51"/>
                      <a:pt x="5" y="50"/>
                    </a:cubicBezTo>
                    <a:lnTo>
                      <a:pt x="5" y="50"/>
                    </a:lnTo>
                    <a:lnTo>
                      <a:pt x="5" y="43"/>
                    </a:lnTo>
                    <a:lnTo>
                      <a:pt x="5" y="43"/>
                    </a:lnTo>
                    <a:cubicBezTo>
                      <a:pt x="4" y="41"/>
                      <a:pt x="4" y="39"/>
                      <a:pt x="3" y="36"/>
                    </a:cubicBezTo>
                    <a:cubicBezTo>
                      <a:pt x="2" y="34"/>
                      <a:pt x="0" y="35"/>
                      <a:pt x="0" y="31"/>
                    </a:cubicBezTo>
                    <a:cubicBezTo>
                      <a:pt x="0" y="27"/>
                      <a:pt x="4" y="25"/>
                      <a:pt x="7" y="25"/>
                    </a:cubicBezTo>
                    <a:cubicBezTo>
                      <a:pt x="8" y="25"/>
                      <a:pt x="9" y="27"/>
                      <a:pt x="11" y="27"/>
                    </a:cubicBezTo>
                    <a:cubicBezTo>
                      <a:pt x="13" y="27"/>
                      <a:pt x="13" y="23"/>
                      <a:pt x="14" y="21"/>
                    </a:cubicBezTo>
                    <a:cubicBezTo>
                      <a:pt x="14" y="21"/>
                      <a:pt x="17" y="18"/>
                      <a:pt x="17" y="18"/>
                    </a:cubicBezTo>
                    <a:cubicBezTo>
                      <a:pt x="18" y="17"/>
                      <a:pt x="21" y="15"/>
                      <a:pt x="19" y="15"/>
                    </a:cubicBezTo>
                    <a:cubicBezTo>
                      <a:pt x="15" y="15"/>
                      <a:pt x="14" y="13"/>
                      <a:pt x="12" y="10"/>
                    </a:cubicBezTo>
                    <a:cubicBezTo>
                      <a:pt x="11" y="7"/>
                      <a:pt x="12" y="8"/>
                      <a:pt x="12" y="5"/>
                    </a:cubicBezTo>
                    <a:cubicBezTo>
                      <a:pt x="12" y="5"/>
                      <a:pt x="13" y="5"/>
                      <a:pt x="14" y="4"/>
                    </a:cubicBezTo>
                    <a:lnTo>
                      <a:pt x="14" y="4"/>
                    </a:lnTo>
                    <a:lnTo>
                      <a:pt x="13" y="1"/>
                    </a:lnTo>
                    <a:lnTo>
                      <a:pt x="13" y="1"/>
                    </a:lnTo>
                    <a:cubicBezTo>
                      <a:pt x="17" y="1"/>
                      <a:pt x="19" y="1"/>
                      <a:pt x="22" y="0"/>
                    </a:cubicBezTo>
                    <a:cubicBezTo>
                      <a:pt x="22" y="2"/>
                      <a:pt x="25" y="3"/>
                      <a:pt x="27" y="5"/>
                    </a:cubicBezTo>
                    <a:cubicBezTo>
                      <a:pt x="28" y="6"/>
                      <a:pt x="28" y="8"/>
                      <a:pt x="28" y="9"/>
                    </a:cubicBezTo>
                    <a:lnTo>
                      <a:pt x="28" y="9"/>
                    </a:lnTo>
                    <a:lnTo>
                      <a:pt x="28" y="9"/>
                    </a:lnTo>
                    <a:lnTo>
                      <a:pt x="28" y="9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34" name="Freeform 13"/>
              <p:cNvSpPr>
                <a:spLocks/>
              </p:cNvSpPr>
              <p:nvPr>
                <p:custDataLst>
                  <p:tags r:id="rId5"/>
                </p:custDataLst>
              </p:nvPr>
            </p:nvSpPr>
            <p:spPr bwMode="auto">
              <a:xfrm>
                <a:off x="4382172" y="2089236"/>
                <a:ext cx="1350432" cy="3330097"/>
              </a:xfrm>
              <a:custGeom>
                <a:avLst/>
                <a:gdLst/>
                <a:ahLst/>
                <a:cxnLst>
                  <a:cxn ang="0">
                    <a:pos x="39" y="317"/>
                  </a:cxn>
                  <a:cxn ang="0">
                    <a:pos x="45" y="338"/>
                  </a:cxn>
                  <a:cxn ang="0">
                    <a:pos x="35" y="352"/>
                  </a:cxn>
                  <a:cxn ang="0">
                    <a:pos x="41" y="354"/>
                  </a:cxn>
                  <a:cxn ang="0">
                    <a:pos x="44" y="353"/>
                  </a:cxn>
                  <a:cxn ang="0">
                    <a:pos x="59" y="349"/>
                  </a:cxn>
                  <a:cxn ang="0">
                    <a:pos x="68" y="350"/>
                  </a:cxn>
                  <a:cxn ang="0">
                    <a:pos x="101" y="326"/>
                  </a:cxn>
                  <a:cxn ang="0">
                    <a:pos x="97" y="313"/>
                  </a:cxn>
                  <a:cxn ang="0">
                    <a:pos x="100" y="298"/>
                  </a:cxn>
                  <a:cxn ang="0">
                    <a:pos x="108" y="270"/>
                  </a:cxn>
                  <a:cxn ang="0">
                    <a:pos x="126" y="268"/>
                  </a:cxn>
                  <a:cxn ang="0">
                    <a:pos x="135" y="253"/>
                  </a:cxn>
                  <a:cxn ang="0">
                    <a:pos x="138" y="246"/>
                  </a:cxn>
                  <a:cxn ang="0">
                    <a:pos x="150" y="248"/>
                  </a:cxn>
                  <a:cxn ang="0">
                    <a:pos x="151" y="234"/>
                  </a:cxn>
                  <a:cxn ang="0">
                    <a:pos x="144" y="230"/>
                  </a:cxn>
                  <a:cxn ang="0">
                    <a:pos x="146" y="214"/>
                  </a:cxn>
                  <a:cxn ang="0">
                    <a:pos x="150" y="200"/>
                  </a:cxn>
                  <a:cxn ang="0">
                    <a:pos x="153" y="179"/>
                  </a:cxn>
                  <a:cxn ang="0">
                    <a:pos x="153" y="178"/>
                  </a:cxn>
                  <a:cxn ang="0">
                    <a:pos x="139" y="169"/>
                  </a:cxn>
                  <a:cxn ang="0">
                    <a:pos x="131" y="145"/>
                  </a:cxn>
                  <a:cxn ang="0">
                    <a:pos x="139" y="102"/>
                  </a:cxn>
                  <a:cxn ang="0">
                    <a:pos x="141" y="87"/>
                  </a:cxn>
                  <a:cxn ang="0">
                    <a:pos x="133" y="63"/>
                  </a:cxn>
                  <a:cxn ang="0">
                    <a:pos x="131" y="48"/>
                  </a:cxn>
                  <a:cxn ang="0">
                    <a:pos x="127" y="54"/>
                  </a:cxn>
                  <a:cxn ang="0">
                    <a:pos x="110" y="11"/>
                  </a:cxn>
                  <a:cxn ang="0">
                    <a:pos x="91" y="2"/>
                  </a:cxn>
                  <a:cxn ang="0">
                    <a:pos x="78" y="25"/>
                  </a:cxn>
                  <a:cxn ang="0">
                    <a:pos x="61" y="32"/>
                  </a:cxn>
                  <a:cxn ang="0">
                    <a:pos x="19" y="60"/>
                  </a:cxn>
                  <a:cxn ang="0">
                    <a:pos x="20" y="95"/>
                  </a:cxn>
                  <a:cxn ang="0">
                    <a:pos x="18" y="93"/>
                  </a:cxn>
                  <a:cxn ang="0">
                    <a:pos x="3" y="79"/>
                  </a:cxn>
                  <a:cxn ang="0">
                    <a:pos x="0" y="113"/>
                  </a:cxn>
                  <a:cxn ang="0">
                    <a:pos x="14" y="131"/>
                  </a:cxn>
                  <a:cxn ang="0">
                    <a:pos x="15" y="133"/>
                  </a:cxn>
                  <a:cxn ang="0">
                    <a:pos x="12" y="150"/>
                  </a:cxn>
                  <a:cxn ang="0">
                    <a:pos x="20" y="169"/>
                  </a:cxn>
                  <a:cxn ang="0">
                    <a:pos x="27" y="182"/>
                  </a:cxn>
                  <a:cxn ang="0">
                    <a:pos x="20" y="209"/>
                  </a:cxn>
                  <a:cxn ang="0">
                    <a:pos x="15" y="233"/>
                  </a:cxn>
                  <a:cxn ang="0">
                    <a:pos x="27" y="244"/>
                  </a:cxn>
                  <a:cxn ang="0">
                    <a:pos x="38" y="266"/>
                  </a:cxn>
                  <a:cxn ang="0">
                    <a:pos x="46" y="298"/>
                  </a:cxn>
                  <a:cxn ang="0">
                    <a:pos x="42" y="303"/>
                  </a:cxn>
                </a:cxnLst>
                <a:rect l="0" t="0" r="r" b="b"/>
                <a:pathLst>
                  <a:path w="153" h="356">
                    <a:moveTo>
                      <a:pt x="42" y="303"/>
                    </a:moveTo>
                    <a:cubicBezTo>
                      <a:pt x="41" y="304"/>
                      <a:pt x="39" y="304"/>
                      <a:pt x="39" y="305"/>
                    </a:cubicBezTo>
                    <a:cubicBezTo>
                      <a:pt x="39" y="307"/>
                      <a:pt x="42" y="308"/>
                      <a:pt x="42" y="310"/>
                    </a:cubicBezTo>
                    <a:cubicBezTo>
                      <a:pt x="42" y="313"/>
                      <a:pt x="39" y="315"/>
                      <a:pt x="39" y="317"/>
                    </a:cubicBezTo>
                    <a:cubicBezTo>
                      <a:pt x="39" y="318"/>
                      <a:pt x="41" y="318"/>
                      <a:pt x="42" y="318"/>
                    </a:cubicBezTo>
                    <a:cubicBezTo>
                      <a:pt x="45" y="318"/>
                      <a:pt x="47" y="318"/>
                      <a:pt x="47" y="321"/>
                    </a:cubicBezTo>
                    <a:cubicBezTo>
                      <a:pt x="47" y="324"/>
                      <a:pt x="42" y="325"/>
                      <a:pt x="42" y="330"/>
                    </a:cubicBezTo>
                    <a:cubicBezTo>
                      <a:pt x="42" y="333"/>
                      <a:pt x="45" y="335"/>
                      <a:pt x="45" y="338"/>
                    </a:cubicBezTo>
                    <a:cubicBezTo>
                      <a:pt x="45" y="344"/>
                      <a:pt x="34" y="344"/>
                      <a:pt x="34" y="350"/>
                    </a:cubicBezTo>
                    <a:cubicBezTo>
                      <a:pt x="34" y="350"/>
                      <a:pt x="35" y="351"/>
                      <a:pt x="35" y="351"/>
                    </a:cubicBezTo>
                    <a:lnTo>
                      <a:pt x="35" y="351"/>
                    </a:lnTo>
                    <a:lnTo>
                      <a:pt x="35" y="352"/>
                    </a:lnTo>
                    <a:lnTo>
                      <a:pt x="35" y="352"/>
                    </a:lnTo>
                    <a:cubicBezTo>
                      <a:pt x="35" y="353"/>
                      <a:pt x="35" y="353"/>
                      <a:pt x="35" y="354"/>
                    </a:cubicBezTo>
                    <a:cubicBezTo>
                      <a:pt x="35" y="355"/>
                      <a:pt x="37" y="356"/>
                      <a:pt x="38" y="356"/>
                    </a:cubicBezTo>
                    <a:cubicBezTo>
                      <a:pt x="40" y="356"/>
                      <a:pt x="41" y="354"/>
                      <a:pt x="41" y="354"/>
                    </a:cubicBezTo>
                    <a:lnTo>
                      <a:pt x="41" y="354"/>
                    </a:lnTo>
                    <a:lnTo>
                      <a:pt x="42" y="353"/>
                    </a:lnTo>
                    <a:lnTo>
                      <a:pt x="44" y="353"/>
                    </a:lnTo>
                    <a:lnTo>
                      <a:pt x="44" y="353"/>
                    </a:lnTo>
                    <a:cubicBezTo>
                      <a:pt x="47" y="354"/>
                      <a:pt x="52" y="352"/>
                      <a:pt x="52" y="349"/>
                    </a:cubicBezTo>
                    <a:cubicBezTo>
                      <a:pt x="53" y="348"/>
                      <a:pt x="52" y="347"/>
                      <a:pt x="53" y="346"/>
                    </a:cubicBezTo>
                    <a:cubicBezTo>
                      <a:pt x="54" y="345"/>
                      <a:pt x="54" y="346"/>
                      <a:pt x="56" y="346"/>
                    </a:cubicBezTo>
                    <a:cubicBezTo>
                      <a:pt x="56" y="346"/>
                      <a:pt x="58" y="348"/>
                      <a:pt x="59" y="349"/>
                    </a:cubicBezTo>
                    <a:lnTo>
                      <a:pt x="59" y="349"/>
                    </a:lnTo>
                    <a:lnTo>
                      <a:pt x="64" y="349"/>
                    </a:lnTo>
                    <a:lnTo>
                      <a:pt x="64" y="349"/>
                    </a:lnTo>
                    <a:cubicBezTo>
                      <a:pt x="65" y="350"/>
                      <a:pt x="66" y="350"/>
                      <a:pt x="68" y="350"/>
                    </a:cubicBezTo>
                    <a:cubicBezTo>
                      <a:pt x="77" y="350"/>
                      <a:pt x="81" y="342"/>
                      <a:pt x="84" y="336"/>
                    </a:cubicBezTo>
                    <a:cubicBezTo>
                      <a:pt x="84" y="335"/>
                      <a:pt x="86" y="335"/>
                      <a:pt x="86" y="334"/>
                    </a:cubicBezTo>
                    <a:cubicBezTo>
                      <a:pt x="87" y="333"/>
                      <a:pt x="87" y="330"/>
                      <a:pt x="88" y="329"/>
                    </a:cubicBezTo>
                    <a:cubicBezTo>
                      <a:pt x="91" y="327"/>
                      <a:pt x="98" y="326"/>
                      <a:pt x="101" y="326"/>
                    </a:cubicBezTo>
                    <a:cubicBezTo>
                      <a:pt x="101" y="325"/>
                      <a:pt x="102" y="324"/>
                      <a:pt x="101" y="324"/>
                    </a:cubicBezTo>
                    <a:cubicBezTo>
                      <a:pt x="99" y="324"/>
                      <a:pt x="97" y="319"/>
                      <a:pt x="95" y="318"/>
                    </a:cubicBezTo>
                    <a:cubicBezTo>
                      <a:pt x="94" y="318"/>
                      <a:pt x="93" y="317"/>
                      <a:pt x="93" y="317"/>
                    </a:cubicBezTo>
                    <a:cubicBezTo>
                      <a:pt x="93" y="316"/>
                      <a:pt x="97" y="313"/>
                      <a:pt x="97" y="313"/>
                    </a:cubicBezTo>
                    <a:cubicBezTo>
                      <a:pt x="100" y="313"/>
                      <a:pt x="101" y="313"/>
                      <a:pt x="101" y="310"/>
                    </a:cubicBezTo>
                    <a:cubicBezTo>
                      <a:pt x="101" y="309"/>
                      <a:pt x="100" y="308"/>
                      <a:pt x="100" y="307"/>
                    </a:cubicBezTo>
                    <a:cubicBezTo>
                      <a:pt x="100" y="305"/>
                      <a:pt x="102" y="304"/>
                      <a:pt x="102" y="302"/>
                    </a:cubicBezTo>
                    <a:cubicBezTo>
                      <a:pt x="102" y="300"/>
                      <a:pt x="100" y="299"/>
                      <a:pt x="100" y="298"/>
                    </a:cubicBezTo>
                    <a:cubicBezTo>
                      <a:pt x="100" y="297"/>
                      <a:pt x="102" y="294"/>
                      <a:pt x="102" y="293"/>
                    </a:cubicBezTo>
                    <a:cubicBezTo>
                      <a:pt x="105" y="292"/>
                      <a:pt x="106" y="289"/>
                      <a:pt x="106" y="286"/>
                    </a:cubicBezTo>
                    <a:cubicBezTo>
                      <a:pt x="106" y="283"/>
                      <a:pt x="103" y="282"/>
                      <a:pt x="103" y="279"/>
                    </a:cubicBezTo>
                    <a:cubicBezTo>
                      <a:pt x="103" y="275"/>
                      <a:pt x="104" y="270"/>
                      <a:pt x="108" y="270"/>
                    </a:cubicBezTo>
                    <a:cubicBezTo>
                      <a:pt x="109" y="270"/>
                      <a:pt x="110" y="270"/>
                      <a:pt x="111" y="270"/>
                    </a:cubicBezTo>
                    <a:cubicBezTo>
                      <a:pt x="116" y="270"/>
                      <a:pt x="116" y="265"/>
                      <a:pt x="119" y="265"/>
                    </a:cubicBezTo>
                    <a:cubicBezTo>
                      <a:pt x="123" y="265"/>
                      <a:pt x="121" y="272"/>
                      <a:pt x="126" y="272"/>
                    </a:cubicBezTo>
                    <a:cubicBezTo>
                      <a:pt x="127" y="272"/>
                      <a:pt x="126" y="270"/>
                      <a:pt x="126" y="268"/>
                    </a:cubicBezTo>
                    <a:cubicBezTo>
                      <a:pt x="126" y="266"/>
                      <a:pt x="127" y="262"/>
                      <a:pt x="127" y="262"/>
                    </a:cubicBezTo>
                    <a:cubicBezTo>
                      <a:pt x="128" y="261"/>
                      <a:pt x="129" y="262"/>
                      <a:pt x="129" y="261"/>
                    </a:cubicBezTo>
                    <a:cubicBezTo>
                      <a:pt x="130" y="260"/>
                      <a:pt x="129" y="259"/>
                      <a:pt x="130" y="258"/>
                    </a:cubicBezTo>
                    <a:cubicBezTo>
                      <a:pt x="132" y="257"/>
                      <a:pt x="135" y="255"/>
                      <a:pt x="135" y="253"/>
                    </a:cubicBezTo>
                    <a:cubicBezTo>
                      <a:pt x="135" y="252"/>
                      <a:pt x="134" y="252"/>
                      <a:pt x="133" y="251"/>
                    </a:cubicBezTo>
                    <a:cubicBezTo>
                      <a:pt x="133" y="251"/>
                      <a:pt x="133" y="251"/>
                      <a:pt x="133" y="250"/>
                    </a:cubicBezTo>
                    <a:cubicBezTo>
                      <a:pt x="133" y="249"/>
                      <a:pt x="134" y="248"/>
                      <a:pt x="134" y="248"/>
                    </a:cubicBezTo>
                    <a:cubicBezTo>
                      <a:pt x="135" y="247"/>
                      <a:pt x="136" y="246"/>
                      <a:pt x="138" y="246"/>
                    </a:cubicBezTo>
                    <a:cubicBezTo>
                      <a:pt x="139" y="246"/>
                      <a:pt x="139" y="248"/>
                      <a:pt x="139" y="249"/>
                    </a:cubicBezTo>
                    <a:cubicBezTo>
                      <a:pt x="139" y="249"/>
                      <a:pt x="146" y="253"/>
                      <a:pt x="147" y="253"/>
                    </a:cubicBezTo>
                    <a:cubicBezTo>
                      <a:pt x="149" y="253"/>
                      <a:pt x="150" y="251"/>
                      <a:pt x="150" y="250"/>
                    </a:cubicBezTo>
                    <a:cubicBezTo>
                      <a:pt x="150" y="250"/>
                      <a:pt x="150" y="249"/>
                      <a:pt x="150" y="248"/>
                    </a:cubicBezTo>
                    <a:cubicBezTo>
                      <a:pt x="150" y="247"/>
                      <a:pt x="151" y="246"/>
                      <a:pt x="151" y="246"/>
                    </a:cubicBezTo>
                    <a:cubicBezTo>
                      <a:pt x="151" y="245"/>
                      <a:pt x="151" y="245"/>
                      <a:pt x="151" y="244"/>
                    </a:cubicBezTo>
                    <a:cubicBezTo>
                      <a:pt x="151" y="242"/>
                      <a:pt x="147" y="241"/>
                      <a:pt x="147" y="240"/>
                    </a:cubicBezTo>
                    <a:cubicBezTo>
                      <a:pt x="147" y="237"/>
                      <a:pt x="151" y="236"/>
                      <a:pt x="151" y="234"/>
                    </a:cubicBezTo>
                    <a:cubicBezTo>
                      <a:pt x="151" y="232"/>
                      <a:pt x="149" y="232"/>
                      <a:pt x="149" y="230"/>
                    </a:cubicBezTo>
                    <a:lnTo>
                      <a:pt x="149" y="230"/>
                    </a:lnTo>
                    <a:lnTo>
                      <a:pt x="144" y="230"/>
                    </a:lnTo>
                    <a:lnTo>
                      <a:pt x="144" y="230"/>
                    </a:lnTo>
                    <a:cubicBezTo>
                      <a:pt x="142" y="229"/>
                      <a:pt x="142" y="227"/>
                      <a:pt x="142" y="224"/>
                    </a:cubicBezTo>
                    <a:cubicBezTo>
                      <a:pt x="142" y="221"/>
                      <a:pt x="144" y="221"/>
                      <a:pt x="144" y="219"/>
                    </a:cubicBezTo>
                    <a:cubicBezTo>
                      <a:pt x="143" y="218"/>
                      <a:pt x="143" y="218"/>
                      <a:pt x="142" y="217"/>
                    </a:cubicBezTo>
                    <a:cubicBezTo>
                      <a:pt x="145" y="216"/>
                      <a:pt x="144" y="215"/>
                      <a:pt x="146" y="214"/>
                    </a:cubicBezTo>
                    <a:cubicBezTo>
                      <a:pt x="147" y="213"/>
                      <a:pt x="148" y="213"/>
                      <a:pt x="148" y="212"/>
                    </a:cubicBezTo>
                    <a:cubicBezTo>
                      <a:pt x="148" y="209"/>
                      <a:pt x="150" y="208"/>
                      <a:pt x="150" y="206"/>
                    </a:cubicBezTo>
                    <a:cubicBezTo>
                      <a:pt x="150" y="205"/>
                      <a:pt x="148" y="205"/>
                      <a:pt x="148" y="203"/>
                    </a:cubicBezTo>
                    <a:cubicBezTo>
                      <a:pt x="148" y="202"/>
                      <a:pt x="150" y="201"/>
                      <a:pt x="150" y="200"/>
                    </a:cubicBezTo>
                    <a:cubicBezTo>
                      <a:pt x="150" y="197"/>
                      <a:pt x="146" y="197"/>
                      <a:pt x="146" y="194"/>
                    </a:cubicBezTo>
                    <a:cubicBezTo>
                      <a:pt x="146" y="192"/>
                      <a:pt x="148" y="191"/>
                      <a:pt x="148" y="190"/>
                    </a:cubicBezTo>
                    <a:cubicBezTo>
                      <a:pt x="148" y="188"/>
                      <a:pt x="146" y="188"/>
                      <a:pt x="146" y="185"/>
                    </a:cubicBezTo>
                    <a:cubicBezTo>
                      <a:pt x="146" y="181"/>
                      <a:pt x="152" y="182"/>
                      <a:pt x="153" y="179"/>
                    </a:cubicBezTo>
                    <a:lnTo>
                      <a:pt x="153" y="179"/>
                    </a:lnTo>
                    <a:lnTo>
                      <a:pt x="153" y="178"/>
                    </a:lnTo>
                    <a:lnTo>
                      <a:pt x="153" y="178"/>
                    </a:lnTo>
                    <a:cubicBezTo>
                      <a:pt x="153" y="178"/>
                      <a:pt x="153" y="178"/>
                      <a:pt x="153" y="178"/>
                    </a:cubicBezTo>
                    <a:cubicBezTo>
                      <a:pt x="151" y="178"/>
                      <a:pt x="150" y="178"/>
                      <a:pt x="148" y="178"/>
                    </a:cubicBezTo>
                    <a:cubicBezTo>
                      <a:pt x="146" y="177"/>
                      <a:pt x="146" y="177"/>
                      <a:pt x="144" y="177"/>
                    </a:cubicBezTo>
                    <a:cubicBezTo>
                      <a:pt x="142" y="177"/>
                      <a:pt x="141" y="177"/>
                      <a:pt x="139" y="177"/>
                    </a:cubicBezTo>
                    <a:cubicBezTo>
                      <a:pt x="139" y="171"/>
                      <a:pt x="139" y="173"/>
                      <a:pt x="139" y="169"/>
                    </a:cubicBezTo>
                    <a:cubicBezTo>
                      <a:pt x="139" y="167"/>
                      <a:pt x="141" y="165"/>
                      <a:pt x="141" y="163"/>
                    </a:cubicBezTo>
                    <a:cubicBezTo>
                      <a:pt x="141" y="160"/>
                      <a:pt x="136" y="157"/>
                      <a:pt x="135" y="153"/>
                    </a:cubicBezTo>
                    <a:cubicBezTo>
                      <a:pt x="135" y="151"/>
                      <a:pt x="136" y="150"/>
                      <a:pt x="136" y="148"/>
                    </a:cubicBezTo>
                    <a:cubicBezTo>
                      <a:pt x="135" y="146"/>
                      <a:pt x="132" y="146"/>
                      <a:pt x="131" y="145"/>
                    </a:cubicBezTo>
                    <a:cubicBezTo>
                      <a:pt x="131" y="142"/>
                      <a:pt x="135" y="142"/>
                      <a:pt x="135" y="139"/>
                    </a:cubicBezTo>
                    <a:cubicBezTo>
                      <a:pt x="135" y="129"/>
                      <a:pt x="131" y="119"/>
                      <a:pt x="126" y="111"/>
                    </a:cubicBezTo>
                    <a:cubicBezTo>
                      <a:pt x="129" y="109"/>
                      <a:pt x="132" y="105"/>
                      <a:pt x="134" y="104"/>
                    </a:cubicBezTo>
                    <a:cubicBezTo>
                      <a:pt x="136" y="103"/>
                      <a:pt x="139" y="105"/>
                      <a:pt x="139" y="102"/>
                    </a:cubicBezTo>
                    <a:cubicBezTo>
                      <a:pt x="139" y="100"/>
                      <a:pt x="137" y="100"/>
                      <a:pt x="137" y="98"/>
                    </a:cubicBezTo>
                    <a:lnTo>
                      <a:pt x="137" y="98"/>
                    </a:lnTo>
                    <a:lnTo>
                      <a:pt x="141" y="87"/>
                    </a:lnTo>
                    <a:lnTo>
                      <a:pt x="141" y="87"/>
                    </a:lnTo>
                    <a:cubicBezTo>
                      <a:pt x="143" y="85"/>
                      <a:pt x="147" y="85"/>
                      <a:pt x="147" y="82"/>
                    </a:cubicBezTo>
                    <a:cubicBezTo>
                      <a:pt x="147" y="79"/>
                      <a:pt x="144" y="79"/>
                      <a:pt x="143" y="78"/>
                    </a:cubicBezTo>
                    <a:cubicBezTo>
                      <a:pt x="142" y="75"/>
                      <a:pt x="143" y="72"/>
                      <a:pt x="141" y="70"/>
                    </a:cubicBezTo>
                    <a:cubicBezTo>
                      <a:pt x="138" y="67"/>
                      <a:pt x="135" y="66"/>
                      <a:pt x="133" y="63"/>
                    </a:cubicBezTo>
                    <a:cubicBezTo>
                      <a:pt x="132" y="59"/>
                      <a:pt x="133" y="58"/>
                      <a:pt x="129" y="56"/>
                    </a:cubicBezTo>
                    <a:cubicBezTo>
                      <a:pt x="130" y="54"/>
                      <a:pt x="131" y="53"/>
                      <a:pt x="131" y="52"/>
                    </a:cubicBezTo>
                    <a:cubicBezTo>
                      <a:pt x="131" y="51"/>
                      <a:pt x="131" y="51"/>
                      <a:pt x="131" y="48"/>
                    </a:cubicBezTo>
                    <a:lnTo>
                      <a:pt x="131" y="48"/>
                    </a:lnTo>
                    <a:lnTo>
                      <a:pt x="130" y="48"/>
                    </a:lnTo>
                    <a:lnTo>
                      <a:pt x="130" y="48"/>
                    </a:lnTo>
                    <a:cubicBezTo>
                      <a:pt x="130" y="48"/>
                      <a:pt x="129" y="47"/>
                      <a:pt x="128" y="47"/>
                    </a:cubicBezTo>
                    <a:cubicBezTo>
                      <a:pt x="118" y="49"/>
                      <a:pt x="130" y="52"/>
                      <a:pt x="127" y="54"/>
                    </a:cubicBezTo>
                    <a:cubicBezTo>
                      <a:pt x="124" y="61"/>
                      <a:pt x="116" y="62"/>
                      <a:pt x="113" y="66"/>
                    </a:cubicBezTo>
                    <a:cubicBezTo>
                      <a:pt x="113" y="58"/>
                      <a:pt x="132" y="41"/>
                      <a:pt x="132" y="26"/>
                    </a:cubicBezTo>
                    <a:cubicBezTo>
                      <a:pt x="132" y="21"/>
                      <a:pt x="123" y="10"/>
                      <a:pt x="117" y="10"/>
                    </a:cubicBezTo>
                    <a:cubicBezTo>
                      <a:pt x="116" y="10"/>
                      <a:pt x="111" y="10"/>
                      <a:pt x="110" y="11"/>
                    </a:cubicBezTo>
                    <a:cubicBezTo>
                      <a:pt x="109" y="17"/>
                      <a:pt x="106" y="16"/>
                      <a:pt x="104" y="16"/>
                    </a:cubicBezTo>
                    <a:cubicBezTo>
                      <a:pt x="102" y="16"/>
                      <a:pt x="114" y="6"/>
                      <a:pt x="96" y="9"/>
                    </a:cubicBezTo>
                    <a:cubicBezTo>
                      <a:pt x="94" y="7"/>
                      <a:pt x="104" y="7"/>
                      <a:pt x="98" y="2"/>
                    </a:cubicBezTo>
                    <a:cubicBezTo>
                      <a:pt x="94" y="0"/>
                      <a:pt x="92" y="1"/>
                      <a:pt x="91" y="2"/>
                    </a:cubicBezTo>
                    <a:cubicBezTo>
                      <a:pt x="89" y="4"/>
                      <a:pt x="88" y="9"/>
                      <a:pt x="85" y="11"/>
                    </a:cubicBezTo>
                    <a:cubicBezTo>
                      <a:pt x="84" y="14"/>
                      <a:pt x="90" y="18"/>
                      <a:pt x="84" y="21"/>
                    </a:cubicBezTo>
                    <a:cubicBezTo>
                      <a:pt x="84" y="21"/>
                      <a:pt x="74" y="18"/>
                      <a:pt x="83" y="26"/>
                    </a:cubicBezTo>
                    <a:cubicBezTo>
                      <a:pt x="79" y="24"/>
                      <a:pt x="79" y="25"/>
                      <a:pt x="78" y="25"/>
                    </a:cubicBezTo>
                    <a:cubicBezTo>
                      <a:pt x="78" y="25"/>
                      <a:pt x="74" y="30"/>
                      <a:pt x="72" y="30"/>
                    </a:cubicBezTo>
                    <a:cubicBezTo>
                      <a:pt x="70" y="29"/>
                      <a:pt x="75" y="24"/>
                      <a:pt x="71" y="24"/>
                    </a:cubicBezTo>
                    <a:cubicBezTo>
                      <a:pt x="67" y="28"/>
                      <a:pt x="64" y="27"/>
                      <a:pt x="62" y="28"/>
                    </a:cubicBezTo>
                    <a:cubicBezTo>
                      <a:pt x="55" y="28"/>
                      <a:pt x="63" y="30"/>
                      <a:pt x="61" y="32"/>
                    </a:cubicBezTo>
                    <a:cubicBezTo>
                      <a:pt x="59" y="34"/>
                      <a:pt x="53" y="34"/>
                      <a:pt x="49" y="36"/>
                    </a:cubicBezTo>
                    <a:cubicBezTo>
                      <a:pt x="44" y="40"/>
                      <a:pt x="41" y="44"/>
                      <a:pt x="37" y="48"/>
                    </a:cubicBezTo>
                    <a:cubicBezTo>
                      <a:pt x="35" y="52"/>
                      <a:pt x="46" y="67"/>
                      <a:pt x="36" y="59"/>
                    </a:cubicBezTo>
                    <a:cubicBezTo>
                      <a:pt x="27" y="61"/>
                      <a:pt x="24" y="60"/>
                      <a:pt x="19" y="60"/>
                    </a:cubicBezTo>
                    <a:cubicBezTo>
                      <a:pt x="11" y="60"/>
                      <a:pt x="10" y="64"/>
                      <a:pt x="13" y="70"/>
                    </a:cubicBezTo>
                    <a:cubicBezTo>
                      <a:pt x="14" y="72"/>
                      <a:pt x="10" y="78"/>
                      <a:pt x="16" y="80"/>
                    </a:cubicBezTo>
                    <a:cubicBezTo>
                      <a:pt x="18" y="79"/>
                      <a:pt x="18" y="87"/>
                      <a:pt x="20" y="85"/>
                    </a:cubicBezTo>
                    <a:cubicBezTo>
                      <a:pt x="23" y="89"/>
                      <a:pt x="24" y="90"/>
                      <a:pt x="20" y="95"/>
                    </a:cubicBezTo>
                    <a:cubicBezTo>
                      <a:pt x="20" y="95"/>
                      <a:pt x="23" y="102"/>
                      <a:pt x="23" y="105"/>
                    </a:cubicBezTo>
                    <a:cubicBezTo>
                      <a:pt x="18" y="112"/>
                      <a:pt x="18" y="109"/>
                      <a:pt x="17" y="108"/>
                    </a:cubicBezTo>
                    <a:cubicBezTo>
                      <a:pt x="23" y="97"/>
                      <a:pt x="18" y="94"/>
                      <a:pt x="15" y="105"/>
                    </a:cubicBezTo>
                    <a:cubicBezTo>
                      <a:pt x="15" y="103"/>
                      <a:pt x="17" y="95"/>
                      <a:pt x="18" y="93"/>
                    </a:cubicBezTo>
                    <a:cubicBezTo>
                      <a:pt x="25" y="82"/>
                      <a:pt x="16" y="90"/>
                      <a:pt x="13" y="85"/>
                    </a:cubicBezTo>
                    <a:cubicBezTo>
                      <a:pt x="11" y="81"/>
                      <a:pt x="9" y="81"/>
                      <a:pt x="5" y="76"/>
                    </a:cubicBezTo>
                    <a:cubicBezTo>
                      <a:pt x="5" y="77"/>
                      <a:pt x="4" y="77"/>
                      <a:pt x="4" y="77"/>
                    </a:cubicBezTo>
                    <a:cubicBezTo>
                      <a:pt x="3" y="78"/>
                      <a:pt x="3" y="78"/>
                      <a:pt x="3" y="79"/>
                    </a:cubicBezTo>
                    <a:cubicBezTo>
                      <a:pt x="3" y="83"/>
                      <a:pt x="9" y="81"/>
                      <a:pt x="9" y="84"/>
                    </a:cubicBezTo>
                    <a:cubicBezTo>
                      <a:pt x="10" y="90"/>
                      <a:pt x="5" y="88"/>
                      <a:pt x="5" y="91"/>
                    </a:cubicBezTo>
                    <a:cubicBezTo>
                      <a:pt x="5" y="94"/>
                      <a:pt x="9" y="95"/>
                      <a:pt x="9" y="100"/>
                    </a:cubicBezTo>
                    <a:cubicBezTo>
                      <a:pt x="9" y="108"/>
                      <a:pt x="0" y="105"/>
                      <a:pt x="0" y="113"/>
                    </a:cubicBezTo>
                    <a:cubicBezTo>
                      <a:pt x="0" y="116"/>
                      <a:pt x="6" y="121"/>
                      <a:pt x="9" y="121"/>
                    </a:cubicBezTo>
                    <a:cubicBezTo>
                      <a:pt x="11" y="121"/>
                      <a:pt x="11" y="120"/>
                      <a:pt x="12" y="121"/>
                    </a:cubicBezTo>
                    <a:cubicBezTo>
                      <a:pt x="13" y="123"/>
                      <a:pt x="16" y="123"/>
                      <a:pt x="16" y="127"/>
                    </a:cubicBezTo>
                    <a:cubicBezTo>
                      <a:pt x="16" y="129"/>
                      <a:pt x="16" y="130"/>
                      <a:pt x="14" y="131"/>
                    </a:cubicBezTo>
                    <a:lnTo>
                      <a:pt x="14" y="131"/>
                    </a:lnTo>
                    <a:lnTo>
                      <a:pt x="15" y="132"/>
                    </a:lnTo>
                    <a:lnTo>
                      <a:pt x="15" y="133"/>
                    </a:lnTo>
                    <a:lnTo>
                      <a:pt x="15" y="133"/>
                    </a:lnTo>
                    <a:lnTo>
                      <a:pt x="15" y="133"/>
                    </a:lnTo>
                    <a:cubicBezTo>
                      <a:pt x="15" y="135"/>
                      <a:pt x="14" y="137"/>
                      <a:pt x="13" y="138"/>
                    </a:cubicBezTo>
                    <a:cubicBezTo>
                      <a:pt x="12" y="138"/>
                      <a:pt x="10" y="138"/>
                      <a:pt x="10" y="139"/>
                    </a:cubicBezTo>
                    <a:cubicBezTo>
                      <a:pt x="10" y="139"/>
                      <a:pt x="11" y="149"/>
                      <a:pt x="12" y="150"/>
                    </a:cubicBezTo>
                    <a:cubicBezTo>
                      <a:pt x="13" y="152"/>
                      <a:pt x="15" y="151"/>
                      <a:pt x="15" y="155"/>
                    </a:cubicBezTo>
                    <a:cubicBezTo>
                      <a:pt x="15" y="158"/>
                      <a:pt x="15" y="159"/>
                      <a:pt x="15" y="163"/>
                    </a:cubicBezTo>
                    <a:cubicBezTo>
                      <a:pt x="15" y="167"/>
                      <a:pt x="18" y="168"/>
                      <a:pt x="20" y="169"/>
                    </a:cubicBezTo>
                    <a:lnTo>
                      <a:pt x="20" y="169"/>
                    </a:lnTo>
                    <a:lnTo>
                      <a:pt x="21" y="175"/>
                    </a:lnTo>
                    <a:lnTo>
                      <a:pt x="21" y="175"/>
                    </a:lnTo>
                    <a:cubicBezTo>
                      <a:pt x="21" y="176"/>
                      <a:pt x="20" y="177"/>
                      <a:pt x="20" y="178"/>
                    </a:cubicBezTo>
                    <a:cubicBezTo>
                      <a:pt x="20" y="180"/>
                      <a:pt x="25" y="181"/>
                      <a:pt x="27" y="182"/>
                    </a:cubicBezTo>
                    <a:cubicBezTo>
                      <a:pt x="28" y="184"/>
                      <a:pt x="28" y="185"/>
                      <a:pt x="28" y="188"/>
                    </a:cubicBezTo>
                    <a:cubicBezTo>
                      <a:pt x="28" y="193"/>
                      <a:pt x="23" y="192"/>
                      <a:pt x="23" y="197"/>
                    </a:cubicBezTo>
                    <a:cubicBezTo>
                      <a:pt x="23" y="199"/>
                      <a:pt x="25" y="201"/>
                      <a:pt x="25" y="203"/>
                    </a:cubicBezTo>
                    <a:cubicBezTo>
                      <a:pt x="25" y="206"/>
                      <a:pt x="21" y="207"/>
                      <a:pt x="20" y="209"/>
                    </a:cubicBezTo>
                    <a:cubicBezTo>
                      <a:pt x="20" y="211"/>
                      <a:pt x="20" y="212"/>
                      <a:pt x="19" y="213"/>
                    </a:cubicBezTo>
                    <a:cubicBezTo>
                      <a:pt x="19" y="213"/>
                      <a:pt x="18" y="213"/>
                      <a:pt x="17" y="213"/>
                    </a:cubicBezTo>
                    <a:cubicBezTo>
                      <a:pt x="17" y="219"/>
                      <a:pt x="20" y="223"/>
                      <a:pt x="25" y="223"/>
                    </a:cubicBezTo>
                    <a:cubicBezTo>
                      <a:pt x="26" y="229"/>
                      <a:pt x="15" y="227"/>
                      <a:pt x="15" y="233"/>
                    </a:cubicBezTo>
                    <a:cubicBezTo>
                      <a:pt x="15" y="235"/>
                      <a:pt x="17" y="235"/>
                      <a:pt x="17" y="238"/>
                    </a:cubicBezTo>
                    <a:cubicBezTo>
                      <a:pt x="17" y="240"/>
                      <a:pt x="17" y="242"/>
                      <a:pt x="17" y="243"/>
                    </a:cubicBezTo>
                    <a:cubicBezTo>
                      <a:pt x="17" y="244"/>
                      <a:pt x="18" y="245"/>
                      <a:pt x="19" y="245"/>
                    </a:cubicBezTo>
                    <a:cubicBezTo>
                      <a:pt x="22" y="245"/>
                      <a:pt x="24" y="244"/>
                      <a:pt x="27" y="244"/>
                    </a:cubicBezTo>
                    <a:cubicBezTo>
                      <a:pt x="32" y="244"/>
                      <a:pt x="31" y="248"/>
                      <a:pt x="35" y="249"/>
                    </a:cubicBezTo>
                    <a:cubicBezTo>
                      <a:pt x="35" y="250"/>
                      <a:pt x="36" y="252"/>
                      <a:pt x="37" y="253"/>
                    </a:cubicBezTo>
                    <a:cubicBezTo>
                      <a:pt x="39" y="255"/>
                      <a:pt x="42" y="254"/>
                      <a:pt x="42" y="257"/>
                    </a:cubicBezTo>
                    <a:cubicBezTo>
                      <a:pt x="42" y="260"/>
                      <a:pt x="38" y="262"/>
                      <a:pt x="38" y="266"/>
                    </a:cubicBezTo>
                    <a:cubicBezTo>
                      <a:pt x="38" y="271"/>
                      <a:pt x="47" y="268"/>
                      <a:pt x="47" y="273"/>
                    </a:cubicBezTo>
                    <a:cubicBezTo>
                      <a:pt x="47" y="277"/>
                      <a:pt x="42" y="277"/>
                      <a:pt x="42" y="281"/>
                    </a:cubicBezTo>
                    <a:cubicBezTo>
                      <a:pt x="42" y="282"/>
                      <a:pt x="42" y="287"/>
                      <a:pt x="42" y="289"/>
                    </a:cubicBezTo>
                    <a:cubicBezTo>
                      <a:pt x="42" y="292"/>
                      <a:pt x="46" y="293"/>
                      <a:pt x="46" y="298"/>
                    </a:cubicBezTo>
                    <a:cubicBezTo>
                      <a:pt x="46" y="302"/>
                      <a:pt x="42" y="300"/>
                      <a:pt x="42" y="303"/>
                    </a:cubicBezTo>
                    <a:lnTo>
                      <a:pt x="42" y="303"/>
                    </a:lnTo>
                    <a:lnTo>
                      <a:pt x="42" y="303"/>
                    </a:lnTo>
                    <a:lnTo>
                      <a:pt x="42" y="303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35" name="Freeform 14"/>
              <p:cNvSpPr>
                <a:spLocks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5495431" y="1706856"/>
                <a:ext cx="2052269" cy="2629873"/>
              </a:xfrm>
              <a:custGeom>
                <a:avLst/>
                <a:gdLst/>
                <a:ahLst/>
                <a:cxnLst>
                  <a:cxn ang="0">
                    <a:pos x="223" y="128"/>
                  </a:cxn>
                  <a:cxn ang="0">
                    <a:pos x="216" y="105"/>
                  </a:cxn>
                  <a:cxn ang="0">
                    <a:pos x="221" y="94"/>
                  </a:cxn>
                  <a:cxn ang="0">
                    <a:pos x="232" y="82"/>
                  </a:cxn>
                  <a:cxn ang="0">
                    <a:pos x="225" y="68"/>
                  </a:cxn>
                  <a:cxn ang="0">
                    <a:pos x="221" y="58"/>
                  </a:cxn>
                  <a:cxn ang="0">
                    <a:pos x="232" y="49"/>
                  </a:cxn>
                  <a:cxn ang="0">
                    <a:pos x="231" y="39"/>
                  </a:cxn>
                  <a:cxn ang="0">
                    <a:pos x="216" y="32"/>
                  </a:cxn>
                  <a:cxn ang="0">
                    <a:pos x="217" y="16"/>
                  </a:cxn>
                  <a:cxn ang="0">
                    <a:pos x="208" y="0"/>
                  </a:cxn>
                  <a:cxn ang="0">
                    <a:pos x="198" y="7"/>
                  </a:cxn>
                  <a:cxn ang="0">
                    <a:pos x="159" y="26"/>
                  </a:cxn>
                  <a:cxn ang="0">
                    <a:pos x="137" y="42"/>
                  </a:cxn>
                  <a:cxn ang="0">
                    <a:pos x="132" y="33"/>
                  </a:cxn>
                  <a:cxn ang="0">
                    <a:pos x="118" y="58"/>
                  </a:cxn>
                  <a:cxn ang="0">
                    <a:pos x="102" y="76"/>
                  </a:cxn>
                  <a:cxn ang="0">
                    <a:pos x="81" y="78"/>
                  </a:cxn>
                  <a:cxn ang="0">
                    <a:pos x="49" y="72"/>
                  </a:cxn>
                  <a:cxn ang="0">
                    <a:pos x="32" y="83"/>
                  </a:cxn>
                  <a:cxn ang="0">
                    <a:pos x="21" y="85"/>
                  </a:cxn>
                  <a:cxn ang="0">
                    <a:pos x="5" y="93"/>
                  </a:cxn>
                  <a:cxn ang="0">
                    <a:pos x="15" y="111"/>
                  </a:cxn>
                  <a:cxn ang="0">
                    <a:pos x="15" y="128"/>
                  </a:cxn>
                  <a:cxn ang="0">
                    <a:pos x="11" y="139"/>
                  </a:cxn>
                  <a:cxn ang="0">
                    <a:pos x="0" y="152"/>
                  </a:cxn>
                  <a:cxn ang="0">
                    <a:pos x="10" y="189"/>
                  </a:cxn>
                  <a:cxn ang="0">
                    <a:pos x="13" y="210"/>
                  </a:cxn>
                  <a:cxn ang="0">
                    <a:pos x="22" y="219"/>
                  </a:cxn>
                  <a:cxn ang="0">
                    <a:pos x="37" y="230"/>
                  </a:cxn>
                  <a:cxn ang="0">
                    <a:pos x="44" y="244"/>
                  </a:cxn>
                  <a:cxn ang="0">
                    <a:pos x="51" y="275"/>
                  </a:cxn>
                  <a:cxn ang="0">
                    <a:pos x="74" y="274"/>
                  </a:cxn>
                  <a:cxn ang="0">
                    <a:pos x="101" y="258"/>
                  </a:cxn>
                  <a:cxn ang="0">
                    <a:pos x="107" y="255"/>
                  </a:cxn>
                  <a:cxn ang="0">
                    <a:pos x="117" y="267"/>
                  </a:cxn>
                  <a:cxn ang="0">
                    <a:pos x="150" y="277"/>
                  </a:cxn>
                  <a:cxn ang="0">
                    <a:pos x="177" y="276"/>
                  </a:cxn>
                  <a:cxn ang="0">
                    <a:pos x="205" y="257"/>
                  </a:cxn>
                  <a:cxn ang="0">
                    <a:pos x="198" y="237"/>
                  </a:cxn>
                  <a:cxn ang="0">
                    <a:pos x="198" y="232"/>
                  </a:cxn>
                  <a:cxn ang="0">
                    <a:pos x="193" y="216"/>
                  </a:cxn>
                  <a:cxn ang="0">
                    <a:pos x="212" y="190"/>
                  </a:cxn>
                  <a:cxn ang="0">
                    <a:pos x="204" y="169"/>
                  </a:cxn>
                  <a:cxn ang="0">
                    <a:pos x="207" y="147"/>
                  </a:cxn>
                  <a:cxn ang="0">
                    <a:pos x="223" y="141"/>
                  </a:cxn>
                  <a:cxn ang="0">
                    <a:pos x="227" y="135"/>
                  </a:cxn>
                </a:cxnLst>
                <a:rect l="0" t="0" r="r" b="b"/>
                <a:pathLst>
                  <a:path w="233" h="281">
                    <a:moveTo>
                      <a:pt x="225" y="135"/>
                    </a:moveTo>
                    <a:cubicBezTo>
                      <a:pt x="225" y="133"/>
                      <a:pt x="223" y="132"/>
                      <a:pt x="223" y="130"/>
                    </a:cubicBezTo>
                    <a:cubicBezTo>
                      <a:pt x="223" y="130"/>
                      <a:pt x="223" y="129"/>
                      <a:pt x="223" y="128"/>
                    </a:cubicBezTo>
                    <a:cubicBezTo>
                      <a:pt x="223" y="126"/>
                      <a:pt x="219" y="126"/>
                      <a:pt x="218" y="124"/>
                    </a:cubicBezTo>
                    <a:cubicBezTo>
                      <a:pt x="216" y="120"/>
                      <a:pt x="212" y="119"/>
                      <a:pt x="212" y="112"/>
                    </a:cubicBezTo>
                    <a:cubicBezTo>
                      <a:pt x="212" y="109"/>
                      <a:pt x="214" y="106"/>
                      <a:pt x="216" y="105"/>
                    </a:cubicBezTo>
                    <a:cubicBezTo>
                      <a:pt x="218" y="105"/>
                      <a:pt x="219" y="105"/>
                      <a:pt x="219" y="103"/>
                    </a:cubicBezTo>
                    <a:cubicBezTo>
                      <a:pt x="219" y="101"/>
                      <a:pt x="216" y="101"/>
                      <a:pt x="216" y="99"/>
                    </a:cubicBezTo>
                    <a:cubicBezTo>
                      <a:pt x="216" y="96"/>
                      <a:pt x="220" y="96"/>
                      <a:pt x="221" y="94"/>
                    </a:cubicBezTo>
                    <a:cubicBezTo>
                      <a:pt x="221" y="93"/>
                      <a:pt x="221" y="91"/>
                      <a:pt x="222" y="91"/>
                    </a:cubicBezTo>
                    <a:cubicBezTo>
                      <a:pt x="223" y="91"/>
                      <a:pt x="224" y="92"/>
                      <a:pt x="226" y="92"/>
                    </a:cubicBezTo>
                    <a:cubicBezTo>
                      <a:pt x="230" y="92"/>
                      <a:pt x="228" y="84"/>
                      <a:pt x="232" y="82"/>
                    </a:cubicBezTo>
                    <a:cubicBezTo>
                      <a:pt x="232" y="81"/>
                      <a:pt x="230" y="80"/>
                      <a:pt x="230" y="80"/>
                    </a:cubicBezTo>
                    <a:cubicBezTo>
                      <a:pt x="230" y="77"/>
                      <a:pt x="226" y="76"/>
                      <a:pt x="226" y="74"/>
                    </a:cubicBezTo>
                    <a:cubicBezTo>
                      <a:pt x="226" y="73"/>
                      <a:pt x="226" y="69"/>
                      <a:pt x="225" y="68"/>
                    </a:cubicBezTo>
                    <a:cubicBezTo>
                      <a:pt x="224" y="66"/>
                      <a:pt x="221" y="67"/>
                      <a:pt x="221" y="64"/>
                    </a:cubicBezTo>
                    <a:cubicBezTo>
                      <a:pt x="221" y="63"/>
                      <a:pt x="223" y="62"/>
                      <a:pt x="224" y="62"/>
                    </a:cubicBezTo>
                    <a:cubicBezTo>
                      <a:pt x="223" y="60"/>
                      <a:pt x="221" y="60"/>
                      <a:pt x="221" y="58"/>
                    </a:cubicBezTo>
                    <a:cubicBezTo>
                      <a:pt x="221" y="55"/>
                      <a:pt x="226" y="55"/>
                      <a:pt x="227" y="52"/>
                    </a:cubicBezTo>
                    <a:cubicBezTo>
                      <a:pt x="228" y="51"/>
                      <a:pt x="227" y="49"/>
                      <a:pt x="229" y="49"/>
                    </a:cubicBezTo>
                    <a:cubicBezTo>
                      <a:pt x="230" y="49"/>
                      <a:pt x="231" y="50"/>
                      <a:pt x="232" y="49"/>
                    </a:cubicBezTo>
                    <a:cubicBezTo>
                      <a:pt x="232" y="48"/>
                      <a:pt x="232" y="47"/>
                      <a:pt x="232" y="46"/>
                    </a:cubicBezTo>
                    <a:cubicBezTo>
                      <a:pt x="232" y="44"/>
                      <a:pt x="233" y="44"/>
                      <a:pt x="233" y="42"/>
                    </a:cubicBezTo>
                    <a:cubicBezTo>
                      <a:pt x="233" y="41"/>
                      <a:pt x="232" y="40"/>
                      <a:pt x="231" y="39"/>
                    </a:cubicBezTo>
                    <a:cubicBezTo>
                      <a:pt x="228" y="39"/>
                      <a:pt x="230" y="34"/>
                      <a:pt x="225" y="34"/>
                    </a:cubicBezTo>
                    <a:cubicBezTo>
                      <a:pt x="223" y="34"/>
                      <a:pt x="222" y="34"/>
                      <a:pt x="220" y="34"/>
                    </a:cubicBezTo>
                    <a:cubicBezTo>
                      <a:pt x="218" y="34"/>
                      <a:pt x="216" y="33"/>
                      <a:pt x="216" y="32"/>
                    </a:cubicBezTo>
                    <a:cubicBezTo>
                      <a:pt x="216" y="31"/>
                      <a:pt x="216" y="30"/>
                      <a:pt x="215" y="29"/>
                    </a:cubicBezTo>
                    <a:cubicBezTo>
                      <a:pt x="213" y="29"/>
                      <a:pt x="212" y="29"/>
                      <a:pt x="212" y="26"/>
                    </a:cubicBezTo>
                    <a:cubicBezTo>
                      <a:pt x="212" y="22"/>
                      <a:pt x="216" y="20"/>
                      <a:pt x="217" y="16"/>
                    </a:cubicBezTo>
                    <a:cubicBezTo>
                      <a:pt x="217" y="15"/>
                      <a:pt x="216" y="14"/>
                      <a:pt x="217" y="13"/>
                    </a:cubicBezTo>
                    <a:cubicBezTo>
                      <a:pt x="217" y="11"/>
                      <a:pt x="219" y="11"/>
                      <a:pt x="219" y="9"/>
                    </a:cubicBezTo>
                    <a:cubicBezTo>
                      <a:pt x="219" y="5"/>
                      <a:pt x="211" y="0"/>
                      <a:pt x="208" y="0"/>
                    </a:cubicBezTo>
                    <a:cubicBezTo>
                      <a:pt x="207" y="0"/>
                      <a:pt x="207" y="0"/>
                      <a:pt x="205" y="0"/>
                    </a:cubicBezTo>
                    <a:cubicBezTo>
                      <a:pt x="206" y="4"/>
                      <a:pt x="210" y="8"/>
                      <a:pt x="212" y="10"/>
                    </a:cubicBezTo>
                    <a:cubicBezTo>
                      <a:pt x="216" y="18"/>
                      <a:pt x="202" y="2"/>
                      <a:pt x="198" y="7"/>
                    </a:cubicBezTo>
                    <a:cubicBezTo>
                      <a:pt x="194" y="11"/>
                      <a:pt x="197" y="4"/>
                      <a:pt x="187" y="3"/>
                    </a:cubicBezTo>
                    <a:cubicBezTo>
                      <a:pt x="177" y="1"/>
                      <a:pt x="171" y="12"/>
                      <a:pt x="171" y="16"/>
                    </a:cubicBezTo>
                    <a:cubicBezTo>
                      <a:pt x="171" y="19"/>
                      <a:pt x="169" y="31"/>
                      <a:pt x="159" y="26"/>
                    </a:cubicBezTo>
                    <a:cubicBezTo>
                      <a:pt x="151" y="28"/>
                      <a:pt x="148" y="33"/>
                      <a:pt x="148" y="30"/>
                    </a:cubicBezTo>
                    <a:cubicBezTo>
                      <a:pt x="148" y="28"/>
                      <a:pt x="151" y="22"/>
                      <a:pt x="140" y="26"/>
                    </a:cubicBezTo>
                    <a:cubicBezTo>
                      <a:pt x="131" y="29"/>
                      <a:pt x="141" y="41"/>
                      <a:pt x="137" y="42"/>
                    </a:cubicBezTo>
                    <a:cubicBezTo>
                      <a:pt x="136" y="44"/>
                      <a:pt x="135" y="34"/>
                      <a:pt x="134" y="35"/>
                    </a:cubicBezTo>
                    <a:cubicBezTo>
                      <a:pt x="132" y="36"/>
                      <a:pt x="131" y="38"/>
                      <a:pt x="129" y="39"/>
                    </a:cubicBezTo>
                    <a:cubicBezTo>
                      <a:pt x="127" y="37"/>
                      <a:pt x="134" y="35"/>
                      <a:pt x="132" y="33"/>
                    </a:cubicBezTo>
                    <a:cubicBezTo>
                      <a:pt x="126" y="34"/>
                      <a:pt x="119" y="43"/>
                      <a:pt x="112" y="42"/>
                    </a:cubicBezTo>
                    <a:cubicBezTo>
                      <a:pt x="119" y="48"/>
                      <a:pt x="111" y="46"/>
                      <a:pt x="111" y="55"/>
                    </a:cubicBezTo>
                    <a:cubicBezTo>
                      <a:pt x="117" y="55"/>
                      <a:pt x="114" y="47"/>
                      <a:pt x="118" y="58"/>
                    </a:cubicBezTo>
                    <a:cubicBezTo>
                      <a:pt x="125" y="61"/>
                      <a:pt x="122" y="64"/>
                      <a:pt x="116" y="62"/>
                    </a:cubicBezTo>
                    <a:cubicBezTo>
                      <a:pt x="111" y="66"/>
                      <a:pt x="124" y="72"/>
                      <a:pt x="113" y="69"/>
                    </a:cubicBezTo>
                    <a:cubicBezTo>
                      <a:pt x="104" y="69"/>
                      <a:pt x="108" y="67"/>
                      <a:pt x="102" y="76"/>
                    </a:cubicBezTo>
                    <a:cubicBezTo>
                      <a:pt x="97" y="80"/>
                      <a:pt x="94" y="72"/>
                      <a:pt x="94" y="76"/>
                    </a:cubicBezTo>
                    <a:cubicBezTo>
                      <a:pt x="94" y="80"/>
                      <a:pt x="102" y="93"/>
                      <a:pt x="92" y="90"/>
                    </a:cubicBezTo>
                    <a:cubicBezTo>
                      <a:pt x="86" y="89"/>
                      <a:pt x="81" y="86"/>
                      <a:pt x="81" y="78"/>
                    </a:cubicBezTo>
                    <a:cubicBezTo>
                      <a:pt x="81" y="76"/>
                      <a:pt x="75" y="78"/>
                      <a:pt x="76" y="74"/>
                    </a:cubicBezTo>
                    <a:cubicBezTo>
                      <a:pt x="73" y="71"/>
                      <a:pt x="76" y="66"/>
                      <a:pt x="63" y="68"/>
                    </a:cubicBezTo>
                    <a:cubicBezTo>
                      <a:pt x="63" y="75"/>
                      <a:pt x="52" y="68"/>
                      <a:pt x="49" y="72"/>
                    </a:cubicBezTo>
                    <a:cubicBezTo>
                      <a:pt x="47" y="74"/>
                      <a:pt x="52" y="78"/>
                      <a:pt x="52" y="80"/>
                    </a:cubicBezTo>
                    <a:cubicBezTo>
                      <a:pt x="55" y="86"/>
                      <a:pt x="46" y="85"/>
                      <a:pt x="41" y="88"/>
                    </a:cubicBezTo>
                    <a:cubicBezTo>
                      <a:pt x="31" y="92"/>
                      <a:pt x="35" y="81"/>
                      <a:pt x="32" y="83"/>
                    </a:cubicBezTo>
                    <a:lnTo>
                      <a:pt x="32" y="83"/>
                    </a:lnTo>
                    <a:lnTo>
                      <a:pt x="21" y="85"/>
                    </a:lnTo>
                    <a:lnTo>
                      <a:pt x="21" y="85"/>
                    </a:lnTo>
                    <a:cubicBezTo>
                      <a:pt x="20" y="87"/>
                      <a:pt x="15" y="90"/>
                      <a:pt x="14" y="88"/>
                    </a:cubicBezTo>
                    <a:cubicBezTo>
                      <a:pt x="11" y="84"/>
                      <a:pt x="12" y="92"/>
                      <a:pt x="5" y="89"/>
                    </a:cubicBezTo>
                    <a:cubicBezTo>
                      <a:pt x="5" y="92"/>
                      <a:pt x="5" y="92"/>
                      <a:pt x="5" y="93"/>
                    </a:cubicBezTo>
                    <a:cubicBezTo>
                      <a:pt x="5" y="94"/>
                      <a:pt x="4" y="95"/>
                      <a:pt x="3" y="97"/>
                    </a:cubicBezTo>
                    <a:cubicBezTo>
                      <a:pt x="7" y="99"/>
                      <a:pt x="6" y="100"/>
                      <a:pt x="7" y="104"/>
                    </a:cubicBezTo>
                    <a:cubicBezTo>
                      <a:pt x="9" y="107"/>
                      <a:pt x="12" y="108"/>
                      <a:pt x="15" y="111"/>
                    </a:cubicBezTo>
                    <a:cubicBezTo>
                      <a:pt x="17" y="113"/>
                      <a:pt x="16" y="116"/>
                      <a:pt x="17" y="119"/>
                    </a:cubicBezTo>
                    <a:cubicBezTo>
                      <a:pt x="18" y="120"/>
                      <a:pt x="21" y="120"/>
                      <a:pt x="21" y="123"/>
                    </a:cubicBezTo>
                    <a:cubicBezTo>
                      <a:pt x="21" y="126"/>
                      <a:pt x="17" y="126"/>
                      <a:pt x="15" y="128"/>
                    </a:cubicBezTo>
                    <a:lnTo>
                      <a:pt x="15" y="128"/>
                    </a:lnTo>
                    <a:lnTo>
                      <a:pt x="11" y="139"/>
                    </a:lnTo>
                    <a:lnTo>
                      <a:pt x="11" y="139"/>
                    </a:lnTo>
                    <a:cubicBezTo>
                      <a:pt x="11" y="141"/>
                      <a:pt x="13" y="141"/>
                      <a:pt x="13" y="143"/>
                    </a:cubicBezTo>
                    <a:cubicBezTo>
                      <a:pt x="13" y="146"/>
                      <a:pt x="10" y="144"/>
                      <a:pt x="8" y="145"/>
                    </a:cubicBezTo>
                    <a:cubicBezTo>
                      <a:pt x="6" y="146"/>
                      <a:pt x="3" y="151"/>
                      <a:pt x="0" y="152"/>
                    </a:cubicBezTo>
                    <a:cubicBezTo>
                      <a:pt x="5" y="160"/>
                      <a:pt x="9" y="170"/>
                      <a:pt x="9" y="180"/>
                    </a:cubicBezTo>
                    <a:cubicBezTo>
                      <a:pt x="9" y="183"/>
                      <a:pt x="5" y="183"/>
                      <a:pt x="5" y="186"/>
                    </a:cubicBezTo>
                    <a:cubicBezTo>
                      <a:pt x="6" y="187"/>
                      <a:pt x="9" y="187"/>
                      <a:pt x="10" y="189"/>
                    </a:cubicBezTo>
                    <a:cubicBezTo>
                      <a:pt x="10" y="191"/>
                      <a:pt x="9" y="192"/>
                      <a:pt x="9" y="194"/>
                    </a:cubicBezTo>
                    <a:cubicBezTo>
                      <a:pt x="10" y="198"/>
                      <a:pt x="15" y="201"/>
                      <a:pt x="15" y="204"/>
                    </a:cubicBezTo>
                    <a:cubicBezTo>
                      <a:pt x="15" y="206"/>
                      <a:pt x="13" y="208"/>
                      <a:pt x="13" y="210"/>
                    </a:cubicBezTo>
                    <a:cubicBezTo>
                      <a:pt x="13" y="214"/>
                      <a:pt x="13" y="212"/>
                      <a:pt x="13" y="218"/>
                    </a:cubicBezTo>
                    <a:cubicBezTo>
                      <a:pt x="15" y="218"/>
                      <a:pt x="16" y="218"/>
                      <a:pt x="18" y="218"/>
                    </a:cubicBezTo>
                    <a:cubicBezTo>
                      <a:pt x="20" y="218"/>
                      <a:pt x="20" y="218"/>
                      <a:pt x="22" y="219"/>
                    </a:cubicBezTo>
                    <a:cubicBezTo>
                      <a:pt x="26" y="219"/>
                      <a:pt x="31" y="218"/>
                      <a:pt x="31" y="221"/>
                    </a:cubicBezTo>
                    <a:cubicBezTo>
                      <a:pt x="31" y="222"/>
                      <a:pt x="29" y="223"/>
                      <a:pt x="29" y="225"/>
                    </a:cubicBezTo>
                    <a:cubicBezTo>
                      <a:pt x="34" y="225"/>
                      <a:pt x="36" y="226"/>
                      <a:pt x="37" y="230"/>
                    </a:cubicBezTo>
                    <a:cubicBezTo>
                      <a:pt x="39" y="232"/>
                      <a:pt x="38" y="234"/>
                      <a:pt x="39" y="237"/>
                    </a:cubicBezTo>
                    <a:cubicBezTo>
                      <a:pt x="40" y="239"/>
                      <a:pt x="44" y="238"/>
                      <a:pt x="44" y="241"/>
                    </a:cubicBezTo>
                    <a:cubicBezTo>
                      <a:pt x="44" y="243"/>
                      <a:pt x="44" y="244"/>
                      <a:pt x="44" y="244"/>
                    </a:cubicBezTo>
                    <a:cubicBezTo>
                      <a:pt x="44" y="249"/>
                      <a:pt x="47" y="251"/>
                      <a:pt x="52" y="253"/>
                    </a:cubicBezTo>
                    <a:cubicBezTo>
                      <a:pt x="52" y="256"/>
                      <a:pt x="51" y="257"/>
                      <a:pt x="51" y="260"/>
                    </a:cubicBezTo>
                    <a:cubicBezTo>
                      <a:pt x="51" y="267"/>
                      <a:pt x="51" y="269"/>
                      <a:pt x="51" y="275"/>
                    </a:cubicBezTo>
                    <a:cubicBezTo>
                      <a:pt x="51" y="277"/>
                      <a:pt x="51" y="280"/>
                      <a:pt x="55" y="280"/>
                    </a:cubicBezTo>
                    <a:cubicBezTo>
                      <a:pt x="61" y="280"/>
                      <a:pt x="63" y="271"/>
                      <a:pt x="69" y="271"/>
                    </a:cubicBezTo>
                    <a:cubicBezTo>
                      <a:pt x="70" y="271"/>
                      <a:pt x="71" y="274"/>
                      <a:pt x="74" y="274"/>
                    </a:cubicBezTo>
                    <a:cubicBezTo>
                      <a:pt x="75" y="270"/>
                      <a:pt x="79" y="268"/>
                      <a:pt x="80" y="263"/>
                    </a:cubicBezTo>
                    <a:cubicBezTo>
                      <a:pt x="82" y="255"/>
                      <a:pt x="79" y="249"/>
                      <a:pt x="89" y="249"/>
                    </a:cubicBezTo>
                    <a:cubicBezTo>
                      <a:pt x="96" y="249"/>
                      <a:pt x="95" y="258"/>
                      <a:pt x="101" y="258"/>
                    </a:cubicBezTo>
                    <a:cubicBezTo>
                      <a:pt x="103" y="258"/>
                      <a:pt x="103" y="257"/>
                      <a:pt x="104" y="255"/>
                    </a:cubicBezTo>
                    <a:lnTo>
                      <a:pt x="104" y="255"/>
                    </a:lnTo>
                    <a:lnTo>
                      <a:pt x="107" y="255"/>
                    </a:lnTo>
                    <a:lnTo>
                      <a:pt x="107" y="255"/>
                    </a:lnTo>
                    <a:cubicBezTo>
                      <a:pt x="109" y="257"/>
                      <a:pt x="109" y="258"/>
                      <a:pt x="110" y="261"/>
                    </a:cubicBezTo>
                    <a:cubicBezTo>
                      <a:pt x="111" y="263"/>
                      <a:pt x="115" y="265"/>
                      <a:pt x="117" y="267"/>
                    </a:cubicBezTo>
                    <a:cubicBezTo>
                      <a:pt x="122" y="271"/>
                      <a:pt x="121" y="281"/>
                      <a:pt x="131" y="281"/>
                    </a:cubicBezTo>
                    <a:cubicBezTo>
                      <a:pt x="132" y="279"/>
                      <a:pt x="134" y="277"/>
                      <a:pt x="137" y="277"/>
                    </a:cubicBezTo>
                    <a:cubicBezTo>
                      <a:pt x="144" y="277"/>
                      <a:pt x="144" y="277"/>
                      <a:pt x="150" y="277"/>
                    </a:cubicBezTo>
                    <a:cubicBezTo>
                      <a:pt x="152" y="277"/>
                      <a:pt x="154" y="275"/>
                      <a:pt x="157" y="275"/>
                    </a:cubicBezTo>
                    <a:cubicBezTo>
                      <a:pt x="160" y="275"/>
                      <a:pt x="161" y="279"/>
                      <a:pt x="165" y="279"/>
                    </a:cubicBezTo>
                    <a:cubicBezTo>
                      <a:pt x="169" y="279"/>
                      <a:pt x="171" y="276"/>
                      <a:pt x="177" y="276"/>
                    </a:cubicBezTo>
                    <a:cubicBezTo>
                      <a:pt x="181" y="276"/>
                      <a:pt x="183" y="273"/>
                      <a:pt x="185" y="270"/>
                    </a:cubicBezTo>
                    <a:cubicBezTo>
                      <a:pt x="187" y="269"/>
                      <a:pt x="191" y="269"/>
                      <a:pt x="193" y="268"/>
                    </a:cubicBezTo>
                    <a:cubicBezTo>
                      <a:pt x="198" y="264"/>
                      <a:pt x="199" y="260"/>
                      <a:pt x="205" y="257"/>
                    </a:cubicBezTo>
                    <a:cubicBezTo>
                      <a:pt x="204" y="252"/>
                      <a:pt x="204" y="248"/>
                      <a:pt x="204" y="245"/>
                    </a:cubicBezTo>
                    <a:cubicBezTo>
                      <a:pt x="204" y="240"/>
                      <a:pt x="196" y="242"/>
                      <a:pt x="196" y="239"/>
                    </a:cubicBezTo>
                    <a:cubicBezTo>
                      <a:pt x="196" y="238"/>
                      <a:pt x="197" y="237"/>
                      <a:pt x="198" y="237"/>
                    </a:cubicBezTo>
                    <a:lnTo>
                      <a:pt x="198" y="237"/>
                    </a:lnTo>
                    <a:lnTo>
                      <a:pt x="198" y="232"/>
                    </a:lnTo>
                    <a:lnTo>
                      <a:pt x="198" y="232"/>
                    </a:lnTo>
                    <a:cubicBezTo>
                      <a:pt x="194" y="231"/>
                      <a:pt x="193" y="232"/>
                      <a:pt x="191" y="229"/>
                    </a:cubicBezTo>
                    <a:cubicBezTo>
                      <a:pt x="192" y="228"/>
                      <a:pt x="195" y="227"/>
                      <a:pt x="195" y="225"/>
                    </a:cubicBezTo>
                    <a:cubicBezTo>
                      <a:pt x="195" y="222"/>
                      <a:pt x="193" y="220"/>
                      <a:pt x="193" y="216"/>
                    </a:cubicBezTo>
                    <a:cubicBezTo>
                      <a:pt x="193" y="205"/>
                      <a:pt x="203" y="210"/>
                      <a:pt x="203" y="201"/>
                    </a:cubicBezTo>
                    <a:cubicBezTo>
                      <a:pt x="203" y="197"/>
                      <a:pt x="207" y="198"/>
                      <a:pt x="209" y="198"/>
                    </a:cubicBezTo>
                    <a:cubicBezTo>
                      <a:pt x="212" y="196"/>
                      <a:pt x="212" y="193"/>
                      <a:pt x="212" y="190"/>
                    </a:cubicBezTo>
                    <a:cubicBezTo>
                      <a:pt x="212" y="189"/>
                      <a:pt x="214" y="188"/>
                      <a:pt x="214" y="187"/>
                    </a:cubicBezTo>
                    <a:cubicBezTo>
                      <a:pt x="214" y="179"/>
                      <a:pt x="204" y="178"/>
                      <a:pt x="204" y="171"/>
                    </a:cubicBezTo>
                    <a:cubicBezTo>
                      <a:pt x="204" y="170"/>
                      <a:pt x="204" y="170"/>
                      <a:pt x="204" y="169"/>
                    </a:cubicBezTo>
                    <a:cubicBezTo>
                      <a:pt x="205" y="166"/>
                      <a:pt x="206" y="165"/>
                      <a:pt x="206" y="162"/>
                    </a:cubicBezTo>
                    <a:cubicBezTo>
                      <a:pt x="206" y="158"/>
                      <a:pt x="202" y="153"/>
                      <a:pt x="202" y="150"/>
                    </a:cubicBezTo>
                    <a:cubicBezTo>
                      <a:pt x="202" y="148"/>
                      <a:pt x="205" y="147"/>
                      <a:pt x="207" y="147"/>
                    </a:cubicBezTo>
                    <a:cubicBezTo>
                      <a:pt x="209" y="147"/>
                      <a:pt x="210" y="147"/>
                      <a:pt x="211" y="147"/>
                    </a:cubicBezTo>
                    <a:cubicBezTo>
                      <a:pt x="212" y="147"/>
                      <a:pt x="214" y="148"/>
                      <a:pt x="216" y="148"/>
                    </a:cubicBezTo>
                    <a:cubicBezTo>
                      <a:pt x="218" y="146"/>
                      <a:pt x="218" y="141"/>
                      <a:pt x="223" y="141"/>
                    </a:cubicBezTo>
                    <a:cubicBezTo>
                      <a:pt x="226" y="141"/>
                      <a:pt x="224" y="142"/>
                      <a:pt x="227" y="141"/>
                    </a:cubicBezTo>
                    <a:cubicBezTo>
                      <a:pt x="228" y="140"/>
                      <a:pt x="227" y="135"/>
                      <a:pt x="227" y="135"/>
                    </a:cubicBezTo>
                    <a:lnTo>
                      <a:pt x="227" y="135"/>
                    </a:lnTo>
                    <a:lnTo>
                      <a:pt x="225" y="135"/>
                    </a:lnTo>
                    <a:lnTo>
                      <a:pt x="225" y="135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36" name="Freeform 15"/>
              <p:cNvSpPr>
                <a:spLocks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4011085" y="5027273"/>
                <a:ext cx="626007" cy="488866"/>
              </a:xfrm>
              <a:custGeom>
                <a:avLst/>
                <a:gdLst/>
                <a:ahLst/>
                <a:cxnLst>
                  <a:cxn ang="0">
                    <a:pos x="427" y="139"/>
                  </a:cxn>
                  <a:cxn ang="0">
                    <a:pos x="433" y="127"/>
                  </a:cxn>
                  <a:cxn ang="0">
                    <a:pos x="421" y="103"/>
                  </a:cxn>
                  <a:cxn ang="0">
                    <a:pos x="427" y="85"/>
                  </a:cxn>
                  <a:cxn ang="0">
                    <a:pos x="390" y="36"/>
                  </a:cxn>
                  <a:cxn ang="0">
                    <a:pos x="346" y="0"/>
                  </a:cxn>
                  <a:cxn ang="0">
                    <a:pos x="322" y="24"/>
                  </a:cxn>
                  <a:cxn ang="0">
                    <a:pos x="285" y="24"/>
                  </a:cxn>
                  <a:cxn ang="0">
                    <a:pos x="272" y="30"/>
                  </a:cxn>
                  <a:cxn ang="0">
                    <a:pos x="254" y="30"/>
                  </a:cxn>
                  <a:cxn ang="0">
                    <a:pos x="223" y="67"/>
                  </a:cxn>
                  <a:cxn ang="0">
                    <a:pos x="192" y="42"/>
                  </a:cxn>
                  <a:cxn ang="0">
                    <a:pos x="192" y="30"/>
                  </a:cxn>
                  <a:cxn ang="0">
                    <a:pos x="155" y="0"/>
                  </a:cxn>
                  <a:cxn ang="0">
                    <a:pos x="87" y="36"/>
                  </a:cxn>
                  <a:cxn ang="0">
                    <a:pos x="31" y="42"/>
                  </a:cxn>
                  <a:cxn ang="0">
                    <a:pos x="12" y="36"/>
                  </a:cxn>
                  <a:cxn ang="0">
                    <a:pos x="0" y="48"/>
                  </a:cxn>
                  <a:cxn ang="0">
                    <a:pos x="0" y="48"/>
                  </a:cxn>
                  <a:cxn ang="0">
                    <a:pos x="68" y="254"/>
                  </a:cxn>
                  <a:cxn ang="0">
                    <a:pos x="68" y="254"/>
                  </a:cxn>
                  <a:cxn ang="0">
                    <a:pos x="74" y="260"/>
                  </a:cxn>
                  <a:cxn ang="0">
                    <a:pos x="111" y="230"/>
                  </a:cxn>
                  <a:cxn ang="0">
                    <a:pos x="130" y="242"/>
                  </a:cxn>
                  <a:cxn ang="0">
                    <a:pos x="142" y="279"/>
                  </a:cxn>
                  <a:cxn ang="0">
                    <a:pos x="173" y="279"/>
                  </a:cxn>
                  <a:cxn ang="0">
                    <a:pos x="235" y="267"/>
                  </a:cxn>
                  <a:cxn ang="0">
                    <a:pos x="284" y="302"/>
                  </a:cxn>
                  <a:cxn ang="0">
                    <a:pos x="304" y="292"/>
                  </a:cxn>
                  <a:cxn ang="0">
                    <a:pos x="290" y="254"/>
                  </a:cxn>
                  <a:cxn ang="0">
                    <a:pos x="331" y="235"/>
                  </a:cxn>
                  <a:cxn ang="0">
                    <a:pos x="370" y="212"/>
                  </a:cxn>
                  <a:cxn ang="0">
                    <a:pos x="413" y="206"/>
                  </a:cxn>
                  <a:cxn ang="0">
                    <a:pos x="416" y="163"/>
                  </a:cxn>
                  <a:cxn ang="0">
                    <a:pos x="439" y="151"/>
                  </a:cxn>
                  <a:cxn ang="0">
                    <a:pos x="439" y="151"/>
                  </a:cxn>
                  <a:cxn ang="0">
                    <a:pos x="427" y="139"/>
                  </a:cxn>
                  <a:cxn ang="0">
                    <a:pos x="427" y="139"/>
                  </a:cxn>
                </a:cxnLst>
                <a:rect l="0" t="0" r="r" b="b"/>
                <a:pathLst>
                  <a:path w="439" h="317">
                    <a:moveTo>
                      <a:pt x="427" y="139"/>
                    </a:moveTo>
                    <a:cubicBezTo>
                      <a:pt x="427" y="127"/>
                      <a:pt x="433" y="133"/>
                      <a:pt x="433" y="127"/>
                    </a:cubicBezTo>
                    <a:cubicBezTo>
                      <a:pt x="433" y="115"/>
                      <a:pt x="421" y="115"/>
                      <a:pt x="421" y="103"/>
                    </a:cubicBezTo>
                    <a:cubicBezTo>
                      <a:pt x="421" y="97"/>
                      <a:pt x="427" y="97"/>
                      <a:pt x="427" y="85"/>
                    </a:cubicBezTo>
                    <a:cubicBezTo>
                      <a:pt x="402" y="85"/>
                      <a:pt x="402" y="48"/>
                      <a:pt x="390" y="36"/>
                    </a:cubicBezTo>
                    <a:cubicBezTo>
                      <a:pt x="371" y="30"/>
                      <a:pt x="353" y="18"/>
                      <a:pt x="346" y="0"/>
                    </a:cubicBezTo>
                    <a:cubicBezTo>
                      <a:pt x="334" y="6"/>
                      <a:pt x="334" y="24"/>
                      <a:pt x="322" y="24"/>
                    </a:cubicBezTo>
                    <a:cubicBezTo>
                      <a:pt x="309" y="24"/>
                      <a:pt x="297" y="18"/>
                      <a:pt x="285" y="24"/>
                    </a:cubicBezTo>
                    <a:cubicBezTo>
                      <a:pt x="278" y="24"/>
                      <a:pt x="272" y="30"/>
                      <a:pt x="272" y="30"/>
                    </a:cubicBezTo>
                    <a:cubicBezTo>
                      <a:pt x="266" y="30"/>
                      <a:pt x="260" y="30"/>
                      <a:pt x="254" y="30"/>
                    </a:cubicBezTo>
                    <a:cubicBezTo>
                      <a:pt x="254" y="30"/>
                      <a:pt x="235" y="67"/>
                      <a:pt x="223" y="67"/>
                    </a:cubicBezTo>
                    <a:cubicBezTo>
                      <a:pt x="216" y="67"/>
                      <a:pt x="192" y="48"/>
                      <a:pt x="192" y="42"/>
                    </a:cubicBezTo>
                    <a:cubicBezTo>
                      <a:pt x="192" y="36"/>
                      <a:pt x="192" y="36"/>
                      <a:pt x="192" y="30"/>
                    </a:cubicBezTo>
                    <a:cubicBezTo>
                      <a:pt x="179" y="24"/>
                      <a:pt x="173" y="0"/>
                      <a:pt x="155" y="0"/>
                    </a:cubicBezTo>
                    <a:cubicBezTo>
                      <a:pt x="124" y="0"/>
                      <a:pt x="118" y="24"/>
                      <a:pt x="87" y="36"/>
                    </a:cubicBezTo>
                    <a:cubicBezTo>
                      <a:pt x="68" y="36"/>
                      <a:pt x="43" y="30"/>
                      <a:pt x="31" y="42"/>
                    </a:cubicBezTo>
                    <a:cubicBezTo>
                      <a:pt x="31" y="42"/>
                      <a:pt x="25" y="36"/>
                      <a:pt x="12" y="36"/>
                    </a:cubicBezTo>
                    <a:cubicBezTo>
                      <a:pt x="6" y="36"/>
                      <a:pt x="6" y="42"/>
                      <a:pt x="0" y="48"/>
                    </a:cubicBezTo>
                    <a:lnTo>
                      <a:pt x="0" y="48"/>
                    </a:lnTo>
                    <a:lnTo>
                      <a:pt x="68" y="254"/>
                    </a:lnTo>
                    <a:lnTo>
                      <a:pt x="68" y="254"/>
                    </a:lnTo>
                    <a:cubicBezTo>
                      <a:pt x="68" y="254"/>
                      <a:pt x="74" y="260"/>
                      <a:pt x="74" y="260"/>
                    </a:cubicBezTo>
                    <a:cubicBezTo>
                      <a:pt x="99" y="260"/>
                      <a:pt x="93" y="230"/>
                      <a:pt x="111" y="230"/>
                    </a:cubicBezTo>
                    <a:cubicBezTo>
                      <a:pt x="118" y="230"/>
                      <a:pt x="130" y="236"/>
                      <a:pt x="130" y="242"/>
                    </a:cubicBezTo>
                    <a:cubicBezTo>
                      <a:pt x="130" y="260"/>
                      <a:pt x="142" y="254"/>
                      <a:pt x="142" y="279"/>
                    </a:cubicBezTo>
                    <a:cubicBezTo>
                      <a:pt x="148" y="279"/>
                      <a:pt x="161" y="279"/>
                      <a:pt x="173" y="279"/>
                    </a:cubicBezTo>
                    <a:cubicBezTo>
                      <a:pt x="198" y="279"/>
                      <a:pt x="216" y="267"/>
                      <a:pt x="235" y="267"/>
                    </a:cubicBezTo>
                    <a:cubicBezTo>
                      <a:pt x="260" y="267"/>
                      <a:pt x="277" y="290"/>
                      <a:pt x="284" y="302"/>
                    </a:cubicBezTo>
                    <a:cubicBezTo>
                      <a:pt x="298" y="303"/>
                      <a:pt x="278" y="317"/>
                      <a:pt x="304" y="292"/>
                    </a:cubicBezTo>
                    <a:cubicBezTo>
                      <a:pt x="305" y="284"/>
                      <a:pt x="285" y="264"/>
                      <a:pt x="290" y="254"/>
                    </a:cubicBezTo>
                    <a:cubicBezTo>
                      <a:pt x="294" y="242"/>
                      <a:pt x="306" y="252"/>
                      <a:pt x="331" y="235"/>
                    </a:cubicBezTo>
                    <a:cubicBezTo>
                      <a:pt x="344" y="228"/>
                      <a:pt x="356" y="217"/>
                      <a:pt x="370" y="212"/>
                    </a:cubicBezTo>
                    <a:cubicBezTo>
                      <a:pt x="384" y="207"/>
                      <a:pt x="405" y="214"/>
                      <a:pt x="413" y="206"/>
                    </a:cubicBezTo>
                    <a:cubicBezTo>
                      <a:pt x="421" y="198"/>
                      <a:pt x="412" y="172"/>
                      <a:pt x="416" y="163"/>
                    </a:cubicBezTo>
                    <a:cubicBezTo>
                      <a:pt x="420" y="154"/>
                      <a:pt x="435" y="153"/>
                      <a:pt x="439" y="151"/>
                    </a:cubicBezTo>
                    <a:lnTo>
                      <a:pt x="439" y="151"/>
                    </a:lnTo>
                    <a:lnTo>
                      <a:pt x="427" y="139"/>
                    </a:lnTo>
                    <a:lnTo>
                      <a:pt x="427" y="139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37" name="Freeform 16"/>
              <p:cNvSpPr>
                <a:spLocks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3948163" y="4212496"/>
                <a:ext cx="847045" cy="664729"/>
              </a:xfrm>
              <a:custGeom>
                <a:avLst/>
                <a:gdLst/>
                <a:ahLst/>
                <a:cxnLst>
                  <a:cxn ang="0">
                    <a:pos x="66" y="65"/>
                  </a:cxn>
                  <a:cxn ang="0">
                    <a:pos x="76" y="60"/>
                  </a:cxn>
                  <a:cxn ang="0">
                    <a:pos x="78" y="62"/>
                  </a:cxn>
                  <a:cxn ang="0">
                    <a:pos x="80" y="60"/>
                  </a:cxn>
                  <a:cxn ang="0">
                    <a:pos x="82" y="60"/>
                  </a:cxn>
                  <a:cxn ang="0">
                    <a:pos x="91" y="59"/>
                  </a:cxn>
                  <a:cxn ang="0">
                    <a:pos x="96" y="46"/>
                  </a:cxn>
                  <a:cxn ang="0">
                    <a:pos x="91" y="30"/>
                  </a:cxn>
                  <a:cxn ang="0">
                    <a:pos x="84" y="22"/>
                  </a:cxn>
                  <a:cxn ang="0">
                    <a:pos x="68" y="18"/>
                  </a:cxn>
                  <a:cxn ang="0">
                    <a:pos x="66" y="11"/>
                  </a:cxn>
                  <a:cxn ang="0">
                    <a:pos x="59" y="2"/>
                  </a:cxn>
                  <a:cxn ang="0">
                    <a:pos x="40" y="3"/>
                  </a:cxn>
                  <a:cxn ang="0">
                    <a:pos x="32" y="1"/>
                  </a:cxn>
                  <a:cxn ang="0">
                    <a:pos x="26" y="1"/>
                  </a:cxn>
                  <a:cxn ang="0">
                    <a:pos x="13" y="13"/>
                  </a:cxn>
                  <a:cxn ang="0">
                    <a:pos x="3" y="24"/>
                  </a:cxn>
                  <a:cxn ang="0">
                    <a:pos x="1" y="24"/>
                  </a:cxn>
                  <a:cxn ang="0">
                    <a:pos x="1" y="26"/>
                  </a:cxn>
                  <a:cxn ang="0">
                    <a:pos x="0" y="31"/>
                  </a:cxn>
                  <a:cxn ang="0">
                    <a:pos x="2" y="36"/>
                  </a:cxn>
                  <a:cxn ang="0">
                    <a:pos x="2" y="41"/>
                  </a:cxn>
                  <a:cxn ang="0">
                    <a:pos x="4" y="43"/>
                  </a:cxn>
                  <a:cxn ang="0">
                    <a:pos x="7" y="44"/>
                  </a:cxn>
                  <a:cxn ang="0">
                    <a:pos x="27" y="51"/>
                  </a:cxn>
                  <a:cxn ang="0">
                    <a:pos x="36" y="58"/>
                  </a:cxn>
                  <a:cxn ang="0">
                    <a:pos x="50" y="60"/>
                  </a:cxn>
                  <a:cxn ang="0">
                    <a:pos x="51" y="65"/>
                  </a:cxn>
                  <a:cxn ang="0">
                    <a:pos x="52" y="71"/>
                  </a:cxn>
                  <a:cxn ang="0">
                    <a:pos x="54" y="71"/>
                  </a:cxn>
                  <a:cxn ang="0">
                    <a:pos x="61" y="67"/>
                  </a:cxn>
                  <a:cxn ang="0">
                    <a:pos x="60" y="66"/>
                  </a:cxn>
                </a:cxnLst>
                <a:rect l="0" t="0" r="r" b="b"/>
                <a:pathLst>
                  <a:path w="96" h="71">
                    <a:moveTo>
                      <a:pt x="60" y="66"/>
                    </a:moveTo>
                    <a:cubicBezTo>
                      <a:pt x="62" y="66"/>
                      <a:pt x="63" y="65"/>
                      <a:pt x="66" y="65"/>
                    </a:cubicBezTo>
                    <a:cubicBezTo>
                      <a:pt x="69" y="65"/>
                      <a:pt x="70" y="61"/>
                      <a:pt x="72" y="61"/>
                    </a:cubicBezTo>
                    <a:cubicBezTo>
                      <a:pt x="74" y="61"/>
                      <a:pt x="74" y="60"/>
                      <a:pt x="76" y="60"/>
                    </a:cubicBezTo>
                    <a:cubicBezTo>
                      <a:pt x="77" y="60"/>
                      <a:pt x="78" y="61"/>
                      <a:pt x="78" y="62"/>
                    </a:cubicBezTo>
                    <a:lnTo>
                      <a:pt x="78" y="62"/>
                    </a:lnTo>
                    <a:lnTo>
                      <a:pt x="80" y="62"/>
                    </a:lnTo>
                    <a:lnTo>
                      <a:pt x="80" y="60"/>
                    </a:lnTo>
                    <a:lnTo>
                      <a:pt x="82" y="60"/>
                    </a:lnTo>
                    <a:lnTo>
                      <a:pt x="82" y="60"/>
                    </a:lnTo>
                    <a:cubicBezTo>
                      <a:pt x="83" y="61"/>
                      <a:pt x="83" y="62"/>
                      <a:pt x="84" y="62"/>
                    </a:cubicBezTo>
                    <a:cubicBezTo>
                      <a:pt x="87" y="62"/>
                      <a:pt x="87" y="59"/>
                      <a:pt x="91" y="59"/>
                    </a:cubicBezTo>
                    <a:cubicBezTo>
                      <a:pt x="91" y="57"/>
                      <a:pt x="91" y="54"/>
                      <a:pt x="91" y="54"/>
                    </a:cubicBezTo>
                    <a:cubicBezTo>
                      <a:pt x="91" y="50"/>
                      <a:pt x="96" y="50"/>
                      <a:pt x="96" y="46"/>
                    </a:cubicBezTo>
                    <a:cubicBezTo>
                      <a:pt x="96" y="41"/>
                      <a:pt x="87" y="44"/>
                      <a:pt x="87" y="39"/>
                    </a:cubicBezTo>
                    <a:cubicBezTo>
                      <a:pt x="87" y="35"/>
                      <a:pt x="91" y="33"/>
                      <a:pt x="91" y="30"/>
                    </a:cubicBezTo>
                    <a:cubicBezTo>
                      <a:pt x="91" y="27"/>
                      <a:pt x="88" y="28"/>
                      <a:pt x="86" y="26"/>
                    </a:cubicBezTo>
                    <a:cubicBezTo>
                      <a:pt x="85" y="25"/>
                      <a:pt x="84" y="23"/>
                      <a:pt x="84" y="22"/>
                    </a:cubicBezTo>
                    <a:cubicBezTo>
                      <a:pt x="80" y="21"/>
                      <a:pt x="81" y="17"/>
                      <a:pt x="76" y="17"/>
                    </a:cubicBezTo>
                    <a:cubicBezTo>
                      <a:pt x="73" y="17"/>
                      <a:pt x="71" y="18"/>
                      <a:pt x="68" y="18"/>
                    </a:cubicBezTo>
                    <a:cubicBezTo>
                      <a:pt x="67" y="18"/>
                      <a:pt x="66" y="17"/>
                      <a:pt x="66" y="16"/>
                    </a:cubicBezTo>
                    <a:cubicBezTo>
                      <a:pt x="66" y="15"/>
                      <a:pt x="66" y="13"/>
                      <a:pt x="66" y="11"/>
                    </a:cubicBezTo>
                    <a:cubicBezTo>
                      <a:pt x="66" y="8"/>
                      <a:pt x="64" y="8"/>
                      <a:pt x="64" y="5"/>
                    </a:cubicBezTo>
                    <a:cubicBezTo>
                      <a:pt x="62" y="5"/>
                      <a:pt x="61" y="2"/>
                      <a:pt x="59" y="2"/>
                    </a:cubicBezTo>
                    <a:cubicBezTo>
                      <a:pt x="55" y="2"/>
                      <a:pt x="53" y="7"/>
                      <a:pt x="50" y="7"/>
                    </a:cubicBezTo>
                    <a:cubicBezTo>
                      <a:pt x="46" y="7"/>
                      <a:pt x="45" y="3"/>
                      <a:pt x="40" y="3"/>
                    </a:cubicBezTo>
                    <a:cubicBezTo>
                      <a:pt x="37" y="3"/>
                      <a:pt x="34" y="3"/>
                      <a:pt x="32" y="1"/>
                    </a:cubicBezTo>
                    <a:lnTo>
                      <a:pt x="32" y="1"/>
                    </a:lnTo>
                    <a:lnTo>
                      <a:pt x="26" y="1"/>
                    </a:lnTo>
                    <a:lnTo>
                      <a:pt x="26" y="1"/>
                    </a:lnTo>
                    <a:cubicBezTo>
                      <a:pt x="25" y="1"/>
                      <a:pt x="23" y="0"/>
                      <a:pt x="21" y="0"/>
                    </a:cubicBezTo>
                    <a:cubicBezTo>
                      <a:pt x="16" y="0"/>
                      <a:pt x="15" y="9"/>
                      <a:pt x="13" y="13"/>
                    </a:cubicBezTo>
                    <a:cubicBezTo>
                      <a:pt x="11" y="15"/>
                      <a:pt x="7" y="14"/>
                      <a:pt x="6" y="17"/>
                    </a:cubicBezTo>
                    <a:cubicBezTo>
                      <a:pt x="5" y="19"/>
                      <a:pt x="5" y="21"/>
                      <a:pt x="3" y="24"/>
                    </a:cubicBezTo>
                    <a:lnTo>
                      <a:pt x="3" y="24"/>
                    </a:lnTo>
                    <a:lnTo>
                      <a:pt x="1" y="24"/>
                    </a:lnTo>
                    <a:lnTo>
                      <a:pt x="1" y="26"/>
                    </a:lnTo>
                    <a:lnTo>
                      <a:pt x="1" y="26"/>
                    </a:lnTo>
                    <a:cubicBezTo>
                      <a:pt x="2" y="26"/>
                      <a:pt x="1" y="26"/>
                      <a:pt x="1" y="27"/>
                    </a:cubicBezTo>
                    <a:cubicBezTo>
                      <a:pt x="1" y="28"/>
                      <a:pt x="0" y="29"/>
                      <a:pt x="0" y="31"/>
                    </a:cubicBezTo>
                    <a:cubicBezTo>
                      <a:pt x="0" y="32"/>
                      <a:pt x="1" y="35"/>
                      <a:pt x="2" y="36"/>
                    </a:cubicBezTo>
                    <a:lnTo>
                      <a:pt x="2" y="36"/>
                    </a:lnTo>
                    <a:lnTo>
                      <a:pt x="2" y="41"/>
                    </a:lnTo>
                    <a:lnTo>
                      <a:pt x="2" y="41"/>
                    </a:lnTo>
                    <a:cubicBezTo>
                      <a:pt x="3" y="42"/>
                      <a:pt x="3" y="43"/>
                      <a:pt x="4" y="43"/>
                    </a:cubicBezTo>
                    <a:lnTo>
                      <a:pt x="4" y="43"/>
                    </a:lnTo>
                    <a:lnTo>
                      <a:pt x="7" y="44"/>
                    </a:lnTo>
                    <a:lnTo>
                      <a:pt x="7" y="44"/>
                    </a:lnTo>
                    <a:cubicBezTo>
                      <a:pt x="7" y="46"/>
                      <a:pt x="15" y="47"/>
                      <a:pt x="16" y="47"/>
                    </a:cubicBezTo>
                    <a:cubicBezTo>
                      <a:pt x="20" y="48"/>
                      <a:pt x="24" y="50"/>
                      <a:pt x="27" y="51"/>
                    </a:cubicBezTo>
                    <a:cubicBezTo>
                      <a:pt x="29" y="53"/>
                      <a:pt x="29" y="56"/>
                      <a:pt x="30" y="58"/>
                    </a:cubicBezTo>
                    <a:cubicBezTo>
                      <a:pt x="31" y="59"/>
                      <a:pt x="35" y="58"/>
                      <a:pt x="36" y="58"/>
                    </a:cubicBezTo>
                    <a:cubicBezTo>
                      <a:pt x="39" y="59"/>
                      <a:pt x="41" y="62"/>
                      <a:pt x="44" y="62"/>
                    </a:cubicBezTo>
                    <a:cubicBezTo>
                      <a:pt x="47" y="62"/>
                      <a:pt x="48" y="60"/>
                      <a:pt x="50" y="60"/>
                    </a:cubicBezTo>
                    <a:cubicBezTo>
                      <a:pt x="51" y="60"/>
                      <a:pt x="52" y="61"/>
                      <a:pt x="52" y="62"/>
                    </a:cubicBezTo>
                    <a:cubicBezTo>
                      <a:pt x="52" y="63"/>
                      <a:pt x="51" y="63"/>
                      <a:pt x="51" y="65"/>
                    </a:cubicBezTo>
                    <a:cubicBezTo>
                      <a:pt x="51" y="66"/>
                      <a:pt x="53" y="66"/>
                      <a:pt x="53" y="68"/>
                    </a:cubicBezTo>
                    <a:cubicBezTo>
                      <a:pt x="53" y="69"/>
                      <a:pt x="52" y="70"/>
                      <a:pt x="52" y="71"/>
                    </a:cubicBezTo>
                    <a:lnTo>
                      <a:pt x="52" y="71"/>
                    </a:lnTo>
                    <a:lnTo>
                      <a:pt x="54" y="71"/>
                    </a:lnTo>
                    <a:lnTo>
                      <a:pt x="54" y="71"/>
                    </a:lnTo>
                    <a:cubicBezTo>
                      <a:pt x="54" y="68"/>
                      <a:pt x="57" y="67"/>
                      <a:pt x="61" y="67"/>
                    </a:cubicBezTo>
                    <a:lnTo>
                      <a:pt x="61" y="67"/>
                    </a:lnTo>
                    <a:lnTo>
                      <a:pt x="60" y="66"/>
                    </a:lnTo>
                    <a:lnTo>
                      <a:pt x="60" y="66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38" name="Freeform 17"/>
              <p:cNvSpPr>
                <a:spLocks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3233417" y="2621664"/>
                <a:ext cx="1393994" cy="2152301"/>
              </a:xfrm>
              <a:custGeom>
                <a:avLst/>
                <a:gdLst/>
                <a:ahLst/>
                <a:cxnLst>
                  <a:cxn ang="0">
                    <a:pos x="20" y="187"/>
                  </a:cxn>
                  <a:cxn ang="0">
                    <a:pos x="9" y="192"/>
                  </a:cxn>
                  <a:cxn ang="0">
                    <a:pos x="8" y="202"/>
                  </a:cxn>
                  <a:cxn ang="0">
                    <a:pos x="17" y="211"/>
                  </a:cxn>
                  <a:cxn ang="0">
                    <a:pos x="27" y="224"/>
                  </a:cxn>
                  <a:cxn ang="0">
                    <a:pos x="42" y="222"/>
                  </a:cxn>
                  <a:cxn ang="0">
                    <a:pos x="53" y="209"/>
                  </a:cxn>
                  <a:cxn ang="0">
                    <a:pos x="46" y="203"/>
                  </a:cxn>
                  <a:cxn ang="0">
                    <a:pos x="56" y="192"/>
                  </a:cxn>
                  <a:cxn ang="0">
                    <a:pos x="69" y="198"/>
                  </a:cxn>
                  <a:cxn ang="0">
                    <a:pos x="82" y="194"/>
                  </a:cxn>
                  <a:cxn ang="0">
                    <a:pos x="87" y="187"/>
                  </a:cxn>
                  <a:cxn ang="0">
                    <a:pos x="107" y="171"/>
                  </a:cxn>
                  <a:cxn ang="0">
                    <a:pos x="113" y="171"/>
                  </a:cxn>
                  <a:cxn ang="0">
                    <a:pos x="140" y="172"/>
                  </a:cxn>
                  <a:cxn ang="0">
                    <a:pos x="147" y="156"/>
                  </a:cxn>
                  <a:cxn ang="0">
                    <a:pos x="147" y="157"/>
                  </a:cxn>
                  <a:cxn ang="0">
                    <a:pos x="155" y="146"/>
                  </a:cxn>
                  <a:cxn ang="0">
                    <a:pos x="157" y="125"/>
                  </a:cxn>
                  <a:cxn ang="0">
                    <a:pos x="151" y="118"/>
                  </a:cxn>
                  <a:cxn ang="0">
                    <a:pos x="145" y="106"/>
                  </a:cxn>
                  <a:cxn ang="0">
                    <a:pos x="140" y="82"/>
                  </a:cxn>
                  <a:cxn ang="0">
                    <a:pos x="145" y="76"/>
                  </a:cxn>
                  <a:cxn ang="0">
                    <a:pos x="145" y="76"/>
                  </a:cxn>
                  <a:cxn ang="0">
                    <a:pos x="142" y="64"/>
                  </a:cxn>
                  <a:cxn ang="0">
                    <a:pos x="139" y="43"/>
                  </a:cxn>
                  <a:cxn ang="0">
                    <a:pos x="133" y="22"/>
                  </a:cxn>
                  <a:cxn ang="0">
                    <a:pos x="123" y="22"/>
                  </a:cxn>
                  <a:cxn ang="0">
                    <a:pos x="125" y="35"/>
                  </a:cxn>
                  <a:cxn ang="0">
                    <a:pos x="121" y="9"/>
                  </a:cxn>
                  <a:cxn ang="0">
                    <a:pos x="107" y="43"/>
                  </a:cxn>
                  <a:cxn ang="0">
                    <a:pos x="121" y="70"/>
                  </a:cxn>
                  <a:cxn ang="0">
                    <a:pos x="116" y="80"/>
                  </a:cxn>
                  <a:cxn ang="0">
                    <a:pos x="105" y="78"/>
                  </a:cxn>
                  <a:cxn ang="0">
                    <a:pos x="75" y="87"/>
                  </a:cxn>
                  <a:cxn ang="0">
                    <a:pos x="97" y="75"/>
                  </a:cxn>
                  <a:cxn ang="0">
                    <a:pos x="104" y="25"/>
                  </a:cxn>
                  <a:cxn ang="0">
                    <a:pos x="95" y="6"/>
                  </a:cxn>
                  <a:cxn ang="0">
                    <a:pos x="75" y="45"/>
                  </a:cxn>
                  <a:cxn ang="0">
                    <a:pos x="65" y="43"/>
                  </a:cxn>
                  <a:cxn ang="0">
                    <a:pos x="60" y="61"/>
                  </a:cxn>
                  <a:cxn ang="0">
                    <a:pos x="33" y="83"/>
                  </a:cxn>
                  <a:cxn ang="0">
                    <a:pos x="20" y="87"/>
                  </a:cxn>
                  <a:cxn ang="0">
                    <a:pos x="3" y="116"/>
                  </a:cxn>
                  <a:cxn ang="0">
                    <a:pos x="11" y="135"/>
                  </a:cxn>
                  <a:cxn ang="0">
                    <a:pos x="14" y="154"/>
                  </a:cxn>
                  <a:cxn ang="0">
                    <a:pos x="20" y="169"/>
                  </a:cxn>
                  <a:cxn ang="0">
                    <a:pos x="22" y="178"/>
                  </a:cxn>
                </a:cxnLst>
                <a:rect l="0" t="0" r="r" b="b"/>
                <a:pathLst>
                  <a:path w="158" h="230">
                    <a:moveTo>
                      <a:pt x="22" y="178"/>
                    </a:moveTo>
                    <a:cubicBezTo>
                      <a:pt x="21" y="181"/>
                      <a:pt x="22" y="184"/>
                      <a:pt x="20" y="187"/>
                    </a:cubicBezTo>
                    <a:lnTo>
                      <a:pt x="20" y="187"/>
                    </a:lnTo>
                    <a:lnTo>
                      <a:pt x="13" y="187"/>
                    </a:lnTo>
                    <a:lnTo>
                      <a:pt x="13" y="187"/>
                    </a:lnTo>
                    <a:cubicBezTo>
                      <a:pt x="10" y="188"/>
                      <a:pt x="10" y="189"/>
                      <a:pt x="9" y="192"/>
                    </a:cubicBezTo>
                    <a:cubicBezTo>
                      <a:pt x="9" y="192"/>
                      <a:pt x="11" y="196"/>
                      <a:pt x="9" y="198"/>
                    </a:cubicBezTo>
                    <a:cubicBezTo>
                      <a:pt x="8" y="198"/>
                      <a:pt x="8" y="198"/>
                      <a:pt x="8" y="198"/>
                    </a:cubicBezTo>
                    <a:cubicBezTo>
                      <a:pt x="8" y="200"/>
                      <a:pt x="8" y="201"/>
                      <a:pt x="8" y="202"/>
                    </a:cubicBezTo>
                    <a:cubicBezTo>
                      <a:pt x="8" y="204"/>
                      <a:pt x="9" y="204"/>
                      <a:pt x="10" y="206"/>
                    </a:cubicBezTo>
                    <a:cubicBezTo>
                      <a:pt x="11" y="207"/>
                      <a:pt x="10" y="209"/>
                      <a:pt x="11" y="209"/>
                    </a:cubicBezTo>
                    <a:cubicBezTo>
                      <a:pt x="13" y="211"/>
                      <a:pt x="15" y="209"/>
                      <a:pt x="17" y="211"/>
                    </a:cubicBezTo>
                    <a:cubicBezTo>
                      <a:pt x="20" y="212"/>
                      <a:pt x="20" y="214"/>
                      <a:pt x="21" y="216"/>
                    </a:cubicBezTo>
                    <a:cubicBezTo>
                      <a:pt x="22" y="218"/>
                      <a:pt x="25" y="218"/>
                      <a:pt x="25" y="219"/>
                    </a:cubicBezTo>
                    <a:cubicBezTo>
                      <a:pt x="26" y="220"/>
                      <a:pt x="25" y="224"/>
                      <a:pt x="27" y="224"/>
                    </a:cubicBezTo>
                    <a:cubicBezTo>
                      <a:pt x="30" y="224"/>
                      <a:pt x="31" y="224"/>
                      <a:pt x="33" y="226"/>
                    </a:cubicBezTo>
                    <a:cubicBezTo>
                      <a:pt x="35" y="227"/>
                      <a:pt x="36" y="230"/>
                      <a:pt x="39" y="230"/>
                    </a:cubicBezTo>
                    <a:cubicBezTo>
                      <a:pt x="41" y="230"/>
                      <a:pt x="42" y="225"/>
                      <a:pt x="42" y="222"/>
                    </a:cubicBezTo>
                    <a:cubicBezTo>
                      <a:pt x="42" y="220"/>
                      <a:pt x="44" y="220"/>
                      <a:pt x="45" y="220"/>
                    </a:cubicBezTo>
                    <a:cubicBezTo>
                      <a:pt x="46" y="219"/>
                      <a:pt x="45" y="215"/>
                      <a:pt x="46" y="215"/>
                    </a:cubicBezTo>
                    <a:cubicBezTo>
                      <a:pt x="47" y="212"/>
                      <a:pt x="55" y="213"/>
                      <a:pt x="53" y="209"/>
                    </a:cubicBezTo>
                    <a:cubicBezTo>
                      <a:pt x="52" y="207"/>
                      <a:pt x="52" y="204"/>
                      <a:pt x="50" y="204"/>
                    </a:cubicBezTo>
                    <a:cubicBezTo>
                      <a:pt x="48" y="204"/>
                      <a:pt x="49" y="205"/>
                      <a:pt x="48" y="205"/>
                    </a:cubicBezTo>
                    <a:cubicBezTo>
                      <a:pt x="47" y="205"/>
                      <a:pt x="46" y="204"/>
                      <a:pt x="46" y="203"/>
                    </a:cubicBezTo>
                    <a:cubicBezTo>
                      <a:pt x="46" y="201"/>
                      <a:pt x="50" y="201"/>
                      <a:pt x="48" y="196"/>
                    </a:cubicBezTo>
                    <a:cubicBezTo>
                      <a:pt x="49" y="195"/>
                      <a:pt x="52" y="189"/>
                      <a:pt x="54" y="189"/>
                    </a:cubicBezTo>
                    <a:cubicBezTo>
                      <a:pt x="55" y="189"/>
                      <a:pt x="56" y="191"/>
                      <a:pt x="56" y="192"/>
                    </a:cubicBezTo>
                    <a:cubicBezTo>
                      <a:pt x="56" y="193"/>
                      <a:pt x="55" y="193"/>
                      <a:pt x="55" y="194"/>
                    </a:cubicBezTo>
                    <a:cubicBezTo>
                      <a:pt x="55" y="195"/>
                      <a:pt x="63" y="199"/>
                      <a:pt x="65" y="199"/>
                    </a:cubicBezTo>
                    <a:cubicBezTo>
                      <a:pt x="67" y="199"/>
                      <a:pt x="68" y="198"/>
                      <a:pt x="69" y="198"/>
                    </a:cubicBezTo>
                    <a:cubicBezTo>
                      <a:pt x="72" y="198"/>
                      <a:pt x="73" y="200"/>
                      <a:pt x="76" y="199"/>
                    </a:cubicBezTo>
                    <a:cubicBezTo>
                      <a:pt x="79" y="198"/>
                      <a:pt x="81" y="196"/>
                      <a:pt x="82" y="194"/>
                    </a:cubicBezTo>
                    <a:lnTo>
                      <a:pt x="82" y="194"/>
                    </a:lnTo>
                    <a:lnTo>
                      <a:pt x="84" y="194"/>
                    </a:lnTo>
                    <a:lnTo>
                      <a:pt x="84" y="194"/>
                    </a:lnTo>
                    <a:cubicBezTo>
                      <a:pt x="86" y="191"/>
                      <a:pt x="86" y="189"/>
                      <a:pt x="87" y="187"/>
                    </a:cubicBezTo>
                    <a:cubicBezTo>
                      <a:pt x="88" y="184"/>
                      <a:pt x="92" y="185"/>
                      <a:pt x="94" y="183"/>
                    </a:cubicBezTo>
                    <a:cubicBezTo>
                      <a:pt x="96" y="179"/>
                      <a:pt x="97" y="170"/>
                      <a:pt x="102" y="170"/>
                    </a:cubicBezTo>
                    <a:cubicBezTo>
                      <a:pt x="104" y="170"/>
                      <a:pt x="106" y="171"/>
                      <a:pt x="107" y="171"/>
                    </a:cubicBezTo>
                    <a:lnTo>
                      <a:pt x="107" y="171"/>
                    </a:lnTo>
                    <a:lnTo>
                      <a:pt x="113" y="171"/>
                    </a:lnTo>
                    <a:lnTo>
                      <a:pt x="113" y="171"/>
                    </a:lnTo>
                    <a:cubicBezTo>
                      <a:pt x="115" y="173"/>
                      <a:pt x="118" y="173"/>
                      <a:pt x="121" y="173"/>
                    </a:cubicBezTo>
                    <a:cubicBezTo>
                      <a:pt x="126" y="173"/>
                      <a:pt x="127" y="177"/>
                      <a:pt x="131" y="177"/>
                    </a:cubicBezTo>
                    <a:cubicBezTo>
                      <a:pt x="134" y="177"/>
                      <a:pt x="136" y="172"/>
                      <a:pt x="140" y="172"/>
                    </a:cubicBezTo>
                    <a:cubicBezTo>
                      <a:pt x="142" y="172"/>
                      <a:pt x="143" y="175"/>
                      <a:pt x="145" y="175"/>
                    </a:cubicBezTo>
                    <a:cubicBezTo>
                      <a:pt x="145" y="170"/>
                      <a:pt x="156" y="172"/>
                      <a:pt x="155" y="166"/>
                    </a:cubicBezTo>
                    <a:cubicBezTo>
                      <a:pt x="150" y="166"/>
                      <a:pt x="147" y="162"/>
                      <a:pt x="147" y="156"/>
                    </a:cubicBezTo>
                    <a:lnTo>
                      <a:pt x="147" y="156"/>
                    </a:lnTo>
                    <a:lnTo>
                      <a:pt x="147" y="157"/>
                    </a:lnTo>
                    <a:lnTo>
                      <a:pt x="147" y="157"/>
                    </a:lnTo>
                    <a:cubicBezTo>
                      <a:pt x="148" y="156"/>
                      <a:pt x="149" y="156"/>
                      <a:pt x="149" y="156"/>
                    </a:cubicBezTo>
                    <a:cubicBezTo>
                      <a:pt x="150" y="155"/>
                      <a:pt x="150" y="154"/>
                      <a:pt x="150" y="152"/>
                    </a:cubicBezTo>
                    <a:cubicBezTo>
                      <a:pt x="151" y="150"/>
                      <a:pt x="155" y="149"/>
                      <a:pt x="155" y="146"/>
                    </a:cubicBezTo>
                    <a:cubicBezTo>
                      <a:pt x="155" y="144"/>
                      <a:pt x="153" y="142"/>
                      <a:pt x="153" y="140"/>
                    </a:cubicBezTo>
                    <a:cubicBezTo>
                      <a:pt x="153" y="135"/>
                      <a:pt x="158" y="136"/>
                      <a:pt x="158" y="131"/>
                    </a:cubicBezTo>
                    <a:cubicBezTo>
                      <a:pt x="158" y="128"/>
                      <a:pt x="158" y="127"/>
                      <a:pt x="157" y="125"/>
                    </a:cubicBezTo>
                    <a:cubicBezTo>
                      <a:pt x="155" y="124"/>
                      <a:pt x="150" y="123"/>
                      <a:pt x="150" y="121"/>
                    </a:cubicBezTo>
                    <a:cubicBezTo>
                      <a:pt x="150" y="120"/>
                      <a:pt x="151" y="119"/>
                      <a:pt x="151" y="118"/>
                    </a:cubicBezTo>
                    <a:lnTo>
                      <a:pt x="151" y="118"/>
                    </a:lnTo>
                    <a:lnTo>
                      <a:pt x="150" y="112"/>
                    </a:lnTo>
                    <a:lnTo>
                      <a:pt x="150" y="112"/>
                    </a:lnTo>
                    <a:cubicBezTo>
                      <a:pt x="148" y="111"/>
                      <a:pt x="145" y="110"/>
                      <a:pt x="145" y="106"/>
                    </a:cubicBezTo>
                    <a:cubicBezTo>
                      <a:pt x="145" y="102"/>
                      <a:pt x="145" y="101"/>
                      <a:pt x="145" y="98"/>
                    </a:cubicBezTo>
                    <a:cubicBezTo>
                      <a:pt x="145" y="94"/>
                      <a:pt x="143" y="95"/>
                      <a:pt x="142" y="93"/>
                    </a:cubicBezTo>
                    <a:cubicBezTo>
                      <a:pt x="141" y="92"/>
                      <a:pt x="140" y="82"/>
                      <a:pt x="140" y="82"/>
                    </a:cubicBezTo>
                    <a:cubicBezTo>
                      <a:pt x="140" y="81"/>
                      <a:pt x="142" y="81"/>
                      <a:pt x="143" y="81"/>
                    </a:cubicBezTo>
                    <a:cubicBezTo>
                      <a:pt x="144" y="80"/>
                      <a:pt x="145" y="78"/>
                      <a:pt x="145" y="76"/>
                    </a:cubicBezTo>
                    <a:lnTo>
                      <a:pt x="145" y="76"/>
                    </a:lnTo>
                    <a:lnTo>
                      <a:pt x="145" y="76"/>
                    </a:lnTo>
                    <a:lnTo>
                      <a:pt x="145" y="76"/>
                    </a:lnTo>
                    <a:lnTo>
                      <a:pt x="145" y="76"/>
                    </a:lnTo>
                    <a:cubicBezTo>
                      <a:pt x="144" y="75"/>
                      <a:pt x="144" y="74"/>
                      <a:pt x="144" y="74"/>
                    </a:cubicBezTo>
                    <a:cubicBezTo>
                      <a:pt x="146" y="73"/>
                      <a:pt x="146" y="72"/>
                      <a:pt x="146" y="70"/>
                    </a:cubicBezTo>
                    <a:cubicBezTo>
                      <a:pt x="146" y="66"/>
                      <a:pt x="143" y="66"/>
                      <a:pt x="142" y="64"/>
                    </a:cubicBezTo>
                    <a:cubicBezTo>
                      <a:pt x="141" y="63"/>
                      <a:pt x="141" y="64"/>
                      <a:pt x="139" y="64"/>
                    </a:cubicBezTo>
                    <a:cubicBezTo>
                      <a:pt x="136" y="64"/>
                      <a:pt x="130" y="59"/>
                      <a:pt x="130" y="56"/>
                    </a:cubicBezTo>
                    <a:cubicBezTo>
                      <a:pt x="130" y="48"/>
                      <a:pt x="139" y="51"/>
                      <a:pt x="139" y="43"/>
                    </a:cubicBezTo>
                    <a:cubicBezTo>
                      <a:pt x="139" y="38"/>
                      <a:pt x="135" y="37"/>
                      <a:pt x="135" y="34"/>
                    </a:cubicBezTo>
                    <a:cubicBezTo>
                      <a:pt x="135" y="31"/>
                      <a:pt x="140" y="33"/>
                      <a:pt x="139" y="27"/>
                    </a:cubicBezTo>
                    <a:cubicBezTo>
                      <a:pt x="139" y="24"/>
                      <a:pt x="133" y="26"/>
                      <a:pt x="133" y="22"/>
                    </a:cubicBezTo>
                    <a:cubicBezTo>
                      <a:pt x="133" y="21"/>
                      <a:pt x="133" y="21"/>
                      <a:pt x="134" y="20"/>
                    </a:cubicBezTo>
                    <a:cubicBezTo>
                      <a:pt x="132" y="20"/>
                      <a:pt x="129" y="20"/>
                      <a:pt x="129" y="22"/>
                    </a:cubicBezTo>
                    <a:cubicBezTo>
                      <a:pt x="135" y="27"/>
                      <a:pt x="129" y="28"/>
                      <a:pt x="123" y="22"/>
                    </a:cubicBezTo>
                    <a:cubicBezTo>
                      <a:pt x="122" y="24"/>
                      <a:pt x="117" y="28"/>
                      <a:pt x="128" y="33"/>
                    </a:cubicBezTo>
                    <a:cubicBezTo>
                      <a:pt x="128" y="33"/>
                      <a:pt x="132" y="39"/>
                      <a:pt x="130" y="40"/>
                    </a:cubicBezTo>
                    <a:cubicBezTo>
                      <a:pt x="128" y="39"/>
                      <a:pt x="128" y="37"/>
                      <a:pt x="125" y="35"/>
                    </a:cubicBezTo>
                    <a:cubicBezTo>
                      <a:pt x="121" y="35"/>
                      <a:pt x="118" y="31"/>
                      <a:pt x="118" y="29"/>
                    </a:cubicBezTo>
                    <a:cubicBezTo>
                      <a:pt x="117" y="25"/>
                      <a:pt x="119" y="22"/>
                      <a:pt x="121" y="18"/>
                    </a:cubicBezTo>
                    <a:cubicBezTo>
                      <a:pt x="121" y="18"/>
                      <a:pt x="122" y="14"/>
                      <a:pt x="121" y="9"/>
                    </a:cubicBezTo>
                    <a:cubicBezTo>
                      <a:pt x="117" y="6"/>
                      <a:pt x="119" y="21"/>
                      <a:pt x="116" y="21"/>
                    </a:cubicBezTo>
                    <a:cubicBezTo>
                      <a:pt x="108" y="22"/>
                      <a:pt x="108" y="25"/>
                      <a:pt x="108" y="28"/>
                    </a:cubicBezTo>
                    <a:cubicBezTo>
                      <a:pt x="106" y="33"/>
                      <a:pt x="112" y="41"/>
                      <a:pt x="107" y="43"/>
                    </a:cubicBezTo>
                    <a:cubicBezTo>
                      <a:pt x="106" y="48"/>
                      <a:pt x="104" y="51"/>
                      <a:pt x="104" y="54"/>
                    </a:cubicBezTo>
                    <a:cubicBezTo>
                      <a:pt x="104" y="60"/>
                      <a:pt x="103" y="62"/>
                      <a:pt x="113" y="59"/>
                    </a:cubicBezTo>
                    <a:cubicBezTo>
                      <a:pt x="118" y="60"/>
                      <a:pt x="120" y="65"/>
                      <a:pt x="121" y="70"/>
                    </a:cubicBezTo>
                    <a:cubicBezTo>
                      <a:pt x="122" y="75"/>
                      <a:pt x="118" y="74"/>
                      <a:pt x="117" y="78"/>
                    </a:cubicBezTo>
                    <a:cubicBezTo>
                      <a:pt x="117" y="81"/>
                      <a:pt x="124" y="84"/>
                      <a:pt x="124" y="85"/>
                    </a:cubicBezTo>
                    <a:cubicBezTo>
                      <a:pt x="120" y="85"/>
                      <a:pt x="116" y="82"/>
                      <a:pt x="116" y="80"/>
                    </a:cubicBezTo>
                    <a:cubicBezTo>
                      <a:pt x="116" y="76"/>
                      <a:pt x="117" y="74"/>
                      <a:pt x="119" y="70"/>
                    </a:cubicBezTo>
                    <a:cubicBezTo>
                      <a:pt x="116" y="68"/>
                      <a:pt x="116" y="62"/>
                      <a:pt x="110" y="63"/>
                    </a:cubicBezTo>
                    <a:cubicBezTo>
                      <a:pt x="104" y="63"/>
                      <a:pt x="103" y="66"/>
                      <a:pt x="105" y="78"/>
                    </a:cubicBezTo>
                    <a:cubicBezTo>
                      <a:pt x="98" y="81"/>
                      <a:pt x="100" y="81"/>
                      <a:pt x="98" y="85"/>
                    </a:cubicBezTo>
                    <a:cubicBezTo>
                      <a:pt x="93" y="93"/>
                      <a:pt x="88" y="87"/>
                      <a:pt x="86" y="94"/>
                    </a:cubicBezTo>
                    <a:cubicBezTo>
                      <a:pt x="81" y="89"/>
                      <a:pt x="75" y="91"/>
                      <a:pt x="75" y="87"/>
                    </a:cubicBezTo>
                    <a:cubicBezTo>
                      <a:pt x="75" y="85"/>
                      <a:pt x="69" y="82"/>
                      <a:pt x="76" y="82"/>
                    </a:cubicBezTo>
                    <a:cubicBezTo>
                      <a:pt x="79" y="82"/>
                      <a:pt x="77" y="90"/>
                      <a:pt x="83" y="90"/>
                    </a:cubicBezTo>
                    <a:cubicBezTo>
                      <a:pt x="87" y="90"/>
                      <a:pt x="90" y="79"/>
                      <a:pt x="97" y="75"/>
                    </a:cubicBezTo>
                    <a:cubicBezTo>
                      <a:pt x="99" y="65"/>
                      <a:pt x="106" y="75"/>
                      <a:pt x="98" y="61"/>
                    </a:cubicBezTo>
                    <a:cubicBezTo>
                      <a:pt x="95" y="55"/>
                      <a:pt x="102" y="42"/>
                      <a:pt x="105" y="37"/>
                    </a:cubicBezTo>
                    <a:cubicBezTo>
                      <a:pt x="108" y="31"/>
                      <a:pt x="102" y="32"/>
                      <a:pt x="104" y="25"/>
                    </a:cubicBezTo>
                    <a:cubicBezTo>
                      <a:pt x="105" y="19"/>
                      <a:pt x="108" y="23"/>
                      <a:pt x="111" y="14"/>
                    </a:cubicBezTo>
                    <a:cubicBezTo>
                      <a:pt x="112" y="9"/>
                      <a:pt x="110" y="8"/>
                      <a:pt x="105" y="6"/>
                    </a:cubicBezTo>
                    <a:cubicBezTo>
                      <a:pt x="99" y="4"/>
                      <a:pt x="99" y="0"/>
                      <a:pt x="95" y="6"/>
                    </a:cubicBezTo>
                    <a:cubicBezTo>
                      <a:pt x="94" y="8"/>
                      <a:pt x="92" y="21"/>
                      <a:pt x="80" y="22"/>
                    </a:cubicBezTo>
                    <a:cubicBezTo>
                      <a:pt x="74" y="28"/>
                      <a:pt x="84" y="29"/>
                      <a:pt x="79" y="33"/>
                    </a:cubicBezTo>
                    <a:cubicBezTo>
                      <a:pt x="77" y="39"/>
                      <a:pt x="68" y="41"/>
                      <a:pt x="75" y="45"/>
                    </a:cubicBezTo>
                    <a:cubicBezTo>
                      <a:pt x="79" y="47"/>
                      <a:pt x="77" y="51"/>
                      <a:pt x="80" y="54"/>
                    </a:cubicBezTo>
                    <a:cubicBezTo>
                      <a:pt x="80" y="54"/>
                      <a:pt x="81" y="60"/>
                      <a:pt x="77" y="61"/>
                    </a:cubicBezTo>
                    <a:cubicBezTo>
                      <a:pt x="73" y="61"/>
                      <a:pt x="69" y="50"/>
                      <a:pt x="65" y="43"/>
                    </a:cubicBezTo>
                    <a:cubicBezTo>
                      <a:pt x="64" y="45"/>
                      <a:pt x="61" y="46"/>
                      <a:pt x="61" y="48"/>
                    </a:cubicBezTo>
                    <a:cubicBezTo>
                      <a:pt x="61" y="50"/>
                      <a:pt x="64" y="51"/>
                      <a:pt x="64" y="54"/>
                    </a:cubicBezTo>
                    <a:cubicBezTo>
                      <a:pt x="64" y="58"/>
                      <a:pt x="60" y="58"/>
                      <a:pt x="60" y="61"/>
                    </a:cubicBezTo>
                    <a:cubicBezTo>
                      <a:pt x="60" y="62"/>
                      <a:pt x="62" y="63"/>
                      <a:pt x="62" y="65"/>
                    </a:cubicBezTo>
                    <a:cubicBezTo>
                      <a:pt x="62" y="71"/>
                      <a:pt x="53" y="74"/>
                      <a:pt x="49" y="75"/>
                    </a:cubicBezTo>
                    <a:cubicBezTo>
                      <a:pt x="43" y="77"/>
                      <a:pt x="39" y="81"/>
                      <a:pt x="33" y="83"/>
                    </a:cubicBezTo>
                    <a:cubicBezTo>
                      <a:pt x="28" y="84"/>
                      <a:pt x="27" y="89"/>
                      <a:pt x="22" y="89"/>
                    </a:cubicBezTo>
                    <a:cubicBezTo>
                      <a:pt x="22" y="89"/>
                      <a:pt x="21" y="88"/>
                      <a:pt x="21" y="87"/>
                    </a:cubicBezTo>
                    <a:cubicBezTo>
                      <a:pt x="20" y="87"/>
                      <a:pt x="21" y="87"/>
                      <a:pt x="20" y="87"/>
                    </a:cubicBezTo>
                    <a:cubicBezTo>
                      <a:pt x="15" y="87"/>
                      <a:pt x="14" y="93"/>
                      <a:pt x="13" y="98"/>
                    </a:cubicBezTo>
                    <a:cubicBezTo>
                      <a:pt x="13" y="99"/>
                      <a:pt x="9" y="102"/>
                      <a:pt x="8" y="103"/>
                    </a:cubicBezTo>
                    <a:cubicBezTo>
                      <a:pt x="5" y="107"/>
                      <a:pt x="5" y="111"/>
                      <a:pt x="3" y="116"/>
                    </a:cubicBezTo>
                    <a:cubicBezTo>
                      <a:pt x="2" y="118"/>
                      <a:pt x="0" y="120"/>
                      <a:pt x="0" y="121"/>
                    </a:cubicBezTo>
                    <a:cubicBezTo>
                      <a:pt x="0" y="122"/>
                      <a:pt x="2" y="123"/>
                      <a:pt x="2" y="123"/>
                    </a:cubicBezTo>
                    <a:cubicBezTo>
                      <a:pt x="4" y="129"/>
                      <a:pt x="9" y="130"/>
                      <a:pt x="11" y="135"/>
                    </a:cubicBezTo>
                    <a:cubicBezTo>
                      <a:pt x="12" y="137"/>
                      <a:pt x="14" y="138"/>
                      <a:pt x="14" y="140"/>
                    </a:cubicBezTo>
                    <a:cubicBezTo>
                      <a:pt x="14" y="142"/>
                      <a:pt x="13" y="143"/>
                      <a:pt x="13" y="145"/>
                    </a:cubicBezTo>
                    <a:cubicBezTo>
                      <a:pt x="13" y="148"/>
                      <a:pt x="14" y="151"/>
                      <a:pt x="14" y="154"/>
                    </a:cubicBezTo>
                    <a:cubicBezTo>
                      <a:pt x="14" y="157"/>
                      <a:pt x="14" y="159"/>
                      <a:pt x="14" y="160"/>
                    </a:cubicBezTo>
                    <a:cubicBezTo>
                      <a:pt x="14" y="161"/>
                      <a:pt x="13" y="162"/>
                      <a:pt x="13" y="163"/>
                    </a:cubicBezTo>
                    <a:cubicBezTo>
                      <a:pt x="14" y="166"/>
                      <a:pt x="19" y="165"/>
                      <a:pt x="20" y="169"/>
                    </a:cubicBezTo>
                    <a:cubicBezTo>
                      <a:pt x="21" y="171"/>
                      <a:pt x="22" y="178"/>
                      <a:pt x="22" y="178"/>
                    </a:cubicBezTo>
                    <a:lnTo>
                      <a:pt x="22" y="178"/>
                    </a:lnTo>
                    <a:lnTo>
                      <a:pt x="22" y="178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39" name="Freeform 18"/>
              <p:cNvSpPr>
                <a:spLocks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5432508" y="4401266"/>
                <a:ext cx="1119713" cy="1055176"/>
              </a:xfrm>
              <a:custGeom>
                <a:avLst/>
                <a:gdLst/>
                <a:ahLst/>
                <a:cxnLst>
                  <a:cxn ang="0">
                    <a:pos x="78" y="108"/>
                  </a:cxn>
                  <a:cxn ang="0">
                    <a:pos x="83" y="100"/>
                  </a:cxn>
                  <a:cxn ang="0">
                    <a:pos x="81" y="93"/>
                  </a:cxn>
                  <a:cxn ang="0">
                    <a:pos x="85" y="88"/>
                  </a:cxn>
                  <a:cxn ang="0">
                    <a:pos x="96" y="83"/>
                  </a:cxn>
                  <a:cxn ang="0">
                    <a:pos x="104" y="70"/>
                  </a:cxn>
                  <a:cxn ang="0">
                    <a:pos x="117" y="58"/>
                  </a:cxn>
                  <a:cxn ang="0">
                    <a:pos x="115" y="46"/>
                  </a:cxn>
                  <a:cxn ang="0">
                    <a:pos x="127" y="28"/>
                  </a:cxn>
                  <a:cxn ang="0">
                    <a:pos x="117" y="22"/>
                  </a:cxn>
                  <a:cxn ang="0">
                    <a:pos x="110" y="10"/>
                  </a:cxn>
                  <a:cxn ang="0">
                    <a:pos x="110" y="4"/>
                  </a:cxn>
                  <a:cxn ang="0">
                    <a:pos x="111" y="2"/>
                  </a:cxn>
                  <a:cxn ang="0">
                    <a:pos x="111" y="0"/>
                  </a:cxn>
                  <a:cxn ang="0">
                    <a:pos x="97" y="15"/>
                  </a:cxn>
                  <a:cxn ang="0">
                    <a:pos x="92" y="15"/>
                  </a:cxn>
                  <a:cxn ang="0">
                    <a:pos x="84" y="14"/>
                  </a:cxn>
                  <a:cxn ang="0">
                    <a:pos x="79" y="17"/>
                  </a:cxn>
                  <a:cxn ang="0">
                    <a:pos x="70" y="21"/>
                  </a:cxn>
                  <a:cxn ang="0">
                    <a:pos x="69" y="31"/>
                  </a:cxn>
                  <a:cxn ang="0">
                    <a:pos x="69" y="43"/>
                  </a:cxn>
                  <a:cxn ang="0">
                    <a:pos x="70" y="67"/>
                  </a:cxn>
                  <a:cxn ang="0">
                    <a:pos x="56" y="86"/>
                  </a:cxn>
                  <a:cxn ang="0">
                    <a:pos x="49" y="98"/>
                  </a:cxn>
                  <a:cxn ang="0">
                    <a:pos x="43" y="99"/>
                  </a:cxn>
                  <a:cxn ang="0">
                    <a:pos x="36" y="94"/>
                  </a:cxn>
                  <a:cxn ang="0">
                    <a:pos x="27" y="89"/>
                  </a:cxn>
                  <a:cxn ang="0">
                    <a:pos x="13" y="83"/>
                  </a:cxn>
                  <a:cxn ang="0">
                    <a:pos x="1" y="85"/>
                  </a:cxn>
                  <a:cxn ang="0">
                    <a:pos x="0" y="91"/>
                  </a:cxn>
                  <a:cxn ang="0">
                    <a:pos x="29" y="101"/>
                  </a:cxn>
                  <a:cxn ang="0">
                    <a:pos x="65" y="106"/>
                  </a:cxn>
                  <a:cxn ang="0">
                    <a:pos x="78" y="108"/>
                  </a:cxn>
                  <a:cxn ang="0">
                    <a:pos x="78" y="108"/>
                  </a:cxn>
                </a:cxnLst>
                <a:rect l="0" t="0" r="r" b="b"/>
                <a:pathLst>
                  <a:path w="127" h="113">
                    <a:moveTo>
                      <a:pt x="78" y="108"/>
                    </a:moveTo>
                    <a:lnTo>
                      <a:pt x="78" y="108"/>
                    </a:lnTo>
                    <a:lnTo>
                      <a:pt x="78" y="108"/>
                    </a:lnTo>
                    <a:cubicBezTo>
                      <a:pt x="78" y="105"/>
                      <a:pt x="83" y="103"/>
                      <a:pt x="83" y="100"/>
                    </a:cubicBezTo>
                    <a:cubicBezTo>
                      <a:pt x="82" y="100"/>
                      <a:pt x="78" y="100"/>
                      <a:pt x="78" y="97"/>
                    </a:cubicBezTo>
                    <a:cubicBezTo>
                      <a:pt x="78" y="95"/>
                      <a:pt x="80" y="94"/>
                      <a:pt x="81" y="93"/>
                    </a:cubicBezTo>
                    <a:cubicBezTo>
                      <a:pt x="81" y="92"/>
                      <a:pt x="79" y="91"/>
                      <a:pt x="79" y="90"/>
                    </a:cubicBezTo>
                    <a:cubicBezTo>
                      <a:pt x="79" y="88"/>
                      <a:pt x="83" y="88"/>
                      <a:pt x="85" y="88"/>
                    </a:cubicBezTo>
                    <a:cubicBezTo>
                      <a:pt x="88" y="88"/>
                      <a:pt x="88" y="84"/>
                      <a:pt x="91" y="84"/>
                    </a:cubicBezTo>
                    <a:cubicBezTo>
                      <a:pt x="93" y="84"/>
                      <a:pt x="95" y="84"/>
                      <a:pt x="96" y="83"/>
                    </a:cubicBezTo>
                    <a:cubicBezTo>
                      <a:pt x="97" y="82"/>
                      <a:pt x="96" y="81"/>
                      <a:pt x="97" y="79"/>
                    </a:cubicBezTo>
                    <a:cubicBezTo>
                      <a:pt x="101" y="76"/>
                      <a:pt x="102" y="75"/>
                      <a:pt x="104" y="70"/>
                    </a:cubicBezTo>
                    <a:cubicBezTo>
                      <a:pt x="108" y="70"/>
                      <a:pt x="111" y="67"/>
                      <a:pt x="113" y="64"/>
                    </a:cubicBezTo>
                    <a:cubicBezTo>
                      <a:pt x="115" y="63"/>
                      <a:pt x="117" y="62"/>
                      <a:pt x="117" y="58"/>
                    </a:cubicBezTo>
                    <a:cubicBezTo>
                      <a:pt x="117" y="54"/>
                      <a:pt x="111" y="54"/>
                      <a:pt x="111" y="50"/>
                    </a:cubicBezTo>
                    <a:cubicBezTo>
                      <a:pt x="111" y="48"/>
                      <a:pt x="114" y="48"/>
                      <a:pt x="115" y="46"/>
                    </a:cubicBezTo>
                    <a:cubicBezTo>
                      <a:pt x="117" y="42"/>
                      <a:pt x="119" y="35"/>
                      <a:pt x="123" y="33"/>
                    </a:cubicBezTo>
                    <a:cubicBezTo>
                      <a:pt x="125" y="32"/>
                      <a:pt x="127" y="31"/>
                      <a:pt x="127" y="28"/>
                    </a:cubicBezTo>
                    <a:cubicBezTo>
                      <a:pt x="127" y="25"/>
                      <a:pt x="125" y="25"/>
                      <a:pt x="123" y="23"/>
                    </a:cubicBezTo>
                    <a:cubicBezTo>
                      <a:pt x="121" y="22"/>
                      <a:pt x="120" y="23"/>
                      <a:pt x="117" y="22"/>
                    </a:cubicBezTo>
                    <a:cubicBezTo>
                      <a:pt x="117" y="22"/>
                      <a:pt x="114" y="17"/>
                      <a:pt x="114" y="16"/>
                    </a:cubicBezTo>
                    <a:cubicBezTo>
                      <a:pt x="113" y="14"/>
                      <a:pt x="112" y="12"/>
                      <a:pt x="110" y="10"/>
                    </a:cubicBezTo>
                    <a:cubicBezTo>
                      <a:pt x="110" y="9"/>
                      <a:pt x="109" y="9"/>
                      <a:pt x="109" y="7"/>
                    </a:cubicBezTo>
                    <a:cubicBezTo>
                      <a:pt x="109" y="6"/>
                      <a:pt x="109" y="4"/>
                      <a:pt x="110" y="4"/>
                    </a:cubicBezTo>
                    <a:lnTo>
                      <a:pt x="110" y="4"/>
                    </a:lnTo>
                    <a:lnTo>
                      <a:pt x="111" y="2"/>
                    </a:lnTo>
                    <a:lnTo>
                      <a:pt x="111" y="0"/>
                    </a:lnTo>
                    <a:lnTo>
                      <a:pt x="111" y="0"/>
                    </a:lnTo>
                    <a:cubicBezTo>
                      <a:pt x="104" y="0"/>
                      <a:pt x="105" y="9"/>
                      <a:pt x="100" y="11"/>
                    </a:cubicBezTo>
                    <a:cubicBezTo>
                      <a:pt x="99" y="12"/>
                      <a:pt x="100" y="15"/>
                      <a:pt x="97" y="15"/>
                    </a:cubicBezTo>
                    <a:cubicBezTo>
                      <a:pt x="96" y="15"/>
                      <a:pt x="95" y="13"/>
                      <a:pt x="95" y="13"/>
                    </a:cubicBezTo>
                    <a:cubicBezTo>
                      <a:pt x="94" y="13"/>
                      <a:pt x="93" y="15"/>
                      <a:pt x="92" y="15"/>
                    </a:cubicBezTo>
                    <a:cubicBezTo>
                      <a:pt x="89" y="15"/>
                      <a:pt x="89" y="13"/>
                      <a:pt x="89" y="12"/>
                    </a:cubicBezTo>
                    <a:cubicBezTo>
                      <a:pt x="87" y="13"/>
                      <a:pt x="86" y="14"/>
                      <a:pt x="84" y="14"/>
                    </a:cubicBezTo>
                    <a:cubicBezTo>
                      <a:pt x="83" y="14"/>
                      <a:pt x="81" y="12"/>
                      <a:pt x="81" y="12"/>
                    </a:cubicBezTo>
                    <a:cubicBezTo>
                      <a:pt x="79" y="13"/>
                      <a:pt x="80" y="17"/>
                      <a:pt x="79" y="17"/>
                    </a:cubicBezTo>
                    <a:cubicBezTo>
                      <a:pt x="76" y="18"/>
                      <a:pt x="73" y="17"/>
                      <a:pt x="71" y="17"/>
                    </a:cubicBezTo>
                    <a:cubicBezTo>
                      <a:pt x="69" y="18"/>
                      <a:pt x="71" y="20"/>
                      <a:pt x="70" y="21"/>
                    </a:cubicBezTo>
                    <a:cubicBezTo>
                      <a:pt x="68" y="23"/>
                      <a:pt x="64" y="23"/>
                      <a:pt x="64" y="26"/>
                    </a:cubicBezTo>
                    <a:cubicBezTo>
                      <a:pt x="64" y="29"/>
                      <a:pt x="68" y="30"/>
                      <a:pt x="69" y="31"/>
                    </a:cubicBezTo>
                    <a:cubicBezTo>
                      <a:pt x="67" y="33"/>
                      <a:pt x="66" y="35"/>
                      <a:pt x="66" y="37"/>
                    </a:cubicBezTo>
                    <a:cubicBezTo>
                      <a:pt x="66" y="40"/>
                      <a:pt x="67" y="42"/>
                      <a:pt x="69" y="43"/>
                    </a:cubicBezTo>
                    <a:cubicBezTo>
                      <a:pt x="70" y="46"/>
                      <a:pt x="69" y="49"/>
                      <a:pt x="72" y="50"/>
                    </a:cubicBezTo>
                    <a:cubicBezTo>
                      <a:pt x="71" y="56"/>
                      <a:pt x="70" y="67"/>
                      <a:pt x="70" y="67"/>
                    </a:cubicBezTo>
                    <a:cubicBezTo>
                      <a:pt x="70" y="67"/>
                      <a:pt x="66" y="74"/>
                      <a:pt x="63" y="77"/>
                    </a:cubicBezTo>
                    <a:cubicBezTo>
                      <a:pt x="59" y="79"/>
                      <a:pt x="56" y="82"/>
                      <a:pt x="56" y="86"/>
                    </a:cubicBezTo>
                    <a:cubicBezTo>
                      <a:pt x="55" y="93"/>
                      <a:pt x="48" y="91"/>
                      <a:pt x="48" y="95"/>
                    </a:cubicBezTo>
                    <a:cubicBezTo>
                      <a:pt x="48" y="96"/>
                      <a:pt x="49" y="97"/>
                      <a:pt x="49" y="98"/>
                    </a:cubicBezTo>
                    <a:cubicBezTo>
                      <a:pt x="47" y="99"/>
                      <a:pt x="45" y="99"/>
                      <a:pt x="45" y="101"/>
                    </a:cubicBezTo>
                    <a:cubicBezTo>
                      <a:pt x="42" y="101"/>
                      <a:pt x="44" y="100"/>
                      <a:pt x="43" y="99"/>
                    </a:cubicBezTo>
                    <a:cubicBezTo>
                      <a:pt x="42" y="97"/>
                      <a:pt x="41" y="97"/>
                      <a:pt x="39" y="97"/>
                    </a:cubicBezTo>
                    <a:cubicBezTo>
                      <a:pt x="37" y="97"/>
                      <a:pt x="37" y="95"/>
                      <a:pt x="36" y="94"/>
                    </a:cubicBezTo>
                    <a:cubicBezTo>
                      <a:pt x="35" y="91"/>
                      <a:pt x="32" y="92"/>
                      <a:pt x="30" y="89"/>
                    </a:cubicBezTo>
                    <a:cubicBezTo>
                      <a:pt x="28" y="89"/>
                      <a:pt x="28" y="89"/>
                      <a:pt x="27" y="89"/>
                    </a:cubicBezTo>
                    <a:cubicBezTo>
                      <a:pt x="24" y="89"/>
                      <a:pt x="23" y="87"/>
                      <a:pt x="20" y="85"/>
                    </a:cubicBezTo>
                    <a:cubicBezTo>
                      <a:pt x="17" y="84"/>
                      <a:pt x="15" y="85"/>
                      <a:pt x="13" y="83"/>
                    </a:cubicBezTo>
                    <a:cubicBezTo>
                      <a:pt x="12" y="82"/>
                      <a:pt x="13" y="78"/>
                      <a:pt x="10" y="78"/>
                    </a:cubicBezTo>
                    <a:cubicBezTo>
                      <a:pt x="6" y="78"/>
                      <a:pt x="6" y="87"/>
                      <a:pt x="1" y="85"/>
                    </a:cubicBezTo>
                    <a:cubicBezTo>
                      <a:pt x="1" y="87"/>
                      <a:pt x="2" y="88"/>
                      <a:pt x="1" y="89"/>
                    </a:cubicBezTo>
                    <a:cubicBezTo>
                      <a:pt x="1" y="89"/>
                      <a:pt x="0" y="90"/>
                      <a:pt x="0" y="91"/>
                    </a:cubicBezTo>
                    <a:cubicBezTo>
                      <a:pt x="0" y="93"/>
                      <a:pt x="3" y="95"/>
                      <a:pt x="3" y="95"/>
                    </a:cubicBezTo>
                    <a:cubicBezTo>
                      <a:pt x="11" y="97"/>
                      <a:pt x="21" y="99"/>
                      <a:pt x="29" y="101"/>
                    </a:cubicBezTo>
                    <a:cubicBezTo>
                      <a:pt x="35" y="103"/>
                      <a:pt x="32" y="113"/>
                      <a:pt x="41" y="113"/>
                    </a:cubicBezTo>
                    <a:cubicBezTo>
                      <a:pt x="52" y="113"/>
                      <a:pt x="52" y="106"/>
                      <a:pt x="65" y="106"/>
                    </a:cubicBezTo>
                    <a:cubicBezTo>
                      <a:pt x="70" y="106"/>
                      <a:pt x="73" y="110"/>
                      <a:pt x="76" y="108"/>
                    </a:cubicBezTo>
                    <a:cubicBezTo>
                      <a:pt x="77" y="108"/>
                      <a:pt x="77" y="108"/>
                      <a:pt x="78" y="108"/>
                    </a:cubicBezTo>
                    <a:lnTo>
                      <a:pt x="78" y="108"/>
                    </a:lnTo>
                    <a:lnTo>
                      <a:pt x="78" y="108"/>
                    </a:lnTo>
                    <a:lnTo>
                      <a:pt x="78" y="108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40" name="Freeform 19"/>
              <p:cNvSpPr>
                <a:spLocks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6119825" y="4204429"/>
                <a:ext cx="818003" cy="1271374"/>
              </a:xfrm>
              <a:custGeom>
                <a:avLst/>
                <a:gdLst/>
                <a:ahLst/>
                <a:cxnLst>
                  <a:cxn ang="0">
                    <a:pos x="46" y="0"/>
                  </a:cxn>
                  <a:cxn ang="0">
                    <a:pos x="46" y="0"/>
                  </a:cxn>
                  <a:cxn ang="0">
                    <a:pos x="46" y="0"/>
                  </a:cxn>
                  <a:cxn ang="0">
                    <a:pos x="59" y="14"/>
                  </a:cxn>
                  <a:cxn ang="0">
                    <a:pos x="59" y="18"/>
                  </a:cxn>
                  <a:cxn ang="0">
                    <a:pos x="63" y="20"/>
                  </a:cxn>
                  <a:cxn ang="0">
                    <a:pos x="65" y="22"/>
                  </a:cxn>
                  <a:cxn ang="0">
                    <a:pos x="68" y="24"/>
                  </a:cxn>
                  <a:cxn ang="0">
                    <a:pos x="73" y="24"/>
                  </a:cxn>
                  <a:cxn ang="0">
                    <a:pos x="77" y="25"/>
                  </a:cxn>
                  <a:cxn ang="0">
                    <a:pos x="80" y="27"/>
                  </a:cxn>
                  <a:cxn ang="0">
                    <a:pos x="82" y="33"/>
                  </a:cxn>
                  <a:cxn ang="0">
                    <a:pos x="84" y="35"/>
                  </a:cxn>
                  <a:cxn ang="0">
                    <a:pos x="85" y="38"/>
                  </a:cxn>
                  <a:cxn ang="0">
                    <a:pos x="85" y="41"/>
                  </a:cxn>
                  <a:cxn ang="0">
                    <a:pos x="88" y="44"/>
                  </a:cxn>
                  <a:cxn ang="0">
                    <a:pos x="90" y="48"/>
                  </a:cxn>
                  <a:cxn ang="0">
                    <a:pos x="80" y="64"/>
                  </a:cxn>
                  <a:cxn ang="0">
                    <a:pos x="89" y="72"/>
                  </a:cxn>
                  <a:cxn ang="0">
                    <a:pos x="87" y="88"/>
                  </a:cxn>
                  <a:cxn ang="0">
                    <a:pos x="90" y="98"/>
                  </a:cxn>
                  <a:cxn ang="0">
                    <a:pos x="77" y="109"/>
                  </a:cxn>
                  <a:cxn ang="0">
                    <a:pos x="67" y="106"/>
                  </a:cxn>
                  <a:cxn ang="0">
                    <a:pos x="61" y="110"/>
                  </a:cxn>
                  <a:cxn ang="0">
                    <a:pos x="48" y="110"/>
                  </a:cxn>
                  <a:cxn ang="0">
                    <a:pos x="13" y="135"/>
                  </a:cxn>
                  <a:cxn ang="0">
                    <a:pos x="0" y="129"/>
                  </a:cxn>
                  <a:cxn ang="0">
                    <a:pos x="0" y="129"/>
                  </a:cxn>
                  <a:cxn ang="0">
                    <a:pos x="0" y="129"/>
                  </a:cxn>
                  <a:cxn ang="0">
                    <a:pos x="0" y="129"/>
                  </a:cxn>
                  <a:cxn ang="0">
                    <a:pos x="5" y="121"/>
                  </a:cxn>
                  <a:cxn ang="0">
                    <a:pos x="0" y="118"/>
                  </a:cxn>
                  <a:cxn ang="0">
                    <a:pos x="3" y="114"/>
                  </a:cxn>
                  <a:cxn ang="0">
                    <a:pos x="1" y="111"/>
                  </a:cxn>
                  <a:cxn ang="0">
                    <a:pos x="7" y="109"/>
                  </a:cxn>
                  <a:cxn ang="0">
                    <a:pos x="13" y="105"/>
                  </a:cxn>
                  <a:cxn ang="0">
                    <a:pos x="18" y="104"/>
                  </a:cxn>
                  <a:cxn ang="0">
                    <a:pos x="19" y="100"/>
                  </a:cxn>
                  <a:cxn ang="0">
                    <a:pos x="26" y="91"/>
                  </a:cxn>
                  <a:cxn ang="0">
                    <a:pos x="35" y="85"/>
                  </a:cxn>
                  <a:cxn ang="0">
                    <a:pos x="39" y="79"/>
                  </a:cxn>
                  <a:cxn ang="0">
                    <a:pos x="33" y="71"/>
                  </a:cxn>
                  <a:cxn ang="0">
                    <a:pos x="37" y="67"/>
                  </a:cxn>
                  <a:cxn ang="0">
                    <a:pos x="45" y="54"/>
                  </a:cxn>
                  <a:cxn ang="0">
                    <a:pos x="49" y="49"/>
                  </a:cxn>
                  <a:cxn ang="0">
                    <a:pos x="45" y="44"/>
                  </a:cxn>
                  <a:cxn ang="0">
                    <a:pos x="39" y="43"/>
                  </a:cxn>
                  <a:cxn ang="0">
                    <a:pos x="36" y="37"/>
                  </a:cxn>
                  <a:cxn ang="0">
                    <a:pos x="32" y="31"/>
                  </a:cxn>
                  <a:cxn ang="0">
                    <a:pos x="31" y="28"/>
                  </a:cxn>
                  <a:cxn ang="0">
                    <a:pos x="32" y="25"/>
                  </a:cxn>
                  <a:cxn ang="0">
                    <a:pos x="36" y="26"/>
                  </a:cxn>
                  <a:cxn ang="0">
                    <a:pos x="43" y="21"/>
                  </a:cxn>
                  <a:cxn ang="0">
                    <a:pos x="42" y="18"/>
                  </a:cxn>
                  <a:cxn ang="0">
                    <a:pos x="43" y="16"/>
                  </a:cxn>
                  <a:cxn ang="0">
                    <a:pos x="36" y="13"/>
                  </a:cxn>
                  <a:cxn ang="0">
                    <a:pos x="36" y="4"/>
                  </a:cxn>
                  <a:cxn ang="0">
                    <a:pos x="39" y="3"/>
                  </a:cxn>
                  <a:cxn ang="0">
                    <a:pos x="42" y="3"/>
                  </a:cxn>
                  <a:cxn ang="0">
                    <a:pos x="47" y="1"/>
                  </a:cxn>
                  <a:cxn ang="0">
                    <a:pos x="47" y="1"/>
                  </a:cxn>
                  <a:cxn ang="0">
                    <a:pos x="46" y="0"/>
                  </a:cxn>
                  <a:cxn ang="0">
                    <a:pos x="46" y="0"/>
                  </a:cxn>
                </a:cxnLst>
                <a:rect l="0" t="0" r="r" b="b"/>
                <a:pathLst>
                  <a:path w="93" h="136">
                    <a:moveTo>
                      <a:pt x="46" y="0"/>
                    </a:moveTo>
                    <a:lnTo>
                      <a:pt x="46" y="0"/>
                    </a:lnTo>
                    <a:lnTo>
                      <a:pt x="46" y="0"/>
                    </a:lnTo>
                    <a:cubicBezTo>
                      <a:pt x="51" y="4"/>
                      <a:pt x="50" y="13"/>
                      <a:pt x="59" y="14"/>
                    </a:cubicBezTo>
                    <a:cubicBezTo>
                      <a:pt x="59" y="14"/>
                      <a:pt x="57" y="17"/>
                      <a:pt x="59" y="18"/>
                    </a:cubicBezTo>
                    <a:cubicBezTo>
                      <a:pt x="62" y="20"/>
                      <a:pt x="61" y="19"/>
                      <a:pt x="63" y="20"/>
                    </a:cubicBezTo>
                    <a:cubicBezTo>
                      <a:pt x="65" y="21"/>
                      <a:pt x="66" y="20"/>
                      <a:pt x="65" y="22"/>
                    </a:cubicBezTo>
                    <a:cubicBezTo>
                      <a:pt x="63" y="24"/>
                      <a:pt x="65" y="27"/>
                      <a:pt x="68" y="24"/>
                    </a:cubicBezTo>
                    <a:cubicBezTo>
                      <a:pt x="71" y="21"/>
                      <a:pt x="72" y="21"/>
                      <a:pt x="73" y="24"/>
                    </a:cubicBezTo>
                    <a:cubicBezTo>
                      <a:pt x="75" y="26"/>
                      <a:pt x="75" y="27"/>
                      <a:pt x="77" y="25"/>
                    </a:cubicBezTo>
                    <a:cubicBezTo>
                      <a:pt x="78" y="24"/>
                      <a:pt x="79" y="25"/>
                      <a:pt x="80" y="27"/>
                    </a:cubicBezTo>
                    <a:cubicBezTo>
                      <a:pt x="82" y="30"/>
                      <a:pt x="82" y="31"/>
                      <a:pt x="82" y="33"/>
                    </a:cubicBezTo>
                    <a:cubicBezTo>
                      <a:pt x="81" y="34"/>
                      <a:pt x="82" y="34"/>
                      <a:pt x="84" y="35"/>
                    </a:cubicBezTo>
                    <a:cubicBezTo>
                      <a:pt x="86" y="36"/>
                      <a:pt x="87" y="37"/>
                      <a:pt x="85" y="38"/>
                    </a:cubicBezTo>
                    <a:cubicBezTo>
                      <a:pt x="83" y="38"/>
                      <a:pt x="83" y="39"/>
                      <a:pt x="85" y="41"/>
                    </a:cubicBezTo>
                    <a:cubicBezTo>
                      <a:pt x="86" y="43"/>
                      <a:pt x="86" y="44"/>
                      <a:pt x="88" y="44"/>
                    </a:cubicBezTo>
                    <a:cubicBezTo>
                      <a:pt x="90" y="45"/>
                      <a:pt x="90" y="48"/>
                      <a:pt x="90" y="48"/>
                    </a:cubicBezTo>
                    <a:cubicBezTo>
                      <a:pt x="86" y="51"/>
                      <a:pt x="81" y="57"/>
                      <a:pt x="80" y="64"/>
                    </a:cubicBezTo>
                    <a:cubicBezTo>
                      <a:pt x="82" y="68"/>
                      <a:pt x="92" y="58"/>
                      <a:pt x="89" y="72"/>
                    </a:cubicBezTo>
                    <a:cubicBezTo>
                      <a:pt x="87" y="79"/>
                      <a:pt x="87" y="80"/>
                      <a:pt x="87" y="88"/>
                    </a:cubicBezTo>
                    <a:cubicBezTo>
                      <a:pt x="87" y="94"/>
                      <a:pt x="93" y="96"/>
                      <a:pt x="90" y="98"/>
                    </a:cubicBezTo>
                    <a:cubicBezTo>
                      <a:pt x="85" y="101"/>
                      <a:pt x="85" y="110"/>
                      <a:pt x="77" y="109"/>
                    </a:cubicBezTo>
                    <a:cubicBezTo>
                      <a:pt x="72" y="108"/>
                      <a:pt x="71" y="106"/>
                      <a:pt x="67" y="106"/>
                    </a:cubicBezTo>
                    <a:cubicBezTo>
                      <a:pt x="65" y="106"/>
                      <a:pt x="63" y="109"/>
                      <a:pt x="61" y="110"/>
                    </a:cubicBezTo>
                    <a:cubicBezTo>
                      <a:pt x="57" y="111"/>
                      <a:pt x="50" y="106"/>
                      <a:pt x="48" y="110"/>
                    </a:cubicBezTo>
                    <a:cubicBezTo>
                      <a:pt x="46" y="116"/>
                      <a:pt x="33" y="135"/>
                      <a:pt x="13" y="135"/>
                    </a:cubicBezTo>
                    <a:cubicBezTo>
                      <a:pt x="2" y="136"/>
                      <a:pt x="3" y="129"/>
                      <a:pt x="0" y="129"/>
                    </a:cubicBezTo>
                    <a:lnTo>
                      <a:pt x="0" y="129"/>
                    </a:lnTo>
                    <a:lnTo>
                      <a:pt x="0" y="129"/>
                    </a:lnTo>
                    <a:lnTo>
                      <a:pt x="0" y="129"/>
                    </a:lnTo>
                    <a:cubicBezTo>
                      <a:pt x="0" y="126"/>
                      <a:pt x="5" y="124"/>
                      <a:pt x="5" y="121"/>
                    </a:cubicBezTo>
                    <a:cubicBezTo>
                      <a:pt x="4" y="121"/>
                      <a:pt x="0" y="121"/>
                      <a:pt x="0" y="118"/>
                    </a:cubicBezTo>
                    <a:cubicBezTo>
                      <a:pt x="0" y="116"/>
                      <a:pt x="2" y="115"/>
                      <a:pt x="3" y="114"/>
                    </a:cubicBezTo>
                    <a:cubicBezTo>
                      <a:pt x="3" y="113"/>
                      <a:pt x="1" y="112"/>
                      <a:pt x="1" y="111"/>
                    </a:cubicBezTo>
                    <a:cubicBezTo>
                      <a:pt x="1" y="109"/>
                      <a:pt x="5" y="109"/>
                      <a:pt x="7" y="109"/>
                    </a:cubicBezTo>
                    <a:cubicBezTo>
                      <a:pt x="10" y="109"/>
                      <a:pt x="10" y="105"/>
                      <a:pt x="13" y="105"/>
                    </a:cubicBezTo>
                    <a:cubicBezTo>
                      <a:pt x="15" y="105"/>
                      <a:pt x="17" y="105"/>
                      <a:pt x="18" y="104"/>
                    </a:cubicBezTo>
                    <a:cubicBezTo>
                      <a:pt x="19" y="103"/>
                      <a:pt x="18" y="102"/>
                      <a:pt x="19" y="100"/>
                    </a:cubicBezTo>
                    <a:cubicBezTo>
                      <a:pt x="23" y="97"/>
                      <a:pt x="24" y="96"/>
                      <a:pt x="26" y="91"/>
                    </a:cubicBezTo>
                    <a:cubicBezTo>
                      <a:pt x="30" y="91"/>
                      <a:pt x="33" y="88"/>
                      <a:pt x="35" y="85"/>
                    </a:cubicBezTo>
                    <a:cubicBezTo>
                      <a:pt x="37" y="84"/>
                      <a:pt x="39" y="83"/>
                      <a:pt x="39" y="79"/>
                    </a:cubicBezTo>
                    <a:cubicBezTo>
                      <a:pt x="39" y="75"/>
                      <a:pt x="33" y="75"/>
                      <a:pt x="33" y="71"/>
                    </a:cubicBezTo>
                    <a:cubicBezTo>
                      <a:pt x="33" y="69"/>
                      <a:pt x="36" y="69"/>
                      <a:pt x="37" y="67"/>
                    </a:cubicBezTo>
                    <a:cubicBezTo>
                      <a:pt x="39" y="63"/>
                      <a:pt x="41" y="56"/>
                      <a:pt x="45" y="54"/>
                    </a:cubicBezTo>
                    <a:cubicBezTo>
                      <a:pt x="47" y="53"/>
                      <a:pt x="49" y="52"/>
                      <a:pt x="49" y="49"/>
                    </a:cubicBezTo>
                    <a:cubicBezTo>
                      <a:pt x="49" y="46"/>
                      <a:pt x="47" y="46"/>
                      <a:pt x="45" y="44"/>
                    </a:cubicBezTo>
                    <a:cubicBezTo>
                      <a:pt x="43" y="43"/>
                      <a:pt x="42" y="44"/>
                      <a:pt x="39" y="43"/>
                    </a:cubicBezTo>
                    <a:cubicBezTo>
                      <a:pt x="39" y="43"/>
                      <a:pt x="36" y="38"/>
                      <a:pt x="36" y="37"/>
                    </a:cubicBezTo>
                    <a:cubicBezTo>
                      <a:pt x="35" y="35"/>
                      <a:pt x="34" y="33"/>
                      <a:pt x="32" y="31"/>
                    </a:cubicBezTo>
                    <a:cubicBezTo>
                      <a:pt x="32" y="30"/>
                      <a:pt x="31" y="30"/>
                      <a:pt x="31" y="28"/>
                    </a:cubicBezTo>
                    <a:cubicBezTo>
                      <a:pt x="31" y="27"/>
                      <a:pt x="30" y="25"/>
                      <a:pt x="32" y="25"/>
                    </a:cubicBezTo>
                    <a:cubicBezTo>
                      <a:pt x="34" y="25"/>
                      <a:pt x="34" y="26"/>
                      <a:pt x="36" y="26"/>
                    </a:cubicBezTo>
                    <a:cubicBezTo>
                      <a:pt x="39" y="26"/>
                      <a:pt x="40" y="22"/>
                      <a:pt x="43" y="21"/>
                    </a:cubicBezTo>
                    <a:cubicBezTo>
                      <a:pt x="42" y="20"/>
                      <a:pt x="42" y="19"/>
                      <a:pt x="42" y="18"/>
                    </a:cubicBezTo>
                    <a:cubicBezTo>
                      <a:pt x="42" y="17"/>
                      <a:pt x="42" y="17"/>
                      <a:pt x="43" y="16"/>
                    </a:cubicBezTo>
                    <a:cubicBezTo>
                      <a:pt x="40" y="15"/>
                      <a:pt x="36" y="15"/>
                      <a:pt x="36" y="13"/>
                    </a:cubicBezTo>
                    <a:cubicBezTo>
                      <a:pt x="36" y="10"/>
                      <a:pt x="36" y="6"/>
                      <a:pt x="36" y="4"/>
                    </a:cubicBezTo>
                    <a:cubicBezTo>
                      <a:pt x="36" y="3"/>
                      <a:pt x="38" y="3"/>
                      <a:pt x="39" y="3"/>
                    </a:cubicBezTo>
                    <a:cubicBezTo>
                      <a:pt x="39" y="3"/>
                      <a:pt x="41" y="3"/>
                      <a:pt x="42" y="3"/>
                    </a:cubicBezTo>
                    <a:cubicBezTo>
                      <a:pt x="45" y="3"/>
                      <a:pt x="45" y="2"/>
                      <a:pt x="47" y="1"/>
                    </a:cubicBezTo>
                    <a:lnTo>
                      <a:pt x="47" y="1"/>
                    </a:lnTo>
                    <a:lnTo>
                      <a:pt x="46" y="0"/>
                    </a:lnTo>
                    <a:lnTo>
                      <a:pt x="46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41" name="Freeform 20"/>
              <p:cNvSpPr>
                <a:spLocks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9056247" y="3810755"/>
                <a:ext cx="27428" cy="66150"/>
              </a:xfrm>
              <a:custGeom>
                <a:avLst/>
                <a:gdLst/>
                <a:ahLst/>
                <a:cxnLst>
                  <a:cxn ang="0">
                    <a:pos x="1" y="6"/>
                  </a:cxn>
                  <a:cxn ang="0">
                    <a:pos x="1" y="5"/>
                  </a:cxn>
                  <a:cxn ang="0">
                    <a:pos x="1" y="5"/>
                  </a:cxn>
                  <a:cxn ang="0">
                    <a:pos x="0" y="1"/>
                  </a:cxn>
                  <a:cxn ang="0">
                    <a:pos x="1" y="0"/>
                  </a:cxn>
                  <a:cxn ang="0">
                    <a:pos x="3" y="5"/>
                  </a:cxn>
                  <a:cxn ang="0">
                    <a:pos x="2" y="7"/>
                  </a:cxn>
                  <a:cxn ang="0">
                    <a:pos x="1" y="6"/>
                  </a:cxn>
                  <a:cxn ang="0">
                    <a:pos x="1" y="6"/>
                  </a:cxn>
                  <a:cxn ang="0">
                    <a:pos x="1" y="6"/>
                  </a:cxn>
                </a:cxnLst>
                <a:rect l="0" t="0" r="r" b="b"/>
                <a:pathLst>
                  <a:path w="3" h="7">
                    <a:moveTo>
                      <a:pt x="1" y="6"/>
                    </a:moveTo>
                    <a:lnTo>
                      <a:pt x="1" y="5"/>
                    </a:lnTo>
                    <a:lnTo>
                      <a:pt x="1" y="5"/>
                    </a:lnTo>
                    <a:cubicBezTo>
                      <a:pt x="1" y="3"/>
                      <a:pt x="0" y="3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2" y="2"/>
                      <a:pt x="3" y="2"/>
                      <a:pt x="3" y="5"/>
                    </a:cubicBezTo>
                    <a:cubicBezTo>
                      <a:pt x="3" y="6"/>
                      <a:pt x="3" y="7"/>
                      <a:pt x="2" y="7"/>
                    </a:cubicBezTo>
                    <a:cubicBezTo>
                      <a:pt x="2" y="7"/>
                      <a:pt x="1" y="6"/>
                      <a:pt x="1" y="6"/>
                    </a:cubicBezTo>
                    <a:lnTo>
                      <a:pt x="1" y="6"/>
                    </a:lnTo>
                    <a:lnTo>
                      <a:pt x="1" y="6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42" name="Freeform 21"/>
              <p:cNvSpPr>
                <a:spLocks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9046567" y="3978550"/>
                <a:ext cx="29042" cy="130686"/>
              </a:xfrm>
              <a:custGeom>
                <a:avLst/>
                <a:gdLst/>
                <a:ahLst/>
                <a:cxnLst>
                  <a:cxn ang="0">
                    <a:pos x="3" y="4"/>
                  </a:cxn>
                  <a:cxn ang="0">
                    <a:pos x="3" y="10"/>
                  </a:cxn>
                  <a:cxn ang="0">
                    <a:pos x="2" y="14"/>
                  </a:cxn>
                  <a:cxn ang="0">
                    <a:pos x="0" y="7"/>
                  </a:cxn>
                  <a:cxn ang="0">
                    <a:pos x="0" y="2"/>
                  </a:cxn>
                  <a:cxn ang="0">
                    <a:pos x="3" y="4"/>
                  </a:cxn>
                  <a:cxn ang="0">
                    <a:pos x="3" y="4"/>
                  </a:cxn>
                  <a:cxn ang="0">
                    <a:pos x="3" y="4"/>
                  </a:cxn>
                </a:cxnLst>
                <a:rect l="0" t="0" r="r" b="b"/>
                <a:pathLst>
                  <a:path w="3" h="14">
                    <a:moveTo>
                      <a:pt x="3" y="4"/>
                    </a:moveTo>
                    <a:cubicBezTo>
                      <a:pt x="3" y="6"/>
                      <a:pt x="3" y="8"/>
                      <a:pt x="3" y="10"/>
                    </a:cubicBezTo>
                    <a:cubicBezTo>
                      <a:pt x="3" y="10"/>
                      <a:pt x="2" y="14"/>
                      <a:pt x="2" y="14"/>
                    </a:cubicBezTo>
                    <a:cubicBezTo>
                      <a:pt x="1" y="12"/>
                      <a:pt x="0" y="10"/>
                      <a:pt x="0" y="7"/>
                    </a:cubicBezTo>
                    <a:cubicBezTo>
                      <a:pt x="0" y="6"/>
                      <a:pt x="0" y="5"/>
                      <a:pt x="0" y="2"/>
                    </a:cubicBezTo>
                    <a:cubicBezTo>
                      <a:pt x="0" y="0"/>
                      <a:pt x="3" y="2"/>
                      <a:pt x="3" y="4"/>
                    </a:cubicBezTo>
                    <a:lnTo>
                      <a:pt x="3" y="4"/>
                    </a:lnTo>
                    <a:lnTo>
                      <a:pt x="3" y="4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43" name="Freeform 22"/>
              <p:cNvSpPr>
                <a:spLocks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7699361" y="3884972"/>
                <a:ext cx="51629" cy="56469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3" y="0"/>
                  </a:cxn>
                  <a:cxn ang="0">
                    <a:pos x="3" y="0"/>
                  </a:cxn>
                </a:cxnLst>
                <a:rect l="0" t="0" r="r" b="b"/>
                <a:pathLst>
                  <a:path w="6" h="6">
                    <a:moveTo>
                      <a:pt x="3" y="0"/>
                    </a:moveTo>
                    <a:lnTo>
                      <a:pt x="0" y="4"/>
                    </a:lnTo>
                    <a:lnTo>
                      <a:pt x="0" y="4"/>
                    </a:lnTo>
                    <a:cubicBezTo>
                      <a:pt x="0" y="4"/>
                      <a:pt x="0" y="6"/>
                      <a:pt x="0" y="6"/>
                    </a:cubicBezTo>
                    <a:lnTo>
                      <a:pt x="0" y="6"/>
                    </a:lnTo>
                    <a:lnTo>
                      <a:pt x="6" y="6"/>
                    </a:lnTo>
                    <a:lnTo>
                      <a:pt x="3" y="0"/>
                    </a:lnTo>
                    <a:lnTo>
                      <a:pt x="3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44" name="Freeform 23"/>
              <p:cNvSpPr>
                <a:spLocks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7988164" y="3736537"/>
                <a:ext cx="56469" cy="45176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0" y="4"/>
                  </a:cxn>
                  <a:cxn ang="0">
                    <a:pos x="6" y="3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</a:cxnLst>
                <a:rect l="0" t="0" r="r" b="b"/>
                <a:pathLst>
                  <a:path w="6" h="5">
                    <a:moveTo>
                      <a:pt x="2" y="0"/>
                    </a:moveTo>
                    <a:cubicBezTo>
                      <a:pt x="0" y="1"/>
                      <a:pt x="0" y="1"/>
                      <a:pt x="0" y="4"/>
                    </a:cubicBezTo>
                    <a:cubicBezTo>
                      <a:pt x="3" y="5"/>
                      <a:pt x="4" y="5"/>
                      <a:pt x="6" y="3"/>
                    </a:cubicBezTo>
                    <a:cubicBezTo>
                      <a:pt x="5" y="2"/>
                      <a:pt x="3" y="2"/>
                      <a:pt x="2" y="0"/>
                    </a:cubicBezTo>
                    <a:lnTo>
                      <a:pt x="2" y="0"/>
                    </a:lnTo>
                    <a:lnTo>
                      <a:pt x="2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45" name="Freeform 24"/>
              <p:cNvSpPr>
                <a:spLocks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8969123" y="4380291"/>
                <a:ext cx="43562" cy="140368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0" y="8"/>
                  </a:cxn>
                  <a:cxn ang="0">
                    <a:pos x="5" y="15"/>
                  </a:cxn>
                  <a:cxn ang="0">
                    <a:pos x="5" y="15"/>
                  </a:cxn>
                  <a:cxn ang="0">
                    <a:pos x="5" y="14"/>
                  </a:cxn>
                  <a:cxn ang="0">
                    <a:pos x="5" y="14"/>
                  </a:cxn>
                  <a:cxn ang="0">
                    <a:pos x="3" y="10"/>
                  </a:cxn>
                  <a:cxn ang="0">
                    <a:pos x="3" y="6"/>
                  </a:cxn>
                  <a:cxn ang="0">
                    <a:pos x="5" y="2"/>
                  </a:cxn>
                  <a:cxn ang="0">
                    <a:pos x="5" y="2"/>
                  </a:cxn>
                  <a:cxn ang="0">
                    <a:pos x="5" y="0"/>
                  </a:cxn>
                  <a:cxn ang="0">
                    <a:pos x="5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5" h="15">
                    <a:moveTo>
                      <a:pt x="0" y="6"/>
                    </a:moveTo>
                    <a:cubicBezTo>
                      <a:pt x="0" y="7"/>
                      <a:pt x="0" y="7"/>
                      <a:pt x="0" y="8"/>
                    </a:cubicBezTo>
                    <a:cubicBezTo>
                      <a:pt x="1" y="11"/>
                      <a:pt x="1" y="15"/>
                      <a:pt x="5" y="15"/>
                    </a:cubicBezTo>
                    <a:lnTo>
                      <a:pt x="5" y="15"/>
                    </a:lnTo>
                    <a:lnTo>
                      <a:pt x="5" y="14"/>
                    </a:lnTo>
                    <a:lnTo>
                      <a:pt x="5" y="14"/>
                    </a:lnTo>
                    <a:cubicBezTo>
                      <a:pt x="5" y="13"/>
                      <a:pt x="3" y="12"/>
                      <a:pt x="3" y="10"/>
                    </a:cubicBezTo>
                    <a:cubicBezTo>
                      <a:pt x="3" y="8"/>
                      <a:pt x="3" y="8"/>
                      <a:pt x="3" y="6"/>
                    </a:cubicBezTo>
                    <a:cubicBezTo>
                      <a:pt x="3" y="5"/>
                      <a:pt x="4" y="3"/>
                      <a:pt x="5" y="2"/>
                    </a:cubicBezTo>
                    <a:lnTo>
                      <a:pt x="5" y="2"/>
                    </a:lnTo>
                    <a:lnTo>
                      <a:pt x="5" y="0"/>
                    </a:lnTo>
                    <a:lnTo>
                      <a:pt x="5" y="0"/>
                    </a:lnTo>
                    <a:cubicBezTo>
                      <a:pt x="2" y="1"/>
                      <a:pt x="0" y="2"/>
                      <a:pt x="0" y="6"/>
                    </a:cubicBez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46" name="Freeform 25"/>
              <p:cNvSpPr>
                <a:spLocks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7988164" y="3781713"/>
                <a:ext cx="708290" cy="748626"/>
              </a:xfrm>
              <a:custGeom>
                <a:avLst/>
                <a:gdLst/>
                <a:ahLst/>
                <a:cxnLst>
                  <a:cxn ang="0">
                    <a:pos x="17" y="25"/>
                  </a:cxn>
                  <a:cxn ang="0">
                    <a:pos x="13" y="18"/>
                  </a:cxn>
                  <a:cxn ang="0">
                    <a:pos x="5" y="8"/>
                  </a:cxn>
                  <a:cxn ang="0">
                    <a:pos x="7" y="0"/>
                  </a:cxn>
                  <a:cxn ang="0">
                    <a:pos x="27" y="17"/>
                  </a:cxn>
                  <a:cxn ang="0">
                    <a:pos x="51" y="31"/>
                  </a:cxn>
                  <a:cxn ang="0">
                    <a:pos x="65" y="39"/>
                  </a:cxn>
                  <a:cxn ang="0">
                    <a:pos x="50" y="39"/>
                  </a:cxn>
                  <a:cxn ang="0">
                    <a:pos x="50" y="39"/>
                  </a:cxn>
                  <a:cxn ang="0">
                    <a:pos x="50" y="45"/>
                  </a:cxn>
                  <a:cxn ang="0">
                    <a:pos x="50" y="45"/>
                  </a:cxn>
                  <a:cxn ang="0">
                    <a:pos x="55" y="55"/>
                  </a:cxn>
                  <a:cxn ang="0">
                    <a:pos x="80" y="69"/>
                  </a:cxn>
                  <a:cxn ang="0">
                    <a:pos x="73" y="66"/>
                  </a:cxn>
                  <a:cxn ang="0">
                    <a:pos x="68" y="70"/>
                  </a:cxn>
                  <a:cxn ang="0">
                    <a:pos x="72" y="80"/>
                  </a:cxn>
                  <a:cxn ang="0">
                    <a:pos x="45" y="54"/>
                  </a:cxn>
                  <a:cxn ang="0">
                    <a:pos x="18" y="25"/>
                  </a:cxn>
                  <a:cxn ang="0">
                    <a:pos x="18" y="25"/>
                  </a:cxn>
                  <a:cxn ang="0">
                    <a:pos x="17" y="25"/>
                  </a:cxn>
                  <a:cxn ang="0">
                    <a:pos x="17" y="25"/>
                  </a:cxn>
                </a:cxnLst>
                <a:rect l="0" t="0" r="r" b="b"/>
                <a:pathLst>
                  <a:path w="80" h="80">
                    <a:moveTo>
                      <a:pt x="17" y="25"/>
                    </a:moveTo>
                    <a:cubicBezTo>
                      <a:pt x="14" y="22"/>
                      <a:pt x="14" y="21"/>
                      <a:pt x="13" y="18"/>
                    </a:cubicBezTo>
                    <a:cubicBezTo>
                      <a:pt x="11" y="13"/>
                      <a:pt x="0" y="7"/>
                      <a:pt x="5" y="8"/>
                    </a:cubicBezTo>
                    <a:cubicBezTo>
                      <a:pt x="12" y="8"/>
                      <a:pt x="6" y="4"/>
                      <a:pt x="7" y="0"/>
                    </a:cubicBezTo>
                    <a:cubicBezTo>
                      <a:pt x="18" y="5"/>
                      <a:pt x="19" y="9"/>
                      <a:pt x="27" y="17"/>
                    </a:cubicBezTo>
                    <a:cubicBezTo>
                      <a:pt x="33" y="23"/>
                      <a:pt x="43" y="28"/>
                      <a:pt x="51" y="31"/>
                    </a:cubicBezTo>
                    <a:cubicBezTo>
                      <a:pt x="57" y="34"/>
                      <a:pt x="57" y="35"/>
                      <a:pt x="65" y="39"/>
                    </a:cubicBezTo>
                    <a:cubicBezTo>
                      <a:pt x="59" y="41"/>
                      <a:pt x="51" y="33"/>
                      <a:pt x="50" y="39"/>
                    </a:cubicBezTo>
                    <a:lnTo>
                      <a:pt x="50" y="39"/>
                    </a:lnTo>
                    <a:lnTo>
                      <a:pt x="50" y="45"/>
                    </a:lnTo>
                    <a:lnTo>
                      <a:pt x="50" y="45"/>
                    </a:lnTo>
                    <a:cubicBezTo>
                      <a:pt x="53" y="48"/>
                      <a:pt x="52" y="53"/>
                      <a:pt x="55" y="55"/>
                    </a:cubicBezTo>
                    <a:cubicBezTo>
                      <a:pt x="60" y="66"/>
                      <a:pt x="77" y="59"/>
                      <a:pt x="80" y="69"/>
                    </a:cubicBezTo>
                    <a:cubicBezTo>
                      <a:pt x="77" y="68"/>
                      <a:pt x="75" y="66"/>
                      <a:pt x="73" y="66"/>
                    </a:cubicBezTo>
                    <a:cubicBezTo>
                      <a:pt x="71" y="66"/>
                      <a:pt x="69" y="68"/>
                      <a:pt x="68" y="70"/>
                    </a:cubicBezTo>
                    <a:cubicBezTo>
                      <a:pt x="67" y="71"/>
                      <a:pt x="72" y="77"/>
                      <a:pt x="72" y="80"/>
                    </a:cubicBezTo>
                    <a:cubicBezTo>
                      <a:pt x="59" y="73"/>
                      <a:pt x="58" y="59"/>
                      <a:pt x="45" y="54"/>
                    </a:cubicBezTo>
                    <a:cubicBezTo>
                      <a:pt x="40" y="42"/>
                      <a:pt x="28" y="26"/>
                      <a:pt x="18" y="25"/>
                    </a:cubicBezTo>
                    <a:lnTo>
                      <a:pt x="18" y="25"/>
                    </a:lnTo>
                    <a:lnTo>
                      <a:pt x="17" y="25"/>
                    </a:lnTo>
                    <a:lnTo>
                      <a:pt x="17" y="25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47" name="Freeform 27"/>
              <p:cNvSpPr>
                <a:spLocks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7178228" y="2920147"/>
                <a:ext cx="1164889" cy="1955464"/>
              </a:xfrm>
              <a:custGeom>
                <a:avLst/>
                <a:gdLst/>
                <a:ahLst/>
                <a:cxnLst>
                  <a:cxn ang="0">
                    <a:pos x="340" y="1122"/>
                  </a:cxn>
                  <a:cxn ang="0">
                    <a:pos x="316" y="1104"/>
                  </a:cxn>
                  <a:cxn ang="0">
                    <a:pos x="303" y="1037"/>
                  </a:cxn>
                  <a:cxn ang="0">
                    <a:pos x="316" y="982"/>
                  </a:cxn>
                  <a:cxn ang="0">
                    <a:pos x="340" y="940"/>
                  </a:cxn>
                  <a:cxn ang="0">
                    <a:pos x="322" y="904"/>
                  </a:cxn>
                  <a:cxn ang="0">
                    <a:pos x="353" y="904"/>
                  </a:cxn>
                  <a:cxn ang="0">
                    <a:pos x="378" y="885"/>
                  </a:cxn>
                  <a:cxn ang="0">
                    <a:pos x="309" y="837"/>
                  </a:cxn>
                  <a:cxn ang="0">
                    <a:pos x="266" y="885"/>
                  </a:cxn>
                  <a:cxn ang="0">
                    <a:pos x="229" y="916"/>
                  </a:cxn>
                  <a:cxn ang="0">
                    <a:pos x="161" y="904"/>
                  </a:cxn>
                  <a:cxn ang="0">
                    <a:pos x="155" y="855"/>
                  </a:cxn>
                  <a:cxn ang="0">
                    <a:pos x="161" y="819"/>
                  </a:cxn>
                  <a:cxn ang="0">
                    <a:pos x="155" y="740"/>
                  </a:cxn>
                  <a:cxn ang="0">
                    <a:pos x="99" y="770"/>
                  </a:cxn>
                  <a:cxn ang="0">
                    <a:pos x="87" y="770"/>
                  </a:cxn>
                  <a:cxn ang="0">
                    <a:pos x="31" y="661"/>
                  </a:cxn>
                  <a:cxn ang="0">
                    <a:pos x="43" y="649"/>
                  </a:cxn>
                  <a:cxn ang="0">
                    <a:pos x="43" y="619"/>
                  </a:cxn>
                  <a:cxn ang="0">
                    <a:pos x="25" y="576"/>
                  </a:cxn>
                  <a:cxn ang="0">
                    <a:pos x="74" y="431"/>
                  </a:cxn>
                  <a:cxn ang="0">
                    <a:pos x="130" y="364"/>
                  </a:cxn>
                  <a:cxn ang="0">
                    <a:pos x="80" y="249"/>
                  </a:cxn>
                  <a:cxn ang="0">
                    <a:pos x="93" y="194"/>
                  </a:cxn>
                  <a:cxn ang="0">
                    <a:pos x="99" y="103"/>
                  </a:cxn>
                  <a:cxn ang="0">
                    <a:pos x="155" y="109"/>
                  </a:cxn>
                  <a:cxn ang="0">
                    <a:pos x="223" y="67"/>
                  </a:cxn>
                  <a:cxn ang="0">
                    <a:pos x="254" y="0"/>
                  </a:cxn>
                  <a:cxn ang="0">
                    <a:pos x="322" y="79"/>
                  </a:cxn>
                  <a:cxn ang="0">
                    <a:pos x="365" y="91"/>
                  </a:cxn>
                  <a:cxn ang="0">
                    <a:pos x="402" y="97"/>
                  </a:cxn>
                  <a:cxn ang="0">
                    <a:pos x="421" y="158"/>
                  </a:cxn>
                  <a:cxn ang="0">
                    <a:pos x="303" y="267"/>
                  </a:cxn>
                  <a:cxn ang="0">
                    <a:pos x="309" y="576"/>
                  </a:cxn>
                  <a:cxn ang="0">
                    <a:pos x="396" y="746"/>
                  </a:cxn>
                  <a:cxn ang="0">
                    <a:pos x="452" y="716"/>
                  </a:cxn>
                  <a:cxn ang="0">
                    <a:pos x="545" y="637"/>
                  </a:cxn>
                  <a:cxn ang="0">
                    <a:pos x="681" y="788"/>
                  </a:cxn>
                  <a:cxn ang="0">
                    <a:pos x="805" y="1061"/>
                  </a:cxn>
                  <a:cxn ang="0">
                    <a:pos x="780" y="1043"/>
                  </a:cxn>
                  <a:cxn ang="0">
                    <a:pos x="737" y="1025"/>
                  </a:cxn>
                  <a:cxn ang="0">
                    <a:pos x="699" y="1067"/>
                  </a:cxn>
                  <a:cxn ang="0">
                    <a:pos x="761" y="1086"/>
                  </a:cxn>
                  <a:cxn ang="0">
                    <a:pos x="761" y="1116"/>
                  </a:cxn>
                  <a:cxn ang="0">
                    <a:pos x="730" y="1134"/>
                  </a:cxn>
                  <a:cxn ang="0">
                    <a:pos x="662" y="1201"/>
                  </a:cxn>
                  <a:cxn ang="0">
                    <a:pos x="644" y="1255"/>
                  </a:cxn>
                  <a:cxn ang="0">
                    <a:pos x="625" y="1267"/>
                  </a:cxn>
                  <a:cxn ang="0">
                    <a:pos x="625" y="1267"/>
                  </a:cxn>
                  <a:cxn ang="0">
                    <a:pos x="582" y="1146"/>
                  </a:cxn>
                  <a:cxn ang="0">
                    <a:pos x="543" y="1134"/>
                  </a:cxn>
                  <a:cxn ang="0">
                    <a:pos x="457" y="1150"/>
                  </a:cxn>
                  <a:cxn ang="0">
                    <a:pos x="371" y="1231"/>
                  </a:cxn>
                  <a:cxn ang="0">
                    <a:pos x="384" y="1195"/>
                  </a:cxn>
                  <a:cxn ang="0">
                    <a:pos x="402" y="1170"/>
                  </a:cxn>
                  <a:cxn ang="0">
                    <a:pos x="402" y="1177"/>
                  </a:cxn>
                </a:cxnLst>
                <a:rect l="0" t="0" r="r" b="b"/>
                <a:pathLst>
                  <a:path w="817" h="1267">
                    <a:moveTo>
                      <a:pt x="402" y="1177"/>
                    </a:moveTo>
                    <a:cubicBezTo>
                      <a:pt x="371" y="1177"/>
                      <a:pt x="371" y="1122"/>
                      <a:pt x="340" y="1122"/>
                    </a:cubicBezTo>
                    <a:cubicBezTo>
                      <a:pt x="334" y="1122"/>
                      <a:pt x="334" y="1122"/>
                      <a:pt x="328" y="1122"/>
                    </a:cubicBezTo>
                    <a:cubicBezTo>
                      <a:pt x="322" y="1122"/>
                      <a:pt x="322" y="1110"/>
                      <a:pt x="316" y="1104"/>
                    </a:cubicBezTo>
                    <a:cubicBezTo>
                      <a:pt x="297" y="1110"/>
                      <a:pt x="291" y="1092"/>
                      <a:pt x="291" y="1073"/>
                    </a:cubicBezTo>
                    <a:cubicBezTo>
                      <a:pt x="291" y="1055"/>
                      <a:pt x="297" y="1049"/>
                      <a:pt x="303" y="1037"/>
                    </a:cubicBezTo>
                    <a:cubicBezTo>
                      <a:pt x="297" y="1037"/>
                      <a:pt x="291" y="1031"/>
                      <a:pt x="291" y="1025"/>
                    </a:cubicBezTo>
                    <a:cubicBezTo>
                      <a:pt x="291" y="1013"/>
                      <a:pt x="316" y="1001"/>
                      <a:pt x="316" y="982"/>
                    </a:cubicBezTo>
                    <a:cubicBezTo>
                      <a:pt x="316" y="982"/>
                      <a:pt x="316" y="976"/>
                      <a:pt x="316" y="970"/>
                    </a:cubicBezTo>
                    <a:cubicBezTo>
                      <a:pt x="316" y="952"/>
                      <a:pt x="340" y="952"/>
                      <a:pt x="340" y="940"/>
                    </a:cubicBezTo>
                    <a:cubicBezTo>
                      <a:pt x="340" y="922"/>
                      <a:pt x="316" y="928"/>
                      <a:pt x="316" y="910"/>
                    </a:cubicBezTo>
                    <a:cubicBezTo>
                      <a:pt x="316" y="910"/>
                      <a:pt x="316" y="904"/>
                      <a:pt x="322" y="904"/>
                    </a:cubicBezTo>
                    <a:lnTo>
                      <a:pt x="322" y="904"/>
                    </a:lnTo>
                    <a:lnTo>
                      <a:pt x="353" y="904"/>
                    </a:lnTo>
                    <a:lnTo>
                      <a:pt x="353" y="904"/>
                    </a:lnTo>
                    <a:cubicBezTo>
                      <a:pt x="365" y="898"/>
                      <a:pt x="378" y="891"/>
                      <a:pt x="378" y="885"/>
                    </a:cubicBezTo>
                    <a:cubicBezTo>
                      <a:pt x="378" y="867"/>
                      <a:pt x="347" y="813"/>
                      <a:pt x="334" y="813"/>
                    </a:cubicBezTo>
                    <a:cubicBezTo>
                      <a:pt x="322" y="813"/>
                      <a:pt x="316" y="831"/>
                      <a:pt x="309" y="837"/>
                    </a:cubicBezTo>
                    <a:cubicBezTo>
                      <a:pt x="303" y="843"/>
                      <a:pt x="291" y="843"/>
                      <a:pt x="285" y="849"/>
                    </a:cubicBezTo>
                    <a:cubicBezTo>
                      <a:pt x="279" y="861"/>
                      <a:pt x="279" y="879"/>
                      <a:pt x="266" y="885"/>
                    </a:cubicBezTo>
                    <a:cubicBezTo>
                      <a:pt x="260" y="891"/>
                      <a:pt x="254" y="891"/>
                      <a:pt x="248" y="904"/>
                    </a:cubicBezTo>
                    <a:cubicBezTo>
                      <a:pt x="241" y="904"/>
                      <a:pt x="241" y="916"/>
                      <a:pt x="229" y="916"/>
                    </a:cubicBezTo>
                    <a:cubicBezTo>
                      <a:pt x="204" y="916"/>
                      <a:pt x="210" y="891"/>
                      <a:pt x="186" y="891"/>
                    </a:cubicBezTo>
                    <a:cubicBezTo>
                      <a:pt x="179" y="891"/>
                      <a:pt x="179" y="904"/>
                      <a:pt x="161" y="904"/>
                    </a:cubicBezTo>
                    <a:cubicBezTo>
                      <a:pt x="155" y="904"/>
                      <a:pt x="142" y="891"/>
                      <a:pt x="142" y="885"/>
                    </a:cubicBezTo>
                    <a:cubicBezTo>
                      <a:pt x="142" y="873"/>
                      <a:pt x="155" y="867"/>
                      <a:pt x="155" y="855"/>
                    </a:cubicBezTo>
                    <a:cubicBezTo>
                      <a:pt x="155" y="849"/>
                      <a:pt x="149" y="843"/>
                      <a:pt x="149" y="837"/>
                    </a:cubicBezTo>
                    <a:cubicBezTo>
                      <a:pt x="149" y="831"/>
                      <a:pt x="161" y="825"/>
                      <a:pt x="161" y="819"/>
                    </a:cubicBezTo>
                    <a:cubicBezTo>
                      <a:pt x="167" y="801"/>
                      <a:pt x="173" y="782"/>
                      <a:pt x="173" y="758"/>
                    </a:cubicBezTo>
                    <a:cubicBezTo>
                      <a:pt x="173" y="746"/>
                      <a:pt x="167" y="740"/>
                      <a:pt x="155" y="740"/>
                    </a:cubicBezTo>
                    <a:cubicBezTo>
                      <a:pt x="124" y="740"/>
                      <a:pt x="118" y="758"/>
                      <a:pt x="99" y="770"/>
                    </a:cubicBezTo>
                    <a:lnTo>
                      <a:pt x="99" y="770"/>
                    </a:lnTo>
                    <a:lnTo>
                      <a:pt x="87" y="770"/>
                    </a:lnTo>
                    <a:lnTo>
                      <a:pt x="87" y="770"/>
                    </a:lnTo>
                    <a:cubicBezTo>
                      <a:pt x="80" y="740"/>
                      <a:pt x="80" y="716"/>
                      <a:pt x="80" y="697"/>
                    </a:cubicBezTo>
                    <a:cubicBezTo>
                      <a:pt x="80" y="667"/>
                      <a:pt x="31" y="679"/>
                      <a:pt x="31" y="661"/>
                    </a:cubicBezTo>
                    <a:cubicBezTo>
                      <a:pt x="31" y="655"/>
                      <a:pt x="37" y="649"/>
                      <a:pt x="43" y="649"/>
                    </a:cubicBezTo>
                    <a:lnTo>
                      <a:pt x="43" y="649"/>
                    </a:lnTo>
                    <a:lnTo>
                      <a:pt x="43" y="619"/>
                    </a:lnTo>
                    <a:lnTo>
                      <a:pt x="43" y="619"/>
                    </a:lnTo>
                    <a:cubicBezTo>
                      <a:pt x="19" y="613"/>
                      <a:pt x="12" y="619"/>
                      <a:pt x="0" y="600"/>
                    </a:cubicBezTo>
                    <a:cubicBezTo>
                      <a:pt x="6" y="594"/>
                      <a:pt x="25" y="588"/>
                      <a:pt x="25" y="576"/>
                    </a:cubicBezTo>
                    <a:cubicBezTo>
                      <a:pt x="25" y="558"/>
                      <a:pt x="12" y="546"/>
                      <a:pt x="12" y="522"/>
                    </a:cubicBezTo>
                    <a:cubicBezTo>
                      <a:pt x="12" y="455"/>
                      <a:pt x="74" y="485"/>
                      <a:pt x="74" y="431"/>
                    </a:cubicBezTo>
                    <a:cubicBezTo>
                      <a:pt x="74" y="406"/>
                      <a:pt x="99" y="412"/>
                      <a:pt x="111" y="412"/>
                    </a:cubicBezTo>
                    <a:cubicBezTo>
                      <a:pt x="130" y="400"/>
                      <a:pt x="130" y="382"/>
                      <a:pt x="130" y="364"/>
                    </a:cubicBezTo>
                    <a:cubicBezTo>
                      <a:pt x="130" y="358"/>
                      <a:pt x="142" y="352"/>
                      <a:pt x="142" y="346"/>
                    </a:cubicBezTo>
                    <a:cubicBezTo>
                      <a:pt x="142" y="297"/>
                      <a:pt x="80" y="291"/>
                      <a:pt x="80" y="249"/>
                    </a:cubicBezTo>
                    <a:cubicBezTo>
                      <a:pt x="80" y="243"/>
                      <a:pt x="80" y="243"/>
                      <a:pt x="80" y="237"/>
                    </a:cubicBezTo>
                    <a:cubicBezTo>
                      <a:pt x="87" y="218"/>
                      <a:pt x="93" y="212"/>
                      <a:pt x="93" y="194"/>
                    </a:cubicBezTo>
                    <a:cubicBezTo>
                      <a:pt x="93" y="170"/>
                      <a:pt x="68" y="139"/>
                      <a:pt x="68" y="121"/>
                    </a:cubicBezTo>
                    <a:cubicBezTo>
                      <a:pt x="68" y="109"/>
                      <a:pt x="87" y="103"/>
                      <a:pt x="99" y="103"/>
                    </a:cubicBezTo>
                    <a:cubicBezTo>
                      <a:pt x="111" y="103"/>
                      <a:pt x="118" y="103"/>
                      <a:pt x="124" y="103"/>
                    </a:cubicBezTo>
                    <a:cubicBezTo>
                      <a:pt x="130" y="103"/>
                      <a:pt x="142" y="109"/>
                      <a:pt x="155" y="109"/>
                    </a:cubicBezTo>
                    <a:cubicBezTo>
                      <a:pt x="167" y="97"/>
                      <a:pt x="167" y="67"/>
                      <a:pt x="198" y="67"/>
                    </a:cubicBezTo>
                    <a:cubicBezTo>
                      <a:pt x="217" y="67"/>
                      <a:pt x="204" y="73"/>
                      <a:pt x="223" y="67"/>
                    </a:cubicBezTo>
                    <a:cubicBezTo>
                      <a:pt x="229" y="61"/>
                      <a:pt x="223" y="36"/>
                      <a:pt x="223" y="30"/>
                    </a:cubicBezTo>
                    <a:cubicBezTo>
                      <a:pt x="235" y="24"/>
                      <a:pt x="248" y="0"/>
                      <a:pt x="254" y="0"/>
                    </a:cubicBezTo>
                    <a:cubicBezTo>
                      <a:pt x="285" y="0"/>
                      <a:pt x="328" y="30"/>
                      <a:pt x="328" y="61"/>
                    </a:cubicBezTo>
                    <a:cubicBezTo>
                      <a:pt x="328" y="67"/>
                      <a:pt x="322" y="73"/>
                      <a:pt x="322" y="79"/>
                    </a:cubicBezTo>
                    <a:cubicBezTo>
                      <a:pt x="322" y="97"/>
                      <a:pt x="328" y="109"/>
                      <a:pt x="340" y="109"/>
                    </a:cubicBezTo>
                    <a:cubicBezTo>
                      <a:pt x="353" y="109"/>
                      <a:pt x="353" y="91"/>
                      <a:pt x="365" y="91"/>
                    </a:cubicBezTo>
                    <a:cubicBezTo>
                      <a:pt x="371" y="91"/>
                      <a:pt x="378" y="97"/>
                      <a:pt x="384" y="97"/>
                    </a:cubicBezTo>
                    <a:cubicBezTo>
                      <a:pt x="396" y="97"/>
                      <a:pt x="396" y="97"/>
                      <a:pt x="402" y="97"/>
                    </a:cubicBezTo>
                    <a:cubicBezTo>
                      <a:pt x="415" y="97"/>
                      <a:pt x="415" y="115"/>
                      <a:pt x="427" y="121"/>
                    </a:cubicBezTo>
                    <a:cubicBezTo>
                      <a:pt x="415" y="133"/>
                      <a:pt x="409" y="139"/>
                      <a:pt x="421" y="158"/>
                    </a:cubicBezTo>
                    <a:cubicBezTo>
                      <a:pt x="384" y="152"/>
                      <a:pt x="353" y="188"/>
                      <a:pt x="353" y="188"/>
                    </a:cubicBezTo>
                    <a:cubicBezTo>
                      <a:pt x="340" y="237"/>
                      <a:pt x="303" y="218"/>
                      <a:pt x="303" y="267"/>
                    </a:cubicBezTo>
                    <a:cubicBezTo>
                      <a:pt x="303" y="340"/>
                      <a:pt x="328" y="400"/>
                      <a:pt x="303" y="449"/>
                    </a:cubicBezTo>
                    <a:cubicBezTo>
                      <a:pt x="303" y="455"/>
                      <a:pt x="316" y="503"/>
                      <a:pt x="309" y="576"/>
                    </a:cubicBezTo>
                    <a:cubicBezTo>
                      <a:pt x="303" y="643"/>
                      <a:pt x="254" y="728"/>
                      <a:pt x="303" y="722"/>
                    </a:cubicBezTo>
                    <a:cubicBezTo>
                      <a:pt x="390" y="649"/>
                      <a:pt x="371" y="722"/>
                      <a:pt x="396" y="746"/>
                    </a:cubicBezTo>
                    <a:cubicBezTo>
                      <a:pt x="409" y="734"/>
                      <a:pt x="390" y="710"/>
                      <a:pt x="396" y="697"/>
                    </a:cubicBezTo>
                    <a:cubicBezTo>
                      <a:pt x="402" y="667"/>
                      <a:pt x="415" y="770"/>
                      <a:pt x="452" y="716"/>
                    </a:cubicBezTo>
                    <a:cubicBezTo>
                      <a:pt x="477" y="703"/>
                      <a:pt x="446" y="691"/>
                      <a:pt x="446" y="649"/>
                    </a:cubicBezTo>
                    <a:cubicBezTo>
                      <a:pt x="501" y="594"/>
                      <a:pt x="532" y="637"/>
                      <a:pt x="545" y="637"/>
                    </a:cubicBezTo>
                    <a:cubicBezTo>
                      <a:pt x="656" y="625"/>
                      <a:pt x="557" y="667"/>
                      <a:pt x="594" y="667"/>
                    </a:cubicBezTo>
                    <a:cubicBezTo>
                      <a:pt x="650" y="679"/>
                      <a:pt x="662" y="746"/>
                      <a:pt x="681" y="788"/>
                    </a:cubicBezTo>
                    <a:cubicBezTo>
                      <a:pt x="712" y="849"/>
                      <a:pt x="767" y="885"/>
                      <a:pt x="798" y="946"/>
                    </a:cubicBezTo>
                    <a:cubicBezTo>
                      <a:pt x="817" y="982"/>
                      <a:pt x="792" y="1001"/>
                      <a:pt x="805" y="1061"/>
                    </a:cubicBezTo>
                    <a:cubicBezTo>
                      <a:pt x="798" y="1067"/>
                      <a:pt x="792" y="1067"/>
                      <a:pt x="786" y="1067"/>
                    </a:cubicBezTo>
                    <a:cubicBezTo>
                      <a:pt x="774" y="1067"/>
                      <a:pt x="780" y="1049"/>
                      <a:pt x="780" y="1043"/>
                    </a:cubicBezTo>
                    <a:cubicBezTo>
                      <a:pt x="780" y="1037"/>
                      <a:pt x="743" y="1025"/>
                      <a:pt x="737" y="1025"/>
                    </a:cubicBezTo>
                    <a:lnTo>
                      <a:pt x="737" y="1025"/>
                    </a:lnTo>
                    <a:lnTo>
                      <a:pt x="699" y="1067"/>
                    </a:lnTo>
                    <a:lnTo>
                      <a:pt x="699" y="1067"/>
                    </a:lnTo>
                    <a:cubicBezTo>
                      <a:pt x="699" y="1067"/>
                      <a:pt x="730" y="1086"/>
                      <a:pt x="737" y="1086"/>
                    </a:cubicBezTo>
                    <a:cubicBezTo>
                      <a:pt x="755" y="1086"/>
                      <a:pt x="749" y="1073"/>
                      <a:pt x="761" y="1086"/>
                    </a:cubicBezTo>
                    <a:lnTo>
                      <a:pt x="761" y="1086"/>
                    </a:lnTo>
                    <a:lnTo>
                      <a:pt x="761" y="1116"/>
                    </a:lnTo>
                    <a:lnTo>
                      <a:pt x="761" y="1116"/>
                    </a:lnTo>
                    <a:cubicBezTo>
                      <a:pt x="755" y="1128"/>
                      <a:pt x="730" y="1128"/>
                      <a:pt x="730" y="1134"/>
                    </a:cubicBezTo>
                    <a:cubicBezTo>
                      <a:pt x="730" y="1146"/>
                      <a:pt x="749" y="1152"/>
                      <a:pt x="749" y="1164"/>
                    </a:cubicBezTo>
                    <a:cubicBezTo>
                      <a:pt x="749" y="1201"/>
                      <a:pt x="693" y="1201"/>
                      <a:pt x="662" y="1201"/>
                    </a:cubicBezTo>
                    <a:cubicBezTo>
                      <a:pt x="650" y="1201"/>
                      <a:pt x="638" y="1219"/>
                      <a:pt x="638" y="1231"/>
                    </a:cubicBezTo>
                    <a:cubicBezTo>
                      <a:pt x="638" y="1243"/>
                      <a:pt x="644" y="1249"/>
                      <a:pt x="644" y="1255"/>
                    </a:cubicBezTo>
                    <a:cubicBezTo>
                      <a:pt x="644" y="1267"/>
                      <a:pt x="631" y="1267"/>
                      <a:pt x="625" y="1267"/>
                    </a:cubicBezTo>
                    <a:lnTo>
                      <a:pt x="625" y="1267"/>
                    </a:lnTo>
                    <a:lnTo>
                      <a:pt x="625" y="1267"/>
                    </a:lnTo>
                    <a:lnTo>
                      <a:pt x="625" y="1267"/>
                    </a:lnTo>
                    <a:cubicBezTo>
                      <a:pt x="613" y="1237"/>
                      <a:pt x="607" y="1213"/>
                      <a:pt x="613" y="1177"/>
                    </a:cubicBezTo>
                    <a:cubicBezTo>
                      <a:pt x="594" y="1170"/>
                      <a:pt x="588" y="1158"/>
                      <a:pt x="582" y="1146"/>
                    </a:cubicBezTo>
                    <a:cubicBezTo>
                      <a:pt x="575" y="1140"/>
                      <a:pt x="577" y="1143"/>
                      <a:pt x="569" y="1140"/>
                    </a:cubicBezTo>
                    <a:cubicBezTo>
                      <a:pt x="563" y="1138"/>
                      <a:pt x="550" y="1133"/>
                      <a:pt x="543" y="1134"/>
                    </a:cubicBezTo>
                    <a:cubicBezTo>
                      <a:pt x="536" y="1135"/>
                      <a:pt x="540" y="1146"/>
                      <a:pt x="526" y="1149"/>
                    </a:cubicBezTo>
                    <a:cubicBezTo>
                      <a:pt x="512" y="1152"/>
                      <a:pt x="478" y="1144"/>
                      <a:pt x="457" y="1150"/>
                    </a:cubicBezTo>
                    <a:cubicBezTo>
                      <a:pt x="436" y="1156"/>
                      <a:pt x="412" y="1168"/>
                      <a:pt x="398" y="1182"/>
                    </a:cubicBezTo>
                    <a:cubicBezTo>
                      <a:pt x="384" y="1196"/>
                      <a:pt x="373" y="1227"/>
                      <a:pt x="371" y="1231"/>
                    </a:cubicBezTo>
                    <a:cubicBezTo>
                      <a:pt x="378" y="1219"/>
                      <a:pt x="384" y="1213"/>
                      <a:pt x="384" y="1207"/>
                    </a:cubicBezTo>
                    <a:cubicBezTo>
                      <a:pt x="384" y="1201"/>
                      <a:pt x="384" y="1201"/>
                      <a:pt x="384" y="1195"/>
                    </a:cubicBezTo>
                    <a:cubicBezTo>
                      <a:pt x="387" y="1189"/>
                      <a:pt x="399" y="1174"/>
                      <a:pt x="402" y="1170"/>
                    </a:cubicBezTo>
                    <a:cubicBezTo>
                      <a:pt x="405" y="1166"/>
                      <a:pt x="402" y="1169"/>
                      <a:pt x="402" y="1170"/>
                    </a:cubicBezTo>
                    <a:lnTo>
                      <a:pt x="402" y="1177"/>
                    </a:lnTo>
                    <a:lnTo>
                      <a:pt x="402" y="1177"/>
                    </a:lnTo>
                    <a:cubicBezTo>
                      <a:pt x="402" y="1177"/>
                      <a:pt x="402" y="1177"/>
                      <a:pt x="402" y="1177"/>
                    </a:cubicBezTo>
                    <a:close/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48" name="Freeform 28"/>
              <p:cNvSpPr>
                <a:spLocks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7988164" y="3781713"/>
                <a:ext cx="708290" cy="748626"/>
              </a:xfrm>
              <a:custGeom>
                <a:avLst/>
                <a:gdLst/>
                <a:ahLst/>
                <a:cxnLst>
                  <a:cxn ang="0">
                    <a:pos x="17" y="25"/>
                  </a:cxn>
                  <a:cxn ang="0">
                    <a:pos x="13" y="18"/>
                  </a:cxn>
                  <a:cxn ang="0">
                    <a:pos x="5" y="8"/>
                  </a:cxn>
                  <a:cxn ang="0">
                    <a:pos x="7" y="0"/>
                  </a:cxn>
                  <a:cxn ang="0">
                    <a:pos x="27" y="17"/>
                  </a:cxn>
                  <a:cxn ang="0">
                    <a:pos x="51" y="31"/>
                  </a:cxn>
                  <a:cxn ang="0">
                    <a:pos x="65" y="39"/>
                  </a:cxn>
                  <a:cxn ang="0">
                    <a:pos x="50" y="39"/>
                  </a:cxn>
                  <a:cxn ang="0">
                    <a:pos x="50" y="39"/>
                  </a:cxn>
                  <a:cxn ang="0">
                    <a:pos x="50" y="45"/>
                  </a:cxn>
                  <a:cxn ang="0">
                    <a:pos x="50" y="45"/>
                  </a:cxn>
                  <a:cxn ang="0">
                    <a:pos x="55" y="55"/>
                  </a:cxn>
                  <a:cxn ang="0">
                    <a:pos x="80" y="69"/>
                  </a:cxn>
                  <a:cxn ang="0">
                    <a:pos x="73" y="66"/>
                  </a:cxn>
                  <a:cxn ang="0">
                    <a:pos x="68" y="70"/>
                  </a:cxn>
                  <a:cxn ang="0">
                    <a:pos x="72" y="80"/>
                  </a:cxn>
                  <a:cxn ang="0">
                    <a:pos x="45" y="54"/>
                  </a:cxn>
                  <a:cxn ang="0">
                    <a:pos x="18" y="25"/>
                  </a:cxn>
                  <a:cxn ang="0">
                    <a:pos x="18" y="25"/>
                  </a:cxn>
                  <a:cxn ang="0">
                    <a:pos x="17" y="25"/>
                  </a:cxn>
                  <a:cxn ang="0">
                    <a:pos x="17" y="25"/>
                  </a:cxn>
                </a:cxnLst>
                <a:rect l="0" t="0" r="r" b="b"/>
                <a:pathLst>
                  <a:path w="80" h="80">
                    <a:moveTo>
                      <a:pt x="17" y="25"/>
                    </a:moveTo>
                    <a:cubicBezTo>
                      <a:pt x="14" y="22"/>
                      <a:pt x="14" y="21"/>
                      <a:pt x="13" y="18"/>
                    </a:cubicBezTo>
                    <a:cubicBezTo>
                      <a:pt x="11" y="13"/>
                      <a:pt x="0" y="7"/>
                      <a:pt x="5" y="8"/>
                    </a:cubicBezTo>
                    <a:cubicBezTo>
                      <a:pt x="12" y="8"/>
                      <a:pt x="6" y="4"/>
                      <a:pt x="7" y="0"/>
                    </a:cubicBezTo>
                    <a:cubicBezTo>
                      <a:pt x="18" y="5"/>
                      <a:pt x="19" y="9"/>
                      <a:pt x="27" y="17"/>
                    </a:cubicBezTo>
                    <a:cubicBezTo>
                      <a:pt x="33" y="23"/>
                      <a:pt x="43" y="28"/>
                      <a:pt x="51" y="31"/>
                    </a:cubicBezTo>
                    <a:cubicBezTo>
                      <a:pt x="57" y="34"/>
                      <a:pt x="57" y="35"/>
                      <a:pt x="65" y="39"/>
                    </a:cubicBezTo>
                    <a:cubicBezTo>
                      <a:pt x="59" y="41"/>
                      <a:pt x="51" y="33"/>
                      <a:pt x="50" y="39"/>
                    </a:cubicBezTo>
                    <a:lnTo>
                      <a:pt x="50" y="39"/>
                    </a:lnTo>
                    <a:lnTo>
                      <a:pt x="50" y="45"/>
                    </a:lnTo>
                    <a:lnTo>
                      <a:pt x="50" y="45"/>
                    </a:lnTo>
                    <a:cubicBezTo>
                      <a:pt x="53" y="48"/>
                      <a:pt x="52" y="53"/>
                      <a:pt x="55" y="55"/>
                    </a:cubicBezTo>
                    <a:cubicBezTo>
                      <a:pt x="60" y="66"/>
                      <a:pt x="77" y="59"/>
                      <a:pt x="80" y="69"/>
                    </a:cubicBezTo>
                    <a:cubicBezTo>
                      <a:pt x="77" y="68"/>
                      <a:pt x="75" y="66"/>
                      <a:pt x="73" y="66"/>
                    </a:cubicBezTo>
                    <a:cubicBezTo>
                      <a:pt x="71" y="66"/>
                      <a:pt x="69" y="68"/>
                      <a:pt x="68" y="70"/>
                    </a:cubicBezTo>
                    <a:cubicBezTo>
                      <a:pt x="67" y="71"/>
                      <a:pt x="72" y="77"/>
                      <a:pt x="72" y="80"/>
                    </a:cubicBezTo>
                    <a:cubicBezTo>
                      <a:pt x="59" y="73"/>
                      <a:pt x="58" y="59"/>
                      <a:pt x="45" y="54"/>
                    </a:cubicBezTo>
                    <a:cubicBezTo>
                      <a:pt x="40" y="42"/>
                      <a:pt x="28" y="26"/>
                      <a:pt x="18" y="25"/>
                    </a:cubicBezTo>
                    <a:lnTo>
                      <a:pt x="18" y="25"/>
                    </a:lnTo>
                    <a:lnTo>
                      <a:pt x="17" y="25"/>
                    </a:lnTo>
                    <a:lnTo>
                      <a:pt x="17" y="25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49" name="Freeform 29"/>
              <p:cNvSpPr>
                <a:spLocks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2344424" y="2106984"/>
                <a:ext cx="482412" cy="655048"/>
              </a:xfrm>
              <a:custGeom>
                <a:avLst/>
                <a:gdLst/>
                <a:ahLst/>
                <a:cxnLst>
                  <a:cxn ang="0">
                    <a:pos x="9" y="35"/>
                  </a:cxn>
                  <a:cxn ang="0">
                    <a:pos x="9" y="38"/>
                  </a:cxn>
                  <a:cxn ang="0">
                    <a:pos x="14" y="40"/>
                  </a:cxn>
                  <a:cxn ang="0">
                    <a:pos x="14" y="38"/>
                  </a:cxn>
                  <a:cxn ang="0">
                    <a:pos x="20" y="47"/>
                  </a:cxn>
                  <a:cxn ang="0">
                    <a:pos x="40" y="70"/>
                  </a:cxn>
                  <a:cxn ang="0">
                    <a:pos x="54" y="51"/>
                  </a:cxn>
                  <a:cxn ang="0">
                    <a:pos x="49" y="29"/>
                  </a:cxn>
                  <a:cxn ang="0">
                    <a:pos x="44" y="19"/>
                  </a:cxn>
                  <a:cxn ang="0">
                    <a:pos x="40" y="14"/>
                  </a:cxn>
                  <a:cxn ang="0">
                    <a:pos x="45" y="13"/>
                  </a:cxn>
                  <a:cxn ang="0">
                    <a:pos x="39" y="5"/>
                  </a:cxn>
                  <a:cxn ang="0">
                    <a:pos x="29" y="2"/>
                  </a:cxn>
                  <a:cxn ang="0">
                    <a:pos x="15" y="14"/>
                  </a:cxn>
                  <a:cxn ang="0">
                    <a:pos x="3" y="21"/>
                  </a:cxn>
                  <a:cxn ang="0">
                    <a:pos x="0" y="26"/>
                  </a:cxn>
                  <a:cxn ang="0">
                    <a:pos x="9" y="35"/>
                  </a:cxn>
                  <a:cxn ang="0">
                    <a:pos x="9" y="35"/>
                  </a:cxn>
                  <a:cxn ang="0">
                    <a:pos x="9" y="35"/>
                  </a:cxn>
                </a:cxnLst>
                <a:rect l="0" t="0" r="r" b="b"/>
                <a:pathLst>
                  <a:path w="55" h="70">
                    <a:moveTo>
                      <a:pt x="9" y="35"/>
                    </a:moveTo>
                    <a:cubicBezTo>
                      <a:pt x="9" y="36"/>
                      <a:pt x="9" y="37"/>
                      <a:pt x="9" y="38"/>
                    </a:cubicBezTo>
                    <a:cubicBezTo>
                      <a:pt x="9" y="40"/>
                      <a:pt x="12" y="40"/>
                      <a:pt x="14" y="40"/>
                    </a:cubicBezTo>
                    <a:cubicBezTo>
                      <a:pt x="14" y="39"/>
                      <a:pt x="14" y="38"/>
                      <a:pt x="14" y="38"/>
                    </a:cubicBezTo>
                    <a:cubicBezTo>
                      <a:pt x="17" y="23"/>
                      <a:pt x="16" y="42"/>
                      <a:pt x="20" y="47"/>
                    </a:cubicBezTo>
                    <a:cubicBezTo>
                      <a:pt x="23" y="59"/>
                      <a:pt x="30" y="70"/>
                      <a:pt x="40" y="70"/>
                    </a:cubicBezTo>
                    <a:cubicBezTo>
                      <a:pt x="51" y="70"/>
                      <a:pt x="55" y="62"/>
                      <a:pt x="54" y="51"/>
                    </a:cubicBezTo>
                    <a:cubicBezTo>
                      <a:pt x="53" y="45"/>
                      <a:pt x="49" y="42"/>
                      <a:pt x="49" y="29"/>
                    </a:cubicBezTo>
                    <a:cubicBezTo>
                      <a:pt x="46" y="24"/>
                      <a:pt x="48" y="23"/>
                      <a:pt x="44" y="19"/>
                    </a:cubicBezTo>
                    <a:cubicBezTo>
                      <a:pt x="26" y="17"/>
                      <a:pt x="47" y="18"/>
                      <a:pt x="40" y="14"/>
                    </a:cubicBezTo>
                    <a:cubicBezTo>
                      <a:pt x="39" y="1"/>
                      <a:pt x="43" y="16"/>
                      <a:pt x="45" y="13"/>
                    </a:cubicBezTo>
                    <a:cubicBezTo>
                      <a:pt x="43" y="9"/>
                      <a:pt x="44" y="5"/>
                      <a:pt x="39" y="5"/>
                    </a:cubicBezTo>
                    <a:cubicBezTo>
                      <a:pt x="37" y="7"/>
                      <a:pt x="32" y="2"/>
                      <a:pt x="29" y="2"/>
                    </a:cubicBezTo>
                    <a:cubicBezTo>
                      <a:pt x="18" y="0"/>
                      <a:pt x="14" y="4"/>
                      <a:pt x="15" y="14"/>
                    </a:cubicBezTo>
                    <a:cubicBezTo>
                      <a:pt x="16" y="22"/>
                      <a:pt x="8" y="19"/>
                      <a:pt x="3" y="21"/>
                    </a:cubicBezTo>
                    <a:cubicBezTo>
                      <a:pt x="2" y="22"/>
                      <a:pt x="1" y="24"/>
                      <a:pt x="0" y="26"/>
                    </a:cubicBezTo>
                    <a:cubicBezTo>
                      <a:pt x="0" y="26"/>
                      <a:pt x="9" y="31"/>
                      <a:pt x="9" y="35"/>
                    </a:cubicBezTo>
                    <a:lnTo>
                      <a:pt x="9" y="35"/>
                    </a:lnTo>
                    <a:lnTo>
                      <a:pt x="9" y="35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50" name="Freeform 30"/>
              <p:cNvSpPr>
                <a:spLocks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1636132" y="2752352"/>
                <a:ext cx="485640" cy="451757"/>
              </a:xfrm>
              <a:custGeom>
                <a:avLst/>
                <a:gdLst/>
                <a:ahLst/>
                <a:cxnLst>
                  <a:cxn ang="0">
                    <a:pos x="174" y="6"/>
                  </a:cxn>
                  <a:cxn ang="0">
                    <a:pos x="112" y="0"/>
                  </a:cxn>
                  <a:cxn ang="0">
                    <a:pos x="99" y="49"/>
                  </a:cxn>
                  <a:cxn ang="0">
                    <a:pos x="112" y="110"/>
                  </a:cxn>
                  <a:cxn ang="0">
                    <a:pos x="87" y="73"/>
                  </a:cxn>
                  <a:cxn ang="0">
                    <a:pos x="56" y="61"/>
                  </a:cxn>
                  <a:cxn ang="0">
                    <a:pos x="43" y="62"/>
                  </a:cxn>
                  <a:cxn ang="0">
                    <a:pos x="30" y="64"/>
                  </a:cxn>
                  <a:cxn ang="0">
                    <a:pos x="25" y="61"/>
                  </a:cxn>
                  <a:cxn ang="0">
                    <a:pos x="25" y="79"/>
                  </a:cxn>
                  <a:cxn ang="0">
                    <a:pos x="25" y="79"/>
                  </a:cxn>
                  <a:cxn ang="0">
                    <a:pos x="0" y="97"/>
                  </a:cxn>
                  <a:cxn ang="0">
                    <a:pos x="12" y="134"/>
                  </a:cxn>
                  <a:cxn ang="0">
                    <a:pos x="6" y="164"/>
                  </a:cxn>
                  <a:cxn ang="0">
                    <a:pos x="12" y="183"/>
                  </a:cxn>
                  <a:cxn ang="0">
                    <a:pos x="37" y="170"/>
                  </a:cxn>
                  <a:cxn ang="0">
                    <a:pos x="43" y="183"/>
                  </a:cxn>
                  <a:cxn ang="0">
                    <a:pos x="81" y="183"/>
                  </a:cxn>
                  <a:cxn ang="0">
                    <a:pos x="99" y="189"/>
                  </a:cxn>
                  <a:cxn ang="0">
                    <a:pos x="118" y="189"/>
                  </a:cxn>
                  <a:cxn ang="0">
                    <a:pos x="149" y="225"/>
                  </a:cxn>
                  <a:cxn ang="0">
                    <a:pos x="155" y="225"/>
                  </a:cxn>
                  <a:cxn ang="0">
                    <a:pos x="174" y="256"/>
                  </a:cxn>
                  <a:cxn ang="0">
                    <a:pos x="223" y="292"/>
                  </a:cxn>
                  <a:cxn ang="0">
                    <a:pos x="254" y="274"/>
                  </a:cxn>
                  <a:cxn ang="0">
                    <a:pos x="254" y="243"/>
                  </a:cxn>
                  <a:cxn ang="0">
                    <a:pos x="341" y="195"/>
                  </a:cxn>
                  <a:cxn ang="0">
                    <a:pos x="341" y="195"/>
                  </a:cxn>
                  <a:cxn ang="0">
                    <a:pos x="341" y="195"/>
                  </a:cxn>
                  <a:cxn ang="0">
                    <a:pos x="341" y="195"/>
                  </a:cxn>
                  <a:cxn ang="0">
                    <a:pos x="279" y="140"/>
                  </a:cxn>
                  <a:cxn ang="0">
                    <a:pos x="273" y="158"/>
                  </a:cxn>
                  <a:cxn ang="0">
                    <a:pos x="217" y="134"/>
                  </a:cxn>
                  <a:cxn ang="0">
                    <a:pos x="205" y="85"/>
                  </a:cxn>
                  <a:cxn ang="0">
                    <a:pos x="174" y="6"/>
                  </a:cxn>
                  <a:cxn ang="0">
                    <a:pos x="174" y="6"/>
                  </a:cxn>
                  <a:cxn ang="0">
                    <a:pos x="174" y="6"/>
                  </a:cxn>
                  <a:cxn ang="0">
                    <a:pos x="174" y="6"/>
                  </a:cxn>
                </a:cxnLst>
                <a:rect l="0" t="0" r="r" b="b"/>
                <a:pathLst>
                  <a:path w="341" h="292">
                    <a:moveTo>
                      <a:pt x="174" y="6"/>
                    </a:moveTo>
                    <a:cubicBezTo>
                      <a:pt x="149" y="6"/>
                      <a:pt x="130" y="6"/>
                      <a:pt x="112" y="0"/>
                    </a:cubicBezTo>
                    <a:cubicBezTo>
                      <a:pt x="105" y="12"/>
                      <a:pt x="99" y="37"/>
                      <a:pt x="99" y="49"/>
                    </a:cubicBezTo>
                    <a:cubicBezTo>
                      <a:pt x="87" y="73"/>
                      <a:pt x="130" y="79"/>
                      <a:pt x="112" y="110"/>
                    </a:cubicBezTo>
                    <a:cubicBezTo>
                      <a:pt x="99" y="134"/>
                      <a:pt x="99" y="85"/>
                      <a:pt x="87" y="73"/>
                    </a:cubicBezTo>
                    <a:cubicBezTo>
                      <a:pt x="74" y="67"/>
                      <a:pt x="62" y="67"/>
                      <a:pt x="56" y="61"/>
                    </a:cubicBezTo>
                    <a:cubicBezTo>
                      <a:pt x="49" y="58"/>
                      <a:pt x="47" y="61"/>
                      <a:pt x="43" y="62"/>
                    </a:cubicBezTo>
                    <a:cubicBezTo>
                      <a:pt x="39" y="63"/>
                      <a:pt x="33" y="64"/>
                      <a:pt x="30" y="64"/>
                    </a:cubicBezTo>
                    <a:lnTo>
                      <a:pt x="25" y="61"/>
                    </a:lnTo>
                    <a:lnTo>
                      <a:pt x="25" y="79"/>
                    </a:lnTo>
                    <a:lnTo>
                      <a:pt x="25" y="79"/>
                    </a:lnTo>
                    <a:cubicBezTo>
                      <a:pt x="6" y="79"/>
                      <a:pt x="0" y="79"/>
                      <a:pt x="0" y="97"/>
                    </a:cubicBezTo>
                    <a:cubicBezTo>
                      <a:pt x="0" y="116"/>
                      <a:pt x="12" y="116"/>
                      <a:pt x="12" y="134"/>
                    </a:cubicBezTo>
                    <a:cubicBezTo>
                      <a:pt x="12" y="146"/>
                      <a:pt x="6" y="152"/>
                      <a:pt x="6" y="164"/>
                    </a:cubicBezTo>
                    <a:cubicBezTo>
                      <a:pt x="6" y="170"/>
                      <a:pt x="6" y="183"/>
                      <a:pt x="12" y="183"/>
                    </a:cubicBezTo>
                    <a:cubicBezTo>
                      <a:pt x="25" y="183"/>
                      <a:pt x="25" y="170"/>
                      <a:pt x="37" y="170"/>
                    </a:cubicBezTo>
                    <a:cubicBezTo>
                      <a:pt x="43" y="170"/>
                      <a:pt x="43" y="183"/>
                      <a:pt x="43" y="183"/>
                    </a:cubicBezTo>
                    <a:cubicBezTo>
                      <a:pt x="56" y="183"/>
                      <a:pt x="68" y="183"/>
                      <a:pt x="81" y="183"/>
                    </a:cubicBezTo>
                    <a:cubicBezTo>
                      <a:pt x="87" y="183"/>
                      <a:pt x="93" y="189"/>
                      <a:pt x="99" y="189"/>
                    </a:cubicBezTo>
                    <a:cubicBezTo>
                      <a:pt x="105" y="189"/>
                      <a:pt x="112" y="189"/>
                      <a:pt x="118" y="189"/>
                    </a:cubicBezTo>
                    <a:cubicBezTo>
                      <a:pt x="143" y="189"/>
                      <a:pt x="124" y="225"/>
                      <a:pt x="149" y="225"/>
                    </a:cubicBezTo>
                    <a:cubicBezTo>
                      <a:pt x="155" y="225"/>
                      <a:pt x="149" y="219"/>
                      <a:pt x="155" y="225"/>
                    </a:cubicBezTo>
                    <a:cubicBezTo>
                      <a:pt x="167" y="225"/>
                      <a:pt x="167" y="243"/>
                      <a:pt x="174" y="256"/>
                    </a:cubicBezTo>
                    <a:cubicBezTo>
                      <a:pt x="180" y="280"/>
                      <a:pt x="198" y="292"/>
                      <a:pt x="223" y="292"/>
                    </a:cubicBezTo>
                    <a:cubicBezTo>
                      <a:pt x="229" y="292"/>
                      <a:pt x="254" y="280"/>
                      <a:pt x="254" y="274"/>
                    </a:cubicBezTo>
                    <a:cubicBezTo>
                      <a:pt x="260" y="262"/>
                      <a:pt x="248" y="256"/>
                      <a:pt x="254" y="243"/>
                    </a:cubicBezTo>
                    <a:cubicBezTo>
                      <a:pt x="273" y="225"/>
                      <a:pt x="310" y="207"/>
                      <a:pt x="341" y="195"/>
                    </a:cubicBezTo>
                    <a:lnTo>
                      <a:pt x="341" y="195"/>
                    </a:lnTo>
                    <a:lnTo>
                      <a:pt x="341" y="195"/>
                    </a:lnTo>
                    <a:lnTo>
                      <a:pt x="341" y="195"/>
                    </a:lnTo>
                    <a:cubicBezTo>
                      <a:pt x="316" y="183"/>
                      <a:pt x="304" y="152"/>
                      <a:pt x="279" y="140"/>
                    </a:cubicBezTo>
                    <a:cubicBezTo>
                      <a:pt x="279" y="146"/>
                      <a:pt x="279" y="158"/>
                      <a:pt x="273" y="158"/>
                    </a:cubicBezTo>
                    <a:cubicBezTo>
                      <a:pt x="254" y="158"/>
                      <a:pt x="223" y="146"/>
                      <a:pt x="217" y="134"/>
                    </a:cubicBezTo>
                    <a:cubicBezTo>
                      <a:pt x="205" y="116"/>
                      <a:pt x="211" y="103"/>
                      <a:pt x="205" y="85"/>
                    </a:cubicBezTo>
                    <a:cubicBezTo>
                      <a:pt x="192" y="67"/>
                      <a:pt x="174" y="37"/>
                      <a:pt x="174" y="6"/>
                    </a:cubicBezTo>
                    <a:lnTo>
                      <a:pt x="174" y="6"/>
                    </a:lnTo>
                    <a:lnTo>
                      <a:pt x="174" y="6"/>
                    </a:lnTo>
                    <a:lnTo>
                      <a:pt x="174" y="6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51" name="Freeform 31"/>
              <p:cNvSpPr>
                <a:spLocks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1886213" y="2350610"/>
                <a:ext cx="608258" cy="756694"/>
              </a:xfrm>
              <a:custGeom>
                <a:avLst/>
                <a:gdLst/>
                <a:ahLst/>
                <a:cxnLst>
                  <a:cxn ang="0">
                    <a:pos x="39" y="81"/>
                  </a:cxn>
                  <a:cxn ang="0">
                    <a:pos x="36" y="77"/>
                  </a:cxn>
                  <a:cxn ang="0">
                    <a:pos x="27" y="75"/>
                  </a:cxn>
                  <a:cxn ang="0">
                    <a:pos x="17" y="66"/>
                  </a:cxn>
                  <a:cxn ang="0">
                    <a:pos x="16" y="69"/>
                  </a:cxn>
                  <a:cxn ang="0">
                    <a:pos x="7" y="65"/>
                  </a:cxn>
                  <a:cxn ang="0">
                    <a:pos x="5" y="57"/>
                  </a:cxn>
                  <a:cxn ang="0">
                    <a:pos x="0" y="44"/>
                  </a:cxn>
                  <a:cxn ang="0">
                    <a:pos x="23" y="42"/>
                  </a:cxn>
                  <a:cxn ang="0">
                    <a:pos x="26" y="27"/>
                  </a:cxn>
                  <a:cxn ang="0">
                    <a:pos x="33" y="20"/>
                  </a:cxn>
                  <a:cxn ang="0">
                    <a:pos x="37" y="13"/>
                  </a:cxn>
                  <a:cxn ang="0">
                    <a:pos x="42" y="9"/>
                  </a:cxn>
                  <a:cxn ang="0">
                    <a:pos x="52" y="0"/>
                  </a:cxn>
                  <a:cxn ang="0">
                    <a:pos x="61" y="9"/>
                  </a:cxn>
                  <a:cxn ang="0">
                    <a:pos x="61" y="12"/>
                  </a:cxn>
                  <a:cxn ang="0">
                    <a:pos x="66" y="14"/>
                  </a:cxn>
                  <a:cxn ang="0">
                    <a:pos x="60" y="31"/>
                  </a:cxn>
                  <a:cxn ang="0">
                    <a:pos x="55" y="44"/>
                  </a:cxn>
                  <a:cxn ang="0">
                    <a:pos x="55" y="54"/>
                  </a:cxn>
                  <a:cxn ang="0">
                    <a:pos x="52" y="55"/>
                  </a:cxn>
                  <a:cxn ang="0">
                    <a:pos x="51" y="54"/>
                  </a:cxn>
                  <a:cxn ang="0">
                    <a:pos x="51" y="54"/>
                  </a:cxn>
                  <a:cxn ang="0">
                    <a:pos x="49" y="54"/>
                  </a:cxn>
                  <a:cxn ang="0">
                    <a:pos x="49" y="54"/>
                  </a:cxn>
                  <a:cxn ang="0">
                    <a:pos x="45" y="66"/>
                  </a:cxn>
                  <a:cxn ang="0">
                    <a:pos x="47" y="69"/>
                  </a:cxn>
                  <a:cxn ang="0">
                    <a:pos x="44" y="73"/>
                  </a:cxn>
                  <a:cxn ang="0">
                    <a:pos x="39" y="81"/>
                  </a:cxn>
                  <a:cxn ang="0">
                    <a:pos x="39" y="81"/>
                  </a:cxn>
                  <a:cxn ang="0">
                    <a:pos x="39" y="81"/>
                  </a:cxn>
                  <a:cxn ang="0">
                    <a:pos x="39" y="81"/>
                  </a:cxn>
                </a:cxnLst>
                <a:rect l="0" t="0" r="r" b="b"/>
                <a:pathLst>
                  <a:path w="69" h="81">
                    <a:moveTo>
                      <a:pt x="39" y="81"/>
                    </a:moveTo>
                    <a:cubicBezTo>
                      <a:pt x="38" y="80"/>
                      <a:pt x="37" y="77"/>
                      <a:pt x="36" y="77"/>
                    </a:cubicBezTo>
                    <a:cubicBezTo>
                      <a:pt x="32" y="76"/>
                      <a:pt x="29" y="77"/>
                      <a:pt x="27" y="75"/>
                    </a:cubicBezTo>
                    <a:cubicBezTo>
                      <a:pt x="23" y="73"/>
                      <a:pt x="21" y="68"/>
                      <a:pt x="17" y="66"/>
                    </a:cubicBezTo>
                    <a:cubicBezTo>
                      <a:pt x="17" y="67"/>
                      <a:pt x="17" y="69"/>
                      <a:pt x="16" y="69"/>
                    </a:cubicBezTo>
                    <a:cubicBezTo>
                      <a:pt x="13" y="69"/>
                      <a:pt x="8" y="67"/>
                      <a:pt x="7" y="65"/>
                    </a:cubicBezTo>
                    <a:cubicBezTo>
                      <a:pt x="5" y="62"/>
                      <a:pt x="6" y="60"/>
                      <a:pt x="5" y="57"/>
                    </a:cubicBezTo>
                    <a:cubicBezTo>
                      <a:pt x="3" y="54"/>
                      <a:pt x="0" y="49"/>
                      <a:pt x="0" y="44"/>
                    </a:cubicBezTo>
                    <a:cubicBezTo>
                      <a:pt x="11" y="44"/>
                      <a:pt x="23" y="42"/>
                      <a:pt x="23" y="42"/>
                    </a:cubicBezTo>
                    <a:cubicBezTo>
                      <a:pt x="25" y="42"/>
                      <a:pt x="27" y="39"/>
                      <a:pt x="26" y="27"/>
                    </a:cubicBezTo>
                    <a:cubicBezTo>
                      <a:pt x="31" y="27"/>
                      <a:pt x="33" y="27"/>
                      <a:pt x="33" y="20"/>
                    </a:cubicBezTo>
                    <a:cubicBezTo>
                      <a:pt x="35" y="20"/>
                      <a:pt x="37" y="19"/>
                      <a:pt x="37" y="13"/>
                    </a:cubicBezTo>
                    <a:cubicBezTo>
                      <a:pt x="41" y="13"/>
                      <a:pt x="40" y="9"/>
                      <a:pt x="42" y="9"/>
                    </a:cubicBezTo>
                    <a:cubicBezTo>
                      <a:pt x="47" y="10"/>
                      <a:pt x="50" y="5"/>
                      <a:pt x="52" y="0"/>
                    </a:cubicBezTo>
                    <a:cubicBezTo>
                      <a:pt x="52" y="0"/>
                      <a:pt x="61" y="5"/>
                      <a:pt x="61" y="9"/>
                    </a:cubicBezTo>
                    <a:cubicBezTo>
                      <a:pt x="61" y="10"/>
                      <a:pt x="61" y="11"/>
                      <a:pt x="61" y="12"/>
                    </a:cubicBezTo>
                    <a:cubicBezTo>
                      <a:pt x="61" y="14"/>
                      <a:pt x="64" y="14"/>
                      <a:pt x="66" y="14"/>
                    </a:cubicBezTo>
                    <a:cubicBezTo>
                      <a:pt x="67" y="24"/>
                      <a:pt x="69" y="28"/>
                      <a:pt x="60" y="31"/>
                    </a:cubicBezTo>
                    <a:cubicBezTo>
                      <a:pt x="56" y="38"/>
                      <a:pt x="54" y="40"/>
                      <a:pt x="55" y="44"/>
                    </a:cubicBezTo>
                    <a:cubicBezTo>
                      <a:pt x="56" y="46"/>
                      <a:pt x="54" y="50"/>
                      <a:pt x="55" y="54"/>
                    </a:cubicBezTo>
                    <a:cubicBezTo>
                      <a:pt x="54" y="54"/>
                      <a:pt x="53" y="55"/>
                      <a:pt x="52" y="55"/>
                    </a:cubicBezTo>
                    <a:cubicBezTo>
                      <a:pt x="52" y="55"/>
                      <a:pt x="51" y="54"/>
                      <a:pt x="51" y="54"/>
                    </a:cubicBezTo>
                    <a:lnTo>
                      <a:pt x="51" y="54"/>
                    </a:lnTo>
                    <a:lnTo>
                      <a:pt x="49" y="54"/>
                    </a:lnTo>
                    <a:lnTo>
                      <a:pt x="49" y="54"/>
                    </a:lnTo>
                    <a:cubicBezTo>
                      <a:pt x="49" y="60"/>
                      <a:pt x="45" y="61"/>
                      <a:pt x="45" y="66"/>
                    </a:cubicBezTo>
                    <a:cubicBezTo>
                      <a:pt x="45" y="68"/>
                      <a:pt x="47" y="67"/>
                      <a:pt x="47" y="69"/>
                    </a:cubicBezTo>
                    <a:cubicBezTo>
                      <a:pt x="47" y="71"/>
                      <a:pt x="45" y="71"/>
                      <a:pt x="44" y="73"/>
                    </a:cubicBezTo>
                    <a:cubicBezTo>
                      <a:pt x="44" y="77"/>
                      <a:pt x="41" y="79"/>
                      <a:pt x="39" y="81"/>
                    </a:cubicBezTo>
                    <a:lnTo>
                      <a:pt x="39" y="81"/>
                    </a:lnTo>
                    <a:lnTo>
                      <a:pt x="39" y="81"/>
                    </a:lnTo>
                    <a:lnTo>
                      <a:pt x="39" y="81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52" name="Freeform 32"/>
              <p:cNvSpPr>
                <a:spLocks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1900733" y="3052448"/>
                <a:ext cx="672796" cy="590511"/>
              </a:xfrm>
              <a:custGeom>
                <a:avLst/>
                <a:gdLst/>
                <a:ahLst/>
                <a:cxnLst>
                  <a:cxn ang="0">
                    <a:pos x="229" y="36"/>
                  </a:cxn>
                  <a:cxn ang="0">
                    <a:pos x="213" y="98"/>
                  </a:cxn>
                  <a:cxn ang="0">
                    <a:pos x="242" y="139"/>
                  </a:cxn>
                  <a:cxn ang="0">
                    <a:pos x="255" y="147"/>
                  </a:cxn>
                  <a:cxn ang="0">
                    <a:pos x="266" y="152"/>
                  </a:cxn>
                  <a:cxn ang="0">
                    <a:pos x="285" y="176"/>
                  </a:cxn>
                  <a:cxn ang="0">
                    <a:pos x="304" y="176"/>
                  </a:cxn>
                  <a:cxn ang="0">
                    <a:pos x="341" y="200"/>
                  </a:cxn>
                  <a:cxn ang="0">
                    <a:pos x="347" y="218"/>
                  </a:cxn>
                  <a:cxn ang="0">
                    <a:pos x="347" y="218"/>
                  </a:cxn>
                  <a:cxn ang="0">
                    <a:pos x="384" y="218"/>
                  </a:cxn>
                  <a:cxn ang="0">
                    <a:pos x="384" y="218"/>
                  </a:cxn>
                  <a:cxn ang="0">
                    <a:pos x="403" y="243"/>
                  </a:cxn>
                  <a:cxn ang="0">
                    <a:pos x="415" y="255"/>
                  </a:cxn>
                  <a:cxn ang="0">
                    <a:pos x="434" y="243"/>
                  </a:cxn>
                  <a:cxn ang="0">
                    <a:pos x="452" y="249"/>
                  </a:cxn>
                  <a:cxn ang="0">
                    <a:pos x="446" y="267"/>
                  </a:cxn>
                  <a:cxn ang="0">
                    <a:pos x="471" y="291"/>
                  </a:cxn>
                  <a:cxn ang="0">
                    <a:pos x="384" y="382"/>
                  </a:cxn>
                  <a:cxn ang="0">
                    <a:pos x="316" y="352"/>
                  </a:cxn>
                  <a:cxn ang="0">
                    <a:pos x="254" y="297"/>
                  </a:cxn>
                  <a:cxn ang="0">
                    <a:pos x="242" y="279"/>
                  </a:cxn>
                  <a:cxn ang="0">
                    <a:pos x="229" y="291"/>
                  </a:cxn>
                  <a:cxn ang="0">
                    <a:pos x="198" y="285"/>
                  </a:cxn>
                  <a:cxn ang="0">
                    <a:pos x="167" y="291"/>
                  </a:cxn>
                  <a:cxn ang="0">
                    <a:pos x="118" y="218"/>
                  </a:cxn>
                  <a:cxn ang="0">
                    <a:pos x="112" y="230"/>
                  </a:cxn>
                  <a:cxn ang="0">
                    <a:pos x="74" y="206"/>
                  </a:cxn>
                  <a:cxn ang="0">
                    <a:pos x="56" y="200"/>
                  </a:cxn>
                  <a:cxn ang="0">
                    <a:pos x="50" y="170"/>
                  </a:cxn>
                  <a:cxn ang="0">
                    <a:pos x="25" y="176"/>
                  </a:cxn>
                  <a:cxn ang="0">
                    <a:pos x="19" y="170"/>
                  </a:cxn>
                  <a:cxn ang="0">
                    <a:pos x="19" y="133"/>
                  </a:cxn>
                  <a:cxn ang="0">
                    <a:pos x="0" y="121"/>
                  </a:cxn>
                  <a:cxn ang="0">
                    <a:pos x="6" y="91"/>
                  </a:cxn>
                  <a:cxn ang="0">
                    <a:pos x="37" y="97"/>
                  </a:cxn>
                  <a:cxn ang="0">
                    <a:pos x="68" y="79"/>
                  </a:cxn>
                  <a:cxn ang="0">
                    <a:pos x="68" y="49"/>
                  </a:cxn>
                  <a:cxn ang="0">
                    <a:pos x="155" y="0"/>
                  </a:cxn>
                  <a:cxn ang="0">
                    <a:pos x="211" y="12"/>
                  </a:cxn>
                  <a:cxn ang="0">
                    <a:pos x="229" y="36"/>
                  </a:cxn>
                  <a:cxn ang="0">
                    <a:pos x="229" y="36"/>
                  </a:cxn>
                  <a:cxn ang="0">
                    <a:pos x="229" y="36"/>
                  </a:cxn>
                  <a:cxn ang="0">
                    <a:pos x="229" y="36"/>
                  </a:cxn>
                </a:cxnLst>
                <a:rect l="0" t="0" r="r" b="b"/>
                <a:pathLst>
                  <a:path w="471" h="382">
                    <a:moveTo>
                      <a:pt x="229" y="36"/>
                    </a:moveTo>
                    <a:cubicBezTo>
                      <a:pt x="217" y="55"/>
                      <a:pt x="213" y="68"/>
                      <a:pt x="213" y="98"/>
                    </a:cubicBezTo>
                    <a:cubicBezTo>
                      <a:pt x="213" y="128"/>
                      <a:pt x="242" y="115"/>
                      <a:pt x="242" y="139"/>
                    </a:cubicBezTo>
                    <a:cubicBezTo>
                      <a:pt x="248" y="148"/>
                      <a:pt x="251" y="145"/>
                      <a:pt x="255" y="147"/>
                    </a:cubicBezTo>
                    <a:cubicBezTo>
                      <a:pt x="259" y="149"/>
                      <a:pt x="261" y="147"/>
                      <a:pt x="266" y="152"/>
                    </a:cubicBezTo>
                    <a:cubicBezTo>
                      <a:pt x="279" y="158"/>
                      <a:pt x="273" y="176"/>
                      <a:pt x="285" y="176"/>
                    </a:cubicBezTo>
                    <a:cubicBezTo>
                      <a:pt x="297" y="176"/>
                      <a:pt x="297" y="176"/>
                      <a:pt x="304" y="176"/>
                    </a:cubicBezTo>
                    <a:cubicBezTo>
                      <a:pt x="316" y="176"/>
                      <a:pt x="322" y="200"/>
                      <a:pt x="341" y="200"/>
                    </a:cubicBezTo>
                    <a:cubicBezTo>
                      <a:pt x="341" y="212"/>
                      <a:pt x="341" y="212"/>
                      <a:pt x="347" y="218"/>
                    </a:cubicBezTo>
                    <a:lnTo>
                      <a:pt x="347" y="218"/>
                    </a:lnTo>
                    <a:lnTo>
                      <a:pt x="384" y="218"/>
                    </a:lnTo>
                    <a:lnTo>
                      <a:pt x="384" y="218"/>
                    </a:lnTo>
                    <a:cubicBezTo>
                      <a:pt x="390" y="230"/>
                      <a:pt x="397" y="236"/>
                      <a:pt x="403" y="243"/>
                    </a:cubicBezTo>
                    <a:cubicBezTo>
                      <a:pt x="409" y="249"/>
                      <a:pt x="409" y="255"/>
                      <a:pt x="415" y="255"/>
                    </a:cubicBezTo>
                    <a:cubicBezTo>
                      <a:pt x="428" y="255"/>
                      <a:pt x="428" y="243"/>
                      <a:pt x="434" y="243"/>
                    </a:cubicBezTo>
                    <a:cubicBezTo>
                      <a:pt x="446" y="243"/>
                      <a:pt x="452" y="249"/>
                      <a:pt x="452" y="249"/>
                    </a:cubicBezTo>
                    <a:cubicBezTo>
                      <a:pt x="452" y="255"/>
                      <a:pt x="446" y="261"/>
                      <a:pt x="446" y="267"/>
                    </a:cubicBezTo>
                    <a:cubicBezTo>
                      <a:pt x="452" y="279"/>
                      <a:pt x="471" y="279"/>
                      <a:pt x="471" y="291"/>
                    </a:cubicBezTo>
                    <a:cubicBezTo>
                      <a:pt x="446" y="315"/>
                      <a:pt x="421" y="370"/>
                      <a:pt x="384" y="382"/>
                    </a:cubicBezTo>
                    <a:cubicBezTo>
                      <a:pt x="359" y="382"/>
                      <a:pt x="322" y="364"/>
                      <a:pt x="316" y="352"/>
                    </a:cubicBezTo>
                    <a:cubicBezTo>
                      <a:pt x="297" y="327"/>
                      <a:pt x="273" y="321"/>
                      <a:pt x="254" y="297"/>
                    </a:cubicBezTo>
                    <a:cubicBezTo>
                      <a:pt x="248" y="291"/>
                      <a:pt x="254" y="285"/>
                      <a:pt x="242" y="279"/>
                    </a:cubicBezTo>
                    <a:cubicBezTo>
                      <a:pt x="236" y="279"/>
                      <a:pt x="236" y="291"/>
                      <a:pt x="229" y="291"/>
                    </a:cubicBezTo>
                    <a:cubicBezTo>
                      <a:pt x="223" y="291"/>
                      <a:pt x="217" y="285"/>
                      <a:pt x="198" y="285"/>
                    </a:cubicBezTo>
                    <a:cubicBezTo>
                      <a:pt x="192" y="285"/>
                      <a:pt x="186" y="291"/>
                      <a:pt x="167" y="291"/>
                    </a:cubicBezTo>
                    <a:cubicBezTo>
                      <a:pt x="130" y="291"/>
                      <a:pt x="155" y="218"/>
                      <a:pt x="118" y="218"/>
                    </a:cubicBezTo>
                    <a:cubicBezTo>
                      <a:pt x="118" y="218"/>
                      <a:pt x="112" y="230"/>
                      <a:pt x="112" y="230"/>
                    </a:cubicBezTo>
                    <a:cubicBezTo>
                      <a:pt x="93" y="230"/>
                      <a:pt x="93" y="206"/>
                      <a:pt x="74" y="206"/>
                    </a:cubicBezTo>
                    <a:cubicBezTo>
                      <a:pt x="68" y="206"/>
                      <a:pt x="56" y="212"/>
                      <a:pt x="56" y="200"/>
                    </a:cubicBezTo>
                    <a:cubicBezTo>
                      <a:pt x="56" y="188"/>
                      <a:pt x="62" y="170"/>
                      <a:pt x="50" y="170"/>
                    </a:cubicBezTo>
                    <a:cubicBezTo>
                      <a:pt x="37" y="170"/>
                      <a:pt x="37" y="176"/>
                      <a:pt x="25" y="176"/>
                    </a:cubicBezTo>
                    <a:cubicBezTo>
                      <a:pt x="19" y="176"/>
                      <a:pt x="19" y="176"/>
                      <a:pt x="19" y="170"/>
                    </a:cubicBezTo>
                    <a:cubicBezTo>
                      <a:pt x="19" y="158"/>
                      <a:pt x="31" y="139"/>
                      <a:pt x="19" y="133"/>
                    </a:cubicBezTo>
                    <a:cubicBezTo>
                      <a:pt x="19" y="127"/>
                      <a:pt x="0" y="127"/>
                      <a:pt x="0" y="121"/>
                    </a:cubicBezTo>
                    <a:cubicBezTo>
                      <a:pt x="0" y="109"/>
                      <a:pt x="6" y="103"/>
                      <a:pt x="6" y="91"/>
                    </a:cubicBezTo>
                    <a:cubicBezTo>
                      <a:pt x="19" y="97"/>
                      <a:pt x="25" y="97"/>
                      <a:pt x="37" y="97"/>
                    </a:cubicBezTo>
                    <a:cubicBezTo>
                      <a:pt x="43" y="97"/>
                      <a:pt x="68" y="85"/>
                      <a:pt x="68" y="79"/>
                    </a:cubicBezTo>
                    <a:cubicBezTo>
                      <a:pt x="74" y="67"/>
                      <a:pt x="62" y="61"/>
                      <a:pt x="68" y="49"/>
                    </a:cubicBezTo>
                    <a:cubicBezTo>
                      <a:pt x="87" y="30"/>
                      <a:pt x="124" y="12"/>
                      <a:pt x="155" y="0"/>
                    </a:cubicBezTo>
                    <a:cubicBezTo>
                      <a:pt x="167" y="12"/>
                      <a:pt x="186" y="6"/>
                      <a:pt x="211" y="12"/>
                    </a:cubicBezTo>
                    <a:cubicBezTo>
                      <a:pt x="217" y="12"/>
                      <a:pt x="223" y="30"/>
                      <a:pt x="229" y="36"/>
                    </a:cubicBezTo>
                    <a:lnTo>
                      <a:pt x="229" y="36"/>
                    </a:lnTo>
                    <a:lnTo>
                      <a:pt x="229" y="36"/>
                    </a:lnTo>
                    <a:lnTo>
                      <a:pt x="229" y="36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53" name="Freeform 33"/>
              <p:cNvSpPr>
                <a:spLocks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7812301" y="1564875"/>
                <a:ext cx="1121327" cy="1684410"/>
              </a:xfrm>
              <a:custGeom>
                <a:avLst/>
                <a:gdLst/>
                <a:ahLst/>
                <a:cxnLst>
                  <a:cxn ang="0">
                    <a:pos x="91" y="163"/>
                  </a:cxn>
                  <a:cxn ang="0">
                    <a:pos x="127" y="180"/>
                  </a:cxn>
                  <a:cxn ang="0">
                    <a:pos x="122" y="159"/>
                  </a:cxn>
                  <a:cxn ang="0">
                    <a:pos x="114" y="153"/>
                  </a:cxn>
                  <a:cxn ang="0">
                    <a:pos x="115" y="144"/>
                  </a:cxn>
                  <a:cxn ang="0">
                    <a:pos x="106" y="131"/>
                  </a:cxn>
                  <a:cxn ang="0">
                    <a:pos x="106" y="124"/>
                  </a:cxn>
                  <a:cxn ang="0">
                    <a:pos x="96" y="110"/>
                  </a:cxn>
                  <a:cxn ang="0">
                    <a:pos x="98" y="99"/>
                  </a:cxn>
                  <a:cxn ang="0">
                    <a:pos x="89" y="97"/>
                  </a:cxn>
                  <a:cxn ang="0">
                    <a:pos x="82" y="95"/>
                  </a:cxn>
                  <a:cxn ang="0">
                    <a:pos x="82" y="95"/>
                  </a:cxn>
                  <a:cxn ang="0">
                    <a:pos x="82" y="95"/>
                  </a:cxn>
                  <a:cxn ang="0">
                    <a:pos x="82" y="95"/>
                  </a:cxn>
                  <a:cxn ang="0">
                    <a:pos x="82" y="95"/>
                  </a:cxn>
                  <a:cxn ang="0">
                    <a:pos x="80" y="89"/>
                  </a:cxn>
                  <a:cxn ang="0">
                    <a:pos x="75" y="91"/>
                  </a:cxn>
                  <a:cxn ang="0">
                    <a:pos x="74" y="97"/>
                  </a:cxn>
                  <a:cxn ang="0">
                    <a:pos x="57" y="73"/>
                  </a:cxn>
                  <a:cxn ang="0">
                    <a:pos x="61" y="67"/>
                  </a:cxn>
                  <a:cxn ang="0">
                    <a:pos x="58" y="62"/>
                  </a:cxn>
                  <a:cxn ang="0">
                    <a:pos x="58" y="62"/>
                  </a:cxn>
                  <a:cxn ang="0">
                    <a:pos x="58" y="55"/>
                  </a:cxn>
                  <a:cxn ang="0">
                    <a:pos x="58" y="55"/>
                  </a:cxn>
                  <a:cxn ang="0">
                    <a:pos x="65" y="60"/>
                  </a:cxn>
                  <a:cxn ang="0">
                    <a:pos x="61" y="49"/>
                  </a:cxn>
                  <a:cxn ang="0">
                    <a:pos x="75" y="35"/>
                  </a:cxn>
                  <a:cxn ang="0">
                    <a:pos x="62" y="0"/>
                  </a:cxn>
                  <a:cxn ang="0">
                    <a:pos x="57" y="1"/>
                  </a:cxn>
                  <a:cxn ang="0">
                    <a:pos x="54" y="0"/>
                  </a:cxn>
                  <a:cxn ang="0">
                    <a:pos x="52" y="7"/>
                  </a:cxn>
                  <a:cxn ang="0">
                    <a:pos x="50" y="15"/>
                  </a:cxn>
                  <a:cxn ang="0">
                    <a:pos x="50" y="18"/>
                  </a:cxn>
                  <a:cxn ang="0">
                    <a:pos x="39" y="24"/>
                  </a:cxn>
                  <a:cxn ang="0">
                    <a:pos x="34" y="26"/>
                  </a:cxn>
                  <a:cxn ang="0">
                    <a:pos x="28" y="18"/>
                  </a:cxn>
                  <a:cxn ang="0">
                    <a:pos x="24" y="20"/>
                  </a:cxn>
                  <a:cxn ang="0">
                    <a:pos x="11" y="28"/>
                  </a:cxn>
                  <a:cxn ang="0">
                    <a:pos x="5" y="34"/>
                  </a:cxn>
                  <a:cxn ang="0">
                    <a:pos x="4" y="37"/>
                  </a:cxn>
                  <a:cxn ang="0">
                    <a:pos x="0" y="42"/>
                  </a:cxn>
                  <a:cxn ang="0">
                    <a:pos x="0" y="45"/>
                  </a:cxn>
                  <a:cxn ang="0">
                    <a:pos x="5" y="45"/>
                  </a:cxn>
                  <a:cxn ang="0">
                    <a:pos x="6" y="49"/>
                  </a:cxn>
                  <a:cxn ang="0">
                    <a:pos x="10" y="51"/>
                  </a:cxn>
                  <a:cxn ang="0">
                    <a:pos x="10" y="51"/>
                  </a:cxn>
                  <a:cxn ang="0">
                    <a:pos x="16" y="56"/>
                  </a:cxn>
                  <a:cxn ang="0">
                    <a:pos x="16" y="56"/>
                  </a:cxn>
                  <a:cxn ang="0">
                    <a:pos x="23" y="60"/>
                  </a:cxn>
                  <a:cxn ang="0">
                    <a:pos x="27" y="67"/>
                  </a:cxn>
                  <a:cxn ang="0">
                    <a:pos x="29" y="66"/>
                  </a:cxn>
                  <a:cxn ang="0">
                    <a:pos x="31" y="68"/>
                  </a:cxn>
                  <a:cxn ang="0">
                    <a:pos x="34" y="66"/>
                  </a:cxn>
                  <a:cxn ang="0">
                    <a:pos x="25" y="57"/>
                  </a:cxn>
                  <a:cxn ang="0">
                    <a:pos x="32" y="47"/>
                  </a:cxn>
                  <a:cxn ang="0">
                    <a:pos x="43" y="66"/>
                  </a:cxn>
                  <a:cxn ang="0">
                    <a:pos x="50" y="93"/>
                  </a:cxn>
                  <a:cxn ang="0">
                    <a:pos x="56" y="110"/>
                  </a:cxn>
                  <a:cxn ang="0">
                    <a:pos x="59" y="129"/>
                  </a:cxn>
                  <a:cxn ang="0">
                    <a:pos x="70" y="149"/>
                  </a:cxn>
                  <a:cxn ang="0">
                    <a:pos x="91" y="163"/>
                  </a:cxn>
                  <a:cxn ang="0">
                    <a:pos x="91" y="163"/>
                  </a:cxn>
                  <a:cxn ang="0">
                    <a:pos x="91" y="163"/>
                  </a:cxn>
                </a:cxnLst>
                <a:rect l="0" t="0" r="r" b="b"/>
                <a:pathLst>
                  <a:path w="127" h="180">
                    <a:moveTo>
                      <a:pt x="91" y="163"/>
                    </a:moveTo>
                    <a:cubicBezTo>
                      <a:pt x="100" y="167"/>
                      <a:pt x="117" y="175"/>
                      <a:pt x="127" y="180"/>
                    </a:cubicBezTo>
                    <a:cubicBezTo>
                      <a:pt x="126" y="171"/>
                      <a:pt x="125" y="164"/>
                      <a:pt x="122" y="159"/>
                    </a:cubicBezTo>
                    <a:cubicBezTo>
                      <a:pt x="120" y="154"/>
                      <a:pt x="118" y="157"/>
                      <a:pt x="114" y="153"/>
                    </a:cubicBezTo>
                    <a:cubicBezTo>
                      <a:pt x="112" y="151"/>
                      <a:pt x="113" y="144"/>
                      <a:pt x="115" y="144"/>
                    </a:cubicBezTo>
                    <a:cubicBezTo>
                      <a:pt x="125" y="140"/>
                      <a:pt x="109" y="143"/>
                      <a:pt x="106" y="131"/>
                    </a:cubicBezTo>
                    <a:cubicBezTo>
                      <a:pt x="105" y="127"/>
                      <a:pt x="104" y="127"/>
                      <a:pt x="106" y="124"/>
                    </a:cubicBezTo>
                    <a:cubicBezTo>
                      <a:pt x="117" y="115"/>
                      <a:pt x="98" y="114"/>
                      <a:pt x="96" y="110"/>
                    </a:cubicBezTo>
                    <a:cubicBezTo>
                      <a:pt x="85" y="91"/>
                      <a:pt x="101" y="113"/>
                      <a:pt x="98" y="99"/>
                    </a:cubicBezTo>
                    <a:cubicBezTo>
                      <a:pt x="96" y="98"/>
                      <a:pt x="94" y="97"/>
                      <a:pt x="89" y="97"/>
                    </a:cubicBezTo>
                    <a:cubicBezTo>
                      <a:pt x="86" y="97"/>
                      <a:pt x="83" y="96"/>
                      <a:pt x="82" y="95"/>
                    </a:cubicBezTo>
                    <a:lnTo>
                      <a:pt x="82" y="95"/>
                    </a:lnTo>
                    <a:lnTo>
                      <a:pt x="82" y="95"/>
                    </a:lnTo>
                    <a:lnTo>
                      <a:pt x="82" y="95"/>
                    </a:lnTo>
                    <a:lnTo>
                      <a:pt x="82" y="95"/>
                    </a:lnTo>
                    <a:cubicBezTo>
                      <a:pt x="81" y="93"/>
                      <a:pt x="81" y="92"/>
                      <a:pt x="80" y="89"/>
                    </a:cubicBezTo>
                    <a:cubicBezTo>
                      <a:pt x="80" y="89"/>
                      <a:pt x="78" y="86"/>
                      <a:pt x="75" y="91"/>
                    </a:cubicBezTo>
                    <a:cubicBezTo>
                      <a:pt x="74" y="92"/>
                      <a:pt x="79" y="97"/>
                      <a:pt x="74" y="97"/>
                    </a:cubicBezTo>
                    <a:cubicBezTo>
                      <a:pt x="70" y="95"/>
                      <a:pt x="62" y="79"/>
                      <a:pt x="57" y="73"/>
                    </a:cubicBezTo>
                    <a:cubicBezTo>
                      <a:pt x="53" y="69"/>
                      <a:pt x="57" y="67"/>
                      <a:pt x="61" y="67"/>
                    </a:cubicBezTo>
                    <a:cubicBezTo>
                      <a:pt x="61" y="65"/>
                      <a:pt x="61" y="64"/>
                      <a:pt x="58" y="62"/>
                    </a:cubicBezTo>
                    <a:lnTo>
                      <a:pt x="58" y="62"/>
                    </a:lnTo>
                    <a:lnTo>
                      <a:pt x="58" y="55"/>
                    </a:lnTo>
                    <a:lnTo>
                      <a:pt x="58" y="55"/>
                    </a:lnTo>
                    <a:cubicBezTo>
                      <a:pt x="60" y="52"/>
                      <a:pt x="63" y="59"/>
                      <a:pt x="65" y="60"/>
                    </a:cubicBezTo>
                    <a:cubicBezTo>
                      <a:pt x="69" y="59"/>
                      <a:pt x="61" y="53"/>
                      <a:pt x="61" y="49"/>
                    </a:cubicBezTo>
                    <a:cubicBezTo>
                      <a:pt x="61" y="31"/>
                      <a:pt x="76" y="37"/>
                      <a:pt x="75" y="35"/>
                    </a:cubicBezTo>
                    <a:cubicBezTo>
                      <a:pt x="71" y="31"/>
                      <a:pt x="67" y="19"/>
                      <a:pt x="62" y="0"/>
                    </a:cubicBezTo>
                    <a:cubicBezTo>
                      <a:pt x="60" y="0"/>
                      <a:pt x="58" y="1"/>
                      <a:pt x="57" y="1"/>
                    </a:cubicBezTo>
                    <a:cubicBezTo>
                      <a:pt x="56" y="1"/>
                      <a:pt x="55" y="1"/>
                      <a:pt x="54" y="0"/>
                    </a:cubicBezTo>
                    <a:cubicBezTo>
                      <a:pt x="53" y="2"/>
                      <a:pt x="54" y="4"/>
                      <a:pt x="52" y="7"/>
                    </a:cubicBezTo>
                    <a:cubicBezTo>
                      <a:pt x="52" y="9"/>
                      <a:pt x="50" y="12"/>
                      <a:pt x="50" y="15"/>
                    </a:cubicBezTo>
                    <a:cubicBezTo>
                      <a:pt x="50" y="16"/>
                      <a:pt x="50" y="17"/>
                      <a:pt x="50" y="18"/>
                    </a:cubicBezTo>
                    <a:cubicBezTo>
                      <a:pt x="50" y="24"/>
                      <a:pt x="42" y="22"/>
                      <a:pt x="39" y="24"/>
                    </a:cubicBezTo>
                    <a:cubicBezTo>
                      <a:pt x="38" y="24"/>
                      <a:pt x="36" y="26"/>
                      <a:pt x="34" y="26"/>
                    </a:cubicBezTo>
                    <a:cubicBezTo>
                      <a:pt x="29" y="26"/>
                      <a:pt x="31" y="18"/>
                      <a:pt x="28" y="18"/>
                    </a:cubicBezTo>
                    <a:cubicBezTo>
                      <a:pt x="26" y="18"/>
                      <a:pt x="26" y="20"/>
                      <a:pt x="24" y="20"/>
                    </a:cubicBezTo>
                    <a:cubicBezTo>
                      <a:pt x="18" y="22"/>
                      <a:pt x="14" y="24"/>
                      <a:pt x="11" y="28"/>
                    </a:cubicBezTo>
                    <a:cubicBezTo>
                      <a:pt x="9" y="31"/>
                      <a:pt x="7" y="32"/>
                      <a:pt x="5" y="34"/>
                    </a:cubicBezTo>
                    <a:cubicBezTo>
                      <a:pt x="4" y="35"/>
                      <a:pt x="5" y="36"/>
                      <a:pt x="4" y="37"/>
                    </a:cubicBezTo>
                    <a:cubicBezTo>
                      <a:pt x="1" y="39"/>
                      <a:pt x="0" y="37"/>
                      <a:pt x="0" y="42"/>
                    </a:cubicBezTo>
                    <a:cubicBezTo>
                      <a:pt x="0" y="43"/>
                      <a:pt x="0" y="44"/>
                      <a:pt x="0" y="45"/>
                    </a:cubicBezTo>
                    <a:cubicBezTo>
                      <a:pt x="1" y="45"/>
                      <a:pt x="3" y="45"/>
                      <a:pt x="5" y="45"/>
                    </a:cubicBezTo>
                    <a:cubicBezTo>
                      <a:pt x="6" y="46"/>
                      <a:pt x="5" y="48"/>
                      <a:pt x="6" y="49"/>
                    </a:cubicBezTo>
                    <a:cubicBezTo>
                      <a:pt x="6" y="51"/>
                      <a:pt x="8" y="51"/>
                      <a:pt x="10" y="51"/>
                    </a:cubicBezTo>
                    <a:lnTo>
                      <a:pt x="10" y="51"/>
                    </a:lnTo>
                    <a:lnTo>
                      <a:pt x="16" y="56"/>
                    </a:lnTo>
                    <a:lnTo>
                      <a:pt x="16" y="56"/>
                    </a:lnTo>
                    <a:cubicBezTo>
                      <a:pt x="16" y="61"/>
                      <a:pt x="19" y="60"/>
                      <a:pt x="23" y="60"/>
                    </a:cubicBezTo>
                    <a:cubicBezTo>
                      <a:pt x="26" y="61"/>
                      <a:pt x="25" y="67"/>
                      <a:pt x="27" y="67"/>
                    </a:cubicBezTo>
                    <a:cubicBezTo>
                      <a:pt x="28" y="67"/>
                      <a:pt x="28" y="66"/>
                      <a:pt x="29" y="66"/>
                    </a:cubicBezTo>
                    <a:cubicBezTo>
                      <a:pt x="29" y="67"/>
                      <a:pt x="30" y="68"/>
                      <a:pt x="31" y="68"/>
                    </a:cubicBezTo>
                    <a:cubicBezTo>
                      <a:pt x="33" y="68"/>
                      <a:pt x="33" y="66"/>
                      <a:pt x="34" y="66"/>
                    </a:cubicBezTo>
                    <a:cubicBezTo>
                      <a:pt x="32" y="61"/>
                      <a:pt x="25" y="57"/>
                      <a:pt x="25" y="57"/>
                    </a:cubicBezTo>
                    <a:cubicBezTo>
                      <a:pt x="25" y="55"/>
                      <a:pt x="28" y="46"/>
                      <a:pt x="32" y="47"/>
                    </a:cubicBezTo>
                    <a:cubicBezTo>
                      <a:pt x="26" y="60"/>
                      <a:pt x="42" y="62"/>
                      <a:pt x="43" y="66"/>
                    </a:cubicBezTo>
                    <a:cubicBezTo>
                      <a:pt x="48" y="75"/>
                      <a:pt x="43" y="79"/>
                      <a:pt x="50" y="93"/>
                    </a:cubicBezTo>
                    <a:cubicBezTo>
                      <a:pt x="51" y="97"/>
                      <a:pt x="54" y="104"/>
                      <a:pt x="56" y="110"/>
                    </a:cubicBezTo>
                    <a:cubicBezTo>
                      <a:pt x="60" y="124"/>
                      <a:pt x="50" y="123"/>
                      <a:pt x="59" y="129"/>
                    </a:cubicBezTo>
                    <a:cubicBezTo>
                      <a:pt x="64" y="133"/>
                      <a:pt x="58" y="138"/>
                      <a:pt x="70" y="149"/>
                    </a:cubicBezTo>
                    <a:cubicBezTo>
                      <a:pt x="70" y="149"/>
                      <a:pt x="80" y="158"/>
                      <a:pt x="91" y="163"/>
                    </a:cubicBezTo>
                    <a:lnTo>
                      <a:pt x="91" y="163"/>
                    </a:lnTo>
                    <a:lnTo>
                      <a:pt x="91" y="163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54" name="Freeform 34"/>
              <p:cNvSpPr>
                <a:spLocks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7299233" y="808200"/>
                <a:ext cx="1097125" cy="2299106"/>
              </a:xfrm>
              <a:custGeom>
                <a:avLst/>
                <a:gdLst>
                  <a:gd name="connsiteX0" fmla="*/ 4677 w 10000"/>
                  <a:gd name="connsiteY0" fmla="*/ 5095 h 9623"/>
                  <a:gd name="connsiteX1" fmla="*/ 4677 w 10000"/>
                  <a:gd name="connsiteY1" fmla="*/ 4981 h 9623"/>
                  <a:gd name="connsiteX2" fmla="*/ 5000 w 10000"/>
                  <a:gd name="connsiteY2" fmla="*/ 4793 h 9623"/>
                  <a:gd name="connsiteX3" fmla="*/ 5081 w 10000"/>
                  <a:gd name="connsiteY3" fmla="*/ 4680 h 9623"/>
                  <a:gd name="connsiteX4" fmla="*/ 5565 w 10000"/>
                  <a:gd name="connsiteY4" fmla="*/ 4453 h 9623"/>
                  <a:gd name="connsiteX5" fmla="*/ 6613 w 10000"/>
                  <a:gd name="connsiteY5" fmla="*/ 4151 h 9623"/>
                  <a:gd name="connsiteX6" fmla="*/ 6935 w 10000"/>
                  <a:gd name="connsiteY6" fmla="*/ 4076 h 9623"/>
                  <a:gd name="connsiteX7" fmla="*/ 7419 w 10000"/>
                  <a:gd name="connsiteY7" fmla="*/ 4378 h 9623"/>
                  <a:gd name="connsiteX8" fmla="*/ 7823 w 10000"/>
                  <a:gd name="connsiteY8" fmla="*/ 4302 h 9623"/>
                  <a:gd name="connsiteX9" fmla="*/ 8710 w 10000"/>
                  <a:gd name="connsiteY9" fmla="*/ 4076 h 9623"/>
                  <a:gd name="connsiteX10" fmla="*/ 8710 w 10000"/>
                  <a:gd name="connsiteY10" fmla="*/ 3963 h 9623"/>
                  <a:gd name="connsiteX11" fmla="*/ 8871 w 10000"/>
                  <a:gd name="connsiteY11" fmla="*/ 3661 h 9623"/>
                  <a:gd name="connsiteX12" fmla="*/ 9032 w 10000"/>
                  <a:gd name="connsiteY12" fmla="*/ 3397 h 9623"/>
                  <a:gd name="connsiteX13" fmla="*/ 9274 w 10000"/>
                  <a:gd name="connsiteY13" fmla="*/ 3434 h 9623"/>
                  <a:gd name="connsiteX14" fmla="*/ 9677 w 10000"/>
                  <a:gd name="connsiteY14" fmla="*/ 3397 h 9623"/>
                  <a:gd name="connsiteX15" fmla="*/ 9355 w 10000"/>
                  <a:gd name="connsiteY15" fmla="*/ 2755 h 9623"/>
                  <a:gd name="connsiteX16" fmla="*/ 10000 w 10000"/>
                  <a:gd name="connsiteY16" fmla="*/ 2340 h 9623"/>
                  <a:gd name="connsiteX17" fmla="*/ 9274 w 10000"/>
                  <a:gd name="connsiteY17" fmla="*/ 2151 h 9623"/>
                  <a:gd name="connsiteX18" fmla="*/ 7419 w 10000"/>
                  <a:gd name="connsiteY18" fmla="*/ 2453 h 9623"/>
                  <a:gd name="connsiteX19" fmla="*/ 6935 w 10000"/>
                  <a:gd name="connsiteY19" fmla="*/ 2340 h 9623"/>
                  <a:gd name="connsiteX20" fmla="*/ 7581 w 10000"/>
                  <a:gd name="connsiteY20" fmla="*/ 2000 h 9623"/>
                  <a:gd name="connsiteX21" fmla="*/ 6210 w 10000"/>
                  <a:gd name="connsiteY21" fmla="*/ 1434 h 9623"/>
                  <a:gd name="connsiteX22" fmla="*/ 7177 w 10000"/>
                  <a:gd name="connsiteY22" fmla="*/ 1095 h 9623"/>
                  <a:gd name="connsiteX23" fmla="*/ 7581 w 10000"/>
                  <a:gd name="connsiteY23" fmla="*/ 906 h 9623"/>
                  <a:gd name="connsiteX24" fmla="*/ 8306 w 10000"/>
                  <a:gd name="connsiteY24" fmla="*/ 642 h 9623"/>
                  <a:gd name="connsiteX25" fmla="*/ 8871 w 10000"/>
                  <a:gd name="connsiteY25" fmla="*/ 265 h 9623"/>
                  <a:gd name="connsiteX26" fmla="*/ 7581 w 10000"/>
                  <a:gd name="connsiteY26" fmla="*/ 189 h 9623"/>
                  <a:gd name="connsiteX27" fmla="*/ 5887 w 10000"/>
                  <a:gd name="connsiteY27" fmla="*/ 302 h 9623"/>
                  <a:gd name="connsiteX28" fmla="*/ 6694 w 10000"/>
                  <a:gd name="connsiteY28" fmla="*/ 340 h 9623"/>
                  <a:gd name="connsiteX29" fmla="*/ 6290 w 10000"/>
                  <a:gd name="connsiteY29" fmla="*/ 529 h 9623"/>
                  <a:gd name="connsiteX30" fmla="*/ 5161 w 10000"/>
                  <a:gd name="connsiteY30" fmla="*/ 491 h 9623"/>
                  <a:gd name="connsiteX31" fmla="*/ 2258 w 10000"/>
                  <a:gd name="connsiteY31" fmla="*/ 1585 h 9623"/>
                  <a:gd name="connsiteX32" fmla="*/ 1613 w 10000"/>
                  <a:gd name="connsiteY32" fmla="*/ 2114 h 9623"/>
                  <a:gd name="connsiteX33" fmla="*/ 1048 w 10000"/>
                  <a:gd name="connsiteY33" fmla="*/ 2604 h 9623"/>
                  <a:gd name="connsiteX34" fmla="*/ 1855 w 10000"/>
                  <a:gd name="connsiteY34" fmla="*/ 2680 h 9623"/>
                  <a:gd name="connsiteX35" fmla="*/ 2258 w 10000"/>
                  <a:gd name="connsiteY35" fmla="*/ 2868 h 9623"/>
                  <a:gd name="connsiteX36" fmla="*/ 1694 w 10000"/>
                  <a:gd name="connsiteY36" fmla="*/ 2981 h 9623"/>
                  <a:gd name="connsiteX37" fmla="*/ 968 w 10000"/>
                  <a:gd name="connsiteY37" fmla="*/ 3019 h 9623"/>
                  <a:gd name="connsiteX38" fmla="*/ 806 w 10000"/>
                  <a:gd name="connsiteY38" fmla="*/ 3397 h 9623"/>
                  <a:gd name="connsiteX39" fmla="*/ 0 w 10000"/>
                  <a:gd name="connsiteY39" fmla="*/ 3887 h 9623"/>
                  <a:gd name="connsiteX40" fmla="*/ 0 w 10000"/>
                  <a:gd name="connsiteY40" fmla="*/ 3963 h 9623"/>
                  <a:gd name="connsiteX41" fmla="*/ 0 w 10000"/>
                  <a:gd name="connsiteY41" fmla="*/ 3963 h 9623"/>
                  <a:gd name="connsiteX42" fmla="*/ 0 w 10000"/>
                  <a:gd name="connsiteY42" fmla="*/ 3963 h 9623"/>
                  <a:gd name="connsiteX43" fmla="*/ 0 w 10000"/>
                  <a:gd name="connsiteY43" fmla="*/ 3963 h 9623"/>
                  <a:gd name="connsiteX44" fmla="*/ 242 w 10000"/>
                  <a:gd name="connsiteY44" fmla="*/ 3963 h 9623"/>
                  <a:gd name="connsiteX45" fmla="*/ 1129 w 10000"/>
                  <a:gd name="connsiteY45" fmla="*/ 4302 h 9623"/>
                  <a:gd name="connsiteX46" fmla="*/ 968 w 10000"/>
                  <a:gd name="connsiteY46" fmla="*/ 4453 h 9623"/>
                  <a:gd name="connsiteX47" fmla="*/ 968 w 10000"/>
                  <a:gd name="connsiteY47" fmla="*/ 4566 h 9623"/>
                  <a:gd name="connsiteX48" fmla="*/ 565 w 10000"/>
                  <a:gd name="connsiteY48" fmla="*/ 4944 h 9623"/>
                  <a:gd name="connsiteX49" fmla="*/ 806 w 10000"/>
                  <a:gd name="connsiteY49" fmla="*/ 5057 h 9623"/>
                  <a:gd name="connsiteX50" fmla="*/ 887 w 10000"/>
                  <a:gd name="connsiteY50" fmla="*/ 5170 h 9623"/>
                  <a:gd name="connsiteX51" fmla="*/ 1210 w 10000"/>
                  <a:gd name="connsiteY51" fmla="*/ 5246 h 9623"/>
                  <a:gd name="connsiteX52" fmla="*/ 1613 w 10000"/>
                  <a:gd name="connsiteY52" fmla="*/ 5246 h 9623"/>
                  <a:gd name="connsiteX53" fmla="*/ 2097 w 10000"/>
                  <a:gd name="connsiteY53" fmla="*/ 5434 h 9623"/>
                  <a:gd name="connsiteX54" fmla="*/ 2258 w 10000"/>
                  <a:gd name="connsiteY54" fmla="*/ 5548 h 9623"/>
                  <a:gd name="connsiteX55" fmla="*/ 2177 w 10000"/>
                  <a:gd name="connsiteY55" fmla="*/ 5698 h 9623"/>
                  <a:gd name="connsiteX56" fmla="*/ 2177 w 10000"/>
                  <a:gd name="connsiteY56" fmla="*/ 5812 h 9623"/>
                  <a:gd name="connsiteX57" fmla="*/ 1935 w 10000"/>
                  <a:gd name="connsiteY57" fmla="*/ 5812 h 9623"/>
                  <a:gd name="connsiteX58" fmla="*/ 1774 w 10000"/>
                  <a:gd name="connsiteY58" fmla="*/ 5925 h 9623"/>
                  <a:gd name="connsiteX59" fmla="*/ 1290 w 10000"/>
                  <a:gd name="connsiteY59" fmla="*/ 6151 h 9623"/>
                  <a:gd name="connsiteX60" fmla="*/ 1532 w 10000"/>
                  <a:gd name="connsiteY60" fmla="*/ 6302 h 9623"/>
                  <a:gd name="connsiteX61" fmla="*/ 1290 w 10000"/>
                  <a:gd name="connsiteY61" fmla="*/ 6378 h 9623"/>
                  <a:gd name="connsiteX62" fmla="*/ 1613 w 10000"/>
                  <a:gd name="connsiteY62" fmla="*/ 6529 h 9623"/>
                  <a:gd name="connsiteX63" fmla="*/ 1694 w 10000"/>
                  <a:gd name="connsiteY63" fmla="*/ 6755 h 9623"/>
                  <a:gd name="connsiteX64" fmla="*/ 2016 w 10000"/>
                  <a:gd name="connsiteY64" fmla="*/ 6981 h 9623"/>
                  <a:gd name="connsiteX65" fmla="*/ 2177 w 10000"/>
                  <a:gd name="connsiteY65" fmla="*/ 7057 h 9623"/>
                  <a:gd name="connsiteX66" fmla="*/ 1694 w 10000"/>
                  <a:gd name="connsiteY66" fmla="*/ 7434 h 9623"/>
                  <a:gd name="connsiteX67" fmla="*/ 1371 w 10000"/>
                  <a:gd name="connsiteY67" fmla="*/ 7397 h 9623"/>
                  <a:gd name="connsiteX68" fmla="*/ 1290 w 10000"/>
                  <a:gd name="connsiteY68" fmla="*/ 7510 h 9623"/>
                  <a:gd name="connsiteX69" fmla="*/ 887 w 10000"/>
                  <a:gd name="connsiteY69" fmla="*/ 7698 h 9623"/>
                  <a:gd name="connsiteX70" fmla="*/ 1129 w 10000"/>
                  <a:gd name="connsiteY70" fmla="*/ 7849 h 9623"/>
                  <a:gd name="connsiteX71" fmla="*/ 887 w 10000"/>
                  <a:gd name="connsiteY71" fmla="*/ 7925 h 9623"/>
                  <a:gd name="connsiteX72" fmla="*/ 565 w 10000"/>
                  <a:gd name="connsiteY72" fmla="*/ 8189 h 9623"/>
                  <a:gd name="connsiteX73" fmla="*/ 1048 w 10000"/>
                  <a:gd name="connsiteY73" fmla="*/ 8642 h 9623"/>
                  <a:gd name="connsiteX74" fmla="*/ 1452 w 10000"/>
                  <a:gd name="connsiteY74" fmla="*/ 8793 h 9623"/>
                  <a:gd name="connsiteX75" fmla="*/ 1452 w 10000"/>
                  <a:gd name="connsiteY75" fmla="*/ 8868 h 9623"/>
                  <a:gd name="connsiteX76" fmla="*/ 1613 w 10000"/>
                  <a:gd name="connsiteY76" fmla="*/ 9057 h 9623"/>
                  <a:gd name="connsiteX77" fmla="*/ 1613 w 10000"/>
                  <a:gd name="connsiteY77" fmla="*/ 9057 h 9623"/>
                  <a:gd name="connsiteX78" fmla="*/ 1774 w 10000"/>
                  <a:gd name="connsiteY78" fmla="*/ 9057 h 9623"/>
                  <a:gd name="connsiteX79" fmla="*/ 1774 w 10000"/>
                  <a:gd name="connsiteY79" fmla="*/ 9057 h 9623"/>
                  <a:gd name="connsiteX80" fmla="*/ 2177 w 10000"/>
                  <a:gd name="connsiteY80" fmla="*/ 8868 h 9623"/>
                  <a:gd name="connsiteX81" fmla="*/ 3145 w 10000"/>
                  <a:gd name="connsiteY81" fmla="*/ 9246 h 9623"/>
                  <a:gd name="connsiteX82" fmla="*/ 3065 w 10000"/>
                  <a:gd name="connsiteY82" fmla="*/ 9359 h 9623"/>
                  <a:gd name="connsiteX83" fmla="*/ 3306 w 10000"/>
                  <a:gd name="connsiteY83" fmla="*/ 9548 h 9623"/>
                  <a:gd name="connsiteX84" fmla="*/ 3629 w 10000"/>
                  <a:gd name="connsiteY84" fmla="*/ 9434 h 9623"/>
                  <a:gd name="connsiteX85" fmla="*/ 3871 w 10000"/>
                  <a:gd name="connsiteY85" fmla="*/ 9472 h 9623"/>
                  <a:gd name="connsiteX86" fmla="*/ 4113 w 10000"/>
                  <a:gd name="connsiteY86" fmla="*/ 9472 h 9623"/>
                  <a:gd name="connsiteX87" fmla="*/ 4435 w 10000"/>
                  <a:gd name="connsiteY87" fmla="*/ 9623 h 9623"/>
                  <a:gd name="connsiteX88" fmla="*/ 4435 w 10000"/>
                  <a:gd name="connsiteY88" fmla="*/ 9623 h 9623"/>
                  <a:gd name="connsiteX89" fmla="*/ 4435 w 10000"/>
                  <a:gd name="connsiteY89" fmla="*/ 9623 h 9623"/>
                  <a:gd name="connsiteX90" fmla="*/ 4435 w 10000"/>
                  <a:gd name="connsiteY90" fmla="*/ 9623 h 9623"/>
                  <a:gd name="connsiteX91" fmla="*/ 4435 w 10000"/>
                  <a:gd name="connsiteY91" fmla="*/ 9623 h 9623"/>
                  <a:gd name="connsiteX92" fmla="*/ 5242 w 10000"/>
                  <a:gd name="connsiteY92" fmla="*/ 9321 h 9623"/>
                  <a:gd name="connsiteX93" fmla="*/ 5000 w 10000"/>
                  <a:gd name="connsiteY93" fmla="*/ 9057 h 9623"/>
                  <a:gd name="connsiteX94" fmla="*/ 6290 w 10000"/>
                  <a:gd name="connsiteY94" fmla="*/ 8680 h 9623"/>
                  <a:gd name="connsiteX95" fmla="*/ 6371 w 10000"/>
                  <a:gd name="connsiteY95" fmla="*/ 8944 h 9623"/>
                  <a:gd name="connsiteX96" fmla="*/ 6855 w 10000"/>
                  <a:gd name="connsiteY96" fmla="*/ 8415 h 9623"/>
                  <a:gd name="connsiteX97" fmla="*/ 7339 w 10000"/>
                  <a:gd name="connsiteY97" fmla="*/ 8000 h 9623"/>
                  <a:gd name="connsiteX98" fmla="*/ 6613 w 10000"/>
                  <a:gd name="connsiteY98" fmla="*/ 8189 h 9623"/>
                  <a:gd name="connsiteX99" fmla="*/ 6048 w 10000"/>
                  <a:gd name="connsiteY99" fmla="*/ 7208 h 9623"/>
                  <a:gd name="connsiteX100" fmla="*/ 6210 w 10000"/>
                  <a:gd name="connsiteY100" fmla="*/ 6566 h 9623"/>
                  <a:gd name="connsiteX101" fmla="*/ 6532 w 10000"/>
                  <a:gd name="connsiteY101" fmla="*/ 6340 h 9623"/>
                  <a:gd name="connsiteX102" fmla="*/ 7177 w 10000"/>
                  <a:gd name="connsiteY102" fmla="*/ 6680 h 9623"/>
                  <a:gd name="connsiteX103" fmla="*/ 7661 w 10000"/>
                  <a:gd name="connsiteY103" fmla="*/ 6717 h 9623"/>
                  <a:gd name="connsiteX104" fmla="*/ 7419 w 10000"/>
                  <a:gd name="connsiteY104" fmla="*/ 6076 h 9623"/>
                  <a:gd name="connsiteX105" fmla="*/ 7419 w 10000"/>
                  <a:gd name="connsiteY105" fmla="*/ 5887 h 9623"/>
                  <a:gd name="connsiteX106" fmla="*/ 7177 w 10000"/>
                  <a:gd name="connsiteY106" fmla="*/ 5963 h 9623"/>
                  <a:gd name="connsiteX107" fmla="*/ 7016 w 10000"/>
                  <a:gd name="connsiteY107" fmla="*/ 5887 h 9623"/>
                  <a:gd name="connsiteX108" fmla="*/ 6855 w 10000"/>
                  <a:gd name="connsiteY108" fmla="*/ 5925 h 9623"/>
                  <a:gd name="connsiteX109" fmla="*/ 6532 w 10000"/>
                  <a:gd name="connsiteY109" fmla="*/ 5661 h 9623"/>
                  <a:gd name="connsiteX110" fmla="*/ 5968 w 10000"/>
                  <a:gd name="connsiteY110" fmla="*/ 5510 h 9623"/>
                  <a:gd name="connsiteX111" fmla="*/ 5968 w 10000"/>
                  <a:gd name="connsiteY111" fmla="*/ 5510 h 9623"/>
                  <a:gd name="connsiteX112" fmla="*/ 5484 w 10000"/>
                  <a:gd name="connsiteY112" fmla="*/ 5321 h 9623"/>
                  <a:gd name="connsiteX113" fmla="*/ 5484 w 10000"/>
                  <a:gd name="connsiteY113" fmla="*/ 5321 h 9623"/>
                  <a:gd name="connsiteX114" fmla="*/ 5161 w 10000"/>
                  <a:gd name="connsiteY114" fmla="*/ 5246 h 9623"/>
                  <a:gd name="connsiteX115" fmla="*/ 5081 w 10000"/>
                  <a:gd name="connsiteY115" fmla="*/ 5095 h 9623"/>
                  <a:gd name="connsiteX116" fmla="*/ 4677 w 10000"/>
                  <a:gd name="connsiteY116" fmla="*/ 5095 h 9623"/>
                  <a:gd name="connsiteX117" fmla="*/ 4677 w 10000"/>
                  <a:gd name="connsiteY117" fmla="*/ 5095 h 9623"/>
                  <a:gd name="connsiteX118" fmla="*/ 4677 w 10000"/>
                  <a:gd name="connsiteY118" fmla="*/ 5095 h 9623"/>
                  <a:gd name="connsiteX119" fmla="*/ 4677 w 10000"/>
                  <a:gd name="connsiteY119" fmla="*/ 5095 h 9623"/>
                  <a:gd name="connsiteX0" fmla="*/ 4677 w 10000"/>
                  <a:gd name="connsiteY0" fmla="*/ 5111 h 9816"/>
                  <a:gd name="connsiteX1" fmla="*/ 4677 w 10000"/>
                  <a:gd name="connsiteY1" fmla="*/ 4992 h 9816"/>
                  <a:gd name="connsiteX2" fmla="*/ 5000 w 10000"/>
                  <a:gd name="connsiteY2" fmla="*/ 4797 h 9816"/>
                  <a:gd name="connsiteX3" fmla="*/ 5081 w 10000"/>
                  <a:gd name="connsiteY3" fmla="*/ 4679 h 9816"/>
                  <a:gd name="connsiteX4" fmla="*/ 5565 w 10000"/>
                  <a:gd name="connsiteY4" fmla="*/ 4443 h 9816"/>
                  <a:gd name="connsiteX5" fmla="*/ 6613 w 10000"/>
                  <a:gd name="connsiteY5" fmla="*/ 4130 h 9816"/>
                  <a:gd name="connsiteX6" fmla="*/ 6935 w 10000"/>
                  <a:gd name="connsiteY6" fmla="*/ 4052 h 9816"/>
                  <a:gd name="connsiteX7" fmla="*/ 7419 w 10000"/>
                  <a:gd name="connsiteY7" fmla="*/ 4366 h 9816"/>
                  <a:gd name="connsiteX8" fmla="*/ 7823 w 10000"/>
                  <a:gd name="connsiteY8" fmla="*/ 4287 h 9816"/>
                  <a:gd name="connsiteX9" fmla="*/ 8710 w 10000"/>
                  <a:gd name="connsiteY9" fmla="*/ 4052 h 9816"/>
                  <a:gd name="connsiteX10" fmla="*/ 8710 w 10000"/>
                  <a:gd name="connsiteY10" fmla="*/ 3934 h 9816"/>
                  <a:gd name="connsiteX11" fmla="*/ 8871 w 10000"/>
                  <a:gd name="connsiteY11" fmla="*/ 3620 h 9816"/>
                  <a:gd name="connsiteX12" fmla="*/ 9032 w 10000"/>
                  <a:gd name="connsiteY12" fmla="*/ 3346 h 9816"/>
                  <a:gd name="connsiteX13" fmla="*/ 9274 w 10000"/>
                  <a:gd name="connsiteY13" fmla="*/ 3385 h 9816"/>
                  <a:gd name="connsiteX14" fmla="*/ 9677 w 10000"/>
                  <a:gd name="connsiteY14" fmla="*/ 3346 h 9816"/>
                  <a:gd name="connsiteX15" fmla="*/ 9355 w 10000"/>
                  <a:gd name="connsiteY15" fmla="*/ 2679 h 9816"/>
                  <a:gd name="connsiteX16" fmla="*/ 10000 w 10000"/>
                  <a:gd name="connsiteY16" fmla="*/ 2248 h 9816"/>
                  <a:gd name="connsiteX17" fmla="*/ 9274 w 10000"/>
                  <a:gd name="connsiteY17" fmla="*/ 2051 h 9816"/>
                  <a:gd name="connsiteX18" fmla="*/ 7419 w 10000"/>
                  <a:gd name="connsiteY18" fmla="*/ 2365 h 9816"/>
                  <a:gd name="connsiteX19" fmla="*/ 6935 w 10000"/>
                  <a:gd name="connsiteY19" fmla="*/ 2248 h 9816"/>
                  <a:gd name="connsiteX20" fmla="*/ 7581 w 10000"/>
                  <a:gd name="connsiteY20" fmla="*/ 1894 h 9816"/>
                  <a:gd name="connsiteX21" fmla="*/ 6210 w 10000"/>
                  <a:gd name="connsiteY21" fmla="*/ 1306 h 9816"/>
                  <a:gd name="connsiteX22" fmla="*/ 7177 w 10000"/>
                  <a:gd name="connsiteY22" fmla="*/ 954 h 9816"/>
                  <a:gd name="connsiteX23" fmla="*/ 7581 w 10000"/>
                  <a:gd name="connsiteY23" fmla="*/ 757 h 9816"/>
                  <a:gd name="connsiteX24" fmla="*/ 8306 w 10000"/>
                  <a:gd name="connsiteY24" fmla="*/ 483 h 9816"/>
                  <a:gd name="connsiteX25" fmla="*/ 8871 w 10000"/>
                  <a:gd name="connsiteY25" fmla="*/ 91 h 9816"/>
                  <a:gd name="connsiteX26" fmla="*/ 9088 w 10000"/>
                  <a:gd name="connsiteY26" fmla="*/ 55 h 9816"/>
                  <a:gd name="connsiteX27" fmla="*/ 7581 w 10000"/>
                  <a:gd name="connsiteY27" fmla="*/ 12 h 9816"/>
                  <a:gd name="connsiteX28" fmla="*/ 5887 w 10000"/>
                  <a:gd name="connsiteY28" fmla="*/ 130 h 9816"/>
                  <a:gd name="connsiteX29" fmla="*/ 6694 w 10000"/>
                  <a:gd name="connsiteY29" fmla="*/ 169 h 9816"/>
                  <a:gd name="connsiteX30" fmla="*/ 6290 w 10000"/>
                  <a:gd name="connsiteY30" fmla="*/ 366 h 9816"/>
                  <a:gd name="connsiteX31" fmla="*/ 5161 w 10000"/>
                  <a:gd name="connsiteY31" fmla="*/ 326 h 9816"/>
                  <a:gd name="connsiteX32" fmla="*/ 2258 w 10000"/>
                  <a:gd name="connsiteY32" fmla="*/ 1463 h 9816"/>
                  <a:gd name="connsiteX33" fmla="*/ 1613 w 10000"/>
                  <a:gd name="connsiteY33" fmla="*/ 2013 h 9816"/>
                  <a:gd name="connsiteX34" fmla="*/ 1048 w 10000"/>
                  <a:gd name="connsiteY34" fmla="*/ 2522 h 9816"/>
                  <a:gd name="connsiteX35" fmla="*/ 1855 w 10000"/>
                  <a:gd name="connsiteY35" fmla="*/ 2601 h 9816"/>
                  <a:gd name="connsiteX36" fmla="*/ 2258 w 10000"/>
                  <a:gd name="connsiteY36" fmla="*/ 2796 h 9816"/>
                  <a:gd name="connsiteX37" fmla="*/ 1694 w 10000"/>
                  <a:gd name="connsiteY37" fmla="*/ 2914 h 9816"/>
                  <a:gd name="connsiteX38" fmla="*/ 968 w 10000"/>
                  <a:gd name="connsiteY38" fmla="*/ 2953 h 9816"/>
                  <a:gd name="connsiteX39" fmla="*/ 806 w 10000"/>
                  <a:gd name="connsiteY39" fmla="*/ 3346 h 9816"/>
                  <a:gd name="connsiteX40" fmla="*/ 0 w 10000"/>
                  <a:gd name="connsiteY40" fmla="*/ 3855 h 9816"/>
                  <a:gd name="connsiteX41" fmla="*/ 0 w 10000"/>
                  <a:gd name="connsiteY41" fmla="*/ 3934 h 9816"/>
                  <a:gd name="connsiteX42" fmla="*/ 0 w 10000"/>
                  <a:gd name="connsiteY42" fmla="*/ 3934 h 9816"/>
                  <a:gd name="connsiteX43" fmla="*/ 0 w 10000"/>
                  <a:gd name="connsiteY43" fmla="*/ 3934 h 9816"/>
                  <a:gd name="connsiteX44" fmla="*/ 0 w 10000"/>
                  <a:gd name="connsiteY44" fmla="*/ 3934 h 9816"/>
                  <a:gd name="connsiteX45" fmla="*/ 242 w 10000"/>
                  <a:gd name="connsiteY45" fmla="*/ 3934 h 9816"/>
                  <a:gd name="connsiteX46" fmla="*/ 1129 w 10000"/>
                  <a:gd name="connsiteY46" fmla="*/ 4287 h 9816"/>
                  <a:gd name="connsiteX47" fmla="*/ 968 w 10000"/>
                  <a:gd name="connsiteY47" fmla="*/ 4443 h 9816"/>
                  <a:gd name="connsiteX48" fmla="*/ 968 w 10000"/>
                  <a:gd name="connsiteY48" fmla="*/ 4561 h 9816"/>
                  <a:gd name="connsiteX49" fmla="*/ 565 w 10000"/>
                  <a:gd name="connsiteY49" fmla="*/ 4954 h 9816"/>
                  <a:gd name="connsiteX50" fmla="*/ 806 w 10000"/>
                  <a:gd name="connsiteY50" fmla="*/ 5071 h 9816"/>
                  <a:gd name="connsiteX51" fmla="*/ 887 w 10000"/>
                  <a:gd name="connsiteY51" fmla="*/ 5189 h 9816"/>
                  <a:gd name="connsiteX52" fmla="*/ 1210 w 10000"/>
                  <a:gd name="connsiteY52" fmla="*/ 5268 h 9816"/>
                  <a:gd name="connsiteX53" fmla="*/ 1613 w 10000"/>
                  <a:gd name="connsiteY53" fmla="*/ 5268 h 9816"/>
                  <a:gd name="connsiteX54" fmla="*/ 2097 w 10000"/>
                  <a:gd name="connsiteY54" fmla="*/ 5463 h 9816"/>
                  <a:gd name="connsiteX55" fmla="*/ 2258 w 10000"/>
                  <a:gd name="connsiteY55" fmla="*/ 5581 h 9816"/>
                  <a:gd name="connsiteX56" fmla="*/ 2177 w 10000"/>
                  <a:gd name="connsiteY56" fmla="*/ 5737 h 9816"/>
                  <a:gd name="connsiteX57" fmla="*/ 2177 w 10000"/>
                  <a:gd name="connsiteY57" fmla="*/ 5856 h 9816"/>
                  <a:gd name="connsiteX58" fmla="*/ 1935 w 10000"/>
                  <a:gd name="connsiteY58" fmla="*/ 5856 h 9816"/>
                  <a:gd name="connsiteX59" fmla="*/ 1774 w 10000"/>
                  <a:gd name="connsiteY59" fmla="*/ 5973 h 9816"/>
                  <a:gd name="connsiteX60" fmla="*/ 1290 w 10000"/>
                  <a:gd name="connsiteY60" fmla="*/ 6208 h 9816"/>
                  <a:gd name="connsiteX61" fmla="*/ 1532 w 10000"/>
                  <a:gd name="connsiteY61" fmla="*/ 6365 h 9816"/>
                  <a:gd name="connsiteX62" fmla="*/ 1290 w 10000"/>
                  <a:gd name="connsiteY62" fmla="*/ 6444 h 9816"/>
                  <a:gd name="connsiteX63" fmla="*/ 1613 w 10000"/>
                  <a:gd name="connsiteY63" fmla="*/ 6601 h 9816"/>
                  <a:gd name="connsiteX64" fmla="*/ 1694 w 10000"/>
                  <a:gd name="connsiteY64" fmla="*/ 6836 h 9816"/>
                  <a:gd name="connsiteX65" fmla="*/ 2016 w 10000"/>
                  <a:gd name="connsiteY65" fmla="*/ 7070 h 9816"/>
                  <a:gd name="connsiteX66" fmla="*/ 2177 w 10000"/>
                  <a:gd name="connsiteY66" fmla="*/ 7149 h 9816"/>
                  <a:gd name="connsiteX67" fmla="*/ 1694 w 10000"/>
                  <a:gd name="connsiteY67" fmla="*/ 7541 h 9816"/>
                  <a:gd name="connsiteX68" fmla="*/ 1371 w 10000"/>
                  <a:gd name="connsiteY68" fmla="*/ 7503 h 9816"/>
                  <a:gd name="connsiteX69" fmla="*/ 1290 w 10000"/>
                  <a:gd name="connsiteY69" fmla="*/ 7620 h 9816"/>
                  <a:gd name="connsiteX70" fmla="*/ 887 w 10000"/>
                  <a:gd name="connsiteY70" fmla="*/ 7816 h 9816"/>
                  <a:gd name="connsiteX71" fmla="*/ 1129 w 10000"/>
                  <a:gd name="connsiteY71" fmla="*/ 7973 h 9816"/>
                  <a:gd name="connsiteX72" fmla="*/ 887 w 10000"/>
                  <a:gd name="connsiteY72" fmla="*/ 8051 h 9816"/>
                  <a:gd name="connsiteX73" fmla="*/ 565 w 10000"/>
                  <a:gd name="connsiteY73" fmla="*/ 8326 h 9816"/>
                  <a:gd name="connsiteX74" fmla="*/ 1048 w 10000"/>
                  <a:gd name="connsiteY74" fmla="*/ 8797 h 9816"/>
                  <a:gd name="connsiteX75" fmla="*/ 1452 w 10000"/>
                  <a:gd name="connsiteY75" fmla="*/ 8953 h 9816"/>
                  <a:gd name="connsiteX76" fmla="*/ 1452 w 10000"/>
                  <a:gd name="connsiteY76" fmla="*/ 9031 h 9816"/>
                  <a:gd name="connsiteX77" fmla="*/ 1613 w 10000"/>
                  <a:gd name="connsiteY77" fmla="*/ 9228 h 9816"/>
                  <a:gd name="connsiteX78" fmla="*/ 1613 w 10000"/>
                  <a:gd name="connsiteY78" fmla="*/ 9228 h 9816"/>
                  <a:gd name="connsiteX79" fmla="*/ 1774 w 10000"/>
                  <a:gd name="connsiteY79" fmla="*/ 9228 h 9816"/>
                  <a:gd name="connsiteX80" fmla="*/ 1774 w 10000"/>
                  <a:gd name="connsiteY80" fmla="*/ 9228 h 9816"/>
                  <a:gd name="connsiteX81" fmla="*/ 2177 w 10000"/>
                  <a:gd name="connsiteY81" fmla="*/ 9031 h 9816"/>
                  <a:gd name="connsiteX82" fmla="*/ 3145 w 10000"/>
                  <a:gd name="connsiteY82" fmla="*/ 9424 h 9816"/>
                  <a:gd name="connsiteX83" fmla="*/ 3065 w 10000"/>
                  <a:gd name="connsiteY83" fmla="*/ 9542 h 9816"/>
                  <a:gd name="connsiteX84" fmla="*/ 3306 w 10000"/>
                  <a:gd name="connsiteY84" fmla="*/ 9738 h 9816"/>
                  <a:gd name="connsiteX85" fmla="*/ 3629 w 10000"/>
                  <a:gd name="connsiteY85" fmla="*/ 9620 h 9816"/>
                  <a:gd name="connsiteX86" fmla="*/ 3871 w 10000"/>
                  <a:gd name="connsiteY86" fmla="*/ 9659 h 9816"/>
                  <a:gd name="connsiteX87" fmla="*/ 4113 w 10000"/>
                  <a:gd name="connsiteY87" fmla="*/ 9659 h 9816"/>
                  <a:gd name="connsiteX88" fmla="*/ 4435 w 10000"/>
                  <a:gd name="connsiteY88" fmla="*/ 9816 h 9816"/>
                  <a:gd name="connsiteX89" fmla="*/ 4435 w 10000"/>
                  <a:gd name="connsiteY89" fmla="*/ 9816 h 9816"/>
                  <a:gd name="connsiteX90" fmla="*/ 4435 w 10000"/>
                  <a:gd name="connsiteY90" fmla="*/ 9816 h 9816"/>
                  <a:gd name="connsiteX91" fmla="*/ 4435 w 10000"/>
                  <a:gd name="connsiteY91" fmla="*/ 9816 h 9816"/>
                  <a:gd name="connsiteX92" fmla="*/ 4435 w 10000"/>
                  <a:gd name="connsiteY92" fmla="*/ 9816 h 9816"/>
                  <a:gd name="connsiteX93" fmla="*/ 5242 w 10000"/>
                  <a:gd name="connsiteY93" fmla="*/ 9502 h 9816"/>
                  <a:gd name="connsiteX94" fmla="*/ 5000 w 10000"/>
                  <a:gd name="connsiteY94" fmla="*/ 9228 h 9816"/>
                  <a:gd name="connsiteX95" fmla="*/ 6290 w 10000"/>
                  <a:gd name="connsiteY95" fmla="*/ 8836 h 9816"/>
                  <a:gd name="connsiteX96" fmla="*/ 6371 w 10000"/>
                  <a:gd name="connsiteY96" fmla="*/ 9110 h 9816"/>
                  <a:gd name="connsiteX97" fmla="*/ 6855 w 10000"/>
                  <a:gd name="connsiteY97" fmla="*/ 8561 h 9816"/>
                  <a:gd name="connsiteX98" fmla="*/ 7339 w 10000"/>
                  <a:gd name="connsiteY98" fmla="*/ 8129 h 9816"/>
                  <a:gd name="connsiteX99" fmla="*/ 6613 w 10000"/>
                  <a:gd name="connsiteY99" fmla="*/ 8326 h 9816"/>
                  <a:gd name="connsiteX100" fmla="*/ 6048 w 10000"/>
                  <a:gd name="connsiteY100" fmla="*/ 7306 h 9816"/>
                  <a:gd name="connsiteX101" fmla="*/ 6210 w 10000"/>
                  <a:gd name="connsiteY101" fmla="*/ 6639 h 9816"/>
                  <a:gd name="connsiteX102" fmla="*/ 6532 w 10000"/>
                  <a:gd name="connsiteY102" fmla="*/ 6404 h 9816"/>
                  <a:gd name="connsiteX103" fmla="*/ 7177 w 10000"/>
                  <a:gd name="connsiteY103" fmla="*/ 6758 h 9816"/>
                  <a:gd name="connsiteX104" fmla="*/ 7661 w 10000"/>
                  <a:gd name="connsiteY104" fmla="*/ 6796 h 9816"/>
                  <a:gd name="connsiteX105" fmla="*/ 7419 w 10000"/>
                  <a:gd name="connsiteY105" fmla="*/ 6130 h 9816"/>
                  <a:gd name="connsiteX106" fmla="*/ 7419 w 10000"/>
                  <a:gd name="connsiteY106" fmla="*/ 5934 h 9816"/>
                  <a:gd name="connsiteX107" fmla="*/ 7177 w 10000"/>
                  <a:gd name="connsiteY107" fmla="*/ 6013 h 9816"/>
                  <a:gd name="connsiteX108" fmla="*/ 7016 w 10000"/>
                  <a:gd name="connsiteY108" fmla="*/ 5934 h 9816"/>
                  <a:gd name="connsiteX109" fmla="*/ 6855 w 10000"/>
                  <a:gd name="connsiteY109" fmla="*/ 5973 h 9816"/>
                  <a:gd name="connsiteX110" fmla="*/ 6532 w 10000"/>
                  <a:gd name="connsiteY110" fmla="*/ 5699 h 9816"/>
                  <a:gd name="connsiteX111" fmla="*/ 5968 w 10000"/>
                  <a:gd name="connsiteY111" fmla="*/ 5542 h 9816"/>
                  <a:gd name="connsiteX112" fmla="*/ 5968 w 10000"/>
                  <a:gd name="connsiteY112" fmla="*/ 5542 h 9816"/>
                  <a:gd name="connsiteX113" fmla="*/ 5484 w 10000"/>
                  <a:gd name="connsiteY113" fmla="*/ 5345 h 9816"/>
                  <a:gd name="connsiteX114" fmla="*/ 5484 w 10000"/>
                  <a:gd name="connsiteY114" fmla="*/ 5345 h 9816"/>
                  <a:gd name="connsiteX115" fmla="*/ 5161 w 10000"/>
                  <a:gd name="connsiteY115" fmla="*/ 5268 h 9816"/>
                  <a:gd name="connsiteX116" fmla="*/ 5081 w 10000"/>
                  <a:gd name="connsiteY116" fmla="*/ 5111 h 9816"/>
                  <a:gd name="connsiteX117" fmla="*/ 4677 w 10000"/>
                  <a:gd name="connsiteY117" fmla="*/ 5111 h 9816"/>
                  <a:gd name="connsiteX118" fmla="*/ 4677 w 10000"/>
                  <a:gd name="connsiteY118" fmla="*/ 5111 h 9816"/>
                  <a:gd name="connsiteX119" fmla="*/ 4677 w 10000"/>
                  <a:gd name="connsiteY119" fmla="*/ 5111 h 9816"/>
                  <a:gd name="connsiteX120" fmla="*/ 4677 w 10000"/>
                  <a:gd name="connsiteY120" fmla="*/ 5111 h 9816"/>
                  <a:gd name="connsiteX0" fmla="*/ 4677 w 10000"/>
                  <a:gd name="connsiteY0" fmla="*/ 5201 h 9994"/>
                  <a:gd name="connsiteX1" fmla="*/ 4677 w 10000"/>
                  <a:gd name="connsiteY1" fmla="*/ 5080 h 9994"/>
                  <a:gd name="connsiteX2" fmla="*/ 5000 w 10000"/>
                  <a:gd name="connsiteY2" fmla="*/ 4881 h 9994"/>
                  <a:gd name="connsiteX3" fmla="*/ 5081 w 10000"/>
                  <a:gd name="connsiteY3" fmla="*/ 4761 h 9994"/>
                  <a:gd name="connsiteX4" fmla="*/ 5565 w 10000"/>
                  <a:gd name="connsiteY4" fmla="*/ 4520 h 9994"/>
                  <a:gd name="connsiteX5" fmla="*/ 6613 w 10000"/>
                  <a:gd name="connsiteY5" fmla="*/ 4201 h 9994"/>
                  <a:gd name="connsiteX6" fmla="*/ 6935 w 10000"/>
                  <a:gd name="connsiteY6" fmla="*/ 4122 h 9994"/>
                  <a:gd name="connsiteX7" fmla="*/ 7419 w 10000"/>
                  <a:gd name="connsiteY7" fmla="*/ 4442 h 9994"/>
                  <a:gd name="connsiteX8" fmla="*/ 7823 w 10000"/>
                  <a:gd name="connsiteY8" fmla="*/ 4361 h 9994"/>
                  <a:gd name="connsiteX9" fmla="*/ 8710 w 10000"/>
                  <a:gd name="connsiteY9" fmla="*/ 4122 h 9994"/>
                  <a:gd name="connsiteX10" fmla="*/ 8710 w 10000"/>
                  <a:gd name="connsiteY10" fmla="*/ 4002 h 9994"/>
                  <a:gd name="connsiteX11" fmla="*/ 8871 w 10000"/>
                  <a:gd name="connsiteY11" fmla="*/ 3682 h 9994"/>
                  <a:gd name="connsiteX12" fmla="*/ 9032 w 10000"/>
                  <a:gd name="connsiteY12" fmla="*/ 3403 h 9994"/>
                  <a:gd name="connsiteX13" fmla="*/ 9274 w 10000"/>
                  <a:gd name="connsiteY13" fmla="*/ 3442 h 9994"/>
                  <a:gd name="connsiteX14" fmla="*/ 9677 w 10000"/>
                  <a:gd name="connsiteY14" fmla="*/ 3403 h 9994"/>
                  <a:gd name="connsiteX15" fmla="*/ 9355 w 10000"/>
                  <a:gd name="connsiteY15" fmla="*/ 2723 h 9994"/>
                  <a:gd name="connsiteX16" fmla="*/ 10000 w 10000"/>
                  <a:gd name="connsiteY16" fmla="*/ 2284 h 9994"/>
                  <a:gd name="connsiteX17" fmla="*/ 9274 w 10000"/>
                  <a:gd name="connsiteY17" fmla="*/ 2083 h 9994"/>
                  <a:gd name="connsiteX18" fmla="*/ 7419 w 10000"/>
                  <a:gd name="connsiteY18" fmla="*/ 2403 h 9994"/>
                  <a:gd name="connsiteX19" fmla="*/ 6935 w 10000"/>
                  <a:gd name="connsiteY19" fmla="*/ 2284 h 9994"/>
                  <a:gd name="connsiteX20" fmla="*/ 7581 w 10000"/>
                  <a:gd name="connsiteY20" fmla="*/ 1924 h 9994"/>
                  <a:gd name="connsiteX21" fmla="*/ 6210 w 10000"/>
                  <a:gd name="connsiteY21" fmla="*/ 1324 h 9994"/>
                  <a:gd name="connsiteX22" fmla="*/ 7177 w 10000"/>
                  <a:gd name="connsiteY22" fmla="*/ 966 h 9994"/>
                  <a:gd name="connsiteX23" fmla="*/ 7581 w 10000"/>
                  <a:gd name="connsiteY23" fmla="*/ 765 h 9994"/>
                  <a:gd name="connsiteX24" fmla="*/ 8306 w 10000"/>
                  <a:gd name="connsiteY24" fmla="*/ 486 h 9994"/>
                  <a:gd name="connsiteX25" fmla="*/ 8871 w 10000"/>
                  <a:gd name="connsiteY25" fmla="*/ 87 h 9994"/>
                  <a:gd name="connsiteX26" fmla="*/ 7581 w 10000"/>
                  <a:gd name="connsiteY26" fmla="*/ 6 h 9994"/>
                  <a:gd name="connsiteX27" fmla="*/ 5887 w 10000"/>
                  <a:gd name="connsiteY27" fmla="*/ 126 h 9994"/>
                  <a:gd name="connsiteX28" fmla="*/ 6694 w 10000"/>
                  <a:gd name="connsiteY28" fmla="*/ 166 h 9994"/>
                  <a:gd name="connsiteX29" fmla="*/ 6290 w 10000"/>
                  <a:gd name="connsiteY29" fmla="*/ 367 h 9994"/>
                  <a:gd name="connsiteX30" fmla="*/ 5161 w 10000"/>
                  <a:gd name="connsiteY30" fmla="*/ 326 h 9994"/>
                  <a:gd name="connsiteX31" fmla="*/ 2258 w 10000"/>
                  <a:gd name="connsiteY31" fmla="*/ 1484 h 9994"/>
                  <a:gd name="connsiteX32" fmla="*/ 1613 w 10000"/>
                  <a:gd name="connsiteY32" fmla="*/ 2045 h 9994"/>
                  <a:gd name="connsiteX33" fmla="*/ 1048 w 10000"/>
                  <a:gd name="connsiteY33" fmla="*/ 2563 h 9994"/>
                  <a:gd name="connsiteX34" fmla="*/ 1855 w 10000"/>
                  <a:gd name="connsiteY34" fmla="*/ 2644 h 9994"/>
                  <a:gd name="connsiteX35" fmla="*/ 2258 w 10000"/>
                  <a:gd name="connsiteY35" fmla="*/ 2842 h 9994"/>
                  <a:gd name="connsiteX36" fmla="*/ 1694 w 10000"/>
                  <a:gd name="connsiteY36" fmla="*/ 2963 h 9994"/>
                  <a:gd name="connsiteX37" fmla="*/ 968 w 10000"/>
                  <a:gd name="connsiteY37" fmla="*/ 3002 h 9994"/>
                  <a:gd name="connsiteX38" fmla="*/ 806 w 10000"/>
                  <a:gd name="connsiteY38" fmla="*/ 3403 h 9994"/>
                  <a:gd name="connsiteX39" fmla="*/ 0 w 10000"/>
                  <a:gd name="connsiteY39" fmla="*/ 3921 h 9994"/>
                  <a:gd name="connsiteX40" fmla="*/ 0 w 10000"/>
                  <a:gd name="connsiteY40" fmla="*/ 4002 h 9994"/>
                  <a:gd name="connsiteX41" fmla="*/ 0 w 10000"/>
                  <a:gd name="connsiteY41" fmla="*/ 4002 h 9994"/>
                  <a:gd name="connsiteX42" fmla="*/ 0 w 10000"/>
                  <a:gd name="connsiteY42" fmla="*/ 4002 h 9994"/>
                  <a:gd name="connsiteX43" fmla="*/ 0 w 10000"/>
                  <a:gd name="connsiteY43" fmla="*/ 4002 h 9994"/>
                  <a:gd name="connsiteX44" fmla="*/ 242 w 10000"/>
                  <a:gd name="connsiteY44" fmla="*/ 4002 h 9994"/>
                  <a:gd name="connsiteX45" fmla="*/ 1129 w 10000"/>
                  <a:gd name="connsiteY45" fmla="*/ 4361 h 9994"/>
                  <a:gd name="connsiteX46" fmla="*/ 968 w 10000"/>
                  <a:gd name="connsiteY46" fmla="*/ 4520 h 9994"/>
                  <a:gd name="connsiteX47" fmla="*/ 968 w 10000"/>
                  <a:gd name="connsiteY47" fmla="*/ 4640 h 9994"/>
                  <a:gd name="connsiteX48" fmla="*/ 565 w 10000"/>
                  <a:gd name="connsiteY48" fmla="*/ 5041 h 9994"/>
                  <a:gd name="connsiteX49" fmla="*/ 806 w 10000"/>
                  <a:gd name="connsiteY49" fmla="*/ 5160 h 9994"/>
                  <a:gd name="connsiteX50" fmla="*/ 887 w 10000"/>
                  <a:gd name="connsiteY50" fmla="*/ 5280 h 9994"/>
                  <a:gd name="connsiteX51" fmla="*/ 1210 w 10000"/>
                  <a:gd name="connsiteY51" fmla="*/ 5361 h 9994"/>
                  <a:gd name="connsiteX52" fmla="*/ 1613 w 10000"/>
                  <a:gd name="connsiteY52" fmla="*/ 5361 h 9994"/>
                  <a:gd name="connsiteX53" fmla="*/ 2097 w 10000"/>
                  <a:gd name="connsiteY53" fmla="*/ 5559 h 9994"/>
                  <a:gd name="connsiteX54" fmla="*/ 2258 w 10000"/>
                  <a:gd name="connsiteY54" fmla="*/ 5680 h 9994"/>
                  <a:gd name="connsiteX55" fmla="*/ 2177 w 10000"/>
                  <a:gd name="connsiteY55" fmla="*/ 5839 h 9994"/>
                  <a:gd name="connsiteX56" fmla="*/ 2177 w 10000"/>
                  <a:gd name="connsiteY56" fmla="*/ 5960 h 9994"/>
                  <a:gd name="connsiteX57" fmla="*/ 1935 w 10000"/>
                  <a:gd name="connsiteY57" fmla="*/ 5960 h 9994"/>
                  <a:gd name="connsiteX58" fmla="*/ 1774 w 10000"/>
                  <a:gd name="connsiteY58" fmla="*/ 6079 h 9994"/>
                  <a:gd name="connsiteX59" fmla="*/ 1290 w 10000"/>
                  <a:gd name="connsiteY59" fmla="*/ 6318 h 9994"/>
                  <a:gd name="connsiteX60" fmla="*/ 1532 w 10000"/>
                  <a:gd name="connsiteY60" fmla="*/ 6478 h 9994"/>
                  <a:gd name="connsiteX61" fmla="*/ 1290 w 10000"/>
                  <a:gd name="connsiteY61" fmla="*/ 6559 h 9994"/>
                  <a:gd name="connsiteX62" fmla="*/ 1613 w 10000"/>
                  <a:gd name="connsiteY62" fmla="*/ 6719 h 9994"/>
                  <a:gd name="connsiteX63" fmla="*/ 1694 w 10000"/>
                  <a:gd name="connsiteY63" fmla="*/ 6958 h 9994"/>
                  <a:gd name="connsiteX64" fmla="*/ 2016 w 10000"/>
                  <a:gd name="connsiteY64" fmla="*/ 7197 h 9994"/>
                  <a:gd name="connsiteX65" fmla="*/ 2177 w 10000"/>
                  <a:gd name="connsiteY65" fmla="*/ 7277 h 9994"/>
                  <a:gd name="connsiteX66" fmla="*/ 1694 w 10000"/>
                  <a:gd name="connsiteY66" fmla="*/ 7676 h 9994"/>
                  <a:gd name="connsiteX67" fmla="*/ 1371 w 10000"/>
                  <a:gd name="connsiteY67" fmla="*/ 7638 h 9994"/>
                  <a:gd name="connsiteX68" fmla="*/ 1290 w 10000"/>
                  <a:gd name="connsiteY68" fmla="*/ 7757 h 9994"/>
                  <a:gd name="connsiteX69" fmla="*/ 887 w 10000"/>
                  <a:gd name="connsiteY69" fmla="*/ 7957 h 9994"/>
                  <a:gd name="connsiteX70" fmla="*/ 1129 w 10000"/>
                  <a:gd name="connsiteY70" fmla="*/ 8116 h 9994"/>
                  <a:gd name="connsiteX71" fmla="*/ 887 w 10000"/>
                  <a:gd name="connsiteY71" fmla="*/ 8196 h 9994"/>
                  <a:gd name="connsiteX72" fmla="*/ 565 w 10000"/>
                  <a:gd name="connsiteY72" fmla="*/ 8476 h 9994"/>
                  <a:gd name="connsiteX73" fmla="*/ 1048 w 10000"/>
                  <a:gd name="connsiteY73" fmla="*/ 8956 h 9994"/>
                  <a:gd name="connsiteX74" fmla="*/ 1452 w 10000"/>
                  <a:gd name="connsiteY74" fmla="*/ 9115 h 9994"/>
                  <a:gd name="connsiteX75" fmla="*/ 1452 w 10000"/>
                  <a:gd name="connsiteY75" fmla="*/ 9194 h 9994"/>
                  <a:gd name="connsiteX76" fmla="*/ 1613 w 10000"/>
                  <a:gd name="connsiteY76" fmla="*/ 9395 h 9994"/>
                  <a:gd name="connsiteX77" fmla="*/ 1613 w 10000"/>
                  <a:gd name="connsiteY77" fmla="*/ 9395 h 9994"/>
                  <a:gd name="connsiteX78" fmla="*/ 1774 w 10000"/>
                  <a:gd name="connsiteY78" fmla="*/ 9395 h 9994"/>
                  <a:gd name="connsiteX79" fmla="*/ 1774 w 10000"/>
                  <a:gd name="connsiteY79" fmla="*/ 9395 h 9994"/>
                  <a:gd name="connsiteX80" fmla="*/ 2177 w 10000"/>
                  <a:gd name="connsiteY80" fmla="*/ 9194 h 9994"/>
                  <a:gd name="connsiteX81" fmla="*/ 3145 w 10000"/>
                  <a:gd name="connsiteY81" fmla="*/ 9595 h 9994"/>
                  <a:gd name="connsiteX82" fmla="*/ 3065 w 10000"/>
                  <a:gd name="connsiteY82" fmla="*/ 9715 h 9994"/>
                  <a:gd name="connsiteX83" fmla="*/ 3306 w 10000"/>
                  <a:gd name="connsiteY83" fmla="*/ 9915 h 9994"/>
                  <a:gd name="connsiteX84" fmla="*/ 3629 w 10000"/>
                  <a:gd name="connsiteY84" fmla="*/ 9794 h 9994"/>
                  <a:gd name="connsiteX85" fmla="*/ 3871 w 10000"/>
                  <a:gd name="connsiteY85" fmla="*/ 9834 h 9994"/>
                  <a:gd name="connsiteX86" fmla="*/ 4113 w 10000"/>
                  <a:gd name="connsiteY86" fmla="*/ 9834 h 9994"/>
                  <a:gd name="connsiteX87" fmla="*/ 4435 w 10000"/>
                  <a:gd name="connsiteY87" fmla="*/ 9994 h 9994"/>
                  <a:gd name="connsiteX88" fmla="*/ 4435 w 10000"/>
                  <a:gd name="connsiteY88" fmla="*/ 9994 h 9994"/>
                  <a:gd name="connsiteX89" fmla="*/ 4435 w 10000"/>
                  <a:gd name="connsiteY89" fmla="*/ 9994 h 9994"/>
                  <a:gd name="connsiteX90" fmla="*/ 4435 w 10000"/>
                  <a:gd name="connsiteY90" fmla="*/ 9994 h 9994"/>
                  <a:gd name="connsiteX91" fmla="*/ 4435 w 10000"/>
                  <a:gd name="connsiteY91" fmla="*/ 9994 h 9994"/>
                  <a:gd name="connsiteX92" fmla="*/ 5242 w 10000"/>
                  <a:gd name="connsiteY92" fmla="*/ 9674 h 9994"/>
                  <a:gd name="connsiteX93" fmla="*/ 5000 w 10000"/>
                  <a:gd name="connsiteY93" fmla="*/ 9395 h 9994"/>
                  <a:gd name="connsiteX94" fmla="*/ 6290 w 10000"/>
                  <a:gd name="connsiteY94" fmla="*/ 8996 h 9994"/>
                  <a:gd name="connsiteX95" fmla="*/ 6371 w 10000"/>
                  <a:gd name="connsiteY95" fmla="*/ 9275 h 9994"/>
                  <a:gd name="connsiteX96" fmla="*/ 6855 w 10000"/>
                  <a:gd name="connsiteY96" fmla="*/ 8715 h 9994"/>
                  <a:gd name="connsiteX97" fmla="*/ 7339 w 10000"/>
                  <a:gd name="connsiteY97" fmla="*/ 8275 h 9994"/>
                  <a:gd name="connsiteX98" fmla="*/ 6613 w 10000"/>
                  <a:gd name="connsiteY98" fmla="*/ 8476 h 9994"/>
                  <a:gd name="connsiteX99" fmla="*/ 6048 w 10000"/>
                  <a:gd name="connsiteY99" fmla="*/ 7437 h 9994"/>
                  <a:gd name="connsiteX100" fmla="*/ 6210 w 10000"/>
                  <a:gd name="connsiteY100" fmla="*/ 6757 h 9994"/>
                  <a:gd name="connsiteX101" fmla="*/ 6532 w 10000"/>
                  <a:gd name="connsiteY101" fmla="*/ 6518 h 9994"/>
                  <a:gd name="connsiteX102" fmla="*/ 7177 w 10000"/>
                  <a:gd name="connsiteY102" fmla="*/ 6879 h 9994"/>
                  <a:gd name="connsiteX103" fmla="*/ 7661 w 10000"/>
                  <a:gd name="connsiteY103" fmla="*/ 6917 h 9994"/>
                  <a:gd name="connsiteX104" fmla="*/ 7419 w 10000"/>
                  <a:gd name="connsiteY104" fmla="*/ 6239 h 9994"/>
                  <a:gd name="connsiteX105" fmla="*/ 7419 w 10000"/>
                  <a:gd name="connsiteY105" fmla="*/ 6039 h 9994"/>
                  <a:gd name="connsiteX106" fmla="*/ 7177 w 10000"/>
                  <a:gd name="connsiteY106" fmla="*/ 6120 h 9994"/>
                  <a:gd name="connsiteX107" fmla="*/ 7016 w 10000"/>
                  <a:gd name="connsiteY107" fmla="*/ 6039 h 9994"/>
                  <a:gd name="connsiteX108" fmla="*/ 6855 w 10000"/>
                  <a:gd name="connsiteY108" fmla="*/ 6079 h 9994"/>
                  <a:gd name="connsiteX109" fmla="*/ 6532 w 10000"/>
                  <a:gd name="connsiteY109" fmla="*/ 5800 h 9994"/>
                  <a:gd name="connsiteX110" fmla="*/ 5968 w 10000"/>
                  <a:gd name="connsiteY110" fmla="*/ 5640 h 9994"/>
                  <a:gd name="connsiteX111" fmla="*/ 5968 w 10000"/>
                  <a:gd name="connsiteY111" fmla="*/ 5640 h 9994"/>
                  <a:gd name="connsiteX112" fmla="*/ 5484 w 10000"/>
                  <a:gd name="connsiteY112" fmla="*/ 5439 h 9994"/>
                  <a:gd name="connsiteX113" fmla="*/ 5484 w 10000"/>
                  <a:gd name="connsiteY113" fmla="*/ 5439 h 9994"/>
                  <a:gd name="connsiteX114" fmla="*/ 5161 w 10000"/>
                  <a:gd name="connsiteY114" fmla="*/ 5361 h 9994"/>
                  <a:gd name="connsiteX115" fmla="*/ 5081 w 10000"/>
                  <a:gd name="connsiteY115" fmla="*/ 5201 h 9994"/>
                  <a:gd name="connsiteX116" fmla="*/ 4677 w 10000"/>
                  <a:gd name="connsiteY116" fmla="*/ 5201 h 9994"/>
                  <a:gd name="connsiteX117" fmla="*/ 4677 w 10000"/>
                  <a:gd name="connsiteY117" fmla="*/ 5201 h 9994"/>
                  <a:gd name="connsiteX118" fmla="*/ 4677 w 10000"/>
                  <a:gd name="connsiteY118" fmla="*/ 5201 h 9994"/>
                  <a:gd name="connsiteX119" fmla="*/ 4677 w 10000"/>
                  <a:gd name="connsiteY119" fmla="*/ 5201 h 9994"/>
                  <a:gd name="connsiteX0" fmla="*/ 4677 w 10000"/>
                  <a:gd name="connsiteY0" fmla="*/ 5198 h 9994"/>
                  <a:gd name="connsiteX1" fmla="*/ 4677 w 10000"/>
                  <a:gd name="connsiteY1" fmla="*/ 5077 h 9994"/>
                  <a:gd name="connsiteX2" fmla="*/ 5000 w 10000"/>
                  <a:gd name="connsiteY2" fmla="*/ 4878 h 9994"/>
                  <a:gd name="connsiteX3" fmla="*/ 5081 w 10000"/>
                  <a:gd name="connsiteY3" fmla="*/ 4758 h 9994"/>
                  <a:gd name="connsiteX4" fmla="*/ 5565 w 10000"/>
                  <a:gd name="connsiteY4" fmla="*/ 4517 h 9994"/>
                  <a:gd name="connsiteX5" fmla="*/ 6613 w 10000"/>
                  <a:gd name="connsiteY5" fmla="*/ 4198 h 9994"/>
                  <a:gd name="connsiteX6" fmla="*/ 6935 w 10000"/>
                  <a:gd name="connsiteY6" fmla="*/ 4118 h 9994"/>
                  <a:gd name="connsiteX7" fmla="*/ 7419 w 10000"/>
                  <a:gd name="connsiteY7" fmla="*/ 4439 h 9994"/>
                  <a:gd name="connsiteX8" fmla="*/ 7823 w 10000"/>
                  <a:gd name="connsiteY8" fmla="*/ 4358 h 9994"/>
                  <a:gd name="connsiteX9" fmla="*/ 8710 w 10000"/>
                  <a:gd name="connsiteY9" fmla="*/ 4118 h 9994"/>
                  <a:gd name="connsiteX10" fmla="*/ 8710 w 10000"/>
                  <a:gd name="connsiteY10" fmla="*/ 3998 h 9994"/>
                  <a:gd name="connsiteX11" fmla="*/ 8871 w 10000"/>
                  <a:gd name="connsiteY11" fmla="*/ 3678 h 9994"/>
                  <a:gd name="connsiteX12" fmla="*/ 9032 w 10000"/>
                  <a:gd name="connsiteY12" fmla="*/ 3399 h 9994"/>
                  <a:gd name="connsiteX13" fmla="*/ 9274 w 10000"/>
                  <a:gd name="connsiteY13" fmla="*/ 3438 h 9994"/>
                  <a:gd name="connsiteX14" fmla="*/ 9677 w 10000"/>
                  <a:gd name="connsiteY14" fmla="*/ 3399 h 9994"/>
                  <a:gd name="connsiteX15" fmla="*/ 9355 w 10000"/>
                  <a:gd name="connsiteY15" fmla="*/ 2719 h 9994"/>
                  <a:gd name="connsiteX16" fmla="*/ 10000 w 10000"/>
                  <a:gd name="connsiteY16" fmla="*/ 2279 h 9994"/>
                  <a:gd name="connsiteX17" fmla="*/ 9274 w 10000"/>
                  <a:gd name="connsiteY17" fmla="*/ 2078 h 9994"/>
                  <a:gd name="connsiteX18" fmla="*/ 7419 w 10000"/>
                  <a:gd name="connsiteY18" fmla="*/ 2398 h 9994"/>
                  <a:gd name="connsiteX19" fmla="*/ 6935 w 10000"/>
                  <a:gd name="connsiteY19" fmla="*/ 2279 h 9994"/>
                  <a:gd name="connsiteX20" fmla="*/ 7581 w 10000"/>
                  <a:gd name="connsiteY20" fmla="*/ 1919 h 9994"/>
                  <a:gd name="connsiteX21" fmla="*/ 6210 w 10000"/>
                  <a:gd name="connsiteY21" fmla="*/ 1319 h 9994"/>
                  <a:gd name="connsiteX22" fmla="*/ 7177 w 10000"/>
                  <a:gd name="connsiteY22" fmla="*/ 961 h 9994"/>
                  <a:gd name="connsiteX23" fmla="*/ 7581 w 10000"/>
                  <a:gd name="connsiteY23" fmla="*/ 759 h 9994"/>
                  <a:gd name="connsiteX24" fmla="*/ 8306 w 10000"/>
                  <a:gd name="connsiteY24" fmla="*/ 480 h 9994"/>
                  <a:gd name="connsiteX25" fmla="*/ 7581 w 10000"/>
                  <a:gd name="connsiteY25" fmla="*/ 0 h 9994"/>
                  <a:gd name="connsiteX26" fmla="*/ 5887 w 10000"/>
                  <a:gd name="connsiteY26" fmla="*/ 120 h 9994"/>
                  <a:gd name="connsiteX27" fmla="*/ 6694 w 10000"/>
                  <a:gd name="connsiteY27" fmla="*/ 160 h 9994"/>
                  <a:gd name="connsiteX28" fmla="*/ 6290 w 10000"/>
                  <a:gd name="connsiteY28" fmla="*/ 361 h 9994"/>
                  <a:gd name="connsiteX29" fmla="*/ 5161 w 10000"/>
                  <a:gd name="connsiteY29" fmla="*/ 320 h 9994"/>
                  <a:gd name="connsiteX30" fmla="*/ 2258 w 10000"/>
                  <a:gd name="connsiteY30" fmla="*/ 1479 h 9994"/>
                  <a:gd name="connsiteX31" fmla="*/ 1613 w 10000"/>
                  <a:gd name="connsiteY31" fmla="*/ 2040 h 9994"/>
                  <a:gd name="connsiteX32" fmla="*/ 1048 w 10000"/>
                  <a:gd name="connsiteY32" fmla="*/ 2559 h 9994"/>
                  <a:gd name="connsiteX33" fmla="*/ 1855 w 10000"/>
                  <a:gd name="connsiteY33" fmla="*/ 2640 h 9994"/>
                  <a:gd name="connsiteX34" fmla="*/ 2258 w 10000"/>
                  <a:gd name="connsiteY34" fmla="*/ 2838 h 9994"/>
                  <a:gd name="connsiteX35" fmla="*/ 1694 w 10000"/>
                  <a:gd name="connsiteY35" fmla="*/ 2959 h 9994"/>
                  <a:gd name="connsiteX36" fmla="*/ 968 w 10000"/>
                  <a:gd name="connsiteY36" fmla="*/ 2998 h 9994"/>
                  <a:gd name="connsiteX37" fmla="*/ 806 w 10000"/>
                  <a:gd name="connsiteY37" fmla="*/ 3399 h 9994"/>
                  <a:gd name="connsiteX38" fmla="*/ 0 w 10000"/>
                  <a:gd name="connsiteY38" fmla="*/ 3917 h 9994"/>
                  <a:gd name="connsiteX39" fmla="*/ 0 w 10000"/>
                  <a:gd name="connsiteY39" fmla="*/ 3998 h 9994"/>
                  <a:gd name="connsiteX40" fmla="*/ 0 w 10000"/>
                  <a:gd name="connsiteY40" fmla="*/ 3998 h 9994"/>
                  <a:gd name="connsiteX41" fmla="*/ 0 w 10000"/>
                  <a:gd name="connsiteY41" fmla="*/ 3998 h 9994"/>
                  <a:gd name="connsiteX42" fmla="*/ 0 w 10000"/>
                  <a:gd name="connsiteY42" fmla="*/ 3998 h 9994"/>
                  <a:gd name="connsiteX43" fmla="*/ 242 w 10000"/>
                  <a:gd name="connsiteY43" fmla="*/ 3998 h 9994"/>
                  <a:gd name="connsiteX44" fmla="*/ 1129 w 10000"/>
                  <a:gd name="connsiteY44" fmla="*/ 4358 h 9994"/>
                  <a:gd name="connsiteX45" fmla="*/ 968 w 10000"/>
                  <a:gd name="connsiteY45" fmla="*/ 4517 h 9994"/>
                  <a:gd name="connsiteX46" fmla="*/ 968 w 10000"/>
                  <a:gd name="connsiteY46" fmla="*/ 4637 h 9994"/>
                  <a:gd name="connsiteX47" fmla="*/ 565 w 10000"/>
                  <a:gd name="connsiteY47" fmla="*/ 5038 h 9994"/>
                  <a:gd name="connsiteX48" fmla="*/ 806 w 10000"/>
                  <a:gd name="connsiteY48" fmla="*/ 5157 h 9994"/>
                  <a:gd name="connsiteX49" fmla="*/ 887 w 10000"/>
                  <a:gd name="connsiteY49" fmla="*/ 5277 h 9994"/>
                  <a:gd name="connsiteX50" fmla="*/ 1210 w 10000"/>
                  <a:gd name="connsiteY50" fmla="*/ 5358 h 9994"/>
                  <a:gd name="connsiteX51" fmla="*/ 1613 w 10000"/>
                  <a:gd name="connsiteY51" fmla="*/ 5358 h 9994"/>
                  <a:gd name="connsiteX52" fmla="*/ 2097 w 10000"/>
                  <a:gd name="connsiteY52" fmla="*/ 5556 h 9994"/>
                  <a:gd name="connsiteX53" fmla="*/ 2258 w 10000"/>
                  <a:gd name="connsiteY53" fmla="*/ 5677 h 9994"/>
                  <a:gd name="connsiteX54" fmla="*/ 2177 w 10000"/>
                  <a:gd name="connsiteY54" fmla="*/ 5837 h 9994"/>
                  <a:gd name="connsiteX55" fmla="*/ 2177 w 10000"/>
                  <a:gd name="connsiteY55" fmla="*/ 5958 h 9994"/>
                  <a:gd name="connsiteX56" fmla="*/ 1935 w 10000"/>
                  <a:gd name="connsiteY56" fmla="*/ 5958 h 9994"/>
                  <a:gd name="connsiteX57" fmla="*/ 1774 w 10000"/>
                  <a:gd name="connsiteY57" fmla="*/ 6077 h 9994"/>
                  <a:gd name="connsiteX58" fmla="*/ 1290 w 10000"/>
                  <a:gd name="connsiteY58" fmla="*/ 6316 h 9994"/>
                  <a:gd name="connsiteX59" fmla="*/ 1532 w 10000"/>
                  <a:gd name="connsiteY59" fmla="*/ 6476 h 9994"/>
                  <a:gd name="connsiteX60" fmla="*/ 1290 w 10000"/>
                  <a:gd name="connsiteY60" fmla="*/ 6557 h 9994"/>
                  <a:gd name="connsiteX61" fmla="*/ 1613 w 10000"/>
                  <a:gd name="connsiteY61" fmla="*/ 6717 h 9994"/>
                  <a:gd name="connsiteX62" fmla="*/ 1694 w 10000"/>
                  <a:gd name="connsiteY62" fmla="*/ 6956 h 9994"/>
                  <a:gd name="connsiteX63" fmla="*/ 2016 w 10000"/>
                  <a:gd name="connsiteY63" fmla="*/ 7195 h 9994"/>
                  <a:gd name="connsiteX64" fmla="*/ 2177 w 10000"/>
                  <a:gd name="connsiteY64" fmla="*/ 7275 h 9994"/>
                  <a:gd name="connsiteX65" fmla="*/ 1694 w 10000"/>
                  <a:gd name="connsiteY65" fmla="*/ 7675 h 9994"/>
                  <a:gd name="connsiteX66" fmla="*/ 1371 w 10000"/>
                  <a:gd name="connsiteY66" fmla="*/ 7637 h 9994"/>
                  <a:gd name="connsiteX67" fmla="*/ 1290 w 10000"/>
                  <a:gd name="connsiteY67" fmla="*/ 7756 h 9994"/>
                  <a:gd name="connsiteX68" fmla="*/ 887 w 10000"/>
                  <a:gd name="connsiteY68" fmla="*/ 7956 h 9994"/>
                  <a:gd name="connsiteX69" fmla="*/ 1129 w 10000"/>
                  <a:gd name="connsiteY69" fmla="*/ 8115 h 9994"/>
                  <a:gd name="connsiteX70" fmla="*/ 887 w 10000"/>
                  <a:gd name="connsiteY70" fmla="*/ 8195 h 9994"/>
                  <a:gd name="connsiteX71" fmla="*/ 565 w 10000"/>
                  <a:gd name="connsiteY71" fmla="*/ 8475 h 9994"/>
                  <a:gd name="connsiteX72" fmla="*/ 1048 w 10000"/>
                  <a:gd name="connsiteY72" fmla="*/ 8955 h 9994"/>
                  <a:gd name="connsiteX73" fmla="*/ 1452 w 10000"/>
                  <a:gd name="connsiteY73" fmla="*/ 9114 h 9994"/>
                  <a:gd name="connsiteX74" fmla="*/ 1452 w 10000"/>
                  <a:gd name="connsiteY74" fmla="*/ 9194 h 9994"/>
                  <a:gd name="connsiteX75" fmla="*/ 1613 w 10000"/>
                  <a:gd name="connsiteY75" fmla="*/ 9395 h 9994"/>
                  <a:gd name="connsiteX76" fmla="*/ 1613 w 10000"/>
                  <a:gd name="connsiteY76" fmla="*/ 9395 h 9994"/>
                  <a:gd name="connsiteX77" fmla="*/ 1774 w 10000"/>
                  <a:gd name="connsiteY77" fmla="*/ 9395 h 9994"/>
                  <a:gd name="connsiteX78" fmla="*/ 1774 w 10000"/>
                  <a:gd name="connsiteY78" fmla="*/ 9395 h 9994"/>
                  <a:gd name="connsiteX79" fmla="*/ 2177 w 10000"/>
                  <a:gd name="connsiteY79" fmla="*/ 9194 h 9994"/>
                  <a:gd name="connsiteX80" fmla="*/ 3145 w 10000"/>
                  <a:gd name="connsiteY80" fmla="*/ 9595 h 9994"/>
                  <a:gd name="connsiteX81" fmla="*/ 3065 w 10000"/>
                  <a:gd name="connsiteY81" fmla="*/ 9715 h 9994"/>
                  <a:gd name="connsiteX82" fmla="*/ 3306 w 10000"/>
                  <a:gd name="connsiteY82" fmla="*/ 9915 h 9994"/>
                  <a:gd name="connsiteX83" fmla="*/ 3629 w 10000"/>
                  <a:gd name="connsiteY83" fmla="*/ 9794 h 9994"/>
                  <a:gd name="connsiteX84" fmla="*/ 3871 w 10000"/>
                  <a:gd name="connsiteY84" fmla="*/ 9834 h 9994"/>
                  <a:gd name="connsiteX85" fmla="*/ 4113 w 10000"/>
                  <a:gd name="connsiteY85" fmla="*/ 9834 h 9994"/>
                  <a:gd name="connsiteX86" fmla="*/ 4435 w 10000"/>
                  <a:gd name="connsiteY86" fmla="*/ 9994 h 9994"/>
                  <a:gd name="connsiteX87" fmla="*/ 4435 w 10000"/>
                  <a:gd name="connsiteY87" fmla="*/ 9994 h 9994"/>
                  <a:gd name="connsiteX88" fmla="*/ 4435 w 10000"/>
                  <a:gd name="connsiteY88" fmla="*/ 9994 h 9994"/>
                  <a:gd name="connsiteX89" fmla="*/ 4435 w 10000"/>
                  <a:gd name="connsiteY89" fmla="*/ 9994 h 9994"/>
                  <a:gd name="connsiteX90" fmla="*/ 4435 w 10000"/>
                  <a:gd name="connsiteY90" fmla="*/ 9994 h 9994"/>
                  <a:gd name="connsiteX91" fmla="*/ 5242 w 10000"/>
                  <a:gd name="connsiteY91" fmla="*/ 9674 h 9994"/>
                  <a:gd name="connsiteX92" fmla="*/ 5000 w 10000"/>
                  <a:gd name="connsiteY92" fmla="*/ 9395 h 9994"/>
                  <a:gd name="connsiteX93" fmla="*/ 6290 w 10000"/>
                  <a:gd name="connsiteY93" fmla="*/ 8995 h 9994"/>
                  <a:gd name="connsiteX94" fmla="*/ 6371 w 10000"/>
                  <a:gd name="connsiteY94" fmla="*/ 9275 h 9994"/>
                  <a:gd name="connsiteX95" fmla="*/ 6855 w 10000"/>
                  <a:gd name="connsiteY95" fmla="*/ 8714 h 9994"/>
                  <a:gd name="connsiteX96" fmla="*/ 7339 w 10000"/>
                  <a:gd name="connsiteY96" fmla="*/ 8274 h 9994"/>
                  <a:gd name="connsiteX97" fmla="*/ 6613 w 10000"/>
                  <a:gd name="connsiteY97" fmla="*/ 8475 h 9994"/>
                  <a:gd name="connsiteX98" fmla="*/ 6048 w 10000"/>
                  <a:gd name="connsiteY98" fmla="*/ 7435 h 9994"/>
                  <a:gd name="connsiteX99" fmla="*/ 6210 w 10000"/>
                  <a:gd name="connsiteY99" fmla="*/ 6755 h 9994"/>
                  <a:gd name="connsiteX100" fmla="*/ 6532 w 10000"/>
                  <a:gd name="connsiteY100" fmla="*/ 6516 h 9994"/>
                  <a:gd name="connsiteX101" fmla="*/ 7177 w 10000"/>
                  <a:gd name="connsiteY101" fmla="*/ 6877 h 9994"/>
                  <a:gd name="connsiteX102" fmla="*/ 7661 w 10000"/>
                  <a:gd name="connsiteY102" fmla="*/ 6915 h 9994"/>
                  <a:gd name="connsiteX103" fmla="*/ 7419 w 10000"/>
                  <a:gd name="connsiteY103" fmla="*/ 6237 h 9994"/>
                  <a:gd name="connsiteX104" fmla="*/ 7419 w 10000"/>
                  <a:gd name="connsiteY104" fmla="*/ 6037 h 9994"/>
                  <a:gd name="connsiteX105" fmla="*/ 7177 w 10000"/>
                  <a:gd name="connsiteY105" fmla="*/ 6118 h 9994"/>
                  <a:gd name="connsiteX106" fmla="*/ 7016 w 10000"/>
                  <a:gd name="connsiteY106" fmla="*/ 6037 h 9994"/>
                  <a:gd name="connsiteX107" fmla="*/ 6855 w 10000"/>
                  <a:gd name="connsiteY107" fmla="*/ 6077 h 9994"/>
                  <a:gd name="connsiteX108" fmla="*/ 6532 w 10000"/>
                  <a:gd name="connsiteY108" fmla="*/ 5797 h 9994"/>
                  <a:gd name="connsiteX109" fmla="*/ 5968 w 10000"/>
                  <a:gd name="connsiteY109" fmla="*/ 5637 h 9994"/>
                  <a:gd name="connsiteX110" fmla="*/ 5968 w 10000"/>
                  <a:gd name="connsiteY110" fmla="*/ 5637 h 9994"/>
                  <a:gd name="connsiteX111" fmla="*/ 5484 w 10000"/>
                  <a:gd name="connsiteY111" fmla="*/ 5436 h 9994"/>
                  <a:gd name="connsiteX112" fmla="*/ 5484 w 10000"/>
                  <a:gd name="connsiteY112" fmla="*/ 5436 h 9994"/>
                  <a:gd name="connsiteX113" fmla="*/ 5161 w 10000"/>
                  <a:gd name="connsiteY113" fmla="*/ 5358 h 9994"/>
                  <a:gd name="connsiteX114" fmla="*/ 5081 w 10000"/>
                  <a:gd name="connsiteY114" fmla="*/ 5198 h 9994"/>
                  <a:gd name="connsiteX115" fmla="*/ 4677 w 10000"/>
                  <a:gd name="connsiteY115" fmla="*/ 5198 h 9994"/>
                  <a:gd name="connsiteX116" fmla="*/ 4677 w 10000"/>
                  <a:gd name="connsiteY116" fmla="*/ 5198 h 9994"/>
                  <a:gd name="connsiteX117" fmla="*/ 4677 w 10000"/>
                  <a:gd name="connsiteY117" fmla="*/ 5198 h 9994"/>
                  <a:gd name="connsiteX118" fmla="*/ 4677 w 10000"/>
                  <a:gd name="connsiteY118" fmla="*/ 5198 h 9994"/>
                  <a:gd name="connsiteX0" fmla="*/ 4677 w 10000"/>
                  <a:gd name="connsiteY0" fmla="*/ 5120 h 9919"/>
                  <a:gd name="connsiteX1" fmla="*/ 4677 w 10000"/>
                  <a:gd name="connsiteY1" fmla="*/ 4999 h 9919"/>
                  <a:gd name="connsiteX2" fmla="*/ 5000 w 10000"/>
                  <a:gd name="connsiteY2" fmla="*/ 4800 h 9919"/>
                  <a:gd name="connsiteX3" fmla="*/ 5081 w 10000"/>
                  <a:gd name="connsiteY3" fmla="*/ 4680 h 9919"/>
                  <a:gd name="connsiteX4" fmla="*/ 5565 w 10000"/>
                  <a:gd name="connsiteY4" fmla="*/ 4439 h 9919"/>
                  <a:gd name="connsiteX5" fmla="*/ 6613 w 10000"/>
                  <a:gd name="connsiteY5" fmla="*/ 4120 h 9919"/>
                  <a:gd name="connsiteX6" fmla="*/ 6935 w 10000"/>
                  <a:gd name="connsiteY6" fmla="*/ 4039 h 9919"/>
                  <a:gd name="connsiteX7" fmla="*/ 7419 w 10000"/>
                  <a:gd name="connsiteY7" fmla="*/ 4361 h 9919"/>
                  <a:gd name="connsiteX8" fmla="*/ 7823 w 10000"/>
                  <a:gd name="connsiteY8" fmla="*/ 4280 h 9919"/>
                  <a:gd name="connsiteX9" fmla="*/ 8710 w 10000"/>
                  <a:gd name="connsiteY9" fmla="*/ 4039 h 9919"/>
                  <a:gd name="connsiteX10" fmla="*/ 8710 w 10000"/>
                  <a:gd name="connsiteY10" fmla="*/ 3919 h 9919"/>
                  <a:gd name="connsiteX11" fmla="*/ 8871 w 10000"/>
                  <a:gd name="connsiteY11" fmla="*/ 3599 h 9919"/>
                  <a:gd name="connsiteX12" fmla="*/ 9032 w 10000"/>
                  <a:gd name="connsiteY12" fmla="*/ 3320 h 9919"/>
                  <a:gd name="connsiteX13" fmla="*/ 9274 w 10000"/>
                  <a:gd name="connsiteY13" fmla="*/ 3359 h 9919"/>
                  <a:gd name="connsiteX14" fmla="*/ 9677 w 10000"/>
                  <a:gd name="connsiteY14" fmla="*/ 3320 h 9919"/>
                  <a:gd name="connsiteX15" fmla="*/ 9355 w 10000"/>
                  <a:gd name="connsiteY15" fmla="*/ 2640 h 9919"/>
                  <a:gd name="connsiteX16" fmla="*/ 10000 w 10000"/>
                  <a:gd name="connsiteY16" fmla="*/ 2199 h 9919"/>
                  <a:gd name="connsiteX17" fmla="*/ 9274 w 10000"/>
                  <a:gd name="connsiteY17" fmla="*/ 1998 h 9919"/>
                  <a:gd name="connsiteX18" fmla="*/ 7419 w 10000"/>
                  <a:gd name="connsiteY18" fmla="*/ 2318 h 9919"/>
                  <a:gd name="connsiteX19" fmla="*/ 6935 w 10000"/>
                  <a:gd name="connsiteY19" fmla="*/ 2199 h 9919"/>
                  <a:gd name="connsiteX20" fmla="*/ 7581 w 10000"/>
                  <a:gd name="connsiteY20" fmla="*/ 1839 h 9919"/>
                  <a:gd name="connsiteX21" fmla="*/ 6210 w 10000"/>
                  <a:gd name="connsiteY21" fmla="*/ 1239 h 9919"/>
                  <a:gd name="connsiteX22" fmla="*/ 7177 w 10000"/>
                  <a:gd name="connsiteY22" fmla="*/ 881 h 9919"/>
                  <a:gd name="connsiteX23" fmla="*/ 7581 w 10000"/>
                  <a:gd name="connsiteY23" fmla="*/ 678 h 9919"/>
                  <a:gd name="connsiteX24" fmla="*/ 8306 w 10000"/>
                  <a:gd name="connsiteY24" fmla="*/ 399 h 9919"/>
                  <a:gd name="connsiteX25" fmla="*/ 5887 w 10000"/>
                  <a:gd name="connsiteY25" fmla="*/ 39 h 9919"/>
                  <a:gd name="connsiteX26" fmla="*/ 6694 w 10000"/>
                  <a:gd name="connsiteY26" fmla="*/ 79 h 9919"/>
                  <a:gd name="connsiteX27" fmla="*/ 6290 w 10000"/>
                  <a:gd name="connsiteY27" fmla="*/ 280 h 9919"/>
                  <a:gd name="connsiteX28" fmla="*/ 5161 w 10000"/>
                  <a:gd name="connsiteY28" fmla="*/ 239 h 9919"/>
                  <a:gd name="connsiteX29" fmla="*/ 2258 w 10000"/>
                  <a:gd name="connsiteY29" fmla="*/ 1399 h 9919"/>
                  <a:gd name="connsiteX30" fmla="*/ 1613 w 10000"/>
                  <a:gd name="connsiteY30" fmla="*/ 1960 h 9919"/>
                  <a:gd name="connsiteX31" fmla="*/ 1048 w 10000"/>
                  <a:gd name="connsiteY31" fmla="*/ 2480 h 9919"/>
                  <a:gd name="connsiteX32" fmla="*/ 1855 w 10000"/>
                  <a:gd name="connsiteY32" fmla="*/ 2561 h 9919"/>
                  <a:gd name="connsiteX33" fmla="*/ 2258 w 10000"/>
                  <a:gd name="connsiteY33" fmla="*/ 2759 h 9919"/>
                  <a:gd name="connsiteX34" fmla="*/ 1694 w 10000"/>
                  <a:gd name="connsiteY34" fmla="*/ 2880 h 9919"/>
                  <a:gd name="connsiteX35" fmla="*/ 968 w 10000"/>
                  <a:gd name="connsiteY35" fmla="*/ 2919 h 9919"/>
                  <a:gd name="connsiteX36" fmla="*/ 806 w 10000"/>
                  <a:gd name="connsiteY36" fmla="*/ 3320 h 9919"/>
                  <a:gd name="connsiteX37" fmla="*/ 0 w 10000"/>
                  <a:gd name="connsiteY37" fmla="*/ 3838 h 9919"/>
                  <a:gd name="connsiteX38" fmla="*/ 0 w 10000"/>
                  <a:gd name="connsiteY38" fmla="*/ 3919 h 9919"/>
                  <a:gd name="connsiteX39" fmla="*/ 0 w 10000"/>
                  <a:gd name="connsiteY39" fmla="*/ 3919 h 9919"/>
                  <a:gd name="connsiteX40" fmla="*/ 0 w 10000"/>
                  <a:gd name="connsiteY40" fmla="*/ 3919 h 9919"/>
                  <a:gd name="connsiteX41" fmla="*/ 0 w 10000"/>
                  <a:gd name="connsiteY41" fmla="*/ 3919 h 9919"/>
                  <a:gd name="connsiteX42" fmla="*/ 242 w 10000"/>
                  <a:gd name="connsiteY42" fmla="*/ 3919 h 9919"/>
                  <a:gd name="connsiteX43" fmla="*/ 1129 w 10000"/>
                  <a:gd name="connsiteY43" fmla="*/ 4280 h 9919"/>
                  <a:gd name="connsiteX44" fmla="*/ 968 w 10000"/>
                  <a:gd name="connsiteY44" fmla="*/ 4439 h 9919"/>
                  <a:gd name="connsiteX45" fmla="*/ 968 w 10000"/>
                  <a:gd name="connsiteY45" fmla="*/ 4559 h 9919"/>
                  <a:gd name="connsiteX46" fmla="*/ 565 w 10000"/>
                  <a:gd name="connsiteY46" fmla="*/ 4960 h 9919"/>
                  <a:gd name="connsiteX47" fmla="*/ 806 w 10000"/>
                  <a:gd name="connsiteY47" fmla="*/ 5079 h 9919"/>
                  <a:gd name="connsiteX48" fmla="*/ 887 w 10000"/>
                  <a:gd name="connsiteY48" fmla="*/ 5199 h 9919"/>
                  <a:gd name="connsiteX49" fmla="*/ 1210 w 10000"/>
                  <a:gd name="connsiteY49" fmla="*/ 5280 h 9919"/>
                  <a:gd name="connsiteX50" fmla="*/ 1613 w 10000"/>
                  <a:gd name="connsiteY50" fmla="*/ 5280 h 9919"/>
                  <a:gd name="connsiteX51" fmla="*/ 2097 w 10000"/>
                  <a:gd name="connsiteY51" fmla="*/ 5478 h 9919"/>
                  <a:gd name="connsiteX52" fmla="*/ 2258 w 10000"/>
                  <a:gd name="connsiteY52" fmla="*/ 5599 h 9919"/>
                  <a:gd name="connsiteX53" fmla="*/ 2177 w 10000"/>
                  <a:gd name="connsiteY53" fmla="*/ 5760 h 9919"/>
                  <a:gd name="connsiteX54" fmla="*/ 2177 w 10000"/>
                  <a:gd name="connsiteY54" fmla="*/ 5881 h 9919"/>
                  <a:gd name="connsiteX55" fmla="*/ 1935 w 10000"/>
                  <a:gd name="connsiteY55" fmla="*/ 5881 h 9919"/>
                  <a:gd name="connsiteX56" fmla="*/ 1774 w 10000"/>
                  <a:gd name="connsiteY56" fmla="*/ 6000 h 9919"/>
                  <a:gd name="connsiteX57" fmla="*/ 1290 w 10000"/>
                  <a:gd name="connsiteY57" fmla="*/ 6239 h 9919"/>
                  <a:gd name="connsiteX58" fmla="*/ 1532 w 10000"/>
                  <a:gd name="connsiteY58" fmla="*/ 6399 h 9919"/>
                  <a:gd name="connsiteX59" fmla="*/ 1290 w 10000"/>
                  <a:gd name="connsiteY59" fmla="*/ 6480 h 9919"/>
                  <a:gd name="connsiteX60" fmla="*/ 1613 w 10000"/>
                  <a:gd name="connsiteY60" fmla="*/ 6640 h 9919"/>
                  <a:gd name="connsiteX61" fmla="*/ 1694 w 10000"/>
                  <a:gd name="connsiteY61" fmla="*/ 6879 h 9919"/>
                  <a:gd name="connsiteX62" fmla="*/ 2016 w 10000"/>
                  <a:gd name="connsiteY62" fmla="*/ 7118 h 9919"/>
                  <a:gd name="connsiteX63" fmla="*/ 2177 w 10000"/>
                  <a:gd name="connsiteY63" fmla="*/ 7198 h 9919"/>
                  <a:gd name="connsiteX64" fmla="*/ 1694 w 10000"/>
                  <a:gd name="connsiteY64" fmla="*/ 7599 h 9919"/>
                  <a:gd name="connsiteX65" fmla="*/ 1371 w 10000"/>
                  <a:gd name="connsiteY65" fmla="*/ 7561 h 9919"/>
                  <a:gd name="connsiteX66" fmla="*/ 1290 w 10000"/>
                  <a:gd name="connsiteY66" fmla="*/ 7680 h 9919"/>
                  <a:gd name="connsiteX67" fmla="*/ 887 w 10000"/>
                  <a:gd name="connsiteY67" fmla="*/ 7880 h 9919"/>
                  <a:gd name="connsiteX68" fmla="*/ 1129 w 10000"/>
                  <a:gd name="connsiteY68" fmla="*/ 8039 h 9919"/>
                  <a:gd name="connsiteX69" fmla="*/ 887 w 10000"/>
                  <a:gd name="connsiteY69" fmla="*/ 8119 h 9919"/>
                  <a:gd name="connsiteX70" fmla="*/ 565 w 10000"/>
                  <a:gd name="connsiteY70" fmla="*/ 8399 h 9919"/>
                  <a:gd name="connsiteX71" fmla="*/ 1048 w 10000"/>
                  <a:gd name="connsiteY71" fmla="*/ 8879 h 9919"/>
                  <a:gd name="connsiteX72" fmla="*/ 1452 w 10000"/>
                  <a:gd name="connsiteY72" fmla="*/ 9038 h 9919"/>
                  <a:gd name="connsiteX73" fmla="*/ 1452 w 10000"/>
                  <a:gd name="connsiteY73" fmla="*/ 9119 h 9919"/>
                  <a:gd name="connsiteX74" fmla="*/ 1613 w 10000"/>
                  <a:gd name="connsiteY74" fmla="*/ 9320 h 9919"/>
                  <a:gd name="connsiteX75" fmla="*/ 1613 w 10000"/>
                  <a:gd name="connsiteY75" fmla="*/ 9320 h 9919"/>
                  <a:gd name="connsiteX76" fmla="*/ 1774 w 10000"/>
                  <a:gd name="connsiteY76" fmla="*/ 9320 h 9919"/>
                  <a:gd name="connsiteX77" fmla="*/ 1774 w 10000"/>
                  <a:gd name="connsiteY77" fmla="*/ 9320 h 9919"/>
                  <a:gd name="connsiteX78" fmla="*/ 2177 w 10000"/>
                  <a:gd name="connsiteY78" fmla="*/ 9119 h 9919"/>
                  <a:gd name="connsiteX79" fmla="*/ 3145 w 10000"/>
                  <a:gd name="connsiteY79" fmla="*/ 9520 h 9919"/>
                  <a:gd name="connsiteX80" fmla="*/ 3065 w 10000"/>
                  <a:gd name="connsiteY80" fmla="*/ 9640 h 9919"/>
                  <a:gd name="connsiteX81" fmla="*/ 3306 w 10000"/>
                  <a:gd name="connsiteY81" fmla="*/ 9840 h 9919"/>
                  <a:gd name="connsiteX82" fmla="*/ 3629 w 10000"/>
                  <a:gd name="connsiteY82" fmla="*/ 9719 h 9919"/>
                  <a:gd name="connsiteX83" fmla="*/ 3871 w 10000"/>
                  <a:gd name="connsiteY83" fmla="*/ 9759 h 9919"/>
                  <a:gd name="connsiteX84" fmla="*/ 4113 w 10000"/>
                  <a:gd name="connsiteY84" fmla="*/ 9759 h 9919"/>
                  <a:gd name="connsiteX85" fmla="*/ 4435 w 10000"/>
                  <a:gd name="connsiteY85" fmla="*/ 9919 h 9919"/>
                  <a:gd name="connsiteX86" fmla="*/ 4435 w 10000"/>
                  <a:gd name="connsiteY86" fmla="*/ 9919 h 9919"/>
                  <a:gd name="connsiteX87" fmla="*/ 4435 w 10000"/>
                  <a:gd name="connsiteY87" fmla="*/ 9919 h 9919"/>
                  <a:gd name="connsiteX88" fmla="*/ 4435 w 10000"/>
                  <a:gd name="connsiteY88" fmla="*/ 9919 h 9919"/>
                  <a:gd name="connsiteX89" fmla="*/ 4435 w 10000"/>
                  <a:gd name="connsiteY89" fmla="*/ 9919 h 9919"/>
                  <a:gd name="connsiteX90" fmla="*/ 5242 w 10000"/>
                  <a:gd name="connsiteY90" fmla="*/ 9599 h 9919"/>
                  <a:gd name="connsiteX91" fmla="*/ 5000 w 10000"/>
                  <a:gd name="connsiteY91" fmla="*/ 9320 h 9919"/>
                  <a:gd name="connsiteX92" fmla="*/ 6290 w 10000"/>
                  <a:gd name="connsiteY92" fmla="*/ 8919 h 9919"/>
                  <a:gd name="connsiteX93" fmla="*/ 6371 w 10000"/>
                  <a:gd name="connsiteY93" fmla="*/ 9200 h 9919"/>
                  <a:gd name="connsiteX94" fmla="*/ 6855 w 10000"/>
                  <a:gd name="connsiteY94" fmla="*/ 8638 h 9919"/>
                  <a:gd name="connsiteX95" fmla="*/ 7339 w 10000"/>
                  <a:gd name="connsiteY95" fmla="*/ 8198 h 9919"/>
                  <a:gd name="connsiteX96" fmla="*/ 6613 w 10000"/>
                  <a:gd name="connsiteY96" fmla="*/ 8399 h 9919"/>
                  <a:gd name="connsiteX97" fmla="*/ 6048 w 10000"/>
                  <a:gd name="connsiteY97" fmla="*/ 7358 h 9919"/>
                  <a:gd name="connsiteX98" fmla="*/ 6210 w 10000"/>
                  <a:gd name="connsiteY98" fmla="*/ 6678 h 9919"/>
                  <a:gd name="connsiteX99" fmla="*/ 6532 w 10000"/>
                  <a:gd name="connsiteY99" fmla="*/ 6439 h 9919"/>
                  <a:gd name="connsiteX100" fmla="*/ 7177 w 10000"/>
                  <a:gd name="connsiteY100" fmla="*/ 6800 h 9919"/>
                  <a:gd name="connsiteX101" fmla="*/ 7661 w 10000"/>
                  <a:gd name="connsiteY101" fmla="*/ 6838 h 9919"/>
                  <a:gd name="connsiteX102" fmla="*/ 7419 w 10000"/>
                  <a:gd name="connsiteY102" fmla="*/ 6160 h 9919"/>
                  <a:gd name="connsiteX103" fmla="*/ 7419 w 10000"/>
                  <a:gd name="connsiteY103" fmla="*/ 5960 h 9919"/>
                  <a:gd name="connsiteX104" fmla="*/ 7177 w 10000"/>
                  <a:gd name="connsiteY104" fmla="*/ 6041 h 9919"/>
                  <a:gd name="connsiteX105" fmla="*/ 7016 w 10000"/>
                  <a:gd name="connsiteY105" fmla="*/ 5960 h 9919"/>
                  <a:gd name="connsiteX106" fmla="*/ 6855 w 10000"/>
                  <a:gd name="connsiteY106" fmla="*/ 6000 h 9919"/>
                  <a:gd name="connsiteX107" fmla="*/ 6532 w 10000"/>
                  <a:gd name="connsiteY107" fmla="*/ 5719 h 9919"/>
                  <a:gd name="connsiteX108" fmla="*/ 5968 w 10000"/>
                  <a:gd name="connsiteY108" fmla="*/ 5559 h 9919"/>
                  <a:gd name="connsiteX109" fmla="*/ 5968 w 10000"/>
                  <a:gd name="connsiteY109" fmla="*/ 5559 h 9919"/>
                  <a:gd name="connsiteX110" fmla="*/ 5484 w 10000"/>
                  <a:gd name="connsiteY110" fmla="*/ 5358 h 9919"/>
                  <a:gd name="connsiteX111" fmla="*/ 5484 w 10000"/>
                  <a:gd name="connsiteY111" fmla="*/ 5358 h 9919"/>
                  <a:gd name="connsiteX112" fmla="*/ 5161 w 10000"/>
                  <a:gd name="connsiteY112" fmla="*/ 5280 h 9919"/>
                  <a:gd name="connsiteX113" fmla="*/ 5081 w 10000"/>
                  <a:gd name="connsiteY113" fmla="*/ 5120 h 9919"/>
                  <a:gd name="connsiteX114" fmla="*/ 4677 w 10000"/>
                  <a:gd name="connsiteY114" fmla="*/ 5120 h 9919"/>
                  <a:gd name="connsiteX115" fmla="*/ 4677 w 10000"/>
                  <a:gd name="connsiteY115" fmla="*/ 5120 h 9919"/>
                  <a:gd name="connsiteX116" fmla="*/ 4677 w 10000"/>
                  <a:gd name="connsiteY116" fmla="*/ 5120 h 9919"/>
                  <a:gd name="connsiteX117" fmla="*/ 4677 w 10000"/>
                  <a:gd name="connsiteY117" fmla="*/ 5120 h 9919"/>
                  <a:gd name="connsiteX0" fmla="*/ 4677 w 10000"/>
                  <a:gd name="connsiteY0" fmla="*/ 5082 h 9920"/>
                  <a:gd name="connsiteX1" fmla="*/ 4677 w 10000"/>
                  <a:gd name="connsiteY1" fmla="*/ 4960 h 9920"/>
                  <a:gd name="connsiteX2" fmla="*/ 5000 w 10000"/>
                  <a:gd name="connsiteY2" fmla="*/ 4759 h 9920"/>
                  <a:gd name="connsiteX3" fmla="*/ 5081 w 10000"/>
                  <a:gd name="connsiteY3" fmla="*/ 4638 h 9920"/>
                  <a:gd name="connsiteX4" fmla="*/ 5565 w 10000"/>
                  <a:gd name="connsiteY4" fmla="*/ 4395 h 9920"/>
                  <a:gd name="connsiteX5" fmla="*/ 6613 w 10000"/>
                  <a:gd name="connsiteY5" fmla="*/ 4074 h 9920"/>
                  <a:gd name="connsiteX6" fmla="*/ 6935 w 10000"/>
                  <a:gd name="connsiteY6" fmla="*/ 3992 h 9920"/>
                  <a:gd name="connsiteX7" fmla="*/ 7419 w 10000"/>
                  <a:gd name="connsiteY7" fmla="*/ 4317 h 9920"/>
                  <a:gd name="connsiteX8" fmla="*/ 7823 w 10000"/>
                  <a:gd name="connsiteY8" fmla="*/ 4235 h 9920"/>
                  <a:gd name="connsiteX9" fmla="*/ 8710 w 10000"/>
                  <a:gd name="connsiteY9" fmla="*/ 3992 h 9920"/>
                  <a:gd name="connsiteX10" fmla="*/ 8710 w 10000"/>
                  <a:gd name="connsiteY10" fmla="*/ 3871 h 9920"/>
                  <a:gd name="connsiteX11" fmla="*/ 8871 w 10000"/>
                  <a:gd name="connsiteY11" fmla="*/ 3548 h 9920"/>
                  <a:gd name="connsiteX12" fmla="*/ 9032 w 10000"/>
                  <a:gd name="connsiteY12" fmla="*/ 3267 h 9920"/>
                  <a:gd name="connsiteX13" fmla="*/ 9274 w 10000"/>
                  <a:gd name="connsiteY13" fmla="*/ 3306 h 9920"/>
                  <a:gd name="connsiteX14" fmla="*/ 9677 w 10000"/>
                  <a:gd name="connsiteY14" fmla="*/ 3267 h 9920"/>
                  <a:gd name="connsiteX15" fmla="*/ 9355 w 10000"/>
                  <a:gd name="connsiteY15" fmla="*/ 2582 h 9920"/>
                  <a:gd name="connsiteX16" fmla="*/ 10000 w 10000"/>
                  <a:gd name="connsiteY16" fmla="*/ 2137 h 9920"/>
                  <a:gd name="connsiteX17" fmla="*/ 9274 w 10000"/>
                  <a:gd name="connsiteY17" fmla="*/ 1934 h 9920"/>
                  <a:gd name="connsiteX18" fmla="*/ 7419 w 10000"/>
                  <a:gd name="connsiteY18" fmla="*/ 2257 h 9920"/>
                  <a:gd name="connsiteX19" fmla="*/ 6935 w 10000"/>
                  <a:gd name="connsiteY19" fmla="*/ 2137 h 9920"/>
                  <a:gd name="connsiteX20" fmla="*/ 7581 w 10000"/>
                  <a:gd name="connsiteY20" fmla="*/ 1774 h 9920"/>
                  <a:gd name="connsiteX21" fmla="*/ 6210 w 10000"/>
                  <a:gd name="connsiteY21" fmla="*/ 1169 h 9920"/>
                  <a:gd name="connsiteX22" fmla="*/ 7177 w 10000"/>
                  <a:gd name="connsiteY22" fmla="*/ 808 h 9920"/>
                  <a:gd name="connsiteX23" fmla="*/ 7581 w 10000"/>
                  <a:gd name="connsiteY23" fmla="*/ 604 h 9920"/>
                  <a:gd name="connsiteX24" fmla="*/ 8306 w 10000"/>
                  <a:gd name="connsiteY24" fmla="*/ 322 h 9920"/>
                  <a:gd name="connsiteX25" fmla="*/ 6694 w 10000"/>
                  <a:gd name="connsiteY25" fmla="*/ 0 h 9920"/>
                  <a:gd name="connsiteX26" fmla="*/ 6290 w 10000"/>
                  <a:gd name="connsiteY26" fmla="*/ 202 h 9920"/>
                  <a:gd name="connsiteX27" fmla="*/ 5161 w 10000"/>
                  <a:gd name="connsiteY27" fmla="*/ 161 h 9920"/>
                  <a:gd name="connsiteX28" fmla="*/ 2258 w 10000"/>
                  <a:gd name="connsiteY28" fmla="*/ 1330 h 9920"/>
                  <a:gd name="connsiteX29" fmla="*/ 1613 w 10000"/>
                  <a:gd name="connsiteY29" fmla="*/ 1896 h 9920"/>
                  <a:gd name="connsiteX30" fmla="*/ 1048 w 10000"/>
                  <a:gd name="connsiteY30" fmla="*/ 2420 h 9920"/>
                  <a:gd name="connsiteX31" fmla="*/ 1855 w 10000"/>
                  <a:gd name="connsiteY31" fmla="*/ 2502 h 9920"/>
                  <a:gd name="connsiteX32" fmla="*/ 2258 w 10000"/>
                  <a:gd name="connsiteY32" fmla="*/ 2702 h 9920"/>
                  <a:gd name="connsiteX33" fmla="*/ 1694 w 10000"/>
                  <a:gd name="connsiteY33" fmla="*/ 2824 h 9920"/>
                  <a:gd name="connsiteX34" fmla="*/ 968 w 10000"/>
                  <a:gd name="connsiteY34" fmla="*/ 2863 h 9920"/>
                  <a:gd name="connsiteX35" fmla="*/ 806 w 10000"/>
                  <a:gd name="connsiteY35" fmla="*/ 3267 h 9920"/>
                  <a:gd name="connsiteX36" fmla="*/ 0 w 10000"/>
                  <a:gd name="connsiteY36" fmla="*/ 3789 h 9920"/>
                  <a:gd name="connsiteX37" fmla="*/ 0 w 10000"/>
                  <a:gd name="connsiteY37" fmla="*/ 3871 h 9920"/>
                  <a:gd name="connsiteX38" fmla="*/ 0 w 10000"/>
                  <a:gd name="connsiteY38" fmla="*/ 3871 h 9920"/>
                  <a:gd name="connsiteX39" fmla="*/ 0 w 10000"/>
                  <a:gd name="connsiteY39" fmla="*/ 3871 h 9920"/>
                  <a:gd name="connsiteX40" fmla="*/ 0 w 10000"/>
                  <a:gd name="connsiteY40" fmla="*/ 3871 h 9920"/>
                  <a:gd name="connsiteX41" fmla="*/ 242 w 10000"/>
                  <a:gd name="connsiteY41" fmla="*/ 3871 h 9920"/>
                  <a:gd name="connsiteX42" fmla="*/ 1129 w 10000"/>
                  <a:gd name="connsiteY42" fmla="*/ 4235 h 9920"/>
                  <a:gd name="connsiteX43" fmla="*/ 968 w 10000"/>
                  <a:gd name="connsiteY43" fmla="*/ 4395 h 9920"/>
                  <a:gd name="connsiteX44" fmla="*/ 968 w 10000"/>
                  <a:gd name="connsiteY44" fmla="*/ 4516 h 9920"/>
                  <a:gd name="connsiteX45" fmla="*/ 565 w 10000"/>
                  <a:gd name="connsiteY45" fmla="*/ 4921 h 9920"/>
                  <a:gd name="connsiteX46" fmla="*/ 806 w 10000"/>
                  <a:gd name="connsiteY46" fmla="*/ 5040 h 9920"/>
                  <a:gd name="connsiteX47" fmla="*/ 887 w 10000"/>
                  <a:gd name="connsiteY47" fmla="*/ 5161 h 9920"/>
                  <a:gd name="connsiteX48" fmla="*/ 1210 w 10000"/>
                  <a:gd name="connsiteY48" fmla="*/ 5243 h 9920"/>
                  <a:gd name="connsiteX49" fmla="*/ 1613 w 10000"/>
                  <a:gd name="connsiteY49" fmla="*/ 5243 h 9920"/>
                  <a:gd name="connsiteX50" fmla="*/ 2097 w 10000"/>
                  <a:gd name="connsiteY50" fmla="*/ 5443 h 9920"/>
                  <a:gd name="connsiteX51" fmla="*/ 2258 w 10000"/>
                  <a:gd name="connsiteY51" fmla="*/ 5565 h 9920"/>
                  <a:gd name="connsiteX52" fmla="*/ 2177 w 10000"/>
                  <a:gd name="connsiteY52" fmla="*/ 5727 h 9920"/>
                  <a:gd name="connsiteX53" fmla="*/ 2177 w 10000"/>
                  <a:gd name="connsiteY53" fmla="*/ 5849 h 9920"/>
                  <a:gd name="connsiteX54" fmla="*/ 1935 w 10000"/>
                  <a:gd name="connsiteY54" fmla="*/ 5849 h 9920"/>
                  <a:gd name="connsiteX55" fmla="*/ 1774 w 10000"/>
                  <a:gd name="connsiteY55" fmla="*/ 5969 h 9920"/>
                  <a:gd name="connsiteX56" fmla="*/ 1290 w 10000"/>
                  <a:gd name="connsiteY56" fmla="*/ 6210 h 9920"/>
                  <a:gd name="connsiteX57" fmla="*/ 1532 w 10000"/>
                  <a:gd name="connsiteY57" fmla="*/ 6371 h 9920"/>
                  <a:gd name="connsiteX58" fmla="*/ 1290 w 10000"/>
                  <a:gd name="connsiteY58" fmla="*/ 6453 h 9920"/>
                  <a:gd name="connsiteX59" fmla="*/ 1613 w 10000"/>
                  <a:gd name="connsiteY59" fmla="*/ 6614 h 9920"/>
                  <a:gd name="connsiteX60" fmla="*/ 1694 w 10000"/>
                  <a:gd name="connsiteY60" fmla="*/ 6855 h 9920"/>
                  <a:gd name="connsiteX61" fmla="*/ 2016 w 10000"/>
                  <a:gd name="connsiteY61" fmla="*/ 7096 h 9920"/>
                  <a:gd name="connsiteX62" fmla="*/ 2177 w 10000"/>
                  <a:gd name="connsiteY62" fmla="*/ 7177 h 9920"/>
                  <a:gd name="connsiteX63" fmla="*/ 1694 w 10000"/>
                  <a:gd name="connsiteY63" fmla="*/ 7581 h 9920"/>
                  <a:gd name="connsiteX64" fmla="*/ 1371 w 10000"/>
                  <a:gd name="connsiteY64" fmla="*/ 7543 h 9920"/>
                  <a:gd name="connsiteX65" fmla="*/ 1290 w 10000"/>
                  <a:gd name="connsiteY65" fmla="*/ 7663 h 9920"/>
                  <a:gd name="connsiteX66" fmla="*/ 887 w 10000"/>
                  <a:gd name="connsiteY66" fmla="*/ 7864 h 9920"/>
                  <a:gd name="connsiteX67" fmla="*/ 1129 w 10000"/>
                  <a:gd name="connsiteY67" fmla="*/ 8025 h 9920"/>
                  <a:gd name="connsiteX68" fmla="*/ 887 w 10000"/>
                  <a:gd name="connsiteY68" fmla="*/ 8105 h 9920"/>
                  <a:gd name="connsiteX69" fmla="*/ 565 w 10000"/>
                  <a:gd name="connsiteY69" fmla="*/ 8388 h 9920"/>
                  <a:gd name="connsiteX70" fmla="*/ 1048 w 10000"/>
                  <a:gd name="connsiteY70" fmla="*/ 8872 h 9920"/>
                  <a:gd name="connsiteX71" fmla="*/ 1452 w 10000"/>
                  <a:gd name="connsiteY71" fmla="*/ 9032 h 9920"/>
                  <a:gd name="connsiteX72" fmla="*/ 1452 w 10000"/>
                  <a:gd name="connsiteY72" fmla="*/ 9113 h 9920"/>
                  <a:gd name="connsiteX73" fmla="*/ 1613 w 10000"/>
                  <a:gd name="connsiteY73" fmla="*/ 9316 h 9920"/>
                  <a:gd name="connsiteX74" fmla="*/ 1613 w 10000"/>
                  <a:gd name="connsiteY74" fmla="*/ 9316 h 9920"/>
                  <a:gd name="connsiteX75" fmla="*/ 1774 w 10000"/>
                  <a:gd name="connsiteY75" fmla="*/ 9316 h 9920"/>
                  <a:gd name="connsiteX76" fmla="*/ 1774 w 10000"/>
                  <a:gd name="connsiteY76" fmla="*/ 9316 h 9920"/>
                  <a:gd name="connsiteX77" fmla="*/ 2177 w 10000"/>
                  <a:gd name="connsiteY77" fmla="*/ 9113 h 9920"/>
                  <a:gd name="connsiteX78" fmla="*/ 3145 w 10000"/>
                  <a:gd name="connsiteY78" fmla="*/ 9518 h 9920"/>
                  <a:gd name="connsiteX79" fmla="*/ 3065 w 10000"/>
                  <a:gd name="connsiteY79" fmla="*/ 9639 h 9920"/>
                  <a:gd name="connsiteX80" fmla="*/ 3306 w 10000"/>
                  <a:gd name="connsiteY80" fmla="*/ 9840 h 9920"/>
                  <a:gd name="connsiteX81" fmla="*/ 3629 w 10000"/>
                  <a:gd name="connsiteY81" fmla="*/ 9718 h 9920"/>
                  <a:gd name="connsiteX82" fmla="*/ 3871 w 10000"/>
                  <a:gd name="connsiteY82" fmla="*/ 9759 h 9920"/>
                  <a:gd name="connsiteX83" fmla="*/ 4113 w 10000"/>
                  <a:gd name="connsiteY83" fmla="*/ 9759 h 9920"/>
                  <a:gd name="connsiteX84" fmla="*/ 4435 w 10000"/>
                  <a:gd name="connsiteY84" fmla="*/ 9920 h 9920"/>
                  <a:gd name="connsiteX85" fmla="*/ 4435 w 10000"/>
                  <a:gd name="connsiteY85" fmla="*/ 9920 h 9920"/>
                  <a:gd name="connsiteX86" fmla="*/ 4435 w 10000"/>
                  <a:gd name="connsiteY86" fmla="*/ 9920 h 9920"/>
                  <a:gd name="connsiteX87" fmla="*/ 4435 w 10000"/>
                  <a:gd name="connsiteY87" fmla="*/ 9920 h 9920"/>
                  <a:gd name="connsiteX88" fmla="*/ 4435 w 10000"/>
                  <a:gd name="connsiteY88" fmla="*/ 9920 h 9920"/>
                  <a:gd name="connsiteX89" fmla="*/ 5242 w 10000"/>
                  <a:gd name="connsiteY89" fmla="*/ 9597 h 9920"/>
                  <a:gd name="connsiteX90" fmla="*/ 5000 w 10000"/>
                  <a:gd name="connsiteY90" fmla="*/ 9316 h 9920"/>
                  <a:gd name="connsiteX91" fmla="*/ 6290 w 10000"/>
                  <a:gd name="connsiteY91" fmla="*/ 8912 h 9920"/>
                  <a:gd name="connsiteX92" fmla="*/ 6371 w 10000"/>
                  <a:gd name="connsiteY92" fmla="*/ 9195 h 9920"/>
                  <a:gd name="connsiteX93" fmla="*/ 6855 w 10000"/>
                  <a:gd name="connsiteY93" fmla="*/ 8629 h 9920"/>
                  <a:gd name="connsiteX94" fmla="*/ 7339 w 10000"/>
                  <a:gd name="connsiteY94" fmla="*/ 8185 h 9920"/>
                  <a:gd name="connsiteX95" fmla="*/ 6613 w 10000"/>
                  <a:gd name="connsiteY95" fmla="*/ 8388 h 9920"/>
                  <a:gd name="connsiteX96" fmla="*/ 6048 w 10000"/>
                  <a:gd name="connsiteY96" fmla="*/ 7338 h 9920"/>
                  <a:gd name="connsiteX97" fmla="*/ 6210 w 10000"/>
                  <a:gd name="connsiteY97" fmla="*/ 6653 h 9920"/>
                  <a:gd name="connsiteX98" fmla="*/ 6532 w 10000"/>
                  <a:gd name="connsiteY98" fmla="*/ 6412 h 9920"/>
                  <a:gd name="connsiteX99" fmla="*/ 7177 w 10000"/>
                  <a:gd name="connsiteY99" fmla="*/ 6776 h 9920"/>
                  <a:gd name="connsiteX100" fmla="*/ 7661 w 10000"/>
                  <a:gd name="connsiteY100" fmla="*/ 6814 h 9920"/>
                  <a:gd name="connsiteX101" fmla="*/ 7419 w 10000"/>
                  <a:gd name="connsiteY101" fmla="*/ 6130 h 9920"/>
                  <a:gd name="connsiteX102" fmla="*/ 7419 w 10000"/>
                  <a:gd name="connsiteY102" fmla="*/ 5929 h 9920"/>
                  <a:gd name="connsiteX103" fmla="*/ 7177 w 10000"/>
                  <a:gd name="connsiteY103" fmla="*/ 6010 h 9920"/>
                  <a:gd name="connsiteX104" fmla="*/ 7016 w 10000"/>
                  <a:gd name="connsiteY104" fmla="*/ 5929 h 9920"/>
                  <a:gd name="connsiteX105" fmla="*/ 6855 w 10000"/>
                  <a:gd name="connsiteY105" fmla="*/ 5969 h 9920"/>
                  <a:gd name="connsiteX106" fmla="*/ 6532 w 10000"/>
                  <a:gd name="connsiteY106" fmla="*/ 5686 h 9920"/>
                  <a:gd name="connsiteX107" fmla="*/ 5968 w 10000"/>
                  <a:gd name="connsiteY107" fmla="*/ 5524 h 9920"/>
                  <a:gd name="connsiteX108" fmla="*/ 5968 w 10000"/>
                  <a:gd name="connsiteY108" fmla="*/ 5524 h 9920"/>
                  <a:gd name="connsiteX109" fmla="*/ 5484 w 10000"/>
                  <a:gd name="connsiteY109" fmla="*/ 5322 h 9920"/>
                  <a:gd name="connsiteX110" fmla="*/ 5484 w 10000"/>
                  <a:gd name="connsiteY110" fmla="*/ 5322 h 9920"/>
                  <a:gd name="connsiteX111" fmla="*/ 5161 w 10000"/>
                  <a:gd name="connsiteY111" fmla="*/ 5243 h 9920"/>
                  <a:gd name="connsiteX112" fmla="*/ 5081 w 10000"/>
                  <a:gd name="connsiteY112" fmla="*/ 5082 h 9920"/>
                  <a:gd name="connsiteX113" fmla="*/ 4677 w 10000"/>
                  <a:gd name="connsiteY113" fmla="*/ 5082 h 9920"/>
                  <a:gd name="connsiteX114" fmla="*/ 4677 w 10000"/>
                  <a:gd name="connsiteY114" fmla="*/ 5082 h 9920"/>
                  <a:gd name="connsiteX115" fmla="*/ 4677 w 10000"/>
                  <a:gd name="connsiteY115" fmla="*/ 5082 h 9920"/>
                  <a:gd name="connsiteX116" fmla="*/ 4677 w 10000"/>
                  <a:gd name="connsiteY116" fmla="*/ 5082 h 99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</a:cxnLst>
                <a:rect l="l" t="t" r="r" b="b"/>
                <a:pathLst>
                  <a:path w="10000" h="9920">
                    <a:moveTo>
                      <a:pt x="4677" y="5082"/>
                    </a:moveTo>
                    <a:lnTo>
                      <a:pt x="4677" y="4960"/>
                    </a:lnTo>
                    <a:cubicBezTo>
                      <a:pt x="4677" y="4759"/>
                      <a:pt x="4758" y="4839"/>
                      <a:pt x="5000" y="4759"/>
                    </a:cubicBezTo>
                    <a:cubicBezTo>
                      <a:pt x="5081" y="4718"/>
                      <a:pt x="5000" y="4678"/>
                      <a:pt x="5081" y="4638"/>
                    </a:cubicBezTo>
                    <a:cubicBezTo>
                      <a:pt x="5242" y="4557"/>
                      <a:pt x="5403" y="4516"/>
                      <a:pt x="5565" y="4395"/>
                    </a:cubicBezTo>
                    <a:cubicBezTo>
                      <a:pt x="5806" y="4235"/>
                      <a:pt x="6129" y="4155"/>
                      <a:pt x="6613" y="4074"/>
                    </a:cubicBezTo>
                    <a:cubicBezTo>
                      <a:pt x="6774" y="4074"/>
                      <a:pt x="6774" y="3992"/>
                      <a:pt x="6935" y="3992"/>
                    </a:cubicBezTo>
                    <a:cubicBezTo>
                      <a:pt x="7177" y="3992"/>
                      <a:pt x="7016" y="4317"/>
                      <a:pt x="7419" y="4317"/>
                    </a:cubicBezTo>
                    <a:cubicBezTo>
                      <a:pt x="7581" y="4317"/>
                      <a:pt x="7742" y="4235"/>
                      <a:pt x="7823" y="4235"/>
                    </a:cubicBezTo>
                    <a:cubicBezTo>
                      <a:pt x="8065" y="4155"/>
                      <a:pt x="8710" y="4235"/>
                      <a:pt x="8710" y="3992"/>
                    </a:cubicBezTo>
                    <a:lnTo>
                      <a:pt x="8710" y="3871"/>
                    </a:lnTo>
                    <a:cubicBezTo>
                      <a:pt x="8710" y="3750"/>
                      <a:pt x="8871" y="3628"/>
                      <a:pt x="8871" y="3548"/>
                    </a:cubicBezTo>
                    <a:cubicBezTo>
                      <a:pt x="9032" y="3428"/>
                      <a:pt x="8952" y="3347"/>
                      <a:pt x="9032" y="3267"/>
                    </a:cubicBezTo>
                    <a:cubicBezTo>
                      <a:pt x="9113" y="3306"/>
                      <a:pt x="9194" y="3306"/>
                      <a:pt x="9274" y="3306"/>
                    </a:cubicBezTo>
                    <a:cubicBezTo>
                      <a:pt x="9355" y="3306"/>
                      <a:pt x="9516" y="3267"/>
                      <a:pt x="9677" y="3267"/>
                    </a:cubicBezTo>
                    <a:cubicBezTo>
                      <a:pt x="9516" y="3065"/>
                      <a:pt x="9435" y="2824"/>
                      <a:pt x="9355" y="2582"/>
                    </a:cubicBezTo>
                    <a:cubicBezTo>
                      <a:pt x="9274" y="2462"/>
                      <a:pt x="10000" y="2339"/>
                      <a:pt x="10000" y="2137"/>
                    </a:cubicBezTo>
                    <a:cubicBezTo>
                      <a:pt x="10000" y="2057"/>
                      <a:pt x="9758" y="1896"/>
                      <a:pt x="9274" y="1934"/>
                    </a:cubicBezTo>
                    <a:cubicBezTo>
                      <a:pt x="8387" y="2016"/>
                      <a:pt x="7823" y="1814"/>
                      <a:pt x="7419" y="2257"/>
                    </a:cubicBezTo>
                    <a:cubicBezTo>
                      <a:pt x="7097" y="2462"/>
                      <a:pt x="6694" y="2257"/>
                      <a:pt x="6935" y="2137"/>
                    </a:cubicBezTo>
                    <a:cubicBezTo>
                      <a:pt x="7258" y="2057"/>
                      <a:pt x="7661" y="2016"/>
                      <a:pt x="7581" y="1774"/>
                    </a:cubicBezTo>
                    <a:cubicBezTo>
                      <a:pt x="7419" y="1089"/>
                      <a:pt x="6452" y="1452"/>
                      <a:pt x="6210" y="1169"/>
                    </a:cubicBezTo>
                    <a:cubicBezTo>
                      <a:pt x="6129" y="888"/>
                      <a:pt x="7419" y="1292"/>
                      <a:pt x="7177" y="808"/>
                    </a:cubicBezTo>
                    <a:cubicBezTo>
                      <a:pt x="7097" y="525"/>
                      <a:pt x="7339" y="604"/>
                      <a:pt x="7581" y="604"/>
                    </a:cubicBezTo>
                    <a:cubicBezTo>
                      <a:pt x="8387" y="645"/>
                      <a:pt x="8065" y="364"/>
                      <a:pt x="8306" y="322"/>
                    </a:cubicBezTo>
                    <a:cubicBezTo>
                      <a:pt x="8158" y="221"/>
                      <a:pt x="7030" y="20"/>
                      <a:pt x="6694" y="0"/>
                    </a:cubicBezTo>
                    <a:cubicBezTo>
                      <a:pt x="6613" y="202"/>
                      <a:pt x="6694" y="202"/>
                      <a:pt x="6290" y="202"/>
                    </a:cubicBezTo>
                    <a:cubicBezTo>
                      <a:pt x="6048" y="202"/>
                      <a:pt x="5806" y="41"/>
                      <a:pt x="5161" y="161"/>
                    </a:cubicBezTo>
                    <a:cubicBezTo>
                      <a:pt x="4194" y="645"/>
                      <a:pt x="2984" y="808"/>
                      <a:pt x="2258" y="1330"/>
                    </a:cubicBezTo>
                    <a:cubicBezTo>
                      <a:pt x="2016" y="1452"/>
                      <a:pt x="1855" y="1735"/>
                      <a:pt x="1613" y="1896"/>
                    </a:cubicBezTo>
                    <a:cubicBezTo>
                      <a:pt x="1210" y="2177"/>
                      <a:pt x="887" y="2339"/>
                      <a:pt x="1048" y="2420"/>
                    </a:cubicBezTo>
                    <a:cubicBezTo>
                      <a:pt x="1452" y="2540"/>
                      <a:pt x="1452" y="2502"/>
                      <a:pt x="1855" y="2502"/>
                    </a:cubicBezTo>
                    <a:cubicBezTo>
                      <a:pt x="2177" y="2420"/>
                      <a:pt x="2258" y="2702"/>
                      <a:pt x="2258" y="2702"/>
                    </a:cubicBezTo>
                    <a:cubicBezTo>
                      <a:pt x="2097" y="2743"/>
                      <a:pt x="2258" y="2904"/>
                      <a:pt x="1694" y="2824"/>
                    </a:cubicBezTo>
                    <a:cubicBezTo>
                      <a:pt x="1452" y="2985"/>
                      <a:pt x="1210" y="2944"/>
                      <a:pt x="968" y="2863"/>
                    </a:cubicBezTo>
                    <a:cubicBezTo>
                      <a:pt x="726" y="2783"/>
                      <a:pt x="968" y="3065"/>
                      <a:pt x="806" y="3267"/>
                    </a:cubicBezTo>
                    <a:cubicBezTo>
                      <a:pt x="726" y="3467"/>
                      <a:pt x="0" y="3508"/>
                      <a:pt x="0" y="3789"/>
                    </a:cubicBezTo>
                    <a:lnTo>
                      <a:pt x="0" y="3871"/>
                    </a:lnTo>
                    <a:lnTo>
                      <a:pt x="0" y="3871"/>
                    </a:lnTo>
                    <a:lnTo>
                      <a:pt x="0" y="3871"/>
                    </a:lnTo>
                    <a:lnTo>
                      <a:pt x="0" y="3871"/>
                    </a:lnTo>
                    <a:lnTo>
                      <a:pt x="242" y="3871"/>
                    </a:lnTo>
                    <a:cubicBezTo>
                      <a:pt x="484" y="3871"/>
                      <a:pt x="1129" y="4074"/>
                      <a:pt x="1129" y="4235"/>
                    </a:cubicBezTo>
                    <a:cubicBezTo>
                      <a:pt x="1129" y="4317"/>
                      <a:pt x="968" y="4317"/>
                      <a:pt x="968" y="4395"/>
                    </a:cubicBezTo>
                    <a:cubicBezTo>
                      <a:pt x="887" y="4437"/>
                      <a:pt x="968" y="4477"/>
                      <a:pt x="968" y="4516"/>
                    </a:cubicBezTo>
                    <a:cubicBezTo>
                      <a:pt x="887" y="4678"/>
                      <a:pt x="565" y="4759"/>
                      <a:pt x="565" y="4921"/>
                    </a:cubicBezTo>
                    <a:cubicBezTo>
                      <a:pt x="565" y="5040"/>
                      <a:pt x="645" y="5040"/>
                      <a:pt x="806" y="5040"/>
                    </a:cubicBezTo>
                    <a:cubicBezTo>
                      <a:pt x="887" y="5082"/>
                      <a:pt x="887" y="5121"/>
                      <a:pt x="887" y="5161"/>
                    </a:cubicBezTo>
                    <a:cubicBezTo>
                      <a:pt x="887" y="5202"/>
                      <a:pt x="1048" y="5243"/>
                      <a:pt x="1210" y="5243"/>
                    </a:cubicBezTo>
                    <a:lnTo>
                      <a:pt x="1613" y="5243"/>
                    </a:lnTo>
                    <a:cubicBezTo>
                      <a:pt x="2016" y="5243"/>
                      <a:pt x="1855" y="5443"/>
                      <a:pt x="2097" y="5443"/>
                    </a:cubicBezTo>
                    <a:cubicBezTo>
                      <a:pt x="2177" y="5483"/>
                      <a:pt x="2258" y="5524"/>
                      <a:pt x="2258" y="5565"/>
                    </a:cubicBezTo>
                    <a:cubicBezTo>
                      <a:pt x="2258" y="5644"/>
                      <a:pt x="2177" y="5644"/>
                      <a:pt x="2177" y="5727"/>
                    </a:cubicBezTo>
                    <a:lnTo>
                      <a:pt x="2177" y="5849"/>
                    </a:lnTo>
                    <a:cubicBezTo>
                      <a:pt x="2097" y="5887"/>
                      <a:pt x="2016" y="5849"/>
                      <a:pt x="1935" y="5849"/>
                    </a:cubicBezTo>
                    <a:cubicBezTo>
                      <a:pt x="1774" y="5849"/>
                      <a:pt x="1855" y="5929"/>
                      <a:pt x="1774" y="5969"/>
                    </a:cubicBezTo>
                    <a:cubicBezTo>
                      <a:pt x="1694" y="6090"/>
                      <a:pt x="1290" y="6090"/>
                      <a:pt x="1290" y="6210"/>
                    </a:cubicBezTo>
                    <a:cubicBezTo>
                      <a:pt x="1290" y="6292"/>
                      <a:pt x="1452" y="6292"/>
                      <a:pt x="1532" y="6371"/>
                    </a:cubicBezTo>
                    <a:cubicBezTo>
                      <a:pt x="1452" y="6371"/>
                      <a:pt x="1290" y="6412"/>
                      <a:pt x="1290" y="6453"/>
                    </a:cubicBezTo>
                    <a:cubicBezTo>
                      <a:pt x="1290" y="6573"/>
                      <a:pt x="1532" y="6533"/>
                      <a:pt x="1613" y="6614"/>
                    </a:cubicBezTo>
                    <a:cubicBezTo>
                      <a:pt x="1694" y="6653"/>
                      <a:pt x="1694" y="6814"/>
                      <a:pt x="1694" y="6855"/>
                    </a:cubicBezTo>
                    <a:cubicBezTo>
                      <a:pt x="1694" y="6937"/>
                      <a:pt x="2016" y="6975"/>
                      <a:pt x="2016" y="7096"/>
                    </a:cubicBezTo>
                    <a:cubicBezTo>
                      <a:pt x="2016" y="7096"/>
                      <a:pt x="2177" y="7136"/>
                      <a:pt x="2177" y="7177"/>
                    </a:cubicBezTo>
                    <a:cubicBezTo>
                      <a:pt x="1855" y="7256"/>
                      <a:pt x="2016" y="7581"/>
                      <a:pt x="1694" y="7581"/>
                    </a:cubicBezTo>
                    <a:cubicBezTo>
                      <a:pt x="1532" y="7581"/>
                      <a:pt x="1452" y="7543"/>
                      <a:pt x="1371" y="7543"/>
                    </a:cubicBezTo>
                    <a:cubicBezTo>
                      <a:pt x="1290" y="7543"/>
                      <a:pt x="1290" y="7622"/>
                      <a:pt x="1290" y="7663"/>
                    </a:cubicBezTo>
                    <a:cubicBezTo>
                      <a:pt x="1210" y="7742"/>
                      <a:pt x="887" y="7742"/>
                      <a:pt x="887" y="7864"/>
                    </a:cubicBezTo>
                    <a:cubicBezTo>
                      <a:pt x="887" y="7945"/>
                      <a:pt x="1129" y="7945"/>
                      <a:pt x="1129" y="8025"/>
                    </a:cubicBezTo>
                    <a:cubicBezTo>
                      <a:pt x="1129" y="8105"/>
                      <a:pt x="1048" y="8105"/>
                      <a:pt x="887" y="8105"/>
                    </a:cubicBezTo>
                    <a:cubicBezTo>
                      <a:pt x="726" y="8147"/>
                      <a:pt x="565" y="8267"/>
                      <a:pt x="565" y="8388"/>
                    </a:cubicBezTo>
                    <a:lnTo>
                      <a:pt x="1048" y="8872"/>
                    </a:lnTo>
                    <a:cubicBezTo>
                      <a:pt x="1129" y="8951"/>
                      <a:pt x="1452" y="8951"/>
                      <a:pt x="1452" y="9032"/>
                    </a:cubicBezTo>
                    <a:lnTo>
                      <a:pt x="1452" y="9113"/>
                    </a:lnTo>
                    <a:cubicBezTo>
                      <a:pt x="1452" y="9195"/>
                      <a:pt x="1613" y="9234"/>
                      <a:pt x="1613" y="9316"/>
                    </a:cubicBezTo>
                    <a:lnTo>
                      <a:pt x="1613" y="9316"/>
                    </a:lnTo>
                    <a:lnTo>
                      <a:pt x="1774" y="9316"/>
                    </a:lnTo>
                    <a:lnTo>
                      <a:pt x="1774" y="9316"/>
                    </a:lnTo>
                    <a:cubicBezTo>
                      <a:pt x="1855" y="9275"/>
                      <a:pt x="2097" y="9113"/>
                      <a:pt x="2177" y="9113"/>
                    </a:cubicBezTo>
                    <a:cubicBezTo>
                      <a:pt x="2581" y="9113"/>
                      <a:pt x="3145" y="9316"/>
                      <a:pt x="3145" y="9518"/>
                    </a:cubicBezTo>
                    <a:cubicBezTo>
                      <a:pt x="3145" y="9557"/>
                      <a:pt x="3065" y="9597"/>
                      <a:pt x="3065" y="9639"/>
                    </a:cubicBezTo>
                    <a:cubicBezTo>
                      <a:pt x="3065" y="9759"/>
                      <a:pt x="3145" y="9840"/>
                      <a:pt x="3306" y="9840"/>
                    </a:cubicBezTo>
                    <a:cubicBezTo>
                      <a:pt x="3468" y="9840"/>
                      <a:pt x="3468" y="9718"/>
                      <a:pt x="3629" y="9718"/>
                    </a:cubicBezTo>
                    <a:cubicBezTo>
                      <a:pt x="3710" y="9718"/>
                      <a:pt x="3790" y="9759"/>
                      <a:pt x="3871" y="9759"/>
                    </a:cubicBezTo>
                    <a:lnTo>
                      <a:pt x="4113" y="9759"/>
                    </a:lnTo>
                    <a:cubicBezTo>
                      <a:pt x="4274" y="9759"/>
                      <a:pt x="4274" y="9880"/>
                      <a:pt x="4435" y="9920"/>
                    </a:cubicBezTo>
                    <a:lnTo>
                      <a:pt x="4435" y="9920"/>
                    </a:lnTo>
                    <a:lnTo>
                      <a:pt x="4435" y="9920"/>
                    </a:lnTo>
                    <a:lnTo>
                      <a:pt x="4435" y="9920"/>
                    </a:lnTo>
                    <a:lnTo>
                      <a:pt x="4435" y="9920"/>
                    </a:lnTo>
                    <a:cubicBezTo>
                      <a:pt x="4677" y="9840"/>
                      <a:pt x="5000" y="9759"/>
                      <a:pt x="5242" y="9597"/>
                    </a:cubicBezTo>
                    <a:cubicBezTo>
                      <a:pt x="5242" y="9597"/>
                      <a:pt x="4839" y="9396"/>
                      <a:pt x="5000" y="9316"/>
                    </a:cubicBezTo>
                    <a:cubicBezTo>
                      <a:pt x="5161" y="9155"/>
                      <a:pt x="5806" y="9073"/>
                      <a:pt x="6290" y="8912"/>
                    </a:cubicBezTo>
                    <a:cubicBezTo>
                      <a:pt x="6452" y="8912"/>
                      <a:pt x="5968" y="9316"/>
                      <a:pt x="6371" y="9195"/>
                    </a:cubicBezTo>
                    <a:cubicBezTo>
                      <a:pt x="6532" y="8951"/>
                      <a:pt x="6935" y="8912"/>
                      <a:pt x="6855" y="8629"/>
                    </a:cubicBezTo>
                    <a:cubicBezTo>
                      <a:pt x="7097" y="8469"/>
                      <a:pt x="7258" y="8388"/>
                      <a:pt x="7339" y="8185"/>
                    </a:cubicBezTo>
                    <a:cubicBezTo>
                      <a:pt x="7339" y="8065"/>
                      <a:pt x="6774" y="8469"/>
                      <a:pt x="6613" y="8388"/>
                    </a:cubicBezTo>
                    <a:cubicBezTo>
                      <a:pt x="6371" y="8185"/>
                      <a:pt x="6290" y="7461"/>
                      <a:pt x="6048" y="7338"/>
                    </a:cubicBezTo>
                    <a:cubicBezTo>
                      <a:pt x="5645" y="7177"/>
                      <a:pt x="6048" y="6896"/>
                      <a:pt x="6210" y="6653"/>
                    </a:cubicBezTo>
                    <a:cubicBezTo>
                      <a:pt x="6774" y="6734"/>
                      <a:pt x="6371" y="6371"/>
                      <a:pt x="6532" y="6412"/>
                    </a:cubicBezTo>
                    <a:cubicBezTo>
                      <a:pt x="6774" y="6453"/>
                      <a:pt x="7097" y="6896"/>
                      <a:pt x="7177" y="6776"/>
                    </a:cubicBezTo>
                    <a:cubicBezTo>
                      <a:pt x="7419" y="6533"/>
                      <a:pt x="7500" y="6855"/>
                      <a:pt x="7661" y="6814"/>
                    </a:cubicBezTo>
                    <a:cubicBezTo>
                      <a:pt x="8065" y="6734"/>
                      <a:pt x="7177" y="6371"/>
                      <a:pt x="7419" y="6130"/>
                    </a:cubicBezTo>
                    <a:cubicBezTo>
                      <a:pt x="7500" y="6049"/>
                      <a:pt x="7500" y="5969"/>
                      <a:pt x="7419" y="5929"/>
                    </a:cubicBezTo>
                    <a:cubicBezTo>
                      <a:pt x="7339" y="5929"/>
                      <a:pt x="7339" y="6010"/>
                      <a:pt x="7177" y="6010"/>
                    </a:cubicBezTo>
                    <a:cubicBezTo>
                      <a:pt x="7097" y="6010"/>
                      <a:pt x="7016" y="5969"/>
                      <a:pt x="7016" y="5929"/>
                    </a:cubicBezTo>
                    <a:cubicBezTo>
                      <a:pt x="6935" y="5929"/>
                      <a:pt x="6935" y="5969"/>
                      <a:pt x="6855" y="5969"/>
                    </a:cubicBezTo>
                    <a:cubicBezTo>
                      <a:pt x="6694" y="5969"/>
                      <a:pt x="6774" y="5727"/>
                      <a:pt x="6532" y="5686"/>
                    </a:cubicBezTo>
                    <a:cubicBezTo>
                      <a:pt x="6210" y="5686"/>
                      <a:pt x="5968" y="5727"/>
                      <a:pt x="5968" y="5524"/>
                    </a:cubicBezTo>
                    <a:lnTo>
                      <a:pt x="5968" y="5524"/>
                    </a:lnTo>
                    <a:lnTo>
                      <a:pt x="5484" y="5322"/>
                    </a:lnTo>
                    <a:lnTo>
                      <a:pt x="5484" y="5322"/>
                    </a:lnTo>
                    <a:cubicBezTo>
                      <a:pt x="5323" y="5322"/>
                      <a:pt x="5161" y="5322"/>
                      <a:pt x="5161" y="5243"/>
                    </a:cubicBezTo>
                    <a:cubicBezTo>
                      <a:pt x="5081" y="5202"/>
                      <a:pt x="5161" y="5121"/>
                      <a:pt x="5081" y="5082"/>
                    </a:cubicBezTo>
                    <a:lnTo>
                      <a:pt x="4677" y="5082"/>
                    </a:lnTo>
                    <a:lnTo>
                      <a:pt x="4677" y="5082"/>
                    </a:lnTo>
                    <a:lnTo>
                      <a:pt x="4677" y="5082"/>
                    </a:lnTo>
                    <a:lnTo>
                      <a:pt x="4677" y="5082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55" name="Freeform 35"/>
              <p:cNvSpPr>
                <a:spLocks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7699361" y="3884972"/>
                <a:ext cx="51629" cy="56469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3" y="0"/>
                  </a:cxn>
                  <a:cxn ang="0">
                    <a:pos x="3" y="0"/>
                  </a:cxn>
                </a:cxnLst>
                <a:rect l="0" t="0" r="r" b="b"/>
                <a:pathLst>
                  <a:path w="6" h="6">
                    <a:moveTo>
                      <a:pt x="3" y="0"/>
                    </a:moveTo>
                    <a:lnTo>
                      <a:pt x="0" y="4"/>
                    </a:lnTo>
                    <a:lnTo>
                      <a:pt x="0" y="4"/>
                    </a:lnTo>
                    <a:cubicBezTo>
                      <a:pt x="0" y="4"/>
                      <a:pt x="0" y="6"/>
                      <a:pt x="0" y="6"/>
                    </a:cubicBezTo>
                    <a:lnTo>
                      <a:pt x="0" y="6"/>
                    </a:lnTo>
                    <a:lnTo>
                      <a:pt x="6" y="6"/>
                    </a:lnTo>
                    <a:lnTo>
                      <a:pt x="3" y="0"/>
                    </a:lnTo>
                    <a:lnTo>
                      <a:pt x="3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56" name="Freeform 36"/>
              <p:cNvSpPr>
                <a:spLocks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8969123" y="4380291"/>
                <a:ext cx="43562" cy="140368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0" y="8"/>
                  </a:cxn>
                  <a:cxn ang="0">
                    <a:pos x="5" y="15"/>
                  </a:cxn>
                  <a:cxn ang="0">
                    <a:pos x="5" y="15"/>
                  </a:cxn>
                  <a:cxn ang="0">
                    <a:pos x="5" y="14"/>
                  </a:cxn>
                  <a:cxn ang="0">
                    <a:pos x="5" y="14"/>
                  </a:cxn>
                  <a:cxn ang="0">
                    <a:pos x="3" y="10"/>
                  </a:cxn>
                  <a:cxn ang="0">
                    <a:pos x="3" y="6"/>
                  </a:cxn>
                  <a:cxn ang="0">
                    <a:pos x="5" y="2"/>
                  </a:cxn>
                  <a:cxn ang="0">
                    <a:pos x="5" y="2"/>
                  </a:cxn>
                  <a:cxn ang="0">
                    <a:pos x="5" y="0"/>
                  </a:cxn>
                  <a:cxn ang="0">
                    <a:pos x="5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5" h="15">
                    <a:moveTo>
                      <a:pt x="0" y="6"/>
                    </a:moveTo>
                    <a:cubicBezTo>
                      <a:pt x="0" y="7"/>
                      <a:pt x="0" y="7"/>
                      <a:pt x="0" y="8"/>
                    </a:cubicBezTo>
                    <a:cubicBezTo>
                      <a:pt x="1" y="11"/>
                      <a:pt x="1" y="15"/>
                      <a:pt x="5" y="15"/>
                    </a:cubicBezTo>
                    <a:lnTo>
                      <a:pt x="5" y="15"/>
                    </a:lnTo>
                    <a:lnTo>
                      <a:pt x="5" y="14"/>
                    </a:lnTo>
                    <a:lnTo>
                      <a:pt x="5" y="14"/>
                    </a:lnTo>
                    <a:cubicBezTo>
                      <a:pt x="5" y="13"/>
                      <a:pt x="3" y="12"/>
                      <a:pt x="3" y="10"/>
                    </a:cubicBezTo>
                    <a:cubicBezTo>
                      <a:pt x="3" y="8"/>
                      <a:pt x="3" y="8"/>
                      <a:pt x="3" y="6"/>
                    </a:cubicBezTo>
                    <a:cubicBezTo>
                      <a:pt x="3" y="5"/>
                      <a:pt x="4" y="3"/>
                      <a:pt x="5" y="2"/>
                    </a:cubicBezTo>
                    <a:lnTo>
                      <a:pt x="5" y="2"/>
                    </a:lnTo>
                    <a:lnTo>
                      <a:pt x="5" y="0"/>
                    </a:lnTo>
                    <a:lnTo>
                      <a:pt x="5" y="0"/>
                    </a:lnTo>
                    <a:cubicBezTo>
                      <a:pt x="2" y="1"/>
                      <a:pt x="0" y="2"/>
                      <a:pt x="0" y="6"/>
                    </a:cubicBez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57" name="Freeform 37"/>
              <p:cNvSpPr>
                <a:spLocks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8994937" y="4159253"/>
                <a:ext cx="51629" cy="211357"/>
              </a:xfrm>
              <a:custGeom>
                <a:avLst/>
                <a:gdLst/>
                <a:ahLst/>
                <a:cxnLst>
                  <a:cxn ang="0">
                    <a:pos x="1" y="14"/>
                  </a:cxn>
                  <a:cxn ang="0">
                    <a:pos x="1" y="9"/>
                  </a:cxn>
                  <a:cxn ang="0">
                    <a:pos x="0" y="7"/>
                  </a:cxn>
                  <a:cxn ang="0">
                    <a:pos x="0" y="6"/>
                  </a:cxn>
                  <a:cxn ang="0">
                    <a:pos x="4" y="0"/>
                  </a:cxn>
                  <a:cxn ang="0">
                    <a:pos x="6" y="2"/>
                  </a:cxn>
                  <a:cxn ang="0">
                    <a:pos x="4" y="6"/>
                  </a:cxn>
                  <a:cxn ang="0">
                    <a:pos x="5" y="11"/>
                  </a:cxn>
                  <a:cxn ang="0">
                    <a:pos x="3" y="14"/>
                  </a:cxn>
                  <a:cxn ang="0">
                    <a:pos x="4" y="19"/>
                  </a:cxn>
                  <a:cxn ang="0">
                    <a:pos x="3" y="23"/>
                  </a:cxn>
                  <a:cxn ang="0">
                    <a:pos x="2" y="19"/>
                  </a:cxn>
                  <a:cxn ang="0">
                    <a:pos x="1" y="18"/>
                  </a:cxn>
                  <a:cxn ang="0">
                    <a:pos x="1" y="14"/>
                  </a:cxn>
                  <a:cxn ang="0">
                    <a:pos x="1" y="14"/>
                  </a:cxn>
                  <a:cxn ang="0">
                    <a:pos x="1" y="14"/>
                  </a:cxn>
                </a:cxnLst>
                <a:rect l="0" t="0" r="r" b="b"/>
                <a:pathLst>
                  <a:path w="6" h="23">
                    <a:moveTo>
                      <a:pt x="1" y="14"/>
                    </a:moveTo>
                    <a:cubicBezTo>
                      <a:pt x="1" y="13"/>
                      <a:pt x="1" y="11"/>
                      <a:pt x="1" y="9"/>
                    </a:cubicBezTo>
                    <a:cubicBezTo>
                      <a:pt x="1" y="9"/>
                      <a:pt x="0" y="8"/>
                      <a:pt x="0" y="7"/>
                    </a:cubicBezTo>
                    <a:cubicBezTo>
                      <a:pt x="0" y="7"/>
                      <a:pt x="0" y="6"/>
                      <a:pt x="0" y="6"/>
                    </a:cubicBezTo>
                    <a:cubicBezTo>
                      <a:pt x="4" y="6"/>
                      <a:pt x="2" y="0"/>
                      <a:pt x="4" y="0"/>
                    </a:cubicBezTo>
                    <a:cubicBezTo>
                      <a:pt x="5" y="0"/>
                      <a:pt x="6" y="2"/>
                      <a:pt x="6" y="2"/>
                    </a:cubicBezTo>
                    <a:cubicBezTo>
                      <a:pt x="6" y="4"/>
                      <a:pt x="4" y="5"/>
                      <a:pt x="4" y="6"/>
                    </a:cubicBezTo>
                    <a:cubicBezTo>
                      <a:pt x="4" y="8"/>
                      <a:pt x="5" y="9"/>
                      <a:pt x="5" y="11"/>
                    </a:cubicBezTo>
                    <a:cubicBezTo>
                      <a:pt x="5" y="13"/>
                      <a:pt x="3" y="13"/>
                      <a:pt x="3" y="14"/>
                    </a:cubicBezTo>
                    <a:cubicBezTo>
                      <a:pt x="3" y="16"/>
                      <a:pt x="4" y="17"/>
                      <a:pt x="4" y="19"/>
                    </a:cubicBezTo>
                    <a:cubicBezTo>
                      <a:pt x="4" y="20"/>
                      <a:pt x="3" y="21"/>
                      <a:pt x="3" y="23"/>
                    </a:cubicBezTo>
                    <a:cubicBezTo>
                      <a:pt x="2" y="22"/>
                      <a:pt x="2" y="21"/>
                      <a:pt x="2" y="19"/>
                    </a:cubicBezTo>
                    <a:cubicBezTo>
                      <a:pt x="2" y="18"/>
                      <a:pt x="2" y="19"/>
                      <a:pt x="1" y="18"/>
                    </a:cubicBezTo>
                    <a:cubicBezTo>
                      <a:pt x="0" y="17"/>
                      <a:pt x="1" y="15"/>
                      <a:pt x="1" y="14"/>
                    </a:cubicBezTo>
                    <a:lnTo>
                      <a:pt x="1" y="14"/>
                    </a:lnTo>
                    <a:lnTo>
                      <a:pt x="1" y="14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58" name="Freeform 38"/>
              <p:cNvSpPr>
                <a:spLocks/>
              </p:cNvSpPr>
              <p:nvPr>
                <p:custDataLst>
                  <p:tags r:id="rId29"/>
                </p:custDataLst>
              </p:nvPr>
            </p:nvSpPr>
            <p:spPr bwMode="auto">
              <a:xfrm>
                <a:off x="9056247" y="4409333"/>
                <a:ext cx="19361" cy="35495"/>
              </a:xfrm>
              <a:custGeom>
                <a:avLst/>
                <a:gdLst/>
                <a:ahLst/>
                <a:cxnLst>
                  <a:cxn ang="0">
                    <a:pos x="2" y="1"/>
                  </a:cxn>
                  <a:cxn ang="0">
                    <a:pos x="1" y="0"/>
                  </a:cxn>
                  <a:cxn ang="0">
                    <a:pos x="0" y="3"/>
                  </a:cxn>
                  <a:cxn ang="0">
                    <a:pos x="1" y="4"/>
                  </a:cxn>
                  <a:cxn ang="0">
                    <a:pos x="2" y="1"/>
                  </a:cxn>
                  <a:cxn ang="0">
                    <a:pos x="2" y="1"/>
                  </a:cxn>
                  <a:cxn ang="0">
                    <a:pos x="2" y="1"/>
                  </a:cxn>
                </a:cxnLst>
                <a:rect l="0" t="0" r="r" b="b"/>
                <a:pathLst>
                  <a:path w="2" h="4">
                    <a:moveTo>
                      <a:pt x="2" y="1"/>
                    </a:moveTo>
                    <a:cubicBezTo>
                      <a:pt x="1" y="1"/>
                      <a:pt x="1" y="0"/>
                      <a:pt x="1" y="0"/>
                    </a:cubicBezTo>
                    <a:cubicBezTo>
                      <a:pt x="0" y="0"/>
                      <a:pt x="0" y="2"/>
                      <a:pt x="0" y="3"/>
                    </a:cubicBezTo>
                    <a:cubicBezTo>
                      <a:pt x="0" y="4"/>
                      <a:pt x="0" y="4"/>
                      <a:pt x="1" y="4"/>
                    </a:cubicBezTo>
                    <a:cubicBezTo>
                      <a:pt x="1" y="3"/>
                      <a:pt x="2" y="1"/>
                      <a:pt x="2" y="1"/>
                    </a:cubicBezTo>
                    <a:lnTo>
                      <a:pt x="2" y="1"/>
                    </a:lnTo>
                    <a:lnTo>
                      <a:pt x="2" y="1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59" name="Freeform 39"/>
              <p:cNvSpPr>
                <a:spLocks/>
              </p:cNvSpPr>
              <p:nvPr>
                <p:custDataLst>
                  <p:tags r:id="rId30"/>
                </p:custDataLst>
              </p:nvPr>
            </p:nvSpPr>
            <p:spPr bwMode="auto">
              <a:xfrm>
                <a:off x="9046567" y="3978550"/>
                <a:ext cx="29042" cy="130686"/>
              </a:xfrm>
              <a:custGeom>
                <a:avLst/>
                <a:gdLst/>
                <a:ahLst/>
                <a:cxnLst>
                  <a:cxn ang="0">
                    <a:pos x="3" y="4"/>
                  </a:cxn>
                  <a:cxn ang="0">
                    <a:pos x="3" y="10"/>
                  </a:cxn>
                  <a:cxn ang="0">
                    <a:pos x="2" y="14"/>
                  </a:cxn>
                  <a:cxn ang="0">
                    <a:pos x="0" y="7"/>
                  </a:cxn>
                  <a:cxn ang="0">
                    <a:pos x="0" y="2"/>
                  </a:cxn>
                  <a:cxn ang="0">
                    <a:pos x="3" y="4"/>
                  </a:cxn>
                  <a:cxn ang="0">
                    <a:pos x="3" y="4"/>
                  </a:cxn>
                  <a:cxn ang="0">
                    <a:pos x="3" y="4"/>
                  </a:cxn>
                </a:cxnLst>
                <a:rect l="0" t="0" r="r" b="b"/>
                <a:pathLst>
                  <a:path w="3" h="14">
                    <a:moveTo>
                      <a:pt x="3" y="4"/>
                    </a:moveTo>
                    <a:cubicBezTo>
                      <a:pt x="3" y="6"/>
                      <a:pt x="3" y="8"/>
                      <a:pt x="3" y="10"/>
                    </a:cubicBezTo>
                    <a:cubicBezTo>
                      <a:pt x="3" y="10"/>
                      <a:pt x="2" y="14"/>
                      <a:pt x="2" y="14"/>
                    </a:cubicBezTo>
                    <a:cubicBezTo>
                      <a:pt x="1" y="12"/>
                      <a:pt x="0" y="10"/>
                      <a:pt x="0" y="7"/>
                    </a:cubicBezTo>
                    <a:cubicBezTo>
                      <a:pt x="0" y="6"/>
                      <a:pt x="0" y="5"/>
                      <a:pt x="0" y="2"/>
                    </a:cubicBezTo>
                    <a:cubicBezTo>
                      <a:pt x="0" y="0"/>
                      <a:pt x="3" y="2"/>
                      <a:pt x="3" y="4"/>
                    </a:cubicBezTo>
                    <a:lnTo>
                      <a:pt x="3" y="4"/>
                    </a:lnTo>
                    <a:lnTo>
                      <a:pt x="3" y="4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60" name="Freeform 40"/>
              <p:cNvSpPr>
                <a:spLocks/>
              </p:cNvSpPr>
              <p:nvPr>
                <p:custDataLst>
                  <p:tags r:id="rId31"/>
                </p:custDataLst>
              </p:nvPr>
            </p:nvSpPr>
            <p:spPr bwMode="auto">
              <a:xfrm>
                <a:off x="9056247" y="3810755"/>
                <a:ext cx="27428" cy="66150"/>
              </a:xfrm>
              <a:custGeom>
                <a:avLst/>
                <a:gdLst/>
                <a:ahLst/>
                <a:cxnLst>
                  <a:cxn ang="0">
                    <a:pos x="1" y="6"/>
                  </a:cxn>
                  <a:cxn ang="0">
                    <a:pos x="1" y="5"/>
                  </a:cxn>
                  <a:cxn ang="0">
                    <a:pos x="1" y="5"/>
                  </a:cxn>
                  <a:cxn ang="0">
                    <a:pos x="0" y="1"/>
                  </a:cxn>
                  <a:cxn ang="0">
                    <a:pos x="1" y="0"/>
                  </a:cxn>
                  <a:cxn ang="0">
                    <a:pos x="3" y="5"/>
                  </a:cxn>
                  <a:cxn ang="0">
                    <a:pos x="2" y="7"/>
                  </a:cxn>
                  <a:cxn ang="0">
                    <a:pos x="1" y="6"/>
                  </a:cxn>
                  <a:cxn ang="0">
                    <a:pos x="1" y="6"/>
                  </a:cxn>
                  <a:cxn ang="0">
                    <a:pos x="1" y="6"/>
                  </a:cxn>
                </a:cxnLst>
                <a:rect l="0" t="0" r="r" b="b"/>
                <a:pathLst>
                  <a:path w="3" h="7">
                    <a:moveTo>
                      <a:pt x="1" y="6"/>
                    </a:moveTo>
                    <a:lnTo>
                      <a:pt x="1" y="5"/>
                    </a:lnTo>
                    <a:lnTo>
                      <a:pt x="1" y="5"/>
                    </a:lnTo>
                    <a:cubicBezTo>
                      <a:pt x="1" y="3"/>
                      <a:pt x="0" y="3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2" y="2"/>
                      <a:pt x="3" y="2"/>
                      <a:pt x="3" y="5"/>
                    </a:cubicBezTo>
                    <a:cubicBezTo>
                      <a:pt x="3" y="6"/>
                      <a:pt x="3" y="7"/>
                      <a:pt x="2" y="7"/>
                    </a:cubicBezTo>
                    <a:cubicBezTo>
                      <a:pt x="2" y="7"/>
                      <a:pt x="1" y="6"/>
                      <a:pt x="1" y="6"/>
                    </a:cubicBezTo>
                    <a:lnTo>
                      <a:pt x="1" y="6"/>
                    </a:lnTo>
                    <a:lnTo>
                      <a:pt x="1" y="6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61" name="Freeform 41"/>
              <p:cNvSpPr>
                <a:spLocks/>
              </p:cNvSpPr>
              <p:nvPr>
                <p:custDataLst>
                  <p:tags r:id="rId32"/>
                </p:custDataLst>
              </p:nvPr>
            </p:nvSpPr>
            <p:spPr bwMode="auto">
              <a:xfrm>
                <a:off x="9046567" y="3707496"/>
                <a:ext cx="20974" cy="19361"/>
              </a:xfrm>
              <a:custGeom>
                <a:avLst/>
                <a:gdLst/>
                <a:ahLst/>
                <a:cxnLst>
                  <a:cxn ang="0">
                    <a:pos x="1" y="1"/>
                  </a:cxn>
                  <a:cxn ang="0">
                    <a:pos x="0" y="0"/>
                  </a:cxn>
                  <a:cxn ang="0">
                    <a:pos x="0" y="1"/>
                  </a:cxn>
                  <a:cxn ang="0">
                    <a:pos x="0" y="2"/>
                  </a:cxn>
                  <a:cxn ang="0">
                    <a:pos x="2" y="1"/>
                  </a:cxn>
                  <a:cxn ang="0">
                    <a:pos x="1" y="1"/>
                  </a:cxn>
                  <a:cxn ang="0">
                    <a:pos x="1" y="1"/>
                  </a:cxn>
                  <a:cxn ang="0">
                    <a:pos x="1" y="1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1" y="1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2"/>
                      <a:pt x="1" y="1"/>
                      <a:pt x="2" y="1"/>
                    </a:cubicBezTo>
                    <a:cubicBezTo>
                      <a:pt x="2" y="1"/>
                      <a:pt x="1" y="1"/>
                      <a:pt x="1" y="1"/>
                    </a:cubicBez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62" name="Freeform 42"/>
              <p:cNvSpPr>
                <a:spLocks/>
              </p:cNvSpPr>
              <p:nvPr>
                <p:custDataLst>
                  <p:tags r:id="rId33"/>
                </p:custDataLst>
              </p:nvPr>
            </p:nvSpPr>
            <p:spPr bwMode="auto">
              <a:xfrm>
                <a:off x="9022365" y="3673614"/>
                <a:ext cx="24202" cy="6454"/>
              </a:xfrm>
              <a:custGeom>
                <a:avLst/>
                <a:gdLst/>
                <a:ahLst/>
                <a:cxnLst>
                  <a:cxn ang="0">
                    <a:pos x="1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3" y="1"/>
                  </a:cxn>
                  <a:cxn ang="0">
                    <a:pos x="1" y="1"/>
                  </a:cxn>
                  <a:cxn ang="0">
                    <a:pos x="1" y="1"/>
                  </a:cxn>
                  <a:cxn ang="0">
                    <a:pos x="1" y="1"/>
                  </a:cxn>
                </a:cxnLst>
                <a:rect l="0" t="0" r="r" b="b"/>
                <a:pathLst>
                  <a:path w="3" h="1">
                    <a:moveTo>
                      <a:pt x="1" y="1"/>
                    </a:moveTo>
                    <a:cubicBezTo>
                      <a:pt x="1" y="1"/>
                      <a:pt x="1" y="1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cubicBezTo>
                      <a:pt x="2" y="1"/>
                      <a:pt x="2" y="1"/>
                      <a:pt x="1" y="1"/>
                    </a:cubicBez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63" name="Freeform 43"/>
              <p:cNvSpPr>
                <a:spLocks/>
              </p:cNvSpPr>
              <p:nvPr>
                <p:custDataLst>
                  <p:tags r:id="rId34"/>
                </p:custDataLst>
              </p:nvPr>
            </p:nvSpPr>
            <p:spPr bwMode="auto">
              <a:xfrm>
                <a:off x="8994937" y="3559061"/>
                <a:ext cx="17747" cy="27428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0" y="2"/>
                  </a:cxn>
                  <a:cxn ang="0">
                    <a:pos x="1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</a:cxnLst>
                <a:rect l="0" t="0" r="r" b="b"/>
                <a:pathLst>
                  <a:path w="2" h="3">
                    <a:moveTo>
                      <a:pt x="1" y="0"/>
                    </a:moveTo>
                    <a:cubicBezTo>
                      <a:pt x="0" y="0"/>
                      <a:pt x="0" y="1"/>
                      <a:pt x="0" y="2"/>
                    </a:cubicBezTo>
                    <a:cubicBezTo>
                      <a:pt x="0" y="3"/>
                      <a:pt x="1" y="3"/>
                      <a:pt x="1" y="3"/>
                    </a:cubicBezTo>
                    <a:cubicBezTo>
                      <a:pt x="2" y="3"/>
                      <a:pt x="2" y="2"/>
                      <a:pt x="2" y="2"/>
                    </a:cubicBezTo>
                    <a:cubicBezTo>
                      <a:pt x="2" y="1"/>
                      <a:pt x="2" y="0"/>
                      <a:pt x="2" y="0"/>
                    </a:cubicBezTo>
                    <a:cubicBezTo>
                      <a:pt x="2" y="0"/>
                      <a:pt x="2" y="0"/>
                      <a:pt x="1" y="0"/>
                    </a:cubicBez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64" name="Freeform 44"/>
              <p:cNvSpPr>
                <a:spLocks/>
              </p:cNvSpPr>
              <p:nvPr>
                <p:custDataLst>
                  <p:tags r:id="rId35"/>
                </p:custDataLst>
              </p:nvPr>
            </p:nvSpPr>
            <p:spPr bwMode="auto">
              <a:xfrm>
                <a:off x="8956215" y="3455802"/>
                <a:ext cx="38722" cy="37108"/>
              </a:xfrm>
              <a:custGeom>
                <a:avLst/>
                <a:gdLst/>
                <a:ahLst/>
                <a:cxnLst>
                  <a:cxn ang="0">
                    <a:pos x="4" y="3"/>
                  </a:cxn>
                  <a:cxn ang="0">
                    <a:pos x="1" y="0"/>
                  </a:cxn>
                  <a:cxn ang="0">
                    <a:pos x="0" y="1"/>
                  </a:cxn>
                  <a:cxn ang="0">
                    <a:pos x="1" y="3"/>
                  </a:cxn>
                  <a:cxn ang="0">
                    <a:pos x="3" y="4"/>
                  </a:cxn>
                  <a:cxn ang="0">
                    <a:pos x="4" y="3"/>
                  </a:cxn>
                  <a:cxn ang="0">
                    <a:pos x="4" y="3"/>
                  </a:cxn>
                  <a:cxn ang="0">
                    <a:pos x="4" y="3"/>
                  </a:cxn>
                </a:cxnLst>
                <a:rect l="0" t="0" r="r" b="b"/>
                <a:pathLst>
                  <a:path w="4" h="4">
                    <a:moveTo>
                      <a:pt x="4" y="3"/>
                    </a:moveTo>
                    <a:cubicBezTo>
                      <a:pt x="4" y="2"/>
                      <a:pt x="2" y="0"/>
                      <a:pt x="1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1" y="1"/>
                      <a:pt x="0" y="3"/>
                      <a:pt x="1" y="3"/>
                    </a:cubicBezTo>
                    <a:cubicBezTo>
                      <a:pt x="1" y="4"/>
                      <a:pt x="2" y="4"/>
                      <a:pt x="3" y="4"/>
                    </a:cubicBezTo>
                    <a:cubicBezTo>
                      <a:pt x="4" y="4"/>
                      <a:pt x="4" y="4"/>
                      <a:pt x="4" y="3"/>
                    </a:cubicBezTo>
                    <a:lnTo>
                      <a:pt x="4" y="3"/>
                    </a:lnTo>
                    <a:lnTo>
                      <a:pt x="4" y="3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65" name="Freeform 45"/>
              <p:cNvSpPr>
                <a:spLocks/>
              </p:cNvSpPr>
              <p:nvPr>
                <p:custDataLst>
                  <p:tags r:id="rId36"/>
                </p:custDataLst>
              </p:nvPr>
            </p:nvSpPr>
            <p:spPr bwMode="auto">
              <a:xfrm>
                <a:off x="8917493" y="3294461"/>
                <a:ext cx="33881" cy="111325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3" y="1"/>
                  </a:cxn>
                  <a:cxn ang="0">
                    <a:pos x="4" y="5"/>
                  </a:cxn>
                  <a:cxn ang="0">
                    <a:pos x="4" y="10"/>
                  </a:cxn>
                  <a:cxn ang="0">
                    <a:pos x="3" y="12"/>
                  </a:cxn>
                  <a:cxn ang="0">
                    <a:pos x="0" y="9"/>
                  </a:cxn>
                  <a:cxn ang="0">
                    <a:pos x="1" y="6"/>
                  </a:cxn>
                  <a:cxn ang="0">
                    <a:pos x="0" y="2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0" y="1"/>
                  </a:cxn>
                </a:cxnLst>
                <a:rect l="0" t="0" r="r" b="b"/>
                <a:pathLst>
                  <a:path w="4" h="12">
                    <a:moveTo>
                      <a:pt x="0" y="1"/>
                    </a:moveTo>
                    <a:cubicBezTo>
                      <a:pt x="0" y="0"/>
                      <a:pt x="2" y="1"/>
                      <a:pt x="3" y="1"/>
                    </a:cubicBezTo>
                    <a:cubicBezTo>
                      <a:pt x="4" y="1"/>
                      <a:pt x="3" y="3"/>
                      <a:pt x="4" y="5"/>
                    </a:cubicBezTo>
                    <a:cubicBezTo>
                      <a:pt x="4" y="7"/>
                      <a:pt x="4" y="9"/>
                      <a:pt x="4" y="10"/>
                    </a:cubicBezTo>
                    <a:cubicBezTo>
                      <a:pt x="4" y="10"/>
                      <a:pt x="4" y="12"/>
                      <a:pt x="3" y="12"/>
                    </a:cubicBezTo>
                    <a:cubicBezTo>
                      <a:pt x="2" y="12"/>
                      <a:pt x="0" y="10"/>
                      <a:pt x="0" y="9"/>
                    </a:cubicBezTo>
                    <a:cubicBezTo>
                      <a:pt x="0" y="7"/>
                      <a:pt x="1" y="7"/>
                      <a:pt x="1" y="6"/>
                    </a:cubicBezTo>
                    <a:cubicBezTo>
                      <a:pt x="1" y="4"/>
                      <a:pt x="0" y="4"/>
                      <a:pt x="0" y="2"/>
                    </a:cubicBezTo>
                    <a:cubicBezTo>
                      <a:pt x="0" y="2"/>
                      <a:pt x="0" y="1"/>
                      <a:pt x="0" y="1"/>
                    </a:cubicBez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66" name="Freeform 46"/>
              <p:cNvSpPr>
                <a:spLocks/>
              </p:cNvSpPr>
              <p:nvPr>
                <p:custDataLst>
                  <p:tags r:id="rId37"/>
                </p:custDataLst>
              </p:nvPr>
            </p:nvSpPr>
            <p:spPr bwMode="auto">
              <a:xfrm>
                <a:off x="8917493" y="3258965"/>
                <a:ext cx="25815" cy="29042"/>
              </a:xfrm>
              <a:custGeom>
                <a:avLst/>
                <a:gdLst/>
                <a:ahLst/>
                <a:cxnLst>
                  <a:cxn ang="0">
                    <a:pos x="2" y="1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2" y="3"/>
                  </a:cxn>
                  <a:cxn ang="0">
                    <a:pos x="3" y="2"/>
                  </a:cxn>
                  <a:cxn ang="0">
                    <a:pos x="3" y="2"/>
                  </a:cxn>
                  <a:cxn ang="0">
                    <a:pos x="2" y="1"/>
                  </a:cxn>
                  <a:cxn ang="0">
                    <a:pos x="2" y="1"/>
                  </a:cxn>
                </a:cxnLst>
                <a:rect l="0" t="0" r="r" b="b"/>
                <a:pathLst>
                  <a:path w="3" h="3">
                    <a:moveTo>
                      <a:pt x="2" y="1"/>
                    </a:moveTo>
                    <a:cubicBezTo>
                      <a:pt x="0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2"/>
                      <a:pt x="1" y="3"/>
                      <a:pt x="2" y="3"/>
                    </a:cubicBezTo>
                    <a:cubicBezTo>
                      <a:pt x="3" y="3"/>
                      <a:pt x="3" y="3"/>
                      <a:pt x="3" y="2"/>
                    </a:cubicBezTo>
                    <a:lnTo>
                      <a:pt x="3" y="2"/>
                    </a:lnTo>
                    <a:lnTo>
                      <a:pt x="2" y="1"/>
                    </a:lnTo>
                    <a:lnTo>
                      <a:pt x="2" y="1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67" name="Freeform 47"/>
              <p:cNvSpPr>
                <a:spLocks/>
              </p:cNvSpPr>
              <p:nvPr>
                <p:custDataLst>
                  <p:tags r:id="rId38"/>
                </p:custDataLst>
              </p:nvPr>
            </p:nvSpPr>
            <p:spPr bwMode="auto">
              <a:xfrm>
                <a:off x="8870704" y="3315434"/>
                <a:ext cx="25815" cy="17748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1" y="0"/>
                  </a:cxn>
                  <a:cxn ang="0">
                    <a:pos x="0" y="1"/>
                  </a:cxn>
                  <a:cxn ang="0">
                    <a:pos x="2" y="2"/>
                  </a:cxn>
                  <a:cxn ang="0">
                    <a:pos x="3" y="2"/>
                  </a:cxn>
                  <a:cxn ang="0">
                    <a:pos x="3" y="0"/>
                  </a:cxn>
                  <a:cxn ang="0">
                    <a:pos x="3" y="0"/>
                  </a:cxn>
                  <a:cxn ang="0">
                    <a:pos x="3" y="0"/>
                  </a:cxn>
                </a:cxnLst>
                <a:rect l="0" t="0" r="r" b="b"/>
                <a:pathLst>
                  <a:path w="3" h="2">
                    <a:moveTo>
                      <a:pt x="3" y="0"/>
                    </a:moveTo>
                    <a:cubicBezTo>
                      <a:pt x="2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1"/>
                    </a:cubicBez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2" y="2"/>
                      <a:pt x="3" y="2"/>
                    </a:cubicBezTo>
                    <a:cubicBezTo>
                      <a:pt x="3" y="1"/>
                      <a:pt x="3" y="1"/>
                      <a:pt x="3" y="0"/>
                    </a:cubicBezTo>
                    <a:lnTo>
                      <a:pt x="3" y="0"/>
                    </a:lnTo>
                    <a:lnTo>
                      <a:pt x="3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68" name="Freeform 48"/>
              <p:cNvSpPr>
                <a:spLocks/>
              </p:cNvSpPr>
              <p:nvPr>
                <p:custDataLst>
                  <p:tags r:id="rId39"/>
                </p:custDataLst>
              </p:nvPr>
            </p:nvSpPr>
            <p:spPr bwMode="auto">
              <a:xfrm>
                <a:off x="8396358" y="2248965"/>
                <a:ext cx="41949" cy="101645"/>
              </a:xfrm>
              <a:custGeom>
                <a:avLst/>
                <a:gdLst/>
                <a:ahLst/>
                <a:cxnLst>
                  <a:cxn ang="0">
                    <a:pos x="1" y="6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0" y="1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4" y="1"/>
                  </a:cxn>
                  <a:cxn ang="0">
                    <a:pos x="4" y="1"/>
                  </a:cxn>
                  <a:cxn ang="0">
                    <a:pos x="4" y="4"/>
                  </a:cxn>
                  <a:cxn ang="0">
                    <a:pos x="5" y="11"/>
                  </a:cxn>
                  <a:cxn ang="0">
                    <a:pos x="4" y="10"/>
                  </a:cxn>
                  <a:cxn ang="0">
                    <a:pos x="1" y="6"/>
                  </a:cxn>
                  <a:cxn ang="0">
                    <a:pos x="1" y="6"/>
                  </a:cxn>
                  <a:cxn ang="0">
                    <a:pos x="1" y="6"/>
                  </a:cxn>
                </a:cxnLst>
                <a:rect l="0" t="0" r="r" b="b"/>
                <a:pathLst>
                  <a:path w="5" h="11">
                    <a:moveTo>
                      <a:pt x="1" y="6"/>
                    </a:moveTo>
                    <a:lnTo>
                      <a:pt x="1" y="2"/>
                    </a:lnTo>
                    <a:lnTo>
                      <a:pt x="1" y="2"/>
                    </a:lnTo>
                    <a:cubicBezTo>
                      <a:pt x="0" y="2"/>
                      <a:pt x="0" y="2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lnTo>
                      <a:pt x="1" y="0"/>
                    </a:lnTo>
                    <a:lnTo>
                      <a:pt x="4" y="1"/>
                    </a:lnTo>
                    <a:lnTo>
                      <a:pt x="4" y="1"/>
                    </a:lnTo>
                    <a:cubicBezTo>
                      <a:pt x="4" y="2"/>
                      <a:pt x="4" y="3"/>
                      <a:pt x="4" y="4"/>
                    </a:cubicBezTo>
                    <a:cubicBezTo>
                      <a:pt x="4" y="6"/>
                      <a:pt x="5" y="10"/>
                      <a:pt x="5" y="11"/>
                    </a:cubicBezTo>
                    <a:cubicBezTo>
                      <a:pt x="4" y="11"/>
                      <a:pt x="4" y="10"/>
                      <a:pt x="4" y="10"/>
                    </a:cubicBezTo>
                    <a:cubicBezTo>
                      <a:pt x="3" y="8"/>
                      <a:pt x="1" y="7"/>
                      <a:pt x="1" y="6"/>
                    </a:cubicBezTo>
                    <a:lnTo>
                      <a:pt x="1" y="6"/>
                    </a:lnTo>
                    <a:lnTo>
                      <a:pt x="1" y="6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69" name="Freeform 49"/>
              <p:cNvSpPr>
                <a:spLocks/>
              </p:cNvSpPr>
              <p:nvPr>
                <p:custDataLst>
                  <p:tags r:id="rId40"/>
                </p:custDataLst>
              </p:nvPr>
            </p:nvSpPr>
            <p:spPr bwMode="auto">
              <a:xfrm>
                <a:off x="8835208" y="2369971"/>
                <a:ext cx="61310" cy="38722"/>
              </a:xfrm>
              <a:custGeom>
                <a:avLst/>
                <a:gdLst/>
                <a:ahLst/>
                <a:cxnLst>
                  <a:cxn ang="0">
                    <a:pos x="6" y="1"/>
                  </a:cxn>
                  <a:cxn ang="0">
                    <a:pos x="1" y="0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5" y="3"/>
                  </a:cxn>
                  <a:cxn ang="0">
                    <a:pos x="7" y="1"/>
                  </a:cxn>
                  <a:cxn ang="0">
                    <a:pos x="6" y="1"/>
                  </a:cxn>
                  <a:cxn ang="0">
                    <a:pos x="6" y="1"/>
                  </a:cxn>
                  <a:cxn ang="0">
                    <a:pos x="6" y="1"/>
                  </a:cxn>
                </a:cxnLst>
                <a:rect l="0" t="0" r="r" b="b"/>
                <a:pathLst>
                  <a:path w="7" h="4">
                    <a:moveTo>
                      <a:pt x="6" y="1"/>
                    </a:moveTo>
                    <a:cubicBezTo>
                      <a:pt x="4" y="1"/>
                      <a:pt x="2" y="1"/>
                      <a:pt x="1" y="0"/>
                    </a:cubicBezTo>
                    <a:cubicBezTo>
                      <a:pt x="0" y="0"/>
                      <a:pt x="0" y="0"/>
                      <a:pt x="0" y="1"/>
                    </a:cubicBezTo>
                    <a:lnTo>
                      <a:pt x="0" y="1"/>
                    </a:lnTo>
                    <a:lnTo>
                      <a:pt x="0" y="3"/>
                    </a:lnTo>
                    <a:lnTo>
                      <a:pt x="0" y="3"/>
                    </a:lnTo>
                    <a:cubicBezTo>
                      <a:pt x="1" y="4"/>
                      <a:pt x="2" y="3"/>
                      <a:pt x="5" y="3"/>
                    </a:cubicBezTo>
                    <a:cubicBezTo>
                      <a:pt x="7" y="3"/>
                      <a:pt x="7" y="2"/>
                      <a:pt x="7" y="1"/>
                    </a:cubicBezTo>
                    <a:cubicBezTo>
                      <a:pt x="7" y="1"/>
                      <a:pt x="6" y="1"/>
                      <a:pt x="6" y="1"/>
                    </a:cubicBezTo>
                    <a:lnTo>
                      <a:pt x="6" y="1"/>
                    </a:lnTo>
                    <a:lnTo>
                      <a:pt x="6" y="1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70" name="Freeform 50"/>
              <p:cNvSpPr>
                <a:spLocks/>
              </p:cNvSpPr>
              <p:nvPr>
                <p:custDataLst>
                  <p:tags r:id="rId41"/>
                </p:custDataLst>
              </p:nvPr>
            </p:nvSpPr>
            <p:spPr bwMode="auto">
              <a:xfrm>
                <a:off x="8925560" y="2305434"/>
                <a:ext cx="53243" cy="27429"/>
              </a:xfrm>
              <a:custGeom>
                <a:avLst/>
                <a:gdLst/>
                <a:ahLst/>
                <a:cxnLst>
                  <a:cxn ang="0">
                    <a:pos x="2" y="3"/>
                  </a:cxn>
                  <a:cxn ang="0">
                    <a:pos x="1" y="3"/>
                  </a:cxn>
                  <a:cxn ang="0">
                    <a:pos x="1" y="3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6" y="1"/>
                  </a:cxn>
                  <a:cxn ang="0">
                    <a:pos x="4" y="2"/>
                  </a:cxn>
                  <a:cxn ang="0">
                    <a:pos x="4" y="2"/>
                  </a:cxn>
                  <a:cxn ang="0">
                    <a:pos x="2" y="3"/>
                  </a:cxn>
                  <a:cxn ang="0">
                    <a:pos x="2" y="3"/>
                  </a:cxn>
                </a:cxnLst>
                <a:rect l="0" t="0" r="r" b="b"/>
                <a:pathLst>
                  <a:path w="6" h="3">
                    <a:moveTo>
                      <a:pt x="2" y="3"/>
                    </a:moveTo>
                    <a:lnTo>
                      <a:pt x="1" y="3"/>
                    </a:lnTo>
                    <a:lnTo>
                      <a:pt x="1" y="3"/>
                    </a:lnTo>
                    <a:cubicBezTo>
                      <a:pt x="1" y="3"/>
                      <a:pt x="0" y="2"/>
                      <a:pt x="0" y="2"/>
                    </a:cubicBezTo>
                    <a:cubicBezTo>
                      <a:pt x="0" y="1"/>
                      <a:pt x="2" y="0"/>
                      <a:pt x="4" y="0"/>
                    </a:cubicBezTo>
                    <a:cubicBezTo>
                      <a:pt x="5" y="0"/>
                      <a:pt x="6" y="0"/>
                      <a:pt x="6" y="1"/>
                    </a:cubicBezTo>
                    <a:cubicBezTo>
                      <a:pt x="5" y="1"/>
                      <a:pt x="4" y="1"/>
                      <a:pt x="4" y="2"/>
                    </a:cubicBezTo>
                    <a:lnTo>
                      <a:pt x="4" y="2"/>
                    </a:lnTo>
                    <a:lnTo>
                      <a:pt x="2" y="3"/>
                    </a:lnTo>
                    <a:lnTo>
                      <a:pt x="2" y="3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71" name="Freeform 52"/>
              <p:cNvSpPr>
                <a:spLocks/>
              </p:cNvSpPr>
              <p:nvPr>
                <p:custDataLst>
                  <p:tags r:id="rId42"/>
                </p:custDataLst>
              </p:nvPr>
            </p:nvSpPr>
            <p:spPr bwMode="auto">
              <a:xfrm>
                <a:off x="7988164" y="3736537"/>
                <a:ext cx="56469" cy="45176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0" y="4"/>
                  </a:cxn>
                  <a:cxn ang="0">
                    <a:pos x="6" y="3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</a:cxnLst>
                <a:rect l="0" t="0" r="r" b="b"/>
                <a:pathLst>
                  <a:path w="6" h="5">
                    <a:moveTo>
                      <a:pt x="2" y="0"/>
                    </a:moveTo>
                    <a:cubicBezTo>
                      <a:pt x="0" y="1"/>
                      <a:pt x="0" y="1"/>
                      <a:pt x="0" y="4"/>
                    </a:cubicBezTo>
                    <a:cubicBezTo>
                      <a:pt x="3" y="5"/>
                      <a:pt x="4" y="5"/>
                      <a:pt x="6" y="3"/>
                    </a:cubicBezTo>
                    <a:cubicBezTo>
                      <a:pt x="5" y="2"/>
                      <a:pt x="3" y="2"/>
                      <a:pt x="2" y="0"/>
                    </a:cubicBezTo>
                    <a:lnTo>
                      <a:pt x="2" y="0"/>
                    </a:lnTo>
                    <a:lnTo>
                      <a:pt x="2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72" name="Freeform 53"/>
              <p:cNvSpPr>
                <a:spLocks/>
              </p:cNvSpPr>
              <p:nvPr>
                <p:custDataLst>
                  <p:tags r:id="rId43"/>
                </p:custDataLst>
              </p:nvPr>
            </p:nvSpPr>
            <p:spPr bwMode="auto">
              <a:xfrm>
                <a:off x="3906214" y="1414827"/>
                <a:ext cx="79057" cy="38722"/>
              </a:xfrm>
              <a:custGeom>
                <a:avLst/>
                <a:gdLst/>
                <a:ahLst/>
                <a:cxnLst>
                  <a:cxn ang="0">
                    <a:pos x="8" y="4"/>
                  </a:cxn>
                  <a:cxn ang="0">
                    <a:pos x="8" y="1"/>
                  </a:cxn>
                  <a:cxn ang="0">
                    <a:pos x="7" y="0"/>
                  </a:cxn>
                  <a:cxn ang="0">
                    <a:pos x="7" y="0"/>
                  </a:cxn>
                  <a:cxn ang="0">
                    <a:pos x="3" y="0"/>
                  </a:cxn>
                  <a:cxn ang="0">
                    <a:pos x="3" y="0"/>
                  </a:cxn>
                  <a:cxn ang="0">
                    <a:pos x="1" y="0"/>
                  </a:cxn>
                  <a:cxn ang="0">
                    <a:pos x="1" y="1"/>
                  </a:cxn>
                  <a:cxn ang="0">
                    <a:pos x="5" y="3"/>
                  </a:cxn>
                  <a:cxn ang="0">
                    <a:pos x="6" y="3"/>
                  </a:cxn>
                  <a:cxn ang="0">
                    <a:pos x="8" y="4"/>
                  </a:cxn>
                  <a:cxn ang="0">
                    <a:pos x="8" y="4"/>
                  </a:cxn>
                  <a:cxn ang="0">
                    <a:pos x="8" y="4"/>
                  </a:cxn>
                </a:cxnLst>
                <a:rect l="0" t="0" r="r" b="b"/>
                <a:pathLst>
                  <a:path w="9" h="4">
                    <a:moveTo>
                      <a:pt x="8" y="4"/>
                    </a:moveTo>
                    <a:cubicBezTo>
                      <a:pt x="9" y="4"/>
                      <a:pt x="8" y="1"/>
                      <a:pt x="8" y="1"/>
                    </a:cubicBezTo>
                    <a:cubicBezTo>
                      <a:pt x="8" y="1"/>
                      <a:pt x="7" y="0"/>
                      <a:pt x="7" y="0"/>
                    </a:cubicBezTo>
                    <a:lnTo>
                      <a:pt x="7" y="0"/>
                    </a:lnTo>
                    <a:lnTo>
                      <a:pt x="3" y="0"/>
                    </a:lnTo>
                    <a:lnTo>
                      <a:pt x="3" y="0"/>
                    </a:lnTo>
                    <a:cubicBezTo>
                      <a:pt x="2" y="0"/>
                      <a:pt x="1" y="0"/>
                      <a:pt x="1" y="0"/>
                    </a:cubicBezTo>
                    <a:cubicBezTo>
                      <a:pt x="0" y="0"/>
                      <a:pt x="1" y="0"/>
                      <a:pt x="1" y="1"/>
                    </a:cubicBezTo>
                    <a:cubicBezTo>
                      <a:pt x="1" y="4"/>
                      <a:pt x="3" y="3"/>
                      <a:pt x="5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4"/>
                      <a:pt x="7" y="4"/>
                      <a:pt x="8" y="4"/>
                    </a:cubicBezTo>
                    <a:lnTo>
                      <a:pt x="8" y="4"/>
                    </a:lnTo>
                    <a:lnTo>
                      <a:pt x="8" y="4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73" name="Freeform 54"/>
              <p:cNvSpPr>
                <a:spLocks/>
              </p:cNvSpPr>
              <p:nvPr>
                <p:custDataLst>
                  <p:tags r:id="rId44"/>
                </p:custDataLst>
              </p:nvPr>
            </p:nvSpPr>
            <p:spPr bwMode="auto">
              <a:xfrm>
                <a:off x="3914280" y="1445482"/>
                <a:ext cx="112939" cy="62923"/>
              </a:xfrm>
              <a:custGeom>
                <a:avLst/>
                <a:gdLst/>
                <a:ahLst/>
                <a:cxnLst>
                  <a:cxn ang="0">
                    <a:pos x="7" y="4"/>
                  </a:cxn>
                  <a:cxn ang="0">
                    <a:pos x="4" y="2"/>
                  </a:cxn>
                  <a:cxn ang="0">
                    <a:pos x="2" y="3"/>
                  </a:cxn>
                  <a:cxn ang="0">
                    <a:pos x="1" y="3"/>
                  </a:cxn>
                  <a:cxn ang="0">
                    <a:pos x="0" y="5"/>
                  </a:cxn>
                  <a:cxn ang="0">
                    <a:pos x="2" y="7"/>
                  </a:cxn>
                  <a:cxn ang="0">
                    <a:pos x="4" y="5"/>
                  </a:cxn>
                  <a:cxn ang="0">
                    <a:pos x="6" y="6"/>
                  </a:cxn>
                  <a:cxn ang="0">
                    <a:pos x="8" y="5"/>
                  </a:cxn>
                  <a:cxn ang="0">
                    <a:pos x="10" y="5"/>
                  </a:cxn>
                  <a:cxn ang="0">
                    <a:pos x="13" y="3"/>
                  </a:cxn>
                  <a:cxn ang="0">
                    <a:pos x="13" y="3"/>
                  </a:cxn>
                  <a:cxn ang="0">
                    <a:pos x="13" y="3"/>
                  </a:cxn>
                  <a:cxn ang="0">
                    <a:pos x="13" y="3"/>
                  </a:cxn>
                  <a:cxn ang="0">
                    <a:pos x="12" y="2"/>
                  </a:cxn>
                  <a:cxn ang="0">
                    <a:pos x="12" y="0"/>
                  </a:cxn>
                  <a:cxn ang="0">
                    <a:pos x="11" y="0"/>
                  </a:cxn>
                  <a:cxn ang="0">
                    <a:pos x="7" y="4"/>
                  </a:cxn>
                  <a:cxn ang="0">
                    <a:pos x="7" y="4"/>
                  </a:cxn>
                  <a:cxn ang="0">
                    <a:pos x="7" y="4"/>
                  </a:cxn>
                </a:cxnLst>
                <a:rect l="0" t="0" r="r" b="b"/>
                <a:pathLst>
                  <a:path w="13" h="7">
                    <a:moveTo>
                      <a:pt x="7" y="4"/>
                    </a:moveTo>
                    <a:cubicBezTo>
                      <a:pt x="6" y="4"/>
                      <a:pt x="5" y="2"/>
                      <a:pt x="4" y="2"/>
                    </a:cubicBezTo>
                    <a:cubicBezTo>
                      <a:pt x="4" y="2"/>
                      <a:pt x="3" y="3"/>
                      <a:pt x="2" y="3"/>
                    </a:cubicBezTo>
                    <a:cubicBezTo>
                      <a:pt x="2" y="3"/>
                      <a:pt x="1" y="3"/>
                      <a:pt x="1" y="3"/>
                    </a:cubicBezTo>
                    <a:cubicBezTo>
                      <a:pt x="0" y="3"/>
                      <a:pt x="0" y="4"/>
                      <a:pt x="0" y="5"/>
                    </a:cubicBezTo>
                    <a:cubicBezTo>
                      <a:pt x="0" y="7"/>
                      <a:pt x="0" y="7"/>
                      <a:pt x="2" y="7"/>
                    </a:cubicBezTo>
                    <a:cubicBezTo>
                      <a:pt x="3" y="7"/>
                      <a:pt x="4" y="5"/>
                      <a:pt x="4" y="5"/>
                    </a:cubicBezTo>
                    <a:cubicBezTo>
                      <a:pt x="5" y="5"/>
                      <a:pt x="5" y="6"/>
                      <a:pt x="6" y="6"/>
                    </a:cubicBezTo>
                    <a:cubicBezTo>
                      <a:pt x="7" y="6"/>
                      <a:pt x="7" y="5"/>
                      <a:pt x="8" y="5"/>
                    </a:cubicBezTo>
                    <a:cubicBezTo>
                      <a:pt x="9" y="5"/>
                      <a:pt x="10" y="5"/>
                      <a:pt x="10" y="5"/>
                    </a:cubicBezTo>
                    <a:cubicBezTo>
                      <a:pt x="13" y="5"/>
                      <a:pt x="12" y="5"/>
                      <a:pt x="13" y="3"/>
                    </a:cubicBezTo>
                    <a:lnTo>
                      <a:pt x="13" y="3"/>
                    </a:lnTo>
                    <a:lnTo>
                      <a:pt x="13" y="3"/>
                    </a:lnTo>
                    <a:lnTo>
                      <a:pt x="13" y="3"/>
                    </a:lnTo>
                    <a:cubicBezTo>
                      <a:pt x="13" y="3"/>
                      <a:pt x="12" y="3"/>
                      <a:pt x="12" y="2"/>
                    </a:cubicBezTo>
                    <a:cubicBezTo>
                      <a:pt x="12" y="0"/>
                      <a:pt x="12" y="1"/>
                      <a:pt x="12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9" y="0"/>
                      <a:pt x="9" y="4"/>
                      <a:pt x="7" y="4"/>
                    </a:cubicBezTo>
                    <a:lnTo>
                      <a:pt x="7" y="4"/>
                    </a:lnTo>
                    <a:lnTo>
                      <a:pt x="7" y="4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74" name="Freeform 55"/>
              <p:cNvSpPr>
                <a:spLocks/>
              </p:cNvSpPr>
              <p:nvPr>
                <p:custDataLst>
                  <p:tags r:id="rId45"/>
                </p:custDataLst>
              </p:nvPr>
            </p:nvSpPr>
            <p:spPr bwMode="auto">
              <a:xfrm>
                <a:off x="4020766" y="1527766"/>
                <a:ext cx="25815" cy="48403"/>
              </a:xfrm>
              <a:custGeom>
                <a:avLst/>
                <a:gdLst/>
                <a:ahLst/>
                <a:cxnLst>
                  <a:cxn ang="0">
                    <a:pos x="1" y="1"/>
                  </a:cxn>
                  <a:cxn ang="0">
                    <a:pos x="0" y="3"/>
                  </a:cxn>
                  <a:cxn ang="0">
                    <a:pos x="1" y="5"/>
                  </a:cxn>
                  <a:cxn ang="0">
                    <a:pos x="1" y="5"/>
                  </a:cxn>
                  <a:cxn ang="0">
                    <a:pos x="2" y="5"/>
                  </a:cxn>
                  <a:cxn ang="0">
                    <a:pos x="2" y="5"/>
                  </a:cxn>
                  <a:cxn ang="0">
                    <a:pos x="3" y="1"/>
                  </a:cxn>
                  <a:cxn ang="0">
                    <a:pos x="3" y="0"/>
                  </a:cxn>
                  <a:cxn ang="0">
                    <a:pos x="1" y="1"/>
                  </a:cxn>
                  <a:cxn ang="0">
                    <a:pos x="1" y="1"/>
                  </a:cxn>
                  <a:cxn ang="0">
                    <a:pos x="1" y="1"/>
                  </a:cxn>
                </a:cxnLst>
                <a:rect l="0" t="0" r="r" b="b"/>
                <a:pathLst>
                  <a:path w="3" h="5">
                    <a:moveTo>
                      <a:pt x="1" y="1"/>
                    </a:moveTo>
                    <a:cubicBezTo>
                      <a:pt x="0" y="1"/>
                      <a:pt x="0" y="2"/>
                      <a:pt x="0" y="3"/>
                    </a:cubicBezTo>
                    <a:cubicBezTo>
                      <a:pt x="0" y="4"/>
                      <a:pt x="1" y="5"/>
                      <a:pt x="1" y="5"/>
                    </a:cubicBezTo>
                    <a:lnTo>
                      <a:pt x="1" y="5"/>
                    </a:lnTo>
                    <a:lnTo>
                      <a:pt x="2" y="5"/>
                    </a:lnTo>
                    <a:lnTo>
                      <a:pt x="2" y="5"/>
                    </a:lnTo>
                    <a:cubicBezTo>
                      <a:pt x="2" y="3"/>
                      <a:pt x="3" y="2"/>
                      <a:pt x="3" y="1"/>
                    </a:cubicBezTo>
                    <a:cubicBezTo>
                      <a:pt x="3" y="1"/>
                      <a:pt x="3" y="0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75" name="Freeform 56"/>
              <p:cNvSpPr>
                <a:spLocks/>
              </p:cNvSpPr>
              <p:nvPr>
                <p:custDataLst>
                  <p:tags r:id="rId46"/>
                </p:custDataLst>
              </p:nvPr>
            </p:nvSpPr>
            <p:spPr bwMode="auto">
              <a:xfrm>
                <a:off x="4249871" y="1555195"/>
                <a:ext cx="59697" cy="58083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5" y="1"/>
                  </a:cxn>
                  <a:cxn ang="0">
                    <a:pos x="5" y="1"/>
                  </a:cxn>
                  <a:cxn ang="0">
                    <a:pos x="0" y="3"/>
                  </a:cxn>
                  <a:cxn ang="0">
                    <a:pos x="3" y="6"/>
                  </a:cxn>
                  <a:cxn ang="0">
                    <a:pos x="7" y="1"/>
                  </a:cxn>
                  <a:cxn ang="0">
                    <a:pos x="5" y="0"/>
                  </a:cxn>
                  <a:cxn ang="0">
                    <a:pos x="5" y="0"/>
                  </a:cxn>
                  <a:cxn ang="0">
                    <a:pos x="5" y="0"/>
                  </a:cxn>
                </a:cxnLst>
                <a:rect l="0" t="0" r="r" b="b"/>
                <a:pathLst>
                  <a:path w="7" h="6">
                    <a:moveTo>
                      <a:pt x="5" y="0"/>
                    </a:moveTo>
                    <a:lnTo>
                      <a:pt x="5" y="1"/>
                    </a:lnTo>
                    <a:lnTo>
                      <a:pt x="5" y="1"/>
                    </a:lnTo>
                    <a:cubicBezTo>
                      <a:pt x="4" y="3"/>
                      <a:pt x="0" y="1"/>
                      <a:pt x="0" y="3"/>
                    </a:cubicBezTo>
                    <a:cubicBezTo>
                      <a:pt x="0" y="5"/>
                      <a:pt x="1" y="6"/>
                      <a:pt x="3" y="6"/>
                    </a:cubicBezTo>
                    <a:cubicBezTo>
                      <a:pt x="6" y="6"/>
                      <a:pt x="7" y="4"/>
                      <a:pt x="7" y="1"/>
                    </a:cubicBezTo>
                    <a:cubicBezTo>
                      <a:pt x="7" y="0"/>
                      <a:pt x="6" y="0"/>
                      <a:pt x="5" y="0"/>
                    </a:cubicBezTo>
                    <a:lnTo>
                      <a:pt x="5" y="0"/>
                    </a:lnTo>
                    <a:lnTo>
                      <a:pt x="5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76" name="Freeform 57"/>
              <p:cNvSpPr>
                <a:spLocks/>
              </p:cNvSpPr>
              <p:nvPr>
                <p:custDataLst>
                  <p:tags r:id="rId47"/>
                </p:custDataLst>
              </p:nvPr>
            </p:nvSpPr>
            <p:spPr bwMode="auto">
              <a:xfrm>
                <a:off x="4170814" y="1555195"/>
                <a:ext cx="67764" cy="66150"/>
              </a:xfrm>
              <a:custGeom>
                <a:avLst/>
                <a:gdLst/>
                <a:ahLst/>
                <a:cxnLst>
                  <a:cxn ang="0">
                    <a:pos x="3" y="7"/>
                  </a:cxn>
                  <a:cxn ang="0">
                    <a:pos x="0" y="5"/>
                  </a:cxn>
                  <a:cxn ang="0">
                    <a:pos x="2" y="0"/>
                  </a:cxn>
                  <a:cxn ang="0">
                    <a:pos x="4" y="1"/>
                  </a:cxn>
                  <a:cxn ang="0">
                    <a:pos x="7" y="2"/>
                  </a:cxn>
                  <a:cxn ang="0">
                    <a:pos x="3" y="7"/>
                  </a:cxn>
                  <a:cxn ang="0">
                    <a:pos x="3" y="7"/>
                  </a:cxn>
                  <a:cxn ang="0">
                    <a:pos x="3" y="7"/>
                  </a:cxn>
                </a:cxnLst>
                <a:rect l="0" t="0" r="r" b="b"/>
                <a:pathLst>
                  <a:path w="8" h="7">
                    <a:moveTo>
                      <a:pt x="3" y="7"/>
                    </a:moveTo>
                    <a:cubicBezTo>
                      <a:pt x="1" y="7"/>
                      <a:pt x="0" y="6"/>
                      <a:pt x="0" y="5"/>
                    </a:cubicBezTo>
                    <a:cubicBezTo>
                      <a:pt x="0" y="3"/>
                      <a:pt x="1" y="0"/>
                      <a:pt x="2" y="0"/>
                    </a:cubicBezTo>
                    <a:cubicBezTo>
                      <a:pt x="2" y="0"/>
                      <a:pt x="3" y="1"/>
                      <a:pt x="4" y="1"/>
                    </a:cubicBezTo>
                    <a:cubicBezTo>
                      <a:pt x="4" y="2"/>
                      <a:pt x="6" y="2"/>
                      <a:pt x="7" y="2"/>
                    </a:cubicBezTo>
                    <a:cubicBezTo>
                      <a:pt x="8" y="5"/>
                      <a:pt x="7" y="7"/>
                      <a:pt x="3" y="7"/>
                    </a:cubicBezTo>
                    <a:lnTo>
                      <a:pt x="3" y="7"/>
                    </a:lnTo>
                    <a:lnTo>
                      <a:pt x="3" y="7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77" name="Freeform 58"/>
              <p:cNvSpPr>
                <a:spLocks/>
              </p:cNvSpPr>
              <p:nvPr>
                <p:custDataLst>
                  <p:tags r:id="rId48"/>
                </p:custDataLst>
              </p:nvPr>
            </p:nvSpPr>
            <p:spPr bwMode="auto">
              <a:xfrm>
                <a:off x="4106278" y="1585849"/>
                <a:ext cx="45176" cy="46790"/>
              </a:xfrm>
              <a:custGeom>
                <a:avLst/>
                <a:gdLst/>
                <a:ahLst/>
                <a:cxnLst>
                  <a:cxn ang="0">
                    <a:pos x="5" y="1"/>
                  </a:cxn>
                  <a:cxn ang="0">
                    <a:pos x="3" y="0"/>
                  </a:cxn>
                  <a:cxn ang="0">
                    <a:pos x="0" y="3"/>
                  </a:cxn>
                  <a:cxn ang="0">
                    <a:pos x="1" y="5"/>
                  </a:cxn>
                  <a:cxn ang="0">
                    <a:pos x="5" y="3"/>
                  </a:cxn>
                  <a:cxn ang="0">
                    <a:pos x="5" y="2"/>
                  </a:cxn>
                  <a:cxn ang="0">
                    <a:pos x="5" y="1"/>
                  </a:cxn>
                  <a:cxn ang="0">
                    <a:pos x="5" y="1"/>
                  </a:cxn>
                  <a:cxn ang="0">
                    <a:pos x="5" y="1"/>
                  </a:cxn>
                  <a:cxn ang="0">
                    <a:pos x="5" y="1"/>
                  </a:cxn>
                </a:cxnLst>
                <a:rect l="0" t="0" r="r" b="b"/>
                <a:pathLst>
                  <a:path w="5" h="5">
                    <a:moveTo>
                      <a:pt x="5" y="1"/>
                    </a:move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0" y="3"/>
                      <a:pt x="0" y="3"/>
                    </a:cubicBezTo>
                    <a:cubicBezTo>
                      <a:pt x="0" y="4"/>
                      <a:pt x="0" y="5"/>
                      <a:pt x="1" y="5"/>
                    </a:cubicBezTo>
                    <a:cubicBezTo>
                      <a:pt x="2" y="5"/>
                      <a:pt x="3" y="3"/>
                      <a:pt x="5" y="3"/>
                    </a:cubicBezTo>
                    <a:cubicBezTo>
                      <a:pt x="5" y="3"/>
                      <a:pt x="5" y="3"/>
                      <a:pt x="5" y="2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1"/>
                      <a:pt x="5" y="1"/>
                      <a:pt x="5" y="1"/>
                    </a:cubicBezTo>
                    <a:lnTo>
                      <a:pt x="5" y="1"/>
                    </a:lnTo>
                    <a:lnTo>
                      <a:pt x="5" y="1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78" name="Freeform 59"/>
              <p:cNvSpPr>
                <a:spLocks/>
              </p:cNvSpPr>
              <p:nvPr>
                <p:custDataLst>
                  <p:tags r:id="rId49"/>
                </p:custDataLst>
              </p:nvPr>
            </p:nvSpPr>
            <p:spPr bwMode="auto">
              <a:xfrm>
                <a:off x="4072395" y="1576169"/>
                <a:ext cx="53243" cy="45176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1" y="5"/>
                  </a:cxn>
                  <a:cxn ang="0">
                    <a:pos x="4" y="1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</a:cxnLst>
                <a:rect l="0" t="0" r="r" b="b"/>
                <a:pathLst>
                  <a:path w="6" h="5">
                    <a:moveTo>
                      <a:pt x="0" y="4"/>
                    </a:moveTo>
                    <a:cubicBezTo>
                      <a:pt x="0" y="4"/>
                      <a:pt x="1" y="5"/>
                      <a:pt x="1" y="5"/>
                    </a:cubicBezTo>
                    <a:cubicBezTo>
                      <a:pt x="1" y="5"/>
                      <a:pt x="6" y="1"/>
                      <a:pt x="4" y="1"/>
                    </a:cubicBezTo>
                    <a:cubicBezTo>
                      <a:pt x="3" y="0"/>
                      <a:pt x="0" y="2"/>
                      <a:pt x="0" y="4"/>
                    </a:cubicBezTo>
                    <a:lnTo>
                      <a:pt x="0" y="4"/>
                    </a:lnTo>
                    <a:lnTo>
                      <a:pt x="0" y="4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79" name="Freeform 60"/>
              <p:cNvSpPr>
                <a:spLocks/>
              </p:cNvSpPr>
              <p:nvPr>
                <p:custDataLst>
                  <p:tags r:id="rId50"/>
                </p:custDataLst>
              </p:nvPr>
            </p:nvSpPr>
            <p:spPr bwMode="auto">
              <a:xfrm>
                <a:off x="4133705" y="1652000"/>
                <a:ext cx="17748" cy="17747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0" y="1"/>
                  </a:cxn>
                  <a:cxn ang="0">
                    <a:pos x="1" y="2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cubicBezTo>
                      <a:pt x="0" y="0"/>
                      <a:pt x="0" y="0"/>
                      <a:pt x="0" y="1"/>
                    </a:cubicBezTo>
                    <a:cubicBezTo>
                      <a:pt x="0" y="2"/>
                      <a:pt x="0" y="2"/>
                      <a:pt x="1" y="2"/>
                    </a:cubicBezTo>
                    <a:cubicBezTo>
                      <a:pt x="2" y="2"/>
                      <a:pt x="2" y="2"/>
                      <a:pt x="2" y="1"/>
                    </a:cubicBezTo>
                    <a:cubicBezTo>
                      <a:pt x="2" y="0"/>
                      <a:pt x="2" y="0"/>
                      <a:pt x="2" y="0"/>
                    </a:cubicBezTo>
                    <a:lnTo>
                      <a:pt x="2" y="0"/>
                    </a:lnTo>
                    <a:lnTo>
                      <a:pt x="2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80" name="Freeform 61"/>
              <p:cNvSpPr>
                <a:spLocks/>
              </p:cNvSpPr>
              <p:nvPr>
                <p:custDataLst>
                  <p:tags r:id="rId51"/>
                </p:custDataLst>
              </p:nvPr>
            </p:nvSpPr>
            <p:spPr bwMode="auto">
              <a:xfrm>
                <a:off x="4106278" y="1471297"/>
                <a:ext cx="45176" cy="77444"/>
              </a:xfrm>
              <a:custGeom>
                <a:avLst/>
                <a:gdLst/>
                <a:ahLst/>
                <a:cxnLst>
                  <a:cxn ang="0">
                    <a:pos x="3" y="3"/>
                  </a:cxn>
                  <a:cxn ang="0">
                    <a:pos x="0" y="0"/>
                  </a:cxn>
                  <a:cxn ang="0">
                    <a:pos x="0" y="1"/>
                  </a:cxn>
                  <a:cxn ang="0">
                    <a:pos x="3" y="8"/>
                  </a:cxn>
                  <a:cxn ang="0">
                    <a:pos x="5" y="8"/>
                  </a:cxn>
                  <a:cxn ang="0">
                    <a:pos x="5" y="6"/>
                  </a:cxn>
                  <a:cxn ang="0">
                    <a:pos x="5" y="5"/>
                  </a:cxn>
                  <a:cxn ang="0">
                    <a:pos x="5" y="4"/>
                  </a:cxn>
                  <a:cxn ang="0">
                    <a:pos x="3" y="3"/>
                  </a:cxn>
                  <a:cxn ang="0">
                    <a:pos x="3" y="3"/>
                  </a:cxn>
                  <a:cxn ang="0">
                    <a:pos x="3" y="3"/>
                  </a:cxn>
                </a:cxnLst>
                <a:rect l="0" t="0" r="r" b="b"/>
                <a:pathLst>
                  <a:path w="5" h="8">
                    <a:moveTo>
                      <a:pt x="3" y="3"/>
                    </a:moveTo>
                    <a:cubicBezTo>
                      <a:pt x="1" y="3"/>
                      <a:pt x="2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3"/>
                      <a:pt x="1" y="8"/>
                      <a:pt x="3" y="8"/>
                    </a:cubicBezTo>
                    <a:cubicBezTo>
                      <a:pt x="4" y="8"/>
                      <a:pt x="4" y="8"/>
                      <a:pt x="5" y="8"/>
                    </a:cubicBezTo>
                    <a:cubicBezTo>
                      <a:pt x="5" y="7"/>
                      <a:pt x="5" y="7"/>
                      <a:pt x="5" y="6"/>
                    </a:cubicBezTo>
                    <a:cubicBezTo>
                      <a:pt x="5" y="6"/>
                      <a:pt x="5" y="5"/>
                      <a:pt x="5" y="5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3"/>
                      <a:pt x="4" y="3"/>
                      <a:pt x="3" y="3"/>
                    </a:cubicBezTo>
                    <a:lnTo>
                      <a:pt x="3" y="3"/>
                    </a:lnTo>
                    <a:lnTo>
                      <a:pt x="3" y="3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81" name="Freeform 62"/>
              <p:cNvSpPr>
                <a:spLocks/>
              </p:cNvSpPr>
              <p:nvPr>
                <p:custDataLst>
                  <p:tags r:id="rId52"/>
                </p:custDataLst>
              </p:nvPr>
            </p:nvSpPr>
            <p:spPr bwMode="auto">
              <a:xfrm>
                <a:off x="4133705" y="1445482"/>
                <a:ext cx="70990" cy="35495"/>
              </a:xfrm>
              <a:custGeom>
                <a:avLst/>
                <a:gdLst/>
                <a:ahLst/>
                <a:cxnLst>
                  <a:cxn ang="0">
                    <a:pos x="4" y="1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0" y="2"/>
                  </a:cxn>
                  <a:cxn ang="0">
                    <a:pos x="3" y="4"/>
                  </a:cxn>
                  <a:cxn ang="0">
                    <a:pos x="5" y="2"/>
                  </a:cxn>
                  <a:cxn ang="0">
                    <a:pos x="6" y="2"/>
                  </a:cxn>
                  <a:cxn ang="0">
                    <a:pos x="8" y="1"/>
                  </a:cxn>
                  <a:cxn ang="0">
                    <a:pos x="6" y="0"/>
                  </a:cxn>
                  <a:cxn ang="0">
                    <a:pos x="5" y="1"/>
                  </a:cxn>
                  <a:cxn ang="0">
                    <a:pos x="4" y="1"/>
                  </a:cxn>
                  <a:cxn ang="0">
                    <a:pos x="4" y="1"/>
                  </a:cxn>
                  <a:cxn ang="0">
                    <a:pos x="4" y="1"/>
                  </a:cxn>
                </a:cxnLst>
                <a:rect l="0" t="0" r="r" b="b"/>
                <a:pathLst>
                  <a:path w="8" h="4">
                    <a:moveTo>
                      <a:pt x="4" y="1"/>
                    </a:moveTo>
                    <a:lnTo>
                      <a:pt x="0" y="1"/>
                    </a:lnTo>
                    <a:lnTo>
                      <a:pt x="0" y="1"/>
                    </a:lnTo>
                    <a:cubicBezTo>
                      <a:pt x="0" y="1"/>
                      <a:pt x="0" y="1"/>
                      <a:pt x="0" y="2"/>
                    </a:cubicBezTo>
                    <a:cubicBezTo>
                      <a:pt x="0" y="3"/>
                      <a:pt x="2" y="4"/>
                      <a:pt x="3" y="4"/>
                    </a:cubicBezTo>
                    <a:cubicBezTo>
                      <a:pt x="4" y="4"/>
                      <a:pt x="4" y="2"/>
                      <a:pt x="5" y="2"/>
                    </a:cubicBezTo>
                    <a:cubicBezTo>
                      <a:pt x="5" y="2"/>
                      <a:pt x="6" y="2"/>
                      <a:pt x="6" y="2"/>
                    </a:cubicBezTo>
                    <a:cubicBezTo>
                      <a:pt x="7" y="2"/>
                      <a:pt x="8" y="2"/>
                      <a:pt x="8" y="1"/>
                    </a:cubicBezTo>
                    <a:cubicBezTo>
                      <a:pt x="8" y="1"/>
                      <a:pt x="7" y="0"/>
                      <a:pt x="6" y="0"/>
                    </a:cubicBezTo>
                    <a:cubicBezTo>
                      <a:pt x="5" y="0"/>
                      <a:pt x="5" y="1"/>
                      <a:pt x="5" y="1"/>
                    </a:cubicBezTo>
                    <a:cubicBezTo>
                      <a:pt x="5" y="1"/>
                      <a:pt x="4" y="1"/>
                      <a:pt x="4" y="1"/>
                    </a:cubicBezTo>
                    <a:lnTo>
                      <a:pt x="4" y="1"/>
                    </a:lnTo>
                    <a:lnTo>
                      <a:pt x="4" y="1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82" name="Freeform 63"/>
              <p:cNvSpPr>
                <a:spLocks/>
              </p:cNvSpPr>
              <p:nvPr>
                <p:custDataLst>
                  <p:tags r:id="rId53"/>
                </p:custDataLst>
              </p:nvPr>
            </p:nvSpPr>
            <p:spPr bwMode="auto">
              <a:xfrm>
                <a:off x="4214376" y="1527766"/>
                <a:ext cx="24202" cy="2742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"/>
                  </a:cxn>
                  <a:cxn ang="0">
                    <a:pos x="2" y="3"/>
                  </a:cxn>
                  <a:cxn ang="0">
                    <a:pos x="3" y="1"/>
                  </a:cxn>
                  <a:cxn ang="0">
                    <a:pos x="3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" h="3"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2"/>
                      <a:pt x="0" y="3"/>
                      <a:pt x="2" y="3"/>
                    </a:cubicBezTo>
                    <a:cubicBezTo>
                      <a:pt x="3" y="3"/>
                      <a:pt x="3" y="2"/>
                      <a:pt x="3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2" y="0"/>
                      <a:pt x="2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83" name="Freeform 64"/>
              <p:cNvSpPr>
                <a:spLocks/>
              </p:cNvSpPr>
              <p:nvPr>
                <p:custDataLst>
                  <p:tags r:id="rId54"/>
                </p:custDataLst>
              </p:nvPr>
            </p:nvSpPr>
            <p:spPr bwMode="auto">
              <a:xfrm>
                <a:off x="4293434" y="1461616"/>
                <a:ext cx="16134" cy="27428"/>
              </a:xfrm>
              <a:custGeom>
                <a:avLst/>
                <a:gdLst/>
                <a:ahLst/>
                <a:cxnLst>
                  <a:cxn ang="0">
                    <a:pos x="2" y="1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1"/>
                  </a:cxn>
                  <a:cxn ang="0">
                    <a:pos x="1" y="3"/>
                  </a:cxn>
                  <a:cxn ang="0">
                    <a:pos x="2" y="1"/>
                  </a:cxn>
                  <a:cxn ang="0">
                    <a:pos x="2" y="1"/>
                  </a:cxn>
                  <a:cxn ang="0">
                    <a:pos x="2" y="1"/>
                  </a:cxn>
                </a:cxnLst>
                <a:rect l="0" t="0" r="r" b="b"/>
                <a:pathLst>
                  <a:path w="2" h="3">
                    <a:moveTo>
                      <a:pt x="2" y="1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0" y="0"/>
                      <a:pt x="0" y="1"/>
                      <a:pt x="0" y="1"/>
                    </a:cubicBezTo>
                    <a:cubicBezTo>
                      <a:pt x="0" y="2"/>
                      <a:pt x="0" y="3"/>
                      <a:pt x="1" y="3"/>
                    </a:cubicBezTo>
                    <a:cubicBezTo>
                      <a:pt x="2" y="3"/>
                      <a:pt x="2" y="1"/>
                      <a:pt x="2" y="1"/>
                    </a:cubicBezTo>
                    <a:lnTo>
                      <a:pt x="2" y="1"/>
                    </a:lnTo>
                    <a:lnTo>
                      <a:pt x="2" y="1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84" name="Freeform 65"/>
              <p:cNvSpPr>
                <a:spLocks/>
              </p:cNvSpPr>
              <p:nvPr>
                <p:custDataLst>
                  <p:tags r:id="rId55"/>
                </p:custDataLst>
              </p:nvPr>
            </p:nvSpPr>
            <p:spPr bwMode="auto">
              <a:xfrm>
                <a:off x="4220830" y="1414827"/>
                <a:ext cx="17748" cy="19361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1" y="0"/>
                  </a:cxn>
                  <a:cxn ang="0">
                    <a:pos x="0" y="1"/>
                  </a:cxn>
                  <a:cxn ang="0">
                    <a:pos x="1" y="2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1" y="2"/>
                      <a:pt x="1" y="2"/>
                    </a:cubicBezTo>
                    <a:cubicBezTo>
                      <a:pt x="2" y="2"/>
                      <a:pt x="2" y="2"/>
                      <a:pt x="2" y="1"/>
                    </a:cubicBezTo>
                    <a:cubicBezTo>
                      <a:pt x="2" y="1"/>
                      <a:pt x="2" y="0"/>
                      <a:pt x="2" y="0"/>
                    </a:cubicBezTo>
                    <a:lnTo>
                      <a:pt x="2" y="0"/>
                    </a:lnTo>
                    <a:lnTo>
                      <a:pt x="2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85" name="Freeform 66"/>
              <p:cNvSpPr>
                <a:spLocks/>
              </p:cNvSpPr>
              <p:nvPr>
                <p:custDataLst>
                  <p:tags r:id="rId56"/>
                </p:custDataLst>
              </p:nvPr>
            </p:nvSpPr>
            <p:spPr bwMode="auto">
              <a:xfrm>
                <a:off x="4856517" y="1642319"/>
                <a:ext cx="130687" cy="175862"/>
              </a:xfrm>
              <a:custGeom>
                <a:avLst/>
                <a:gdLst/>
                <a:ahLst/>
                <a:cxnLst>
                  <a:cxn ang="0">
                    <a:pos x="12" y="5"/>
                  </a:cxn>
                  <a:cxn ang="0">
                    <a:pos x="8" y="0"/>
                  </a:cxn>
                  <a:cxn ang="0">
                    <a:pos x="8" y="1"/>
                  </a:cxn>
                  <a:cxn ang="0">
                    <a:pos x="6" y="3"/>
                  </a:cxn>
                  <a:cxn ang="0">
                    <a:pos x="2" y="6"/>
                  </a:cxn>
                  <a:cxn ang="0">
                    <a:pos x="3" y="8"/>
                  </a:cxn>
                  <a:cxn ang="0">
                    <a:pos x="1" y="12"/>
                  </a:cxn>
                  <a:cxn ang="0">
                    <a:pos x="1" y="13"/>
                  </a:cxn>
                  <a:cxn ang="0">
                    <a:pos x="0" y="14"/>
                  </a:cxn>
                  <a:cxn ang="0">
                    <a:pos x="2" y="16"/>
                  </a:cxn>
                  <a:cxn ang="0">
                    <a:pos x="5" y="19"/>
                  </a:cxn>
                  <a:cxn ang="0">
                    <a:pos x="10" y="16"/>
                  </a:cxn>
                  <a:cxn ang="0">
                    <a:pos x="15" y="14"/>
                  </a:cxn>
                  <a:cxn ang="0">
                    <a:pos x="13" y="11"/>
                  </a:cxn>
                  <a:cxn ang="0">
                    <a:pos x="15" y="7"/>
                  </a:cxn>
                  <a:cxn ang="0">
                    <a:pos x="12" y="5"/>
                  </a:cxn>
                  <a:cxn ang="0">
                    <a:pos x="12" y="5"/>
                  </a:cxn>
                  <a:cxn ang="0">
                    <a:pos x="12" y="5"/>
                  </a:cxn>
                </a:cxnLst>
                <a:rect l="0" t="0" r="r" b="b"/>
                <a:pathLst>
                  <a:path w="15" h="19">
                    <a:moveTo>
                      <a:pt x="12" y="5"/>
                    </a:moveTo>
                    <a:cubicBezTo>
                      <a:pt x="11" y="5"/>
                      <a:pt x="10" y="0"/>
                      <a:pt x="8" y="0"/>
                    </a:cubicBezTo>
                    <a:cubicBezTo>
                      <a:pt x="8" y="0"/>
                      <a:pt x="8" y="1"/>
                      <a:pt x="8" y="1"/>
                    </a:cubicBezTo>
                    <a:cubicBezTo>
                      <a:pt x="8" y="1"/>
                      <a:pt x="6" y="3"/>
                      <a:pt x="6" y="3"/>
                    </a:cubicBezTo>
                    <a:cubicBezTo>
                      <a:pt x="5" y="3"/>
                      <a:pt x="2" y="5"/>
                      <a:pt x="2" y="6"/>
                    </a:cubicBezTo>
                    <a:cubicBezTo>
                      <a:pt x="2" y="7"/>
                      <a:pt x="3" y="7"/>
                      <a:pt x="3" y="8"/>
                    </a:cubicBezTo>
                    <a:cubicBezTo>
                      <a:pt x="3" y="10"/>
                      <a:pt x="2" y="12"/>
                      <a:pt x="1" y="12"/>
                    </a:cubicBezTo>
                    <a:cubicBezTo>
                      <a:pt x="1" y="12"/>
                      <a:pt x="0" y="13"/>
                      <a:pt x="1" y="13"/>
                    </a:cubicBezTo>
                    <a:cubicBezTo>
                      <a:pt x="0" y="13"/>
                      <a:pt x="0" y="14"/>
                      <a:pt x="0" y="14"/>
                    </a:cubicBezTo>
                    <a:cubicBezTo>
                      <a:pt x="0" y="15"/>
                      <a:pt x="1" y="15"/>
                      <a:pt x="2" y="16"/>
                    </a:cubicBezTo>
                    <a:cubicBezTo>
                      <a:pt x="3" y="17"/>
                      <a:pt x="3" y="19"/>
                      <a:pt x="5" y="19"/>
                    </a:cubicBezTo>
                    <a:cubicBezTo>
                      <a:pt x="8" y="19"/>
                      <a:pt x="8" y="17"/>
                      <a:pt x="10" y="16"/>
                    </a:cubicBezTo>
                    <a:cubicBezTo>
                      <a:pt x="11" y="16"/>
                      <a:pt x="15" y="16"/>
                      <a:pt x="15" y="14"/>
                    </a:cubicBezTo>
                    <a:cubicBezTo>
                      <a:pt x="15" y="12"/>
                      <a:pt x="13" y="12"/>
                      <a:pt x="13" y="11"/>
                    </a:cubicBezTo>
                    <a:cubicBezTo>
                      <a:pt x="13" y="9"/>
                      <a:pt x="15" y="9"/>
                      <a:pt x="15" y="7"/>
                    </a:cubicBezTo>
                    <a:cubicBezTo>
                      <a:pt x="15" y="6"/>
                      <a:pt x="13" y="5"/>
                      <a:pt x="12" y="5"/>
                    </a:cubicBezTo>
                    <a:lnTo>
                      <a:pt x="12" y="5"/>
                    </a:lnTo>
                    <a:lnTo>
                      <a:pt x="12" y="5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86" name="Freeform 67"/>
              <p:cNvSpPr>
                <a:spLocks/>
              </p:cNvSpPr>
              <p:nvPr>
                <p:custDataLst>
                  <p:tags r:id="rId57"/>
                </p:custDataLst>
              </p:nvPr>
            </p:nvSpPr>
            <p:spPr bwMode="auto">
              <a:xfrm>
                <a:off x="4850063" y="1810115"/>
                <a:ext cx="61310" cy="56469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0" y="1"/>
                  </a:cxn>
                  <a:cxn ang="0">
                    <a:pos x="0" y="3"/>
                  </a:cxn>
                  <a:cxn ang="0">
                    <a:pos x="3" y="5"/>
                  </a:cxn>
                  <a:cxn ang="0">
                    <a:pos x="4" y="6"/>
                  </a:cxn>
                  <a:cxn ang="0">
                    <a:pos x="7" y="3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</a:cxnLst>
                <a:rect l="0" t="0" r="r" b="b"/>
                <a:pathLst>
                  <a:path w="7" h="6">
                    <a:moveTo>
                      <a:pt x="1" y="0"/>
                    </a:moveTo>
                    <a:cubicBezTo>
                      <a:pt x="1" y="0"/>
                      <a:pt x="1" y="1"/>
                      <a:pt x="0" y="1"/>
                    </a:cubicBezTo>
                    <a:cubicBezTo>
                      <a:pt x="0" y="2"/>
                      <a:pt x="0" y="2"/>
                      <a:pt x="0" y="3"/>
                    </a:cubicBezTo>
                    <a:cubicBezTo>
                      <a:pt x="0" y="4"/>
                      <a:pt x="1" y="5"/>
                      <a:pt x="3" y="5"/>
                    </a:cubicBezTo>
                    <a:cubicBezTo>
                      <a:pt x="3" y="6"/>
                      <a:pt x="4" y="6"/>
                      <a:pt x="4" y="6"/>
                    </a:cubicBezTo>
                    <a:cubicBezTo>
                      <a:pt x="5" y="6"/>
                      <a:pt x="7" y="3"/>
                      <a:pt x="7" y="3"/>
                    </a:cubicBezTo>
                    <a:cubicBezTo>
                      <a:pt x="7" y="1"/>
                      <a:pt x="3" y="0"/>
                      <a:pt x="1" y="0"/>
                    </a:cubicBez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87" name="Freeform 68"/>
              <p:cNvSpPr>
                <a:spLocks/>
              </p:cNvSpPr>
              <p:nvPr>
                <p:custDataLst>
                  <p:tags r:id="rId58"/>
                </p:custDataLst>
              </p:nvPr>
            </p:nvSpPr>
            <p:spPr bwMode="auto">
              <a:xfrm>
                <a:off x="4900080" y="1790754"/>
                <a:ext cx="159728" cy="183930"/>
              </a:xfrm>
              <a:custGeom>
                <a:avLst/>
                <a:gdLst/>
                <a:ahLst/>
                <a:cxnLst>
                  <a:cxn ang="0">
                    <a:pos x="9" y="1"/>
                  </a:cxn>
                  <a:cxn ang="0">
                    <a:pos x="3" y="4"/>
                  </a:cxn>
                  <a:cxn ang="0">
                    <a:pos x="2" y="7"/>
                  </a:cxn>
                  <a:cxn ang="0">
                    <a:pos x="0" y="9"/>
                  </a:cxn>
                  <a:cxn ang="0">
                    <a:pos x="2" y="13"/>
                  </a:cxn>
                  <a:cxn ang="0">
                    <a:pos x="5" y="16"/>
                  </a:cxn>
                  <a:cxn ang="0">
                    <a:pos x="14" y="20"/>
                  </a:cxn>
                  <a:cxn ang="0">
                    <a:pos x="18" y="17"/>
                  </a:cxn>
                  <a:cxn ang="0">
                    <a:pos x="16" y="13"/>
                  </a:cxn>
                  <a:cxn ang="0">
                    <a:pos x="17" y="12"/>
                  </a:cxn>
                  <a:cxn ang="0">
                    <a:pos x="17" y="5"/>
                  </a:cxn>
                  <a:cxn ang="0">
                    <a:pos x="14" y="1"/>
                  </a:cxn>
                  <a:cxn ang="0">
                    <a:pos x="13" y="3"/>
                  </a:cxn>
                  <a:cxn ang="0">
                    <a:pos x="11" y="7"/>
                  </a:cxn>
                  <a:cxn ang="0">
                    <a:pos x="10" y="5"/>
                  </a:cxn>
                  <a:cxn ang="0">
                    <a:pos x="12" y="2"/>
                  </a:cxn>
                  <a:cxn ang="0">
                    <a:pos x="9" y="1"/>
                  </a:cxn>
                  <a:cxn ang="0">
                    <a:pos x="9" y="1"/>
                  </a:cxn>
                  <a:cxn ang="0">
                    <a:pos x="9" y="1"/>
                  </a:cxn>
                </a:cxnLst>
                <a:rect l="0" t="0" r="r" b="b"/>
                <a:pathLst>
                  <a:path w="18" h="20">
                    <a:moveTo>
                      <a:pt x="9" y="1"/>
                    </a:moveTo>
                    <a:cubicBezTo>
                      <a:pt x="9" y="0"/>
                      <a:pt x="3" y="2"/>
                      <a:pt x="3" y="4"/>
                    </a:cubicBezTo>
                    <a:cubicBezTo>
                      <a:pt x="2" y="5"/>
                      <a:pt x="3" y="6"/>
                      <a:pt x="2" y="7"/>
                    </a:cubicBezTo>
                    <a:cubicBezTo>
                      <a:pt x="2" y="8"/>
                      <a:pt x="0" y="9"/>
                      <a:pt x="0" y="9"/>
                    </a:cubicBezTo>
                    <a:cubicBezTo>
                      <a:pt x="0" y="11"/>
                      <a:pt x="2" y="11"/>
                      <a:pt x="2" y="13"/>
                    </a:cubicBezTo>
                    <a:cubicBezTo>
                      <a:pt x="2" y="15"/>
                      <a:pt x="3" y="16"/>
                      <a:pt x="5" y="16"/>
                    </a:cubicBezTo>
                    <a:cubicBezTo>
                      <a:pt x="9" y="16"/>
                      <a:pt x="10" y="20"/>
                      <a:pt x="14" y="20"/>
                    </a:cubicBezTo>
                    <a:cubicBezTo>
                      <a:pt x="16" y="20"/>
                      <a:pt x="18" y="19"/>
                      <a:pt x="18" y="17"/>
                    </a:cubicBezTo>
                    <a:cubicBezTo>
                      <a:pt x="18" y="15"/>
                      <a:pt x="16" y="14"/>
                      <a:pt x="16" y="13"/>
                    </a:cubicBezTo>
                    <a:cubicBezTo>
                      <a:pt x="16" y="13"/>
                      <a:pt x="17" y="12"/>
                      <a:pt x="17" y="12"/>
                    </a:cubicBezTo>
                    <a:cubicBezTo>
                      <a:pt x="17" y="8"/>
                      <a:pt x="17" y="7"/>
                      <a:pt x="17" y="5"/>
                    </a:cubicBezTo>
                    <a:cubicBezTo>
                      <a:pt x="17" y="3"/>
                      <a:pt x="16" y="1"/>
                      <a:pt x="14" y="1"/>
                    </a:cubicBezTo>
                    <a:cubicBezTo>
                      <a:pt x="13" y="1"/>
                      <a:pt x="13" y="2"/>
                      <a:pt x="13" y="3"/>
                    </a:cubicBezTo>
                    <a:cubicBezTo>
                      <a:pt x="13" y="5"/>
                      <a:pt x="12" y="6"/>
                      <a:pt x="11" y="7"/>
                    </a:cubicBezTo>
                    <a:cubicBezTo>
                      <a:pt x="10" y="6"/>
                      <a:pt x="10" y="6"/>
                      <a:pt x="10" y="5"/>
                    </a:cubicBezTo>
                    <a:cubicBezTo>
                      <a:pt x="10" y="4"/>
                      <a:pt x="12" y="3"/>
                      <a:pt x="12" y="2"/>
                    </a:cubicBezTo>
                    <a:cubicBezTo>
                      <a:pt x="12" y="0"/>
                      <a:pt x="11" y="1"/>
                      <a:pt x="9" y="1"/>
                    </a:cubicBezTo>
                    <a:lnTo>
                      <a:pt x="9" y="1"/>
                    </a:lnTo>
                    <a:lnTo>
                      <a:pt x="9" y="1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88" name="Freeform 69"/>
              <p:cNvSpPr>
                <a:spLocks/>
              </p:cNvSpPr>
              <p:nvPr>
                <p:custDataLst>
                  <p:tags r:id="rId59"/>
                </p:custDataLst>
              </p:nvPr>
            </p:nvSpPr>
            <p:spPr bwMode="auto">
              <a:xfrm>
                <a:off x="5071102" y="1876265"/>
                <a:ext cx="130686" cy="203291"/>
              </a:xfrm>
              <a:custGeom>
                <a:avLst/>
                <a:gdLst/>
                <a:ahLst/>
                <a:cxnLst>
                  <a:cxn ang="0">
                    <a:pos x="7" y="3"/>
                  </a:cxn>
                  <a:cxn ang="0">
                    <a:pos x="7" y="2"/>
                  </a:cxn>
                  <a:cxn ang="0">
                    <a:pos x="6" y="0"/>
                  </a:cxn>
                  <a:cxn ang="0">
                    <a:pos x="3" y="4"/>
                  </a:cxn>
                  <a:cxn ang="0">
                    <a:pos x="3" y="4"/>
                  </a:cxn>
                  <a:cxn ang="0">
                    <a:pos x="3" y="7"/>
                  </a:cxn>
                  <a:cxn ang="0">
                    <a:pos x="3" y="7"/>
                  </a:cxn>
                  <a:cxn ang="0">
                    <a:pos x="1" y="15"/>
                  </a:cxn>
                  <a:cxn ang="0">
                    <a:pos x="1" y="15"/>
                  </a:cxn>
                  <a:cxn ang="0">
                    <a:pos x="1" y="17"/>
                  </a:cxn>
                  <a:cxn ang="0">
                    <a:pos x="1" y="17"/>
                  </a:cxn>
                  <a:cxn ang="0">
                    <a:pos x="0" y="21"/>
                  </a:cxn>
                  <a:cxn ang="0">
                    <a:pos x="1" y="22"/>
                  </a:cxn>
                  <a:cxn ang="0">
                    <a:pos x="4" y="21"/>
                  </a:cxn>
                  <a:cxn ang="0">
                    <a:pos x="10" y="17"/>
                  </a:cxn>
                  <a:cxn ang="0">
                    <a:pos x="15" y="11"/>
                  </a:cxn>
                  <a:cxn ang="0">
                    <a:pos x="10" y="4"/>
                  </a:cxn>
                  <a:cxn ang="0">
                    <a:pos x="7" y="9"/>
                  </a:cxn>
                  <a:cxn ang="0">
                    <a:pos x="7" y="9"/>
                  </a:cxn>
                  <a:cxn ang="0">
                    <a:pos x="6" y="9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7" y="3"/>
                  </a:cxn>
                  <a:cxn ang="0">
                    <a:pos x="7" y="3"/>
                  </a:cxn>
                  <a:cxn ang="0">
                    <a:pos x="7" y="3"/>
                  </a:cxn>
                </a:cxnLst>
                <a:rect l="0" t="0" r="r" b="b"/>
                <a:pathLst>
                  <a:path w="15" h="22">
                    <a:moveTo>
                      <a:pt x="7" y="3"/>
                    </a:moveTo>
                    <a:cubicBezTo>
                      <a:pt x="7" y="3"/>
                      <a:pt x="7" y="2"/>
                      <a:pt x="7" y="2"/>
                    </a:cubicBezTo>
                    <a:cubicBezTo>
                      <a:pt x="7" y="1"/>
                      <a:pt x="6" y="0"/>
                      <a:pt x="6" y="0"/>
                    </a:cubicBezTo>
                    <a:cubicBezTo>
                      <a:pt x="5" y="0"/>
                      <a:pt x="3" y="3"/>
                      <a:pt x="3" y="4"/>
                    </a:cubicBezTo>
                    <a:lnTo>
                      <a:pt x="3" y="4"/>
                    </a:lnTo>
                    <a:lnTo>
                      <a:pt x="3" y="7"/>
                    </a:lnTo>
                    <a:lnTo>
                      <a:pt x="3" y="7"/>
                    </a:lnTo>
                    <a:cubicBezTo>
                      <a:pt x="2" y="10"/>
                      <a:pt x="2" y="12"/>
                      <a:pt x="1" y="15"/>
                    </a:cubicBezTo>
                    <a:lnTo>
                      <a:pt x="1" y="15"/>
                    </a:lnTo>
                    <a:lnTo>
                      <a:pt x="1" y="17"/>
                    </a:lnTo>
                    <a:lnTo>
                      <a:pt x="1" y="17"/>
                    </a:lnTo>
                    <a:cubicBezTo>
                      <a:pt x="1" y="18"/>
                      <a:pt x="0" y="20"/>
                      <a:pt x="0" y="21"/>
                    </a:cubicBezTo>
                    <a:cubicBezTo>
                      <a:pt x="0" y="22"/>
                      <a:pt x="1" y="22"/>
                      <a:pt x="1" y="22"/>
                    </a:cubicBezTo>
                    <a:cubicBezTo>
                      <a:pt x="2" y="22"/>
                      <a:pt x="3" y="21"/>
                      <a:pt x="4" y="21"/>
                    </a:cubicBezTo>
                    <a:cubicBezTo>
                      <a:pt x="5" y="19"/>
                      <a:pt x="7" y="18"/>
                      <a:pt x="10" y="17"/>
                    </a:cubicBezTo>
                    <a:cubicBezTo>
                      <a:pt x="13" y="16"/>
                      <a:pt x="15" y="15"/>
                      <a:pt x="15" y="11"/>
                    </a:cubicBezTo>
                    <a:cubicBezTo>
                      <a:pt x="15" y="9"/>
                      <a:pt x="12" y="4"/>
                      <a:pt x="10" y="4"/>
                    </a:cubicBezTo>
                    <a:cubicBezTo>
                      <a:pt x="7" y="4"/>
                      <a:pt x="7" y="6"/>
                      <a:pt x="7" y="9"/>
                    </a:cubicBezTo>
                    <a:lnTo>
                      <a:pt x="7" y="9"/>
                    </a:lnTo>
                    <a:lnTo>
                      <a:pt x="6" y="9"/>
                    </a:lnTo>
                    <a:lnTo>
                      <a:pt x="6" y="6"/>
                    </a:lnTo>
                    <a:lnTo>
                      <a:pt x="6" y="6"/>
                    </a:lnTo>
                    <a:cubicBezTo>
                      <a:pt x="6" y="6"/>
                      <a:pt x="7" y="3"/>
                      <a:pt x="7" y="3"/>
                    </a:cubicBezTo>
                    <a:lnTo>
                      <a:pt x="7" y="3"/>
                    </a:lnTo>
                    <a:lnTo>
                      <a:pt x="7" y="3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89" name="Freeform 70"/>
              <p:cNvSpPr>
                <a:spLocks/>
              </p:cNvSpPr>
              <p:nvPr>
                <p:custDataLst>
                  <p:tags r:id="rId60"/>
                </p:custDataLst>
              </p:nvPr>
            </p:nvSpPr>
            <p:spPr bwMode="auto">
              <a:xfrm>
                <a:off x="4822636" y="1652000"/>
                <a:ext cx="27428" cy="24201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0" y="1"/>
                  </a:cxn>
                  <a:cxn ang="0">
                    <a:pos x="1" y="3"/>
                  </a:cxn>
                  <a:cxn ang="0">
                    <a:pos x="3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</a:cxnLst>
                <a:rect l="0" t="0" r="r" b="b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0" y="0"/>
                      <a:pt x="0" y="1"/>
                    </a:cubicBezTo>
                    <a:cubicBezTo>
                      <a:pt x="0" y="2"/>
                      <a:pt x="0" y="3"/>
                      <a:pt x="1" y="3"/>
                    </a:cubicBezTo>
                    <a:cubicBezTo>
                      <a:pt x="3" y="3"/>
                      <a:pt x="3" y="2"/>
                      <a:pt x="3" y="2"/>
                    </a:cubicBezTo>
                    <a:cubicBezTo>
                      <a:pt x="3" y="1"/>
                      <a:pt x="2" y="0"/>
                      <a:pt x="2" y="0"/>
                    </a:cubicBezTo>
                    <a:lnTo>
                      <a:pt x="2" y="0"/>
                    </a:lnTo>
                    <a:lnTo>
                      <a:pt x="2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90" name="Freeform 71"/>
              <p:cNvSpPr>
                <a:spLocks/>
              </p:cNvSpPr>
              <p:nvPr>
                <p:custDataLst>
                  <p:tags r:id="rId61"/>
                </p:custDataLst>
              </p:nvPr>
            </p:nvSpPr>
            <p:spPr bwMode="auto">
              <a:xfrm>
                <a:off x="6155320" y="1753645"/>
                <a:ext cx="229106" cy="233946"/>
              </a:xfrm>
              <a:custGeom>
                <a:avLst/>
                <a:gdLst/>
                <a:ahLst/>
                <a:cxnLst>
                  <a:cxn ang="0">
                    <a:pos x="26" y="7"/>
                  </a:cxn>
                  <a:cxn ang="0">
                    <a:pos x="25" y="3"/>
                  </a:cxn>
                  <a:cxn ang="0">
                    <a:pos x="22" y="0"/>
                  </a:cxn>
                  <a:cxn ang="0">
                    <a:pos x="17" y="0"/>
                  </a:cxn>
                  <a:cxn ang="0">
                    <a:pos x="12" y="3"/>
                  </a:cxn>
                  <a:cxn ang="0">
                    <a:pos x="10" y="2"/>
                  </a:cxn>
                  <a:cxn ang="0">
                    <a:pos x="8" y="4"/>
                  </a:cxn>
                  <a:cxn ang="0">
                    <a:pos x="11" y="9"/>
                  </a:cxn>
                  <a:cxn ang="0">
                    <a:pos x="11" y="9"/>
                  </a:cxn>
                  <a:cxn ang="0">
                    <a:pos x="11" y="10"/>
                  </a:cxn>
                  <a:cxn ang="0">
                    <a:pos x="11" y="10"/>
                  </a:cxn>
                  <a:cxn ang="0">
                    <a:pos x="8" y="9"/>
                  </a:cxn>
                  <a:cxn ang="0">
                    <a:pos x="7" y="9"/>
                  </a:cxn>
                  <a:cxn ang="0">
                    <a:pos x="2" y="7"/>
                  </a:cxn>
                  <a:cxn ang="0">
                    <a:pos x="0" y="12"/>
                  </a:cxn>
                  <a:cxn ang="0">
                    <a:pos x="1" y="15"/>
                  </a:cxn>
                  <a:cxn ang="0">
                    <a:pos x="0" y="17"/>
                  </a:cxn>
                  <a:cxn ang="0">
                    <a:pos x="4" y="19"/>
                  </a:cxn>
                  <a:cxn ang="0">
                    <a:pos x="4" y="22"/>
                  </a:cxn>
                  <a:cxn ang="0">
                    <a:pos x="12" y="24"/>
                  </a:cxn>
                  <a:cxn ang="0">
                    <a:pos x="14" y="25"/>
                  </a:cxn>
                  <a:cxn ang="0">
                    <a:pos x="16" y="23"/>
                  </a:cxn>
                  <a:cxn ang="0">
                    <a:pos x="15" y="21"/>
                  </a:cxn>
                  <a:cxn ang="0">
                    <a:pos x="15" y="21"/>
                  </a:cxn>
                  <a:cxn ang="0">
                    <a:pos x="15" y="20"/>
                  </a:cxn>
                  <a:cxn ang="0">
                    <a:pos x="15" y="20"/>
                  </a:cxn>
                  <a:cxn ang="0">
                    <a:pos x="19" y="15"/>
                  </a:cxn>
                  <a:cxn ang="0">
                    <a:pos x="25" y="12"/>
                  </a:cxn>
                  <a:cxn ang="0">
                    <a:pos x="25" y="10"/>
                  </a:cxn>
                  <a:cxn ang="0">
                    <a:pos x="23" y="10"/>
                  </a:cxn>
                  <a:cxn ang="0">
                    <a:pos x="21" y="11"/>
                  </a:cxn>
                  <a:cxn ang="0">
                    <a:pos x="15" y="6"/>
                  </a:cxn>
                  <a:cxn ang="0">
                    <a:pos x="15" y="4"/>
                  </a:cxn>
                  <a:cxn ang="0">
                    <a:pos x="17" y="4"/>
                  </a:cxn>
                  <a:cxn ang="0">
                    <a:pos x="21" y="9"/>
                  </a:cxn>
                  <a:cxn ang="0">
                    <a:pos x="26" y="7"/>
                  </a:cxn>
                  <a:cxn ang="0">
                    <a:pos x="26" y="7"/>
                  </a:cxn>
                  <a:cxn ang="0">
                    <a:pos x="26" y="7"/>
                  </a:cxn>
                </a:cxnLst>
                <a:rect l="0" t="0" r="r" b="b"/>
                <a:pathLst>
                  <a:path w="26" h="25">
                    <a:moveTo>
                      <a:pt x="26" y="7"/>
                    </a:moveTo>
                    <a:cubicBezTo>
                      <a:pt x="26" y="7"/>
                      <a:pt x="25" y="4"/>
                      <a:pt x="25" y="3"/>
                    </a:cubicBezTo>
                    <a:cubicBezTo>
                      <a:pt x="24" y="3"/>
                      <a:pt x="24" y="0"/>
                      <a:pt x="22" y="0"/>
                    </a:cubicBezTo>
                    <a:cubicBezTo>
                      <a:pt x="20" y="0"/>
                      <a:pt x="19" y="0"/>
                      <a:pt x="17" y="0"/>
                    </a:cubicBezTo>
                    <a:cubicBezTo>
                      <a:pt x="15" y="1"/>
                      <a:pt x="15" y="3"/>
                      <a:pt x="12" y="3"/>
                    </a:cubicBezTo>
                    <a:cubicBezTo>
                      <a:pt x="11" y="3"/>
                      <a:pt x="11" y="2"/>
                      <a:pt x="10" y="2"/>
                    </a:cubicBezTo>
                    <a:cubicBezTo>
                      <a:pt x="9" y="2"/>
                      <a:pt x="8" y="3"/>
                      <a:pt x="8" y="4"/>
                    </a:cubicBezTo>
                    <a:cubicBezTo>
                      <a:pt x="8" y="7"/>
                      <a:pt x="10" y="7"/>
                      <a:pt x="11" y="9"/>
                    </a:cubicBezTo>
                    <a:lnTo>
                      <a:pt x="11" y="9"/>
                    </a:lnTo>
                    <a:lnTo>
                      <a:pt x="11" y="10"/>
                    </a:lnTo>
                    <a:lnTo>
                      <a:pt x="11" y="10"/>
                    </a:lnTo>
                    <a:cubicBezTo>
                      <a:pt x="10" y="10"/>
                      <a:pt x="9" y="9"/>
                      <a:pt x="8" y="9"/>
                    </a:cubicBezTo>
                    <a:cubicBezTo>
                      <a:pt x="8" y="9"/>
                      <a:pt x="8" y="9"/>
                      <a:pt x="7" y="9"/>
                    </a:cubicBezTo>
                    <a:cubicBezTo>
                      <a:pt x="5" y="9"/>
                      <a:pt x="4" y="7"/>
                      <a:pt x="2" y="7"/>
                    </a:cubicBezTo>
                    <a:cubicBezTo>
                      <a:pt x="1" y="7"/>
                      <a:pt x="0" y="11"/>
                      <a:pt x="0" y="12"/>
                    </a:cubicBezTo>
                    <a:cubicBezTo>
                      <a:pt x="0" y="13"/>
                      <a:pt x="1" y="14"/>
                      <a:pt x="1" y="15"/>
                    </a:cubicBezTo>
                    <a:cubicBezTo>
                      <a:pt x="1" y="16"/>
                      <a:pt x="0" y="16"/>
                      <a:pt x="0" y="17"/>
                    </a:cubicBezTo>
                    <a:cubicBezTo>
                      <a:pt x="0" y="19"/>
                      <a:pt x="2" y="18"/>
                      <a:pt x="4" y="19"/>
                    </a:cubicBezTo>
                    <a:cubicBezTo>
                      <a:pt x="4" y="20"/>
                      <a:pt x="4" y="21"/>
                      <a:pt x="4" y="22"/>
                    </a:cubicBezTo>
                    <a:cubicBezTo>
                      <a:pt x="6" y="24"/>
                      <a:pt x="9" y="24"/>
                      <a:pt x="12" y="24"/>
                    </a:cubicBezTo>
                    <a:cubicBezTo>
                      <a:pt x="12" y="25"/>
                      <a:pt x="13" y="25"/>
                      <a:pt x="14" y="25"/>
                    </a:cubicBezTo>
                    <a:cubicBezTo>
                      <a:pt x="16" y="25"/>
                      <a:pt x="16" y="24"/>
                      <a:pt x="16" y="23"/>
                    </a:cubicBezTo>
                    <a:cubicBezTo>
                      <a:pt x="16" y="22"/>
                      <a:pt x="15" y="22"/>
                      <a:pt x="15" y="21"/>
                    </a:cubicBezTo>
                    <a:lnTo>
                      <a:pt x="15" y="21"/>
                    </a:lnTo>
                    <a:lnTo>
                      <a:pt x="15" y="20"/>
                    </a:lnTo>
                    <a:lnTo>
                      <a:pt x="15" y="20"/>
                    </a:lnTo>
                    <a:cubicBezTo>
                      <a:pt x="18" y="20"/>
                      <a:pt x="19" y="17"/>
                      <a:pt x="19" y="15"/>
                    </a:cubicBezTo>
                    <a:cubicBezTo>
                      <a:pt x="20" y="13"/>
                      <a:pt x="25" y="15"/>
                      <a:pt x="25" y="12"/>
                    </a:cubicBezTo>
                    <a:cubicBezTo>
                      <a:pt x="25" y="11"/>
                      <a:pt x="24" y="11"/>
                      <a:pt x="25" y="10"/>
                    </a:cubicBezTo>
                    <a:cubicBezTo>
                      <a:pt x="24" y="10"/>
                      <a:pt x="24" y="10"/>
                      <a:pt x="23" y="10"/>
                    </a:cubicBezTo>
                    <a:cubicBezTo>
                      <a:pt x="23" y="10"/>
                      <a:pt x="22" y="11"/>
                      <a:pt x="21" y="11"/>
                    </a:cubicBezTo>
                    <a:cubicBezTo>
                      <a:pt x="19" y="11"/>
                      <a:pt x="15" y="8"/>
                      <a:pt x="15" y="6"/>
                    </a:cubicBezTo>
                    <a:cubicBezTo>
                      <a:pt x="15" y="5"/>
                      <a:pt x="15" y="5"/>
                      <a:pt x="15" y="4"/>
                    </a:cubicBezTo>
                    <a:cubicBezTo>
                      <a:pt x="16" y="4"/>
                      <a:pt x="17" y="4"/>
                      <a:pt x="17" y="4"/>
                    </a:cubicBezTo>
                    <a:cubicBezTo>
                      <a:pt x="18" y="6"/>
                      <a:pt x="19" y="9"/>
                      <a:pt x="21" y="9"/>
                    </a:cubicBezTo>
                    <a:cubicBezTo>
                      <a:pt x="24" y="9"/>
                      <a:pt x="25" y="8"/>
                      <a:pt x="26" y="7"/>
                    </a:cubicBezTo>
                    <a:lnTo>
                      <a:pt x="26" y="7"/>
                    </a:lnTo>
                    <a:lnTo>
                      <a:pt x="26" y="7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91" name="Freeform 72"/>
              <p:cNvSpPr>
                <a:spLocks/>
              </p:cNvSpPr>
              <p:nvPr>
                <p:custDataLst>
                  <p:tags r:id="rId62"/>
                </p:custDataLst>
              </p:nvPr>
            </p:nvSpPr>
            <p:spPr bwMode="auto">
              <a:xfrm>
                <a:off x="6395719" y="1658454"/>
                <a:ext cx="150048" cy="104872"/>
              </a:xfrm>
              <a:custGeom>
                <a:avLst/>
                <a:gdLst/>
                <a:ahLst/>
                <a:cxnLst>
                  <a:cxn ang="0">
                    <a:pos x="12" y="9"/>
                  </a:cxn>
                  <a:cxn ang="0">
                    <a:pos x="17" y="2"/>
                  </a:cxn>
                  <a:cxn ang="0">
                    <a:pos x="17" y="1"/>
                  </a:cxn>
                  <a:cxn ang="0">
                    <a:pos x="15" y="0"/>
                  </a:cxn>
                  <a:cxn ang="0">
                    <a:pos x="9" y="2"/>
                  </a:cxn>
                  <a:cxn ang="0">
                    <a:pos x="8" y="4"/>
                  </a:cxn>
                  <a:cxn ang="0">
                    <a:pos x="8" y="4"/>
                  </a:cxn>
                  <a:cxn ang="0">
                    <a:pos x="7" y="4"/>
                  </a:cxn>
                  <a:cxn ang="0">
                    <a:pos x="7" y="4"/>
                  </a:cxn>
                  <a:cxn ang="0">
                    <a:pos x="5" y="3"/>
                  </a:cxn>
                  <a:cxn ang="0">
                    <a:pos x="3" y="8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8"/>
                  </a:cxn>
                  <a:cxn ang="0">
                    <a:pos x="3" y="11"/>
                  </a:cxn>
                  <a:cxn ang="0">
                    <a:pos x="9" y="10"/>
                  </a:cxn>
                  <a:cxn ang="0">
                    <a:pos x="10" y="10"/>
                  </a:cxn>
                  <a:cxn ang="0">
                    <a:pos x="12" y="9"/>
                  </a:cxn>
                  <a:cxn ang="0">
                    <a:pos x="12" y="9"/>
                  </a:cxn>
                  <a:cxn ang="0">
                    <a:pos x="12" y="9"/>
                  </a:cxn>
                </a:cxnLst>
                <a:rect l="0" t="0" r="r" b="b"/>
                <a:pathLst>
                  <a:path w="17" h="11">
                    <a:moveTo>
                      <a:pt x="12" y="9"/>
                    </a:moveTo>
                    <a:cubicBezTo>
                      <a:pt x="15" y="9"/>
                      <a:pt x="17" y="4"/>
                      <a:pt x="17" y="2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6" y="1"/>
                      <a:pt x="15" y="0"/>
                      <a:pt x="15" y="0"/>
                    </a:cubicBezTo>
                    <a:cubicBezTo>
                      <a:pt x="14" y="0"/>
                      <a:pt x="10" y="1"/>
                      <a:pt x="9" y="2"/>
                    </a:cubicBezTo>
                    <a:cubicBezTo>
                      <a:pt x="9" y="3"/>
                      <a:pt x="9" y="4"/>
                      <a:pt x="8" y="4"/>
                    </a:cubicBezTo>
                    <a:lnTo>
                      <a:pt x="8" y="4"/>
                    </a:lnTo>
                    <a:lnTo>
                      <a:pt x="7" y="4"/>
                    </a:lnTo>
                    <a:lnTo>
                      <a:pt x="7" y="4"/>
                    </a:lnTo>
                    <a:cubicBezTo>
                      <a:pt x="6" y="3"/>
                      <a:pt x="6" y="3"/>
                      <a:pt x="5" y="3"/>
                    </a:cubicBezTo>
                    <a:cubicBezTo>
                      <a:pt x="3" y="3"/>
                      <a:pt x="3" y="7"/>
                      <a:pt x="3" y="8"/>
                    </a:cubicBezTo>
                    <a:cubicBezTo>
                      <a:pt x="1" y="8"/>
                      <a:pt x="1" y="7"/>
                      <a:pt x="0" y="6"/>
                    </a:cubicBez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ubicBezTo>
                      <a:pt x="0" y="7"/>
                      <a:pt x="0" y="7"/>
                      <a:pt x="0" y="8"/>
                    </a:cubicBezTo>
                    <a:cubicBezTo>
                      <a:pt x="0" y="10"/>
                      <a:pt x="1" y="11"/>
                      <a:pt x="3" y="11"/>
                    </a:cubicBezTo>
                    <a:cubicBezTo>
                      <a:pt x="6" y="11"/>
                      <a:pt x="6" y="10"/>
                      <a:pt x="9" y="10"/>
                    </a:cubicBezTo>
                    <a:cubicBezTo>
                      <a:pt x="9" y="10"/>
                      <a:pt x="9" y="10"/>
                      <a:pt x="10" y="10"/>
                    </a:cubicBezTo>
                    <a:cubicBezTo>
                      <a:pt x="10" y="10"/>
                      <a:pt x="11" y="9"/>
                      <a:pt x="12" y="9"/>
                    </a:cubicBezTo>
                    <a:lnTo>
                      <a:pt x="12" y="9"/>
                    </a:lnTo>
                    <a:lnTo>
                      <a:pt x="12" y="9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92" name="Freeform 73"/>
              <p:cNvSpPr>
                <a:spLocks/>
              </p:cNvSpPr>
              <p:nvPr>
                <p:custDataLst>
                  <p:tags r:id="rId63"/>
                </p:custDataLst>
              </p:nvPr>
            </p:nvSpPr>
            <p:spPr bwMode="auto">
              <a:xfrm>
                <a:off x="6410240" y="1974684"/>
                <a:ext cx="106486" cy="114552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0" y="5"/>
                  </a:cxn>
                  <a:cxn ang="0">
                    <a:pos x="1" y="9"/>
                  </a:cxn>
                  <a:cxn ang="0">
                    <a:pos x="0" y="11"/>
                  </a:cxn>
                  <a:cxn ang="0">
                    <a:pos x="1" y="12"/>
                  </a:cxn>
                  <a:cxn ang="0">
                    <a:pos x="2" y="10"/>
                  </a:cxn>
                  <a:cxn ang="0">
                    <a:pos x="6" y="8"/>
                  </a:cxn>
                  <a:cxn ang="0">
                    <a:pos x="12" y="4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</a:cxnLst>
                <a:rect l="0" t="0" r="r" b="b"/>
                <a:pathLst>
                  <a:path w="12" h="12">
                    <a:moveTo>
                      <a:pt x="2" y="0"/>
                    </a:moveTo>
                    <a:cubicBezTo>
                      <a:pt x="2" y="0"/>
                      <a:pt x="0" y="4"/>
                      <a:pt x="0" y="5"/>
                    </a:cubicBezTo>
                    <a:cubicBezTo>
                      <a:pt x="0" y="6"/>
                      <a:pt x="1" y="7"/>
                      <a:pt x="1" y="9"/>
                    </a:cubicBezTo>
                    <a:cubicBezTo>
                      <a:pt x="1" y="10"/>
                      <a:pt x="0" y="10"/>
                      <a:pt x="0" y="11"/>
                    </a:cubicBezTo>
                    <a:cubicBezTo>
                      <a:pt x="0" y="11"/>
                      <a:pt x="1" y="12"/>
                      <a:pt x="1" y="12"/>
                    </a:cubicBezTo>
                    <a:cubicBezTo>
                      <a:pt x="1" y="12"/>
                      <a:pt x="2" y="10"/>
                      <a:pt x="2" y="10"/>
                    </a:cubicBezTo>
                    <a:cubicBezTo>
                      <a:pt x="2" y="9"/>
                      <a:pt x="6" y="8"/>
                      <a:pt x="6" y="8"/>
                    </a:cubicBezTo>
                    <a:cubicBezTo>
                      <a:pt x="9" y="7"/>
                      <a:pt x="12" y="6"/>
                      <a:pt x="12" y="4"/>
                    </a:cubicBezTo>
                    <a:cubicBezTo>
                      <a:pt x="12" y="0"/>
                      <a:pt x="6" y="0"/>
                      <a:pt x="2" y="0"/>
                    </a:cubicBezTo>
                    <a:lnTo>
                      <a:pt x="2" y="0"/>
                    </a:lnTo>
                    <a:lnTo>
                      <a:pt x="2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93" name="Freeform 74"/>
              <p:cNvSpPr>
                <a:spLocks/>
              </p:cNvSpPr>
              <p:nvPr>
                <p:custDataLst>
                  <p:tags r:id="rId64"/>
                </p:custDataLst>
              </p:nvPr>
            </p:nvSpPr>
            <p:spPr bwMode="auto">
              <a:xfrm>
                <a:off x="6119825" y="1931121"/>
                <a:ext cx="35495" cy="43563"/>
              </a:xfrm>
              <a:custGeom>
                <a:avLst/>
                <a:gdLst/>
                <a:ahLst/>
                <a:cxnLst>
                  <a:cxn ang="0">
                    <a:pos x="4" y="3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0" y="1"/>
                  </a:cxn>
                  <a:cxn ang="0">
                    <a:pos x="3" y="5"/>
                  </a:cxn>
                  <a:cxn ang="0">
                    <a:pos x="4" y="4"/>
                  </a:cxn>
                  <a:cxn ang="0">
                    <a:pos x="4" y="3"/>
                  </a:cxn>
                  <a:cxn ang="0">
                    <a:pos x="4" y="3"/>
                  </a:cxn>
                  <a:cxn ang="0">
                    <a:pos x="4" y="3"/>
                  </a:cxn>
                </a:cxnLst>
                <a:rect l="0" t="0" r="r" b="b"/>
                <a:pathLst>
                  <a:path w="4" h="5">
                    <a:moveTo>
                      <a:pt x="4" y="3"/>
                    </a:moveTo>
                    <a:cubicBezTo>
                      <a:pt x="3" y="3"/>
                      <a:pt x="4" y="2"/>
                      <a:pt x="4" y="2"/>
                    </a:cubicBezTo>
                    <a:cubicBezTo>
                      <a:pt x="3" y="1"/>
                      <a:pt x="2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0" y="2"/>
                      <a:pt x="3" y="5"/>
                      <a:pt x="3" y="5"/>
                    </a:cubicBezTo>
                    <a:cubicBezTo>
                      <a:pt x="4" y="5"/>
                      <a:pt x="4" y="5"/>
                      <a:pt x="4" y="4"/>
                    </a:cubicBezTo>
                    <a:cubicBezTo>
                      <a:pt x="4" y="4"/>
                      <a:pt x="4" y="3"/>
                      <a:pt x="4" y="3"/>
                    </a:cubicBezTo>
                    <a:lnTo>
                      <a:pt x="4" y="3"/>
                    </a:lnTo>
                    <a:lnTo>
                      <a:pt x="4" y="3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94" name="Freeform 75"/>
              <p:cNvSpPr>
                <a:spLocks/>
              </p:cNvSpPr>
              <p:nvPr>
                <p:custDataLst>
                  <p:tags r:id="rId65"/>
                </p:custDataLst>
              </p:nvPr>
            </p:nvSpPr>
            <p:spPr bwMode="auto">
              <a:xfrm>
                <a:off x="3152746" y="2687815"/>
                <a:ext cx="98419" cy="74217"/>
              </a:xfrm>
              <a:custGeom>
                <a:avLst/>
                <a:gdLst/>
                <a:ahLst/>
                <a:cxnLst>
                  <a:cxn ang="0">
                    <a:pos x="9" y="4"/>
                  </a:cxn>
                  <a:cxn ang="0">
                    <a:pos x="7" y="0"/>
                  </a:cxn>
                  <a:cxn ang="0">
                    <a:pos x="0" y="6"/>
                  </a:cxn>
                  <a:cxn ang="0">
                    <a:pos x="2" y="8"/>
                  </a:cxn>
                  <a:cxn ang="0">
                    <a:pos x="6" y="8"/>
                  </a:cxn>
                  <a:cxn ang="0">
                    <a:pos x="9" y="8"/>
                  </a:cxn>
                  <a:cxn ang="0">
                    <a:pos x="11" y="7"/>
                  </a:cxn>
                  <a:cxn ang="0">
                    <a:pos x="9" y="4"/>
                  </a:cxn>
                  <a:cxn ang="0">
                    <a:pos x="9" y="4"/>
                  </a:cxn>
                  <a:cxn ang="0">
                    <a:pos x="9" y="4"/>
                  </a:cxn>
                </a:cxnLst>
                <a:rect l="0" t="0" r="r" b="b"/>
                <a:pathLst>
                  <a:path w="11" h="8">
                    <a:moveTo>
                      <a:pt x="9" y="4"/>
                    </a:moveTo>
                    <a:cubicBezTo>
                      <a:pt x="9" y="4"/>
                      <a:pt x="7" y="0"/>
                      <a:pt x="7" y="0"/>
                    </a:cubicBezTo>
                    <a:cubicBezTo>
                      <a:pt x="4" y="0"/>
                      <a:pt x="0" y="2"/>
                      <a:pt x="0" y="6"/>
                    </a:cubicBezTo>
                    <a:cubicBezTo>
                      <a:pt x="0" y="8"/>
                      <a:pt x="0" y="8"/>
                      <a:pt x="2" y="8"/>
                    </a:cubicBezTo>
                    <a:cubicBezTo>
                      <a:pt x="3" y="8"/>
                      <a:pt x="4" y="8"/>
                      <a:pt x="6" y="8"/>
                    </a:cubicBezTo>
                    <a:cubicBezTo>
                      <a:pt x="8" y="8"/>
                      <a:pt x="8" y="8"/>
                      <a:pt x="9" y="8"/>
                    </a:cubicBezTo>
                    <a:cubicBezTo>
                      <a:pt x="10" y="8"/>
                      <a:pt x="11" y="8"/>
                      <a:pt x="11" y="7"/>
                    </a:cubicBezTo>
                    <a:cubicBezTo>
                      <a:pt x="11" y="6"/>
                      <a:pt x="10" y="4"/>
                      <a:pt x="9" y="4"/>
                    </a:cubicBezTo>
                    <a:lnTo>
                      <a:pt x="9" y="4"/>
                    </a:lnTo>
                    <a:lnTo>
                      <a:pt x="9" y="4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95" name="Freeform 76"/>
              <p:cNvSpPr>
                <a:spLocks/>
              </p:cNvSpPr>
              <p:nvPr>
                <p:custDataLst>
                  <p:tags r:id="rId66"/>
                </p:custDataLst>
              </p:nvPr>
            </p:nvSpPr>
            <p:spPr bwMode="auto">
              <a:xfrm>
                <a:off x="3586757" y="2802367"/>
                <a:ext cx="72603" cy="103259"/>
              </a:xfrm>
              <a:custGeom>
                <a:avLst/>
                <a:gdLst/>
                <a:ahLst/>
                <a:cxnLst>
                  <a:cxn ang="0">
                    <a:pos x="6" y="5"/>
                  </a:cxn>
                  <a:cxn ang="0">
                    <a:pos x="6" y="2"/>
                  </a:cxn>
                  <a:cxn ang="0">
                    <a:pos x="3" y="0"/>
                  </a:cxn>
                  <a:cxn ang="0">
                    <a:pos x="0" y="4"/>
                  </a:cxn>
                  <a:cxn ang="0">
                    <a:pos x="5" y="11"/>
                  </a:cxn>
                  <a:cxn ang="0">
                    <a:pos x="8" y="8"/>
                  </a:cxn>
                  <a:cxn ang="0">
                    <a:pos x="6" y="5"/>
                  </a:cxn>
                  <a:cxn ang="0">
                    <a:pos x="6" y="5"/>
                  </a:cxn>
                  <a:cxn ang="0">
                    <a:pos x="6" y="5"/>
                  </a:cxn>
                </a:cxnLst>
                <a:rect l="0" t="0" r="r" b="b"/>
                <a:pathLst>
                  <a:path w="8" h="11">
                    <a:moveTo>
                      <a:pt x="6" y="5"/>
                    </a:moveTo>
                    <a:cubicBezTo>
                      <a:pt x="5" y="5"/>
                      <a:pt x="6" y="2"/>
                      <a:pt x="6" y="2"/>
                    </a:cubicBezTo>
                    <a:cubicBezTo>
                      <a:pt x="5" y="1"/>
                      <a:pt x="4" y="1"/>
                      <a:pt x="3" y="0"/>
                    </a:cubicBezTo>
                    <a:cubicBezTo>
                      <a:pt x="3" y="1"/>
                      <a:pt x="0" y="2"/>
                      <a:pt x="0" y="4"/>
                    </a:cubicBezTo>
                    <a:cubicBezTo>
                      <a:pt x="0" y="5"/>
                      <a:pt x="5" y="11"/>
                      <a:pt x="5" y="11"/>
                    </a:cubicBezTo>
                    <a:cubicBezTo>
                      <a:pt x="7" y="11"/>
                      <a:pt x="8" y="9"/>
                      <a:pt x="8" y="8"/>
                    </a:cubicBezTo>
                    <a:cubicBezTo>
                      <a:pt x="8" y="7"/>
                      <a:pt x="7" y="5"/>
                      <a:pt x="6" y="5"/>
                    </a:cubicBezTo>
                    <a:lnTo>
                      <a:pt x="6" y="5"/>
                    </a:lnTo>
                    <a:lnTo>
                      <a:pt x="6" y="5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96" name="Freeform 77"/>
              <p:cNvSpPr>
                <a:spLocks/>
              </p:cNvSpPr>
              <p:nvPr>
                <p:custDataLst>
                  <p:tags r:id="rId67"/>
                </p:custDataLst>
              </p:nvPr>
            </p:nvSpPr>
            <p:spPr bwMode="auto">
              <a:xfrm>
                <a:off x="3631932" y="2118277"/>
                <a:ext cx="588897" cy="316230"/>
              </a:xfrm>
              <a:custGeom>
                <a:avLst/>
                <a:gdLst/>
                <a:ahLst/>
                <a:cxnLst>
                  <a:cxn ang="0">
                    <a:pos x="60" y="1"/>
                  </a:cxn>
                  <a:cxn ang="0">
                    <a:pos x="57" y="5"/>
                  </a:cxn>
                  <a:cxn ang="0">
                    <a:pos x="53" y="4"/>
                  </a:cxn>
                  <a:cxn ang="0">
                    <a:pos x="47" y="6"/>
                  </a:cxn>
                  <a:cxn ang="0">
                    <a:pos x="38" y="3"/>
                  </a:cxn>
                  <a:cxn ang="0">
                    <a:pos x="38" y="3"/>
                  </a:cxn>
                  <a:cxn ang="0">
                    <a:pos x="38" y="4"/>
                  </a:cxn>
                  <a:cxn ang="0">
                    <a:pos x="31" y="4"/>
                  </a:cxn>
                  <a:cxn ang="0">
                    <a:pos x="31" y="4"/>
                  </a:cxn>
                  <a:cxn ang="0">
                    <a:pos x="25" y="7"/>
                  </a:cxn>
                  <a:cxn ang="0">
                    <a:pos x="24" y="9"/>
                  </a:cxn>
                  <a:cxn ang="0">
                    <a:pos x="22" y="8"/>
                  </a:cxn>
                  <a:cxn ang="0">
                    <a:pos x="19" y="10"/>
                  </a:cxn>
                  <a:cxn ang="0">
                    <a:pos x="17" y="9"/>
                  </a:cxn>
                  <a:cxn ang="0">
                    <a:pos x="17" y="9"/>
                  </a:cxn>
                  <a:cxn ang="0">
                    <a:pos x="17" y="12"/>
                  </a:cxn>
                  <a:cxn ang="0">
                    <a:pos x="17" y="12"/>
                  </a:cxn>
                  <a:cxn ang="0">
                    <a:pos x="18" y="13"/>
                  </a:cxn>
                  <a:cxn ang="0">
                    <a:pos x="15" y="13"/>
                  </a:cxn>
                  <a:cxn ang="0">
                    <a:pos x="17" y="16"/>
                  </a:cxn>
                  <a:cxn ang="0">
                    <a:pos x="14" y="15"/>
                  </a:cxn>
                  <a:cxn ang="0">
                    <a:pos x="14" y="15"/>
                  </a:cxn>
                  <a:cxn ang="0">
                    <a:pos x="13" y="15"/>
                  </a:cxn>
                  <a:cxn ang="0">
                    <a:pos x="13" y="15"/>
                  </a:cxn>
                  <a:cxn ang="0">
                    <a:pos x="13" y="18"/>
                  </a:cxn>
                  <a:cxn ang="0">
                    <a:pos x="11" y="18"/>
                  </a:cxn>
                  <a:cxn ang="0">
                    <a:pos x="9" y="21"/>
                  </a:cxn>
                  <a:cxn ang="0">
                    <a:pos x="6" y="20"/>
                  </a:cxn>
                  <a:cxn ang="0">
                    <a:pos x="0" y="23"/>
                  </a:cxn>
                  <a:cxn ang="0">
                    <a:pos x="5" y="26"/>
                  </a:cxn>
                  <a:cxn ang="0">
                    <a:pos x="2" y="26"/>
                  </a:cxn>
                  <a:cxn ang="0">
                    <a:pos x="0" y="27"/>
                  </a:cxn>
                  <a:cxn ang="0">
                    <a:pos x="3" y="29"/>
                  </a:cxn>
                  <a:cxn ang="0">
                    <a:pos x="4" y="32"/>
                  </a:cxn>
                  <a:cxn ang="0">
                    <a:pos x="9" y="34"/>
                  </a:cxn>
                  <a:cxn ang="0">
                    <a:pos x="10" y="30"/>
                  </a:cxn>
                  <a:cxn ang="0">
                    <a:pos x="13" y="31"/>
                  </a:cxn>
                  <a:cxn ang="0">
                    <a:pos x="12" y="27"/>
                  </a:cxn>
                  <a:cxn ang="0">
                    <a:pos x="15" y="29"/>
                  </a:cxn>
                  <a:cxn ang="0">
                    <a:pos x="16" y="27"/>
                  </a:cxn>
                  <a:cxn ang="0">
                    <a:pos x="16" y="25"/>
                  </a:cxn>
                  <a:cxn ang="0">
                    <a:pos x="18" y="26"/>
                  </a:cxn>
                  <a:cxn ang="0">
                    <a:pos x="22" y="21"/>
                  </a:cxn>
                  <a:cxn ang="0">
                    <a:pos x="24" y="23"/>
                  </a:cxn>
                  <a:cxn ang="0">
                    <a:pos x="25" y="21"/>
                  </a:cxn>
                  <a:cxn ang="0">
                    <a:pos x="30" y="20"/>
                  </a:cxn>
                  <a:cxn ang="0">
                    <a:pos x="32" y="18"/>
                  </a:cxn>
                  <a:cxn ang="0">
                    <a:pos x="45" y="14"/>
                  </a:cxn>
                  <a:cxn ang="0">
                    <a:pos x="45" y="14"/>
                  </a:cxn>
                  <a:cxn ang="0">
                    <a:pos x="56" y="14"/>
                  </a:cxn>
                  <a:cxn ang="0">
                    <a:pos x="56" y="14"/>
                  </a:cxn>
                  <a:cxn ang="0">
                    <a:pos x="67" y="5"/>
                  </a:cxn>
                  <a:cxn ang="0">
                    <a:pos x="60" y="1"/>
                  </a:cxn>
                  <a:cxn ang="0">
                    <a:pos x="60" y="1"/>
                  </a:cxn>
                  <a:cxn ang="0">
                    <a:pos x="60" y="1"/>
                  </a:cxn>
                </a:cxnLst>
                <a:rect l="0" t="0" r="r" b="b"/>
                <a:pathLst>
                  <a:path w="67" h="34">
                    <a:moveTo>
                      <a:pt x="60" y="1"/>
                    </a:moveTo>
                    <a:cubicBezTo>
                      <a:pt x="58" y="2"/>
                      <a:pt x="58" y="4"/>
                      <a:pt x="57" y="5"/>
                    </a:cubicBezTo>
                    <a:cubicBezTo>
                      <a:pt x="56" y="5"/>
                      <a:pt x="54" y="4"/>
                      <a:pt x="53" y="4"/>
                    </a:cubicBezTo>
                    <a:cubicBezTo>
                      <a:pt x="51" y="4"/>
                      <a:pt x="49" y="6"/>
                      <a:pt x="47" y="6"/>
                    </a:cubicBezTo>
                    <a:cubicBezTo>
                      <a:pt x="44" y="6"/>
                      <a:pt x="42" y="3"/>
                      <a:pt x="38" y="3"/>
                    </a:cubicBezTo>
                    <a:lnTo>
                      <a:pt x="38" y="3"/>
                    </a:lnTo>
                    <a:lnTo>
                      <a:pt x="38" y="4"/>
                    </a:lnTo>
                    <a:lnTo>
                      <a:pt x="31" y="4"/>
                    </a:lnTo>
                    <a:lnTo>
                      <a:pt x="31" y="4"/>
                    </a:lnTo>
                    <a:cubicBezTo>
                      <a:pt x="29" y="6"/>
                      <a:pt x="27" y="7"/>
                      <a:pt x="25" y="7"/>
                    </a:cubicBezTo>
                    <a:cubicBezTo>
                      <a:pt x="25" y="8"/>
                      <a:pt x="25" y="9"/>
                      <a:pt x="24" y="9"/>
                    </a:cubicBezTo>
                    <a:cubicBezTo>
                      <a:pt x="23" y="9"/>
                      <a:pt x="22" y="8"/>
                      <a:pt x="22" y="8"/>
                    </a:cubicBezTo>
                    <a:cubicBezTo>
                      <a:pt x="21" y="9"/>
                      <a:pt x="20" y="10"/>
                      <a:pt x="19" y="10"/>
                    </a:cubicBezTo>
                    <a:cubicBezTo>
                      <a:pt x="19" y="9"/>
                      <a:pt x="18" y="9"/>
                      <a:pt x="17" y="9"/>
                    </a:cubicBezTo>
                    <a:lnTo>
                      <a:pt x="17" y="9"/>
                    </a:lnTo>
                    <a:lnTo>
                      <a:pt x="17" y="12"/>
                    </a:lnTo>
                    <a:lnTo>
                      <a:pt x="17" y="12"/>
                    </a:lnTo>
                    <a:cubicBezTo>
                      <a:pt x="17" y="12"/>
                      <a:pt x="18" y="12"/>
                      <a:pt x="18" y="13"/>
                    </a:cubicBezTo>
                    <a:cubicBezTo>
                      <a:pt x="17" y="13"/>
                      <a:pt x="16" y="13"/>
                      <a:pt x="15" y="13"/>
                    </a:cubicBezTo>
                    <a:cubicBezTo>
                      <a:pt x="16" y="14"/>
                      <a:pt x="16" y="15"/>
                      <a:pt x="17" y="16"/>
                    </a:cubicBezTo>
                    <a:cubicBezTo>
                      <a:pt x="16" y="16"/>
                      <a:pt x="15" y="15"/>
                      <a:pt x="14" y="15"/>
                    </a:cubicBezTo>
                    <a:lnTo>
                      <a:pt x="14" y="15"/>
                    </a:lnTo>
                    <a:lnTo>
                      <a:pt x="13" y="15"/>
                    </a:lnTo>
                    <a:lnTo>
                      <a:pt x="13" y="15"/>
                    </a:lnTo>
                    <a:cubicBezTo>
                      <a:pt x="13" y="16"/>
                      <a:pt x="13" y="17"/>
                      <a:pt x="13" y="18"/>
                    </a:cubicBezTo>
                    <a:cubicBezTo>
                      <a:pt x="12" y="18"/>
                      <a:pt x="11" y="18"/>
                      <a:pt x="11" y="18"/>
                    </a:cubicBezTo>
                    <a:cubicBezTo>
                      <a:pt x="10" y="18"/>
                      <a:pt x="10" y="20"/>
                      <a:pt x="9" y="21"/>
                    </a:cubicBezTo>
                    <a:cubicBezTo>
                      <a:pt x="8" y="21"/>
                      <a:pt x="7" y="20"/>
                      <a:pt x="6" y="20"/>
                    </a:cubicBezTo>
                    <a:cubicBezTo>
                      <a:pt x="4" y="20"/>
                      <a:pt x="0" y="21"/>
                      <a:pt x="0" y="23"/>
                    </a:cubicBezTo>
                    <a:cubicBezTo>
                      <a:pt x="0" y="24"/>
                      <a:pt x="4" y="26"/>
                      <a:pt x="5" y="26"/>
                    </a:cubicBezTo>
                    <a:cubicBezTo>
                      <a:pt x="4" y="26"/>
                      <a:pt x="2" y="26"/>
                      <a:pt x="2" y="26"/>
                    </a:cubicBezTo>
                    <a:cubicBezTo>
                      <a:pt x="2" y="26"/>
                      <a:pt x="0" y="26"/>
                      <a:pt x="0" y="27"/>
                    </a:cubicBezTo>
                    <a:cubicBezTo>
                      <a:pt x="0" y="29"/>
                      <a:pt x="2" y="28"/>
                      <a:pt x="3" y="29"/>
                    </a:cubicBezTo>
                    <a:cubicBezTo>
                      <a:pt x="4" y="30"/>
                      <a:pt x="4" y="31"/>
                      <a:pt x="4" y="32"/>
                    </a:cubicBezTo>
                    <a:cubicBezTo>
                      <a:pt x="5" y="33"/>
                      <a:pt x="8" y="34"/>
                      <a:pt x="9" y="34"/>
                    </a:cubicBezTo>
                    <a:cubicBezTo>
                      <a:pt x="11" y="34"/>
                      <a:pt x="10" y="31"/>
                      <a:pt x="10" y="30"/>
                    </a:cubicBezTo>
                    <a:cubicBezTo>
                      <a:pt x="12" y="30"/>
                      <a:pt x="12" y="31"/>
                      <a:pt x="13" y="31"/>
                    </a:cubicBezTo>
                    <a:cubicBezTo>
                      <a:pt x="13" y="29"/>
                      <a:pt x="12" y="28"/>
                      <a:pt x="12" y="27"/>
                    </a:cubicBezTo>
                    <a:cubicBezTo>
                      <a:pt x="13" y="28"/>
                      <a:pt x="14" y="29"/>
                      <a:pt x="15" y="29"/>
                    </a:cubicBezTo>
                    <a:cubicBezTo>
                      <a:pt x="16" y="29"/>
                      <a:pt x="16" y="28"/>
                      <a:pt x="16" y="27"/>
                    </a:cubicBezTo>
                    <a:cubicBezTo>
                      <a:pt x="16" y="26"/>
                      <a:pt x="15" y="26"/>
                      <a:pt x="16" y="25"/>
                    </a:cubicBezTo>
                    <a:cubicBezTo>
                      <a:pt x="17" y="25"/>
                      <a:pt x="17" y="26"/>
                      <a:pt x="18" y="26"/>
                    </a:cubicBezTo>
                    <a:cubicBezTo>
                      <a:pt x="19" y="26"/>
                      <a:pt x="21" y="22"/>
                      <a:pt x="22" y="21"/>
                    </a:cubicBezTo>
                    <a:cubicBezTo>
                      <a:pt x="22" y="22"/>
                      <a:pt x="23" y="23"/>
                      <a:pt x="24" y="23"/>
                    </a:cubicBezTo>
                    <a:cubicBezTo>
                      <a:pt x="25" y="23"/>
                      <a:pt x="25" y="21"/>
                      <a:pt x="25" y="21"/>
                    </a:cubicBezTo>
                    <a:cubicBezTo>
                      <a:pt x="26" y="21"/>
                      <a:pt x="29" y="21"/>
                      <a:pt x="30" y="20"/>
                    </a:cubicBezTo>
                    <a:cubicBezTo>
                      <a:pt x="31" y="20"/>
                      <a:pt x="31" y="18"/>
                      <a:pt x="32" y="18"/>
                    </a:cubicBezTo>
                    <a:cubicBezTo>
                      <a:pt x="37" y="16"/>
                      <a:pt x="39" y="16"/>
                      <a:pt x="45" y="14"/>
                    </a:cubicBezTo>
                    <a:lnTo>
                      <a:pt x="45" y="14"/>
                    </a:lnTo>
                    <a:lnTo>
                      <a:pt x="56" y="14"/>
                    </a:lnTo>
                    <a:lnTo>
                      <a:pt x="56" y="14"/>
                    </a:lnTo>
                    <a:cubicBezTo>
                      <a:pt x="61" y="13"/>
                      <a:pt x="67" y="12"/>
                      <a:pt x="67" y="5"/>
                    </a:cubicBezTo>
                    <a:cubicBezTo>
                      <a:pt x="67" y="1"/>
                      <a:pt x="60" y="0"/>
                      <a:pt x="60" y="1"/>
                    </a:cubicBezTo>
                    <a:lnTo>
                      <a:pt x="60" y="1"/>
                    </a:lnTo>
                    <a:lnTo>
                      <a:pt x="60" y="1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97" name="Freeform 78"/>
              <p:cNvSpPr>
                <a:spLocks/>
              </p:cNvSpPr>
              <p:nvPr>
                <p:custDataLst>
                  <p:tags r:id="rId68"/>
                </p:custDataLst>
              </p:nvPr>
            </p:nvSpPr>
            <p:spPr bwMode="auto">
              <a:xfrm>
                <a:off x="3436708" y="2369971"/>
                <a:ext cx="246854" cy="364633"/>
              </a:xfrm>
              <a:custGeom>
                <a:avLst/>
                <a:gdLst/>
                <a:ahLst/>
                <a:cxnLst>
                  <a:cxn ang="0">
                    <a:pos x="20" y="1"/>
                  </a:cxn>
                  <a:cxn ang="0">
                    <a:pos x="17" y="0"/>
                  </a:cxn>
                  <a:cxn ang="0">
                    <a:pos x="15" y="5"/>
                  </a:cxn>
                  <a:cxn ang="0">
                    <a:pos x="12" y="4"/>
                  </a:cxn>
                  <a:cxn ang="0">
                    <a:pos x="12" y="4"/>
                  </a:cxn>
                  <a:cxn ang="0">
                    <a:pos x="10" y="4"/>
                  </a:cxn>
                  <a:cxn ang="0">
                    <a:pos x="10" y="5"/>
                  </a:cxn>
                  <a:cxn ang="0">
                    <a:pos x="10" y="5"/>
                  </a:cxn>
                  <a:cxn ang="0">
                    <a:pos x="12" y="8"/>
                  </a:cxn>
                  <a:cxn ang="0">
                    <a:pos x="8" y="9"/>
                  </a:cxn>
                  <a:cxn ang="0">
                    <a:pos x="6" y="12"/>
                  </a:cxn>
                  <a:cxn ang="0">
                    <a:pos x="4" y="11"/>
                  </a:cxn>
                  <a:cxn ang="0">
                    <a:pos x="0" y="16"/>
                  </a:cxn>
                  <a:cxn ang="0">
                    <a:pos x="6" y="22"/>
                  </a:cxn>
                  <a:cxn ang="0">
                    <a:pos x="6" y="25"/>
                  </a:cxn>
                  <a:cxn ang="0">
                    <a:pos x="3" y="29"/>
                  </a:cxn>
                  <a:cxn ang="0">
                    <a:pos x="15" y="39"/>
                  </a:cxn>
                  <a:cxn ang="0">
                    <a:pos x="15" y="39"/>
                  </a:cxn>
                  <a:cxn ang="0">
                    <a:pos x="17" y="39"/>
                  </a:cxn>
                  <a:cxn ang="0">
                    <a:pos x="17" y="39"/>
                  </a:cxn>
                  <a:cxn ang="0">
                    <a:pos x="15" y="28"/>
                  </a:cxn>
                  <a:cxn ang="0">
                    <a:pos x="25" y="11"/>
                  </a:cxn>
                  <a:cxn ang="0">
                    <a:pos x="24" y="10"/>
                  </a:cxn>
                  <a:cxn ang="0">
                    <a:pos x="28" y="8"/>
                  </a:cxn>
                  <a:cxn ang="0">
                    <a:pos x="24" y="3"/>
                  </a:cxn>
                  <a:cxn ang="0">
                    <a:pos x="20" y="1"/>
                  </a:cxn>
                  <a:cxn ang="0">
                    <a:pos x="20" y="1"/>
                  </a:cxn>
                  <a:cxn ang="0">
                    <a:pos x="20" y="1"/>
                  </a:cxn>
                </a:cxnLst>
                <a:rect l="0" t="0" r="r" b="b"/>
                <a:pathLst>
                  <a:path w="28" h="39">
                    <a:moveTo>
                      <a:pt x="20" y="1"/>
                    </a:moveTo>
                    <a:cubicBezTo>
                      <a:pt x="18" y="1"/>
                      <a:pt x="18" y="1"/>
                      <a:pt x="17" y="0"/>
                    </a:cubicBezTo>
                    <a:cubicBezTo>
                      <a:pt x="17" y="2"/>
                      <a:pt x="16" y="4"/>
                      <a:pt x="15" y="5"/>
                    </a:cubicBezTo>
                    <a:cubicBezTo>
                      <a:pt x="14" y="5"/>
                      <a:pt x="14" y="4"/>
                      <a:pt x="12" y="4"/>
                    </a:cubicBezTo>
                    <a:lnTo>
                      <a:pt x="12" y="4"/>
                    </a:lnTo>
                    <a:lnTo>
                      <a:pt x="10" y="4"/>
                    </a:lnTo>
                    <a:lnTo>
                      <a:pt x="10" y="5"/>
                    </a:lnTo>
                    <a:lnTo>
                      <a:pt x="10" y="5"/>
                    </a:lnTo>
                    <a:cubicBezTo>
                      <a:pt x="11" y="6"/>
                      <a:pt x="11" y="7"/>
                      <a:pt x="12" y="8"/>
                    </a:cubicBezTo>
                    <a:cubicBezTo>
                      <a:pt x="12" y="8"/>
                      <a:pt x="9" y="9"/>
                      <a:pt x="8" y="9"/>
                    </a:cubicBezTo>
                    <a:cubicBezTo>
                      <a:pt x="7" y="11"/>
                      <a:pt x="8" y="12"/>
                      <a:pt x="6" y="12"/>
                    </a:cubicBezTo>
                    <a:cubicBezTo>
                      <a:pt x="5" y="12"/>
                      <a:pt x="5" y="11"/>
                      <a:pt x="4" y="11"/>
                    </a:cubicBezTo>
                    <a:cubicBezTo>
                      <a:pt x="1" y="11"/>
                      <a:pt x="0" y="14"/>
                      <a:pt x="0" y="16"/>
                    </a:cubicBezTo>
                    <a:cubicBezTo>
                      <a:pt x="0" y="20"/>
                      <a:pt x="4" y="22"/>
                      <a:pt x="6" y="22"/>
                    </a:cubicBezTo>
                    <a:cubicBezTo>
                      <a:pt x="5" y="24"/>
                      <a:pt x="6" y="23"/>
                      <a:pt x="6" y="25"/>
                    </a:cubicBezTo>
                    <a:cubicBezTo>
                      <a:pt x="6" y="27"/>
                      <a:pt x="3" y="28"/>
                      <a:pt x="3" y="29"/>
                    </a:cubicBezTo>
                    <a:cubicBezTo>
                      <a:pt x="3" y="35"/>
                      <a:pt x="11" y="37"/>
                      <a:pt x="15" y="39"/>
                    </a:cubicBezTo>
                    <a:lnTo>
                      <a:pt x="15" y="39"/>
                    </a:lnTo>
                    <a:lnTo>
                      <a:pt x="17" y="39"/>
                    </a:lnTo>
                    <a:lnTo>
                      <a:pt x="17" y="39"/>
                    </a:lnTo>
                    <a:cubicBezTo>
                      <a:pt x="16" y="35"/>
                      <a:pt x="15" y="33"/>
                      <a:pt x="15" y="28"/>
                    </a:cubicBezTo>
                    <a:cubicBezTo>
                      <a:pt x="15" y="17"/>
                      <a:pt x="20" y="16"/>
                      <a:pt x="25" y="11"/>
                    </a:cubicBezTo>
                    <a:cubicBezTo>
                      <a:pt x="24" y="10"/>
                      <a:pt x="24" y="10"/>
                      <a:pt x="24" y="10"/>
                    </a:cubicBezTo>
                    <a:cubicBezTo>
                      <a:pt x="25" y="9"/>
                      <a:pt x="27" y="9"/>
                      <a:pt x="28" y="8"/>
                    </a:cubicBezTo>
                    <a:cubicBezTo>
                      <a:pt x="26" y="6"/>
                      <a:pt x="24" y="6"/>
                      <a:pt x="24" y="3"/>
                    </a:cubicBezTo>
                    <a:cubicBezTo>
                      <a:pt x="22" y="3"/>
                      <a:pt x="19" y="2"/>
                      <a:pt x="20" y="1"/>
                    </a:cubicBezTo>
                    <a:lnTo>
                      <a:pt x="20" y="1"/>
                    </a:lnTo>
                    <a:lnTo>
                      <a:pt x="20" y="1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98" name="Freeform 79"/>
              <p:cNvSpPr>
                <a:spLocks/>
              </p:cNvSpPr>
              <p:nvPr>
                <p:custDataLst>
                  <p:tags r:id="rId69"/>
                </p:custDataLst>
              </p:nvPr>
            </p:nvSpPr>
            <p:spPr bwMode="auto">
              <a:xfrm>
                <a:off x="4125639" y="2603917"/>
                <a:ext cx="53242" cy="48403"/>
              </a:xfrm>
              <a:custGeom>
                <a:avLst/>
                <a:gdLst/>
                <a:ahLst/>
                <a:cxnLst>
                  <a:cxn ang="0">
                    <a:pos x="6" y="1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6" y="5"/>
                  </a:cxn>
                  <a:cxn ang="0">
                    <a:pos x="6" y="5"/>
                  </a:cxn>
                  <a:cxn ang="0">
                    <a:pos x="6" y="3"/>
                  </a:cxn>
                  <a:cxn ang="0">
                    <a:pos x="6" y="3"/>
                  </a:cxn>
                  <a:cxn ang="0">
                    <a:pos x="5" y="2"/>
                  </a:cxn>
                  <a:cxn ang="0">
                    <a:pos x="6" y="1"/>
                  </a:cxn>
                  <a:cxn ang="0">
                    <a:pos x="6" y="1"/>
                  </a:cxn>
                  <a:cxn ang="0">
                    <a:pos x="6" y="1"/>
                  </a:cxn>
                </a:cxnLst>
                <a:rect l="0" t="0" r="r" b="b"/>
                <a:pathLst>
                  <a:path w="6" h="5">
                    <a:moveTo>
                      <a:pt x="6" y="1"/>
                    </a:moveTo>
                    <a:lnTo>
                      <a:pt x="6" y="0"/>
                    </a:lnTo>
                    <a:lnTo>
                      <a:pt x="6" y="0"/>
                    </a:lnTo>
                    <a:cubicBezTo>
                      <a:pt x="5" y="0"/>
                      <a:pt x="4" y="0"/>
                      <a:pt x="4" y="0"/>
                    </a:cubicBezTo>
                    <a:cubicBezTo>
                      <a:pt x="2" y="0"/>
                      <a:pt x="0" y="1"/>
                      <a:pt x="0" y="3"/>
                    </a:cubicBezTo>
                    <a:cubicBezTo>
                      <a:pt x="0" y="4"/>
                      <a:pt x="1" y="5"/>
                      <a:pt x="2" y="5"/>
                    </a:cubicBezTo>
                    <a:cubicBezTo>
                      <a:pt x="4" y="5"/>
                      <a:pt x="5" y="4"/>
                      <a:pt x="6" y="5"/>
                    </a:cubicBezTo>
                    <a:lnTo>
                      <a:pt x="6" y="5"/>
                    </a:lnTo>
                    <a:lnTo>
                      <a:pt x="6" y="3"/>
                    </a:lnTo>
                    <a:lnTo>
                      <a:pt x="6" y="3"/>
                    </a:lnTo>
                    <a:cubicBezTo>
                      <a:pt x="6" y="3"/>
                      <a:pt x="5" y="3"/>
                      <a:pt x="5" y="2"/>
                    </a:cubicBezTo>
                    <a:cubicBezTo>
                      <a:pt x="5" y="2"/>
                      <a:pt x="6" y="2"/>
                      <a:pt x="6" y="1"/>
                    </a:cubicBezTo>
                    <a:lnTo>
                      <a:pt x="6" y="1"/>
                    </a:lnTo>
                    <a:lnTo>
                      <a:pt x="6" y="1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99" name="Freeform 80"/>
              <p:cNvSpPr>
                <a:spLocks/>
              </p:cNvSpPr>
              <p:nvPr>
                <p:custDataLst>
                  <p:tags r:id="rId70"/>
                </p:custDataLst>
              </p:nvPr>
            </p:nvSpPr>
            <p:spPr bwMode="auto">
              <a:xfrm>
                <a:off x="4264393" y="2679747"/>
                <a:ext cx="29042" cy="1774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3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"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2"/>
                    </a:lnTo>
                    <a:cubicBezTo>
                      <a:pt x="0" y="2"/>
                      <a:pt x="2" y="2"/>
                      <a:pt x="3" y="1"/>
                    </a:cubicBezTo>
                    <a:cubicBezTo>
                      <a:pt x="1" y="1"/>
                      <a:pt x="1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00" name="Freeform 81"/>
              <p:cNvSpPr>
                <a:spLocks/>
              </p:cNvSpPr>
              <p:nvPr>
                <p:custDataLst>
                  <p:tags r:id="rId71"/>
                </p:custDataLst>
              </p:nvPr>
            </p:nvSpPr>
            <p:spPr bwMode="auto">
              <a:xfrm>
                <a:off x="4338610" y="2762032"/>
                <a:ext cx="61310" cy="46789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0" y="4"/>
                  </a:cxn>
                  <a:cxn ang="0">
                    <a:pos x="2" y="5"/>
                  </a:cxn>
                  <a:cxn ang="0">
                    <a:pos x="7" y="2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4" y="0"/>
                  </a:cxn>
                </a:cxnLst>
                <a:rect l="0" t="0" r="r" b="b"/>
                <a:pathLst>
                  <a:path w="7" h="5">
                    <a:moveTo>
                      <a:pt x="4" y="0"/>
                    </a:moveTo>
                    <a:cubicBezTo>
                      <a:pt x="4" y="2"/>
                      <a:pt x="0" y="2"/>
                      <a:pt x="0" y="4"/>
                    </a:cubicBezTo>
                    <a:cubicBezTo>
                      <a:pt x="0" y="5"/>
                      <a:pt x="1" y="5"/>
                      <a:pt x="2" y="5"/>
                    </a:cubicBezTo>
                    <a:cubicBezTo>
                      <a:pt x="3" y="5"/>
                      <a:pt x="7" y="3"/>
                      <a:pt x="7" y="2"/>
                    </a:cubicBezTo>
                    <a:cubicBezTo>
                      <a:pt x="7" y="1"/>
                      <a:pt x="5" y="1"/>
                      <a:pt x="4" y="0"/>
                    </a:cubicBezTo>
                    <a:lnTo>
                      <a:pt x="4" y="0"/>
                    </a:lnTo>
                    <a:lnTo>
                      <a:pt x="4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01" name="Freeform 82"/>
              <p:cNvSpPr>
                <a:spLocks/>
              </p:cNvSpPr>
              <p:nvPr>
                <p:custDataLst>
                  <p:tags r:id="rId72"/>
                </p:custDataLst>
              </p:nvPr>
            </p:nvSpPr>
            <p:spPr bwMode="auto">
              <a:xfrm>
                <a:off x="4414440" y="2718469"/>
                <a:ext cx="38722" cy="43563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3" y="0"/>
                  </a:cxn>
                  <a:cxn ang="0">
                    <a:pos x="0" y="3"/>
                  </a:cxn>
                  <a:cxn ang="0">
                    <a:pos x="4" y="5"/>
                  </a:cxn>
                  <a:cxn ang="0">
                    <a:pos x="4" y="5"/>
                  </a:cxn>
                  <a:cxn ang="0">
                    <a:pos x="4" y="3"/>
                  </a:cxn>
                  <a:cxn ang="0">
                    <a:pos x="4" y="3"/>
                  </a:cxn>
                  <a:cxn ang="0">
                    <a:pos x="4" y="2"/>
                  </a:cxn>
                  <a:cxn ang="0">
                    <a:pos x="4" y="2"/>
                  </a:cxn>
                  <a:cxn ang="0">
                    <a:pos x="4" y="2"/>
                  </a:cxn>
                </a:cxnLst>
                <a:rect l="0" t="0" r="r" b="b"/>
                <a:pathLst>
                  <a:path w="4" h="5">
                    <a:moveTo>
                      <a:pt x="4" y="2"/>
                    </a:moveTo>
                    <a:cubicBezTo>
                      <a:pt x="3" y="2"/>
                      <a:pt x="3" y="1"/>
                      <a:pt x="3" y="0"/>
                    </a:cubicBezTo>
                    <a:cubicBezTo>
                      <a:pt x="2" y="0"/>
                      <a:pt x="0" y="2"/>
                      <a:pt x="0" y="3"/>
                    </a:cubicBezTo>
                    <a:cubicBezTo>
                      <a:pt x="0" y="5"/>
                      <a:pt x="3" y="5"/>
                      <a:pt x="4" y="5"/>
                    </a:cubicBezTo>
                    <a:lnTo>
                      <a:pt x="4" y="5"/>
                    </a:lnTo>
                    <a:lnTo>
                      <a:pt x="4" y="3"/>
                    </a:lnTo>
                    <a:lnTo>
                      <a:pt x="4" y="3"/>
                    </a:lnTo>
                    <a:cubicBezTo>
                      <a:pt x="4" y="3"/>
                      <a:pt x="4" y="2"/>
                      <a:pt x="4" y="2"/>
                    </a:cubicBezTo>
                    <a:lnTo>
                      <a:pt x="4" y="2"/>
                    </a:lnTo>
                    <a:lnTo>
                      <a:pt x="4" y="2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02" name="Freeform 84"/>
              <p:cNvSpPr>
                <a:spLocks/>
              </p:cNvSpPr>
              <p:nvPr>
                <p:custDataLst>
                  <p:tags r:id="rId73"/>
                </p:custDataLst>
              </p:nvPr>
            </p:nvSpPr>
            <p:spPr bwMode="auto">
              <a:xfrm>
                <a:off x="7655800" y="3922080"/>
                <a:ext cx="16134" cy="29042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2" y="3"/>
                  </a:cxn>
                  <a:cxn ang="0">
                    <a:pos x="2" y="3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0" y="3"/>
                  </a:cxn>
                </a:cxnLst>
                <a:rect l="0" t="0" r="r" b="b"/>
                <a:pathLst>
                  <a:path w="2" h="3">
                    <a:moveTo>
                      <a:pt x="0" y="3"/>
                    </a:moveTo>
                    <a:cubicBezTo>
                      <a:pt x="1" y="3"/>
                      <a:pt x="1" y="3"/>
                      <a:pt x="2" y="3"/>
                    </a:cubicBezTo>
                    <a:lnTo>
                      <a:pt x="2" y="3"/>
                    </a:lnTo>
                    <a:lnTo>
                      <a:pt x="2" y="0"/>
                    </a:lnTo>
                    <a:lnTo>
                      <a:pt x="2" y="0"/>
                    </a:lnTo>
                    <a:cubicBezTo>
                      <a:pt x="1" y="1"/>
                      <a:pt x="0" y="2"/>
                      <a:pt x="0" y="3"/>
                    </a:cubicBezTo>
                    <a:lnTo>
                      <a:pt x="0" y="3"/>
                    </a:lnTo>
                    <a:lnTo>
                      <a:pt x="0" y="3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03" name="Freeform 85"/>
              <p:cNvSpPr>
                <a:spLocks/>
              </p:cNvSpPr>
              <p:nvPr>
                <p:custDataLst>
                  <p:tags r:id="rId74"/>
                </p:custDataLst>
              </p:nvPr>
            </p:nvSpPr>
            <p:spPr bwMode="auto">
              <a:xfrm>
                <a:off x="4027220" y="1537447"/>
                <a:ext cx="3227" cy="16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04" name="Freeform 86"/>
              <p:cNvSpPr>
                <a:spLocks/>
              </p:cNvSpPr>
              <p:nvPr>
                <p:custDataLst>
                  <p:tags r:id="rId75"/>
                </p:custDataLst>
              </p:nvPr>
            </p:nvSpPr>
            <p:spPr bwMode="auto">
              <a:xfrm>
                <a:off x="4196629" y="162134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05" name="Freeform 87"/>
              <p:cNvSpPr>
                <a:spLocks/>
              </p:cNvSpPr>
              <p:nvPr>
                <p:custDataLst>
                  <p:tags r:id="rId76"/>
                </p:custDataLst>
              </p:nvPr>
            </p:nvSpPr>
            <p:spPr bwMode="auto">
              <a:xfrm>
                <a:off x="4151453" y="1652000"/>
                <a:ext cx="1613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06" name="Freeform 88"/>
              <p:cNvSpPr>
                <a:spLocks/>
              </p:cNvSpPr>
              <p:nvPr>
                <p:custDataLst>
                  <p:tags r:id="rId77"/>
                </p:custDataLst>
              </p:nvPr>
            </p:nvSpPr>
            <p:spPr bwMode="auto">
              <a:xfrm>
                <a:off x="4309568" y="1471297"/>
                <a:ext cx="3227" cy="322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07" name="Freeform 89"/>
              <p:cNvSpPr>
                <a:spLocks/>
              </p:cNvSpPr>
              <p:nvPr>
                <p:custDataLst>
                  <p:tags r:id="rId78"/>
                </p:custDataLst>
              </p:nvPr>
            </p:nvSpPr>
            <p:spPr bwMode="auto">
              <a:xfrm>
                <a:off x="4238578" y="1414827"/>
                <a:ext cx="0" cy="322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08" name="Freeform 90"/>
              <p:cNvSpPr>
                <a:spLocks/>
              </p:cNvSpPr>
              <p:nvPr>
                <p:custDataLst>
                  <p:tags r:id="rId79"/>
                </p:custDataLst>
              </p:nvPr>
            </p:nvSpPr>
            <p:spPr bwMode="auto">
              <a:xfrm>
                <a:off x="9075608" y="442062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09" name="Freeform 91"/>
              <p:cNvSpPr>
                <a:spLocks/>
              </p:cNvSpPr>
              <p:nvPr>
                <p:custDataLst>
                  <p:tags r:id="rId80"/>
                </p:custDataLst>
              </p:nvPr>
            </p:nvSpPr>
            <p:spPr bwMode="auto">
              <a:xfrm>
                <a:off x="9067541" y="379139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10" name="Freeform 92"/>
              <p:cNvSpPr>
                <a:spLocks/>
              </p:cNvSpPr>
              <p:nvPr>
                <p:custDataLst>
                  <p:tags r:id="rId81"/>
                </p:custDataLst>
              </p:nvPr>
            </p:nvSpPr>
            <p:spPr bwMode="auto">
              <a:xfrm>
                <a:off x="9056247" y="3717176"/>
                <a:ext cx="1613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11" name="Freeform 93"/>
              <p:cNvSpPr>
                <a:spLocks/>
              </p:cNvSpPr>
              <p:nvPr>
                <p:custDataLst>
                  <p:tags r:id="rId82"/>
                </p:custDataLst>
              </p:nvPr>
            </p:nvSpPr>
            <p:spPr bwMode="auto">
              <a:xfrm>
                <a:off x="9012685" y="3673614"/>
                <a:ext cx="17748" cy="0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4" y="0"/>
                  </a:cxn>
                  <a:cxn ang="0">
                    <a:pos x="14" y="0"/>
                  </a:cxn>
                  <a:cxn ang="0">
                    <a:pos x="7" y="0"/>
                  </a:cxn>
                </a:cxnLst>
                <a:rect l="0" t="0" r="r" b="b"/>
                <a:pathLst>
                  <a:path w="14">
                    <a:moveTo>
                      <a:pt x="7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12" name="Freeform 94"/>
              <p:cNvSpPr>
                <a:spLocks/>
              </p:cNvSpPr>
              <p:nvPr>
                <p:custDataLst>
                  <p:tags r:id="rId83"/>
                </p:custDataLst>
              </p:nvPr>
            </p:nvSpPr>
            <p:spPr bwMode="auto">
              <a:xfrm>
                <a:off x="9030433" y="3680067"/>
                <a:ext cx="1613" cy="322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13" name="Freeform 95"/>
              <p:cNvSpPr>
                <a:spLocks/>
              </p:cNvSpPr>
              <p:nvPr>
                <p:custDataLst>
                  <p:tags r:id="rId84"/>
                </p:custDataLst>
              </p:nvPr>
            </p:nvSpPr>
            <p:spPr bwMode="auto">
              <a:xfrm>
                <a:off x="9004618" y="3559061"/>
                <a:ext cx="0" cy="16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14" name="Freeform 96"/>
              <p:cNvSpPr>
                <a:spLocks/>
              </p:cNvSpPr>
              <p:nvPr>
                <p:custDataLst>
                  <p:tags r:id="rId85"/>
                </p:custDataLst>
              </p:nvPr>
            </p:nvSpPr>
            <p:spPr bwMode="auto">
              <a:xfrm>
                <a:off x="9004618" y="3509045"/>
                <a:ext cx="0" cy="19361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0" y="14"/>
                  </a:cxn>
                  <a:cxn ang="0">
                    <a:pos x="0" y="14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7"/>
                  </a:cxn>
                </a:cxnLst>
                <a:rect l="0" t="0" r="r" b="b"/>
                <a:pathLst>
                  <a:path h="14">
                    <a:moveTo>
                      <a:pt x="0" y="7"/>
                    </a:moveTo>
                    <a:lnTo>
                      <a:pt x="0" y="14"/>
                    </a:lnTo>
                    <a:lnTo>
                      <a:pt x="0" y="1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7"/>
                    </a:lnTo>
                    <a:close/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15" name="Freeform 97"/>
              <p:cNvSpPr>
                <a:spLocks/>
              </p:cNvSpPr>
              <p:nvPr>
                <p:custDataLst>
                  <p:tags r:id="rId86"/>
                </p:custDataLst>
              </p:nvPr>
            </p:nvSpPr>
            <p:spPr bwMode="auto">
              <a:xfrm>
                <a:off x="9004618" y="3520339"/>
                <a:ext cx="0" cy="322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16" name="Freeform 98"/>
              <p:cNvSpPr>
                <a:spLocks/>
              </p:cNvSpPr>
              <p:nvPr>
                <p:custDataLst>
                  <p:tags r:id="rId87"/>
                </p:custDataLst>
              </p:nvPr>
            </p:nvSpPr>
            <p:spPr bwMode="auto">
              <a:xfrm>
                <a:off x="8994937" y="3481617"/>
                <a:ext cx="1613" cy="322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17" name="Freeform 99"/>
              <p:cNvSpPr>
                <a:spLocks/>
              </p:cNvSpPr>
              <p:nvPr>
                <p:custDataLst>
                  <p:tags r:id="rId88"/>
                </p:custDataLst>
              </p:nvPr>
            </p:nvSpPr>
            <p:spPr bwMode="auto">
              <a:xfrm>
                <a:off x="8943308" y="233286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18" name="Freeform 100"/>
              <p:cNvSpPr>
                <a:spLocks/>
              </p:cNvSpPr>
              <p:nvPr>
                <p:custDataLst>
                  <p:tags r:id="rId89"/>
                </p:custDataLst>
              </p:nvPr>
            </p:nvSpPr>
            <p:spPr bwMode="auto">
              <a:xfrm>
                <a:off x="7433148" y="825929"/>
                <a:ext cx="1613" cy="16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19" name="Freeform 101"/>
              <p:cNvSpPr>
                <a:spLocks/>
              </p:cNvSpPr>
              <p:nvPr>
                <p:custDataLst>
                  <p:tags r:id="rId90"/>
                </p:custDataLst>
              </p:nvPr>
            </p:nvSpPr>
            <p:spPr bwMode="auto">
              <a:xfrm>
                <a:off x="8005911" y="3736537"/>
                <a:ext cx="1614" cy="16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20" name="Freeform 102"/>
              <p:cNvSpPr>
                <a:spLocks/>
              </p:cNvSpPr>
              <p:nvPr>
                <p:custDataLst>
                  <p:tags r:id="rId91"/>
                </p:custDataLst>
              </p:nvPr>
            </p:nvSpPr>
            <p:spPr bwMode="auto">
              <a:xfrm>
                <a:off x="7655800" y="395112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21" name="Freeform 103"/>
              <p:cNvSpPr>
                <a:spLocks/>
              </p:cNvSpPr>
              <p:nvPr>
                <p:custDataLst>
                  <p:tags r:id="rId92"/>
                </p:custDataLst>
              </p:nvPr>
            </p:nvSpPr>
            <p:spPr bwMode="auto">
              <a:xfrm>
                <a:off x="8422173" y="630705"/>
                <a:ext cx="0" cy="322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22" name="Freeform 104"/>
              <p:cNvSpPr>
                <a:spLocks/>
              </p:cNvSpPr>
              <p:nvPr>
                <p:custDataLst>
                  <p:tags r:id="rId93"/>
                </p:custDataLst>
              </p:nvPr>
            </p:nvSpPr>
            <p:spPr bwMode="auto">
              <a:xfrm>
                <a:off x="8846503" y="4604557"/>
                <a:ext cx="0" cy="322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23" name="Freeform 105"/>
              <p:cNvSpPr>
                <a:spLocks/>
              </p:cNvSpPr>
              <p:nvPr>
                <p:custDataLst>
                  <p:tags r:id="rId94"/>
                </p:custDataLst>
              </p:nvPr>
            </p:nvSpPr>
            <p:spPr bwMode="auto">
              <a:xfrm>
                <a:off x="3631932" y="2118277"/>
                <a:ext cx="588897" cy="316230"/>
              </a:xfrm>
              <a:custGeom>
                <a:avLst/>
                <a:gdLst/>
                <a:ahLst/>
                <a:cxnLst>
                  <a:cxn ang="0">
                    <a:pos x="60" y="1"/>
                  </a:cxn>
                  <a:cxn ang="0">
                    <a:pos x="57" y="5"/>
                  </a:cxn>
                  <a:cxn ang="0">
                    <a:pos x="53" y="4"/>
                  </a:cxn>
                  <a:cxn ang="0">
                    <a:pos x="47" y="6"/>
                  </a:cxn>
                  <a:cxn ang="0">
                    <a:pos x="38" y="3"/>
                  </a:cxn>
                  <a:cxn ang="0">
                    <a:pos x="38" y="3"/>
                  </a:cxn>
                  <a:cxn ang="0">
                    <a:pos x="38" y="4"/>
                  </a:cxn>
                  <a:cxn ang="0">
                    <a:pos x="31" y="4"/>
                  </a:cxn>
                  <a:cxn ang="0">
                    <a:pos x="31" y="4"/>
                  </a:cxn>
                  <a:cxn ang="0">
                    <a:pos x="25" y="7"/>
                  </a:cxn>
                  <a:cxn ang="0">
                    <a:pos x="24" y="9"/>
                  </a:cxn>
                  <a:cxn ang="0">
                    <a:pos x="22" y="8"/>
                  </a:cxn>
                  <a:cxn ang="0">
                    <a:pos x="19" y="10"/>
                  </a:cxn>
                  <a:cxn ang="0">
                    <a:pos x="17" y="9"/>
                  </a:cxn>
                  <a:cxn ang="0">
                    <a:pos x="17" y="9"/>
                  </a:cxn>
                  <a:cxn ang="0">
                    <a:pos x="17" y="12"/>
                  </a:cxn>
                  <a:cxn ang="0">
                    <a:pos x="17" y="12"/>
                  </a:cxn>
                  <a:cxn ang="0">
                    <a:pos x="18" y="13"/>
                  </a:cxn>
                  <a:cxn ang="0">
                    <a:pos x="15" y="13"/>
                  </a:cxn>
                  <a:cxn ang="0">
                    <a:pos x="17" y="16"/>
                  </a:cxn>
                  <a:cxn ang="0">
                    <a:pos x="14" y="15"/>
                  </a:cxn>
                  <a:cxn ang="0">
                    <a:pos x="14" y="15"/>
                  </a:cxn>
                  <a:cxn ang="0">
                    <a:pos x="13" y="15"/>
                  </a:cxn>
                  <a:cxn ang="0">
                    <a:pos x="13" y="15"/>
                  </a:cxn>
                  <a:cxn ang="0">
                    <a:pos x="13" y="18"/>
                  </a:cxn>
                  <a:cxn ang="0">
                    <a:pos x="11" y="18"/>
                  </a:cxn>
                  <a:cxn ang="0">
                    <a:pos x="9" y="21"/>
                  </a:cxn>
                  <a:cxn ang="0">
                    <a:pos x="6" y="20"/>
                  </a:cxn>
                  <a:cxn ang="0">
                    <a:pos x="0" y="23"/>
                  </a:cxn>
                  <a:cxn ang="0">
                    <a:pos x="5" y="26"/>
                  </a:cxn>
                  <a:cxn ang="0">
                    <a:pos x="2" y="26"/>
                  </a:cxn>
                  <a:cxn ang="0">
                    <a:pos x="0" y="27"/>
                  </a:cxn>
                  <a:cxn ang="0">
                    <a:pos x="3" y="29"/>
                  </a:cxn>
                  <a:cxn ang="0">
                    <a:pos x="4" y="32"/>
                  </a:cxn>
                  <a:cxn ang="0">
                    <a:pos x="9" y="34"/>
                  </a:cxn>
                  <a:cxn ang="0">
                    <a:pos x="10" y="30"/>
                  </a:cxn>
                  <a:cxn ang="0">
                    <a:pos x="13" y="31"/>
                  </a:cxn>
                  <a:cxn ang="0">
                    <a:pos x="12" y="27"/>
                  </a:cxn>
                  <a:cxn ang="0">
                    <a:pos x="15" y="29"/>
                  </a:cxn>
                  <a:cxn ang="0">
                    <a:pos x="16" y="27"/>
                  </a:cxn>
                  <a:cxn ang="0">
                    <a:pos x="16" y="25"/>
                  </a:cxn>
                  <a:cxn ang="0">
                    <a:pos x="18" y="26"/>
                  </a:cxn>
                  <a:cxn ang="0">
                    <a:pos x="22" y="21"/>
                  </a:cxn>
                  <a:cxn ang="0">
                    <a:pos x="24" y="23"/>
                  </a:cxn>
                  <a:cxn ang="0">
                    <a:pos x="25" y="21"/>
                  </a:cxn>
                  <a:cxn ang="0">
                    <a:pos x="30" y="20"/>
                  </a:cxn>
                  <a:cxn ang="0">
                    <a:pos x="32" y="18"/>
                  </a:cxn>
                  <a:cxn ang="0">
                    <a:pos x="45" y="14"/>
                  </a:cxn>
                  <a:cxn ang="0">
                    <a:pos x="45" y="14"/>
                  </a:cxn>
                  <a:cxn ang="0">
                    <a:pos x="56" y="14"/>
                  </a:cxn>
                  <a:cxn ang="0">
                    <a:pos x="56" y="14"/>
                  </a:cxn>
                  <a:cxn ang="0">
                    <a:pos x="67" y="5"/>
                  </a:cxn>
                  <a:cxn ang="0">
                    <a:pos x="60" y="1"/>
                  </a:cxn>
                  <a:cxn ang="0">
                    <a:pos x="60" y="1"/>
                  </a:cxn>
                  <a:cxn ang="0">
                    <a:pos x="60" y="1"/>
                  </a:cxn>
                </a:cxnLst>
                <a:rect l="0" t="0" r="r" b="b"/>
                <a:pathLst>
                  <a:path w="67" h="34">
                    <a:moveTo>
                      <a:pt x="60" y="1"/>
                    </a:moveTo>
                    <a:cubicBezTo>
                      <a:pt x="58" y="2"/>
                      <a:pt x="58" y="4"/>
                      <a:pt x="57" y="5"/>
                    </a:cubicBezTo>
                    <a:cubicBezTo>
                      <a:pt x="56" y="5"/>
                      <a:pt x="54" y="4"/>
                      <a:pt x="53" y="4"/>
                    </a:cubicBezTo>
                    <a:cubicBezTo>
                      <a:pt x="51" y="4"/>
                      <a:pt x="49" y="6"/>
                      <a:pt x="47" y="6"/>
                    </a:cubicBezTo>
                    <a:cubicBezTo>
                      <a:pt x="44" y="6"/>
                      <a:pt x="42" y="3"/>
                      <a:pt x="38" y="3"/>
                    </a:cubicBezTo>
                    <a:lnTo>
                      <a:pt x="38" y="3"/>
                    </a:lnTo>
                    <a:lnTo>
                      <a:pt x="38" y="4"/>
                    </a:lnTo>
                    <a:lnTo>
                      <a:pt x="31" y="4"/>
                    </a:lnTo>
                    <a:lnTo>
                      <a:pt x="31" y="4"/>
                    </a:lnTo>
                    <a:cubicBezTo>
                      <a:pt x="29" y="6"/>
                      <a:pt x="27" y="7"/>
                      <a:pt x="25" y="7"/>
                    </a:cubicBezTo>
                    <a:cubicBezTo>
                      <a:pt x="25" y="8"/>
                      <a:pt x="25" y="9"/>
                      <a:pt x="24" y="9"/>
                    </a:cubicBezTo>
                    <a:cubicBezTo>
                      <a:pt x="23" y="9"/>
                      <a:pt x="22" y="8"/>
                      <a:pt x="22" y="8"/>
                    </a:cubicBezTo>
                    <a:cubicBezTo>
                      <a:pt x="21" y="9"/>
                      <a:pt x="20" y="10"/>
                      <a:pt x="19" y="10"/>
                    </a:cubicBezTo>
                    <a:cubicBezTo>
                      <a:pt x="19" y="9"/>
                      <a:pt x="18" y="9"/>
                      <a:pt x="17" y="9"/>
                    </a:cubicBezTo>
                    <a:lnTo>
                      <a:pt x="17" y="9"/>
                    </a:lnTo>
                    <a:lnTo>
                      <a:pt x="17" y="12"/>
                    </a:lnTo>
                    <a:lnTo>
                      <a:pt x="17" y="12"/>
                    </a:lnTo>
                    <a:cubicBezTo>
                      <a:pt x="17" y="12"/>
                      <a:pt x="18" y="12"/>
                      <a:pt x="18" y="13"/>
                    </a:cubicBezTo>
                    <a:cubicBezTo>
                      <a:pt x="17" y="13"/>
                      <a:pt x="16" y="13"/>
                      <a:pt x="15" y="13"/>
                    </a:cubicBezTo>
                    <a:cubicBezTo>
                      <a:pt x="16" y="14"/>
                      <a:pt x="16" y="15"/>
                      <a:pt x="17" y="16"/>
                    </a:cubicBezTo>
                    <a:cubicBezTo>
                      <a:pt x="16" y="16"/>
                      <a:pt x="15" y="15"/>
                      <a:pt x="14" y="15"/>
                    </a:cubicBezTo>
                    <a:lnTo>
                      <a:pt x="14" y="15"/>
                    </a:lnTo>
                    <a:lnTo>
                      <a:pt x="13" y="15"/>
                    </a:lnTo>
                    <a:lnTo>
                      <a:pt x="13" y="15"/>
                    </a:lnTo>
                    <a:cubicBezTo>
                      <a:pt x="13" y="16"/>
                      <a:pt x="13" y="17"/>
                      <a:pt x="13" y="18"/>
                    </a:cubicBezTo>
                    <a:cubicBezTo>
                      <a:pt x="12" y="18"/>
                      <a:pt x="11" y="18"/>
                      <a:pt x="11" y="18"/>
                    </a:cubicBezTo>
                    <a:cubicBezTo>
                      <a:pt x="10" y="18"/>
                      <a:pt x="10" y="20"/>
                      <a:pt x="9" y="21"/>
                    </a:cubicBezTo>
                    <a:cubicBezTo>
                      <a:pt x="8" y="21"/>
                      <a:pt x="7" y="20"/>
                      <a:pt x="6" y="20"/>
                    </a:cubicBezTo>
                    <a:cubicBezTo>
                      <a:pt x="4" y="20"/>
                      <a:pt x="0" y="21"/>
                      <a:pt x="0" y="23"/>
                    </a:cubicBezTo>
                    <a:cubicBezTo>
                      <a:pt x="0" y="24"/>
                      <a:pt x="4" y="26"/>
                      <a:pt x="5" y="26"/>
                    </a:cubicBezTo>
                    <a:cubicBezTo>
                      <a:pt x="4" y="26"/>
                      <a:pt x="2" y="26"/>
                      <a:pt x="2" y="26"/>
                    </a:cubicBezTo>
                    <a:cubicBezTo>
                      <a:pt x="2" y="26"/>
                      <a:pt x="0" y="26"/>
                      <a:pt x="0" y="27"/>
                    </a:cubicBezTo>
                    <a:cubicBezTo>
                      <a:pt x="0" y="29"/>
                      <a:pt x="2" y="28"/>
                      <a:pt x="3" y="29"/>
                    </a:cubicBezTo>
                    <a:cubicBezTo>
                      <a:pt x="4" y="30"/>
                      <a:pt x="4" y="31"/>
                      <a:pt x="4" y="32"/>
                    </a:cubicBezTo>
                    <a:cubicBezTo>
                      <a:pt x="5" y="33"/>
                      <a:pt x="8" y="34"/>
                      <a:pt x="9" y="34"/>
                    </a:cubicBezTo>
                    <a:cubicBezTo>
                      <a:pt x="11" y="34"/>
                      <a:pt x="10" y="31"/>
                      <a:pt x="10" y="30"/>
                    </a:cubicBezTo>
                    <a:cubicBezTo>
                      <a:pt x="12" y="30"/>
                      <a:pt x="12" y="31"/>
                      <a:pt x="13" y="31"/>
                    </a:cubicBezTo>
                    <a:cubicBezTo>
                      <a:pt x="13" y="29"/>
                      <a:pt x="12" y="28"/>
                      <a:pt x="12" y="27"/>
                    </a:cubicBezTo>
                    <a:cubicBezTo>
                      <a:pt x="13" y="28"/>
                      <a:pt x="14" y="29"/>
                      <a:pt x="15" y="29"/>
                    </a:cubicBezTo>
                    <a:cubicBezTo>
                      <a:pt x="16" y="29"/>
                      <a:pt x="16" y="28"/>
                      <a:pt x="16" y="27"/>
                    </a:cubicBezTo>
                    <a:cubicBezTo>
                      <a:pt x="16" y="26"/>
                      <a:pt x="15" y="26"/>
                      <a:pt x="16" y="25"/>
                    </a:cubicBezTo>
                    <a:cubicBezTo>
                      <a:pt x="17" y="25"/>
                      <a:pt x="17" y="26"/>
                      <a:pt x="18" y="26"/>
                    </a:cubicBezTo>
                    <a:cubicBezTo>
                      <a:pt x="19" y="26"/>
                      <a:pt x="21" y="22"/>
                      <a:pt x="22" y="21"/>
                    </a:cubicBezTo>
                    <a:cubicBezTo>
                      <a:pt x="22" y="22"/>
                      <a:pt x="23" y="23"/>
                      <a:pt x="24" y="23"/>
                    </a:cubicBezTo>
                    <a:cubicBezTo>
                      <a:pt x="25" y="23"/>
                      <a:pt x="25" y="21"/>
                      <a:pt x="25" y="21"/>
                    </a:cubicBezTo>
                    <a:cubicBezTo>
                      <a:pt x="26" y="21"/>
                      <a:pt x="29" y="21"/>
                      <a:pt x="30" y="20"/>
                    </a:cubicBezTo>
                    <a:cubicBezTo>
                      <a:pt x="31" y="20"/>
                      <a:pt x="31" y="18"/>
                      <a:pt x="32" y="18"/>
                    </a:cubicBezTo>
                    <a:cubicBezTo>
                      <a:pt x="37" y="16"/>
                      <a:pt x="39" y="16"/>
                      <a:pt x="45" y="14"/>
                    </a:cubicBezTo>
                    <a:lnTo>
                      <a:pt x="45" y="14"/>
                    </a:lnTo>
                    <a:lnTo>
                      <a:pt x="56" y="14"/>
                    </a:lnTo>
                    <a:lnTo>
                      <a:pt x="56" y="14"/>
                    </a:lnTo>
                    <a:cubicBezTo>
                      <a:pt x="61" y="13"/>
                      <a:pt x="67" y="12"/>
                      <a:pt x="67" y="5"/>
                    </a:cubicBezTo>
                    <a:cubicBezTo>
                      <a:pt x="67" y="1"/>
                      <a:pt x="60" y="0"/>
                      <a:pt x="60" y="1"/>
                    </a:cubicBezTo>
                    <a:lnTo>
                      <a:pt x="60" y="1"/>
                    </a:lnTo>
                    <a:lnTo>
                      <a:pt x="60" y="1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24" name="Freeform 106"/>
              <p:cNvSpPr>
                <a:spLocks/>
              </p:cNvSpPr>
              <p:nvPr>
                <p:custDataLst>
                  <p:tags r:id="rId95"/>
                </p:custDataLst>
              </p:nvPr>
            </p:nvSpPr>
            <p:spPr bwMode="auto">
              <a:xfrm>
                <a:off x="3436708" y="2369971"/>
                <a:ext cx="246854" cy="364633"/>
              </a:xfrm>
              <a:custGeom>
                <a:avLst/>
                <a:gdLst/>
                <a:ahLst/>
                <a:cxnLst>
                  <a:cxn ang="0">
                    <a:pos x="20" y="1"/>
                  </a:cxn>
                  <a:cxn ang="0">
                    <a:pos x="17" y="0"/>
                  </a:cxn>
                  <a:cxn ang="0">
                    <a:pos x="15" y="5"/>
                  </a:cxn>
                  <a:cxn ang="0">
                    <a:pos x="12" y="4"/>
                  </a:cxn>
                  <a:cxn ang="0">
                    <a:pos x="12" y="4"/>
                  </a:cxn>
                  <a:cxn ang="0">
                    <a:pos x="10" y="4"/>
                  </a:cxn>
                  <a:cxn ang="0">
                    <a:pos x="10" y="5"/>
                  </a:cxn>
                  <a:cxn ang="0">
                    <a:pos x="10" y="5"/>
                  </a:cxn>
                  <a:cxn ang="0">
                    <a:pos x="12" y="8"/>
                  </a:cxn>
                  <a:cxn ang="0">
                    <a:pos x="8" y="9"/>
                  </a:cxn>
                  <a:cxn ang="0">
                    <a:pos x="6" y="12"/>
                  </a:cxn>
                  <a:cxn ang="0">
                    <a:pos x="4" y="11"/>
                  </a:cxn>
                  <a:cxn ang="0">
                    <a:pos x="0" y="16"/>
                  </a:cxn>
                  <a:cxn ang="0">
                    <a:pos x="6" y="22"/>
                  </a:cxn>
                  <a:cxn ang="0">
                    <a:pos x="6" y="25"/>
                  </a:cxn>
                  <a:cxn ang="0">
                    <a:pos x="3" y="29"/>
                  </a:cxn>
                  <a:cxn ang="0">
                    <a:pos x="15" y="39"/>
                  </a:cxn>
                  <a:cxn ang="0">
                    <a:pos x="15" y="39"/>
                  </a:cxn>
                  <a:cxn ang="0">
                    <a:pos x="17" y="39"/>
                  </a:cxn>
                  <a:cxn ang="0">
                    <a:pos x="17" y="39"/>
                  </a:cxn>
                  <a:cxn ang="0">
                    <a:pos x="15" y="28"/>
                  </a:cxn>
                  <a:cxn ang="0">
                    <a:pos x="25" y="11"/>
                  </a:cxn>
                  <a:cxn ang="0">
                    <a:pos x="24" y="10"/>
                  </a:cxn>
                  <a:cxn ang="0">
                    <a:pos x="28" y="8"/>
                  </a:cxn>
                  <a:cxn ang="0">
                    <a:pos x="24" y="3"/>
                  </a:cxn>
                  <a:cxn ang="0">
                    <a:pos x="20" y="1"/>
                  </a:cxn>
                  <a:cxn ang="0">
                    <a:pos x="20" y="1"/>
                  </a:cxn>
                  <a:cxn ang="0">
                    <a:pos x="20" y="1"/>
                  </a:cxn>
                </a:cxnLst>
                <a:rect l="0" t="0" r="r" b="b"/>
                <a:pathLst>
                  <a:path w="28" h="39">
                    <a:moveTo>
                      <a:pt x="20" y="1"/>
                    </a:moveTo>
                    <a:cubicBezTo>
                      <a:pt x="18" y="1"/>
                      <a:pt x="18" y="1"/>
                      <a:pt x="17" y="0"/>
                    </a:cubicBezTo>
                    <a:cubicBezTo>
                      <a:pt x="17" y="2"/>
                      <a:pt x="16" y="4"/>
                      <a:pt x="15" y="5"/>
                    </a:cubicBezTo>
                    <a:cubicBezTo>
                      <a:pt x="14" y="5"/>
                      <a:pt x="14" y="4"/>
                      <a:pt x="12" y="4"/>
                    </a:cubicBezTo>
                    <a:lnTo>
                      <a:pt x="12" y="4"/>
                    </a:lnTo>
                    <a:lnTo>
                      <a:pt x="10" y="4"/>
                    </a:lnTo>
                    <a:lnTo>
                      <a:pt x="10" y="5"/>
                    </a:lnTo>
                    <a:lnTo>
                      <a:pt x="10" y="5"/>
                    </a:lnTo>
                    <a:cubicBezTo>
                      <a:pt x="11" y="6"/>
                      <a:pt x="11" y="7"/>
                      <a:pt x="12" y="8"/>
                    </a:cubicBezTo>
                    <a:cubicBezTo>
                      <a:pt x="12" y="8"/>
                      <a:pt x="9" y="9"/>
                      <a:pt x="8" y="9"/>
                    </a:cubicBezTo>
                    <a:cubicBezTo>
                      <a:pt x="7" y="11"/>
                      <a:pt x="8" y="12"/>
                      <a:pt x="6" y="12"/>
                    </a:cubicBezTo>
                    <a:cubicBezTo>
                      <a:pt x="5" y="12"/>
                      <a:pt x="5" y="11"/>
                      <a:pt x="4" y="11"/>
                    </a:cubicBezTo>
                    <a:cubicBezTo>
                      <a:pt x="1" y="11"/>
                      <a:pt x="0" y="14"/>
                      <a:pt x="0" y="16"/>
                    </a:cubicBezTo>
                    <a:cubicBezTo>
                      <a:pt x="0" y="20"/>
                      <a:pt x="4" y="22"/>
                      <a:pt x="6" y="22"/>
                    </a:cubicBezTo>
                    <a:cubicBezTo>
                      <a:pt x="5" y="24"/>
                      <a:pt x="6" y="23"/>
                      <a:pt x="6" y="25"/>
                    </a:cubicBezTo>
                    <a:cubicBezTo>
                      <a:pt x="6" y="27"/>
                      <a:pt x="3" y="28"/>
                      <a:pt x="3" y="29"/>
                    </a:cubicBezTo>
                    <a:cubicBezTo>
                      <a:pt x="3" y="35"/>
                      <a:pt x="11" y="37"/>
                      <a:pt x="15" y="39"/>
                    </a:cubicBezTo>
                    <a:lnTo>
                      <a:pt x="15" y="39"/>
                    </a:lnTo>
                    <a:lnTo>
                      <a:pt x="17" y="39"/>
                    </a:lnTo>
                    <a:lnTo>
                      <a:pt x="17" y="39"/>
                    </a:lnTo>
                    <a:cubicBezTo>
                      <a:pt x="16" y="35"/>
                      <a:pt x="15" y="33"/>
                      <a:pt x="15" y="28"/>
                    </a:cubicBezTo>
                    <a:cubicBezTo>
                      <a:pt x="15" y="17"/>
                      <a:pt x="20" y="16"/>
                      <a:pt x="25" y="11"/>
                    </a:cubicBezTo>
                    <a:cubicBezTo>
                      <a:pt x="24" y="10"/>
                      <a:pt x="24" y="10"/>
                      <a:pt x="24" y="10"/>
                    </a:cubicBezTo>
                    <a:cubicBezTo>
                      <a:pt x="25" y="9"/>
                      <a:pt x="27" y="9"/>
                      <a:pt x="28" y="8"/>
                    </a:cubicBezTo>
                    <a:cubicBezTo>
                      <a:pt x="26" y="6"/>
                      <a:pt x="24" y="6"/>
                      <a:pt x="24" y="3"/>
                    </a:cubicBezTo>
                    <a:cubicBezTo>
                      <a:pt x="22" y="3"/>
                      <a:pt x="19" y="2"/>
                      <a:pt x="20" y="1"/>
                    </a:cubicBezTo>
                    <a:lnTo>
                      <a:pt x="20" y="1"/>
                    </a:lnTo>
                    <a:lnTo>
                      <a:pt x="20" y="1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25" name="Freeform 107"/>
              <p:cNvSpPr>
                <a:spLocks/>
              </p:cNvSpPr>
              <p:nvPr>
                <p:custDataLst>
                  <p:tags r:id="rId96"/>
                </p:custDataLst>
              </p:nvPr>
            </p:nvSpPr>
            <p:spPr bwMode="auto">
              <a:xfrm>
                <a:off x="4856517" y="1642319"/>
                <a:ext cx="130687" cy="175862"/>
              </a:xfrm>
              <a:custGeom>
                <a:avLst/>
                <a:gdLst/>
                <a:ahLst/>
                <a:cxnLst>
                  <a:cxn ang="0">
                    <a:pos x="12" y="5"/>
                  </a:cxn>
                  <a:cxn ang="0">
                    <a:pos x="8" y="0"/>
                  </a:cxn>
                  <a:cxn ang="0">
                    <a:pos x="8" y="1"/>
                  </a:cxn>
                  <a:cxn ang="0">
                    <a:pos x="6" y="3"/>
                  </a:cxn>
                  <a:cxn ang="0">
                    <a:pos x="2" y="6"/>
                  </a:cxn>
                  <a:cxn ang="0">
                    <a:pos x="3" y="8"/>
                  </a:cxn>
                  <a:cxn ang="0">
                    <a:pos x="1" y="12"/>
                  </a:cxn>
                  <a:cxn ang="0">
                    <a:pos x="1" y="13"/>
                  </a:cxn>
                  <a:cxn ang="0">
                    <a:pos x="0" y="14"/>
                  </a:cxn>
                  <a:cxn ang="0">
                    <a:pos x="2" y="16"/>
                  </a:cxn>
                  <a:cxn ang="0">
                    <a:pos x="5" y="19"/>
                  </a:cxn>
                  <a:cxn ang="0">
                    <a:pos x="10" y="16"/>
                  </a:cxn>
                  <a:cxn ang="0">
                    <a:pos x="15" y="14"/>
                  </a:cxn>
                  <a:cxn ang="0">
                    <a:pos x="13" y="11"/>
                  </a:cxn>
                  <a:cxn ang="0">
                    <a:pos x="15" y="7"/>
                  </a:cxn>
                  <a:cxn ang="0">
                    <a:pos x="12" y="5"/>
                  </a:cxn>
                  <a:cxn ang="0">
                    <a:pos x="12" y="5"/>
                  </a:cxn>
                  <a:cxn ang="0">
                    <a:pos x="12" y="5"/>
                  </a:cxn>
                </a:cxnLst>
                <a:rect l="0" t="0" r="r" b="b"/>
                <a:pathLst>
                  <a:path w="15" h="19">
                    <a:moveTo>
                      <a:pt x="12" y="5"/>
                    </a:moveTo>
                    <a:cubicBezTo>
                      <a:pt x="11" y="5"/>
                      <a:pt x="10" y="0"/>
                      <a:pt x="8" y="0"/>
                    </a:cubicBezTo>
                    <a:cubicBezTo>
                      <a:pt x="8" y="0"/>
                      <a:pt x="8" y="1"/>
                      <a:pt x="8" y="1"/>
                    </a:cubicBezTo>
                    <a:cubicBezTo>
                      <a:pt x="8" y="1"/>
                      <a:pt x="6" y="3"/>
                      <a:pt x="6" y="3"/>
                    </a:cubicBezTo>
                    <a:cubicBezTo>
                      <a:pt x="5" y="3"/>
                      <a:pt x="2" y="5"/>
                      <a:pt x="2" y="6"/>
                    </a:cubicBezTo>
                    <a:cubicBezTo>
                      <a:pt x="2" y="7"/>
                      <a:pt x="3" y="7"/>
                      <a:pt x="3" y="8"/>
                    </a:cubicBezTo>
                    <a:cubicBezTo>
                      <a:pt x="3" y="10"/>
                      <a:pt x="2" y="12"/>
                      <a:pt x="1" y="12"/>
                    </a:cubicBezTo>
                    <a:cubicBezTo>
                      <a:pt x="1" y="12"/>
                      <a:pt x="0" y="13"/>
                      <a:pt x="1" y="13"/>
                    </a:cubicBezTo>
                    <a:cubicBezTo>
                      <a:pt x="0" y="13"/>
                      <a:pt x="0" y="14"/>
                      <a:pt x="0" y="14"/>
                    </a:cubicBezTo>
                    <a:cubicBezTo>
                      <a:pt x="0" y="15"/>
                      <a:pt x="1" y="15"/>
                      <a:pt x="2" y="16"/>
                    </a:cubicBezTo>
                    <a:cubicBezTo>
                      <a:pt x="3" y="17"/>
                      <a:pt x="3" y="19"/>
                      <a:pt x="5" y="19"/>
                    </a:cubicBezTo>
                    <a:cubicBezTo>
                      <a:pt x="8" y="19"/>
                      <a:pt x="8" y="17"/>
                      <a:pt x="10" y="16"/>
                    </a:cubicBezTo>
                    <a:cubicBezTo>
                      <a:pt x="11" y="16"/>
                      <a:pt x="15" y="16"/>
                      <a:pt x="15" y="14"/>
                    </a:cubicBezTo>
                    <a:cubicBezTo>
                      <a:pt x="15" y="12"/>
                      <a:pt x="13" y="12"/>
                      <a:pt x="13" y="11"/>
                    </a:cubicBezTo>
                    <a:cubicBezTo>
                      <a:pt x="13" y="9"/>
                      <a:pt x="15" y="9"/>
                      <a:pt x="15" y="7"/>
                    </a:cubicBezTo>
                    <a:cubicBezTo>
                      <a:pt x="15" y="6"/>
                      <a:pt x="13" y="5"/>
                      <a:pt x="12" y="5"/>
                    </a:cubicBezTo>
                    <a:lnTo>
                      <a:pt x="12" y="5"/>
                    </a:lnTo>
                    <a:lnTo>
                      <a:pt x="12" y="5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26" name="Freeform 108"/>
              <p:cNvSpPr>
                <a:spLocks/>
              </p:cNvSpPr>
              <p:nvPr>
                <p:custDataLst>
                  <p:tags r:id="rId97"/>
                </p:custDataLst>
              </p:nvPr>
            </p:nvSpPr>
            <p:spPr bwMode="auto">
              <a:xfrm>
                <a:off x="4900080" y="1790754"/>
                <a:ext cx="159728" cy="183930"/>
              </a:xfrm>
              <a:custGeom>
                <a:avLst/>
                <a:gdLst/>
                <a:ahLst/>
                <a:cxnLst>
                  <a:cxn ang="0">
                    <a:pos x="9" y="1"/>
                  </a:cxn>
                  <a:cxn ang="0">
                    <a:pos x="3" y="4"/>
                  </a:cxn>
                  <a:cxn ang="0">
                    <a:pos x="2" y="7"/>
                  </a:cxn>
                  <a:cxn ang="0">
                    <a:pos x="0" y="9"/>
                  </a:cxn>
                  <a:cxn ang="0">
                    <a:pos x="2" y="13"/>
                  </a:cxn>
                  <a:cxn ang="0">
                    <a:pos x="5" y="16"/>
                  </a:cxn>
                  <a:cxn ang="0">
                    <a:pos x="14" y="20"/>
                  </a:cxn>
                  <a:cxn ang="0">
                    <a:pos x="18" y="17"/>
                  </a:cxn>
                  <a:cxn ang="0">
                    <a:pos x="16" y="13"/>
                  </a:cxn>
                  <a:cxn ang="0">
                    <a:pos x="17" y="12"/>
                  </a:cxn>
                  <a:cxn ang="0">
                    <a:pos x="17" y="5"/>
                  </a:cxn>
                  <a:cxn ang="0">
                    <a:pos x="14" y="1"/>
                  </a:cxn>
                  <a:cxn ang="0">
                    <a:pos x="13" y="3"/>
                  </a:cxn>
                  <a:cxn ang="0">
                    <a:pos x="11" y="7"/>
                  </a:cxn>
                  <a:cxn ang="0">
                    <a:pos x="10" y="5"/>
                  </a:cxn>
                  <a:cxn ang="0">
                    <a:pos x="12" y="2"/>
                  </a:cxn>
                  <a:cxn ang="0">
                    <a:pos x="9" y="1"/>
                  </a:cxn>
                  <a:cxn ang="0">
                    <a:pos x="9" y="1"/>
                  </a:cxn>
                  <a:cxn ang="0">
                    <a:pos x="9" y="1"/>
                  </a:cxn>
                </a:cxnLst>
                <a:rect l="0" t="0" r="r" b="b"/>
                <a:pathLst>
                  <a:path w="18" h="20">
                    <a:moveTo>
                      <a:pt x="9" y="1"/>
                    </a:moveTo>
                    <a:cubicBezTo>
                      <a:pt x="9" y="0"/>
                      <a:pt x="3" y="2"/>
                      <a:pt x="3" y="4"/>
                    </a:cubicBezTo>
                    <a:cubicBezTo>
                      <a:pt x="2" y="5"/>
                      <a:pt x="3" y="6"/>
                      <a:pt x="2" y="7"/>
                    </a:cubicBezTo>
                    <a:cubicBezTo>
                      <a:pt x="2" y="8"/>
                      <a:pt x="0" y="9"/>
                      <a:pt x="0" y="9"/>
                    </a:cubicBezTo>
                    <a:cubicBezTo>
                      <a:pt x="0" y="11"/>
                      <a:pt x="2" y="11"/>
                      <a:pt x="2" y="13"/>
                    </a:cubicBezTo>
                    <a:cubicBezTo>
                      <a:pt x="2" y="15"/>
                      <a:pt x="3" y="16"/>
                      <a:pt x="5" y="16"/>
                    </a:cubicBezTo>
                    <a:cubicBezTo>
                      <a:pt x="9" y="16"/>
                      <a:pt x="10" y="20"/>
                      <a:pt x="14" y="20"/>
                    </a:cubicBezTo>
                    <a:cubicBezTo>
                      <a:pt x="16" y="20"/>
                      <a:pt x="18" y="19"/>
                      <a:pt x="18" y="17"/>
                    </a:cubicBezTo>
                    <a:cubicBezTo>
                      <a:pt x="18" y="15"/>
                      <a:pt x="16" y="14"/>
                      <a:pt x="16" y="13"/>
                    </a:cubicBezTo>
                    <a:cubicBezTo>
                      <a:pt x="16" y="13"/>
                      <a:pt x="17" y="12"/>
                      <a:pt x="17" y="12"/>
                    </a:cubicBezTo>
                    <a:cubicBezTo>
                      <a:pt x="17" y="8"/>
                      <a:pt x="17" y="7"/>
                      <a:pt x="17" y="5"/>
                    </a:cubicBezTo>
                    <a:cubicBezTo>
                      <a:pt x="17" y="3"/>
                      <a:pt x="16" y="1"/>
                      <a:pt x="14" y="1"/>
                    </a:cubicBezTo>
                    <a:cubicBezTo>
                      <a:pt x="13" y="1"/>
                      <a:pt x="13" y="2"/>
                      <a:pt x="13" y="3"/>
                    </a:cubicBezTo>
                    <a:cubicBezTo>
                      <a:pt x="13" y="5"/>
                      <a:pt x="12" y="6"/>
                      <a:pt x="11" y="7"/>
                    </a:cubicBezTo>
                    <a:cubicBezTo>
                      <a:pt x="10" y="6"/>
                      <a:pt x="10" y="6"/>
                      <a:pt x="10" y="5"/>
                    </a:cubicBezTo>
                    <a:cubicBezTo>
                      <a:pt x="10" y="4"/>
                      <a:pt x="12" y="3"/>
                      <a:pt x="12" y="2"/>
                    </a:cubicBezTo>
                    <a:cubicBezTo>
                      <a:pt x="12" y="0"/>
                      <a:pt x="11" y="1"/>
                      <a:pt x="9" y="1"/>
                    </a:cubicBezTo>
                    <a:lnTo>
                      <a:pt x="9" y="1"/>
                    </a:lnTo>
                    <a:lnTo>
                      <a:pt x="9" y="1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27" name="Freeform 109"/>
              <p:cNvSpPr>
                <a:spLocks/>
              </p:cNvSpPr>
              <p:nvPr>
                <p:custDataLst>
                  <p:tags r:id="rId98"/>
                </p:custDataLst>
              </p:nvPr>
            </p:nvSpPr>
            <p:spPr bwMode="auto">
              <a:xfrm>
                <a:off x="5071102" y="1876265"/>
                <a:ext cx="130686" cy="203291"/>
              </a:xfrm>
              <a:custGeom>
                <a:avLst/>
                <a:gdLst/>
                <a:ahLst/>
                <a:cxnLst>
                  <a:cxn ang="0">
                    <a:pos x="7" y="3"/>
                  </a:cxn>
                  <a:cxn ang="0">
                    <a:pos x="7" y="2"/>
                  </a:cxn>
                  <a:cxn ang="0">
                    <a:pos x="6" y="0"/>
                  </a:cxn>
                  <a:cxn ang="0">
                    <a:pos x="3" y="4"/>
                  </a:cxn>
                  <a:cxn ang="0">
                    <a:pos x="3" y="4"/>
                  </a:cxn>
                  <a:cxn ang="0">
                    <a:pos x="3" y="7"/>
                  </a:cxn>
                  <a:cxn ang="0">
                    <a:pos x="3" y="7"/>
                  </a:cxn>
                  <a:cxn ang="0">
                    <a:pos x="1" y="15"/>
                  </a:cxn>
                  <a:cxn ang="0">
                    <a:pos x="1" y="15"/>
                  </a:cxn>
                  <a:cxn ang="0">
                    <a:pos x="1" y="17"/>
                  </a:cxn>
                  <a:cxn ang="0">
                    <a:pos x="1" y="17"/>
                  </a:cxn>
                  <a:cxn ang="0">
                    <a:pos x="0" y="21"/>
                  </a:cxn>
                  <a:cxn ang="0">
                    <a:pos x="1" y="22"/>
                  </a:cxn>
                  <a:cxn ang="0">
                    <a:pos x="4" y="21"/>
                  </a:cxn>
                  <a:cxn ang="0">
                    <a:pos x="10" y="17"/>
                  </a:cxn>
                  <a:cxn ang="0">
                    <a:pos x="15" y="11"/>
                  </a:cxn>
                  <a:cxn ang="0">
                    <a:pos x="10" y="4"/>
                  </a:cxn>
                  <a:cxn ang="0">
                    <a:pos x="7" y="9"/>
                  </a:cxn>
                  <a:cxn ang="0">
                    <a:pos x="7" y="9"/>
                  </a:cxn>
                  <a:cxn ang="0">
                    <a:pos x="6" y="9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7" y="3"/>
                  </a:cxn>
                  <a:cxn ang="0">
                    <a:pos x="7" y="3"/>
                  </a:cxn>
                  <a:cxn ang="0">
                    <a:pos x="7" y="3"/>
                  </a:cxn>
                </a:cxnLst>
                <a:rect l="0" t="0" r="r" b="b"/>
                <a:pathLst>
                  <a:path w="15" h="22">
                    <a:moveTo>
                      <a:pt x="7" y="3"/>
                    </a:moveTo>
                    <a:cubicBezTo>
                      <a:pt x="7" y="3"/>
                      <a:pt x="7" y="2"/>
                      <a:pt x="7" y="2"/>
                    </a:cubicBezTo>
                    <a:cubicBezTo>
                      <a:pt x="7" y="1"/>
                      <a:pt x="6" y="0"/>
                      <a:pt x="6" y="0"/>
                    </a:cubicBezTo>
                    <a:cubicBezTo>
                      <a:pt x="5" y="0"/>
                      <a:pt x="3" y="3"/>
                      <a:pt x="3" y="4"/>
                    </a:cubicBezTo>
                    <a:lnTo>
                      <a:pt x="3" y="4"/>
                    </a:lnTo>
                    <a:lnTo>
                      <a:pt x="3" y="7"/>
                    </a:lnTo>
                    <a:lnTo>
                      <a:pt x="3" y="7"/>
                    </a:lnTo>
                    <a:cubicBezTo>
                      <a:pt x="2" y="10"/>
                      <a:pt x="2" y="12"/>
                      <a:pt x="1" y="15"/>
                    </a:cubicBezTo>
                    <a:lnTo>
                      <a:pt x="1" y="15"/>
                    </a:lnTo>
                    <a:lnTo>
                      <a:pt x="1" y="17"/>
                    </a:lnTo>
                    <a:lnTo>
                      <a:pt x="1" y="17"/>
                    </a:lnTo>
                    <a:cubicBezTo>
                      <a:pt x="1" y="18"/>
                      <a:pt x="0" y="20"/>
                      <a:pt x="0" y="21"/>
                    </a:cubicBezTo>
                    <a:cubicBezTo>
                      <a:pt x="0" y="22"/>
                      <a:pt x="1" y="22"/>
                      <a:pt x="1" y="22"/>
                    </a:cubicBezTo>
                    <a:cubicBezTo>
                      <a:pt x="2" y="22"/>
                      <a:pt x="3" y="21"/>
                      <a:pt x="4" y="21"/>
                    </a:cubicBezTo>
                    <a:cubicBezTo>
                      <a:pt x="5" y="19"/>
                      <a:pt x="7" y="18"/>
                      <a:pt x="10" y="17"/>
                    </a:cubicBezTo>
                    <a:cubicBezTo>
                      <a:pt x="13" y="16"/>
                      <a:pt x="15" y="15"/>
                      <a:pt x="15" y="11"/>
                    </a:cubicBezTo>
                    <a:cubicBezTo>
                      <a:pt x="15" y="9"/>
                      <a:pt x="12" y="4"/>
                      <a:pt x="10" y="4"/>
                    </a:cubicBezTo>
                    <a:cubicBezTo>
                      <a:pt x="7" y="4"/>
                      <a:pt x="7" y="6"/>
                      <a:pt x="7" y="9"/>
                    </a:cubicBezTo>
                    <a:lnTo>
                      <a:pt x="7" y="9"/>
                    </a:lnTo>
                    <a:lnTo>
                      <a:pt x="6" y="9"/>
                    </a:lnTo>
                    <a:lnTo>
                      <a:pt x="6" y="6"/>
                    </a:lnTo>
                    <a:lnTo>
                      <a:pt x="6" y="6"/>
                    </a:lnTo>
                    <a:cubicBezTo>
                      <a:pt x="6" y="6"/>
                      <a:pt x="7" y="3"/>
                      <a:pt x="7" y="3"/>
                    </a:cubicBezTo>
                    <a:lnTo>
                      <a:pt x="7" y="3"/>
                    </a:lnTo>
                    <a:lnTo>
                      <a:pt x="7" y="3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28" name="Freeform 110"/>
              <p:cNvSpPr>
                <a:spLocks/>
              </p:cNvSpPr>
              <p:nvPr>
                <p:custDataLst>
                  <p:tags r:id="rId99"/>
                </p:custDataLst>
              </p:nvPr>
            </p:nvSpPr>
            <p:spPr bwMode="auto">
              <a:xfrm>
                <a:off x="6155320" y="1753645"/>
                <a:ext cx="229106" cy="233946"/>
              </a:xfrm>
              <a:custGeom>
                <a:avLst/>
                <a:gdLst/>
                <a:ahLst/>
                <a:cxnLst>
                  <a:cxn ang="0">
                    <a:pos x="26" y="7"/>
                  </a:cxn>
                  <a:cxn ang="0">
                    <a:pos x="25" y="3"/>
                  </a:cxn>
                  <a:cxn ang="0">
                    <a:pos x="22" y="0"/>
                  </a:cxn>
                  <a:cxn ang="0">
                    <a:pos x="17" y="0"/>
                  </a:cxn>
                  <a:cxn ang="0">
                    <a:pos x="12" y="3"/>
                  </a:cxn>
                  <a:cxn ang="0">
                    <a:pos x="10" y="2"/>
                  </a:cxn>
                  <a:cxn ang="0">
                    <a:pos x="8" y="4"/>
                  </a:cxn>
                  <a:cxn ang="0">
                    <a:pos x="11" y="9"/>
                  </a:cxn>
                  <a:cxn ang="0">
                    <a:pos x="11" y="9"/>
                  </a:cxn>
                  <a:cxn ang="0">
                    <a:pos x="11" y="10"/>
                  </a:cxn>
                  <a:cxn ang="0">
                    <a:pos x="11" y="10"/>
                  </a:cxn>
                  <a:cxn ang="0">
                    <a:pos x="8" y="9"/>
                  </a:cxn>
                  <a:cxn ang="0">
                    <a:pos x="7" y="9"/>
                  </a:cxn>
                  <a:cxn ang="0">
                    <a:pos x="2" y="7"/>
                  </a:cxn>
                  <a:cxn ang="0">
                    <a:pos x="0" y="12"/>
                  </a:cxn>
                  <a:cxn ang="0">
                    <a:pos x="1" y="15"/>
                  </a:cxn>
                  <a:cxn ang="0">
                    <a:pos x="0" y="17"/>
                  </a:cxn>
                  <a:cxn ang="0">
                    <a:pos x="4" y="19"/>
                  </a:cxn>
                  <a:cxn ang="0">
                    <a:pos x="4" y="22"/>
                  </a:cxn>
                  <a:cxn ang="0">
                    <a:pos x="12" y="24"/>
                  </a:cxn>
                  <a:cxn ang="0">
                    <a:pos x="14" y="25"/>
                  </a:cxn>
                  <a:cxn ang="0">
                    <a:pos x="16" y="23"/>
                  </a:cxn>
                  <a:cxn ang="0">
                    <a:pos x="15" y="21"/>
                  </a:cxn>
                  <a:cxn ang="0">
                    <a:pos x="15" y="21"/>
                  </a:cxn>
                  <a:cxn ang="0">
                    <a:pos x="15" y="20"/>
                  </a:cxn>
                  <a:cxn ang="0">
                    <a:pos x="15" y="20"/>
                  </a:cxn>
                  <a:cxn ang="0">
                    <a:pos x="19" y="15"/>
                  </a:cxn>
                  <a:cxn ang="0">
                    <a:pos x="25" y="12"/>
                  </a:cxn>
                  <a:cxn ang="0">
                    <a:pos x="25" y="10"/>
                  </a:cxn>
                  <a:cxn ang="0">
                    <a:pos x="23" y="10"/>
                  </a:cxn>
                  <a:cxn ang="0">
                    <a:pos x="21" y="11"/>
                  </a:cxn>
                  <a:cxn ang="0">
                    <a:pos x="15" y="6"/>
                  </a:cxn>
                  <a:cxn ang="0">
                    <a:pos x="15" y="4"/>
                  </a:cxn>
                  <a:cxn ang="0">
                    <a:pos x="17" y="4"/>
                  </a:cxn>
                  <a:cxn ang="0">
                    <a:pos x="21" y="9"/>
                  </a:cxn>
                  <a:cxn ang="0">
                    <a:pos x="26" y="7"/>
                  </a:cxn>
                  <a:cxn ang="0">
                    <a:pos x="26" y="7"/>
                  </a:cxn>
                  <a:cxn ang="0">
                    <a:pos x="26" y="7"/>
                  </a:cxn>
                </a:cxnLst>
                <a:rect l="0" t="0" r="r" b="b"/>
                <a:pathLst>
                  <a:path w="26" h="25">
                    <a:moveTo>
                      <a:pt x="26" y="7"/>
                    </a:moveTo>
                    <a:cubicBezTo>
                      <a:pt x="26" y="7"/>
                      <a:pt x="25" y="4"/>
                      <a:pt x="25" y="3"/>
                    </a:cubicBezTo>
                    <a:cubicBezTo>
                      <a:pt x="24" y="3"/>
                      <a:pt x="24" y="0"/>
                      <a:pt x="22" y="0"/>
                    </a:cubicBezTo>
                    <a:cubicBezTo>
                      <a:pt x="20" y="0"/>
                      <a:pt x="19" y="0"/>
                      <a:pt x="17" y="0"/>
                    </a:cubicBezTo>
                    <a:cubicBezTo>
                      <a:pt x="15" y="1"/>
                      <a:pt x="15" y="3"/>
                      <a:pt x="12" y="3"/>
                    </a:cubicBezTo>
                    <a:cubicBezTo>
                      <a:pt x="11" y="3"/>
                      <a:pt x="11" y="2"/>
                      <a:pt x="10" y="2"/>
                    </a:cubicBezTo>
                    <a:cubicBezTo>
                      <a:pt x="9" y="2"/>
                      <a:pt x="8" y="3"/>
                      <a:pt x="8" y="4"/>
                    </a:cubicBezTo>
                    <a:cubicBezTo>
                      <a:pt x="8" y="7"/>
                      <a:pt x="10" y="7"/>
                      <a:pt x="11" y="9"/>
                    </a:cubicBezTo>
                    <a:lnTo>
                      <a:pt x="11" y="9"/>
                    </a:lnTo>
                    <a:lnTo>
                      <a:pt x="11" y="10"/>
                    </a:lnTo>
                    <a:lnTo>
                      <a:pt x="11" y="10"/>
                    </a:lnTo>
                    <a:cubicBezTo>
                      <a:pt x="10" y="10"/>
                      <a:pt x="9" y="9"/>
                      <a:pt x="8" y="9"/>
                    </a:cubicBezTo>
                    <a:cubicBezTo>
                      <a:pt x="8" y="9"/>
                      <a:pt x="8" y="9"/>
                      <a:pt x="7" y="9"/>
                    </a:cubicBezTo>
                    <a:cubicBezTo>
                      <a:pt x="5" y="9"/>
                      <a:pt x="4" y="7"/>
                      <a:pt x="2" y="7"/>
                    </a:cubicBezTo>
                    <a:cubicBezTo>
                      <a:pt x="1" y="7"/>
                      <a:pt x="0" y="11"/>
                      <a:pt x="0" y="12"/>
                    </a:cubicBezTo>
                    <a:cubicBezTo>
                      <a:pt x="0" y="13"/>
                      <a:pt x="1" y="14"/>
                      <a:pt x="1" y="15"/>
                    </a:cubicBezTo>
                    <a:cubicBezTo>
                      <a:pt x="1" y="16"/>
                      <a:pt x="0" y="16"/>
                      <a:pt x="0" y="17"/>
                    </a:cubicBezTo>
                    <a:cubicBezTo>
                      <a:pt x="0" y="19"/>
                      <a:pt x="2" y="18"/>
                      <a:pt x="4" y="19"/>
                    </a:cubicBezTo>
                    <a:cubicBezTo>
                      <a:pt x="4" y="20"/>
                      <a:pt x="4" y="21"/>
                      <a:pt x="4" y="22"/>
                    </a:cubicBezTo>
                    <a:cubicBezTo>
                      <a:pt x="6" y="24"/>
                      <a:pt x="9" y="24"/>
                      <a:pt x="12" y="24"/>
                    </a:cubicBezTo>
                    <a:cubicBezTo>
                      <a:pt x="12" y="25"/>
                      <a:pt x="13" y="25"/>
                      <a:pt x="14" y="25"/>
                    </a:cubicBezTo>
                    <a:cubicBezTo>
                      <a:pt x="16" y="25"/>
                      <a:pt x="16" y="24"/>
                      <a:pt x="16" y="23"/>
                    </a:cubicBezTo>
                    <a:cubicBezTo>
                      <a:pt x="16" y="22"/>
                      <a:pt x="15" y="22"/>
                      <a:pt x="15" y="21"/>
                    </a:cubicBezTo>
                    <a:lnTo>
                      <a:pt x="15" y="21"/>
                    </a:lnTo>
                    <a:lnTo>
                      <a:pt x="15" y="20"/>
                    </a:lnTo>
                    <a:lnTo>
                      <a:pt x="15" y="20"/>
                    </a:lnTo>
                    <a:cubicBezTo>
                      <a:pt x="18" y="20"/>
                      <a:pt x="19" y="17"/>
                      <a:pt x="19" y="15"/>
                    </a:cubicBezTo>
                    <a:cubicBezTo>
                      <a:pt x="20" y="13"/>
                      <a:pt x="25" y="15"/>
                      <a:pt x="25" y="12"/>
                    </a:cubicBezTo>
                    <a:cubicBezTo>
                      <a:pt x="25" y="11"/>
                      <a:pt x="24" y="11"/>
                      <a:pt x="25" y="10"/>
                    </a:cubicBezTo>
                    <a:cubicBezTo>
                      <a:pt x="24" y="10"/>
                      <a:pt x="24" y="10"/>
                      <a:pt x="23" y="10"/>
                    </a:cubicBezTo>
                    <a:cubicBezTo>
                      <a:pt x="23" y="10"/>
                      <a:pt x="22" y="11"/>
                      <a:pt x="21" y="11"/>
                    </a:cubicBezTo>
                    <a:cubicBezTo>
                      <a:pt x="19" y="11"/>
                      <a:pt x="15" y="8"/>
                      <a:pt x="15" y="6"/>
                    </a:cubicBezTo>
                    <a:cubicBezTo>
                      <a:pt x="15" y="5"/>
                      <a:pt x="15" y="5"/>
                      <a:pt x="15" y="4"/>
                    </a:cubicBezTo>
                    <a:cubicBezTo>
                      <a:pt x="16" y="4"/>
                      <a:pt x="17" y="4"/>
                      <a:pt x="17" y="4"/>
                    </a:cubicBezTo>
                    <a:cubicBezTo>
                      <a:pt x="18" y="6"/>
                      <a:pt x="19" y="9"/>
                      <a:pt x="21" y="9"/>
                    </a:cubicBezTo>
                    <a:cubicBezTo>
                      <a:pt x="24" y="9"/>
                      <a:pt x="25" y="8"/>
                      <a:pt x="26" y="7"/>
                    </a:cubicBezTo>
                    <a:lnTo>
                      <a:pt x="26" y="7"/>
                    </a:lnTo>
                    <a:lnTo>
                      <a:pt x="26" y="7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29" name="Freeform 111"/>
              <p:cNvSpPr>
                <a:spLocks/>
              </p:cNvSpPr>
              <p:nvPr>
                <p:custDataLst>
                  <p:tags r:id="rId100"/>
                </p:custDataLst>
              </p:nvPr>
            </p:nvSpPr>
            <p:spPr bwMode="auto">
              <a:xfrm>
                <a:off x="6410240" y="1974684"/>
                <a:ext cx="106486" cy="114552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0" y="5"/>
                  </a:cxn>
                  <a:cxn ang="0">
                    <a:pos x="1" y="9"/>
                  </a:cxn>
                  <a:cxn ang="0">
                    <a:pos x="0" y="11"/>
                  </a:cxn>
                  <a:cxn ang="0">
                    <a:pos x="1" y="12"/>
                  </a:cxn>
                  <a:cxn ang="0">
                    <a:pos x="2" y="10"/>
                  </a:cxn>
                  <a:cxn ang="0">
                    <a:pos x="6" y="8"/>
                  </a:cxn>
                  <a:cxn ang="0">
                    <a:pos x="12" y="4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</a:cxnLst>
                <a:rect l="0" t="0" r="r" b="b"/>
                <a:pathLst>
                  <a:path w="12" h="12">
                    <a:moveTo>
                      <a:pt x="2" y="0"/>
                    </a:moveTo>
                    <a:cubicBezTo>
                      <a:pt x="2" y="0"/>
                      <a:pt x="0" y="4"/>
                      <a:pt x="0" y="5"/>
                    </a:cubicBezTo>
                    <a:cubicBezTo>
                      <a:pt x="0" y="6"/>
                      <a:pt x="1" y="7"/>
                      <a:pt x="1" y="9"/>
                    </a:cubicBezTo>
                    <a:cubicBezTo>
                      <a:pt x="1" y="10"/>
                      <a:pt x="0" y="10"/>
                      <a:pt x="0" y="11"/>
                    </a:cubicBezTo>
                    <a:cubicBezTo>
                      <a:pt x="0" y="11"/>
                      <a:pt x="1" y="12"/>
                      <a:pt x="1" y="12"/>
                    </a:cubicBezTo>
                    <a:cubicBezTo>
                      <a:pt x="1" y="12"/>
                      <a:pt x="2" y="10"/>
                      <a:pt x="2" y="10"/>
                    </a:cubicBezTo>
                    <a:cubicBezTo>
                      <a:pt x="2" y="9"/>
                      <a:pt x="6" y="8"/>
                      <a:pt x="6" y="8"/>
                    </a:cubicBezTo>
                    <a:cubicBezTo>
                      <a:pt x="9" y="7"/>
                      <a:pt x="12" y="6"/>
                      <a:pt x="12" y="4"/>
                    </a:cubicBezTo>
                    <a:cubicBezTo>
                      <a:pt x="12" y="0"/>
                      <a:pt x="6" y="0"/>
                      <a:pt x="2" y="0"/>
                    </a:cubicBezTo>
                    <a:lnTo>
                      <a:pt x="2" y="0"/>
                    </a:lnTo>
                    <a:lnTo>
                      <a:pt x="2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30" name="Freeform 112"/>
              <p:cNvSpPr>
                <a:spLocks/>
              </p:cNvSpPr>
              <p:nvPr>
                <p:custDataLst>
                  <p:tags r:id="rId101"/>
                </p:custDataLst>
              </p:nvPr>
            </p:nvSpPr>
            <p:spPr bwMode="auto">
              <a:xfrm>
                <a:off x="3152746" y="2687815"/>
                <a:ext cx="98419" cy="74217"/>
              </a:xfrm>
              <a:custGeom>
                <a:avLst/>
                <a:gdLst/>
                <a:ahLst/>
                <a:cxnLst>
                  <a:cxn ang="0">
                    <a:pos x="9" y="4"/>
                  </a:cxn>
                  <a:cxn ang="0">
                    <a:pos x="7" y="0"/>
                  </a:cxn>
                  <a:cxn ang="0">
                    <a:pos x="0" y="6"/>
                  </a:cxn>
                  <a:cxn ang="0">
                    <a:pos x="2" y="8"/>
                  </a:cxn>
                  <a:cxn ang="0">
                    <a:pos x="6" y="8"/>
                  </a:cxn>
                  <a:cxn ang="0">
                    <a:pos x="9" y="8"/>
                  </a:cxn>
                  <a:cxn ang="0">
                    <a:pos x="11" y="7"/>
                  </a:cxn>
                  <a:cxn ang="0">
                    <a:pos x="9" y="4"/>
                  </a:cxn>
                  <a:cxn ang="0">
                    <a:pos x="9" y="4"/>
                  </a:cxn>
                  <a:cxn ang="0">
                    <a:pos x="9" y="4"/>
                  </a:cxn>
                </a:cxnLst>
                <a:rect l="0" t="0" r="r" b="b"/>
                <a:pathLst>
                  <a:path w="11" h="8">
                    <a:moveTo>
                      <a:pt x="9" y="4"/>
                    </a:moveTo>
                    <a:cubicBezTo>
                      <a:pt x="9" y="4"/>
                      <a:pt x="7" y="0"/>
                      <a:pt x="7" y="0"/>
                    </a:cubicBezTo>
                    <a:cubicBezTo>
                      <a:pt x="4" y="0"/>
                      <a:pt x="0" y="2"/>
                      <a:pt x="0" y="6"/>
                    </a:cubicBezTo>
                    <a:cubicBezTo>
                      <a:pt x="0" y="8"/>
                      <a:pt x="0" y="8"/>
                      <a:pt x="2" y="8"/>
                    </a:cubicBezTo>
                    <a:cubicBezTo>
                      <a:pt x="3" y="8"/>
                      <a:pt x="4" y="8"/>
                      <a:pt x="6" y="8"/>
                    </a:cubicBezTo>
                    <a:cubicBezTo>
                      <a:pt x="8" y="8"/>
                      <a:pt x="8" y="8"/>
                      <a:pt x="9" y="8"/>
                    </a:cubicBezTo>
                    <a:cubicBezTo>
                      <a:pt x="10" y="8"/>
                      <a:pt x="11" y="8"/>
                      <a:pt x="11" y="7"/>
                    </a:cubicBezTo>
                    <a:cubicBezTo>
                      <a:pt x="11" y="6"/>
                      <a:pt x="10" y="4"/>
                      <a:pt x="9" y="4"/>
                    </a:cubicBezTo>
                    <a:lnTo>
                      <a:pt x="9" y="4"/>
                    </a:lnTo>
                    <a:lnTo>
                      <a:pt x="9" y="4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31" name="Freeform 113"/>
              <p:cNvSpPr>
                <a:spLocks/>
              </p:cNvSpPr>
              <p:nvPr>
                <p:custDataLst>
                  <p:tags r:id="rId102"/>
                </p:custDataLst>
              </p:nvPr>
            </p:nvSpPr>
            <p:spPr bwMode="auto">
              <a:xfrm>
                <a:off x="3586757" y="2802367"/>
                <a:ext cx="72603" cy="103259"/>
              </a:xfrm>
              <a:custGeom>
                <a:avLst/>
                <a:gdLst/>
                <a:ahLst/>
                <a:cxnLst>
                  <a:cxn ang="0">
                    <a:pos x="6" y="5"/>
                  </a:cxn>
                  <a:cxn ang="0">
                    <a:pos x="6" y="2"/>
                  </a:cxn>
                  <a:cxn ang="0">
                    <a:pos x="3" y="0"/>
                  </a:cxn>
                  <a:cxn ang="0">
                    <a:pos x="0" y="4"/>
                  </a:cxn>
                  <a:cxn ang="0">
                    <a:pos x="5" y="11"/>
                  </a:cxn>
                  <a:cxn ang="0">
                    <a:pos x="8" y="8"/>
                  </a:cxn>
                  <a:cxn ang="0">
                    <a:pos x="6" y="5"/>
                  </a:cxn>
                  <a:cxn ang="0">
                    <a:pos x="6" y="5"/>
                  </a:cxn>
                  <a:cxn ang="0">
                    <a:pos x="6" y="5"/>
                  </a:cxn>
                </a:cxnLst>
                <a:rect l="0" t="0" r="r" b="b"/>
                <a:pathLst>
                  <a:path w="8" h="11">
                    <a:moveTo>
                      <a:pt x="6" y="5"/>
                    </a:moveTo>
                    <a:cubicBezTo>
                      <a:pt x="5" y="5"/>
                      <a:pt x="6" y="2"/>
                      <a:pt x="6" y="2"/>
                    </a:cubicBezTo>
                    <a:cubicBezTo>
                      <a:pt x="5" y="1"/>
                      <a:pt x="4" y="1"/>
                      <a:pt x="3" y="0"/>
                    </a:cubicBezTo>
                    <a:cubicBezTo>
                      <a:pt x="3" y="1"/>
                      <a:pt x="0" y="2"/>
                      <a:pt x="0" y="4"/>
                    </a:cubicBezTo>
                    <a:cubicBezTo>
                      <a:pt x="0" y="5"/>
                      <a:pt x="5" y="11"/>
                      <a:pt x="5" y="11"/>
                    </a:cubicBezTo>
                    <a:cubicBezTo>
                      <a:pt x="7" y="11"/>
                      <a:pt x="8" y="9"/>
                      <a:pt x="8" y="8"/>
                    </a:cubicBezTo>
                    <a:cubicBezTo>
                      <a:pt x="8" y="7"/>
                      <a:pt x="7" y="5"/>
                      <a:pt x="6" y="5"/>
                    </a:cubicBezTo>
                    <a:lnTo>
                      <a:pt x="6" y="5"/>
                    </a:lnTo>
                    <a:lnTo>
                      <a:pt x="6" y="5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32" name="Freeform 114"/>
              <p:cNvSpPr>
                <a:spLocks/>
              </p:cNvSpPr>
              <p:nvPr>
                <p:custDataLst>
                  <p:tags r:id="rId103"/>
                </p:custDataLst>
              </p:nvPr>
            </p:nvSpPr>
            <p:spPr bwMode="auto">
              <a:xfrm>
                <a:off x="3914280" y="1445482"/>
                <a:ext cx="112939" cy="62923"/>
              </a:xfrm>
              <a:custGeom>
                <a:avLst/>
                <a:gdLst/>
                <a:ahLst/>
                <a:cxnLst>
                  <a:cxn ang="0">
                    <a:pos x="7" y="4"/>
                  </a:cxn>
                  <a:cxn ang="0">
                    <a:pos x="4" y="2"/>
                  </a:cxn>
                  <a:cxn ang="0">
                    <a:pos x="2" y="3"/>
                  </a:cxn>
                  <a:cxn ang="0">
                    <a:pos x="1" y="3"/>
                  </a:cxn>
                  <a:cxn ang="0">
                    <a:pos x="0" y="5"/>
                  </a:cxn>
                  <a:cxn ang="0">
                    <a:pos x="2" y="7"/>
                  </a:cxn>
                  <a:cxn ang="0">
                    <a:pos x="4" y="5"/>
                  </a:cxn>
                  <a:cxn ang="0">
                    <a:pos x="6" y="6"/>
                  </a:cxn>
                  <a:cxn ang="0">
                    <a:pos x="8" y="5"/>
                  </a:cxn>
                  <a:cxn ang="0">
                    <a:pos x="10" y="5"/>
                  </a:cxn>
                  <a:cxn ang="0">
                    <a:pos x="13" y="3"/>
                  </a:cxn>
                  <a:cxn ang="0">
                    <a:pos x="13" y="3"/>
                  </a:cxn>
                  <a:cxn ang="0">
                    <a:pos x="13" y="3"/>
                  </a:cxn>
                  <a:cxn ang="0">
                    <a:pos x="13" y="3"/>
                  </a:cxn>
                  <a:cxn ang="0">
                    <a:pos x="12" y="2"/>
                  </a:cxn>
                  <a:cxn ang="0">
                    <a:pos x="12" y="0"/>
                  </a:cxn>
                  <a:cxn ang="0">
                    <a:pos x="11" y="0"/>
                  </a:cxn>
                  <a:cxn ang="0">
                    <a:pos x="7" y="4"/>
                  </a:cxn>
                  <a:cxn ang="0">
                    <a:pos x="7" y="4"/>
                  </a:cxn>
                  <a:cxn ang="0">
                    <a:pos x="7" y="4"/>
                  </a:cxn>
                </a:cxnLst>
                <a:rect l="0" t="0" r="r" b="b"/>
                <a:pathLst>
                  <a:path w="13" h="7">
                    <a:moveTo>
                      <a:pt x="7" y="4"/>
                    </a:moveTo>
                    <a:cubicBezTo>
                      <a:pt x="6" y="4"/>
                      <a:pt x="5" y="2"/>
                      <a:pt x="4" y="2"/>
                    </a:cubicBezTo>
                    <a:cubicBezTo>
                      <a:pt x="4" y="2"/>
                      <a:pt x="3" y="3"/>
                      <a:pt x="2" y="3"/>
                    </a:cubicBezTo>
                    <a:cubicBezTo>
                      <a:pt x="2" y="3"/>
                      <a:pt x="1" y="3"/>
                      <a:pt x="1" y="3"/>
                    </a:cubicBezTo>
                    <a:cubicBezTo>
                      <a:pt x="0" y="3"/>
                      <a:pt x="0" y="4"/>
                      <a:pt x="0" y="5"/>
                    </a:cubicBezTo>
                    <a:cubicBezTo>
                      <a:pt x="0" y="7"/>
                      <a:pt x="0" y="7"/>
                      <a:pt x="2" y="7"/>
                    </a:cubicBezTo>
                    <a:cubicBezTo>
                      <a:pt x="3" y="7"/>
                      <a:pt x="4" y="5"/>
                      <a:pt x="4" y="5"/>
                    </a:cubicBezTo>
                    <a:cubicBezTo>
                      <a:pt x="5" y="5"/>
                      <a:pt x="5" y="6"/>
                      <a:pt x="6" y="6"/>
                    </a:cubicBezTo>
                    <a:cubicBezTo>
                      <a:pt x="7" y="6"/>
                      <a:pt x="7" y="5"/>
                      <a:pt x="8" y="5"/>
                    </a:cubicBezTo>
                    <a:cubicBezTo>
                      <a:pt x="9" y="5"/>
                      <a:pt x="10" y="5"/>
                      <a:pt x="10" y="5"/>
                    </a:cubicBezTo>
                    <a:cubicBezTo>
                      <a:pt x="13" y="5"/>
                      <a:pt x="12" y="5"/>
                      <a:pt x="13" y="3"/>
                    </a:cubicBezTo>
                    <a:lnTo>
                      <a:pt x="13" y="3"/>
                    </a:lnTo>
                    <a:lnTo>
                      <a:pt x="13" y="3"/>
                    </a:lnTo>
                    <a:lnTo>
                      <a:pt x="13" y="3"/>
                    </a:lnTo>
                    <a:cubicBezTo>
                      <a:pt x="13" y="3"/>
                      <a:pt x="12" y="3"/>
                      <a:pt x="12" y="2"/>
                    </a:cubicBezTo>
                    <a:cubicBezTo>
                      <a:pt x="12" y="0"/>
                      <a:pt x="12" y="1"/>
                      <a:pt x="12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9" y="0"/>
                      <a:pt x="9" y="4"/>
                      <a:pt x="7" y="4"/>
                    </a:cubicBezTo>
                    <a:lnTo>
                      <a:pt x="7" y="4"/>
                    </a:lnTo>
                    <a:lnTo>
                      <a:pt x="7" y="4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33" name="Freeform 115"/>
              <p:cNvSpPr>
                <a:spLocks/>
              </p:cNvSpPr>
              <p:nvPr>
                <p:custDataLst>
                  <p:tags r:id="rId104"/>
                </p:custDataLst>
              </p:nvPr>
            </p:nvSpPr>
            <p:spPr bwMode="auto">
              <a:xfrm>
                <a:off x="4249871" y="1555195"/>
                <a:ext cx="59697" cy="58083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5" y="1"/>
                  </a:cxn>
                  <a:cxn ang="0">
                    <a:pos x="5" y="1"/>
                  </a:cxn>
                  <a:cxn ang="0">
                    <a:pos x="0" y="3"/>
                  </a:cxn>
                  <a:cxn ang="0">
                    <a:pos x="3" y="6"/>
                  </a:cxn>
                  <a:cxn ang="0">
                    <a:pos x="7" y="1"/>
                  </a:cxn>
                  <a:cxn ang="0">
                    <a:pos x="5" y="0"/>
                  </a:cxn>
                  <a:cxn ang="0">
                    <a:pos x="5" y="0"/>
                  </a:cxn>
                  <a:cxn ang="0">
                    <a:pos x="5" y="0"/>
                  </a:cxn>
                </a:cxnLst>
                <a:rect l="0" t="0" r="r" b="b"/>
                <a:pathLst>
                  <a:path w="7" h="6">
                    <a:moveTo>
                      <a:pt x="5" y="0"/>
                    </a:moveTo>
                    <a:lnTo>
                      <a:pt x="5" y="1"/>
                    </a:lnTo>
                    <a:lnTo>
                      <a:pt x="5" y="1"/>
                    </a:lnTo>
                    <a:cubicBezTo>
                      <a:pt x="4" y="3"/>
                      <a:pt x="0" y="1"/>
                      <a:pt x="0" y="3"/>
                    </a:cubicBezTo>
                    <a:cubicBezTo>
                      <a:pt x="0" y="5"/>
                      <a:pt x="1" y="6"/>
                      <a:pt x="3" y="6"/>
                    </a:cubicBezTo>
                    <a:cubicBezTo>
                      <a:pt x="6" y="6"/>
                      <a:pt x="7" y="4"/>
                      <a:pt x="7" y="1"/>
                    </a:cubicBezTo>
                    <a:cubicBezTo>
                      <a:pt x="7" y="0"/>
                      <a:pt x="6" y="0"/>
                      <a:pt x="5" y="0"/>
                    </a:cubicBezTo>
                    <a:lnTo>
                      <a:pt x="5" y="0"/>
                    </a:lnTo>
                    <a:lnTo>
                      <a:pt x="5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34" name="Freeform 116"/>
              <p:cNvSpPr>
                <a:spLocks/>
              </p:cNvSpPr>
              <p:nvPr>
                <p:custDataLst>
                  <p:tags r:id="rId105"/>
                </p:custDataLst>
              </p:nvPr>
            </p:nvSpPr>
            <p:spPr bwMode="auto">
              <a:xfrm>
                <a:off x="4170814" y="1555195"/>
                <a:ext cx="67764" cy="66150"/>
              </a:xfrm>
              <a:custGeom>
                <a:avLst/>
                <a:gdLst/>
                <a:ahLst/>
                <a:cxnLst>
                  <a:cxn ang="0">
                    <a:pos x="3" y="7"/>
                  </a:cxn>
                  <a:cxn ang="0">
                    <a:pos x="0" y="5"/>
                  </a:cxn>
                  <a:cxn ang="0">
                    <a:pos x="2" y="0"/>
                  </a:cxn>
                  <a:cxn ang="0">
                    <a:pos x="4" y="1"/>
                  </a:cxn>
                  <a:cxn ang="0">
                    <a:pos x="7" y="2"/>
                  </a:cxn>
                  <a:cxn ang="0">
                    <a:pos x="3" y="7"/>
                  </a:cxn>
                  <a:cxn ang="0">
                    <a:pos x="3" y="7"/>
                  </a:cxn>
                  <a:cxn ang="0">
                    <a:pos x="3" y="7"/>
                  </a:cxn>
                </a:cxnLst>
                <a:rect l="0" t="0" r="r" b="b"/>
                <a:pathLst>
                  <a:path w="8" h="7">
                    <a:moveTo>
                      <a:pt x="3" y="7"/>
                    </a:moveTo>
                    <a:cubicBezTo>
                      <a:pt x="1" y="7"/>
                      <a:pt x="0" y="6"/>
                      <a:pt x="0" y="5"/>
                    </a:cubicBezTo>
                    <a:cubicBezTo>
                      <a:pt x="0" y="3"/>
                      <a:pt x="1" y="0"/>
                      <a:pt x="2" y="0"/>
                    </a:cubicBezTo>
                    <a:cubicBezTo>
                      <a:pt x="2" y="0"/>
                      <a:pt x="3" y="1"/>
                      <a:pt x="4" y="1"/>
                    </a:cubicBezTo>
                    <a:cubicBezTo>
                      <a:pt x="4" y="2"/>
                      <a:pt x="6" y="2"/>
                      <a:pt x="7" y="2"/>
                    </a:cubicBezTo>
                    <a:cubicBezTo>
                      <a:pt x="8" y="5"/>
                      <a:pt x="7" y="7"/>
                      <a:pt x="3" y="7"/>
                    </a:cubicBezTo>
                    <a:lnTo>
                      <a:pt x="3" y="7"/>
                    </a:lnTo>
                    <a:lnTo>
                      <a:pt x="3" y="7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35" name="Freeform 117"/>
              <p:cNvSpPr>
                <a:spLocks/>
              </p:cNvSpPr>
              <p:nvPr>
                <p:custDataLst>
                  <p:tags r:id="rId106"/>
                </p:custDataLst>
              </p:nvPr>
            </p:nvSpPr>
            <p:spPr bwMode="auto">
              <a:xfrm>
                <a:off x="4106278" y="1471297"/>
                <a:ext cx="45176" cy="77444"/>
              </a:xfrm>
              <a:custGeom>
                <a:avLst/>
                <a:gdLst/>
                <a:ahLst/>
                <a:cxnLst>
                  <a:cxn ang="0">
                    <a:pos x="3" y="3"/>
                  </a:cxn>
                  <a:cxn ang="0">
                    <a:pos x="0" y="0"/>
                  </a:cxn>
                  <a:cxn ang="0">
                    <a:pos x="0" y="1"/>
                  </a:cxn>
                  <a:cxn ang="0">
                    <a:pos x="3" y="8"/>
                  </a:cxn>
                  <a:cxn ang="0">
                    <a:pos x="5" y="8"/>
                  </a:cxn>
                  <a:cxn ang="0">
                    <a:pos x="5" y="6"/>
                  </a:cxn>
                  <a:cxn ang="0">
                    <a:pos x="5" y="5"/>
                  </a:cxn>
                  <a:cxn ang="0">
                    <a:pos x="5" y="4"/>
                  </a:cxn>
                  <a:cxn ang="0">
                    <a:pos x="3" y="3"/>
                  </a:cxn>
                  <a:cxn ang="0">
                    <a:pos x="3" y="3"/>
                  </a:cxn>
                  <a:cxn ang="0">
                    <a:pos x="3" y="3"/>
                  </a:cxn>
                </a:cxnLst>
                <a:rect l="0" t="0" r="r" b="b"/>
                <a:pathLst>
                  <a:path w="5" h="8">
                    <a:moveTo>
                      <a:pt x="3" y="3"/>
                    </a:moveTo>
                    <a:cubicBezTo>
                      <a:pt x="1" y="3"/>
                      <a:pt x="2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3"/>
                      <a:pt x="1" y="8"/>
                      <a:pt x="3" y="8"/>
                    </a:cubicBezTo>
                    <a:cubicBezTo>
                      <a:pt x="4" y="8"/>
                      <a:pt x="4" y="8"/>
                      <a:pt x="5" y="8"/>
                    </a:cubicBezTo>
                    <a:cubicBezTo>
                      <a:pt x="5" y="7"/>
                      <a:pt x="5" y="7"/>
                      <a:pt x="5" y="6"/>
                    </a:cubicBezTo>
                    <a:cubicBezTo>
                      <a:pt x="5" y="6"/>
                      <a:pt x="5" y="5"/>
                      <a:pt x="5" y="5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3"/>
                      <a:pt x="4" y="3"/>
                      <a:pt x="3" y="3"/>
                    </a:cubicBezTo>
                    <a:lnTo>
                      <a:pt x="3" y="3"/>
                    </a:lnTo>
                    <a:lnTo>
                      <a:pt x="3" y="3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36" name="Freeform 118"/>
              <p:cNvSpPr>
                <a:spLocks/>
              </p:cNvSpPr>
              <p:nvPr>
                <p:custDataLst>
                  <p:tags r:id="rId107"/>
                </p:custDataLst>
              </p:nvPr>
            </p:nvSpPr>
            <p:spPr bwMode="auto">
              <a:xfrm>
                <a:off x="4133705" y="1445482"/>
                <a:ext cx="70990" cy="35495"/>
              </a:xfrm>
              <a:custGeom>
                <a:avLst/>
                <a:gdLst/>
                <a:ahLst/>
                <a:cxnLst>
                  <a:cxn ang="0">
                    <a:pos x="4" y="1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0" y="2"/>
                  </a:cxn>
                  <a:cxn ang="0">
                    <a:pos x="3" y="4"/>
                  </a:cxn>
                  <a:cxn ang="0">
                    <a:pos x="5" y="2"/>
                  </a:cxn>
                  <a:cxn ang="0">
                    <a:pos x="6" y="2"/>
                  </a:cxn>
                  <a:cxn ang="0">
                    <a:pos x="8" y="1"/>
                  </a:cxn>
                  <a:cxn ang="0">
                    <a:pos x="6" y="0"/>
                  </a:cxn>
                  <a:cxn ang="0">
                    <a:pos x="5" y="1"/>
                  </a:cxn>
                  <a:cxn ang="0">
                    <a:pos x="4" y="1"/>
                  </a:cxn>
                  <a:cxn ang="0">
                    <a:pos x="4" y="1"/>
                  </a:cxn>
                  <a:cxn ang="0">
                    <a:pos x="4" y="1"/>
                  </a:cxn>
                </a:cxnLst>
                <a:rect l="0" t="0" r="r" b="b"/>
                <a:pathLst>
                  <a:path w="8" h="4">
                    <a:moveTo>
                      <a:pt x="4" y="1"/>
                    </a:moveTo>
                    <a:lnTo>
                      <a:pt x="0" y="1"/>
                    </a:lnTo>
                    <a:lnTo>
                      <a:pt x="0" y="1"/>
                    </a:lnTo>
                    <a:cubicBezTo>
                      <a:pt x="0" y="1"/>
                      <a:pt x="0" y="1"/>
                      <a:pt x="0" y="2"/>
                    </a:cubicBezTo>
                    <a:cubicBezTo>
                      <a:pt x="0" y="3"/>
                      <a:pt x="2" y="4"/>
                      <a:pt x="3" y="4"/>
                    </a:cubicBezTo>
                    <a:cubicBezTo>
                      <a:pt x="4" y="4"/>
                      <a:pt x="4" y="2"/>
                      <a:pt x="5" y="2"/>
                    </a:cubicBezTo>
                    <a:cubicBezTo>
                      <a:pt x="5" y="2"/>
                      <a:pt x="6" y="2"/>
                      <a:pt x="6" y="2"/>
                    </a:cubicBezTo>
                    <a:cubicBezTo>
                      <a:pt x="7" y="2"/>
                      <a:pt x="8" y="2"/>
                      <a:pt x="8" y="1"/>
                    </a:cubicBezTo>
                    <a:cubicBezTo>
                      <a:pt x="8" y="1"/>
                      <a:pt x="7" y="0"/>
                      <a:pt x="6" y="0"/>
                    </a:cubicBezTo>
                    <a:cubicBezTo>
                      <a:pt x="5" y="0"/>
                      <a:pt x="5" y="1"/>
                      <a:pt x="5" y="1"/>
                    </a:cubicBezTo>
                    <a:cubicBezTo>
                      <a:pt x="5" y="1"/>
                      <a:pt x="4" y="1"/>
                      <a:pt x="4" y="1"/>
                    </a:cubicBezTo>
                    <a:lnTo>
                      <a:pt x="4" y="1"/>
                    </a:lnTo>
                    <a:lnTo>
                      <a:pt x="4" y="1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37" name="Freeform 119"/>
              <p:cNvSpPr>
                <a:spLocks/>
              </p:cNvSpPr>
              <p:nvPr>
                <p:custDataLst>
                  <p:tags r:id="rId108"/>
                </p:custDataLst>
              </p:nvPr>
            </p:nvSpPr>
            <p:spPr bwMode="auto">
              <a:xfrm>
                <a:off x="4214376" y="1527766"/>
                <a:ext cx="24202" cy="2742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"/>
                  </a:cxn>
                  <a:cxn ang="0">
                    <a:pos x="2" y="3"/>
                  </a:cxn>
                  <a:cxn ang="0">
                    <a:pos x="3" y="1"/>
                  </a:cxn>
                  <a:cxn ang="0">
                    <a:pos x="3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" h="3"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2"/>
                      <a:pt x="0" y="3"/>
                      <a:pt x="2" y="3"/>
                    </a:cubicBezTo>
                    <a:cubicBezTo>
                      <a:pt x="3" y="3"/>
                      <a:pt x="3" y="2"/>
                      <a:pt x="3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2" y="0"/>
                      <a:pt x="2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38" name="Freeform 120"/>
              <p:cNvSpPr>
                <a:spLocks/>
              </p:cNvSpPr>
              <p:nvPr>
                <p:custDataLst>
                  <p:tags r:id="rId109"/>
                </p:custDataLst>
              </p:nvPr>
            </p:nvSpPr>
            <p:spPr bwMode="auto">
              <a:xfrm>
                <a:off x="4125639" y="2603917"/>
                <a:ext cx="53242" cy="48403"/>
              </a:xfrm>
              <a:custGeom>
                <a:avLst/>
                <a:gdLst/>
                <a:ahLst/>
                <a:cxnLst>
                  <a:cxn ang="0">
                    <a:pos x="6" y="1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6" y="5"/>
                  </a:cxn>
                  <a:cxn ang="0">
                    <a:pos x="6" y="5"/>
                  </a:cxn>
                  <a:cxn ang="0">
                    <a:pos x="6" y="3"/>
                  </a:cxn>
                  <a:cxn ang="0">
                    <a:pos x="6" y="3"/>
                  </a:cxn>
                  <a:cxn ang="0">
                    <a:pos x="5" y="2"/>
                  </a:cxn>
                  <a:cxn ang="0">
                    <a:pos x="6" y="1"/>
                  </a:cxn>
                  <a:cxn ang="0">
                    <a:pos x="6" y="1"/>
                  </a:cxn>
                  <a:cxn ang="0">
                    <a:pos x="6" y="1"/>
                  </a:cxn>
                </a:cxnLst>
                <a:rect l="0" t="0" r="r" b="b"/>
                <a:pathLst>
                  <a:path w="6" h="5">
                    <a:moveTo>
                      <a:pt x="6" y="1"/>
                    </a:moveTo>
                    <a:lnTo>
                      <a:pt x="6" y="0"/>
                    </a:lnTo>
                    <a:lnTo>
                      <a:pt x="6" y="0"/>
                    </a:lnTo>
                    <a:cubicBezTo>
                      <a:pt x="5" y="0"/>
                      <a:pt x="4" y="0"/>
                      <a:pt x="4" y="0"/>
                    </a:cubicBezTo>
                    <a:cubicBezTo>
                      <a:pt x="2" y="0"/>
                      <a:pt x="0" y="1"/>
                      <a:pt x="0" y="3"/>
                    </a:cubicBezTo>
                    <a:cubicBezTo>
                      <a:pt x="0" y="4"/>
                      <a:pt x="1" y="5"/>
                      <a:pt x="2" y="5"/>
                    </a:cubicBezTo>
                    <a:cubicBezTo>
                      <a:pt x="4" y="5"/>
                      <a:pt x="5" y="4"/>
                      <a:pt x="6" y="5"/>
                    </a:cubicBezTo>
                    <a:lnTo>
                      <a:pt x="6" y="5"/>
                    </a:lnTo>
                    <a:lnTo>
                      <a:pt x="6" y="3"/>
                    </a:lnTo>
                    <a:lnTo>
                      <a:pt x="6" y="3"/>
                    </a:lnTo>
                    <a:cubicBezTo>
                      <a:pt x="6" y="3"/>
                      <a:pt x="5" y="3"/>
                      <a:pt x="5" y="2"/>
                    </a:cubicBezTo>
                    <a:cubicBezTo>
                      <a:pt x="5" y="2"/>
                      <a:pt x="6" y="2"/>
                      <a:pt x="6" y="1"/>
                    </a:cubicBezTo>
                    <a:lnTo>
                      <a:pt x="6" y="1"/>
                    </a:lnTo>
                    <a:lnTo>
                      <a:pt x="6" y="1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39" name="Freeform 121"/>
              <p:cNvSpPr>
                <a:spLocks/>
              </p:cNvSpPr>
              <p:nvPr>
                <p:custDataLst>
                  <p:tags r:id="rId110"/>
                </p:custDataLst>
              </p:nvPr>
            </p:nvSpPr>
            <p:spPr bwMode="auto">
              <a:xfrm>
                <a:off x="4264393" y="2679747"/>
                <a:ext cx="29042" cy="1774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3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"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2"/>
                    </a:lnTo>
                    <a:cubicBezTo>
                      <a:pt x="0" y="2"/>
                      <a:pt x="2" y="2"/>
                      <a:pt x="3" y="1"/>
                    </a:cubicBezTo>
                    <a:cubicBezTo>
                      <a:pt x="1" y="1"/>
                      <a:pt x="1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40" name="Freeform 122"/>
              <p:cNvSpPr>
                <a:spLocks/>
              </p:cNvSpPr>
              <p:nvPr>
                <p:custDataLst>
                  <p:tags r:id="rId111"/>
                </p:custDataLst>
              </p:nvPr>
            </p:nvSpPr>
            <p:spPr bwMode="auto">
              <a:xfrm>
                <a:off x="4338610" y="2762032"/>
                <a:ext cx="61310" cy="46789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0" y="4"/>
                  </a:cxn>
                  <a:cxn ang="0">
                    <a:pos x="2" y="5"/>
                  </a:cxn>
                  <a:cxn ang="0">
                    <a:pos x="7" y="2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4" y="0"/>
                  </a:cxn>
                </a:cxnLst>
                <a:rect l="0" t="0" r="r" b="b"/>
                <a:pathLst>
                  <a:path w="7" h="5">
                    <a:moveTo>
                      <a:pt x="4" y="0"/>
                    </a:moveTo>
                    <a:cubicBezTo>
                      <a:pt x="4" y="2"/>
                      <a:pt x="0" y="2"/>
                      <a:pt x="0" y="4"/>
                    </a:cubicBezTo>
                    <a:cubicBezTo>
                      <a:pt x="0" y="5"/>
                      <a:pt x="1" y="5"/>
                      <a:pt x="2" y="5"/>
                    </a:cubicBezTo>
                    <a:cubicBezTo>
                      <a:pt x="3" y="5"/>
                      <a:pt x="7" y="3"/>
                      <a:pt x="7" y="2"/>
                    </a:cubicBezTo>
                    <a:cubicBezTo>
                      <a:pt x="7" y="1"/>
                      <a:pt x="5" y="1"/>
                      <a:pt x="4" y="0"/>
                    </a:cubicBezTo>
                    <a:lnTo>
                      <a:pt x="4" y="0"/>
                    </a:lnTo>
                    <a:lnTo>
                      <a:pt x="4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41" name="Freeform 123"/>
              <p:cNvSpPr>
                <a:spLocks/>
              </p:cNvSpPr>
              <p:nvPr>
                <p:custDataLst>
                  <p:tags r:id="rId112"/>
                </p:custDataLst>
              </p:nvPr>
            </p:nvSpPr>
            <p:spPr bwMode="auto">
              <a:xfrm>
                <a:off x="4414440" y="2718469"/>
                <a:ext cx="38722" cy="43563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3" y="0"/>
                  </a:cxn>
                  <a:cxn ang="0">
                    <a:pos x="0" y="3"/>
                  </a:cxn>
                  <a:cxn ang="0">
                    <a:pos x="4" y="5"/>
                  </a:cxn>
                  <a:cxn ang="0">
                    <a:pos x="4" y="5"/>
                  </a:cxn>
                  <a:cxn ang="0">
                    <a:pos x="4" y="3"/>
                  </a:cxn>
                  <a:cxn ang="0">
                    <a:pos x="4" y="3"/>
                  </a:cxn>
                  <a:cxn ang="0">
                    <a:pos x="4" y="2"/>
                  </a:cxn>
                  <a:cxn ang="0">
                    <a:pos x="4" y="2"/>
                  </a:cxn>
                  <a:cxn ang="0">
                    <a:pos x="4" y="2"/>
                  </a:cxn>
                </a:cxnLst>
                <a:rect l="0" t="0" r="r" b="b"/>
                <a:pathLst>
                  <a:path w="4" h="5">
                    <a:moveTo>
                      <a:pt x="4" y="2"/>
                    </a:moveTo>
                    <a:cubicBezTo>
                      <a:pt x="3" y="2"/>
                      <a:pt x="3" y="1"/>
                      <a:pt x="3" y="0"/>
                    </a:cubicBezTo>
                    <a:cubicBezTo>
                      <a:pt x="2" y="0"/>
                      <a:pt x="0" y="2"/>
                      <a:pt x="0" y="3"/>
                    </a:cubicBezTo>
                    <a:cubicBezTo>
                      <a:pt x="0" y="5"/>
                      <a:pt x="3" y="5"/>
                      <a:pt x="4" y="5"/>
                    </a:cubicBezTo>
                    <a:lnTo>
                      <a:pt x="4" y="5"/>
                    </a:lnTo>
                    <a:lnTo>
                      <a:pt x="4" y="3"/>
                    </a:lnTo>
                    <a:lnTo>
                      <a:pt x="4" y="3"/>
                    </a:lnTo>
                    <a:cubicBezTo>
                      <a:pt x="4" y="3"/>
                      <a:pt x="4" y="2"/>
                      <a:pt x="4" y="2"/>
                    </a:cubicBezTo>
                    <a:lnTo>
                      <a:pt x="4" y="2"/>
                    </a:lnTo>
                    <a:lnTo>
                      <a:pt x="4" y="2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42" name="Freeform 124"/>
              <p:cNvSpPr>
                <a:spLocks/>
              </p:cNvSpPr>
              <p:nvPr>
                <p:custDataLst>
                  <p:tags r:id="rId113"/>
                </p:custDataLst>
              </p:nvPr>
            </p:nvSpPr>
            <p:spPr bwMode="auto">
              <a:xfrm>
                <a:off x="4850063" y="1810115"/>
                <a:ext cx="61310" cy="56469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0" y="1"/>
                  </a:cxn>
                  <a:cxn ang="0">
                    <a:pos x="0" y="3"/>
                  </a:cxn>
                  <a:cxn ang="0">
                    <a:pos x="3" y="5"/>
                  </a:cxn>
                  <a:cxn ang="0">
                    <a:pos x="4" y="6"/>
                  </a:cxn>
                  <a:cxn ang="0">
                    <a:pos x="7" y="3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</a:cxnLst>
                <a:rect l="0" t="0" r="r" b="b"/>
                <a:pathLst>
                  <a:path w="7" h="6">
                    <a:moveTo>
                      <a:pt x="1" y="0"/>
                    </a:moveTo>
                    <a:cubicBezTo>
                      <a:pt x="1" y="0"/>
                      <a:pt x="1" y="1"/>
                      <a:pt x="0" y="1"/>
                    </a:cubicBezTo>
                    <a:cubicBezTo>
                      <a:pt x="0" y="2"/>
                      <a:pt x="0" y="2"/>
                      <a:pt x="0" y="3"/>
                    </a:cubicBezTo>
                    <a:cubicBezTo>
                      <a:pt x="0" y="4"/>
                      <a:pt x="1" y="5"/>
                      <a:pt x="3" y="5"/>
                    </a:cubicBezTo>
                    <a:cubicBezTo>
                      <a:pt x="3" y="6"/>
                      <a:pt x="4" y="6"/>
                      <a:pt x="4" y="6"/>
                    </a:cubicBezTo>
                    <a:cubicBezTo>
                      <a:pt x="5" y="6"/>
                      <a:pt x="7" y="3"/>
                      <a:pt x="7" y="3"/>
                    </a:cubicBezTo>
                    <a:cubicBezTo>
                      <a:pt x="7" y="1"/>
                      <a:pt x="3" y="0"/>
                      <a:pt x="1" y="0"/>
                    </a:cubicBez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43" name="Freeform 125"/>
              <p:cNvSpPr>
                <a:spLocks/>
              </p:cNvSpPr>
              <p:nvPr>
                <p:custDataLst>
                  <p:tags r:id="rId114"/>
                </p:custDataLst>
              </p:nvPr>
            </p:nvSpPr>
            <p:spPr bwMode="auto">
              <a:xfrm>
                <a:off x="3906214" y="1414827"/>
                <a:ext cx="79057" cy="38722"/>
              </a:xfrm>
              <a:custGeom>
                <a:avLst/>
                <a:gdLst/>
                <a:ahLst/>
                <a:cxnLst>
                  <a:cxn ang="0">
                    <a:pos x="8" y="4"/>
                  </a:cxn>
                  <a:cxn ang="0">
                    <a:pos x="8" y="1"/>
                  </a:cxn>
                  <a:cxn ang="0">
                    <a:pos x="7" y="0"/>
                  </a:cxn>
                  <a:cxn ang="0">
                    <a:pos x="7" y="0"/>
                  </a:cxn>
                  <a:cxn ang="0">
                    <a:pos x="3" y="0"/>
                  </a:cxn>
                  <a:cxn ang="0">
                    <a:pos x="3" y="0"/>
                  </a:cxn>
                  <a:cxn ang="0">
                    <a:pos x="1" y="0"/>
                  </a:cxn>
                  <a:cxn ang="0">
                    <a:pos x="1" y="1"/>
                  </a:cxn>
                  <a:cxn ang="0">
                    <a:pos x="5" y="3"/>
                  </a:cxn>
                  <a:cxn ang="0">
                    <a:pos x="6" y="3"/>
                  </a:cxn>
                  <a:cxn ang="0">
                    <a:pos x="8" y="4"/>
                  </a:cxn>
                  <a:cxn ang="0">
                    <a:pos x="8" y="4"/>
                  </a:cxn>
                  <a:cxn ang="0">
                    <a:pos x="8" y="4"/>
                  </a:cxn>
                </a:cxnLst>
                <a:rect l="0" t="0" r="r" b="b"/>
                <a:pathLst>
                  <a:path w="9" h="4">
                    <a:moveTo>
                      <a:pt x="8" y="4"/>
                    </a:moveTo>
                    <a:cubicBezTo>
                      <a:pt x="9" y="4"/>
                      <a:pt x="8" y="1"/>
                      <a:pt x="8" y="1"/>
                    </a:cubicBezTo>
                    <a:cubicBezTo>
                      <a:pt x="8" y="1"/>
                      <a:pt x="7" y="0"/>
                      <a:pt x="7" y="0"/>
                    </a:cubicBezTo>
                    <a:lnTo>
                      <a:pt x="7" y="0"/>
                    </a:lnTo>
                    <a:lnTo>
                      <a:pt x="3" y="0"/>
                    </a:lnTo>
                    <a:lnTo>
                      <a:pt x="3" y="0"/>
                    </a:lnTo>
                    <a:cubicBezTo>
                      <a:pt x="2" y="0"/>
                      <a:pt x="1" y="0"/>
                      <a:pt x="1" y="0"/>
                    </a:cubicBezTo>
                    <a:cubicBezTo>
                      <a:pt x="0" y="0"/>
                      <a:pt x="1" y="0"/>
                      <a:pt x="1" y="1"/>
                    </a:cubicBezTo>
                    <a:cubicBezTo>
                      <a:pt x="1" y="4"/>
                      <a:pt x="3" y="3"/>
                      <a:pt x="5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4"/>
                      <a:pt x="7" y="4"/>
                      <a:pt x="8" y="4"/>
                    </a:cubicBezTo>
                    <a:lnTo>
                      <a:pt x="8" y="4"/>
                    </a:lnTo>
                    <a:lnTo>
                      <a:pt x="8" y="4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44" name="Freeform 126"/>
              <p:cNvSpPr>
                <a:spLocks/>
              </p:cNvSpPr>
              <p:nvPr>
                <p:custDataLst>
                  <p:tags r:id="rId115"/>
                </p:custDataLst>
              </p:nvPr>
            </p:nvSpPr>
            <p:spPr bwMode="auto">
              <a:xfrm>
                <a:off x="4020766" y="1527766"/>
                <a:ext cx="25815" cy="48403"/>
              </a:xfrm>
              <a:custGeom>
                <a:avLst/>
                <a:gdLst/>
                <a:ahLst/>
                <a:cxnLst>
                  <a:cxn ang="0">
                    <a:pos x="1" y="1"/>
                  </a:cxn>
                  <a:cxn ang="0">
                    <a:pos x="0" y="3"/>
                  </a:cxn>
                  <a:cxn ang="0">
                    <a:pos x="1" y="5"/>
                  </a:cxn>
                  <a:cxn ang="0">
                    <a:pos x="1" y="5"/>
                  </a:cxn>
                  <a:cxn ang="0">
                    <a:pos x="2" y="5"/>
                  </a:cxn>
                  <a:cxn ang="0">
                    <a:pos x="2" y="5"/>
                  </a:cxn>
                  <a:cxn ang="0">
                    <a:pos x="3" y="1"/>
                  </a:cxn>
                  <a:cxn ang="0">
                    <a:pos x="3" y="0"/>
                  </a:cxn>
                  <a:cxn ang="0">
                    <a:pos x="1" y="1"/>
                  </a:cxn>
                  <a:cxn ang="0">
                    <a:pos x="1" y="1"/>
                  </a:cxn>
                  <a:cxn ang="0">
                    <a:pos x="1" y="1"/>
                  </a:cxn>
                </a:cxnLst>
                <a:rect l="0" t="0" r="r" b="b"/>
                <a:pathLst>
                  <a:path w="3" h="5">
                    <a:moveTo>
                      <a:pt x="1" y="1"/>
                    </a:moveTo>
                    <a:cubicBezTo>
                      <a:pt x="0" y="1"/>
                      <a:pt x="0" y="2"/>
                      <a:pt x="0" y="3"/>
                    </a:cubicBezTo>
                    <a:cubicBezTo>
                      <a:pt x="0" y="4"/>
                      <a:pt x="1" y="5"/>
                      <a:pt x="1" y="5"/>
                    </a:cubicBezTo>
                    <a:lnTo>
                      <a:pt x="1" y="5"/>
                    </a:lnTo>
                    <a:lnTo>
                      <a:pt x="2" y="5"/>
                    </a:lnTo>
                    <a:lnTo>
                      <a:pt x="2" y="5"/>
                    </a:lnTo>
                    <a:cubicBezTo>
                      <a:pt x="2" y="3"/>
                      <a:pt x="3" y="2"/>
                      <a:pt x="3" y="1"/>
                    </a:cubicBezTo>
                    <a:cubicBezTo>
                      <a:pt x="3" y="1"/>
                      <a:pt x="3" y="0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45" name="Freeform 127"/>
              <p:cNvSpPr>
                <a:spLocks/>
              </p:cNvSpPr>
              <p:nvPr>
                <p:custDataLst>
                  <p:tags r:id="rId116"/>
                </p:custDataLst>
              </p:nvPr>
            </p:nvSpPr>
            <p:spPr bwMode="auto">
              <a:xfrm>
                <a:off x="4106278" y="1585849"/>
                <a:ext cx="45176" cy="46790"/>
              </a:xfrm>
              <a:custGeom>
                <a:avLst/>
                <a:gdLst/>
                <a:ahLst/>
                <a:cxnLst>
                  <a:cxn ang="0">
                    <a:pos x="5" y="1"/>
                  </a:cxn>
                  <a:cxn ang="0">
                    <a:pos x="3" y="0"/>
                  </a:cxn>
                  <a:cxn ang="0">
                    <a:pos x="0" y="3"/>
                  </a:cxn>
                  <a:cxn ang="0">
                    <a:pos x="1" y="5"/>
                  </a:cxn>
                  <a:cxn ang="0">
                    <a:pos x="5" y="3"/>
                  </a:cxn>
                  <a:cxn ang="0">
                    <a:pos x="5" y="2"/>
                  </a:cxn>
                  <a:cxn ang="0">
                    <a:pos x="5" y="1"/>
                  </a:cxn>
                  <a:cxn ang="0">
                    <a:pos x="5" y="1"/>
                  </a:cxn>
                  <a:cxn ang="0">
                    <a:pos x="5" y="1"/>
                  </a:cxn>
                  <a:cxn ang="0">
                    <a:pos x="5" y="1"/>
                  </a:cxn>
                </a:cxnLst>
                <a:rect l="0" t="0" r="r" b="b"/>
                <a:pathLst>
                  <a:path w="5" h="5">
                    <a:moveTo>
                      <a:pt x="5" y="1"/>
                    </a:move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0" y="3"/>
                      <a:pt x="0" y="3"/>
                    </a:cubicBezTo>
                    <a:cubicBezTo>
                      <a:pt x="0" y="4"/>
                      <a:pt x="0" y="5"/>
                      <a:pt x="1" y="5"/>
                    </a:cubicBezTo>
                    <a:cubicBezTo>
                      <a:pt x="2" y="5"/>
                      <a:pt x="3" y="3"/>
                      <a:pt x="5" y="3"/>
                    </a:cubicBezTo>
                    <a:cubicBezTo>
                      <a:pt x="5" y="3"/>
                      <a:pt x="5" y="3"/>
                      <a:pt x="5" y="2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1"/>
                      <a:pt x="5" y="1"/>
                      <a:pt x="5" y="1"/>
                    </a:cubicBezTo>
                    <a:lnTo>
                      <a:pt x="5" y="1"/>
                    </a:lnTo>
                    <a:lnTo>
                      <a:pt x="5" y="1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46" name="Freeform 128"/>
              <p:cNvSpPr>
                <a:spLocks/>
              </p:cNvSpPr>
              <p:nvPr>
                <p:custDataLst>
                  <p:tags r:id="rId117"/>
                </p:custDataLst>
              </p:nvPr>
            </p:nvSpPr>
            <p:spPr bwMode="auto">
              <a:xfrm>
                <a:off x="4072395" y="1576169"/>
                <a:ext cx="53243" cy="45176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1" y="5"/>
                  </a:cxn>
                  <a:cxn ang="0">
                    <a:pos x="4" y="1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</a:cxnLst>
                <a:rect l="0" t="0" r="r" b="b"/>
                <a:pathLst>
                  <a:path w="6" h="5">
                    <a:moveTo>
                      <a:pt x="0" y="4"/>
                    </a:moveTo>
                    <a:cubicBezTo>
                      <a:pt x="0" y="4"/>
                      <a:pt x="1" y="5"/>
                      <a:pt x="1" y="5"/>
                    </a:cubicBezTo>
                    <a:cubicBezTo>
                      <a:pt x="1" y="5"/>
                      <a:pt x="6" y="1"/>
                      <a:pt x="4" y="1"/>
                    </a:cubicBezTo>
                    <a:cubicBezTo>
                      <a:pt x="3" y="0"/>
                      <a:pt x="0" y="2"/>
                      <a:pt x="0" y="4"/>
                    </a:cubicBezTo>
                    <a:lnTo>
                      <a:pt x="0" y="4"/>
                    </a:lnTo>
                    <a:lnTo>
                      <a:pt x="0" y="4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47" name="Freeform 129"/>
              <p:cNvSpPr>
                <a:spLocks/>
              </p:cNvSpPr>
              <p:nvPr>
                <p:custDataLst>
                  <p:tags r:id="rId118"/>
                </p:custDataLst>
              </p:nvPr>
            </p:nvSpPr>
            <p:spPr bwMode="auto">
              <a:xfrm>
                <a:off x="4133705" y="1652000"/>
                <a:ext cx="17748" cy="17747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0" y="1"/>
                  </a:cxn>
                  <a:cxn ang="0">
                    <a:pos x="1" y="2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cubicBezTo>
                      <a:pt x="0" y="0"/>
                      <a:pt x="0" y="0"/>
                      <a:pt x="0" y="1"/>
                    </a:cubicBezTo>
                    <a:cubicBezTo>
                      <a:pt x="0" y="2"/>
                      <a:pt x="0" y="2"/>
                      <a:pt x="1" y="2"/>
                    </a:cubicBezTo>
                    <a:cubicBezTo>
                      <a:pt x="2" y="2"/>
                      <a:pt x="2" y="2"/>
                      <a:pt x="2" y="1"/>
                    </a:cubicBezTo>
                    <a:cubicBezTo>
                      <a:pt x="2" y="0"/>
                      <a:pt x="2" y="0"/>
                      <a:pt x="2" y="0"/>
                    </a:cubicBezTo>
                    <a:lnTo>
                      <a:pt x="2" y="0"/>
                    </a:lnTo>
                    <a:lnTo>
                      <a:pt x="2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48" name="Freeform 130"/>
              <p:cNvSpPr>
                <a:spLocks/>
              </p:cNvSpPr>
              <p:nvPr>
                <p:custDataLst>
                  <p:tags r:id="rId119"/>
                </p:custDataLst>
              </p:nvPr>
            </p:nvSpPr>
            <p:spPr bwMode="auto">
              <a:xfrm>
                <a:off x="4293434" y="1461616"/>
                <a:ext cx="16134" cy="27428"/>
              </a:xfrm>
              <a:custGeom>
                <a:avLst/>
                <a:gdLst/>
                <a:ahLst/>
                <a:cxnLst>
                  <a:cxn ang="0">
                    <a:pos x="2" y="1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1"/>
                  </a:cxn>
                  <a:cxn ang="0">
                    <a:pos x="1" y="3"/>
                  </a:cxn>
                  <a:cxn ang="0">
                    <a:pos x="2" y="1"/>
                  </a:cxn>
                  <a:cxn ang="0">
                    <a:pos x="2" y="1"/>
                  </a:cxn>
                  <a:cxn ang="0">
                    <a:pos x="2" y="1"/>
                  </a:cxn>
                </a:cxnLst>
                <a:rect l="0" t="0" r="r" b="b"/>
                <a:pathLst>
                  <a:path w="2" h="3">
                    <a:moveTo>
                      <a:pt x="2" y="1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0" y="0"/>
                      <a:pt x="0" y="1"/>
                      <a:pt x="0" y="1"/>
                    </a:cubicBezTo>
                    <a:cubicBezTo>
                      <a:pt x="0" y="2"/>
                      <a:pt x="0" y="3"/>
                      <a:pt x="1" y="3"/>
                    </a:cubicBezTo>
                    <a:cubicBezTo>
                      <a:pt x="2" y="3"/>
                      <a:pt x="2" y="1"/>
                      <a:pt x="2" y="1"/>
                    </a:cubicBezTo>
                    <a:lnTo>
                      <a:pt x="2" y="1"/>
                    </a:lnTo>
                    <a:lnTo>
                      <a:pt x="2" y="1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49" name="Freeform 131"/>
              <p:cNvSpPr>
                <a:spLocks/>
              </p:cNvSpPr>
              <p:nvPr>
                <p:custDataLst>
                  <p:tags r:id="rId120"/>
                </p:custDataLst>
              </p:nvPr>
            </p:nvSpPr>
            <p:spPr bwMode="auto">
              <a:xfrm>
                <a:off x="4220830" y="1414827"/>
                <a:ext cx="17748" cy="19361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1" y="0"/>
                  </a:cxn>
                  <a:cxn ang="0">
                    <a:pos x="0" y="1"/>
                  </a:cxn>
                  <a:cxn ang="0">
                    <a:pos x="1" y="2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1" y="2"/>
                      <a:pt x="1" y="2"/>
                    </a:cubicBezTo>
                    <a:cubicBezTo>
                      <a:pt x="2" y="2"/>
                      <a:pt x="2" y="2"/>
                      <a:pt x="2" y="1"/>
                    </a:cubicBezTo>
                    <a:cubicBezTo>
                      <a:pt x="2" y="1"/>
                      <a:pt x="2" y="0"/>
                      <a:pt x="2" y="0"/>
                    </a:cubicBezTo>
                    <a:lnTo>
                      <a:pt x="2" y="0"/>
                    </a:lnTo>
                    <a:lnTo>
                      <a:pt x="2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50" name="Freeform 132"/>
              <p:cNvSpPr>
                <a:spLocks/>
              </p:cNvSpPr>
              <p:nvPr>
                <p:custDataLst>
                  <p:tags r:id="rId121"/>
                </p:custDataLst>
              </p:nvPr>
            </p:nvSpPr>
            <p:spPr bwMode="auto">
              <a:xfrm>
                <a:off x="4822636" y="1652000"/>
                <a:ext cx="27428" cy="24201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0" y="1"/>
                  </a:cxn>
                  <a:cxn ang="0">
                    <a:pos x="1" y="3"/>
                  </a:cxn>
                  <a:cxn ang="0">
                    <a:pos x="3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</a:cxnLst>
                <a:rect l="0" t="0" r="r" b="b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0" y="0"/>
                      <a:pt x="0" y="1"/>
                    </a:cubicBezTo>
                    <a:cubicBezTo>
                      <a:pt x="0" y="2"/>
                      <a:pt x="0" y="3"/>
                      <a:pt x="1" y="3"/>
                    </a:cubicBezTo>
                    <a:cubicBezTo>
                      <a:pt x="3" y="3"/>
                      <a:pt x="3" y="2"/>
                      <a:pt x="3" y="2"/>
                    </a:cubicBezTo>
                    <a:cubicBezTo>
                      <a:pt x="3" y="1"/>
                      <a:pt x="2" y="0"/>
                      <a:pt x="2" y="0"/>
                    </a:cubicBezTo>
                    <a:lnTo>
                      <a:pt x="2" y="0"/>
                    </a:lnTo>
                    <a:lnTo>
                      <a:pt x="2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51" name="Freeform 133"/>
              <p:cNvSpPr>
                <a:spLocks/>
              </p:cNvSpPr>
              <p:nvPr>
                <p:custDataLst>
                  <p:tags r:id="rId122"/>
                </p:custDataLst>
              </p:nvPr>
            </p:nvSpPr>
            <p:spPr bwMode="auto">
              <a:xfrm>
                <a:off x="6395719" y="1658454"/>
                <a:ext cx="150048" cy="104872"/>
              </a:xfrm>
              <a:custGeom>
                <a:avLst/>
                <a:gdLst/>
                <a:ahLst/>
                <a:cxnLst>
                  <a:cxn ang="0">
                    <a:pos x="12" y="9"/>
                  </a:cxn>
                  <a:cxn ang="0">
                    <a:pos x="17" y="2"/>
                  </a:cxn>
                  <a:cxn ang="0">
                    <a:pos x="17" y="1"/>
                  </a:cxn>
                  <a:cxn ang="0">
                    <a:pos x="15" y="0"/>
                  </a:cxn>
                  <a:cxn ang="0">
                    <a:pos x="9" y="2"/>
                  </a:cxn>
                  <a:cxn ang="0">
                    <a:pos x="8" y="4"/>
                  </a:cxn>
                  <a:cxn ang="0">
                    <a:pos x="8" y="4"/>
                  </a:cxn>
                  <a:cxn ang="0">
                    <a:pos x="7" y="4"/>
                  </a:cxn>
                  <a:cxn ang="0">
                    <a:pos x="7" y="4"/>
                  </a:cxn>
                  <a:cxn ang="0">
                    <a:pos x="5" y="3"/>
                  </a:cxn>
                  <a:cxn ang="0">
                    <a:pos x="3" y="8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8"/>
                  </a:cxn>
                  <a:cxn ang="0">
                    <a:pos x="3" y="11"/>
                  </a:cxn>
                  <a:cxn ang="0">
                    <a:pos x="9" y="10"/>
                  </a:cxn>
                  <a:cxn ang="0">
                    <a:pos x="10" y="10"/>
                  </a:cxn>
                  <a:cxn ang="0">
                    <a:pos x="12" y="9"/>
                  </a:cxn>
                  <a:cxn ang="0">
                    <a:pos x="12" y="9"/>
                  </a:cxn>
                  <a:cxn ang="0">
                    <a:pos x="12" y="9"/>
                  </a:cxn>
                </a:cxnLst>
                <a:rect l="0" t="0" r="r" b="b"/>
                <a:pathLst>
                  <a:path w="17" h="11">
                    <a:moveTo>
                      <a:pt x="12" y="9"/>
                    </a:moveTo>
                    <a:cubicBezTo>
                      <a:pt x="15" y="9"/>
                      <a:pt x="17" y="4"/>
                      <a:pt x="17" y="2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6" y="1"/>
                      <a:pt x="15" y="0"/>
                      <a:pt x="15" y="0"/>
                    </a:cubicBezTo>
                    <a:cubicBezTo>
                      <a:pt x="14" y="0"/>
                      <a:pt x="10" y="1"/>
                      <a:pt x="9" y="2"/>
                    </a:cubicBezTo>
                    <a:cubicBezTo>
                      <a:pt x="9" y="3"/>
                      <a:pt x="9" y="4"/>
                      <a:pt x="8" y="4"/>
                    </a:cubicBezTo>
                    <a:lnTo>
                      <a:pt x="8" y="4"/>
                    </a:lnTo>
                    <a:lnTo>
                      <a:pt x="7" y="4"/>
                    </a:lnTo>
                    <a:lnTo>
                      <a:pt x="7" y="4"/>
                    </a:lnTo>
                    <a:cubicBezTo>
                      <a:pt x="6" y="3"/>
                      <a:pt x="6" y="3"/>
                      <a:pt x="5" y="3"/>
                    </a:cubicBezTo>
                    <a:cubicBezTo>
                      <a:pt x="3" y="3"/>
                      <a:pt x="3" y="7"/>
                      <a:pt x="3" y="8"/>
                    </a:cubicBezTo>
                    <a:cubicBezTo>
                      <a:pt x="1" y="8"/>
                      <a:pt x="1" y="7"/>
                      <a:pt x="0" y="6"/>
                    </a:cubicBez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ubicBezTo>
                      <a:pt x="0" y="7"/>
                      <a:pt x="0" y="7"/>
                      <a:pt x="0" y="8"/>
                    </a:cubicBezTo>
                    <a:cubicBezTo>
                      <a:pt x="0" y="10"/>
                      <a:pt x="1" y="11"/>
                      <a:pt x="3" y="11"/>
                    </a:cubicBezTo>
                    <a:cubicBezTo>
                      <a:pt x="6" y="11"/>
                      <a:pt x="6" y="10"/>
                      <a:pt x="9" y="10"/>
                    </a:cubicBezTo>
                    <a:cubicBezTo>
                      <a:pt x="9" y="10"/>
                      <a:pt x="9" y="10"/>
                      <a:pt x="10" y="10"/>
                    </a:cubicBezTo>
                    <a:cubicBezTo>
                      <a:pt x="10" y="10"/>
                      <a:pt x="11" y="9"/>
                      <a:pt x="12" y="9"/>
                    </a:cubicBezTo>
                    <a:lnTo>
                      <a:pt x="12" y="9"/>
                    </a:lnTo>
                    <a:lnTo>
                      <a:pt x="12" y="9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52" name="Freeform 136"/>
              <p:cNvSpPr>
                <a:spLocks/>
              </p:cNvSpPr>
              <p:nvPr>
                <p:custDataLst>
                  <p:tags r:id="rId123"/>
                </p:custDataLst>
              </p:nvPr>
            </p:nvSpPr>
            <p:spPr bwMode="auto">
              <a:xfrm>
                <a:off x="6119825" y="1931121"/>
                <a:ext cx="35495" cy="43563"/>
              </a:xfrm>
              <a:custGeom>
                <a:avLst/>
                <a:gdLst/>
                <a:ahLst/>
                <a:cxnLst>
                  <a:cxn ang="0">
                    <a:pos x="4" y="3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0" y="1"/>
                  </a:cxn>
                  <a:cxn ang="0">
                    <a:pos x="3" y="5"/>
                  </a:cxn>
                  <a:cxn ang="0">
                    <a:pos x="4" y="4"/>
                  </a:cxn>
                  <a:cxn ang="0">
                    <a:pos x="4" y="3"/>
                  </a:cxn>
                  <a:cxn ang="0">
                    <a:pos x="4" y="3"/>
                  </a:cxn>
                  <a:cxn ang="0">
                    <a:pos x="4" y="3"/>
                  </a:cxn>
                </a:cxnLst>
                <a:rect l="0" t="0" r="r" b="b"/>
                <a:pathLst>
                  <a:path w="4" h="5">
                    <a:moveTo>
                      <a:pt x="4" y="3"/>
                    </a:moveTo>
                    <a:cubicBezTo>
                      <a:pt x="3" y="3"/>
                      <a:pt x="4" y="2"/>
                      <a:pt x="4" y="2"/>
                    </a:cubicBezTo>
                    <a:cubicBezTo>
                      <a:pt x="3" y="1"/>
                      <a:pt x="2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0" y="2"/>
                      <a:pt x="3" y="5"/>
                      <a:pt x="3" y="5"/>
                    </a:cubicBezTo>
                    <a:cubicBezTo>
                      <a:pt x="4" y="5"/>
                      <a:pt x="4" y="5"/>
                      <a:pt x="4" y="4"/>
                    </a:cubicBezTo>
                    <a:cubicBezTo>
                      <a:pt x="4" y="4"/>
                      <a:pt x="4" y="3"/>
                      <a:pt x="4" y="3"/>
                    </a:cubicBezTo>
                    <a:lnTo>
                      <a:pt x="4" y="3"/>
                    </a:lnTo>
                    <a:lnTo>
                      <a:pt x="4" y="3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53" name="Freeform 137"/>
              <p:cNvSpPr>
                <a:spLocks/>
              </p:cNvSpPr>
              <p:nvPr>
                <p:custDataLst>
                  <p:tags r:id="rId124"/>
                </p:custDataLst>
              </p:nvPr>
            </p:nvSpPr>
            <p:spPr bwMode="auto">
              <a:xfrm>
                <a:off x="7988164" y="3736537"/>
                <a:ext cx="56469" cy="45176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0" y="4"/>
                  </a:cxn>
                  <a:cxn ang="0">
                    <a:pos x="6" y="3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</a:cxnLst>
                <a:rect l="0" t="0" r="r" b="b"/>
                <a:pathLst>
                  <a:path w="6" h="5">
                    <a:moveTo>
                      <a:pt x="2" y="0"/>
                    </a:moveTo>
                    <a:cubicBezTo>
                      <a:pt x="0" y="1"/>
                      <a:pt x="0" y="1"/>
                      <a:pt x="0" y="4"/>
                    </a:cubicBezTo>
                    <a:cubicBezTo>
                      <a:pt x="3" y="5"/>
                      <a:pt x="4" y="5"/>
                      <a:pt x="6" y="3"/>
                    </a:cubicBezTo>
                    <a:cubicBezTo>
                      <a:pt x="5" y="2"/>
                      <a:pt x="3" y="2"/>
                      <a:pt x="2" y="0"/>
                    </a:cubicBezTo>
                    <a:lnTo>
                      <a:pt x="2" y="0"/>
                    </a:lnTo>
                    <a:lnTo>
                      <a:pt x="2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54" name="Freeform 138"/>
              <p:cNvSpPr>
                <a:spLocks/>
              </p:cNvSpPr>
              <p:nvPr>
                <p:custDataLst>
                  <p:tags r:id="rId125"/>
                </p:custDataLst>
              </p:nvPr>
            </p:nvSpPr>
            <p:spPr bwMode="auto">
              <a:xfrm>
                <a:off x="7699361" y="3884972"/>
                <a:ext cx="51629" cy="56469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3" y="0"/>
                  </a:cxn>
                  <a:cxn ang="0">
                    <a:pos x="3" y="0"/>
                  </a:cxn>
                </a:cxnLst>
                <a:rect l="0" t="0" r="r" b="b"/>
                <a:pathLst>
                  <a:path w="6" h="6">
                    <a:moveTo>
                      <a:pt x="3" y="0"/>
                    </a:moveTo>
                    <a:lnTo>
                      <a:pt x="0" y="4"/>
                    </a:lnTo>
                    <a:lnTo>
                      <a:pt x="0" y="4"/>
                    </a:lnTo>
                    <a:cubicBezTo>
                      <a:pt x="0" y="4"/>
                      <a:pt x="0" y="6"/>
                      <a:pt x="0" y="6"/>
                    </a:cubicBezTo>
                    <a:lnTo>
                      <a:pt x="0" y="6"/>
                    </a:lnTo>
                    <a:lnTo>
                      <a:pt x="6" y="6"/>
                    </a:lnTo>
                    <a:lnTo>
                      <a:pt x="3" y="0"/>
                    </a:lnTo>
                    <a:lnTo>
                      <a:pt x="3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55" name="Freeform 139"/>
              <p:cNvSpPr>
                <a:spLocks/>
              </p:cNvSpPr>
              <p:nvPr>
                <p:custDataLst>
                  <p:tags r:id="rId126"/>
                </p:custDataLst>
              </p:nvPr>
            </p:nvSpPr>
            <p:spPr bwMode="auto">
              <a:xfrm>
                <a:off x="7655800" y="3922080"/>
                <a:ext cx="16134" cy="29042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2" y="3"/>
                  </a:cxn>
                  <a:cxn ang="0">
                    <a:pos x="2" y="3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0" y="3"/>
                  </a:cxn>
                </a:cxnLst>
                <a:rect l="0" t="0" r="r" b="b"/>
                <a:pathLst>
                  <a:path w="2" h="3">
                    <a:moveTo>
                      <a:pt x="0" y="3"/>
                    </a:moveTo>
                    <a:cubicBezTo>
                      <a:pt x="1" y="3"/>
                      <a:pt x="1" y="3"/>
                      <a:pt x="2" y="3"/>
                    </a:cubicBezTo>
                    <a:lnTo>
                      <a:pt x="2" y="3"/>
                    </a:lnTo>
                    <a:lnTo>
                      <a:pt x="2" y="0"/>
                    </a:lnTo>
                    <a:lnTo>
                      <a:pt x="2" y="0"/>
                    </a:lnTo>
                    <a:cubicBezTo>
                      <a:pt x="1" y="1"/>
                      <a:pt x="0" y="2"/>
                      <a:pt x="0" y="3"/>
                    </a:cubicBezTo>
                    <a:lnTo>
                      <a:pt x="0" y="3"/>
                    </a:lnTo>
                    <a:lnTo>
                      <a:pt x="0" y="3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56" name="Freeform 140"/>
              <p:cNvSpPr>
                <a:spLocks/>
              </p:cNvSpPr>
              <p:nvPr>
                <p:custDataLst>
                  <p:tags r:id="rId127"/>
                </p:custDataLst>
              </p:nvPr>
            </p:nvSpPr>
            <p:spPr bwMode="auto">
              <a:xfrm>
                <a:off x="8396358" y="2248965"/>
                <a:ext cx="41949" cy="101645"/>
              </a:xfrm>
              <a:custGeom>
                <a:avLst/>
                <a:gdLst/>
                <a:ahLst/>
                <a:cxnLst>
                  <a:cxn ang="0">
                    <a:pos x="1" y="6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0" y="1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4" y="1"/>
                  </a:cxn>
                  <a:cxn ang="0">
                    <a:pos x="4" y="1"/>
                  </a:cxn>
                  <a:cxn ang="0">
                    <a:pos x="4" y="4"/>
                  </a:cxn>
                  <a:cxn ang="0">
                    <a:pos x="5" y="11"/>
                  </a:cxn>
                  <a:cxn ang="0">
                    <a:pos x="4" y="10"/>
                  </a:cxn>
                  <a:cxn ang="0">
                    <a:pos x="1" y="6"/>
                  </a:cxn>
                  <a:cxn ang="0">
                    <a:pos x="1" y="6"/>
                  </a:cxn>
                  <a:cxn ang="0">
                    <a:pos x="1" y="6"/>
                  </a:cxn>
                </a:cxnLst>
                <a:rect l="0" t="0" r="r" b="b"/>
                <a:pathLst>
                  <a:path w="5" h="11">
                    <a:moveTo>
                      <a:pt x="1" y="6"/>
                    </a:moveTo>
                    <a:lnTo>
                      <a:pt x="1" y="2"/>
                    </a:lnTo>
                    <a:lnTo>
                      <a:pt x="1" y="2"/>
                    </a:lnTo>
                    <a:cubicBezTo>
                      <a:pt x="0" y="2"/>
                      <a:pt x="0" y="2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lnTo>
                      <a:pt x="1" y="0"/>
                    </a:lnTo>
                    <a:lnTo>
                      <a:pt x="4" y="1"/>
                    </a:lnTo>
                    <a:lnTo>
                      <a:pt x="4" y="1"/>
                    </a:lnTo>
                    <a:cubicBezTo>
                      <a:pt x="4" y="2"/>
                      <a:pt x="4" y="3"/>
                      <a:pt x="4" y="4"/>
                    </a:cubicBezTo>
                    <a:cubicBezTo>
                      <a:pt x="4" y="6"/>
                      <a:pt x="5" y="10"/>
                      <a:pt x="5" y="11"/>
                    </a:cubicBezTo>
                    <a:cubicBezTo>
                      <a:pt x="4" y="11"/>
                      <a:pt x="4" y="10"/>
                      <a:pt x="4" y="10"/>
                    </a:cubicBezTo>
                    <a:cubicBezTo>
                      <a:pt x="3" y="8"/>
                      <a:pt x="1" y="7"/>
                      <a:pt x="1" y="6"/>
                    </a:cubicBezTo>
                    <a:lnTo>
                      <a:pt x="1" y="6"/>
                    </a:lnTo>
                    <a:lnTo>
                      <a:pt x="1" y="6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57" name="Freeform 141"/>
              <p:cNvSpPr>
                <a:spLocks/>
              </p:cNvSpPr>
              <p:nvPr>
                <p:custDataLst>
                  <p:tags r:id="rId128"/>
                </p:custDataLst>
              </p:nvPr>
            </p:nvSpPr>
            <p:spPr bwMode="auto">
              <a:xfrm>
                <a:off x="8969123" y="4380291"/>
                <a:ext cx="43562" cy="140368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0" y="8"/>
                  </a:cxn>
                  <a:cxn ang="0">
                    <a:pos x="5" y="15"/>
                  </a:cxn>
                  <a:cxn ang="0">
                    <a:pos x="5" y="15"/>
                  </a:cxn>
                  <a:cxn ang="0">
                    <a:pos x="5" y="14"/>
                  </a:cxn>
                  <a:cxn ang="0">
                    <a:pos x="5" y="14"/>
                  </a:cxn>
                  <a:cxn ang="0">
                    <a:pos x="3" y="10"/>
                  </a:cxn>
                  <a:cxn ang="0">
                    <a:pos x="3" y="6"/>
                  </a:cxn>
                  <a:cxn ang="0">
                    <a:pos x="5" y="2"/>
                  </a:cxn>
                  <a:cxn ang="0">
                    <a:pos x="5" y="2"/>
                  </a:cxn>
                  <a:cxn ang="0">
                    <a:pos x="5" y="0"/>
                  </a:cxn>
                  <a:cxn ang="0">
                    <a:pos x="5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5" h="15">
                    <a:moveTo>
                      <a:pt x="0" y="6"/>
                    </a:moveTo>
                    <a:cubicBezTo>
                      <a:pt x="0" y="7"/>
                      <a:pt x="0" y="7"/>
                      <a:pt x="0" y="8"/>
                    </a:cubicBezTo>
                    <a:cubicBezTo>
                      <a:pt x="1" y="11"/>
                      <a:pt x="1" y="15"/>
                      <a:pt x="5" y="15"/>
                    </a:cubicBezTo>
                    <a:lnTo>
                      <a:pt x="5" y="15"/>
                    </a:lnTo>
                    <a:lnTo>
                      <a:pt x="5" y="14"/>
                    </a:lnTo>
                    <a:lnTo>
                      <a:pt x="5" y="14"/>
                    </a:lnTo>
                    <a:cubicBezTo>
                      <a:pt x="5" y="13"/>
                      <a:pt x="3" y="12"/>
                      <a:pt x="3" y="10"/>
                    </a:cubicBezTo>
                    <a:cubicBezTo>
                      <a:pt x="3" y="8"/>
                      <a:pt x="3" y="8"/>
                      <a:pt x="3" y="6"/>
                    </a:cubicBezTo>
                    <a:cubicBezTo>
                      <a:pt x="3" y="5"/>
                      <a:pt x="4" y="3"/>
                      <a:pt x="5" y="2"/>
                    </a:cubicBezTo>
                    <a:lnTo>
                      <a:pt x="5" y="2"/>
                    </a:lnTo>
                    <a:lnTo>
                      <a:pt x="5" y="0"/>
                    </a:lnTo>
                    <a:lnTo>
                      <a:pt x="5" y="0"/>
                    </a:lnTo>
                    <a:cubicBezTo>
                      <a:pt x="2" y="1"/>
                      <a:pt x="0" y="2"/>
                      <a:pt x="0" y="6"/>
                    </a:cubicBez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58" name="Freeform 142"/>
              <p:cNvSpPr>
                <a:spLocks/>
              </p:cNvSpPr>
              <p:nvPr>
                <p:custDataLst>
                  <p:tags r:id="rId129"/>
                </p:custDataLst>
              </p:nvPr>
            </p:nvSpPr>
            <p:spPr bwMode="auto">
              <a:xfrm>
                <a:off x="8994937" y="4159253"/>
                <a:ext cx="51629" cy="211357"/>
              </a:xfrm>
              <a:custGeom>
                <a:avLst/>
                <a:gdLst/>
                <a:ahLst/>
                <a:cxnLst>
                  <a:cxn ang="0">
                    <a:pos x="1" y="14"/>
                  </a:cxn>
                  <a:cxn ang="0">
                    <a:pos x="1" y="9"/>
                  </a:cxn>
                  <a:cxn ang="0">
                    <a:pos x="0" y="7"/>
                  </a:cxn>
                  <a:cxn ang="0">
                    <a:pos x="0" y="6"/>
                  </a:cxn>
                  <a:cxn ang="0">
                    <a:pos x="4" y="0"/>
                  </a:cxn>
                  <a:cxn ang="0">
                    <a:pos x="6" y="2"/>
                  </a:cxn>
                  <a:cxn ang="0">
                    <a:pos x="4" y="6"/>
                  </a:cxn>
                  <a:cxn ang="0">
                    <a:pos x="5" y="11"/>
                  </a:cxn>
                  <a:cxn ang="0">
                    <a:pos x="3" y="14"/>
                  </a:cxn>
                  <a:cxn ang="0">
                    <a:pos x="4" y="19"/>
                  </a:cxn>
                  <a:cxn ang="0">
                    <a:pos x="3" y="23"/>
                  </a:cxn>
                  <a:cxn ang="0">
                    <a:pos x="2" y="19"/>
                  </a:cxn>
                  <a:cxn ang="0">
                    <a:pos x="1" y="18"/>
                  </a:cxn>
                  <a:cxn ang="0">
                    <a:pos x="1" y="14"/>
                  </a:cxn>
                  <a:cxn ang="0">
                    <a:pos x="1" y="14"/>
                  </a:cxn>
                  <a:cxn ang="0">
                    <a:pos x="1" y="14"/>
                  </a:cxn>
                </a:cxnLst>
                <a:rect l="0" t="0" r="r" b="b"/>
                <a:pathLst>
                  <a:path w="6" h="23">
                    <a:moveTo>
                      <a:pt x="1" y="14"/>
                    </a:moveTo>
                    <a:cubicBezTo>
                      <a:pt x="1" y="13"/>
                      <a:pt x="1" y="11"/>
                      <a:pt x="1" y="9"/>
                    </a:cubicBezTo>
                    <a:cubicBezTo>
                      <a:pt x="1" y="9"/>
                      <a:pt x="0" y="8"/>
                      <a:pt x="0" y="7"/>
                    </a:cubicBezTo>
                    <a:cubicBezTo>
                      <a:pt x="0" y="7"/>
                      <a:pt x="0" y="6"/>
                      <a:pt x="0" y="6"/>
                    </a:cubicBezTo>
                    <a:cubicBezTo>
                      <a:pt x="4" y="6"/>
                      <a:pt x="2" y="0"/>
                      <a:pt x="4" y="0"/>
                    </a:cubicBezTo>
                    <a:cubicBezTo>
                      <a:pt x="5" y="0"/>
                      <a:pt x="6" y="2"/>
                      <a:pt x="6" y="2"/>
                    </a:cubicBezTo>
                    <a:cubicBezTo>
                      <a:pt x="6" y="4"/>
                      <a:pt x="4" y="5"/>
                      <a:pt x="4" y="6"/>
                    </a:cubicBezTo>
                    <a:cubicBezTo>
                      <a:pt x="4" y="8"/>
                      <a:pt x="5" y="9"/>
                      <a:pt x="5" y="11"/>
                    </a:cubicBezTo>
                    <a:cubicBezTo>
                      <a:pt x="5" y="13"/>
                      <a:pt x="3" y="13"/>
                      <a:pt x="3" y="14"/>
                    </a:cubicBezTo>
                    <a:cubicBezTo>
                      <a:pt x="3" y="16"/>
                      <a:pt x="4" y="17"/>
                      <a:pt x="4" y="19"/>
                    </a:cubicBezTo>
                    <a:cubicBezTo>
                      <a:pt x="4" y="20"/>
                      <a:pt x="3" y="21"/>
                      <a:pt x="3" y="23"/>
                    </a:cubicBezTo>
                    <a:cubicBezTo>
                      <a:pt x="2" y="22"/>
                      <a:pt x="2" y="21"/>
                      <a:pt x="2" y="19"/>
                    </a:cubicBezTo>
                    <a:cubicBezTo>
                      <a:pt x="2" y="18"/>
                      <a:pt x="2" y="19"/>
                      <a:pt x="1" y="18"/>
                    </a:cubicBezTo>
                    <a:cubicBezTo>
                      <a:pt x="0" y="17"/>
                      <a:pt x="1" y="15"/>
                      <a:pt x="1" y="14"/>
                    </a:cubicBezTo>
                    <a:lnTo>
                      <a:pt x="1" y="14"/>
                    </a:lnTo>
                    <a:lnTo>
                      <a:pt x="1" y="14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59" name="Freeform 143"/>
              <p:cNvSpPr>
                <a:spLocks/>
              </p:cNvSpPr>
              <p:nvPr>
                <p:custDataLst>
                  <p:tags r:id="rId130"/>
                </p:custDataLst>
              </p:nvPr>
            </p:nvSpPr>
            <p:spPr bwMode="auto">
              <a:xfrm>
                <a:off x="9056247" y="4409333"/>
                <a:ext cx="19361" cy="35495"/>
              </a:xfrm>
              <a:custGeom>
                <a:avLst/>
                <a:gdLst/>
                <a:ahLst/>
                <a:cxnLst>
                  <a:cxn ang="0">
                    <a:pos x="2" y="1"/>
                  </a:cxn>
                  <a:cxn ang="0">
                    <a:pos x="1" y="0"/>
                  </a:cxn>
                  <a:cxn ang="0">
                    <a:pos x="0" y="3"/>
                  </a:cxn>
                  <a:cxn ang="0">
                    <a:pos x="1" y="4"/>
                  </a:cxn>
                  <a:cxn ang="0">
                    <a:pos x="2" y="1"/>
                  </a:cxn>
                  <a:cxn ang="0">
                    <a:pos x="2" y="1"/>
                  </a:cxn>
                  <a:cxn ang="0">
                    <a:pos x="2" y="1"/>
                  </a:cxn>
                </a:cxnLst>
                <a:rect l="0" t="0" r="r" b="b"/>
                <a:pathLst>
                  <a:path w="2" h="4">
                    <a:moveTo>
                      <a:pt x="2" y="1"/>
                    </a:moveTo>
                    <a:cubicBezTo>
                      <a:pt x="1" y="1"/>
                      <a:pt x="1" y="0"/>
                      <a:pt x="1" y="0"/>
                    </a:cubicBezTo>
                    <a:cubicBezTo>
                      <a:pt x="0" y="0"/>
                      <a:pt x="0" y="2"/>
                      <a:pt x="0" y="3"/>
                    </a:cubicBezTo>
                    <a:cubicBezTo>
                      <a:pt x="0" y="4"/>
                      <a:pt x="0" y="4"/>
                      <a:pt x="1" y="4"/>
                    </a:cubicBezTo>
                    <a:cubicBezTo>
                      <a:pt x="1" y="3"/>
                      <a:pt x="2" y="1"/>
                      <a:pt x="2" y="1"/>
                    </a:cubicBezTo>
                    <a:lnTo>
                      <a:pt x="2" y="1"/>
                    </a:lnTo>
                    <a:lnTo>
                      <a:pt x="2" y="1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60" name="Freeform 144"/>
              <p:cNvSpPr>
                <a:spLocks/>
              </p:cNvSpPr>
              <p:nvPr>
                <p:custDataLst>
                  <p:tags r:id="rId131"/>
                </p:custDataLst>
              </p:nvPr>
            </p:nvSpPr>
            <p:spPr bwMode="auto">
              <a:xfrm>
                <a:off x="9046567" y="3978550"/>
                <a:ext cx="29042" cy="130686"/>
              </a:xfrm>
              <a:custGeom>
                <a:avLst/>
                <a:gdLst/>
                <a:ahLst/>
                <a:cxnLst>
                  <a:cxn ang="0">
                    <a:pos x="3" y="4"/>
                  </a:cxn>
                  <a:cxn ang="0">
                    <a:pos x="3" y="10"/>
                  </a:cxn>
                  <a:cxn ang="0">
                    <a:pos x="2" y="14"/>
                  </a:cxn>
                  <a:cxn ang="0">
                    <a:pos x="0" y="7"/>
                  </a:cxn>
                  <a:cxn ang="0">
                    <a:pos x="0" y="2"/>
                  </a:cxn>
                  <a:cxn ang="0">
                    <a:pos x="3" y="4"/>
                  </a:cxn>
                  <a:cxn ang="0">
                    <a:pos x="3" y="4"/>
                  </a:cxn>
                  <a:cxn ang="0">
                    <a:pos x="3" y="4"/>
                  </a:cxn>
                </a:cxnLst>
                <a:rect l="0" t="0" r="r" b="b"/>
                <a:pathLst>
                  <a:path w="3" h="14">
                    <a:moveTo>
                      <a:pt x="3" y="4"/>
                    </a:moveTo>
                    <a:cubicBezTo>
                      <a:pt x="3" y="6"/>
                      <a:pt x="3" y="8"/>
                      <a:pt x="3" y="10"/>
                    </a:cubicBezTo>
                    <a:cubicBezTo>
                      <a:pt x="3" y="10"/>
                      <a:pt x="2" y="14"/>
                      <a:pt x="2" y="14"/>
                    </a:cubicBezTo>
                    <a:cubicBezTo>
                      <a:pt x="1" y="12"/>
                      <a:pt x="0" y="10"/>
                      <a:pt x="0" y="7"/>
                    </a:cubicBezTo>
                    <a:cubicBezTo>
                      <a:pt x="0" y="6"/>
                      <a:pt x="0" y="5"/>
                      <a:pt x="0" y="2"/>
                    </a:cubicBezTo>
                    <a:cubicBezTo>
                      <a:pt x="0" y="0"/>
                      <a:pt x="3" y="2"/>
                      <a:pt x="3" y="4"/>
                    </a:cubicBezTo>
                    <a:lnTo>
                      <a:pt x="3" y="4"/>
                    </a:lnTo>
                    <a:lnTo>
                      <a:pt x="3" y="4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61" name="Freeform 145"/>
              <p:cNvSpPr>
                <a:spLocks/>
              </p:cNvSpPr>
              <p:nvPr>
                <p:custDataLst>
                  <p:tags r:id="rId132"/>
                </p:custDataLst>
              </p:nvPr>
            </p:nvSpPr>
            <p:spPr bwMode="auto">
              <a:xfrm>
                <a:off x="9056247" y="3810755"/>
                <a:ext cx="27428" cy="66150"/>
              </a:xfrm>
              <a:custGeom>
                <a:avLst/>
                <a:gdLst/>
                <a:ahLst/>
                <a:cxnLst>
                  <a:cxn ang="0">
                    <a:pos x="1" y="6"/>
                  </a:cxn>
                  <a:cxn ang="0">
                    <a:pos x="1" y="5"/>
                  </a:cxn>
                  <a:cxn ang="0">
                    <a:pos x="1" y="5"/>
                  </a:cxn>
                  <a:cxn ang="0">
                    <a:pos x="0" y="1"/>
                  </a:cxn>
                  <a:cxn ang="0">
                    <a:pos x="1" y="0"/>
                  </a:cxn>
                  <a:cxn ang="0">
                    <a:pos x="3" y="5"/>
                  </a:cxn>
                  <a:cxn ang="0">
                    <a:pos x="2" y="7"/>
                  </a:cxn>
                  <a:cxn ang="0">
                    <a:pos x="1" y="6"/>
                  </a:cxn>
                  <a:cxn ang="0">
                    <a:pos x="1" y="6"/>
                  </a:cxn>
                  <a:cxn ang="0">
                    <a:pos x="1" y="6"/>
                  </a:cxn>
                </a:cxnLst>
                <a:rect l="0" t="0" r="r" b="b"/>
                <a:pathLst>
                  <a:path w="3" h="7">
                    <a:moveTo>
                      <a:pt x="1" y="6"/>
                    </a:moveTo>
                    <a:lnTo>
                      <a:pt x="1" y="5"/>
                    </a:lnTo>
                    <a:lnTo>
                      <a:pt x="1" y="5"/>
                    </a:lnTo>
                    <a:cubicBezTo>
                      <a:pt x="1" y="3"/>
                      <a:pt x="0" y="3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2" y="2"/>
                      <a:pt x="3" y="2"/>
                      <a:pt x="3" y="5"/>
                    </a:cubicBezTo>
                    <a:cubicBezTo>
                      <a:pt x="3" y="6"/>
                      <a:pt x="3" y="7"/>
                      <a:pt x="2" y="7"/>
                    </a:cubicBezTo>
                    <a:cubicBezTo>
                      <a:pt x="2" y="7"/>
                      <a:pt x="1" y="6"/>
                      <a:pt x="1" y="6"/>
                    </a:cubicBezTo>
                    <a:lnTo>
                      <a:pt x="1" y="6"/>
                    </a:lnTo>
                    <a:lnTo>
                      <a:pt x="1" y="6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62" name="Freeform 146"/>
              <p:cNvSpPr>
                <a:spLocks/>
              </p:cNvSpPr>
              <p:nvPr>
                <p:custDataLst>
                  <p:tags r:id="rId133"/>
                </p:custDataLst>
              </p:nvPr>
            </p:nvSpPr>
            <p:spPr bwMode="auto">
              <a:xfrm>
                <a:off x="8917493" y="3294461"/>
                <a:ext cx="33881" cy="111325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3" y="1"/>
                  </a:cxn>
                  <a:cxn ang="0">
                    <a:pos x="4" y="5"/>
                  </a:cxn>
                  <a:cxn ang="0">
                    <a:pos x="4" y="10"/>
                  </a:cxn>
                  <a:cxn ang="0">
                    <a:pos x="3" y="12"/>
                  </a:cxn>
                  <a:cxn ang="0">
                    <a:pos x="0" y="9"/>
                  </a:cxn>
                  <a:cxn ang="0">
                    <a:pos x="1" y="6"/>
                  </a:cxn>
                  <a:cxn ang="0">
                    <a:pos x="0" y="2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0" y="1"/>
                  </a:cxn>
                </a:cxnLst>
                <a:rect l="0" t="0" r="r" b="b"/>
                <a:pathLst>
                  <a:path w="4" h="12">
                    <a:moveTo>
                      <a:pt x="0" y="1"/>
                    </a:moveTo>
                    <a:cubicBezTo>
                      <a:pt x="0" y="0"/>
                      <a:pt x="2" y="1"/>
                      <a:pt x="3" y="1"/>
                    </a:cubicBezTo>
                    <a:cubicBezTo>
                      <a:pt x="4" y="1"/>
                      <a:pt x="3" y="3"/>
                      <a:pt x="4" y="5"/>
                    </a:cubicBezTo>
                    <a:cubicBezTo>
                      <a:pt x="4" y="7"/>
                      <a:pt x="4" y="9"/>
                      <a:pt x="4" y="10"/>
                    </a:cubicBezTo>
                    <a:cubicBezTo>
                      <a:pt x="4" y="10"/>
                      <a:pt x="4" y="12"/>
                      <a:pt x="3" y="12"/>
                    </a:cubicBezTo>
                    <a:cubicBezTo>
                      <a:pt x="2" y="12"/>
                      <a:pt x="0" y="10"/>
                      <a:pt x="0" y="9"/>
                    </a:cubicBezTo>
                    <a:cubicBezTo>
                      <a:pt x="0" y="7"/>
                      <a:pt x="1" y="7"/>
                      <a:pt x="1" y="6"/>
                    </a:cubicBezTo>
                    <a:cubicBezTo>
                      <a:pt x="1" y="4"/>
                      <a:pt x="0" y="4"/>
                      <a:pt x="0" y="2"/>
                    </a:cubicBezTo>
                    <a:cubicBezTo>
                      <a:pt x="0" y="2"/>
                      <a:pt x="0" y="1"/>
                      <a:pt x="0" y="1"/>
                    </a:cubicBez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63" name="Freeform 147"/>
              <p:cNvSpPr>
                <a:spLocks/>
              </p:cNvSpPr>
              <p:nvPr>
                <p:custDataLst>
                  <p:tags r:id="rId134"/>
                </p:custDataLst>
              </p:nvPr>
            </p:nvSpPr>
            <p:spPr bwMode="auto">
              <a:xfrm>
                <a:off x="8917493" y="3258965"/>
                <a:ext cx="25815" cy="29042"/>
              </a:xfrm>
              <a:custGeom>
                <a:avLst/>
                <a:gdLst/>
                <a:ahLst/>
                <a:cxnLst>
                  <a:cxn ang="0">
                    <a:pos x="2" y="1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2" y="3"/>
                  </a:cxn>
                  <a:cxn ang="0">
                    <a:pos x="3" y="2"/>
                  </a:cxn>
                  <a:cxn ang="0">
                    <a:pos x="3" y="2"/>
                  </a:cxn>
                  <a:cxn ang="0">
                    <a:pos x="2" y="1"/>
                  </a:cxn>
                  <a:cxn ang="0">
                    <a:pos x="2" y="1"/>
                  </a:cxn>
                </a:cxnLst>
                <a:rect l="0" t="0" r="r" b="b"/>
                <a:pathLst>
                  <a:path w="3" h="3">
                    <a:moveTo>
                      <a:pt x="2" y="1"/>
                    </a:moveTo>
                    <a:cubicBezTo>
                      <a:pt x="0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2"/>
                      <a:pt x="1" y="3"/>
                      <a:pt x="2" y="3"/>
                    </a:cubicBezTo>
                    <a:cubicBezTo>
                      <a:pt x="3" y="3"/>
                      <a:pt x="3" y="3"/>
                      <a:pt x="3" y="2"/>
                    </a:cubicBezTo>
                    <a:lnTo>
                      <a:pt x="3" y="2"/>
                    </a:lnTo>
                    <a:lnTo>
                      <a:pt x="2" y="1"/>
                    </a:lnTo>
                    <a:lnTo>
                      <a:pt x="2" y="1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64" name="Freeform 148"/>
              <p:cNvSpPr>
                <a:spLocks/>
              </p:cNvSpPr>
              <p:nvPr>
                <p:custDataLst>
                  <p:tags r:id="rId135"/>
                </p:custDataLst>
              </p:nvPr>
            </p:nvSpPr>
            <p:spPr bwMode="auto">
              <a:xfrm>
                <a:off x="8870704" y="3315434"/>
                <a:ext cx="25815" cy="17748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1" y="0"/>
                  </a:cxn>
                  <a:cxn ang="0">
                    <a:pos x="0" y="1"/>
                  </a:cxn>
                  <a:cxn ang="0">
                    <a:pos x="2" y="2"/>
                  </a:cxn>
                  <a:cxn ang="0">
                    <a:pos x="3" y="2"/>
                  </a:cxn>
                  <a:cxn ang="0">
                    <a:pos x="3" y="0"/>
                  </a:cxn>
                  <a:cxn ang="0">
                    <a:pos x="3" y="0"/>
                  </a:cxn>
                  <a:cxn ang="0">
                    <a:pos x="3" y="0"/>
                  </a:cxn>
                </a:cxnLst>
                <a:rect l="0" t="0" r="r" b="b"/>
                <a:pathLst>
                  <a:path w="3" h="2">
                    <a:moveTo>
                      <a:pt x="3" y="0"/>
                    </a:moveTo>
                    <a:cubicBezTo>
                      <a:pt x="2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1"/>
                    </a:cubicBez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2" y="2"/>
                      <a:pt x="3" y="2"/>
                    </a:cubicBezTo>
                    <a:cubicBezTo>
                      <a:pt x="3" y="1"/>
                      <a:pt x="3" y="1"/>
                      <a:pt x="3" y="0"/>
                    </a:cubicBezTo>
                    <a:lnTo>
                      <a:pt x="3" y="0"/>
                    </a:lnTo>
                    <a:lnTo>
                      <a:pt x="3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65" name="Freeform 149"/>
              <p:cNvSpPr>
                <a:spLocks/>
              </p:cNvSpPr>
              <p:nvPr>
                <p:custDataLst>
                  <p:tags r:id="rId136"/>
                </p:custDataLst>
              </p:nvPr>
            </p:nvSpPr>
            <p:spPr bwMode="auto">
              <a:xfrm>
                <a:off x="8835208" y="2369971"/>
                <a:ext cx="61310" cy="38722"/>
              </a:xfrm>
              <a:custGeom>
                <a:avLst/>
                <a:gdLst/>
                <a:ahLst/>
                <a:cxnLst>
                  <a:cxn ang="0">
                    <a:pos x="6" y="1"/>
                  </a:cxn>
                  <a:cxn ang="0">
                    <a:pos x="1" y="0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5" y="3"/>
                  </a:cxn>
                  <a:cxn ang="0">
                    <a:pos x="7" y="1"/>
                  </a:cxn>
                  <a:cxn ang="0">
                    <a:pos x="6" y="1"/>
                  </a:cxn>
                  <a:cxn ang="0">
                    <a:pos x="6" y="1"/>
                  </a:cxn>
                  <a:cxn ang="0">
                    <a:pos x="6" y="1"/>
                  </a:cxn>
                </a:cxnLst>
                <a:rect l="0" t="0" r="r" b="b"/>
                <a:pathLst>
                  <a:path w="7" h="4">
                    <a:moveTo>
                      <a:pt x="6" y="1"/>
                    </a:moveTo>
                    <a:cubicBezTo>
                      <a:pt x="4" y="1"/>
                      <a:pt x="2" y="1"/>
                      <a:pt x="1" y="0"/>
                    </a:cubicBezTo>
                    <a:cubicBezTo>
                      <a:pt x="0" y="0"/>
                      <a:pt x="0" y="0"/>
                      <a:pt x="0" y="1"/>
                    </a:cubicBezTo>
                    <a:lnTo>
                      <a:pt x="0" y="1"/>
                    </a:lnTo>
                    <a:lnTo>
                      <a:pt x="0" y="3"/>
                    </a:lnTo>
                    <a:lnTo>
                      <a:pt x="0" y="3"/>
                    </a:lnTo>
                    <a:cubicBezTo>
                      <a:pt x="1" y="4"/>
                      <a:pt x="2" y="3"/>
                      <a:pt x="5" y="3"/>
                    </a:cubicBezTo>
                    <a:cubicBezTo>
                      <a:pt x="7" y="3"/>
                      <a:pt x="7" y="2"/>
                      <a:pt x="7" y="1"/>
                    </a:cubicBezTo>
                    <a:cubicBezTo>
                      <a:pt x="7" y="1"/>
                      <a:pt x="6" y="1"/>
                      <a:pt x="6" y="1"/>
                    </a:cubicBezTo>
                    <a:lnTo>
                      <a:pt x="6" y="1"/>
                    </a:lnTo>
                    <a:lnTo>
                      <a:pt x="6" y="1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66" name="Freeform 150"/>
              <p:cNvSpPr>
                <a:spLocks/>
              </p:cNvSpPr>
              <p:nvPr>
                <p:custDataLst>
                  <p:tags r:id="rId137"/>
                </p:custDataLst>
              </p:nvPr>
            </p:nvSpPr>
            <p:spPr bwMode="auto">
              <a:xfrm>
                <a:off x="8925560" y="2305434"/>
                <a:ext cx="53243" cy="27429"/>
              </a:xfrm>
              <a:custGeom>
                <a:avLst/>
                <a:gdLst/>
                <a:ahLst/>
                <a:cxnLst>
                  <a:cxn ang="0">
                    <a:pos x="2" y="3"/>
                  </a:cxn>
                  <a:cxn ang="0">
                    <a:pos x="1" y="3"/>
                  </a:cxn>
                  <a:cxn ang="0">
                    <a:pos x="1" y="3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6" y="1"/>
                  </a:cxn>
                  <a:cxn ang="0">
                    <a:pos x="4" y="2"/>
                  </a:cxn>
                  <a:cxn ang="0">
                    <a:pos x="4" y="2"/>
                  </a:cxn>
                  <a:cxn ang="0">
                    <a:pos x="2" y="3"/>
                  </a:cxn>
                  <a:cxn ang="0">
                    <a:pos x="2" y="3"/>
                  </a:cxn>
                </a:cxnLst>
                <a:rect l="0" t="0" r="r" b="b"/>
                <a:pathLst>
                  <a:path w="6" h="3">
                    <a:moveTo>
                      <a:pt x="2" y="3"/>
                    </a:moveTo>
                    <a:lnTo>
                      <a:pt x="1" y="3"/>
                    </a:lnTo>
                    <a:lnTo>
                      <a:pt x="1" y="3"/>
                    </a:lnTo>
                    <a:cubicBezTo>
                      <a:pt x="1" y="3"/>
                      <a:pt x="0" y="2"/>
                      <a:pt x="0" y="2"/>
                    </a:cubicBezTo>
                    <a:cubicBezTo>
                      <a:pt x="0" y="1"/>
                      <a:pt x="2" y="0"/>
                      <a:pt x="4" y="0"/>
                    </a:cubicBezTo>
                    <a:cubicBezTo>
                      <a:pt x="5" y="0"/>
                      <a:pt x="6" y="0"/>
                      <a:pt x="6" y="1"/>
                    </a:cubicBezTo>
                    <a:cubicBezTo>
                      <a:pt x="5" y="1"/>
                      <a:pt x="4" y="1"/>
                      <a:pt x="4" y="2"/>
                    </a:cubicBezTo>
                    <a:lnTo>
                      <a:pt x="4" y="2"/>
                    </a:lnTo>
                    <a:lnTo>
                      <a:pt x="2" y="3"/>
                    </a:lnTo>
                    <a:lnTo>
                      <a:pt x="2" y="3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67" name="Freeform 151"/>
              <p:cNvSpPr>
                <a:spLocks/>
              </p:cNvSpPr>
              <p:nvPr>
                <p:custDataLst>
                  <p:tags r:id="rId138"/>
                </p:custDataLst>
              </p:nvPr>
            </p:nvSpPr>
            <p:spPr bwMode="auto">
              <a:xfrm>
                <a:off x="9046567" y="3773646"/>
                <a:ext cx="20974" cy="17748"/>
              </a:xfrm>
              <a:custGeom>
                <a:avLst/>
                <a:gdLst/>
                <a:ahLst/>
                <a:cxnLst>
                  <a:cxn ang="0">
                    <a:pos x="1" y="2"/>
                  </a:cxn>
                  <a:cxn ang="0">
                    <a:pos x="0" y="1"/>
                  </a:cxn>
                  <a:cxn ang="0">
                    <a:pos x="1" y="0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1" y="2"/>
                  </a:cxn>
                  <a:cxn ang="0">
                    <a:pos x="1" y="2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2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1"/>
                      <a:pt x="2" y="2"/>
                    </a:cubicBezTo>
                    <a:lnTo>
                      <a:pt x="2" y="2"/>
                    </a:lnTo>
                    <a:lnTo>
                      <a:pt x="2" y="2"/>
                    </a:lnTo>
                    <a:lnTo>
                      <a:pt x="1" y="2"/>
                    </a:lnTo>
                    <a:lnTo>
                      <a:pt x="1" y="2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68" name="Freeform 152"/>
              <p:cNvSpPr>
                <a:spLocks/>
              </p:cNvSpPr>
              <p:nvPr>
                <p:custDataLst>
                  <p:tags r:id="rId139"/>
                </p:custDataLst>
              </p:nvPr>
            </p:nvSpPr>
            <p:spPr bwMode="auto">
              <a:xfrm>
                <a:off x="9046567" y="3707496"/>
                <a:ext cx="20974" cy="19361"/>
              </a:xfrm>
              <a:custGeom>
                <a:avLst/>
                <a:gdLst/>
                <a:ahLst/>
                <a:cxnLst>
                  <a:cxn ang="0">
                    <a:pos x="1" y="1"/>
                  </a:cxn>
                  <a:cxn ang="0">
                    <a:pos x="0" y="0"/>
                  </a:cxn>
                  <a:cxn ang="0">
                    <a:pos x="0" y="1"/>
                  </a:cxn>
                  <a:cxn ang="0">
                    <a:pos x="0" y="2"/>
                  </a:cxn>
                  <a:cxn ang="0">
                    <a:pos x="2" y="1"/>
                  </a:cxn>
                  <a:cxn ang="0">
                    <a:pos x="1" y="1"/>
                  </a:cxn>
                  <a:cxn ang="0">
                    <a:pos x="1" y="1"/>
                  </a:cxn>
                  <a:cxn ang="0">
                    <a:pos x="1" y="1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1" y="1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2"/>
                      <a:pt x="1" y="1"/>
                      <a:pt x="2" y="1"/>
                    </a:cubicBezTo>
                    <a:cubicBezTo>
                      <a:pt x="2" y="1"/>
                      <a:pt x="1" y="1"/>
                      <a:pt x="1" y="1"/>
                    </a:cubicBez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69" name="Freeform 153"/>
              <p:cNvSpPr>
                <a:spLocks/>
              </p:cNvSpPr>
              <p:nvPr>
                <p:custDataLst>
                  <p:tags r:id="rId140"/>
                </p:custDataLst>
              </p:nvPr>
            </p:nvSpPr>
            <p:spPr bwMode="auto">
              <a:xfrm>
                <a:off x="9022365" y="3673614"/>
                <a:ext cx="24202" cy="6454"/>
              </a:xfrm>
              <a:custGeom>
                <a:avLst/>
                <a:gdLst/>
                <a:ahLst/>
                <a:cxnLst>
                  <a:cxn ang="0">
                    <a:pos x="1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3" y="1"/>
                  </a:cxn>
                  <a:cxn ang="0">
                    <a:pos x="1" y="1"/>
                  </a:cxn>
                  <a:cxn ang="0">
                    <a:pos x="1" y="1"/>
                  </a:cxn>
                  <a:cxn ang="0">
                    <a:pos x="1" y="1"/>
                  </a:cxn>
                </a:cxnLst>
                <a:rect l="0" t="0" r="r" b="b"/>
                <a:pathLst>
                  <a:path w="3" h="1">
                    <a:moveTo>
                      <a:pt x="1" y="1"/>
                    </a:moveTo>
                    <a:cubicBezTo>
                      <a:pt x="1" y="1"/>
                      <a:pt x="1" y="1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cubicBezTo>
                      <a:pt x="2" y="1"/>
                      <a:pt x="2" y="1"/>
                      <a:pt x="1" y="1"/>
                    </a:cubicBez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70" name="Freeform 154"/>
              <p:cNvSpPr>
                <a:spLocks/>
              </p:cNvSpPr>
              <p:nvPr>
                <p:custDataLst>
                  <p:tags r:id="rId141"/>
                </p:custDataLst>
              </p:nvPr>
            </p:nvSpPr>
            <p:spPr bwMode="auto">
              <a:xfrm>
                <a:off x="8994937" y="3559061"/>
                <a:ext cx="17747" cy="27428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0" y="2"/>
                  </a:cxn>
                  <a:cxn ang="0">
                    <a:pos x="1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</a:cxnLst>
                <a:rect l="0" t="0" r="r" b="b"/>
                <a:pathLst>
                  <a:path w="2" h="3">
                    <a:moveTo>
                      <a:pt x="1" y="0"/>
                    </a:moveTo>
                    <a:cubicBezTo>
                      <a:pt x="0" y="0"/>
                      <a:pt x="0" y="1"/>
                      <a:pt x="0" y="2"/>
                    </a:cubicBezTo>
                    <a:cubicBezTo>
                      <a:pt x="0" y="3"/>
                      <a:pt x="1" y="3"/>
                      <a:pt x="1" y="3"/>
                    </a:cubicBezTo>
                    <a:cubicBezTo>
                      <a:pt x="2" y="3"/>
                      <a:pt x="2" y="2"/>
                      <a:pt x="2" y="2"/>
                    </a:cubicBezTo>
                    <a:cubicBezTo>
                      <a:pt x="2" y="1"/>
                      <a:pt x="2" y="0"/>
                      <a:pt x="2" y="0"/>
                    </a:cubicBezTo>
                    <a:cubicBezTo>
                      <a:pt x="2" y="0"/>
                      <a:pt x="2" y="0"/>
                      <a:pt x="1" y="0"/>
                    </a:cubicBez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71" name="Freeform 155"/>
              <p:cNvSpPr>
                <a:spLocks/>
              </p:cNvSpPr>
              <p:nvPr>
                <p:custDataLst>
                  <p:tags r:id="rId142"/>
                </p:custDataLst>
              </p:nvPr>
            </p:nvSpPr>
            <p:spPr bwMode="auto">
              <a:xfrm>
                <a:off x="8985257" y="3509045"/>
                <a:ext cx="19361" cy="19361"/>
              </a:xfrm>
              <a:custGeom>
                <a:avLst/>
                <a:gdLst/>
                <a:ahLst/>
                <a:cxnLst>
                  <a:cxn ang="0">
                    <a:pos x="2" y="1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0" y="1"/>
                  </a:cxn>
                  <a:cxn ang="0">
                    <a:pos x="2" y="2"/>
                  </a:cxn>
                  <a:cxn ang="0">
                    <a:pos x="2" y="1"/>
                  </a:cxn>
                  <a:cxn ang="0">
                    <a:pos x="2" y="1"/>
                  </a:cxn>
                  <a:cxn ang="0">
                    <a:pos x="2" y="1"/>
                  </a:cxn>
                  <a:cxn ang="0">
                    <a:pos x="2" y="1"/>
                  </a:cxn>
                </a:cxnLst>
                <a:rect l="0" t="0" r="r" b="b"/>
                <a:pathLst>
                  <a:path w="2" h="2">
                    <a:moveTo>
                      <a:pt x="2" y="1"/>
                    </a:moveTo>
                    <a:lnTo>
                      <a:pt x="1" y="0"/>
                    </a:lnTo>
                    <a:lnTo>
                      <a:pt x="1" y="0"/>
                    </a:lnTo>
                    <a:cubicBezTo>
                      <a:pt x="1" y="0"/>
                      <a:pt x="0" y="1"/>
                      <a:pt x="0" y="1"/>
                    </a:cubicBezTo>
                    <a:cubicBezTo>
                      <a:pt x="0" y="2"/>
                      <a:pt x="1" y="2"/>
                      <a:pt x="2" y="2"/>
                    </a:cubicBezTo>
                    <a:cubicBezTo>
                      <a:pt x="2" y="2"/>
                      <a:pt x="2" y="1"/>
                      <a:pt x="2" y="1"/>
                    </a:cubicBezTo>
                    <a:lnTo>
                      <a:pt x="2" y="1"/>
                    </a:lnTo>
                    <a:lnTo>
                      <a:pt x="2" y="1"/>
                    </a:lnTo>
                    <a:lnTo>
                      <a:pt x="2" y="1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72" name="Freeform 156"/>
              <p:cNvSpPr>
                <a:spLocks/>
              </p:cNvSpPr>
              <p:nvPr>
                <p:custDataLst>
                  <p:tags r:id="rId143"/>
                </p:custDataLst>
              </p:nvPr>
            </p:nvSpPr>
            <p:spPr bwMode="auto">
              <a:xfrm>
                <a:off x="8956215" y="3455802"/>
                <a:ext cx="38722" cy="37108"/>
              </a:xfrm>
              <a:custGeom>
                <a:avLst/>
                <a:gdLst/>
                <a:ahLst/>
                <a:cxnLst>
                  <a:cxn ang="0">
                    <a:pos x="4" y="3"/>
                  </a:cxn>
                  <a:cxn ang="0">
                    <a:pos x="1" y="0"/>
                  </a:cxn>
                  <a:cxn ang="0">
                    <a:pos x="0" y="1"/>
                  </a:cxn>
                  <a:cxn ang="0">
                    <a:pos x="1" y="3"/>
                  </a:cxn>
                  <a:cxn ang="0">
                    <a:pos x="3" y="4"/>
                  </a:cxn>
                  <a:cxn ang="0">
                    <a:pos x="4" y="3"/>
                  </a:cxn>
                  <a:cxn ang="0">
                    <a:pos x="4" y="3"/>
                  </a:cxn>
                  <a:cxn ang="0">
                    <a:pos x="4" y="3"/>
                  </a:cxn>
                </a:cxnLst>
                <a:rect l="0" t="0" r="r" b="b"/>
                <a:pathLst>
                  <a:path w="4" h="4">
                    <a:moveTo>
                      <a:pt x="4" y="3"/>
                    </a:moveTo>
                    <a:cubicBezTo>
                      <a:pt x="4" y="2"/>
                      <a:pt x="2" y="0"/>
                      <a:pt x="1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1" y="1"/>
                      <a:pt x="0" y="3"/>
                      <a:pt x="1" y="3"/>
                    </a:cubicBezTo>
                    <a:cubicBezTo>
                      <a:pt x="1" y="4"/>
                      <a:pt x="2" y="4"/>
                      <a:pt x="3" y="4"/>
                    </a:cubicBezTo>
                    <a:cubicBezTo>
                      <a:pt x="4" y="4"/>
                      <a:pt x="4" y="4"/>
                      <a:pt x="4" y="3"/>
                    </a:cubicBezTo>
                    <a:lnTo>
                      <a:pt x="4" y="3"/>
                    </a:lnTo>
                    <a:lnTo>
                      <a:pt x="4" y="3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73" name="Freeform 158"/>
              <p:cNvSpPr>
                <a:spLocks/>
              </p:cNvSpPr>
              <p:nvPr>
                <p:custDataLst>
                  <p:tags r:id="rId144"/>
                </p:custDataLst>
              </p:nvPr>
            </p:nvSpPr>
            <p:spPr bwMode="auto">
              <a:xfrm>
                <a:off x="8994937" y="4159253"/>
                <a:ext cx="51629" cy="211357"/>
              </a:xfrm>
              <a:custGeom>
                <a:avLst/>
                <a:gdLst/>
                <a:ahLst/>
                <a:cxnLst>
                  <a:cxn ang="0">
                    <a:pos x="1" y="14"/>
                  </a:cxn>
                  <a:cxn ang="0">
                    <a:pos x="1" y="9"/>
                  </a:cxn>
                  <a:cxn ang="0">
                    <a:pos x="0" y="7"/>
                  </a:cxn>
                  <a:cxn ang="0">
                    <a:pos x="0" y="6"/>
                  </a:cxn>
                  <a:cxn ang="0">
                    <a:pos x="4" y="0"/>
                  </a:cxn>
                  <a:cxn ang="0">
                    <a:pos x="6" y="2"/>
                  </a:cxn>
                  <a:cxn ang="0">
                    <a:pos x="4" y="6"/>
                  </a:cxn>
                  <a:cxn ang="0">
                    <a:pos x="5" y="11"/>
                  </a:cxn>
                  <a:cxn ang="0">
                    <a:pos x="3" y="14"/>
                  </a:cxn>
                  <a:cxn ang="0">
                    <a:pos x="4" y="19"/>
                  </a:cxn>
                  <a:cxn ang="0">
                    <a:pos x="3" y="23"/>
                  </a:cxn>
                  <a:cxn ang="0">
                    <a:pos x="2" y="19"/>
                  </a:cxn>
                  <a:cxn ang="0">
                    <a:pos x="1" y="18"/>
                  </a:cxn>
                  <a:cxn ang="0">
                    <a:pos x="1" y="14"/>
                  </a:cxn>
                  <a:cxn ang="0">
                    <a:pos x="1" y="14"/>
                  </a:cxn>
                  <a:cxn ang="0">
                    <a:pos x="1" y="14"/>
                  </a:cxn>
                </a:cxnLst>
                <a:rect l="0" t="0" r="r" b="b"/>
                <a:pathLst>
                  <a:path w="6" h="23">
                    <a:moveTo>
                      <a:pt x="1" y="14"/>
                    </a:moveTo>
                    <a:cubicBezTo>
                      <a:pt x="1" y="13"/>
                      <a:pt x="1" y="11"/>
                      <a:pt x="1" y="9"/>
                    </a:cubicBezTo>
                    <a:cubicBezTo>
                      <a:pt x="1" y="9"/>
                      <a:pt x="0" y="8"/>
                      <a:pt x="0" y="7"/>
                    </a:cubicBezTo>
                    <a:cubicBezTo>
                      <a:pt x="0" y="7"/>
                      <a:pt x="0" y="6"/>
                      <a:pt x="0" y="6"/>
                    </a:cubicBezTo>
                    <a:cubicBezTo>
                      <a:pt x="4" y="6"/>
                      <a:pt x="2" y="0"/>
                      <a:pt x="4" y="0"/>
                    </a:cubicBezTo>
                    <a:cubicBezTo>
                      <a:pt x="5" y="0"/>
                      <a:pt x="6" y="2"/>
                      <a:pt x="6" y="2"/>
                    </a:cubicBezTo>
                    <a:cubicBezTo>
                      <a:pt x="6" y="4"/>
                      <a:pt x="4" y="5"/>
                      <a:pt x="4" y="6"/>
                    </a:cubicBezTo>
                    <a:cubicBezTo>
                      <a:pt x="4" y="8"/>
                      <a:pt x="5" y="9"/>
                      <a:pt x="5" y="11"/>
                    </a:cubicBezTo>
                    <a:cubicBezTo>
                      <a:pt x="5" y="13"/>
                      <a:pt x="3" y="13"/>
                      <a:pt x="3" y="14"/>
                    </a:cubicBezTo>
                    <a:cubicBezTo>
                      <a:pt x="3" y="16"/>
                      <a:pt x="4" y="17"/>
                      <a:pt x="4" y="19"/>
                    </a:cubicBezTo>
                    <a:cubicBezTo>
                      <a:pt x="4" y="20"/>
                      <a:pt x="3" y="21"/>
                      <a:pt x="3" y="23"/>
                    </a:cubicBezTo>
                    <a:cubicBezTo>
                      <a:pt x="2" y="22"/>
                      <a:pt x="2" y="21"/>
                      <a:pt x="2" y="19"/>
                    </a:cubicBezTo>
                    <a:cubicBezTo>
                      <a:pt x="2" y="18"/>
                      <a:pt x="2" y="19"/>
                      <a:pt x="1" y="18"/>
                    </a:cubicBezTo>
                    <a:cubicBezTo>
                      <a:pt x="0" y="17"/>
                      <a:pt x="1" y="15"/>
                      <a:pt x="1" y="14"/>
                    </a:cubicBezTo>
                    <a:lnTo>
                      <a:pt x="1" y="14"/>
                    </a:lnTo>
                    <a:lnTo>
                      <a:pt x="1" y="14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74" name="Freeform 159"/>
              <p:cNvSpPr>
                <a:spLocks/>
              </p:cNvSpPr>
              <p:nvPr>
                <p:custDataLst>
                  <p:tags r:id="rId145"/>
                </p:custDataLst>
              </p:nvPr>
            </p:nvSpPr>
            <p:spPr bwMode="auto">
              <a:xfrm>
                <a:off x="9056247" y="4409333"/>
                <a:ext cx="19361" cy="35495"/>
              </a:xfrm>
              <a:custGeom>
                <a:avLst/>
                <a:gdLst/>
                <a:ahLst/>
                <a:cxnLst>
                  <a:cxn ang="0">
                    <a:pos x="2" y="1"/>
                  </a:cxn>
                  <a:cxn ang="0">
                    <a:pos x="1" y="0"/>
                  </a:cxn>
                  <a:cxn ang="0">
                    <a:pos x="0" y="3"/>
                  </a:cxn>
                  <a:cxn ang="0">
                    <a:pos x="1" y="4"/>
                  </a:cxn>
                  <a:cxn ang="0">
                    <a:pos x="2" y="1"/>
                  </a:cxn>
                  <a:cxn ang="0">
                    <a:pos x="2" y="1"/>
                  </a:cxn>
                  <a:cxn ang="0">
                    <a:pos x="2" y="1"/>
                  </a:cxn>
                </a:cxnLst>
                <a:rect l="0" t="0" r="r" b="b"/>
                <a:pathLst>
                  <a:path w="2" h="4">
                    <a:moveTo>
                      <a:pt x="2" y="1"/>
                    </a:moveTo>
                    <a:cubicBezTo>
                      <a:pt x="1" y="1"/>
                      <a:pt x="1" y="0"/>
                      <a:pt x="1" y="0"/>
                    </a:cubicBezTo>
                    <a:cubicBezTo>
                      <a:pt x="0" y="0"/>
                      <a:pt x="0" y="2"/>
                      <a:pt x="0" y="3"/>
                    </a:cubicBezTo>
                    <a:cubicBezTo>
                      <a:pt x="0" y="4"/>
                      <a:pt x="0" y="4"/>
                      <a:pt x="1" y="4"/>
                    </a:cubicBezTo>
                    <a:cubicBezTo>
                      <a:pt x="1" y="3"/>
                      <a:pt x="2" y="1"/>
                      <a:pt x="2" y="1"/>
                    </a:cubicBezTo>
                    <a:lnTo>
                      <a:pt x="2" y="1"/>
                    </a:lnTo>
                    <a:lnTo>
                      <a:pt x="2" y="1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75" name="Freeform 160"/>
              <p:cNvSpPr>
                <a:spLocks/>
              </p:cNvSpPr>
              <p:nvPr>
                <p:custDataLst>
                  <p:tags r:id="rId146"/>
                </p:custDataLst>
              </p:nvPr>
            </p:nvSpPr>
            <p:spPr bwMode="auto">
              <a:xfrm>
                <a:off x="9046567" y="3773646"/>
                <a:ext cx="20974" cy="17748"/>
              </a:xfrm>
              <a:custGeom>
                <a:avLst/>
                <a:gdLst/>
                <a:ahLst/>
                <a:cxnLst>
                  <a:cxn ang="0">
                    <a:pos x="1" y="2"/>
                  </a:cxn>
                  <a:cxn ang="0">
                    <a:pos x="0" y="1"/>
                  </a:cxn>
                  <a:cxn ang="0">
                    <a:pos x="1" y="0"/>
                  </a:cxn>
                  <a:cxn ang="0">
                    <a:pos x="2" y="0"/>
                  </a:cxn>
                  <a:cxn ang="0">
                    <a:pos x="2" y="2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2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1"/>
                      <a:pt x="2" y="2"/>
                    </a:cubicBez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76" name="Freeform 162"/>
              <p:cNvSpPr>
                <a:spLocks/>
              </p:cNvSpPr>
              <p:nvPr>
                <p:custDataLst>
                  <p:tags r:id="rId147"/>
                </p:custDataLst>
              </p:nvPr>
            </p:nvSpPr>
            <p:spPr bwMode="auto">
              <a:xfrm>
                <a:off x="9046567" y="3707496"/>
                <a:ext cx="20974" cy="19361"/>
              </a:xfrm>
              <a:custGeom>
                <a:avLst/>
                <a:gdLst/>
                <a:ahLst/>
                <a:cxnLst>
                  <a:cxn ang="0">
                    <a:pos x="1" y="1"/>
                  </a:cxn>
                  <a:cxn ang="0">
                    <a:pos x="0" y="0"/>
                  </a:cxn>
                  <a:cxn ang="0">
                    <a:pos x="0" y="1"/>
                  </a:cxn>
                  <a:cxn ang="0">
                    <a:pos x="0" y="2"/>
                  </a:cxn>
                  <a:cxn ang="0">
                    <a:pos x="2" y="1"/>
                  </a:cxn>
                  <a:cxn ang="0">
                    <a:pos x="1" y="1"/>
                  </a:cxn>
                  <a:cxn ang="0">
                    <a:pos x="1" y="1"/>
                  </a:cxn>
                  <a:cxn ang="0">
                    <a:pos x="1" y="1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1" y="1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2"/>
                      <a:pt x="1" y="1"/>
                      <a:pt x="2" y="1"/>
                    </a:cubicBezTo>
                    <a:cubicBezTo>
                      <a:pt x="2" y="1"/>
                      <a:pt x="1" y="1"/>
                      <a:pt x="1" y="1"/>
                    </a:cubicBez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77" name="Freeform 163"/>
              <p:cNvSpPr>
                <a:spLocks/>
              </p:cNvSpPr>
              <p:nvPr>
                <p:custDataLst>
                  <p:tags r:id="rId148"/>
                </p:custDataLst>
              </p:nvPr>
            </p:nvSpPr>
            <p:spPr bwMode="auto">
              <a:xfrm>
                <a:off x="9022365" y="3673614"/>
                <a:ext cx="24202" cy="6454"/>
              </a:xfrm>
              <a:custGeom>
                <a:avLst/>
                <a:gdLst/>
                <a:ahLst/>
                <a:cxnLst>
                  <a:cxn ang="0">
                    <a:pos x="1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3" y="1"/>
                  </a:cxn>
                  <a:cxn ang="0">
                    <a:pos x="1" y="1"/>
                  </a:cxn>
                  <a:cxn ang="0">
                    <a:pos x="1" y="1"/>
                  </a:cxn>
                  <a:cxn ang="0">
                    <a:pos x="1" y="1"/>
                  </a:cxn>
                </a:cxnLst>
                <a:rect l="0" t="0" r="r" b="b"/>
                <a:pathLst>
                  <a:path w="3" h="1">
                    <a:moveTo>
                      <a:pt x="1" y="1"/>
                    </a:moveTo>
                    <a:cubicBezTo>
                      <a:pt x="1" y="1"/>
                      <a:pt x="1" y="1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cubicBezTo>
                      <a:pt x="2" y="1"/>
                      <a:pt x="2" y="1"/>
                      <a:pt x="1" y="1"/>
                    </a:cubicBez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78" name="Freeform 164"/>
              <p:cNvSpPr>
                <a:spLocks/>
              </p:cNvSpPr>
              <p:nvPr>
                <p:custDataLst>
                  <p:tags r:id="rId149"/>
                </p:custDataLst>
              </p:nvPr>
            </p:nvSpPr>
            <p:spPr bwMode="auto">
              <a:xfrm>
                <a:off x="8994937" y="3559061"/>
                <a:ext cx="17747" cy="27428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0" y="2"/>
                  </a:cxn>
                  <a:cxn ang="0">
                    <a:pos x="1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</a:cxnLst>
                <a:rect l="0" t="0" r="r" b="b"/>
                <a:pathLst>
                  <a:path w="2" h="3">
                    <a:moveTo>
                      <a:pt x="1" y="0"/>
                    </a:moveTo>
                    <a:cubicBezTo>
                      <a:pt x="0" y="0"/>
                      <a:pt x="0" y="1"/>
                      <a:pt x="0" y="2"/>
                    </a:cubicBezTo>
                    <a:cubicBezTo>
                      <a:pt x="0" y="3"/>
                      <a:pt x="1" y="3"/>
                      <a:pt x="1" y="3"/>
                    </a:cubicBezTo>
                    <a:cubicBezTo>
                      <a:pt x="2" y="3"/>
                      <a:pt x="2" y="2"/>
                      <a:pt x="2" y="2"/>
                    </a:cubicBezTo>
                    <a:cubicBezTo>
                      <a:pt x="2" y="1"/>
                      <a:pt x="2" y="0"/>
                      <a:pt x="2" y="0"/>
                    </a:cubicBezTo>
                    <a:cubicBezTo>
                      <a:pt x="2" y="0"/>
                      <a:pt x="2" y="0"/>
                      <a:pt x="1" y="0"/>
                    </a:cubicBez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79" name="Freeform 165"/>
              <p:cNvSpPr>
                <a:spLocks/>
              </p:cNvSpPr>
              <p:nvPr>
                <p:custDataLst>
                  <p:tags r:id="rId150"/>
                </p:custDataLst>
              </p:nvPr>
            </p:nvSpPr>
            <p:spPr bwMode="auto">
              <a:xfrm>
                <a:off x="8985257" y="3509045"/>
                <a:ext cx="19361" cy="19361"/>
              </a:xfrm>
              <a:custGeom>
                <a:avLst/>
                <a:gdLst/>
                <a:ahLst/>
                <a:cxnLst>
                  <a:cxn ang="0">
                    <a:pos x="2" y="1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0" y="1"/>
                  </a:cxn>
                  <a:cxn ang="0">
                    <a:pos x="2" y="2"/>
                  </a:cxn>
                  <a:cxn ang="0">
                    <a:pos x="2" y="1"/>
                  </a:cxn>
                  <a:cxn ang="0">
                    <a:pos x="2" y="1"/>
                  </a:cxn>
                  <a:cxn ang="0">
                    <a:pos x="2" y="1"/>
                  </a:cxn>
                  <a:cxn ang="0">
                    <a:pos x="2" y="1"/>
                  </a:cxn>
                </a:cxnLst>
                <a:rect l="0" t="0" r="r" b="b"/>
                <a:pathLst>
                  <a:path w="2" h="2">
                    <a:moveTo>
                      <a:pt x="2" y="1"/>
                    </a:moveTo>
                    <a:lnTo>
                      <a:pt x="1" y="0"/>
                    </a:lnTo>
                    <a:lnTo>
                      <a:pt x="1" y="0"/>
                    </a:lnTo>
                    <a:cubicBezTo>
                      <a:pt x="1" y="0"/>
                      <a:pt x="0" y="1"/>
                      <a:pt x="0" y="1"/>
                    </a:cubicBezTo>
                    <a:cubicBezTo>
                      <a:pt x="0" y="2"/>
                      <a:pt x="1" y="2"/>
                      <a:pt x="2" y="2"/>
                    </a:cubicBezTo>
                    <a:cubicBezTo>
                      <a:pt x="2" y="2"/>
                      <a:pt x="2" y="1"/>
                      <a:pt x="2" y="1"/>
                    </a:cubicBezTo>
                    <a:lnTo>
                      <a:pt x="2" y="1"/>
                    </a:lnTo>
                    <a:lnTo>
                      <a:pt x="2" y="1"/>
                    </a:lnTo>
                    <a:lnTo>
                      <a:pt x="2" y="1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80" name="Freeform 166"/>
              <p:cNvSpPr>
                <a:spLocks/>
              </p:cNvSpPr>
              <p:nvPr>
                <p:custDataLst>
                  <p:tags r:id="rId151"/>
                </p:custDataLst>
              </p:nvPr>
            </p:nvSpPr>
            <p:spPr bwMode="auto">
              <a:xfrm>
                <a:off x="8956215" y="3455802"/>
                <a:ext cx="38722" cy="37108"/>
              </a:xfrm>
              <a:custGeom>
                <a:avLst/>
                <a:gdLst/>
                <a:ahLst/>
                <a:cxnLst>
                  <a:cxn ang="0">
                    <a:pos x="4" y="3"/>
                  </a:cxn>
                  <a:cxn ang="0">
                    <a:pos x="1" y="0"/>
                  </a:cxn>
                  <a:cxn ang="0">
                    <a:pos x="0" y="1"/>
                  </a:cxn>
                  <a:cxn ang="0">
                    <a:pos x="1" y="3"/>
                  </a:cxn>
                  <a:cxn ang="0">
                    <a:pos x="3" y="4"/>
                  </a:cxn>
                  <a:cxn ang="0">
                    <a:pos x="4" y="3"/>
                  </a:cxn>
                  <a:cxn ang="0">
                    <a:pos x="4" y="3"/>
                  </a:cxn>
                  <a:cxn ang="0">
                    <a:pos x="4" y="3"/>
                  </a:cxn>
                </a:cxnLst>
                <a:rect l="0" t="0" r="r" b="b"/>
                <a:pathLst>
                  <a:path w="4" h="4">
                    <a:moveTo>
                      <a:pt x="4" y="3"/>
                    </a:moveTo>
                    <a:cubicBezTo>
                      <a:pt x="4" y="2"/>
                      <a:pt x="2" y="0"/>
                      <a:pt x="1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1" y="1"/>
                      <a:pt x="0" y="3"/>
                      <a:pt x="1" y="3"/>
                    </a:cubicBezTo>
                    <a:cubicBezTo>
                      <a:pt x="1" y="4"/>
                      <a:pt x="2" y="4"/>
                      <a:pt x="3" y="4"/>
                    </a:cubicBezTo>
                    <a:cubicBezTo>
                      <a:pt x="4" y="4"/>
                      <a:pt x="4" y="4"/>
                      <a:pt x="4" y="3"/>
                    </a:cubicBezTo>
                    <a:lnTo>
                      <a:pt x="4" y="3"/>
                    </a:lnTo>
                    <a:lnTo>
                      <a:pt x="4" y="3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81" name="Freeform 167"/>
              <p:cNvSpPr>
                <a:spLocks/>
              </p:cNvSpPr>
              <p:nvPr>
                <p:custDataLst>
                  <p:tags r:id="rId152"/>
                </p:custDataLst>
              </p:nvPr>
            </p:nvSpPr>
            <p:spPr bwMode="auto">
              <a:xfrm>
                <a:off x="8917493" y="3294461"/>
                <a:ext cx="33881" cy="111325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3" y="1"/>
                  </a:cxn>
                  <a:cxn ang="0">
                    <a:pos x="4" y="5"/>
                  </a:cxn>
                  <a:cxn ang="0">
                    <a:pos x="4" y="10"/>
                  </a:cxn>
                  <a:cxn ang="0">
                    <a:pos x="3" y="12"/>
                  </a:cxn>
                  <a:cxn ang="0">
                    <a:pos x="0" y="9"/>
                  </a:cxn>
                  <a:cxn ang="0">
                    <a:pos x="1" y="6"/>
                  </a:cxn>
                  <a:cxn ang="0">
                    <a:pos x="0" y="2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0" y="1"/>
                  </a:cxn>
                </a:cxnLst>
                <a:rect l="0" t="0" r="r" b="b"/>
                <a:pathLst>
                  <a:path w="4" h="12">
                    <a:moveTo>
                      <a:pt x="0" y="1"/>
                    </a:moveTo>
                    <a:cubicBezTo>
                      <a:pt x="0" y="0"/>
                      <a:pt x="2" y="1"/>
                      <a:pt x="3" y="1"/>
                    </a:cubicBezTo>
                    <a:cubicBezTo>
                      <a:pt x="4" y="1"/>
                      <a:pt x="3" y="3"/>
                      <a:pt x="4" y="5"/>
                    </a:cubicBezTo>
                    <a:cubicBezTo>
                      <a:pt x="4" y="7"/>
                      <a:pt x="4" y="9"/>
                      <a:pt x="4" y="10"/>
                    </a:cubicBezTo>
                    <a:cubicBezTo>
                      <a:pt x="4" y="10"/>
                      <a:pt x="4" y="12"/>
                      <a:pt x="3" y="12"/>
                    </a:cubicBezTo>
                    <a:cubicBezTo>
                      <a:pt x="2" y="12"/>
                      <a:pt x="0" y="10"/>
                      <a:pt x="0" y="9"/>
                    </a:cubicBezTo>
                    <a:cubicBezTo>
                      <a:pt x="0" y="7"/>
                      <a:pt x="1" y="7"/>
                      <a:pt x="1" y="6"/>
                    </a:cubicBezTo>
                    <a:cubicBezTo>
                      <a:pt x="1" y="4"/>
                      <a:pt x="0" y="4"/>
                      <a:pt x="0" y="2"/>
                    </a:cubicBezTo>
                    <a:cubicBezTo>
                      <a:pt x="0" y="2"/>
                      <a:pt x="0" y="1"/>
                      <a:pt x="0" y="1"/>
                    </a:cubicBez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82" name="Freeform 168"/>
              <p:cNvSpPr>
                <a:spLocks/>
              </p:cNvSpPr>
              <p:nvPr>
                <p:custDataLst>
                  <p:tags r:id="rId153"/>
                </p:custDataLst>
              </p:nvPr>
            </p:nvSpPr>
            <p:spPr bwMode="auto">
              <a:xfrm>
                <a:off x="8917493" y="3258965"/>
                <a:ext cx="25815" cy="29042"/>
              </a:xfrm>
              <a:custGeom>
                <a:avLst/>
                <a:gdLst/>
                <a:ahLst/>
                <a:cxnLst>
                  <a:cxn ang="0">
                    <a:pos x="2" y="1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2" y="3"/>
                  </a:cxn>
                  <a:cxn ang="0">
                    <a:pos x="3" y="2"/>
                  </a:cxn>
                  <a:cxn ang="0">
                    <a:pos x="3" y="2"/>
                  </a:cxn>
                  <a:cxn ang="0">
                    <a:pos x="2" y="1"/>
                  </a:cxn>
                  <a:cxn ang="0">
                    <a:pos x="2" y="1"/>
                  </a:cxn>
                </a:cxnLst>
                <a:rect l="0" t="0" r="r" b="b"/>
                <a:pathLst>
                  <a:path w="3" h="3">
                    <a:moveTo>
                      <a:pt x="2" y="1"/>
                    </a:moveTo>
                    <a:cubicBezTo>
                      <a:pt x="0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2"/>
                      <a:pt x="1" y="3"/>
                      <a:pt x="2" y="3"/>
                    </a:cubicBezTo>
                    <a:cubicBezTo>
                      <a:pt x="3" y="3"/>
                      <a:pt x="3" y="3"/>
                      <a:pt x="3" y="2"/>
                    </a:cubicBezTo>
                    <a:lnTo>
                      <a:pt x="3" y="2"/>
                    </a:lnTo>
                    <a:lnTo>
                      <a:pt x="2" y="1"/>
                    </a:lnTo>
                    <a:lnTo>
                      <a:pt x="2" y="1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83" name="Freeform 169"/>
              <p:cNvSpPr>
                <a:spLocks/>
              </p:cNvSpPr>
              <p:nvPr>
                <p:custDataLst>
                  <p:tags r:id="rId154"/>
                </p:custDataLst>
              </p:nvPr>
            </p:nvSpPr>
            <p:spPr bwMode="auto">
              <a:xfrm>
                <a:off x="8870704" y="3315434"/>
                <a:ext cx="25815" cy="17748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1" y="0"/>
                  </a:cxn>
                  <a:cxn ang="0">
                    <a:pos x="0" y="1"/>
                  </a:cxn>
                  <a:cxn ang="0">
                    <a:pos x="2" y="2"/>
                  </a:cxn>
                  <a:cxn ang="0">
                    <a:pos x="3" y="2"/>
                  </a:cxn>
                  <a:cxn ang="0">
                    <a:pos x="3" y="0"/>
                  </a:cxn>
                  <a:cxn ang="0">
                    <a:pos x="3" y="0"/>
                  </a:cxn>
                  <a:cxn ang="0">
                    <a:pos x="3" y="0"/>
                  </a:cxn>
                </a:cxnLst>
                <a:rect l="0" t="0" r="r" b="b"/>
                <a:pathLst>
                  <a:path w="3" h="2">
                    <a:moveTo>
                      <a:pt x="3" y="0"/>
                    </a:moveTo>
                    <a:cubicBezTo>
                      <a:pt x="2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1"/>
                    </a:cubicBez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2" y="2"/>
                      <a:pt x="3" y="2"/>
                    </a:cubicBezTo>
                    <a:cubicBezTo>
                      <a:pt x="3" y="1"/>
                      <a:pt x="3" y="1"/>
                      <a:pt x="3" y="0"/>
                    </a:cubicBezTo>
                    <a:lnTo>
                      <a:pt x="3" y="0"/>
                    </a:lnTo>
                    <a:lnTo>
                      <a:pt x="3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84" name="Freeform 170"/>
              <p:cNvSpPr>
                <a:spLocks/>
              </p:cNvSpPr>
              <p:nvPr>
                <p:custDataLst>
                  <p:tags r:id="rId155"/>
                </p:custDataLst>
              </p:nvPr>
            </p:nvSpPr>
            <p:spPr bwMode="auto">
              <a:xfrm>
                <a:off x="8835208" y="2369971"/>
                <a:ext cx="61310" cy="38722"/>
              </a:xfrm>
              <a:custGeom>
                <a:avLst/>
                <a:gdLst/>
                <a:ahLst/>
                <a:cxnLst>
                  <a:cxn ang="0">
                    <a:pos x="6" y="1"/>
                  </a:cxn>
                  <a:cxn ang="0">
                    <a:pos x="1" y="0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5" y="3"/>
                  </a:cxn>
                  <a:cxn ang="0">
                    <a:pos x="7" y="1"/>
                  </a:cxn>
                  <a:cxn ang="0">
                    <a:pos x="6" y="1"/>
                  </a:cxn>
                  <a:cxn ang="0">
                    <a:pos x="6" y="1"/>
                  </a:cxn>
                  <a:cxn ang="0">
                    <a:pos x="6" y="1"/>
                  </a:cxn>
                </a:cxnLst>
                <a:rect l="0" t="0" r="r" b="b"/>
                <a:pathLst>
                  <a:path w="7" h="4">
                    <a:moveTo>
                      <a:pt x="6" y="1"/>
                    </a:moveTo>
                    <a:cubicBezTo>
                      <a:pt x="4" y="1"/>
                      <a:pt x="2" y="1"/>
                      <a:pt x="1" y="0"/>
                    </a:cubicBezTo>
                    <a:cubicBezTo>
                      <a:pt x="0" y="0"/>
                      <a:pt x="0" y="0"/>
                      <a:pt x="0" y="1"/>
                    </a:cubicBezTo>
                    <a:lnTo>
                      <a:pt x="0" y="1"/>
                    </a:lnTo>
                    <a:lnTo>
                      <a:pt x="0" y="3"/>
                    </a:lnTo>
                    <a:lnTo>
                      <a:pt x="0" y="3"/>
                    </a:lnTo>
                    <a:cubicBezTo>
                      <a:pt x="1" y="4"/>
                      <a:pt x="2" y="3"/>
                      <a:pt x="5" y="3"/>
                    </a:cubicBezTo>
                    <a:cubicBezTo>
                      <a:pt x="7" y="3"/>
                      <a:pt x="7" y="2"/>
                      <a:pt x="7" y="1"/>
                    </a:cubicBezTo>
                    <a:cubicBezTo>
                      <a:pt x="7" y="1"/>
                      <a:pt x="6" y="1"/>
                      <a:pt x="6" y="1"/>
                    </a:cubicBezTo>
                    <a:lnTo>
                      <a:pt x="6" y="1"/>
                    </a:lnTo>
                    <a:lnTo>
                      <a:pt x="6" y="1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85" name="Freeform 171"/>
              <p:cNvSpPr>
                <a:spLocks/>
              </p:cNvSpPr>
              <p:nvPr>
                <p:custDataLst>
                  <p:tags r:id="rId156"/>
                </p:custDataLst>
              </p:nvPr>
            </p:nvSpPr>
            <p:spPr bwMode="auto">
              <a:xfrm>
                <a:off x="8925560" y="2305434"/>
                <a:ext cx="53243" cy="27429"/>
              </a:xfrm>
              <a:custGeom>
                <a:avLst/>
                <a:gdLst/>
                <a:ahLst/>
                <a:cxnLst>
                  <a:cxn ang="0">
                    <a:pos x="2" y="3"/>
                  </a:cxn>
                  <a:cxn ang="0">
                    <a:pos x="1" y="3"/>
                  </a:cxn>
                  <a:cxn ang="0">
                    <a:pos x="1" y="3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6" y="1"/>
                  </a:cxn>
                  <a:cxn ang="0">
                    <a:pos x="4" y="2"/>
                  </a:cxn>
                  <a:cxn ang="0">
                    <a:pos x="4" y="2"/>
                  </a:cxn>
                  <a:cxn ang="0">
                    <a:pos x="2" y="3"/>
                  </a:cxn>
                  <a:cxn ang="0">
                    <a:pos x="2" y="3"/>
                  </a:cxn>
                </a:cxnLst>
                <a:rect l="0" t="0" r="r" b="b"/>
                <a:pathLst>
                  <a:path w="6" h="3">
                    <a:moveTo>
                      <a:pt x="2" y="3"/>
                    </a:moveTo>
                    <a:lnTo>
                      <a:pt x="1" y="3"/>
                    </a:lnTo>
                    <a:lnTo>
                      <a:pt x="1" y="3"/>
                    </a:lnTo>
                    <a:cubicBezTo>
                      <a:pt x="1" y="3"/>
                      <a:pt x="0" y="2"/>
                      <a:pt x="0" y="2"/>
                    </a:cubicBezTo>
                    <a:cubicBezTo>
                      <a:pt x="0" y="1"/>
                      <a:pt x="2" y="0"/>
                      <a:pt x="4" y="0"/>
                    </a:cubicBezTo>
                    <a:cubicBezTo>
                      <a:pt x="5" y="0"/>
                      <a:pt x="6" y="0"/>
                      <a:pt x="6" y="1"/>
                    </a:cubicBezTo>
                    <a:cubicBezTo>
                      <a:pt x="5" y="1"/>
                      <a:pt x="4" y="1"/>
                      <a:pt x="4" y="2"/>
                    </a:cubicBezTo>
                    <a:lnTo>
                      <a:pt x="4" y="2"/>
                    </a:lnTo>
                    <a:lnTo>
                      <a:pt x="2" y="3"/>
                    </a:lnTo>
                    <a:lnTo>
                      <a:pt x="2" y="3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86" name="Freeform 172"/>
              <p:cNvSpPr>
                <a:spLocks/>
              </p:cNvSpPr>
              <p:nvPr>
                <p:custDataLst>
                  <p:tags r:id="rId157"/>
                </p:custDataLst>
              </p:nvPr>
            </p:nvSpPr>
            <p:spPr bwMode="auto">
              <a:xfrm>
                <a:off x="3436708" y="2369971"/>
                <a:ext cx="246854" cy="364633"/>
              </a:xfrm>
              <a:custGeom>
                <a:avLst/>
                <a:gdLst/>
                <a:ahLst/>
                <a:cxnLst>
                  <a:cxn ang="0">
                    <a:pos x="20" y="1"/>
                  </a:cxn>
                  <a:cxn ang="0">
                    <a:pos x="17" y="0"/>
                  </a:cxn>
                  <a:cxn ang="0">
                    <a:pos x="15" y="5"/>
                  </a:cxn>
                  <a:cxn ang="0">
                    <a:pos x="12" y="4"/>
                  </a:cxn>
                  <a:cxn ang="0">
                    <a:pos x="12" y="4"/>
                  </a:cxn>
                  <a:cxn ang="0">
                    <a:pos x="10" y="4"/>
                  </a:cxn>
                  <a:cxn ang="0">
                    <a:pos x="10" y="5"/>
                  </a:cxn>
                  <a:cxn ang="0">
                    <a:pos x="10" y="5"/>
                  </a:cxn>
                  <a:cxn ang="0">
                    <a:pos x="12" y="8"/>
                  </a:cxn>
                  <a:cxn ang="0">
                    <a:pos x="8" y="9"/>
                  </a:cxn>
                  <a:cxn ang="0">
                    <a:pos x="6" y="12"/>
                  </a:cxn>
                  <a:cxn ang="0">
                    <a:pos x="4" y="11"/>
                  </a:cxn>
                  <a:cxn ang="0">
                    <a:pos x="0" y="16"/>
                  </a:cxn>
                  <a:cxn ang="0">
                    <a:pos x="6" y="22"/>
                  </a:cxn>
                  <a:cxn ang="0">
                    <a:pos x="6" y="25"/>
                  </a:cxn>
                  <a:cxn ang="0">
                    <a:pos x="3" y="29"/>
                  </a:cxn>
                  <a:cxn ang="0">
                    <a:pos x="15" y="39"/>
                  </a:cxn>
                  <a:cxn ang="0">
                    <a:pos x="15" y="39"/>
                  </a:cxn>
                  <a:cxn ang="0">
                    <a:pos x="17" y="39"/>
                  </a:cxn>
                  <a:cxn ang="0">
                    <a:pos x="17" y="39"/>
                  </a:cxn>
                  <a:cxn ang="0">
                    <a:pos x="15" y="28"/>
                  </a:cxn>
                  <a:cxn ang="0">
                    <a:pos x="25" y="11"/>
                  </a:cxn>
                  <a:cxn ang="0">
                    <a:pos x="24" y="10"/>
                  </a:cxn>
                  <a:cxn ang="0">
                    <a:pos x="28" y="8"/>
                  </a:cxn>
                  <a:cxn ang="0">
                    <a:pos x="24" y="3"/>
                  </a:cxn>
                  <a:cxn ang="0">
                    <a:pos x="20" y="1"/>
                  </a:cxn>
                  <a:cxn ang="0">
                    <a:pos x="20" y="1"/>
                  </a:cxn>
                  <a:cxn ang="0">
                    <a:pos x="20" y="1"/>
                  </a:cxn>
                </a:cxnLst>
                <a:rect l="0" t="0" r="r" b="b"/>
                <a:pathLst>
                  <a:path w="28" h="39">
                    <a:moveTo>
                      <a:pt x="20" y="1"/>
                    </a:moveTo>
                    <a:cubicBezTo>
                      <a:pt x="18" y="1"/>
                      <a:pt x="18" y="1"/>
                      <a:pt x="17" y="0"/>
                    </a:cubicBezTo>
                    <a:cubicBezTo>
                      <a:pt x="17" y="2"/>
                      <a:pt x="16" y="4"/>
                      <a:pt x="15" y="5"/>
                    </a:cubicBezTo>
                    <a:cubicBezTo>
                      <a:pt x="14" y="5"/>
                      <a:pt x="14" y="4"/>
                      <a:pt x="12" y="4"/>
                    </a:cubicBezTo>
                    <a:lnTo>
                      <a:pt x="12" y="4"/>
                    </a:lnTo>
                    <a:lnTo>
                      <a:pt x="10" y="4"/>
                    </a:lnTo>
                    <a:lnTo>
                      <a:pt x="10" y="5"/>
                    </a:lnTo>
                    <a:lnTo>
                      <a:pt x="10" y="5"/>
                    </a:lnTo>
                    <a:cubicBezTo>
                      <a:pt x="11" y="6"/>
                      <a:pt x="11" y="7"/>
                      <a:pt x="12" y="8"/>
                    </a:cubicBezTo>
                    <a:cubicBezTo>
                      <a:pt x="12" y="8"/>
                      <a:pt x="9" y="9"/>
                      <a:pt x="8" y="9"/>
                    </a:cubicBezTo>
                    <a:cubicBezTo>
                      <a:pt x="7" y="11"/>
                      <a:pt x="8" y="12"/>
                      <a:pt x="6" y="12"/>
                    </a:cubicBezTo>
                    <a:cubicBezTo>
                      <a:pt x="5" y="12"/>
                      <a:pt x="5" y="11"/>
                      <a:pt x="4" y="11"/>
                    </a:cubicBezTo>
                    <a:cubicBezTo>
                      <a:pt x="1" y="11"/>
                      <a:pt x="0" y="14"/>
                      <a:pt x="0" y="16"/>
                    </a:cubicBezTo>
                    <a:cubicBezTo>
                      <a:pt x="0" y="20"/>
                      <a:pt x="4" y="22"/>
                      <a:pt x="6" y="22"/>
                    </a:cubicBezTo>
                    <a:cubicBezTo>
                      <a:pt x="5" y="24"/>
                      <a:pt x="6" y="23"/>
                      <a:pt x="6" y="25"/>
                    </a:cubicBezTo>
                    <a:cubicBezTo>
                      <a:pt x="6" y="27"/>
                      <a:pt x="3" y="28"/>
                      <a:pt x="3" y="29"/>
                    </a:cubicBezTo>
                    <a:cubicBezTo>
                      <a:pt x="3" y="35"/>
                      <a:pt x="11" y="37"/>
                      <a:pt x="15" y="39"/>
                    </a:cubicBezTo>
                    <a:lnTo>
                      <a:pt x="15" y="39"/>
                    </a:lnTo>
                    <a:lnTo>
                      <a:pt x="17" y="39"/>
                    </a:lnTo>
                    <a:lnTo>
                      <a:pt x="17" y="39"/>
                    </a:lnTo>
                    <a:cubicBezTo>
                      <a:pt x="16" y="35"/>
                      <a:pt x="15" y="33"/>
                      <a:pt x="15" y="28"/>
                    </a:cubicBezTo>
                    <a:cubicBezTo>
                      <a:pt x="15" y="17"/>
                      <a:pt x="20" y="16"/>
                      <a:pt x="25" y="11"/>
                    </a:cubicBezTo>
                    <a:cubicBezTo>
                      <a:pt x="24" y="10"/>
                      <a:pt x="24" y="10"/>
                      <a:pt x="24" y="10"/>
                    </a:cubicBezTo>
                    <a:cubicBezTo>
                      <a:pt x="25" y="9"/>
                      <a:pt x="27" y="9"/>
                      <a:pt x="28" y="8"/>
                    </a:cubicBezTo>
                    <a:cubicBezTo>
                      <a:pt x="26" y="6"/>
                      <a:pt x="24" y="6"/>
                      <a:pt x="24" y="3"/>
                    </a:cubicBezTo>
                    <a:cubicBezTo>
                      <a:pt x="22" y="3"/>
                      <a:pt x="19" y="2"/>
                      <a:pt x="20" y="1"/>
                    </a:cubicBezTo>
                    <a:lnTo>
                      <a:pt x="20" y="1"/>
                    </a:lnTo>
                    <a:lnTo>
                      <a:pt x="20" y="1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87" name="Freeform 173"/>
              <p:cNvSpPr>
                <a:spLocks/>
              </p:cNvSpPr>
              <p:nvPr>
                <p:custDataLst>
                  <p:tags r:id="rId158"/>
                </p:custDataLst>
              </p:nvPr>
            </p:nvSpPr>
            <p:spPr bwMode="auto">
              <a:xfrm>
                <a:off x="3631932" y="2118277"/>
                <a:ext cx="588897" cy="316230"/>
              </a:xfrm>
              <a:custGeom>
                <a:avLst/>
                <a:gdLst/>
                <a:ahLst/>
                <a:cxnLst>
                  <a:cxn ang="0">
                    <a:pos x="60" y="1"/>
                  </a:cxn>
                  <a:cxn ang="0">
                    <a:pos x="57" y="5"/>
                  </a:cxn>
                  <a:cxn ang="0">
                    <a:pos x="53" y="4"/>
                  </a:cxn>
                  <a:cxn ang="0">
                    <a:pos x="47" y="6"/>
                  </a:cxn>
                  <a:cxn ang="0">
                    <a:pos x="38" y="3"/>
                  </a:cxn>
                  <a:cxn ang="0">
                    <a:pos x="38" y="3"/>
                  </a:cxn>
                  <a:cxn ang="0">
                    <a:pos x="38" y="4"/>
                  </a:cxn>
                  <a:cxn ang="0">
                    <a:pos x="31" y="4"/>
                  </a:cxn>
                  <a:cxn ang="0">
                    <a:pos x="31" y="4"/>
                  </a:cxn>
                  <a:cxn ang="0">
                    <a:pos x="25" y="7"/>
                  </a:cxn>
                  <a:cxn ang="0">
                    <a:pos x="24" y="9"/>
                  </a:cxn>
                  <a:cxn ang="0">
                    <a:pos x="22" y="8"/>
                  </a:cxn>
                  <a:cxn ang="0">
                    <a:pos x="19" y="10"/>
                  </a:cxn>
                  <a:cxn ang="0">
                    <a:pos x="17" y="9"/>
                  </a:cxn>
                  <a:cxn ang="0">
                    <a:pos x="17" y="9"/>
                  </a:cxn>
                  <a:cxn ang="0">
                    <a:pos x="17" y="12"/>
                  </a:cxn>
                  <a:cxn ang="0">
                    <a:pos x="17" y="12"/>
                  </a:cxn>
                  <a:cxn ang="0">
                    <a:pos x="18" y="13"/>
                  </a:cxn>
                  <a:cxn ang="0">
                    <a:pos x="15" y="13"/>
                  </a:cxn>
                  <a:cxn ang="0">
                    <a:pos x="17" y="16"/>
                  </a:cxn>
                  <a:cxn ang="0">
                    <a:pos x="14" y="15"/>
                  </a:cxn>
                  <a:cxn ang="0">
                    <a:pos x="14" y="15"/>
                  </a:cxn>
                  <a:cxn ang="0">
                    <a:pos x="13" y="15"/>
                  </a:cxn>
                  <a:cxn ang="0">
                    <a:pos x="13" y="15"/>
                  </a:cxn>
                  <a:cxn ang="0">
                    <a:pos x="13" y="18"/>
                  </a:cxn>
                  <a:cxn ang="0">
                    <a:pos x="11" y="18"/>
                  </a:cxn>
                  <a:cxn ang="0">
                    <a:pos x="9" y="21"/>
                  </a:cxn>
                  <a:cxn ang="0">
                    <a:pos x="6" y="20"/>
                  </a:cxn>
                  <a:cxn ang="0">
                    <a:pos x="0" y="23"/>
                  </a:cxn>
                  <a:cxn ang="0">
                    <a:pos x="5" y="26"/>
                  </a:cxn>
                  <a:cxn ang="0">
                    <a:pos x="2" y="26"/>
                  </a:cxn>
                  <a:cxn ang="0">
                    <a:pos x="0" y="27"/>
                  </a:cxn>
                  <a:cxn ang="0">
                    <a:pos x="3" y="29"/>
                  </a:cxn>
                  <a:cxn ang="0">
                    <a:pos x="4" y="32"/>
                  </a:cxn>
                  <a:cxn ang="0">
                    <a:pos x="9" y="34"/>
                  </a:cxn>
                  <a:cxn ang="0">
                    <a:pos x="10" y="30"/>
                  </a:cxn>
                  <a:cxn ang="0">
                    <a:pos x="13" y="31"/>
                  </a:cxn>
                  <a:cxn ang="0">
                    <a:pos x="12" y="27"/>
                  </a:cxn>
                  <a:cxn ang="0">
                    <a:pos x="15" y="29"/>
                  </a:cxn>
                  <a:cxn ang="0">
                    <a:pos x="16" y="27"/>
                  </a:cxn>
                  <a:cxn ang="0">
                    <a:pos x="16" y="25"/>
                  </a:cxn>
                  <a:cxn ang="0">
                    <a:pos x="18" y="26"/>
                  </a:cxn>
                  <a:cxn ang="0">
                    <a:pos x="22" y="21"/>
                  </a:cxn>
                  <a:cxn ang="0">
                    <a:pos x="24" y="23"/>
                  </a:cxn>
                  <a:cxn ang="0">
                    <a:pos x="25" y="21"/>
                  </a:cxn>
                  <a:cxn ang="0">
                    <a:pos x="30" y="20"/>
                  </a:cxn>
                  <a:cxn ang="0">
                    <a:pos x="32" y="18"/>
                  </a:cxn>
                  <a:cxn ang="0">
                    <a:pos x="45" y="14"/>
                  </a:cxn>
                  <a:cxn ang="0">
                    <a:pos x="45" y="14"/>
                  </a:cxn>
                  <a:cxn ang="0">
                    <a:pos x="56" y="14"/>
                  </a:cxn>
                  <a:cxn ang="0">
                    <a:pos x="56" y="14"/>
                  </a:cxn>
                  <a:cxn ang="0">
                    <a:pos x="67" y="5"/>
                  </a:cxn>
                  <a:cxn ang="0">
                    <a:pos x="60" y="1"/>
                  </a:cxn>
                  <a:cxn ang="0">
                    <a:pos x="60" y="1"/>
                  </a:cxn>
                  <a:cxn ang="0">
                    <a:pos x="60" y="1"/>
                  </a:cxn>
                </a:cxnLst>
                <a:rect l="0" t="0" r="r" b="b"/>
                <a:pathLst>
                  <a:path w="67" h="34">
                    <a:moveTo>
                      <a:pt x="60" y="1"/>
                    </a:moveTo>
                    <a:cubicBezTo>
                      <a:pt x="58" y="2"/>
                      <a:pt x="58" y="4"/>
                      <a:pt x="57" y="5"/>
                    </a:cubicBezTo>
                    <a:cubicBezTo>
                      <a:pt x="56" y="5"/>
                      <a:pt x="54" y="4"/>
                      <a:pt x="53" y="4"/>
                    </a:cubicBezTo>
                    <a:cubicBezTo>
                      <a:pt x="51" y="4"/>
                      <a:pt x="49" y="6"/>
                      <a:pt x="47" y="6"/>
                    </a:cubicBezTo>
                    <a:cubicBezTo>
                      <a:pt x="44" y="6"/>
                      <a:pt x="42" y="3"/>
                      <a:pt x="38" y="3"/>
                    </a:cubicBezTo>
                    <a:lnTo>
                      <a:pt x="38" y="3"/>
                    </a:lnTo>
                    <a:lnTo>
                      <a:pt x="38" y="4"/>
                    </a:lnTo>
                    <a:lnTo>
                      <a:pt x="31" y="4"/>
                    </a:lnTo>
                    <a:lnTo>
                      <a:pt x="31" y="4"/>
                    </a:lnTo>
                    <a:cubicBezTo>
                      <a:pt x="29" y="6"/>
                      <a:pt x="27" y="7"/>
                      <a:pt x="25" y="7"/>
                    </a:cubicBezTo>
                    <a:cubicBezTo>
                      <a:pt x="25" y="8"/>
                      <a:pt x="25" y="9"/>
                      <a:pt x="24" y="9"/>
                    </a:cubicBezTo>
                    <a:cubicBezTo>
                      <a:pt x="23" y="9"/>
                      <a:pt x="22" y="8"/>
                      <a:pt x="22" y="8"/>
                    </a:cubicBezTo>
                    <a:cubicBezTo>
                      <a:pt x="21" y="9"/>
                      <a:pt x="20" y="10"/>
                      <a:pt x="19" y="10"/>
                    </a:cubicBezTo>
                    <a:cubicBezTo>
                      <a:pt x="19" y="9"/>
                      <a:pt x="18" y="9"/>
                      <a:pt x="17" y="9"/>
                    </a:cubicBezTo>
                    <a:lnTo>
                      <a:pt x="17" y="9"/>
                    </a:lnTo>
                    <a:lnTo>
                      <a:pt x="17" y="12"/>
                    </a:lnTo>
                    <a:lnTo>
                      <a:pt x="17" y="12"/>
                    </a:lnTo>
                    <a:cubicBezTo>
                      <a:pt x="17" y="12"/>
                      <a:pt x="18" y="12"/>
                      <a:pt x="18" y="13"/>
                    </a:cubicBezTo>
                    <a:cubicBezTo>
                      <a:pt x="17" y="13"/>
                      <a:pt x="16" y="13"/>
                      <a:pt x="15" y="13"/>
                    </a:cubicBezTo>
                    <a:cubicBezTo>
                      <a:pt x="16" y="14"/>
                      <a:pt x="16" y="15"/>
                      <a:pt x="17" y="16"/>
                    </a:cubicBezTo>
                    <a:cubicBezTo>
                      <a:pt x="16" y="16"/>
                      <a:pt x="15" y="15"/>
                      <a:pt x="14" y="15"/>
                    </a:cubicBezTo>
                    <a:lnTo>
                      <a:pt x="14" y="15"/>
                    </a:lnTo>
                    <a:lnTo>
                      <a:pt x="13" y="15"/>
                    </a:lnTo>
                    <a:lnTo>
                      <a:pt x="13" y="15"/>
                    </a:lnTo>
                    <a:cubicBezTo>
                      <a:pt x="13" y="16"/>
                      <a:pt x="13" y="17"/>
                      <a:pt x="13" y="18"/>
                    </a:cubicBezTo>
                    <a:cubicBezTo>
                      <a:pt x="12" y="18"/>
                      <a:pt x="11" y="18"/>
                      <a:pt x="11" y="18"/>
                    </a:cubicBezTo>
                    <a:cubicBezTo>
                      <a:pt x="10" y="18"/>
                      <a:pt x="10" y="20"/>
                      <a:pt x="9" y="21"/>
                    </a:cubicBezTo>
                    <a:cubicBezTo>
                      <a:pt x="8" y="21"/>
                      <a:pt x="7" y="20"/>
                      <a:pt x="6" y="20"/>
                    </a:cubicBezTo>
                    <a:cubicBezTo>
                      <a:pt x="4" y="20"/>
                      <a:pt x="0" y="21"/>
                      <a:pt x="0" y="23"/>
                    </a:cubicBezTo>
                    <a:cubicBezTo>
                      <a:pt x="0" y="24"/>
                      <a:pt x="4" y="26"/>
                      <a:pt x="5" y="26"/>
                    </a:cubicBezTo>
                    <a:cubicBezTo>
                      <a:pt x="4" y="26"/>
                      <a:pt x="2" y="26"/>
                      <a:pt x="2" y="26"/>
                    </a:cubicBezTo>
                    <a:cubicBezTo>
                      <a:pt x="2" y="26"/>
                      <a:pt x="0" y="26"/>
                      <a:pt x="0" y="27"/>
                    </a:cubicBezTo>
                    <a:cubicBezTo>
                      <a:pt x="0" y="29"/>
                      <a:pt x="2" y="28"/>
                      <a:pt x="3" y="29"/>
                    </a:cubicBezTo>
                    <a:cubicBezTo>
                      <a:pt x="4" y="30"/>
                      <a:pt x="4" y="31"/>
                      <a:pt x="4" y="32"/>
                    </a:cubicBezTo>
                    <a:cubicBezTo>
                      <a:pt x="5" y="33"/>
                      <a:pt x="8" y="34"/>
                      <a:pt x="9" y="34"/>
                    </a:cubicBezTo>
                    <a:cubicBezTo>
                      <a:pt x="11" y="34"/>
                      <a:pt x="10" y="31"/>
                      <a:pt x="10" y="30"/>
                    </a:cubicBezTo>
                    <a:cubicBezTo>
                      <a:pt x="12" y="30"/>
                      <a:pt x="12" y="31"/>
                      <a:pt x="13" y="31"/>
                    </a:cubicBezTo>
                    <a:cubicBezTo>
                      <a:pt x="13" y="29"/>
                      <a:pt x="12" y="28"/>
                      <a:pt x="12" y="27"/>
                    </a:cubicBezTo>
                    <a:cubicBezTo>
                      <a:pt x="13" y="28"/>
                      <a:pt x="14" y="29"/>
                      <a:pt x="15" y="29"/>
                    </a:cubicBezTo>
                    <a:cubicBezTo>
                      <a:pt x="16" y="29"/>
                      <a:pt x="16" y="28"/>
                      <a:pt x="16" y="27"/>
                    </a:cubicBezTo>
                    <a:cubicBezTo>
                      <a:pt x="16" y="26"/>
                      <a:pt x="15" y="26"/>
                      <a:pt x="16" y="25"/>
                    </a:cubicBezTo>
                    <a:cubicBezTo>
                      <a:pt x="17" y="25"/>
                      <a:pt x="17" y="26"/>
                      <a:pt x="18" y="26"/>
                    </a:cubicBezTo>
                    <a:cubicBezTo>
                      <a:pt x="19" y="26"/>
                      <a:pt x="21" y="22"/>
                      <a:pt x="22" y="21"/>
                    </a:cubicBezTo>
                    <a:cubicBezTo>
                      <a:pt x="22" y="22"/>
                      <a:pt x="23" y="23"/>
                      <a:pt x="24" y="23"/>
                    </a:cubicBezTo>
                    <a:cubicBezTo>
                      <a:pt x="25" y="23"/>
                      <a:pt x="25" y="21"/>
                      <a:pt x="25" y="21"/>
                    </a:cubicBezTo>
                    <a:cubicBezTo>
                      <a:pt x="26" y="21"/>
                      <a:pt x="29" y="21"/>
                      <a:pt x="30" y="20"/>
                    </a:cubicBezTo>
                    <a:cubicBezTo>
                      <a:pt x="31" y="20"/>
                      <a:pt x="31" y="18"/>
                      <a:pt x="32" y="18"/>
                    </a:cubicBezTo>
                    <a:cubicBezTo>
                      <a:pt x="37" y="16"/>
                      <a:pt x="39" y="16"/>
                      <a:pt x="45" y="14"/>
                    </a:cubicBezTo>
                    <a:lnTo>
                      <a:pt x="45" y="14"/>
                    </a:lnTo>
                    <a:lnTo>
                      <a:pt x="56" y="14"/>
                    </a:lnTo>
                    <a:lnTo>
                      <a:pt x="56" y="14"/>
                    </a:lnTo>
                    <a:cubicBezTo>
                      <a:pt x="61" y="13"/>
                      <a:pt x="67" y="12"/>
                      <a:pt x="67" y="5"/>
                    </a:cubicBezTo>
                    <a:cubicBezTo>
                      <a:pt x="67" y="1"/>
                      <a:pt x="60" y="0"/>
                      <a:pt x="60" y="1"/>
                    </a:cubicBezTo>
                    <a:lnTo>
                      <a:pt x="60" y="1"/>
                    </a:lnTo>
                    <a:lnTo>
                      <a:pt x="60" y="1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88" name="Freeform 174"/>
              <p:cNvSpPr>
                <a:spLocks/>
              </p:cNvSpPr>
              <p:nvPr>
                <p:custDataLst>
                  <p:tags r:id="rId159"/>
                </p:custDataLst>
              </p:nvPr>
            </p:nvSpPr>
            <p:spPr bwMode="auto">
              <a:xfrm>
                <a:off x="1390893" y="2874972"/>
                <a:ext cx="264601" cy="440463"/>
              </a:xfrm>
              <a:custGeom>
                <a:avLst/>
                <a:gdLst/>
                <a:ahLst/>
                <a:cxnLst>
                  <a:cxn ang="0">
                    <a:pos x="28" y="1"/>
                  </a:cxn>
                  <a:cxn ang="0">
                    <a:pos x="22" y="1"/>
                  </a:cxn>
                  <a:cxn ang="0">
                    <a:pos x="22" y="1"/>
                  </a:cxn>
                  <a:cxn ang="0">
                    <a:pos x="17" y="6"/>
                  </a:cxn>
                  <a:cxn ang="0">
                    <a:pos x="15" y="10"/>
                  </a:cxn>
                  <a:cxn ang="0">
                    <a:pos x="10" y="11"/>
                  </a:cxn>
                  <a:cxn ang="0">
                    <a:pos x="10" y="16"/>
                  </a:cxn>
                  <a:cxn ang="0">
                    <a:pos x="6" y="17"/>
                  </a:cxn>
                  <a:cxn ang="0">
                    <a:pos x="3" y="25"/>
                  </a:cxn>
                  <a:cxn ang="0">
                    <a:pos x="0" y="29"/>
                  </a:cxn>
                  <a:cxn ang="0">
                    <a:pos x="3" y="34"/>
                  </a:cxn>
                  <a:cxn ang="0">
                    <a:pos x="1" y="38"/>
                  </a:cxn>
                  <a:cxn ang="0">
                    <a:pos x="6" y="41"/>
                  </a:cxn>
                  <a:cxn ang="0">
                    <a:pos x="8" y="46"/>
                  </a:cxn>
                  <a:cxn ang="0">
                    <a:pos x="9" y="45"/>
                  </a:cxn>
                  <a:cxn ang="0">
                    <a:pos x="11" y="47"/>
                  </a:cxn>
                  <a:cxn ang="0">
                    <a:pos x="18" y="42"/>
                  </a:cxn>
                  <a:cxn ang="0">
                    <a:pos x="18" y="40"/>
                  </a:cxn>
                  <a:cxn ang="0">
                    <a:pos x="18" y="35"/>
                  </a:cxn>
                  <a:cxn ang="0">
                    <a:pos x="21" y="35"/>
                  </a:cxn>
                  <a:cxn ang="0">
                    <a:pos x="21" y="33"/>
                  </a:cxn>
                  <a:cxn ang="0">
                    <a:pos x="28" y="24"/>
                  </a:cxn>
                  <a:cxn ang="0">
                    <a:pos x="26" y="20"/>
                  </a:cxn>
                  <a:cxn ang="0">
                    <a:pos x="29" y="17"/>
                  </a:cxn>
                  <a:cxn ang="0">
                    <a:pos x="29" y="14"/>
                  </a:cxn>
                  <a:cxn ang="0">
                    <a:pos x="30" y="9"/>
                  </a:cxn>
                  <a:cxn ang="0">
                    <a:pos x="28" y="3"/>
                  </a:cxn>
                  <a:cxn ang="0">
                    <a:pos x="28" y="0"/>
                  </a:cxn>
                  <a:cxn ang="0">
                    <a:pos x="28" y="0"/>
                  </a:cxn>
                  <a:cxn ang="0">
                    <a:pos x="28" y="1"/>
                  </a:cxn>
                  <a:cxn ang="0">
                    <a:pos x="28" y="1"/>
                  </a:cxn>
                </a:cxnLst>
                <a:rect l="0" t="0" r="r" b="b"/>
                <a:pathLst>
                  <a:path w="30" h="47">
                    <a:moveTo>
                      <a:pt x="28" y="1"/>
                    </a:moveTo>
                    <a:lnTo>
                      <a:pt x="22" y="1"/>
                    </a:lnTo>
                    <a:lnTo>
                      <a:pt x="22" y="1"/>
                    </a:lnTo>
                    <a:cubicBezTo>
                      <a:pt x="21" y="4"/>
                      <a:pt x="18" y="4"/>
                      <a:pt x="17" y="6"/>
                    </a:cubicBezTo>
                    <a:cubicBezTo>
                      <a:pt x="16" y="7"/>
                      <a:pt x="16" y="9"/>
                      <a:pt x="15" y="10"/>
                    </a:cubicBezTo>
                    <a:cubicBezTo>
                      <a:pt x="14" y="11"/>
                      <a:pt x="11" y="10"/>
                      <a:pt x="10" y="11"/>
                    </a:cubicBezTo>
                    <a:cubicBezTo>
                      <a:pt x="8" y="12"/>
                      <a:pt x="10" y="14"/>
                      <a:pt x="10" y="16"/>
                    </a:cubicBezTo>
                    <a:cubicBezTo>
                      <a:pt x="10" y="16"/>
                      <a:pt x="6" y="17"/>
                      <a:pt x="6" y="17"/>
                    </a:cubicBezTo>
                    <a:cubicBezTo>
                      <a:pt x="4" y="19"/>
                      <a:pt x="4" y="23"/>
                      <a:pt x="3" y="25"/>
                    </a:cubicBezTo>
                    <a:cubicBezTo>
                      <a:pt x="2" y="27"/>
                      <a:pt x="0" y="27"/>
                      <a:pt x="0" y="29"/>
                    </a:cubicBezTo>
                    <a:cubicBezTo>
                      <a:pt x="0" y="32"/>
                      <a:pt x="3" y="32"/>
                      <a:pt x="3" y="34"/>
                    </a:cubicBezTo>
                    <a:cubicBezTo>
                      <a:pt x="3" y="36"/>
                      <a:pt x="1" y="36"/>
                      <a:pt x="1" y="38"/>
                    </a:cubicBezTo>
                    <a:cubicBezTo>
                      <a:pt x="1" y="39"/>
                      <a:pt x="6" y="40"/>
                      <a:pt x="6" y="41"/>
                    </a:cubicBezTo>
                    <a:cubicBezTo>
                      <a:pt x="6" y="43"/>
                      <a:pt x="6" y="46"/>
                      <a:pt x="8" y="46"/>
                    </a:cubicBezTo>
                    <a:cubicBezTo>
                      <a:pt x="9" y="46"/>
                      <a:pt x="9" y="45"/>
                      <a:pt x="9" y="45"/>
                    </a:cubicBezTo>
                    <a:cubicBezTo>
                      <a:pt x="10" y="45"/>
                      <a:pt x="11" y="47"/>
                      <a:pt x="11" y="47"/>
                    </a:cubicBezTo>
                    <a:cubicBezTo>
                      <a:pt x="13" y="47"/>
                      <a:pt x="18" y="43"/>
                      <a:pt x="18" y="42"/>
                    </a:cubicBezTo>
                    <a:cubicBezTo>
                      <a:pt x="18" y="41"/>
                      <a:pt x="18" y="40"/>
                      <a:pt x="18" y="40"/>
                    </a:cubicBezTo>
                    <a:cubicBezTo>
                      <a:pt x="18" y="39"/>
                      <a:pt x="18" y="37"/>
                      <a:pt x="18" y="35"/>
                    </a:cubicBezTo>
                    <a:cubicBezTo>
                      <a:pt x="19" y="35"/>
                      <a:pt x="20" y="35"/>
                      <a:pt x="21" y="35"/>
                    </a:cubicBezTo>
                    <a:cubicBezTo>
                      <a:pt x="21" y="34"/>
                      <a:pt x="21" y="33"/>
                      <a:pt x="21" y="33"/>
                    </a:cubicBezTo>
                    <a:cubicBezTo>
                      <a:pt x="21" y="30"/>
                      <a:pt x="28" y="27"/>
                      <a:pt x="28" y="24"/>
                    </a:cubicBezTo>
                    <a:cubicBezTo>
                      <a:pt x="28" y="22"/>
                      <a:pt x="26" y="22"/>
                      <a:pt x="26" y="20"/>
                    </a:cubicBezTo>
                    <a:cubicBezTo>
                      <a:pt x="26" y="17"/>
                      <a:pt x="27" y="17"/>
                      <a:pt x="29" y="17"/>
                    </a:cubicBezTo>
                    <a:cubicBezTo>
                      <a:pt x="29" y="16"/>
                      <a:pt x="29" y="15"/>
                      <a:pt x="29" y="14"/>
                    </a:cubicBezTo>
                    <a:cubicBezTo>
                      <a:pt x="29" y="12"/>
                      <a:pt x="30" y="11"/>
                      <a:pt x="30" y="9"/>
                    </a:cubicBezTo>
                    <a:cubicBezTo>
                      <a:pt x="30" y="6"/>
                      <a:pt x="28" y="6"/>
                      <a:pt x="28" y="3"/>
                    </a:cubicBezTo>
                    <a:cubicBezTo>
                      <a:pt x="28" y="1"/>
                      <a:pt x="28" y="1"/>
                      <a:pt x="28" y="0"/>
                    </a:cubicBezTo>
                    <a:lnTo>
                      <a:pt x="28" y="0"/>
                    </a:lnTo>
                    <a:lnTo>
                      <a:pt x="28" y="1"/>
                    </a:lnTo>
                    <a:lnTo>
                      <a:pt x="28" y="1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89" name="Freeform 175"/>
              <p:cNvSpPr>
                <a:spLocks/>
              </p:cNvSpPr>
              <p:nvPr>
                <p:custDataLst>
                  <p:tags r:id="rId160"/>
                </p:custDataLst>
              </p:nvPr>
            </p:nvSpPr>
            <p:spPr bwMode="auto">
              <a:xfrm>
                <a:off x="1574823" y="3016952"/>
                <a:ext cx="371086" cy="298482"/>
              </a:xfrm>
              <a:custGeom>
                <a:avLst/>
                <a:gdLst/>
                <a:ahLst/>
                <a:cxnLst>
                  <a:cxn ang="0">
                    <a:pos x="40" y="32"/>
                  </a:cxn>
                  <a:cxn ang="0">
                    <a:pos x="40" y="26"/>
                  </a:cxn>
                  <a:cxn ang="0">
                    <a:pos x="37" y="24"/>
                  </a:cxn>
                  <a:cxn ang="0">
                    <a:pos x="38" y="19"/>
                  </a:cxn>
                  <a:cxn ang="0">
                    <a:pos x="35" y="14"/>
                  </a:cxn>
                  <a:cxn ang="0">
                    <a:pos x="32" y="9"/>
                  </a:cxn>
                  <a:cxn ang="0">
                    <a:pos x="31" y="9"/>
                  </a:cxn>
                  <a:cxn ang="0">
                    <a:pos x="26" y="3"/>
                  </a:cxn>
                  <a:cxn ang="0">
                    <a:pos x="23" y="3"/>
                  </a:cxn>
                  <a:cxn ang="0">
                    <a:pos x="20" y="2"/>
                  </a:cxn>
                  <a:cxn ang="0">
                    <a:pos x="14" y="2"/>
                  </a:cxn>
                  <a:cxn ang="0">
                    <a:pos x="13" y="0"/>
                  </a:cxn>
                  <a:cxn ang="0">
                    <a:pos x="10" y="2"/>
                  </a:cxn>
                  <a:cxn ang="0">
                    <a:pos x="8" y="2"/>
                  </a:cxn>
                  <a:cxn ang="0">
                    <a:pos x="5" y="5"/>
                  </a:cxn>
                  <a:cxn ang="0">
                    <a:pos x="7" y="9"/>
                  </a:cxn>
                  <a:cxn ang="0">
                    <a:pos x="0" y="18"/>
                  </a:cxn>
                  <a:cxn ang="0">
                    <a:pos x="0" y="20"/>
                  </a:cxn>
                  <a:cxn ang="0">
                    <a:pos x="3" y="23"/>
                  </a:cxn>
                  <a:cxn ang="0">
                    <a:pos x="13" y="25"/>
                  </a:cxn>
                  <a:cxn ang="0">
                    <a:pos x="16" y="27"/>
                  </a:cxn>
                  <a:cxn ang="0">
                    <a:pos x="24" y="24"/>
                  </a:cxn>
                  <a:cxn ang="0">
                    <a:pos x="29" y="28"/>
                  </a:cxn>
                  <a:cxn ang="0">
                    <a:pos x="31" y="27"/>
                  </a:cxn>
                  <a:cxn ang="0">
                    <a:pos x="33" y="30"/>
                  </a:cxn>
                  <a:cxn ang="0">
                    <a:pos x="34" y="28"/>
                  </a:cxn>
                  <a:cxn ang="0">
                    <a:pos x="40" y="31"/>
                  </a:cxn>
                  <a:cxn ang="0">
                    <a:pos x="40" y="31"/>
                  </a:cxn>
                  <a:cxn ang="0">
                    <a:pos x="40" y="32"/>
                  </a:cxn>
                  <a:cxn ang="0">
                    <a:pos x="40" y="32"/>
                  </a:cxn>
                </a:cxnLst>
                <a:rect l="0" t="0" r="r" b="b"/>
                <a:pathLst>
                  <a:path w="42" h="32">
                    <a:moveTo>
                      <a:pt x="40" y="32"/>
                    </a:moveTo>
                    <a:cubicBezTo>
                      <a:pt x="40" y="30"/>
                      <a:pt x="42" y="27"/>
                      <a:pt x="40" y="26"/>
                    </a:cubicBezTo>
                    <a:cubicBezTo>
                      <a:pt x="40" y="25"/>
                      <a:pt x="37" y="25"/>
                      <a:pt x="37" y="24"/>
                    </a:cubicBezTo>
                    <a:cubicBezTo>
                      <a:pt x="37" y="22"/>
                      <a:pt x="38" y="21"/>
                      <a:pt x="38" y="19"/>
                    </a:cubicBezTo>
                    <a:cubicBezTo>
                      <a:pt x="37" y="18"/>
                      <a:pt x="36" y="16"/>
                      <a:pt x="35" y="14"/>
                    </a:cubicBezTo>
                    <a:cubicBezTo>
                      <a:pt x="34" y="12"/>
                      <a:pt x="34" y="9"/>
                      <a:pt x="32" y="9"/>
                    </a:cubicBezTo>
                    <a:cubicBezTo>
                      <a:pt x="31" y="8"/>
                      <a:pt x="32" y="9"/>
                      <a:pt x="31" y="9"/>
                    </a:cubicBezTo>
                    <a:cubicBezTo>
                      <a:pt x="27" y="9"/>
                      <a:pt x="30" y="3"/>
                      <a:pt x="26" y="3"/>
                    </a:cubicBezTo>
                    <a:cubicBezTo>
                      <a:pt x="25" y="3"/>
                      <a:pt x="24" y="3"/>
                      <a:pt x="23" y="3"/>
                    </a:cubicBezTo>
                    <a:cubicBezTo>
                      <a:pt x="22" y="3"/>
                      <a:pt x="21" y="2"/>
                      <a:pt x="20" y="2"/>
                    </a:cubicBezTo>
                    <a:cubicBezTo>
                      <a:pt x="18" y="2"/>
                      <a:pt x="16" y="2"/>
                      <a:pt x="14" y="2"/>
                    </a:cubicBezTo>
                    <a:cubicBezTo>
                      <a:pt x="14" y="2"/>
                      <a:pt x="14" y="0"/>
                      <a:pt x="13" y="0"/>
                    </a:cubicBezTo>
                    <a:cubicBezTo>
                      <a:pt x="11" y="0"/>
                      <a:pt x="11" y="2"/>
                      <a:pt x="10" y="2"/>
                    </a:cubicBezTo>
                    <a:cubicBezTo>
                      <a:pt x="9" y="2"/>
                      <a:pt x="9" y="2"/>
                      <a:pt x="8" y="2"/>
                    </a:cubicBezTo>
                    <a:cubicBezTo>
                      <a:pt x="6" y="2"/>
                      <a:pt x="5" y="2"/>
                      <a:pt x="5" y="5"/>
                    </a:cubicBezTo>
                    <a:cubicBezTo>
                      <a:pt x="5" y="7"/>
                      <a:pt x="7" y="7"/>
                      <a:pt x="7" y="9"/>
                    </a:cubicBezTo>
                    <a:cubicBezTo>
                      <a:pt x="7" y="12"/>
                      <a:pt x="0" y="15"/>
                      <a:pt x="0" y="18"/>
                    </a:cubicBezTo>
                    <a:cubicBezTo>
                      <a:pt x="0" y="18"/>
                      <a:pt x="0" y="19"/>
                      <a:pt x="0" y="20"/>
                    </a:cubicBezTo>
                    <a:cubicBezTo>
                      <a:pt x="1" y="20"/>
                      <a:pt x="1" y="22"/>
                      <a:pt x="3" y="23"/>
                    </a:cubicBezTo>
                    <a:cubicBezTo>
                      <a:pt x="8" y="24"/>
                      <a:pt x="9" y="23"/>
                      <a:pt x="13" y="25"/>
                    </a:cubicBezTo>
                    <a:cubicBezTo>
                      <a:pt x="14" y="25"/>
                      <a:pt x="15" y="27"/>
                      <a:pt x="16" y="27"/>
                    </a:cubicBezTo>
                    <a:cubicBezTo>
                      <a:pt x="19" y="27"/>
                      <a:pt x="22" y="24"/>
                      <a:pt x="24" y="24"/>
                    </a:cubicBezTo>
                    <a:cubicBezTo>
                      <a:pt x="28" y="24"/>
                      <a:pt x="27" y="28"/>
                      <a:pt x="29" y="28"/>
                    </a:cubicBezTo>
                    <a:cubicBezTo>
                      <a:pt x="29" y="28"/>
                      <a:pt x="31" y="27"/>
                      <a:pt x="31" y="27"/>
                    </a:cubicBezTo>
                    <a:cubicBezTo>
                      <a:pt x="31" y="28"/>
                      <a:pt x="32" y="30"/>
                      <a:pt x="33" y="30"/>
                    </a:cubicBezTo>
                    <a:cubicBezTo>
                      <a:pt x="33" y="30"/>
                      <a:pt x="34" y="28"/>
                      <a:pt x="34" y="28"/>
                    </a:cubicBezTo>
                    <a:cubicBezTo>
                      <a:pt x="36" y="28"/>
                      <a:pt x="37" y="31"/>
                      <a:pt x="40" y="31"/>
                    </a:cubicBezTo>
                    <a:lnTo>
                      <a:pt x="40" y="31"/>
                    </a:lnTo>
                    <a:lnTo>
                      <a:pt x="40" y="32"/>
                    </a:lnTo>
                    <a:lnTo>
                      <a:pt x="40" y="32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90" name="Freeform 176"/>
              <p:cNvSpPr>
                <a:spLocks/>
              </p:cNvSpPr>
              <p:nvPr>
                <p:custDataLst>
                  <p:tags r:id="rId161"/>
                </p:custDataLst>
              </p:nvPr>
            </p:nvSpPr>
            <p:spPr bwMode="auto">
              <a:xfrm>
                <a:off x="6621597" y="4062448"/>
                <a:ext cx="1129393" cy="824457"/>
              </a:xfrm>
              <a:custGeom>
                <a:avLst/>
                <a:gdLst/>
                <a:ahLst/>
                <a:cxnLst>
                  <a:cxn ang="0">
                    <a:pos x="118" y="63"/>
                  </a:cxn>
                  <a:cxn ang="0">
                    <a:pos x="114" y="60"/>
                  </a:cxn>
                  <a:cxn ang="0">
                    <a:pos x="112" y="49"/>
                  </a:cxn>
                  <a:cxn ang="0">
                    <a:pos x="114" y="40"/>
                  </a:cxn>
                  <a:cxn ang="0">
                    <a:pos x="118" y="33"/>
                  </a:cxn>
                  <a:cxn ang="0">
                    <a:pos x="115" y="27"/>
                  </a:cxn>
                  <a:cxn ang="0">
                    <a:pos x="120" y="27"/>
                  </a:cxn>
                  <a:cxn ang="0">
                    <a:pos x="124" y="24"/>
                  </a:cxn>
                  <a:cxn ang="0">
                    <a:pos x="113" y="16"/>
                  </a:cxn>
                  <a:cxn ang="0">
                    <a:pos x="106" y="24"/>
                  </a:cxn>
                  <a:cxn ang="0">
                    <a:pos x="100" y="29"/>
                  </a:cxn>
                  <a:cxn ang="0">
                    <a:pos x="89" y="27"/>
                  </a:cxn>
                  <a:cxn ang="0">
                    <a:pos x="88" y="19"/>
                  </a:cxn>
                  <a:cxn ang="0">
                    <a:pos x="89" y="13"/>
                  </a:cxn>
                  <a:cxn ang="0">
                    <a:pos x="88" y="0"/>
                  </a:cxn>
                  <a:cxn ang="0">
                    <a:pos x="79" y="5"/>
                  </a:cxn>
                  <a:cxn ang="0">
                    <a:pos x="77" y="5"/>
                  </a:cxn>
                  <a:cxn ang="0">
                    <a:pos x="57" y="18"/>
                  </a:cxn>
                  <a:cxn ang="0">
                    <a:pos x="37" y="27"/>
                  </a:cxn>
                  <a:cxn ang="0">
                    <a:pos x="22" y="25"/>
                  </a:cxn>
                  <a:cxn ang="0">
                    <a:pos x="3" y="29"/>
                  </a:cxn>
                  <a:cxn ang="0">
                    <a:pos x="2" y="33"/>
                  </a:cxn>
                  <a:cxn ang="0">
                    <a:pos x="8" y="37"/>
                  </a:cxn>
                  <a:cxn ang="0">
                    <a:pos x="16" y="39"/>
                  </a:cxn>
                  <a:cxn ang="0">
                    <a:pos x="23" y="42"/>
                  </a:cxn>
                  <a:cxn ang="0">
                    <a:pos x="27" y="50"/>
                  </a:cxn>
                  <a:cxn ang="0">
                    <a:pos x="28" y="56"/>
                  </a:cxn>
                  <a:cxn ang="0">
                    <a:pos x="33" y="63"/>
                  </a:cxn>
                  <a:cxn ang="0">
                    <a:pos x="59" y="55"/>
                  </a:cxn>
                  <a:cxn ang="0">
                    <a:pos x="112" y="81"/>
                  </a:cxn>
                  <a:cxn ang="0">
                    <a:pos x="123" y="81"/>
                  </a:cxn>
                  <a:cxn ang="0">
                    <a:pos x="128" y="72"/>
                  </a:cxn>
                </a:cxnLst>
                <a:rect l="0" t="0" r="r" b="b"/>
                <a:pathLst>
                  <a:path w="128" h="88">
                    <a:moveTo>
                      <a:pt x="128" y="72"/>
                    </a:moveTo>
                    <a:cubicBezTo>
                      <a:pt x="123" y="72"/>
                      <a:pt x="123" y="63"/>
                      <a:pt x="118" y="63"/>
                    </a:cubicBezTo>
                    <a:cubicBezTo>
                      <a:pt x="117" y="63"/>
                      <a:pt x="117" y="63"/>
                      <a:pt x="116" y="63"/>
                    </a:cubicBezTo>
                    <a:cubicBezTo>
                      <a:pt x="115" y="63"/>
                      <a:pt x="115" y="61"/>
                      <a:pt x="114" y="60"/>
                    </a:cubicBezTo>
                    <a:cubicBezTo>
                      <a:pt x="111" y="61"/>
                      <a:pt x="110" y="58"/>
                      <a:pt x="110" y="55"/>
                    </a:cubicBezTo>
                    <a:cubicBezTo>
                      <a:pt x="110" y="52"/>
                      <a:pt x="111" y="51"/>
                      <a:pt x="112" y="49"/>
                    </a:cubicBezTo>
                    <a:cubicBezTo>
                      <a:pt x="111" y="49"/>
                      <a:pt x="110" y="48"/>
                      <a:pt x="110" y="47"/>
                    </a:cubicBezTo>
                    <a:cubicBezTo>
                      <a:pt x="110" y="45"/>
                      <a:pt x="114" y="43"/>
                      <a:pt x="114" y="40"/>
                    </a:cubicBezTo>
                    <a:cubicBezTo>
                      <a:pt x="114" y="40"/>
                      <a:pt x="114" y="39"/>
                      <a:pt x="114" y="38"/>
                    </a:cubicBezTo>
                    <a:cubicBezTo>
                      <a:pt x="114" y="35"/>
                      <a:pt x="118" y="35"/>
                      <a:pt x="118" y="33"/>
                    </a:cubicBezTo>
                    <a:cubicBezTo>
                      <a:pt x="118" y="30"/>
                      <a:pt x="114" y="31"/>
                      <a:pt x="114" y="28"/>
                    </a:cubicBezTo>
                    <a:cubicBezTo>
                      <a:pt x="114" y="28"/>
                      <a:pt x="114" y="27"/>
                      <a:pt x="115" y="27"/>
                    </a:cubicBezTo>
                    <a:lnTo>
                      <a:pt x="115" y="27"/>
                    </a:lnTo>
                    <a:lnTo>
                      <a:pt x="120" y="27"/>
                    </a:lnTo>
                    <a:lnTo>
                      <a:pt x="120" y="27"/>
                    </a:lnTo>
                    <a:cubicBezTo>
                      <a:pt x="122" y="26"/>
                      <a:pt x="124" y="25"/>
                      <a:pt x="124" y="24"/>
                    </a:cubicBezTo>
                    <a:cubicBezTo>
                      <a:pt x="124" y="21"/>
                      <a:pt x="119" y="12"/>
                      <a:pt x="117" y="12"/>
                    </a:cubicBezTo>
                    <a:cubicBezTo>
                      <a:pt x="115" y="12"/>
                      <a:pt x="114" y="15"/>
                      <a:pt x="113" y="16"/>
                    </a:cubicBezTo>
                    <a:cubicBezTo>
                      <a:pt x="112" y="17"/>
                      <a:pt x="110" y="17"/>
                      <a:pt x="109" y="18"/>
                    </a:cubicBezTo>
                    <a:cubicBezTo>
                      <a:pt x="108" y="20"/>
                      <a:pt x="108" y="23"/>
                      <a:pt x="106" y="24"/>
                    </a:cubicBezTo>
                    <a:cubicBezTo>
                      <a:pt x="105" y="25"/>
                      <a:pt x="104" y="25"/>
                      <a:pt x="103" y="27"/>
                    </a:cubicBezTo>
                    <a:cubicBezTo>
                      <a:pt x="102" y="27"/>
                      <a:pt x="102" y="29"/>
                      <a:pt x="100" y="29"/>
                    </a:cubicBezTo>
                    <a:cubicBezTo>
                      <a:pt x="96" y="29"/>
                      <a:pt x="97" y="25"/>
                      <a:pt x="93" y="25"/>
                    </a:cubicBezTo>
                    <a:cubicBezTo>
                      <a:pt x="92" y="25"/>
                      <a:pt x="92" y="27"/>
                      <a:pt x="89" y="27"/>
                    </a:cubicBezTo>
                    <a:cubicBezTo>
                      <a:pt x="88" y="27"/>
                      <a:pt x="86" y="25"/>
                      <a:pt x="86" y="24"/>
                    </a:cubicBezTo>
                    <a:cubicBezTo>
                      <a:pt x="86" y="22"/>
                      <a:pt x="88" y="21"/>
                      <a:pt x="88" y="19"/>
                    </a:cubicBezTo>
                    <a:cubicBezTo>
                      <a:pt x="88" y="18"/>
                      <a:pt x="87" y="17"/>
                      <a:pt x="87" y="16"/>
                    </a:cubicBezTo>
                    <a:cubicBezTo>
                      <a:pt x="87" y="15"/>
                      <a:pt x="89" y="14"/>
                      <a:pt x="89" y="13"/>
                    </a:cubicBezTo>
                    <a:cubicBezTo>
                      <a:pt x="90" y="10"/>
                      <a:pt x="91" y="7"/>
                      <a:pt x="91" y="3"/>
                    </a:cubicBezTo>
                    <a:cubicBezTo>
                      <a:pt x="91" y="1"/>
                      <a:pt x="90" y="0"/>
                      <a:pt x="88" y="0"/>
                    </a:cubicBezTo>
                    <a:cubicBezTo>
                      <a:pt x="83" y="0"/>
                      <a:pt x="82" y="3"/>
                      <a:pt x="79" y="5"/>
                    </a:cubicBezTo>
                    <a:lnTo>
                      <a:pt x="79" y="5"/>
                    </a:lnTo>
                    <a:lnTo>
                      <a:pt x="77" y="5"/>
                    </a:lnTo>
                    <a:lnTo>
                      <a:pt x="77" y="5"/>
                    </a:lnTo>
                    <a:cubicBezTo>
                      <a:pt x="71" y="8"/>
                      <a:pt x="70" y="12"/>
                      <a:pt x="65" y="16"/>
                    </a:cubicBezTo>
                    <a:cubicBezTo>
                      <a:pt x="63" y="17"/>
                      <a:pt x="59" y="17"/>
                      <a:pt x="57" y="18"/>
                    </a:cubicBezTo>
                    <a:cubicBezTo>
                      <a:pt x="55" y="21"/>
                      <a:pt x="53" y="24"/>
                      <a:pt x="49" y="24"/>
                    </a:cubicBezTo>
                    <a:cubicBezTo>
                      <a:pt x="43" y="24"/>
                      <a:pt x="41" y="27"/>
                      <a:pt x="37" y="27"/>
                    </a:cubicBezTo>
                    <a:cubicBezTo>
                      <a:pt x="33" y="27"/>
                      <a:pt x="32" y="23"/>
                      <a:pt x="29" y="23"/>
                    </a:cubicBezTo>
                    <a:cubicBezTo>
                      <a:pt x="26" y="23"/>
                      <a:pt x="24" y="25"/>
                      <a:pt x="22" y="25"/>
                    </a:cubicBezTo>
                    <a:cubicBezTo>
                      <a:pt x="16" y="25"/>
                      <a:pt x="16" y="25"/>
                      <a:pt x="9" y="25"/>
                    </a:cubicBezTo>
                    <a:cubicBezTo>
                      <a:pt x="6" y="25"/>
                      <a:pt x="4" y="27"/>
                      <a:pt x="3" y="29"/>
                    </a:cubicBezTo>
                    <a:cubicBezTo>
                      <a:pt x="2" y="29"/>
                      <a:pt x="2" y="29"/>
                      <a:pt x="2" y="29"/>
                    </a:cubicBezTo>
                    <a:cubicBezTo>
                      <a:pt x="2" y="29"/>
                      <a:pt x="0" y="32"/>
                      <a:pt x="2" y="33"/>
                    </a:cubicBezTo>
                    <a:cubicBezTo>
                      <a:pt x="5" y="35"/>
                      <a:pt x="4" y="34"/>
                      <a:pt x="6" y="35"/>
                    </a:cubicBezTo>
                    <a:cubicBezTo>
                      <a:pt x="8" y="36"/>
                      <a:pt x="9" y="35"/>
                      <a:pt x="8" y="37"/>
                    </a:cubicBezTo>
                    <a:cubicBezTo>
                      <a:pt x="6" y="39"/>
                      <a:pt x="8" y="42"/>
                      <a:pt x="11" y="39"/>
                    </a:cubicBezTo>
                    <a:cubicBezTo>
                      <a:pt x="14" y="36"/>
                      <a:pt x="15" y="36"/>
                      <a:pt x="16" y="39"/>
                    </a:cubicBezTo>
                    <a:cubicBezTo>
                      <a:pt x="18" y="41"/>
                      <a:pt x="18" y="42"/>
                      <a:pt x="20" y="40"/>
                    </a:cubicBezTo>
                    <a:cubicBezTo>
                      <a:pt x="21" y="39"/>
                      <a:pt x="22" y="40"/>
                      <a:pt x="23" y="42"/>
                    </a:cubicBezTo>
                    <a:cubicBezTo>
                      <a:pt x="25" y="45"/>
                      <a:pt x="25" y="46"/>
                      <a:pt x="25" y="48"/>
                    </a:cubicBezTo>
                    <a:cubicBezTo>
                      <a:pt x="24" y="49"/>
                      <a:pt x="25" y="49"/>
                      <a:pt x="27" y="50"/>
                    </a:cubicBezTo>
                    <a:cubicBezTo>
                      <a:pt x="29" y="51"/>
                      <a:pt x="30" y="52"/>
                      <a:pt x="28" y="53"/>
                    </a:cubicBezTo>
                    <a:cubicBezTo>
                      <a:pt x="26" y="53"/>
                      <a:pt x="26" y="54"/>
                      <a:pt x="28" y="56"/>
                    </a:cubicBezTo>
                    <a:cubicBezTo>
                      <a:pt x="29" y="58"/>
                      <a:pt x="29" y="59"/>
                      <a:pt x="31" y="59"/>
                    </a:cubicBezTo>
                    <a:cubicBezTo>
                      <a:pt x="33" y="60"/>
                      <a:pt x="33" y="63"/>
                      <a:pt x="33" y="63"/>
                    </a:cubicBezTo>
                    <a:cubicBezTo>
                      <a:pt x="38" y="59"/>
                      <a:pt x="42" y="58"/>
                      <a:pt x="44" y="58"/>
                    </a:cubicBezTo>
                    <a:cubicBezTo>
                      <a:pt x="57" y="57"/>
                      <a:pt x="57" y="54"/>
                      <a:pt x="59" y="55"/>
                    </a:cubicBezTo>
                    <a:cubicBezTo>
                      <a:pt x="73" y="56"/>
                      <a:pt x="90" y="82"/>
                      <a:pt x="98" y="85"/>
                    </a:cubicBezTo>
                    <a:cubicBezTo>
                      <a:pt x="103" y="88"/>
                      <a:pt x="107" y="81"/>
                      <a:pt x="112" y="81"/>
                    </a:cubicBezTo>
                    <a:cubicBezTo>
                      <a:pt x="118" y="81"/>
                      <a:pt x="121" y="81"/>
                      <a:pt x="123" y="81"/>
                    </a:cubicBezTo>
                    <a:lnTo>
                      <a:pt x="123" y="81"/>
                    </a:lnTo>
                    <a:lnTo>
                      <a:pt x="128" y="72"/>
                    </a:lnTo>
                    <a:lnTo>
                      <a:pt x="128" y="72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91" name="Freeform 177"/>
              <p:cNvSpPr>
                <a:spLocks/>
              </p:cNvSpPr>
              <p:nvPr>
                <p:custDataLst>
                  <p:tags r:id="rId162"/>
                </p:custDataLst>
              </p:nvPr>
            </p:nvSpPr>
            <p:spPr bwMode="auto">
              <a:xfrm>
                <a:off x="3041421" y="4436761"/>
                <a:ext cx="432396" cy="319457"/>
              </a:xfrm>
              <a:custGeom>
                <a:avLst/>
                <a:gdLst/>
                <a:ahLst/>
                <a:cxnLst>
                  <a:cxn ang="0">
                    <a:pos x="49" y="30"/>
                  </a:cxn>
                  <a:cxn ang="0">
                    <a:pos x="44" y="31"/>
                  </a:cxn>
                  <a:cxn ang="0">
                    <a:pos x="42" y="33"/>
                  </a:cxn>
                  <a:cxn ang="0">
                    <a:pos x="30" y="33"/>
                  </a:cxn>
                  <a:cxn ang="0">
                    <a:pos x="28" y="33"/>
                  </a:cxn>
                  <a:cxn ang="0">
                    <a:pos x="24" y="31"/>
                  </a:cxn>
                  <a:cxn ang="0">
                    <a:pos x="20" y="33"/>
                  </a:cxn>
                  <a:cxn ang="0">
                    <a:pos x="19" y="32"/>
                  </a:cxn>
                  <a:cxn ang="0">
                    <a:pos x="19" y="32"/>
                  </a:cxn>
                  <a:cxn ang="0">
                    <a:pos x="17" y="32"/>
                  </a:cxn>
                  <a:cxn ang="0">
                    <a:pos x="17" y="32"/>
                  </a:cxn>
                  <a:cxn ang="0">
                    <a:pos x="6" y="31"/>
                  </a:cxn>
                  <a:cxn ang="0">
                    <a:pos x="6" y="31"/>
                  </a:cxn>
                  <a:cxn ang="0">
                    <a:pos x="6" y="29"/>
                  </a:cxn>
                  <a:cxn ang="0">
                    <a:pos x="6" y="29"/>
                  </a:cxn>
                  <a:cxn ang="0">
                    <a:pos x="7" y="25"/>
                  </a:cxn>
                  <a:cxn ang="0">
                    <a:pos x="7" y="23"/>
                  </a:cxn>
                  <a:cxn ang="0">
                    <a:pos x="3" y="21"/>
                  </a:cxn>
                  <a:cxn ang="0">
                    <a:pos x="0" y="21"/>
                  </a:cxn>
                  <a:cxn ang="0">
                    <a:pos x="8" y="8"/>
                  </a:cxn>
                  <a:cxn ang="0">
                    <a:pos x="7" y="2"/>
                  </a:cxn>
                  <a:cxn ang="0">
                    <a:pos x="8" y="2"/>
                  </a:cxn>
                  <a:cxn ang="0">
                    <a:pos x="12" y="0"/>
                  </a:cxn>
                  <a:cxn ang="0">
                    <a:pos x="23" y="5"/>
                  </a:cxn>
                  <a:cxn ang="0">
                    <a:pos x="27" y="3"/>
                  </a:cxn>
                  <a:cxn ang="0">
                    <a:pos x="30" y="4"/>
                  </a:cxn>
                  <a:cxn ang="0">
                    <a:pos x="30" y="8"/>
                  </a:cxn>
                  <a:cxn ang="0">
                    <a:pos x="32" y="12"/>
                  </a:cxn>
                  <a:cxn ang="0">
                    <a:pos x="33" y="15"/>
                  </a:cxn>
                  <a:cxn ang="0">
                    <a:pos x="39" y="17"/>
                  </a:cxn>
                  <a:cxn ang="0">
                    <a:pos x="43" y="22"/>
                  </a:cxn>
                  <a:cxn ang="0">
                    <a:pos x="47" y="25"/>
                  </a:cxn>
                  <a:cxn ang="0">
                    <a:pos x="49" y="30"/>
                  </a:cxn>
                  <a:cxn ang="0">
                    <a:pos x="49" y="30"/>
                  </a:cxn>
                  <a:cxn ang="0">
                    <a:pos x="49" y="30"/>
                  </a:cxn>
                  <a:cxn ang="0">
                    <a:pos x="49" y="30"/>
                  </a:cxn>
                </a:cxnLst>
                <a:rect l="0" t="0" r="r" b="b"/>
                <a:pathLst>
                  <a:path w="49" h="34">
                    <a:moveTo>
                      <a:pt x="49" y="30"/>
                    </a:moveTo>
                    <a:cubicBezTo>
                      <a:pt x="47" y="31"/>
                      <a:pt x="46" y="32"/>
                      <a:pt x="44" y="31"/>
                    </a:cubicBezTo>
                    <a:cubicBezTo>
                      <a:pt x="44" y="32"/>
                      <a:pt x="43" y="33"/>
                      <a:pt x="42" y="33"/>
                    </a:cubicBezTo>
                    <a:cubicBezTo>
                      <a:pt x="42" y="33"/>
                      <a:pt x="31" y="33"/>
                      <a:pt x="30" y="33"/>
                    </a:cubicBezTo>
                    <a:cubicBezTo>
                      <a:pt x="29" y="33"/>
                      <a:pt x="28" y="33"/>
                      <a:pt x="28" y="33"/>
                    </a:cubicBezTo>
                    <a:cubicBezTo>
                      <a:pt x="27" y="33"/>
                      <a:pt x="26" y="31"/>
                      <a:pt x="24" y="31"/>
                    </a:cubicBezTo>
                    <a:cubicBezTo>
                      <a:pt x="23" y="31"/>
                      <a:pt x="22" y="33"/>
                      <a:pt x="20" y="33"/>
                    </a:cubicBezTo>
                    <a:cubicBezTo>
                      <a:pt x="20" y="33"/>
                      <a:pt x="19" y="33"/>
                      <a:pt x="19" y="32"/>
                    </a:cubicBezTo>
                    <a:lnTo>
                      <a:pt x="19" y="32"/>
                    </a:lnTo>
                    <a:lnTo>
                      <a:pt x="17" y="32"/>
                    </a:lnTo>
                    <a:lnTo>
                      <a:pt x="17" y="32"/>
                    </a:lnTo>
                    <a:cubicBezTo>
                      <a:pt x="13" y="34"/>
                      <a:pt x="10" y="31"/>
                      <a:pt x="6" y="31"/>
                    </a:cubicBezTo>
                    <a:lnTo>
                      <a:pt x="6" y="31"/>
                    </a:lnTo>
                    <a:lnTo>
                      <a:pt x="6" y="29"/>
                    </a:lnTo>
                    <a:lnTo>
                      <a:pt x="6" y="29"/>
                    </a:lnTo>
                    <a:cubicBezTo>
                      <a:pt x="7" y="27"/>
                      <a:pt x="7" y="26"/>
                      <a:pt x="7" y="25"/>
                    </a:cubicBezTo>
                    <a:cubicBezTo>
                      <a:pt x="7" y="24"/>
                      <a:pt x="7" y="24"/>
                      <a:pt x="7" y="23"/>
                    </a:cubicBezTo>
                    <a:cubicBezTo>
                      <a:pt x="5" y="23"/>
                      <a:pt x="3" y="24"/>
                      <a:pt x="3" y="21"/>
                    </a:cubicBezTo>
                    <a:cubicBezTo>
                      <a:pt x="2" y="21"/>
                      <a:pt x="1" y="21"/>
                      <a:pt x="0" y="21"/>
                    </a:cubicBezTo>
                    <a:cubicBezTo>
                      <a:pt x="1" y="16"/>
                      <a:pt x="8" y="14"/>
                      <a:pt x="8" y="8"/>
                    </a:cubicBezTo>
                    <a:cubicBezTo>
                      <a:pt x="8" y="7"/>
                      <a:pt x="7" y="4"/>
                      <a:pt x="7" y="2"/>
                    </a:cubicBezTo>
                    <a:cubicBezTo>
                      <a:pt x="7" y="2"/>
                      <a:pt x="8" y="2"/>
                      <a:pt x="8" y="2"/>
                    </a:cubicBezTo>
                    <a:cubicBezTo>
                      <a:pt x="10" y="2"/>
                      <a:pt x="11" y="0"/>
                      <a:pt x="12" y="0"/>
                    </a:cubicBezTo>
                    <a:cubicBezTo>
                      <a:pt x="16" y="0"/>
                      <a:pt x="21" y="5"/>
                      <a:pt x="23" y="5"/>
                    </a:cubicBezTo>
                    <a:cubicBezTo>
                      <a:pt x="25" y="5"/>
                      <a:pt x="25" y="3"/>
                      <a:pt x="27" y="3"/>
                    </a:cubicBezTo>
                    <a:cubicBezTo>
                      <a:pt x="28" y="3"/>
                      <a:pt x="29" y="3"/>
                      <a:pt x="30" y="4"/>
                    </a:cubicBezTo>
                    <a:cubicBezTo>
                      <a:pt x="30" y="6"/>
                      <a:pt x="30" y="7"/>
                      <a:pt x="30" y="8"/>
                    </a:cubicBezTo>
                    <a:cubicBezTo>
                      <a:pt x="30" y="10"/>
                      <a:pt x="31" y="10"/>
                      <a:pt x="32" y="12"/>
                    </a:cubicBezTo>
                    <a:cubicBezTo>
                      <a:pt x="33" y="13"/>
                      <a:pt x="32" y="15"/>
                      <a:pt x="33" y="15"/>
                    </a:cubicBezTo>
                    <a:cubicBezTo>
                      <a:pt x="35" y="17"/>
                      <a:pt x="37" y="15"/>
                      <a:pt x="39" y="17"/>
                    </a:cubicBezTo>
                    <a:cubicBezTo>
                      <a:pt x="42" y="18"/>
                      <a:pt x="42" y="20"/>
                      <a:pt x="43" y="22"/>
                    </a:cubicBezTo>
                    <a:cubicBezTo>
                      <a:pt x="44" y="24"/>
                      <a:pt x="47" y="24"/>
                      <a:pt x="47" y="25"/>
                    </a:cubicBezTo>
                    <a:cubicBezTo>
                      <a:pt x="48" y="26"/>
                      <a:pt x="47" y="29"/>
                      <a:pt x="49" y="30"/>
                    </a:cubicBezTo>
                    <a:lnTo>
                      <a:pt x="49" y="30"/>
                    </a:lnTo>
                    <a:lnTo>
                      <a:pt x="49" y="30"/>
                    </a:lnTo>
                    <a:lnTo>
                      <a:pt x="49" y="3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92" name="Freeform 178"/>
              <p:cNvSpPr>
                <a:spLocks/>
              </p:cNvSpPr>
              <p:nvPr>
                <p:custDataLst>
                  <p:tags r:id="rId163"/>
                </p:custDataLst>
              </p:nvPr>
            </p:nvSpPr>
            <p:spPr bwMode="auto">
              <a:xfrm>
                <a:off x="2821996" y="2603917"/>
                <a:ext cx="987412" cy="655048"/>
              </a:xfrm>
              <a:custGeom>
                <a:avLst/>
                <a:gdLst/>
                <a:ahLst/>
                <a:cxnLst>
                  <a:cxn ang="0">
                    <a:pos x="110" y="58"/>
                  </a:cxn>
                  <a:cxn ang="0">
                    <a:pos x="85" y="68"/>
                  </a:cxn>
                  <a:cxn ang="0">
                    <a:pos x="52" y="53"/>
                  </a:cxn>
                  <a:cxn ang="0">
                    <a:pos x="41" y="45"/>
                  </a:cxn>
                  <a:cxn ang="0">
                    <a:pos x="25" y="47"/>
                  </a:cxn>
                  <a:cxn ang="0">
                    <a:pos x="19" y="44"/>
                  </a:cxn>
                  <a:cxn ang="0">
                    <a:pos x="13" y="46"/>
                  </a:cxn>
                  <a:cxn ang="0">
                    <a:pos x="10" y="41"/>
                  </a:cxn>
                  <a:cxn ang="0">
                    <a:pos x="2" y="28"/>
                  </a:cxn>
                  <a:cxn ang="0">
                    <a:pos x="5" y="27"/>
                  </a:cxn>
                  <a:cxn ang="0">
                    <a:pos x="10" y="15"/>
                  </a:cxn>
                  <a:cxn ang="0">
                    <a:pos x="16" y="3"/>
                  </a:cxn>
                  <a:cxn ang="0">
                    <a:pos x="24" y="10"/>
                  </a:cxn>
                  <a:cxn ang="0">
                    <a:pos x="22" y="20"/>
                  </a:cxn>
                  <a:cxn ang="0">
                    <a:pos x="12" y="21"/>
                  </a:cxn>
                  <a:cxn ang="0">
                    <a:pos x="13" y="30"/>
                  </a:cxn>
                  <a:cxn ang="0">
                    <a:pos x="19" y="34"/>
                  </a:cxn>
                  <a:cxn ang="0">
                    <a:pos x="39" y="28"/>
                  </a:cxn>
                  <a:cxn ang="0">
                    <a:pos x="49" y="27"/>
                  </a:cxn>
                  <a:cxn ang="0">
                    <a:pos x="54" y="27"/>
                  </a:cxn>
                  <a:cxn ang="0">
                    <a:pos x="60" y="27"/>
                  </a:cxn>
                  <a:cxn ang="0">
                    <a:pos x="57" y="33"/>
                  </a:cxn>
                  <a:cxn ang="0">
                    <a:pos x="59" y="36"/>
                  </a:cxn>
                  <a:cxn ang="0">
                    <a:pos x="66" y="36"/>
                  </a:cxn>
                  <a:cxn ang="0">
                    <a:pos x="84" y="38"/>
                  </a:cxn>
                  <a:cxn ang="0">
                    <a:pos x="81" y="45"/>
                  </a:cxn>
                  <a:cxn ang="0">
                    <a:pos x="85" y="44"/>
                  </a:cxn>
                  <a:cxn ang="0">
                    <a:pos x="91" y="39"/>
                  </a:cxn>
                  <a:cxn ang="0">
                    <a:pos x="92" y="33"/>
                  </a:cxn>
                  <a:cxn ang="0">
                    <a:pos x="96" y="32"/>
                  </a:cxn>
                  <a:cxn ang="0">
                    <a:pos x="110" y="42"/>
                  </a:cxn>
                  <a:cxn ang="0">
                    <a:pos x="112" y="45"/>
                  </a:cxn>
                  <a:cxn ang="0">
                    <a:pos x="108" y="50"/>
                  </a:cxn>
                  <a:cxn ang="0">
                    <a:pos x="111" y="56"/>
                  </a:cxn>
                  <a:cxn ang="0">
                    <a:pos x="110" y="58"/>
                  </a:cxn>
                  <a:cxn ang="0">
                    <a:pos x="110" y="58"/>
                  </a:cxn>
                  <a:cxn ang="0">
                    <a:pos x="110" y="58"/>
                  </a:cxn>
                  <a:cxn ang="0">
                    <a:pos x="110" y="58"/>
                  </a:cxn>
                </a:cxnLst>
                <a:rect l="0" t="0" r="r" b="b"/>
                <a:pathLst>
                  <a:path w="112" h="70">
                    <a:moveTo>
                      <a:pt x="110" y="58"/>
                    </a:moveTo>
                    <a:cubicBezTo>
                      <a:pt x="99" y="58"/>
                      <a:pt x="96" y="70"/>
                      <a:pt x="85" y="68"/>
                    </a:cubicBezTo>
                    <a:cubicBezTo>
                      <a:pt x="83" y="68"/>
                      <a:pt x="60" y="57"/>
                      <a:pt x="52" y="53"/>
                    </a:cubicBezTo>
                    <a:cubicBezTo>
                      <a:pt x="48" y="50"/>
                      <a:pt x="45" y="44"/>
                      <a:pt x="41" y="45"/>
                    </a:cubicBezTo>
                    <a:cubicBezTo>
                      <a:pt x="36" y="47"/>
                      <a:pt x="31" y="47"/>
                      <a:pt x="25" y="47"/>
                    </a:cubicBezTo>
                    <a:cubicBezTo>
                      <a:pt x="22" y="47"/>
                      <a:pt x="19" y="47"/>
                      <a:pt x="19" y="44"/>
                    </a:cubicBezTo>
                    <a:cubicBezTo>
                      <a:pt x="17" y="44"/>
                      <a:pt x="15" y="46"/>
                      <a:pt x="13" y="46"/>
                    </a:cubicBezTo>
                    <a:cubicBezTo>
                      <a:pt x="11" y="46"/>
                      <a:pt x="10" y="43"/>
                      <a:pt x="10" y="41"/>
                    </a:cubicBezTo>
                    <a:cubicBezTo>
                      <a:pt x="7" y="36"/>
                      <a:pt x="2" y="34"/>
                      <a:pt x="2" y="28"/>
                    </a:cubicBezTo>
                    <a:cubicBezTo>
                      <a:pt x="4" y="26"/>
                      <a:pt x="5" y="27"/>
                      <a:pt x="5" y="27"/>
                    </a:cubicBezTo>
                    <a:cubicBezTo>
                      <a:pt x="13" y="21"/>
                      <a:pt x="0" y="20"/>
                      <a:pt x="10" y="15"/>
                    </a:cubicBezTo>
                    <a:cubicBezTo>
                      <a:pt x="19" y="9"/>
                      <a:pt x="16" y="9"/>
                      <a:pt x="16" y="3"/>
                    </a:cubicBezTo>
                    <a:cubicBezTo>
                      <a:pt x="17" y="0"/>
                      <a:pt x="20" y="7"/>
                      <a:pt x="24" y="10"/>
                    </a:cubicBezTo>
                    <a:cubicBezTo>
                      <a:pt x="26" y="13"/>
                      <a:pt x="26" y="22"/>
                      <a:pt x="22" y="20"/>
                    </a:cubicBezTo>
                    <a:cubicBezTo>
                      <a:pt x="13" y="17"/>
                      <a:pt x="14" y="20"/>
                      <a:pt x="12" y="21"/>
                    </a:cubicBezTo>
                    <a:cubicBezTo>
                      <a:pt x="12" y="21"/>
                      <a:pt x="14" y="26"/>
                      <a:pt x="13" y="30"/>
                    </a:cubicBezTo>
                    <a:cubicBezTo>
                      <a:pt x="15" y="32"/>
                      <a:pt x="18" y="36"/>
                      <a:pt x="19" y="34"/>
                    </a:cubicBezTo>
                    <a:cubicBezTo>
                      <a:pt x="27" y="24"/>
                      <a:pt x="30" y="28"/>
                      <a:pt x="39" y="28"/>
                    </a:cubicBezTo>
                    <a:cubicBezTo>
                      <a:pt x="42" y="28"/>
                      <a:pt x="47" y="27"/>
                      <a:pt x="49" y="27"/>
                    </a:cubicBezTo>
                    <a:cubicBezTo>
                      <a:pt x="51" y="33"/>
                      <a:pt x="53" y="30"/>
                      <a:pt x="54" y="27"/>
                    </a:cubicBezTo>
                    <a:cubicBezTo>
                      <a:pt x="56" y="27"/>
                      <a:pt x="58" y="27"/>
                      <a:pt x="60" y="27"/>
                    </a:cubicBezTo>
                    <a:cubicBezTo>
                      <a:pt x="70" y="28"/>
                      <a:pt x="57" y="29"/>
                      <a:pt x="57" y="33"/>
                    </a:cubicBezTo>
                    <a:cubicBezTo>
                      <a:pt x="51" y="33"/>
                      <a:pt x="54" y="35"/>
                      <a:pt x="59" y="36"/>
                    </a:cubicBezTo>
                    <a:cubicBezTo>
                      <a:pt x="61" y="37"/>
                      <a:pt x="59" y="41"/>
                      <a:pt x="66" y="36"/>
                    </a:cubicBezTo>
                    <a:cubicBezTo>
                      <a:pt x="73" y="40"/>
                      <a:pt x="74" y="40"/>
                      <a:pt x="84" y="38"/>
                    </a:cubicBezTo>
                    <a:cubicBezTo>
                      <a:pt x="87" y="43"/>
                      <a:pt x="81" y="42"/>
                      <a:pt x="81" y="45"/>
                    </a:cubicBezTo>
                    <a:cubicBezTo>
                      <a:pt x="80" y="52"/>
                      <a:pt x="86" y="48"/>
                      <a:pt x="85" y="44"/>
                    </a:cubicBezTo>
                    <a:cubicBezTo>
                      <a:pt x="87" y="41"/>
                      <a:pt x="93" y="48"/>
                      <a:pt x="91" y="39"/>
                    </a:cubicBezTo>
                    <a:cubicBezTo>
                      <a:pt x="92" y="36"/>
                      <a:pt x="90" y="34"/>
                      <a:pt x="92" y="33"/>
                    </a:cubicBezTo>
                    <a:cubicBezTo>
                      <a:pt x="94" y="32"/>
                      <a:pt x="96" y="32"/>
                      <a:pt x="96" y="32"/>
                    </a:cubicBezTo>
                    <a:cubicBezTo>
                      <a:pt x="99" y="36"/>
                      <a:pt x="108" y="38"/>
                      <a:pt x="110" y="42"/>
                    </a:cubicBezTo>
                    <a:cubicBezTo>
                      <a:pt x="111" y="43"/>
                      <a:pt x="111" y="44"/>
                      <a:pt x="112" y="45"/>
                    </a:cubicBezTo>
                    <a:cubicBezTo>
                      <a:pt x="111" y="47"/>
                      <a:pt x="108" y="48"/>
                      <a:pt x="108" y="50"/>
                    </a:cubicBezTo>
                    <a:cubicBezTo>
                      <a:pt x="108" y="52"/>
                      <a:pt x="111" y="53"/>
                      <a:pt x="111" y="56"/>
                    </a:cubicBezTo>
                    <a:cubicBezTo>
                      <a:pt x="111" y="57"/>
                      <a:pt x="110" y="58"/>
                      <a:pt x="110" y="58"/>
                    </a:cubicBezTo>
                    <a:lnTo>
                      <a:pt x="110" y="58"/>
                    </a:lnTo>
                    <a:lnTo>
                      <a:pt x="110" y="58"/>
                    </a:lnTo>
                    <a:lnTo>
                      <a:pt x="110" y="58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93" name="Freeform 179"/>
              <p:cNvSpPr>
                <a:spLocks/>
              </p:cNvSpPr>
              <p:nvPr>
                <p:custDataLst>
                  <p:tags r:id="rId164"/>
                </p:custDataLst>
              </p:nvPr>
            </p:nvSpPr>
            <p:spPr bwMode="auto">
              <a:xfrm>
                <a:off x="2194375" y="4364157"/>
                <a:ext cx="671182" cy="680863"/>
              </a:xfrm>
              <a:custGeom>
                <a:avLst/>
                <a:gdLst/>
                <a:ahLst/>
                <a:cxnLst>
                  <a:cxn ang="0">
                    <a:pos x="0" y="139"/>
                  </a:cxn>
                  <a:cxn ang="0">
                    <a:pos x="43" y="176"/>
                  </a:cxn>
                  <a:cxn ang="0">
                    <a:pos x="68" y="176"/>
                  </a:cxn>
                  <a:cxn ang="0">
                    <a:pos x="74" y="200"/>
                  </a:cxn>
                  <a:cxn ang="0">
                    <a:pos x="105" y="224"/>
                  </a:cxn>
                  <a:cxn ang="0">
                    <a:pos x="136" y="291"/>
                  </a:cxn>
                  <a:cxn ang="0">
                    <a:pos x="149" y="309"/>
                  </a:cxn>
                  <a:cxn ang="0">
                    <a:pos x="186" y="333"/>
                  </a:cxn>
                  <a:cxn ang="0">
                    <a:pos x="229" y="321"/>
                  </a:cxn>
                  <a:cxn ang="0">
                    <a:pos x="266" y="357"/>
                  </a:cxn>
                  <a:cxn ang="0">
                    <a:pos x="266" y="357"/>
                  </a:cxn>
                  <a:cxn ang="0">
                    <a:pos x="304" y="357"/>
                  </a:cxn>
                  <a:cxn ang="0">
                    <a:pos x="304" y="357"/>
                  </a:cxn>
                  <a:cxn ang="0">
                    <a:pos x="353" y="424"/>
                  </a:cxn>
                  <a:cxn ang="0">
                    <a:pos x="378" y="418"/>
                  </a:cxn>
                  <a:cxn ang="0">
                    <a:pos x="415" y="442"/>
                  </a:cxn>
                  <a:cxn ang="0">
                    <a:pos x="471" y="412"/>
                  </a:cxn>
                  <a:cxn ang="0">
                    <a:pos x="446" y="388"/>
                  </a:cxn>
                  <a:cxn ang="0">
                    <a:pos x="446" y="369"/>
                  </a:cxn>
                  <a:cxn ang="0">
                    <a:pos x="428" y="363"/>
                  </a:cxn>
                  <a:cxn ang="0">
                    <a:pos x="434" y="351"/>
                  </a:cxn>
                  <a:cxn ang="0">
                    <a:pos x="421" y="333"/>
                  </a:cxn>
                  <a:cxn ang="0">
                    <a:pos x="421" y="333"/>
                  </a:cxn>
                  <a:cxn ang="0">
                    <a:pos x="421" y="315"/>
                  </a:cxn>
                  <a:cxn ang="0">
                    <a:pos x="421" y="315"/>
                  </a:cxn>
                  <a:cxn ang="0">
                    <a:pos x="440" y="303"/>
                  </a:cxn>
                  <a:cxn ang="0">
                    <a:pos x="409" y="279"/>
                  </a:cxn>
                  <a:cxn ang="0">
                    <a:pos x="397" y="279"/>
                  </a:cxn>
                  <a:cxn ang="0">
                    <a:pos x="384" y="279"/>
                  </a:cxn>
                  <a:cxn ang="0">
                    <a:pos x="347" y="309"/>
                  </a:cxn>
                  <a:cxn ang="0">
                    <a:pos x="310" y="291"/>
                  </a:cxn>
                  <a:cxn ang="0">
                    <a:pos x="291" y="297"/>
                  </a:cxn>
                  <a:cxn ang="0">
                    <a:pos x="266" y="279"/>
                  </a:cxn>
                  <a:cxn ang="0">
                    <a:pos x="279" y="260"/>
                  </a:cxn>
                  <a:cxn ang="0">
                    <a:pos x="260" y="236"/>
                  </a:cxn>
                  <a:cxn ang="0">
                    <a:pos x="285" y="218"/>
                  </a:cxn>
                  <a:cxn ang="0">
                    <a:pos x="266" y="200"/>
                  </a:cxn>
                  <a:cxn ang="0">
                    <a:pos x="254" y="206"/>
                  </a:cxn>
                  <a:cxn ang="0">
                    <a:pos x="248" y="194"/>
                  </a:cxn>
                  <a:cxn ang="0">
                    <a:pos x="248" y="176"/>
                  </a:cxn>
                  <a:cxn ang="0">
                    <a:pos x="217" y="67"/>
                  </a:cxn>
                  <a:cxn ang="0">
                    <a:pos x="216" y="48"/>
                  </a:cxn>
                  <a:cxn ang="0">
                    <a:pos x="198" y="30"/>
                  </a:cxn>
                  <a:cxn ang="0">
                    <a:pos x="205" y="12"/>
                  </a:cxn>
                  <a:cxn ang="0">
                    <a:pos x="186" y="0"/>
                  </a:cxn>
                  <a:cxn ang="0">
                    <a:pos x="167" y="30"/>
                  </a:cxn>
                  <a:cxn ang="0">
                    <a:pos x="143" y="48"/>
                  </a:cxn>
                  <a:cxn ang="0">
                    <a:pos x="105" y="85"/>
                  </a:cxn>
                  <a:cxn ang="0">
                    <a:pos x="62" y="115"/>
                  </a:cxn>
                  <a:cxn ang="0">
                    <a:pos x="6" y="139"/>
                  </a:cxn>
                  <a:cxn ang="0">
                    <a:pos x="6" y="139"/>
                  </a:cxn>
                  <a:cxn ang="0">
                    <a:pos x="0" y="139"/>
                  </a:cxn>
                  <a:cxn ang="0">
                    <a:pos x="0" y="139"/>
                  </a:cxn>
                </a:cxnLst>
                <a:rect l="0" t="0" r="r" b="b"/>
                <a:pathLst>
                  <a:path w="471" h="442">
                    <a:moveTo>
                      <a:pt x="0" y="139"/>
                    </a:moveTo>
                    <a:cubicBezTo>
                      <a:pt x="25" y="151"/>
                      <a:pt x="19" y="176"/>
                      <a:pt x="43" y="176"/>
                    </a:cubicBezTo>
                    <a:cubicBezTo>
                      <a:pt x="56" y="176"/>
                      <a:pt x="62" y="170"/>
                      <a:pt x="68" y="176"/>
                    </a:cubicBezTo>
                    <a:cubicBezTo>
                      <a:pt x="74" y="176"/>
                      <a:pt x="68" y="194"/>
                      <a:pt x="74" y="200"/>
                    </a:cubicBezTo>
                    <a:cubicBezTo>
                      <a:pt x="74" y="212"/>
                      <a:pt x="105" y="206"/>
                      <a:pt x="105" y="224"/>
                    </a:cubicBezTo>
                    <a:cubicBezTo>
                      <a:pt x="105" y="242"/>
                      <a:pt x="118" y="279"/>
                      <a:pt x="136" y="291"/>
                    </a:cubicBezTo>
                    <a:cubicBezTo>
                      <a:pt x="155" y="279"/>
                      <a:pt x="149" y="297"/>
                      <a:pt x="149" y="309"/>
                    </a:cubicBezTo>
                    <a:cubicBezTo>
                      <a:pt x="155" y="321"/>
                      <a:pt x="167" y="333"/>
                      <a:pt x="186" y="333"/>
                    </a:cubicBezTo>
                    <a:cubicBezTo>
                      <a:pt x="198" y="333"/>
                      <a:pt x="211" y="321"/>
                      <a:pt x="229" y="321"/>
                    </a:cubicBezTo>
                    <a:cubicBezTo>
                      <a:pt x="254" y="321"/>
                      <a:pt x="254" y="345"/>
                      <a:pt x="266" y="357"/>
                    </a:cubicBezTo>
                    <a:lnTo>
                      <a:pt x="266" y="357"/>
                    </a:lnTo>
                    <a:lnTo>
                      <a:pt x="304" y="357"/>
                    </a:lnTo>
                    <a:lnTo>
                      <a:pt x="304" y="357"/>
                    </a:lnTo>
                    <a:cubicBezTo>
                      <a:pt x="322" y="375"/>
                      <a:pt x="316" y="424"/>
                      <a:pt x="353" y="424"/>
                    </a:cubicBezTo>
                    <a:cubicBezTo>
                      <a:pt x="366" y="424"/>
                      <a:pt x="366" y="418"/>
                      <a:pt x="378" y="418"/>
                    </a:cubicBezTo>
                    <a:cubicBezTo>
                      <a:pt x="397" y="418"/>
                      <a:pt x="397" y="442"/>
                      <a:pt x="415" y="442"/>
                    </a:cubicBezTo>
                    <a:cubicBezTo>
                      <a:pt x="446" y="442"/>
                      <a:pt x="465" y="430"/>
                      <a:pt x="471" y="412"/>
                    </a:cubicBezTo>
                    <a:cubicBezTo>
                      <a:pt x="471" y="388"/>
                      <a:pt x="452" y="394"/>
                      <a:pt x="446" y="388"/>
                    </a:cubicBezTo>
                    <a:cubicBezTo>
                      <a:pt x="446" y="381"/>
                      <a:pt x="446" y="375"/>
                      <a:pt x="446" y="369"/>
                    </a:cubicBezTo>
                    <a:cubicBezTo>
                      <a:pt x="440" y="369"/>
                      <a:pt x="428" y="369"/>
                      <a:pt x="428" y="363"/>
                    </a:cubicBezTo>
                    <a:cubicBezTo>
                      <a:pt x="428" y="357"/>
                      <a:pt x="434" y="351"/>
                      <a:pt x="434" y="351"/>
                    </a:cubicBezTo>
                    <a:cubicBezTo>
                      <a:pt x="434" y="339"/>
                      <a:pt x="421" y="339"/>
                      <a:pt x="421" y="333"/>
                    </a:cubicBezTo>
                    <a:lnTo>
                      <a:pt x="421" y="333"/>
                    </a:lnTo>
                    <a:lnTo>
                      <a:pt x="421" y="315"/>
                    </a:lnTo>
                    <a:lnTo>
                      <a:pt x="421" y="315"/>
                    </a:lnTo>
                    <a:cubicBezTo>
                      <a:pt x="428" y="315"/>
                      <a:pt x="440" y="303"/>
                      <a:pt x="440" y="303"/>
                    </a:cubicBezTo>
                    <a:cubicBezTo>
                      <a:pt x="440" y="285"/>
                      <a:pt x="415" y="279"/>
                      <a:pt x="409" y="279"/>
                    </a:cubicBezTo>
                    <a:cubicBezTo>
                      <a:pt x="403" y="279"/>
                      <a:pt x="403" y="279"/>
                      <a:pt x="397" y="279"/>
                    </a:cubicBezTo>
                    <a:cubicBezTo>
                      <a:pt x="390" y="279"/>
                      <a:pt x="384" y="279"/>
                      <a:pt x="384" y="279"/>
                    </a:cubicBezTo>
                    <a:cubicBezTo>
                      <a:pt x="372" y="285"/>
                      <a:pt x="359" y="309"/>
                      <a:pt x="347" y="309"/>
                    </a:cubicBezTo>
                    <a:cubicBezTo>
                      <a:pt x="328" y="309"/>
                      <a:pt x="328" y="291"/>
                      <a:pt x="310" y="291"/>
                    </a:cubicBezTo>
                    <a:cubicBezTo>
                      <a:pt x="304" y="291"/>
                      <a:pt x="304" y="297"/>
                      <a:pt x="291" y="297"/>
                    </a:cubicBezTo>
                    <a:cubicBezTo>
                      <a:pt x="285" y="297"/>
                      <a:pt x="266" y="279"/>
                      <a:pt x="266" y="279"/>
                    </a:cubicBezTo>
                    <a:cubicBezTo>
                      <a:pt x="266" y="266"/>
                      <a:pt x="279" y="272"/>
                      <a:pt x="279" y="260"/>
                    </a:cubicBezTo>
                    <a:cubicBezTo>
                      <a:pt x="279" y="248"/>
                      <a:pt x="260" y="242"/>
                      <a:pt x="260" y="236"/>
                    </a:cubicBezTo>
                    <a:cubicBezTo>
                      <a:pt x="260" y="224"/>
                      <a:pt x="285" y="230"/>
                      <a:pt x="285" y="218"/>
                    </a:cubicBezTo>
                    <a:cubicBezTo>
                      <a:pt x="285" y="212"/>
                      <a:pt x="273" y="200"/>
                      <a:pt x="266" y="200"/>
                    </a:cubicBezTo>
                    <a:cubicBezTo>
                      <a:pt x="260" y="200"/>
                      <a:pt x="260" y="206"/>
                      <a:pt x="254" y="206"/>
                    </a:cubicBezTo>
                    <a:cubicBezTo>
                      <a:pt x="248" y="206"/>
                      <a:pt x="248" y="200"/>
                      <a:pt x="248" y="194"/>
                    </a:cubicBezTo>
                    <a:cubicBezTo>
                      <a:pt x="248" y="188"/>
                      <a:pt x="248" y="176"/>
                      <a:pt x="248" y="176"/>
                    </a:cubicBezTo>
                    <a:cubicBezTo>
                      <a:pt x="248" y="127"/>
                      <a:pt x="217" y="115"/>
                      <a:pt x="217" y="67"/>
                    </a:cubicBezTo>
                    <a:cubicBezTo>
                      <a:pt x="217" y="61"/>
                      <a:pt x="216" y="54"/>
                      <a:pt x="216" y="48"/>
                    </a:cubicBezTo>
                    <a:cubicBezTo>
                      <a:pt x="210" y="42"/>
                      <a:pt x="198" y="36"/>
                      <a:pt x="198" y="30"/>
                    </a:cubicBezTo>
                    <a:cubicBezTo>
                      <a:pt x="198" y="18"/>
                      <a:pt x="205" y="18"/>
                      <a:pt x="205" y="12"/>
                    </a:cubicBezTo>
                    <a:cubicBezTo>
                      <a:pt x="198" y="12"/>
                      <a:pt x="192" y="0"/>
                      <a:pt x="186" y="0"/>
                    </a:cubicBezTo>
                    <a:cubicBezTo>
                      <a:pt x="167" y="0"/>
                      <a:pt x="174" y="18"/>
                      <a:pt x="167" y="30"/>
                    </a:cubicBezTo>
                    <a:cubicBezTo>
                      <a:pt x="161" y="42"/>
                      <a:pt x="149" y="36"/>
                      <a:pt x="143" y="48"/>
                    </a:cubicBezTo>
                    <a:cubicBezTo>
                      <a:pt x="130" y="61"/>
                      <a:pt x="130" y="85"/>
                      <a:pt x="105" y="85"/>
                    </a:cubicBezTo>
                    <a:cubicBezTo>
                      <a:pt x="87" y="85"/>
                      <a:pt x="68" y="109"/>
                      <a:pt x="62" y="115"/>
                    </a:cubicBezTo>
                    <a:cubicBezTo>
                      <a:pt x="43" y="127"/>
                      <a:pt x="12" y="121"/>
                      <a:pt x="6" y="139"/>
                    </a:cubicBezTo>
                    <a:lnTo>
                      <a:pt x="6" y="139"/>
                    </a:lnTo>
                    <a:lnTo>
                      <a:pt x="0" y="139"/>
                    </a:lnTo>
                    <a:lnTo>
                      <a:pt x="0" y="139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94" name="Freeform 180"/>
              <p:cNvSpPr>
                <a:spLocks/>
              </p:cNvSpPr>
              <p:nvPr>
                <p:custDataLst>
                  <p:tags r:id="rId165"/>
                </p:custDataLst>
              </p:nvPr>
            </p:nvSpPr>
            <p:spPr bwMode="auto">
              <a:xfrm>
                <a:off x="2783274" y="3673614"/>
                <a:ext cx="171022" cy="313003"/>
              </a:xfrm>
              <a:custGeom>
                <a:avLst/>
                <a:gdLst/>
                <a:ahLst/>
                <a:cxnLst>
                  <a:cxn ang="0">
                    <a:pos x="1" y="8"/>
                  </a:cxn>
                  <a:cxn ang="0">
                    <a:pos x="7" y="15"/>
                  </a:cxn>
                  <a:cxn ang="0">
                    <a:pos x="0" y="23"/>
                  </a:cxn>
                  <a:cxn ang="0">
                    <a:pos x="0" y="29"/>
                  </a:cxn>
                  <a:cxn ang="0">
                    <a:pos x="12" y="34"/>
                  </a:cxn>
                  <a:cxn ang="0">
                    <a:pos x="17" y="32"/>
                  </a:cxn>
                  <a:cxn ang="0">
                    <a:pos x="14" y="28"/>
                  </a:cxn>
                  <a:cxn ang="0">
                    <a:pos x="18" y="16"/>
                  </a:cxn>
                  <a:cxn ang="0">
                    <a:pos x="19" y="9"/>
                  </a:cxn>
                  <a:cxn ang="0">
                    <a:pos x="14" y="6"/>
                  </a:cxn>
                  <a:cxn ang="0">
                    <a:pos x="12" y="6"/>
                  </a:cxn>
                  <a:cxn ang="0">
                    <a:pos x="12" y="4"/>
                  </a:cxn>
                  <a:cxn ang="0">
                    <a:pos x="5" y="2"/>
                  </a:cxn>
                  <a:cxn ang="0">
                    <a:pos x="4" y="2"/>
                  </a:cxn>
                  <a:cxn ang="0">
                    <a:pos x="2" y="2"/>
                  </a:cxn>
                  <a:cxn ang="0">
                    <a:pos x="2" y="6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1" y="8"/>
                  </a:cxn>
                  <a:cxn ang="0">
                    <a:pos x="1" y="8"/>
                  </a:cxn>
                </a:cxnLst>
                <a:rect l="0" t="0" r="r" b="b"/>
                <a:pathLst>
                  <a:path w="19" h="34">
                    <a:moveTo>
                      <a:pt x="1" y="8"/>
                    </a:moveTo>
                    <a:cubicBezTo>
                      <a:pt x="1" y="12"/>
                      <a:pt x="7" y="11"/>
                      <a:pt x="7" y="15"/>
                    </a:cubicBezTo>
                    <a:cubicBezTo>
                      <a:pt x="7" y="20"/>
                      <a:pt x="0" y="19"/>
                      <a:pt x="0" y="23"/>
                    </a:cubicBezTo>
                    <a:cubicBezTo>
                      <a:pt x="0" y="26"/>
                      <a:pt x="0" y="27"/>
                      <a:pt x="0" y="29"/>
                    </a:cubicBezTo>
                    <a:cubicBezTo>
                      <a:pt x="0" y="34"/>
                      <a:pt x="8" y="34"/>
                      <a:pt x="12" y="34"/>
                    </a:cubicBezTo>
                    <a:cubicBezTo>
                      <a:pt x="15" y="34"/>
                      <a:pt x="17" y="34"/>
                      <a:pt x="17" y="32"/>
                    </a:cubicBezTo>
                    <a:cubicBezTo>
                      <a:pt x="17" y="30"/>
                      <a:pt x="14" y="30"/>
                      <a:pt x="14" y="28"/>
                    </a:cubicBezTo>
                    <a:cubicBezTo>
                      <a:pt x="14" y="23"/>
                      <a:pt x="18" y="21"/>
                      <a:pt x="18" y="16"/>
                    </a:cubicBezTo>
                    <a:cubicBezTo>
                      <a:pt x="18" y="14"/>
                      <a:pt x="19" y="12"/>
                      <a:pt x="19" y="9"/>
                    </a:cubicBezTo>
                    <a:cubicBezTo>
                      <a:pt x="16" y="9"/>
                      <a:pt x="16" y="6"/>
                      <a:pt x="14" y="6"/>
                    </a:cubicBezTo>
                    <a:cubicBezTo>
                      <a:pt x="13" y="6"/>
                      <a:pt x="14" y="6"/>
                      <a:pt x="12" y="6"/>
                    </a:cubicBezTo>
                    <a:cubicBezTo>
                      <a:pt x="12" y="6"/>
                      <a:pt x="12" y="5"/>
                      <a:pt x="12" y="4"/>
                    </a:cubicBezTo>
                    <a:cubicBezTo>
                      <a:pt x="12" y="0"/>
                      <a:pt x="8" y="2"/>
                      <a:pt x="5" y="2"/>
                    </a:cubicBezTo>
                    <a:cubicBezTo>
                      <a:pt x="4" y="2"/>
                      <a:pt x="5" y="2"/>
                      <a:pt x="4" y="2"/>
                    </a:cubicBezTo>
                    <a:cubicBezTo>
                      <a:pt x="3" y="2"/>
                      <a:pt x="2" y="1"/>
                      <a:pt x="2" y="2"/>
                    </a:cubicBezTo>
                    <a:cubicBezTo>
                      <a:pt x="2" y="3"/>
                      <a:pt x="2" y="4"/>
                      <a:pt x="2" y="6"/>
                    </a:cubicBezTo>
                    <a:cubicBezTo>
                      <a:pt x="2" y="8"/>
                      <a:pt x="1" y="8"/>
                      <a:pt x="0" y="8"/>
                    </a:cubicBezTo>
                    <a:lnTo>
                      <a:pt x="0" y="8"/>
                    </a:lnTo>
                    <a:lnTo>
                      <a:pt x="1" y="8"/>
                    </a:lnTo>
                    <a:lnTo>
                      <a:pt x="1" y="8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95" name="Freeform 181"/>
              <p:cNvSpPr>
                <a:spLocks/>
              </p:cNvSpPr>
              <p:nvPr>
                <p:custDataLst>
                  <p:tags r:id="rId166"/>
                </p:custDataLst>
              </p:nvPr>
            </p:nvSpPr>
            <p:spPr bwMode="auto">
              <a:xfrm>
                <a:off x="2308929" y="3502591"/>
                <a:ext cx="537268" cy="656662"/>
              </a:xfrm>
              <a:custGeom>
                <a:avLst/>
                <a:gdLst/>
                <a:ahLst/>
                <a:cxnLst>
                  <a:cxn ang="0">
                    <a:pos x="55" y="26"/>
                  </a:cxn>
                  <a:cxn ang="0">
                    <a:pos x="61" y="33"/>
                  </a:cxn>
                  <a:cxn ang="0">
                    <a:pos x="54" y="41"/>
                  </a:cxn>
                  <a:cxn ang="0">
                    <a:pos x="54" y="47"/>
                  </a:cxn>
                  <a:cxn ang="0">
                    <a:pos x="54" y="47"/>
                  </a:cxn>
                  <a:cxn ang="0">
                    <a:pos x="54" y="48"/>
                  </a:cxn>
                  <a:cxn ang="0">
                    <a:pos x="54" y="48"/>
                  </a:cxn>
                  <a:cxn ang="0">
                    <a:pos x="51" y="51"/>
                  </a:cxn>
                  <a:cxn ang="0">
                    <a:pos x="40" y="45"/>
                  </a:cxn>
                  <a:cxn ang="0">
                    <a:pos x="33" y="54"/>
                  </a:cxn>
                  <a:cxn ang="0">
                    <a:pos x="30" y="53"/>
                  </a:cxn>
                  <a:cxn ang="0">
                    <a:pos x="28" y="54"/>
                  </a:cxn>
                  <a:cxn ang="0">
                    <a:pos x="27" y="60"/>
                  </a:cxn>
                  <a:cxn ang="0">
                    <a:pos x="23" y="66"/>
                  </a:cxn>
                  <a:cxn ang="0">
                    <a:pos x="23" y="70"/>
                  </a:cxn>
                  <a:cxn ang="0">
                    <a:pos x="17" y="60"/>
                  </a:cxn>
                  <a:cxn ang="0">
                    <a:pos x="19" y="57"/>
                  </a:cxn>
                  <a:cxn ang="0">
                    <a:pos x="17" y="54"/>
                  </a:cxn>
                  <a:cxn ang="0">
                    <a:pos x="17" y="52"/>
                  </a:cxn>
                  <a:cxn ang="0">
                    <a:pos x="16" y="48"/>
                  </a:cxn>
                  <a:cxn ang="0">
                    <a:pos x="14" y="48"/>
                  </a:cxn>
                  <a:cxn ang="0">
                    <a:pos x="12" y="47"/>
                  </a:cxn>
                  <a:cxn ang="0">
                    <a:pos x="6" y="46"/>
                  </a:cxn>
                  <a:cxn ang="0">
                    <a:pos x="3" y="44"/>
                  </a:cxn>
                  <a:cxn ang="0">
                    <a:pos x="0" y="41"/>
                  </a:cxn>
                  <a:cxn ang="0">
                    <a:pos x="5" y="36"/>
                  </a:cxn>
                  <a:cxn ang="0">
                    <a:pos x="8" y="38"/>
                  </a:cxn>
                  <a:cxn ang="0">
                    <a:pos x="12" y="36"/>
                  </a:cxn>
                  <a:cxn ang="0">
                    <a:pos x="12" y="36"/>
                  </a:cxn>
                  <a:cxn ang="0">
                    <a:pos x="12" y="35"/>
                  </a:cxn>
                  <a:cxn ang="0">
                    <a:pos x="12" y="35"/>
                  </a:cxn>
                  <a:cxn ang="0">
                    <a:pos x="6" y="28"/>
                  </a:cxn>
                  <a:cxn ang="0">
                    <a:pos x="8" y="27"/>
                  </a:cxn>
                  <a:cxn ang="0">
                    <a:pos x="10" y="24"/>
                  </a:cxn>
                  <a:cxn ang="0">
                    <a:pos x="20" y="22"/>
                  </a:cxn>
                  <a:cxn ang="0">
                    <a:pos x="23" y="9"/>
                  </a:cxn>
                  <a:cxn ang="0">
                    <a:pos x="30" y="0"/>
                  </a:cxn>
                  <a:cxn ang="0">
                    <a:pos x="36" y="2"/>
                  </a:cxn>
                  <a:cxn ang="0">
                    <a:pos x="37" y="7"/>
                  </a:cxn>
                  <a:cxn ang="0">
                    <a:pos x="33" y="16"/>
                  </a:cxn>
                  <a:cxn ang="0">
                    <a:pos x="30" y="19"/>
                  </a:cxn>
                  <a:cxn ang="0">
                    <a:pos x="33" y="21"/>
                  </a:cxn>
                  <a:cxn ang="0">
                    <a:pos x="33" y="21"/>
                  </a:cxn>
                  <a:cxn ang="0">
                    <a:pos x="32" y="24"/>
                  </a:cxn>
                  <a:cxn ang="0">
                    <a:pos x="32" y="24"/>
                  </a:cxn>
                  <a:cxn ang="0">
                    <a:pos x="34" y="29"/>
                  </a:cxn>
                  <a:cxn ang="0">
                    <a:pos x="40" y="25"/>
                  </a:cxn>
                  <a:cxn ang="0">
                    <a:pos x="44" y="26"/>
                  </a:cxn>
                  <a:cxn ang="0">
                    <a:pos x="47" y="24"/>
                  </a:cxn>
                  <a:cxn ang="0">
                    <a:pos x="49" y="27"/>
                  </a:cxn>
                  <a:cxn ang="0">
                    <a:pos x="53" y="26"/>
                  </a:cxn>
                  <a:cxn ang="0">
                    <a:pos x="53" y="26"/>
                  </a:cxn>
                  <a:cxn ang="0">
                    <a:pos x="55" y="26"/>
                  </a:cxn>
                  <a:cxn ang="0">
                    <a:pos x="55" y="26"/>
                  </a:cxn>
                </a:cxnLst>
                <a:rect l="0" t="0" r="r" b="b"/>
                <a:pathLst>
                  <a:path w="61" h="70">
                    <a:moveTo>
                      <a:pt x="55" y="26"/>
                    </a:moveTo>
                    <a:cubicBezTo>
                      <a:pt x="55" y="30"/>
                      <a:pt x="61" y="29"/>
                      <a:pt x="61" y="33"/>
                    </a:cubicBezTo>
                    <a:cubicBezTo>
                      <a:pt x="61" y="38"/>
                      <a:pt x="54" y="37"/>
                      <a:pt x="54" y="41"/>
                    </a:cubicBezTo>
                    <a:cubicBezTo>
                      <a:pt x="54" y="44"/>
                      <a:pt x="54" y="45"/>
                      <a:pt x="54" y="47"/>
                    </a:cubicBezTo>
                    <a:lnTo>
                      <a:pt x="54" y="47"/>
                    </a:lnTo>
                    <a:lnTo>
                      <a:pt x="54" y="48"/>
                    </a:lnTo>
                    <a:lnTo>
                      <a:pt x="54" y="48"/>
                    </a:lnTo>
                    <a:cubicBezTo>
                      <a:pt x="53" y="48"/>
                      <a:pt x="52" y="50"/>
                      <a:pt x="51" y="51"/>
                    </a:cubicBezTo>
                    <a:cubicBezTo>
                      <a:pt x="48" y="50"/>
                      <a:pt x="43" y="45"/>
                      <a:pt x="40" y="45"/>
                    </a:cubicBezTo>
                    <a:cubicBezTo>
                      <a:pt x="36" y="45"/>
                      <a:pt x="37" y="54"/>
                      <a:pt x="33" y="54"/>
                    </a:cubicBezTo>
                    <a:cubicBezTo>
                      <a:pt x="32" y="54"/>
                      <a:pt x="32" y="53"/>
                      <a:pt x="30" y="53"/>
                    </a:cubicBezTo>
                    <a:cubicBezTo>
                      <a:pt x="30" y="53"/>
                      <a:pt x="28" y="54"/>
                      <a:pt x="28" y="54"/>
                    </a:cubicBezTo>
                    <a:cubicBezTo>
                      <a:pt x="27" y="56"/>
                      <a:pt x="27" y="58"/>
                      <a:pt x="27" y="60"/>
                    </a:cubicBezTo>
                    <a:cubicBezTo>
                      <a:pt x="26" y="62"/>
                      <a:pt x="23" y="62"/>
                      <a:pt x="23" y="66"/>
                    </a:cubicBezTo>
                    <a:cubicBezTo>
                      <a:pt x="23" y="67"/>
                      <a:pt x="23" y="68"/>
                      <a:pt x="23" y="70"/>
                    </a:cubicBezTo>
                    <a:cubicBezTo>
                      <a:pt x="20" y="69"/>
                      <a:pt x="17" y="62"/>
                      <a:pt x="17" y="60"/>
                    </a:cubicBezTo>
                    <a:cubicBezTo>
                      <a:pt x="17" y="58"/>
                      <a:pt x="19" y="58"/>
                      <a:pt x="19" y="57"/>
                    </a:cubicBezTo>
                    <a:cubicBezTo>
                      <a:pt x="19" y="56"/>
                      <a:pt x="17" y="54"/>
                      <a:pt x="17" y="54"/>
                    </a:cubicBezTo>
                    <a:cubicBezTo>
                      <a:pt x="17" y="53"/>
                      <a:pt x="17" y="53"/>
                      <a:pt x="17" y="52"/>
                    </a:cubicBezTo>
                    <a:cubicBezTo>
                      <a:pt x="15" y="52"/>
                      <a:pt x="16" y="49"/>
                      <a:pt x="16" y="48"/>
                    </a:cubicBezTo>
                    <a:cubicBezTo>
                      <a:pt x="15" y="48"/>
                      <a:pt x="15" y="48"/>
                      <a:pt x="14" y="48"/>
                    </a:cubicBezTo>
                    <a:cubicBezTo>
                      <a:pt x="13" y="48"/>
                      <a:pt x="14" y="47"/>
                      <a:pt x="12" y="47"/>
                    </a:cubicBezTo>
                    <a:cubicBezTo>
                      <a:pt x="11" y="46"/>
                      <a:pt x="9" y="46"/>
                      <a:pt x="6" y="46"/>
                    </a:cubicBezTo>
                    <a:cubicBezTo>
                      <a:pt x="5" y="45"/>
                      <a:pt x="5" y="44"/>
                      <a:pt x="3" y="44"/>
                    </a:cubicBezTo>
                    <a:cubicBezTo>
                      <a:pt x="2" y="44"/>
                      <a:pt x="0" y="42"/>
                      <a:pt x="0" y="41"/>
                    </a:cubicBezTo>
                    <a:cubicBezTo>
                      <a:pt x="0" y="40"/>
                      <a:pt x="3" y="36"/>
                      <a:pt x="5" y="36"/>
                    </a:cubicBezTo>
                    <a:cubicBezTo>
                      <a:pt x="6" y="36"/>
                      <a:pt x="7" y="38"/>
                      <a:pt x="8" y="38"/>
                    </a:cubicBezTo>
                    <a:cubicBezTo>
                      <a:pt x="9" y="38"/>
                      <a:pt x="10" y="36"/>
                      <a:pt x="12" y="36"/>
                    </a:cubicBezTo>
                    <a:lnTo>
                      <a:pt x="12" y="36"/>
                    </a:lnTo>
                    <a:lnTo>
                      <a:pt x="12" y="35"/>
                    </a:lnTo>
                    <a:lnTo>
                      <a:pt x="12" y="35"/>
                    </a:lnTo>
                    <a:cubicBezTo>
                      <a:pt x="11" y="34"/>
                      <a:pt x="6" y="29"/>
                      <a:pt x="6" y="28"/>
                    </a:cubicBezTo>
                    <a:cubicBezTo>
                      <a:pt x="6" y="27"/>
                      <a:pt x="8" y="27"/>
                      <a:pt x="8" y="27"/>
                    </a:cubicBezTo>
                    <a:cubicBezTo>
                      <a:pt x="9" y="26"/>
                      <a:pt x="9" y="24"/>
                      <a:pt x="10" y="24"/>
                    </a:cubicBezTo>
                    <a:cubicBezTo>
                      <a:pt x="12" y="24"/>
                      <a:pt x="20" y="26"/>
                      <a:pt x="20" y="22"/>
                    </a:cubicBezTo>
                    <a:cubicBezTo>
                      <a:pt x="20" y="16"/>
                      <a:pt x="22" y="14"/>
                      <a:pt x="23" y="9"/>
                    </a:cubicBezTo>
                    <a:cubicBezTo>
                      <a:pt x="26" y="5"/>
                      <a:pt x="28" y="2"/>
                      <a:pt x="30" y="0"/>
                    </a:cubicBezTo>
                    <a:cubicBezTo>
                      <a:pt x="32" y="3"/>
                      <a:pt x="34" y="0"/>
                      <a:pt x="36" y="2"/>
                    </a:cubicBezTo>
                    <a:cubicBezTo>
                      <a:pt x="37" y="3"/>
                      <a:pt x="36" y="5"/>
                      <a:pt x="37" y="7"/>
                    </a:cubicBezTo>
                    <a:cubicBezTo>
                      <a:pt x="35" y="9"/>
                      <a:pt x="34" y="14"/>
                      <a:pt x="33" y="16"/>
                    </a:cubicBezTo>
                    <a:cubicBezTo>
                      <a:pt x="32" y="17"/>
                      <a:pt x="30" y="17"/>
                      <a:pt x="30" y="19"/>
                    </a:cubicBezTo>
                    <a:cubicBezTo>
                      <a:pt x="30" y="20"/>
                      <a:pt x="32" y="21"/>
                      <a:pt x="33" y="21"/>
                    </a:cubicBezTo>
                    <a:lnTo>
                      <a:pt x="33" y="21"/>
                    </a:lnTo>
                    <a:lnTo>
                      <a:pt x="32" y="24"/>
                    </a:lnTo>
                    <a:lnTo>
                      <a:pt x="32" y="24"/>
                    </a:lnTo>
                    <a:cubicBezTo>
                      <a:pt x="33" y="26"/>
                      <a:pt x="32" y="29"/>
                      <a:pt x="34" y="29"/>
                    </a:cubicBezTo>
                    <a:cubicBezTo>
                      <a:pt x="36" y="29"/>
                      <a:pt x="37" y="25"/>
                      <a:pt x="40" y="25"/>
                    </a:cubicBezTo>
                    <a:cubicBezTo>
                      <a:pt x="42" y="25"/>
                      <a:pt x="43" y="26"/>
                      <a:pt x="44" y="26"/>
                    </a:cubicBezTo>
                    <a:cubicBezTo>
                      <a:pt x="46" y="26"/>
                      <a:pt x="46" y="25"/>
                      <a:pt x="47" y="24"/>
                    </a:cubicBezTo>
                    <a:cubicBezTo>
                      <a:pt x="47" y="26"/>
                      <a:pt x="48" y="27"/>
                      <a:pt x="49" y="27"/>
                    </a:cubicBezTo>
                    <a:cubicBezTo>
                      <a:pt x="51" y="27"/>
                      <a:pt x="52" y="26"/>
                      <a:pt x="53" y="26"/>
                    </a:cubicBezTo>
                    <a:lnTo>
                      <a:pt x="53" y="26"/>
                    </a:lnTo>
                    <a:lnTo>
                      <a:pt x="55" y="26"/>
                    </a:lnTo>
                    <a:lnTo>
                      <a:pt x="55" y="26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96" name="Freeform 182"/>
              <p:cNvSpPr>
                <a:spLocks/>
              </p:cNvSpPr>
              <p:nvPr>
                <p:custDataLst>
                  <p:tags r:id="rId167"/>
                </p:custDataLst>
              </p:nvPr>
            </p:nvSpPr>
            <p:spPr bwMode="auto">
              <a:xfrm>
                <a:off x="2024967" y="3481617"/>
                <a:ext cx="487253" cy="282348"/>
              </a:xfrm>
              <a:custGeom>
                <a:avLst/>
                <a:gdLst/>
                <a:ahLst/>
                <a:cxnLst>
                  <a:cxn ang="0">
                    <a:pos x="55" y="11"/>
                  </a:cxn>
                  <a:cxn ang="0">
                    <a:pos x="48" y="17"/>
                  </a:cxn>
                  <a:cxn ang="0">
                    <a:pos x="37" y="12"/>
                  </a:cxn>
                  <a:cxn ang="0">
                    <a:pos x="27" y="3"/>
                  </a:cxn>
                  <a:cxn ang="0">
                    <a:pos x="25" y="0"/>
                  </a:cxn>
                  <a:cxn ang="0">
                    <a:pos x="23" y="2"/>
                  </a:cxn>
                  <a:cxn ang="0">
                    <a:pos x="18" y="1"/>
                  </a:cxn>
                  <a:cxn ang="0">
                    <a:pos x="13" y="2"/>
                  </a:cxn>
                  <a:cxn ang="0">
                    <a:pos x="6" y="7"/>
                  </a:cxn>
                  <a:cxn ang="0">
                    <a:pos x="0" y="13"/>
                  </a:cxn>
                  <a:cxn ang="0">
                    <a:pos x="6" y="16"/>
                  </a:cxn>
                  <a:cxn ang="0">
                    <a:pos x="10" y="13"/>
                  </a:cxn>
                  <a:cxn ang="0">
                    <a:pos x="11" y="17"/>
                  </a:cxn>
                  <a:cxn ang="0">
                    <a:pos x="16" y="20"/>
                  </a:cxn>
                  <a:cxn ang="0">
                    <a:pos x="14" y="21"/>
                  </a:cxn>
                  <a:cxn ang="0">
                    <a:pos x="14" y="21"/>
                  </a:cxn>
                  <a:cxn ang="0">
                    <a:pos x="14" y="23"/>
                  </a:cxn>
                  <a:cxn ang="0">
                    <a:pos x="14" y="23"/>
                  </a:cxn>
                  <a:cxn ang="0">
                    <a:pos x="21" y="27"/>
                  </a:cxn>
                  <a:cxn ang="0">
                    <a:pos x="25" y="28"/>
                  </a:cxn>
                  <a:cxn ang="0">
                    <a:pos x="30" y="25"/>
                  </a:cxn>
                  <a:cxn ang="0">
                    <a:pos x="34" y="29"/>
                  </a:cxn>
                  <a:cxn ang="0">
                    <a:pos x="38" y="30"/>
                  </a:cxn>
                  <a:cxn ang="0">
                    <a:pos x="40" y="29"/>
                  </a:cxn>
                  <a:cxn ang="0">
                    <a:pos x="42" y="26"/>
                  </a:cxn>
                  <a:cxn ang="0">
                    <a:pos x="52" y="24"/>
                  </a:cxn>
                  <a:cxn ang="0">
                    <a:pos x="55" y="11"/>
                  </a:cxn>
                  <a:cxn ang="0">
                    <a:pos x="55" y="11"/>
                  </a:cxn>
                  <a:cxn ang="0">
                    <a:pos x="55" y="11"/>
                  </a:cxn>
                  <a:cxn ang="0">
                    <a:pos x="55" y="11"/>
                  </a:cxn>
                </a:cxnLst>
                <a:rect l="0" t="0" r="r" b="b"/>
                <a:pathLst>
                  <a:path w="55" h="30">
                    <a:moveTo>
                      <a:pt x="55" y="11"/>
                    </a:moveTo>
                    <a:cubicBezTo>
                      <a:pt x="53" y="13"/>
                      <a:pt x="50" y="16"/>
                      <a:pt x="48" y="17"/>
                    </a:cubicBezTo>
                    <a:cubicBezTo>
                      <a:pt x="44" y="17"/>
                      <a:pt x="38" y="14"/>
                      <a:pt x="37" y="12"/>
                    </a:cubicBezTo>
                    <a:cubicBezTo>
                      <a:pt x="34" y="8"/>
                      <a:pt x="30" y="7"/>
                      <a:pt x="27" y="3"/>
                    </a:cubicBezTo>
                    <a:cubicBezTo>
                      <a:pt x="26" y="2"/>
                      <a:pt x="27" y="1"/>
                      <a:pt x="25" y="0"/>
                    </a:cubicBezTo>
                    <a:cubicBezTo>
                      <a:pt x="24" y="0"/>
                      <a:pt x="24" y="2"/>
                      <a:pt x="23" y="2"/>
                    </a:cubicBezTo>
                    <a:cubicBezTo>
                      <a:pt x="22" y="2"/>
                      <a:pt x="21" y="1"/>
                      <a:pt x="18" y="1"/>
                    </a:cubicBezTo>
                    <a:cubicBezTo>
                      <a:pt x="17" y="1"/>
                      <a:pt x="16" y="2"/>
                      <a:pt x="13" y="2"/>
                    </a:cubicBezTo>
                    <a:cubicBezTo>
                      <a:pt x="12" y="6"/>
                      <a:pt x="9" y="7"/>
                      <a:pt x="6" y="7"/>
                    </a:cubicBezTo>
                    <a:cubicBezTo>
                      <a:pt x="5" y="12"/>
                      <a:pt x="0" y="10"/>
                      <a:pt x="0" y="13"/>
                    </a:cubicBezTo>
                    <a:cubicBezTo>
                      <a:pt x="0" y="14"/>
                      <a:pt x="5" y="16"/>
                      <a:pt x="6" y="16"/>
                    </a:cubicBezTo>
                    <a:cubicBezTo>
                      <a:pt x="9" y="16"/>
                      <a:pt x="9" y="14"/>
                      <a:pt x="10" y="13"/>
                    </a:cubicBezTo>
                    <a:cubicBezTo>
                      <a:pt x="10" y="15"/>
                      <a:pt x="10" y="17"/>
                      <a:pt x="11" y="17"/>
                    </a:cubicBezTo>
                    <a:cubicBezTo>
                      <a:pt x="12" y="19"/>
                      <a:pt x="15" y="19"/>
                      <a:pt x="16" y="20"/>
                    </a:cubicBezTo>
                    <a:cubicBezTo>
                      <a:pt x="15" y="21"/>
                      <a:pt x="15" y="22"/>
                      <a:pt x="14" y="21"/>
                    </a:cubicBezTo>
                    <a:lnTo>
                      <a:pt x="14" y="21"/>
                    </a:lnTo>
                    <a:lnTo>
                      <a:pt x="14" y="23"/>
                    </a:lnTo>
                    <a:lnTo>
                      <a:pt x="14" y="23"/>
                    </a:lnTo>
                    <a:cubicBezTo>
                      <a:pt x="16" y="25"/>
                      <a:pt x="20" y="23"/>
                      <a:pt x="21" y="27"/>
                    </a:cubicBezTo>
                    <a:cubicBezTo>
                      <a:pt x="22" y="28"/>
                      <a:pt x="24" y="28"/>
                      <a:pt x="25" y="28"/>
                    </a:cubicBezTo>
                    <a:cubicBezTo>
                      <a:pt x="28" y="28"/>
                      <a:pt x="29" y="25"/>
                      <a:pt x="30" y="25"/>
                    </a:cubicBezTo>
                    <a:cubicBezTo>
                      <a:pt x="33" y="25"/>
                      <a:pt x="32" y="28"/>
                      <a:pt x="34" y="29"/>
                    </a:cubicBezTo>
                    <a:cubicBezTo>
                      <a:pt x="35" y="29"/>
                      <a:pt x="37" y="30"/>
                      <a:pt x="38" y="30"/>
                    </a:cubicBezTo>
                    <a:cubicBezTo>
                      <a:pt x="38" y="29"/>
                      <a:pt x="40" y="29"/>
                      <a:pt x="40" y="29"/>
                    </a:cubicBezTo>
                    <a:cubicBezTo>
                      <a:pt x="41" y="28"/>
                      <a:pt x="41" y="26"/>
                      <a:pt x="42" y="26"/>
                    </a:cubicBezTo>
                    <a:cubicBezTo>
                      <a:pt x="44" y="26"/>
                      <a:pt x="52" y="28"/>
                      <a:pt x="52" y="24"/>
                    </a:cubicBezTo>
                    <a:cubicBezTo>
                      <a:pt x="52" y="18"/>
                      <a:pt x="54" y="16"/>
                      <a:pt x="55" y="11"/>
                    </a:cubicBezTo>
                    <a:lnTo>
                      <a:pt x="55" y="11"/>
                    </a:lnTo>
                    <a:lnTo>
                      <a:pt x="55" y="11"/>
                    </a:lnTo>
                    <a:lnTo>
                      <a:pt x="55" y="11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97" name="Freeform 183"/>
              <p:cNvSpPr>
                <a:spLocks/>
              </p:cNvSpPr>
              <p:nvPr>
                <p:custDataLst>
                  <p:tags r:id="rId168"/>
                </p:custDataLst>
              </p:nvPr>
            </p:nvSpPr>
            <p:spPr bwMode="auto">
              <a:xfrm>
                <a:off x="1876532" y="3371905"/>
                <a:ext cx="264601" cy="251693"/>
              </a:xfrm>
              <a:custGeom>
                <a:avLst/>
                <a:gdLst/>
                <a:ahLst/>
                <a:cxnLst>
                  <a:cxn ang="0">
                    <a:pos x="17" y="25"/>
                  </a:cxn>
                  <a:cxn ang="0">
                    <a:pos x="23" y="19"/>
                  </a:cxn>
                  <a:cxn ang="0">
                    <a:pos x="30" y="14"/>
                  </a:cxn>
                  <a:cxn ang="0">
                    <a:pos x="22" y="2"/>
                  </a:cxn>
                  <a:cxn ang="0">
                    <a:pos x="21" y="4"/>
                  </a:cxn>
                  <a:cxn ang="0">
                    <a:pos x="15" y="0"/>
                  </a:cxn>
                  <a:cxn ang="0">
                    <a:pos x="13" y="0"/>
                  </a:cxn>
                  <a:cxn ang="0">
                    <a:pos x="11" y="1"/>
                  </a:cxn>
                  <a:cxn ang="0">
                    <a:pos x="9" y="1"/>
                  </a:cxn>
                  <a:cxn ang="0">
                    <a:pos x="6" y="8"/>
                  </a:cxn>
                  <a:cxn ang="0">
                    <a:pos x="8" y="10"/>
                  </a:cxn>
                  <a:cxn ang="0">
                    <a:pos x="8" y="12"/>
                  </a:cxn>
                  <a:cxn ang="0">
                    <a:pos x="0" y="22"/>
                  </a:cxn>
                  <a:cxn ang="0">
                    <a:pos x="4" y="27"/>
                  </a:cxn>
                  <a:cxn ang="0">
                    <a:pos x="10" y="24"/>
                  </a:cxn>
                  <a:cxn ang="0">
                    <a:pos x="17" y="25"/>
                  </a:cxn>
                  <a:cxn ang="0">
                    <a:pos x="17" y="25"/>
                  </a:cxn>
                  <a:cxn ang="0">
                    <a:pos x="17" y="25"/>
                  </a:cxn>
                  <a:cxn ang="0">
                    <a:pos x="17" y="25"/>
                  </a:cxn>
                </a:cxnLst>
                <a:rect l="0" t="0" r="r" b="b"/>
                <a:pathLst>
                  <a:path w="30" h="27">
                    <a:moveTo>
                      <a:pt x="17" y="25"/>
                    </a:moveTo>
                    <a:cubicBezTo>
                      <a:pt x="17" y="22"/>
                      <a:pt x="22" y="24"/>
                      <a:pt x="23" y="19"/>
                    </a:cubicBezTo>
                    <a:cubicBezTo>
                      <a:pt x="26" y="19"/>
                      <a:pt x="29" y="18"/>
                      <a:pt x="30" y="14"/>
                    </a:cubicBezTo>
                    <a:cubicBezTo>
                      <a:pt x="24" y="14"/>
                      <a:pt x="28" y="2"/>
                      <a:pt x="22" y="2"/>
                    </a:cubicBezTo>
                    <a:cubicBezTo>
                      <a:pt x="22" y="2"/>
                      <a:pt x="21" y="4"/>
                      <a:pt x="21" y="4"/>
                    </a:cubicBezTo>
                    <a:cubicBezTo>
                      <a:pt x="18" y="4"/>
                      <a:pt x="18" y="0"/>
                      <a:pt x="15" y="0"/>
                    </a:cubicBezTo>
                    <a:cubicBezTo>
                      <a:pt x="14" y="0"/>
                      <a:pt x="14" y="1"/>
                      <a:pt x="13" y="0"/>
                    </a:cubicBezTo>
                    <a:cubicBezTo>
                      <a:pt x="12" y="1"/>
                      <a:pt x="12" y="1"/>
                      <a:pt x="11" y="1"/>
                    </a:cubicBezTo>
                    <a:cubicBezTo>
                      <a:pt x="11" y="1"/>
                      <a:pt x="9" y="1"/>
                      <a:pt x="9" y="1"/>
                    </a:cubicBezTo>
                    <a:cubicBezTo>
                      <a:pt x="9" y="5"/>
                      <a:pt x="6" y="4"/>
                      <a:pt x="6" y="8"/>
                    </a:cubicBezTo>
                    <a:cubicBezTo>
                      <a:pt x="6" y="10"/>
                      <a:pt x="7" y="10"/>
                      <a:pt x="8" y="10"/>
                    </a:cubicBezTo>
                    <a:cubicBezTo>
                      <a:pt x="8" y="11"/>
                      <a:pt x="8" y="12"/>
                      <a:pt x="8" y="12"/>
                    </a:cubicBezTo>
                    <a:cubicBezTo>
                      <a:pt x="8" y="16"/>
                      <a:pt x="0" y="16"/>
                      <a:pt x="0" y="22"/>
                    </a:cubicBezTo>
                    <a:cubicBezTo>
                      <a:pt x="0" y="24"/>
                      <a:pt x="2" y="27"/>
                      <a:pt x="4" y="27"/>
                    </a:cubicBezTo>
                    <a:cubicBezTo>
                      <a:pt x="6" y="27"/>
                      <a:pt x="7" y="24"/>
                      <a:pt x="10" y="24"/>
                    </a:cubicBezTo>
                    <a:cubicBezTo>
                      <a:pt x="12" y="24"/>
                      <a:pt x="14" y="25"/>
                      <a:pt x="17" y="25"/>
                    </a:cubicBezTo>
                    <a:lnTo>
                      <a:pt x="17" y="25"/>
                    </a:lnTo>
                    <a:lnTo>
                      <a:pt x="17" y="25"/>
                    </a:lnTo>
                    <a:lnTo>
                      <a:pt x="17" y="25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98" name="Freeform 184"/>
              <p:cNvSpPr>
                <a:spLocks/>
              </p:cNvSpPr>
              <p:nvPr>
                <p:custDataLst>
                  <p:tags r:id="rId169"/>
                </p:custDataLst>
              </p:nvPr>
            </p:nvSpPr>
            <p:spPr bwMode="auto">
              <a:xfrm>
                <a:off x="1489312" y="3204109"/>
                <a:ext cx="501773" cy="354952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7" y="7"/>
                  </a:cxn>
                  <a:cxn ang="0">
                    <a:pos x="7" y="5"/>
                  </a:cxn>
                  <a:cxn ang="0">
                    <a:pos x="7" y="0"/>
                  </a:cxn>
                  <a:cxn ang="0">
                    <a:pos x="10" y="0"/>
                  </a:cxn>
                  <a:cxn ang="0">
                    <a:pos x="13" y="3"/>
                  </a:cxn>
                  <a:cxn ang="0">
                    <a:pos x="23" y="5"/>
                  </a:cxn>
                  <a:cxn ang="0">
                    <a:pos x="26" y="7"/>
                  </a:cxn>
                  <a:cxn ang="0">
                    <a:pos x="34" y="4"/>
                  </a:cxn>
                  <a:cxn ang="0">
                    <a:pos x="39" y="8"/>
                  </a:cxn>
                  <a:cxn ang="0">
                    <a:pos x="41" y="7"/>
                  </a:cxn>
                  <a:cxn ang="0">
                    <a:pos x="43" y="10"/>
                  </a:cxn>
                  <a:cxn ang="0">
                    <a:pos x="44" y="8"/>
                  </a:cxn>
                  <a:cxn ang="0">
                    <a:pos x="50" y="11"/>
                  </a:cxn>
                  <a:cxn ang="0">
                    <a:pos x="50" y="11"/>
                  </a:cxn>
                  <a:cxn ang="0">
                    <a:pos x="50" y="12"/>
                  </a:cxn>
                  <a:cxn ang="0">
                    <a:pos x="50" y="12"/>
                  </a:cxn>
                  <a:cxn ang="0">
                    <a:pos x="51" y="13"/>
                  </a:cxn>
                  <a:cxn ang="0">
                    <a:pos x="55" y="12"/>
                  </a:cxn>
                  <a:cxn ang="0">
                    <a:pos x="56" y="17"/>
                  </a:cxn>
                  <a:cxn ang="0">
                    <a:pos x="57" y="18"/>
                  </a:cxn>
                  <a:cxn ang="0">
                    <a:pos x="55" y="19"/>
                  </a:cxn>
                  <a:cxn ang="0">
                    <a:pos x="53" y="19"/>
                  </a:cxn>
                  <a:cxn ang="0">
                    <a:pos x="50" y="26"/>
                  </a:cxn>
                  <a:cxn ang="0">
                    <a:pos x="52" y="28"/>
                  </a:cxn>
                  <a:cxn ang="0">
                    <a:pos x="52" y="30"/>
                  </a:cxn>
                  <a:cxn ang="0">
                    <a:pos x="45" y="38"/>
                  </a:cxn>
                  <a:cxn ang="0">
                    <a:pos x="40" y="34"/>
                  </a:cxn>
                  <a:cxn ang="0">
                    <a:pos x="37" y="35"/>
                  </a:cxn>
                  <a:cxn ang="0">
                    <a:pos x="34" y="33"/>
                  </a:cxn>
                  <a:cxn ang="0">
                    <a:pos x="28" y="28"/>
                  </a:cxn>
                  <a:cxn ang="0">
                    <a:pos x="25" y="30"/>
                  </a:cxn>
                  <a:cxn ang="0">
                    <a:pos x="23" y="30"/>
                  </a:cxn>
                  <a:cxn ang="0">
                    <a:pos x="14" y="23"/>
                  </a:cxn>
                  <a:cxn ang="0">
                    <a:pos x="12" y="23"/>
                  </a:cxn>
                  <a:cxn ang="0">
                    <a:pos x="0" y="12"/>
                  </a:cxn>
                  <a:cxn ang="0">
                    <a:pos x="0" y="12"/>
                  </a:cxn>
                  <a:cxn ang="0">
                    <a:pos x="0" y="12"/>
                  </a:cxn>
                </a:cxnLst>
                <a:rect l="0" t="0" r="r" b="b"/>
                <a:pathLst>
                  <a:path w="57" h="38">
                    <a:moveTo>
                      <a:pt x="0" y="12"/>
                    </a:moveTo>
                    <a:cubicBezTo>
                      <a:pt x="2" y="12"/>
                      <a:pt x="7" y="8"/>
                      <a:pt x="7" y="7"/>
                    </a:cubicBezTo>
                    <a:cubicBezTo>
                      <a:pt x="7" y="6"/>
                      <a:pt x="7" y="5"/>
                      <a:pt x="7" y="5"/>
                    </a:cubicBezTo>
                    <a:cubicBezTo>
                      <a:pt x="7" y="4"/>
                      <a:pt x="7" y="2"/>
                      <a:pt x="7" y="0"/>
                    </a:cubicBezTo>
                    <a:cubicBezTo>
                      <a:pt x="8" y="0"/>
                      <a:pt x="9" y="0"/>
                      <a:pt x="10" y="0"/>
                    </a:cubicBezTo>
                    <a:cubicBezTo>
                      <a:pt x="11" y="0"/>
                      <a:pt x="11" y="2"/>
                      <a:pt x="13" y="3"/>
                    </a:cubicBezTo>
                    <a:cubicBezTo>
                      <a:pt x="18" y="4"/>
                      <a:pt x="19" y="3"/>
                      <a:pt x="23" y="5"/>
                    </a:cubicBezTo>
                    <a:cubicBezTo>
                      <a:pt x="24" y="5"/>
                      <a:pt x="25" y="7"/>
                      <a:pt x="26" y="7"/>
                    </a:cubicBezTo>
                    <a:cubicBezTo>
                      <a:pt x="29" y="7"/>
                      <a:pt x="32" y="4"/>
                      <a:pt x="34" y="4"/>
                    </a:cubicBezTo>
                    <a:cubicBezTo>
                      <a:pt x="38" y="4"/>
                      <a:pt x="37" y="8"/>
                      <a:pt x="39" y="8"/>
                    </a:cubicBezTo>
                    <a:cubicBezTo>
                      <a:pt x="39" y="8"/>
                      <a:pt x="41" y="7"/>
                      <a:pt x="41" y="7"/>
                    </a:cubicBezTo>
                    <a:cubicBezTo>
                      <a:pt x="41" y="8"/>
                      <a:pt x="42" y="10"/>
                      <a:pt x="43" y="10"/>
                    </a:cubicBezTo>
                    <a:cubicBezTo>
                      <a:pt x="43" y="10"/>
                      <a:pt x="44" y="8"/>
                      <a:pt x="44" y="8"/>
                    </a:cubicBezTo>
                    <a:cubicBezTo>
                      <a:pt x="46" y="8"/>
                      <a:pt x="47" y="11"/>
                      <a:pt x="50" y="11"/>
                    </a:cubicBezTo>
                    <a:lnTo>
                      <a:pt x="50" y="11"/>
                    </a:lnTo>
                    <a:lnTo>
                      <a:pt x="50" y="12"/>
                    </a:lnTo>
                    <a:lnTo>
                      <a:pt x="50" y="12"/>
                    </a:lnTo>
                    <a:cubicBezTo>
                      <a:pt x="50" y="13"/>
                      <a:pt x="50" y="13"/>
                      <a:pt x="51" y="13"/>
                    </a:cubicBezTo>
                    <a:cubicBezTo>
                      <a:pt x="53" y="13"/>
                      <a:pt x="53" y="12"/>
                      <a:pt x="55" y="12"/>
                    </a:cubicBezTo>
                    <a:cubicBezTo>
                      <a:pt x="57" y="12"/>
                      <a:pt x="56" y="15"/>
                      <a:pt x="56" y="17"/>
                    </a:cubicBezTo>
                    <a:cubicBezTo>
                      <a:pt x="56" y="17"/>
                      <a:pt x="57" y="18"/>
                      <a:pt x="57" y="18"/>
                    </a:cubicBezTo>
                    <a:cubicBezTo>
                      <a:pt x="56" y="19"/>
                      <a:pt x="56" y="19"/>
                      <a:pt x="55" y="19"/>
                    </a:cubicBezTo>
                    <a:cubicBezTo>
                      <a:pt x="55" y="19"/>
                      <a:pt x="53" y="19"/>
                      <a:pt x="53" y="19"/>
                    </a:cubicBezTo>
                    <a:cubicBezTo>
                      <a:pt x="53" y="23"/>
                      <a:pt x="50" y="22"/>
                      <a:pt x="50" y="26"/>
                    </a:cubicBezTo>
                    <a:cubicBezTo>
                      <a:pt x="50" y="28"/>
                      <a:pt x="51" y="28"/>
                      <a:pt x="52" y="28"/>
                    </a:cubicBezTo>
                    <a:cubicBezTo>
                      <a:pt x="52" y="29"/>
                      <a:pt x="52" y="30"/>
                      <a:pt x="52" y="30"/>
                    </a:cubicBezTo>
                    <a:cubicBezTo>
                      <a:pt x="52" y="34"/>
                      <a:pt x="46" y="34"/>
                      <a:pt x="45" y="38"/>
                    </a:cubicBezTo>
                    <a:cubicBezTo>
                      <a:pt x="44" y="36"/>
                      <a:pt x="43" y="34"/>
                      <a:pt x="40" y="34"/>
                    </a:cubicBezTo>
                    <a:cubicBezTo>
                      <a:pt x="38" y="34"/>
                      <a:pt x="37" y="35"/>
                      <a:pt x="37" y="35"/>
                    </a:cubicBezTo>
                    <a:cubicBezTo>
                      <a:pt x="35" y="35"/>
                      <a:pt x="35" y="33"/>
                      <a:pt x="34" y="33"/>
                    </a:cubicBezTo>
                    <a:cubicBezTo>
                      <a:pt x="31" y="31"/>
                      <a:pt x="29" y="33"/>
                      <a:pt x="28" y="28"/>
                    </a:cubicBezTo>
                    <a:cubicBezTo>
                      <a:pt x="27" y="28"/>
                      <a:pt x="27" y="30"/>
                      <a:pt x="25" y="30"/>
                    </a:cubicBezTo>
                    <a:cubicBezTo>
                      <a:pt x="24" y="30"/>
                      <a:pt x="24" y="30"/>
                      <a:pt x="23" y="30"/>
                    </a:cubicBezTo>
                    <a:cubicBezTo>
                      <a:pt x="18" y="30"/>
                      <a:pt x="20" y="23"/>
                      <a:pt x="14" y="23"/>
                    </a:cubicBezTo>
                    <a:cubicBezTo>
                      <a:pt x="14" y="23"/>
                      <a:pt x="13" y="23"/>
                      <a:pt x="12" y="23"/>
                    </a:cubicBezTo>
                    <a:cubicBezTo>
                      <a:pt x="6" y="23"/>
                      <a:pt x="0" y="12"/>
                      <a:pt x="0" y="12"/>
                    </a:cubicBezTo>
                    <a:lnTo>
                      <a:pt x="0" y="12"/>
                    </a:lnTo>
                    <a:lnTo>
                      <a:pt x="0" y="12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99" name="Freeform 185"/>
              <p:cNvSpPr>
                <a:spLocks/>
              </p:cNvSpPr>
              <p:nvPr>
                <p:custDataLst>
                  <p:tags r:id="rId170"/>
                </p:custDataLst>
              </p:nvPr>
            </p:nvSpPr>
            <p:spPr bwMode="auto">
              <a:xfrm>
                <a:off x="1339263" y="3294461"/>
                <a:ext cx="343659" cy="292028"/>
              </a:xfrm>
              <a:custGeom>
                <a:avLst/>
                <a:gdLst/>
                <a:ahLst/>
                <a:cxnLst>
                  <a:cxn ang="0">
                    <a:pos x="17" y="2"/>
                  </a:cxn>
                  <a:cxn ang="0">
                    <a:pos x="15" y="0"/>
                  </a:cxn>
                  <a:cxn ang="0">
                    <a:pos x="14" y="1"/>
                  </a:cxn>
                  <a:cxn ang="0">
                    <a:pos x="11" y="3"/>
                  </a:cxn>
                  <a:cxn ang="0">
                    <a:pos x="5" y="8"/>
                  </a:cxn>
                  <a:cxn ang="0">
                    <a:pos x="3" y="16"/>
                  </a:cxn>
                  <a:cxn ang="0">
                    <a:pos x="3" y="20"/>
                  </a:cxn>
                  <a:cxn ang="0">
                    <a:pos x="0" y="21"/>
                  </a:cxn>
                  <a:cxn ang="0">
                    <a:pos x="3" y="26"/>
                  </a:cxn>
                  <a:cxn ang="0">
                    <a:pos x="2" y="28"/>
                  </a:cxn>
                  <a:cxn ang="0">
                    <a:pos x="5" y="30"/>
                  </a:cxn>
                  <a:cxn ang="0">
                    <a:pos x="18" y="26"/>
                  </a:cxn>
                  <a:cxn ang="0">
                    <a:pos x="21" y="30"/>
                  </a:cxn>
                  <a:cxn ang="0">
                    <a:pos x="22" y="28"/>
                  </a:cxn>
                  <a:cxn ang="0">
                    <a:pos x="25" y="31"/>
                  </a:cxn>
                  <a:cxn ang="0">
                    <a:pos x="27" y="29"/>
                  </a:cxn>
                  <a:cxn ang="0">
                    <a:pos x="39" y="20"/>
                  </a:cxn>
                  <a:cxn ang="0">
                    <a:pos x="31" y="13"/>
                  </a:cxn>
                  <a:cxn ang="0">
                    <a:pos x="29" y="13"/>
                  </a:cxn>
                  <a:cxn ang="0">
                    <a:pos x="17" y="1"/>
                  </a:cxn>
                  <a:cxn ang="0">
                    <a:pos x="17" y="1"/>
                  </a:cxn>
                  <a:cxn ang="0">
                    <a:pos x="17" y="2"/>
                  </a:cxn>
                  <a:cxn ang="0">
                    <a:pos x="17" y="2"/>
                  </a:cxn>
                </a:cxnLst>
                <a:rect l="0" t="0" r="r" b="b"/>
                <a:pathLst>
                  <a:path w="39" h="31">
                    <a:moveTo>
                      <a:pt x="17" y="2"/>
                    </a:moveTo>
                    <a:cubicBezTo>
                      <a:pt x="17" y="2"/>
                      <a:pt x="16" y="0"/>
                      <a:pt x="15" y="0"/>
                    </a:cubicBezTo>
                    <a:cubicBezTo>
                      <a:pt x="15" y="0"/>
                      <a:pt x="15" y="1"/>
                      <a:pt x="14" y="1"/>
                    </a:cubicBezTo>
                    <a:cubicBezTo>
                      <a:pt x="13" y="3"/>
                      <a:pt x="12" y="3"/>
                      <a:pt x="11" y="3"/>
                    </a:cubicBezTo>
                    <a:cubicBezTo>
                      <a:pt x="9" y="5"/>
                      <a:pt x="10" y="8"/>
                      <a:pt x="5" y="8"/>
                    </a:cubicBezTo>
                    <a:cubicBezTo>
                      <a:pt x="4" y="12"/>
                      <a:pt x="3" y="13"/>
                      <a:pt x="3" y="16"/>
                    </a:cubicBezTo>
                    <a:cubicBezTo>
                      <a:pt x="2" y="18"/>
                      <a:pt x="4" y="19"/>
                      <a:pt x="3" y="20"/>
                    </a:cubicBezTo>
                    <a:cubicBezTo>
                      <a:pt x="2" y="21"/>
                      <a:pt x="0" y="21"/>
                      <a:pt x="0" y="21"/>
                    </a:cubicBezTo>
                    <a:cubicBezTo>
                      <a:pt x="0" y="24"/>
                      <a:pt x="3" y="24"/>
                      <a:pt x="3" y="26"/>
                    </a:cubicBezTo>
                    <a:cubicBezTo>
                      <a:pt x="3" y="27"/>
                      <a:pt x="2" y="28"/>
                      <a:pt x="2" y="28"/>
                    </a:cubicBezTo>
                    <a:cubicBezTo>
                      <a:pt x="2" y="31"/>
                      <a:pt x="3" y="30"/>
                      <a:pt x="5" y="30"/>
                    </a:cubicBezTo>
                    <a:cubicBezTo>
                      <a:pt x="10" y="30"/>
                      <a:pt x="15" y="26"/>
                      <a:pt x="18" y="26"/>
                    </a:cubicBezTo>
                    <a:cubicBezTo>
                      <a:pt x="19" y="27"/>
                      <a:pt x="20" y="29"/>
                      <a:pt x="21" y="30"/>
                    </a:cubicBezTo>
                    <a:cubicBezTo>
                      <a:pt x="22" y="29"/>
                      <a:pt x="22" y="29"/>
                      <a:pt x="22" y="28"/>
                    </a:cubicBezTo>
                    <a:cubicBezTo>
                      <a:pt x="24" y="29"/>
                      <a:pt x="24" y="31"/>
                      <a:pt x="25" y="31"/>
                    </a:cubicBezTo>
                    <a:cubicBezTo>
                      <a:pt x="27" y="31"/>
                      <a:pt x="26" y="29"/>
                      <a:pt x="27" y="29"/>
                    </a:cubicBezTo>
                    <a:cubicBezTo>
                      <a:pt x="34" y="28"/>
                      <a:pt x="34" y="24"/>
                      <a:pt x="39" y="20"/>
                    </a:cubicBezTo>
                    <a:cubicBezTo>
                      <a:pt x="35" y="19"/>
                      <a:pt x="36" y="13"/>
                      <a:pt x="31" y="13"/>
                    </a:cubicBezTo>
                    <a:cubicBezTo>
                      <a:pt x="31" y="13"/>
                      <a:pt x="30" y="13"/>
                      <a:pt x="29" y="13"/>
                    </a:cubicBezTo>
                    <a:cubicBezTo>
                      <a:pt x="23" y="13"/>
                      <a:pt x="21" y="4"/>
                      <a:pt x="17" y="1"/>
                    </a:cubicBezTo>
                    <a:lnTo>
                      <a:pt x="17" y="1"/>
                    </a:lnTo>
                    <a:lnTo>
                      <a:pt x="17" y="2"/>
                    </a:lnTo>
                    <a:lnTo>
                      <a:pt x="17" y="2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00" name="Freeform 186"/>
              <p:cNvSpPr>
                <a:spLocks/>
              </p:cNvSpPr>
              <p:nvPr>
                <p:custDataLst>
                  <p:tags r:id="rId171"/>
                </p:custDataLst>
              </p:nvPr>
            </p:nvSpPr>
            <p:spPr bwMode="auto">
              <a:xfrm>
                <a:off x="1841037" y="3559061"/>
                <a:ext cx="229106" cy="317843"/>
              </a:xfrm>
              <a:custGeom>
                <a:avLst/>
                <a:gdLst/>
                <a:ahLst/>
                <a:cxnLst>
                  <a:cxn ang="0">
                    <a:pos x="10" y="34"/>
                  </a:cxn>
                  <a:cxn ang="0">
                    <a:pos x="26" y="23"/>
                  </a:cxn>
                  <a:cxn ang="0">
                    <a:pos x="22" y="22"/>
                  </a:cxn>
                  <a:cxn ang="0">
                    <a:pos x="18" y="17"/>
                  </a:cxn>
                  <a:cxn ang="0">
                    <a:pos x="16" y="13"/>
                  </a:cxn>
                  <a:cxn ang="0">
                    <a:pos x="12" y="11"/>
                  </a:cxn>
                  <a:cxn ang="0">
                    <a:pos x="13" y="8"/>
                  </a:cxn>
                  <a:cxn ang="0">
                    <a:pos x="11" y="5"/>
                  </a:cxn>
                  <a:cxn ang="0">
                    <a:pos x="8" y="7"/>
                  </a:cxn>
                  <a:cxn ang="0">
                    <a:pos x="4" y="2"/>
                  </a:cxn>
                  <a:cxn ang="0">
                    <a:pos x="5" y="0"/>
                  </a:cxn>
                  <a:cxn ang="0">
                    <a:pos x="5" y="0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0" y="8"/>
                  </a:cxn>
                  <a:cxn ang="0">
                    <a:pos x="5" y="19"/>
                  </a:cxn>
                  <a:cxn ang="0">
                    <a:pos x="4" y="22"/>
                  </a:cxn>
                  <a:cxn ang="0">
                    <a:pos x="4" y="26"/>
                  </a:cxn>
                  <a:cxn ang="0">
                    <a:pos x="7" y="28"/>
                  </a:cxn>
                  <a:cxn ang="0">
                    <a:pos x="11" y="33"/>
                  </a:cxn>
                  <a:cxn ang="0">
                    <a:pos x="11" y="33"/>
                  </a:cxn>
                  <a:cxn ang="0">
                    <a:pos x="10" y="34"/>
                  </a:cxn>
                  <a:cxn ang="0">
                    <a:pos x="10" y="34"/>
                  </a:cxn>
                </a:cxnLst>
                <a:rect l="0" t="0" r="r" b="b"/>
                <a:pathLst>
                  <a:path w="26" h="34">
                    <a:moveTo>
                      <a:pt x="10" y="34"/>
                    </a:moveTo>
                    <a:cubicBezTo>
                      <a:pt x="10" y="27"/>
                      <a:pt x="25" y="32"/>
                      <a:pt x="26" y="23"/>
                    </a:cubicBezTo>
                    <a:cubicBezTo>
                      <a:pt x="25" y="23"/>
                      <a:pt x="24" y="22"/>
                      <a:pt x="22" y="22"/>
                    </a:cubicBezTo>
                    <a:cubicBezTo>
                      <a:pt x="22" y="18"/>
                      <a:pt x="19" y="19"/>
                      <a:pt x="18" y="17"/>
                    </a:cubicBezTo>
                    <a:cubicBezTo>
                      <a:pt x="17" y="15"/>
                      <a:pt x="18" y="13"/>
                      <a:pt x="16" y="13"/>
                    </a:cubicBezTo>
                    <a:cubicBezTo>
                      <a:pt x="14" y="12"/>
                      <a:pt x="12" y="13"/>
                      <a:pt x="12" y="11"/>
                    </a:cubicBezTo>
                    <a:cubicBezTo>
                      <a:pt x="12" y="9"/>
                      <a:pt x="13" y="9"/>
                      <a:pt x="13" y="8"/>
                    </a:cubicBezTo>
                    <a:cubicBezTo>
                      <a:pt x="13" y="6"/>
                      <a:pt x="12" y="6"/>
                      <a:pt x="11" y="5"/>
                    </a:cubicBezTo>
                    <a:cubicBezTo>
                      <a:pt x="10" y="6"/>
                      <a:pt x="9" y="7"/>
                      <a:pt x="8" y="7"/>
                    </a:cubicBezTo>
                    <a:cubicBezTo>
                      <a:pt x="6" y="7"/>
                      <a:pt x="4" y="4"/>
                      <a:pt x="4" y="2"/>
                    </a:cubicBezTo>
                    <a:cubicBezTo>
                      <a:pt x="4" y="1"/>
                      <a:pt x="5" y="0"/>
                      <a:pt x="5" y="0"/>
                    </a:cubicBezTo>
                    <a:lnTo>
                      <a:pt x="5" y="0"/>
                    </a:lnTo>
                    <a:lnTo>
                      <a:pt x="4" y="0"/>
                    </a:lnTo>
                    <a:lnTo>
                      <a:pt x="4" y="0"/>
                    </a:lnTo>
                    <a:cubicBezTo>
                      <a:pt x="3" y="3"/>
                      <a:pt x="0" y="4"/>
                      <a:pt x="0" y="8"/>
                    </a:cubicBezTo>
                    <a:cubicBezTo>
                      <a:pt x="0" y="12"/>
                      <a:pt x="5" y="15"/>
                      <a:pt x="5" y="19"/>
                    </a:cubicBezTo>
                    <a:cubicBezTo>
                      <a:pt x="5" y="20"/>
                      <a:pt x="5" y="21"/>
                      <a:pt x="4" y="22"/>
                    </a:cubicBezTo>
                    <a:cubicBezTo>
                      <a:pt x="4" y="24"/>
                      <a:pt x="4" y="24"/>
                      <a:pt x="4" y="26"/>
                    </a:cubicBezTo>
                    <a:cubicBezTo>
                      <a:pt x="4" y="27"/>
                      <a:pt x="6" y="28"/>
                      <a:pt x="7" y="28"/>
                    </a:cubicBezTo>
                    <a:cubicBezTo>
                      <a:pt x="8" y="30"/>
                      <a:pt x="9" y="32"/>
                      <a:pt x="11" y="33"/>
                    </a:cubicBezTo>
                    <a:lnTo>
                      <a:pt x="11" y="33"/>
                    </a:lnTo>
                    <a:lnTo>
                      <a:pt x="10" y="34"/>
                    </a:lnTo>
                    <a:lnTo>
                      <a:pt x="10" y="34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01" name="Freeform 187"/>
              <p:cNvSpPr>
                <a:spLocks/>
              </p:cNvSpPr>
              <p:nvPr>
                <p:custDataLst>
                  <p:tags r:id="rId172"/>
                </p:custDataLst>
              </p:nvPr>
            </p:nvSpPr>
            <p:spPr bwMode="auto">
              <a:xfrm>
                <a:off x="2149200" y="3960802"/>
                <a:ext cx="175863" cy="177476"/>
              </a:xfrm>
              <a:custGeom>
                <a:avLst/>
                <a:gdLst/>
                <a:ahLst/>
                <a:cxnLst>
                  <a:cxn ang="0">
                    <a:pos x="20" y="9"/>
                  </a:cxn>
                  <a:cxn ang="0">
                    <a:pos x="13" y="15"/>
                  </a:cxn>
                  <a:cxn ang="0">
                    <a:pos x="13" y="17"/>
                  </a:cxn>
                  <a:cxn ang="0">
                    <a:pos x="9" y="19"/>
                  </a:cxn>
                  <a:cxn ang="0">
                    <a:pos x="7" y="17"/>
                  </a:cxn>
                  <a:cxn ang="0">
                    <a:pos x="3" y="19"/>
                  </a:cxn>
                  <a:cxn ang="0">
                    <a:pos x="0" y="15"/>
                  </a:cxn>
                  <a:cxn ang="0">
                    <a:pos x="1" y="13"/>
                  </a:cxn>
                  <a:cxn ang="0">
                    <a:pos x="0" y="10"/>
                  </a:cxn>
                  <a:cxn ang="0">
                    <a:pos x="5" y="6"/>
                  </a:cxn>
                  <a:cxn ang="0">
                    <a:pos x="9" y="0"/>
                  </a:cxn>
                  <a:cxn ang="0">
                    <a:pos x="17" y="1"/>
                  </a:cxn>
                  <a:cxn ang="0">
                    <a:pos x="19" y="5"/>
                  </a:cxn>
                  <a:cxn ang="0">
                    <a:pos x="20" y="9"/>
                  </a:cxn>
                  <a:cxn ang="0">
                    <a:pos x="20" y="9"/>
                  </a:cxn>
                  <a:cxn ang="0">
                    <a:pos x="20" y="9"/>
                  </a:cxn>
                  <a:cxn ang="0">
                    <a:pos x="20" y="9"/>
                  </a:cxn>
                </a:cxnLst>
                <a:rect l="0" t="0" r="r" b="b"/>
                <a:pathLst>
                  <a:path w="20" h="19">
                    <a:moveTo>
                      <a:pt x="20" y="9"/>
                    </a:moveTo>
                    <a:cubicBezTo>
                      <a:pt x="18" y="11"/>
                      <a:pt x="13" y="12"/>
                      <a:pt x="13" y="15"/>
                    </a:cubicBezTo>
                    <a:cubicBezTo>
                      <a:pt x="13" y="16"/>
                      <a:pt x="13" y="16"/>
                      <a:pt x="13" y="17"/>
                    </a:cubicBezTo>
                    <a:cubicBezTo>
                      <a:pt x="13" y="17"/>
                      <a:pt x="11" y="19"/>
                      <a:pt x="9" y="19"/>
                    </a:cubicBezTo>
                    <a:cubicBezTo>
                      <a:pt x="8" y="19"/>
                      <a:pt x="7" y="17"/>
                      <a:pt x="7" y="17"/>
                    </a:cubicBezTo>
                    <a:cubicBezTo>
                      <a:pt x="5" y="18"/>
                      <a:pt x="4" y="18"/>
                      <a:pt x="3" y="19"/>
                    </a:cubicBezTo>
                    <a:cubicBezTo>
                      <a:pt x="2" y="17"/>
                      <a:pt x="0" y="15"/>
                      <a:pt x="0" y="15"/>
                    </a:cubicBezTo>
                    <a:cubicBezTo>
                      <a:pt x="0" y="14"/>
                      <a:pt x="1" y="14"/>
                      <a:pt x="1" y="13"/>
                    </a:cubicBezTo>
                    <a:cubicBezTo>
                      <a:pt x="1" y="11"/>
                      <a:pt x="0" y="11"/>
                      <a:pt x="0" y="10"/>
                    </a:cubicBezTo>
                    <a:cubicBezTo>
                      <a:pt x="0" y="8"/>
                      <a:pt x="4" y="7"/>
                      <a:pt x="5" y="6"/>
                    </a:cubicBezTo>
                    <a:cubicBezTo>
                      <a:pt x="7" y="3"/>
                      <a:pt x="4" y="0"/>
                      <a:pt x="9" y="0"/>
                    </a:cubicBezTo>
                    <a:cubicBezTo>
                      <a:pt x="11" y="0"/>
                      <a:pt x="16" y="0"/>
                      <a:pt x="17" y="1"/>
                    </a:cubicBezTo>
                    <a:cubicBezTo>
                      <a:pt x="18" y="3"/>
                      <a:pt x="16" y="5"/>
                      <a:pt x="19" y="5"/>
                    </a:cubicBezTo>
                    <a:cubicBezTo>
                      <a:pt x="19" y="7"/>
                      <a:pt x="19" y="8"/>
                      <a:pt x="20" y="9"/>
                    </a:cubicBezTo>
                    <a:lnTo>
                      <a:pt x="20" y="9"/>
                    </a:lnTo>
                    <a:lnTo>
                      <a:pt x="20" y="9"/>
                    </a:lnTo>
                    <a:lnTo>
                      <a:pt x="20" y="9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02" name="Freeform 188"/>
              <p:cNvSpPr>
                <a:spLocks/>
              </p:cNvSpPr>
              <p:nvPr>
                <p:custDataLst>
                  <p:tags r:id="rId173"/>
                </p:custDataLst>
              </p:nvPr>
            </p:nvSpPr>
            <p:spPr bwMode="auto">
              <a:xfrm>
                <a:off x="2220190" y="3876904"/>
                <a:ext cx="254920" cy="185544"/>
              </a:xfrm>
              <a:custGeom>
                <a:avLst/>
                <a:gdLst/>
                <a:ahLst/>
                <a:cxnLst>
                  <a:cxn ang="0">
                    <a:pos x="10" y="1"/>
                  </a:cxn>
                  <a:cxn ang="0">
                    <a:pos x="6" y="0"/>
                  </a:cxn>
                  <a:cxn ang="0">
                    <a:pos x="0" y="5"/>
                  </a:cxn>
                  <a:cxn ang="0">
                    <a:pos x="1" y="9"/>
                  </a:cxn>
                  <a:cxn ang="0">
                    <a:pos x="9" y="10"/>
                  </a:cxn>
                  <a:cxn ang="0">
                    <a:pos x="11" y="14"/>
                  </a:cxn>
                  <a:cxn ang="0">
                    <a:pos x="12" y="18"/>
                  </a:cxn>
                  <a:cxn ang="0">
                    <a:pos x="15" y="19"/>
                  </a:cxn>
                  <a:cxn ang="0">
                    <a:pos x="19" y="17"/>
                  </a:cxn>
                  <a:cxn ang="0">
                    <a:pos x="22" y="18"/>
                  </a:cxn>
                  <a:cxn ang="0">
                    <a:pos x="24" y="18"/>
                  </a:cxn>
                  <a:cxn ang="0">
                    <a:pos x="26" y="19"/>
                  </a:cxn>
                  <a:cxn ang="0">
                    <a:pos x="26" y="19"/>
                  </a:cxn>
                  <a:cxn ang="0">
                    <a:pos x="27" y="19"/>
                  </a:cxn>
                  <a:cxn ang="0">
                    <a:pos x="27" y="20"/>
                  </a:cxn>
                  <a:cxn ang="0">
                    <a:pos x="27" y="20"/>
                  </a:cxn>
                  <a:cxn ang="0">
                    <a:pos x="27" y="20"/>
                  </a:cxn>
                  <a:cxn ang="0">
                    <a:pos x="29" y="17"/>
                  </a:cxn>
                  <a:cxn ang="0">
                    <a:pos x="27" y="14"/>
                  </a:cxn>
                  <a:cxn ang="0">
                    <a:pos x="27" y="12"/>
                  </a:cxn>
                  <a:cxn ang="0">
                    <a:pos x="26" y="8"/>
                  </a:cxn>
                  <a:cxn ang="0">
                    <a:pos x="24" y="8"/>
                  </a:cxn>
                  <a:cxn ang="0">
                    <a:pos x="22" y="7"/>
                  </a:cxn>
                  <a:cxn ang="0">
                    <a:pos x="16" y="6"/>
                  </a:cxn>
                  <a:cxn ang="0">
                    <a:pos x="13" y="4"/>
                  </a:cxn>
                  <a:cxn ang="0">
                    <a:pos x="10" y="1"/>
                  </a:cxn>
                  <a:cxn ang="0">
                    <a:pos x="10" y="1"/>
                  </a:cxn>
                  <a:cxn ang="0">
                    <a:pos x="10" y="1"/>
                  </a:cxn>
                  <a:cxn ang="0">
                    <a:pos x="10" y="1"/>
                  </a:cxn>
                </a:cxnLst>
                <a:rect l="0" t="0" r="r" b="b"/>
                <a:pathLst>
                  <a:path w="29" h="20">
                    <a:moveTo>
                      <a:pt x="10" y="1"/>
                    </a:moveTo>
                    <a:cubicBezTo>
                      <a:pt x="9" y="1"/>
                      <a:pt x="8" y="0"/>
                      <a:pt x="6" y="0"/>
                    </a:cubicBezTo>
                    <a:cubicBezTo>
                      <a:pt x="3" y="0"/>
                      <a:pt x="0" y="1"/>
                      <a:pt x="0" y="5"/>
                    </a:cubicBezTo>
                    <a:cubicBezTo>
                      <a:pt x="0" y="5"/>
                      <a:pt x="1" y="8"/>
                      <a:pt x="1" y="9"/>
                    </a:cubicBezTo>
                    <a:cubicBezTo>
                      <a:pt x="3" y="9"/>
                      <a:pt x="8" y="9"/>
                      <a:pt x="9" y="10"/>
                    </a:cubicBezTo>
                    <a:cubicBezTo>
                      <a:pt x="10" y="12"/>
                      <a:pt x="8" y="14"/>
                      <a:pt x="11" y="14"/>
                    </a:cubicBezTo>
                    <a:cubicBezTo>
                      <a:pt x="11" y="16"/>
                      <a:pt x="11" y="17"/>
                      <a:pt x="12" y="18"/>
                    </a:cubicBezTo>
                    <a:cubicBezTo>
                      <a:pt x="12" y="19"/>
                      <a:pt x="13" y="19"/>
                      <a:pt x="15" y="19"/>
                    </a:cubicBezTo>
                    <a:cubicBezTo>
                      <a:pt x="16" y="19"/>
                      <a:pt x="17" y="17"/>
                      <a:pt x="19" y="17"/>
                    </a:cubicBezTo>
                    <a:cubicBezTo>
                      <a:pt x="20" y="17"/>
                      <a:pt x="21" y="18"/>
                      <a:pt x="22" y="18"/>
                    </a:cubicBezTo>
                    <a:cubicBezTo>
                      <a:pt x="23" y="18"/>
                      <a:pt x="23" y="18"/>
                      <a:pt x="24" y="18"/>
                    </a:cubicBezTo>
                    <a:cubicBezTo>
                      <a:pt x="25" y="18"/>
                      <a:pt x="25" y="19"/>
                      <a:pt x="26" y="19"/>
                    </a:cubicBezTo>
                    <a:lnTo>
                      <a:pt x="26" y="19"/>
                    </a:lnTo>
                    <a:lnTo>
                      <a:pt x="27" y="19"/>
                    </a:lnTo>
                    <a:lnTo>
                      <a:pt x="27" y="20"/>
                    </a:lnTo>
                    <a:lnTo>
                      <a:pt x="27" y="20"/>
                    </a:lnTo>
                    <a:lnTo>
                      <a:pt x="27" y="20"/>
                    </a:lnTo>
                    <a:cubicBezTo>
                      <a:pt x="27" y="18"/>
                      <a:pt x="29" y="18"/>
                      <a:pt x="29" y="17"/>
                    </a:cubicBezTo>
                    <a:cubicBezTo>
                      <a:pt x="29" y="16"/>
                      <a:pt x="27" y="14"/>
                      <a:pt x="27" y="14"/>
                    </a:cubicBezTo>
                    <a:cubicBezTo>
                      <a:pt x="27" y="13"/>
                      <a:pt x="27" y="13"/>
                      <a:pt x="27" y="12"/>
                    </a:cubicBezTo>
                    <a:cubicBezTo>
                      <a:pt x="25" y="12"/>
                      <a:pt x="26" y="9"/>
                      <a:pt x="26" y="8"/>
                    </a:cubicBezTo>
                    <a:cubicBezTo>
                      <a:pt x="25" y="8"/>
                      <a:pt x="25" y="8"/>
                      <a:pt x="24" y="8"/>
                    </a:cubicBezTo>
                    <a:cubicBezTo>
                      <a:pt x="23" y="8"/>
                      <a:pt x="24" y="7"/>
                      <a:pt x="22" y="7"/>
                    </a:cubicBezTo>
                    <a:cubicBezTo>
                      <a:pt x="21" y="6"/>
                      <a:pt x="19" y="6"/>
                      <a:pt x="16" y="6"/>
                    </a:cubicBezTo>
                    <a:cubicBezTo>
                      <a:pt x="15" y="5"/>
                      <a:pt x="15" y="4"/>
                      <a:pt x="13" y="4"/>
                    </a:cubicBezTo>
                    <a:cubicBezTo>
                      <a:pt x="12" y="4"/>
                      <a:pt x="10" y="2"/>
                      <a:pt x="10" y="1"/>
                    </a:cubicBezTo>
                    <a:lnTo>
                      <a:pt x="10" y="1"/>
                    </a:lnTo>
                    <a:lnTo>
                      <a:pt x="10" y="1"/>
                    </a:lnTo>
                    <a:lnTo>
                      <a:pt x="10" y="1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03" name="Freeform 189"/>
              <p:cNvSpPr>
                <a:spLocks/>
              </p:cNvSpPr>
              <p:nvPr>
                <p:custDataLst>
                  <p:tags r:id="rId174"/>
                </p:custDataLst>
              </p:nvPr>
            </p:nvSpPr>
            <p:spPr bwMode="auto">
              <a:xfrm>
                <a:off x="1937842" y="3592943"/>
                <a:ext cx="272667" cy="180703"/>
              </a:xfrm>
              <a:custGeom>
                <a:avLst/>
                <a:gdLst/>
                <a:ahLst/>
                <a:cxnLst>
                  <a:cxn ang="0">
                    <a:pos x="31" y="15"/>
                  </a:cxn>
                  <a:cxn ang="0">
                    <a:pos x="29" y="15"/>
                  </a:cxn>
                  <a:cxn ang="0">
                    <a:pos x="29" y="15"/>
                  </a:cxn>
                  <a:cxn ang="0">
                    <a:pos x="26" y="15"/>
                  </a:cxn>
                  <a:cxn ang="0">
                    <a:pos x="26" y="15"/>
                  </a:cxn>
                  <a:cxn ang="0">
                    <a:pos x="22" y="19"/>
                  </a:cxn>
                  <a:cxn ang="0">
                    <a:pos x="19" y="17"/>
                  </a:cxn>
                  <a:cxn ang="0">
                    <a:pos x="15" y="19"/>
                  </a:cxn>
                  <a:cxn ang="0">
                    <a:pos x="11" y="18"/>
                  </a:cxn>
                  <a:cxn ang="0">
                    <a:pos x="7" y="13"/>
                  </a:cxn>
                  <a:cxn ang="0">
                    <a:pos x="5" y="9"/>
                  </a:cxn>
                  <a:cxn ang="0">
                    <a:pos x="1" y="7"/>
                  </a:cxn>
                  <a:cxn ang="0">
                    <a:pos x="2" y="4"/>
                  </a:cxn>
                  <a:cxn ang="0">
                    <a:pos x="0" y="1"/>
                  </a:cxn>
                  <a:cxn ang="0">
                    <a:pos x="3" y="0"/>
                  </a:cxn>
                  <a:cxn ang="0">
                    <a:pos x="10" y="1"/>
                  </a:cxn>
                  <a:cxn ang="0">
                    <a:pos x="16" y="4"/>
                  </a:cxn>
                  <a:cxn ang="0">
                    <a:pos x="20" y="1"/>
                  </a:cxn>
                  <a:cxn ang="0">
                    <a:pos x="21" y="5"/>
                  </a:cxn>
                  <a:cxn ang="0">
                    <a:pos x="26" y="8"/>
                  </a:cxn>
                  <a:cxn ang="0">
                    <a:pos x="24" y="9"/>
                  </a:cxn>
                  <a:cxn ang="0">
                    <a:pos x="24" y="9"/>
                  </a:cxn>
                  <a:cxn ang="0">
                    <a:pos x="24" y="11"/>
                  </a:cxn>
                  <a:cxn ang="0">
                    <a:pos x="24" y="11"/>
                  </a:cxn>
                  <a:cxn ang="0">
                    <a:pos x="31" y="14"/>
                  </a:cxn>
                  <a:cxn ang="0">
                    <a:pos x="31" y="14"/>
                  </a:cxn>
                  <a:cxn ang="0">
                    <a:pos x="31" y="15"/>
                  </a:cxn>
                  <a:cxn ang="0">
                    <a:pos x="31" y="15"/>
                  </a:cxn>
                </a:cxnLst>
                <a:rect l="0" t="0" r="r" b="b"/>
                <a:pathLst>
                  <a:path w="31" h="19">
                    <a:moveTo>
                      <a:pt x="31" y="15"/>
                    </a:moveTo>
                    <a:cubicBezTo>
                      <a:pt x="30" y="15"/>
                      <a:pt x="30" y="15"/>
                      <a:pt x="29" y="15"/>
                    </a:cubicBezTo>
                    <a:lnTo>
                      <a:pt x="29" y="15"/>
                    </a:lnTo>
                    <a:lnTo>
                      <a:pt x="26" y="15"/>
                    </a:lnTo>
                    <a:lnTo>
                      <a:pt x="26" y="15"/>
                    </a:lnTo>
                    <a:cubicBezTo>
                      <a:pt x="26" y="18"/>
                      <a:pt x="25" y="19"/>
                      <a:pt x="22" y="19"/>
                    </a:cubicBezTo>
                    <a:cubicBezTo>
                      <a:pt x="21" y="19"/>
                      <a:pt x="20" y="17"/>
                      <a:pt x="19" y="17"/>
                    </a:cubicBezTo>
                    <a:cubicBezTo>
                      <a:pt x="17" y="17"/>
                      <a:pt x="17" y="19"/>
                      <a:pt x="15" y="19"/>
                    </a:cubicBezTo>
                    <a:cubicBezTo>
                      <a:pt x="14" y="19"/>
                      <a:pt x="13" y="18"/>
                      <a:pt x="11" y="18"/>
                    </a:cubicBezTo>
                    <a:cubicBezTo>
                      <a:pt x="11" y="14"/>
                      <a:pt x="8" y="15"/>
                      <a:pt x="7" y="13"/>
                    </a:cubicBezTo>
                    <a:cubicBezTo>
                      <a:pt x="6" y="11"/>
                      <a:pt x="7" y="9"/>
                      <a:pt x="5" y="9"/>
                    </a:cubicBezTo>
                    <a:cubicBezTo>
                      <a:pt x="3" y="8"/>
                      <a:pt x="1" y="9"/>
                      <a:pt x="1" y="7"/>
                    </a:cubicBezTo>
                    <a:cubicBezTo>
                      <a:pt x="1" y="5"/>
                      <a:pt x="2" y="5"/>
                      <a:pt x="2" y="4"/>
                    </a:cubicBezTo>
                    <a:cubicBezTo>
                      <a:pt x="2" y="2"/>
                      <a:pt x="1" y="2"/>
                      <a:pt x="0" y="1"/>
                    </a:cubicBezTo>
                    <a:cubicBezTo>
                      <a:pt x="1" y="0"/>
                      <a:pt x="2" y="0"/>
                      <a:pt x="3" y="0"/>
                    </a:cubicBezTo>
                    <a:cubicBezTo>
                      <a:pt x="5" y="0"/>
                      <a:pt x="8" y="1"/>
                      <a:pt x="10" y="1"/>
                    </a:cubicBezTo>
                    <a:cubicBezTo>
                      <a:pt x="10" y="2"/>
                      <a:pt x="15" y="4"/>
                      <a:pt x="16" y="4"/>
                    </a:cubicBezTo>
                    <a:cubicBezTo>
                      <a:pt x="19" y="4"/>
                      <a:pt x="19" y="2"/>
                      <a:pt x="20" y="1"/>
                    </a:cubicBezTo>
                    <a:cubicBezTo>
                      <a:pt x="20" y="3"/>
                      <a:pt x="20" y="5"/>
                      <a:pt x="21" y="5"/>
                    </a:cubicBezTo>
                    <a:cubicBezTo>
                      <a:pt x="22" y="7"/>
                      <a:pt x="25" y="7"/>
                      <a:pt x="26" y="8"/>
                    </a:cubicBezTo>
                    <a:cubicBezTo>
                      <a:pt x="25" y="9"/>
                      <a:pt x="25" y="10"/>
                      <a:pt x="24" y="9"/>
                    </a:cubicBezTo>
                    <a:lnTo>
                      <a:pt x="24" y="9"/>
                    </a:lnTo>
                    <a:lnTo>
                      <a:pt x="24" y="11"/>
                    </a:lnTo>
                    <a:lnTo>
                      <a:pt x="24" y="11"/>
                    </a:lnTo>
                    <a:cubicBezTo>
                      <a:pt x="26" y="13"/>
                      <a:pt x="29" y="11"/>
                      <a:pt x="31" y="14"/>
                    </a:cubicBezTo>
                    <a:lnTo>
                      <a:pt x="31" y="14"/>
                    </a:lnTo>
                    <a:lnTo>
                      <a:pt x="31" y="15"/>
                    </a:lnTo>
                    <a:lnTo>
                      <a:pt x="31" y="15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04" name="Freeform 190"/>
              <p:cNvSpPr>
                <a:spLocks/>
              </p:cNvSpPr>
              <p:nvPr>
                <p:custDataLst>
                  <p:tags r:id="rId175"/>
                </p:custDataLst>
              </p:nvPr>
            </p:nvSpPr>
            <p:spPr bwMode="auto">
              <a:xfrm>
                <a:off x="2502539" y="3922080"/>
                <a:ext cx="256533" cy="317844"/>
              </a:xfrm>
              <a:custGeom>
                <a:avLst/>
                <a:gdLst/>
                <a:ahLst/>
                <a:cxnLst>
                  <a:cxn ang="0">
                    <a:pos x="0" y="25"/>
                  </a:cxn>
                  <a:cxn ang="0">
                    <a:pos x="0" y="26"/>
                  </a:cxn>
                  <a:cxn ang="0">
                    <a:pos x="4" y="28"/>
                  </a:cxn>
                  <a:cxn ang="0">
                    <a:pos x="10" y="28"/>
                  </a:cxn>
                  <a:cxn ang="0">
                    <a:pos x="8" y="26"/>
                  </a:cxn>
                  <a:cxn ang="0">
                    <a:pos x="11" y="25"/>
                  </a:cxn>
                  <a:cxn ang="0">
                    <a:pos x="11" y="25"/>
                  </a:cxn>
                  <a:cxn ang="0">
                    <a:pos x="12" y="25"/>
                  </a:cxn>
                  <a:cxn ang="0">
                    <a:pos x="12" y="27"/>
                  </a:cxn>
                  <a:cxn ang="0">
                    <a:pos x="12" y="27"/>
                  </a:cxn>
                  <a:cxn ang="0">
                    <a:pos x="11" y="30"/>
                  </a:cxn>
                  <a:cxn ang="0">
                    <a:pos x="11" y="30"/>
                  </a:cxn>
                  <a:cxn ang="0">
                    <a:pos x="14" y="30"/>
                  </a:cxn>
                  <a:cxn ang="0">
                    <a:pos x="14" y="30"/>
                  </a:cxn>
                  <a:cxn ang="0">
                    <a:pos x="11" y="32"/>
                  </a:cxn>
                  <a:cxn ang="0">
                    <a:pos x="11" y="32"/>
                  </a:cxn>
                  <a:cxn ang="0">
                    <a:pos x="11" y="34"/>
                  </a:cxn>
                  <a:cxn ang="0">
                    <a:pos x="11" y="34"/>
                  </a:cxn>
                  <a:cxn ang="0">
                    <a:pos x="13" y="34"/>
                  </a:cxn>
                  <a:cxn ang="0">
                    <a:pos x="22" y="30"/>
                  </a:cxn>
                  <a:cxn ang="0">
                    <a:pos x="19" y="28"/>
                  </a:cxn>
                  <a:cxn ang="0">
                    <a:pos x="24" y="24"/>
                  </a:cxn>
                  <a:cxn ang="0">
                    <a:pos x="26" y="19"/>
                  </a:cxn>
                  <a:cxn ang="0">
                    <a:pos x="29" y="6"/>
                  </a:cxn>
                  <a:cxn ang="0">
                    <a:pos x="18" y="0"/>
                  </a:cxn>
                  <a:cxn ang="0">
                    <a:pos x="11" y="9"/>
                  </a:cxn>
                  <a:cxn ang="0">
                    <a:pos x="8" y="8"/>
                  </a:cxn>
                  <a:cxn ang="0">
                    <a:pos x="6" y="9"/>
                  </a:cxn>
                  <a:cxn ang="0">
                    <a:pos x="5" y="15"/>
                  </a:cxn>
                  <a:cxn ang="0">
                    <a:pos x="1" y="21"/>
                  </a:cxn>
                  <a:cxn ang="0">
                    <a:pos x="1" y="25"/>
                  </a:cxn>
                  <a:cxn ang="0">
                    <a:pos x="1" y="25"/>
                  </a:cxn>
                  <a:cxn ang="0">
                    <a:pos x="0" y="25"/>
                  </a:cxn>
                  <a:cxn ang="0">
                    <a:pos x="0" y="25"/>
                  </a:cxn>
                </a:cxnLst>
                <a:rect l="0" t="0" r="r" b="b"/>
                <a:pathLst>
                  <a:path w="29" h="34">
                    <a:moveTo>
                      <a:pt x="0" y="25"/>
                    </a:moveTo>
                    <a:cubicBezTo>
                      <a:pt x="0" y="25"/>
                      <a:pt x="0" y="25"/>
                      <a:pt x="0" y="26"/>
                    </a:cubicBezTo>
                    <a:cubicBezTo>
                      <a:pt x="0" y="27"/>
                      <a:pt x="2" y="28"/>
                      <a:pt x="4" y="28"/>
                    </a:cubicBezTo>
                    <a:cubicBezTo>
                      <a:pt x="6" y="28"/>
                      <a:pt x="8" y="29"/>
                      <a:pt x="10" y="28"/>
                    </a:cubicBezTo>
                    <a:cubicBezTo>
                      <a:pt x="9" y="27"/>
                      <a:pt x="8" y="27"/>
                      <a:pt x="8" y="26"/>
                    </a:cubicBezTo>
                    <a:cubicBezTo>
                      <a:pt x="8" y="26"/>
                      <a:pt x="10" y="25"/>
                      <a:pt x="11" y="25"/>
                    </a:cubicBezTo>
                    <a:lnTo>
                      <a:pt x="11" y="25"/>
                    </a:lnTo>
                    <a:lnTo>
                      <a:pt x="12" y="25"/>
                    </a:lnTo>
                    <a:lnTo>
                      <a:pt x="12" y="27"/>
                    </a:lnTo>
                    <a:lnTo>
                      <a:pt x="12" y="27"/>
                    </a:lnTo>
                    <a:cubicBezTo>
                      <a:pt x="12" y="28"/>
                      <a:pt x="11" y="29"/>
                      <a:pt x="11" y="30"/>
                    </a:cubicBezTo>
                    <a:lnTo>
                      <a:pt x="11" y="30"/>
                    </a:lnTo>
                    <a:lnTo>
                      <a:pt x="14" y="30"/>
                    </a:lnTo>
                    <a:lnTo>
                      <a:pt x="14" y="30"/>
                    </a:lnTo>
                    <a:cubicBezTo>
                      <a:pt x="14" y="32"/>
                      <a:pt x="12" y="32"/>
                      <a:pt x="11" y="32"/>
                    </a:cubicBezTo>
                    <a:lnTo>
                      <a:pt x="11" y="32"/>
                    </a:lnTo>
                    <a:lnTo>
                      <a:pt x="11" y="34"/>
                    </a:lnTo>
                    <a:lnTo>
                      <a:pt x="11" y="34"/>
                    </a:lnTo>
                    <a:cubicBezTo>
                      <a:pt x="12" y="34"/>
                      <a:pt x="12" y="34"/>
                      <a:pt x="13" y="34"/>
                    </a:cubicBezTo>
                    <a:cubicBezTo>
                      <a:pt x="17" y="34"/>
                      <a:pt x="20" y="32"/>
                      <a:pt x="22" y="30"/>
                    </a:cubicBezTo>
                    <a:cubicBezTo>
                      <a:pt x="21" y="30"/>
                      <a:pt x="19" y="30"/>
                      <a:pt x="19" y="28"/>
                    </a:cubicBezTo>
                    <a:cubicBezTo>
                      <a:pt x="19" y="25"/>
                      <a:pt x="23" y="25"/>
                      <a:pt x="24" y="24"/>
                    </a:cubicBezTo>
                    <a:cubicBezTo>
                      <a:pt x="25" y="24"/>
                      <a:pt x="26" y="20"/>
                      <a:pt x="26" y="19"/>
                    </a:cubicBezTo>
                    <a:cubicBezTo>
                      <a:pt x="27" y="16"/>
                      <a:pt x="27" y="10"/>
                      <a:pt x="29" y="6"/>
                    </a:cubicBezTo>
                    <a:cubicBezTo>
                      <a:pt x="26" y="5"/>
                      <a:pt x="21" y="0"/>
                      <a:pt x="18" y="0"/>
                    </a:cubicBezTo>
                    <a:cubicBezTo>
                      <a:pt x="14" y="0"/>
                      <a:pt x="15" y="9"/>
                      <a:pt x="11" y="9"/>
                    </a:cubicBezTo>
                    <a:cubicBezTo>
                      <a:pt x="10" y="9"/>
                      <a:pt x="10" y="8"/>
                      <a:pt x="8" y="8"/>
                    </a:cubicBezTo>
                    <a:cubicBezTo>
                      <a:pt x="8" y="8"/>
                      <a:pt x="6" y="9"/>
                      <a:pt x="6" y="9"/>
                    </a:cubicBezTo>
                    <a:cubicBezTo>
                      <a:pt x="5" y="11"/>
                      <a:pt x="5" y="13"/>
                      <a:pt x="5" y="15"/>
                    </a:cubicBezTo>
                    <a:cubicBezTo>
                      <a:pt x="4" y="17"/>
                      <a:pt x="1" y="17"/>
                      <a:pt x="1" y="21"/>
                    </a:cubicBezTo>
                    <a:cubicBezTo>
                      <a:pt x="1" y="22"/>
                      <a:pt x="1" y="23"/>
                      <a:pt x="1" y="25"/>
                    </a:cubicBezTo>
                    <a:lnTo>
                      <a:pt x="1" y="25"/>
                    </a:lnTo>
                    <a:lnTo>
                      <a:pt x="0" y="25"/>
                    </a:lnTo>
                    <a:lnTo>
                      <a:pt x="0" y="25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05" name="Freeform 191"/>
              <p:cNvSpPr>
                <a:spLocks/>
              </p:cNvSpPr>
              <p:nvPr>
                <p:custDataLst>
                  <p:tags r:id="rId176"/>
                </p:custDataLst>
              </p:nvPr>
            </p:nvSpPr>
            <p:spPr bwMode="auto">
              <a:xfrm>
                <a:off x="1797474" y="3999524"/>
                <a:ext cx="279122" cy="324298"/>
              </a:xfrm>
              <a:custGeom>
                <a:avLst/>
                <a:gdLst/>
                <a:ahLst/>
                <a:cxnLst>
                  <a:cxn ang="0">
                    <a:pos x="27" y="35"/>
                  </a:cxn>
                  <a:cxn ang="0">
                    <a:pos x="32" y="27"/>
                  </a:cxn>
                  <a:cxn ang="0">
                    <a:pos x="31" y="24"/>
                  </a:cxn>
                  <a:cxn ang="0">
                    <a:pos x="32" y="19"/>
                  </a:cxn>
                  <a:cxn ang="0">
                    <a:pos x="31" y="16"/>
                  </a:cxn>
                  <a:cxn ang="0">
                    <a:pos x="31" y="16"/>
                  </a:cxn>
                  <a:cxn ang="0">
                    <a:pos x="31" y="15"/>
                  </a:cxn>
                  <a:cxn ang="0">
                    <a:pos x="31" y="15"/>
                  </a:cxn>
                  <a:cxn ang="0">
                    <a:pos x="24" y="11"/>
                  </a:cxn>
                  <a:cxn ang="0">
                    <a:pos x="20" y="13"/>
                  </a:cxn>
                  <a:cxn ang="0">
                    <a:pos x="15" y="4"/>
                  </a:cxn>
                  <a:cxn ang="0">
                    <a:pos x="12" y="4"/>
                  </a:cxn>
                  <a:cxn ang="0">
                    <a:pos x="7" y="0"/>
                  </a:cxn>
                  <a:cxn ang="0">
                    <a:pos x="5" y="4"/>
                  </a:cxn>
                  <a:cxn ang="0">
                    <a:pos x="5" y="14"/>
                  </a:cxn>
                  <a:cxn ang="0">
                    <a:pos x="0" y="19"/>
                  </a:cxn>
                  <a:cxn ang="0">
                    <a:pos x="0" y="19"/>
                  </a:cxn>
                  <a:cxn ang="0">
                    <a:pos x="0" y="19"/>
                  </a:cxn>
                  <a:cxn ang="0">
                    <a:pos x="0" y="19"/>
                  </a:cxn>
                  <a:cxn ang="0">
                    <a:pos x="6" y="24"/>
                  </a:cxn>
                  <a:cxn ang="0">
                    <a:pos x="13" y="27"/>
                  </a:cxn>
                  <a:cxn ang="0">
                    <a:pos x="26" y="34"/>
                  </a:cxn>
                  <a:cxn ang="0">
                    <a:pos x="26" y="34"/>
                  </a:cxn>
                  <a:cxn ang="0">
                    <a:pos x="27" y="35"/>
                  </a:cxn>
                  <a:cxn ang="0">
                    <a:pos x="27" y="35"/>
                  </a:cxn>
                </a:cxnLst>
                <a:rect l="0" t="0" r="r" b="b"/>
                <a:pathLst>
                  <a:path w="32" h="35">
                    <a:moveTo>
                      <a:pt x="27" y="35"/>
                    </a:moveTo>
                    <a:cubicBezTo>
                      <a:pt x="27" y="32"/>
                      <a:pt x="32" y="31"/>
                      <a:pt x="32" y="27"/>
                    </a:cubicBezTo>
                    <a:cubicBezTo>
                      <a:pt x="32" y="26"/>
                      <a:pt x="31" y="26"/>
                      <a:pt x="31" y="24"/>
                    </a:cubicBezTo>
                    <a:cubicBezTo>
                      <a:pt x="31" y="23"/>
                      <a:pt x="32" y="22"/>
                      <a:pt x="32" y="19"/>
                    </a:cubicBezTo>
                    <a:cubicBezTo>
                      <a:pt x="32" y="18"/>
                      <a:pt x="32" y="17"/>
                      <a:pt x="31" y="16"/>
                    </a:cubicBezTo>
                    <a:lnTo>
                      <a:pt x="31" y="16"/>
                    </a:lnTo>
                    <a:lnTo>
                      <a:pt x="31" y="15"/>
                    </a:lnTo>
                    <a:lnTo>
                      <a:pt x="31" y="15"/>
                    </a:lnTo>
                    <a:cubicBezTo>
                      <a:pt x="28" y="14"/>
                      <a:pt x="26" y="11"/>
                      <a:pt x="24" y="11"/>
                    </a:cubicBezTo>
                    <a:cubicBezTo>
                      <a:pt x="22" y="11"/>
                      <a:pt x="22" y="13"/>
                      <a:pt x="20" y="13"/>
                    </a:cubicBezTo>
                    <a:cubicBezTo>
                      <a:pt x="16" y="13"/>
                      <a:pt x="20" y="4"/>
                      <a:pt x="15" y="4"/>
                    </a:cubicBezTo>
                    <a:cubicBezTo>
                      <a:pt x="14" y="4"/>
                      <a:pt x="13" y="4"/>
                      <a:pt x="12" y="4"/>
                    </a:cubicBezTo>
                    <a:cubicBezTo>
                      <a:pt x="11" y="4"/>
                      <a:pt x="7" y="2"/>
                      <a:pt x="7" y="0"/>
                    </a:cubicBezTo>
                    <a:cubicBezTo>
                      <a:pt x="6" y="1"/>
                      <a:pt x="5" y="2"/>
                      <a:pt x="5" y="4"/>
                    </a:cubicBezTo>
                    <a:cubicBezTo>
                      <a:pt x="5" y="7"/>
                      <a:pt x="5" y="9"/>
                      <a:pt x="5" y="14"/>
                    </a:cubicBezTo>
                    <a:cubicBezTo>
                      <a:pt x="5" y="17"/>
                      <a:pt x="1" y="17"/>
                      <a:pt x="0" y="19"/>
                    </a:cubicBezTo>
                    <a:lnTo>
                      <a:pt x="0" y="19"/>
                    </a:lnTo>
                    <a:lnTo>
                      <a:pt x="0" y="19"/>
                    </a:lnTo>
                    <a:lnTo>
                      <a:pt x="0" y="19"/>
                    </a:lnTo>
                    <a:cubicBezTo>
                      <a:pt x="2" y="19"/>
                      <a:pt x="5" y="22"/>
                      <a:pt x="6" y="24"/>
                    </a:cubicBezTo>
                    <a:cubicBezTo>
                      <a:pt x="7" y="25"/>
                      <a:pt x="12" y="24"/>
                      <a:pt x="13" y="27"/>
                    </a:cubicBezTo>
                    <a:cubicBezTo>
                      <a:pt x="14" y="33"/>
                      <a:pt x="24" y="29"/>
                      <a:pt x="26" y="34"/>
                    </a:cubicBezTo>
                    <a:lnTo>
                      <a:pt x="26" y="34"/>
                    </a:lnTo>
                    <a:lnTo>
                      <a:pt x="27" y="35"/>
                    </a:lnTo>
                    <a:lnTo>
                      <a:pt x="27" y="35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06" name="Freeform 192"/>
              <p:cNvSpPr>
                <a:spLocks/>
              </p:cNvSpPr>
              <p:nvPr>
                <p:custDataLst>
                  <p:tags r:id="rId177"/>
                </p:custDataLst>
              </p:nvPr>
            </p:nvSpPr>
            <p:spPr bwMode="auto">
              <a:xfrm>
                <a:off x="1673242" y="3763965"/>
                <a:ext cx="280735" cy="235559"/>
              </a:xfrm>
              <a:custGeom>
                <a:avLst/>
                <a:gdLst/>
                <a:ahLst/>
                <a:cxnLst>
                  <a:cxn ang="0">
                    <a:pos x="4" y="3"/>
                  </a:cxn>
                  <a:cxn ang="0">
                    <a:pos x="4" y="3"/>
                  </a:cxn>
                  <a:cxn ang="0">
                    <a:pos x="4" y="3"/>
                  </a:cxn>
                  <a:cxn ang="0">
                    <a:pos x="6" y="4"/>
                  </a:cxn>
                  <a:cxn ang="0">
                    <a:pos x="8" y="2"/>
                  </a:cxn>
                  <a:cxn ang="0">
                    <a:pos x="11" y="2"/>
                  </a:cxn>
                  <a:cxn ang="0">
                    <a:pos x="15" y="1"/>
                  </a:cxn>
                  <a:cxn ang="0">
                    <a:pos x="19" y="2"/>
                  </a:cxn>
                  <a:cxn ang="0">
                    <a:pos x="23" y="0"/>
                  </a:cxn>
                  <a:cxn ang="0">
                    <a:pos x="23" y="4"/>
                  </a:cxn>
                  <a:cxn ang="0">
                    <a:pos x="26" y="6"/>
                  </a:cxn>
                  <a:cxn ang="0">
                    <a:pos x="30" y="11"/>
                  </a:cxn>
                  <a:cxn ang="0">
                    <a:pos x="30" y="11"/>
                  </a:cxn>
                  <a:cxn ang="0">
                    <a:pos x="29" y="12"/>
                  </a:cxn>
                  <a:cxn ang="0">
                    <a:pos x="29" y="12"/>
                  </a:cxn>
                  <a:cxn ang="0">
                    <a:pos x="32" y="14"/>
                  </a:cxn>
                  <a:cxn ang="0">
                    <a:pos x="32" y="14"/>
                  </a:cxn>
                  <a:cxn ang="0">
                    <a:pos x="32" y="16"/>
                  </a:cxn>
                  <a:cxn ang="0">
                    <a:pos x="32" y="16"/>
                  </a:cxn>
                  <a:cxn ang="0">
                    <a:pos x="31" y="17"/>
                  </a:cxn>
                  <a:cxn ang="0">
                    <a:pos x="21" y="25"/>
                  </a:cxn>
                  <a:cxn ang="0">
                    <a:pos x="17" y="22"/>
                  </a:cxn>
                  <a:cxn ang="0">
                    <a:pos x="13" y="24"/>
                  </a:cxn>
                  <a:cxn ang="0">
                    <a:pos x="9" y="20"/>
                  </a:cxn>
                  <a:cxn ang="0">
                    <a:pos x="7" y="22"/>
                  </a:cxn>
                  <a:cxn ang="0">
                    <a:pos x="4" y="16"/>
                  </a:cxn>
                  <a:cxn ang="0">
                    <a:pos x="2" y="16"/>
                  </a:cxn>
                  <a:cxn ang="0">
                    <a:pos x="0" y="14"/>
                  </a:cxn>
                  <a:cxn ang="0">
                    <a:pos x="4" y="3"/>
                  </a:cxn>
                  <a:cxn ang="0">
                    <a:pos x="4" y="3"/>
                  </a:cxn>
                  <a:cxn ang="0">
                    <a:pos x="4" y="3"/>
                  </a:cxn>
                </a:cxnLst>
                <a:rect l="0" t="0" r="r" b="b"/>
                <a:pathLst>
                  <a:path w="32" h="25">
                    <a:moveTo>
                      <a:pt x="4" y="3"/>
                    </a:moveTo>
                    <a:lnTo>
                      <a:pt x="4" y="3"/>
                    </a:lnTo>
                    <a:lnTo>
                      <a:pt x="4" y="3"/>
                    </a:lnTo>
                    <a:cubicBezTo>
                      <a:pt x="4" y="4"/>
                      <a:pt x="5" y="4"/>
                      <a:pt x="6" y="4"/>
                    </a:cubicBezTo>
                    <a:cubicBezTo>
                      <a:pt x="7" y="4"/>
                      <a:pt x="7" y="2"/>
                      <a:pt x="8" y="2"/>
                    </a:cubicBezTo>
                    <a:cubicBezTo>
                      <a:pt x="10" y="2"/>
                      <a:pt x="10" y="2"/>
                      <a:pt x="11" y="2"/>
                    </a:cubicBezTo>
                    <a:cubicBezTo>
                      <a:pt x="12" y="2"/>
                      <a:pt x="13" y="1"/>
                      <a:pt x="15" y="1"/>
                    </a:cubicBezTo>
                    <a:cubicBezTo>
                      <a:pt x="17" y="1"/>
                      <a:pt x="17" y="2"/>
                      <a:pt x="19" y="2"/>
                    </a:cubicBezTo>
                    <a:cubicBezTo>
                      <a:pt x="22" y="2"/>
                      <a:pt x="23" y="1"/>
                      <a:pt x="23" y="0"/>
                    </a:cubicBezTo>
                    <a:cubicBezTo>
                      <a:pt x="23" y="2"/>
                      <a:pt x="23" y="2"/>
                      <a:pt x="23" y="4"/>
                    </a:cubicBezTo>
                    <a:cubicBezTo>
                      <a:pt x="23" y="5"/>
                      <a:pt x="25" y="6"/>
                      <a:pt x="26" y="6"/>
                    </a:cubicBezTo>
                    <a:cubicBezTo>
                      <a:pt x="27" y="8"/>
                      <a:pt x="28" y="10"/>
                      <a:pt x="30" y="11"/>
                    </a:cubicBezTo>
                    <a:lnTo>
                      <a:pt x="30" y="11"/>
                    </a:lnTo>
                    <a:lnTo>
                      <a:pt x="29" y="12"/>
                    </a:lnTo>
                    <a:lnTo>
                      <a:pt x="29" y="12"/>
                    </a:lnTo>
                    <a:cubicBezTo>
                      <a:pt x="29" y="14"/>
                      <a:pt x="30" y="14"/>
                      <a:pt x="32" y="14"/>
                    </a:cubicBezTo>
                    <a:lnTo>
                      <a:pt x="32" y="14"/>
                    </a:lnTo>
                    <a:lnTo>
                      <a:pt x="32" y="16"/>
                    </a:lnTo>
                    <a:lnTo>
                      <a:pt x="32" y="16"/>
                    </a:lnTo>
                    <a:cubicBezTo>
                      <a:pt x="32" y="16"/>
                      <a:pt x="31" y="17"/>
                      <a:pt x="31" y="17"/>
                    </a:cubicBezTo>
                    <a:cubicBezTo>
                      <a:pt x="32" y="22"/>
                      <a:pt x="24" y="24"/>
                      <a:pt x="21" y="25"/>
                    </a:cubicBezTo>
                    <a:cubicBezTo>
                      <a:pt x="20" y="24"/>
                      <a:pt x="19" y="22"/>
                      <a:pt x="17" y="22"/>
                    </a:cubicBezTo>
                    <a:cubicBezTo>
                      <a:pt x="15" y="22"/>
                      <a:pt x="16" y="24"/>
                      <a:pt x="13" y="24"/>
                    </a:cubicBezTo>
                    <a:cubicBezTo>
                      <a:pt x="11" y="24"/>
                      <a:pt x="11" y="20"/>
                      <a:pt x="9" y="20"/>
                    </a:cubicBezTo>
                    <a:cubicBezTo>
                      <a:pt x="8" y="20"/>
                      <a:pt x="8" y="22"/>
                      <a:pt x="7" y="22"/>
                    </a:cubicBezTo>
                    <a:cubicBezTo>
                      <a:pt x="4" y="22"/>
                      <a:pt x="6" y="16"/>
                      <a:pt x="4" y="16"/>
                    </a:cubicBezTo>
                    <a:cubicBezTo>
                      <a:pt x="4" y="16"/>
                      <a:pt x="3" y="16"/>
                      <a:pt x="2" y="16"/>
                    </a:cubicBezTo>
                    <a:cubicBezTo>
                      <a:pt x="1" y="16"/>
                      <a:pt x="0" y="16"/>
                      <a:pt x="0" y="14"/>
                    </a:cubicBezTo>
                    <a:cubicBezTo>
                      <a:pt x="0" y="9"/>
                      <a:pt x="4" y="3"/>
                      <a:pt x="4" y="3"/>
                    </a:cubicBezTo>
                    <a:lnTo>
                      <a:pt x="4" y="3"/>
                    </a:lnTo>
                    <a:lnTo>
                      <a:pt x="4" y="3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07" name="Freeform 193"/>
              <p:cNvSpPr>
                <a:spLocks/>
              </p:cNvSpPr>
              <p:nvPr>
                <p:custDataLst>
                  <p:tags r:id="rId178"/>
                </p:custDataLst>
              </p:nvPr>
            </p:nvSpPr>
            <p:spPr bwMode="auto">
              <a:xfrm>
                <a:off x="1444136" y="3538086"/>
                <a:ext cx="253306" cy="188771"/>
              </a:xfrm>
              <a:custGeom>
                <a:avLst/>
                <a:gdLst/>
                <a:ahLst/>
                <a:cxnLst>
                  <a:cxn ang="0">
                    <a:pos x="28" y="15"/>
                  </a:cxn>
                  <a:cxn ang="0">
                    <a:pos x="25" y="17"/>
                  </a:cxn>
                  <a:cxn ang="0">
                    <a:pos x="23" y="16"/>
                  </a:cxn>
                  <a:cxn ang="0">
                    <a:pos x="20" y="18"/>
                  </a:cxn>
                  <a:cxn ang="0">
                    <a:pos x="16" y="16"/>
                  </a:cxn>
                  <a:cxn ang="0">
                    <a:pos x="8" y="20"/>
                  </a:cxn>
                  <a:cxn ang="0">
                    <a:pos x="1" y="14"/>
                  </a:cxn>
                  <a:cxn ang="0">
                    <a:pos x="3" y="10"/>
                  </a:cxn>
                  <a:cxn ang="0">
                    <a:pos x="0" y="6"/>
                  </a:cxn>
                  <a:cxn ang="0">
                    <a:pos x="0" y="2"/>
                  </a:cxn>
                  <a:cxn ang="0">
                    <a:pos x="6" y="0"/>
                  </a:cxn>
                  <a:cxn ang="0">
                    <a:pos x="9" y="4"/>
                  </a:cxn>
                  <a:cxn ang="0">
                    <a:pos x="10" y="2"/>
                  </a:cxn>
                  <a:cxn ang="0">
                    <a:pos x="13" y="5"/>
                  </a:cxn>
                  <a:cxn ang="0">
                    <a:pos x="15" y="3"/>
                  </a:cxn>
                  <a:cxn ang="0">
                    <a:pos x="19" y="2"/>
                  </a:cxn>
                  <a:cxn ang="0">
                    <a:pos x="24" y="6"/>
                  </a:cxn>
                  <a:cxn ang="0">
                    <a:pos x="29" y="12"/>
                  </a:cxn>
                  <a:cxn ang="0">
                    <a:pos x="28" y="16"/>
                  </a:cxn>
                  <a:cxn ang="0">
                    <a:pos x="28" y="16"/>
                  </a:cxn>
                  <a:cxn ang="0">
                    <a:pos x="28" y="15"/>
                  </a:cxn>
                  <a:cxn ang="0">
                    <a:pos x="28" y="15"/>
                  </a:cxn>
                </a:cxnLst>
                <a:rect l="0" t="0" r="r" b="b"/>
                <a:pathLst>
                  <a:path w="29" h="20">
                    <a:moveTo>
                      <a:pt x="28" y="15"/>
                    </a:moveTo>
                    <a:cubicBezTo>
                      <a:pt x="27" y="16"/>
                      <a:pt x="26" y="17"/>
                      <a:pt x="25" y="17"/>
                    </a:cubicBezTo>
                    <a:cubicBezTo>
                      <a:pt x="24" y="17"/>
                      <a:pt x="24" y="16"/>
                      <a:pt x="23" y="16"/>
                    </a:cubicBezTo>
                    <a:cubicBezTo>
                      <a:pt x="22" y="16"/>
                      <a:pt x="22" y="18"/>
                      <a:pt x="20" y="18"/>
                    </a:cubicBezTo>
                    <a:cubicBezTo>
                      <a:pt x="18" y="18"/>
                      <a:pt x="18" y="16"/>
                      <a:pt x="16" y="16"/>
                    </a:cubicBezTo>
                    <a:cubicBezTo>
                      <a:pt x="12" y="16"/>
                      <a:pt x="12" y="20"/>
                      <a:pt x="8" y="20"/>
                    </a:cubicBezTo>
                    <a:cubicBezTo>
                      <a:pt x="4" y="20"/>
                      <a:pt x="1" y="18"/>
                      <a:pt x="1" y="14"/>
                    </a:cubicBezTo>
                    <a:cubicBezTo>
                      <a:pt x="1" y="12"/>
                      <a:pt x="3" y="12"/>
                      <a:pt x="3" y="10"/>
                    </a:cubicBezTo>
                    <a:cubicBezTo>
                      <a:pt x="3" y="8"/>
                      <a:pt x="0" y="8"/>
                      <a:pt x="0" y="6"/>
                    </a:cubicBezTo>
                    <a:cubicBezTo>
                      <a:pt x="0" y="5"/>
                      <a:pt x="2" y="5"/>
                      <a:pt x="0" y="2"/>
                    </a:cubicBezTo>
                    <a:cubicBezTo>
                      <a:pt x="3" y="1"/>
                      <a:pt x="5" y="0"/>
                      <a:pt x="6" y="0"/>
                    </a:cubicBezTo>
                    <a:cubicBezTo>
                      <a:pt x="7" y="1"/>
                      <a:pt x="8" y="3"/>
                      <a:pt x="9" y="4"/>
                    </a:cubicBezTo>
                    <a:cubicBezTo>
                      <a:pt x="10" y="3"/>
                      <a:pt x="10" y="3"/>
                      <a:pt x="10" y="2"/>
                    </a:cubicBezTo>
                    <a:cubicBezTo>
                      <a:pt x="12" y="3"/>
                      <a:pt x="12" y="5"/>
                      <a:pt x="13" y="5"/>
                    </a:cubicBezTo>
                    <a:cubicBezTo>
                      <a:pt x="15" y="5"/>
                      <a:pt x="14" y="3"/>
                      <a:pt x="15" y="3"/>
                    </a:cubicBezTo>
                    <a:cubicBezTo>
                      <a:pt x="17" y="3"/>
                      <a:pt x="18" y="2"/>
                      <a:pt x="19" y="2"/>
                    </a:cubicBezTo>
                    <a:cubicBezTo>
                      <a:pt x="23" y="2"/>
                      <a:pt x="23" y="4"/>
                      <a:pt x="24" y="6"/>
                    </a:cubicBezTo>
                    <a:cubicBezTo>
                      <a:pt x="26" y="8"/>
                      <a:pt x="29" y="7"/>
                      <a:pt x="29" y="12"/>
                    </a:cubicBezTo>
                    <a:cubicBezTo>
                      <a:pt x="29" y="13"/>
                      <a:pt x="28" y="14"/>
                      <a:pt x="28" y="16"/>
                    </a:cubicBezTo>
                    <a:lnTo>
                      <a:pt x="28" y="16"/>
                    </a:lnTo>
                    <a:lnTo>
                      <a:pt x="28" y="15"/>
                    </a:lnTo>
                    <a:lnTo>
                      <a:pt x="28" y="15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08" name="Freeform 194"/>
              <p:cNvSpPr>
                <a:spLocks/>
              </p:cNvSpPr>
              <p:nvPr>
                <p:custDataLst>
                  <p:tags r:id="rId179"/>
                </p:custDataLst>
              </p:nvPr>
            </p:nvSpPr>
            <p:spPr bwMode="auto">
              <a:xfrm>
                <a:off x="1636132" y="3951122"/>
                <a:ext cx="222652" cy="271054"/>
              </a:xfrm>
              <a:custGeom>
                <a:avLst/>
                <a:gdLst/>
                <a:ahLst/>
                <a:cxnLst>
                  <a:cxn ang="0">
                    <a:pos x="25" y="5"/>
                  </a:cxn>
                  <a:cxn ang="0">
                    <a:pos x="23" y="9"/>
                  </a:cxn>
                  <a:cxn ang="0">
                    <a:pos x="23" y="19"/>
                  </a:cxn>
                  <a:cxn ang="0">
                    <a:pos x="18" y="24"/>
                  </a:cxn>
                  <a:cxn ang="0">
                    <a:pos x="15" y="25"/>
                  </a:cxn>
                  <a:cxn ang="0">
                    <a:pos x="15" y="25"/>
                  </a:cxn>
                  <a:cxn ang="0">
                    <a:pos x="9" y="29"/>
                  </a:cxn>
                  <a:cxn ang="0">
                    <a:pos x="9" y="29"/>
                  </a:cxn>
                  <a:cxn ang="0">
                    <a:pos x="6" y="26"/>
                  </a:cxn>
                  <a:cxn ang="0">
                    <a:pos x="0" y="15"/>
                  </a:cxn>
                  <a:cxn ang="0">
                    <a:pos x="3" y="11"/>
                  </a:cxn>
                  <a:cxn ang="0">
                    <a:pos x="3" y="6"/>
                  </a:cxn>
                  <a:cxn ang="0">
                    <a:pos x="10" y="0"/>
                  </a:cxn>
                  <a:cxn ang="0">
                    <a:pos x="11" y="2"/>
                  </a:cxn>
                  <a:cxn ang="0">
                    <a:pos x="13" y="0"/>
                  </a:cxn>
                  <a:cxn ang="0">
                    <a:pos x="17" y="4"/>
                  </a:cxn>
                  <a:cxn ang="0">
                    <a:pos x="21" y="2"/>
                  </a:cxn>
                  <a:cxn ang="0">
                    <a:pos x="25" y="5"/>
                  </a:cxn>
                  <a:cxn ang="0">
                    <a:pos x="25" y="5"/>
                  </a:cxn>
                  <a:cxn ang="0">
                    <a:pos x="25" y="5"/>
                  </a:cxn>
                  <a:cxn ang="0">
                    <a:pos x="25" y="5"/>
                  </a:cxn>
                </a:cxnLst>
                <a:rect l="0" t="0" r="r" b="b"/>
                <a:pathLst>
                  <a:path w="25" h="29">
                    <a:moveTo>
                      <a:pt x="25" y="5"/>
                    </a:moveTo>
                    <a:cubicBezTo>
                      <a:pt x="24" y="6"/>
                      <a:pt x="23" y="7"/>
                      <a:pt x="23" y="9"/>
                    </a:cubicBezTo>
                    <a:cubicBezTo>
                      <a:pt x="23" y="12"/>
                      <a:pt x="23" y="14"/>
                      <a:pt x="23" y="19"/>
                    </a:cubicBezTo>
                    <a:cubicBezTo>
                      <a:pt x="23" y="22"/>
                      <a:pt x="19" y="22"/>
                      <a:pt x="18" y="24"/>
                    </a:cubicBezTo>
                    <a:cubicBezTo>
                      <a:pt x="17" y="24"/>
                      <a:pt x="16" y="24"/>
                      <a:pt x="15" y="25"/>
                    </a:cubicBezTo>
                    <a:lnTo>
                      <a:pt x="15" y="25"/>
                    </a:lnTo>
                    <a:lnTo>
                      <a:pt x="9" y="29"/>
                    </a:lnTo>
                    <a:lnTo>
                      <a:pt x="9" y="29"/>
                    </a:lnTo>
                    <a:cubicBezTo>
                      <a:pt x="10" y="25"/>
                      <a:pt x="6" y="28"/>
                      <a:pt x="6" y="26"/>
                    </a:cubicBezTo>
                    <a:cubicBezTo>
                      <a:pt x="4" y="21"/>
                      <a:pt x="2" y="19"/>
                      <a:pt x="0" y="15"/>
                    </a:cubicBezTo>
                    <a:cubicBezTo>
                      <a:pt x="3" y="15"/>
                      <a:pt x="3" y="13"/>
                      <a:pt x="3" y="11"/>
                    </a:cubicBezTo>
                    <a:cubicBezTo>
                      <a:pt x="3" y="8"/>
                      <a:pt x="3" y="8"/>
                      <a:pt x="3" y="6"/>
                    </a:cubicBezTo>
                    <a:cubicBezTo>
                      <a:pt x="3" y="4"/>
                      <a:pt x="7" y="1"/>
                      <a:pt x="10" y="0"/>
                    </a:cubicBezTo>
                    <a:cubicBezTo>
                      <a:pt x="10" y="1"/>
                      <a:pt x="10" y="2"/>
                      <a:pt x="11" y="2"/>
                    </a:cubicBezTo>
                    <a:cubicBezTo>
                      <a:pt x="12" y="2"/>
                      <a:pt x="12" y="0"/>
                      <a:pt x="13" y="0"/>
                    </a:cubicBezTo>
                    <a:cubicBezTo>
                      <a:pt x="15" y="0"/>
                      <a:pt x="15" y="4"/>
                      <a:pt x="17" y="4"/>
                    </a:cubicBezTo>
                    <a:cubicBezTo>
                      <a:pt x="20" y="4"/>
                      <a:pt x="19" y="2"/>
                      <a:pt x="21" y="2"/>
                    </a:cubicBezTo>
                    <a:cubicBezTo>
                      <a:pt x="23" y="2"/>
                      <a:pt x="24" y="4"/>
                      <a:pt x="25" y="5"/>
                    </a:cubicBezTo>
                    <a:lnTo>
                      <a:pt x="25" y="5"/>
                    </a:lnTo>
                    <a:lnTo>
                      <a:pt x="25" y="5"/>
                    </a:lnTo>
                    <a:lnTo>
                      <a:pt x="25" y="5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09" name="Freeform 195"/>
              <p:cNvSpPr>
                <a:spLocks/>
              </p:cNvSpPr>
              <p:nvPr>
                <p:custDataLst>
                  <p:tags r:id="rId180"/>
                </p:custDataLst>
              </p:nvPr>
            </p:nvSpPr>
            <p:spPr bwMode="auto">
              <a:xfrm>
                <a:off x="1248912" y="3781713"/>
                <a:ext cx="256534" cy="232332"/>
              </a:xfrm>
              <a:custGeom>
                <a:avLst/>
                <a:gdLst/>
                <a:ahLst/>
                <a:cxnLst>
                  <a:cxn ang="0">
                    <a:pos x="28" y="19"/>
                  </a:cxn>
                  <a:cxn ang="0">
                    <a:pos x="28" y="21"/>
                  </a:cxn>
                  <a:cxn ang="0">
                    <a:pos x="29" y="21"/>
                  </a:cxn>
                  <a:cxn ang="0">
                    <a:pos x="27" y="25"/>
                  </a:cxn>
                  <a:cxn ang="0">
                    <a:pos x="14" y="21"/>
                  </a:cxn>
                  <a:cxn ang="0">
                    <a:pos x="9" y="17"/>
                  </a:cxn>
                  <a:cxn ang="0">
                    <a:pos x="7" y="17"/>
                  </a:cxn>
                  <a:cxn ang="0">
                    <a:pos x="4" y="15"/>
                  </a:cxn>
                  <a:cxn ang="0">
                    <a:pos x="4" y="11"/>
                  </a:cxn>
                  <a:cxn ang="0">
                    <a:pos x="0" y="6"/>
                  </a:cxn>
                  <a:cxn ang="0">
                    <a:pos x="4" y="2"/>
                  </a:cxn>
                  <a:cxn ang="0">
                    <a:pos x="6" y="3"/>
                  </a:cxn>
                  <a:cxn ang="0">
                    <a:pos x="9" y="0"/>
                  </a:cxn>
                  <a:cxn ang="0">
                    <a:pos x="10" y="1"/>
                  </a:cxn>
                  <a:cxn ang="0">
                    <a:pos x="14" y="0"/>
                  </a:cxn>
                  <a:cxn ang="0">
                    <a:pos x="19" y="6"/>
                  </a:cxn>
                  <a:cxn ang="0">
                    <a:pos x="23" y="8"/>
                  </a:cxn>
                  <a:cxn ang="0">
                    <a:pos x="27" y="18"/>
                  </a:cxn>
                  <a:cxn ang="0">
                    <a:pos x="27" y="18"/>
                  </a:cxn>
                  <a:cxn ang="0">
                    <a:pos x="28" y="19"/>
                  </a:cxn>
                  <a:cxn ang="0">
                    <a:pos x="28" y="19"/>
                  </a:cxn>
                </a:cxnLst>
                <a:rect l="0" t="0" r="r" b="b"/>
                <a:pathLst>
                  <a:path w="29" h="25">
                    <a:moveTo>
                      <a:pt x="28" y="19"/>
                    </a:moveTo>
                    <a:cubicBezTo>
                      <a:pt x="28" y="20"/>
                      <a:pt x="28" y="20"/>
                      <a:pt x="28" y="21"/>
                    </a:cubicBezTo>
                    <a:cubicBezTo>
                      <a:pt x="28" y="21"/>
                      <a:pt x="29" y="21"/>
                      <a:pt x="29" y="21"/>
                    </a:cubicBezTo>
                    <a:cubicBezTo>
                      <a:pt x="29" y="22"/>
                      <a:pt x="28" y="24"/>
                      <a:pt x="27" y="25"/>
                    </a:cubicBezTo>
                    <a:cubicBezTo>
                      <a:pt x="23" y="23"/>
                      <a:pt x="19" y="23"/>
                      <a:pt x="14" y="21"/>
                    </a:cubicBezTo>
                    <a:cubicBezTo>
                      <a:pt x="12" y="21"/>
                      <a:pt x="12" y="17"/>
                      <a:pt x="9" y="17"/>
                    </a:cubicBezTo>
                    <a:cubicBezTo>
                      <a:pt x="8" y="17"/>
                      <a:pt x="8" y="17"/>
                      <a:pt x="7" y="17"/>
                    </a:cubicBezTo>
                    <a:cubicBezTo>
                      <a:pt x="6" y="17"/>
                      <a:pt x="6" y="16"/>
                      <a:pt x="4" y="15"/>
                    </a:cubicBezTo>
                    <a:cubicBezTo>
                      <a:pt x="4" y="14"/>
                      <a:pt x="5" y="12"/>
                      <a:pt x="4" y="11"/>
                    </a:cubicBezTo>
                    <a:cubicBezTo>
                      <a:pt x="3" y="10"/>
                      <a:pt x="0" y="9"/>
                      <a:pt x="0" y="6"/>
                    </a:cubicBezTo>
                    <a:cubicBezTo>
                      <a:pt x="0" y="5"/>
                      <a:pt x="3" y="3"/>
                      <a:pt x="4" y="2"/>
                    </a:cubicBezTo>
                    <a:cubicBezTo>
                      <a:pt x="4" y="2"/>
                      <a:pt x="5" y="3"/>
                      <a:pt x="6" y="3"/>
                    </a:cubicBezTo>
                    <a:cubicBezTo>
                      <a:pt x="7" y="3"/>
                      <a:pt x="7" y="1"/>
                      <a:pt x="9" y="0"/>
                    </a:cubicBezTo>
                    <a:cubicBezTo>
                      <a:pt x="9" y="0"/>
                      <a:pt x="9" y="1"/>
                      <a:pt x="10" y="1"/>
                    </a:cubicBezTo>
                    <a:cubicBezTo>
                      <a:pt x="12" y="1"/>
                      <a:pt x="13" y="0"/>
                      <a:pt x="14" y="0"/>
                    </a:cubicBezTo>
                    <a:cubicBezTo>
                      <a:pt x="18" y="0"/>
                      <a:pt x="18" y="2"/>
                      <a:pt x="19" y="6"/>
                    </a:cubicBezTo>
                    <a:cubicBezTo>
                      <a:pt x="19" y="6"/>
                      <a:pt x="22" y="6"/>
                      <a:pt x="23" y="8"/>
                    </a:cubicBezTo>
                    <a:cubicBezTo>
                      <a:pt x="25" y="12"/>
                      <a:pt x="24" y="15"/>
                      <a:pt x="27" y="18"/>
                    </a:cubicBezTo>
                    <a:lnTo>
                      <a:pt x="27" y="18"/>
                    </a:lnTo>
                    <a:lnTo>
                      <a:pt x="28" y="19"/>
                    </a:lnTo>
                    <a:lnTo>
                      <a:pt x="28" y="19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10" name="Freeform 196"/>
              <p:cNvSpPr>
                <a:spLocks/>
              </p:cNvSpPr>
              <p:nvPr>
                <p:custDataLst>
                  <p:tags r:id="rId181"/>
                </p:custDataLst>
              </p:nvPr>
            </p:nvSpPr>
            <p:spPr bwMode="auto">
              <a:xfrm>
                <a:off x="1371532" y="3707496"/>
                <a:ext cx="216198" cy="253306"/>
              </a:xfrm>
              <a:custGeom>
                <a:avLst/>
                <a:gdLst/>
                <a:ahLst/>
                <a:cxnLst>
                  <a:cxn ang="0">
                    <a:pos x="18" y="2"/>
                  </a:cxn>
                  <a:cxn ang="0">
                    <a:pos x="19" y="8"/>
                  </a:cxn>
                  <a:cxn ang="0">
                    <a:pos x="23" y="14"/>
                  </a:cxn>
                  <a:cxn ang="0">
                    <a:pos x="23" y="16"/>
                  </a:cxn>
                  <a:cxn ang="0">
                    <a:pos x="24" y="17"/>
                  </a:cxn>
                  <a:cxn ang="0">
                    <a:pos x="19" y="23"/>
                  </a:cxn>
                  <a:cxn ang="0">
                    <a:pos x="14" y="27"/>
                  </a:cxn>
                  <a:cxn ang="0">
                    <a:pos x="14" y="27"/>
                  </a:cxn>
                  <a:cxn ang="0">
                    <a:pos x="13" y="26"/>
                  </a:cxn>
                  <a:cxn ang="0">
                    <a:pos x="13" y="26"/>
                  </a:cxn>
                  <a:cxn ang="0">
                    <a:pos x="9" y="16"/>
                  </a:cxn>
                  <a:cxn ang="0">
                    <a:pos x="5" y="14"/>
                  </a:cxn>
                  <a:cxn ang="0">
                    <a:pos x="0" y="8"/>
                  </a:cxn>
                  <a:cxn ang="0">
                    <a:pos x="5" y="2"/>
                  </a:cxn>
                  <a:cxn ang="0">
                    <a:pos x="8" y="3"/>
                  </a:cxn>
                  <a:cxn ang="0">
                    <a:pos x="11" y="0"/>
                  </a:cxn>
                  <a:cxn ang="0">
                    <a:pos x="16" y="2"/>
                  </a:cxn>
                  <a:cxn ang="0">
                    <a:pos x="18" y="1"/>
                  </a:cxn>
                  <a:cxn ang="0">
                    <a:pos x="18" y="1"/>
                  </a:cxn>
                  <a:cxn ang="0">
                    <a:pos x="18" y="2"/>
                  </a:cxn>
                  <a:cxn ang="0">
                    <a:pos x="18" y="2"/>
                  </a:cxn>
                </a:cxnLst>
                <a:rect l="0" t="0" r="r" b="b"/>
                <a:pathLst>
                  <a:path w="24" h="27">
                    <a:moveTo>
                      <a:pt x="18" y="2"/>
                    </a:moveTo>
                    <a:cubicBezTo>
                      <a:pt x="19" y="4"/>
                      <a:pt x="18" y="6"/>
                      <a:pt x="19" y="8"/>
                    </a:cubicBezTo>
                    <a:cubicBezTo>
                      <a:pt x="20" y="11"/>
                      <a:pt x="23" y="11"/>
                      <a:pt x="23" y="14"/>
                    </a:cubicBezTo>
                    <a:cubicBezTo>
                      <a:pt x="23" y="16"/>
                      <a:pt x="23" y="14"/>
                      <a:pt x="23" y="16"/>
                    </a:cubicBezTo>
                    <a:cubicBezTo>
                      <a:pt x="23" y="16"/>
                      <a:pt x="23" y="17"/>
                      <a:pt x="24" y="17"/>
                    </a:cubicBezTo>
                    <a:cubicBezTo>
                      <a:pt x="22" y="19"/>
                      <a:pt x="20" y="20"/>
                      <a:pt x="19" y="23"/>
                    </a:cubicBezTo>
                    <a:cubicBezTo>
                      <a:pt x="19" y="26"/>
                      <a:pt x="14" y="24"/>
                      <a:pt x="14" y="27"/>
                    </a:cubicBezTo>
                    <a:lnTo>
                      <a:pt x="14" y="27"/>
                    </a:lnTo>
                    <a:lnTo>
                      <a:pt x="13" y="26"/>
                    </a:lnTo>
                    <a:lnTo>
                      <a:pt x="13" y="26"/>
                    </a:lnTo>
                    <a:cubicBezTo>
                      <a:pt x="10" y="23"/>
                      <a:pt x="11" y="20"/>
                      <a:pt x="9" y="16"/>
                    </a:cubicBezTo>
                    <a:cubicBezTo>
                      <a:pt x="8" y="14"/>
                      <a:pt x="5" y="14"/>
                      <a:pt x="5" y="14"/>
                    </a:cubicBezTo>
                    <a:cubicBezTo>
                      <a:pt x="5" y="11"/>
                      <a:pt x="4" y="8"/>
                      <a:pt x="0" y="8"/>
                    </a:cubicBezTo>
                    <a:cubicBezTo>
                      <a:pt x="2" y="7"/>
                      <a:pt x="5" y="6"/>
                      <a:pt x="5" y="2"/>
                    </a:cubicBezTo>
                    <a:cubicBezTo>
                      <a:pt x="6" y="2"/>
                      <a:pt x="7" y="3"/>
                      <a:pt x="8" y="3"/>
                    </a:cubicBezTo>
                    <a:cubicBezTo>
                      <a:pt x="9" y="3"/>
                      <a:pt x="10" y="1"/>
                      <a:pt x="11" y="0"/>
                    </a:cubicBezTo>
                    <a:cubicBezTo>
                      <a:pt x="12" y="1"/>
                      <a:pt x="14" y="2"/>
                      <a:pt x="16" y="2"/>
                    </a:cubicBezTo>
                    <a:cubicBezTo>
                      <a:pt x="17" y="2"/>
                      <a:pt x="18" y="2"/>
                      <a:pt x="18" y="1"/>
                    </a:cubicBezTo>
                    <a:lnTo>
                      <a:pt x="18" y="1"/>
                    </a:lnTo>
                    <a:lnTo>
                      <a:pt x="18" y="2"/>
                    </a:lnTo>
                    <a:lnTo>
                      <a:pt x="18" y="2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11" name="Freeform 197"/>
              <p:cNvSpPr>
                <a:spLocks/>
              </p:cNvSpPr>
              <p:nvPr>
                <p:custDataLst>
                  <p:tags r:id="rId182"/>
                </p:custDataLst>
              </p:nvPr>
            </p:nvSpPr>
            <p:spPr bwMode="auto">
              <a:xfrm>
                <a:off x="1195670" y="3538086"/>
                <a:ext cx="274281" cy="262988"/>
              </a:xfrm>
              <a:custGeom>
                <a:avLst/>
                <a:gdLst/>
                <a:ahLst/>
                <a:cxnLst>
                  <a:cxn ang="0">
                    <a:pos x="18" y="4"/>
                  </a:cxn>
                  <a:cxn ang="0">
                    <a:pos x="16" y="5"/>
                  </a:cxn>
                  <a:cxn ang="0">
                    <a:pos x="8" y="0"/>
                  </a:cxn>
                  <a:cxn ang="0">
                    <a:pos x="6" y="2"/>
                  </a:cxn>
                  <a:cxn ang="0">
                    <a:pos x="0" y="11"/>
                  </a:cxn>
                  <a:cxn ang="0">
                    <a:pos x="3" y="13"/>
                  </a:cxn>
                  <a:cxn ang="0">
                    <a:pos x="5" y="12"/>
                  </a:cxn>
                  <a:cxn ang="0">
                    <a:pos x="8" y="17"/>
                  </a:cxn>
                  <a:cxn ang="0">
                    <a:pos x="14" y="21"/>
                  </a:cxn>
                  <a:cxn ang="0">
                    <a:pos x="13" y="25"/>
                  </a:cxn>
                  <a:cxn ang="0">
                    <a:pos x="13" y="25"/>
                  </a:cxn>
                  <a:cxn ang="0">
                    <a:pos x="13" y="28"/>
                  </a:cxn>
                  <a:cxn ang="0">
                    <a:pos x="13" y="28"/>
                  </a:cxn>
                  <a:cxn ang="0">
                    <a:pos x="15" y="26"/>
                  </a:cxn>
                  <a:cxn ang="0">
                    <a:pos x="16" y="27"/>
                  </a:cxn>
                  <a:cxn ang="0">
                    <a:pos x="20" y="26"/>
                  </a:cxn>
                  <a:cxn ang="0">
                    <a:pos x="25" y="20"/>
                  </a:cxn>
                  <a:cxn ang="0">
                    <a:pos x="28" y="21"/>
                  </a:cxn>
                  <a:cxn ang="0">
                    <a:pos x="31" y="18"/>
                  </a:cxn>
                  <a:cxn ang="0">
                    <a:pos x="29" y="14"/>
                  </a:cxn>
                  <a:cxn ang="0">
                    <a:pos x="31" y="10"/>
                  </a:cxn>
                  <a:cxn ang="0">
                    <a:pos x="28" y="6"/>
                  </a:cxn>
                  <a:cxn ang="0">
                    <a:pos x="28" y="2"/>
                  </a:cxn>
                  <a:cxn ang="0">
                    <a:pos x="21" y="4"/>
                  </a:cxn>
                  <a:cxn ang="0">
                    <a:pos x="18" y="2"/>
                  </a:cxn>
                  <a:cxn ang="0">
                    <a:pos x="18" y="2"/>
                  </a:cxn>
                  <a:cxn ang="0">
                    <a:pos x="18" y="2"/>
                  </a:cxn>
                  <a:cxn ang="0">
                    <a:pos x="18" y="4"/>
                  </a:cxn>
                  <a:cxn ang="0">
                    <a:pos x="18" y="4"/>
                  </a:cxn>
                </a:cxnLst>
                <a:rect l="0" t="0" r="r" b="b"/>
                <a:pathLst>
                  <a:path w="31" h="28">
                    <a:moveTo>
                      <a:pt x="18" y="4"/>
                    </a:moveTo>
                    <a:cubicBezTo>
                      <a:pt x="16" y="4"/>
                      <a:pt x="17" y="5"/>
                      <a:pt x="16" y="5"/>
                    </a:cubicBezTo>
                    <a:cubicBezTo>
                      <a:pt x="12" y="5"/>
                      <a:pt x="10" y="0"/>
                      <a:pt x="8" y="0"/>
                    </a:cubicBezTo>
                    <a:cubicBezTo>
                      <a:pt x="6" y="0"/>
                      <a:pt x="6" y="2"/>
                      <a:pt x="6" y="2"/>
                    </a:cubicBezTo>
                    <a:cubicBezTo>
                      <a:pt x="6" y="6"/>
                      <a:pt x="0" y="6"/>
                      <a:pt x="0" y="11"/>
                    </a:cubicBezTo>
                    <a:cubicBezTo>
                      <a:pt x="0" y="12"/>
                      <a:pt x="1" y="13"/>
                      <a:pt x="3" y="13"/>
                    </a:cubicBezTo>
                    <a:cubicBezTo>
                      <a:pt x="4" y="13"/>
                      <a:pt x="5" y="12"/>
                      <a:pt x="5" y="12"/>
                    </a:cubicBezTo>
                    <a:cubicBezTo>
                      <a:pt x="6" y="14"/>
                      <a:pt x="7" y="16"/>
                      <a:pt x="8" y="17"/>
                    </a:cubicBezTo>
                    <a:cubicBezTo>
                      <a:pt x="10" y="19"/>
                      <a:pt x="14" y="18"/>
                      <a:pt x="14" y="21"/>
                    </a:cubicBezTo>
                    <a:cubicBezTo>
                      <a:pt x="14" y="23"/>
                      <a:pt x="13" y="24"/>
                      <a:pt x="13" y="25"/>
                    </a:cubicBezTo>
                    <a:lnTo>
                      <a:pt x="13" y="25"/>
                    </a:lnTo>
                    <a:lnTo>
                      <a:pt x="13" y="28"/>
                    </a:lnTo>
                    <a:lnTo>
                      <a:pt x="13" y="28"/>
                    </a:lnTo>
                    <a:cubicBezTo>
                      <a:pt x="13" y="27"/>
                      <a:pt x="14" y="26"/>
                      <a:pt x="15" y="26"/>
                    </a:cubicBezTo>
                    <a:cubicBezTo>
                      <a:pt x="15" y="26"/>
                      <a:pt x="15" y="27"/>
                      <a:pt x="16" y="27"/>
                    </a:cubicBezTo>
                    <a:cubicBezTo>
                      <a:pt x="18" y="27"/>
                      <a:pt x="19" y="26"/>
                      <a:pt x="20" y="26"/>
                    </a:cubicBezTo>
                    <a:cubicBezTo>
                      <a:pt x="22" y="25"/>
                      <a:pt x="25" y="24"/>
                      <a:pt x="25" y="20"/>
                    </a:cubicBezTo>
                    <a:cubicBezTo>
                      <a:pt x="26" y="20"/>
                      <a:pt x="27" y="21"/>
                      <a:pt x="28" y="21"/>
                    </a:cubicBezTo>
                    <a:cubicBezTo>
                      <a:pt x="29" y="21"/>
                      <a:pt x="30" y="19"/>
                      <a:pt x="31" y="18"/>
                    </a:cubicBezTo>
                    <a:cubicBezTo>
                      <a:pt x="30" y="17"/>
                      <a:pt x="29" y="16"/>
                      <a:pt x="29" y="14"/>
                    </a:cubicBezTo>
                    <a:cubicBezTo>
                      <a:pt x="29" y="12"/>
                      <a:pt x="31" y="12"/>
                      <a:pt x="31" y="10"/>
                    </a:cubicBezTo>
                    <a:cubicBezTo>
                      <a:pt x="31" y="8"/>
                      <a:pt x="28" y="8"/>
                      <a:pt x="28" y="6"/>
                    </a:cubicBezTo>
                    <a:cubicBezTo>
                      <a:pt x="28" y="5"/>
                      <a:pt x="30" y="4"/>
                      <a:pt x="28" y="2"/>
                    </a:cubicBezTo>
                    <a:cubicBezTo>
                      <a:pt x="26" y="4"/>
                      <a:pt x="24" y="4"/>
                      <a:pt x="21" y="4"/>
                    </a:cubicBezTo>
                    <a:cubicBezTo>
                      <a:pt x="19" y="4"/>
                      <a:pt x="18" y="5"/>
                      <a:pt x="18" y="2"/>
                    </a:cubicBezTo>
                    <a:lnTo>
                      <a:pt x="18" y="2"/>
                    </a:lnTo>
                    <a:lnTo>
                      <a:pt x="18" y="2"/>
                    </a:lnTo>
                    <a:lnTo>
                      <a:pt x="18" y="4"/>
                    </a:lnTo>
                    <a:lnTo>
                      <a:pt x="18" y="4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12" name="Freeform 198"/>
              <p:cNvSpPr>
                <a:spLocks/>
              </p:cNvSpPr>
              <p:nvPr>
                <p:custDataLst>
                  <p:tags r:id="rId183"/>
                </p:custDataLst>
              </p:nvPr>
            </p:nvSpPr>
            <p:spPr bwMode="auto">
              <a:xfrm>
                <a:off x="2033034" y="4102783"/>
                <a:ext cx="301710" cy="261374"/>
              </a:xfrm>
              <a:custGeom>
                <a:avLst/>
                <a:gdLst/>
                <a:ahLst/>
                <a:cxnLst>
                  <a:cxn ang="0">
                    <a:pos x="13" y="28"/>
                  </a:cxn>
                  <a:cxn ang="0">
                    <a:pos x="0" y="24"/>
                  </a:cxn>
                  <a:cxn ang="0">
                    <a:pos x="5" y="16"/>
                  </a:cxn>
                  <a:cxn ang="0">
                    <a:pos x="4" y="13"/>
                  </a:cxn>
                  <a:cxn ang="0">
                    <a:pos x="5" y="8"/>
                  </a:cxn>
                  <a:cxn ang="0">
                    <a:pos x="4" y="5"/>
                  </a:cxn>
                  <a:cxn ang="0">
                    <a:pos x="4" y="5"/>
                  </a:cxn>
                  <a:cxn ang="0">
                    <a:pos x="4" y="4"/>
                  </a:cxn>
                  <a:cxn ang="0">
                    <a:pos x="4" y="4"/>
                  </a:cxn>
                  <a:cxn ang="0">
                    <a:pos x="5" y="4"/>
                  </a:cxn>
                  <a:cxn ang="0">
                    <a:pos x="10" y="5"/>
                  </a:cxn>
                  <a:cxn ang="0">
                    <a:pos x="13" y="0"/>
                  </a:cxn>
                  <a:cxn ang="0">
                    <a:pos x="16" y="4"/>
                  </a:cxn>
                  <a:cxn ang="0">
                    <a:pos x="18" y="6"/>
                  </a:cxn>
                  <a:cxn ang="0">
                    <a:pos x="23" y="6"/>
                  </a:cxn>
                  <a:cxn ang="0">
                    <a:pos x="27" y="10"/>
                  </a:cxn>
                  <a:cxn ang="0">
                    <a:pos x="30" y="10"/>
                  </a:cxn>
                  <a:cxn ang="0">
                    <a:pos x="32" y="13"/>
                  </a:cxn>
                  <a:cxn ang="0">
                    <a:pos x="34" y="18"/>
                  </a:cxn>
                  <a:cxn ang="0">
                    <a:pos x="29" y="23"/>
                  </a:cxn>
                  <a:cxn ang="0">
                    <a:pos x="18" y="19"/>
                  </a:cxn>
                  <a:cxn ang="0">
                    <a:pos x="16" y="21"/>
                  </a:cxn>
                  <a:cxn ang="0">
                    <a:pos x="13" y="20"/>
                  </a:cxn>
                  <a:cxn ang="0">
                    <a:pos x="12" y="23"/>
                  </a:cxn>
                  <a:cxn ang="0">
                    <a:pos x="13" y="27"/>
                  </a:cxn>
                  <a:cxn ang="0">
                    <a:pos x="13" y="28"/>
                  </a:cxn>
                  <a:cxn ang="0">
                    <a:pos x="13" y="28"/>
                  </a:cxn>
                  <a:cxn ang="0">
                    <a:pos x="13" y="28"/>
                  </a:cxn>
                </a:cxnLst>
                <a:rect l="0" t="0" r="r" b="b"/>
                <a:pathLst>
                  <a:path w="34" h="28">
                    <a:moveTo>
                      <a:pt x="13" y="28"/>
                    </a:moveTo>
                    <a:cubicBezTo>
                      <a:pt x="10" y="28"/>
                      <a:pt x="0" y="26"/>
                      <a:pt x="0" y="24"/>
                    </a:cubicBezTo>
                    <a:cubicBezTo>
                      <a:pt x="0" y="21"/>
                      <a:pt x="5" y="20"/>
                      <a:pt x="5" y="16"/>
                    </a:cubicBezTo>
                    <a:cubicBezTo>
                      <a:pt x="5" y="15"/>
                      <a:pt x="4" y="15"/>
                      <a:pt x="4" y="13"/>
                    </a:cubicBezTo>
                    <a:cubicBezTo>
                      <a:pt x="4" y="12"/>
                      <a:pt x="5" y="11"/>
                      <a:pt x="5" y="8"/>
                    </a:cubicBezTo>
                    <a:cubicBezTo>
                      <a:pt x="5" y="7"/>
                      <a:pt x="5" y="6"/>
                      <a:pt x="4" y="5"/>
                    </a:cubicBezTo>
                    <a:lnTo>
                      <a:pt x="4" y="5"/>
                    </a:lnTo>
                    <a:lnTo>
                      <a:pt x="4" y="4"/>
                    </a:lnTo>
                    <a:lnTo>
                      <a:pt x="4" y="4"/>
                    </a:lnTo>
                    <a:cubicBezTo>
                      <a:pt x="5" y="4"/>
                      <a:pt x="5" y="4"/>
                      <a:pt x="5" y="4"/>
                    </a:cubicBezTo>
                    <a:cubicBezTo>
                      <a:pt x="8" y="4"/>
                      <a:pt x="8" y="5"/>
                      <a:pt x="10" y="5"/>
                    </a:cubicBezTo>
                    <a:cubicBezTo>
                      <a:pt x="12" y="5"/>
                      <a:pt x="12" y="2"/>
                      <a:pt x="13" y="0"/>
                    </a:cubicBezTo>
                    <a:cubicBezTo>
                      <a:pt x="13" y="0"/>
                      <a:pt x="15" y="2"/>
                      <a:pt x="16" y="4"/>
                    </a:cubicBezTo>
                    <a:cubicBezTo>
                      <a:pt x="17" y="5"/>
                      <a:pt x="18" y="6"/>
                      <a:pt x="18" y="6"/>
                    </a:cubicBezTo>
                    <a:cubicBezTo>
                      <a:pt x="20" y="7"/>
                      <a:pt x="22" y="6"/>
                      <a:pt x="23" y="6"/>
                    </a:cubicBezTo>
                    <a:cubicBezTo>
                      <a:pt x="25" y="7"/>
                      <a:pt x="24" y="10"/>
                      <a:pt x="27" y="10"/>
                    </a:cubicBezTo>
                    <a:cubicBezTo>
                      <a:pt x="28" y="11"/>
                      <a:pt x="30" y="10"/>
                      <a:pt x="30" y="10"/>
                    </a:cubicBezTo>
                    <a:cubicBezTo>
                      <a:pt x="32" y="10"/>
                      <a:pt x="32" y="12"/>
                      <a:pt x="32" y="13"/>
                    </a:cubicBezTo>
                    <a:cubicBezTo>
                      <a:pt x="32" y="14"/>
                      <a:pt x="33" y="17"/>
                      <a:pt x="34" y="18"/>
                    </a:cubicBezTo>
                    <a:cubicBezTo>
                      <a:pt x="34" y="21"/>
                      <a:pt x="32" y="23"/>
                      <a:pt x="29" y="23"/>
                    </a:cubicBezTo>
                    <a:cubicBezTo>
                      <a:pt x="27" y="23"/>
                      <a:pt x="21" y="19"/>
                      <a:pt x="18" y="19"/>
                    </a:cubicBezTo>
                    <a:cubicBezTo>
                      <a:pt x="17" y="19"/>
                      <a:pt x="16" y="20"/>
                      <a:pt x="16" y="21"/>
                    </a:cubicBezTo>
                    <a:cubicBezTo>
                      <a:pt x="15" y="21"/>
                      <a:pt x="14" y="20"/>
                      <a:pt x="13" y="20"/>
                    </a:cubicBezTo>
                    <a:cubicBezTo>
                      <a:pt x="12" y="21"/>
                      <a:pt x="12" y="22"/>
                      <a:pt x="12" y="23"/>
                    </a:cubicBezTo>
                    <a:cubicBezTo>
                      <a:pt x="12" y="25"/>
                      <a:pt x="13" y="26"/>
                      <a:pt x="13" y="27"/>
                    </a:cubicBezTo>
                    <a:cubicBezTo>
                      <a:pt x="13" y="28"/>
                      <a:pt x="13" y="28"/>
                      <a:pt x="13" y="28"/>
                    </a:cubicBezTo>
                    <a:lnTo>
                      <a:pt x="13" y="28"/>
                    </a:lnTo>
                    <a:lnTo>
                      <a:pt x="13" y="28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13" name="Freeform 199"/>
              <p:cNvSpPr>
                <a:spLocks/>
              </p:cNvSpPr>
              <p:nvPr>
                <p:custDataLst>
                  <p:tags r:id="rId184"/>
                </p:custDataLst>
              </p:nvPr>
            </p:nvSpPr>
            <p:spPr bwMode="auto">
              <a:xfrm>
                <a:off x="1858784" y="3922080"/>
                <a:ext cx="300096" cy="224266"/>
              </a:xfrm>
              <a:custGeom>
                <a:avLst/>
                <a:gdLst/>
                <a:ahLst/>
                <a:cxnLst>
                  <a:cxn ang="0">
                    <a:pos x="10" y="1"/>
                  </a:cxn>
                  <a:cxn ang="0">
                    <a:pos x="0" y="8"/>
                  </a:cxn>
                  <a:cxn ang="0">
                    <a:pos x="5" y="12"/>
                  </a:cxn>
                  <a:cxn ang="0">
                    <a:pos x="8" y="12"/>
                  </a:cxn>
                  <a:cxn ang="0">
                    <a:pos x="13" y="21"/>
                  </a:cxn>
                  <a:cxn ang="0">
                    <a:pos x="17" y="19"/>
                  </a:cxn>
                  <a:cxn ang="0">
                    <a:pos x="23" y="23"/>
                  </a:cxn>
                  <a:cxn ang="0">
                    <a:pos x="23" y="23"/>
                  </a:cxn>
                  <a:cxn ang="0">
                    <a:pos x="25" y="23"/>
                  </a:cxn>
                  <a:cxn ang="0">
                    <a:pos x="25" y="23"/>
                  </a:cxn>
                  <a:cxn ang="0">
                    <a:pos x="25" y="23"/>
                  </a:cxn>
                  <a:cxn ang="0">
                    <a:pos x="30" y="24"/>
                  </a:cxn>
                  <a:cxn ang="0">
                    <a:pos x="33" y="19"/>
                  </a:cxn>
                  <a:cxn ang="0">
                    <a:pos x="34" y="17"/>
                  </a:cxn>
                  <a:cxn ang="0">
                    <a:pos x="33" y="14"/>
                  </a:cxn>
                  <a:cxn ang="0">
                    <a:pos x="30" y="11"/>
                  </a:cxn>
                  <a:cxn ang="0">
                    <a:pos x="22" y="15"/>
                  </a:cxn>
                  <a:cxn ang="0">
                    <a:pos x="18" y="11"/>
                  </a:cxn>
                  <a:cxn ang="0">
                    <a:pos x="15" y="3"/>
                  </a:cxn>
                  <a:cxn ang="0">
                    <a:pos x="10" y="0"/>
                  </a:cxn>
                  <a:cxn ang="0">
                    <a:pos x="10" y="0"/>
                  </a:cxn>
                  <a:cxn ang="0">
                    <a:pos x="10" y="0"/>
                  </a:cxn>
                  <a:cxn ang="0">
                    <a:pos x="10" y="1"/>
                  </a:cxn>
                  <a:cxn ang="0">
                    <a:pos x="10" y="1"/>
                  </a:cxn>
                </a:cxnLst>
                <a:rect l="0" t="0" r="r" b="b"/>
                <a:pathLst>
                  <a:path w="34" h="24">
                    <a:moveTo>
                      <a:pt x="10" y="1"/>
                    </a:moveTo>
                    <a:cubicBezTo>
                      <a:pt x="9" y="5"/>
                      <a:pt x="4" y="7"/>
                      <a:pt x="0" y="8"/>
                    </a:cubicBezTo>
                    <a:cubicBezTo>
                      <a:pt x="0" y="10"/>
                      <a:pt x="4" y="12"/>
                      <a:pt x="5" y="12"/>
                    </a:cubicBezTo>
                    <a:cubicBezTo>
                      <a:pt x="6" y="12"/>
                      <a:pt x="7" y="12"/>
                      <a:pt x="8" y="12"/>
                    </a:cubicBezTo>
                    <a:cubicBezTo>
                      <a:pt x="13" y="12"/>
                      <a:pt x="9" y="21"/>
                      <a:pt x="13" y="21"/>
                    </a:cubicBezTo>
                    <a:cubicBezTo>
                      <a:pt x="15" y="21"/>
                      <a:pt x="15" y="19"/>
                      <a:pt x="17" y="19"/>
                    </a:cubicBezTo>
                    <a:cubicBezTo>
                      <a:pt x="19" y="19"/>
                      <a:pt x="20" y="22"/>
                      <a:pt x="23" y="23"/>
                    </a:cubicBezTo>
                    <a:lnTo>
                      <a:pt x="23" y="23"/>
                    </a:lnTo>
                    <a:lnTo>
                      <a:pt x="25" y="23"/>
                    </a:lnTo>
                    <a:lnTo>
                      <a:pt x="25" y="23"/>
                    </a:lnTo>
                    <a:cubicBezTo>
                      <a:pt x="25" y="23"/>
                      <a:pt x="25" y="23"/>
                      <a:pt x="25" y="23"/>
                    </a:cubicBezTo>
                    <a:cubicBezTo>
                      <a:pt x="28" y="23"/>
                      <a:pt x="28" y="24"/>
                      <a:pt x="30" y="24"/>
                    </a:cubicBezTo>
                    <a:cubicBezTo>
                      <a:pt x="32" y="24"/>
                      <a:pt x="32" y="21"/>
                      <a:pt x="33" y="19"/>
                    </a:cubicBezTo>
                    <a:cubicBezTo>
                      <a:pt x="33" y="18"/>
                      <a:pt x="34" y="18"/>
                      <a:pt x="34" y="17"/>
                    </a:cubicBezTo>
                    <a:cubicBezTo>
                      <a:pt x="34" y="15"/>
                      <a:pt x="33" y="16"/>
                      <a:pt x="33" y="14"/>
                    </a:cubicBezTo>
                    <a:cubicBezTo>
                      <a:pt x="33" y="14"/>
                      <a:pt x="30" y="12"/>
                      <a:pt x="30" y="11"/>
                    </a:cubicBezTo>
                    <a:cubicBezTo>
                      <a:pt x="27" y="11"/>
                      <a:pt x="24" y="15"/>
                      <a:pt x="22" y="15"/>
                    </a:cubicBezTo>
                    <a:cubicBezTo>
                      <a:pt x="20" y="15"/>
                      <a:pt x="18" y="13"/>
                      <a:pt x="18" y="11"/>
                    </a:cubicBezTo>
                    <a:cubicBezTo>
                      <a:pt x="18" y="8"/>
                      <a:pt x="18" y="3"/>
                      <a:pt x="15" y="3"/>
                    </a:cubicBezTo>
                    <a:cubicBezTo>
                      <a:pt x="14" y="3"/>
                      <a:pt x="10" y="2"/>
                      <a:pt x="10" y="0"/>
                    </a:cubicBezTo>
                    <a:lnTo>
                      <a:pt x="10" y="0"/>
                    </a:lnTo>
                    <a:lnTo>
                      <a:pt x="10" y="0"/>
                    </a:lnTo>
                    <a:lnTo>
                      <a:pt x="10" y="1"/>
                    </a:lnTo>
                    <a:lnTo>
                      <a:pt x="10" y="1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14" name="Freeform 200"/>
              <p:cNvSpPr>
                <a:spLocks/>
              </p:cNvSpPr>
              <p:nvPr>
                <p:custDataLst>
                  <p:tags r:id="rId185"/>
                </p:custDataLst>
              </p:nvPr>
            </p:nvSpPr>
            <p:spPr bwMode="auto">
              <a:xfrm>
                <a:off x="1532874" y="3680067"/>
                <a:ext cx="190383" cy="224266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1" y="11"/>
                  </a:cxn>
                  <a:cxn ang="0">
                    <a:pos x="5" y="17"/>
                  </a:cxn>
                  <a:cxn ang="0">
                    <a:pos x="5" y="19"/>
                  </a:cxn>
                  <a:cxn ang="0">
                    <a:pos x="9" y="24"/>
                  </a:cxn>
                  <a:cxn ang="0">
                    <a:pos x="9" y="24"/>
                  </a:cxn>
                  <a:cxn ang="0">
                    <a:pos x="11" y="24"/>
                  </a:cxn>
                  <a:cxn ang="0">
                    <a:pos x="11" y="24"/>
                  </a:cxn>
                  <a:cxn ang="0">
                    <a:pos x="16" y="21"/>
                  </a:cxn>
                  <a:cxn ang="0">
                    <a:pos x="19" y="15"/>
                  </a:cxn>
                  <a:cxn ang="0">
                    <a:pos x="19" y="15"/>
                  </a:cxn>
                  <a:cxn ang="0">
                    <a:pos x="20" y="12"/>
                  </a:cxn>
                  <a:cxn ang="0">
                    <a:pos x="20" y="12"/>
                  </a:cxn>
                  <a:cxn ang="0">
                    <a:pos x="20" y="12"/>
                  </a:cxn>
                  <a:cxn ang="0">
                    <a:pos x="22" y="8"/>
                  </a:cxn>
                  <a:cxn ang="0">
                    <a:pos x="18" y="1"/>
                  </a:cxn>
                  <a:cxn ang="0">
                    <a:pos x="18" y="1"/>
                  </a:cxn>
                  <a:cxn ang="0">
                    <a:pos x="18" y="0"/>
                  </a:cxn>
                  <a:cxn ang="0">
                    <a:pos x="18" y="0"/>
                  </a:cxn>
                  <a:cxn ang="0">
                    <a:pos x="15" y="2"/>
                  </a:cxn>
                  <a:cxn ang="0">
                    <a:pos x="13" y="1"/>
                  </a:cxn>
                  <a:cxn ang="0">
                    <a:pos x="10" y="3"/>
                  </a:cxn>
                  <a:cxn ang="0">
                    <a:pos x="6" y="1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5"/>
                  </a:cxn>
                  <a:cxn ang="0">
                    <a:pos x="0" y="5"/>
                  </a:cxn>
                </a:cxnLst>
                <a:rect l="0" t="0" r="r" b="b"/>
                <a:pathLst>
                  <a:path w="22" h="24">
                    <a:moveTo>
                      <a:pt x="0" y="5"/>
                    </a:moveTo>
                    <a:cubicBezTo>
                      <a:pt x="1" y="7"/>
                      <a:pt x="0" y="9"/>
                      <a:pt x="1" y="11"/>
                    </a:cubicBezTo>
                    <a:cubicBezTo>
                      <a:pt x="2" y="14"/>
                      <a:pt x="5" y="14"/>
                      <a:pt x="5" y="17"/>
                    </a:cubicBezTo>
                    <a:cubicBezTo>
                      <a:pt x="5" y="19"/>
                      <a:pt x="5" y="17"/>
                      <a:pt x="5" y="19"/>
                    </a:cubicBezTo>
                    <a:cubicBezTo>
                      <a:pt x="5" y="20"/>
                      <a:pt x="7" y="23"/>
                      <a:pt x="9" y="24"/>
                    </a:cubicBezTo>
                    <a:lnTo>
                      <a:pt x="9" y="24"/>
                    </a:lnTo>
                    <a:lnTo>
                      <a:pt x="11" y="24"/>
                    </a:lnTo>
                    <a:lnTo>
                      <a:pt x="11" y="24"/>
                    </a:lnTo>
                    <a:cubicBezTo>
                      <a:pt x="11" y="20"/>
                      <a:pt x="14" y="21"/>
                      <a:pt x="16" y="21"/>
                    </a:cubicBezTo>
                    <a:cubicBezTo>
                      <a:pt x="17" y="17"/>
                      <a:pt x="19" y="15"/>
                      <a:pt x="19" y="15"/>
                    </a:cubicBezTo>
                    <a:lnTo>
                      <a:pt x="19" y="15"/>
                    </a:lnTo>
                    <a:lnTo>
                      <a:pt x="20" y="12"/>
                    </a:lnTo>
                    <a:lnTo>
                      <a:pt x="20" y="12"/>
                    </a:lnTo>
                    <a:cubicBezTo>
                      <a:pt x="20" y="13"/>
                      <a:pt x="20" y="13"/>
                      <a:pt x="20" y="12"/>
                    </a:cubicBezTo>
                    <a:cubicBezTo>
                      <a:pt x="20" y="10"/>
                      <a:pt x="22" y="10"/>
                      <a:pt x="22" y="8"/>
                    </a:cubicBezTo>
                    <a:cubicBezTo>
                      <a:pt x="22" y="4"/>
                      <a:pt x="18" y="5"/>
                      <a:pt x="18" y="1"/>
                    </a:cubicBezTo>
                    <a:lnTo>
                      <a:pt x="18" y="1"/>
                    </a:lnTo>
                    <a:lnTo>
                      <a:pt x="18" y="0"/>
                    </a:lnTo>
                    <a:lnTo>
                      <a:pt x="18" y="0"/>
                    </a:lnTo>
                    <a:cubicBezTo>
                      <a:pt x="17" y="1"/>
                      <a:pt x="16" y="2"/>
                      <a:pt x="15" y="2"/>
                    </a:cubicBezTo>
                    <a:cubicBezTo>
                      <a:pt x="14" y="2"/>
                      <a:pt x="14" y="1"/>
                      <a:pt x="13" y="1"/>
                    </a:cubicBezTo>
                    <a:cubicBezTo>
                      <a:pt x="12" y="1"/>
                      <a:pt x="12" y="3"/>
                      <a:pt x="10" y="3"/>
                    </a:cubicBezTo>
                    <a:cubicBezTo>
                      <a:pt x="8" y="3"/>
                      <a:pt x="8" y="1"/>
                      <a:pt x="6" y="1"/>
                    </a:cubicBezTo>
                    <a:cubicBezTo>
                      <a:pt x="3" y="1"/>
                      <a:pt x="2" y="4"/>
                      <a:pt x="0" y="4"/>
                    </a:cubicBezTo>
                    <a:lnTo>
                      <a:pt x="0" y="4"/>
                    </a:lnTo>
                    <a:lnTo>
                      <a:pt x="0" y="5"/>
                    </a:lnTo>
                    <a:lnTo>
                      <a:pt x="0" y="5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15" name="Freeform 201"/>
              <p:cNvSpPr>
                <a:spLocks/>
              </p:cNvSpPr>
              <p:nvPr>
                <p:custDataLst>
                  <p:tags r:id="rId186"/>
                </p:custDataLst>
              </p:nvPr>
            </p:nvSpPr>
            <p:spPr bwMode="auto">
              <a:xfrm>
                <a:off x="1574823" y="4652959"/>
                <a:ext cx="222652" cy="401741"/>
              </a:xfrm>
              <a:custGeom>
                <a:avLst/>
                <a:gdLst/>
                <a:ahLst/>
                <a:cxnLst>
                  <a:cxn ang="0">
                    <a:pos x="20" y="12"/>
                  </a:cxn>
                  <a:cxn ang="0">
                    <a:pos x="18" y="8"/>
                  </a:cxn>
                  <a:cxn ang="0">
                    <a:pos x="20" y="5"/>
                  </a:cxn>
                  <a:cxn ang="0">
                    <a:pos x="17" y="0"/>
                  </a:cxn>
                  <a:cxn ang="0">
                    <a:pos x="13" y="1"/>
                  </a:cxn>
                  <a:cxn ang="0">
                    <a:pos x="8" y="0"/>
                  </a:cxn>
                  <a:cxn ang="0">
                    <a:pos x="6" y="1"/>
                  </a:cxn>
                  <a:cxn ang="0">
                    <a:pos x="8" y="12"/>
                  </a:cxn>
                  <a:cxn ang="0">
                    <a:pos x="12" y="17"/>
                  </a:cxn>
                  <a:cxn ang="0">
                    <a:pos x="12" y="17"/>
                  </a:cxn>
                  <a:cxn ang="0">
                    <a:pos x="12" y="19"/>
                  </a:cxn>
                  <a:cxn ang="0">
                    <a:pos x="12" y="19"/>
                  </a:cxn>
                  <a:cxn ang="0">
                    <a:pos x="10" y="21"/>
                  </a:cxn>
                  <a:cxn ang="0">
                    <a:pos x="11" y="27"/>
                  </a:cxn>
                  <a:cxn ang="0">
                    <a:pos x="7" y="30"/>
                  </a:cxn>
                  <a:cxn ang="0">
                    <a:pos x="5" y="29"/>
                  </a:cxn>
                  <a:cxn ang="0">
                    <a:pos x="3" y="30"/>
                  </a:cxn>
                  <a:cxn ang="0">
                    <a:pos x="5" y="34"/>
                  </a:cxn>
                  <a:cxn ang="0">
                    <a:pos x="0" y="39"/>
                  </a:cxn>
                  <a:cxn ang="0">
                    <a:pos x="5" y="42"/>
                  </a:cxn>
                  <a:cxn ang="0">
                    <a:pos x="5" y="42"/>
                  </a:cxn>
                  <a:cxn ang="0">
                    <a:pos x="5" y="42"/>
                  </a:cxn>
                  <a:cxn ang="0">
                    <a:pos x="5" y="42"/>
                  </a:cxn>
                  <a:cxn ang="0">
                    <a:pos x="11" y="43"/>
                  </a:cxn>
                  <a:cxn ang="0">
                    <a:pos x="22" y="43"/>
                  </a:cxn>
                  <a:cxn ang="0">
                    <a:pos x="20" y="41"/>
                  </a:cxn>
                  <a:cxn ang="0">
                    <a:pos x="20" y="41"/>
                  </a:cxn>
                  <a:cxn ang="0">
                    <a:pos x="20" y="35"/>
                  </a:cxn>
                  <a:cxn ang="0">
                    <a:pos x="20" y="35"/>
                  </a:cxn>
                  <a:cxn ang="0">
                    <a:pos x="24" y="37"/>
                  </a:cxn>
                  <a:cxn ang="0">
                    <a:pos x="25" y="30"/>
                  </a:cxn>
                  <a:cxn ang="0">
                    <a:pos x="23" y="21"/>
                  </a:cxn>
                  <a:cxn ang="0">
                    <a:pos x="18" y="18"/>
                  </a:cxn>
                  <a:cxn ang="0">
                    <a:pos x="21" y="12"/>
                  </a:cxn>
                  <a:cxn ang="0">
                    <a:pos x="21" y="12"/>
                  </a:cxn>
                  <a:cxn ang="0">
                    <a:pos x="20" y="12"/>
                  </a:cxn>
                  <a:cxn ang="0">
                    <a:pos x="20" y="12"/>
                  </a:cxn>
                </a:cxnLst>
                <a:rect l="0" t="0" r="r" b="b"/>
                <a:pathLst>
                  <a:path w="25" h="43">
                    <a:moveTo>
                      <a:pt x="20" y="12"/>
                    </a:moveTo>
                    <a:cubicBezTo>
                      <a:pt x="19" y="11"/>
                      <a:pt x="18" y="10"/>
                      <a:pt x="18" y="8"/>
                    </a:cubicBezTo>
                    <a:cubicBezTo>
                      <a:pt x="18" y="6"/>
                      <a:pt x="19" y="6"/>
                      <a:pt x="20" y="5"/>
                    </a:cubicBezTo>
                    <a:cubicBezTo>
                      <a:pt x="19" y="3"/>
                      <a:pt x="20" y="0"/>
                      <a:pt x="17" y="0"/>
                    </a:cubicBezTo>
                    <a:cubicBezTo>
                      <a:pt x="15" y="0"/>
                      <a:pt x="15" y="1"/>
                      <a:pt x="13" y="1"/>
                    </a:cubicBezTo>
                    <a:cubicBezTo>
                      <a:pt x="11" y="1"/>
                      <a:pt x="11" y="0"/>
                      <a:pt x="8" y="0"/>
                    </a:cubicBezTo>
                    <a:cubicBezTo>
                      <a:pt x="7" y="0"/>
                      <a:pt x="6" y="0"/>
                      <a:pt x="6" y="1"/>
                    </a:cubicBezTo>
                    <a:cubicBezTo>
                      <a:pt x="7" y="5"/>
                      <a:pt x="8" y="7"/>
                      <a:pt x="8" y="12"/>
                    </a:cubicBezTo>
                    <a:cubicBezTo>
                      <a:pt x="8" y="15"/>
                      <a:pt x="9" y="16"/>
                      <a:pt x="12" y="17"/>
                    </a:cubicBezTo>
                    <a:lnTo>
                      <a:pt x="12" y="17"/>
                    </a:lnTo>
                    <a:lnTo>
                      <a:pt x="12" y="19"/>
                    </a:lnTo>
                    <a:lnTo>
                      <a:pt x="12" y="19"/>
                    </a:lnTo>
                    <a:cubicBezTo>
                      <a:pt x="11" y="20"/>
                      <a:pt x="10" y="20"/>
                      <a:pt x="10" y="21"/>
                    </a:cubicBezTo>
                    <a:cubicBezTo>
                      <a:pt x="10" y="24"/>
                      <a:pt x="11" y="25"/>
                      <a:pt x="11" y="27"/>
                    </a:cubicBezTo>
                    <a:cubicBezTo>
                      <a:pt x="11" y="28"/>
                      <a:pt x="7" y="30"/>
                      <a:pt x="7" y="30"/>
                    </a:cubicBezTo>
                    <a:cubicBezTo>
                      <a:pt x="6" y="30"/>
                      <a:pt x="6" y="29"/>
                      <a:pt x="5" y="29"/>
                    </a:cubicBezTo>
                    <a:cubicBezTo>
                      <a:pt x="3" y="29"/>
                      <a:pt x="3" y="30"/>
                      <a:pt x="3" y="30"/>
                    </a:cubicBezTo>
                    <a:cubicBezTo>
                      <a:pt x="3" y="32"/>
                      <a:pt x="5" y="33"/>
                      <a:pt x="5" y="34"/>
                    </a:cubicBezTo>
                    <a:cubicBezTo>
                      <a:pt x="5" y="37"/>
                      <a:pt x="0" y="36"/>
                      <a:pt x="0" y="39"/>
                    </a:cubicBezTo>
                    <a:cubicBezTo>
                      <a:pt x="0" y="40"/>
                      <a:pt x="4" y="42"/>
                      <a:pt x="5" y="42"/>
                    </a:cubicBezTo>
                    <a:lnTo>
                      <a:pt x="5" y="42"/>
                    </a:lnTo>
                    <a:lnTo>
                      <a:pt x="5" y="42"/>
                    </a:lnTo>
                    <a:lnTo>
                      <a:pt x="5" y="42"/>
                    </a:lnTo>
                    <a:cubicBezTo>
                      <a:pt x="7" y="42"/>
                      <a:pt x="9" y="43"/>
                      <a:pt x="11" y="43"/>
                    </a:cubicBezTo>
                    <a:cubicBezTo>
                      <a:pt x="15" y="43"/>
                      <a:pt x="19" y="43"/>
                      <a:pt x="22" y="43"/>
                    </a:cubicBezTo>
                    <a:cubicBezTo>
                      <a:pt x="21" y="42"/>
                      <a:pt x="21" y="42"/>
                      <a:pt x="20" y="41"/>
                    </a:cubicBezTo>
                    <a:lnTo>
                      <a:pt x="20" y="41"/>
                    </a:lnTo>
                    <a:lnTo>
                      <a:pt x="20" y="35"/>
                    </a:lnTo>
                    <a:lnTo>
                      <a:pt x="20" y="35"/>
                    </a:lnTo>
                    <a:cubicBezTo>
                      <a:pt x="22" y="36"/>
                      <a:pt x="22" y="37"/>
                      <a:pt x="24" y="37"/>
                    </a:cubicBezTo>
                    <a:cubicBezTo>
                      <a:pt x="25" y="34"/>
                      <a:pt x="25" y="33"/>
                      <a:pt x="25" y="30"/>
                    </a:cubicBezTo>
                    <a:cubicBezTo>
                      <a:pt x="25" y="26"/>
                      <a:pt x="25" y="23"/>
                      <a:pt x="23" y="21"/>
                    </a:cubicBezTo>
                    <a:cubicBezTo>
                      <a:pt x="21" y="20"/>
                      <a:pt x="18" y="21"/>
                      <a:pt x="18" y="18"/>
                    </a:cubicBezTo>
                    <a:cubicBezTo>
                      <a:pt x="18" y="15"/>
                      <a:pt x="20" y="14"/>
                      <a:pt x="21" y="12"/>
                    </a:cubicBezTo>
                    <a:lnTo>
                      <a:pt x="21" y="12"/>
                    </a:lnTo>
                    <a:lnTo>
                      <a:pt x="20" y="12"/>
                    </a:lnTo>
                    <a:lnTo>
                      <a:pt x="20" y="12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16" name="Freeform 203"/>
              <p:cNvSpPr>
                <a:spLocks/>
              </p:cNvSpPr>
              <p:nvPr>
                <p:custDataLst>
                  <p:tags r:id="rId187"/>
                </p:custDataLst>
              </p:nvPr>
            </p:nvSpPr>
            <p:spPr bwMode="auto">
              <a:xfrm>
                <a:off x="1248912" y="3922080"/>
                <a:ext cx="240400" cy="317844"/>
              </a:xfrm>
              <a:custGeom>
                <a:avLst/>
                <a:gdLst/>
                <a:ahLst/>
                <a:cxnLst>
                  <a:cxn ang="0">
                    <a:pos x="18" y="34"/>
                  </a:cxn>
                  <a:cxn ang="0">
                    <a:pos x="24" y="23"/>
                  </a:cxn>
                  <a:cxn ang="0">
                    <a:pos x="24" y="21"/>
                  </a:cxn>
                  <a:cxn ang="0">
                    <a:pos x="26" y="18"/>
                  </a:cxn>
                  <a:cxn ang="0">
                    <a:pos x="24" y="17"/>
                  </a:cxn>
                  <a:cxn ang="0">
                    <a:pos x="25" y="15"/>
                  </a:cxn>
                  <a:cxn ang="0">
                    <a:pos x="25" y="13"/>
                  </a:cxn>
                  <a:cxn ang="0">
                    <a:pos x="27" y="10"/>
                  </a:cxn>
                  <a:cxn ang="0">
                    <a:pos x="14" y="6"/>
                  </a:cxn>
                  <a:cxn ang="0">
                    <a:pos x="9" y="2"/>
                  </a:cxn>
                  <a:cxn ang="0">
                    <a:pos x="7" y="2"/>
                  </a:cxn>
                  <a:cxn ang="0">
                    <a:pos x="4" y="0"/>
                  </a:cxn>
                  <a:cxn ang="0">
                    <a:pos x="3" y="3"/>
                  </a:cxn>
                  <a:cxn ang="0">
                    <a:pos x="0" y="6"/>
                  </a:cxn>
                  <a:cxn ang="0">
                    <a:pos x="3" y="9"/>
                  </a:cxn>
                  <a:cxn ang="0">
                    <a:pos x="5" y="15"/>
                  </a:cxn>
                  <a:cxn ang="0">
                    <a:pos x="10" y="17"/>
                  </a:cxn>
                  <a:cxn ang="0">
                    <a:pos x="10" y="20"/>
                  </a:cxn>
                  <a:cxn ang="0">
                    <a:pos x="11" y="25"/>
                  </a:cxn>
                  <a:cxn ang="0">
                    <a:pos x="14" y="27"/>
                  </a:cxn>
                  <a:cxn ang="0">
                    <a:pos x="18" y="34"/>
                  </a:cxn>
                  <a:cxn ang="0">
                    <a:pos x="18" y="34"/>
                  </a:cxn>
                  <a:cxn ang="0">
                    <a:pos x="18" y="34"/>
                  </a:cxn>
                </a:cxnLst>
                <a:rect l="0" t="0" r="r" b="b"/>
                <a:pathLst>
                  <a:path w="27" h="34">
                    <a:moveTo>
                      <a:pt x="18" y="34"/>
                    </a:moveTo>
                    <a:cubicBezTo>
                      <a:pt x="18" y="28"/>
                      <a:pt x="24" y="27"/>
                      <a:pt x="24" y="23"/>
                    </a:cubicBezTo>
                    <a:cubicBezTo>
                      <a:pt x="24" y="22"/>
                      <a:pt x="24" y="22"/>
                      <a:pt x="24" y="21"/>
                    </a:cubicBezTo>
                    <a:cubicBezTo>
                      <a:pt x="24" y="20"/>
                      <a:pt x="25" y="19"/>
                      <a:pt x="26" y="18"/>
                    </a:cubicBezTo>
                    <a:cubicBezTo>
                      <a:pt x="26" y="18"/>
                      <a:pt x="24" y="17"/>
                      <a:pt x="24" y="17"/>
                    </a:cubicBezTo>
                    <a:cubicBezTo>
                      <a:pt x="24" y="16"/>
                      <a:pt x="24" y="15"/>
                      <a:pt x="25" y="15"/>
                    </a:cubicBezTo>
                    <a:cubicBezTo>
                      <a:pt x="25" y="14"/>
                      <a:pt x="25" y="14"/>
                      <a:pt x="25" y="13"/>
                    </a:cubicBezTo>
                    <a:cubicBezTo>
                      <a:pt x="25" y="13"/>
                      <a:pt x="26" y="12"/>
                      <a:pt x="27" y="10"/>
                    </a:cubicBezTo>
                    <a:cubicBezTo>
                      <a:pt x="23" y="8"/>
                      <a:pt x="19" y="8"/>
                      <a:pt x="14" y="6"/>
                    </a:cubicBezTo>
                    <a:cubicBezTo>
                      <a:pt x="12" y="6"/>
                      <a:pt x="12" y="2"/>
                      <a:pt x="9" y="2"/>
                    </a:cubicBezTo>
                    <a:cubicBezTo>
                      <a:pt x="8" y="2"/>
                      <a:pt x="8" y="2"/>
                      <a:pt x="7" y="2"/>
                    </a:cubicBezTo>
                    <a:cubicBezTo>
                      <a:pt x="6" y="2"/>
                      <a:pt x="6" y="0"/>
                      <a:pt x="4" y="0"/>
                    </a:cubicBezTo>
                    <a:cubicBezTo>
                      <a:pt x="3" y="1"/>
                      <a:pt x="3" y="2"/>
                      <a:pt x="3" y="3"/>
                    </a:cubicBezTo>
                    <a:cubicBezTo>
                      <a:pt x="2" y="4"/>
                      <a:pt x="0" y="4"/>
                      <a:pt x="0" y="6"/>
                    </a:cubicBezTo>
                    <a:cubicBezTo>
                      <a:pt x="0" y="9"/>
                      <a:pt x="2" y="8"/>
                      <a:pt x="3" y="9"/>
                    </a:cubicBezTo>
                    <a:cubicBezTo>
                      <a:pt x="4" y="12"/>
                      <a:pt x="3" y="13"/>
                      <a:pt x="5" y="15"/>
                    </a:cubicBezTo>
                    <a:cubicBezTo>
                      <a:pt x="6" y="15"/>
                      <a:pt x="10" y="15"/>
                      <a:pt x="10" y="17"/>
                    </a:cubicBezTo>
                    <a:cubicBezTo>
                      <a:pt x="10" y="18"/>
                      <a:pt x="10" y="20"/>
                      <a:pt x="10" y="20"/>
                    </a:cubicBezTo>
                    <a:cubicBezTo>
                      <a:pt x="10" y="22"/>
                      <a:pt x="10" y="23"/>
                      <a:pt x="11" y="25"/>
                    </a:cubicBezTo>
                    <a:cubicBezTo>
                      <a:pt x="12" y="26"/>
                      <a:pt x="13" y="25"/>
                      <a:pt x="14" y="27"/>
                    </a:cubicBezTo>
                    <a:cubicBezTo>
                      <a:pt x="15" y="29"/>
                      <a:pt x="18" y="34"/>
                      <a:pt x="18" y="34"/>
                    </a:cubicBezTo>
                    <a:lnTo>
                      <a:pt x="18" y="34"/>
                    </a:lnTo>
                    <a:lnTo>
                      <a:pt x="18" y="34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17" name="Freeform 204"/>
              <p:cNvSpPr>
                <a:spLocks/>
              </p:cNvSpPr>
              <p:nvPr>
                <p:custDataLst>
                  <p:tags r:id="rId188"/>
                </p:custDataLst>
              </p:nvPr>
            </p:nvSpPr>
            <p:spPr bwMode="auto">
              <a:xfrm>
                <a:off x="1231165" y="5090196"/>
                <a:ext cx="221038" cy="180703"/>
              </a:xfrm>
              <a:custGeom>
                <a:avLst/>
                <a:gdLst/>
                <a:ahLst/>
                <a:cxnLst>
                  <a:cxn ang="0">
                    <a:pos x="16" y="1"/>
                  </a:cxn>
                  <a:cxn ang="0">
                    <a:pos x="14" y="1"/>
                  </a:cxn>
                  <a:cxn ang="0">
                    <a:pos x="12" y="0"/>
                  </a:cxn>
                  <a:cxn ang="0">
                    <a:pos x="4" y="3"/>
                  </a:cxn>
                  <a:cxn ang="0">
                    <a:pos x="4" y="6"/>
                  </a:cxn>
                  <a:cxn ang="0">
                    <a:pos x="2" y="9"/>
                  </a:cxn>
                  <a:cxn ang="0">
                    <a:pos x="1" y="8"/>
                  </a:cxn>
                  <a:cxn ang="0">
                    <a:pos x="1" y="10"/>
                  </a:cxn>
                  <a:cxn ang="0">
                    <a:pos x="5" y="13"/>
                  </a:cxn>
                  <a:cxn ang="0">
                    <a:pos x="6" y="19"/>
                  </a:cxn>
                  <a:cxn ang="0">
                    <a:pos x="6" y="19"/>
                  </a:cxn>
                  <a:cxn ang="0">
                    <a:pos x="7" y="19"/>
                  </a:cxn>
                  <a:cxn ang="0">
                    <a:pos x="7" y="19"/>
                  </a:cxn>
                  <a:cxn ang="0">
                    <a:pos x="11" y="17"/>
                  </a:cxn>
                  <a:cxn ang="0">
                    <a:pos x="15" y="19"/>
                  </a:cxn>
                  <a:cxn ang="0">
                    <a:pos x="18" y="13"/>
                  </a:cxn>
                  <a:cxn ang="0">
                    <a:pos x="21" y="10"/>
                  </a:cxn>
                  <a:cxn ang="0">
                    <a:pos x="23" y="7"/>
                  </a:cxn>
                  <a:cxn ang="0">
                    <a:pos x="16" y="2"/>
                  </a:cxn>
                  <a:cxn ang="0">
                    <a:pos x="16" y="2"/>
                  </a:cxn>
                  <a:cxn ang="0">
                    <a:pos x="16" y="1"/>
                  </a:cxn>
                  <a:cxn ang="0">
                    <a:pos x="16" y="1"/>
                  </a:cxn>
                </a:cxnLst>
                <a:rect l="0" t="0" r="r" b="b"/>
                <a:pathLst>
                  <a:path w="25" h="19">
                    <a:moveTo>
                      <a:pt x="16" y="1"/>
                    </a:moveTo>
                    <a:cubicBezTo>
                      <a:pt x="15" y="1"/>
                      <a:pt x="15" y="1"/>
                      <a:pt x="14" y="1"/>
                    </a:cubicBezTo>
                    <a:cubicBezTo>
                      <a:pt x="14" y="1"/>
                      <a:pt x="13" y="0"/>
                      <a:pt x="12" y="0"/>
                    </a:cubicBezTo>
                    <a:cubicBezTo>
                      <a:pt x="10" y="0"/>
                      <a:pt x="4" y="1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4" y="8"/>
                      <a:pt x="4" y="9"/>
                      <a:pt x="2" y="9"/>
                    </a:cubicBezTo>
                    <a:cubicBezTo>
                      <a:pt x="2" y="9"/>
                      <a:pt x="1" y="8"/>
                      <a:pt x="1" y="8"/>
                    </a:cubicBezTo>
                    <a:cubicBezTo>
                      <a:pt x="0" y="9"/>
                      <a:pt x="1" y="9"/>
                      <a:pt x="1" y="10"/>
                    </a:cubicBezTo>
                    <a:cubicBezTo>
                      <a:pt x="1" y="11"/>
                      <a:pt x="3" y="11"/>
                      <a:pt x="5" y="13"/>
                    </a:cubicBezTo>
                    <a:cubicBezTo>
                      <a:pt x="6" y="15"/>
                      <a:pt x="5" y="17"/>
                      <a:pt x="6" y="19"/>
                    </a:cubicBezTo>
                    <a:lnTo>
                      <a:pt x="6" y="19"/>
                    </a:lnTo>
                    <a:lnTo>
                      <a:pt x="7" y="19"/>
                    </a:lnTo>
                    <a:lnTo>
                      <a:pt x="7" y="19"/>
                    </a:lnTo>
                    <a:cubicBezTo>
                      <a:pt x="8" y="18"/>
                      <a:pt x="10" y="17"/>
                      <a:pt x="11" y="17"/>
                    </a:cubicBezTo>
                    <a:cubicBezTo>
                      <a:pt x="12" y="17"/>
                      <a:pt x="13" y="19"/>
                      <a:pt x="15" y="19"/>
                    </a:cubicBezTo>
                    <a:cubicBezTo>
                      <a:pt x="17" y="19"/>
                      <a:pt x="17" y="15"/>
                      <a:pt x="18" y="13"/>
                    </a:cubicBezTo>
                    <a:cubicBezTo>
                      <a:pt x="18" y="13"/>
                      <a:pt x="21" y="10"/>
                      <a:pt x="21" y="10"/>
                    </a:cubicBezTo>
                    <a:cubicBezTo>
                      <a:pt x="22" y="9"/>
                      <a:pt x="25" y="7"/>
                      <a:pt x="23" y="7"/>
                    </a:cubicBezTo>
                    <a:cubicBezTo>
                      <a:pt x="19" y="7"/>
                      <a:pt x="18" y="5"/>
                      <a:pt x="16" y="2"/>
                    </a:cubicBezTo>
                    <a:lnTo>
                      <a:pt x="16" y="2"/>
                    </a:lnTo>
                    <a:lnTo>
                      <a:pt x="16" y="1"/>
                    </a:lnTo>
                    <a:lnTo>
                      <a:pt x="16" y="1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18" name="Freeform 205"/>
              <p:cNvSpPr>
                <a:spLocks/>
              </p:cNvSpPr>
              <p:nvPr>
                <p:custDataLst>
                  <p:tags r:id="rId189"/>
                </p:custDataLst>
              </p:nvPr>
            </p:nvSpPr>
            <p:spPr bwMode="auto">
              <a:xfrm>
                <a:off x="1152107" y="5064381"/>
                <a:ext cx="158115" cy="112939"/>
              </a:xfrm>
              <a:custGeom>
                <a:avLst/>
                <a:gdLst/>
                <a:ahLst/>
                <a:cxnLst>
                  <a:cxn ang="0">
                    <a:pos x="10" y="11"/>
                  </a:cxn>
                  <a:cxn ang="0">
                    <a:pos x="11" y="12"/>
                  </a:cxn>
                  <a:cxn ang="0">
                    <a:pos x="13" y="9"/>
                  </a:cxn>
                  <a:cxn ang="0">
                    <a:pos x="13" y="6"/>
                  </a:cxn>
                  <a:cxn ang="0">
                    <a:pos x="18" y="3"/>
                  </a:cxn>
                  <a:cxn ang="0">
                    <a:pos x="15" y="0"/>
                  </a:cxn>
                  <a:cxn ang="0">
                    <a:pos x="11" y="3"/>
                  </a:cxn>
                  <a:cxn ang="0">
                    <a:pos x="10" y="2"/>
                  </a:cxn>
                  <a:cxn ang="0">
                    <a:pos x="8" y="3"/>
                  </a:cxn>
                  <a:cxn ang="0">
                    <a:pos x="6" y="2"/>
                  </a:cxn>
                  <a:cxn ang="0">
                    <a:pos x="0" y="4"/>
                  </a:cxn>
                  <a:cxn ang="0">
                    <a:pos x="2" y="7"/>
                  </a:cxn>
                  <a:cxn ang="0">
                    <a:pos x="1" y="9"/>
                  </a:cxn>
                  <a:cxn ang="0">
                    <a:pos x="9" y="12"/>
                  </a:cxn>
                  <a:cxn ang="0">
                    <a:pos x="9" y="12"/>
                  </a:cxn>
                  <a:cxn ang="0">
                    <a:pos x="10" y="11"/>
                  </a:cxn>
                  <a:cxn ang="0">
                    <a:pos x="10" y="11"/>
                  </a:cxn>
                </a:cxnLst>
                <a:rect l="0" t="0" r="r" b="b"/>
                <a:pathLst>
                  <a:path w="18" h="12">
                    <a:moveTo>
                      <a:pt x="10" y="11"/>
                    </a:moveTo>
                    <a:cubicBezTo>
                      <a:pt x="10" y="12"/>
                      <a:pt x="11" y="12"/>
                      <a:pt x="11" y="12"/>
                    </a:cubicBezTo>
                    <a:cubicBezTo>
                      <a:pt x="13" y="12"/>
                      <a:pt x="13" y="11"/>
                      <a:pt x="13" y="9"/>
                    </a:cubicBezTo>
                    <a:cubicBezTo>
                      <a:pt x="13" y="8"/>
                      <a:pt x="13" y="7"/>
                      <a:pt x="13" y="6"/>
                    </a:cubicBezTo>
                    <a:cubicBezTo>
                      <a:pt x="13" y="4"/>
                      <a:pt x="16" y="4"/>
                      <a:pt x="18" y="3"/>
                    </a:cubicBezTo>
                    <a:cubicBezTo>
                      <a:pt x="18" y="1"/>
                      <a:pt x="17" y="0"/>
                      <a:pt x="15" y="0"/>
                    </a:cubicBezTo>
                    <a:cubicBezTo>
                      <a:pt x="13" y="0"/>
                      <a:pt x="13" y="3"/>
                      <a:pt x="11" y="3"/>
                    </a:cubicBezTo>
                    <a:cubicBezTo>
                      <a:pt x="10" y="3"/>
                      <a:pt x="10" y="3"/>
                      <a:pt x="10" y="2"/>
                    </a:cubicBezTo>
                    <a:cubicBezTo>
                      <a:pt x="9" y="3"/>
                      <a:pt x="8" y="3"/>
                      <a:pt x="8" y="3"/>
                    </a:cubicBezTo>
                    <a:cubicBezTo>
                      <a:pt x="7" y="3"/>
                      <a:pt x="7" y="2"/>
                      <a:pt x="6" y="2"/>
                    </a:cubicBezTo>
                    <a:cubicBezTo>
                      <a:pt x="5" y="2"/>
                      <a:pt x="0" y="3"/>
                      <a:pt x="0" y="4"/>
                    </a:cubicBezTo>
                    <a:cubicBezTo>
                      <a:pt x="0" y="6"/>
                      <a:pt x="2" y="6"/>
                      <a:pt x="2" y="7"/>
                    </a:cubicBezTo>
                    <a:cubicBezTo>
                      <a:pt x="2" y="8"/>
                      <a:pt x="1" y="8"/>
                      <a:pt x="1" y="9"/>
                    </a:cubicBezTo>
                    <a:cubicBezTo>
                      <a:pt x="1" y="11"/>
                      <a:pt x="7" y="12"/>
                      <a:pt x="9" y="12"/>
                    </a:cubicBezTo>
                    <a:lnTo>
                      <a:pt x="9" y="12"/>
                    </a:lnTo>
                    <a:lnTo>
                      <a:pt x="10" y="11"/>
                    </a:lnTo>
                    <a:lnTo>
                      <a:pt x="10" y="11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19" name="Freeform 206"/>
              <p:cNvSpPr>
                <a:spLocks/>
              </p:cNvSpPr>
              <p:nvPr>
                <p:custDataLst>
                  <p:tags r:id="rId190"/>
                </p:custDataLst>
              </p:nvPr>
            </p:nvSpPr>
            <p:spPr bwMode="auto">
              <a:xfrm>
                <a:off x="1019806" y="4849797"/>
                <a:ext cx="169410" cy="159728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11" y="3"/>
                  </a:cxn>
                  <a:cxn ang="0">
                    <a:pos x="6" y="0"/>
                  </a:cxn>
                  <a:cxn ang="0">
                    <a:pos x="0" y="4"/>
                  </a:cxn>
                  <a:cxn ang="0">
                    <a:pos x="10" y="17"/>
                  </a:cxn>
                  <a:cxn ang="0">
                    <a:pos x="17" y="13"/>
                  </a:cxn>
                  <a:cxn ang="0">
                    <a:pos x="18" y="13"/>
                  </a:cxn>
                  <a:cxn ang="0">
                    <a:pos x="17" y="9"/>
                  </a:cxn>
                  <a:cxn ang="0">
                    <a:pos x="19" y="6"/>
                  </a:cxn>
                  <a:cxn ang="0">
                    <a:pos x="15" y="0"/>
                  </a:cxn>
                  <a:cxn ang="0">
                    <a:pos x="15" y="0"/>
                  </a:cxn>
                  <a:cxn ang="0">
                    <a:pos x="15" y="0"/>
                  </a:cxn>
                  <a:cxn ang="0">
                    <a:pos x="15" y="0"/>
                  </a:cxn>
                </a:cxnLst>
                <a:rect l="0" t="0" r="r" b="b"/>
                <a:pathLst>
                  <a:path w="19" h="17">
                    <a:moveTo>
                      <a:pt x="15" y="0"/>
                    </a:moveTo>
                    <a:cubicBezTo>
                      <a:pt x="14" y="3"/>
                      <a:pt x="14" y="3"/>
                      <a:pt x="11" y="3"/>
                    </a:cubicBezTo>
                    <a:cubicBezTo>
                      <a:pt x="8" y="3"/>
                      <a:pt x="10" y="0"/>
                      <a:pt x="6" y="0"/>
                    </a:cubicBezTo>
                    <a:cubicBezTo>
                      <a:pt x="4" y="0"/>
                      <a:pt x="0" y="2"/>
                      <a:pt x="0" y="4"/>
                    </a:cubicBezTo>
                    <a:cubicBezTo>
                      <a:pt x="0" y="9"/>
                      <a:pt x="7" y="15"/>
                      <a:pt x="10" y="17"/>
                    </a:cubicBezTo>
                    <a:cubicBezTo>
                      <a:pt x="10" y="15"/>
                      <a:pt x="15" y="13"/>
                      <a:pt x="17" y="13"/>
                    </a:cubicBezTo>
                    <a:cubicBezTo>
                      <a:pt x="17" y="13"/>
                      <a:pt x="17" y="13"/>
                      <a:pt x="18" y="13"/>
                    </a:cubicBezTo>
                    <a:cubicBezTo>
                      <a:pt x="18" y="11"/>
                      <a:pt x="17" y="10"/>
                      <a:pt x="17" y="9"/>
                    </a:cubicBezTo>
                    <a:cubicBezTo>
                      <a:pt x="17" y="7"/>
                      <a:pt x="19" y="8"/>
                      <a:pt x="19" y="6"/>
                    </a:cubicBezTo>
                    <a:cubicBezTo>
                      <a:pt x="19" y="3"/>
                      <a:pt x="15" y="3"/>
                      <a:pt x="15" y="0"/>
                    </a:cubicBezTo>
                    <a:lnTo>
                      <a:pt x="15" y="0"/>
                    </a:lnTo>
                    <a:lnTo>
                      <a:pt x="15" y="0"/>
                    </a:lnTo>
                    <a:lnTo>
                      <a:pt x="15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20" name="Freeform 207"/>
              <p:cNvSpPr>
                <a:spLocks/>
              </p:cNvSpPr>
              <p:nvPr>
                <p:custDataLst>
                  <p:tags r:id="rId191"/>
                </p:custDataLst>
              </p:nvPr>
            </p:nvSpPr>
            <p:spPr bwMode="auto">
              <a:xfrm>
                <a:off x="1105318" y="4970803"/>
                <a:ext cx="180703" cy="130687"/>
              </a:xfrm>
              <a:custGeom>
                <a:avLst/>
                <a:gdLst/>
                <a:ahLst/>
                <a:cxnLst>
                  <a:cxn ang="0">
                    <a:pos x="121" y="54"/>
                  </a:cxn>
                  <a:cxn ang="0">
                    <a:pos x="127" y="48"/>
                  </a:cxn>
                  <a:cxn ang="0">
                    <a:pos x="108" y="30"/>
                  </a:cxn>
                  <a:cxn ang="0">
                    <a:pos x="47" y="0"/>
                  </a:cxn>
                  <a:cxn ang="0">
                    <a:pos x="0" y="22"/>
                  </a:cxn>
                  <a:cxn ang="0">
                    <a:pos x="9" y="36"/>
                  </a:cxn>
                  <a:cxn ang="0">
                    <a:pos x="34" y="84"/>
                  </a:cxn>
                  <a:cxn ang="0">
                    <a:pos x="71" y="72"/>
                  </a:cxn>
                  <a:cxn ang="0">
                    <a:pos x="84" y="78"/>
                  </a:cxn>
                  <a:cxn ang="0">
                    <a:pos x="96" y="72"/>
                  </a:cxn>
                  <a:cxn ang="0">
                    <a:pos x="102" y="78"/>
                  </a:cxn>
                  <a:cxn ang="0">
                    <a:pos x="127" y="60"/>
                  </a:cxn>
                  <a:cxn ang="0">
                    <a:pos x="127" y="60"/>
                  </a:cxn>
                  <a:cxn ang="0">
                    <a:pos x="121" y="54"/>
                  </a:cxn>
                  <a:cxn ang="0">
                    <a:pos x="121" y="54"/>
                  </a:cxn>
                </a:cxnLst>
                <a:rect l="0" t="0" r="r" b="b"/>
                <a:pathLst>
                  <a:path w="127" h="84">
                    <a:moveTo>
                      <a:pt x="121" y="54"/>
                    </a:moveTo>
                    <a:cubicBezTo>
                      <a:pt x="127" y="54"/>
                      <a:pt x="127" y="48"/>
                      <a:pt x="127" y="48"/>
                    </a:cubicBezTo>
                    <a:cubicBezTo>
                      <a:pt x="121" y="42"/>
                      <a:pt x="115" y="36"/>
                      <a:pt x="108" y="30"/>
                    </a:cubicBezTo>
                    <a:cubicBezTo>
                      <a:pt x="84" y="42"/>
                      <a:pt x="77" y="0"/>
                      <a:pt x="47" y="0"/>
                    </a:cubicBezTo>
                    <a:cubicBezTo>
                      <a:pt x="34" y="0"/>
                      <a:pt x="0" y="16"/>
                      <a:pt x="0" y="22"/>
                    </a:cubicBezTo>
                    <a:cubicBezTo>
                      <a:pt x="0" y="28"/>
                      <a:pt x="9" y="30"/>
                      <a:pt x="9" y="36"/>
                    </a:cubicBezTo>
                    <a:cubicBezTo>
                      <a:pt x="16" y="42"/>
                      <a:pt x="28" y="78"/>
                      <a:pt x="34" y="84"/>
                    </a:cubicBezTo>
                    <a:cubicBezTo>
                      <a:pt x="34" y="78"/>
                      <a:pt x="65" y="72"/>
                      <a:pt x="71" y="72"/>
                    </a:cubicBezTo>
                    <a:cubicBezTo>
                      <a:pt x="77" y="72"/>
                      <a:pt x="77" y="78"/>
                      <a:pt x="84" y="78"/>
                    </a:cubicBezTo>
                    <a:cubicBezTo>
                      <a:pt x="84" y="78"/>
                      <a:pt x="90" y="78"/>
                      <a:pt x="96" y="72"/>
                    </a:cubicBezTo>
                    <a:cubicBezTo>
                      <a:pt x="96" y="78"/>
                      <a:pt x="96" y="78"/>
                      <a:pt x="102" y="78"/>
                    </a:cubicBezTo>
                    <a:cubicBezTo>
                      <a:pt x="115" y="78"/>
                      <a:pt x="115" y="60"/>
                      <a:pt x="127" y="60"/>
                    </a:cubicBezTo>
                    <a:lnTo>
                      <a:pt x="127" y="60"/>
                    </a:lnTo>
                    <a:lnTo>
                      <a:pt x="121" y="54"/>
                    </a:lnTo>
                    <a:lnTo>
                      <a:pt x="121" y="54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21" name="Freeform 208"/>
              <p:cNvSpPr>
                <a:spLocks/>
              </p:cNvSpPr>
              <p:nvPr>
                <p:custDataLst>
                  <p:tags r:id="rId192"/>
                </p:custDataLst>
              </p:nvPr>
            </p:nvSpPr>
            <p:spPr bwMode="auto">
              <a:xfrm>
                <a:off x="4856517" y="1642319"/>
                <a:ext cx="130687" cy="175862"/>
              </a:xfrm>
              <a:custGeom>
                <a:avLst/>
                <a:gdLst/>
                <a:ahLst/>
                <a:cxnLst>
                  <a:cxn ang="0">
                    <a:pos x="12" y="5"/>
                  </a:cxn>
                  <a:cxn ang="0">
                    <a:pos x="8" y="0"/>
                  </a:cxn>
                  <a:cxn ang="0">
                    <a:pos x="8" y="1"/>
                  </a:cxn>
                  <a:cxn ang="0">
                    <a:pos x="6" y="3"/>
                  </a:cxn>
                  <a:cxn ang="0">
                    <a:pos x="2" y="6"/>
                  </a:cxn>
                  <a:cxn ang="0">
                    <a:pos x="3" y="8"/>
                  </a:cxn>
                  <a:cxn ang="0">
                    <a:pos x="1" y="12"/>
                  </a:cxn>
                  <a:cxn ang="0">
                    <a:pos x="1" y="13"/>
                  </a:cxn>
                  <a:cxn ang="0">
                    <a:pos x="0" y="14"/>
                  </a:cxn>
                  <a:cxn ang="0">
                    <a:pos x="2" y="16"/>
                  </a:cxn>
                  <a:cxn ang="0">
                    <a:pos x="5" y="19"/>
                  </a:cxn>
                  <a:cxn ang="0">
                    <a:pos x="10" y="16"/>
                  </a:cxn>
                  <a:cxn ang="0">
                    <a:pos x="15" y="14"/>
                  </a:cxn>
                  <a:cxn ang="0">
                    <a:pos x="13" y="11"/>
                  </a:cxn>
                  <a:cxn ang="0">
                    <a:pos x="15" y="7"/>
                  </a:cxn>
                  <a:cxn ang="0">
                    <a:pos x="12" y="5"/>
                  </a:cxn>
                  <a:cxn ang="0">
                    <a:pos x="12" y="5"/>
                  </a:cxn>
                  <a:cxn ang="0">
                    <a:pos x="12" y="5"/>
                  </a:cxn>
                </a:cxnLst>
                <a:rect l="0" t="0" r="r" b="b"/>
                <a:pathLst>
                  <a:path w="15" h="19">
                    <a:moveTo>
                      <a:pt x="12" y="5"/>
                    </a:moveTo>
                    <a:cubicBezTo>
                      <a:pt x="11" y="5"/>
                      <a:pt x="10" y="0"/>
                      <a:pt x="8" y="0"/>
                    </a:cubicBezTo>
                    <a:cubicBezTo>
                      <a:pt x="8" y="0"/>
                      <a:pt x="8" y="1"/>
                      <a:pt x="8" y="1"/>
                    </a:cubicBezTo>
                    <a:cubicBezTo>
                      <a:pt x="8" y="1"/>
                      <a:pt x="6" y="3"/>
                      <a:pt x="6" y="3"/>
                    </a:cubicBezTo>
                    <a:cubicBezTo>
                      <a:pt x="5" y="3"/>
                      <a:pt x="2" y="5"/>
                      <a:pt x="2" y="6"/>
                    </a:cubicBezTo>
                    <a:cubicBezTo>
                      <a:pt x="2" y="7"/>
                      <a:pt x="3" y="7"/>
                      <a:pt x="3" y="8"/>
                    </a:cubicBezTo>
                    <a:cubicBezTo>
                      <a:pt x="3" y="10"/>
                      <a:pt x="2" y="12"/>
                      <a:pt x="1" y="12"/>
                    </a:cubicBezTo>
                    <a:cubicBezTo>
                      <a:pt x="1" y="12"/>
                      <a:pt x="0" y="13"/>
                      <a:pt x="1" y="13"/>
                    </a:cubicBezTo>
                    <a:cubicBezTo>
                      <a:pt x="0" y="13"/>
                      <a:pt x="0" y="14"/>
                      <a:pt x="0" y="14"/>
                    </a:cubicBezTo>
                    <a:cubicBezTo>
                      <a:pt x="0" y="15"/>
                      <a:pt x="1" y="15"/>
                      <a:pt x="2" y="16"/>
                    </a:cubicBezTo>
                    <a:cubicBezTo>
                      <a:pt x="3" y="17"/>
                      <a:pt x="3" y="19"/>
                      <a:pt x="5" y="19"/>
                    </a:cubicBezTo>
                    <a:cubicBezTo>
                      <a:pt x="8" y="19"/>
                      <a:pt x="8" y="17"/>
                      <a:pt x="10" y="16"/>
                    </a:cubicBezTo>
                    <a:cubicBezTo>
                      <a:pt x="11" y="16"/>
                      <a:pt x="15" y="16"/>
                      <a:pt x="15" y="14"/>
                    </a:cubicBezTo>
                    <a:cubicBezTo>
                      <a:pt x="15" y="12"/>
                      <a:pt x="13" y="12"/>
                      <a:pt x="13" y="11"/>
                    </a:cubicBezTo>
                    <a:cubicBezTo>
                      <a:pt x="13" y="9"/>
                      <a:pt x="15" y="9"/>
                      <a:pt x="15" y="7"/>
                    </a:cubicBezTo>
                    <a:cubicBezTo>
                      <a:pt x="15" y="6"/>
                      <a:pt x="13" y="5"/>
                      <a:pt x="12" y="5"/>
                    </a:cubicBezTo>
                    <a:lnTo>
                      <a:pt x="12" y="5"/>
                    </a:lnTo>
                    <a:lnTo>
                      <a:pt x="12" y="5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22" name="Freeform 209"/>
              <p:cNvSpPr>
                <a:spLocks/>
              </p:cNvSpPr>
              <p:nvPr>
                <p:custDataLst>
                  <p:tags r:id="rId193"/>
                </p:custDataLst>
              </p:nvPr>
            </p:nvSpPr>
            <p:spPr bwMode="auto">
              <a:xfrm>
                <a:off x="4900080" y="1790754"/>
                <a:ext cx="159728" cy="183930"/>
              </a:xfrm>
              <a:custGeom>
                <a:avLst/>
                <a:gdLst/>
                <a:ahLst/>
                <a:cxnLst>
                  <a:cxn ang="0">
                    <a:pos x="9" y="1"/>
                  </a:cxn>
                  <a:cxn ang="0">
                    <a:pos x="3" y="4"/>
                  </a:cxn>
                  <a:cxn ang="0">
                    <a:pos x="2" y="7"/>
                  </a:cxn>
                  <a:cxn ang="0">
                    <a:pos x="0" y="9"/>
                  </a:cxn>
                  <a:cxn ang="0">
                    <a:pos x="2" y="13"/>
                  </a:cxn>
                  <a:cxn ang="0">
                    <a:pos x="5" y="16"/>
                  </a:cxn>
                  <a:cxn ang="0">
                    <a:pos x="14" y="20"/>
                  </a:cxn>
                  <a:cxn ang="0">
                    <a:pos x="18" y="17"/>
                  </a:cxn>
                  <a:cxn ang="0">
                    <a:pos x="16" y="13"/>
                  </a:cxn>
                  <a:cxn ang="0">
                    <a:pos x="17" y="12"/>
                  </a:cxn>
                  <a:cxn ang="0">
                    <a:pos x="17" y="5"/>
                  </a:cxn>
                  <a:cxn ang="0">
                    <a:pos x="14" y="1"/>
                  </a:cxn>
                  <a:cxn ang="0">
                    <a:pos x="13" y="3"/>
                  </a:cxn>
                  <a:cxn ang="0">
                    <a:pos x="11" y="7"/>
                  </a:cxn>
                  <a:cxn ang="0">
                    <a:pos x="10" y="5"/>
                  </a:cxn>
                  <a:cxn ang="0">
                    <a:pos x="12" y="2"/>
                  </a:cxn>
                  <a:cxn ang="0">
                    <a:pos x="9" y="1"/>
                  </a:cxn>
                  <a:cxn ang="0">
                    <a:pos x="9" y="1"/>
                  </a:cxn>
                  <a:cxn ang="0">
                    <a:pos x="9" y="1"/>
                  </a:cxn>
                </a:cxnLst>
                <a:rect l="0" t="0" r="r" b="b"/>
                <a:pathLst>
                  <a:path w="18" h="20">
                    <a:moveTo>
                      <a:pt x="9" y="1"/>
                    </a:moveTo>
                    <a:cubicBezTo>
                      <a:pt x="9" y="0"/>
                      <a:pt x="3" y="2"/>
                      <a:pt x="3" y="4"/>
                    </a:cubicBezTo>
                    <a:cubicBezTo>
                      <a:pt x="2" y="5"/>
                      <a:pt x="3" y="6"/>
                      <a:pt x="2" y="7"/>
                    </a:cubicBezTo>
                    <a:cubicBezTo>
                      <a:pt x="2" y="8"/>
                      <a:pt x="0" y="9"/>
                      <a:pt x="0" y="9"/>
                    </a:cubicBezTo>
                    <a:cubicBezTo>
                      <a:pt x="0" y="11"/>
                      <a:pt x="2" y="11"/>
                      <a:pt x="2" y="13"/>
                    </a:cubicBezTo>
                    <a:cubicBezTo>
                      <a:pt x="2" y="15"/>
                      <a:pt x="3" y="16"/>
                      <a:pt x="5" y="16"/>
                    </a:cubicBezTo>
                    <a:cubicBezTo>
                      <a:pt x="9" y="16"/>
                      <a:pt x="10" y="20"/>
                      <a:pt x="14" y="20"/>
                    </a:cubicBezTo>
                    <a:cubicBezTo>
                      <a:pt x="16" y="20"/>
                      <a:pt x="18" y="19"/>
                      <a:pt x="18" y="17"/>
                    </a:cubicBezTo>
                    <a:cubicBezTo>
                      <a:pt x="18" y="15"/>
                      <a:pt x="16" y="14"/>
                      <a:pt x="16" y="13"/>
                    </a:cubicBezTo>
                    <a:cubicBezTo>
                      <a:pt x="16" y="13"/>
                      <a:pt x="17" y="12"/>
                      <a:pt x="17" y="12"/>
                    </a:cubicBezTo>
                    <a:cubicBezTo>
                      <a:pt x="17" y="8"/>
                      <a:pt x="17" y="7"/>
                      <a:pt x="17" y="5"/>
                    </a:cubicBezTo>
                    <a:cubicBezTo>
                      <a:pt x="17" y="3"/>
                      <a:pt x="16" y="1"/>
                      <a:pt x="14" y="1"/>
                    </a:cubicBezTo>
                    <a:cubicBezTo>
                      <a:pt x="13" y="1"/>
                      <a:pt x="13" y="2"/>
                      <a:pt x="13" y="3"/>
                    </a:cubicBezTo>
                    <a:cubicBezTo>
                      <a:pt x="13" y="5"/>
                      <a:pt x="12" y="6"/>
                      <a:pt x="11" y="7"/>
                    </a:cubicBezTo>
                    <a:cubicBezTo>
                      <a:pt x="10" y="6"/>
                      <a:pt x="10" y="6"/>
                      <a:pt x="10" y="5"/>
                    </a:cubicBezTo>
                    <a:cubicBezTo>
                      <a:pt x="10" y="4"/>
                      <a:pt x="12" y="3"/>
                      <a:pt x="12" y="2"/>
                    </a:cubicBezTo>
                    <a:cubicBezTo>
                      <a:pt x="12" y="0"/>
                      <a:pt x="11" y="1"/>
                      <a:pt x="9" y="1"/>
                    </a:cubicBezTo>
                    <a:lnTo>
                      <a:pt x="9" y="1"/>
                    </a:lnTo>
                    <a:lnTo>
                      <a:pt x="9" y="1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23" name="Freeform 210"/>
              <p:cNvSpPr>
                <a:spLocks/>
              </p:cNvSpPr>
              <p:nvPr>
                <p:custDataLst>
                  <p:tags r:id="rId194"/>
                </p:custDataLst>
              </p:nvPr>
            </p:nvSpPr>
            <p:spPr bwMode="auto">
              <a:xfrm>
                <a:off x="5071102" y="1876265"/>
                <a:ext cx="130686" cy="203291"/>
              </a:xfrm>
              <a:custGeom>
                <a:avLst/>
                <a:gdLst/>
                <a:ahLst/>
                <a:cxnLst>
                  <a:cxn ang="0">
                    <a:pos x="7" y="3"/>
                  </a:cxn>
                  <a:cxn ang="0">
                    <a:pos x="7" y="2"/>
                  </a:cxn>
                  <a:cxn ang="0">
                    <a:pos x="6" y="0"/>
                  </a:cxn>
                  <a:cxn ang="0">
                    <a:pos x="3" y="4"/>
                  </a:cxn>
                  <a:cxn ang="0">
                    <a:pos x="3" y="4"/>
                  </a:cxn>
                  <a:cxn ang="0">
                    <a:pos x="3" y="7"/>
                  </a:cxn>
                  <a:cxn ang="0">
                    <a:pos x="3" y="7"/>
                  </a:cxn>
                  <a:cxn ang="0">
                    <a:pos x="1" y="15"/>
                  </a:cxn>
                  <a:cxn ang="0">
                    <a:pos x="1" y="15"/>
                  </a:cxn>
                  <a:cxn ang="0">
                    <a:pos x="1" y="17"/>
                  </a:cxn>
                  <a:cxn ang="0">
                    <a:pos x="1" y="17"/>
                  </a:cxn>
                  <a:cxn ang="0">
                    <a:pos x="0" y="21"/>
                  </a:cxn>
                  <a:cxn ang="0">
                    <a:pos x="1" y="22"/>
                  </a:cxn>
                  <a:cxn ang="0">
                    <a:pos x="4" y="21"/>
                  </a:cxn>
                  <a:cxn ang="0">
                    <a:pos x="10" y="17"/>
                  </a:cxn>
                  <a:cxn ang="0">
                    <a:pos x="15" y="11"/>
                  </a:cxn>
                  <a:cxn ang="0">
                    <a:pos x="10" y="4"/>
                  </a:cxn>
                  <a:cxn ang="0">
                    <a:pos x="7" y="9"/>
                  </a:cxn>
                  <a:cxn ang="0">
                    <a:pos x="7" y="9"/>
                  </a:cxn>
                  <a:cxn ang="0">
                    <a:pos x="6" y="9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7" y="3"/>
                  </a:cxn>
                  <a:cxn ang="0">
                    <a:pos x="7" y="3"/>
                  </a:cxn>
                  <a:cxn ang="0">
                    <a:pos x="7" y="3"/>
                  </a:cxn>
                </a:cxnLst>
                <a:rect l="0" t="0" r="r" b="b"/>
                <a:pathLst>
                  <a:path w="15" h="22">
                    <a:moveTo>
                      <a:pt x="7" y="3"/>
                    </a:moveTo>
                    <a:cubicBezTo>
                      <a:pt x="7" y="3"/>
                      <a:pt x="7" y="2"/>
                      <a:pt x="7" y="2"/>
                    </a:cubicBezTo>
                    <a:cubicBezTo>
                      <a:pt x="7" y="1"/>
                      <a:pt x="6" y="0"/>
                      <a:pt x="6" y="0"/>
                    </a:cubicBezTo>
                    <a:cubicBezTo>
                      <a:pt x="5" y="0"/>
                      <a:pt x="3" y="3"/>
                      <a:pt x="3" y="4"/>
                    </a:cubicBezTo>
                    <a:lnTo>
                      <a:pt x="3" y="4"/>
                    </a:lnTo>
                    <a:lnTo>
                      <a:pt x="3" y="7"/>
                    </a:lnTo>
                    <a:lnTo>
                      <a:pt x="3" y="7"/>
                    </a:lnTo>
                    <a:cubicBezTo>
                      <a:pt x="2" y="10"/>
                      <a:pt x="2" y="12"/>
                      <a:pt x="1" y="15"/>
                    </a:cubicBezTo>
                    <a:lnTo>
                      <a:pt x="1" y="15"/>
                    </a:lnTo>
                    <a:lnTo>
                      <a:pt x="1" y="17"/>
                    </a:lnTo>
                    <a:lnTo>
                      <a:pt x="1" y="17"/>
                    </a:lnTo>
                    <a:cubicBezTo>
                      <a:pt x="1" y="18"/>
                      <a:pt x="0" y="20"/>
                      <a:pt x="0" y="21"/>
                    </a:cubicBezTo>
                    <a:cubicBezTo>
                      <a:pt x="0" y="22"/>
                      <a:pt x="1" y="22"/>
                      <a:pt x="1" y="22"/>
                    </a:cubicBezTo>
                    <a:cubicBezTo>
                      <a:pt x="2" y="22"/>
                      <a:pt x="3" y="21"/>
                      <a:pt x="4" y="21"/>
                    </a:cubicBezTo>
                    <a:cubicBezTo>
                      <a:pt x="5" y="19"/>
                      <a:pt x="7" y="18"/>
                      <a:pt x="10" y="17"/>
                    </a:cubicBezTo>
                    <a:cubicBezTo>
                      <a:pt x="13" y="16"/>
                      <a:pt x="15" y="15"/>
                      <a:pt x="15" y="11"/>
                    </a:cubicBezTo>
                    <a:cubicBezTo>
                      <a:pt x="15" y="9"/>
                      <a:pt x="12" y="4"/>
                      <a:pt x="10" y="4"/>
                    </a:cubicBezTo>
                    <a:cubicBezTo>
                      <a:pt x="7" y="4"/>
                      <a:pt x="7" y="6"/>
                      <a:pt x="7" y="9"/>
                    </a:cubicBezTo>
                    <a:lnTo>
                      <a:pt x="7" y="9"/>
                    </a:lnTo>
                    <a:lnTo>
                      <a:pt x="6" y="9"/>
                    </a:lnTo>
                    <a:lnTo>
                      <a:pt x="6" y="6"/>
                    </a:lnTo>
                    <a:lnTo>
                      <a:pt x="6" y="6"/>
                    </a:lnTo>
                    <a:cubicBezTo>
                      <a:pt x="6" y="6"/>
                      <a:pt x="7" y="3"/>
                      <a:pt x="7" y="3"/>
                    </a:cubicBezTo>
                    <a:lnTo>
                      <a:pt x="7" y="3"/>
                    </a:lnTo>
                    <a:lnTo>
                      <a:pt x="7" y="3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24" name="Freeform 211"/>
              <p:cNvSpPr>
                <a:spLocks/>
              </p:cNvSpPr>
              <p:nvPr>
                <p:custDataLst>
                  <p:tags r:id="rId195"/>
                </p:custDataLst>
              </p:nvPr>
            </p:nvSpPr>
            <p:spPr bwMode="auto">
              <a:xfrm>
                <a:off x="6155320" y="1753645"/>
                <a:ext cx="229106" cy="233946"/>
              </a:xfrm>
              <a:custGeom>
                <a:avLst/>
                <a:gdLst/>
                <a:ahLst/>
                <a:cxnLst>
                  <a:cxn ang="0">
                    <a:pos x="26" y="7"/>
                  </a:cxn>
                  <a:cxn ang="0">
                    <a:pos x="25" y="3"/>
                  </a:cxn>
                  <a:cxn ang="0">
                    <a:pos x="22" y="0"/>
                  </a:cxn>
                  <a:cxn ang="0">
                    <a:pos x="17" y="0"/>
                  </a:cxn>
                  <a:cxn ang="0">
                    <a:pos x="12" y="3"/>
                  </a:cxn>
                  <a:cxn ang="0">
                    <a:pos x="10" y="2"/>
                  </a:cxn>
                  <a:cxn ang="0">
                    <a:pos x="8" y="4"/>
                  </a:cxn>
                  <a:cxn ang="0">
                    <a:pos x="11" y="9"/>
                  </a:cxn>
                  <a:cxn ang="0">
                    <a:pos x="11" y="9"/>
                  </a:cxn>
                  <a:cxn ang="0">
                    <a:pos x="11" y="10"/>
                  </a:cxn>
                  <a:cxn ang="0">
                    <a:pos x="11" y="10"/>
                  </a:cxn>
                  <a:cxn ang="0">
                    <a:pos x="8" y="9"/>
                  </a:cxn>
                  <a:cxn ang="0">
                    <a:pos x="7" y="9"/>
                  </a:cxn>
                  <a:cxn ang="0">
                    <a:pos x="2" y="7"/>
                  </a:cxn>
                  <a:cxn ang="0">
                    <a:pos x="0" y="12"/>
                  </a:cxn>
                  <a:cxn ang="0">
                    <a:pos x="1" y="15"/>
                  </a:cxn>
                  <a:cxn ang="0">
                    <a:pos x="0" y="17"/>
                  </a:cxn>
                  <a:cxn ang="0">
                    <a:pos x="4" y="19"/>
                  </a:cxn>
                  <a:cxn ang="0">
                    <a:pos x="4" y="22"/>
                  </a:cxn>
                  <a:cxn ang="0">
                    <a:pos x="12" y="24"/>
                  </a:cxn>
                  <a:cxn ang="0">
                    <a:pos x="14" y="25"/>
                  </a:cxn>
                  <a:cxn ang="0">
                    <a:pos x="16" y="23"/>
                  </a:cxn>
                  <a:cxn ang="0">
                    <a:pos x="15" y="21"/>
                  </a:cxn>
                  <a:cxn ang="0">
                    <a:pos x="15" y="21"/>
                  </a:cxn>
                  <a:cxn ang="0">
                    <a:pos x="15" y="20"/>
                  </a:cxn>
                  <a:cxn ang="0">
                    <a:pos x="15" y="20"/>
                  </a:cxn>
                  <a:cxn ang="0">
                    <a:pos x="19" y="15"/>
                  </a:cxn>
                  <a:cxn ang="0">
                    <a:pos x="25" y="12"/>
                  </a:cxn>
                  <a:cxn ang="0">
                    <a:pos x="25" y="10"/>
                  </a:cxn>
                  <a:cxn ang="0">
                    <a:pos x="23" y="10"/>
                  </a:cxn>
                  <a:cxn ang="0">
                    <a:pos x="21" y="11"/>
                  </a:cxn>
                  <a:cxn ang="0">
                    <a:pos x="15" y="6"/>
                  </a:cxn>
                  <a:cxn ang="0">
                    <a:pos x="15" y="4"/>
                  </a:cxn>
                  <a:cxn ang="0">
                    <a:pos x="17" y="4"/>
                  </a:cxn>
                  <a:cxn ang="0">
                    <a:pos x="21" y="9"/>
                  </a:cxn>
                  <a:cxn ang="0">
                    <a:pos x="26" y="7"/>
                  </a:cxn>
                  <a:cxn ang="0">
                    <a:pos x="26" y="7"/>
                  </a:cxn>
                  <a:cxn ang="0">
                    <a:pos x="26" y="7"/>
                  </a:cxn>
                </a:cxnLst>
                <a:rect l="0" t="0" r="r" b="b"/>
                <a:pathLst>
                  <a:path w="26" h="25">
                    <a:moveTo>
                      <a:pt x="26" y="7"/>
                    </a:moveTo>
                    <a:cubicBezTo>
                      <a:pt x="26" y="7"/>
                      <a:pt x="25" y="4"/>
                      <a:pt x="25" y="3"/>
                    </a:cubicBezTo>
                    <a:cubicBezTo>
                      <a:pt x="24" y="3"/>
                      <a:pt x="24" y="0"/>
                      <a:pt x="22" y="0"/>
                    </a:cubicBezTo>
                    <a:cubicBezTo>
                      <a:pt x="20" y="0"/>
                      <a:pt x="19" y="0"/>
                      <a:pt x="17" y="0"/>
                    </a:cubicBezTo>
                    <a:cubicBezTo>
                      <a:pt x="15" y="1"/>
                      <a:pt x="15" y="3"/>
                      <a:pt x="12" y="3"/>
                    </a:cubicBezTo>
                    <a:cubicBezTo>
                      <a:pt x="11" y="3"/>
                      <a:pt x="11" y="2"/>
                      <a:pt x="10" y="2"/>
                    </a:cubicBezTo>
                    <a:cubicBezTo>
                      <a:pt x="9" y="2"/>
                      <a:pt x="8" y="3"/>
                      <a:pt x="8" y="4"/>
                    </a:cubicBezTo>
                    <a:cubicBezTo>
                      <a:pt x="8" y="7"/>
                      <a:pt x="10" y="7"/>
                      <a:pt x="11" y="9"/>
                    </a:cubicBezTo>
                    <a:lnTo>
                      <a:pt x="11" y="9"/>
                    </a:lnTo>
                    <a:lnTo>
                      <a:pt x="11" y="10"/>
                    </a:lnTo>
                    <a:lnTo>
                      <a:pt x="11" y="10"/>
                    </a:lnTo>
                    <a:cubicBezTo>
                      <a:pt x="10" y="10"/>
                      <a:pt x="9" y="9"/>
                      <a:pt x="8" y="9"/>
                    </a:cubicBezTo>
                    <a:cubicBezTo>
                      <a:pt x="8" y="9"/>
                      <a:pt x="8" y="9"/>
                      <a:pt x="7" y="9"/>
                    </a:cubicBezTo>
                    <a:cubicBezTo>
                      <a:pt x="5" y="9"/>
                      <a:pt x="4" y="7"/>
                      <a:pt x="2" y="7"/>
                    </a:cubicBezTo>
                    <a:cubicBezTo>
                      <a:pt x="1" y="7"/>
                      <a:pt x="0" y="11"/>
                      <a:pt x="0" y="12"/>
                    </a:cubicBezTo>
                    <a:cubicBezTo>
                      <a:pt x="0" y="13"/>
                      <a:pt x="1" y="14"/>
                      <a:pt x="1" y="15"/>
                    </a:cubicBezTo>
                    <a:cubicBezTo>
                      <a:pt x="1" y="16"/>
                      <a:pt x="0" y="16"/>
                      <a:pt x="0" y="17"/>
                    </a:cubicBezTo>
                    <a:cubicBezTo>
                      <a:pt x="0" y="19"/>
                      <a:pt x="2" y="18"/>
                      <a:pt x="4" y="19"/>
                    </a:cubicBezTo>
                    <a:cubicBezTo>
                      <a:pt x="4" y="20"/>
                      <a:pt x="4" y="21"/>
                      <a:pt x="4" y="22"/>
                    </a:cubicBezTo>
                    <a:cubicBezTo>
                      <a:pt x="6" y="24"/>
                      <a:pt x="9" y="24"/>
                      <a:pt x="12" y="24"/>
                    </a:cubicBezTo>
                    <a:cubicBezTo>
                      <a:pt x="12" y="25"/>
                      <a:pt x="13" y="25"/>
                      <a:pt x="14" y="25"/>
                    </a:cubicBezTo>
                    <a:cubicBezTo>
                      <a:pt x="16" y="25"/>
                      <a:pt x="16" y="24"/>
                      <a:pt x="16" y="23"/>
                    </a:cubicBezTo>
                    <a:cubicBezTo>
                      <a:pt x="16" y="22"/>
                      <a:pt x="15" y="22"/>
                      <a:pt x="15" y="21"/>
                    </a:cubicBezTo>
                    <a:lnTo>
                      <a:pt x="15" y="21"/>
                    </a:lnTo>
                    <a:lnTo>
                      <a:pt x="15" y="20"/>
                    </a:lnTo>
                    <a:lnTo>
                      <a:pt x="15" y="20"/>
                    </a:lnTo>
                    <a:cubicBezTo>
                      <a:pt x="18" y="20"/>
                      <a:pt x="19" y="17"/>
                      <a:pt x="19" y="15"/>
                    </a:cubicBezTo>
                    <a:cubicBezTo>
                      <a:pt x="20" y="13"/>
                      <a:pt x="25" y="15"/>
                      <a:pt x="25" y="12"/>
                    </a:cubicBezTo>
                    <a:cubicBezTo>
                      <a:pt x="25" y="11"/>
                      <a:pt x="24" y="11"/>
                      <a:pt x="25" y="10"/>
                    </a:cubicBezTo>
                    <a:cubicBezTo>
                      <a:pt x="24" y="10"/>
                      <a:pt x="24" y="10"/>
                      <a:pt x="23" y="10"/>
                    </a:cubicBezTo>
                    <a:cubicBezTo>
                      <a:pt x="23" y="10"/>
                      <a:pt x="22" y="11"/>
                      <a:pt x="21" y="11"/>
                    </a:cubicBezTo>
                    <a:cubicBezTo>
                      <a:pt x="19" y="11"/>
                      <a:pt x="15" y="8"/>
                      <a:pt x="15" y="6"/>
                    </a:cubicBezTo>
                    <a:cubicBezTo>
                      <a:pt x="15" y="5"/>
                      <a:pt x="15" y="5"/>
                      <a:pt x="15" y="4"/>
                    </a:cubicBezTo>
                    <a:cubicBezTo>
                      <a:pt x="16" y="4"/>
                      <a:pt x="17" y="4"/>
                      <a:pt x="17" y="4"/>
                    </a:cubicBezTo>
                    <a:cubicBezTo>
                      <a:pt x="18" y="6"/>
                      <a:pt x="19" y="9"/>
                      <a:pt x="21" y="9"/>
                    </a:cubicBezTo>
                    <a:cubicBezTo>
                      <a:pt x="24" y="9"/>
                      <a:pt x="25" y="8"/>
                      <a:pt x="26" y="7"/>
                    </a:cubicBezTo>
                    <a:lnTo>
                      <a:pt x="26" y="7"/>
                    </a:lnTo>
                    <a:lnTo>
                      <a:pt x="26" y="7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25" name="Freeform 212"/>
              <p:cNvSpPr>
                <a:spLocks/>
              </p:cNvSpPr>
              <p:nvPr>
                <p:custDataLst>
                  <p:tags r:id="rId196"/>
                </p:custDataLst>
              </p:nvPr>
            </p:nvSpPr>
            <p:spPr bwMode="auto">
              <a:xfrm>
                <a:off x="6395719" y="1658454"/>
                <a:ext cx="150048" cy="104872"/>
              </a:xfrm>
              <a:custGeom>
                <a:avLst/>
                <a:gdLst/>
                <a:ahLst/>
                <a:cxnLst>
                  <a:cxn ang="0">
                    <a:pos x="12" y="9"/>
                  </a:cxn>
                  <a:cxn ang="0">
                    <a:pos x="17" y="2"/>
                  </a:cxn>
                  <a:cxn ang="0">
                    <a:pos x="17" y="1"/>
                  </a:cxn>
                  <a:cxn ang="0">
                    <a:pos x="15" y="0"/>
                  </a:cxn>
                  <a:cxn ang="0">
                    <a:pos x="9" y="2"/>
                  </a:cxn>
                  <a:cxn ang="0">
                    <a:pos x="8" y="4"/>
                  </a:cxn>
                  <a:cxn ang="0">
                    <a:pos x="8" y="4"/>
                  </a:cxn>
                  <a:cxn ang="0">
                    <a:pos x="7" y="4"/>
                  </a:cxn>
                  <a:cxn ang="0">
                    <a:pos x="7" y="4"/>
                  </a:cxn>
                  <a:cxn ang="0">
                    <a:pos x="5" y="3"/>
                  </a:cxn>
                  <a:cxn ang="0">
                    <a:pos x="3" y="8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8"/>
                  </a:cxn>
                  <a:cxn ang="0">
                    <a:pos x="3" y="11"/>
                  </a:cxn>
                  <a:cxn ang="0">
                    <a:pos x="9" y="10"/>
                  </a:cxn>
                  <a:cxn ang="0">
                    <a:pos x="10" y="10"/>
                  </a:cxn>
                  <a:cxn ang="0">
                    <a:pos x="12" y="9"/>
                  </a:cxn>
                  <a:cxn ang="0">
                    <a:pos x="12" y="9"/>
                  </a:cxn>
                  <a:cxn ang="0">
                    <a:pos x="12" y="9"/>
                  </a:cxn>
                </a:cxnLst>
                <a:rect l="0" t="0" r="r" b="b"/>
                <a:pathLst>
                  <a:path w="17" h="11">
                    <a:moveTo>
                      <a:pt x="12" y="9"/>
                    </a:moveTo>
                    <a:cubicBezTo>
                      <a:pt x="15" y="9"/>
                      <a:pt x="17" y="4"/>
                      <a:pt x="17" y="2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6" y="1"/>
                      <a:pt x="15" y="0"/>
                      <a:pt x="15" y="0"/>
                    </a:cubicBezTo>
                    <a:cubicBezTo>
                      <a:pt x="14" y="0"/>
                      <a:pt x="10" y="1"/>
                      <a:pt x="9" y="2"/>
                    </a:cubicBezTo>
                    <a:cubicBezTo>
                      <a:pt x="9" y="3"/>
                      <a:pt x="9" y="4"/>
                      <a:pt x="8" y="4"/>
                    </a:cubicBezTo>
                    <a:lnTo>
                      <a:pt x="8" y="4"/>
                    </a:lnTo>
                    <a:lnTo>
                      <a:pt x="7" y="4"/>
                    </a:lnTo>
                    <a:lnTo>
                      <a:pt x="7" y="4"/>
                    </a:lnTo>
                    <a:cubicBezTo>
                      <a:pt x="6" y="3"/>
                      <a:pt x="6" y="3"/>
                      <a:pt x="5" y="3"/>
                    </a:cubicBezTo>
                    <a:cubicBezTo>
                      <a:pt x="3" y="3"/>
                      <a:pt x="3" y="7"/>
                      <a:pt x="3" y="8"/>
                    </a:cubicBezTo>
                    <a:cubicBezTo>
                      <a:pt x="1" y="8"/>
                      <a:pt x="1" y="7"/>
                      <a:pt x="0" y="6"/>
                    </a:cubicBez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ubicBezTo>
                      <a:pt x="0" y="7"/>
                      <a:pt x="0" y="7"/>
                      <a:pt x="0" y="8"/>
                    </a:cubicBezTo>
                    <a:cubicBezTo>
                      <a:pt x="0" y="10"/>
                      <a:pt x="1" y="11"/>
                      <a:pt x="3" y="11"/>
                    </a:cubicBezTo>
                    <a:cubicBezTo>
                      <a:pt x="6" y="11"/>
                      <a:pt x="6" y="10"/>
                      <a:pt x="9" y="10"/>
                    </a:cubicBezTo>
                    <a:cubicBezTo>
                      <a:pt x="9" y="10"/>
                      <a:pt x="9" y="10"/>
                      <a:pt x="10" y="10"/>
                    </a:cubicBezTo>
                    <a:cubicBezTo>
                      <a:pt x="10" y="10"/>
                      <a:pt x="11" y="9"/>
                      <a:pt x="12" y="9"/>
                    </a:cubicBezTo>
                    <a:lnTo>
                      <a:pt x="12" y="9"/>
                    </a:lnTo>
                    <a:lnTo>
                      <a:pt x="12" y="9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26" name="Freeform 213"/>
              <p:cNvSpPr>
                <a:spLocks/>
              </p:cNvSpPr>
              <p:nvPr>
                <p:custDataLst>
                  <p:tags r:id="rId197"/>
                </p:custDataLst>
              </p:nvPr>
            </p:nvSpPr>
            <p:spPr bwMode="auto">
              <a:xfrm>
                <a:off x="6410240" y="1974684"/>
                <a:ext cx="106486" cy="114552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0" y="5"/>
                  </a:cxn>
                  <a:cxn ang="0">
                    <a:pos x="1" y="9"/>
                  </a:cxn>
                  <a:cxn ang="0">
                    <a:pos x="0" y="11"/>
                  </a:cxn>
                  <a:cxn ang="0">
                    <a:pos x="1" y="12"/>
                  </a:cxn>
                  <a:cxn ang="0">
                    <a:pos x="2" y="10"/>
                  </a:cxn>
                  <a:cxn ang="0">
                    <a:pos x="6" y="8"/>
                  </a:cxn>
                  <a:cxn ang="0">
                    <a:pos x="12" y="4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</a:cxnLst>
                <a:rect l="0" t="0" r="r" b="b"/>
                <a:pathLst>
                  <a:path w="12" h="12">
                    <a:moveTo>
                      <a:pt x="2" y="0"/>
                    </a:moveTo>
                    <a:cubicBezTo>
                      <a:pt x="2" y="0"/>
                      <a:pt x="0" y="4"/>
                      <a:pt x="0" y="5"/>
                    </a:cubicBezTo>
                    <a:cubicBezTo>
                      <a:pt x="0" y="6"/>
                      <a:pt x="1" y="7"/>
                      <a:pt x="1" y="9"/>
                    </a:cubicBezTo>
                    <a:cubicBezTo>
                      <a:pt x="1" y="10"/>
                      <a:pt x="0" y="10"/>
                      <a:pt x="0" y="11"/>
                    </a:cubicBezTo>
                    <a:cubicBezTo>
                      <a:pt x="0" y="11"/>
                      <a:pt x="1" y="12"/>
                      <a:pt x="1" y="12"/>
                    </a:cubicBezTo>
                    <a:cubicBezTo>
                      <a:pt x="1" y="12"/>
                      <a:pt x="2" y="10"/>
                      <a:pt x="2" y="10"/>
                    </a:cubicBezTo>
                    <a:cubicBezTo>
                      <a:pt x="2" y="9"/>
                      <a:pt x="6" y="8"/>
                      <a:pt x="6" y="8"/>
                    </a:cubicBezTo>
                    <a:cubicBezTo>
                      <a:pt x="9" y="7"/>
                      <a:pt x="12" y="6"/>
                      <a:pt x="12" y="4"/>
                    </a:cubicBezTo>
                    <a:cubicBezTo>
                      <a:pt x="12" y="0"/>
                      <a:pt x="6" y="0"/>
                      <a:pt x="2" y="0"/>
                    </a:cubicBezTo>
                    <a:lnTo>
                      <a:pt x="2" y="0"/>
                    </a:lnTo>
                    <a:lnTo>
                      <a:pt x="2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27" name="Freeform 215"/>
              <p:cNvSpPr>
                <a:spLocks/>
              </p:cNvSpPr>
              <p:nvPr>
                <p:custDataLst>
                  <p:tags r:id="rId198"/>
                </p:custDataLst>
              </p:nvPr>
            </p:nvSpPr>
            <p:spPr bwMode="auto">
              <a:xfrm>
                <a:off x="3152746" y="2687815"/>
                <a:ext cx="98419" cy="74217"/>
              </a:xfrm>
              <a:custGeom>
                <a:avLst/>
                <a:gdLst/>
                <a:ahLst/>
                <a:cxnLst>
                  <a:cxn ang="0">
                    <a:pos x="9" y="4"/>
                  </a:cxn>
                  <a:cxn ang="0">
                    <a:pos x="7" y="0"/>
                  </a:cxn>
                  <a:cxn ang="0">
                    <a:pos x="0" y="6"/>
                  </a:cxn>
                  <a:cxn ang="0">
                    <a:pos x="2" y="8"/>
                  </a:cxn>
                  <a:cxn ang="0">
                    <a:pos x="6" y="8"/>
                  </a:cxn>
                  <a:cxn ang="0">
                    <a:pos x="9" y="8"/>
                  </a:cxn>
                  <a:cxn ang="0">
                    <a:pos x="11" y="7"/>
                  </a:cxn>
                  <a:cxn ang="0">
                    <a:pos x="9" y="4"/>
                  </a:cxn>
                  <a:cxn ang="0">
                    <a:pos x="9" y="4"/>
                  </a:cxn>
                  <a:cxn ang="0">
                    <a:pos x="9" y="4"/>
                  </a:cxn>
                </a:cxnLst>
                <a:rect l="0" t="0" r="r" b="b"/>
                <a:pathLst>
                  <a:path w="11" h="8">
                    <a:moveTo>
                      <a:pt x="9" y="4"/>
                    </a:moveTo>
                    <a:cubicBezTo>
                      <a:pt x="9" y="4"/>
                      <a:pt x="7" y="0"/>
                      <a:pt x="7" y="0"/>
                    </a:cubicBezTo>
                    <a:cubicBezTo>
                      <a:pt x="4" y="0"/>
                      <a:pt x="0" y="2"/>
                      <a:pt x="0" y="6"/>
                    </a:cubicBezTo>
                    <a:cubicBezTo>
                      <a:pt x="0" y="8"/>
                      <a:pt x="0" y="8"/>
                      <a:pt x="2" y="8"/>
                    </a:cubicBezTo>
                    <a:cubicBezTo>
                      <a:pt x="3" y="8"/>
                      <a:pt x="4" y="8"/>
                      <a:pt x="6" y="8"/>
                    </a:cubicBezTo>
                    <a:cubicBezTo>
                      <a:pt x="8" y="8"/>
                      <a:pt x="8" y="8"/>
                      <a:pt x="9" y="8"/>
                    </a:cubicBezTo>
                    <a:cubicBezTo>
                      <a:pt x="10" y="8"/>
                      <a:pt x="11" y="8"/>
                      <a:pt x="11" y="7"/>
                    </a:cubicBezTo>
                    <a:cubicBezTo>
                      <a:pt x="11" y="6"/>
                      <a:pt x="10" y="4"/>
                      <a:pt x="9" y="4"/>
                    </a:cubicBezTo>
                    <a:lnTo>
                      <a:pt x="9" y="4"/>
                    </a:lnTo>
                    <a:lnTo>
                      <a:pt x="9" y="4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28" name="Freeform 216"/>
              <p:cNvSpPr>
                <a:spLocks/>
              </p:cNvSpPr>
              <p:nvPr>
                <p:custDataLst>
                  <p:tags r:id="rId199"/>
                </p:custDataLst>
              </p:nvPr>
            </p:nvSpPr>
            <p:spPr bwMode="auto">
              <a:xfrm>
                <a:off x="3586757" y="2802367"/>
                <a:ext cx="72603" cy="103259"/>
              </a:xfrm>
              <a:custGeom>
                <a:avLst/>
                <a:gdLst/>
                <a:ahLst/>
                <a:cxnLst>
                  <a:cxn ang="0">
                    <a:pos x="6" y="5"/>
                  </a:cxn>
                  <a:cxn ang="0">
                    <a:pos x="6" y="2"/>
                  </a:cxn>
                  <a:cxn ang="0">
                    <a:pos x="3" y="0"/>
                  </a:cxn>
                  <a:cxn ang="0">
                    <a:pos x="0" y="4"/>
                  </a:cxn>
                  <a:cxn ang="0">
                    <a:pos x="5" y="11"/>
                  </a:cxn>
                  <a:cxn ang="0">
                    <a:pos x="8" y="8"/>
                  </a:cxn>
                  <a:cxn ang="0">
                    <a:pos x="6" y="5"/>
                  </a:cxn>
                  <a:cxn ang="0">
                    <a:pos x="6" y="5"/>
                  </a:cxn>
                  <a:cxn ang="0">
                    <a:pos x="6" y="5"/>
                  </a:cxn>
                </a:cxnLst>
                <a:rect l="0" t="0" r="r" b="b"/>
                <a:pathLst>
                  <a:path w="8" h="11">
                    <a:moveTo>
                      <a:pt x="6" y="5"/>
                    </a:moveTo>
                    <a:cubicBezTo>
                      <a:pt x="5" y="5"/>
                      <a:pt x="6" y="2"/>
                      <a:pt x="6" y="2"/>
                    </a:cubicBezTo>
                    <a:cubicBezTo>
                      <a:pt x="5" y="1"/>
                      <a:pt x="4" y="1"/>
                      <a:pt x="3" y="0"/>
                    </a:cubicBezTo>
                    <a:cubicBezTo>
                      <a:pt x="3" y="1"/>
                      <a:pt x="0" y="2"/>
                      <a:pt x="0" y="4"/>
                    </a:cubicBezTo>
                    <a:cubicBezTo>
                      <a:pt x="0" y="5"/>
                      <a:pt x="5" y="11"/>
                      <a:pt x="5" y="11"/>
                    </a:cubicBezTo>
                    <a:cubicBezTo>
                      <a:pt x="7" y="11"/>
                      <a:pt x="8" y="9"/>
                      <a:pt x="8" y="8"/>
                    </a:cubicBezTo>
                    <a:cubicBezTo>
                      <a:pt x="8" y="7"/>
                      <a:pt x="7" y="5"/>
                      <a:pt x="6" y="5"/>
                    </a:cubicBezTo>
                    <a:lnTo>
                      <a:pt x="6" y="5"/>
                    </a:lnTo>
                    <a:lnTo>
                      <a:pt x="6" y="5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29" name="Freeform 217"/>
              <p:cNvSpPr>
                <a:spLocks/>
              </p:cNvSpPr>
              <p:nvPr>
                <p:custDataLst>
                  <p:tags r:id="rId200"/>
                </p:custDataLst>
              </p:nvPr>
            </p:nvSpPr>
            <p:spPr bwMode="auto">
              <a:xfrm>
                <a:off x="3906214" y="1414827"/>
                <a:ext cx="79057" cy="38722"/>
              </a:xfrm>
              <a:custGeom>
                <a:avLst/>
                <a:gdLst/>
                <a:ahLst/>
                <a:cxnLst>
                  <a:cxn ang="0">
                    <a:pos x="8" y="4"/>
                  </a:cxn>
                  <a:cxn ang="0">
                    <a:pos x="8" y="1"/>
                  </a:cxn>
                  <a:cxn ang="0">
                    <a:pos x="7" y="0"/>
                  </a:cxn>
                  <a:cxn ang="0">
                    <a:pos x="7" y="0"/>
                  </a:cxn>
                  <a:cxn ang="0">
                    <a:pos x="3" y="0"/>
                  </a:cxn>
                  <a:cxn ang="0">
                    <a:pos x="3" y="0"/>
                  </a:cxn>
                  <a:cxn ang="0">
                    <a:pos x="1" y="0"/>
                  </a:cxn>
                  <a:cxn ang="0">
                    <a:pos x="1" y="1"/>
                  </a:cxn>
                  <a:cxn ang="0">
                    <a:pos x="5" y="3"/>
                  </a:cxn>
                  <a:cxn ang="0">
                    <a:pos x="6" y="3"/>
                  </a:cxn>
                  <a:cxn ang="0">
                    <a:pos x="8" y="4"/>
                  </a:cxn>
                  <a:cxn ang="0">
                    <a:pos x="8" y="4"/>
                  </a:cxn>
                  <a:cxn ang="0">
                    <a:pos x="8" y="4"/>
                  </a:cxn>
                </a:cxnLst>
                <a:rect l="0" t="0" r="r" b="b"/>
                <a:pathLst>
                  <a:path w="9" h="4">
                    <a:moveTo>
                      <a:pt x="8" y="4"/>
                    </a:moveTo>
                    <a:cubicBezTo>
                      <a:pt x="9" y="4"/>
                      <a:pt x="8" y="1"/>
                      <a:pt x="8" y="1"/>
                    </a:cubicBezTo>
                    <a:cubicBezTo>
                      <a:pt x="8" y="1"/>
                      <a:pt x="7" y="0"/>
                      <a:pt x="7" y="0"/>
                    </a:cubicBezTo>
                    <a:lnTo>
                      <a:pt x="7" y="0"/>
                    </a:lnTo>
                    <a:lnTo>
                      <a:pt x="3" y="0"/>
                    </a:lnTo>
                    <a:lnTo>
                      <a:pt x="3" y="0"/>
                    </a:lnTo>
                    <a:cubicBezTo>
                      <a:pt x="2" y="0"/>
                      <a:pt x="1" y="0"/>
                      <a:pt x="1" y="0"/>
                    </a:cubicBezTo>
                    <a:cubicBezTo>
                      <a:pt x="0" y="0"/>
                      <a:pt x="1" y="0"/>
                      <a:pt x="1" y="1"/>
                    </a:cubicBezTo>
                    <a:cubicBezTo>
                      <a:pt x="1" y="4"/>
                      <a:pt x="3" y="3"/>
                      <a:pt x="5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4"/>
                      <a:pt x="7" y="4"/>
                      <a:pt x="8" y="4"/>
                    </a:cubicBezTo>
                    <a:lnTo>
                      <a:pt x="8" y="4"/>
                    </a:lnTo>
                    <a:lnTo>
                      <a:pt x="8" y="4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30" name="Freeform 218"/>
              <p:cNvSpPr>
                <a:spLocks/>
              </p:cNvSpPr>
              <p:nvPr>
                <p:custDataLst>
                  <p:tags r:id="rId201"/>
                </p:custDataLst>
              </p:nvPr>
            </p:nvSpPr>
            <p:spPr bwMode="auto">
              <a:xfrm>
                <a:off x="3914280" y="1445482"/>
                <a:ext cx="112939" cy="62923"/>
              </a:xfrm>
              <a:custGeom>
                <a:avLst/>
                <a:gdLst/>
                <a:ahLst/>
                <a:cxnLst>
                  <a:cxn ang="0">
                    <a:pos x="7" y="4"/>
                  </a:cxn>
                  <a:cxn ang="0">
                    <a:pos x="4" y="2"/>
                  </a:cxn>
                  <a:cxn ang="0">
                    <a:pos x="2" y="3"/>
                  </a:cxn>
                  <a:cxn ang="0">
                    <a:pos x="1" y="3"/>
                  </a:cxn>
                  <a:cxn ang="0">
                    <a:pos x="0" y="5"/>
                  </a:cxn>
                  <a:cxn ang="0">
                    <a:pos x="2" y="7"/>
                  </a:cxn>
                  <a:cxn ang="0">
                    <a:pos x="4" y="5"/>
                  </a:cxn>
                  <a:cxn ang="0">
                    <a:pos x="6" y="6"/>
                  </a:cxn>
                  <a:cxn ang="0">
                    <a:pos x="8" y="5"/>
                  </a:cxn>
                  <a:cxn ang="0">
                    <a:pos x="10" y="5"/>
                  </a:cxn>
                  <a:cxn ang="0">
                    <a:pos x="13" y="3"/>
                  </a:cxn>
                  <a:cxn ang="0">
                    <a:pos x="13" y="3"/>
                  </a:cxn>
                  <a:cxn ang="0">
                    <a:pos x="13" y="3"/>
                  </a:cxn>
                  <a:cxn ang="0">
                    <a:pos x="13" y="3"/>
                  </a:cxn>
                  <a:cxn ang="0">
                    <a:pos x="12" y="2"/>
                  </a:cxn>
                  <a:cxn ang="0">
                    <a:pos x="12" y="0"/>
                  </a:cxn>
                  <a:cxn ang="0">
                    <a:pos x="11" y="0"/>
                  </a:cxn>
                  <a:cxn ang="0">
                    <a:pos x="7" y="4"/>
                  </a:cxn>
                  <a:cxn ang="0">
                    <a:pos x="7" y="4"/>
                  </a:cxn>
                  <a:cxn ang="0">
                    <a:pos x="7" y="4"/>
                  </a:cxn>
                </a:cxnLst>
                <a:rect l="0" t="0" r="r" b="b"/>
                <a:pathLst>
                  <a:path w="13" h="7">
                    <a:moveTo>
                      <a:pt x="7" y="4"/>
                    </a:moveTo>
                    <a:cubicBezTo>
                      <a:pt x="6" y="4"/>
                      <a:pt x="5" y="2"/>
                      <a:pt x="4" y="2"/>
                    </a:cubicBezTo>
                    <a:cubicBezTo>
                      <a:pt x="4" y="2"/>
                      <a:pt x="3" y="3"/>
                      <a:pt x="2" y="3"/>
                    </a:cubicBezTo>
                    <a:cubicBezTo>
                      <a:pt x="2" y="3"/>
                      <a:pt x="1" y="3"/>
                      <a:pt x="1" y="3"/>
                    </a:cubicBezTo>
                    <a:cubicBezTo>
                      <a:pt x="0" y="3"/>
                      <a:pt x="0" y="4"/>
                      <a:pt x="0" y="5"/>
                    </a:cubicBezTo>
                    <a:cubicBezTo>
                      <a:pt x="0" y="7"/>
                      <a:pt x="0" y="7"/>
                      <a:pt x="2" y="7"/>
                    </a:cubicBezTo>
                    <a:cubicBezTo>
                      <a:pt x="3" y="7"/>
                      <a:pt x="4" y="5"/>
                      <a:pt x="4" y="5"/>
                    </a:cubicBezTo>
                    <a:cubicBezTo>
                      <a:pt x="5" y="5"/>
                      <a:pt x="5" y="6"/>
                      <a:pt x="6" y="6"/>
                    </a:cubicBezTo>
                    <a:cubicBezTo>
                      <a:pt x="7" y="6"/>
                      <a:pt x="7" y="5"/>
                      <a:pt x="8" y="5"/>
                    </a:cubicBezTo>
                    <a:cubicBezTo>
                      <a:pt x="9" y="5"/>
                      <a:pt x="10" y="5"/>
                      <a:pt x="10" y="5"/>
                    </a:cubicBezTo>
                    <a:cubicBezTo>
                      <a:pt x="13" y="5"/>
                      <a:pt x="12" y="5"/>
                      <a:pt x="13" y="3"/>
                    </a:cubicBezTo>
                    <a:lnTo>
                      <a:pt x="13" y="3"/>
                    </a:lnTo>
                    <a:lnTo>
                      <a:pt x="13" y="3"/>
                    </a:lnTo>
                    <a:lnTo>
                      <a:pt x="13" y="3"/>
                    </a:lnTo>
                    <a:cubicBezTo>
                      <a:pt x="13" y="3"/>
                      <a:pt x="12" y="3"/>
                      <a:pt x="12" y="2"/>
                    </a:cubicBezTo>
                    <a:cubicBezTo>
                      <a:pt x="12" y="0"/>
                      <a:pt x="12" y="1"/>
                      <a:pt x="12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9" y="0"/>
                      <a:pt x="9" y="4"/>
                      <a:pt x="7" y="4"/>
                    </a:cubicBezTo>
                    <a:lnTo>
                      <a:pt x="7" y="4"/>
                    </a:lnTo>
                    <a:lnTo>
                      <a:pt x="7" y="4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31" name="Freeform 219"/>
              <p:cNvSpPr>
                <a:spLocks/>
              </p:cNvSpPr>
              <p:nvPr>
                <p:custDataLst>
                  <p:tags r:id="rId202"/>
                </p:custDataLst>
              </p:nvPr>
            </p:nvSpPr>
            <p:spPr bwMode="auto">
              <a:xfrm>
                <a:off x="4020766" y="1527766"/>
                <a:ext cx="25815" cy="48403"/>
              </a:xfrm>
              <a:custGeom>
                <a:avLst/>
                <a:gdLst/>
                <a:ahLst/>
                <a:cxnLst>
                  <a:cxn ang="0">
                    <a:pos x="1" y="1"/>
                  </a:cxn>
                  <a:cxn ang="0">
                    <a:pos x="0" y="3"/>
                  </a:cxn>
                  <a:cxn ang="0">
                    <a:pos x="1" y="5"/>
                  </a:cxn>
                  <a:cxn ang="0">
                    <a:pos x="1" y="5"/>
                  </a:cxn>
                  <a:cxn ang="0">
                    <a:pos x="2" y="5"/>
                  </a:cxn>
                  <a:cxn ang="0">
                    <a:pos x="2" y="5"/>
                  </a:cxn>
                  <a:cxn ang="0">
                    <a:pos x="3" y="1"/>
                  </a:cxn>
                  <a:cxn ang="0">
                    <a:pos x="3" y="0"/>
                  </a:cxn>
                  <a:cxn ang="0">
                    <a:pos x="1" y="1"/>
                  </a:cxn>
                  <a:cxn ang="0">
                    <a:pos x="1" y="1"/>
                  </a:cxn>
                  <a:cxn ang="0">
                    <a:pos x="1" y="1"/>
                  </a:cxn>
                </a:cxnLst>
                <a:rect l="0" t="0" r="r" b="b"/>
                <a:pathLst>
                  <a:path w="3" h="5">
                    <a:moveTo>
                      <a:pt x="1" y="1"/>
                    </a:moveTo>
                    <a:cubicBezTo>
                      <a:pt x="0" y="1"/>
                      <a:pt x="0" y="2"/>
                      <a:pt x="0" y="3"/>
                    </a:cubicBezTo>
                    <a:cubicBezTo>
                      <a:pt x="0" y="4"/>
                      <a:pt x="1" y="5"/>
                      <a:pt x="1" y="5"/>
                    </a:cubicBezTo>
                    <a:lnTo>
                      <a:pt x="1" y="5"/>
                    </a:lnTo>
                    <a:lnTo>
                      <a:pt x="2" y="5"/>
                    </a:lnTo>
                    <a:lnTo>
                      <a:pt x="2" y="5"/>
                    </a:lnTo>
                    <a:cubicBezTo>
                      <a:pt x="2" y="3"/>
                      <a:pt x="3" y="2"/>
                      <a:pt x="3" y="1"/>
                    </a:cubicBezTo>
                    <a:cubicBezTo>
                      <a:pt x="3" y="1"/>
                      <a:pt x="3" y="0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32" name="Freeform 220"/>
              <p:cNvSpPr>
                <a:spLocks/>
              </p:cNvSpPr>
              <p:nvPr>
                <p:custDataLst>
                  <p:tags r:id="rId203"/>
                </p:custDataLst>
              </p:nvPr>
            </p:nvSpPr>
            <p:spPr bwMode="auto">
              <a:xfrm>
                <a:off x="4249871" y="1555195"/>
                <a:ext cx="59697" cy="58083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5" y="1"/>
                  </a:cxn>
                  <a:cxn ang="0">
                    <a:pos x="5" y="1"/>
                  </a:cxn>
                  <a:cxn ang="0">
                    <a:pos x="0" y="3"/>
                  </a:cxn>
                  <a:cxn ang="0">
                    <a:pos x="3" y="6"/>
                  </a:cxn>
                  <a:cxn ang="0">
                    <a:pos x="7" y="1"/>
                  </a:cxn>
                  <a:cxn ang="0">
                    <a:pos x="5" y="0"/>
                  </a:cxn>
                  <a:cxn ang="0">
                    <a:pos x="5" y="0"/>
                  </a:cxn>
                  <a:cxn ang="0">
                    <a:pos x="5" y="0"/>
                  </a:cxn>
                </a:cxnLst>
                <a:rect l="0" t="0" r="r" b="b"/>
                <a:pathLst>
                  <a:path w="7" h="6">
                    <a:moveTo>
                      <a:pt x="5" y="0"/>
                    </a:moveTo>
                    <a:lnTo>
                      <a:pt x="5" y="1"/>
                    </a:lnTo>
                    <a:lnTo>
                      <a:pt x="5" y="1"/>
                    </a:lnTo>
                    <a:cubicBezTo>
                      <a:pt x="4" y="3"/>
                      <a:pt x="0" y="1"/>
                      <a:pt x="0" y="3"/>
                    </a:cubicBezTo>
                    <a:cubicBezTo>
                      <a:pt x="0" y="5"/>
                      <a:pt x="1" y="6"/>
                      <a:pt x="3" y="6"/>
                    </a:cubicBezTo>
                    <a:cubicBezTo>
                      <a:pt x="6" y="6"/>
                      <a:pt x="7" y="4"/>
                      <a:pt x="7" y="1"/>
                    </a:cubicBezTo>
                    <a:cubicBezTo>
                      <a:pt x="7" y="0"/>
                      <a:pt x="6" y="0"/>
                      <a:pt x="5" y="0"/>
                    </a:cubicBezTo>
                    <a:lnTo>
                      <a:pt x="5" y="0"/>
                    </a:lnTo>
                    <a:lnTo>
                      <a:pt x="5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33" name="Freeform 221"/>
              <p:cNvSpPr>
                <a:spLocks/>
              </p:cNvSpPr>
              <p:nvPr>
                <p:custDataLst>
                  <p:tags r:id="rId204"/>
                </p:custDataLst>
              </p:nvPr>
            </p:nvSpPr>
            <p:spPr bwMode="auto">
              <a:xfrm>
                <a:off x="4170814" y="1555195"/>
                <a:ext cx="67764" cy="66150"/>
              </a:xfrm>
              <a:custGeom>
                <a:avLst/>
                <a:gdLst/>
                <a:ahLst/>
                <a:cxnLst>
                  <a:cxn ang="0">
                    <a:pos x="3" y="7"/>
                  </a:cxn>
                  <a:cxn ang="0">
                    <a:pos x="0" y="5"/>
                  </a:cxn>
                  <a:cxn ang="0">
                    <a:pos x="2" y="0"/>
                  </a:cxn>
                  <a:cxn ang="0">
                    <a:pos x="4" y="1"/>
                  </a:cxn>
                  <a:cxn ang="0">
                    <a:pos x="7" y="2"/>
                  </a:cxn>
                  <a:cxn ang="0">
                    <a:pos x="3" y="7"/>
                  </a:cxn>
                  <a:cxn ang="0">
                    <a:pos x="3" y="7"/>
                  </a:cxn>
                  <a:cxn ang="0">
                    <a:pos x="3" y="7"/>
                  </a:cxn>
                </a:cxnLst>
                <a:rect l="0" t="0" r="r" b="b"/>
                <a:pathLst>
                  <a:path w="8" h="7">
                    <a:moveTo>
                      <a:pt x="3" y="7"/>
                    </a:moveTo>
                    <a:cubicBezTo>
                      <a:pt x="1" y="7"/>
                      <a:pt x="0" y="6"/>
                      <a:pt x="0" y="5"/>
                    </a:cubicBezTo>
                    <a:cubicBezTo>
                      <a:pt x="0" y="3"/>
                      <a:pt x="1" y="0"/>
                      <a:pt x="2" y="0"/>
                    </a:cubicBezTo>
                    <a:cubicBezTo>
                      <a:pt x="2" y="0"/>
                      <a:pt x="3" y="1"/>
                      <a:pt x="4" y="1"/>
                    </a:cubicBezTo>
                    <a:cubicBezTo>
                      <a:pt x="4" y="2"/>
                      <a:pt x="6" y="2"/>
                      <a:pt x="7" y="2"/>
                    </a:cubicBezTo>
                    <a:cubicBezTo>
                      <a:pt x="8" y="5"/>
                      <a:pt x="7" y="7"/>
                      <a:pt x="3" y="7"/>
                    </a:cubicBezTo>
                    <a:lnTo>
                      <a:pt x="3" y="7"/>
                    </a:lnTo>
                    <a:lnTo>
                      <a:pt x="3" y="7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34" name="Freeform 222"/>
              <p:cNvSpPr>
                <a:spLocks/>
              </p:cNvSpPr>
              <p:nvPr>
                <p:custDataLst>
                  <p:tags r:id="rId205"/>
                </p:custDataLst>
              </p:nvPr>
            </p:nvSpPr>
            <p:spPr bwMode="auto">
              <a:xfrm>
                <a:off x="4106278" y="1585849"/>
                <a:ext cx="45176" cy="46790"/>
              </a:xfrm>
              <a:custGeom>
                <a:avLst/>
                <a:gdLst/>
                <a:ahLst/>
                <a:cxnLst>
                  <a:cxn ang="0">
                    <a:pos x="5" y="1"/>
                  </a:cxn>
                  <a:cxn ang="0">
                    <a:pos x="3" y="0"/>
                  </a:cxn>
                  <a:cxn ang="0">
                    <a:pos x="0" y="3"/>
                  </a:cxn>
                  <a:cxn ang="0">
                    <a:pos x="1" y="5"/>
                  </a:cxn>
                  <a:cxn ang="0">
                    <a:pos x="5" y="3"/>
                  </a:cxn>
                  <a:cxn ang="0">
                    <a:pos x="5" y="2"/>
                  </a:cxn>
                  <a:cxn ang="0">
                    <a:pos x="5" y="1"/>
                  </a:cxn>
                  <a:cxn ang="0">
                    <a:pos x="5" y="1"/>
                  </a:cxn>
                  <a:cxn ang="0">
                    <a:pos x="5" y="1"/>
                  </a:cxn>
                  <a:cxn ang="0">
                    <a:pos x="5" y="1"/>
                  </a:cxn>
                </a:cxnLst>
                <a:rect l="0" t="0" r="r" b="b"/>
                <a:pathLst>
                  <a:path w="5" h="5">
                    <a:moveTo>
                      <a:pt x="5" y="1"/>
                    </a:move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0" y="3"/>
                      <a:pt x="0" y="3"/>
                    </a:cubicBezTo>
                    <a:cubicBezTo>
                      <a:pt x="0" y="4"/>
                      <a:pt x="0" y="5"/>
                      <a:pt x="1" y="5"/>
                    </a:cubicBezTo>
                    <a:cubicBezTo>
                      <a:pt x="2" y="5"/>
                      <a:pt x="3" y="3"/>
                      <a:pt x="5" y="3"/>
                    </a:cubicBezTo>
                    <a:cubicBezTo>
                      <a:pt x="5" y="3"/>
                      <a:pt x="5" y="3"/>
                      <a:pt x="5" y="2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1"/>
                      <a:pt x="5" y="1"/>
                      <a:pt x="5" y="1"/>
                    </a:cubicBezTo>
                    <a:lnTo>
                      <a:pt x="5" y="1"/>
                    </a:lnTo>
                    <a:lnTo>
                      <a:pt x="5" y="1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35" name="Freeform 223"/>
              <p:cNvSpPr>
                <a:spLocks/>
              </p:cNvSpPr>
              <p:nvPr>
                <p:custDataLst>
                  <p:tags r:id="rId206"/>
                </p:custDataLst>
              </p:nvPr>
            </p:nvSpPr>
            <p:spPr bwMode="auto">
              <a:xfrm>
                <a:off x="4072395" y="1576169"/>
                <a:ext cx="53243" cy="45176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1" y="5"/>
                  </a:cxn>
                  <a:cxn ang="0">
                    <a:pos x="4" y="1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</a:cxnLst>
                <a:rect l="0" t="0" r="r" b="b"/>
                <a:pathLst>
                  <a:path w="6" h="5">
                    <a:moveTo>
                      <a:pt x="0" y="4"/>
                    </a:moveTo>
                    <a:cubicBezTo>
                      <a:pt x="0" y="4"/>
                      <a:pt x="1" y="5"/>
                      <a:pt x="1" y="5"/>
                    </a:cubicBezTo>
                    <a:cubicBezTo>
                      <a:pt x="1" y="5"/>
                      <a:pt x="6" y="1"/>
                      <a:pt x="4" y="1"/>
                    </a:cubicBezTo>
                    <a:cubicBezTo>
                      <a:pt x="3" y="0"/>
                      <a:pt x="0" y="2"/>
                      <a:pt x="0" y="4"/>
                    </a:cubicBezTo>
                    <a:lnTo>
                      <a:pt x="0" y="4"/>
                    </a:lnTo>
                    <a:lnTo>
                      <a:pt x="0" y="4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36" name="Freeform 224"/>
              <p:cNvSpPr>
                <a:spLocks/>
              </p:cNvSpPr>
              <p:nvPr>
                <p:custDataLst>
                  <p:tags r:id="rId207"/>
                </p:custDataLst>
              </p:nvPr>
            </p:nvSpPr>
            <p:spPr bwMode="auto">
              <a:xfrm>
                <a:off x="4133705" y="1652000"/>
                <a:ext cx="17748" cy="17747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0" y="1"/>
                  </a:cxn>
                  <a:cxn ang="0">
                    <a:pos x="1" y="2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cubicBezTo>
                      <a:pt x="0" y="0"/>
                      <a:pt x="0" y="0"/>
                      <a:pt x="0" y="1"/>
                    </a:cubicBezTo>
                    <a:cubicBezTo>
                      <a:pt x="0" y="2"/>
                      <a:pt x="0" y="2"/>
                      <a:pt x="1" y="2"/>
                    </a:cubicBezTo>
                    <a:cubicBezTo>
                      <a:pt x="2" y="2"/>
                      <a:pt x="2" y="2"/>
                      <a:pt x="2" y="1"/>
                    </a:cubicBezTo>
                    <a:cubicBezTo>
                      <a:pt x="2" y="0"/>
                      <a:pt x="2" y="0"/>
                      <a:pt x="2" y="0"/>
                    </a:cubicBezTo>
                    <a:lnTo>
                      <a:pt x="2" y="0"/>
                    </a:lnTo>
                    <a:lnTo>
                      <a:pt x="2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37" name="Freeform 225"/>
              <p:cNvSpPr>
                <a:spLocks/>
              </p:cNvSpPr>
              <p:nvPr>
                <p:custDataLst>
                  <p:tags r:id="rId208"/>
                </p:custDataLst>
              </p:nvPr>
            </p:nvSpPr>
            <p:spPr bwMode="auto">
              <a:xfrm>
                <a:off x="4106278" y="1471297"/>
                <a:ext cx="45176" cy="77444"/>
              </a:xfrm>
              <a:custGeom>
                <a:avLst/>
                <a:gdLst/>
                <a:ahLst/>
                <a:cxnLst>
                  <a:cxn ang="0">
                    <a:pos x="3" y="3"/>
                  </a:cxn>
                  <a:cxn ang="0">
                    <a:pos x="0" y="0"/>
                  </a:cxn>
                  <a:cxn ang="0">
                    <a:pos x="0" y="1"/>
                  </a:cxn>
                  <a:cxn ang="0">
                    <a:pos x="3" y="8"/>
                  </a:cxn>
                  <a:cxn ang="0">
                    <a:pos x="5" y="8"/>
                  </a:cxn>
                  <a:cxn ang="0">
                    <a:pos x="5" y="6"/>
                  </a:cxn>
                  <a:cxn ang="0">
                    <a:pos x="5" y="5"/>
                  </a:cxn>
                  <a:cxn ang="0">
                    <a:pos x="5" y="4"/>
                  </a:cxn>
                  <a:cxn ang="0">
                    <a:pos x="3" y="3"/>
                  </a:cxn>
                  <a:cxn ang="0">
                    <a:pos x="3" y="3"/>
                  </a:cxn>
                  <a:cxn ang="0">
                    <a:pos x="3" y="3"/>
                  </a:cxn>
                </a:cxnLst>
                <a:rect l="0" t="0" r="r" b="b"/>
                <a:pathLst>
                  <a:path w="5" h="8">
                    <a:moveTo>
                      <a:pt x="3" y="3"/>
                    </a:moveTo>
                    <a:cubicBezTo>
                      <a:pt x="1" y="3"/>
                      <a:pt x="2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3"/>
                      <a:pt x="1" y="8"/>
                      <a:pt x="3" y="8"/>
                    </a:cubicBezTo>
                    <a:cubicBezTo>
                      <a:pt x="4" y="8"/>
                      <a:pt x="4" y="8"/>
                      <a:pt x="5" y="8"/>
                    </a:cubicBezTo>
                    <a:cubicBezTo>
                      <a:pt x="5" y="7"/>
                      <a:pt x="5" y="7"/>
                      <a:pt x="5" y="6"/>
                    </a:cubicBezTo>
                    <a:cubicBezTo>
                      <a:pt x="5" y="6"/>
                      <a:pt x="5" y="5"/>
                      <a:pt x="5" y="5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3"/>
                      <a:pt x="4" y="3"/>
                      <a:pt x="3" y="3"/>
                    </a:cubicBezTo>
                    <a:lnTo>
                      <a:pt x="3" y="3"/>
                    </a:lnTo>
                    <a:lnTo>
                      <a:pt x="3" y="3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38" name="Freeform 226"/>
              <p:cNvSpPr>
                <a:spLocks/>
              </p:cNvSpPr>
              <p:nvPr>
                <p:custDataLst>
                  <p:tags r:id="rId209"/>
                </p:custDataLst>
              </p:nvPr>
            </p:nvSpPr>
            <p:spPr bwMode="auto">
              <a:xfrm>
                <a:off x="4133705" y="1445482"/>
                <a:ext cx="70990" cy="35495"/>
              </a:xfrm>
              <a:custGeom>
                <a:avLst/>
                <a:gdLst/>
                <a:ahLst/>
                <a:cxnLst>
                  <a:cxn ang="0">
                    <a:pos x="4" y="1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0" y="2"/>
                  </a:cxn>
                  <a:cxn ang="0">
                    <a:pos x="3" y="4"/>
                  </a:cxn>
                  <a:cxn ang="0">
                    <a:pos x="5" y="2"/>
                  </a:cxn>
                  <a:cxn ang="0">
                    <a:pos x="6" y="2"/>
                  </a:cxn>
                  <a:cxn ang="0">
                    <a:pos x="8" y="1"/>
                  </a:cxn>
                  <a:cxn ang="0">
                    <a:pos x="6" y="0"/>
                  </a:cxn>
                  <a:cxn ang="0">
                    <a:pos x="5" y="1"/>
                  </a:cxn>
                  <a:cxn ang="0">
                    <a:pos x="4" y="1"/>
                  </a:cxn>
                  <a:cxn ang="0">
                    <a:pos x="4" y="1"/>
                  </a:cxn>
                  <a:cxn ang="0">
                    <a:pos x="4" y="1"/>
                  </a:cxn>
                </a:cxnLst>
                <a:rect l="0" t="0" r="r" b="b"/>
                <a:pathLst>
                  <a:path w="8" h="4">
                    <a:moveTo>
                      <a:pt x="4" y="1"/>
                    </a:moveTo>
                    <a:lnTo>
                      <a:pt x="0" y="1"/>
                    </a:lnTo>
                    <a:lnTo>
                      <a:pt x="0" y="1"/>
                    </a:lnTo>
                    <a:cubicBezTo>
                      <a:pt x="0" y="1"/>
                      <a:pt x="0" y="1"/>
                      <a:pt x="0" y="2"/>
                    </a:cubicBezTo>
                    <a:cubicBezTo>
                      <a:pt x="0" y="3"/>
                      <a:pt x="2" y="4"/>
                      <a:pt x="3" y="4"/>
                    </a:cubicBezTo>
                    <a:cubicBezTo>
                      <a:pt x="4" y="4"/>
                      <a:pt x="4" y="2"/>
                      <a:pt x="5" y="2"/>
                    </a:cubicBezTo>
                    <a:cubicBezTo>
                      <a:pt x="5" y="2"/>
                      <a:pt x="6" y="2"/>
                      <a:pt x="6" y="2"/>
                    </a:cubicBezTo>
                    <a:cubicBezTo>
                      <a:pt x="7" y="2"/>
                      <a:pt x="8" y="2"/>
                      <a:pt x="8" y="1"/>
                    </a:cubicBezTo>
                    <a:cubicBezTo>
                      <a:pt x="8" y="1"/>
                      <a:pt x="7" y="0"/>
                      <a:pt x="6" y="0"/>
                    </a:cubicBezTo>
                    <a:cubicBezTo>
                      <a:pt x="5" y="0"/>
                      <a:pt x="5" y="1"/>
                      <a:pt x="5" y="1"/>
                    </a:cubicBezTo>
                    <a:cubicBezTo>
                      <a:pt x="5" y="1"/>
                      <a:pt x="4" y="1"/>
                      <a:pt x="4" y="1"/>
                    </a:cubicBezTo>
                    <a:lnTo>
                      <a:pt x="4" y="1"/>
                    </a:lnTo>
                    <a:lnTo>
                      <a:pt x="4" y="1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39" name="Freeform 227"/>
              <p:cNvSpPr>
                <a:spLocks/>
              </p:cNvSpPr>
              <p:nvPr>
                <p:custDataLst>
                  <p:tags r:id="rId210"/>
                </p:custDataLst>
              </p:nvPr>
            </p:nvSpPr>
            <p:spPr bwMode="auto">
              <a:xfrm>
                <a:off x="4214376" y="1527766"/>
                <a:ext cx="24202" cy="2742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"/>
                  </a:cxn>
                  <a:cxn ang="0">
                    <a:pos x="2" y="3"/>
                  </a:cxn>
                  <a:cxn ang="0">
                    <a:pos x="3" y="1"/>
                  </a:cxn>
                  <a:cxn ang="0">
                    <a:pos x="3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" h="3"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2"/>
                      <a:pt x="0" y="3"/>
                      <a:pt x="2" y="3"/>
                    </a:cubicBezTo>
                    <a:cubicBezTo>
                      <a:pt x="3" y="3"/>
                      <a:pt x="3" y="2"/>
                      <a:pt x="3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2" y="0"/>
                      <a:pt x="2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40" name="Freeform 228"/>
              <p:cNvSpPr>
                <a:spLocks/>
              </p:cNvSpPr>
              <p:nvPr>
                <p:custDataLst>
                  <p:tags r:id="rId211"/>
                </p:custDataLst>
              </p:nvPr>
            </p:nvSpPr>
            <p:spPr bwMode="auto">
              <a:xfrm>
                <a:off x="4293434" y="1461616"/>
                <a:ext cx="16134" cy="27428"/>
              </a:xfrm>
              <a:custGeom>
                <a:avLst/>
                <a:gdLst/>
                <a:ahLst/>
                <a:cxnLst>
                  <a:cxn ang="0">
                    <a:pos x="2" y="1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1"/>
                  </a:cxn>
                  <a:cxn ang="0">
                    <a:pos x="1" y="3"/>
                  </a:cxn>
                  <a:cxn ang="0">
                    <a:pos x="2" y="1"/>
                  </a:cxn>
                  <a:cxn ang="0">
                    <a:pos x="2" y="1"/>
                  </a:cxn>
                  <a:cxn ang="0">
                    <a:pos x="2" y="1"/>
                  </a:cxn>
                </a:cxnLst>
                <a:rect l="0" t="0" r="r" b="b"/>
                <a:pathLst>
                  <a:path w="2" h="3">
                    <a:moveTo>
                      <a:pt x="2" y="1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0" y="0"/>
                      <a:pt x="0" y="1"/>
                      <a:pt x="0" y="1"/>
                    </a:cubicBezTo>
                    <a:cubicBezTo>
                      <a:pt x="0" y="2"/>
                      <a:pt x="0" y="3"/>
                      <a:pt x="1" y="3"/>
                    </a:cubicBezTo>
                    <a:cubicBezTo>
                      <a:pt x="2" y="3"/>
                      <a:pt x="2" y="1"/>
                      <a:pt x="2" y="1"/>
                    </a:cubicBezTo>
                    <a:lnTo>
                      <a:pt x="2" y="1"/>
                    </a:lnTo>
                    <a:lnTo>
                      <a:pt x="2" y="1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41" name="Freeform 229"/>
              <p:cNvSpPr>
                <a:spLocks/>
              </p:cNvSpPr>
              <p:nvPr>
                <p:custDataLst>
                  <p:tags r:id="rId212"/>
                </p:custDataLst>
              </p:nvPr>
            </p:nvSpPr>
            <p:spPr bwMode="auto">
              <a:xfrm>
                <a:off x="4220830" y="1414827"/>
                <a:ext cx="17748" cy="19361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1" y="0"/>
                  </a:cxn>
                  <a:cxn ang="0">
                    <a:pos x="0" y="1"/>
                  </a:cxn>
                  <a:cxn ang="0">
                    <a:pos x="1" y="2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1" y="2"/>
                      <a:pt x="1" y="2"/>
                    </a:cubicBezTo>
                    <a:cubicBezTo>
                      <a:pt x="2" y="2"/>
                      <a:pt x="2" y="2"/>
                      <a:pt x="2" y="1"/>
                    </a:cubicBezTo>
                    <a:cubicBezTo>
                      <a:pt x="2" y="1"/>
                      <a:pt x="2" y="0"/>
                      <a:pt x="2" y="0"/>
                    </a:cubicBezTo>
                    <a:lnTo>
                      <a:pt x="2" y="0"/>
                    </a:lnTo>
                    <a:lnTo>
                      <a:pt x="2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42" name="Freeform 230"/>
              <p:cNvSpPr>
                <a:spLocks/>
              </p:cNvSpPr>
              <p:nvPr>
                <p:custDataLst>
                  <p:tags r:id="rId213"/>
                </p:custDataLst>
              </p:nvPr>
            </p:nvSpPr>
            <p:spPr bwMode="auto">
              <a:xfrm>
                <a:off x="4822636" y="1652000"/>
                <a:ext cx="27428" cy="24201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0" y="1"/>
                  </a:cxn>
                  <a:cxn ang="0">
                    <a:pos x="1" y="3"/>
                  </a:cxn>
                  <a:cxn ang="0">
                    <a:pos x="3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</a:cxnLst>
                <a:rect l="0" t="0" r="r" b="b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0" y="0"/>
                      <a:pt x="0" y="1"/>
                    </a:cubicBezTo>
                    <a:cubicBezTo>
                      <a:pt x="0" y="2"/>
                      <a:pt x="0" y="3"/>
                      <a:pt x="1" y="3"/>
                    </a:cubicBezTo>
                    <a:cubicBezTo>
                      <a:pt x="3" y="3"/>
                      <a:pt x="3" y="2"/>
                      <a:pt x="3" y="2"/>
                    </a:cubicBezTo>
                    <a:cubicBezTo>
                      <a:pt x="3" y="1"/>
                      <a:pt x="2" y="0"/>
                      <a:pt x="2" y="0"/>
                    </a:cubicBezTo>
                    <a:lnTo>
                      <a:pt x="2" y="0"/>
                    </a:lnTo>
                    <a:lnTo>
                      <a:pt x="2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43" name="Freeform 231"/>
              <p:cNvSpPr>
                <a:spLocks/>
              </p:cNvSpPr>
              <p:nvPr>
                <p:custDataLst>
                  <p:tags r:id="rId214"/>
                </p:custDataLst>
              </p:nvPr>
            </p:nvSpPr>
            <p:spPr bwMode="auto">
              <a:xfrm>
                <a:off x="4264393" y="2679747"/>
                <a:ext cx="29042" cy="1774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3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"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2"/>
                    </a:lnTo>
                    <a:cubicBezTo>
                      <a:pt x="0" y="2"/>
                      <a:pt x="2" y="2"/>
                      <a:pt x="3" y="1"/>
                    </a:cubicBezTo>
                    <a:cubicBezTo>
                      <a:pt x="1" y="1"/>
                      <a:pt x="1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44" name="Freeform 232"/>
              <p:cNvSpPr>
                <a:spLocks/>
              </p:cNvSpPr>
              <p:nvPr>
                <p:custDataLst>
                  <p:tags r:id="rId215"/>
                </p:custDataLst>
              </p:nvPr>
            </p:nvSpPr>
            <p:spPr bwMode="auto">
              <a:xfrm>
                <a:off x="4338610" y="2762032"/>
                <a:ext cx="61310" cy="46789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0" y="4"/>
                  </a:cxn>
                  <a:cxn ang="0">
                    <a:pos x="2" y="5"/>
                  </a:cxn>
                  <a:cxn ang="0">
                    <a:pos x="7" y="2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4" y="0"/>
                  </a:cxn>
                </a:cxnLst>
                <a:rect l="0" t="0" r="r" b="b"/>
                <a:pathLst>
                  <a:path w="7" h="5">
                    <a:moveTo>
                      <a:pt x="4" y="0"/>
                    </a:moveTo>
                    <a:cubicBezTo>
                      <a:pt x="4" y="2"/>
                      <a:pt x="0" y="2"/>
                      <a:pt x="0" y="4"/>
                    </a:cubicBezTo>
                    <a:cubicBezTo>
                      <a:pt x="0" y="5"/>
                      <a:pt x="1" y="5"/>
                      <a:pt x="2" y="5"/>
                    </a:cubicBezTo>
                    <a:cubicBezTo>
                      <a:pt x="3" y="5"/>
                      <a:pt x="7" y="3"/>
                      <a:pt x="7" y="2"/>
                    </a:cubicBezTo>
                    <a:cubicBezTo>
                      <a:pt x="7" y="1"/>
                      <a:pt x="5" y="1"/>
                      <a:pt x="4" y="0"/>
                    </a:cubicBezTo>
                    <a:lnTo>
                      <a:pt x="4" y="0"/>
                    </a:lnTo>
                    <a:lnTo>
                      <a:pt x="4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45" name="Freeform 233"/>
              <p:cNvSpPr>
                <a:spLocks/>
              </p:cNvSpPr>
              <p:nvPr>
                <p:custDataLst>
                  <p:tags r:id="rId216"/>
                </p:custDataLst>
              </p:nvPr>
            </p:nvSpPr>
            <p:spPr bwMode="auto">
              <a:xfrm>
                <a:off x="7655800" y="3922080"/>
                <a:ext cx="16134" cy="29042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2" y="3"/>
                  </a:cxn>
                  <a:cxn ang="0">
                    <a:pos x="2" y="3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0" y="3"/>
                  </a:cxn>
                </a:cxnLst>
                <a:rect l="0" t="0" r="r" b="b"/>
                <a:pathLst>
                  <a:path w="2" h="3">
                    <a:moveTo>
                      <a:pt x="0" y="3"/>
                    </a:moveTo>
                    <a:cubicBezTo>
                      <a:pt x="1" y="3"/>
                      <a:pt x="1" y="3"/>
                      <a:pt x="2" y="3"/>
                    </a:cubicBezTo>
                    <a:lnTo>
                      <a:pt x="2" y="3"/>
                    </a:lnTo>
                    <a:lnTo>
                      <a:pt x="2" y="0"/>
                    </a:lnTo>
                    <a:lnTo>
                      <a:pt x="2" y="0"/>
                    </a:lnTo>
                    <a:cubicBezTo>
                      <a:pt x="1" y="1"/>
                      <a:pt x="0" y="2"/>
                      <a:pt x="0" y="3"/>
                    </a:cubicBezTo>
                    <a:lnTo>
                      <a:pt x="0" y="3"/>
                    </a:lnTo>
                    <a:lnTo>
                      <a:pt x="0" y="3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46" name="Freeform 234"/>
              <p:cNvSpPr>
                <a:spLocks/>
              </p:cNvSpPr>
              <p:nvPr>
                <p:custDataLst>
                  <p:tags r:id="rId217"/>
                </p:custDataLst>
              </p:nvPr>
            </p:nvSpPr>
            <p:spPr bwMode="auto">
              <a:xfrm>
                <a:off x="4850063" y="1810115"/>
                <a:ext cx="61310" cy="56469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0" y="1"/>
                  </a:cxn>
                  <a:cxn ang="0">
                    <a:pos x="0" y="3"/>
                  </a:cxn>
                  <a:cxn ang="0">
                    <a:pos x="3" y="5"/>
                  </a:cxn>
                  <a:cxn ang="0">
                    <a:pos x="4" y="6"/>
                  </a:cxn>
                  <a:cxn ang="0">
                    <a:pos x="7" y="3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</a:cxnLst>
                <a:rect l="0" t="0" r="r" b="b"/>
                <a:pathLst>
                  <a:path w="7" h="6">
                    <a:moveTo>
                      <a:pt x="1" y="0"/>
                    </a:moveTo>
                    <a:cubicBezTo>
                      <a:pt x="1" y="0"/>
                      <a:pt x="1" y="1"/>
                      <a:pt x="0" y="1"/>
                    </a:cubicBezTo>
                    <a:cubicBezTo>
                      <a:pt x="0" y="2"/>
                      <a:pt x="0" y="2"/>
                      <a:pt x="0" y="3"/>
                    </a:cubicBezTo>
                    <a:cubicBezTo>
                      <a:pt x="0" y="4"/>
                      <a:pt x="1" y="5"/>
                      <a:pt x="3" y="5"/>
                    </a:cubicBezTo>
                    <a:cubicBezTo>
                      <a:pt x="3" y="6"/>
                      <a:pt x="4" y="6"/>
                      <a:pt x="4" y="6"/>
                    </a:cubicBezTo>
                    <a:cubicBezTo>
                      <a:pt x="5" y="6"/>
                      <a:pt x="7" y="3"/>
                      <a:pt x="7" y="3"/>
                    </a:cubicBezTo>
                    <a:cubicBezTo>
                      <a:pt x="7" y="1"/>
                      <a:pt x="3" y="0"/>
                      <a:pt x="1" y="0"/>
                    </a:cubicBez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47" name="Freeform 235"/>
              <p:cNvSpPr>
                <a:spLocks/>
              </p:cNvSpPr>
              <p:nvPr>
                <p:custDataLst>
                  <p:tags r:id="rId218"/>
                </p:custDataLst>
              </p:nvPr>
            </p:nvSpPr>
            <p:spPr bwMode="auto">
              <a:xfrm>
                <a:off x="6119825" y="1931121"/>
                <a:ext cx="35495" cy="43563"/>
              </a:xfrm>
              <a:custGeom>
                <a:avLst/>
                <a:gdLst/>
                <a:ahLst/>
                <a:cxnLst>
                  <a:cxn ang="0">
                    <a:pos x="4" y="3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0" y="1"/>
                  </a:cxn>
                  <a:cxn ang="0">
                    <a:pos x="3" y="5"/>
                  </a:cxn>
                  <a:cxn ang="0">
                    <a:pos x="4" y="4"/>
                  </a:cxn>
                  <a:cxn ang="0">
                    <a:pos x="4" y="3"/>
                  </a:cxn>
                  <a:cxn ang="0">
                    <a:pos x="4" y="3"/>
                  </a:cxn>
                  <a:cxn ang="0">
                    <a:pos x="4" y="3"/>
                  </a:cxn>
                </a:cxnLst>
                <a:rect l="0" t="0" r="r" b="b"/>
                <a:pathLst>
                  <a:path w="4" h="5">
                    <a:moveTo>
                      <a:pt x="4" y="3"/>
                    </a:moveTo>
                    <a:cubicBezTo>
                      <a:pt x="3" y="3"/>
                      <a:pt x="4" y="2"/>
                      <a:pt x="4" y="2"/>
                    </a:cubicBezTo>
                    <a:cubicBezTo>
                      <a:pt x="3" y="1"/>
                      <a:pt x="2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0" y="2"/>
                      <a:pt x="3" y="5"/>
                      <a:pt x="3" y="5"/>
                    </a:cubicBezTo>
                    <a:cubicBezTo>
                      <a:pt x="4" y="5"/>
                      <a:pt x="4" y="5"/>
                      <a:pt x="4" y="4"/>
                    </a:cubicBezTo>
                    <a:cubicBezTo>
                      <a:pt x="4" y="4"/>
                      <a:pt x="4" y="3"/>
                      <a:pt x="4" y="3"/>
                    </a:cubicBezTo>
                    <a:lnTo>
                      <a:pt x="4" y="3"/>
                    </a:lnTo>
                    <a:lnTo>
                      <a:pt x="4" y="3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48" name="Freeform 240"/>
              <p:cNvSpPr>
                <a:spLocks/>
              </p:cNvSpPr>
              <p:nvPr>
                <p:custDataLst>
                  <p:tags r:id="rId219"/>
                </p:custDataLst>
              </p:nvPr>
            </p:nvSpPr>
            <p:spPr bwMode="auto">
              <a:xfrm>
                <a:off x="6410240" y="5054700"/>
                <a:ext cx="240399" cy="187157"/>
              </a:xfrm>
              <a:custGeom>
                <a:avLst/>
                <a:gdLst/>
                <a:ahLst/>
                <a:cxnLst>
                  <a:cxn ang="0">
                    <a:pos x="24" y="7"/>
                  </a:cxn>
                  <a:cxn ang="0">
                    <a:pos x="25" y="4"/>
                  </a:cxn>
                  <a:cxn ang="0">
                    <a:pos x="19" y="0"/>
                  </a:cxn>
                  <a:cxn ang="0">
                    <a:pos x="15" y="4"/>
                  </a:cxn>
                  <a:cxn ang="0">
                    <a:pos x="10" y="8"/>
                  </a:cxn>
                  <a:cxn ang="0">
                    <a:pos x="10" y="9"/>
                  </a:cxn>
                  <a:cxn ang="0">
                    <a:pos x="7" y="12"/>
                  </a:cxn>
                  <a:cxn ang="0">
                    <a:pos x="5" y="14"/>
                  </a:cxn>
                  <a:cxn ang="0">
                    <a:pos x="3" y="12"/>
                  </a:cxn>
                  <a:cxn ang="0">
                    <a:pos x="0" y="16"/>
                  </a:cxn>
                  <a:cxn ang="0">
                    <a:pos x="0" y="17"/>
                  </a:cxn>
                  <a:cxn ang="0">
                    <a:pos x="2" y="18"/>
                  </a:cxn>
                  <a:cxn ang="0">
                    <a:pos x="5" y="20"/>
                  </a:cxn>
                  <a:cxn ang="0">
                    <a:pos x="7" y="19"/>
                  </a:cxn>
                  <a:cxn ang="0">
                    <a:pos x="15" y="17"/>
                  </a:cxn>
                  <a:cxn ang="0">
                    <a:pos x="19" y="15"/>
                  </a:cxn>
                  <a:cxn ang="0">
                    <a:pos x="25" y="13"/>
                  </a:cxn>
                  <a:cxn ang="0">
                    <a:pos x="27" y="10"/>
                  </a:cxn>
                  <a:cxn ang="0">
                    <a:pos x="23" y="8"/>
                  </a:cxn>
                  <a:cxn ang="0">
                    <a:pos x="24" y="7"/>
                  </a:cxn>
                </a:cxnLst>
                <a:rect l="0" t="0" r="r" b="b"/>
                <a:pathLst>
                  <a:path w="27" h="20">
                    <a:moveTo>
                      <a:pt x="24" y="7"/>
                    </a:moveTo>
                    <a:cubicBezTo>
                      <a:pt x="25" y="7"/>
                      <a:pt x="25" y="5"/>
                      <a:pt x="25" y="4"/>
                    </a:cubicBezTo>
                    <a:cubicBezTo>
                      <a:pt x="25" y="2"/>
                      <a:pt x="20" y="0"/>
                      <a:pt x="19" y="0"/>
                    </a:cubicBezTo>
                    <a:cubicBezTo>
                      <a:pt x="16" y="0"/>
                      <a:pt x="15" y="3"/>
                      <a:pt x="15" y="4"/>
                    </a:cubicBezTo>
                    <a:cubicBezTo>
                      <a:pt x="14" y="7"/>
                      <a:pt x="10" y="5"/>
                      <a:pt x="10" y="8"/>
                    </a:cubicBezTo>
                    <a:cubicBezTo>
                      <a:pt x="10" y="8"/>
                      <a:pt x="10" y="9"/>
                      <a:pt x="10" y="9"/>
                    </a:cubicBezTo>
                    <a:cubicBezTo>
                      <a:pt x="10" y="11"/>
                      <a:pt x="8" y="11"/>
                      <a:pt x="7" y="12"/>
                    </a:cubicBezTo>
                    <a:cubicBezTo>
                      <a:pt x="7" y="13"/>
                      <a:pt x="6" y="14"/>
                      <a:pt x="5" y="14"/>
                    </a:cubicBezTo>
                    <a:cubicBezTo>
                      <a:pt x="4" y="14"/>
                      <a:pt x="4" y="12"/>
                      <a:pt x="3" y="12"/>
                    </a:cubicBezTo>
                    <a:cubicBezTo>
                      <a:pt x="2" y="12"/>
                      <a:pt x="0" y="14"/>
                      <a:pt x="0" y="16"/>
                    </a:cubicBezTo>
                    <a:cubicBezTo>
                      <a:pt x="0" y="16"/>
                      <a:pt x="0" y="17"/>
                      <a:pt x="0" y="17"/>
                    </a:cubicBezTo>
                    <a:cubicBezTo>
                      <a:pt x="1" y="17"/>
                      <a:pt x="1" y="18"/>
                      <a:pt x="2" y="18"/>
                    </a:cubicBezTo>
                    <a:cubicBezTo>
                      <a:pt x="4" y="18"/>
                      <a:pt x="3" y="20"/>
                      <a:pt x="5" y="20"/>
                    </a:cubicBezTo>
                    <a:cubicBezTo>
                      <a:pt x="6" y="20"/>
                      <a:pt x="7" y="20"/>
                      <a:pt x="7" y="19"/>
                    </a:cubicBezTo>
                    <a:cubicBezTo>
                      <a:pt x="9" y="18"/>
                      <a:pt x="12" y="18"/>
                      <a:pt x="15" y="17"/>
                    </a:cubicBezTo>
                    <a:cubicBezTo>
                      <a:pt x="15" y="17"/>
                      <a:pt x="18" y="15"/>
                      <a:pt x="19" y="15"/>
                    </a:cubicBezTo>
                    <a:cubicBezTo>
                      <a:pt x="21" y="13"/>
                      <a:pt x="22" y="14"/>
                      <a:pt x="25" y="13"/>
                    </a:cubicBezTo>
                    <a:cubicBezTo>
                      <a:pt x="26" y="12"/>
                      <a:pt x="27" y="12"/>
                      <a:pt x="27" y="10"/>
                    </a:cubicBezTo>
                    <a:cubicBezTo>
                      <a:pt x="27" y="8"/>
                      <a:pt x="23" y="9"/>
                      <a:pt x="23" y="8"/>
                    </a:cubicBezTo>
                    <a:cubicBezTo>
                      <a:pt x="23" y="7"/>
                      <a:pt x="24" y="7"/>
                      <a:pt x="24" y="7"/>
                    </a:cubicBez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49" name="Freeform 242"/>
              <p:cNvSpPr>
                <a:spLocks/>
              </p:cNvSpPr>
              <p:nvPr>
                <p:custDataLst>
                  <p:tags r:id="rId220"/>
                </p:custDataLst>
              </p:nvPr>
            </p:nvSpPr>
            <p:spPr bwMode="auto">
              <a:xfrm>
                <a:off x="3425415" y="4193135"/>
                <a:ext cx="534041" cy="243627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3" y="11"/>
                  </a:cxn>
                  <a:cxn ang="0">
                    <a:pos x="8" y="8"/>
                  </a:cxn>
                  <a:cxn ang="0">
                    <a:pos x="18" y="7"/>
                  </a:cxn>
                  <a:cxn ang="0">
                    <a:pos x="20" y="4"/>
                  </a:cxn>
                  <a:cxn ang="0">
                    <a:pos x="24" y="3"/>
                  </a:cxn>
                  <a:cxn ang="0">
                    <a:pos x="27" y="0"/>
                  </a:cxn>
                  <a:cxn ang="0">
                    <a:pos x="33" y="4"/>
                  </a:cxn>
                  <a:cxn ang="0">
                    <a:pos x="39" y="5"/>
                  </a:cxn>
                  <a:cxn ang="0">
                    <a:pos x="44" y="15"/>
                  </a:cxn>
                  <a:cxn ang="0">
                    <a:pos x="47" y="20"/>
                  </a:cxn>
                  <a:cxn ang="0">
                    <a:pos x="60" y="26"/>
                  </a:cxn>
                </a:cxnLst>
                <a:rect l="0" t="0" r="r" b="b"/>
                <a:pathLst>
                  <a:path w="60" h="26">
                    <a:moveTo>
                      <a:pt x="0" y="10"/>
                    </a:moveTo>
                    <a:cubicBezTo>
                      <a:pt x="1" y="10"/>
                      <a:pt x="2" y="11"/>
                      <a:pt x="3" y="11"/>
                    </a:cubicBezTo>
                    <a:cubicBezTo>
                      <a:pt x="6" y="11"/>
                      <a:pt x="6" y="9"/>
                      <a:pt x="8" y="8"/>
                    </a:cubicBezTo>
                    <a:cubicBezTo>
                      <a:pt x="11" y="6"/>
                      <a:pt x="16" y="8"/>
                      <a:pt x="18" y="7"/>
                    </a:cubicBezTo>
                    <a:cubicBezTo>
                      <a:pt x="19" y="6"/>
                      <a:pt x="19" y="4"/>
                      <a:pt x="20" y="4"/>
                    </a:cubicBezTo>
                    <a:cubicBezTo>
                      <a:pt x="22" y="3"/>
                      <a:pt x="23" y="4"/>
                      <a:pt x="24" y="3"/>
                    </a:cubicBezTo>
                    <a:cubicBezTo>
                      <a:pt x="25" y="2"/>
                      <a:pt x="25" y="0"/>
                      <a:pt x="27" y="0"/>
                    </a:cubicBezTo>
                    <a:cubicBezTo>
                      <a:pt x="28" y="0"/>
                      <a:pt x="32" y="3"/>
                      <a:pt x="33" y="4"/>
                    </a:cubicBezTo>
                    <a:cubicBezTo>
                      <a:pt x="35" y="5"/>
                      <a:pt x="37" y="4"/>
                      <a:pt x="39" y="5"/>
                    </a:cubicBezTo>
                    <a:cubicBezTo>
                      <a:pt x="42" y="8"/>
                      <a:pt x="43" y="10"/>
                      <a:pt x="44" y="15"/>
                    </a:cubicBezTo>
                    <a:cubicBezTo>
                      <a:pt x="44" y="15"/>
                      <a:pt x="47" y="20"/>
                      <a:pt x="47" y="20"/>
                    </a:cubicBezTo>
                    <a:cubicBezTo>
                      <a:pt x="49" y="23"/>
                      <a:pt x="57" y="25"/>
                      <a:pt x="60" y="26"/>
                    </a:cubicBez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50" name="Freeform 243"/>
              <p:cNvSpPr>
                <a:spLocks/>
              </p:cNvSpPr>
              <p:nvPr>
                <p:custDataLst>
                  <p:tags r:id="rId221"/>
                </p:custDataLst>
              </p:nvPr>
            </p:nvSpPr>
            <p:spPr bwMode="auto">
              <a:xfrm>
                <a:off x="7531566" y="1987591"/>
                <a:ext cx="280735" cy="101645"/>
              </a:xfrm>
              <a:custGeom>
                <a:avLst/>
                <a:gdLst/>
                <a:ahLst/>
                <a:cxnLst>
                  <a:cxn ang="0">
                    <a:pos x="32" y="0"/>
                  </a:cxn>
                  <a:cxn ang="0">
                    <a:pos x="31" y="3"/>
                  </a:cxn>
                  <a:cxn ang="0">
                    <a:pos x="23" y="6"/>
                  </a:cxn>
                  <a:cxn ang="0">
                    <a:pos x="19" y="9"/>
                  </a:cxn>
                  <a:cxn ang="0">
                    <a:pos x="15" y="9"/>
                  </a:cxn>
                  <a:cxn ang="0">
                    <a:pos x="9" y="11"/>
                  </a:cxn>
                  <a:cxn ang="0">
                    <a:pos x="3" y="8"/>
                  </a:cxn>
                  <a:cxn ang="0">
                    <a:pos x="0" y="9"/>
                  </a:cxn>
                </a:cxnLst>
                <a:rect l="0" t="0" r="r" b="b"/>
                <a:pathLst>
                  <a:path w="32" h="11">
                    <a:moveTo>
                      <a:pt x="32" y="0"/>
                    </a:moveTo>
                    <a:cubicBezTo>
                      <a:pt x="32" y="1"/>
                      <a:pt x="32" y="2"/>
                      <a:pt x="31" y="3"/>
                    </a:cubicBezTo>
                    <a:cubicBezTo>
                      <a:pt x="28" y="5"/>
                      <a:pt x="26" y="3"/>
                      <a:pt x="23" y="6"/>
                    </a:cubicBezTo>
                    <a:cubicBezTo>
                      <a:pt x="22" y="6"/>
                      <a:pt x="20" y="9"/>
                      <a:pt x="19" y="9"/>
                    </a:cubicBezTo>
                    <a:cubicBezTo>
                      <a:pt x="17" y="9"/>
                      <a:pt x="16" y="8"/>
                      <a:pt x="15" y="9"/>
                    </a:cubicBezTo>
                    <a:cubicBezTo>
                      <a:pt x="13" y="9"/>
                      <a:pt x="12" y="11"/>
                      <a:pt x="9" y="11"/>
                    </a:cubicBezTo>
                    <a:cubicBezTo>
                      <a:pt x="6" y="11"/>
                      <a:pt x="5" y="9"/>
                      <a:pt x="3" y="8"/>
                    </a:cubicBezTo>
                    <a:cubicBezTo>
                      <a:pt x="2" y="8"/>
                      <a:pt x="2" y="9"/>
                      <a:pt x="0" y="9"/>
                    </a:cubicBez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51" name="Freeform 246"/>
              <p:cNvSpPr>
                <a:spLocks/>
              </p:cNvSpPr>
              <p:nvPr>
                <p:custDataLst>
                  <p:tags r:id="rId222"/>
                </p:custDataLst>
              </p:nvPr>
            </p:nvSpPr>
            <p:spPr bwMode="auto">
              <a:xfrm>
                <a:off x="5661614" y="5009525"/>
                <a:ext cx="245240" cy="167796"/>
              </a:xfrm>
              <a:custGeom>
                <a:avLst/>
                <a:gdLst/>
                <a:ahLst/>
                <a:cxnLst>
                  <a:cxn ang="0">
                    <a:pos x="19" y="6"/>
                  </a:cxn>
                  <a:cxn ang="0">
                    <a:pos x="13" y="0"/>
                  </a:cxn>
                  <a:cxn ang="0">
                    <a:pos x="8" y="5"/>
                  </a:cxn>
                  <a:cxn ang="0">
                    <a:pos x="6" y="4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2" y="8"/>
                  </a:cxn>
                  <a:cxn ang="0">
                    <a:pos x="0" y="12"/>
                  </a:cxn>
                  <a:cxn ang="0">
                    <a:pos x="3" y="14"/>
                  </a:cxn>
                  <a:cxn ang="0">
                    <a:pos x="7" y="10"/>
                  </a:cxn>
                  <a:cxn ang="0">
                    <a:pos x="8" y="10"/>
                  </a:cxn>
                  <a:cxn ang="0">
                    <a:pos x="12" y="14"/>
                  </a:cxn>
                  <a:cxn ang="0">
                    <a:pos x="13" y="16"/>
                  </a:cxn>
                  <a:cxn ang="0">
                    <a:pos x="15" y="13"/>
                  </a:cxn>
                  <a:cxn ang="0">
                    <a:pos x="22" y="18"/>
                  </a:cxn>
                  <a:cxn ang="0">
                    <a:pos x="25" y="14"/>
                  </a:cxn>
                  <a:cxn ang="0">
                    <a:pos x="28" y="6"/>
                  </a:cxn>
                  <a:cxn ang="0">
                    <a:pos x="26" y="3"/>
                  </a:cxn>
                  <a:cxn ang="0">
                    <a:pos x="24" y="3"/>
                  </a:cxn>
                  <a:cxn ang="0">
                    <a:pos x="19" y="6"/>
                  </a:cxn>
                </a:cxnLst>
                <a:rect l="0" t="0" r="r" b="b"/>
                <a:pathLst>
                  <a:path w="28" h="18">
                    <a:moveTo>
                      <a:pt x="19" y="6"/>
                    </a:moveTo>
                    <a:cubicBezTo>
                      <a:pt x="16" y="6"/>
                      <a:pt x="16" y="0"/>
                      <a:pt x="13" y="0"/>
                    </a:cubicBezTo>
                    <a:cubicBezTo>
                      <a:pt x="9" y="0"/>
                      <a:pt x="11" y="5"/>
                      <a:pt x="8" y="5"/>
                    </a:cubicBezTo>
                    <a:cubicBezTo>
                      <a:pt x="6" y="5"/>
                      <a:pt x="6" y="4"/>
                      <a:pt x="6" y="4"/>
                    </a:cubicBezTo>
                    <a:cubicBezTo>
                      <a:pt x="4" y="3"/>
                      <a:pt x="4" y="2"/>
                      <a:pt x="2" y="2"/>
                    </a:cubicBezTo>
                    <a:cubicBezTo>
                      <a:pt x="1" y="2"/>
                      <a:pt x="0" y="3"/>
                      <a:pt x="0" y="4"/>
                    </a:cubicBezTo>
                    <a:cubicBezTo>
                      <a:pt x="0" y="6"/>
                      <a:pt x="2" y="6"/>
                      <a:pt x="2" y="8"/>
                    </a:cubicBezTo>
                    <a:cubicBezTo>
                      <a:pt x="2" y="10"/>
                      <a:pt x="0" y="10"/>
                      <a:pt x="0" y="12"/>
                    </a:cubicBezTo>
                    <a:cubicBezTo>
                      <a:pt x="0" y="14"/>
                      <a:pt x="2" y="14"/>
                      <a:pt x="3" y="14"/>
                    </a:cubicBezTo>
                    <a:cubicBezTo>
                      <a:pt x="6" y="14"/>
                      <a:pt x="5" y="10"/>
                      <a:pt x="7" y="10"/>
                    </a:cubicBezTo>
                    <a:cubicBezTo>
                      <a:pt x="7" y="10"/>
                      <a:pt x="7" y="10"/>
                      <a:pt x="8" y="10"/>
                    </a:cubicBezTo>
                    <a:cubicBezTo>
                      <a:pt x="8" y="12"/>
                      <a:pt x="10" y="14"/>
                      <a:pt x="12" y="14"/>
                    </a:cubicBezTo>
                    <a:cubicBezTo>
                      <a:pt x="12" y="15"/>
                      <a:pt x="12" y="16"/>
                      <a:pt x="13" y="16"/>
                    </a:cubicBezTo>
                    <a:cubicBezTo>
                      <a:pt x="14" y="16"/>
                      <a:pt x="14" y="13"/>
                      <a:pt x="15" y="13"/>
                    </a:cubicBezTo>
                    <a:cubicBezTo>
                      <a:pt x="19" y="13"/>
                      <a:pt x="19" y="18"/>
                      <a:pt x="22" y="18"/>
                    </a:cubicBezTo>
                    <a:cubicBezTo>
                      <a:pt x="24" y="18"/>
                      <a:pt x="25" y="15"/>
                      <a:pt x="25" y="14"/>
                    </a:cubicBezTo>
                    <a:cubicBezTo>
                      <a:pt x="27" y="12"/>
                      <a:pt x="28" y="10"/>
                      <a:pt x="28" y="6"/>
                    </a:cubicBezTo>
                    <a:cubicBezTo>
                      <a:pt x="28" y="5"/>
                      <a:pt x="26" y="5"/>
                      <a:pt x="26" y="3"/>
                    </a:cubicBezTo>
                    <a:cubicBezTo>
                      <a:pt x="25" y="3"/>
                      <a:pt x="25" y="3"/>
                      <a:pt x="24" y="3"/>
                    </a:cubicBezTo>
                    <a:cubicBezTo>
                      <a:pt x="22" y="4"/>
                      <a:pt x="21" y="6"/>
                      <a:pt x="19" y="6"/>
                    </a:cubicBez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52" name="Freeform 248"/>
              <p:cNvSpPr>
                <a:spLocks/>
              </p:cNvSpPr>
              <p:nvPr>
                <p:custDataLst>
                  <p:tags r:id="rId223"/>
                </p:custDataLst>
              </p:nvPr>
            </p:nvSpPr>
            <p:spPr bwMode="auto">
              <a:xfrm>
                <a:off x="1892667" y="2802367"/>
                <a:ext cx="72603" cy="175863"/>
              </a:xfrm>
              <a:custGeom>
                <a:avLst/>
                <a:gdLst/>
                <a:ahLst/>
                <a:cxnLst>
                  <a:cxn ang="0">
                    <a:pos x="8" y="19"/>
                  </a:cxn>
                  <a:cxn ang="0">
                    <a:pos x="6" y="17"/>
                  </a:cxn>
                  <a:cxn ang="0">
                    <a:pos x="4" y="9"/>
                  </a:cxn>
                  <a:cxn ang="0">
                    <a:pos x="0" y="0"/>
                  </a:cxn>
                </a:cxnLst>
                <a:rect l="0" t="0" r="r" b="b"/>
                <a:pathLst>
                  <a:path w="8" h="19">
                    <a:moveTo>
                      <a:pt x="8" y="19"/>
                    </a:moveTo>
                    <a:cubicBezTo>
                      <a:pt x="7" y="18"/>
                      <a:pt x="6" y="18"/>
                      <a:pt x="6" y="17"/>
                    </a:cubicBezTo>
                    <a:cubicBezTo>
                      <a:pt x="4" y="14"/>
                      <a:pt x="5" y="12"/>
                      <a:pt x="4" y="9"/>
                    </a:cubicBezTo>
                    <a:cubicBezTo>
                      <a:pt x="3" y="7"/>
                      <a:pt x="1" y="3"/>
                      <a:pt x="0" y="0"/>
                    </a:cubicBez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53" name="Freeform 249"/>
              <p:cNvSpPr>
                <a:spLocks/>
              </p:cNvSpPr>
              <p:nvPr>
                <p:custDataLst>
                  <p:tags r:id="rId224"/>
                </p:custDataLst>
              </p:nvPr>
            </p:nvSpPr>
            <p:spPr bwMode="auto">
              <a:xfrm>
                <a:off x="969675" y="2835659"/>
                <a:ext cx="151894" cy="133482"/>
              </a:xfrm>
              <a:custGeom>
                <a:avLst/>
                <a:gdLst/>
                <a:ahLst/>
                <a:cxnLst>
                  <a:cxn ang="0">
                    <a:pos x="19" y="48"/>
                  </a:cxn>
                  <a:cxn ang="0">
                    <a:pos x="10" y="28"/>
                  </a:cxn>
                  <a:cxn ang="0">
                    <a:pos x="0" y="9"/>
                  </a:cxn>
                  <a:cxn ang="0">
                    <a:pos x="4" y="3"/>
                  </a:cxn>
                  <a:cxn ang="0">
                    <a:pos x="10" y="0"/>
                  </a:cxn>
                  <a:cxn ang="0">
                    <a:pos x="14" y="0"/>
                  </a:cxn>
                  <a:cxn ang="0">
                    <a:pos x="19" y="0"/>
                  </a:cxn>
                  <a:cxn ang="0">
                    <a:pos x="29" y="0"/>
                  </a:cxn>
                  <a:cxn ang="0">
                    <a:pos x="39" y="0"/>
                  </a:cxn>
                  <a:cxn ang="0">
                    <a:pos x="39" y="11"/>
                  </a:cxn>
                  <a:cxn ang="0">
                    <a:pos x="41" y="17"/>
                  </a:cxn>
                  <a:cxn ang="0">
                    <a:pos x="43" y="19"/>
                  </a:cxn>
                  <a:cxn ang="0">
                    <a:pos x="48" y="19"/>
                  </a:cxn>
                  <a:cxn ang="0">
                    <a:pos x="62" y="28"/>
                  </a:cxn>
                  <a:cxn ang="0">
                    <a:pos x="77" y="38"/>
                  </a:cxn>
                  <a:cxn ang="0">
                    <a:pos x="77" y="42"/>
                  </a:cxn>
                  <a:cxn ang="0">
                    <a:pos x="77" y="48"/>
                  </a:cxn>
                  <a:cxn ang="0">
                    <a:pos x="66" y="55"/>
                  </a:cxn>
                  <a:cxn ang="0">
                    <a:pos x="52" y="63"/>
                  </a:cxn>
                  <a:cxn ang="0">
                    <a:pos x="37" y="55"/>
                  </a:cxn>
                  <a:cxn ang="0">
                    <a:pos x="19" y="48"/>
                  </a:cxn>
                </a:cxnLst>
                <a:rect l="0" t="0" r="r" b="b"/>
                <a:pathLst>
                  <a:path w="77" h="63">
                    <a:moveTo>
                      <a:pt x="19" y="48"/>
                    </a:moveTo>
                    <a:lnTo>
                      <a:pt x="10" y="28"/>
                    </a:lnTo>
                    <a:lnTo>
                      <a:pt x="0" y="9"/>
                    </a:lnTo>
                    <a:lnTo>
                      <a:pt x="4" y="3"/>
                    </a:lnTo>
                    <a:lnTo>
                      <a:pt x="10" y="0"/>
                    </a:lnTo>
                    <a:lnTo>
                      <a:pt x="14" y="0"/>
                    </a:lnTo>
                    <a:lnTo>
                      <a:pt x="19" y="0"/>
                    </a:lnTo>
                    <a:lnTo>
                      <a:pt x="29" y="0"/>
                    </a:lnTo>
                    <a:lnTo>
                      <a:pt x="39" y="0"/>
                    </a:lnTo>
                    <a:lnTo>
                      <a:pt x="39" y="11"/>
                    </a:lnTo>
                    <a:lnTo>
                      <a:pt x="41" y="17"/>
                    </a:lnTo>
                    <a:lnTo>
                      <a:pt x="43" y="19"/>
                    </a:lnTo>
                    <a:lnTo>
                      <a:pt x="48" y="19"/>
                    </a:lnTo>
                    <a:lnTo>
                      <a:pt x="62" y="28"/>
                    </a:lnTo>
                    <a:lnTo>
                      <a:pt x="77" y="38"/>
                    </a:lnTo>
                    <a:lnTo>
                      <a:pt x="77" y="42"/>
                    </a:lnTo>
                    <a:lnTo>
                      <a:pt x="77" y="48"/>
                    </a:lnTo>
                    <a:lnTo>
                      <a:pt x="66" y="55"/>
                    </a:lnTo>
                    <a:lnTo>
                      <a:pt x="52" y="63"/>
                    </a:lnTo>
                    <a:lnTo>
                      <a:pt x="37" y="55"/>
                    </a:lnTo>
                    <a:lnTo>
                      <a:pt x="19" y="48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54" name="Freeform 250"/>
              <p:cNvSpPr>
                <a:spLocks/>
              </p:cNvSpPr>
              <p:nvPr>
                <p:custDataLst>
                  <p:tags r:id="rId225"/>
                </p:custDataLst>
              </p:nvPr>
            </p:nvSpPr>
            <p:spPr bwMode="auto">
              <a:xfrm>
                <a:off x="7704202" y="4659413"/>
                <a:ext cx="283962" cy="266214"/>
              </a:xfrm>
              <a:custGeom>
                <a:avLst/>
                <a:gdLst/>
                <a:ahLst/>
                <a:cxnLst>
                  <a:cxn ang="0">
                    <a:pos x="0" y="104"/>
                  </a:cxn>
                  <a:cxn ang="0">
                    <a:pos x="46" y="155"/>
                  </a:cxn>
                  <a:cxn ang="0">
                    <a:pos x="88" y="164"/>
                  </a:cxn>
                  <a:cxn ang="0">
                    <a:pos x="150" y="98"/>
                  </a:cxn>
                  <a:cxn ang="0">
                    <a:pos x="198" y="14"/>
                  </a:cxn>
                  <a:cxn ang="0">
                    <a:pos x="177" y="0"/>
                  </a:cxn>
                  <a:cxn ang="0">
                    <a:pos x="166" y="18"/>
                  </a:cxn>
                  <a:cxn ang="0">
                    <a:pos x="144" y="20"/>
                  </a:cxn>
                  <a:cxn ang="0">
                    <a:pos x="112" y="15"/>
                  </a:cxn>
                  <a:cxn ang="0">
                    <a:pos x="90" y="15"/>
                  </a:cxn>
                  <a:cxn ang="0">
                    <a:pos x="79" y="18"/>
                  </a:cxn>
                  <a:cxn ang="0">
                    <a:pos x="67" y="18"/>
                  </a:cxn>
                  <a:cxn ang="0">
                    <a:pos x="51" y="17"/>
                  </a:cxn>
                  <a:cxn ang="0">
                    <a:pos x="51" y="45"/>
                  </a:cxn>
                  <a:cxn ang="0">
                    <a:pos x="31" y="42"/>
                  </a:cxn>
                  <a:cxn ang="0">
                    <a:pos x="31" y="53"/>
                  </a:cxn>
                  <a:cxn ang="0">
                    <a:pos x="21" y="69"/>
                  </a:cxn>
                  <a:cxn ang="0">
                    <a:pos x="15" y="81"/>
                  </a:cxn>
                  <a:cxn ang="0">
                    <a:pos x="0" y="104"/>
                  </a:cxn>
                </a:cxnLst>
                <a:rect l="0" t="0" r="r" b="b"/>
                <a:pathLst>
                  <a:path w="198" h="173">
                    <a:moveTo>
                      <a:pt x="0" y="104"/>
                    </a:moveTo>
                    <a:cubicBezTo>
                      <a:pt x="5" y="116"/>
                      <a:pt x="31" y="145"/>
                      <a:pt x="46" y="155"/>
                    </a:cubicBezTo>
                    <a:cubicBezTo>
                      <a:pt x="57" y="162"/>
                      <a:pt x="71" y="173"/>
                      <a:pt x="88" y="164"/>
                    </a:cubicBezTo>
                    <a:cubicBezTo>
                      <a:pt x="105" y="155"/>
                      <a:pt x="132" y="123"/>
                      <a:pt x="150" y="98"/>
                    </a:cubicBezTo>
                    <a:cubicBezTo>
                      <a:pt x="175" y="74"/>
                      <a:pt x="194" y="30"/>
                      <a:pt x="198" y="14"/>
                    </a:cubicBezTo>
                    <a:lnTo>
                      <a:pt x="177" y="0"/>
                    </a:lnTo>
                    <a:lnTo>
                      <a:pt x="166" y="18"/>
                    </a:lnTo>
                    <a:lnTo>
                      <a:pt x="144" y="20"/>
                    </a:lnTo>
                    <a:lnTo>
                      <a:pt x="112" y="15"/>
                    </a:lnTo>
                    <a:lnTo>
                      <a:pt x="90" y="15"/>
                    </a:lnTo>
                    <a:lnTo>
                      <a:pt x="79" y="18"/>
                    </a:lnTo>
                    <a:lnTo>
                      <a:pt x="67" y="18"/>
                    </a:lnTo>
                    <a:lnTo>
                      <a:pt x="51" y="17"/>
                    </a:lnTo>
                    <a:lnTo>
                      <a:pt x="51" y="45"/>
                    </a:lnTo>
                    <a:lnTo>
                      <a:pt x="31" y="42"/>
                    </a:lnTo>
                    <a:lnTo>
                      <a:pt x="31" y="53"/>
                    </a:lnTo>
                    <a:lnTo>
                      <a:pt x="21" y="69"/>
                    </a:lnTo>
                    <a:lnTo>
                      <a:pt x="15" y="81"/>
                    </a:lnTo>
                    <a:lnTo>
                      <a:pt x="0" y="104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  <p:txBody>
              <a:bodyPr wrap="none" anchor="ctr"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55" name="Freeform 252"/>
              <p:cNvSpPr>
                <a:spLocks/>
              </p:cNvSpPr>
              <p:nvPr>
                <p:custDataLst>
                  <p:tags r:id="rId226"/>
                </p:custDataLst>
              </p:nvPr>
            </p:nvSpPr>
            <p:spPr bwMode="auto">
              <a:xfrm>
                <a:off x="3861038" y="4614237"/>
                <a:ext cx="645368" cy="514680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14" y="3"/>
                  </a:cxn>
                  <a:cxn ang="0">
                    <a:pos x="11" y="10"/>
                  </a:cxn>
                  <a:cxn ang="0">
                    <a:pos x="12" y="12"/>
                  </a:cxn>
                  <a:cxn ang="0">
                    <a:pos x="6" y="14"/>
                  </a:cxn>
                  <a:cxn ang="0">
                    <a:pos x="4" y="20"/>
                  </a:cxn>
                  <a:cxn ang="0">
                    <a:pos x="2" y="25"/>
                  </a:cxn>
                  <a:cxn ang="0">
                    <a:pos x="5" y="33"/>
                  </a:cxn>
                  <a:cxn ang="0">
                    <a:pos x="3" y="35"/>
                  </a:cxn>
                  <a:cxn ang="0">
                    <a:pos x="0" y="40"/>
                  </a:cxn>
                  <a:cxn ang="0">
                    <a:pos x="10" y="37"/>
                  </a:cxn>
                  <a:cxn ang="0">
                    <a:pos x="12" y="37"/>
                  </a:cxn>
                  <a:cxn ang="0">
                    <a:pos x="9" y="40"/>
                  </a:cxn>
                  <a:cxn ang="0">
                    <a:pos x="9" y="40"/>
                  </a:cxn>
                  <a:cxn ang="0">
                    <a:pos x="9" y="42"/>
                  </a:cxn>
                  <a:cxn ang="0">
                    <a:pos x="9" y="42"/>
                  </a:cxn>
                  <a:cxn ang="0">
                    <a:pos x="17" y="52"/>
                  </a:cxn>
                  <a:cxn ang="0">
                    <a:pos x="17" y="52"/>
                  </a:cxn>
                  <a:cxn ang="0">
                    <a:pos x="17" y="52"/>
                  </a:cxn>
                  <a:cxn ang="0">
                    <a:pos x="17" y="52"/>
                  </a:cxn>
                  <a:cxn ang="0">
                    <a:pos x="19" y="50"/>
                  </a:cxn>
                  <a:cxn ang="0">
                    <a:pos x="22" y="51"/>
                  </a:cxn>
                  <a:cxn ang="0">
                    <a:pos x="31" y="50"/>
                  </a:cxn>
                  <a:cxn ang="0">
                    <a:pos x="42" y="44"/>
                  </a:cxn>
                  <a:cxn ang="0">
                    <a:pos x="48" y="49"/>
                  </a:cxn>
                  <a:cxn ang="0">
                    <a:pos x="48" y="51"/>
                  </a:cxn>
                  <a:cxn ang="0">
                    <a:pos x="53" y="55"/>
                  </a:cxn>
                  <a:cxn ang="0">
                    <a:pos x="58" y="49"/>
                  </a:cxn>
                  <a:cxn ang="0">
                    <a:pos x="61" y="49"/>
                  </a:cxn>
                  <a:cxn ang="0">
                    <a:pos x="63" y="48"/>
                  </a:cxn>
                  <a:cxn ang="0">
                    <a:pos x="69" y="48"/>
                  </a:cxn>
                  <a:cxn ang="0">
                    <a:pos x="73" y="44"/>
                  </a:cxn>
                  <a:cxn ang="0">
                    <a:pos x="72" y="41"/>
                  </a:cxn>
                  <a:cxn ang="0">
                    <a:pos x="73" y="39"/>
                  </a:cxn>
                  <a:cxn ang="0">
                    <a:pos x="72" y="32"/>
                  </a:cxn>
                  <a:cxn ang="0">
                    <a:pos x="72" y="31"/>
                  </a:cxn>
                  <a:cxn ang="0">
                    <a:pos x="70" y="27"/>
                  </a:cxn>
                  <a:cxn ang="0">
                    <a:pos x="70" y="27"/>
                  </a:cxn>
                  <a:cxn ang="0">
                    <a:pos x="70" y="23"/>
                  </a:cxn>
                  <a:cxn ang="0">
                    <a:pos x="71" y="24"/>
                  </a:cxn>
                  <a:cxn ang="0">
                    <a:pos x="71" y="24"/>
                  </a:cxn>
                  <a:cxn ang="0">
                    <a:pos x="64" y="28"/>
                  </a:cxn>
                  <a:cxn ang="0">
                    <a:pos x="64" y="28"/>
                  </a:cxn>
                  <a:cxn ang="0">
                    <a:pos x="62" y="28"/>
                  </a:cxn>
                  <a:cxn ang="0">
                    <a:pos x="62" y="28"/>
                  </a:cxn>
                  <a:cxn ang="0">
                    <a:pos x="63" y="25"/>
                  </a:cxn>
                  <a:cxn ang="0">
                    <a:pos x="61" y="22"/>
                  </a:cxn>
                  <a:cxn ang="0">
                    <a:pos x="62" y="19"/>
                  </a:cxn>
                  <a:cxn ang="0">
                    <a:pos x="60" y="17"/>
                  </a:cxn>
                  <a:cxn ang="0">
                    <a:pos x="54" y="19"/>
                  </a:cxn>
                  <a:cxn ang="0">
                    <a:pos x="46" y="15"/>
                  </a:cxn>
                  <a:cxn ang="0">
                    <a:pos x="40" y="15"/>
                  </a:cxn>
                  <a:cxn ang="0">
                    <a:pos x="37" y="8"/>
                  </a:cxn>
                  <a:cxn ang="0">
                    <a:pos x="26" y="4"/>
                  </a:cxn>
                  <a:cxn ang="0">
                    <a:pos x="17" y="1"/>
                  </a:cxn>
                  <a:cxn ang="0">
                    <a:pos x="17" y="1"/>
                  </a:cxn>
                  <a:cxn ang="0">
                    <a:pos x="14" y="0"/>
                  </a:cxn>
                  <a:cxn ang="0">
                    <a:pos x="14" y="0"/>
                  </a:cxn>
                  <a:cxn ang="0">
                    <a:pos x="14" y="0"/>
                  </a:cxn>
                </a:cxnLst>
                <a:rect l="0" t="0" r="r" b="b"/>
                <a:pathLst>
                  <a:path w="73" h="55">
                    <a:moveTo>
                      <a:pt x="14" y="0"/>
                    </a:moveTo>
                    <a:cubicBezTo>
                      <a:pt x="14" y="1"/>
                      <a:pt x="14" y="2"/>
                      <a:pt x="14" y="3"/>
                    </a:cubicBezTo>
                    <a:cubicBezTo>
                      <a:pt x="14" y="6"/>
                      <a:pt x="11" y="8"/>
                      <a:pt x="11" y="10"/>
                    </a:cubicBezTo>
                    <a:cubicBezTo>
                      <a:pt x="11" y="11"/>
                      <a:pt x="12" y="11"/>
                      <a:pt x="12" y="12"/>
                    </a:cubicBezTo>
                    <a:cubicBezTo>
                      <a:pt x="12" y="16"/>
                      <a:pt x="8" y="13"/>
                      <a:pt x="6" y="14"/>
                    </a:cubicBezTo>
                    <a:cubicBezTo>
                      <a:pt x="4" y="16"/>
                      <a:pt x="5" y="18"/>
                      <a:pt x="4" y="20"/>
                    </a:cubicBezTo>
                    <a:cubicBezTo>
                      <a:pt x="3" y="22"/>
                      <a:pt x="2" y="23"/>
                      <a:pt x="2" y="25"/>
                    </a:cubicBezTo>
                    <a:cubicBezTo>
                      <a:pt x="2" y="29"/>
                      <a:pt x="5" y="30"/>
                      <a:pt x="5" y="33"/>
                    </a:cubicBezTo>
                    <a:cubicBezTo>
                      <a:pt x="5" y="34"/>
                      <a:pt x="4" y="34"/>
                      <a:pt x="3" y="35"/>
                    </a:cubicBezTo>
                    <a:cubicBezTo>
                      <a:pt x="2" y="37"/>
                      <a:pt x="1" y="39"/>
                      <a:pt x="0" y="40"/>
                    </a:cubicBezTo>
                    <a:cubicBezTo>
                      <a:pt x="4" y="39"/>
                      <a:pt x="6" y="37"/>
                      <a:pt x="10" y="37"/>
                    </a:cubicBezTo>
                    <a:cubicBezTo>
                      <a:pt x="11" y="37"/>
                      <a:pt x="11" y="37"/>
                      <a:pt x="12" y="37"/>
                    </a:cubicBezTo>
                    <a:cubicBezTo>
                      <a:pt x="12" y="40"/>
                      <a:pt x="11" y="40"/>
                      <a:pt x="9" y="40"/>
                    </a:cubicBezTo>
                    <a:lnTo>
                      <a:pt x="9" y="40"/>
                    </a:lnTo>
                    <a:lnTo>
                      <a:pt x="9" y="42"/>
                    </a:lnTo>
                    <a:lnTo>
                      <a:pt x="9" y="42"/>
                    </a:lnTo>
                    <a:cubicBezTo>
                      <a:pt x="11" y="46"/>
                      <a:pt x="15" y="48"/>
                      <a:pt x="17" y="52"/>
                    </a:cubicBezTo>
                    <a:lnTo>
                      <a:pt x="17" y="52"/>
                    </a:lnTo>
                    <a:lnTo>
                      <a:pt x="17" y="52"/>
                    </a:lnTo>
                    <a:lnTo>
                      <a:pt x="17" y="52"/>
                    </a:lnTo>
                    <a:cubicBezTo>
                      <a:pt x="18" y="51"/>
                      <a:pt x="18" y="50"/>
                      <a:pt x="19" y="50"/>
                    </a:cubicBezTo>
                    <a:cubicBezTo>
                      <a:pt x="21" y="50"/>
                      <a:pt x="22" y="51"/>
                      <a:pt x="22" y="51"/>
                    </a:cubicBezTo>
                    <a:cubicBezTo>
                      <a:pt x="24" y="49"/>
                      <a:pt x="28" y="50"/>
                      <a:pt x="31" y="50"/>
                    </a:cubicBezTo>
                    <a:cubicBezTo>
                      <a:pt x="36" y="48"/>
                      <a:pt x="37" y="44"/>
                      <a:pt x="42" y="44"/>
                    </a:cubicBezTo>
                    <a:cubicBezTo>
                      <a:pt x="45" y="44"/>
                      <a:pt x="46" y="48"/>
                      <a:pt x="48" y="49"/>
                    </a:cubicBezTo>
                    <a:cubicBezTo>
                      <a:pt x="48" y="50"/>
                      <a:pt x="48" y="50"/>
                      <a:pt x="48" y="51"/>
                    </a:cubicBezTo>
                    <a:cubicBezTo>
                      <a:pt x="48" y="52"/>
                      <a:pt x="52" y="55"/>
                      <a:pt x="53" y="55"/>
                    </a:cubicBezTo>
                    <a:cubicBezTo>
                      <a:pt x="55" y="55"/>
                      <a:pt x="58" y="49"/>
                      <a:pt x="58" y="49"/>
                    </a:cubicBezTo>
                    <a:cubicBezTo>
                      <a:pt x="59" y="49"/>
                      <a:pt x="60" y="49"/>
                      <a:pt x="61" y="49"/>
                    </a:cubicBezTo>
                    <a:cubicBezTo>
                      <a:pt x="61" y="49"/>
                      <a:pt x="62" y="48"/>
                      <a:pt x="63" y="48"/>
                    </a:cubicBezTo>
                    <a:cubicBezTo>
                      <a:pt x="65" y="47"/>
                      <a:pt x="67" y="48"/>
                      <a:pt x="69" y="48"/>
                    </a:cubicBezTo>
                    <a:cubicBezTo>
                      <a:pt x="71" y="48"/>
                      <a:pt x="71" y="45"/>
                      <a:pt x="73" y="44"/>
                    </a:cubicBezTo>
                    <a:cubicBezTo>
                      <a:pt x="73" y="43"/>
                      <a:pt x="72" y="42"/>
                      <a:pt x="72" y="41"/>
                    </a:cubicBezTo>
                    <a:cubicBezTo>
                      <a:pt x="72" y="41"/>
                      <a:pt x="73" y="41"/>
                      <a:pt x="73" y="39"/>
                    </a:cubicBezTo>
                    <a:cubicBezTo>
                      <a:pt x="73" y="37"/>
                      <a:pt x="72" y="34"/>
                      <a:pt x="72" y="32"/>
                    </a:cubicBezTo>
                    <a:cubicBezTo>
                      <a:pt x="72" y="32"/>
                      <a:pt x="72" y="32"/>
                      <a:pt x="72" y="31"/>
                    </a:cubicBezTo>
                    <a:cubicBezTo>
                      <a:pt x="72" y="29"/>
                      <a:pt x="71" y="28"/>
                      <a:pt x="70" y="27"/>
                    </a:cubicBezTo>
                    <a:lnTo>
                      <a:pt x="70" y="27"/>
                    </a:lnTo>
                    <a:lnTo>
                      <a:pt x="70" y="23"/>
                    </a:lnTo>
                    <a:lnTo>
                      <a:pt x="71" y="24"/>
                    </a:lnTo>
                    <a:lnTo>
                      <a:pt x="71" y="24"/>
                    </a:lnTo>
                    <a:cubicBezTo>
                      <a:pt x="67" y="24"/>
                      <a:pt x="64" y="25"/>
                      <a:pt x="64" y="28"/>
                    </a:cubicBezTo>
                    <a:lnTo>
                      <a:pt x="64" y="28"/>
                    </a:lnTo>
                    <a:lnTo>
                      <a:pt x="62" y="28"/>
                    </a:lnTo>
                    <a:lnTo>
                      <a:pt x="62" y="28"/>
                    </a:lnTo>
                    <a:cubicBezTo>
                      <a:pt x="62" y="27"/>
                      <a:pt x="63" y="26"/>
                      <a:pt x="63" y="25"/>
                    </a:cubicBezTo>
                    <a:cubicBezTo>
                      <a:pt x="63" y="23"/>
                      <a:pt x="61" y="23"/>
                      <a:pt x="61" y="22"/>
                    </a:cubicBezTo>
                    <a:cubicBezTo>
                      <a:pt x="61" y="20"/>
                      <a:pt x="62" y="20"/>
                      <a:pt x="62" y="19"/>
                    </a:cubicBezTo>
                    <a:cubicBezTo>
                      <a:pt x="62" y="18"/>
                      <a:pt x="61" y="17"/>
                      <a:pt x="60" y="17"/>
                    </a:cubicBezTo>
                    <a:cubicBezTo>
                      <a:pt x="58" y="17"/>
                      <a:pt x="57" y="19"/>
                      <a:pt x="54" y="19"/>
                    </a:cubicBezTo>
                    <a:cubicBezTo>
                      <a:pt x="51" y="19"/>
                      <a:pt x="49" y="16"/>
                      <a:pt x="46" y="15"/>
                    </a:cubicBezTo>
                    <a:cubicBezTo>
                      <a:pt x="45" y="15"/>
                      <a:pt x="41" y="16"/>
                      <a:pt x="40" y="15"/>
                    </a:cubicBezTo>
                    <a:cubicBezTo>
                      <a:pt x="39" y="13"/>
                      <a:pt x="39" y="10"/>
                      <a:pt x="37" y="8"/>
                    </a:cubicBezTo>
                    <a:cubicBezTo>
                      <a:pt x="34" y="7"/>
                      <a:pt x="30" y="5"/>
                      <a:pt x="26" y="4"/>
                    </a:cubicBezTo>
                    <a:cubicBezTo>
                      <a:pt x="25" y="4"/>
                      <a:pt x="17" y="3"/>
                      <a:pt x="17" y="1"/>
                    </a:cubicBezTo>
                    <a:lnTo>
                      <a:pt x="17" y="1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4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56" name="Freeform 253"/>
              <p:cNvSpPr>
                <a:spLocks/>
              </p:cNvSpPr>
              <p:nvPr>
                <p:custDataLst>
                  <p:tags r:id="rId227"/>
                </p:custDataLst>
              </p:nvPr>
            </p:nvSpPr>
            <p:spPr bwMode="auto">
              <a:xfrm>
                <a:off x="5201789" y="3754285"/>
                <a:ext cx="1332684" cy="1589218"/>
              </a:xfrm>
              <a:custGeom>
                <a:avLst/>
                <a:gdLst/>
                <a:ahLst/>
                <a:cxnLst>
                  <a:cxn ang="0">
                    <a:pos x="64" y="2"/>
                  </a:cxn>
                  <a:cxn ang="0">
                    <a:pos x="70" y="11"/>
                  </a:cxn>
                  <a:cxn ang="0">
                    <a:pos x="77" y="22"/>
                  </a:cxn>
                  <a:cxn ang="0">
                    <a:pos x="85" y="34"/>
                  </a:cxn>
                  <a:cxn ang="0">
                    <a:pos x="84" y="56"/>
                  </a:cxn>
                  <a:cxn ang="0">
                    <a:pos x="102" y="52"/>
                  </a:cxn>
                  <a:cxn ang="0">
                    <a:pos x="113" y="44"/>
                  </a:cxn>
                  <a:cxn ang="0">
                    <a:pos x="134" y="39"/>
                  </a:cxn>
                  <a:cxn ang="0">
                    <a:pos x="137" y="36"/>
                  </a:cxn>
                  <a:cxn ang="0">
                    <a:pos x="140" y="36"/>
                  </a:cxn>
                  <a:cxn ang="0">
                    <a:pos x="150" y="48"/>
                  </a:cxn>
                  <a:cxn ang="0">
                    <a:pos x="150" y="48"/>
                  </a:cxn>
                  <a:cxn ang="0">
                    <a:pos x="151" y="49"/>
                  </a:cxn>
                  <a:cxn ang="0">
                    <a:pos x="143" y="51"/>
                  </a:cxn>
                  <a:cxn ang="0">
                    <a:pos x="140" y="61"/>
                  </a:cxn>
                  <a:cxn ang="0">
                    <a:pos x="146" y="66"/>
                  </a:cxn>
                  <a:cxn ang="0">
                    <a:pos x="140" y="74"/>
                  </a:cxn>
                  <a:cxn ang="0">
                    <a:pos x="136" y="73"/>
                  </a:cxn>
                  <a:cxn ang="0">
                    <a:pos x="137" y="69"/>
                  </a:cxn>
                  <a:cxn ang="0">
                    <a:pos x="126" y="80"/>
                  </a:cxn>
                  <a:cxn ang="0">
                    <a:pos x="121" y="82"/>
                  </a:cxn>
                  <a:cxn ang="0">
                    <a:pos x="115" y="81"/>
                  </a:cxn>
                  <a:cxn ang="0">
                    <a:pos x="107" y="81"/>
                  </a:cxn>
                  <a:cxn ang="0">
                    <a:pos x="97" y="86"/>
                  </a:cxn>
                  <a:cxn ang="0">
                    <a:pos x="90" y="95"/>
                  </a:cxn>
                  <a:cxn ang="0">
                    <a:pos x="92" y="106"/>
                  </a:cxn>
                  <a:cxn ang="0">
                    <a:pos x="98" y="119"/>
                  </a:cxn>
                  <a:cxn ang="0">
                    <a:pos x="89" y="146"/>
                  </a:cxn>
                  <a:cxn ang="0">
                    <a:pos x="74" y="164"/>
                  </a:cxn>
                  <a:cxn ang="0">
                    <a:pos x="71" y="170"/>
                  </a:cxn>
                  <a:cxn ang="0">
                    <a:pos x="65" y="166"/>
                  </a:cxn>
                  <a:cxn ang="0">
                    <a:pos x="56" y="158"/>
                  </a:cxn>
                  <a:cxn ang="0">
                    <a:pos x="46" y="154"/>
                  </a:cxn>
                  <a:cxn ang="0">
                    <a:pos x="36" y="147"/>
                  </a:cxn>
                  <a:cxn ang="0">
                    <a:pos x="27" y="151"/>
                  </a:cxn>
                  <a:cxn ang="0">
                    <a:pos x="15" y="148"/>
                  </a:cxn>
                  <a:cxn ang="0">
                    <a:pos x="9" y="146"/>
                  </a:cxn>
                  <a:cxn ang="0">
                    <a:pos x="0" y="139"/>
                  </a:cxn>
                  <a:cxn ang="0">
                    <a:pos x="8" y="132"/>
                  </a:cxn>
                  <a:cxn ang="0">
                    <a:pos x="9" y="124"/>
                  </a:cxn>
                  <a:cxn ang="0">
                    <a:pos x="9" y="115"/>
                  </a:cxn>
                  <a:cxn ang="0">
                    <a:pos x="10" y="101"/>
                  </a:cxn>
                  <a:cxn ang="0">
                    <a:pos x="18" y="92"/>
                  </a:cxn>
                  <a:cxn ang="0">
                    <a:pos x="33" y="94"/>
                  </a:cxn>
                  <a:cxn ang="0">
                    <a:pos x="34" y="84"/>
                  </a:cxn>
                  <a:cxn ang="0">
                    <a:pos x="37" y="80"/>
                  </a:cxn>
                  <a:cxn ang="0">
                    <a:pos x="40" y="73"/>
                  </a:cxn>
                  <a:cxn ang="0">
                    <a:pos x="45" y="68"/>
                  </a:cxn>
                  <a:cxn ang="0">
                    <a:pos x="54" y="75"/>
                  </a:cxn>
                  <a:cxn ang="0">
                    <a:pos x="57" y="70"/>
                  </a:cxn>
                  <a:cxn ang="0">
                    <a:pos x="58" y="66"/>
                  </a:cxn>
                  <a:cxn ang="0">
                    <a:pos x="58" y="56"/>
                  </a:cxn>
                  <a:cxn ang="0">
                    <a:pos x="56" y="52"/>
                  </a:cxn>
                  <a:cxn ang="0">
                    <a:pos x="51" y="52"/>
                  </a:cxn>
                  <a:cxn ang="0">
                    <a:pos x="51" y="41"/>
                  </a:cxn>
                  <a:cxn ang="0">
                    <a:pos x="53" y="36"/>
                  </a:cxn>
                  <a:cxn ang="0">
                    <a:pos x="57" y="28"/>
                  </a:cxn>
                  <a:cxn ang="0">
                    <a:pos x="57" y="22"/>
                  </a:cxn>
                  <a:cxn ang="0">
                    <a:pos x="55" y="12"/>
                  </a:cxn>
                  <a:cxn ang="0">
                    <a:pos x="61" y="0"/>
                  </a:cxn>
                  <a:cxn ang="0">
                    <a:pos x="63" y="0"/>
                  </a:cxn>
                </a:cxnLst>
                <a:rect l="0" t="0" r="r" b="b"/>
                <a:pathLst>
                  <a:path w="151" h="170">
                    <a:moveTo>
                      <a:pt x="63" y="0"/>
                    </a:moveTo>
                    <a:cubicBezTo>
                      <a:pt x="64" y="1"/>
                      <a:pt x="64" y="0"/>
                      <a:pt x="64" y="2"/>
                    </a:cubicBezTo>
                    <a:cubicBezTo>
                      <a:pt x="64" y="3"/>
                      <a:pt x="62" y="4"/>
                      <a:pt x="62" y="6"/>
                    </a:cubicBezTo>
                    <a:cubicBezTo>
                      <a:pt x="67" y="6"/>
                      <a:pt x="69" y="7"/>
                      <a:pt x="70" y="11"/>
                    </a:cubicBezTo>
                    <a:cubicBezTo>
                      <a:pt x="72" y="13"/>
                      <a:pt x="71" y="15"/>
                      <a:pt x="72" y="18"/>
                    </a:cubicBezTo>
                    <a:cubicBezTo>
                      <a:pt x="73" y="20"/>
                      <a:pt x="77" y="19"/>
                      <a:pt x="77" y="22"/>
                    </a:cubicBezTo>
                    <a:cubicBezTo>
                      <a:pt x="77" y="24"/>
                      <a:pt x="77" y="25"/>
                      <a:pt x="77" y="25"/>
                    </a:cubicBezTo>
                    <a:cubicBezTo>
                      <a:pt x="77" y="30"/>
                      <a:pt x="80" y="32"/>
                      <a:pt x="85" y="34"/>
                    </a:cubicBezTo>
                    <a:cubicBezTo>
                      <a:pt x="85" y="37"/>
                      <a:pt x="84" y="38"/>
                      <a:pt x="84" y="41"/>
                    </a:cubicBezTo>
                    <a:cubicBezTo>
                      <a:pt x="84" y="48"/>
                      <a:pt x="84" y="50"/>
                      <a:pt x="84" y="56"/>
                    </a:cubicBezTo>
                    <a:cubicBezTo>
                      <a:pt x="84" y="58"/>
                      <a:pt x="84" y="61"/>
                      <a:pt x="88" y="61"/>
                    </a:cubicBezTo>
                    <a:cubicBezTo>
                      <a:pt x="94" y="61"/>
                      <a:pt x="96" y="52"/>
                      <a:pt x="102" y="52"/>
                    </a:cubicBezTo>
                    <a:cubicBezTo>
                      <a:pt x="103" y="52"/>
                      <a:pt x="104" y="55"/>
                      <a:pt x="107" y="55"/>
                    </a:cubicBezTo>
                    <a:cubicBezTo>
                      <a:pt x="108" y="51"/>
                      <a:pt x="112" y="49"/>
                      <a:pt x="113" y="44"/>
                    </a:cubicBezTo>
                    <a:cubicBezTo>
                      <a:pt x="115" y="36"/>
                      <a:pt x="112" y="30"/>
                      <a:pt x="122" y="30"/>
                    </a:cubicBezTo>
                    <a:cubicBezTo>
                      <a:pt x="129" y="30"/>
                      <a:pt x="128" y="39"/>
                      <a:pt x="134" y="39"/>
                    </a:cubicBezTo>
                    <a:cubicBezTo>
                      <a:pt x="136" y="39"/>
                      <a:pt x="136" y="38"/>
                      <a:pt x="137" y="36"/>
                    </a:cubicBezTo>
                    <a:lnTo>
                      <a:pt x="137" y="36"/>
                    </a:lnTo>
                    <a:lnTo>
                      <a:pt x="140" y="36"/>
                    </a:lnTo>
                    <a:lnTo>
                      <a:pt x="140" y="36"/>
                    </a:lnTo>
                    <a:cubicBezTo>
                      <a:pt x="142" y="38"/>
                      <a:pt x="142" y="39"/>
                      <a:pt x="143" y="42"/>
                    </a:cubicBezTo>
                    <a:cubicBezTo>
                      <a:pt x="144" y="44"/>
                      <a:pt x="148" y="46"/>
                      <a:pt x="150" y="48"/>
                    </a:cubicBezTo>
                    <a:lnTo>
                      <a:pt x="150" y="48"/>
                    </a:lnTo>
                    <a:lnTo>
                      <a:pt x="150" y="48"/>
                    </a:lnTo>
                    <a:lnTo>
                      <a:pt x="151" y="49"/>
                    </a:lnTo>
                    <a:lnTo>
                      <a:pt x="151" y="49"/>
                    </a:lnTo>
                    <a:cubicBezTo>
                      <a:pt x="149" y="50"/>
                      <a:pt x="149" y="51"/>
                      <a:pt x="146" y="51"/>
                    </a:cubicBezTo>
                    <a:cubicBezTo>
                      <a:pt x="145" y="51"/>
                      <a:pt x="143" y="51"/>
                      <a:pt x="143" y="51"/>
                    </a:cubicBezTo>
                    <a:cubicBezTo>
                      <a:pt x="142" y="51"/>
                      <a:pt x="140" y="51"/>
                      <a:pt x="140" y="52"/>
                    </a:cubicBezTo>
                    <a:cubicBezTo>
                      <a:pt x="140" y="54"/>
                      <a:pt x="140" y="58"/>
                      <a:pt x="140" y="61"/>
                    </a:cubicBezTo>
                    <a:cubicBezTo>
                      <a:pt x="140" y="63"/>
                      <a:pt x="144" y="63"/>
                      <a:pt x="147" y="64"/>
                    </a:cubicBezTo>
                    <a:cubicBezTo>
                      <a:pt x="146" y="65"/>
                      <a:pt x="146" y="65"/>
                      <a:pt x="146" y="66"/>
                    </a:cubicBezTo>
                    <a:cubicBezTo>
                      <a:pt x="146" y="67"/>
                      <a:pt x="146" y="68"/>
                      <a:pt x="147" y="69"/>
                    </a:cubicBezTo>
                    <a:cubicBezTo>
                      <a:pt x="144" y="70"/>
                      <a:pt x="143" y="74"/>
                      <a:pt x="140" y="74"/>
                    </a:cubicBezTo>
                    <a:cubicBezTo>
                      <a:pt x="138" y="74"/>
                      <a:pt x="138" y="73"/>
                      <a:pt x="136" y="73"/>
                    </a:cubicBezTo>
                    <a:lnTo>
                      <a:pt x="136" y="73"/>
                    </a:lnTo>
                    <a:lnTo>
                      <a:pt x="137" y="71"/>
                    </a:lnTo>
                    <a:lnTo>
                      <a:pt x="137" y="69"/>
                    </a:lnTo>
                    <a:lnTo>
                      <a:pt x="137" y="69"/>
                    </a:lnTo>
                    <a:cubicBezTo>
                      <a:pt x="130" y="69"/>
                      <a:pt x="131" y="78"/>
                      <a:pt x="126" y="80"/>
                    </a:cubicBezTo>
                    <a:cubicBezTo>
                      <a:pt x="125" y="81"/>
                      <a:pt x="126" y="84"/>
                      <a:pt x="123" y="84"/>
                    </a:cubicBezTo>
                    <a:cubicBezTo>
                      <a:pt x="122" y="84"/>
                      <a:pt x="121" y="82"/>
                      <a:pt x="121" y="82"/>
                    </a:cubicBezTo>
                    <a:cubicBezTo>
                      <a:pt x="120" y="82"/>
                      <a:pt x="119" y="84"/>
                      <a:pt x="118" y="84"/>
                    </a:cubicBezTo>
                    <a:cubicBezTo>
                      <a:pt x="115" y="84"/>
                      <a:pt x="115" y="82"/>
                      <a:pt x="115" y="81"/>
                    </a:cubicBezTo>
                    <a:cubicBezTo>
                      <a:pt x="113" y="82"/>
                      <a:pt x="112" y="83"/>
                      <a:pt x="110" y="83"/>
                    </a:cubicBezTo>
                    <a:cubicBezTo>
                      <a:pt x="109" y="83"/>
                      <a:pt x="107" y="81"/>
                      <a:pt x="107" y="81"/>
                    </a:cubicBezTo>
                    <a:cubicBezTo>
                      <a:pt x="105" y="82"/>
                      <a:pt x="106" y="86"/>
                      <a:pt x="105" y="86"/>
                    </a:cubicBezTo>
                    <a:cubicBezTo>
                      <a:pt x="102" y="87"/>
                      <a:pt x="99" y="86"/>
                      <a:pt x="97" y="86"/>
                    </a:cubicBezTo>
                    <a:cubicBezTo>
                      <a:pt x="95" y="87"/>
                      <a:pt x="97" y="89"/>
                      <a:pt x="96" y="90"/>
                    </a:cubicBezTo>
                    <a:cubicBezTo>
                      <a:pt x="94" y="92"/>
                      <a:pt x="90" y="92"/>
                      <a:pt x="90" y="95"/>
                    </a:cubicBezTo>
                    <a:cubicBezTo>
                      <a:pt x="90" y="98"/>
                      <a:pt x="94" y="99"/>
                      <a:pt x="95" y="100"/>
                    </a:cubicBezTo>
                    <a:cubicBezTo>
                      <a:pt x="93" y="102"/>
                      <a:pt x="92" y="104"/>
                      <a:pt x="92" y="106"/>
                    </a:cubicBezTo>
                    <a:cubicBezTo>
                      <a:pt x="92" y="109"/>
                      <a:pt x="93" y="111"/>
                      <a:pt x="95" y="112"/>
                    </a:cubicBezTo>
                    <a:cubicBezTo>
                      <a:pt x="96" y="115"/>
                      <a:pt x="95" y="118"/>
                      <a:pt x="98" y="119"/>
                    </a:cubicBezTo>
                    <a:cubicBezTo>
                      <a:pt x="97" y="125"/>
                      <a:pt x="96" y="136"/>
                      <a:pt x="96" y="136"/>
                    </a:cubicBezTo>
                    <a:cubicBezTo>
                      <a:pt x="96" y="136"/>
                      <a:pt x="92" y="143"/>
                      <a:pt x="89" y="146"/>
                    </a:cubicBezTo>
                    <a:cubicBezTo>
                      <a:pt x="85" y="148"/>
                      <a:pt x="82" y="151"/>
                      <a:pt x="82" y="155"/>
                    </a:cubicBezTo>
                    <a:cubicBezTo>
                      <a:pt x="81" y="162"/>
                      <a:pt x="74" y="160"/>
                      <a:pt x="74" y="164"/>
                    </a:cubicBezTo>
                    <a:cubicBezTo>
                      <a:pt x="74" y="165"/>
                      <a:pt x="75" y="166"/>
                      <a:pt x="75" y="167"/>
                    </a:cubicBezTo>
                    <a:cubicBezTo>
                      <a:pt x="73" y="168"/>
                      <a:pt x="71" y="168"/>
                      <a:pt x="71" y="170"/>
                    </a:cubicBezTo>
                    <a:cubicBezTo>
                      <a:pt x="68" y="170"/>
                      <a:pt x="70" y="169"/>
                      <a:pt x="69" y="168"/>
                    </a:cubicBezTo>
                    <a:cubicBezTo>
                      <a:pt x="68" y="166"/>
                      <a:pt x="67" y="166"/>
                      <a:pt x="65" y="166"/>
                    </a:cubicBezTo>
                    <a:cubicBezTo>
                      <a:pt x="63" y="166"/>
                      <a:pt x="63" y="164"/>
                      <a:pt x="62" y="163"/>
                    </a:cubicBezTo>
                    <a:cubicBezTo>
                      <a:pt x="61" y="160"/>
                      <a:pt x="58" y="161"/>
                      <a:pt x="56" y="158"/>
                    </a:cubicBezTo>
                    <a:cubicBezTo>
                      <a:pt x="54" y="158"/>
                      <a:pt x="54" y="158"/>
                      <a:pt x="53" y="158"/>
                    </a:cubicBezTo>
                    <a:cubicBezTo>
                      <a:pt x="50" y="158"/>
                      <a:pt x="49" y="156"/>
                      <a:pt x="46" y="154"/>
                    </a:cubicBezTo>
                    <a:cubicBezTo>
                      <a:pt x="43" y="153"/>
                      <a:pt x="41" y="154"/>
                      <a:pt x="39" y="152"/>
                    </a:cubicBezTo>
                    <a:cubicBezTo>
                      <a:pt x="38" y="151"/>
                      <a:pt x="39" y="147"/>
                      <a:pt x="36" y="147"/>
                    </a:cubicBezTo>
                    <a:cubicBezTo>
                      <a:pt x="33" y="147"/>
                      <a:pt x="33" y="150"/>
                      <a:pt x="31" y="152"/>
                    </a:cubicBezTo>
                    <a:cubicBezTo>
                      <a:pt x="30" y="152"/>
                      <a:pt x="28" y="152"/>
                      <a:pt x="27" y="151"/>
                    </a:cubicBezTo>
                    <a:cubicBezTo>
                      <a:pt x="26" y="151"/>
                      <a:pt x="26" y="152"/>
                      <a:pt x="24" y="152"/>
                    </a:cubicBezTo>
                    <a:cubicBezTo>
                      <a:pt x="21" y="152"/>
                      <a:pt x="18" y="150"/>
                      <a:pt x="15" y="148"/>
                    </a:cubicBezTo>
                    <a:cubicBezTo>
                      <a:pt x="13" y="147"/>
                      <a:pt x="14" y="145"/>
                      <a:pt x="11" y="145"/>
                    </a:cubicBezTo>
                    <a:cubicBezTo>
                      <a:pt x="10" y="145"/>
                      <a:pt x="9" y="146"/>
                      <a:pt x="9" y="146"/>
                    </a:cubicBezTo>
                    <a:cubicBezTo>
                      <a:pt x="6" y="146"/>
                      <a:pt x="4" y="141"/>
                      <a:pt x="2" y="140"/>
                    </a:cubicBezTo>
                    <a:cubicBezTo>
                      <a:pt x="1" y="140"/>
                      <a:pt x="0" y="139"/>
                      <a:pt x="0" y="139"/>
                    </a:cubicBezTo>
                    <a:cubicBezTo>
                      <a:pt x="0" y="138"/>
                      <a:pt x="4" y="135"/>
                      <a:pt x="4" y="135"/>
                    </a:cubicBezTo>
                    <a:cubicBezTo>
                      <a:pt x="7" y="135"/>
                      <a:pt x="8" y="135"/>
                      <a:pt x="8" y="132"/>
                    </a:cubicBezTo>
                    <a:cubicBezTo>
                      <a:pt x="8" y="131"/>
                      <a:pt x="7" y="130"/>
                      <a:pt x="7" y="129"/>
                    </a:cubicBezTo>
                    <a:cubicBezTo>
                      <a:pt x="7" y="127"/>
                      <a:pt x="9" y="126"/>
                      <a:pt x="9" y="124"/>
                    </a:cubicBezTo>
                    <a:cubicBezTo>
                      <a:pt x="9" y="122"/>
                      <a:pt x="7" y="121"/>
                      <a:pt x="7" y="120"/>
                    </a:cubicBezTo>
                    <a:cubicBezTo>
                      <a:pt x="7" y="119"/>
                      <a:pt x="9" y="116"/>
                      <a:pt x="9" y="115"/>
                    </a:cubicBezTo>
                    <a:cubicBezTo>
                      <a:pt x="12" y="114"/>
                      <a:pt x="13" y="111"/>
                      <a:pt x="13" y="108"/>
                    </a:cubicBezTo>
                    <a:cubicBezTo>
                      <a:pt x="13" y="105"/>
                      <a:pt x="10" y="104"/>
                      <a:pt x="10" y="101"/>
                    </a:cubicBezTo>
                    <a:cubicBezTo>
                      <a:pt x="10" y="97"/>
                      <a:pt x="11" y="92"/>
                      <a:pt x="15" y="92"/>
                    </a:cubicBezTo>
                    <a:cubicBezTo>
                      <a:pt x="16" y="92"/>
                      <a:pt x="17" y="92"/>
                      <a:pt x="18" y="92"/>
                    </a:cubicBezTo>
                    <a:cubicBezTo>
                      <a:pt x="23" y="92"/>
                      <a:pt x="23" y="87"/>
                      <a:pt x="26" y="87"/>
                    </a:cubicBezTo>
                    <a:cubicBezTo>
                      <a:pt x="30" y="87"/>
                      <a:pt x="28" y="94"/>
                      <a:pt x="33" y="94"/>
                    </a:cubicBezTo>
                    <a:cubicBezTo>
                      <a:pt x="34" y="94"/>
                      <a:pt x="33" y="92"/>
                      <a:pt x="33" y="90"/>
                    </a:cubicBezTo>
                    <a:cubicBezTo>
                      <a:pt x="33" y="88"/>
                      <a:pt x="34" y="84"/>
                      <a:pt x="34" y="84"/>
                    </a:cubicBezTo>
                    <a:cubicBezTo>
                      <a:pt x="35" y="83"/>
                      <a:pt x="36" y="84"/>
                      <a:pt x="36" y="83"/>
                    </a:cubicBezTo>
                    <a:cubicBezTo>
                      <a:pt x="37" y="82"/>
                      <a:pt x="36" y="81"/>
                      <a:pt x="37" y="80"/>
                    </a:cubicBezTo>
                    <a:cubicBezTo>
                      <a:pt x="39" y="79"/>
                      <a:pt x="42" y="77"/>
                      <a:pt x="42" y="75"/>
                    </a:cubicBezTo>
                    <a:cubicBezTo>
                      <a:pt x="42" y="74"/>
                      <a:pt x="41" y="74"/>
                      <a:pt x="40" y="73"/>
                    </a:cubicBezTo>
                    <a:cubicBezTo>
                      <a:pt x="40" y="73"/>
                      <a:pt x="40" y="73"/>
                      <a:pt x="40" y="72"/>
                    </a:cubicBezTo>
                    <a:cubicBezTo>
                      <a:pt x="40" y="70"/>
                      <a:pt x="43" y="68"/>
                      <a:pt x="45" y="68"/>
                    </a:cubicBezTo>
                    <a:cubicBezTo>
                      <a:pt x="46" y="68"/>
                      <a:pt x="46" y="70"/>
                      <a:pt x="46" y="71"/>
                    </a:cubicBezTo>
                    <a:cubicBezTo>
                      <a:pt x="46" y="71"/>
                      <a:pt x="53" y="75"/>
                      <a:pt x="54" y="75"/>
                    </a:cubicBezTo>
                    <a:cubicBezTo>
                      <a:pt x="56" y="75"/>
                      <a:pt x="57" y="73"/>
                      <a:pt x="57" y="72"/>
                    </a:cubicBezTo>
                    <a:cubicBezTo>
                      <a:pt x="57" y="72"/>
                      <a:pt x="57" y="71"/>
                      <a:pt x="57" y="70"/>
                    </a:cubicBezTo>
                    <a:cubicBezTo>
                      <a:pt x="57" y="69"/>
                      <a:pt x="58" y="68"/>
                      <a:pt x="58" y="68"/>
                    </a:cubicBezTo>
                    <a:cubicBezTo>
                      <a:pt x="58" y="67"/>
                      <a:pt x="58" y="67"/>
                      <a:pt x="58" y="66"/>
                    </a:cubicBezTo>
                    <a:cubicBezTo>
                      <a:pt x="58" y="64"/>
                      <a:pt x="54" y="63"/>
                      <a:pt x="54" y="62"/>
                    </a:cubicBezTo>
                    <a:cubicBezTo>
                      <a:pt x="54" y="59"/>
                      <a:pt x="58" y="58"/>
                      <a:pt x="58" y="56"/>
                    </a:cubicBezTo>
                    <a:cubicBezTo>
                      <a:pt x="58" y="54"/>
                      <a:pt x="56" y="54"/>
                      <a:pt x="56" y="52"/>
                    </a:cubicBezTo>
                    <a:lnTo>
                      <a:pt x="56" y="52"/>
                    </a:lnTo>
                    <a:lnTo>
                      <a:pt x="51" y="52"/>
                    </a:lnTo>
                    <a:lnTo>
                      <a:pt x="51" y="52"/>
                    </a:lnTo>
                    <a:cubicBezTo>
                      <a:pt x="49" y="51"/>
                      <a:pt x="49" y="49"/>
                      <a:pt x="49" y="46"/>
                    </a:cubicBezTo>
                    <a:cubicBezTo>
                      <a:pt x="49" y="43"/>
                      <a:pt x="51" y="43"/>
                      <a:pt x="51" y="41"/>
                    </a:cubicBezTo>
                    <a:cubicBezTo>
                      <a:pt x="50" y="40"/>
                      <a:pt x="50" y="40"/>
                      <a:pt x="49" y="39"/>
                    </a:cubicBezTo>
                    <a:cubicBezTo>
                      <a:pt x="52" y="38"/>
                      <a:pt x="51" y="37"/>
                      <a:pt x="53" y="36"/>
                    </a:cubicBezTo>
                    <a:cubicBezTo>
                      <a:pt x="54" y="35"/>
                      <a:pt x="55" y="35"/>
                      <a:pt x="55" y="34"/>
                    </a:cubicBezTo>
                    <a:cubicBezTo>
                      <a:pt x="55" y="31"/>
                      <a:pt x="57" y="30"/>
                      <a:pt x="57" y="28"/>
                    </a:cubicBezTo>
                    <a:cubicBezTo>
                      <a:pt x="57" y="27"/>
                      <a:pt x="55" y="27"/>
                      <a:pt x="55" y="25"/>
                    </a:cubicBezTo>
                    <a:cubicBezTo>
                      <a:pt x="55" y="24"/>
                      <a:pt x="57" y="23"/>
                      <a:pt x="57" y="22"/>
                    </a:cubicBezTo>
                    <a:cubicBezTo>
                      <a:pt x="57" y="19"/>
                      <a:pt x="53" y="19"/>
                      <a:pt x="53" y="16"/>
                    </a:cubicBezTo>
                    <a:cubicBezTo>
                      <a:pt x="53" y="14"/>
                      <a:pt x="55" y="13"/>
                      <a:pt x="55" y="12"/>
                    </a:cubicBezTo>
                    <a:cubicBezTo>
                      <a:pt x="55" y="10"/>
                      <a:pt x="53" y="10"/>
                      <a:pt x="53" y="7"/>
                    </a:cubicBezTo>
                    <a:cubicBezTo>
                      <a:pt x="53" y="3"/>
                      <a:pt x="60" y="4"/>
                      <a:pt x="61" y="0"/>
                    </a:cubicBezTo>
                    <a:lnTo>
                      <a:pt x="61" y="0"/>
                    </a:lnTo>
                    <a:lnTo>
                      <a:pt x="63" y="0"/>
                    </a:lnTo>
                    <a:lnTo>
                      <a:pt x="63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57" name="Freeform 256"/>
              <p:cNvSpPr>
                <a:spLocks/>
              </p:cNvSpPr>
              <p:nvPr>
                <p:custDataLst>
                  <p:tags r:id="rId228"/>
                </p:custDataLst>
              </p:nvPr>
            </p:nvSpPr>
            <p:spPr bwMode="auto">
              <a:xfrm>
                <a:off x="4475750" y="4762672"/>
                <a:ext cx="319457" cy="545336"/>
              </a:xfrm>
              <a:custGeom>
                <a:avLst/>
                <a:gdLst/>
                <a:ahLst/>
                <a:cxnLst>
                  <a:cxn ang="0">
                    <a:pos x="28" y="58"/>
                  </a:cxn>
                  <a:cxn ang="0">
                    <a:pos x="34" y="52"/>
                  </a:cxn>
                  <a:cxn ang="0">
                    <a:pos x="31" y="44"/>
                  </a:cxn>
                  <a:cxn ang="0">
                    <a:pos x="36" y="35"/>
                  </a:cxn>
                  <a:cxn ang="0">
                    <a:pos x="31" y="32"/>
                  </a:cxn>
                  <a:cxn ang="0">
                    <a:pos x="28" y="31"/>
                  </a:cxn>
                  <a:cxn ang="0">
                    <a:pos x="31" y="24"/>
                  </a:cxn>
                  <a:cxn ang="0">
                    <a:pos x="28" y="19"/>
                  </a:cxn>
                  <a:cxn ang="0">
                    <a:pos x="31" y="17"/>
                  </a:cxn>
                  <a:cxn ang="0">
                    <a:pos x="35" y="12"/>
                  </a:cxn>
                  <a:cxn ang="0">
                    <a:pos x="31" y="3"/>
                  </a:cxn>
                  <a:cxn ang="0">
                    <a:pos x="30" y="0"/>
                  </a:cxn>
                  <a:cxn ang="0">
                    <a:pos x="24" y="3"/>
                  </a:cxn>
                  <a:cxn ang="0">
                    <a:pos x="22" y="1"/>
                  </a:cxn>
                  <a:cxn ang="0">
                    <a:pos x="22" y="1"/>
                  </a:cxn>
                  <a:cxn ang="0">
                    <a:pos x="20" y="1"/>
                  </a:cxn>
                  <a:cxn ang="0">
                    <a:pos x="20" y="3"/>
                  </a:cxn>
                  <a:cxn ang="0">
                    <a:pos x="18" y="3"/>
                  </a:cxn>
                  <a:cxn ang="0">
                    <a:pos x="18" y="3"/>
                  </a:cxn>
                  <a:cxn ang="0">
                    <a:pos x="16" y="1"/>
                  </a:cxn>
                  <a:cxn ang="0">
                    <a:pos x="12" y="2"/>
                  </a:cxn>
                  <a:cxn ang="0">
                    <a:pos x="6" y="6"/>
                  </a:cxn>
                  <a:cxn ang="0">
                    <a:pos x="0" y="7"/>
                  </a:cxn>
                  <a:cxn ang="0">
                    <a:pos x="0" y="7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2" y="15"/>
                  </a:cxn>
                  <a:cxn ang="0">
                    <a:pos x="2" y="16"/>
                  </a:cxn>
                  <a:cxn ang="0">
                    <a:pos x="3" y="23"/>
                  </a:cxn>
                  <a:cxn ang="0">
                    <a:pos x="2" y="25"/>
                  </a:cxn>
                  <a:cxn ang="0">
                    <a:pos x="10" y="34"/>
                  </a:cxn>
                  <a:cxn ang="0">
                    <a:pos x="16" y="42"/>
                  </a:cxn>
                  <a:cxn ang="0">
                    <a:pos x="15" y="45"/>
                  </a:cxn>
                  <a:cxn ang="0">
                    <a:pos x="17" y="49"/>
                  </a:cxn>
                  <a:cxn ang="0">
                    <a:pos x="16" y="51"/>
                  </a:cxn>
                  <a:cxn ang="0">
                    <a:pos x="27" y="58"/>
                  </a:cxn>
                  <a:cxn ang="0">
                    <a:pos x="27" y="58"/>
                  </a:cxn>
                  <a:cxn ang="0">
                    <a:pos x="28" y="58"/>
                  </a:cxn>
                  <a:cxn ang="0">
                    <a:pos x="28" y="58"/>
                  </a:cxn>
                </a:cxnLst>
                <a:rect l="0" t="0" r="r" b="b"/>
                <a:pathLst>
                  <a:path w="36" h="58">
                    <a:moveTo>
                      <a:pt x="28" y="58"/>
                    </a:moveTo>
                    <a:cubicBezTo>
                      <a:pt x="31" y="57"/>
                      <a:pt x="34" y="55"/>
                      <a:pt x="34" y="52"/>
                    </a:cubicBezTo>
                    <a:cubicBezTo>
                      <a:pt x="34" y="49"/>
                      <a:pt x="31" y="47"/>
                      <a:pt x="31" y="44"/>
                    </a:cubicBezTo>
                    <a:cubicBezTo>
                      <a:pt x="31" y="39"/>
                      <a:pt x="36" y="38"/>
                      <a:pt x="36" y="35"/>
                    </a:cubicBezTo>
                    <a:cubicBezTo>
                      <a:pt x="36" y="32"/>
                      <a:pt x="34" y="32"/>
                      <a:pt x="31" y="32"/>
                    </a:cubicBezTo>
                    <a:cubicBezTo>
                      <a:pt x="30" y="32"/>
                      <a:pt x="28" y="32"/>
                      <a:pt x="28" y="31"/>
                    </a:cubicBezTo>
                    <a:cubicBezTo>
                      <a:pt x="28" y="29"/>
                      <a:pt x="31" y="27"/>
                      <a:pt x="31" y="24"/>
                    </a:cubicBezTo>
                    <a:cubicBezTo>
                      <a:pt x="31" y="22"/>
                      <a:pt x="28" y="21"/>
                      <a:pt x="28" y="19"/>
                    </a:cubicBezTo>
                    <a:cubicBezTo>
                      <a:pt x="28" y="18"/>
                      <a:pt x="30" y="18"/>
                      <a:pt x="31" y="17"/>
                    </a:cubicBezTo>
                    <a:cubicBezTo>
                      <a:pt x="31" y="14"/>
                      <a:pt x="35" y="16"/>
                      <a:pt x="35" y="12"/>
                    </a:cubicBezTo>
                    <a:cubicBezTo>
                      <a:pt x="35" y="7"/>
                      <a:pt x="31" y="6"/>
                      <a:pt x="31" y="3"/>
                    </a:cubicBezTo>
                    <a:cubicBezTo>
                      <a:pt x="31" y="2"/>
                      <a:pt x="30" y="1"/>
                      <a:pt x="30" y="0"/>
                    </a:cubicBezTo>
                    <a:cubicBezTo>
                      <a:pt x="27" y="0"/>
                      <a:pt x="27" y="3"/>
                      <a:pt x="24" y="3"/>
                    </a:cubicBezTo>
                    <a:cubicBezTo>
                      <a:pt x="23" y="3"/>
                      <a:pt x="23" y="2"/>
                      <a:pt x="22" y="1"/>
                    </a:cubicBezTo>
                    <a:lnTo>
                      <a:pt x="22" y="1"/>
                    </a:lnTo>
                    <a:lnTo>
                      <a:pt x="20" y="1"/>
                    </a:lnTo>
                    <a:lnTo>
                      <a:pt x="20" y="3"/>
                    </a:lnTo>
                    <a:lnTo>
                      <a:pt x="18" y="3"/>
                    </a:lnTo>
                    <a:lnTo>
                      <a:pt x="18" y="3"/>
                    </a:lnTo>
                    <a:cubicBezTo>
                      <a:pt x="18" y="2"/>
                      <a:pt x="17" y="1"/>
                      <a:pt x="16" y="1"/>
                    </a:cubicBezTo>
                    <a:cubicBezTo>
                      <a:pt x="14" y="1"/>
                      <a:pt x="14" y="2"/>
                      <a:pt x="12" y="2"/>
                    </a:cubicBezTo>
                    <a:cubicBezTo>
                      <a:pt x="10" y="2"/>
                      <a:pt x="9" y="6"/>
                      <a:pt x="6" y="6"/>
                    </a:cubicBezTo>
                    <a:cubicBezTo>
                      <a:pt x="3" y="6"/>
                      <a:pt x="2" y="7"/>
                      <a:pt x="0" y="7"/>
                    </a:cubicBezTo>
                    <a:lnTo>
                      <a:pt x="0" y="7"/>
                    </a:lnTo>
                    <a:lnTo>
                      <a:pt x="0" y="11"/>
                    </a:lnTo>
                    <a:lnTo>
                      <a:pt x="0" y="11"/>
                    </a:lnTo>
                    <a:cubicBezTo>
                      <a:pt x="1" y="12"/>
                      <a:pt x="2" y="13"/>
                      <a:pt x="2" y="15"/>
                    </a:cubicBezTo>
                    <a:cubicBezTo>
                      <a:pt x="2" y="16"/>
                      <a:pt x="2" y="16"/>
                      <a:pt x="2" y="16"/>
                    </a:cubicBezTo>
                    <a:cubicBezTo>
                      <a:pt x="2" y="18"/>
                      <a:pt x="3" y="21"/>
                      <a:pt x="3" y="23"/>
                    </a:cubicBezTo>
                    <a:cubicBezTo>
                      <a:pt x="3" y="25"/>
                      <a:pt x="2" y="25"/>
                      <a:pt x="2" y="25"/>
                    </a:cubicBezTo>
                    <a:cubicBezTo>
                      <a:pt x="2" y="30"/>
                      <a:pt x="7" y="32"/>
                      <a:pt x="10" y="34"/>
                    </a:cubicBezTo>
                    <a:cubicBezTo>
                      <a:pt x="12" y="36"/>
                      <a:pt x="12" y="42"/>
                      <a:pt x="16" y="42"/>
                    </a:cubicBezTo>
                    <a:cubicBezTo>
                      <a:pt x="16" y="44"/>
                      <a:pt x="15" y="44"/>
                      <a:pt x="15" y="45"/>
                    </a:cubicBezTo>
                    <a:cubicBezTo>
                      <a:pt x="15" y="47"/>
                      <a:pt x="17" y="47"/>
                      <a:pt x="17" y="49"/>
                    </a:cubicBezTo>
                    <a:cubicBezTo>
                      <a:pt x="17" y="50"/>
                      <a:pt x="16" y="49"/>
                      <a:pt x="16" y="51"/>
                    </a:cubicBezTo>
                    <a:cubicBezTo>
                      <a:pt x="16" y="57"/>
                      <a:pt x="28" y="52"/>
                      <a:pt x="27" y="58"/>
                    </a:cubicBezTo>
                    <a:lnTo>
                      <a:pt x="27" y="58"/>
                    </a:lnTo>
                    <a:lnTo>
                      <a:pt x="28" y="58"/>
                    </a:lnTo>
                    <a:lnTo>
                      <a:pt x="28" y="58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58" name="Freeform 257"/>
              <p:cNvSpPr>
                <a:spLocks/>
              </p:cNvSpPr>
              <p:nvPr>
                <p:custDataLst>
                  <p:tags r:id="rId229"/>
                </p:custDataLst>
              </p:nvPr>
            </p:nvSpPr>
            <p:spPr bwMode="auto">
              <a:xfrm>
                <a:off x="2739711" y="4380291"/>
                <a:ext cx="371086" cy="496933"/>
              </a:xfrm>
              <a:custGeom>
                <a:avLst/>
                <a:gdLst/>
                <a:ahLst/>
                <a:cxnLst>
                  <a:cxn ang="0">
                    <a:pos x="6" y="53"/>
                  </a:cxn>
                  <a:cxn ang="0">
                    <a:pos x="13" y="52"/>
                  </a:cxn>
                  <a:cxn ang="0">
                    <a:pos x="17" y="44"/>
                  </a:cxn>
                  <a:cxn ang="0">
                    <a:pos x="25" y="47"/>
                  </a:cxn>
                  <a:cxn ang="0">
                    <a:pos x="26" y="45"/>
                  </a:cxn>
                  <a:cxn ang="0">
                    <a:pos x="22" y="41"/>
                  </a:cxn>
                  <a:cxn ang="0">
                    <a:pos x="22" y="41"/>
                  </a:cxn>
                  <a:cxn ang="0">
                    <a:pos x="22" y="39"/>
                  </a:cxn>
                  <a:cxn ang="0">
                    <a:pos x="22" y="39"/>
                  </a:cxn>
                  <a:cxn ang="0">
                    <a:pos x="24" y="39"/>
                  </a:cxn>
                  <a:cxn ang="0">
                    <a:pos x="22" y="36"/>
                  </a:cxn>
                  <a:cxn ang="0">
                    <a:pos x="25" y="33"/>
                  </a:cxn>
                  <a:cxn ang="0">
                    <a:pos x="32" y="37"/>
                  </a:cxn>
                  <a:cxn ang="0">
                    <a:pos x="40" y="37"/>
                  </a:cxn>
                  <a:cxn ang="0">
                    <a:pos x="40" y="37"/>
                  </a:cxn>
                  <a:cxn ang="0">
                    <a:pos x="40" y="35"/>
                  </a:cxn>
                  <a:cxn ang="0">
                    <a:pos x="40" y="35"/>
                  </a:cxn>
                  <a:cxn ang="0">
                    <a:pos x="41" y="31"/>
                  </a:cxn>
                  <a:cxn ang="0">
                    <a:pos x="41" y="29"/>
                  </a:cxn>
                  <a:cxn ang="0">
                    <a:pos x="37" y="27"/>
                  </a:cxn>
                  <a:cxn ang="0">
                    <a:pos x="34" y="27"/>
                  </a:cxn>
                  <a:cxn ang="0">
                    <a:pos x="42" y="14"/>
                  </a:cxn>
                  <a:cxn ang="0">
                    <a:pos x="41" y="8"/>
                  </a:cxn>
                  <a:cxn ang="0">
                    <a:pos x="38" y="5"/>
                  </a:cxn>
                  <a:cxn ang="0">
                    <a:pos x="31" y="4"/>
                  </a:cxn>
                  <a:cxn ang="0">
                    <a:pos x="23" y="0"/>
                  </a:cxn>
                  <a:cxn ang="0">
                    <a:pos x="23" y="0"/>
                  </a:cxn>
                  <a:cxn ang="0">
                    <a:pos x="21" y="6"/>
                  </a:cxn>
                  <a:cxn ang="0">
                    <a:pos x="22" y="10"/>
                  </a:cxn>
                  <a:cxn ang="0">
                    <a:pos x="15" y="11"/>
                  </a:cxn>
                  <a:cxn ang="0">
                    <a:pos x="13" y="13"/>
                  </a:cxn>
                  <a:cxn ang="0">
                    <a:pos x="11" y="11"/>
                  </a:cxn>
                  <a:cxn ang="0">
                    <a:pos x="8" y="11"/>
                  </a:cxn>
                  <a:cxn ang="0">
                    <a:pos x="10" y="7"/>
                  </a:cxn>
                  <a:cxn ang="0">
                    <a:pos x="7" y="6"/>
                  </a:cxn>
                  <a:cxn ang="0">
                    <a:pos x="3" y="10"/>
                  </a:cxn>
                  <a:cxn ang="0">
                    <a:pos x="8" y="17"/>
                  </a:cxn>
                  <a:cxn ang="0">
                    <a:pos x="13" y="19"/>
                  </a:cxn>
                  <a:cxn ang="0">
                    <a:pos x="19" y="17"/>
                  </a:cxn>
                  <a:cxn ang="0">
                    <a:pos x="19" y="17"/>
                  </a:cxn>
                  <a:cxn ang="0">
                    <a:pos x="20" y="17"/>
                  </a:cxn>
                  <a:cxn ang="0">
                    <a:pos x="20" y="17"/>
                  </a:cxn>
                  <a:cxn ang="0">
                    <a:pos x="15" y="26"/>
                  </a:cxn>
                  <a:cxn ang="0">
                    <a:pos x="13" y="25"/>
                  </a:cxn>
                  <a:cxn ang="0">
                    <a:pos x="7" y="29"/>
                  </a:cxn>
                  <a:cxn ang="0">
                    <a:pos x="4" y="36"/>
                  </a:cxn>
                  <a:cxn ang="0">
                    <a:pos x="0" y="42"/>
                  </a:cxn>
                  <a:cxn ang="0">
                    <a:pos x="2" y="44"/>
                  </a:cxn>
                  <a:cxn ang="0">
                    <a:pos x="4" y="44"/>
                  </a:cxn>
                  <a:cxn ang="0">
                    <a:pos x="9" y="48"/>
                  </a:cxn>
                  <a:cxn ang="0">
                    <a:pos x="6" y="50"/>
                  </a:cxn>
                  <a:cxn ang="0">
                    <a:pos x="6" y="50"/>
                  </a:cxn>
                  <a:cxn ang="0">
                    <a:pos x="6" y="52"/>
                  </a:cxn>
                  <a:cxn ang="0">
                    <a:pos x="6" y="53"/>
                  </a:cxn>
                  <a:cxn ang="0">
                    <a:pos x="6" y="53"/>
                  </a:cxn>
                </a:cxnLst>
                <a:rect l="0" t="0" r="r" b="b"/>
                <a:pathLst>
                  <a:path w="42" h="53">
                    <a:moveTo>
                      <a:pt x="6" y="53"/>
                    </a:moveTo>
                    <a:cubicBezTo>
                      <a:pt x="6" y="50"/>
                      <a:pt x="13" y="52"/>
                      <a:pt x="13" y="52"/>
                    </a:cubicBezTo>
                    <a:cubicBezTo>
                      <a:pt x="14" y="50"/>
                      <a:pt x="14" y="44"/>
                      <a:pt x="17" y="44"/>
                    </a:cubicBezTo>
                    <a:cubicBezTo>
                      <a:pt x="21" y="44"/>
                      <a:pt x="22" y="47"/>
                      <a:pt x="25" y="47"/>
                    </a:cubicBezTo>
                    <a:cubicBezTo>
                      <a:pt x="26" y="47"/>
                      <a:pt x="26" y="46"/>
                      <a:pt x="26" y="45"/>
                    </a:cubicBezTo>
                    <a:cubicBezTo>
                      <a:pt x="26" y="44"/>
                      <a:pt x="22" y="42"/>
                      <a:pt x="22" y="41"/>
                    </a:cubicBezTo>
                    <a:lnTo>
                      <a:pt x="22" y="41"/>
                    </a:lnTo>
                    <a:lnTo>
                      <a:pt x="22" y="39"/>
                    </a:lnTo>
                    <a:lnTo>
                      <a:pt x="22" y="39"/>
                    </a:lnTo>
                    <a:cubicBezTo>
                      <a:pt x="23" y="39"/>
                      <a:pt x="24" y="39"/>
                      <a:pt x="24" y="39"/>
                    </a:cubicBezTo>
                    <a:cubicBezTo>
                      <a:pt x="24" y="38"/>
                      <a:pt x="22" y="38"/>
                      <a:pt x="22" y="36"/>
                    </a:cubicBezTo>
                    <a:cubicBezTo>
                      <a:pt x="22" y="35"/>
                      <a:pt x="23" y="33"/>
                      <a:pt x="25" y="33"/>
                    </a:cubicBezTo>
                    <a:cubicBezTo>
                      <a:pt x="26" y="33"/>
                      <a:pt x="32" y="36"/>
                      <a:pt x="32" y="37"/>
                    </a:cubicBezTo>
                    <a:cubicBezTo>
                      <a:pt x="37" y="37"/>
                      <a:pt x="38" y="37"/>
                      <a:pt x="40" y="37"/>
                    </a:cubicBezTo>
                    <a:lnTo>
                      <a:pt x="40" y="37"/>
                    </a:lnTo>
                    <a:lnTo>
                      <a:pt x="40" y="35"/>
                    </a:lnTo>
                    <a:lnTo>
                      <a:pt x="40" y="35"/>
                    </a:lnTo>
                    <a:cubicBezTo>
                      <a:pt x="41" y="33"/>
                      <a:pt x="41" y="32"/>
                      <a:pt x="41" y="31"/>
                    </a:cubicBezTo>
                    <a:cubicBezTo>
                      <a:pt x="41" y="30"/>
                      <a:pt x="41" y="30"/>
                      <a:pt x="41" y="29"/>
                    </a:cubicBezTo>
                    <a:cubicBezTo>
                      <a:pt x="39" y="29"/>
                      <a:pt x="37" y="30"/>
                      <a:pt x="37" y="27"/>
                    </a:cubicBezTo>
                    <a:cubicBezTo>
                      <a:pt x="36" y="27"/>
                      <a:pt x="35" y="27"/>
                      <a:pt x="34" y="27"/>
                    </a:cubicBezTo>
                    <a:cubicBezTo>
                      <a:pt x="35" y="22"/>
                      <a:pt x="42" y="20"/>
                      <a:pt x="42" y="14"/>
                    </a:cubicBezTo>
                    <a:cubicBezTo>
                      <a:pt x="42" y="13"/>
                      <a:pt x="41" y="10"/>
                      <a:pt x="41" y="8"/>
                    </a:cubicBezTo>
                    <a:cubicBezTo>
                      <a:pt x="40" y="7"/>
                      <a:pt x="39" y="6"/>
                      <a:pt x="38" y="5"/>
                    </a:cubicBezTo>
                    <a:cubicBezTo>
                      <a:pt x="35" y="5"/>
                      <a:pt x="33" y="6"/>
                      <a:pt x="31" y="4"/>
                    </a:cubicBezTo>
                    <a:cubicBezTo>
                      <a:pt x="29" y="3"/>
                      <a:pt x="27" y="0"/>
                      <a:pt x="23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3" y="3"/>
                      <a:pt x="21" y="3"/>
                      <a:pt x="21" y="6"/>
                    </a:cubicBezTo>
                    <a:cubicBezTo>
                      <a:pt x="21" y="8"/>
                      <a:pt x="22" y="9"/>
                      <a:pt x="22" y="10"/>
                    </a:cubicBezTo>
                    <a:cubicBezTo>
                      <a:pt x="21" y="11"/>
                      <a:pt x="17" y="11"/>
                      <a:pt x="15" y="11"/>
                    </a:cubicBezTo>
                    <a:cubicBezTo>
                      <a:pt x="15" y="12"/>
                      <a:pt x="15" y="13"/>
                      <a:pt x="13" y="13"/>
                    </a:cubicBezTo>
                    <a:cubicBezTo>
                      <a:pt x="11" y="13"/>
                      <a:pt x="11" y="11"/>
                      <a:pt x="11" y="11"/>
                    </a:cubicBezTo>
                    <a:cubicBezTo>
                      <a:pt x="10" y="11"/>
                      <a:pt x="9" y="11"/>
                      <a:pt x="8" y="11"/>
                    </a:cubicBezTo>
                    <a:cubicBezTo>
                      <a:pt x="9" y="9"/>
                      <a:pt x="10" y="9"/>
                      <a:pt x="10" y="7"/>
                    </a:cubicBezTo>
                    <a:cubicBezTo>
                      <a:pt x="10" y="6"/>
                      <a:pt x="8" y="6"/>
                      <a:pt x="7" y="6"/>
                    </a:cubicBezTo>
                    <a:cubicBezTo>
                      <a:pt x="4" y="6"/>
                      <a:pt x="3" y="7"/>
                      <a:pt x="3" y="10"/>
                    </a:cubicBezTo>
                    <a:cubicBezTo>
                      <a:pt x="3" y="15"/>
                      <a:pt x="4" y="17"/>
                      <a:pt x="8" y="17"/>
                    </a:cubicBezTo>
                    <a:cubicBezTo>
                      <a:pt x="10" y="17"/>
                      <a:pt x="10" y="19"/>
                      <a:pt x="13" y="19"/>
                    </a:cubicBezTo>
                    <a:cubicBezTo>
                      <a:pt x="15" y="19"/>
                      <a:pt x="17" y="18"/>
                      <a:pt x="19" y="17"/>
                    </a:cubicBezTo>
                    <a:lnTo>
                      <a:pt x="19" y="17"/>
                    </a:lnTo>
                    <a:lnTo>
                      <a:pt x="20" y="17"/>
                    </a:lnTo>
                    <a:lnTo>
                      <a:pt x="20" y="17"/>
                    </a:lnTo>
                    <a:cubicBezTo>
                      <a:pt x="20" y="18"/>
                      <a:pt x="16" y="26"/>
                      <a:pt x="15" y="26"/>
                    </a:cubicBezTo>
                    <a:cubicBezTo>
                      <a:pt x="14" y="26"/>
                      <a:pt x="14" y="25"/>
                      <a:pt x="13" y="25"/>
                    </a:cubicBezTo>
                    <a:cubicBezTo>
                      <a:pt x="11" y="25"/>
                      <a:pt x="8" y="28"/>
                      <a:pt x="7" y="29"/>
                    </a:cubicBezTo>
                    <a:cubicBezTo>
                      <a:pt x="4" y="32"/>
                      <a:pt x="7" y="33"/>
                      <a:pt x="4" y="36"/>
                    </a:cubicBezTo>
                    <a:cubicBezTo>
                      <a:pt x="2" y="38"/>
                      <a:pt x="0" y="39"/>
                      <a:pt x="0" y="42"/>
                    </a:cubicBezTo>
                    <a:cubicBezTo>
                      <a:pt x="0" y="43"/>
                      <a:pt x="1" y="44"/>
                      <a:pt x="2" y="44"/>
                    </a:cubicBezTo>
                    <a:cubicBezTo>
                      <a:pt x="3" y="44"/>
                      <a:pt x="3" y="44"/>
                      <a:pt x="4" y="44"/>
                    </a:cubicBezTo>
                    <a:cubicBezTo>
                      <a:pt x="5" y="44"/>
                      <a:pt x="9" y="45"/>
                      <a:pt x="9" y="48"/>
                    </a:cubicBezTo>
                    <a:cubicBezTo>
                      <a:pt x="9" y="48"/>
                      <a:pt x="7" y="50"/>
                      <a:pt x="6" y="50"/>
                    </a:cubicBezTo>
                    <a:lnTo>
                      <a:pt x="6" y="50"/>
                    </a:lnTo>
                    <a:lnTo>
                      <a:pt x="6" y="52"/>
                    </a:lnTo>
                    <a:lnTo>
                      <a:pt x="6" y="53"/>
                    </a:lnTo>
                    <a:lnTo>
                      <a:pt x="6" y="53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59" name="Freeform 258"/>
              <p:cNvSpPr>
                <a:spLocks/>
              </p:cNvSpPr>
              <p:nvPr>
                <p:custDataLst>
                  <p:tags r:id="rId230"/>
                </p:custDataLst>
              </p:nvPr>
            </p:nvSpPr>
            <p:spPr bwMode="auto">
              <a:xfrm>
                <a:off x="2846197" y="3754285"/>
                <a:ext cx="579218" cy="730879"/>
              </a:xfrm>
              <a:custGeom>
                <a:avLst/>
                <a:gdLst/>
                <a:ahLst/>
                <a:cxnLst>
                  <a:cxn ang="0">
                    <a:pos x="44" y="1"/>
                  </a:cxn>
                  <a:cxn ang="0">
                    <a:pos x="36" y="16"/>
                  </a:cxn>
                  <a:cxn ang="0">
                    <a:pos x="31" y="23"/>
                  </a:cxn>
                  <a:cxn ang="0">
                    <a:pos x="24" y="27"/>
                  </a:cxn>
                  <a:cxn ang="0">
                    <a:pos x="26" y="33"/>
                  </a:cxn>
                  <a:cxn ang="0">
                    <a:pos x="24" y="37"/>
                  </a:cxn>
                  <a:cxn ang="0">
                    <a:pos x="26" y="39"/>
                  </a:cxn>
                  <a:cxn ang="0">
                    <a:pos x="20" y="44"/>
                  </a:cxn>
                  <a:cxn ang="0">
                    <a:pos x="16" y="49"/>
                  </a:cxn>
                  <a:cxn ang="0">
                    <a:pos x="12" y="48"/>
                  </a:cxn>
                  <a:cxn ang="0">
                    <a:pos x="8" y="53"/>
                  </a:cxn>
                  <a:cxn ang="0">
                    <a:pos x="4" y="54"/>
                  </a:cxn>
                  <a:cxn ang="0">
                    <a:pos x="0" y="61"/>
                  </a:cxn>
                  <a:cxn ang="0">
                    <a:pos x="9" y="68"/>
                  </a:cxn>
                  <a:cxn ang="0">
                    <a:pos x="11" y="67"/>
                  </a:cxn>
                  <a:cxn ang="0">
                    <a:pos x="19" y="71"/>
                  </a:cxn>
                  <a:cxn ang="0">
                    <a:pos x="26" y="72"/>
                  </a:cxn>
                  <a:cxn ang="0">
                    <a:pos x="30" y="75"/>
                  </a:cxn>
                  <a:cxn ang="0">
                    <a:pos x="34" y="73"/>
                  </a:cxn>
                  <a:cxn ang="0">
                    <a:pos x="45" y="78"/>
                  </a:cxn>
                  <a:cxn ang="0">
                    <a:pos x="49" y="76"/>
                  </a:cxn>
                  <a:cxn ang="0">
                    <a:pos x="53" y="77"/>
                  </a:cxn>
                  <a:cxn ang="0">
                    <a:pos x="53" y="71"/>
                  </a:cxn>
                  <a:cxn ang="0">
                    <a:pos x="57" y="66"/>
                  </a:cxn>
                  <a:cxn ang="0">
                    <a:pos x="57" y="66"/>
                  </a:cxn>
                  <a:cxn ang="0">
                    <a:pos x="64" y="66"/>
                  </a:cxn>
                  <a:cxn ang="0">
                    <a:pos x="64" y="66"/>
                  </a:cxn>
                  <a:cxn ang="0">
                    <a:pos x="66" y="57"/>
                  </a:cxn>
                  <a:cxn ang="0">
                    <a:pos x="64" y="48"/>
                  </a:cxn>
                  <a:cxn ang="0">
                    <a:pos x="57" y="42"/>
                  </a:cxn>
                  <a:cxn ang="0">
                    <a:pos x="58" y="39"/>
                  </a:cxn>
                  <a:cxn ang="0">
                    <a:pos x="58" y="33"/>
                  </a:cxn>
                  <a:cxn ang="0">
                    <a:pos x="57" y="24"/>
                  </a:cxn>
                  <a:cxn ang="0">
                    <a:pos x="58" y="19"/>
                  </a:cxn>
                  <a:cxn ang="0">
                    <a:pos x="55" y="14"/>
                  </a:cxn>
                  <a:cxn ang="0">
                    <a:pos x="46" y="2"/>
                  </a:cxn>
                  <a:cxn ang="0">
                    <a:pos x="44" y="0"/>
                  </a:cxn>
                  <a:cxn ang="0">
                    <a:pos x="44" y="0"/>
                  </a:cxn>
                  <a:cxn ang="0">
                    <a:pos x="44" y="1"/>
                  </a:cxn>
                  <a:cxn ang="0">
                    <a:pos x="44" y="1"/>
                  </a:cxn>
                </a:cxnLst>
                <a:rect l="0" t="0" r="r" b="b"/>
                <a:pathLst>
                  <a:path w="66" h="78">
                    <a:moveTo>
                      <a:pt x="44" y="1"/>
                    </a:moveTo>
                    <a:cubicBezTo>
                      <a:pt x="42" y="6"/>
                      <a:pt x="39" y="12"/>
                      <a:pt x="36" y="16"/>
                    </a:cubicBezTo>
                    <a:cubicBezTo>
                      <a:pt x="35" y="19"/>
                      <a:pt x="34" y="21"/>
                      <a:pt x="31" y="23"/>
                    </a:cubicBezTo>
                    <a:cubicBezTo>
                      <a:pt x="29" y="25"/>
                      <a:pt x="24" y="24"/>
                      <a:pt x="24" y="27"/>
                    </a:cubicBezTo>
                    <a:cubicBezTo>
                      <a:pt x="24" y="30"/>
                      <a:pt x="26" y="31"/>
                      <a:pt x="26" y="33"/>
                    </a:cubicBezTo>
                    <a:cubicBezTo>
                      <a:pt x="26" y="35"/>
                      <a:pt x="24" y="35"/>
                      <a:pt x="24" y="37"/>
                    </a:cubicBezTo>
                    <a:cubicBezTo>
                      <a:pt x="24" y="38"/>
                      <a:pt x="26" y="38"/>
                      <a:pt x="26" y="39"/>
                    </a:cubicBezTo>
                    <a:cubicBezTo>
                      <a:pt x="26" y="42"/>
                      <a:pt x="22" y="44"/>
                      <a:pt x="20" y="44"/>
                    </a:cubicBezTo>
                    <a:cubicBezTo>
                      <a:pt x="16" y="44"/>
                      <a:pt x="18" y="49"/>
                      <a:pt x="16" y="49"/>
                    </a:cubicBezTo>
                    <a:cubicBezTo>
                      <a:pt x="15" y="49"/>
                      <a:pt x="14" y="48"/>
                      <a:pt x="12" y="48"/>
                    </a:cubicBezTo>
                    <a:cubicBezTo>
                      <a:pt x="10" y="48"/>
                      <a:pt x="9" y="52"/>
                      <a:pt x="8" y="53"/>
                    </a:cubicBezTo>
                    <a:cubicBezTo>
                      <a:pt x="7" y="54"/>
                      <a:pt x="5" y="53"/>
                      <a:pt x="4" y="54"/>
                    </a:cubicBezTo>
                    <a:cubicBezTo>
                      <a:pt x="2" y="54"/>
                      <a:pt x="0" y="58"/>
                      <a:pt x="0" y="61"/>
                    </a:cubicBezTo>
                    <a:cubicBezTo>
                      <a:pt x="0" y="63"/>
                      <a:pt x="6" y="68"/>
                      <a:pt x="9" y="68"/>
                    </a:cubicBezTo>
                    <a:cubicBezTo>
                      <a:pt x="10" y="68"/>
                      <a:pt x="10" y="67"/>
                      <a:pt x="11" y="67"/>
                    </a:cubicBezTo>
                    <a:cubicBezTo>
                      <a:pt x="15" y="67"/>
                      <a:pt x="17" y="70"/>
                      <a:pt x="19" y="71"/>
                    </a:cubicBezTo>
                    <a:cubicBezTo>
                      <a:pt x="21" y="73"/>
                      <a:pt x="23" y="72"/>
                      <a:pt x="26" y="72"/>
                    </a:cubicBezTo>
                    <a:cubicBezTo>
                      <a:pt x="27" y="73"/>
                      <a:pt x="28" y="75"/>
                      <a:pt x="30" y="75"/>
                    </a:cubicBezTo>
                    <a:cubicBezTo>
                      <a:pt x="32" y="75"/>
                      <a:pt x="33" y="73"/>
                      <a:pt x="34" y="73"/>
                    </a:cubicBezTo>
                    <a:cubicBezTo>
                      <a:pt x="38" y="73"/>
                      <a:pt x="43" y="78"/>
                      <a:pt x="45" y="78"/>
                    </a:cubicBezTo>
                    <a:cubicBezTo>
                      <a:pt x="47" y="78"/>
                      <a:pt x="47" y="76"/>
                      <a:pt x="49" y="76"/>
                    </a:cubicBezTo>
                    <a:cubicBezTo>
                      <a:pt x="51" y="76"/>
                      <a:pt x="51" y="77"/>
                      <a:pt x="53" y="77"/>
                    </a:cubicBezTo>
                    <a:cubicBezTo>
                      <a:pt x="55" y="75"/>
                      <a:pt x="53" y="71"/>
                      <a:pt x="53" y="71"/>
                    </a:cubicBezTo>
                    <a:cubicBezTo>
                      <a:pt x="54" y="68"/>
                      <a:pt x="54" y="67"/>
                      <a:pt x="57" y="66"/>
                    </a:cubicBezTo>
                    <a:lnTo>
                      <a:pt x="57" y="66"/>
                    </a:lnTo>
                    <a:lnTo>
                      <a:pt x="64" y="66"/>
                    </a:lnTo>
                    <a:lnTo>
                      <a:pt x="64" y="66"/>
                    </a:lnTo>
                    <a:cubicBezTo>
                      <a:pt x="66" y="63"/>
                      <a:pt x="65" y="60"/>
                      <a:pt x="66" y="57"/>
                    </a:cubicBezTo>
                    <a:cubicBezTo>
                      <a:pt x="66" y="57"/>
                      <a:pt x="65" y="50"/>
                      <a:pt x="64" y="48"/>
                    </a:cubicBezTo>
                    <a:cubicBezTo>
                      <a:pt x="63" y="44"/>
                      <a:pt x="58" y="45"/>
                      <a:pt x="57" y="42"/>
                    </a:cubicBezTo>
                    <a:cubicBezTo>
                      <a:pt x="57" y="41"/>
                      <a:pt x="58" y="40"/>
                      <a:pt x="58" y="39"/>
                    </a:cubicBezTo>
                    <a:cubicBezTo>
                      <a:pt x="58" y="38"/>
                      <a:pt x="58" y="36"/>
                      <a:pt x="58" y="33"/>
                    </a:cubicBezTo>
                    <a:cubicBezTo>
                      <a:pt x="58" y="30"/>
                      <a:pt x="57" y="27"/>
                      <a:pt x="57" y="24"/>
                    </a:cubicBezTo>
                    <a:cubicBezTo>
                      <a:pt x="57" y="22"/>
                      <a:pt x="58" y="21"/>
                      <a:pt x="58" y="19"/>
                    </a:cubicBezTo>
                    <a:cubicBezTo>
                      <a:pt x="58" y="17"/>
                      <a:pt x="56" y="16"/>
                      <a:pt x="55" y="14"/>
                    </a:cubicBezTo>
                    <a:cubicBezTo>
                      <a:pt x="53" y="9"/>
                      <a:pt x="48" y="8"/>
                      <a:pt x="46" y="2"/>
                    </a:cubicBezTo>
                    <a:cubicBezTo>
                      <a:pt x="46" y="2"/>
                      <a:pt x="44" y="1"/>
                      <a:pt x="44" y="0"/>
                    </a:cubicBezTo>
                    <a:lnTo>
                      <a:pt x="44" y="0"/>
                    </a:lnTo>
                    <a:lnTo>
                      <a:pt x="44" y="1"/>
                    </a:lnTo>
                    <a:lnTo>
                      <a:pt x="44" y="1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60" name="Freeform 259"/>
              <p:cNvSpPr>
                <a:spLocks/>
              </p:cNvSpPr>
              <p:nvPr>
                <p:custDataLst>
                  <p:tags r:id="rId231"/>
                </p:custDataLst>
              </p:nvPr>
            </p:nvSpPr>
            <p:spPr bwMode="auto">
              <a:xfrm>
                <a:off x="4469296" y="3347703"/>
                <a:ext cx="1093898" cy="2018388"/>
              </a:xfrm>
              <a:custGeom>
                <a:avLst/>
                <a:gdLst/>
                <a:ahLst/>
                <a:cxnLst>
                  <a:cxn ang="0">
                    <a:pos x="426" y="1276"/>
                  </a:cxn>
                  <a:cxn ang="0">
                    <a:pos x="480" y="1182"/>
                  </a:cxn>
                  <a:cxn ang="0">
                    <a:pos x="568" y="1150"/>
                  </a:cxn>
                  <a:cxn ang="0">
                    <a:pos x="510" y="1106"/>
                  </a:cxn>
                  <a:cxn ang="0">
                    <a:pos x="566" y="1066"/>
                  </a:cxn>
                  <a:cxn ang="0">
                    <a:pos x="554" y="992"/>
                  </a:cxn>
                  <a:cxn ang="0">
                    <a:pos x="589" y="910"/>
                  </a:cxn>
                  <a:cxn ang="0">
                    <a:pos x="584" y="832"/>
                  </a:cxn>
                  <a:cxn ang="0">
                    <a:pos x="646" y="814"/>
                  </a:cxn>
                  <a:cxn ang="0">
                    <a:pos x="692" y="800"/>
                  </a:cxn>
                  <a:cxn ang="0">
                    <a:pos x="714" y="804"/>
                  </a:cxn>
                  <a:cxn ang="0">
                    <a:pos x="754" y="736"/>
                  </a:cxn>
                  <a:cxn ang="0">
                    <a:pos x="766" y="684"/>
                  </a:cxn>
                  <a:cxn ang="0">
                    <a:pos x="604" y="668"/>
                  </a:cxn>
                  <a:cxn ang="0">
                    <a:pos x="454" y="676"/>
                  </a:cxn>
                  <a:cxn ang="0">
                    <a:pos x="456" y="574"/>
                  </a:cxn>
                  <a:cxn ang="0">
                    <a:pos x="374" y="560"/>
                  </a:cxn>
                  <a:cxn ang="0">
                    <a:pos x="346" y="580"/>
                  </a:cxn>
                  <a:cxn ang="0">
                    <a:pos x="290" y="582"/>
                  </a:cxn>
                  <a:cxn ang="0">
                    <a:pos x="264" y="494"/>
                  </a:cxn>
                  <a:cxn ang="0">
                    <a:pos x="316" y="416"/>
                  </a:cxn>
                  <a:cxn ang="0">
                    <a:pos x="300" y="320"/>
                  </a:cxn>
                  <a:cxn ang="0">
                    <a:pos x="222" y="284"/>
                  </a:cxn>
                  <a:cxn ang="0">
                    <a:pos x="210" y="228"/>
                  </a:cxn>
                  <a:cxn ang="0">
                    <a:pos x="246" y="158"/>
                  </a:cxn>
                  <a:cxn ang="0">
                    <a:pos x="224" y="76"/>
                  </a:cxn>
                  <a:cxn ang="0">
                    <a:pos x="152" y="36"/>
                  </a:cxn>
                  <a:cxn ang="0">
                    <a:pos x="100" y="54"/>
                  </a:cxn>
                  <a:cxn ang="0">
                    <a:pos x="32" y="0"/>
                  </a:cxn>
                  <a:cxn ang="0">
                    <a:pos x="0" y="58"/>
                  </a:cxn>
                  <a:cxn ang="0">
                    <a:pos x="30" y="134"/>
                  </a:cxn>
                  <a:cxn ang="0">
                    <a:pos x="60" y="210"/>
                  </a:cxn>
                  <a:cxn ang="0">
                    <a:pos x="66" y="274"/>
                  </a:cxn>
                  <a:cxn ang="0">
                    <a:pos x="106" y="336"/>
                  </a:cxn>
                  <a:cxn ang="0">
                    <a:pos x="88" y="432"/>
                  </a:cxn>
                  <a:cxn ang="0">
                    <a:pos x="46" y="480"/>
                  </a:cxn>
                  <a:cxn ang="0">
                    <a:pos x="82" y="536"/>
                  </a:cxn>
                  <a:cxn ang="0">
                    <a:pos x="44" y="574"/>
                  </a:cxn>
                  <a:cxn ang="0">
                    <a:pos x="44" y="638"/>
                  </a:cxn>
                  <a:cxn ang="0">
                    <a:pos x="108" y="662"/>
                  </a:cxn>
                  <a:cxn ang="0">
                    <a:pos x="160" y="712"/>
                  </a:cxn>
                  <a:cxn ang="0">
                    <a:pos x="188" y="772"/>
                  </a:cxn>
                  <a:cxn ang="0">
                    <a:pos x="220" y="822"/>
                  </a:cxn>
                  <a:cxn ang="0">
                    <a:pos x="198" y="874"/>
                  </a:cxn>
                  <a:cxn ang="0">
                    <a:pos x="222" y="980"/>
                  </a:cxn>
                  <a:cxn ang="0">
                    <a:pos x="202" y="1030"/>
                  </a:cxn>
                  <a:cxn ang="0">
                    <a:pos x="270" y="1052"/>
                  </a:cxn>
                  <a:cxn ang="0">
                    <a:pos x="326" y="1156"/>
                  </a:cxn>
                  <a:cxn ang="0">
                    <a:pos x="330" y="1224"/>
                  </a:cxn>
                  <a:cxn ang="0">
                    <a:pos x="300" y="1299"/>
                  </a:cxn>
                </a:cxnLst>
                <a:rect l="0" t="0" r="r" b="b"/>
                <a:pathLst>
                  <a:path w="768" h="1308">
                    <a:moveTo>
                      <a:pt x="332" y="1300"/>
                    </a:moveTo>
                    <a:lnTo>
                      <a:pt x="358" y="1308"/>
                    </a:lnTo>
                    <a:lnTo>
                      <a:pt x="393" y="1300"/>
                    </a:lnTo>
                    <a:lnTo>
                      <a:pt x="426" y="1276"/>
                    </a:lnTo>
                    <a:lnTo>
                      <a:pt x="445" y="1243"/>
                    </a:lnTo>
                    <a:lnTo>
                      <a:pt x="462" y="1218"/>
                    </a:lnTo>
                    <a:lnTo>
                      <a:pt x="476" y="1198"/>
                    </a:lnTo>
                    <a:lnTo>
                      <a:pt x="480" y="1182"/>
                    </a:lnTo>
                    <a:lnTo>
                      <a:pt x="506" y="1168"/>
                    </a:lnTo>
                    <a:lnTo>
                      <a:pt x="544" y="1162"/>
                    </a:lnTo>
                    <a:lnTo>
                      <a:pt x="562" y="1160"/>
                    </a:lnTo>
                    <a:lnTo>
                      <a:pt x="568" y="1150"/>
                    </a:lnTo>
                    <a:lnTo>
                      <a:pt x="554" y="1150"/>
                    </a:lnTo>
                    <a:lnTo>
                      <a:pt x="544" y="1130"/>
                    </a:lnTo>
                    <a:lnTo>
                      <a:pt x="534" y="1120"/>
                    </a:lnTo>
                    <a:lnTo>
                      <a:pt x="510" y="1106"/>
                    </a:lnTo>
                    <a:lnTo>
                      <a:pt x="518" y="1096"/>
                    </a:lnTo>
                    <a:lnTo>
                      <a:pt x="540" y="1078"/>
                    </a:lnTo>
                    <a:lnTo>
                      <a:pt x="552" y="1082"/>
                    </a:lnTo>
                    <a:lnTo>
                      <a:pt x="566" y="1066"/>
                    </a:lnTo>
                    <a:lnTo>
                      <a:pt x="558" y="1052"/>
                    </a:lnTo>
                    <a:lnTo>
                      <a:pt x="568" y="1024"/>
                    </a:lnTo>
                    <a:lnTo>
                      <a:pt x="562" y="1002"/>
                    </a:lnTo>
                    <a:lnTo>
                      <a:pt x="554" y="992"/>
                    </a:lnTo>
                    <a:lnTo>
                      <a:pt x="564" y="964"/>
                    </a:lnTo>
                    <a:lnTo>
                      <a:pt x="583" y="952"/>
                    </a:lnTo>
                    <a:cubicBezTo>
                      <a:pt x="588" y="946"/>
                      <a:pt x="591" y="937"/>
                      <a:pt x="592" y="930"/>
                    </a:cubicBezTo>
                    <a:cubicBezTo>
                      <a:pt x="593" y="924"/>
                      <a:pt x="591" y="917"/>
                      <a:pt x="589" y="910"/>
                    </a:cubicBezTo>
                    <a:lnTo>
                      <a:pt x="578" y="886"/>
                    </a:lnTo>
                    <a:lnTo>
                      <a:pt x="574" y="870"/>
                    </a:lnTo>
                    <a:lnTo>
                      <a:pt x="576" y="846"/>
                    </a:lnTo>
                    <a:lnTo>
                      <a:pt x="584" y="832"/>
                    </a:lnTo>
                    <a:lnTo>
                      <a:pt x="594" y="824"/>
                    </a:lnTo>
                    <a:lnTo>
                      <a:pt x="610" y="818"/>
                    </a:lnTo>
                    <a:lnTo>
                      <a:pt x="630" y="818"/>
                    </a:lnTo>
                    <a:lnTo>
                      <a:pt x="646" y="814"/>
                    </a:lnTo>
                    <a:lnTo>
                      <a:pt x="658" y="800"/>
                    </a:lnTo>
                    <a:lnTo>
                      <a:pt x="668" y="788"/>
                    </a:lnTo>
                    <a:lnTo>
                      <a:pt x="686" y="788"/>
                    </a:lnTo>
                    <a:lnTo>
                      <a:pt x="692" y="800"/>
                    </a:lnTo>
                    <a:lnTo>
                      <a:pt x="696" y="814"/>
                    </a:lnTo>
                    <a:lnTo>
                      <a:pt x="704" y="826"/>
                    </a:lnTo>
                    <a:lnTo>
                      <a:pt x="720" y="830"/>
                    </a:lnTo>
                    <a:lnTo>
                      <a:pt x="714" y="804"/>
                    </a:lnTo>
                    <a:lnTo>
                      <a:pt x="722" y="770"/>
                    </a:lnTo>
                    <a:lnTo>
                      <a:pt x="734" y="764"/>
                    </a:lnTo>
                    <a:lnTo>
                      <a:pt x="740" y="748"/>
                    </a:lnTo>
                    <a:lnTo>
                      <a:pt x="754" y="736"/>
                    </a:lnTo>
                    <a:lnTo>
                      <a:pt x="768" y="720"/>
                    </a:lnTo>
                    <a:lnTo>
                      <a:pt x="766" y="708"/>
                    </a:lnTo>
                    <a:lnTo>
                      <a:pt x="754" y="690"/>
                    </a:lnTo>
                    <a:lnTo>
                      <a:pt x="766" y="684"/>
                    </a:lnTo>
                    <a:lnTo>
                      <a:pt x="756" y="658"/>
                    </a:lnTo>
                    <a:lnTo>
                      <a:pt x="700" y="656"/>
                    </a:lnTo>
                    <a:lnTo>
                      <a:pt x="638" y="630"/>
                    </a:lnTo>
                    <a:lnTo>
                      <a:pt x="604" y="668"/>
                    </a:lnTo>
                    <a:lnTo>
                      <a:pt x="552" y="674"/>
                    </a:lnTo>
                    <a:lnTo>
                      <a:pt x="534" y="692"/>
                    </a:lnTo>
                    <a:lnTo>
                      <a:pt x="484" y="690"/>
                    </a:lnTo>
                    <a:lnTo>
                      <a:pt x="454" y="676"/>
                    </a:lnTo>
                    <a:lnTo>
                      <a:pt x="450" y="656"/>
                    </a:lnTo>
                    <a:lnTo>
                      <a:pt x="458" y="624"/>
                    </a:lnTo>
                    <a:lnTo>
                      <a:pt x="464" y="594"/>
                    </a:lnTo>
                    <a:lnTo>
                      <a:pt x="456" y="574"/>
                    </a:lnTo>
                    <a:lnTo>
                      <a:pt x="434" y="574"/>
                    </a:lnTo>
                    <a:lnTo>
                      <a:pt x="414" y="578"/>
                    </a:lnTo>
                    <a:lnTo>
                      <a:pt x="388" y="576"/>
                    </a:lnTo>
                    <a:lnTo>
                      <a:pt x="374" y="560"/>
                    </a:lnTo>
                    <a:lnTo>
                      <a:pt x="356" y="554"/>
                    </a:lnTo>
                    <a:lnTo>
                      <a:pt x="362" y="570"/>
                    </a:lnTo>
                    <a:lnTo>
                      <a:pt x="358" y="582"/>
                    </a:lnTo>
                    <a:lnTo>
                      <a:pt x="346" y="580"/>
                    </a:lnTo>
                    <a:lnTo>
                      <a:pt x="334" y="594"/>
                    </a:lnTo>
                    <a:lnTo>
                      <a:pt x="322" y="608"/>
                    </a:lnTo>
                    <a:lnTo>
                      <a:pt x="306" y="606"/>
                    </a:lnTo>
                    <a:lnTo>
                      <a:pt x="290" y="582"/>
                    </a:lnTo>
                    <a:lnTo>
                      <a:pt x="284" y="554"/>
                    </a:lnTo>
                    <a:lnTo>
                      <a:pt x="286" y="532"/>
                    </a:lnTo>
                    <a:lnTo>
                      <a:pt x="276" y="516"/>
                    </a:lnTo>
                    <a:lnTo>
                      <a:pt x="264" y="494"/>
                    </a:lnTo>
                    <a:lnTo>
                      <a:pt x="274" y="480"/>
                    </a:lnTo>
                    <a:lnTo>
                      <a:pt x="290" y="472"/>
                    </a:lnTo>
                    <a:lnTo>
                      <a:pt x="306" y="438"/>
                    </a:lnTo>
                    <a:lnTo>
                      <a:pt x="316" y="416"/>
                    </a:lnTo>
                    <a:lnTo>
                      <a:pt x="312" y="392"/>
                    </a:lnTo>
                    <a:lnTo>
                      <a:pt x="326" y="374"/>
                    </a:lnTo>
                    <a:lnTo>
                      <a:pt x="322" y="340"/>
                    </a:lnTo>
                    <a:lnTo>
                      <a:pt x="300" y="320"/>
                    </a:lnTo>
                    <a:lnTo>
                      <a:pt x="276" y="312"/>
                    </a:lnTo>
                    <a:lnTo>
                      <a:pt x="252" y="306"/>
                    </a:lnTo>
                    <a:lnTo>
                      <a:pt x="230" y="300"/>
                    </a:lnTo>
                    <a:lnTo>
                      <a:pt x="222" y="284"/>
                    </a:lnTo>
                    <a:lnTo>
                      <a:pt x="228" y="264"/>
                    </a:lnTo>
                    <a:lnTo>
                      <a:pt x="228" y="248"/>
                    </a:lnTo>
                    <a:lnTo>
                      <a:pt x="216" y="240"/>
                    </a:lnTo>
                    <a:lnTo>
                      <a:pt x="210" y="228"/>
                    </a:lnTo>
                    <a:lnTo>
                      <a:pt x="212" y="212"/>
                    </a:lnTo>
                    <a:lnTo>
                      <a:pt x="226" y="200"/>
                    </a:lnTo>
                    <a:lnTo>
                      <a:pt x="224" y="178"/>
                    </a:lnTo>
                    <a:lnTo>
                      <a:pt x="246" y="158"/>
                    </a:lnTo>
                    <a:lnTo>
                      <a:pt x="256" y="136"/>
                    </a:lnTo>
                    <a:lnTo>
                      <a:pt x="288" y="90"/>
                    </a:lnTo>
                    <a:lnTo>
                      <a:pt x="256" y="76"/>
                    </a:lnTo>
                    <a:lnTo>
                      <a:pt x="224" y="76"/>
                    </a:lnTo>
                    <a:lnTo>
                      <a:pt x="188" y="80"/>
                    </a:lnTo>
                    <a:lnTo>
                      <a:pt x="166" y="80"/>
                    </a:lnTo>
                    <a:lnTo>
                      <a:pt x="156" y="60"/>
                    </a:lnTo>
                    <a:lnTo>
                      <a:pt x="152" y="36"/>
                    </a:lnTo>
                    <a:lnTo>
                      <a:pt x="140" y="28"/>
                    </a:lnTo>
                    <a:lnTo>
                      <a:pt x="126" y="26"/>
                    </a:lnTo>
                    <a:lnTo>
                      <a:pt x="110" y="32"/>
                    </a:lnTo>
                    <a:lnTo>
                      <a:pt x="100" y="54"/>
                    </a:lnTo>
                    <a:lnTo>
                      <a:pt x="94" y="80"/>
                    </a:lnTo>
                    <a:lnTo>
                      <a:pt x="74" y="78"/>
                    </a:lnTo>
                    <a:lnTo>
                      <a:pt x="56" y="50"/>
                    </a:lnTo>
                    <a:lnTo>
                      <a:pt x="32" y="0"/>
                    </a:lnTo>
                    <a:lnTo>
                      <a:pt x="22" y="8"/>
                    </a:lnTo>
                    <a:lnTo>
                      <a:pt x="18" y="24"/>
                    </a:lnTo>
                    <a:lnTo>
                      <a:pt x="0" y="24"/>
                    </a:lnTo>
                    <a:lnTo>
                      <a:pt x="0" y="58"/>
                    </a:lnTo>
                    <a:lnTo>
                      <a:pt x="8" y="90"/>
                    </a:lnTo>
                    <a:lnTo>
                      <a:pt x="18" y="104"/>
                    </a:lnTo>
                    <a:lnTo>
                      <a:pt x="28" y="110"/>
                    </a:lnTo>
                    <a:lnTo>
                      <a:pt x="30" y="134"/>
                    </a:lnTo>
                    <a:lnTo>
                      <a:pt x="30" y="166"/>
                    </a:lnTo>
                    <a:lnTo>
                      <a:pt x="34" y="192"/>
                    </a:lnTo>
                    <a:lnTo>
                      <a:pt x="46" y="202"/>
                    </a:lnTo>
                    <a:lnTo>
                      <a:pt x="60" y="210"/>
                    </a:lnTo>
                    <a:lnTo>
                      <a:pt x="64" y="232"/>
                    </a:lnTo>
                    <a:lnTo>
                      <a:pt x="68" y="244"/>
                    </a:lnTo>
                    <a:lnTo>
                      <a:pt x="62" y="260"/>
                    </a:lnTo>
                    <a:lnTo>
                      <a:pt x="66" y="274"/>
                    </a:lnTo>
                    <a:lnTo>
                      <a:pt x="88" y="282"/>
                    </a:lnTo>
                    <a:lnTo>
                      <a:pt x="102" y="286"/>
                    </a:lnTo>
                    <a:lnTo>
                      <a:pt x="106" y="306"/>
                    </a:lnTo>
                    <a:lnTo>
                      <a:pt x="106" y="336"/>
                    </a:lnTo>
                    <a:lnTo>
                      <a:pt x="100" y="352"/>
                    </a:lnTo>
                    <a:lnTo>
                      <a:pt x="76" y="374"/>
                    </a:lnTo>
                    <a:lnTo>
                      <a:pt x="88" y="406"/>
                    </a:lnTo>
                    <a:lnTo>
                      <a:pt x="88" y="432"/>
                    </a:lnTo>
                    <a:lnTo>
                      <a:pt x="72" y="442"/>
                    </a:lnTo>
                    <a:lnTo>
                      <a:pt x="60" y="450"/>
                    </a:lnTo>
                    <a:lnTo>
                      <a:pt x="60" y="470"/>
                    </a:lnTo>
                    <a:lnTo>
                      <a:pt x="46" y="480"/>
                    </a:lnTo>
                    <a:lnTo>
                      <a:pt x="46" y="500"/>
                    </a:lnTo>
                    <a:lnTo>
                      <a:pt x="52" y="518"/>
                    </a:lnTo>
                    <a:lnTo>
                      <a:pt x="70" y="532"/>
                    </a:lnTo>
                    <a:lnTo>
                      <a:pt x="82" y="536"/>
                    </a:lnTo>
                    <a:lnTo>
                      <a:pt x="90" y="548"/>
                    </a:lnTo>
                    <a:lnTo>
                      <a:pt x="80" y="558"/>
                    </a:lnTo>
                    <a:lnTo>
                      <a:pt x="62" y="568"/>
                    </a:lnTo>
                    <a:lnTo>
                      <a:pt x="44" y="574"/>
                    </a:lnTo>
                    <a:lnTo>
                      <a:pt x="26" y="586"/>
                    </a:lnTo>
                    <a:lnTo>
                      <a:pt x="36" y="610"/>
                    </a:lnTo>
                    <a:lnTo>
                      <a:pt x="44" y="620"/>
                    </a:lnTo>
                    <a:lnTo>
                      <a:pt x="44" y="638"/>
                    </a:lnTo>
                    <a:lnTo>
                      <a:pt x="42" y="655"/>
                    </a:lnTo>
                    <a:lnTo>
                      <a:pt x="52" y="669"/>
                    </a:lnTo>
                    <a:lnTo>
                      <a:pt x="69" y="667"/>
                    </a:lnTo>
                    <a:lnTo>
                      <a:pt x="108" y="662"/>
                    </a:lnTo>
                    <a:lnTo>
                      <a:pt x="126" y="672"/>
                    </a:lnTo>
                    <a:lnTo>
                      <a:pt x="142" y="688"/>
                    </a:lnTo>
                    <a:lnTo>
                      <a:pt x="154" y="692"/>
                    </a:lnTo>
                    <a:lnTo>
                      <a:pt x="160" y="712"/>
                    </a:lnTo>
                    <a:lnTo>
                      <a:pt x="174" y="720"/>
                    </a:lnTo>
                    <a:lnTo>
                      <a:pt x="190" y="728"/>
                    </a:lnTo>
                    <a:lnTo>
                      <a:pt x="196" y="748"/>
                    </a:lnTo>
                    <a:lnTo>
                      <a:pt x="188" y="772"/>
                    </a:lnTo>
                    <a:lnTo>
                      <a:pt x="174" y="784"/>
                    </a:lnTo>
                    <a:cubicBezTo>
                      <a:pt x="172" y="789"/>
                      <a:pt x="171" y="796"/>
                      <a:pt x="174" y="802"/>
                    </a:cubicBezTo>
                    <a:cubicBezTo>
                      <a:pt x="177" y="808"/>
                      <a:pt x="186" y="815"/>
                      <a:pt x="194" y="818"/>
                    </a:cubicBezTo>
                    <a:lnTo>
                      <a:pt x="220" y="822"/>
                    </a:lnTo>
                    <a:lnTo>
                      <a:pt x="230" y="832"/>
                    </a:lnTo>
                    <a:lnTo>
                      <a:pt x="226" y="854"/>
                    </a:lnTo>
                    <a:lnTo>
                      <a:pt x="210" y="868"/>
                    </a:lnTo>
                    <a:lnTo>
                      <a:pt x="198" y="874"/>
                    </a:lnTo>
                    <a:lnTo>
                      <a:pt x="198" y="904"/>
                    </a:lnTo>
                    <a:lnTo>
                      <a:pt x="196" y="942"/>
                    </a:lnTo>
                    <a:lnTo>
                      <a:pt x="212" y="962"/>
                    </a:lnTo>
                    <a:lnTo>
                      <a:pt x="222" y="980"/>
                    </a:lnTo>
                    <a:lnTo>
                      <a:pt x="222" y="998"/>
                    </a:lnTo>
                    <a:lnTo>
                      <a:pt x="214" y="1010"/>
                    </a:lnTo>
                    <a:lnTo>
                      <a:pt x="200" y="1018"/>
                    </a:lnTo>
                    <a:lnTo>
                      <a:pt x="202" y="1030"/>
                    </a:lnTo>
                    <a:lnTo>
                      <a:pt x="212" y="1042"/>
                    </a:lnTo>
                    <a:lnTo>
                      <a:pt x="230" y="1050"/>
                    </a:lnTo>
                    <a:lnTo>
                      <a:pt x="250" y="1050"/>
                    </a:lnTo>
                    <a:lnTo>
                      <a:pt x="270" y="1052"/>
                    </a:lnTo>
                    <a:lnTo>
                      <a:pt x="294" y="1070"/>
                    </a:lnTo>
                    <a:lnTo>
                      <a:pt x="308" y="1092"/>
                    </a:lnTo>
                    <a:lnTo>
                      <a:pt x="320" y="1134"/>
                    </a:lnTo>
                    <a:lnTo>
                      <a:pt x="326" y="1156"/>
                    </a:lnTo>
                    <a:lnTo>
                      <a:pt x="342" y="1170"/>
                    </a:lnTo>
                    <a:lnTo>
                      <a:pt x="346" y="1188"/>
                    </a:lnTo>
                    <a:lnTo>
                      <a:pt x="324" y="1204"/>
                    </a:lnTo>
                    <a:lnTo>
                      <a:pt x="330" y="1224"/>
                    </a:lnTo>
                    <a:lnTo>
                      <a:pt x="310" y="1242"/>
                    </a:lnTo>
                    <a:lnTo>
                      <a:pt x="288" y="1262"/>
                    </a:lnTo>
                    <a:lnTo>
                      <a:pt x="284" y="1282"/>
                    </a:lnTo>
                    <a:lnTo>
                      <a:pt x="300" y="1299"/>
                    </a:lnTo>
                    <a:lnTo>
                      <a:pt x="332" y="1300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  <p:txBody>
              <a:bodyPr wrap="none" anchor="ctr"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61" name="Freeform 260"/>
              <p:cNvSpPr>
                <a:spLocks/>
              </p:cNvSpPr>
              <p:nvPr>
                <p:custDataLst>
                  <p:tags r:id="rId232"/>
                </p:custDataLst>
              </p:nvPr>
            </p:nvSpPr>
            <p:spPr bwMode="auto">
              <a:xfrm>
                <a:off x="3586757" y="4380291"/>
                <a:ext cx="398514" cy="646982"/>
              </a:xfrm>
              <a:custGeom>
                <a:avLst/>
                <a:gdLst/>
                <a:ahLst/>
                <a:cxnLst>
                  <a:cxn ang="0">
                    <a:pos x="260" y="36"/>
                  </a:cxn>
                  <a:cxn ang="0">
                    <a:pos x="260" y="54"/>
                  </a:cxn>
                  <a:cxn ang="0">
                    <a:pos x="254" y="79"/>
                  </a:cxn>
                  <a:cxn ang="0">
                    <a:pos x="267" y="109"/>
                  </a:cxn>
                  <a:cxn ang="0">
                    <a:pos x="267" y="109"/>
                  </a:cxn>
                  <a:cxn ang="0">
                    <a:pos x="267" y="139"/>
                  </a:cxn>
                  <a:cxn ang="0">
                    <a:pos x="267" y="139"/>
                  </a:cxn>
                  <a:cxn ang="0">
                    <a:pos x="279" y="170"/>
                  </a:cxn>
                  <a:cxn ang="0">
                    <a:pos x="260" y="212"/>
                  </a:cxn>
                  <a:cxn ang="0">
                    <a:pos x="267" y="224"/>
                  </a:cxn>
                  <a:cxn ang="0">
                    <a:pos x="229" y="236"/>
                  </a:cxn>
                  <a:cxn ang="0">
                    <a:pos x="217" y="273"/>
                  </a:cxn>
                  <a:cxn ang="0">
                    <a:pos x="205" y="303"/>
                  </a:cxn>
                  <a:cxn ang="0">
                    <a:pos x="223" y="351"/>
                  </a:cxn>
                  <a:cxn ang="0">
                    <a:pos x="211" y="363"/>
                  </a:cxn>
                  <a:cxn ang="0">
                    <a:pos x="167" y="400"/>
                  </a:cxn>
                  <a:cxn ang="0">
                    <a:pos x="130" y="418"/>
                  </a:cxn>
                  <a:cxn ang="0">
                    <a:pos x="112" y="406"/>
                  </a:cxn>
                  <a:cxn ang="0">
                    <a:pos x="99" y="406"/>
                  </a:cxn>
                  <a:cxn ang="0">
                    <a:pos x="93" y="400"/>
                  </a:cxn>
                  <a:cxn ang="0">
                    <a:pos x="112" y="376"/>
                  </a:cxn>
                  <a:cxn ang="0">
                    <a:pos x="93" y="376"/>
                  </a:cxn>
                  <a:cxn ang="0">
                    <a:pos x="74" y="357"/>
                  </a:cxn>
                  <a:cxn ang="0">
                    <a:pos x="68" y="363"/>
                  </a:cxn>
                  <a:cxn ang="0">
                    <a:pos x="43" y="333"/>
                  </a:cxn>
                  <a:cxn ang="0">
                    <a:pos x="25" y="345"/>
                  </a:cxn>
                  <a:cxn ang="0">
                    <a:pos x="0" y="339"/>
                  </a:cxn>
                  <a:cxn ang="0">
                    <a:pos x="0" y="339"/>
                  </a:cxn>
                  <a:cxn ang="0">
                    <a:pos x="0" y="327"/>
                  </a:cxn>
                  <a:cxn ang="0">
                    <a:pos x="0" y="327"/>
                  </a:cxn>
                  <a:cxn ang="0">
                    <a:pos x="19" y="297"/>
                  </a:cxn>
                  <a:cxn ang="0">
                    <a:pos x="0" y="248"/>
                  </a:cxn>
                  <a:cxn ang="0">
                    <a:pos x="9" y="206"/>
                  </a:cxn>
                  <a:cxn ang="0">
                    <a:pos x="29" y="192"/>
                  </a:cxn>
                  <a:cxn ang="0">
                    <a:pos x="41" y="159"/>
                  </a:cxn>
                  <a:cxn ang="0">
                    <a:pos x="81" y="127"/>
                  </a:cxn>
                  <a:cxn ang="0">
                    <a:pos x="62" y="102"/>
                  </a:cxn>
                  <a:cxn ang="0">
                    <a:pos x="50" y="103"/>
                  </a:cxn>
                  <a:cxn ang="0">
                    <a:pos x="37" y="91"/>
                  </a:cxn>
                  <a:cxn ang="0">
                    <a:pos x="50" y="48"/>
                  </a:cxn>
                  <a:cxn ang="0">
                    <a:pos x="80" y="6"/>
                  </a:cxn>
                  <a:cxn ang="0">
                    <a:pos x="95" y="9"/>
                  </a:cxn>
                  <a:cxn ang="0">
                    <a:pos x="99" y="24"/>
                  </a:cxn>
                  <a:cxn ang="0">
                    <a:pos x="93" y="36"/>
                  </a:cxn>
                  <a:cxn ang="0">
                    <a:pos x="159" y="65"/>
                  </a:cxn>
                  <a:cxn ang="0">
                    <a:pos x="183" y="59"/>
                  </a:cxn>
                  <a:cxn ang="0">
                    <a:pos x="198" y="65"/>
                  </a:cxn>
                  <a:cxn ang="0">
                    <a:pos x="223" y="67"/>
                  </a:cxn>
                  <a:cxn ang="0">
                    <a:pos x="249" y="51"/>
                  </a:cxn>
                  <a:cxn ang="0">
                    <a:pos x="254" y="48"/>
                  </a:cxn>
                  <a:cxn ang="0">
                    <a:pos x="254" y="48"/>
                  </a:cxn>
                  <a:cxn ang="0">
                    <a:pos x="260" y="36"/>
                  </a:cxn>
                  <a:cxn ang="0">
                    <a:pos x="260" y="36"/>
                  </a:cxn>
                </a:cxnLst>
                <a:rect l="0" t="0" r="r" b="b"/>
                <a:pathLst>
                  <a:path w="279" h="418">
                    <a:moveTo>
                      <a:pt x="260" y="36"/>
                    </a:moveTo>
                    <a:cubicBezTo>
                      <a:pt x="260" y="36"/>
                      <a:pt x="260" y="48"/>
                      <a:pt x="260" y="54"/>
                    </a:cubicBezTo>
                    <a:cubicBezTo>
                      <a:pt x="260" y="61"/>
                      <a:pt x="254" y="67"/>
                      <a:pt x="254" y="79"/>
                    </a:cubicBezTo>
                    <a:cubicBezTo>
                      <a:pt x="254" y="85"/>
                      <a:pt x="260" y="103"/>
                      <a:pt x="267" y="109"/>
                    </a:cubicBezTo>
                    <a:lnTo>
                      <a:pt x="267" y="109"/>
                    </a:lnTo>
                    <a:lnTo>
                      <a:pt x="267" y="139"/>
                    </a:lnTo>
                    <a:lnTo>
                      <a:pt x="267" y="139"/>
                    </a:lnTo>
                    <a:cubicBezTo>
                      <a:pt x="273" y="151"/>
                      <a:pt x="279" y="157"/>
                      <a:pt x="279" y="170"/>
                    </a:cubicBezTo>
                    <a:cubicBezTo>
                      <a:pt x="279" y="188"/>
                      <a:pt x="260" y="200"/>
                      <a:pt x="260" y="212"/>
                    </a:cubicBezTo>
                    <a:cubicBezTo>
                      <a:pt x="260" y="218"/>
                      <a:pt x="267" y="218"/>
                      <a:pt x="267" y="224"/>
                    </a:cubicBezTo>
                    <a:cubicBezTo>
                      <a:pt x="267" y="248"/>
                      <a:pt x="242" y="230"/>
                      <a:pt x="229" y="236"/>
                    </a:cubicBezTo>
                    <a:cubicBezTo>
                      <a:pt x="217" y="248"/>
                      <a:pt x="223" y="260"/>
                      <a:pt x="217" y="273"/>
                    </a:cubicBezTo>
                    <a:cubicBezTo>
                      <a:pt x="211" y="285"/>
                      <a:pt x="205" y="291"/>
                      <a:pt x="205" y="303"/>
                    </a:cubicBezTo>
                    <a:cubicBezTo>
                      <a:pt x="205" y="327"/>
                      <a:pt x="223" y="333"/>
                      <a:pt x="223" y="351"/>
                    </a:cubicBezTo>
                    <a:cubicBezTo>
                      <a:pt x="223" y="357"/>
                      <a:pt x="217" y="357"/>
                      <a:pt x="211" y="363"/>
                    </a:cubicBezTo>
                    <a:cubicBezTo>
                      <a:pt x="198" y="394"/>
                      <a:pt x="198" y="394"/>
                      <a:pt x="167" y="400"/>
                    </a:cubicBezTo>
                    <a:cubicBezTo>
                      <a:pt x="149" y="406"/>
                      <a:pt x="143" y="418"/>
                      <a:pt x="130" y="418"/>
                    </a:cubicBezTo>
                    <a:cubicBezTo>
                      <a:pt x="124" y="418"/>
                      <a:pt x="118" y="406"/>
                      <a:pt x="112" y="406"/>
                    </a:cubicBezTo>
                    <a:cubicBezTo>
                      <a:pt x="99" y="406"/>
                      <a:pt x="112" y="406"/>
                      <a:pt x="99" y="406"/>
                    </a:cubicBezTo>
                    <a:cubicBezTo>
                      <a:pt x="99" y="406"/>
                      <a:pt x="93" y="406"/>
                      <a:pt x="93" y="400"/>
                    </a:cubicBezTo>
                    <a:cubicBezTo>
                      <a:pt x="93" y="382"/>
                      <a:pt x="112" y="394"/>
                      <a:pt x="112" y="376"/>
                    </a:cubicBezTo>
                    <a:cubicBezTo>
                      <a:pt x="112" y="370"/>
                      <a:pt x="99" y="376"/>
                      <a:pt x="93" y="376"/>
                    </a:cubicBezTo>
                    <a:cubicBezTo>
                      <a:pt x="93" y="376"/>
                      <a:pt x="74" y="357"/>
                      <a:pt x="74" y="357"/>
                    </a:cubicBezTo>
                    <a:cubicBezTo>
                      <a:pt x="74" y="363"/>
                      <a:pt x="68" y="363"/>
                      <a:pt x="68" y="363"/>
                    </a:cubicBezTo>
                    <a:cubicBezTo>
                      <a:pt x="56" y="363"/>
                      <a:pt x="62" y="333"/>
                      <a:pt x="43" y="333"/>
                    </a:cubicBezTo>
                    <a:cubicBezTo>
                      <a:pt x="37" y="333"/>
                      <a:pt x="31" y="345"/>
                      <a:pt x="25" y="345"/>
                    </a:cubicBezTo>
                    <a:cubicBezTo>
                      <a:pt x="19" y="345"/>
                      <a:pt x="12" y="339"/>
                      <a:pt x="0" y="339"/>
                    </a:cubicBezTo>
                    <a:lnTo>
                      <a:pt x="0" y="339"/>
                    </a:lnTo>
                    <a:lnTo>
                      <a:pt x="0" y="327"/>
                    </a:lnTo>
                    <a:lnTo>
                      <a:pt x="0" y="327"/>
                    </a:lnTo>
                    <a:cubicBezTo>
                      <a:pt x="12" y="321"/>
                      <a:pt x="19" y="309"/>
                      <a:pt x="19" y="297"/>
                    </a:cubicBezTo>
                    <a:cubicBezTo>
                      <a:pt x="19" y="291"/>
                      <a:pt x="6" y="248"/>
                      <a:pt x="0" y="248"/>
                    </a:cubicBezTo>
                    <a:cubicBezTo>
                      <a:pt x="6" y="236"/>
                      <a:pt x="9" y="218"/>
                      <a:pt x="9" y="206"/>
                    </a:cubicBezTo>
                    <a:cubicBezTo>
                      <a:pt x="9" y="194"/>
                      <a:pt x="23" y="192"/>
                      <a:pt x="29" y="192"/>
                    </a:cubicBezTo>
                    <a:cubicBezTo>
                      <a:pt x="35" y="186"/>
                      <a:pt x="35" y="159"/>
                      <a:pt x="41" y="159"/>
                    </a:cubicBezTo>
                    <a:cubicBezTo>
                      <a:pt x="47" y="140"/>
                      <a:pt x="93" y="151"/>
                      <a:pt x="81" y="127"/>
                    </a:cubicBezTo>
                    <a:cubicBezTo>
                      <a:pt x="74" y="115"/>
                      <a:pt x="74" y="102"/>
                      <a:pt x="62" y="102"/>
                    </a:cubicBezTo>
                    <a:cubicBezTo>
                      <a:pt x="50" y="102"/>
                      <a:pt x="56" y="103"/>
                      <a:pt x="50" y="103"/>
                    </a:cubicBezTo>
                    <a:cubicBezTo>
                      <a:pt x="43" y="103"/>
                      <a:pt x="37" y="97"/>
                      <a:pt x="37" y="91"/>
                    </a:cubicBezTo>
                    <a:cubicBezTo>
                      <a:pt x="37" y="79"/>
                      <a:pt x="62" y="79"/>
                      <a:pt x="50" y="48"/>
                    </a:cubicBezTo>
                    <a:cubicBezTo>
                      <a:pt x="56" y="42"/>
                      <a:pt x="67" y="6"/>
                      <a:pt x="80" y="6"/>
                    </a:cubicBezTo>
                    <a:cubicBezTo>
                      <a:pt x="87" y="0"/>
                      <a:pt x="92" y="6"/>
                      <a:pt x="95" y="9"/>
                    </a:cubicBezTo>
                    <a:cubicBezTo>
                      <a:pt x="98" y="12"/>
                      <a:pt x="99" y="20"/>
                      <a:pt x="99" y="24"/>
                    </a:cubicBezTo>
                    <a:cubicBezTo>
                      <a:pt x="99" y="30"/>
                      <a:pt x="93" y="30"/>
                      <a:pt x="93" y="36"/>
                    </a:cubicBezTo>
                    <a:cubicBezTo>
                      <a:pt x="93" y="42"/>
                      <a:pt x="147" y="65"/>
                      <a:pt x="159" y="65"/>
                    </a:cubicBezTo>
                    <a:cubicBezTo>
                      <a:pt x="171" y="65"/>
                      <a:pt x="177" y="59"/>
                      <a:pt x="183" y="59"/>
                    </a:cubicBezTo>
                    <a:cubicBezTo>
                      <a:pt x="190" y="59"/>
                      <a:pt x="191" y="64"/>
                      <a:pt x="198" y="65"/>
                    </a:cubicBezTo>
                    <a:cubicBezTo>
                      <a:pt x="205" y="66"/>
                      <a:pt x="215" y="69"/>
                      <a:pt x="223" y="67"/>
                    </a:cubicBezTo>
                    <a:cubicBezTo>
                      <a:pt x="235" y="65"/>
                      <a:pt x="244" y="54"/>
                      <a:pt x="249" y="51"/>
                    </a:cubicBezTo>
                    <a:cubicBezTo>
                      <a:pt x="254" y="48"/>
                      <a:pt x="253" y="48"/>
                      <a:pt x="254" y="48"/>
                    </a:cubicBezTo>
                    <a:lnTo>
                      <a:pt x="254" y="48"/>
                    </a:lnTo>
                    <a:lnTo>
                      <a:pt x="260" y="36"/>
                    </a:lnTo>
                    <a:lnTo>
                      <a:pt x="260" y="36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62" name="Freeform 261"/>
              <p:cNvSpPr>
                <a:spLocks/>
              </p:cNvSpPr>
              <p:nvPr>
                <p:custDataLst>
                  <p:tags r:id="rId233"/>
                </p:custDataLst>
              </p:nvPr>
            </p:nvSpPr>
            <p:spPr bwMode="auto">
              <a:xfrm>
                <a:off x="3230191" y="3394493"/>
                <a:ext cx="1369793" cy="1042269"/>
              </a:xfrm>
              <a:custGeom>
                <a:avLst/>
                <a:gdLst/>
                <a:ahLst/>
                <a:cxnLst>
                  <a:cxn ang="0">
                    <a:pos x="18" y="261"/>
                  </a:cxn>
                  <a:cxn ang="0">
                    <a:pos x="55" y="297"/>
                  </a:cxn>
                  <a:cxn ang="0">
                    <a:pos x="90" y="349"/>
                  </a:cxn>
                  <a:cxn ang="0">
                    <a:pos x="85" y="402"/>
                  </a:cxn>
                  <a:cxn ang="0">
                    <a:pos x="88" y="435"/>
                  </a:cxn>
                  <a:cxn ang="0">
                    <a:pos x="82" y="490"/>
                  </a:cxn>
                  <a:cxn ang="0">
                    <a:pos x="118" y="513"/>
                  </a:cxn>
                  <a:cxn ang="0">
                    <a:pos x="138" y="580"/>
                  </a:cxn>
                  <a:cxn ang="0">
                    <a:pos x="177" y="580"/>
                  </a:cxn>
                  <a:cxn ang="0">
                    <a:pos x="216" y="561"/>
                  </a:cxn>
                  <a:cxn ang="0">
                    <a:pos x="255" y="559"/>
                  </a:cxn>
                  <a:cxn ang="0">
                    <a:pos x="285" y="537"/>
                  </a:cxn>
                  <a:cxn ang="0">
                    <a:pos x="318" y="526"/>
                  </a:cxn>
                  <a:cxn ang="0">
                    <a:pos x="352" y="544"/>
                  </a:cxn>
                  <a:cxn ang="0">
                    <a:pos x="390" y="558"/>
                  </a:cxn>
                  <a:cxn ang="0">
                    <a:pos x="409" y="597"/>
                  </a:cxn>
                  <a:cxn ang="0">
                    <a:pos x="423" y="625"/>
                  </a:cxn>
                  <a:cxn ang="0">
                    <a:pos x="444" y="651"/>
                  </a:cxn>
                  <a:cxn ang="0">
                    <a:pos x="510" y="675"/>
                  </a:cxn>
                  <a:cxn ang="0">
                    <a:pos x="532" y="655"/>
                  </a:cxn>
                  <a:cxn ang="0">
                    <a:pos x="549" y="622"/>
                  </a:cxn>
                  <a:cxn ang="0">
                    <a:pos x="586" y="610"/>
                  </a:cxn>
                  <a:cxn ang="0">
                    <a:pos x="607" y="546"/>
                  </a:cxn>
                  <a:cxn ang="0">
                    <a:pos x="658" y="535"/>
                  </a:cxn>
                  <a:cxn ang="0">
                    <a:pos x="715" y="549"/>
                  </a:cxn>
                  <a:cxn ang="0">
                    <a:pos x="766" y="550"/>
                  </a:cxn>
                  <a:cxn ang="0">
                    <a:pos x="807" y="574"/>
                  </a:cxn>
                  <a:cxn ang="0">
                    <a:pos x="847" y="550"/>
                  </a:cxn>
                  <a:cxn ang="0">
                    <a:pos x="879" y="544"/>
                  </a:cxn>
                  <a:cxn ang="0">
                    <a:pos x="909" y="547"/>
                  </a:cxn>
                  <a:cxn ang="0">
                    <a:pos x="954" y="529"/>
                  </a:cxn>
                  <a:cxn ang="0">
                    <a:pos x="951" y="505"/>
                  </a:cxn>
                  <a:cxn ang="0">
                    <a:pos x="921" y="484"/>
                  </a:cxn>
                  <a:cxn ang="0">
                    <a:pos x="913" y="447"/>
                  </a:cxn>
                  <a:cxn ang="0">
                    <a:pos x="867" y="427"/>
                  </a:cxn>
                  <a:cxn ang="0">
                    <a:pos x="829" y="405"/>
                  </a:cxn>
                  <a:cxn ang="0">
                    <a:pos x="795" y="375"/>
                  </a:cxn>
                  <a:cxn ang="0">
                    <a:pos x="759" y="388"/>
                  </a:cxn>
                  <a:cxn ang="0">
                    <a:pos x="735" y="402"/>
                  </a:cxn>
                  <a:cxn ang="0">
                    <a:pos x="684" y="396"/>
                  </a:cxn>
                  <a:cxn ang="0">
                    <a:pos x="627" y="351"/>
                  </a:cxn>
                  <a:cxn ang="0">
                    <a:pos x="573" y="337"/>
                  </a:cxn>
                  <a:cxn ang="0">
                    <a:pos x="520" y="322"/>
                  </a:cxn>
                  <a:cxn ang="0">
                    <a:pos x="484" y="300"/>
                  </a:cxn>
                  <a:cxn ang="0">
                    <a:pos x="462" y="271"/>
                  </a:cxn>
                  <a:cxn ang="0">
                    <a:pos x="439" y="208"/>
                  </a:cxn>
                  <a:cxn ang="0">
                    <a:pos x="397" y="186"/>
                  </a:cxn>
                  <a:cxn ang="0">
                    <a:pos x="370" y="189"/>
                  </a:cxn>
                  <a:cxn ang="0">
                    <a:pos x="327" y="186"/>
                  </a:cxn>
                  <a:cxn ang="0">
                    <a:pos x="301" y="127"/>
                  </a:cxn>
                  <a:cxn ang="0">
                    <a:pos x="214" y="124"/>
                  </a:cxn>
                  <a:cxn ang="0">
                    <a:pos x="199" y="106"/>
                  </a:cxn>
                  <a:cxn ang="0">
                    <a:pos x="201" y="63"/>
                  </a:cxn>
                  <a:cxn ang="0">
                    <a:pos x="213" y="0"/>
                  </a:cxn>
                  <a:cxn ang="0">
                    <a:pos x="172" y="21"/>
                  </a:cxn>
                  <a:cxn ang="0">
                    <a:pos x="144" y="39"/>
                  </a:cxn>
                  <a:cxn ang="0">
                    <a:pos x="127" y="27"/>
                  </a:cxn>
                  <a:cxn ang="0">
                    <a:pos x="93" y="49"/>
                  </a:cxn>
                  <a:cxn ang="0">
                    <a:pos x="81" y="96"/>
                  </a:cxn>
                  <a:cxn ang="0">
                    <a:pos x="51" y="126"/>
                  </a:cxn>
                  <a:cxn ang="0">
                    <a:pos x="31" y="177"/>
                  </a:cxn>
                  <a:cxn ang="0">
                    <a:pos x="13" y="216"/>
                  </a:cxn>
                  <a:cxn ang="0">
                    <a:pos x="3" y="243"/>
                  </a:cxn>
                </a:cxnLst>
                <a:rect l="0" t="0" r="r" b="b"/>
                <a:pathLst>
                  <a:path w="961" h="676">
                    <a:moveTo>
                      <a:pt x="15" y="244"/>
                    </a:moveTo>
                    <a:lnTo>
                      <a:pt x="18" y="261"/>
                    </a:lnTo>
                    <a:lnTo>
                      <a:pt x="37" y="282"/>
                    </a:lnTo>
                    <a:lnTo>
                      <a:pt x="55" y="297"/>
                    </a:lnTo>
                    <a:lnTo>
                      <a:pt x="69" y="319"/>
                    </a:lnTo>
                    <a:lnTo>
                      <a:pt x="90" y="349"/>
                    </a:lnTo>
                    <a:lnTo>
                      <a:pt x="81" y="379"/>
                    </a:lnTo>
                    <a:lnTo>
                      <a:pt x="85" y="402"/>
                    </a:lnTo>
                    <a:lnTo>
                      <a:pt x="88" y="418"/>
                    </a:lnTo>
                    <a:lnTo>
                      <a:pt x="88" y="435"/>
                    </a:lnTo>
                    <a:lnTo>
                      <a:pt x="88" y="471"/>
                    </a:lnTo>
                    <a:lnTo>
                      <a:pt x="82" y="490"/>
                    </a:lnTo>
                    <a:lnTo>
                      <a:pt x="97" y="504"/>
                    </a:lnTo>
                    <a:lnTo>
                      <a:pt x="118" y="513"/>
                    </a:lnTo>
                    <a:lnTo>
                      <a:pt x="126" y="525"/>
                    </a:lnTo>
                    <a:lnTo>
                      <a:pt x="138" y="580"/>
                    </a:lnTo>
                    <a:lnTo>
                      <a:pt x="154" y="586"/>
                    </a:lnTo>
                    <a:lnTo>
                      <a:pt x="177" y="580"/>
                    </a:lnTo>
                    <a:lnTo>
                      <a:pt x="192" y="565"/>
                    </a:lnTo>
                    <a:lnTo>
                      <a:pt x="216" y="561"/>
                    </a:lnTo>
                    <a:lnTo>
                      <a:pt x="240" y="562"/>
                    </a:lnTo>
                    <a:lnTo>
                      <a:pt x="255" y="559"/>
                    </a:lnTo>
                    <a:lnTo>
                      <a:pt x="262" y="541"/>
                    </a:lnTo>
                    <a:lnTo>
                      <a:pt x="285" y="537"/>
                    </a:lnTo>
                    <a:lnTo>
                      <a:pt x="298" y="519"/>
                    </a:lnTo>
                    <a:lnTo>
                      <a:pt x="318" y="526"/>
                    </a:lnTo>
                    <a:lnTo>
                      <a:pt x="342" y="543"/>
                    </a:lnTo>
                    <a:lnTo>
                      <a:pt x="352" y="544"/>
                    </a:lnTo>
                    <a:lnTo>
                      <a:pt x="375" y="547"/>
                    </a:lnTo>
                    <a:lnTo>
                      <a:pt x="390" y="558"/>
                    </a:lnTo>
                    <a:lnTo>
                      <a:pt x="402" y="576"/>
                    </a:lnTo>
                    <a:lnTo>
                      <a:pt x="409" y="597"/>
                    </a:lnTo>
                    <a:lnTo>
                      <a:pt x="412" y="616"/>
                    </a:lnTo>
                    <a:lnTo>
                      <a:pt x="423" y="625"/>
                    </a:lnTo>
                    <a:lnTo>
                      <a:pt x="429" y="640"/>
                    </a:lnTo>
                    <a:lnTo>
                      <a:pt x="444" y="651"/>
                    </a:lnTo>
                    <a:lnTo>
                      <a:pt x="478" y="666"/>
                    </a:lnTo>
                    <a:lnTo>
                      <a:pt x="510" y="675"/>
                    </a:lnTo>
                    <a:lnTo>
                      <a:pt x="522" y="676"/>
                    </a:lnTo>
                    <a:lnTo>
                      <a:pt x="532" y="655"/>
                    </a:lnTo>
                    <a:lnTo>
                      <a:pt x="541" y="633"/>
                    </a:lnTo>
                    <a:lnTo>
                      <a:pt x="549" y="622"/>
                    </a:lnTo>
                    <a:lnTo>
                      <a:pt x="570" y="616"/>
                    </a:lnTo>
                    <a:lnTo>
                      <a:pt x="586" y="610"/>
                    </a:lnTo>
                    <a:lnTo>
                      <a:pt x="597" y="576"/>
                    </a:lnTo>
                    <a:lnTo>
                      <a:pt x="607" y="546"/>
                    </a:lnTo>
                    <a:lnTo>
                      <a:pt x="627" y="531"/>
                    </a:lnTo>
                    <a:lnTo>
                      <a:pt x="658" y="535"/>
                    </a:lnTo>
                    <a:lnTo>
                      <a:pt x="705" y="537"/>
                    </a:lnTo>
                    <a:lnTo>
                      <a:pt x="715" y="549"/>
                    </a:lnTo>
                    <a:lnTo>
                      <a:pt x="744" y="547"/>
                    </a:lnTo>
                    <a:lnTo>
                      <a:pt x="766" y="550"/>
                    </a:lnTo>
                    <a:lnTo>
                      <a:pt x="790" y="562"/>
                    </a:lnTo>
                    <a:lnTo>
                      <a:pt x="807" y="574"/>
                    </a:lnTo>
                    <a:lnTo>
                      <a:pt x="828" y="568"/>
                    </a:lnTo>
                    <a:lnTo>
                      <a:pt x="847" y="550"/>
                    </a:lnTo>
                    <a:lnTo>
                      <a:pt x="864" y="544"/>
                    </a:lnTo>
                    <a:lnTo>
                      <a:pt x="879" y="544"/>
                    </a:lnTo>
                    <a:lnTo>
                      <a:pt x="895" y="559"/>
                    </a:lnTo>
                    <a:lnTo>
                      <a:pt x="909" y="547"/>
                    </a:lnTo>
                    <a:lnTo>
                      <a:pt x="933" y="538"/>
                    </a:lnTo>
                    <a:lnTo>
                      <a:pt x="954" y="529"/>
                    </a:lnTo>
                    <a:lnTo>
                      <a:pt x="961" y="517"/>
                    </a:lnTo>
                    <a:lnTo>
                      <a:pt x="951" y="505"/>
                    </a:lnTo>
                    <a:lnTo>
                      <a:pt x="937" y="501"/>
                    </a:lnTo>
                    <a:lnTo>
                      <a:pt x="921" y="484"/>
                    </a:lnTo>
                    <a:lnTo>
                      <a:pt x="912" y="465"/>
                    </a:lnTo>
                    <a:lnTo>
                      <a:pt x="913" y="447"/>
                    </a:lnTo>
                    <a:lnTo>
                      <a:pt x="889" y="427"/>
                    </a:lnTo>
                    <a:lnTo>
                      <a:pt x="867" y="427"/>
                    </a:lnTo>
                    <a:lnTo>
                      <a:pt x="843" y="400"/>
                    </a:lnTo>
                    <a:lnTo>
                      <a:pt x="829" y="405"/>
                    </a:lnTo>
                    <a:lnTo>
                      <a:pt x="817" y="402"/>
                    </a:lnTo>
                    <a:lnTo>
                      <a:pt x="795" y="375"/>
                    </a:lnTo>
                    <a:lnTo>
                      <a:pt x="781" y="376"/>
                    </a:lnTo>
                    <a:lnTo>
                      <a:pt x="759" y="388"/>
                    </a:lnTo>
                    <a:lnTo>
                      <a:pt x="759" y="399"/>
                    </a:lnTo>
                    <a:lnTo>
                      <a:pt x="735" y="402"/>
                    </a:lnTo>
                    <a:lnTo>
                      <a:pt x="703" y="396"/>
                    </a:lnTo>
                    <a:lnTo>
                      <a:pt x="684" y="396"/>
                    </a:lnTo>
                    <a:lnTo>
                      <a:pt x="663" y="384"/>
                    </a:lnTo>
                    <a:lnTo>
                      <a:pt x="627" y="351"/>
                    </a:lnTo>
                    <a:lnTo>
                      <a:pt x="601" y="337"/>
                    </a:lnTo>
                    <a:lnTo>
                      <a:pt x="573" y="337"/>
                    </a:lnTo>
                    <a:lnTo>
                      <a:pt x="544" y="328"/>
                    </a:lnTo>
                    <a:lnTo>
                      <a:pt x="520" y="322"/>
                    </a:lnTo>
                    <a:lnTo>
                      <a:pt x="507" y="298"/>
                    </a:lnTo>
                    <a:lnTo>
                      <a:pt x="484" y="300"/>
                    </a:lnTo>
                    <a:lnTo>
                      <a:pt x="462" y="291"/>
                    </a:lnTo>
                    <a:lnTo>
                      <a:pt x="462" y="271"/>
                    </a:lnTo>
                    <a:lnTo>
                      <a:pt x="439" y="229"/>
                    </a:lnTo>
                    <a:lnTo>
                      <a:pt x="439" y="208"/>
                    </a:lnTo>
                    <a:lnTo>
                      <a:pt x="417" y="192"/>
                    </a:lnTo>
                    <a:lnTo>
                      <a:pt x="397" y="186"/>
                    </a:lnTo>
                    <a:lnTo>
                      <a:pt x="382" y="196"/>
                    </a:lnTo>
                    <a:lnTo>
                      <a:pt x="370" y="189"/>
                    </a:lnTo>
                    <a:lnTo>
                      <a:pt x="343" y="199"/>
                    </a:lnTo>
                    <a:lnTo>
                      <a:pt x="327" y="186"/>
                    </a:lnTo>
                    <a:lnTo>
                      <a:pt x="312" y="141"/>
                    </a:lnTo>
                    <a:lnTo>
                      <a:pt x="301" y="127"/>
                    </a:lnTo>
                    <a:lnTo>
                      <a:pt x="237" y="130"/>
                    </a:lnTo>
                    <a:lnTo>
                      <a:pt x="214" y="124"/>
                    </a:lnTo>
                    <a:lnTo>
                      <a:pt x="211" y="108"/>
                    </a:lnTo>
                    <a:lnTo>
                      <a:pt x="199" y="106"/>
                    </a:lnTo>
                    <a:lnTo>
                      <a:pt x="196" y="84"/>
                    </a:lnTo>
                    <a:lnTo>
                      <a:pt x="201" y="63"/>
                    </a:lnTo>
                    <a:lnTo>
                      <a:pt x="213" y="54"/>
                    </a:lnTo>
                    <a:lnTo>
                      <a:pt x="213" y="0"/>
                    </a:lnTo>
                    <a:lnTo>
                      <a:pt x="189" y="9"/>
                    </a:lnTo>
                    <a:lnTo>
                      <a:pt x="172" y="21"/>
                    </a:lnTo>
                    <a:lnTo>
                      <a:pt x="159" y="34"/>
                    </a:lnTo>
                    <a:lnTo>
                      <a:pt x="144" y="39"/>
                    </a:lnTo>
                    <a:lnTo>
                      <a:pt x="133" y="37"/>
                    </a:lnTo>
                    <a:lnTo>
                      <a:pt x="127" y="27"/>
                    </a:lnTo>
                    <a:lnTo>
                      <a:pt x="106" y="30"/>
                    </a:lnTo>
                    <a:lnTo>
                      <a:pt x="93" y="49"/>
                    </a:lnTo>
                    <a:lnTo>
                      <a:pt x="90" y="69"/>
                    </a:lnTo>
                    <a:lnTo>
                      <a:pt x="81" y="96"/>
                    </a:lnTo>
                    <a:lnTo>
                      <a:pt x="60" y="118"/>
                    </a:lnTo>
                    <a:lnTo>
                      <a:pt x="51" y="126"/>
                    </a:lnTo>
                    <a:lnTo>
                      <a:pt x="36" y="148"/>
                    </a:lnTo>
                    <a:lnTo>
                      <a:pt x="31" y="177"/>
                    </a:lnTo>
                    <a:lnTo>
                      <a:pt x="21" y="201"/>
                    </a:lnTo>
                    <a:lnTo>
                      <a:pt x="13" y="216"/>
                    </a:lnTo>
                    <a:lnTo>
                      <a:pt x="0" y="228"/>
                    </a:lnTo>
                    <a:lnTo>
                      <a:pt x="3" y="243"/>
                    </a:lnTo>
                    <a:lnTo>
                      <a:pt x="15" y="244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  <p:txBody>
              <a:bodyPr wrap="none" anchor="ctr"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63" name="Freeform 262"/>
              <p:cNvSpPr>
                <a:spLocks/>
              </p:cNvSpPr>
              <p:nvPr>
                <p:custDataLst>
                  <p:tags r:id="rId234"/>
                </p:custDataLst>
              </p:nvPr>
            </p:nvSpPr>
            <p:spPr bwMode="auto">
              <a:xfrm>
                <a:off x="3304408" y="4196361"/>
                <a:ext cx="658275" cy="577604"/>
              </a:xfrm>
              <a:custGeom>
                <a:avLst/>
                <a:gdLst/>
                <a:ahLst/>
                <a:cxnLst>
                  <a:cxn ang="0">
                    <a:pos x="191" y="375"/>
                  </a:cxn>
                  <a:cxn ang="0">
                    <a:pos x="147" y="347"/>
                  </a:cxn>
                  <a:cxn ang="0">
                    <a:pos x="113" y="335"/>
                  </a:cxn>
                  <a:cxn ang="0">
                    <a:pos x="99" y="302"/>
                  </a:cxn>
                  <a:cxn ang="0">
                    <a:pos x="74" y="279"/>
                  </a:cxn>
                  <a:cxn ang="0">
                    <a:pos x="48" y="254"/>
                  </a:cxn>
                  <a:cxn ang="0">
                    <a:pos x="15" y="246"/>
                  </a:cxn>
                  <a:cxn ang="0">
                    <a:pos x="0" y="212"/>
                  </a:cxn>
                  <a:cxn ang="0">
                    <a:pos x="11" y="177"/>
                  </a:cxn>
                  <a:cxn ang="0">
                    <a:pos x="6" y="141"/>
                  </a:cxn>
                  <a:cxn ang="0">
                    <a:pos x="24" y="114"/>
                  </a:cxn>
                  <a:cxn ang="0">
                    <a:pos x="69" y="116"/>
                  </a:cxn>
                  <a:cxn ang="0">
                    <a:pos x="83" y="80"/>
                  </a:cxn>
                  <a:cxn ang="0">
                    <a:pos x="98" y="65"/>
                  </a:cxn>
                  <a:cxn ang="0">
                    <a:pos x="144" y="38"/>
                  </a:cxn>
                  <a:cxn ang="0">
                    <a:pos x="210" y="21"/>
                  </a:cxn>
                  <a:cxn ang="0">
                    <a:pos x="245" y="0"/>
                  </a:cxn>
                  <a:cxn ang="0">
                    <a:pos x="300" y="23"/>
                  </a:cxn>
                  <a:cxn ang="0">
                    <a:pos x="344" y="41"/>
                  </a:cxn>
                  <a:cxn ang="0">
                    <a:pos x="357" y="78"/>
                  </a:cxn>
                  <a:cxn ang="0">
                    <a:pos x="369" y="105"/>
                  </a:cxn>
                  <a:cxn ang="0">
                    <a:pos x="390" y="132"/>
                  </a:cxn>
                  <a:cxn ang="0">
                    <a:pos x="441" y="149"/>
                  </a:cxn>
                  <a:cxn ang="0">
                    <a:pos x="444" y="171"/>
                  </a:cxn>
                  <a:cxn ang="0">
                    <a:pos x="407" y="188"/>
                  </a:cxn>
                  <a:cxn ang="0">
                    <a:pos x="359" y="185"/>
                  </a:cxn>
                  <a:cxn ang="0">
                    <a:pos x="312" y="174"/>
                  </a:cxn>
                  <a:cxn ang="0">
                    <a:pos x="296" y="147"/>
                  </a:cxn>
                  <a:cxn ang="0">
                    <a:pos x="272" y="131"/>
                  </a:cxn>
                  <a:cxn ang="0">
                    <a:pos x="248" y="167"/>
                  </a:cxn>
                  <a:cxn ang="0">
                    <a:pos x="254" y="194"/>
                  </a:cxn>
                  <a:cxn ang="0">
                    <a:pos x="246" y="227"/>
                  </a:cxn>
                  <a:cxn ang="0">
                    <a:pos x="273" y="227"/>
                  </a:cxn>
                  <a:cxn ang="0">
                    <a:pos x="281" y="263"/>
                  </a:cxn>
                  <a:cxn ang="0">
                    <a:pos x="239" y="275"/>
                  </a:cxn>
                  <a:cxn ang="0">
                    <a:pos x="231" y="305"/>
                  </a:cxn>
                  <a:cxn ang="0">
                    <a:pos x="215" y="317"/>
                  </a:cxn>
                  <a:cxn ang="0">
                    <a:pos x="210" y="339"/>
                  </a:cxn>
                </a:cxnLst>
                <a:rect l="0" t="0" r="r" b="b"/>
                <a:pathLst>
                  <a:path w="461" h="375">
                    <a:moveTo>
                      <a:pt x="201" y="369"/>
                    </a:moveTo>
                    <a:lnTo>
                      <a:pt x="191" y="375"/>
                    </a:lnTo>
                    <a:lnTo>
                      <a:pt x="167" y="363"/>
                    </a:lnTo>
                    <a:lnTo>
                      <a:pt x="147" y="347"/>
                    </a:lnTo>
                    <a:lnTo>
                      <a:pt x="132" y="338"/>
                    </a:lnTo>
                    <a:lnTo>
                      <a:pt x="113" y="335"/>
                    </a:lnTo>
                    <a:lnTo>
                      <a:pt x="108" y="315"/>
                    </a:lnTo>
                    <a:lnTo>
                      <a:pt x="99" y="302"/>
                    </a:lnTo>
                    <a:lnTo>
                      <a:pt x="83" y="296"/>
                    </a:lnTo>
                    <a:lnTo>
                      <a:pt x="74" y="279"/>
                    </a:lnTo>
                    <a:lnTo>
                      <a:pt x="65" y="264"/>
                    </a:lnTo>
                    <a:lnTo>
                      <a:pt x="48" y="254"/>
                    </a:lnTo>
                    <a:lnTo>
                      <a:pt x="33" y="254"/>
                    </a:lnTo>
                    <a:lnTo>
                      <a:pt x="15" y="246"/>
                    </a:lnTo>
                    <a:lnTo>
                      <a:pt x="14" y="231"/>
                    </a:lnTo>
                    <a:lnTo>
                      <a:pt x="0" y="212"/>
                    </a:lnTo>
                    <a:lnTo>
                      <a:pt x="0" y="180"/>
                    </a:lnTo>
                    <a:lnTo>
                      <a:pt x="11" y="177"/>
                    </a:lnTo>
                    <a:lnTo>
                      <a:pt x="9" y="156"/>
                    </a:lnTo>
                    <a:lnTo>
                      <a:pt x="6" y="141"/>
                    </a:lnTo>
                    <a:lnTo>
                      <a:pt x="11" y="125"/>
                    </a:lnTo>
                    <a:lnTo>
                      <a:pt x="24" y="114"/>
                    </a:lnTo>
                    <a:lnTo>
                      <a:pt x="47" y="114"/>
                    </a:lnTo>
                    <a:lnTo>
                      <a:pt x="69" y="116"/>
                    </a:lnTo>
                    <a:lnTo>
                      <a:pt x="80" y="105"/>
                    </a:lnTo>
                    <a:lnTo>
                      <a:pt x="83" y="80"/>
                    </a:lnTo>
                    <a:lnTo>
                      <a:pt x="84" y="59"/>
                    </a:lnTo>
                    <a:lnTo>
                      <a:pt x="98" y="65"/>
                    </a:lnTo>
                    <a:lnTo>
                      <a:pt x="119" y="60"/>
                    </a:lnTo>
                    <a:lnTo>
                      <a:pt x="144" y="38"/>
                    </a:lnTo>
                    <a:lnTo>
                      <a:pt x="200" y="41"/>
                    </a:lnTo>
                    <a:lnTo>
                      <a:pt x="210" y="21"/>
                    </a:lnTo>
                    <a:lnTo>
                      <a:pt x="233" y="18"/>
                    </a:lnTo>
                    <a:lnTo>
                      <a:pt x="245" y="0"/>
                    </a:lnTo>
                    <a:lnTo>
                      <a:pt x="270" y="6"/>
                    </a:lnTo>
                    <a:lnTo>
                      <a:pt x="300" y="23"/>
                    </a:lnTo>
                    <a:lnTo>
                      <a:pt x="323" y="27"/>
                    </a:lnTo>
                    <a:lnTo>
                      <a:pt x="344" y="41"/>
                    </a:lnTo>
                    <a:lnTo>
                      <a:pt x="354" y="59"/>
                    </a:lnTo>
                    <a:lnTo>
                      <a:pt x="357" y="78"/>
                    </a:lnTo>
                    <a:lnTo>
                      <a:pt x="360" y="96"/>
                    </a:lnTo>
                    <a:lnTo>
                      <a:pt x="369" y="105"/>
                    </a:lnTo>
                    <a:lnTo>
                      <a:pt x="378" y="122"/>
                    </a:lnTo>
                    <a:lnTo>
                      <a:pt x="390" y="132"/>
                    </a:lnTo>
                    <a:lnTo>
                      <a:pt x="420" y="141"/>
                    </a:lnTo>
                    <a:lnTo>
                      <a:pt x="441" y="149"/>
                    </a:lnTo>
                    <a:lnTo>
                      <a:pt x="461" y="158"/>
                    </a:lnTo>
                    <a:lnTo>
                      <a:pt x="444" y="171"/>
                    </a:lnTo>
                    <a:lnTo>
                      <a:pt x="429" y="188"/>
                    </a:lnTo>
                    <a:lnTo>
                      <a:pt x="407" y="188"/>
                    </a:lnTo>
                    <a:lnTo>
                      <a:pt x="383" y="180"/>
                    </a:lnTo>
                    <a:lnTo>
                      <a:pt x="359" y="185"/>
                    </a:lnTo>
                    <a:lnTo>
                      <a:pt x="344" y="185"/>
                    </a:lnTo>
                    <a:lnTo>
                      <a:pt x="312" y="174"/>
                    </a:lnTo>
                    <a:lnTo>
                      <a:pt x="288" y="155"/>
                    </a:lnTo>
                    <a:lnTo>
                      <a:pt x="296" y="147"/>
                    </a:lnTo>
                    <a:lnTo>
                      <a:pt x="293" y="128"/>
                    </a:lnTo>
                    <a:lnTo>
                      <a:pt x="272" y="131"/>
                    </a:lnTo>
                    <a:lnTo>
                      <a:pt x="260" y="152"/>
                    </a:lnTo>
                    <a:lnTo>
                      <a:pt x="248" y="167"/>
                    </a:lnTo>
                    <a:lnTo>
                      <a:pt x="251" y="180"/>
                    </a:lnTo>
                    <a:lnTo>
                      <a:pt x="254" y="194"/>
                    </a:lnTo>
                    <a:lnTo>
                      <a:pt x="236" y="206"/>
                    </a:lnTo>
                    <a:lnTo>
                      <a:pt x="246" y="227"/>
                    </a:lnTo>
                    <a:lnTo>
                      <a:pt x="258" y="215"/>
                    </a:lnTo>
                    <a:lnTo>
                      <a:pt x="273" y="227"/>
                    </a:lnTo>
                    <a:lnTo>
                      <a:pt x="281" y="249"/>
                    </a:lnTo>
                    <a:lnTo>
                      <a:pt x="281" y="263"/>
                    </a:lnTo>
                    <a:lnTo>
                      <a:pt x="263" y="269"/>
                    </a:lnTo>
                    <a:lnTo>
                      <a:pt x="239" y="275"/>
                    </a:lnTo>
                    <a:lnTo>
                      <a:pt x="233" y="290"/>
                    </a:lnTo>
                    <a:lnTo>
                      <a:pt x="231" y="305"/>
                    </a:lnTo>
                    <a:lnTo>
                      <a:pt x="228" y="318"/>
                    </a:lnTo>
                    <a:lnTo>
                      <a:pt x="215" y="317"/>
                    </a:lnTo>
                    <a:lnTo>
                      <a:pt x="209" y="324"/>
                    </a:lnTo>
                    <a:lnTo>
                      <a:pt x="210" y="339"/>
                    </a:lnTo>
                    <a:lnTo>
                      <a:pt x="201" y="369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  <p:txBody>
              <a:bodyPr wrap="none" anchor="ctr"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64" name="Freeform 263"/>
              <p:cNvSpPr>
                <a:spLocks/>
              </p:cNvSpPr>
              <p:nvPr>
                <p:custDataLst>
                  <p:tags r:id="rId235"/>
                </p:custDataLst>
              </p:nvPr>
            </p:nvSpPr>
            <p:spPr bwMode="auto">
              <a:xfrm>
                <a:off x="2200829" y="2750738"/>
                <a:ext cx="800256" cy="813163"/>
              </a:xfrm>
              <a:custGeom>
                <a:avLst/>
                <a:gdLst/>
                <a:ahLst/>
                <a:cxnLst>
                  <a:cxn ang="0">
                    <a:pos x="449" y="94"/>
                  </a:cxn>
                  <a:cxn ang="0">
                    <a:pos x="482" y="136"/>
                  </a:cxn>
                  <a:cxn ang="0">
                    <a:pos x="497" y="169"/>
                  </a:cxn>
                  <a:cxn ang="0">
                    <a:pos x="534" y="181"/>
                  </a:cxn>
                  <a:cxn ang="0">
                    <a:pos x="561" y="195"/>
                  </a:cxn>
                  <a:cxn ang="0">
                    <a:pos x="530" y="232"/>
                  </a:cxn>
                  <a:cxn ang="0">
                    <a:pos x="530" y="258"/>
                  </a:cxn>
                  <a:cxn ang="0">
                    <a:pos x="545" y="297"/>
                  </a:cxn>
                  <a:cxn ang="0">
                    <a:pos x="531" y="324"/>
                  </a:cxn>
                  <a:cxn ang="0">
                    <a:pos x="507" y="300"/>
                  </a:cxn>
                  <a:cxn ang="0">
                    <a:pos x="489" y="298"/>
                  </a:cxn>
                  <a:cxn ang="0">
                    <a:pos x="447" y="280"/>
                  </a:cxn>
                  <a:cxn ang="0">
                    <a:pos x="393" y="255"/>
                  </a:cxn>
                  <a:cxn ang="0">
                    <a:pos x="374" y="268"/>
                  </a:cxn>
                  <a:cxn ang="0">
                    <a:pos x="390" y="303"/>
                  </a:cxn>
                  <a:cxn ang="0">
                    <a:pos x="377" y="337"/>
                  </a:cxn>
                  <a:cxn ang="0">
                    <a:pos x="365" y="367"/>
                  </a:cxn>
                  <a:cxn ang="0">
                    <a:pos x="342" y="399"/>
                  </a:cxn>
                  <a:cxn ang="0">
                    <a:pos x="359" y="421"/>
                  </a:cxn>
                  <a:cxn ang="0">
                    <a:pos x="390" y="406"/>
                  </a:cxn>
                  <a:cxn ang="0">
                    <a:pos x="425" y="420"/>
                  </a:cxn>
                  <a:cxn ang="0">
                    <a:pos x="408" y="444"/>
                  </a:cxn>
                  <a:cxn ang="0">
                    <a:pos x="377" y="472"/>
                  </a:cxn>
                  <a:cxn ang="0">
                    <a:pos x="372" y="505"/>
                  </a:cxn>
                  <a:cxn ang="0">
                    <a:pos x="338" y="516"/>
                  </a:cxn>
                  <a:cxn ang="0">
                    <a:pos x="300" y="528"/>
                  </a:cxn>
                  <a:cxn ang="0">
                    <a:pos x="276" y="495"/>
                  </a:cxn>
                  <a:cxn ang="0">
                    <a:pos x="257" y="480"/>
                  </a:cxn>
                  <a:cxn ang="0">
                    <a:pos x="233" y="462"/>
                  </a:cxn>
                  <a:cxn ang="0">
                    <a:pos x="224" y="438"/>
                  </a:cxn>
                  <a:cxn ang="0">
                    <a:pos x="204" y="450"/>
                  </a:cxn>
                  <a:cxn ang="0">
                    <a:pos x="134" y="414"/>
                  </a:cxn>
                  <a:cxn ang="0">
                    <a:pos x="122" y="393"/>
                  </a:cxn>
                  <a:cxn ang="0">
                    <a:pos x="99" y="373"/>
                  </a:cxn>
                  <a:cxn ang="0">
                    <a:pos x="69" y="370"/>
                  </a:cxn>
                  <a:cxn ang="0">
                    <a:pos x="54" y="348"/>
                  </a:cxn>
                  <a:cxn ang="0">
                    <a:pos x="33" y="340"/>
                  </a:cxn>
                  <a:cxn ang="0">
                    <a:pos x="8" y="310"/>
                  </a:cxn>
                  <a:cxn ang="0">
                    <a:pos x="0" y="267"/>
                  </a:cxn>
                  <a:cxn ang="0">
                    <a:pos x="23" y="225"/>
                  </a:cxn>
                  <a:cxn ang="0">
                    <a:pos x="48" y="195"/>
                  </a:cxn>
                  <a:cxn ang="0">
                    <a:pos x="65" y="169"/>
                  </a:cxn>
                  <a:cxn ang="0">
                    <a:pos x="59" y="145"/>
                  </a:cxn>
                  <a:cxn ang="0">
                    <a:pos x="69" y="105"/>
                  </a:cxn>
                  <a:cxn ang="0">
                    <a:pos x="81" y="69"/>
                  </a:cxn>
                  <a:cxn ang="0">
                    <a:pos x="104" y="79"/>
                  </a:cxn>
                  <a:cxn ang="0">
                    <a:pos x="123" y="82"/>
                  </a:cxn>
                  <a:cxn ang="0">
                    <a:pos x="168" y="87"/>
                  </a:cxn>
                  <a:cxn ang="0">
                    <a:pos x="165" y="49"/>
                  </a:cxn>
                  <a:cxn ang="0">
                    <a:pos x="158" y="16"/>
                  </a:cxn>
                  <a:cxn ang="0">
                    <a:pos x="189" y="0"/>
                  </a:cxn>
                  <a:cxn ang="0">
                    <a:pos x="207" y="36"/>
                  </a:cxn>
                  <a:cxn ang="0">
                    <a:pos x="236" y="99"/>
                  </a:cxn>
                  <a:cxn ang="0">
                    <a:pos x="266" y="94"/>
                  </a:cxn>
                  <a:cxn ang="0">
                    <a:pos x="275" y="43"/>
                  </a:cxn>
                  <a:cxn ang="0">
                    <a:pos x="303" y="34"/>
                  </a:cxn>
                  <a:cxn ang="0">
                    <a:pos x="351" y="43"/>
                  </a:cxn>
                  <a:cxn ang="0">
                    <a:pos x="399" y="33"/>
                  </a:cxn>
                  <a:cxn ang="0">
                    <a:pos x="426" y="67"/>
                  </a:cxn>
                  <a:cxn ang="0">
                    <a:pos x="420" y="87"/>
                  </a:cxn>
                  <a:cxn ang="0">
                    <a:pos x="447" y="72"/>
                  </a:cxn>
                </a:cxnLst>
                <a:rect l="0" t="0" r="r" b="b"/>
                <a:pathLst>
                  <a:path w="561" h="528">
                    <a:moveTo>
                      <a:pt x="447" y="72"/>
                    </a:moveTo>
                    <a:lnTo>
                      <a:pt x="449" y="94"/>
                    </a:lnTo>
                    <a:lnTo>
                      <a:pt x="462" y="117"/>
                    </a:lnTo>
                    <a:lnTo>
                      <a:pt x="482" y="136"/>
                    </a:lnTo>
                    <a:lnTo>
                      <a:pt x="495" y="153"/>
                    </a:lnTo>
                    <a:lnTo>
                      <a:pt x="497" y="169"/>
                    </a:lnTo>
                    <a:lnTo>
                      <a:pt x="507" y="186"/>
                    </a:lnTo>
                    <a:lnTo>
                      <a:pt x="534" y="181"/>
                    </a:lnTo>
                    <a:lnTo>
                      <a:pt x="551" y="171"/>
                    </a:lnTo>
                    <a:lnTo>
                      <a:pt x="561" y="195"/>
                    </a:lnTo>
                    <a:lnTo>
                      <a:pt x="546" y="211"/>
                    </a:lnTo>
                    <a:lnTo>
                      <a:pt x="530" y="232"/>
                    </a:lnTo>
                    <a:lnTo>
                      <a:pt x="527" y="244"/>
                    </a:lnTo>
                    <a:lnTo>
                      <a:pt x="530" y="258"/>
                    </a:lnTo>
                    <a:lnTo>
                      <a:pt x="539" y="265"/>
                    </a:lnTo>
                    <a:lnTo>
                      <a:pt x="545" y="297"/>
                    </a:lnTo>
                    <a:lnTo>
                      <a:pt x="543" y="316"/>
                    </a:lnTo>
                    <a:lnTo>
                      <a:pt x="531" y="324"/>
                    </a:lnTo>
                    <a:lnTo>
                      <a:pt x="515" y="315"/>
                    </a:lnTo>
                    <a:lnTo>
                      <a:pt x="507" y="300"/>
                    </a:lnTo>
                    <a:lnTo>
                      <a:pt x="501" y="310"/>
                    </a:lnTo>
                    <a:lnTo>
                      <a:pt x="489" y="298"/>
                    </a:lnTo>
                    <a:lnTo>
                      <a:pt x="462" y="300"/>
                    </a:lnTo>
                    <a:lnTo>
                      <a:pt x="447" y="280"/>
                    </a:lnTo>
                    <a:lnTo>
                      <a:pt x="416" y="264"/>
                    </a:lnTo>
                    <a:lnTo>
                      <a:pt x="393" y="255"/>
                    </a:lnTo>
                    <a:lnTo>
                      <a:pt x="368" y="250"/>
                    </a:lnTo>
                    <a:lnTo>
                      <a:pt x="374" y="268"/>
                    </a:lnTo>
                    <a:lnTo>
                      <a:pt x="386" y="288"/>
                    </a:lnTo>
                    <a:lnTo>
                      <a:pt x="390" y="303"/>
                    </a:lnTo>
                    <a:lnTo>
                      <a:pt x="383" y="324"/>
                    </a:lnTo>
                    <a:lnTo>
                      <a:pt x="377" y="337"/>
                    </a:lnTo>
                    <a:lnTo>
                      <a:pt x="384" y="358"/>
                    </a:lnTo>
                    <a:lnTo>
                      <a:pt x="365" y="367"/>
                    </a:lnTo>
                    <a:lnTo>
                      <a:pt x="347" y="381"/>
                    </a:lnTo>
                    <a:lnTo>
                      <a:pt x="342" y="399"/>
                    </a:lnTo>
                    <a:lnTo>
                      <a:pt x="339" y="412"/>
                    </a:lnTo>
                    <a:lnTo>
                      <a:pt x="359" y="421"/>
                    </a:lnTo>
                    <a:lnTo>
                      <a:pt x="380" y="426"/>
                    </a:lnTo>
                    <a:lnTo>
                      <a:pt x="390" y="406"/>
                    </a:lnTo>
                    <a:lnTo>
                      <a:pt x="410" y="414"/>
                    </a:lnTo>
                    <a:lnTo>
                      <a:pt x="425" y="420"/>
                    </a:lnTo>
                    <a:lnTo>
                      <a:pt x="425" y="432"/>
                    </a:lnTo>
                    <a:lnTo>
                      <a:pt x="408" y="444"/>
                    </a:lnTo>
                    <a:lnTo>
                      <a:pt x="392" y="459"/>
                    </a:lnTo>
                    <a:lnTo>
                      <a:pt x="377" y="472"/>
                    </a:lnTo>
                    <a:lnTo>
                      <a:pt x="363" y="484"/>
                    </a:lnTo>
                    <a:lnTo>
                      <a:pt x="372" y="505"/>
                    </a:lnTo>
                    <a:lnTo>
                      <a:pt x="356" y="513"/>
                    </a:lnTo>
                    <a:lnTo>
                      <a:pt x="338" y="516"/>
                    </a:lnTo>
                    <a:lnTo>
                      <a:pt x="320" y="517"/>
                    </a:lnTo>
                    <a:lnTo>
                      <a:pt x="300" y="528"/>
                    </a:lnTo>
                    <a:lnTo>
                      <a:pt x="299" y="499"/>
                    </a:lnTo>
                    <a:lnTo>
                      <a:pt x="276" y="495"/>
                    </a:lnTo>
                    <a:lnTo>
                      <a:pt x="261" y="492"/>
                    </a:lnTo>
                    <a:lnTo>
                      <a:pt x="257" y="480"/>
                    </a:lnTo>
                    <a:lnTo>
                      <a:pt x="242" y="469"/>
                    </a:lnTo>
                    <a:lnTo>
                      <a:pt x="233" y="462"/>
                    </a:lnTo>
                    <a:lnTo>
                      <a:pt x="242" y="448"/>
                    </a:lnTo>
                    <a:lnTo>
                      <a:pt x="224" y="438"/>
                    </a:lnTo>
                    <a:lnTo>
                      <a:pt x="216" y="447"/>
                    </a:lnTo>
                    <a:lnTo>
                      <a:pt x="204" y="450"/>
                    </a:lnTo>
                    <a:lnTo>
                      <a:pt x="171" y="414"/>
                    </a:lnTo>
                    <a:lnTo>
                      <a:pt x="134" y="414"/>
                    </a:lnTo>
                    <a:lnTo>
                      <a:pt x="129" y="402"/>
                    </a:lnTo>
                    <a:lnTo>
                      <a:pt x="122" y="393"/>
                    </a:lnTo>
                    <a:lnTo>
                      <a:pt x="113" y="391"/>
                    </a:lnTo>
                    <a:lnTo>
                      <a:pt x="99" y="373"/>
                    </a:lnTo>
                    <a:lnTo>
                      <a:pt x="89" y="372"/>
                    </a:lnTo>
                    <a:lnTo>
                      <a:pt x="69" y="370"/>
                    </a:lnTo>
                    <a:lnTo>
                      <a:pt x="63" y="357"/>
                    </a:lnTo>
                    <a:lnTo>
                      <a:pt x="54" y="348"/>
                    </a:lnTo>
                    <a:lnTo>
                      <a:pt x="44" y="343"/>
                    </a:lnTo>
                    <a:lnTo>
                      <a:pt x="33" y="340"/>
                    </a:lnTo>
                    <a:lnTo>
                      <a:pt x="26" y="324"/>
                    </a:lnTo>
                    <a:lnTo>
                      <a:pt x="8" y="310"/>
                    </a:lnTo>
                    <a:lnTo>
                      <a:pt x="0" y="294"/>
                    </a:lnTo>
                    <a:lnTo>
                      <a:pt x="0" y="267"/>
                    </a:lnTo>
                    <a:lnTo>
                      <a:pt x="11" y="244"/>
                    </a:lnTo>
                    <a:lnTo>
                      <a:pt x="23" y="225"/>
                    </a:lnTo>
                    <a:lnTo>
                      <a:pt x="42" y="208"/>
                    </a:lnTo>
                    <a:lnTo>
                      <a:pt x="48" y="195"/>
                    </a:lnTo>
                    <a:lnTo>
                      <a:pt x="48" y="183"/>
                    </a:lnTo>
                    <a:lnTo>
                      <a:pt x="65" y="169"/>
                    </a:lnTo>
                    <a:lnTo>
                      <a:pt x="68" y="156"/>
                    </a:lnTo>
                    <a:lnTo>
                      <a:pt x="59" y="145"/>
                    </a:lnTo>
                    <a:lnTo>
                      <a:pt x="59" y="129"/>
                    </a:lnTo>
                    <a:lnTo>
                      <a:pt x="69" y="105"/>
                    </a:lnTo>
                    <a:lnTo>
                      <a:pt x="78" y="90"/>
                    </a:lnTo>
                    <a:lnTo>
                      <a:pt x="81" y="69"/>
                    </a:lnTo>
                    <a:lnTo>
                      <a:pt x="93" y="69"/>
                    </a:lnTo>
                    <a:lnTo>
                      <a:pt x="104" y="79"/>
                    </a:lnTo>
                    <a:lnTo>
                      <a:pt x="114" y="67"/>
                    </a:lnTo>
                    <a:lnTo>
                      <a:pt x="123" y="82"/>
                    </a:lnTo>
                    <a:lnTo>
                      <a:pt x="144" y="91"/>
                    </a:lnTo>
                    <a:lnTo>
                      <a:pt x="168" y="87"/>
                    </a:lnTo>
                    <a:lnTo>
                      <a:pt x="177" y="69"/>
                    </a:lnTo>
                    <a:lnTo>
                      <a:pt x="165" y="49"/>
                    </a:lnTo>
                    <a:lnTo>
                      <a:pt x="156" y="42"/>
                    </a:lnTo>
                    <a:lnTo>
                      <a:pt x="158" y="16"/>
                    </a:lnTo>
                    <a:lnTo>
                      <a:pt x="173" y="3"/>
                    </a:lnTo>
                    <a:lnTo>
                      <a:pt x="189" y="0"/>
                    </a:lnTo>
                    <a:lnTo>
                      <a:pt x="209" y="7"/>
                    </a:lnTo>
                    <a:lnTo>
                      <a:pt x="207" y="36"/>
                    </a:lnTo>
                    <a:lnTo>
                      <a:pt x="218" y="67"/>
                    </a:lnTo>
                    <a:lnTo>
                      <a:pt x="236" y="99"/>
                    </a:lnTo>
                    <a:lnTo>
                      <a:pt x="254" y="112"/>
                    </a:lnTo>
                    <a:lnTo>
                      <a:pt x="266" y="94"/>
                    </a:lnTo>
                    <a:lnTo>
                      <a:pt x="266" y="64"/>
                    </a:lnTo>
                    <a:lnTo>
                      <a:pt x="275" y="43"/>
                    </a:lnTo>
                    <a:lnTo>
                      <a:pt x="284" y="33"/>
                    </a:lnTo>
                    <a:lnTo>
                      <a:pt x="303" y="34"/>
                    </a:lnTo>
                    <a:lnTo>
                      <a:pt x="330" y="40"/>
                    </a:lnTo>
                    <a:lnTo>
                      <a:pt x="351" y="43"/>
                    </a:lnTo>
                    <a:lnTo>
                      <a:pt x="381" y="40"/>
                    </a:lnTo>
                    <a:lnTo>
                      <a:pt x="399" y="33"/>
                    </a:lnTo>
                    <a:lnTo>
                      <a:pt x="414" y="45"/>
                    </a:lnTo>
                    <a:lnTo>
                      <a:pt x="426" y="67"/>
                    </a:lnTo>
                    <a:lnTo>
                      <a:pt x="405" y="76"/>
                    </a:lnTo>
                    <a:lnTo>
                      <a:pt x="420" y="87"/>
                    </a:lnTo>
                    <a:lnTo>
                      <a:pt x="428" y="99"/>
                    </a:lnTo>
                    <a:lnTo>
                      <a:pt x="447" y="72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  <p:txBody>
              <a:bodyPr wrap="none" anchor="ctr"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65" name="Freeform 265"/>
              <p:cNvSpPr>
                <a:spLocks/>
              </p:cNvSpPr>
              <p:nvPr>
                <p:custDataLst>
                  <p:tags r:id="rId236"/>
                </p:custDataLst>
              </p:nvPr>
            </p:nvSpPr>
            <p:spPr bwMode="auto">
              <a:xfrm>
                <a:off x="1437682" y="4231857"/>
                <a:ext cx="488865" cy="466279"/>
              </a:xfrm>
              <a:custGeom>
                <a:avLst/>
                <a:gdLst/>
                <a:ahLst/>
                <a:cxnLst>
                  <a:cxn ang="0">
                    <a:pos x="55" y="37"/>
                  </a:cxn>
                  <a:cxn ang="0">
                    <a:pos x="52" y="39"/>
                  </a:cxn>
                  <a:cxn ang="0">
                    <a:pos x="43" y="43"/>
                  </a:cxn>
                  <a:cxn ang="0">
                    <a:pos x="36" y="50"/>
                  </a:cxn>
                  <a:cxn ang="0">
                    <a:pos x="33" y="45"/>
                  </a:cxn>
                  <a:cxn ang="0">
                    <a:pos x="29" y="46"/>
                  </a:cxn>
                  <a:cxn ang="0">
                    <a:pos x="24" y="45"/>
                  </a:cxn>
                  <a:cxn ang="0">
                    <a:pos x="20" y="47"/>
                  </a:cxn>
                  <a:cxn ang="0">
                    <a:pos x="17" y="43"/>
                  </a:cxn>
                  <a:cxn ang="0">
                    <a:pos x="15" y="47"/>
                  </a:cxn>
                  <a:cxn ang="0">
                    <a:pos x="10" y="45"/>
                  </a:cxn>
                  <a:cxn ang="0">
                    <a:pos x="6" y="46"/>
                  </a:cxn>
                  <a:cxn ang="0">
                    <a:pos x="2" y="41"/>
                  </a:cxn>
                  <a:cxn ang="0">
                    <a:pos x="3" y="36"/>
                  </a:cxn>
                  <a:cxn ang="0">
                    <a:pos x="0" y="33"/>
                  </a:cxn>
                  <a:cxn ang="0">
                    <a:pos x="5" y="29"/>
                  </a:cxn>
                  <a:cxn ang="0">
                    <a:pos x="9" y="30"/>
                  </a:cxn>
                  <a:cxn ang="0">
                    <a:pos x="11" y="26"/>
                  </a:cxn>
                  <a:cxn ang="0">
                    <a:pos x="11" y="22"/>
                  </a:cxn>
                  <a:cxn ang="0">
                    <a:pos x="15" y="15"/>
                  </a:cxn>
                  <a:cxn ang="0">
                    <a:pos x="13" y="9"/>
                  </a:cxn>
                  <a:cxn ang="0">
                    <a:pos x="18" y="0"/>
                  </a:cxn>
                  <a:cxn ang="0">
                    <a:pos x="25" y="0"/>
                  </a:cxn>
                  <a:cxn ang="0">
                    <a:pos x="31" y="4"/>
                  </a:cxn>
                  <a:cxn ang="0">
                    <a:pos x="31" y="6"/>
                  </a:cxn>
                  <a:cxn ang="0">
                    <a:pos x="37" y="11"/>
                  </a:cxn>
                  <a:cxn ang="0">
                    <a:pos x="45" y="18"/>
                  </a:cxn>
                  <a:cxn ang="0">
                    <a:pos x="42" y="23"/>
                  </a:cxn>
                  <a:cxn ang="0">
                    <a:pos x="44" y="24"/>
                  </a:cxn>
                  <a:cxn ang="0">
                    <a:pos x="47" y="24"/>
                  </a:cxn>
                  <a:cxn ang="0">
                    <a:pos x="49" y="29"/>
                  </a:cxn>
                  <a:cxn ang="0">
                    <a:pos x="51" y="29"/>
                  </a:cxn>
                  <a:cxn ang="0">
                    <a:pos x="55" y="36"/>
                  </a:cxn>
                  <a:cxn ang="0">
                    <a:pos x="56" y="37"/>
                  </a:cxn>
                  <a:cxn ang="0">
                    <a:pos x="56" y="37"/>
                  </a:cxn>
                  <a:cxn ang="0">
                    <a:pos x="56" y="37"/>
                  </a:cxn>
                  <a:cxn ang="0">
                    <a:pos x="55" y="37"/>
                  </a:cxn>
                  <a:cxn ang="0">
                    <a:pos x="55" y="37"/>
                  </a:cxn>
                </a:cxnLst>
                <a:rect l="0" t="0" r="r" b="b"/>
                <a:pathLst>
                  <a:path w="56" h="50">
                    <a:moveTo>
                      <a:pt x="55" y="37"/>
                    </a:moveTo>
                    <a:cubicBezTo>
                      <a:pt x="53" y="37"/>
                      <a:pt x="53" y="38"/>
                      <a:pt x="52" y="39"/>
                    </a:cubicBezTo>
                    <a:cubicBezTo>
                      <a:pt x="49" y="40"/>
                      <a:pt x="43" y="40"/>
                      <a:pt x="43" y="43"/>
                    </a:cubicBezTo>
                    <a:cubicBezTo>
                      <a:pt x="42" y="48"/>
                      <a:pt x="39" y="48"/>
                      <a:pt x="36" y="50"/>
                    </a:cubicBezTo>
                    <a:cubicBezTo>
                      <a:pt x="35" y="48"/>
                      <a:pt x="36" y="45"/>
                      <a:pt x="33" y="45"/>
                    </a:cubicBezTo>
                    <a:cubicBezTo>
                      <a:pt x="31" y="45"/>
                      <a:pt x="31" y="46"/>
                      <a:pt x="29" y="46"/>
                    </a:cubicBezTo>
                    <a:cubicBezTo>
                      <a:pt x="27" y="46"/>
                      <a:pt x="27" y="45"/>
                      <a:pt x="24" y="45"/>
                    </a:cubicBezTo>
                    <a:cubicBezTo>
                      <a:pt x="22" y="45"/>
                      <a:pt x="22" y="47"/>
                      <a:pt x="20" y="47"/>
                    </a:cubicBezTo>
                    <a:cubicBezTo>
                      <a:pt x="18" y="47"/>
                      <a:pt x="18" y="44"/>
                      <a:pt x="17" y="43"/>
                    </a:cubicBezTo>
                    <a:cubicBezTo>
                      <a:pt x="17" y="43"/>
                      <a:pt x="16" y="47"/>
                      <a:pt x="15" y="47"/>
                    </a:cubicBezTo>
                    <a:cubicBezTo>
                      <a:pt x="13" y="47"/>
                      <a:pt x="13" y="45"/>
                      <a:pt x="10" y="45"/>
                    </a:cubicBezTo>
                    <a:cubicBezTo>
                      <a:pt x="9" y="45"/>
                      <a:pt x="8" y="46"/>
                      <a:pt x="6" y="46"/>
                    </a:cubicBezTo>
                    <a:cubicBezTo>
                      <a:pt x="5" y="46"/>
                      <a:pt x="2" y="43"/>
                      <a:pt x="2" y="41"/>
                    </a:cubicBezTo>
                    <a:cubicBezTo>
                      <a:pt x="2" y="39"/>
                      <a:pt x="3" y="39"/>
                      <a:pt x="3" y="36"/>
                    </a:cubicBezTo>
                    <a:cubicBezTo>
                      <a:pt x="3" y="34"/>
                      <a:pt x="0" y="34"/>
                      <a:pt x="0" y="33"/>
                    </a:cubicBezTo>
                    <a:cubicBezTo>
                      <a:pt x="0" y="31"/>
                      <a:pt x="3" y="29"/>
                      <a:pt x="5" y="29"/>
                    </a:cubicBezTo>
                    <a:cubicBezTo>
                      <a:pt x="6" y="29"/>
                      <a:pt x="7" y="30"/>
                      <a:pt x="9" y="30"/>
                    </a:cubicBezTo>
                    <a:cubicBezTo>
                      <a:pt x="12" y="30"/>
                      <a:pt x="11" y="28"/>
                      <a:pt x="11" y="26"/>
                    </a:cubicBezTo>
                    <a:cubicBezTo>
                      <a:pt x="11" y="25"/>
                      <a:pt x="11" y="23"/>
                      <a:pt x="11" y="22"/>
                    </a:cubicBezTo>
                    <a:cubicBezTo>
                      <a:pt x="11" y="18"/>
                      <a:pt x="15" y="19"/>
                      <a:pt x="15" y="15"/>
                    </a:cubicBezTo>
                    <a:cubicBezTo>
                      <a:pt x="15" y="12"/>
                      <a:pt x="13" y="11"/>
                      <a:pt x="13" y="9"/>
                    </a:cubicBezTo>
                    <a:cubicBezTo>
                      <a:pt x="13" y="6"/>
                      <a:pt x="17" y="4"/>
                      <a:pt x="18" y="0"/>
                    </a:cubicBezTo>
                    <a:cubicBezTo>
                      <a:pt x="22" y="0"/>
                      <a:pt x="23" y="0"/>
                      <a:pt x="25" y="0"/>
                    </a:cubicBezTo>
                    <a:cubicBezTo>
                      <a:pt x="27" y="0"/>
                      <a:pt x="28" y="4"/>
                      <a:pt x="31" y="4"/>
                    </a:cubicBezTo>
                    <a:cubicBezTo>
                      <a:pt x="31" y="5"/>
                      <a:pt x="31" y="5"/>
                      <a:pt x="31" y="6"/>
                    </a:cubicBezTo>
                    <a:cubicBezTo>
                      <a:pt x="31" y="10"/>
                      <a:pt x="36" y="8"/>
                      <a:pt x="37" y="11"/>
                    </a:cubicBezTo>
                    <a:cubicBezTo>
                      <a:pt x="39" y="14"/>
                      <a:pt x="45" y="14"/>
                      <a:pt x="45" y="18"/>
                    </a:cubicBezTo>
                    <a:cubicBezTo>
                      <a:pt x="45" y="21"/>
                      <a:pt x="42" y="21"/>
                      <a:pt x="42" y="23"/>
                    </a:cubicBezTo>
                    <a:cubicBezTo>
                      <a:pt x="42" y="24"/>
                      <a:pt x="43" y="24"/>
                      <a:pt x="44" y="24"/>
                    </a:cubicBezTo>
                    <a:cubicBezTo>
                      <a:pt x="46" y="24"/>
                      <a:pt x="46" y="24"/>
                      <a:pt x="47" y="24"/>
                    </a:cubicBezTo>
                    <a:cubicBezTo>
                      <a:pt x="48" y="24"/>
                      <a:pt x="47" y="29"/>
                      <a:pt x="49" y="29"/>
                    </a:cubicBezTo>
                    <a:cubicBezTo>
                      <a:pt x="50" y="29"/>
                      <a:pt x="51" y="29"/>
                      <a:pt x="51" y="29"/>
                    </a:cubicBezTo>
                    <a:cubicBezTo>
                      <a:pt x="51" y="29"/>
                      <a:pt x="55" y="36"/>
                      <a:pt x="55" y="36"/>
                    </a:cubicBezTo>
                    <a:cubicBezTo>
                      <a:pt x="56" y="36"/>
                      <a:pt x="55" y="37"/>
                      <a:pt x="56" y="37"/>
                    </a:cubicBezTo>
                    <a:cubicBezTo>
                      <a:pt x="56" y="37"/>
                      <a:pt x="56" y="37"/>
                      <a:pt x="56" y="37"/>
                    </a:cubicBezTo>
                    <a:lnTo>
                      <a:pt x="56" y="37"/>
                    </a:lnTo>
                    <a:lnTo>
                      <a:pt x="55" y="37"/>
                    </a:lnTo>
                    <a:lnTo>
                      <a:pt x="55" y="37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66" name="Freeform 266"/>
              <p:cNvSpPr>
                <a:spLocks/>
              </p:cNvSpPr>
              <p:nvPr>
                <p:custDataLst>
                  <p:tags r:id="rId237"/>
                </p:custDataLst>
              </p:nvPr>
            </p:nvSpPr>
            <p:spPr bwMode="auto">
              <a:xfrm>
                <a:off x="1135973" y="4286713"/>
                <a:ext cx="429169" cy="505001"/>
              </a:xfrm>
              <a:custGeom>
                <a:avLst/>
                <a:gdLst/>
                <a:ahLst/>
                <a:cxnLst>
                  <a:cxn ang="0">
                    <a:pos x="45" y="3"/>
                  </a:cxn>
                  <a:cxn ang="0">
                    <a:pos x="41" y="4"/>
                  </a:cxn>
                  <a:cxn ang="0">
                    <a:pos x="34" y="0"/>
                  </a:cxn>
                  <a:cxn ang="0">
                    <a:pos x="33" y="3"/>
                  </a:cxn>
                  <a:cxn ang="0">
                    <a:pos x="26" y="5"/>
                  </a:cxn>
                  <a:cxn ang="0">
                    <a:pos x="27" y="8"/>
                  </a:cxn>
                  <a:cxn ang="0">
                    <a:pos x="23" y="8"/>
                  </a:cxn>
                  <a:cxn ang="0">
                    <a:pos x="23" y="10"/>
                  </a:cxn>
                  <a:cxn ang="0">
                    <a:pos x="17" y="16"/>
                  </a:cxn>
                  <a:cxn ang="0">
                    <a:pos x="10" y="11"/>
                  </a:cxn>
                  <a:cxn ang="0">
                    <a:pos x="9" y="12"/>
                  </a:cxn>
                  <a:cxn ang="0">
                    <a:pos x="5" y="10"/>
                  </a:cxn>
                  <a:cxn ang="0">
                    <a:pos x="0" y="14"/>
                  </a:cxn>
                  <a:cxn ang="0">
                    <a:pos x="6" y="17"/>
                  </a:cxn>
                  <a:cxn ang="0">
                    <a:pos x="2" y="19"/>
                  </a:cxn>
                  <a:cxn ang="0">
                    <a:pos x="2" y="24"/>
                  </a:cxn>
                  <a:cxn ang="0">
                    <a:pos x="10" y="28"/>
                  </a:cxn>
                  <a:cxn ang="0">
                    <a:pos x="8" y="33"/>
                  </a:cxn>
                  <a:cxn ang="0">
                    <a:pos x="12" y="39"/>
                  </a:cxn>
                  <a:cxn ang="0">
                    <a:pos x="11" y="43"/>
                  </a:cxn>
                  <a:cxn ang="0">
                    <a:pos x="12" y="43"/>
                  </a:cxn>
                  <a:cxn ang="0">
                    <a:pos x="15" y="45"/>
                  </a:cxn>
                  <a:cxn ang="0">
                    <a:pos x="17" y="43"/>
                  </a:cxn>
                  <a:cxn ang="0">
                    <a:pos x="21" y="44"/>
                  </a:cxn>
                  <a:cxn ang="0">
                    <a:pos x="22" y="42"/>
                  </a:cxn>
                  <a:cxn ang="0">
                    <a:pos x="22" y="42"/>
                  </a:cxn>
                  <a:cxn ang="0">
                    <a:pos x="24" y="42"/>
                  </a:cxn>
                  <a:cxn ang="0">
                    <a:pos x="24" y="42"/>
                  </a:cxn>
                  <a:cxn ang="0">
                    <a:pos x="29" y="49"/>
                  </a:cxn>
                  <a:cxn ang="0">
                    <a:pos x="31" y="53"/>
                  </a:cxn>
                  <a:cxn ang="0">
                    <a:pos x="34" y="54"/>
                  </a:cxn>
                  <a:cxn ang="0">
                    <a:pos x="35" y="52"/>
                  </a:cxn>
                  <a:cxn ang="0">
                    <a:pos x="37" y="50"/>
                  </a:cxn>
                  <a:cxn ang="0">
                    <a:pos x="45" y="43"/>
                  </a:cxn>
                  <a:cxn ang="0">
                    <a:pos x="45" y="42"/>
                  </a:cxn>
                  <a:cxn ang="0">
                    <a:pos x="45" y="42"/>
                  </a:cxn>
                  <a:cxn ang="0">
                    <a:pos x="44" y="42"/>
                  </a:cxn>
                  <a:cxn ang="0">
                    <a:pos x="44" y="42"/>
                  </a:cxn>
                  <a:cxn ang="0">
                    <a:pos x="42" y="43"/>
                  </a:cxn>
                  <a:cxn ang="0">
                    <a:pos x="41" y="42"/>
                  </a:cxn>
                  <a:cxn ang="0">
                    <a:pos x="41" y="41"/>
                  </a:cxn>
                  <a:cxn ang="0">
                    <a:pos x="41" y="41"/>
                  </a:cxn>
                  <a:cxn ang="0">
                    <a:pos x="40" y="40"/>
                  </a:cxn>
                  <a:cxn ang="0">
                    <a:pos x="40" y="40"/>
                  </a:cxn>
                  <a:cxn ang="0">
                    <a:pos x="36" y="35"/>
                  </a:cxn>
                  <a:cxn ang="0">
                    <a:pos x="37" y="30"/>
                  </a:cxn>
                  <a:cxn ang="0">
                    <a:pos x="34" y="27"/>
                  </a:cxn>
                  <a:cxn ang="0">
                    <a:pos x="39" y="23"/>
                  </a:cxn>
                  <a:cxn ang="0">
                    <a:pos x="43" y="24"/>
                  </a:cxn>
                  <a:cxn ang="0">
                    <a:pos x="45" y="20"/>
                  </a:cxn>
                  <a:cxn ang="0">
                    <a:pos x="45" y="16"/>
                  </a:cxn>
                  <a:cxn ang="0">
                    <a:pos x="49" y="9"/>
                  </a:cxn>
                  <a:cxn ang="0">
                    <a:pos x="47" y="3"/>
                  </a:cxn>
                  <a:cxn ang="0">
                    <a:pos x="45" y="3"/>
                  </a:cxn>
                  <a:cxn ang="0">
                    <a:pos x="45" y="3"/>
                  </a:cxn>
                  <a:cxn ang="0">
                    <a:pos x="45" y="3"/>
                  </a:cxn>
                </a:cxnLst>
                <a:rect l="0" t="0" r="r" b="b"/>
                <a:pathLst>
                  <a:path w="49" h="54">
                    <a:moveTo>
                      <a:pt x="45" y="3"/>
                    </a:moveTo>
                    <a:cubicBezTo>
                      <a:pt x="44" y="3"/>
                      <a:pt x="43" y="4"/>
                      <a:pt x="41" y="4"/>
                    </a:cubicBezTo>
                    <a:cubicBezTo>
                      <a:pt x="38" y="4"/>
                      <a:pt x="37" y="0"/>
                      <a:pt x="34" y="0"/>
                    </a:cubicBezTo>
                    <a:cubicBezTo>
                      <a:pt x="32" y="0"/>
                      <a:pt x="33" y="2"/>
                      <a:pt x="33" y="3"/>
                    </a:cubicBezTo>
                    <a:cubicBezTo>
                      <a:pt x="32" y="5"/>
                      <a:pt x="29" y="5"/>
                      <a:pt x="26" y="5"/>
                    </a:cubicBezTo>
                    <a:cubicBezTo>
                      <a:pt x="26" y="6"/>
                      <a:pt x="27" y="7"/>
                      <a:pt x="27" y="8"/>
                    </a:cubicBezTo>
                    <a:cubicBezTo>
                      <a:pt x="25" y="9"/>
                      <a:pt x="24" y="7"/>
                      <a:pt x="23" y="8"/>
                    </a:cubicBezTo>
                    <a:cubicBezTo>
                      <a:pt x="23" y="9"/>
                      <a:pt x="23" y="9"/>
                      <a:pt x="23" y="10"/>
                    </a:cubicBezTo>
                    <a:cubicBezTo>
                      <a:pt x="23" y="12"/>
                      <a:pt x="20" y="16"/>
                      <a:pt x="17" y="16"/>
                    </a:cubicBezTo>
                    <a:cubicBezTo>
                      <a:pt x="15" y="16"/>
                      <a:pt x="14" y="11"/>
                      <a:pt x="10" y="11"/>
                    </a:cubicBezTo>
                    <a:cubicBezTo>
                      <a:pt x="10" y="11"/>
                      <a:pt x="10" y="12"/>
                      <a:pt x="9" y="12"/>
                    </a:cubicBezTo>
                    <a:cubicBezTo>
                      <a:pt x="7" y="12"/>
                      <a:pt x="7" y="10"/>
                      <a:pt x="5" y="10"/>
                    </a:cubicBezTo>
                    <a:cubicBezTo>
                      <a:pt x="3" y="10"/>
                      <a:pt x="1" y="12"/>
                      <a:pt x="0" y="14"/>
                    </a:cubicBezTo>
                    <a:cubicBezTo>
                      <a:pt x="3" y="16"/>
                      <a:pt x="6" y="16"/>
                      <a:pt x="6" y="17"/>
                    </a:cubicBezTo>
                    <a:cubicBezTo>
                      <a:pt x="10" y="19"/>
                      <a:pt x="8" y="20"/>
                      <a:pt x="2" y="19"/>
                    </a:cubicBezTo>
                    <a:cubicBezTo>
                      <a:pt x="2" y="20"/>
                      <a:pt x="2" y="22"/>
                      <a:pt x="2" y="24"/>
                    </a:cubicBezTo>
                    <a:cubicBezTo>
                      <a:pt x="5" y="23"/>
                      <a:pt x="10" y="25"/>
                      <a:pt x="10" y="28"/>
                    </a:cubicBezTo>
                    <a:cubicBezTo>
                      <a:pt x="10" y="30"/>
                      <a:pt x="8" y="30"/>
                      <a:pt x="8" y="33"/>
                    </a:cubicBezTo>
                    <a:cubicBezTo>
                      <a:pt x="8" y="36"/>
                      <a:pt x="12" y="36"/>
                      <a:pt x="12" y="39"/>
                    </a:cubicBezTo>
                    <a:cubicBezTo>
                      <a:pt x="12" y="40"/>
                      <a:pt x="12" y="41"/>
                      <a:pt x="11" y="43"/>
                    </a:cubicBezTo>
                    <a:cubicBezTo>
                      <a:pt x="12" y="43"/>
                      <a:pt x="12" y="43"/>
                      <a:pt x="12" y="43"/>
                    </a:cubicBezTo>
                    <a:cubicBezTo>
                      <a:pt x="14" y="43"/>
                      <a:pt x="14" y="44"/>
                      <a:pt x="15" y="45"/>
                    </a:cubicBezTo>
                    <a:cubicBezTo>
                      <a:pt x="15" y="44"/>
                      <a:pt x="16" y="43"/>
                      <a:pt x="17" y="43"/>
                    </a:cubicBezTo>
                    <a:cubicBezTo>
                      <a:pt x="19" y="43"/>
                      <a:pt x="19" y="44"/>
                      <a:pt x="21" y="44"/>
                    </a:cubicBezTo>
                    <a:cubicBezTo>
                      <a:pt x="22" y="44"/>
                      <a:pt x="22" y="43"/>
                      <a:pt x="22" y="42"/>
                    </a:cubicBezTo>
                    <a:lnTo>
                      <a:pt x="22" y="42"/>
                    </a:lnTo>
                    <a:lnTo>
                      <a:pt x="24" y="42"/>
                    </a:lnTo>
                    <a:lnTo>
                      <a:pt x="24" y="42"/>
                    </a:lnTo>
                    <a:cubicBezTo>
                      <a:pt x="24" y="46"/>
                      <a:pt x="28" y="47"/>
                      <a:pt x="29" y="49"/>
                    </a:cubicBezTo>
                    <a:cubicBezTo>
                      <a:pt x="29" y="52"/>
                      <a:pt x="29" y="53"/>
                      <a:pt x="31" y="53"/>
                    </a:cubicBezTo>
                    <a:cubicBezTo>
                      <a:pt x="32" y="53"/>
                      <a:pt x="33" y="54"/>
                      <a:pt x="34" y="54"/>
                    </a:cubicBezTo>
                    <a:cubicBezTo>
                      <a:pt x="35" y="54"/>
                      <a:pt x="35" y="54"/>
                      <a:pt x="35" y="52"/>
                    </a:cubicBezTo>
                    <a:cubicBezTo>
                      <a:pt x="36" y="52"/>
                      <a:pt x="35" y="51"/>
                      <a:pt x="37" y="50"/>
                    </a:cubicBezTo>
                    <a:cubicBezTo>
                      <a:pt x="41" y="49"/>
                      <a:pt x="45" y="49"/>
                      <a:pt x="45" y="43"/>
                    </a:cubicBezTo>
                    <a:cubicBezTo>
                      <a:pt x="45" y="43"/>
                      <a:pt x="45" y="43"/>
                      <a:pt x="45" y="42"/>
                    </a:cubicBezTo>
                    <a:lnTo>
                      <a:pt x="45" y="42"/>
                    </a:lnTo>
                    <a:lnTo>
                      <a:pt x="44" y="42"/>
                    </a:lnTo>
                    <a:lnTo>
                      <a:pt x="44" y="42"/>
                    </a:lnTo>
                    <a:cubicBezTo>
                      <a:pt x="43" y="43"/>
                      <a:pt x="43" y="43"/>
                      <a:pt x="42" y="43"/>
                    </a:cubicBezTo>
                    <a:cubicBezTo>
                      <a:pt x="41" y="43"/>
                      <a:pt x="41" y="42"/>
                      <a:pt x="41" y="42"/>
                    </a:cubicBezTo>
                    <a:cubicBezTo>
                      <a:pt x="41" y="42"/>
                      <a:pt x="41" y="42"/>
                      <a:pt x="41" y="41"/>
                    </a:cubicBezTo>
                    <a:lnTo>
                      <a:pt x="41" y="41"/>
                    </a:lnTo>
                    <a:lnTo>
                      <a:pt x="40" y="40"/>
                    </a:lnTo>
                    <a:lnTo>
                      <a:pt x="40" y="40"/>
                    </a:lnTo>
                    <a:cubicBezTo>
                      <a:pt x="39" y="40"/>
                      <a:pt x="36" y="37"/>
                      <a:pt x="36" y="35"/>
                    </a:cubicBezTo>
                    <a:cubicBezTo>
                      <a:pt x="36" y="33"/>
                      <a:pt x="37" y="33"/>
                      <a:pt x="37" y="30"/>
                    </a:cubicBezTo>
                    <a:cubicBezTo>
                      <a:pt x="37" y="28"/>
                      <a:pt x="34" y="28"/>
                      <a:pt x="34" y="27"/>
                    </a:cubicBezTo>
                    <a:cubicBezTo>
                      <a:pt x="34" y="25"/>
                      <a:pt x="37" y="23"/>
                      <a:pt x="39" y="23"/>
                    </a:cubicBezTo>
                    <a:cubicBezTo>
                      <a:pt x="40" y="23"/>
                      <a:pt x="41" y="24"/>
                      <a:pt x="43" y="24"/>
                    </a:cubicBezTo>
                    <a:cubicBezTo>
                      <a:pt x="46" y="24"/>
                      <a:pt x="45" y="22"/>
                      <a:pt x="45" y="20"/>
                    </a:cubicBezTo>
                    <a:cubicBezTo>
                      <a:pt x="45" y="19"/>
                      <a:pt x="45" y="17"/>
                      <a:pt x="45" y="16"/>
                    </a:cubicBezTo>
                    <a:cubicBezTo>
                      <a:pt x="45" y="12"/>
                      <a:pt x="49" y="13"/>
                      <a:pt x="49" y="9"/>
                    </a:cubicBezTo>
                    <a:cubicBezTo>
                      <a:pt x="49" y="6"/>
                      <a:pt x="47" y="5"/>
                      <a:pt x="47" y="3"/>
                    </a:cubicBezTo>
                    <a:cubicBezTo>
                      <a:pt x="47" y="3"/>
                      <a:pt x="46" y="3"/>
                      <a:pt x="45" y="3"/>
                    </a:cubicBezTo>
                    <a:lnTo>
                      <a:pt x="45" y="3"/>
                    </a:lnTo>
                    <a:lnTo>
                      <a:pt x="45" y="3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67" name="Freeform 267"/>
              <p:cNvSpPr>
                <a:spLocks/>
              </p:cNvSpPr>
              <p:nvPr>
                <p:custDataLst>
                  <p:tags r:id="rId238"/>
                </p:custDataLst>
              </p:nvPr>
            </p:nvSpPr>
            <p:spPr bwMode="auto">
              <a:xfrm>
                <a:off x="887506" y="4401266"/>
                <a:ext cx="353339" cy="485639"/>
              </a:xfrm>
              <a:custGeom>
                <a:avLst/>
                <a:gdLst/>
                <a:ahLst/>
                <a:cxnLst>
                  <a:cxn ang="0">
                    <a:pos x="39" y="32"/>
                  </a:cxn>
                  <a:cxn ang="0">
                    <a:pos x="37" y="33"/>
                  </a:cxn>
                  <a:cxn ang="0">
                    <a:pos x="35" y="31"/>
                  </a:cxn>
                  <a:cxn ang="0">
                    <a:pos x="32" y="36"/>
                  </a:cxn>
                  <a:cxn ang="0">
                    <a:pos x="34" y="38"/>
                  </a:cxn>
                  <a:cxn ang="0">
                    <a:pos x="34" y="44"/>
                  </a:cxn>
                  <a:cxn ang="0">
                    <a:pos x="30" y="48"/>
                  </a:cxn>
                  <a:cxn ang="0">
                    <a:pos x="30" y="48"/>
                  </a:cxn>
                  <a:cxn ang="0">
                    <a:pos x="30" y="48"/>
                  </a:cxn>
                  <a:cxn ang="0">
                    <a:pos x="30" y="48"/>
                  </a:cxn>
                  <a:cxn ang="0">
                    <a:pos x="26" y="51"/>
                  </a:cxn>
                  <a:cxn ang="0">
                    <a:pos x="21" y="48"/>
                  </a:cxn>
                  <a:cxn ang="0">
                    <a:pos x="15" y="52"/>
                  </a:cxn>
                  <a:cxn ang="0">
                    <a:pos x="12" y="48"/>
                  </a:cxn>
                  <a:cxn ang="0">
                    <a:pos x="9" y="48"/>
                  </a:cxn>
                  <a:cxn ang="0">
                    <a:pos x="8" y="45"/>
                  </a:cxn>
                  <a:cxn ang="0">
                    <a:pos x="6" y="32"/>
                  </a:cxn>
                  <a:cxn ang="0">
                    <a:pos x="4" y="28"/>
                  </a:cxn>
                  <a:cxn ang="0">
                    <a:pos x="2" y="18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3" y="9"/>
                  </a:cxn>
                  <a:cxn ang="0">
                    <a:pos x="7" y="14"/>
                  </a:cxn>
                  <a:cxn ang="0">
                    <a:pos x="7" y="14"/>
                  </a:cxn>
                  <a:cxn ang="0">
                    <a:pos x="13" y="12"/>
                  </a:cxn>
                  <a:cxn ang="0">
                    <a:pos x="22" y="13"/>
                  </a:cxn>
                  <a:cxn ang="0">
                    <a:pos x="19" y="6"/>
                  </a:cxn>
                  <a:cxn ang="0">
                    <a:pos x="23" y="5"/>
                  </a:cxn>
                  <a:cxn ang="0">
                    <a:pos x="29" y="7"/>
                  </a:cxn>
                  <a:cxn ang="0">
                    <a:pos x="30" y="7"/>
                  </a:cxn>
                  <a:cxn ang="0">
                    <a:pos x="30" y="12"/>
                  </a:cxn>
                  <a:cxn ang="0">
                    <a:pos x="38" y="16"/>
                  </a:cxn>
                  <a:cxn ang="0">
                    <a:pos x="36" y="21"/>
                  </a:cxn>
                  <a:cxn ang="0">
                    <a:pos x="40" y="27"/>
                  </a:cxn>
                  <a:cxn ang="0">
                    <a:pos x="39" y="31"/>
                  </a:cxn>
                  <a:cxn ang="0">
                    <a:pos x="39" y="31"/>
                  </a:cxn>
                  <a:cxn ang="0">
                    <a:pos x="39" y="32"/>
                  </a:cxn>
                  <a:cxn ang="0">
                    <a:pos x="39" y="32"/>
                  </a:cxn>
                </a:cxnLst>
                <a:rect l="0" t="0" r="r" b="b"/>
                <a:pathLst>
                  <a:path w="40" h="52">
                    <a:moveTo>
                      <a:pt x="39" y="32"/>
                    </a:moveTo>
                    <a:cubicBezTo>
                      <a:pt x="38" y="32"/>
                      <a:pt x="38" y="33"/>
                      <a:pt x="37" y="33"/>
                    </a:cubicBezTo>
                    <a:cubicBezTo>
                      <a:pt x="36" y="33"/>
                      <a:pt x="36" y="31"/>
                      <a:pt x="35" y="31"/>
                    </a:cubicBezTo>
                    <a:cubicBezTo>
                      <a:pt x="35" y="31"/>
                      <a:pt x="32" y="35"/>
                      <a:pt x="32" y="36"/>
                    </a:cubicBezTo>
                    <a:cubicBezTo>
                      <a:pt x="32" y="37"/>
                      <a:pt x="34" y="37"/>
                      <a:pt x="34" y="38"/>
                    </a:cubicBezTo>
                    <a:cubicBezTo>
                      <a:pt x="34" y="40"/>
                      <a:pt x="34" y="41"/>
                      <a:pt x="34" y="44"/>
                    </a:cubicBezTo>
                    <a:cubicBezTo>
                      <a:pt x="31" y="45"/>
                      <a:pt x="30" y="46"/>
                      <a:pt x="30" y="48"/>
                    </a:cubicBezTo>
                    <a:lnTo>
                      <a:pt x="30" y="48"/>
                    </a:lnTo>
                    <a:lnTo>
                      <a:pt x="30" y="48"/>
                    </a:lnTo>
                    <a:lnTo>
                      <a:pt x="30" y="48"/>
                    </a:lnTo>
                    <a:cubicBezTo>
                      <a:pt x="29" y="51"/>
                      <a:pt x="29" y="51"/>
                      <a:pt x="26" y="51"/>
                    </a:cubicBezTo>
                    <a:cubicBezTo>
                      <a:pt x="23" y="51"/>
                      <a:pt x="25" y="48"/>
                      <a:pt x="21" y="48"/>
                    </a:cubicBezTo>
                    <a:cubicBezTo>
                      <a:pt x="19" y="48"/>
                      <a:pt x="15" y="50"/>
                      <a:pt x="15" y="52"/>
                    </a:cubicBezTo>
                    <a:cubicBezTo>
                      <a:pt x="14" y="52"/>
                      <a:pt x="12" y="49"/>
                      <a:pt x="12" y="48"/>
                    </a:cubicBezTo>
                    <a:cubicBezTo>
                      <a:pt x="11" y="48"/>
                      <a:pt x="10" y="48"/>
                      <a:pt x="9" y="48"/>
                    </a:cubicBezTo>
                    <a:cubicBezTo>
                      <a:pt x="9" y="47"/>
                      <a:pt x="8" y="46"/>
                      <a:pt x="8" y="45"/>
                    </a:cubicBezTo>
                    <a:cubicBezTo>
                      <a:pt x="7" y="39"/>
                      <a:pt x="8" y="36"/>
                      <a:pt x="6" y="32"/>
                    </a:cubicBezTo>
                    <a:cubicBezTo>
                      <a:pt x="5" y="30"/>
                      <a:pt x="4" y="30"/>
                      <a:pt x="4" y="28"/>
                    </a:cubicBezTo>
                    <a:cubicBezTo>
                      <a:pt x="6" y="26"/>
                      <a:pt x="2" y="21"/>
                      <a:pt x="2" y="18"/>
                    </a:cubicBezTo>
                    <a:cubicBezTo>
                      <a:pt x="2" y="16"/>
                      <a:pt x="2" y="12"/>
                      <a:pt x="0" y="10"/>
                    </a:cubicBezTo>
                    <a:lnTo>
                      <a:pt x="0" y="10"/>
                    </a:lnTo>
                    <a:lnTo>
                      <a:pt x="3" y="9"/>
                    </a:lnTo>
                    <a:lnTo>
                      <a:pt x="7" y="14"/>
                    </a:lnTo>
                    <a:lnTo>
                      <a:pt x="7" y="14"/>
                    </a:lnTo>
                    <a:cubicBezTo>
                      <a:pt x="8" y="15"/>
                      <a:pt x="10" y="16"/>
                      <a:pt x="13" y="12"/>
                    </a:cubicBezTo>
                    <a:cubicBezTo>
                      <a:pt x="14" y="9"/>
                      <a:pt x="22" y="13"/>
                      <a:pt x="22" y="13"/>
                    </a:cubicBezTo>
                    <a:cubicBezTo>
                      <a:pt x="24" y="10"/>
                      <a:pt x="22" y="9"/>
                      <a:pt x="19" y="6"/>
                    </a:cubicBezTo>
                    <a:cubicBezTo>
                      <a:pt x="21" y="6"/>
                      <a:pt x="20" y="0"/>
                      <a:pt x="23" y="5"/>
                    </a:cubicBezTo>
                    <a:cubicBezTo>
                      <a:pt x="24" y="5"/>
                      <a:pt x="26" y="6"/>
                      <a:pt x="29" y="7"/>
                    </a:cubicBezTo>
                    <a:cubicBezTo>
                      <a:pt x="29" y="7"/>
                      <a:pt x="30" y="7"/>
                      <a:pt x="30" y="7"/>
                    </a:cubicBezTo>
                    <a:cubicBezTo>
                      <a:pt x="30" y="8"/>
                      <a:pt x="30" y="10"/>
                      <a:pt x="30" y="12"/>
                    </a:cubicBezTo>
                    <a:cubicBezTo>
                      <a:pt x="33" y="11"/>
                      <a:pt x="38" y="13"/>
                      <a:pt x="38" y="16"/>
                    </a:cubicBezTo>
                    <a:cubicBezTo>
                      <a:pt x="38" y="18"/>
                      <a:pt x="36" y="18"/>
                      <a:pt x="36" y="21"/>
                    </a:cubicBezTo>
                    <a:cubicBezTo>
                      <a:pt x="36" y="24"/>
                      <a:pt x="40" y="24"/>
                      <a:pt x="40" y="27"/>
                    </a:cubicBezTo>
                    <a:cubicBezTo>
                      <a:pt x="40" y="28"/>
                      <a:pt x="40" y="29"/>
                      <a:pt x="39" y="31"/>
                    </a:cubicBezTo>
                    <a:lnTo>
                      <a:pt x="39" y="31"/>
                    </a:lnTo>
                    <a:lnTo>
                      <a:pt x="39" y="32"/>
                    </a:lnTo>
                    <a:lnTo>
                      <a:pt x="39" y="32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68" name="Freeform 268"/>
              <p:cNvSpPr>
                <a:spLocks/>
              </p:cNvSpPr>
              <p:nvPr>
                <p:custDataLst>
                  <p:tags r:id="rId239"/>
                </p:custDataLst>
              </p:nvPr>
            </p:nvSpPr>
            <p:spPr bwMode="auto">
              <a:xfrm>
                <a:off x="1152107" y="4690068"/>
                <a:ext cx="308164" cy="421103"/>
              </a:xfrm>
              <a:custGeom>
                <a:avLst/>
                <a:gdLst/>
                <a:ahLst/>
                <a:cxnLst>
                  <a:cxn ang="0">
                    <a:pos x="14" y="39"/>
                  </a:cxn>
                  <a:cxn ang="0">
                    <a:pos x="15" y="38"/>
                  </a:cxn>
                  <a:cxn ang="0">
                    <a:pos x="12" y="35"/>
                  </a:cxn>
                  <a:cxn ang="0">
                    <a:pos x="3" y="30"/>
                  </a:cxn>
                  <a:cxn ang="0">
                    <a:pos x="2" y="26"/>
                  </a:cxn>
                  <a:cxn ang="0">
                    <a:pos x="4" y="23"/>
                  </a:cxn>
                  <a:cxn ang="0">
                    <a:pos x="0" y="17"/>
                  </a:cxn>
                  <a:cxn ang="0">
                    <a:pos x="4" y="13"/>
                  </a:cxn>
                  <a:cxn ang="0">
                    <a:pos x="4" y="7"/>
                  </a:cxn>
                  <a:cxn ang="0">
                    <a:pos x="2" y="5"/>
                  </a:cxn>
                  <a:cxn ang="0">
                    <a:pos x="5" y="0"/>
                  </a:cxn>
                  <a:cxn ang="0">
                    <a:pos x="7" y="2"/>
                  </a:cxn>
                  <a:cxn ang="0">
                    <a:pos x="10" y="0"/>
                  </a:cxn>
                  <a:cxn ang="0">
                    <a:pos x="13" y="2"/>
                  </a:cxn>
                  <a:cxn ang="0">
                    <a:pos x="15" y="5"/>
                  </a:cxn>
                  <a:cxn ang="0">
                    <a:pos x="18" y="4"/>
                  </a:cxn>
                  <a:cxn ang="0">
                    <a:pos x="23" y="7"/>
                  </a:cxn>
                  <a:cxn ang="0">
                    <a:pos x="24" y="9"/>
                  </a:cxn>
                  <a:cxn ang="0">
                    <a:pos x="29" y="16"/>
                  </a:cxn>
                  <a:cxn ang="0">
                    <a:pos x="28" y="19"/>
                  </a:cxn>
                  <a:cxn ang="0">
                    <a:pos x="35" y="33"/>
                  </a:cxn>
                  <a:cxn ang="0">
                    <a:pos x="35" y="35"/>
                  </a:cxn>
                  <a:cxn ang="0">
                    <a:pos x="26" y="36"/>
                  </a:cxn>
                  <a:cxn ang="0">
                    <a:pos x="26" y="36"/>
                  </a:cxn>
                  <a:cxn ang="0">
                    <a:pos x="27" y="39"/>
                  </a:cxn>
                  <a:cxn ang="0">
                    <a:pos x="27" y="39"/>
                  </a:cxn>
                  <a:cxn ang="0">
                    <a:pos x="25" y="40"/>
                  </a:cxn>
                  <a:cxn ang="0">
                    <a:pos x="25" y="45"/>
                  </a:cxn>
                  <a:cxn ang="0">
                    <a:pos x="25" y="45"/>
                  </a:cxn>
                  <a:cxn ang="0">
                    <a:pos x="25" y="44"/>
                  </a:cxn>
                  <a:cxn ang="0">
                    <a:pos x="25" y="44"/>
                  </a:cxn>
                  <a:cxn ang="0">
                    <a:pos x="23" y="44"/>
                  </a:cxn>
                  <a:cxn ang="0">
                    <a:pos x="21" y="43"/>
                  </a:cxn>
                  <a:cxn ang="0">
                    <a:pos x="18" y="43"/>
                  </a:cxn>
                  <a:cxn ang="0">
                    <a:pos x="15" y="40"/>
                  </a:cxn>
                  <a:cxn ang="0">
                    <a:pos x="15" y="40"/>
                  </a:cxn>
                  <a:cxn ang="0">
                    <a:pos x="14" y="39"/>
                  </a:cxn>
                  <a:cxn ang="0">
                    <a:pos x="14" y="39"/>
                  </a:cxn>
                </a:cxnLst>
                <a:rect l="0" t="0" r="r" b="b"/>
                <a:pathLst>
                  <a:path w="35" h="45">
                    <a:moveTo>
                      <a:pt x="14" y="39"/>
                    </a:moveTo>
                    <a:cubicBezTo>
                      <a:pt x="15" y="39"/>
                      <a:pt x="15" y="38"/>
                      <a:pt x="15" y="38"/>
                    </a:cubicBezTo>
                    <a:cubicBezTo>
                      <a:pt x="14" y="37"/>
                      <a:pt x="13" y="36"/>
                      <a:pt x="12" y="35"/>
                    </a:cubicBezTo>
                    <a:cubicBezTo>
                      <a:pt x="9" y="37"/>
                      <a:pt x="7" y="31"/>
                      <a:pt x="3" y="30"/>
                    </a:cubicBezTo>
                    <a:cubicBezTo>
                      <a:pt x="3" y="28"/>
                      <a:pt x="2" y="27"/>
                      <a:pt x="2" y="26"/>
                    </a:cubicBezTo>
                    <a:cubicBezTo>
                      <a:pt x="2" y="24"/>
                      <a:pt x="4" y="25"/>
                      <a:pt x="4" y="23"/>
                    </a:cubicBezTo>
                    <a:cubicBezTo>
                      <a:pt x="4" y="20"/>
                      <a:pt x="0" y="20"/>
                      <a:pt x="0" y="17"/>
                    </a:cubicBezTo>
                    <a:cubicBezTo>
                      <a:pt x="0" y="15"/>
                      <a:pt x="1" y="14"/>
                      <a:pt x="4" y="13"/>
                    </a:cubicBezTo>
                    <a:cubicBezTo>
                      <a:pt x="4" y="10"/>
                      <a:pt x="4" y="9"/>
                      <a:pt x="4" y="7"/>
                    </a:cubicBezTo>
                    <a:cubicBezTo>
                      <a:pt x="4" y="6"/>
                      <a:pt x="2" y="6"/>
                      <a:pt x="2" y="5"/>
                    </a:cubicBezTo>
                    <a:cubicBezTo>
                      <a:pt x="2" y="4"/>
                      <a:pt x="5" y="0"/>
                      <a:pt x="5" y="0"/>
                    </a:cubicBezTo>
                    <a:cubicBezTo>
                      <a:pt x="6" y="0"/>
                      <a:pt x="6" y="2"/>
                      <a:pt x="7" y="2"/>
                    </a:cubicBezTo>
                    <a:cubicBezTo>
                      <a:pt x="9" y="2"/>
                      <a:pt x="8" y="0"/>
                      <a:pt x="10" y="0"/>
                    </a:cubicBezTo>
                    <a:cubicBezTo>
                      <a:pt x="12" y="0"/>
                      <a:pt x="12" y="1"/>
                      <a:pt x="13" y="2"/>
                    </a:cubicBezTo>
                    <a:cubicBezTo>
                      <a:pt x="13" y="3"/>
                      <a:pt x="14" y="5"/>
                      <a:pt x="15" y="5"/>
                    </a:cubicBezTo>
                    <a:cubicBezTo>
                      <a:pt x="17" y="5"/>
                      <a:pt x="17" y="4"/>
                      <a:pt x="18" y="4"/>
                    </a:cubicBezTo>
                    <a:cubicBezTo>
                      <a:pt x="19" y="7"/>
                      <a:pt x="20" y="6"/>
                      <a:pt x="23" y="7"/>
                    </a:cubicBezTo>
                    <a:cubicBezTo>
                      <a:pt x="24" y="7"/>
                      <a:pt x="24" y="8"/>
                      <a:pt x="24" y="9"/>
                    </a:cubicBezTo>
                    <a:cubicBezTo>
                      <a:pt x="25" y="12"/>
                      <a:pt x="29" y="12"/>
                      <a:pt x="29" y="16"/>
                    </a:cubicBezTo>
                    <a:cubicBezTo>
                      <a:pt x="29" y="17"/>
                      <a:pt x="28" y="18"/>
                      <a:pt x="28" y="19"/>
                    </a:cubicBezTo>
                    <a:cubicBezTo>
                      <a:pt x="28" y="25"/>
                      <a:pt x="35" y="28"/>
                      <a:pt x="35" y="33"/>
                    </a:cubicBezTo>
                    <a:cubicBezTo>
                      <a:pt x="35" y="34"/>
                      <a:pt x="35" y="34"/>
                      <a:pt x="35" y="35"/>
                    </a:cubicBezTo>
                    <a:cubicBezTo>
                      <a:pt x="32" y="36"/>
                      <a:pt x="30" y="36"/>
                      <a:pt x="26" y="36"/>
                    </a:cubicBezTo>
                    <a:lnTo>
                      <a:pt x="26" y="36"/>
                    </a:lnTo>
                    <a:lnTo>
                      <a:pt x="27" y="39"/>
                    </a:lnTo>
                    <a:lnTo>
                      <a:pt x="27" y="39"/>
                    </a:lnTo>
                    <a:cubicBezTo>
                      <a:pt x="26" y="40"/>
                      <a:pt x="25" y="40"/>
                      <a:pt x="25" y="40"/>
                    </a:cubicBezTo>
                    <a:cubicBezTo>
                      <a:pt x="25" y="43"/>
                      <a:pt x="24" y="42"/>
                      <a:pt x="25" y="45"/>
                    </a:cubicBezTo>
                    <a:lnTo>
                      <a:pt x="25" y="45"/>
                    </a:lnTo>
                    <a:lnTo>
                      <a:pt x="25" y="44"/>
                    </a:lnTo>
                    <a:lnTo>
                      <a:pt x="25" y="44"/>
                    </a:lnTo>
                    <a:cubicBezTo>
                      <a:pt x="24" y="44"/>
                      <a:pt x="24" y="44"/>
                      <a:pt x="23" y="44"/>
                    </a:cubicBezTo>
                    <a:cubicBezTo>
                      <a:pt x="23" y="44"/>
                      <a:pt x="22" y="43"/>
                      <a:pt x="21" y="43"/>
                    </a:cubicBezTo>
                    <a:cubicBezTo>
                      <a:pt x="20" y="43"/>
                      <a:pt x="19" y="43"/>
                      <a:pt x="18" y="43"/>
                    </a:cubicBezTo>
                    <a:cubicBezTo>
                      <a:pt x="18" y="41"/>
                      <a:pt x="17" y="40"/>
                      <a:pt x="15" y="40"/>
                    </a:cubicBezTo>
                    <a:lnTo>
                      <a:pt x="15" y="40"/>
                    </a:lnTo>
                    <a:lnTo>
                      <a:pt x="14" y="39"/>
                    </a:lnTo>
                    <a:lnTo>
                      <a:pt x="14" y="39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69" name="Freeform 269"/>
              <p:cNvSpPr>
                <a:spLocks/>
              </p:cNvSpPr>
              <p:nvPr>
                <p:custDataLst>
                  <p:tags r:id="rId240"/>
                </p:custDataLst>
              </p:nvPr>
            </p:nvSpPr>
            <p:spPr bwMode="auto">
              <a:xfrm>
                <a:off x="1710350" y="4177000"/>
                <a:ext cx="509840" cy="492093"/>
              </a:xfrm>
              <a:custGeom>
                <a:avLst/>
                <a:gdLst/>
                <a:ahLst/>
                <a:cxnLst>
                  <a:cxn ang="0">
                    <a:pos x="37" y="16"/>
                  </a:cxn>
                  <a:cxn ang="0">
                    <a:pos x="50" y="20"/>
                  </a:cxn>
                  <a:cxn ang="0">
                    <a:pos x="50" y="19"/>
                  </a:cxn>
                  <a:cxn ang="0">
                    <a:pos x="50" y="19"/>
                  </a:cxn>
                  <a:cxn ang="0">
                    <a:pos x="50" y="19"/>
                  </a:cxn>
                  <a:cxn ang="0">
                    <a:pos x="50" y="19"/>
                  </a:cxn>
                  <a:cxn ang="0">
                    <a:pos x="50" y="19"/>
                  </a:cxn>
                  <a:cxn ang="0">
                    <a:pos x="47" y="23"/>
                  </a:cxn>
                  <a:cxn ang="0">
                    <a:pos x="52" y="29"/>
                  </a:cxn>
                  <a:cxn ang="0">
                    <a:pos x="58" y="41"/>
                  </a:cxn>
                  <a:cxn ang="0">
                    <a:pos x="56" y="43"/>
                  </a:cxn>
                  <a:cxn ang="0">
                    <a:pos x="54" y="43"/>
                  </a:cxn>
                  <a:cxn ang="0">
                    <a:pos x="46" y="45"/>
                  </a:cxn>
                  <a:cxn ang="0">
                    <a:pos x="43" y="44"/>
                  </a:cxn>
                  <a:cxn ang="0">
                    <a:pos x="37" y="46"/>
                  </a:cxn>
                  <a:cxn ang="0">
                    <a:pos x="29" y="53"/>
                  </a:cxn>
                  <a:cxn ang="0">
                    <a:pos x="25" y="52"/>
                  </a:cxn>
                  <a:cxn ang="0">
                    <a:pos x="25" y="43"/>
                  </a:cxn>
                  <a:cxn ang="0">
                    <a:pos x="24" y="42"/>
                  </a:cxn>
                  <a:cxn ang="0">
                    <a:pos x="20" y="35"/>
                  </a:cxn>
                  <a:cxn ang="0">
                    <a:pos x="18" y="35"/>
                  </a:cxn>
                  <a:cxn ang="0">
                    <a:pos x="16" y="30"/>
                  </a:cxn>
                  <a:cxn ang="0">
                    <a:pos x="13" y="30"/>
                  </a:cxn>
                  <a:cxn ang="0">
                    <a:pos x="11" y="29"/>
                  </a:cxn>
                  <a:cxn ang="0">
                    <a:pos x="14" y="24"/>
                  </a:cxn>
                  <a:cxn ang="0">
                    <a:pos x="6" y="17"/>
                  </a:cxn>
                  <a:cxn ang="0">
                    <a:pos x="0" y="12"/>
                  </a:cxn>
                  <a:cxn ang="0">
                    <a:pos x="1" y="7"/>
                  </a:cxn>
                  <a:cxn ang="0">
                    <a:pos x="1" y="5"/>
                  </a:cxn>
                  <a:cxn ang="0">
                    <a:pos x="1" y="5"/>
                  </a:cxn>
                  <a:cxn ang="0">
                    <a:pos x="7" y="1"/>
                  </a:cxn>
                  <a:cxn ang="0">
                    <a:pos x="7" y="1"/>
                  </a:cxn>
                  <a:cxn ang="0">
                    <a:pos x="10" y="0"/>
                  </a:cxn>
                  <a:cxn ang="0">
                    <a:pos x="16" y="5"/>
                  </a:cxn>
                  <a:cxn ang="0">
                    <a:pos x="23" y="8"/>
                  </a:cxn>
                  <a:cxn ang="0">
                    <a:pos x="36" y="15"/>
                  </a:cxn>
                  <a:cxn ang="0">
                    <a:pos x="36" y="15"/>
                  </a:cxn>
                  <a:cxn ang="0">
                    <a:pos x="37" y="16"/>
                  </a:cxn>
                  <a:cxn ang="0">
                    <a:pos x="37" y="16"/>
                  </a:cxn>
                </a:cxnLst>
                <a:rect l="0" t="0" r="r" b="b"/>
                <a:pathLst>
                  <a:path w="58" h="53">
                    <a:moveTo>
                      <a:pt x="37" y="16"/>
                    </a:moveTo>
                    <a:cubicBezTo>
                      <a:pt x="37" y="18"/>
                      <a:pt x="47" y="20"/>
                      <a:pt x="50" y="20"/>
                    </a:cubicBezTo>
                    <a:cubicBezTo>
                      <a:pt x="50" y="20"/>
                      <a:pt x="50" y="20"/>
                      <a:pt x="50" y="19"/>
                    </a:cubicBezTo>
                    <a:lnTo>
                      <a:pt x="50" y="19"/>
                    </a:lnTo>
                    <a:lnTo>
                      <a:pt x="50" y="19"/>
                    </a:lnTo>
                    <a:lnTo>
                      <a:pt x="50" y="19"/>
                    </a:lnTo>
                    <a:lnTo>
                      <a:pt x="50" y="19"/>
                    </a:lnTo>
                    <a:cubicBezTo>
                      <a:pt x="50" y="21"/>
                      <a:pt x="47" y="21"/>
                      <a:pt x="47" y="23"/>
                    </a:cubicBezTo>
                    <a:cubicBezTo>
                      <a:pt x="47" y="26"/>
                      <a:pt x="51" y="28"/>
                      <a:pt x="52" y="29"/>
                    </a:cubicBezTo>
                    <a:cubicBezTo>
                      <a:pt x="55" y="32"/>
                      <a:pt x="55" y="38"/>
                      <a:pt x="58" y="41"/>
                    </a:cubicBezTo>
                    <a:cubicBezTo>
                      <a:pt x="57" y="42"/>
                      <a:pt x="57" y="42"/>
                      <a:pt x="56" y="43"/>
                    </a:cubicBezTo>
                    <a:cubicBezTo>
                      <a:pt x="56" y="43"/>
                      <a:pt x="55" y="43"/>
                      <a:pt x="54" y="43"/>
                    </a:cubicBezTo>
                    <a:cubicBezTo>
                      <a:pt x="51" y="43"/>
                      <a:pt x="49" y="45"/>
                      <a:pt x="46" y="45"/>
                    </a:cubicBezTo>
                    <a:cubicBezTo>
                      <a:pt x="45" y="45"/>
                      <a:pt x="44" y="44"/>
                      <a:pt x="43" y="44"/>
                    </a:cubicBezTo>
                    <a:cubicBezTo>
                      <a:pt x="41" y="44"/>
                      <a:pt x="40" y="46"/>
                      <a:pt x="37" y="46"/>
                    </a:cubicBezTo>
                    <a:cubicBezTo>
                      <a:pt x="31" y="46"/>
                      <a:pt x="34" y="53"/>
                      <a:pt x="29" y="53"/>
                    </a:cubicBezTo>
                    <a:cubicBezTo>
                      <a:pt x="28" y="53"/>
                      <a:pt x="26" y="52"/>
                      <a:pt x="25" y="52"/>
                    </a:cubicBezTo>
                    <a:cubicBezTo>
                      <a:pt x="25" y="46"/>
                      <a:pt x="24" y="45"/>
                      <a:pt x="25" y="43"/>
                    </a:cubicBezTo>
                    <a:cubicBezTo>
                      <a:pt x="24" y="43"/>
                      <a:pt x="25" y="42"/>
                      <a:pt x="24" y="42"/>
                    </a:cubicBezTo>
                    <a:cubicBezTo>
                      <a:pt x="24" y="42"/>
                      <a:pt x="20" y="35"/>
                      <a:pt x="20" y="35"/>
                    </a:cubicBezTo>
                    <a:cubicBezTo>
                      <a:pt x="20" y="35"/>
                      <a:pt x="19" y="35"/>
                      <a:pt x="18" y="35"/>
                    </a:cubicBezTo>
                    <a:cubicBezTo>
                      <a:pt x="16" y="35"/>
                      <a:pt x="17" y="30"/>
                      <a:pt x="16" y="30"/>
                    </a:cubicBezTo>
                    <a:cubicBezTo>
                      <a:pt x="15" y="30"/>
                      <a:pt x="15" y="30"/>
                      <a:pt x="13" y="30"/>
                    </a:cubicBezTo>
                    <a:cubicBezTo>
                      <a:pt x="12" y="30"/>
                      <a:pt x="11" y="30"/>
                      <a:pt x="11" y="29"/>
                    </a:cubicBezTo>
                    <a:cubicBezTo>
                      <a:pt x="11" y="27"/>
                      <a:pt x="14" y="27"/>
                      <a:pt x="14" y="24"/>
                    </a:cubicBezTo>
                    <a:cubicBezTo>
                      <a:pt x="14" y="20"/>
                      <a:pt x="8" y="20"/>
                      <a:pt x="6" y="17"/>
                    </a:cubicBezTo>
                    <a:cubicBezTo>
                      <a:pt x="5" y="14"/>
                      <a:pt x="0" y="16"/>
                      <a:pt x="0" y="12"/>
                    </a:cubicBezTo>
                    <a:cubicBezTo>
                      <a:pt x="0" y="10"/>
                      <a:pt x="1" y="9"/>
                      <a:pt x="1" y="7"/>
                    </a:cubicBezTo>
                    <a:cubicBezTo>
                      <a:pt x="1" y="7"/>
                      <a:pt x="1" y="6"/>
                      <a:pt x="1" y="5"/>
                    </a:cubicBezTo>
                    <a:lnTo>
                      <a:pt x="1" y="5"/>
                    </a:lnTo>
                    <a:lnTo>
                      <a:pt x="7" y="1"/>
                    </a:lnTo>
                    <a:lnTo>
                      <a:pt x="7" y="1"/>
                    </a:lnTo>
                    <a:cubicBezTo>
                      <a:pt x="8" y="0"/>
                      <a:pt x="9" y="0"/>
                      <a:pt x="10" y="0"/>
                    </a:cubicBezTo>
                    <a:cubicBezTo>
                      <a:pt x="12" y="0"/>
                      <a:pt x="15" y="3"/>
                      <a:pt x="16" y="5"/>
                    </a:cubicBezTo>
                    <a:cubicBezTo>
                      <a:pt x="17" y="6"/>
                      <a:pt x="22" y="5"/>
                      <a:pt x="23" y="8"/>
                    </a:cubicBezTo>
                    <a:cubicBezTo>
                      <a:pt x="24" y="14"/>
                      <a:pt x="34" y="10"/>
                      <a:pt x="36" y="15"/>
                    </a:cubicBezTo>
                    <a:lnTo>
                      <a:pt x="36" y="15"/>
                    </a:lnTo>
                    <a:lnTo>
                      <a:pt x="37" y="16"/>
                    </a:lnTo>
                    <a:lnTo>
                      <a:pt x="37" y="16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70" name="Freeform 271"/>
              <p:cNvSpPr>
                <a:spLocks/>
              </p:cNvSpPr>
              <p:nvPr>
                <p:custDataLst>
                  <p:tags r:id="rId241"/>
                </p:custDataLst>
              </p:nvPr>
            </p:nvSpPr>
            <p:spPr bwMode="auto">
              <a:xfrm>
                <a:off x="2494472" y="4204429"/>
                <a:ext cx="450144" cy="635688"/>
              </a:xfrm>
              <a:custGeom>
                <a:avLst/>
                <a:gdLst/>
                <a:ahLst/>
                <a:cxnLst>
                  <a:cxn ang="0">
                    <a:pos x="28" y="61"/>
                  </a:cxn>
                  <a:cxn ang="0">
                    <a:pos x="32" y="55"/>
                  </a:cxn>
                  <a:cxn ang="0">
                    <a:pos x="35" y="48"/>
                  </a:cxn>
                  <a:cxn ang="0">
                    <a:pos x="41" y="44"/>
                  </a:cxn>
                  <a:cxn ang="0">
                    <a:pos x="43" y="45"/>
                  </a:cxn>
                  <a:cxn ang="0">
                    <a:pos x="48" y="36"/>
                  </a:cxn>
                  <a:cxn ang="0">
                    <a:pos x="48" y="36"/>
                  </a:cxn>
                  <a:cxn ang="0">
                    <a:pos x="47" y="36"/>
                  </a:cxn>
                  <a:cxn ang="0">
                    <a:pos x="47" y="36"/>
                  </a:cxn>
                  <a:cxn ang="0">
                    <a:pos x="41" y="38"/>
                  </a:cxn>
                  <a:cxn ang="0">
                    <a:pos x="36" y="36"/>
                  </a:cxn>
                  <a:cxn ang="0">
                    <a:pos x="31" y="29"/>
                  </a:cxn>
                  <a:cxn ang="0">
                    <a:pos x="35" y="25"/>
                  </a:cxn>
                  <a:cxn ang="0">
                    <a:pos x="38" y="26"/>
                  </a:cxn>
                  <a:cxn ang="0">
                    <a:pos x="36" y="30"/>
                  </a:cxn>
                  <a:cxn ang="0">
                    <a:pos x="39" y="30"/>
                  </a:cxn>
                  <a:cxn ang="0">
                    <a:pos x="41" y="32"/>
                  </a:cxn>
                  <a:cxn ang="0">
                    <a:pos x="43" y="30"/>
                  </a:cxn>
                  <a:cxn ang="0">
                    <a:pos x="50" y="29"/>
                  </a:cxn>
                  <a:cxn ang="0">
                    <a:pos x="49" y="25"/>
                  </a:cxn>
                  <a:cxn ang="0">
                    <a:pos x="51" y="19"/>
                  </a:cxn>
                  <a:cxn ang="0">
                    <a:pos x="51" y="19"/>
                  </a:cxn>
                  <a:cxn ang="0">
                    <a:pos x="49" y="20"/>
                  </a:cxn>
                  <a:cxn ang="0">
                    <a:pos x="40" y="13"/>
                  </a:cxn>
                  <a:cxn ang="0">
                    <a:pos x="37" y="13"/>
                  </a:cxn>
                  <a:cxn ang="0">
                    <a:pos x="35" y="9"/>
                  </a:cxn>
                  <a:cxn ang="0">
                    <a:pos x="32" y="6"/>
                  </a:cxn>
                  <a:cxn ang="0">
                    <a:pos x="27" y="6"/>
                  </a:cxn>
                  <a:cxn ang="0">
                    <a:pos x="24" y="1"/>
                  </a:cxn>
                  <a:cxn ang="0">
                    <a:pos x="23" y="0"/>
                  </a:cxn>
                  <a:cxn ang="0">
                    <a:pos x="14" y="4"/>
                  </a:cxn>
                  <a:cxn ang="0">
                    <a:pos x="16" y="8"/>
                  </a:cxn>
                  <a:cxn ang="0">
                    <a:pos x="6" y="12"/>
                  </a:cxn>
                  <a:cxn ang="0">
                    <a:pos x="7" y="15"/>
                  </a:cxn>
                  <a:cxn ang="0">
                    <a:pos x="1" y="21"/>
                  </a:cxn>
                  <a:cxn ang="0">
                    <a:pos x="1" y="28"/>
                  </a:cxn>
                  <a:cxn ang="0">
                    <a:pos x="6" y="46"/>
                  </a:cxn>
                  <a:cxn ang="0">
                    <a:pos x="6" y="49"/>
                  </a:cxn>
                  <a:cxn ang="0">
                    <a:pos x="7" y="51"/>
                  </a:cxn>
                  <a:cxn ang="0">
                    <a:pos x="9" y="50"/>
                  </a:cxn>
                  <a:cxn ang="0">
                    <a:pos x="12" y="53"/>
                  </a:cxn>
                  <a:cxn ang="0">
                    <a:pos x="8" y="56"/>
                  </a:cxn>
                  <a:cxn ang="0">
                    <a:pos x="11" y="60"/>
                  </a:cxn>
                  <a:cxn ang="0">
                    <a:pos x="9" y="63"/>
                  </a:cxn>
                  <a:cxn ang="0">
                    <a:pos x="13" y="66"/>
                  </a:cxn>
                  <a:cxn ang="0">
                    <a:pos x="16" y="65"/>
                  </a:cxn>
                  <a:cxn ang="0">
                    <a:pos x="22" y="68"/>
                  </a:cxn>
                  <a:cxn ang="0">
                    <a:pos x="28" y="63"/>
                  </a:cxn>
                  <a:cxn ang="0">
                    <a:pos x="28" y="63"/>
                  </a:cxn>
                  <a:cxn ang="0">
                    <a:pos x="28" y="61"/>
                  </a:cxn>
                  <a:cxn ang="0">
                    <a:pos x="28" y="61"/>
                  </a:cxn>
                </a:cxnLst>
                <a:rect l="0" t="0" r="r" b="b"/>
                <a:pathLst>
                  <a:path w="51" h="68">
                    <a:moveTo>
                      <a:pt x="28" y="61"/>
                    </a:moveTo>
                    <a:cubicBezTo>
                      <a:pt x="28" y="58"/>
                      <a:pt x="30" y="57"/>
                      <a:pt x="32" y="55"/>
                    </a:cubicBezTo>
                    <a:cubicBezTo>
                      <a:pt x="35" y="52"/>
                      <a:pt x="32" y="51"/>
                      <a:pt x="35" y="48"/>
                    </a:cubicBezTo>
                    <a:cubicBezTo>
                      <a:pt x="36" y="47"/>
                      <a:pt x="39" y="44"/>
                      <a:pt x="41" y="44"/>
                    </a:cubicBezTo>
                    <a:cubicBezTo>
                      <a:pt x="42" y="44"/>
                      <a:pt x="42" y="45"/>
                      <a:pt x="43" y="45"/>
                    </a:cubicBezTo>
                    <a:cubicBezTo>
                      <a:pt x="44" y="45"/>
                      <a:pt x="48" y="37"/>
                      <a:pt x="48" y="36"/>
                    </a:cubicBezTo>
                    <a:lnTo>
                      <a:pt x="48" y="36"/>
                    </a:lnTo>
                    <a:lnTo>
                      <a:pt x="47" y="36"/>
                    </a:lnTo>
                    <a:lnTo>
                      <a:pt x="47" y="36"/>
                    </a:lnTo>
                    <a:cubicBezTo>
                      <a:pt x="45" y="37"/>
                      <a:pt x="43" y="38"/>
                      <a:pt x="41" y="38"/>
                    </a:cubicBezTo>
                    <a:cubicBezTo>
                      <a:pt x="38" y="38"/>
                      <a:pt x="38" y="36"/>
                      <a:pt x="36" y="36"/>
                    </a:cubicBezTo>
                    <a:cubicBezTo>
                      <a:pt x="32" y="36"/>
                      <a:pt x="31" y="34"/>
                      <a:pt x="31" y="29"/>
                    </a:cubicBezTo>
                    <a:cubicBezTo>
                      <a:pt x="31" y="26"/>
                      <a:pt x="32" y="25"/>
                      <a:pt x="35" y="25"/>
                    </a:cubicBezTo>
                    <a:cubicBezTo>
                      <a:pt x="36" y="25"/>
                      <a:pt x="38" y="25"/>
                      <a:pt x="38" y="26"/>
                    </a:cubicBezTo>
                    <a:cubicBezTo>
                      <a:pt x="38" y="28"/>
                      <a:pt x="37" y="28"/>
                      <a:pt x="36" y="30"/>
                    </a:cubicBezTo>
                    <a:cubicBezTo>
                      <a:pt x="37" y="30"/>
                      <a:pt x="38" y="30"/>
                      <a:pt x="39" y="30"/>
                    </a:cubicBezTo>
                    <a:cubicBezTo>
                      <a:pt x="39" y="30"/>
                      <a:pt x="39" y="32"/>
                      <a:pt x="41" y="32"/>
                    </a:cubicBezTo>
                    <a:cubicBezTo>
                      <a:pt x="43" y="32"/>
                      <a:pt x="43" y="31"/>
                      <a:pt x="43" y="30"/>
                    </a:cubicBezTo>
                    <a:cubicBezTo>
                      <a:pt x="45" y="30"/>
                      <a:pt x="49" y="30"/>
                      <a:pt x="50" y="29"/>
                    </a:cubicBezTo>
                    <a:cubicBezTo>
                      <a:pt x="50" y="28"/>
                      <a:pt x="49" y="27"/>
                      <a:pt x="49" y="25"/>
                    </a:cubicBezTo>
                    <a:cubicBezTo>
                      <a:pt x="49" y="22"/>
                      <a:pt x="51" y="22"/>
                      <a:pt x="51" y="19"/>
                    </a:cubicBezTo>
                    <a:cubicBezTo>
                      <a:pt x="51" y="19"/>
                      <a:pt x="51" y="19"/>
                      <a:pt x="51" y="19"/>
                    </a:cubicBezTo>
                    <a:cubicBezTo>
                      <a:pt x="50" y="19"/>
                      <a:pt x="50" y="20"/>
                      <a:pt x="49" y="20"/>
                    </a:cubicBezTo>
                    <a:cubicBezTo>
                      <a:pt x="46" y="20"/>
                      <a:pt x="40" y="15"/>
                      <a:pt x="40" y="13"/>
                    </a:cubicBezTo>
                    <a:cubicBezTo>
                      <a:pt x="39" y="14"/>
                      <a:pt x="38" y="13"/>
                      <a:pt x="37" y="13"/>
                    </a:cubicBezTo>
                    <a:cubicBezTo>
                      <a:pt x="33" y="13"/>
                      <a:pt x="36" y="9"/>
                      <a:pt x="35" y="9"/>
                    </a:cubicBezTo>
                    <a:cubicBezTo>
                      <a:pt x="32" y="7"/>
                      <a:pt x="33" y="9"/>
                      <a:pt x="32" y="6"/>
                    </a:cubicBezTo>
                    <a:cubicBezTo>
                      <a:pt x="31" y="6"/>
                      <a:pt x="29" y="6"/>
                      <a:pt x="27" y="6"/>
                    </a:cubicBezTo>
                    <a:cubicBezTo>
                      <a:pt x="26" y="5"/>
                      <a:pt x="25" y="3"/>
                      <a:pt x="24" y="1"/>
                    </a:cubicBezTo>
                    <a:cubicBezTo>
                      <a:pt x="24" y="1"/>
                      <a:pt x="24" y="1"/>
                      <a:pt x="23" y="0"/>
                    </a:cubicBezTo>
                    <a:cubicBezTo>
                      <a:pt x="21" y="2"/>
                      <a:pt x="18" y="4"/>
                      <a:pt x="14" y="4"/>
                    </a:cubicBezTo>
                    <a:cubicBezTo>
                      <a:pt x="14" y="6"/>
                      <a:pt x="16" y="7"/>
                      <a:pt x="16" y="8"/>
                    </a:cubicBezTo>
                    <a:cubicBezTo>
                      <a:pt x="16" y="11"/>
                      <a:pt x="9" y="12"/>
                      <a:pt x="6" y="12"/>
                    </a:cubicBezTo>
                    <a:cubicBezTo>
                      <a:pt x="6" y="13"/>
                      <a:pt x="7" y="13"/>
                      <a:pt x="7" y="15"/>
                    </a:cubicBezTo>
                    <a:cubicBezTo>
                      <a:pt x="7" y="18"/>
                      <a:pt x="2" y="20"/>
                      <a:pt x="1" y="21"/>
                    </a:cubicBezTo>
                    <a:cubicBezTo>
                      <a:pt x="0" y="24"/>
                      <a:pt x="1" y="26"/>
                      <a:pt x="1" y="28"/>
                    </a:cubicBezTo>
                    <a:cubicBezTo>
                      <a:pt x="1" y="36"/>
                      <a:pt x="6" y="38"/>
                      <a:pt x="6" y="46"/>
                    </a:cubicBezTo>
                    <a:cubicBezTo>
                      <a:pt x="6" y="46"/>
                      <a:pt x="6" y="48"/>
                      <a:pt x="6" y="49"/>
                    </a:cubicBezTo>
                    <a:cubicBezTo>
                      <a:pt x="6" y="50"/>
                      <a:pt x="6" y="51"/>
                      <a:pt x="7" y="51"/>
                    </a:cubicBezTo>
                    <a:cubicBezTo>
                      <a:pt x="8" y="51"/>
                      <a:pt x="8" y="50"/>
                      <a:pt x="9" y="50"/>
                    </a:cubicBezTo>
                    <a:cubicBezTo>
                      <a:pt x="10" y="50"/>
                      <a:pt x="12" y="52"/>
                      <a:pt x="12" y="53"/>
                    </a:cubicBezTo>
                    <a:cubicBezTo>
                      <a:pt x="12" y="55"/>
                      <a:pt x="8" y="54"/>
                      <a:pt x="8" y="56"/>
                    </a:cubicBezTo>
                    <a:cubicBezTo>
                      <a:pt x="8" y="57"/>
                      <a:pt x="11" y="58"/>
                      <a:pt x="11" y="60"/>
                    </a:cubicBezTo>
                    <a:cubicBezTo>
                      <a:pt x="11" y="62"/>
                      <a:pt x="9" y="61"/>
                      <a:pt x="9" y="63"/>
                    </a:cubicBezTo>
                    <a:cubicBezTo>
                      <a:pt x="9" y="63"/>
                      <a:pt x="12" y="66"/>
                      <a:pt x="13" y="66"/>
                    </a:cubicBezTo>
                    <a:cubicBezTo>
                      <a:pt x="15" y="66"/>
                      <a:pt x="15" y="65"/>
                      <a:pt x="16" y="65"/>
                    </a:cubicBezTo>
                    <a:cubicBezTo>
                      <a:pt x="19" y="65"/>
                      <a:pt x="19" y="68"/>
                      <a:pt x="22" y="68"/>
                    </a:cubicBezTo>
                    <a:cubicBezTo>
                      <a:pt x="24" y="68"/>
                      <a:pt x="26" y="64"/>
                      <a:pt x="28" y="63"/>
                    </a:cubicBezTo>
                    <a:lnTo>
                      <a:pt x="28" y="63"/>
                    </a:lnTo>
                    <a:lnTo>
                      <a:pt x="28" y="61"/>
                    </a:lnTo>
                    <a:lnTo>
                      <a:pt x="28" y="61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71" name="Freeform 272"/>
              <p:cNvSpPr>
                <a:spLocks/>
              </p:cNvSpPr>
              <p:nvPr>
                <p:custDataLst>
                  <p:tags r:id="rId242"/>
                </p:custDataLst>
              </p:nvPr>
            </p:nvSpPr>
            <p:spPr bwMode="auto">
              <a:xfrm>
                <a:off x="1926548" y="3717176"/>
                <a:ext cx="487253" cy="345272"/>
              </a:xfrm>
              <a:custGeom>
                <a:avLst/>
                <a:gdLst/>
                <a:ahLst/>
                <a:cxnLst>
                  <a:cxn ang="0">
                    <a:pos x="25" y="36"/>
                  </a:cxn>
                  <a:cxn ang="0">
                    <a:pos x="30" y="32"/>
                  </a:cxn>
                  <a:cxn ang="0">
                    <a:pos x="34" y="26"/>
                  </a:cxn>
                  <a:cxn ang="0">
                    <a:pos x="33" y="22"/>
                  </a:cxn>
                  <a:cxn ang="0">
                    <a:pos x="39" y="17"/>
                  </a:cxn>
                  <a:cxn ang="0">
                    <a:pos x="43" y="18"/>
                  </a:cxn>
                  <a:cxn ang="0">
                    <a:pos x="43" y="18"/>
                  </a:cxn>
                  <a:cxn ang="0">
                    <a:pos x="43" y="18"/>
                  </a:cxn>
                  <a:cxn ang="0">
                    <a:pos x="43" y="18"/>
                  </a:cxn>
                  <a:cxn ang="0">
                    <a:pos x="48" y="13"/>
                  </a:cxn>
                  <a:cxn ang="0">
                    <a:pos x="51" y="15"/>
                  </a:cxn>
                  <a:cxn ang="0">
                    <a:pos x="55" y="13"/>
                  </a:cxn>
                  <a:cxn ang="0">
                    <a:pos x="55" y="13"/>
                  </a:cxn>
                  <a:cxn ang="0">
                    <a:pos x="55" y="12"/>
                  </a:cxn>
                  <a:cxn ang="0">
                    <a:pos x="55" y="12"/>
                  </a:cxn>
                  <a:cxn ang="0">
                    <a:pos x="49" y="5"/>
                  </a:cxn>
                  <a:cxn ang="0">
                    <a:pos x="45" y="4"/>
                  </a:cxn>
                  <a:cxn ang="0">
                    <a:pos x="41" y="0"/>
                  </a:cxn>
                  <a:cxn ang="0">
                    <a:pos x="36" y="3"/>
                  </a:cxn>
                  <a:cxn ang="0">
                    <a:pos x="30" y="2"/>
                  </a:cxn>
                  <a:cxn ang="0">
                    <a:pos x="30" y="2"/>
                  </a:cxn>
                  <a:cxn ang="0">
                    <a:pos x="27" y="2"/>
                  </a:cxn>
                  <a:cxn ang="0">
                    <a:pos x="27" y="2"/>
                  </a:cxn>
                  <a:cxn ang="0">
                    <a:pos x="23" y="6"/>
                  </a:cxn>
                  <a:cxn ang="0">
                    <a:pos x="20" y="4"/>
                  </a:cxn>
                  <a:cxn ang="0">
                    <a:pos x="16" y="6"/>
                  </a:cxn>
                  <a:cxn ang="0">
                    <a:pos x="0" y="17"/>
                  </a:cxn>
                  <a:cxn ang="0">
                    <a:pos x="3" y="19"/>
                  </a:cxn>
                  <a:cxn ang="0">
                    <a:pos x="3" y="19"/>
                  </a:cxn>
                  <a:cxn ang="0">
                    <a:pos x="3" y="21"/>
                  </a:cxn>
                  <a:cxn ang="0">
                    <a:pos x="3" y="21"/>
                  </a:cxn>
                  <a:cxn ang="0">
                    <a:pos x="2" y="22"/>
                  </a:cxn>
                  <a:cxn ang="0">
                    <a:pos x="7" y="25"/>
                  </a:cxn>
                  <a:cxn ang="0">
                    <a:pos x="10" y="33"/>
                  </a:cxn>
                  <a:cxn ang="0">
                    <a:pos x="14" y="37"/>
                  </a:cxn>
                  <a:cxn ang="0">
                    <a:pos x="22" y="33"/>
                  </a:cxn>
                  <a:cxn ang="0">
                    <a:pos x="24" y="36"/>
                  </a:cxn>
                  <a:cxn ang="0">
                    <a:pos x="24" y="36"/>
                  </a:cxn>
                  <a:cxn ang="0">
                    <a:pos x="25" y="36"/>
                  </a:cxn>
                  <a:cxn ang="0">
                    <a:pos x="25" y="36"/>
                  </a:cxn>
                </a:cxnLst>
                <a:rect l="0" t="0" r="r" b="b"/>
                <a:pathLst>
                  <a:path w="55" h="37">
                    <a:moveTo>
                      <a:pt x="25" y="36"/>
                    </a:moveTo>
                    <a:cubicBezTo>
                      <a:pt x="25" y="34"/>
                      <a:pt x="29" y="33"/>
                      <a:pt x="30" y="32"/>
                    </a:cubicBezTo>
                    <a:cubicBezTo>
                      <a:pt x="32" y="29"/>
                      <a:pt x="29" y="26"/>
                      <a:pt x="34" y="26"/>
                    </a:cubicBezTo>
                    <a:cubicBezTo>
                      <a:pt x="34" y="25"/>
                      <a:pt x="33" y="22"/>
                      <a:pt x="33" y="22"/>
                    </a:cubicBezTo>
                    <a:cubicBezTo>
                      <a:pt x="33" y="18"/>
                      <a:pt x="36" y="17"/>
                      <a:pt x="39" y="17"/>
                    </a:cubicBezTo>
                    <a:cubicBezTo>
                      <a:pt x="41" y="17"/>
                      <a:pt x="42" y="18"/>
                      <a:pt x="43" y="18"/>
                    </a:cubicBezTo>
                    <a:lnTo>
                      <a:pt x="43" y="18"/>
                    </a:lnTo>
                    <a:lnTo>
                      <a:pt x="43" y="18"/>
                    </a:lnTo>
                    <a:lnTo>
                      <a:pt x="43" y="18"/>
                    </a:lnTo>
                    <a:cubicBezTo>
                      <a:pt x="43" y="17"/>
                      <a:pt x="46" y="13"/>
                      <a:pt x="48" y="13"/>
                    </a:cubicBezTo>
                    <a:cubicBezTo>
                      <a:pt x="49" y="13"/>
                      <a:pt x="50" y="15"/>
                      <a:pt x="51" y="15"/>
                    </a:cubicBezTo>
                    <a:cubicBezTo>
                      <a:pt x="52" y="15"/>
                      <a:pt x="53" y="13"/>
                      <a:pt x="55" y="13"/>
                    </a:cubicBezTo>
                    <a:lnTo>
                      <a:pt x="55" y="13"/>
                    </a:lnTo>
                    <a:lnTo>
                      <a:pt x="55" y="12"/>
                    </a:lnTo>
                    <a:lnTo>
                      <a:pt x="55" y="12"/>
                    </a:lnTo>
                    <a:cubicBezTo>
                      <a:pt x="54" y="11"/>
                      <a:pt x="49" y="6"/>
                      <a:pt x="49" y="5"/>
                    </a:cubicBezTo>
                    <a:cubicBezTo>
                      <a:pt x="48" y="5"/>
                      <a:pt x="46" y="4"/>
                      <a:pt x="45" y="4"/>
                    </a:cubicBezTo>
                    <a:cubicBezTo>
                      <a:pt x="43" y="3"/>
                      <a:pt x="44" y="0"/>
                      <a:pt x="41" y="0"/>
                    </a:cubicBezTo>
                    <a:cubicBezTo>
                      <a:pt x="40" y="0"/>
                      <a:pt x="39" y="3"/>
                      <a:pt x="36" y="3"/>
                    </a:cubicBezTo>
                    <a:cubicBezTo>
                      <a:pt x="34" y="3"/>
                      <a:pt x="32" y="2"/>
                      <a:pt x="30" y="2"/>
                    </a:cubicBezTo>
                    <a:lnTo>
                      <a:pt x="30" y="2"/>
                    </a:lnTo>
                    <a:lnTo>
                      <a:pt x="27" y="2"/>
                    </a:lnTo>
                    <a:lnTo>
                      <a:pt x="27" y="2"/>
                    </a:lnTo>
                    <a:cubicBezTo>
                      <a:pt x="27" y="5"/>
                      <a:pt x="26" y="6"/>
                      <a:pt x="23" y="6"/>
                    </a:cubicBezTo>
                    <a:cubicBezTo>
                      <a:pt x="22" y="6"/>
                      <a:pt x="21" y="4"/>
                      <a:pt x="20" y="4"/>
                    </a:cubicBezTo>
                    <a:cubicBezTo>
                      <a:pt x="18" y="4"/>
                      <a:pt x="18" y="6"/>
                      <a:pt x="16" y="6"/>
                    </a:cubicBezTo>
                    <a:cubicBezTo>
                      <a:pt x="15" y="15"/>
                      <a:pt x="0" y="10"/>
                      <a:pt x="0" y="17"/>
                    </a:cubicBezTo>
                    <a:cubicBezTo>
                      <a:pt x="0" y="19"/>
                      <a:pt x="1" y="19"/>
                      <a:pt x="3" y="19"/>
                    </a:cubicBezTo>
                    <a:lnTo>
                      <a:pt x="3" y="19"/>
                    </a:lnTo>
                    <a:lnTo>
                      <a:pt x="3" y="21"/>
                    </a:lnTo>
                    <a:lnTo>
                      <a:pt x="3" y="21"/>
                    </a:lnTo>
                    <a:cubicBezTo>
                      <a:pt x="3" y="21"/>
                      <a:pt x="2" y="22"/>
                      <a:pt x="2" y="22"/>
                    </a:cubicBezTo>
                    <a:cubicBezTo>
                      <a:pt x="2" y="24"/>
                      <a:pt x="6" y="25"/>
                      <a:pt x="7" y="25"/>
                    </a:cubicBezTo>
                    <a:cubicBezTo>
                      <a:pt x="10" y="25"/>
                      <a:pt x="10" y="30"/>
                      <a:pt x="10" y="33"/>
                    </a:cubicBezTo>
                    <a:cubicBezTo>
                      <a:pt x="10" y="35"/>
                      <a:pt x="12" y="37"/>
                      <a:pt x="14" y="37"/>
                    </a:cubicBezTo>
                    <a:cubicBezTo>
                      <a:pt x="16" y="37"/>
                      <a:pt x="19" y="33"/>
                      <a:pt x="22" y="33"/>
                    </a:cubicBezTo>
                    <a:cubicBezTo>
                      <a:pt x="22" y="34"/>
                      <a:pt x="24" y="36"/>
                      <a:pt x="24" y="36"/>
                    </a:cubicBezTo>
                    <a:lnTo>
                      <a:pt x="24" y="36"/>
                    </a:lnTo>
                    <a:lnTo>
                      <a:pt x="25" y="36"/>
                    </a:lnTo>
                    <a:lnTo>
                      <a:pt x="25" y="36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72" name="Freeform 273"/>
              <p:cNvSpPr>
                <a:spLocks/>
              </p:cNvSpPr>
              <p:nvPr>
                <p:custDataLst>
                  <p:tags r:id="rId243"/>
                </p:custDataLst>
              </p:nvPr>
            </p:nvSpPr>
            <p:spPr bwMode="auto">
              <a:xfrm>
                <a:off x="2175014" y="4035019"/>
                <a:ext cx="459825" cy="401742"/>
              </a:xfrm>
              <a:custGeom>
                <a:avLst/>
                <a:gdLst/>
                <a:ahLst/>
                <a:cxnLst>
                  <a:cxn ang="0">
                    <a:pos x="32" y="2"/>
                  </a:cxn>
                  <a:cxn ang="0">
                    <a:pos x="31" y="2"/>
                  </a:cxn>
                  <a:cxn ang="0">
                    <a:pos x="31" y="2"/>
                  </a:cxn>
                  <a:cxn ang="0">
                    <a:pos x="29" y="1"/>
                  </a:cxn>
                  <a:cxn ang="0">
                    <a:pos x="27" y="1"/>
                  </a:cxn>
                  <a:cxn ang="0">
                    <a:pos x="24" y="0"/>
                  </a:cxn>
                  <a:cxn ang="0">
                    <a:pos x="20" y="2"/>
                  </a:cxn>
                  <a:cxn ang="0">
                    <a:pos x="17" y="1"/>
                  </a:cxn>
                  <a:cxn ang="0">
                    <a:pos x="10" y="7"/>
                  </a:cxn>
                  <a:cxn ang="0">
                    <a:pos x="10" y="9"/>
                  </a:cxn>
                  <a:cxn ang="0">
                    <a:pos x="6" y="11"/>
                  </a:cxn>
                  <a:cxn ang="0">
                    <a:pos x="4" y="9"/>
                  </a:cxn>
                  <a:cxn ang="0">
                    <a:pos x="0" y="11"/>
                  </a:cxn>
                  <a:cxn ang="0">
                    <a:pos x="2" y="13"/>
                  </a:cxn>
                  <a:cxn ang="0">
                    <a:pos x="7" y="13"/>
                  </a:cxn>
                  <a:cxn ang="0">
                    <a:pos x="11" y="17"/>
                  </a:cxn>
                  <a:cxn ang="0">
                    <a:pos x="14" y="17"/>
                  </a:cxn>
                  <a:cxn ang="0">
                    <a:pos x="16" y="20"/>
                  </a:cxn>
                  <a:cxn ang="0">
                    <a:pos x="23" y="28"/>
                  </a:cxn>
                  <a:cxn ang="0">
                    <a:pos x="25" y="28"/>
                  </a:cxn>
                  <a:cxn ang="0">
                    <a:pos x="27" y="26"/>
                  </a:cxn>
                  <a:cxn ang="0">
                    <a:pos x="32" y="35"/>
                  </a:cxn>
                  <a:cxn ang="0">
                    <a:pos x="35" y="37"/>
                  </a:cxn>
                  <a:cxn ang="0">
                    <a:pos x="34" y="40"/>
                  </a:cxn>
                  <a:cxn ang="0">
                    <a:pos x="37" y="43"/>
                  </a:cxn>
                  <a:cxn ang="0">
                    <a:pos x="37" y="39"/>
                  </a:cxn>
                  <a:cxn ang="0">
                    <a:pos x="43" y="33"/>
                  </a:cxn>
                  <a:cxn ang="0">
                    <a:pos x="42" y="30"/>
                  </a:cxn>
                  <a:cxn ang="0">
                    <a:pos x="52" y="26"/>
                  </a:cxn>
                  <a:cxn ang="0">
                    <a:pos x="50" y="22"/>
                  </a:cxn>
                  <a:cxn ang="0">
                    <a:pos x="48" y="22"/>
                  </a:cxn>
                  <a:cxn ang="0">
                    <a:pos x="48" y="22"/>
                  </a:cxn>
                  <a:cxn ang="0">
                    <a:pos x="48" y="20"/>
                  </a:cxn>
                  <a:cxn ang="0">
                    <a:pos x="48" y="20"/>
                  </a:cxn>
                  <a:cxn ang="0">
                    <a:pos x="51" y="18"/>
                  </a:cxn>
                  <a:cxn ang="0">
                    <a:pos x="51" y="18"/>
                  </a:cxn>
                  <a:cxn ang="0">
                    <a:pos x="48" y="18"/>
                  </a:cxn>
                  <a:cxn ang="0">
                    <a:pos x="48" y="18"/>
                  </a:cxn>
                  <a:cxn ang="0">
                    <a:pos x="49" y="15"/>
                  </a:cxn>
                  <a:cxn ang="0">
                    <a:pos x="49" y="15"/>
                  </a:cxn>
                  <a:cxn ang="0">
                    <a:pos x="49" y="13"/>
                  </a:cxn>
                  <a:cxn ang="0">
                    <a:pos x="48" y="13"/>
                  </a:cxn>
                  <a:cxn ang="0">
                    <a:pos x="48" y="13"/>
                  </a:cxn>
                  <a:cxn ang="0">
                    <a:pos x="45" y="14"/>
                  </a:cxn>
                  <a:cxn ang="0">
                    <a:pos x="47" y="16"/>
                  </a:cxn>
                  <a:cxn ang="0">
                    <a:pos x="41" y="16"/>
                  </a:cxn>
                  <a:cxn ang="0">
                    <a:pos x="37" y="14"/>
                  </a:cxn>
                  <a:cxn ang="0">
                    <a:pos x="38" y="13"/>
                  </a:cxn>
                  <a:cxn ang="0">
                    <a:pos x="32" y="3"/>
                  </a:cxn>
                  <a:cxn ang="0">
                    <a:pos x="32" y="3"/>
                  </a:cxn>
                  <a:cxn ang="0">
                    <a:pos x="32" y="2"/>
                  </a:cxn>
                  <a:cxn ang="0">
                    <a:pos x="32" y="2"/>
                  </a:cxn>
                </a:cxnLst>
                <a:rect l="0" t="0" r="r" b="b"/>
                <a:pathLst>
                  <a:path w="52" h="43">
                    <a:moveTo>
                      <a:pt x="32" y="2"/>
                    </a:moveTo>
                    <a:lnTo>
                      <a:pt x="31" y="2"/>
                    </a:lnTo>
                    <a:lnTo>
                      <a:pt x="31" y="2"/>
                    </a:lnTo>
                    <a:cubicBezTo>
                      <a:pt x="30" y="2"/>
                      <a:pt x="30" y="1"/>
                      <a:pt x="29" y="1"/>
                    </a:cubicBezTo>
                    <a:cubicBezTo>
                      <a:pt x="28" y="1"/>
                      <a:pt x="28" y="1"/>
                      <a:pt x="27" y="1"/>
                    </a:cubicBezTo>
                    <a:cubicBezTo>
                      <a:pt x="26" y="1"/>
                      <a:pt x="25" y="0"/>
                      <a:pt x="24" y="0"/>
                    </a:cubicBezTo>
                    <a:cubicBezTo>
                      <a:pt x="22" y="0"/>
                      <a:pt x="21" y="2"/>
                      <a:pt x="20" y="2"/>
                    </a:cubicBezTo>
                    <a:cubicBezTo>
                      <a:pt x="18" y="2"/>
                      <a:pt x="17" y="2"/>
                      <a:pt x="17" y="1"/>
                    </a:cubicBezTo>
                    <a:cubicBezTo>
                      <a:pt x="15" y="2"/>
                      <a:pt x="10" y="4"/>
                      <a:pt x="10" y="7"/>
                    </a:cubicBezTo>
                    <a:cubicBezTo>
                      <a:pt x="10" y="8"/>
                      <a:pt x="10" y="8"/>
                      <a:pt x="10" y="9"/>
                    </a:cubicBezTo>
                    <a:cubicBezTo>
                      <a:pt x="10" y="9"/>
                      <a:pt x="8" y="11"/>
                      <a:pt x="6" y="11"/>
                    </a:cubicBezTo>
                    <a:cubicBezTo>
                      <a:pt x="5" y="11"/>
                      <a:pt x="4" y="9"/>
                      <a:pt x="4" y="9"/>
                    </a:cubicBezTo>
                    <a:cubicBezTo>
                      <a:pt x="2" y="10"/>
                      <a:pt x="1" y="10"/>
                      <a:pt x="0" y="11"/>
                    </a:cubicBezTo>
                    <a:cubicBezTo>
                      <a:pt x="1" y="12"/>
                      <a:pt x="2" y="13"/>
                      <a:pt x="2" y="13"/>
                    </a:cubicBezTo>
                    <a:cubicBezTo>
                      <a:pt x="4" y="14"/>
                      <a:pt x="6" y="13"/>
                      <a:pt x="7" y="13"/>
                    </a:cubicBezTo>
                    <a:cubicBezTo>
                      <a:pt x="9" y="14"/>
                      <a:pt x="8" y="17"/>
                      <a:pt x="11" y="17"/>
                    </a:cubicBezTo>
                    <a:cubicBezTo>
                      <a:pt x="12" y="18"/>
                      <a:pt x="14" y="17"/>
                      <a:pt x="14" y="17"/>
                    </a:cubicBezTo>
                    <a:cubicBezTo>
                      <a:pt x="16" y="17"/>
                      <a:pt x="16" y="19"/>
                      <a:pt x="16" y="20"/>
                    </a:cubicBezTo>
                    <a:cubicBezTo>
                      <a:pt x="16" y="23"/>
                      <a:pt x="19" y="28"/>
                      <a:pt x="23" y="28"/>
                    </a:cubicBezTo>
                    <a:cubicBezTo>
                      <a:pt x="23" y="28"/>
                      <a:pt x="24" y="28"/>
                      <a:pt x="25" y="28"/>
                    </a:cubicBezTo>
                    <a:cubicBezTo>
                      <a:pt x="25" y="27"/>
                      <a:pt x="25" y="27"/>
                      <a:pt x="27" y="26"/>
                    </a:cubicBezTo>
                    <a:cubicBezTo>
                      <a:pt x="28" y="30"/>
                      <a:pt x="30" y="33"/>
                      <a:pt x="32" y="35"/>
                    </a:cubicBezTo>
                    <a:cubicBezTo>
                      <a:pt x="33" y="35"/>
                      <a:pt x="34" y="37"/>
                      <a:pt x="35" y="37"/>
                    </a:cubicBezTo>
                    <a:cubicBezTo>
                      <a:pt x="35" y="38"/>
                      <a:pt x="34" y="38"/>
                      <a:pt x="34" y="40"/>
                    </a:cubicBezTo>
                    <a:cubicBezTo>
                      <a:pt x="34" y="41"/>
                      <a:pt x="36" y="42"/>
                      <a:pt x="37" y="43"/>
                    </a:cubicBezTo>
                    <a:cubicBezTo>
                      <a:pt x="37" y="42"/>
                      <a:pt x="37" y="41"/>
                      <a:pt x="37" y="39"/>
                    </a:cubicBezTo>
                    <a:cubicBezTo>
                      <a:pt x="38" y="38"/>
                      <a:pt x="43" y="36"/>
                      <a:pt x="43" y="33"/>
                    </a:cubicBezTo>
                    <a:cubicBezTo>
                      <a:pt x="43" y="31"/>
                      <a:pt x="42" y="31"/>
                      <a:pt x="42" y="30"/>
                    </a:cubicBezTo>
                    <a:cubicBezTo>
                      <a:pt x="45" y="30"/>
                      <a:pt x="52" y="29"/>
                      <a:pt x="52" y="26"/>
                    </a:cubicBezTo>
                    <a:cubicBezTo>
                      <a:pt x="52" y="25"/>
                      <a:pt x="50" y="24"/>
                      <a:pt x="50" y="22"/>
                    </a:cubicBezTo>
                    <a:cubicBezTo>
                      <a:pt x="49" y="22"/>
                      <a:pt x="49" y="22"/>
                      <a:pt x="48" y="22"/>
                    </a:cubicBezTo>
                    <a:lnTo>
                      <a:pt x="48" y="22"/>
                    </a:lnTo>
                    <a:lnTo>
                      <a:pt x="48" y="20"/>
                    </a:lnTo>
                    <a:lnTo>
                      <a:pt x="48" y="20"/>
                    </a:lnTo>
                    <a:cubicBezTo>
                      <a:pt x="49" y="20"/>
                      <a:pt x="51" y="20"/>
                      <a:pt x="51" y="18"/>
                    </a:cubicBezTo>
                    <a:lnTo>
                      <a:pt x="51" y="18"/>
                    </a:lnTo>
                    <a:lnTo>
                      <a:pt x="48" y="18"/>
                    </a:lnTo>
                    <a:lnTo>
                      <a:pt x="48" y="18"/>
                    </a:lnTo>
                    <a:cubicBezTo>
                      <a:pt x="48" y="17"/>
                      <a:pt x="49" y="16"/>
                      <a:pt x="49" y="15"/>
                    </a:cubicBezTo>
                    <a:lnTo>
                      <a:pt x="49" y="15"/>
                    </a:lnTo>
                    <a:lnTo>
                      <a:pt x="49" y="13"/>
                    </a:lnTo>
                    <a:lnTo>
                      <a:pt x="48" y="13"/>
                    </a:lnTo>
                    <a:lnTo>
                      <a:pt x="48" y="13"/>
                    </a:lnTo>
                    <a:cubicBezTo>
                      <a:pt x="47" y="13"/>
                      <a:pt x="45" y="14"/>
                      <a:pt x="45" y="14"/>
                    </a:cubicBezTo>
                    <a:cubicBezTo>
                      <a:pt x="45" y="15"/>
                      <a:pt x="46" y="15"/>
                      <a:pt x="47" y="16"/>
                    </a:cubicBezTo>
                    <a:cubicBezTo>
                      <a:pt x="45" y="17"/>
                      <a:pt x="43" y="16"/>
                      <a:pt x="41" y="16"/>
                    </a:cubicBezTo>
                    <a:cubicBezTo>
                      <a:pt x="39" y="16"/>
                      <a:pt x="37" y="15"/>
                      <a:pt x="37" y="14"/>
                    </a:cubicBezTo>
                    <a:cubicBezTo>
                      <a:pt x="37" y="13"/>
                      <a:pt x="38" y="13"/>
                      <a:pt x="38" y="13"/>
                    </a:cubicBezTo>
                    <a:cubicBezTo>
                      <a:pt x="35" y="12"/>
                      <a:pt x="32" y="5"/>
                      <a:pt x="32" y="3"/>
                    </a:cubicBezTo>
                    <a:lnTo>
                      <a:pt x="32" y="3"/>
                    </a:lnTo>
                    <a:lnTo>
                      <a:pt x="32" y="2"/>
                    </a:lnTo>
                    <a:lnTo>
                      <a:pt x="32" y="2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73" name="Freeform 274"/>
              <p:cNvSpPr>
                <a:spLocks/>
              </p:cNvSpPr>
              <p:nvPr>
                <p:custDataLst>
                  <p:tags r:id="rId244"/>
                </p:custDataLst>
              </p:nvPr>
            </p:nvSpPr>
            <p:spPr bwMode="auto">
              <a:xfrm>
                <a:off x="2121772" y="4270579"/>
                <a:ext cx="335591" cy="287189"/>
              </a:xfrm>
              <a:custGeom>
                <a:avLst/>
                <a:gdLst/>
                <a:ahLst/>
                <a:cxnLst>
                  <a:cxn ang="0">
                    <a:pos x="10" y="31"/>
                  </a:cxn>
                  <a:cxn ang="0">
                    <a:pos x="18" y="29"/>
                  </a:cxn>
                  <a:cxn ang="0">
                    <a:pos x="25" y="24"/>
                  </a:cxn>
                  <a:cxn ang="0">
                    <a:pos x="31" y="18"/>
                  </a:cxn>
                  <a:cxn ang="0">
                    <a:pos x="35" y="15"/>
                  </a:cxn>
                  <a:cxn ang="0">
                    <a:pos x="38" y="10"/>
                  </a:cxn>
                  <a:cxn ang="0">
                    <a:pos x="33" y="1"/>
                  </a:cxn>
                  <a:cxn ang="0">
                    <a:pos x="31" y="3"/>
                  </a:cxn>
                  <a:cxn ang="0">
                    <a:pos x="29" y="3"/>
                  </a:cxn>
                  <a:cxn ang="0">
                    <a:pos x="24" y="0"/>
                  </a:cxn>
                  <a:cxn ang="0">
                    <a:pos x="19" y="5"/>
                  </a:cxn>
                  <a:cxn ang="0">
                    <a:pos x="8" y="1"/>
                  </a:cxn>
                  <a:cxn ang="0">
                    <a:pos x="6" y="3"/>
                  </a:cxn>
                  <a:cxn ang="0">
                    <a:pos x="3" y="2"/>
                  </a:cxn>
                  <a:cxn ang="0">
                    <a:pos x="2" y="5"/>
                  </a:cxn>
                  <a:cxn ang="0">
                    <a:pos x="3" y="9"/>
                  </a:cxn>
                  <a:cxn ang="0">
                    <a:pos x="0" y="13"/>
                  </a:cxn>
                  <a:cxn ang="0">
                    <a:pos x="5" y="19"/>
                  </a:cxn>
                  <a:cxn ang="0">
                    <a:pos x="11" y="31"/>
                  </a:cxn>
                  <a:cxn ang="0">
                    <a:pos x="11" y="31"/>
                  </a:cxn>
                  <a:cxn ang="0">
                    <a:pos x="10" y="31"/>
                  </a:cxn>
                  <a:cxn ang="0">
                    <a:pos x="10" y="31"/>
                  </a:cxn>
                </a:cxnLst>
                <a:rect l="0" t="0" r="r" b="b"/>
                <a:pathLst>
                  <a:path w="38" h="31">
                    <a:moveTo>
                      <a:pt x="10" y="31"/>
                    </a:moveTo>
                    <a:cubicBezTo>
                      <a:pt x="12" y="30"/>
                      <a:pt x="16" y="31"/>
                      <a:pt x="18" y="29"/>
                    </a:cubicBezTo>
                    <a:cubicBezTo>
                      <a:pt x="19" y="28"/>
                      <a:pt x="22" y="24"/>
                      <a:pt x="25" y="24"/>
                    </a:cubicBezTo>
                    <a:cubicBezTo>
                      <a:pt x="29" y="24"/>
                      <a:pt x="29" y="20"/>
                      <a:pt x="31" y="18"/>
                    </a:cubicBezTo>
                    <a:cubicBezTo>
                      <a:pt x="32" y="16"/>
                      <a:pt x="34" y="17"/>
                      <a:pt x="35" y="15"/>
                    </a:cubicBezTo>
                    <a:cubicBezTo>
                      <a:pt x="36" y="13"/>
                      <a:pt x="35" y="10"/>
                      <a:pt x="38" y="10"/>
                    </a:cubicBezTo>
                    <a:cubicBezTo>
                      <a:pt x="36" y="8"/>
                      <a:pt x="34" y="5"/>
                      <a:pt x="33" y="1"/>
                    </a:cubicBezTo>
                    <a:cubicBezTo>
                      <a:pt x="31" y="2"/>
                      <a:pt x="31" y="2"/>
                      <a:pt x="31" y="3"/>
                    </a:cubicBezTo>
                    <a:cubicBezTo>
                      <a:pt x="30" y="3"/>
                      <a:pt x="30" y="3"/>
                      <a:pt x="29" y="3"/>
                    </a:cubicBezTo>
                    <a:cubicBezTo>
                      <a:pt x="27" y="3"/>
                      <a:pt x="25" y="2"/>
                      <a:pt x="24" y="0"/>
                    </a:cubicBezTo>
                    <a:cubicBezTo>
                      <a:pt x="24" y="3"/>
                      <a:pt x="22" y="5"/>
                      <a:pt x="19" y="5"/>
                    </a:cubicBezTo>
                    <a:cubicBezTo>
                      <a:pt x="17" y="5"/>
                      <a:pt x="11" y="1"/>
                      <a:pt x="8" y="1"/>
                    </a:cubicBezTo>
                    <a:cubicBezTo>
                      <a:pt x="7" y="1"/>
                      <a:pt x="6" y="2"/>
                      <a:pt x="6" y="3"/>
                    </a:cubicBezTo>
                    <a:cubicBezTo>
                      <a:pt x="5" y="3"/>
                      <a:pt x="4" y="2"/>
                      <a:pt x="3" y="2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7"/>
                      <a:pt x="3" y="8"/>
                      <a:pt x="3" y="9"/>
                    </a:cubicBezTo>
                    <a:cubicBezTo>
                      <a:pt x="3" y="11"/>
                      <a:pt x="0" y="11"/>
                      <a:pt x="0" y="13"/>
                    </a:cubicBezTo>
                    <a:cubicBezTo>
                      <a:pt x="0" y="16"/>
                      <a:pt x="4" y="18"/>
                      <a:pt x="5" y="19"/>
                    </a:cubicBezTo>
                    <a:cubicBezTo>
                      <a:pt x="8" y="22"/>
                      <a:pt x="8" y="28"/>
                      <a:pt x="11" y="31"/>
                    </a:cubicBezTo>
                    <a:lnTo>
                      <a:pt x="11" y="31"/>
                    </a:lnTo>
                    <a:lnTo>
                      <a:pt x="10" y="31"/>
                    </a:lnTo>
                    <a:lnTo>
                      <a:pt x="10" y="31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74" name="Freeform 275"/>
              <p:cNvSpPr>
                <a:spLocks/>
              </p:cNvSpPr>
              <p:nvPr>
                <p:custDataLst>
                  <p:tags r:id="rId245"/>
                </p:custDataLst>
              </p:nvPr>
            </p:nvSpPr>
            <p:spPr bwMode="auto">
              <a:xfrm>
                <a:off x="1408641" y="3978550"/>
                <a:ext cx="314616" cy="345272"/>
              </a:xfrm>
              <a:custGeom>
                <a:avLst/>
                <a:gdLst/>
                <a:ahLst/>
                <a:cxnLst>
                  <a:cxn ang="0">
                    <a:pos x="35" y="28"/>
                  </a:cxn>
                  <a:cxn ang="0">
                    <a:pos x="35" y="26"/>
                  </a:cxn>
                  <a:cxn ang="0">
                    <a:pos x="32" y="23"/>
                  </a:cxn>
                  <a:cxn ang="0">
                    <a:pos x="26" y="12"/>
                  </a:cxn>
                  <a:cxn ang="0">
                    <a:pos x="20" y="8"/>
                  </a:cxn>
                  <a:cxn ang="0">
                    <a:pos x="19" y="4"/>
                  </a:cxn>
                  <a:cxn ang="0">
                    <a:pos x="15" y="1"/>
                  </a:cxn>
                  <a:cxn ang="0">
                    <a:pos x="11" y="0"/>
                  </a:cxn>
                  <a:cxn ang="0">
                    <a:pos x="7" y="7"/>
                  </a:cxn>
                  <a:cxn ang="0">
                    <a:pos x="7" y="9"/>
                  </a:cxn>
                  <a:cxn ang="0">
                    <a:pos x="6" y="11"/>
                  </a:cxn>
                  <a:cxn ang="0">
                    <a:pos x="8" y="12"/>
                  </a:cxn>
                  <a:cxn ang="0">
                    <a:pos x="6" y="15"/>
                  </a:cxn>
                  <a:cxn ang="0">
                    <a:pos x="6" y="17"/>
                  </a:cxn>
                  <a:cxn ang="0">
                    <a:pos x="0" y="28"/>
                  </a:cxn>
                  <a:cxn ang="0">
                    <a:pos x="2" y="34"/>
                  </a:cxn>
                  <a:cxn ang="0">
                    <a:pos x="3" y="33"/>
                  </a:cxn>
                  <a:cxn ang="0">
                    <a:pos x="10" y="37"/>
                  </a:cxn>
                  <a:cxn ang="0">
                    <a:pos x="14" y="36"/>
                  </a:cxn>
                  <a:cxn ang="0">
                    <a:pos x="16" y="36"/>
                  </a:cxn>
                  <a:cxn ang="0">
                    <a:pos x="21" y="27"/>
                  </a:cxn>
                  <a:cxn ang="0">
                    <a:pos x="28" y="27"/>
                  </a:cxn>
                  <a:cxn ang="0">
                    <a:pos x="34" y="32"/>
                  </a:cxn>
                  <a:cxn ang="0">
                    <a:pos x="35" y="28"/>
                  </a:cxn>
                  <a:cxn ang="0">
                    <a:pos x="35" y="28"/>
                  </a:cxn>
                  <a:cxn ang="0">
                    <a:pos x="35" y="28"/>
                  </a:cxn>
                </a:cxnLst>
                <a:rect l="0" t="0" r="r" b="b"/>
                <a:pathLst>
                  <a:path w="36" h="37">
                    <a:moveTo>
                      <a:pt x="35" y="28"/>
                    </a:moveTo>
                    <a:cubicBezTo>
                      <a:pt x="35" y="28"/>
                      <a:pt x="35" y="27"/>
                      <a:pt x="35" y="26"/>
                    </a:cubicBezTo>
                    <a:cubicBezTo>
                      <a:pt x="36" y="22"/>
                      <a:pt x="32" y="25"/>
                      <a:pt x="32" y="23"/>
                    </a:cubicBezTo>
                    <a:cubicBezTo>
                      <a:pt x="30" y="18"/>
                      <a:pt x="28" y="16"/>
                      <a:pt x="26" y="12"/>
                    </a:cubicBezTo>
                    <a:cubicBezTo>
                      <a:pt x="24" y="12"/>
                      <a:pt x="20" y="9"/>
                      <a:pt x="20" y="8"/>
                    </a:cubicBezTo>
                    <a:cubicBezTo>
                      <a:pt x="19" y="6"/>
                      <a:pt x="21" y="5"/>
                      <a:pt x="19" y="4"/>
                    </a:cubicBezTo>
                    <a:cubicBezTo>
                      <a:pt x="17" y="3"/>
                      <a:pt x="16" y="1"/>
                      <a:pt x="15" y="1"/>
                    </a:cubicBezTo>
                    <a:cubicBezTo>
                      <a:pt x="13" y="1"/>
                      <a:pt x="13" y="1"/>
                      <a:pt x="11" y="0"/>
                    </a:cubicBezTo>
                    <a:cubicBezTo>
                      <a:pt x="10" y="3"/>
                      <a:pt x="7" y="7"/>
                      <a:pt x="7" y="7"/>
                    </a:cubicBezTo>
                    <a:cubicBezTo>
                      <a:pt x="7" y="8"/>
                      <a:pt x="7" y="8"/>
                      <a:pt x="7" y="9"/>
                    </a:cubicBezTo>
                    <a:cubicBezTo>
                      <a:pt x="6" y="9"/>
                      <a:pt x="6" y="10"/>
                      <a:pt x="6" y="11"/>
                    </a:cubicBezTo>
                    <a:cubicBezTo>
                      <a:pt x="6" y="11"/>
                      <a:pt x="8" y="12"/>
                      <a:pt x="8" y="12"/>
                    </a:cubicBezTo>
                    <a:cubicBezTo>
                      <a:pt x="7" y="13"/>
                      <a:pt x="6" y="14"/>
                      <a:pt x="6" y="15"/>
                    </a:cubicBezTo>
                    <a:cubicBezTo>
                      <a:pt x="6" y="16"/>
                      <a:pt x="6" y="16"/>
                      <a:pt x="6" y="17"/>
                    </a:cubicBezTo>
                    <a:cubicBezTo>
                      <a:pt x="6" y="21"/>
                      <a:pt x="0" y="22"/>
                      <a:pt x="0" y="28"/>
                    </a:cubicBezTo>
                    <a:cubicBezTo>
                      <a:pt x="0" y="28"/>
                      <a:pt x="1" y="33"/>
                      <a:pt x="2" y="34"/>
                    </a:cubicBezTo>
                    <a:cubicBezTo>
                      <a:pt x="2" y="34"/>
                      <a:pt x="2" y="33"/>
                      <a:pt x="3" y="33"/>
                    </a:cubicBezTo>
                    <a:cubicBezTo>
                      <a:pt x="6" y="33"/>
                      <a:pt x="7" y="37"/>
                      <a:pt x="10" y="37"/>
                    </a:cubicBezTo>
                    <a:cubicBezTo>
                      <a:pt x="12" y="37"/>
                      <a:pt x="13" y="36"/>
                      <a:pt x="14" y="36"/>
                    </a:cubicBezTo>
                    <a:cubicBezTo>
                      <a:pt x="15" y="36"/>
                      <a:pt x="16" y="36"/>
                      <a:pt x="16" y="36"/>
                    </a:cubicBezTo>
                    <a:cubicBezTo>
                      <a:pt x="16" y="33"/>
                      <a:pt x="20" y="31"/>
                      <a:pt x="21" y="27"/>
                    </a:cubicBezTo>
                    <a:cubicBezTo>
                      <a:pt x="25" y="27"/>
                      <a:pt x="26" y="27"/>
                      <a:pt x="28" y="27"/>
                    </a:cubicBezTo>
                    <a:cubicBezTo>
                      <a:pt x="30" y="27"/>
                      <a:pt x="31" y="31"/>
                      <a:pt x="34" y="32"/>
                    </a:cubicBezTo>
                    <a:cubicBezTo>
                      <a:pt x="34" y="32"/>
                      <a:pt x="35" y="30"/>
                      <a:pt x="35" y="28"/>
                    </a:cubicBezTo>
                    <a:lnTo>
                      <a:pt x="35" y="28"/>
                    </a:lnTo>
                    <a:lnTo>
                      <a:pt x="35" y="28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75" name="Freeform 276"/>
              <p:cNvSpPr>
                <a:spLocks/>
              </p:cNvSpPr>
              <p:nvPr>
                <p:custDataLst>
                  <p:tags r:id="rId246"/>
                </p:custDataLst>
              </p:nvPr>
            </p:nvSpPr>
            <p:spPr bwMode="auto">
              <a:xfrm>
                <a:off x="1497378" y="3867224"/>
                <a:ext cx="225879" cy="222652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13" y="4"/>
                  </a:cxn>
                  <a:cxn ang="0">
                    <a:pos x="13" y="4"/>
                  </a:cxn>
                  <a:cxn ang="0">
                    <a:pos x="15" y="4"/>
                  </a:cxn>
                  <a:cxn ang="0">
                    <a:pos x="15" y="4"/>
                  </a:cxn>
                  <a:cxn ang="0">
                    <a:pos x="20" y="1"/>
                  </a:cxn>
                  <a:cxn ang="0">
                    <a:pos x="20" y="3"/>
                  </a:cxn>
                  <a:cxn ang="0">
                    <a:pos x="22" y="5"/>
                  </a:cxn>
                  <a:cxn ang="0">
                    <a:pos x="24" y="5"/>
                  </a:cxn>
                  <a:cxn ang="0">
                    <a:pos x="25" y="9"/>
                  </a:cxn>
                  <a:cxn ang="0">
                    <a:pos x="19" y="15"/>
                  </a:cxn>
                  <a:cxn ang="0">
                    <a:pos x="19" y="20"/>
                  </a:cxn>
                  <a:cxn ang="0">
                    <a:pos x="16" y="24"/>
                  </a:cxn>
                  <a:cxn ang="0">
                    <a:pos x="10" y="20"/>
                  </a:cxn>
                  <a:cxn ang="0">
                    <a:pos x="9" y="16"/>
                  </a:cxn>
                  <a:cxn ang="0">
                    <a:pos x="5" y="13"/>
                  </a:cxn>
                  <a:cxn ang="0">
                    <a:pos x="0" y="12"/>
                  </a:cxn>
                  <a:cxn ang="0">
                    <a:pos x="0" y="10"/>
                  </a:cxn>
                  <a:cxn ang="0">
                    <a:pos x="5" y="6"/>
                  </a:cxn>
                  <a:cxn ang="0">
                    <a:pos x="9" y="0"/>
                  </a:cxn>
                  <a:cxn ang="0">
                    <a:pos x="9" y="0"/>
                  </a:cxn>
                  <a:cxn ang="0">
                    <a:pos x="10" y="0"/>
                  </a:cxn>
                  <a:cxn ang="0">
                    <a:pos x="10" y="0"/>
                  </a:cxn>
                </a:cxnLst>
                <a:rect l="0" t="0" r="r" b="b"/>
                <a:pathLst>
                  <a:path w="26" h="24">
                    <a:moveTo>
                      <a:pt x="10" y="0"/>
                    </a:moveTo>
                    <a:cubicBezTo>
                      <a:pt x="10" y="2"/>
                      <a:pt x="11" y="3"/>
                      <a:pt x="13" y="4"/>
                    </a:cubicBezTo>
                    <a:lnTo>
                      <a:pt x="13" y="4"/>
                    </a:lnTo>
                    <a:lnTo>
                      <a:pt x="15" y="4"/>
                    </a:lnTo>
                    <a:lnTo>
                      <a:pt x="15" y="4"/>
                    </a:lnTo>
                    <a:cubicBezTo>
                      <a:pt x="15" y="0"/>
                      <a:pt x="18" y="1"/>
                      <a:pt x="20" y="1"/>
                    </a:cubicBezTo>
                    <a:cubicBezTo>
                      <a:pt x="20" y="2"/>
                      <a:pt x="20" y="2"/>
                      <a:pt x="20" y="3"/>
                    </a:cubicBezTo>
                    <a:cubicBezTo>
                      <a:pt x="20" y="5"/>
                      <a:pt x="21" y="5"/>
                      <a:pt x="22" y="5"/>
                    </a:cubicBezTo>
                    <a:cubicBezTo>
                      <a:pt x="23" y="5"/>
                      <a:pt x="24" y="5"/>
                      <a:pt x="24" y="5"/>
                    </a:cubicBezTo>
                    <a:cubicBezTo>
                      <a:pt x="26" y="5"/>
                      <a:pt x="25" y="7"/>
                      <a:pt x="25" y="9"/>
                    </a:cubicBezTo>
                    <a:cubicBezTo>
                      <a:pt x="23" y="11"/>
                      <a:pt x="19" y="13"/>
                      <a:pt x="19" y="15"/>
                    </a:cubicBezTo>
                    <a:cubicBezTo>
                      <a:pt x="19" y="17"/>
                      <a:pt x="19" y="17"/>
                      <a:pt x="19" y="20"/>
                    </a:cubicBezTo>
                    <a:cubicBezTo>
                      <a:pt x="19" y="22"/>
                      <a:pt x="19" y="24"/>
                      <a:pt x="16" y="24"/>
                    </a:cubicBezTo>
                    <a:cubicBezTo>
                      <a:pt x="14" y="24"/>
                      <a:pt x="10" y="21"/>
                      <a:pt x="10" y="20"/>
                    </a:cubicBezTo>
                    <a:cubicBezTo>
                      <a:pt x="9" y="18"/>
                      <a:pt x="11" y="17"/>
                      <a:pt x="9" y="16"/>
                    </a:cubicBezTo>
                    <a:cubicBezTo>
                      <a:pt x="7" y="15"/>
                      <a:pt x="6" y="13"/>
                      <a:pt x="5" y="13"/>
                    </a:cubicBezTo>
                    <a:cubicBezTo>
                      <a:pt x="3" y="13"/>
                      <a:pt x="1" y="13"/>
                      <a:pt x="0" y="12"/>
                    </a:cubicBezTo>
                    <a:cubicBezTo>
                      <a:pt x="0" y="11"/>
                      <a:pt x="0" y="11"/>
                      <a:pt x="0" y="10"/>
                    </a:cubicBezTo>
                    <a:cubicBezTo>
                      <a:pt x="0" y="7"/>
                      <a:pt x="5" y="9"/>
                      <a:pt x="5" y="6"/>
                    </a:cubicBezTo>
                    <a:cubicBezTo>
                      <a:pt x="6" y="3"/>
                      <a:pt x="7" y="2"/>
                      <a:pt x="9" y="0"/>
                    </a:cubicBezTo>
                    <a:lnTo>
                      <a:pt x="9" y="0"/>
                    </a:lnTo>
                    <a:lnTo>
                      <a:pt x="10" y="0"/>
                    </a:lnTo>
                    <a:lnTo>
                      <a:pt x="10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76" name="Freeform 277"/>
              <p:cNvSpPr>
                <a:spLocks/>
              </p:cNvSpPr>
              <p:nvPr>
                <p:custDataLst>
                  <p:tags r:id="rId247"/>
                </p:custDataLst>
              </p:nvPr>
            </p:nvSpPr>
            <p:spPr bwMode="auto">
              <a:xfrm>
                <a:off x="1611932" y="3465483"/>
                <a:ext cx="274281" cy="335591"/>
              </a:xfrm>
              <a:custGeom>
                <a:avLst/>
                <a:gdLst/>
                <a:ahLst/>
                <a:cxnLst>
                  <a:cxn ang="0">
                    <a:pos x="31" y="10"/>
                  </a:cxn>
                  <a:cxn ang="0">
                    <a:pos x="26" y="6"/>
                  </a:cxn>
                  <a:cxn ang="0">
                    <a:pos x="23" y="7"/>
                  </a:cxn>
                  <a:cxn ang="0">
                    <a:pos x="20" y="5"/>
                  </a:cxn>
                  <a:cxn ang="0">
                    <a:pos x="14" y="0"/>
                  </a:cxn>
                  <a:cxn ang="0">
                    <a:pos x="11" y="2"/>
                  </a:cxn>
                  <a:cxn ang="0">
                    <a:pos x="9" y="2"/>
                  </a:cxn>
                  <a:cxn ang="0">
                    <a:pos x="7" y="2"/>
                  </a:cxn>
                  <a:cxn ang="0">
                    <a:pos x="0" y="10"/>
                  </a:cxn>
                  <a:cxn ang="0">
                    <a:pos x="5" y="14"/>
                  </a:cxn>
                  <a:cxn ang="0">
                    <a:pos x="10" y="20"/>
                  </a:cxn>
                  <a:cxn ang="0">
                    <a:pos x="9" y="24"/>
                  </a:cxn>
                  <a:cxn ang="0">
                    <a:pos x="13" y="31"/>
                  </a:cxn>
                  <a:cxn ang="0">
                    <a:pos x="11" y="34"/>
                  </a:cxn>
                  <a:cxn ang="0">
                    <a:pos x="13" y="36"/>
                  </a:cxn>
                  <a:cxn ang="0">
                    <a:pos x="15" y="34"/>
                  </a:cxn>
                  <a:cxn ang="0">
                    <a:pos x="18" y="34"/>
                  </a:cxn>
                  <a:cxn ang="0">
                    <a:pos x="22" y="33"/>
                  </a:cxn>
                  <a:cxn ang="0">
                    <a:pos x="26" y="34"/>
                  </a:cxn>
                  <a:cxn ang="0">
                    <a:pos x="31" y="29"/>
                  </a:cxn>
                  <a:cxn ang="0">
                    <a:pos x="26" y="18"/>
                  </a:cxn>
                  <a:cxn ang="0">
                    <a:pos x="30" y="10"/>
                  </a:cxn>
                  <a:cxn ang="0">
                    <a:pos x="30" y="10"/>
                  </a:cxn>
                  <a:cxn ang="0">
                    <a:pos x="31" y="10"/>
                  </a:cxn>
                  <a:cxn ang="0">
                    <a:pos x="31" y="10"/>
                  </a:cxn>
                </a:cxnLst>
                <a:rect l="0" t="0" r="r" b="b"/>
                <a:pathLst>
                  <a:path w="31" h="36">
                    <a:moveTo>
                      <a:pt x="31" y="10"/>
                    </a:moveTo>
                    <a:cubicBezTo>
                      <a:pt x="30" y="8"/>
                      <a:pt x="29" y="6"/>
                      <a:pt x="26" y="6"/>
                    </a:cubicBezTo>
                    <a:cubicBezTo>
                      <a:pt x="24" y="6"/>
                      <a:pt x="23" y="7"/>
                      <a:pt x="23" y="7"/>
                    </a:cubicBezTo>
                    <a:cubicBezTo>
                      <a:pt x="21" y="7"/>
                      <a:pt x="21" y="5"/>
                      <a:pt x="20" y="5"/>
                    </a:cubicBezTo>
                    <a:cubicBezTo>
                      <a:pt x="17" y="3"/>
                      <a:pt x="15" y="5"/>
                      <a:pt x="14" y="0"/>
                    </a:cubicBezTo>
                    <a:cubicBezTo>
                      <a:pt x="13" y="0"/>
                      <a:pt x="13" y="2"/>
                      <a:pt x="11" y="2"/>
                    </a:cubicBezTo>
                    <a:cubicBezTo>
                      <a:pt x="10" y="2"/>
                      <a:pt x="10" y="2"/>
                      <a:pt x="9" y="2"/>
                    </a:cubicBezTo>
                    <a:cubicBezTo>
                      <a:pt x="8" y="2"/>
                      <a:pt x="8" y="2"/>
                      <a:pt x="7" y="2"/>
                    </a:cubicBezTo>
                    <a:cubicBezTo>
                      <a:pt x="4" y="5"/>
                      <a:pt x="3" y="8"/>
                      <a:pt x="0" y="10"/>
                    </a:cubicBezTo>
                    <a:cubicBezTo>
                      <a:pt x="4" y="10"/>
                      <a:pt x="4" y="12"/>
                      <a:pt x="5" y="14"/>
                    </a:cubicBezTo>
                    <a:cubicBezTo>
                      <a:pt x="7" y="16"/>
                      <a:pt x="10" y="15"/>
                      <a:pt x="10" y="20"/>
                    </a:cubicBezTo>
                    <a:cubicBezTo>
                      <a:pt x="10" y="21"/>
                      <a:pt x="9" y="22"/>
                      <a:pt x="9" y="24"/>
                    </a:cubicBezTo>
                    <a:cubicBezTo>
                      <a:pt x="9" y="28"/>
                      <a:pt x="13" y="27"/>
                      <a:pt x="13" y="31"/>
                    </a:cubicBezTo>
                    <a:cubicBezTo>
                      <a:pt x="13" y="33"/>
                      <a:pt x="11" y="33"/>
                      <a:pt x="11" y="34"/>
                    </a:cubicBezTo>
                    <a:cubicBezTo>
                      <a:pt x="11" y="36"/>
                      <a:pt x="12" y="36"/>
                      <a:pt x="13" y="36"/>
                    </a:cubicBezTo>
                    <a:cubicBezTo>
                      <a:pt x="14" y="36"/>
                      <a:pt x="14" y="34"/>
                      <a:pt x="15" y="34"/>
                    </a:cubicBezTo>
                    <a:cubicBezTo>
                      <a:pt x="17" y="34"/>
                      <a:pt x="17" y="34"/>
                      <a:pt x="18" y="34"/>
                    </a:cubicBezTo>
                    <a:cubicBezTo>
                      <a:pt x="19" y="34"/>
                      <a:pt x="20" y="33"/>
                      <a:pt x="22" y="33"/>
                    </a:cubicBezTo>
                    <a:cubicBezTo>
                      <a:pt x="24" y="33"/>
                      <a:pt x="24" y="34"/>
                      <a:pt x="26" y="34"/>
                    </a:cubicBezTo>
                    <a:cubicBezTo>
                      <a:pt x="30" y="34"/>
                      <a:pt x="31" y="32"/>
                      <a:pt x="31" y="29"/>
                    </a:cubicBezTo>
                    <a:cubicBezTo>
                      <a:pt x="31" y="25"/>
                      <a:pt x="26" y="22"/>
                      <a:pt x="26" y="18"/>
                    </a:cubicBezTo>
                    <a:cubicBezTo>
                      <a:pt x="26" y="14"/>
                      <a:pt x="29" y="13"/>
                      <a:pt x="30" y="10"/>
                    </a:cubicBezTo>
                    <a:lnTo>
                      <a:pt x="30" y="10"/>
                    </a:lnTo>
                    <a:lnTo>
                      <a:pt x="31" y="10"/>
                    </a:lnTo>
                    <a:lnTo>
                      <a:pt x="31" y="1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77" name="Freeform 11"/>
              <p:cNvSpPr>
                <a:spLocks/>
              </p:cNvSpPr>
              <p:nvPr>
                <p:custDataLst>
                  <p:tags r:id="rId248"/>
                </p:custDataLst>
              </p:nvPr>
            </p:nvSpPr>
            <p:spPr bwMode="auto">
              <a:xfrm>
                <a:off x="2573529" y="3016952"/>
                <a:ext cx="1216518" cy="793802"/>
              </a:xfrm>
              <a:custGeom>
                <a:avLst/>
                <a:gdLst/>
                <a:ahLst/>
                <a:cxnLst>
                  <a:cxn ang="0">
                    <a:pos x="483" y="449"/>
                  </a:cxn>
                  <a:cxn ang="0">
                    <a:pos x="545" y="340"/>
                  </a:cxn>
                  <a:cxn ang="0">
                    <a:pos x="594" y="273"/>
                  </a:cxn>
                  <a:cxn ang="0">
                    <a:pos x="668" y="249"/>
                  </a:cxn>
                  <a:cxn ang="0">
                    <a:pos x="848" y="140"/>
                  </a:cxn>
                  <a:cxn ang="0">
                    <a:pos x="854" y="85"/>
                  </a:cxn>
                  <a:cxn ang="0">
                    <a:pos x="854" y="85"/>
                  </a:cxn>
                  <a:cxn ang="0">
                    <a:pos x="699" y="146"/>
                  </a:cxn>
                  <a:cxn ang="0">
                    <a:pos x="427" y="6"/>
                  </a:cxn>
                  <a:cxn ang="0">
                    <a:pos x="303" y="12"/>
                  </a:cxn>
                  <a:cxn ang="0">
                    <a:pos x="278" y="91"/>
                  </a:cxn>
                  <a:cxn ang="0">
                    <a:pos x="272" y="152"/>
                  </a:cxn>
                  <a:cxn ang="0">
                    <a:pos x="241" y="134"/>
                  </a:cxn>
                  <a:cxn ang="0">
                    <a:pos x="210" y="127"/>
                  </a:cxn>
                  <a:cxn ang="0">
                    <a:pos x="111" y="79"/>
                  </a:cxn>
                  <a:cxn ang="0">
                    <a:pos x="127" y="131"/>
                  </a:cxn>
                  <a:cxn ang="0">
                    <a:pos x="120" y="188"/>
                  </a:cxn>
                  <a:cxn ang="0">
                    <a:pos x="80" y="237"/>
                  </a:cxn>
                  <a:cxn ang="0">
                    <a:pos x="136" y="237"/>
                  </a:cxn>
                  <a:cxn ang="0">
                    <a:pos x="124" y="297"/>
                  </a:cxn>
                  <a:cxn ang="0">
                    <a:pos x="105" y="340"/>
                  </a:cxn>
                  <a:cxn ang="0">
                    <a:pos x="19" y="413"/>
                  </a:cxn>
                  <a:cxn ang="0">
                    <a:pos x="19" y="443"/>
                  </a:cxn>
                  <a:cxn ang="0">
                    <a:pos x="12" y="461"/>
                  </a:cxn>
                  <a:cxn ang="0">
                    <a:pos x="25" y="492"/>
                  </a:cxn>
                  <a:cxn ang="0">
                    <a:pos x="87" y="474"/>
                  </a:cxn>
                  <a:cxn ang="0">
                    <a:pos x="118" y="480"/>
                  </a:cxn>
                  <a:cxn ang="0">
                    <a:pos x="149" y="474"/>
                  </a:cxn>
                  <a:cxn ang="0">
                    <a:pos x="161" y="437"/>
                  </a:cxn>
                  <a:cxn ang="0">
                    <a:pos x="179" y="437"/>
                  </a:cxn>
                  <a:cxn ang="0">
                    <a:pos x="223" y="461"/>
                  </a:cxn>
                  <a:cxn ang="0">
                    <a:pos x="266" y="480"/>
                  </a:cxn>
                  <a:cxn ang="0">
                    <a:pos x="347" y="474"/>
                  </a:cxn>
                  <a:cxn ang="0">
                    <a:pos x="458" y="504"/>
                  </a:cxn>
                  <a:cxn ang="0">
                    <a:pos x="464" y="480"/>
                  </a:cxn>
                </a:cxnLst>
                <a:rect l="0" t="0" r="r" b="b"/>
                <a:pathLst>
                  <a:path w="854" h="516">
                    <a:moveTo>
                      <a:pt x="464" y="480"/>
                    </a:moveTo>
                    <a:cubicBezTo>
                      <a:pt x="464" y="474"/>
                      <a:pt x="477" y="461"/>
                      <a:pt x="483" y="449"/>
                    </a:cubicBezTo>
                    <a:cubicBezTo>
                      <a:pt x="495" y="419"/>
                      <a:pt x="495" y="395"/>
                      <a:pt x="514" y="370"/>
                    </a:cubicBezTo>
                    <a:cubicBezTo>
                      <a:pt x="520" y="364"/>
                      <a:pt x="545" y="346"/>
                      <a:pt x="545" y="340"/>
                    </a:cubicBezTo>
                    <a:cubicBezTo>
                      <a:pt x="551" y="310"/>
                      <a:pt x="557" y="273"/>
                      <a:pt x="588" y="273"/>
                    </a:cubicBezTo>
                    <a:cubicBezTo>
                      <a:pt x="594" y="273"/>
                      <a:pt x="588" y="273"/>
                      <a:pt x="594" y="273"/>
                    </a:cubicBezTo>
                    <a:cubicBezTo>
                      <a:pt x="594" y="279"/>
                      <a:pt x="600" y="285"/>
                      <a:pt x="600" y="285"/>
                    </a:cubicBezTo>
                    <a:cubicBezTo>
                      <a:pt x="631" y="285"/>
                      <a:pt x="637" y="255"/>
                      <a:pt x="668" y="249"/>
                    </a:cubicBezTo>
                    <a:cubicBezTo>
                      <a:pt x="705" y="237"/>
                      <a:pt x="730" y="212"/>
                      <a:pt x="767" y="200"/>
                    </a:cubicBezTo>
                    <a:cubicBezTo>
                      <a:pt x="792" y="194"/>
                      <a:pt x="848" y="176"/>
                      <a:pt x="848" y="140"/>
                    </a:cubicBezTo>
                    <a:cubicBezTo>
                      <a:pt x="848" y="127"/>
                      <a:pt x="835" y="121"/>
                      <a:pt x="835" y="115"/>
                    </a:cubicBezTo>
                    <a:cubicBezTo>
                      <a:pt x="835" y="97"/>
                      <a:pt x="848" y="97"/>
                      <a:pt x="854" y="85"/>
                    </a:cubicBezTo>
                    <a:lnTo>
                      <a:pt x="854" y="85"/>
                    </a:lnTo>
                    <a:lnTo>
                      <a:pt x="854" y="85"/>
                    </a:lnTo>
                    <a:lnTo>
                      <a:pt x="854" y="85"/>
                    </a:lnTo>
                    <a:cubicBezTo>
                      <a:pt x="786" y="85"/>
                      <a:pt x="767" y="158"/>
                      <a:pt x="699" y="146"/>
                    </a:cubicBezTo>
                    <a:cubicBezTo>
                      <a:pt x="687" y="146"/>
                      <a:pt x="545" y="79"/>
                      <a:pt x="495" y="55"/>
                    </a:cubicBezTo>
                    <a:cubicBezTo>
                      <a:pt x="470" y="36"/>
                      <a:pt x="452" y="0"/>
                      <a:pt x="427" y="6"/>
                    </a:cubicBezTo>
                    <a:cubicBezTo>
                      <a:pt x="396" y="18"/>
                      <a:pt x="365" y="18"/>
                      <a:pt x="328" y="18"/>
                    </a:cubicBezTo>
                    <a:cubicBezTo>
                      <a:pt x="322" y="18"/>
                      <a:pt x="316" y="18"/>
                      <a:pt x="303" y="12"/>
                    </a:cubicBezTo>
                    <a:cubicBezTo>
                      <a:pt x="297" y="42"/>
                      <a:pt x="266" y="49"/>
                      <a:pt x="266" y="73"/>
                    </a:cubicBezTo>
                    <a:cubicBezTo>
                      <a:pt x="266" y="91"/>
                      <a:pt x="278" y="79"/>
                      <a:pt x="278" y="91"/>
                    </a:cubicBezTo>
                    <a:cubicBezTo>
                      <a:pt x="285" y="109"/>
                      <a:pt x="285" y="121"/>
                      <a:pt x="285" y="134"/>
                    </a:cubicBezTo>
                    <a:cubicBezTo>
                      <a:pt x="285" y="146"/>
                      <a:pt x="278" y="152"/>
                      <a:pt x="272" y="152"/>
                    </a:cubicBezTo>
                    <a:cubicBezTo>
                      <a:pt x="254" y="152"/>
                      <a:pt x="254" y="134"/>
                      <a:pt x="248" y="127"/>
                    </a:cubicBezTo>
                    <a:cubicBezTo>
                      <a:pt x="248" y="134"/>
                      <a:pt x="241" y="134"/>
                      <a:pt x="241" y="134"/>
                    </a:cubicBezTo>
                    <a:cubicBezTo>
                      <a:pt x="235" y="134"/>
                      <a:pt x="235" y="127"/>
                      <a:pt x="229" y="127"/>
                    </a:cubicBezTo>
                    <a:cubicBezTo>
                      <a:pt x="223" y="127"/>
                      <a:pt x="217" y="127"/>
                      <a:pt x="210" y="127"/>
                    </a:cubicBezTo>
                    <a:cubicBezTo>
                      <a:pt x="192" y="127"/>
                      <a:pt x="198" y="115"/>
                      <a:pt x="186" y="109"/>
                    </a:cubicBezTo>
                    <a:cubicBezTo>
                      <a:pt x="161" y="91"/>
                      <a:pt x="142" y="85"/>
                      <a:pt x="111" y="79"/>
                    </a:cubicBezTo>
                    <a:cubicBezTo>
                      <a:pt x="111" y="85"/>
                      <a:pt x="111" y="79"/>
                      <a:pt x="111" y="85"/>
                    </a:cubicBezTo>
                    <a:cubicBezTo>
                      <a:pt x="111" y="103"/>
                      <a:pt x="127" y="106"/>
                      <a:pt x="127" y="131"/>
                    </a:cubicBezTo>
                    <a:cubicBezTo>
                      <a:pt x="127" y="149"/>
                      <a:pt x="118" y="158"/>
                      <a:pt x="118" y="170"/>
                    </a:cubicBezTo>
                    <a:cubicBezTo>
                      <a:pt x="118" y="176"/>
                      <a:pt x="120" y="182"/>
                      <a:pt x="120" y="188"/>
                    </a:cubicBezTo>
                    <a:cubicBezTo>
                      <a:pt x="120" y="194"/>
                      <a:pt x="102" y="194"/>
                      <a:pt x="96" y="200"/>
                    </a:cubicBezTo>
                    <a:cubicBezTo>
                      <a:pt x="90" y="200"/>
                      <a:pt x="80" y="225"/>
                      <a:pt x="80" y="237"/>
                    </a:cubicBezTo>
                    <a:cubicBezTo>
                      <a:pt x="80" y="243"/>
                      <a:pt x="105" y="255"/>
                      <a:pt x="111" y="255"/>
                    </a:cubicBezTo>
                    <a:cubicBezTo>
                      <a:pt x="124" y="255"/>
                      <a:pt x="124" y="237"/>
                      <a:pt x="136" y="237"/>
                    </a:cubicBezTo>
                    <a:cubicBezTo>
                      <a:pt x="149" y="237"/>
                      <a:pt x="167" y="249"/>
                      <a:pt x="167" y="255"/>
                    </a:cubicBezTo>
                    <a:cubicBezTo>
                      <a:pt x="167" y="261"/>
                      <a:pt x="130" y="285"/>
                      <a:pt x="124" y="297"/>
                    </a:cubicBezTo>
                    <a:cubicBezTo>
                      <a:pt x="118" y="304"/>
                      <a:pt x="111" y="304"/>
                      <a:pt x="105" y="310"/>
                    </a:cubicBezTo>
                    <a:cubicBezTo>
                      <a:pt x="99" y="316"/>
                      <a:pt x="124" y="334"/>
                      <a:pt x="105" y="340"/>
                    </a:cubicBezTo>
                    <a:cubicBezTo>
                      <a:pt x="93" y="340"/>
                      <a:pt x="74" y="346"/>
                      <a:pt x="62" y="346"/>
                    </a:cubicBezTo>
                    <a:cubicBezTo>
                      <a:pt x="31" y="346"/>
                      <a:pt x="31" y="389"/>
                      <a:pt x="19" y="413"/>
                    </a:cubicBezTo>
                    <a:cubicBezTo>
                      <a:pt x="12" y="419"/>
                      <a:pt x="0" y="419"/>
                      <a:pt x="0" y="431"/>
                    </a:cubicBezTo>
                    <a:cubicBezTo>
                      <a:pt x="0" y="437"/>
                      <a:pt x="12" y="443"/>
                      <a:pt x="19" y="443"/>
                    </a:cubicBezTo>
                    <a:lnTo>
                      <a:pt x="19" y="443"/>
                    </a:lnTo>
                    <a:lnTo>
                      <a:pt x="12" y="461"/>
                    </a:lnTo>
                    <a:lnTo>
                      <a:pt x="12" y="461"/>
                    </a:lnTo>
                    <a:cubicBezTo>
                      <a:pt x="19" y="474"/>
                      <a:pt x="12" y="492"/>
                      <a:pt x="25" y="492"/>
                    </a:cubicBezTo>
                    <a:cubicBezTo>
                      <a:pt x="37" y="492"/>
                      <a:pt x="43" y="467"/>
                      <a:pt x="62" y="467"/>
                    </a:cubicBezTo>
                    <a:cubicBezTo>
                      <a:pt x="74" y="467"/>
                      <a:pt x="80" y="474"/>
                      <a:pt x="87" y="474"/>
                    </a:cubicBezTo>
                    <a:cubicBezTo>
                      <a:pt x="99" y="474"/>
                      <a:pt x="99" y="467"/>
                      <a:pt x="105" y="461"/>
                    </a:cubicBezTo>
                    <a:cubicBezTo>
                      <a:pt x="105" y="474"/>
                      <a:pt x="111" y="480"/>
                      <a:pt x="118" y="480"/>
                    </a:cubicBezTo>
                    <a:cubicBezTo>
                      <a:pt x="130" y="480"/>
                      <a:pt x="136" y="474"/>
                      <a:pt x="142" y="474"/>
                    </a:cubicBezTo>
                    <a:cubicBezTo>
                      <a:pt x="142" y="474"/>
                      <a:pt x="149" y="474"/>
                      <a:pt x="149" y="474"/>
                    </a:cubicBezTo>
                    <a:cubicBezTo>
                      <a:pt x="155" y="474"/>
                      <a:pt x="161" y="474"/>
                      <a:pt x="161" y="461"/>
                    </a:cubicBezTo>
                    <a:cubicBezTo>
                      <a:pt x="161" y="449"/>
                      <a:pt x="161" y="443"/>
                      <a:pt x="161" y="437"/>
                    </a:cubicBezTo>
                    <a:cubicBezTo>
                      <a:pt x="161" y="431"/>
                      <a:pt x="167" y="437"/>
                      <a:pt x="173" y="437"/>
                    </a:cubicBezTo>
                    <a:cubicBezTo>
                      <a:pt x="179" y="437"/>
                      <a:pt x="173" y="437"/>
                      <a:pt x="179" y="437"/>
                    </a:cubicBezTo>
                    <a:cubicBezTo>
                      <a:pt x="198" y="437"/>
                      <a:pt x="223" y="425"/>
                      <a:pt x="223" y="449"/>
                    </a:cubicBezTo>
                    <a:cubicBezTo>
                      <a:pt x="223" y="455"/>
                      <a:pt x="223" y="461"/>
                      <a:pt x="223" y="461"/>
                    </a:cubicBezTo>
                    <a:cubicBezTo>
                      <a:pt x="235" y="461"/>
                      <a:pt x="229" y="461"/>
                      <a:pt x="235" y="461"/>
                    </a:cubicBezTo>
                    <a:cubicBezTo>
                      <a:pt x="248" y="461"/>
                      <a:pt x="248" y="480"/>
                      <a:pt x="266" y="480"/>
                    </a:cubicBezTo>
                    <a:cubicBezTo>
                      <a:pt x="291" y="480"/>
                      <a:pt x="303" y="480"/>
                      <a:pt x="322" y="480"/>
                    </a:cubicBezTo>
                    <a:cubicBezTo>
                      <a:pt x="334" y="480"/>
                      <a:pt x="334" y="474"/>
                      <a:pt x="347" y="474"/>
                    </a:cubicBezTo>
                    <a:cubicBezTo>
                      <a:pt x="390" y="474"/>
                      <a:pt x="402" y="516"/>
                      <a:pt x="458" y="504"/>
                    </a:cubicBezTo>
                    <a:lnTo>
                      <a:pt x="458" y="504"/>
                    </a:lnTo>
                    <a:lnTo>
                      <a:pt x="464" y="480"/>
                    </a:lnTo>
                    <a:lnTo>
                      <a:pt x="464" y="48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78" name="Freeform 202"/>
              <p:cNvSpPr>
                <a:spLocks/>
              </p:cNvSpPr>
              <p:nvPr>
                <p:custDataLst>
                  <p:tags r:id="rId249"/>
                </p:custDataLst>
              </p:nvPr>
            </p:nvSpPr>
            <p:spPr bwMode="auto">
              <a:xfrm>
                <a:off x="1266660" y="4635211"/>
                <a:ext cx="416262" cy="466279"/>
              </a:xfrm>
              <a:custGeom>
                <a:avLst/>
                <a:gdLst/>
                <a:ahLst/>
                <a:cxnLst>
                  <a:cxn ang="0">
                    <a:pos x="26" y="4"/>
                  </a:cxn>
                  <a:cxn ang="0">
                    <a:pos x="26" y="5"/>
                  </a:cxn>
                  <a:cxn ang="0">
                    <a:pos x="27" y="6"/>
                  </a:cxn>
                  <a:cxn ang="0">
                    <a:pos x="29" y="5"/>
                  </a:cxn>
                  <a:cxn ang="0">
                    <a:pos x="29" y="5"/>
                  </a:cxn>
                  <a:cxn ang="0">
                    <a:pos x="30" y="5"/>
                  </a:cxn>
                  <a:cxn ang="0">
                    <a:pos x="30" y="5"/>
                  </a:cxn>
                  <a:cxn ang="0">
                    <a:pos x="30" y="6"/>
                  </a:cxn>
                  <a:cxn ang="0">
                    <a:pos x="22" y="13"/>
                  </a:cxn>
                  <a:cxn ang="0">
                    <a:pos x="20" y="15"/>
                  </a:cxn>
                  <a:cxn ang="0">
                    <a:pos x="19" y="17"/>
                  </a:cxn>
                  <a:cxn ang="0">
                    <a:pos x="16" y="16"/>
                  </a:cxn>
                  <a:cxn ang="0">
                    <a:pos x="14" y="12"/>
                  </a:cxn>
                  <a:cxn ang="0">
                    <a:pos x="9" y="5"/>
                  </a:cxn>
                  <a:cxn ang="0">
                    <a:pos x="9" y="5"/>
                  </a:cxn>
                  <a:cxn ang="0">
                    <a:pos x="7" y="5"/>
                  </a:cxn>
                  <a:cxn ang="0">
                    <a:pos x="7" y="5"/>
                  </a:cxn>
                  <a:cxn ang="0">
                    <a:pos x="6" y="7"/>
                  </a:cxn>
                  <a:cxn ang="0">
                    <a:pos x="2" y="6"/>
                  </a:cxn>
                  <a:cxn ang="0">
                    <a:pos x="0" y="8"/>
                  </a:cxn>
                  <a:cxn ang="0">
                    <a:pos x="2" y="11"/>
                  </a:cxn>
                  <a:cxn ang="0">
                    <a:pos x="5" y="10"/>
                  </a:cxn>
                  <a:cxn ang="0">
                    <a:pos x="10" y="13"/>
                  </a:cxn>
                  <a:cxn ang="0">
                    <a:pos x="11" y="15"/>
                  </a:cxn>
                  <a:cxn ang="0">
                    <a:pos x="16" y="22"/>
                  </a:cxn>
                  <a:cxn ang="0">
                    <a:pos x="15" y="25"/>
                  </a:cxn>
                  <a:cxn ang="0">
                    <a:pos x="22" y="39"/>
                  </a:cxn>
                  <a:cxn ang="0">
                    <a:pos x="22" y="41"/>
                  </a:cxn>
                  <a:cxn ang="0">
                    <a:pos x="27" y="46"/>
                  </a:cxn>
                  <a:cxn ang="0">
                    <a:pos x="28" y="50"/>
                  </a:cxn>
                  <a:cxn ang="0">
                    <a:pos x="28" y="50"/>
                  </a:cxn>
                  <a:cxn ang="0">
                    <a:pos x="29" y="50"/>
                  </a:cxn>
                  <a:cxn ang="0">
                    <a:pos x="29" y="50"/>
                  </a:cxn>
                  <a:cxn ang="0">
                    <a:pos x="35" y="47"/>
                  </a:cxn>
                  <a:cxn ang="0">
                    <a:pos x="40" y="44"/>
                  </a:cxn>
                  <a:cxn ang="0">
                    <a:pos x="35" y="41"/>
                  </a:cxn>
                  <a:cxn ang="0">
                    <a:pos x="40" y="36"/>
                  </a:cxn>
                  <a:cxn ang="0">
                    <a:pos x="38" y="32"/>
                  </a:cxn>
                  <a:cxn ang="0">
                    <a:pos x="40" y="31"/>
                  </a:cxn>
                  <a:cxn ang="0">
                    <a:pos x="42" y="32"/>
                  </a:cxn>
                  <a:cxn ang="0">
                    <a:pos x="46" y="29"/>
                  </a:cxn>
                  <a:cxn ang="0">
                    <a:pos x="45" y="23"/>
                  </a:cxn>
                  <a:cxn ang="0">
                    <a:pos x="47" y="21"/>
                  </a:cxn>
                  <a:cxn ang="0">
                    <a:pos x="47" y="21"/>
                  </a:cxn>
                  <a:cxn ang="0">
                    <a:pos x="47" y="19"/>
                  </a:cxn>
                  <a:cxn ang="0">
                    <a:pos x="47" y="19"/>
                  </a:cxn>
                  <a:cxn ang="0">
                    <a:pos x="43" y="14"/>
                  </a:cxn>
                  <a:cxn ang="0">
                    <a:pos x="41" y="3"/>
                  </a:cxn>
                  <a:cxn ang="0">
                    <a:pos x="39" y="4"/>
                  </a:cxn>
                  <a:cxn ang="0">
                    <a:pos x="36" y="0"/>
                  </a:cxn>
                  <a:cxn ang="0">
                    <a:pos x="34" y="4"/>
                  </a:cxn>
                  <a:cxn ang="0">
                    <a:pos x="29" y="2"/>
                  </a:cxn>
                  <a:cxn ang="0">
                    <a:pos x="25" y="3"/>
                  </a:cxn>
                  <a:cxn ang="0">
                    <a:pos x="25" y="3"/>
                  </a:cxn>
                  <a:cxn ang="0">
                    <a:pos x="26" y="4"/>
                  </a:cxn>
                  <a:cxn ang="0">
                    <a:pos x="26" y="4"/>
                  </a:cxn>
                </a:cxnLst>
                <a:rect l="0" t="0" r="r" b="b"/>
                <a:pathLst>
                  <a:path w="47" h="50">
                    <a:moveTo>
                      <a:pt x="26" y="4"/>
                    </a:moveTo>
                    <a:cubicBezTo>
                      <a:pt x="26" y="5"/>
                      <a:pt x="26" y="5"/>
                      <a:pt x="26" y="5"/>
                    </a:cubicBezTo>
                    <a:cubicBezTo>
                      <a:pt x="26" y="5"/>
                      <a:pt x="26" y="6"/>
                      <a:pt x="27" y="6"/>
                    </a:cubicBezTo>
                    <a:cubicBezTo>
                      <a:pt x="28" y="6"/>
                      <a:pt x="28" y="6"/>
                      <a:pt x="29" y="5"/>
                    </a:cubicBezTo>
                    <a:lnTo>
                      <a:pt x="29" y="5"/>
                    </a:lnTo>
                    <a:lnTo>
                      <a:pt x="30" y="5"/>
                    </a:lnTo>
                    <a:lnTo>
                      <a:pt x="30" y="5"/>
                    </a:lnTo>
                    <a:cubicBezTo>
                      <a:pt x="30" y="6"/>
                      <a:pt x="30" y="6"/>
                      <a:pt x="30" y="6"/>
                    </a:cubicBezTo>
                    <a:cubicBezTo>
                      <a:pt x="30" y="12"/>
                      <a:pt x="26" y="12"/>
                      <a:pt x="22" y="13"/>
                    </a:cubicBezTo>
                    <a:cubicBezTo>
                      <a:pt x="20" y="14"/>
                      <a:pt x="21" y="15"/>
                      <a:pt x="20" y="15"/>
                    </a:cubicBezTo>
                    <a:cubicBezTo>
                      <a:pt x="20" y="17"/>
                      <a:pt x="20" y="17"/>
                      <a:pt x="19" y="17"/>
                    </a:cubicBezTo>
                    <a:cubicBezTo>
                      <a:pt x="18" y="17"/>
                      <a:pt x="17" y="16"/>
                      <a:pt x="16" y="16"/>
                    </a:cubicBezTo>
                    <a:cubicBezTo>
                      <a:pt x="14" y="16"/>
                      <a:pt x="14" y="15"/>
                      <a:pt x="14" y="12"/>
                    </a:cubicBezTo>
                    <a:cubicBezTo>
                      <a:pt x="13" y="10"/>
                      <a:pt x="9" y="9"/>
                      <a:pt x="9" y="5"/>
                    </a:cubicBezTo>
                    <a:lnTo>
                      <a:pt x="9" y="5"/>
                    </a:lnTo>
                    <a:lnTo>
                      <a:pt x="7" y="5"/>
                    </a:lnTo>
                    <a:lnTo>
                      <a:pt x="7" y="5"/>
                    </a:lnTo>
                    <a:cubicBezTo>
                      <a:pt x="7" y="6"/>
                      <a:pt x="7" y="7"/>
                      <a:pt x="6" y="7"/>
                    </a:cubicBezTo>
                    <a:cubicBezTo>
                      <a:pt x="4" y="7"/>
                      <a:pt x="4" y="6"/>
                      <a:pt x="2" y="6"/>
                    </a:cubicBezTo>
                    <a:cubicBezTo>
                      <a:pt x="1" y="6"/>
                      <a:pt x="0" y="7"/>
                      <a:pt x="0" y="8"/>
                    </a:cubicBezTo>
                    <a:cubicBezTo>
                      <a:pt x="0" y="9"/>
                      <a:pt x="1" y="11"/>
                      <a:pt x="2" y="11"/>
                    </a:cubicBezTo>
                    <a:cubicBezTo>
                      <a:pt x="4" y="11"/>
                      <a:pt x="4" y="10"/>
                      <a:pt x="5" y="10"/>
                    </a:cubicBezTo>
                    <a:cubicBezTo>
                      <a:pt x="6" y="13"/>
                      <a:pt x="7" y="12"/>
                      <a:pt x="10" y="13"/>
                    </a:cubicBezTo>
                    <a:cubicBezTo>
                      <a:pt x="11" y="13"/>
                      <a:pt x="11" y="14"/>
                      <a:pt x="11" y="15"/>
                    </a:cubicBezTo>
                    <a:cubicBezTo>
                      <a:pt x="12" y="18"/>
                      <a:pt x="16" y="18"/>
                      <a:pt x="16" y="22"/>
                    </a:cubicBezTo>
                    <a:cubicBezTo>
                      <a:pt x="16" y="23"/>
                      <a:pt x="15" y="24"/>
                      <a:pt x="15" y="25"/>
                    </a:cubicBezTo>
                    <a:cubicBezTo>
                      <a:pt x="15" y="31"/>
                      <a:pt x="22" y="34"/>
                      <a:pt x="22" y="39"/>
                    </a:cubicBezTo>
                    <a:cubicBezTo>
                      <a:pt x="22" y="40"/>
                      <a:pt x="22" y="40"/>
                      <a:pt x="22" y="41"/>
                    </a:cubicBezTo>
                    <a:cubicBezTo>
                      <a:pt x="22" y="43"/>
                      <a:pt x="25" y="44"/>
                      <a:pt x="27" y="46"/>
                    </a:cubicBezTo>
                    <a:cubicBezTo>
                      <a:pt x="28" y="47"/>
                      <a:pt x="28" y="49"/>
                      <a:pt x="28" y="50"/>
                    </a:cubicBezTo>
                    <a:lnTo>
                      <a:pt x="28" y="50"/>
                    </a:lnTo>
                    <a:lnTo>
                      <a:pt x="29" y="50"/>
                    </a:lnTo>
                    <a:lnTo>
                      <a:pt x="29" y="50"/>
                    </a:lnTo>
                    <a:cubicBezTo>
                      <a:pt x="30" y="50"/>
                      <a:pt x="33" y="50"/>
                      <a:pt x="35" y="47"/>
                    </a:cubicBezTo>
                    <a:cubicBezTo>
                      <a:pt x="37" y="45"/>
                      <a:pt x="38" y="44"/>
                      <a:pt x="40" y="44"/>
                    </a:cubicBezTo>
                    <a:cubicBezTo>
                      <a:pt x="39" y="44"/>
                      <a:pt x="35" y="42"/>
                      <a:pt x="35" y="41"/>
                    </a:cubicBezTo>
                    <a:cubicBezTo>
                      <a:pt x="35" y="38"/>
                      <a:pt x="40" y="39"/>
                      <a:pt x="40" y="36"/>
                    </a:cubicBezTo>
                    <a:cubicBezTo>
                      <a:pt x="40" y="35"/>
                      <a:pt x="38" y="34"/>
                      <a:pt x="38" y="32"/>
                    </a:cubicBezTo>
                    <a:cubicBezTo>
                      <a:pt x="38" y="32"/>
                      <a:pt x="38" y="31"/>
                      <a:pt x="40" y="31"/>
                    </a:cubicBezTo>
                    <a:cubicBezTo>
                      <a:pt x="41" y="31"/>
                      <a:pt x="41" y="32"/>
                      <a:pt x="42" y="32"/>
                    </a:cubicBezTo>
                    <a:cubicBezTo>
                      <a:pt x="42" y="32"/>
                      <a:pt x="46" y="30"/>
                      <a:pt x="46" y="29"/>
                    </a:cubicBezTo>
                    <a:cubicBezTo>
                      <a:pt x="46" y="27"/>
                      <a:pt x="45" y="26"/>
                      <a:pt x="45" y="23"/>
                    </a:cubicBezTo>
                    <a:cubicBezTo>
                      <a:pt x="45" y="22"/>
                      <a:pt x="46" y="22"/>
                      <a:pt x="47" y="21"/>
                    </a:cubicBezTo>
                    <a:lnTo>
                      <a:pt x="47" y="21"/>
                    </a:lnTo>
                    <a:lnTo>
                      <a:pt x="47" y="19"/>
                    </a:lnTo>
                    <a:lnTo>
                      <a:pt x="47" y="19"/>
                    </a:lnTo>
                    <a:cubicBezTo>
                      <a:pt x="44" y="18"/>
                      <a:pt x="43" y="17"/>
                      <a:pt x="43" y="14"/>
                    </a:cubicBezTo>
                    <a:cubicBezTo>
                      <a:pt x="43" y="9"/>
                      <a:pt x="42" y="7"/>
                      <a:pt x="41" y="3"/>
                    </a:cubicBezTo>
                    <a:cubicBezTo>
                      <a:pt x="40" y="3"/>
                      <a:pt x="40" y="4"/>
                      <a:pt x="39" y="4"/>
                    </a:cubicBezTo>
                    <a:cubicBezTo>
                      <a:pt x="37" y="4"/>
                      <a:pt x="37" y="1"/>
                      <a:pt x="36" y="0"/>
                    </a:cubicBezTo>
                    <a:cubicBezTo>
                      <a:pt x="36" y="0"/>
                      <a:pt x="35" y="4"/>
                      <a:pt x="34" y="4"/>
                    </a:cubicBezTo>
                    <a:cubicBezTo>
                      <a:pt x="32" y="4"/>
                      <a:pt x="32" y="2"/>
                      <a:pt x="29" y="2"/>
                    </a:cubicBezTo>
                    <a:cubicBezTo>
                      <a:pt x="28" y="2"/>
                      <a:pt x="27" y="3"/>
                      <a:pt x="25" y="3"/>
                    </a:cubicBezTo>
                    <a:lnTo>
                      <a:pt x="25" y="3"/>
                    </a:lnTo>
                    <a:lnTo>
                      <a:pt x="26" y="4"/>
                    </a:lnTo>
                    <a:lnTo>
                      <a:pt x="26" y="4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79" name="Freeform 695"/>
              <p:cNvSpPr/>
              <p:nvPr>
                <p:custDataLst>
                  <p:tags r:id="rId250"/>
                </p:custDataLst>
              </p:nvPr>
            </p:nvSpPr>
            <p:spPr>
              <a:xfrm>
                <a:off x="1882775" y="2762250"/>
                <a:ext cx="911225" cy="1019175"/>
              </a:xfrm>
              <a:custGeom>
                <a:avLst/>
                <a:gdLst>
                  <a:gd name="connsiteX0" fmla="*/ 0 w 911225"/>
                  <a:gd name="connsiteY0" fmla="*/ 0 h 1019175"/>
                  <a:gd name="connsiteX1" fmla="*/ 22225 w 911225"/>
                  <a:gd name="connsiteY1" fmla="*/ 88900 h 1019175"/>
                  <a:gd name="connsiteX2" fmla="*/ 47625 w 911225"/>
                  <a:gd name="connsiteY2" fmla="*/ 130175 h 1019175"/>
                  <a:gd name="connsiteX3" fmla="*/ 53975 w 911225"/>
                  <a:gd name="connsiteY3" fmla="*/ 184150 h 1019175"/>
                  <a:gd name="connsiteX4" fmla="*/ 88900 w 911225"/>
                  <a:gd name="connsiteY4" fmla="*/ 225425 h 1019175"/>
                  <a:gd name="connsiteX5" fmla="*/ 142875 w 911225"/>
                  <a:gd name="connsiteY5" fmla="*/ 238125 h 1019175"/>
                  <a:gd name="connsiteX6" fmla="*/ 158750 w 911225"/>
                  <a:gd name="connsiteY6" fmla="*/ 231775 h 1019175"/>
                  <a:gd name="connsiteX7" fmla="*/ 152400 w 911225"/>
                  <a:gd name="connsiteY7" fmla="*/ 209550 h 1019175"/>
                  <a:gd name="connsiteX8" fmla="*/ 193675 w 911225"/>
                  <a:gd name="connsiteY8" fmla="*/ 244475 h 1019175"/>
                  <a:gd name="connsiteX9" fmla="*/ 241300 w 911225"/>
                  <a:gd name="connsiteY9" fmla="*/ 298450 h 1019175"/>
                  <a:gd name="connsiteX10" fmla="*/ 301625 w 911225"/>
                  <a:gd name="connsiteY10" fmla="*/ 304800 h 1019175"/>
                  <a:gd name="connsiteX11" fmla="*/ 336550 w 911225"/>
                  <a:gd name="connsiteY11" fmla="*/ 320675 h 1019175"/>
                  <a:gd name="connsiteX12" fmla="*/ 346075 w 911225"/>
                  <a:gd name="connsiteY12" fmla="*/ 342900 h 1019175"/>
                  <a:gd name="connsiteX13" fmla="*/ 320675 w 911225"/>
                  <a:gd name="connsiteY13" fmla="*/ 400050 h 1019175"/>
                  <a:gd name="connsiteX14" fmla="*/ 311150 w 911225"/>
                  <a:gd name="connsiteY14" fmla="*/ 441325 h 1019175"/>
                  <a:gd name="connsiteX15" fmla="*/ 336550 w 911225"/>
                  <a:gd name="connsiteY15" fmla="*/ 473075 h 1019175"/>
                  <a:gd name="connsiteX16" fmla="*/ 355600 w 911225"/>
                  <a:gd name="connsiteY16" fmla="*/ 488950 h 1019175"/>
                  <a:gd name="connsiteX17" fmla="*/ 361950 w 911225"/>
                  <a:gd name="connsiteY17" fmla="*/ 514350 h 1019175"/>
                  <a:gd name="connsiteX18" fmla="*/ 384175 w 911225"/>
                  <a:gd name="connsiteY18" fmla="*/ 517525 h 1019175"/>
                  <a:gd name="connsiteX19" fmla="*/ 403225 w 911225"/>
                  <a:gd name="connsiteY19" fmla="*/ 530225 h 1019175"/>
                  <a:gd name="connsiteX20" fmla="*/ 415925 w 911225"/>
                  <a:gd name="connsiteY20" fmla="*/ 558800 h 1019175"/>
                  <a:gd name="connsiteX21" fmla="*/ 425450 w 911225"/>
                  <a:gd name="connsiteY21" fmla="*/ 565150 h 1019175"/>
                  <a:gd name="connsiteX22" fmla="*/ 441325 w 911225"/>
                  <a:gd name="connsiteY22" fmla="*/ 558800 h 1019175"/>
                  <a:gd name="connsiteX23" fmla="*/ 473075 w 911225"/>
                  <a:gd name="connsiteY23" fmla="*/ 577850 h 1019175"/>
                  <a:gd name="connsiteX24" fmla="*/ 479425 w 911225"/>
                  <a:gd name="connsiteY24" fmla="*/ 593725 h 1019175"/>
                  <a:gd name="connsiteX25" fmla="*/ 479425 w 911225"/>
                  <a:gd name="connsiteY25" fmla="*/ 593725 h 1019175"/>
                  <a:gd name="connsiteX26" fmla="*/ 501650 w 911225"/>
                  <a:gd name="connsiteY26" fmla="*/ 600075 h 1019175"/>
                  <a:gd name="connsiteX27" fmla="*/ 511175 w 911225"/>
                  <a:gd name="connsiteY27" fmla="*/ 622300 h 1019175"/>
                  <a:gd name="connsiteX28" fmla="*/ 546100 w 911225"/>
                  <a:gd name="connsiteY28" fmla="*/ 628650 h 1019175"/>
                  <a:gd name="connsiteX29" fmla="*/ 561975 w 911225"/>
                  <a:gd name="connsiteY29" fmla="*/ 628650 h 1019175"/>
                  <a:gd name="connsiteX30" fmla="*/ 596900 w 911225"/>
                  <a:gd name="connsiteY30" fmla="*/ 663575 h 1019175"/>
                  <a:gd name="connsiteX31" fmla="*/ 622300 w 911225"/>
                  <a:gd name="connsiteY31" fmla="*/ 685800 h 1019175"/>
                  <a:gd name="connsiteX32" fmla="*/ 647700 w 911225"/>
                  <a:gd name="connsiteY32" fmla="*/ 666750 h 1019175"/>
                  <a:gd name="connsiteX33" fmla="*/ 663575 w 911225"/>
                  <a:gd name="connsiteY33" fmla="*/ 676275 h 1019175"/>
                  <a:gd name="connsiteX34" fmla="*/ 650875 w 911225"/>
                  <a:gd name="connsiteY34" fmla="*/ 692150 h 1019175"/>
                  <a:gd name="connsiteX35" fmla="*/ 679450 w 911225"/>
                  <a:gd name="connsiteY35" fmla="*/ 733425 h 1019175"/>
                  <a:gd name="connsiteX36" fmla="*/ 711200 w 911225"/>
                  <a:gd name="connsiteY36" fmla="*/ 749300 h 1019175"/>
                  <a:gd name="connsiteX37" fmla="*/ 746125 w 911225"/>
                  <a:gd name="connsiteY37" fmla="*/ 755650 h 1019175"/>
                  <a:gd name="connsiteX38" fmla="*/ 746125 w 911225"/>
                  <a:gd name="connsiteY38" fmla="*/ 800100 h 1019175"/>
                  <a:gd name="connsiteX39" fmla="*/ 733425 w 911225"/>
                  <a:gd name="connsiteY39" fmla="*/ 844550 h 1019175"/>
                  <a:gd name="connsiteX40" fmla="*/ 723900 w 911225"/>
                  <a:gd name="connsiteY40" fmla="*/ 885825 h 1019175"/>
                  <a:gd name="connsiteX41" fmla="*/ 701675 w 911225"/>
                  <a:gd name="connsiteY41" fmla="*/ 908050 h 1019175"/>
                  <a:gd name="connsiteX42" fmla="*/ 695325 w 911225"/>
                  <a:gd name="connsiteY42" fmla="*/ 917575 h 1019175"/>
                  <a:gd name="connsiteX43" fmla="*/ 695325 w 911225"/>
                  <a:gd name="connsiteY43" fmla="*/ 917575 h 1019175"/>
                  <a:gd name="connsiteX44" fmla="*/ 717550 w 911225"/>
                  <a:gd name="connsiteY44" fmla="*/ 939800 h 1019175"/>
                  <a:gd name="connsiteX45" fmla="*/ 704850 w 911225"/>
                  <a:gd name="connsiteY45" fmla="*/ 968375 h 1019175"/>
                  <a:gd name="connsiteX46" fmla="*/ 723900 w 911225"/>
                  <a:gd name="connsiteY46" fmla="*/ 1019175 h 1019175"/>
                  <a:gd name="connsiteX47" fmla="*/ 765175 w 911225"/>
                  <a:gd name="connsiteY47" fmla="*/ 981075 h 1019175"/>
                  <a:gd name="connsiteX48" fmla="*/ 790575 w 911225"/>
                  <a:gd name="connsiteY48" fmla="*/ 977900 h 1019175"/>
                  <a:gd name="connsiteX49" fmla="*/ 809625 w 911225"/>
                  <a:gd name="connsiteY49" fmla="*/ 987425 h 1019175"/>
                  <a:gd name="connsiteX50" fmla="*/ 847725 w 911225"/>
                  <a:gd name="connsiteY50" fmla="*/ 974725 h 1019175"/>
                  <a:gd name="connsiteX51" fmla="*/ 847725 w 911225"/>
                  <a:gd name="connsiteY51" fmla="*/ 974725 h 1019175"/>
                  <a:gd name="connsiteX52" fmla="*/ 850900 w 911225"/>
                  <a:gd name="connsiteY52" fmla="*/ 993775 h 1019175"/>
                  <a:gd name="connsiteX53" fmla="*/ 911225 w 911225"/>
                  <a:gd name="connsiteY53" fmla="*/ 987425 h 1019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911225" h="1019175">
                    <a:moveTo>
                      <a:pt x="0" y="0"/>
                    </a:moveTo>
                    <a:lnTo>
                      <a:pt x="22225" y="88900"/>
                    </a:lnTo>
                    <a:lnTo>
                      <a:pt x="47625" y="130175"/>
                    </a:lnTo>
                    <a:lnTo>
                      <a:pt x="53975" y="184150"/>
                    </a:lnTo>
                    <a:lnTo>
                      <a:pt x="88900" y="225425"/>
                    </a:lnTo>
                    <a:lnTo>
                      <a:pt x="142875" y="238125"/>
                    </a:lnTo>
                    <a:lnTo>
                      <a:pt x="158750" y="231775"/>
                    </a:lnTo>
                    <a:lnTo>
                      <a:pt x="152400" y="209550"/>
                    </a:lnTo>
                    <a:lnTo>
                      <a:pt x="193675" y="244475"/>
                    </a:lnTo>
                    <a:lnTo>
                      <a:pt x="241300" y="298450"/>
                    </a:lnTo>
                    <a:lnTo>
                      <a:pt x="301625" y="304800"/>
                    </a:lnTo>
                    <a:lnTo>
                      <a:pt x="336550" y="320675"/>
                    </a:lnTo>
                    <a:lnTo>
                      <a:pt x="346075" y="342900"/>
                    </a:lnTo>
                    <a:lnTo>
                      <a:pt x="320675" y="400050"/>
                    </a:lnTo>
                    <a:lnTo>
                      <a:pt x="311150" y="441325"/>
                    </a:lnTo>
                    <a:lnTo>
                      <a:pt x="336550" y="473075"/>
                    </a:lnTo>
                    <a:lnTo>
                      <a:pt x="355600" y="488950"/>
                    </a:lnTo>
                    <a:lnTo>
                      <a:pt x="361950" y="514350"/>
                    </a:lnTo>
                    <a:lnTo>
                      <a:pt x="384175" y="517525"/>
                    </a:lnTo>
                    <a:lnTo>
                      <a:pt x="403225" y="530225"/>
                    </a:lnTo>
                    <a:lnTo>
                      <a:pt x="415925" y="558800"/>
                    </a:lnTo>
                    <a:lnTo>
                      <a:pt x="425450" y="565150"/>
                    </a:lnTo>
                    <a:lnTo>
                      <a:pt x="441325" y="558800"/>
                    </a:lnTo>
                    <a:lnTo>
                      <a:pt x="473075" y="577850"/>
                    </a:lnTo>
                    <a:lnTo>
                      <a:pt x="479425" y="593725"/>
                    </a:lnTo>
                    <a:lnTo>
                      <a:pt x="479425" y="593725"/>
                    </a:lnTo>
                    <a:lnTo>
                      <a:pt x="501650" y="600075"/>
                    </a:lnTo>
                    <a:lnTo>
                      <a:pt x="511175" y="622300"/>
                    </a:lnTo>
                    <a:lnTo>
                      <a:pt x="546100" y="628650"/>
                    </a:lnTo>
                    <a:lnTo>
                      <a:pt x="561975" y="628650"/>
                    </a:lnTo>
                    <a:lnTo>
                      <a:pt x="596900" y="663575"/>
                    </a:lnTo>
                    <a:lnTo>
                      <a:pt x="622300" y="685800"/>
                    </a:lnTo>
                    <a:lnTo>
                      <a:pt x="647700" y="666750"/>
                    </a:lnTo>
                    <a:lnTo>
                      <a:pt x="663575" y="676275"/>
                    </a:lnTo>
                    <a:lnTo>
                      <a:pt x="650875" y="692150"/>
                    </a:lnTo>
                    <a:lnTo>
                      <a:pt x="679450" y="733425"/>
                    </a:lnTo>
                    <a:lnTo>
                      <a:pt x="711200" y="749300"/>
                    </a:lnTo>
                    <a:lnTo>
                      <a:pt x="746125" y="755650"/>
                    </a:lnTo>
                    <a:lnTo>
                      <a:pt x="746125" y="800100"/>
                    </a:lnTo>
                    <a:lnTo>
                      <a:pt x="733425" y="844550"/>
                    </a:lnTo>
                    <a:lnTo>
                      <a:pt x="723900" y="885825"/>
                    </a:lnTo>
                    <a:lnTo>
                      <a:pt x="701675" y="908050"/>
                    </a:lnTo>
                    <a:lnTo>
                      <a:pt x="695325" y="917575"/>
                    </a:lnTo>
                    <a:lnTo>
                      <a:pt x="695325" y="917575"/>
                    </a:lnTo>
                    <a:lnTo>
                      <a:pt x="717550" y="939800"/>
                    </a:lnTo>
                    <a:lnTo>
                      <a:pt x="704850" y="968375"/>
                    </a:lnTo>
                    <a:lnTo>
                      <a:pt x="723900" y="1019175"/>
                    </a:lnTo>
                    <a:lnTo>
                      <a:pt x="765175" y="981075"/>
                    </a:lnTo>
                    <a:lnTo>
                      <a:pt x="790575" y="977900"/>
                    </a:lnTo>
                    <a:lnTo>
                      <a:pt x="809625" y="987425"/>
                    </a:lnTo>
                    <a:lnTo>
                      <a:pt x="847725" y="974725"/>
                    </a:lnTo>
                    <a:lnTo>
                      <a:pt x="847725" y="974725"/>
                    </a:lnTo>
                    <a:lnTo>
                      <a:pt x="850900" y="993775"/>
                    </a:lnTo>
                    <a:lnTo>
                      <a:pt x="911225" y="987425"/>
                    </a:lnTo>
                  </a:path>
                </a:pathLst>
              </a:custGeom>
              <a:grp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80" name="Freeform 696"/>
              <p:cNvSpPr/>
              <p:nvPr>
                <p:custDataLst>
                  <p:tags r:id="rId251"/>
                </p:custDataLst>
              </p:nvPr>
            </p:nvSpPr>
            <p:spPr>
              <a:xfrm>
                <a:off x="2790825" y="3746500"/>
                <a:ext cx="1600200" cy="1047750"/>
              </a:xfrm>
              <a:custGeom>
                <a:avLst/>
                <a:gdLst>
                  <a:gd name="connsiteX0" fmla="*/ 3175 w 1600200"/>
                  <a:gd name="connsiteY0" fmla="*/ 6350 h 1047750"/>
                  <a:gd name="connsiteX1" fmla="*/ 19050 w 1600200"/>
                  <a:gd name="connsiteY1" fmla="*/ 31750 h 1047750"/>
                  <a:gd name="connsiteX2" fmla="*/ 50800 w 1600200"/>
                  <a:gd name="connsiteY2" fmla="*/ 47625 h 1047750"/>
                  <a:gd name="connsiteX3" fmla="*/ 53975 w 1600200"/>
                  <a:gd name="connsiteY3" fmla="*/ 79375 h 1047750"/>
                  <a:gd name="connsiteX4" fmla="*/ 22225 w 1600200"/>
                  <a:gd name="connsiteY4" fmla="*/ 114300 h 1047750"/>
                  <a:gd name="connsiteX5" fmla="*/ 3175 w 1600200"/>
                  <a:gd name="connsiteY5" fmla="*/ 136525 h 1047750"/>
                  <a:gd name="connsiteX6" fmla="*/ 0 w 1600200"/>
                  <a:gd name="connsiteY6" fmla="*/ 203200 h 1047750"/>
                  <a:gd name="connsiteX7" fmla="*/ 28575 w 1600200"/>
                  <a:gd name="connsiteY7" fmla="*/ 238125 h 1047750"/>
                  <a:gd name="connsiteX8" fmla="*/ 114300 w 1600200"/>
                  <a:gd name="connsiteY8" fmla="*/ 250825 h 1047750"/>
                  <a:gd name="connsiteX9" fmla="*/ 146050 w 1600200"/>
                  <a:gd name="connsiteY9" fmla="*/ 238125 h 1047750"/>
                  <a:gd name="connsiteX10" fmla="*/ 149225 w 1600200"/>
                  <a:gd name="connsiteY10" fmla="*/ 215900 h 1047750"/>
                  <a:gd name="connsiteX11" fmla="*/ 117475 w 1600200"/>
                  <a:gd name="connsiteY11" fmla="*/ 187325 h 1047750"/>
                  <a:gd name="connsiteX12" fmla="*/ 142875 w 1600200"/>
                  <a:gd name="connsiteY12" fmla="*/ 127000 h 1047750"/>
                  <a:gd name="connsiteX13" fmla="*/ 161925 w 1600200"/>
                  <a:gd name="connsiteY13" fmla="*/ 63500 h 1047750"/>
                  <a:gd name="connsiteX14" fmla="*/ 161925 w 1600200"/>
                  <a:gd name="connsiteY14" fmla="*/ 9525 h 1047750"/>
                  <a:gd name="connsiteX15" fmla="*/ 222250 w 1600200"/>
                  <a:gd name="connsiteY15" fmla="*/ 12700 h 1047750"/>
                  <a:gd name="connsiteX16" fmla="*/ 222250 w 1600200"/>
                  <a:gd name="connsiteY16" fmla="*/ 12700 h 1047750"/>
                  <a:gd name="connsiteX17" fmla="*/ 279400 w 1600200"/>
                  <a:gd name="connsiteY17" fmla="*/ 0 h 1047750"/>
                  <a:gd name="connsiteX18" fmla="*/ 323850 w 1600200"/>
                  <a:gd name="connsiteY18" fmla="*/ 12700 h 1047750"/>
                  <a:gd name="connsiteX19" fmla="*/ 381000 w 1600200"/>
                  <a:gd name="connsiteY19" fmla="*/ 44450 h 1047750"/>
                  <a:gd name="connsiteX20" fmla="*/ 431800 w 1600200"/>
                  <a:gd name="connsiteY20" fmla="*/ 41275 h 1047750"/>
                  <a:gd name="connsiteX21" fmla="*/ 431800 w 1600200"/>
                  <a:gd name="connsiteY21" fmla="*/ 41275 h 1047750"/>
                  <a:gd name="connsiteX22" fmla="*/ 447675 w 1600200"/>
                  <a:gd name="connsiteY22" fmla="*/ 25400 h 1047750"/>
                  <a:gd name="connsiteX23" fmla="*/ 447675 w 1600200"/>
                  <a:gd name="connsiteY23" fmla="*/ 25400 h 1047750"/>
                  <a:gd name="connsiteX24" fmla="*/ 469900 w 1600200"/>
                  <a:gd name="connsiteY24" fmla="*/ 57150 h 1047750"/>
                  <a:gd name="connsiteX25" fmla="*/ 508000 w 1600200"/>
                  <a:gd name="connsiteY25" fmla="*/ 101600 h 1047750"/>
                  <a:gd name="connsiteX26" fmla="*/ 555625 w 1600200"/>
                  <a:gd name="connsiteY26" fmla="*/ 165100 h 1047750"/>
                  <a:gd name="connsiteX27" fmla="*/ 565150 w 1600200"/>
                  <a:gd name="connsiteY27" fmla="*/ 190500 h 1047750"/>
                  <a:gd name="connsiteX28" fmla="*/ 555625 w 1600200"/>
                  <a:gd name="connsiteY28" fmla="*/ 228600 h 1047750"/>
                  <a:gd name="connsiteX29" fmla="*/ 565150 w 1600200"/>
                  <a:gd name="connsiteY29" fmla="*/ 295275 h 1047750"/>
                  <a:gd name="connsiteX30" fmla="*/ 565150 w 1600200"/>
                  <a:gd name="connsiteY30" fmla="*/ 352425 h 1047750"/>
                  <a:gd name="connsiteX31" fmla="*/ 555625 w 1600200"/>
                  <a:gd name="connsiteY31" fmla="*/ 403225 h 1047750"/>
                  <a:gd name="connsiteX32" fmla="*/ 577850 w 1600200"/>
                  <a:gd name="connsiteY32" fmla="*/ 425450 h 1047750"/>
                  <a:gd name="connsiteX33" fmla="*/ 609600 w 1600200"/>
                  <a:gd name="connsiteY33" fmla="*/ 444500 h 1047750"/>
                  <a:gd name="connsiteX34" fmla="*/ 625475 w 1600200"/>
                  <a:gd name="connsiteY34" fmla="*/ 501650 h 1047750"/>
                  <a:gd name="connsiteX35" fmla="*/ 644525 w 1600200"/>
                  <a:gd name="connsiteY35" fmla="*/ 552450 h 1047750"/>
                  <a:gd name="connsiteX36" fmla="*/ 688975 w 1600200"/>
                  <a:gd name="connsiteY36" fmla="*/ 546100 h 1047750"/>
                  <a:gd name="connsiteX37" fmla="*/ 730250 w 1600200"/>
                  <a:gd name="connsiteY37" fmla="*/ 511175 h 1047750"/>
                  <a:gd name="connsiteX38" fmla="*/ 800100 w 1600200"/>
                  <a:gd name="connsiteY38" fmla="*/ 517525 h 1047750"/>
                  <a:gd name="connsiteX39" fmla="*/ 819150 w 1600200"/>
                  <a:gd name="connsiteY39" fmla="*/ 482600 h 1047750"/>
                  <a:gd name="connsiteX40" fmla="*/ 841375 w 1600200"/>
                  <a:gd name="connsiteY40" fmla="*/ 479425 h 1047750"/>
                  <a:gd name="connsiteX41" fmla="*/ 860425 w 1600200"/>
                  <a:gd name="connsiteY41" fmla="*/ 454025 h 1047750"/>
                  <a:gd name="connsiteX42" fmla="*/ 920750 w 1600200"/>
                  <a:gd name="connsiteY42" fmla="*/ 473075 h 1047750"/>
                  <a:gd name="connsiteX43" fmla="*/ 955675 w 1600200"/>
                  <a:gd name="connsiteY43" fmla="*/ 492125 h 1047750"/>
                  <a:gd name="connsiteX44" fmla="*/ 1003300 w 1600200"/>
                  <a:gd name="connsiteY44" fmla="*/ 504825 h 1047750"/>
                  <a:gd name="connsiteX45" fmla="*/ 1022350 w 1600200"/>
                  <a:gd name="connsiteY45" fmla="*/ 549275 h 1047750"/>
                  <a:gd name="connsiteX46" fmla="*/ 1035050 w 1600200"/>
                  <a:gd name="connsiteY46" fmla="*/ 609600 h 1047750"/>
                  <a:gd name="connsiteX47" fmla="*/ 1076325 w 1600200"/>
                  <a:gd name="connsiteY47" fmla="*/ 657225 h 1047750"/>
                  <a:gd name="connsiteX48" fmla="*/ 1171575 w 1600200"/>
                  <a:gd name="connsiteY48" fmla="*/ 695325 h 1047750"/>
                  <a:gd name="connsiteX49" fmla="*/ 1162050 w 1600200"/>
                  <a:gd name="connsiteY49" fmla="*/ 746125 h 1047750"/>
                  <a:gd name="connsiteX50" fmla="*/ 1181100 w 1600200"/>
                  <a:gd name="connsiteY50" fmla="*/ 806450 h 1047750"/>
                  <a:gd name="connsiteX51" fmla="*/ 1174750 w 1600200"/>
                  <a:gd name="connsiteY51" fmla="*/ 847725 h 1047750"/>
                  <a:gd name="connsiteX52" fmla="*/ 1196975 w 1600200"/>
                  <a:gd name="connsiteY52" fmla="*/ 879475 h 1047750"/>
                  <a:gd name="connsiteX53" fmla="*/ 1196975 w 1600200"/>
                  <a:gd name="connsiteY53" fmla="*/ 879475 h 1047750"/>
                  <a:gd name="connsiteX54" fmla="*/ 1241425 w 1600200"/>
                  <a:gd name="connsiteY54" fmla="*/ 895350 h 1047750"/>
                  <a:gd name="connsiteX55" fmla="*/ 1301750 w 1600200"/>
                  <a:gd name="connsiteY55" fmla="*/ 901700 h 1047750"/>
                  <a:gd name="connsiteX56" fmla="*/ 1393825 w 1600200"/>
                  <a:gd name="connsiteY56" fmla="*/ 946150 h 1047750"/>
                  <a:gd name="connsiteX57" fmla="*/ 1393825 w 1600200"/>
                  <a:gd name="connsiteY57" fmla="*/ 946150 h 1047750"/>
                  <a:gd name="connsiteX58" fmla="*/ 1412875 w 1600200"/>
                  <a:gd name="connsiteY58" fmla="*/ 968375 h 1047750"/>
                  <a:gd name="connsiteX59" fmla="*/ 1428750 w 1600200"/>
                  <a:gd name="connsiteY59" fmla="*/ 1012825 h 1047750"/>
                  <a:gd name="connsiteX60" fmla="*/ 1463675 w 1600200"/>
                  <a:gd name="connsiteY60" fmla="*/ 1003300 h 1047750"/>
                  <a:gd name="connsiteX61" fmla="*/ 1498600 w 1600200"/>
                  <a:gd name="connsiteY61" fmla="*/ 1019175 h 1047750"/>
                  <a:gd name="connsiteX62" fmla="*/ 1527175 w 1600200"/>
                  <a:gd name="connsiteY62" fmla="*/ 1041400 h 1047750"/>
                  <a:gd name="connsiteX63" fmla="*/ 1555750 w 1600200"/>
                  <a:gd name="connsiteY63" fmla="*/ 1047750 h 1047750"/>
                  <a:gd name="connsiteX64" fmla="*/ 1600200 w 1600200"/>
                  <a:gd name="connsiteY64" fmla="*/ 1028700 h 1047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</a:cxnLst>
                <a:rect l="l" t="t" r="r" b="b"/>
                <a:pathLst>
                  <a:path w="1600200" h="1047750">
                    <a:moveTo>
                      <a:pt x="3175" y="6350"/>
                    </a:moveTo>
                    <a:lnTo>
                      <a:pt x="19050" y="31750"/>
                    </a:lnTo>
                    <a:lnTo>
                      <a:pt x="50800" y="47625"/>
                    </a:lnTo>
                    <a:lnTo>
                      <a:pt x="53975" y="79375"/>
                    </a:lnTo>
                    <a:lnTo>
                      <a:pt x="22225" y="114300"/>
                    </a:lnTo>
                    <a:lnTo>
                      <a:pt x="3175" y="136525"/>
                    </a:lnTo>
                    <a:lnTo>
                      <a:pt x="0" y="203200"/>
                    </a:lnTo>
                    <a:lnTo>
                      <a:pt x="28575" y="238125"/>
                    </a:lnTo>
                    <a:lnTo>
                      <a:pt x="114300" y="250825"/>
                    </a:lnTo>
                    <a:lnTo>
                      <a:pt x="146050" y="238125"/>
                    </a:lnTo>
                    <a:lnTo>
                      <a:pt x="149225" y="215900"/>
                    </a:lnTo>
                    <a:lnTo>
                      <a:pt x="117475" y="187325"/>
                    </a:lnTo>
                    <a:lnTo>
                      <a:pt x="142875" y="127000"/>
                    </a:lnTo>
                    <a:lnTo>
                      <a:pt x="161925" y="63500"/>
                    </a:lnTo>
                    <a:lnTo>
                      <a:pt x="161925" y="9525"/>
                    </a:lnTo>
                    <a:lnTo>
                      <a:pt x="222250" y="12700"/>
                    </a:lnTo>
                    <a:lnTo>
                      <a:pt x="222250" y="12700"/>
                    </a:lnTo>
                    <a:lnTo>
                      <a:pt x="279400" y="0"/>
                    </a:lnTo>
                    <a:lnTo>
                      <a:pt x="323850" y="12700"/>
                    </a:lnTo>
                    <a:lnTo>
                      <a:pt x="381000" y="44450"/>
                    </a:lnTo>
                    <a:lnTo>
                      <a:pt x="431800" y="41275"/>
                    </a:lnTo>
                    <a:lnTo>
                      <a:pt x="431800" y="41275"/>
                    </a:lnTo>
                    <a:lnTo>
                      <a:pt x="447675" y="25400"/>
                    </a:lnTo>
                    <a:lnTo>
                      <a:pt x="447675" y="25400"/>
                    </a:lnTo>
                    <a:lnTo>
                      <a:pt x="469900" y="57150"/>
                    </a:lnTo>
                    <a:lnTo>
                      <a:pt x="508000" y="101600"/>
                    </a:lnTo>
                    <a:lnTo>
                      <a:pt x="555625" y="165100"/>
                    </a:lnTo>
                    <a:lnTo>
                      <a:pt x="565150" y="190500"/>
                    </a:lnTo>
                    <a:lnTo>
                      <a:pt x="555625" y="228600"/>
                    </a:lnTo>
                    <a:lnTo>
                      <a:pt x="565150" y="295275"/>
                    </a:lnTo>
                    <a:lnTo>
                      <a:pt x="565150" y="352425"/>
                    </a:lnTo>
                    <a:lnTo>
                      <a:pt x="555625" y="403225"/>
                    </a:lnTo>
                    <a:lnTo>
                      <a:pt x="577850" y="425450"/>
                    </a:lnTo>
                    <a:lnTo>
                      <a:pt x="609600" y="444500"/>
                    </a:lnTo>
                    <a:lnTo>
                      <a:pt x="625475" y="501650"/>
                    </a:lnTo>
                    <a:lnTo>
                      <a:pt x="644525" y="552450"/>
                    </a:lnTo>
                    <a:lnTo>
                      <a:pt x="688975" y="546100"/>
                    </a:lnTo>
                    <a:lnTo>
                      <a:pt x="730250" y="511175"/>
                    </a:lnTo>
                    <a:lnTo>
                      <a:pt x="800100" y="517525"/>
                    </a:lnTo>
                    <a:lnTo>
                      <a:pt x="819150" y="482600"/>
                    </a:lnTo>
                    <a:lnTo>
                      <a:pt x="841375" y="479425"/>
                    </a:lnTo>
                    <a:lnTo>
                      <a:pt x="860425" y="454025"/>
                    </a:lnTo>
                    <a:lnTo>
                      <a:pt x="920750" y="473075"/>
                    </a:lnTo>
                    <a:lnTo>
                      <a:pt x="955675" y="492125"/>
                    </a:lnTo>
                    <a:lnTo>
                      <a:pt x="1003300" y="504825"/>
                    </a:lnTo>
                    <a:lnTo>
                      <a:pt x="1022350" y="549275"/>
                    </a:lnTo>
                    <a:lnTo>
                      <a:pt x="1035050" y="609600"/>
                    </a:lnTo>
                    <a:lnTo>
                      <a:pt x="1076325" y="657225"/>
                    </a:lnTo>
                    <a:lnTo>
                      <a:pt x="1171575" y="695325"/>
                    </a:lnTo>
                    <a:lnTo>
                      <a:pt x="1162050" y="746125"/>
                    </a:lnTo>
                    <a:lnTo>
                      <a:pt x="1181100" y="806450"/>
                    </a:lnTo>
                    <a:lnTo>
                      <a:pt x="1174750" y="847725"/>
                    </a:lnTo>
                    <a:lnTo>
                      <a:pt x="1196975" y="879475"/>
                    </a:lnTo>
                    <a:lnTo>
                      <a:pt x="1196975" y="879475"/>
                    </a:lnTo>
                    <a:lnTo>
                      <a:pt x="1241425" y="895350"/>
                    </a:lnTo>
                    <a:lnTo>
                      <a:pt x="1301750" y="901700"/>
                    </a:lnTo>
                    <a:lnTo>
                      <a:pt x="1393825" y="946150"/>
                    </a:lnTo>
                    <a:lnTo>
                      <a:pt x="1393825" y="946150"/>
                    </a:lnTo>
                    <a:lnTo>
                      <a:pt x="1412875" y="968375"/>
                    </a:lnTo>
                    <a:lnTo>
                      <a:pt x="1428750" y="1012825"/>
                    </a:lnTo>
                    <a:lnTo>
                      <a:pt x="1463675" y="1003300"/>
                    </a:lnTo>
                    <a:lnTo>
                      <a:pt x="1498600" y="1019175"/>
                    </a:lnTo>
                    <a:lnTo>
                      <a:pt x="1527175" y="1041400"/>
                    </a:lnTo>
                    <a:lnTo>
                      <a:pt x="1555750" y="1047750"/>
                    </a:lnTo>
                    <a:lnTo>
                      <a:pt x="1600200" y="1028700"/>
                    </a:lnTo>
                  </a:path>
                </a:pathLst>
              </a:custGeom>
              <a:grp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81" name="Freeform 698"/>
              <p:cNvSpPr/>
              <p:nvPr>
                <p:custDataLst>
                  <p:tags r:id="rId252"/>
                </p:custDataLst>
              </p:nvPr>
            </p:nvSpPr>
            <p:spPr>
              <a:xfrm>
                <a:off x="8072438" y="4510088"/>
                <a:ext cx="252412" cy="371475"/>
              </a:xfrm>
              <a:custGeom>
                <a:avLst/>
                <a:gdLst>
                  <a:gd name="connsiteX0" fmla="*/ 252412 w 252412"/>
                  <a:gd name="connsiteY0" fmla="*/ 57150 h 371475"/>
                  <a:gd name="connsiteX1" fmla="*/ 180975 w 252412"/>
                  <a:gd name="connsiteY1" fmla="*/ 0 h 371475"/>
                  <a:gd name="connsiteX2" fmla="*/ 142875 w 252412"/>
                  <a:gd name="connsiteY2" fmla="*/ 9525 h 371475"/>
                  <a:gd name="connsiteX3" fmla="*/ 104775 w 252412"/>
                  <a:gd name="connsiteY3" fmla="*/ 57150 h 371475"/>
                  <a:gd name="connsiteX4" fmla="*/ 157162 w 252412"/>
                  <a:gd name="connsiteY4" fmla="*/ 90487 h 371475"/>
                  <a:gd name="connsiteX5" fmla="*/ 180975 w 252412"/>
                  <a:gd name="connsiteY5" fmla="*/ 71437 h 371475"/>
                  <a:gd name="connsiteX6" fmla="*/ 200025 w 252412"/>
                  <a:gd name="connsiteY6" fmla="*/ 104775 h 371475"/>
                  <a:gd name="connsiteX7" fmla="*/ 180975 w 252412"/>
                  <a:gd name="connsiteY7" fmla="*/ 147637 h 371475"/>
                  <a:gd name="connsiteX8" fmla="*/ 180975 w 252412"/>
                  <a:gd name="connsiteY8" fmla="*/ 147637 h 371475"/>
                  <a:gd name="connsiteX9" fmla="*/ 138112 w 252412"/>
                  <a:gd name="connsiteY9" fmla="*/ 166687 h 371475"/>
                  <a:gd name="connsiteX10" fmla="*/ 171450 w 252412"/>
                  <a:gd name="connsiteY10" fmla="*/ 204787 h 371475"/>
                  <a:gd name="connsiteX11" fmla="*/ 161925 w 252412"/>
                  <a:gd name="connsiteY11" fmla="*/ 247650 h 371475"/>
                  <a:gd name="connsiteX12" fmla="*/ 95250 w 252412"/>
                  <a:gd name="connsiteY12" fmla="*/ 266700 h 371475"/>
                  <a:gd name="connsiteX13" fmla="*/ 42862 w 252412"/>
                  <a:gd name="connsiteY13" fmla="*/ 266700 h 371475"/>
                  <a:gd name="connsiteX14" fmla="*/ 19050 w 252412"/>
                  <a:gd name="connsiteY14" fmla="*/ 300037 h 371475"/>
                  <a:gd name="connsiteX15" fmla="*/ 19050 w 252412"/>
                  <a:gd name="connsiteY15" fmla="*/ 342900 h 371475"/>
                  <a:gd name="connsiteX16" fmla="*/ 19050 w 252412"/>
                  <a:gd name="connsiteY16" fmla="*/ 366712 h 371475"/>
                  <a:gd name="connsiteX17" fmla="*/ 0 w 252412"/>
                  <a:gd name="connsiteY17" fmla="*/ 371475 h 371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52412" h="371475">
                    <a:moveTo>
                      <a:pt x="252412" y="57150"/>
                    </a:moveTo>
                    <a:lnTo>
                      <a:pt x="180975" y="0"/>
                    </a:lnTo>
                    <a:lnTo>
                      <a:pt x="142875" y="9525"/>
                    </a:lnTo>
                    <a:lnTo>
                      <a:pt x="104775" y="57150"/>
                    </a:lnTo>
                    <a:lnTo>
                      <a:pt x="157162" y="90487"/>
                    </a:lnTo>
                    <a:lnTo>
                      <a:pt x="180975" y="71437"/>
                    </a:lnTo>
                    <a:lnTo>
                      <a:pt x="200025" y="104775"/>
                    </a:lnTo>
                    <a:lnTo>
                      <a:pt x="180975" y="147637"/>
                    </a:lnTo>
                    <a:lnTo>
                      <a:pt x="180975" y="147637"/>
                    </a:lnTo>
                    <a:lnTo>
                      <a:pt x="138112" y="166687"/>
                    </a:lnTo>
                    <a:lnTo>
                      <a:pt x="171450" y="204787"/>
                    </a:lnTo>
                    <a:lnTo>
                      <a:pt x="161925" y="247650"/>
                    </a:lnTo>
                    <a:lnTo>
                      <a:pt x="95250" y="266700"/>
                    </a:lnTo>
                    <a:lnTo>
                      <a:pt x="42862" y="266700"/>
                    </a:lnTo>
                    <a:lnTo>
                      <a:pt x="19050" y="300037"/>
                    </a:lnTo>
                    <a:lnTo>
                      <a:pt x="19050" y="342900"/>
                    </a:lnTo>
                    <a:lnTo>
                      <a:pt x="19050" y="366712"/>
                    </a:lnTo>
                    <a:lnTo>
                      <a:pt x="0" y="371475"/>
                    </a:lnTo>
                  </a:path>
                </a:pathLst>
              </a:custGeom>
              <a:grp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82" name="Freeform 240"/>
              <p:cNvSpPr>
                <a:spLocks/>
              </p:cNvSpPr>
              <p:nvPr>
                <p:custDataLst>
                  <p:tags r:id="rId253"/>
                </p:custDataLst>
              </p:nvPr>
            </p:nvSpPr>
            <p:spPr bwMode="auto">
              <a:xfrm>
                <a:off x="5753015" y="5003566"/>
                <a:ext cx="240399" cy="168441"/>
              </a:xfrm>
              <a:custGeom>
                <a:avLst/>
                <a:gdLst>
                  <a:gd name="connsiteX0" fmla="*/ 8889 w 10000"/>
                  <a:gd name="connsiteY0" fmla="*/ 3500 h 10000"/>
                  <a:gd name="connsiteX1" fmla="*/ 9259 w 10000"/>
                  <a:gd name="connsiteY1" fmla="*/ 2000 h 10000"/>
                  <a:gd name="connsiteX2" fmla="*/ 7037 w 10000"/>
                  <a:gd name="connsiteY2" fmla="*/ 0 h 10000"/>
                  <a:gd name="connsiteX3" fmla="*/ 5424 w 10000"/>
                  <a:gd name="connsiteY3" fmla="*/ 3527 h 10000"/>
                  <a:gd name="connsiteX4" fmla="*/ 3704 w 10000"/>
                  <a:gd name="connsiteY4" fmla="*/ 4000 h 10000"/>
                  <a:gd name="connsiteX5" fmla="*/ 3704 w 10000"/>
                  <a:gd name="connsiteY5" fmla="*/ 4500 h 10000"/>
                  <a:gd name="connsiteX6" fmla="*/ 2593 w 10000"/>
                  <a:gd name="connsiteY6" fmla="*/ 6000 h 10000"/>
                  <a:gd name="connsiteX7" fmla="*/ 1852 w 10000"/>
                  <a:gd name="connsiteY7" fmla="*/ 7000 h 10000"/>
                  <a:gd name="connsiteX8" fmla="*/ 1111 w 10000"/>
                  <a:gd name="connsiteY8" fmla="*/ 6000 h 10000"/>
                  <a:gd name="connsiteX9" fmla="*/ 0 w 10000"/>
                  <a:gd name="connsiteY9" fmla="*/ 8000 h 10000"/>
                  <a:gd name="connsiteX10" fmla="*/ 0 w 10000"/>
                  <a:gd name="connsiteY10" fmla="*/ 8500 h 10000"/>
                  <a:gd name="connsiteX11" fmla="*/ 741 w 10000"/>
                  <a:gd name="connsiteY11" fmla="*/ 9000 h 10000"/>
                  <a:gd name="connsiteX12" fmla="*/ 1852 w 10000"/>
                  <a:gd name="connsiteY12" fmla="*/ 10000 h 10000"/>
                  <a:gd name="connsiteX13" fmla="*/ 2593 w 10000"/>
                  <a:gd name="connsiteY13" fmla="*/ 9500 h 10000"/>
                  <a:gd name="connsiteX14" fmla="*/ 5556 w 10000"/>
                  <a:gd name="connsiteY14" fmla="*/ 8500 h 10000"/>
                  <a:gd name="connsiteX15" fmla="*/ 7037 w 10000"/>
                  <a:gd name="connsiteY15" fmla="*/ 7500 h 10000"/>
                  <a:gd name="connsiteX16" fmla="*/ 9259 w 10000"/>
                  <a:gd name="connsiteY16" fmla="*/ 6500 h 10000"/>
                  <a:gd name="connsiteX17" fmla="*/ 10000 w 10000"/>
                  <a:gd name="connsiteY17" fmla="*/ 5000 h 10000"/>
                  <a:gd name="connsiteX18" fmla="*/ 8519 w 10000"/>
                  <a:gd name="connsiteY18" fmla="*/ 4000 h 10000"/>
                  <a:gd name="connsiteX19" fmla="*/ 8889 w 10000"/>
                  <a:gd name="connsiteY19" fmla="*/ 3500 h 10000"/>
                  <a:gd name="connsiteX0" fmla="*/ 8889 w 10000"/>
                  <a:gd name="connsiteY0" fmla="*/ 2500 h 9000"/>
                  <a:gd name="connsiteX1" fmla="*/ 9259 w 10000"/>
                  <a:gd name="connsiteY1" fmla="*/ 1000 h 9000"/>
                  <a:gd name="connsiteX2" fmla="*/ 7169 w 10000"/>
                  <a:gd name="connsiteY2" fmla="*/ 1884 h 9000"/>
                  <a:gd name="connsiteX3" fmla="*/ 5424 w 10000"/>
                  <a:gd name="connsiteY3" fmla="*/ 2527 h 9000"/>
                  <a:gd name="connsiteX4" fmla="*/ 3704 w 10000"/>
                  <a:gd name="connsiteY4" fmla="*/ 3000 h 9000"/>
                  <a:gd name="connsiteX5" fmla="*/ 3704 w 10000"/>
                  <a:gd name="connsiteY5" fmla="*/ 3500 h 9000"/>
                  <a:gd name="connsiteX6" fmla="*/ 2593 w 10000"/>
                  <a:gd name="connsiteY6" fmla="*/ 5000 h 9000"/>
                  <a:gd name="connsiteX7" fmla="*/ 1852 w 10000"/>
                  <a:gd name="connsiteY7" fmla="*/ 6000 h 9000"/>
                  <a:gd name="connsiteX8" fmla="*/ 1111 w 10000"/>
                  <a:gd name="connsiteY8" fmla="*/ 5000 h 9000"/>
                  <a:gd name="connsiteX9" fmla="*/ 0 w 10000"/>
                  <a:gd name="connsiteY9" fmla="*/ 7000 h 9000"/>
                  <a:gd name="connsiteX10" fmla="*/ 0 w 10000"/>
                  <a:gd name="connsiteY10" fmla="*/ 7500 h 9000"/>
                  <a:gd name="connsiteX11" fmla="*/ 741 w 10000"/>
                  <a:gd name="connsiteY11" fmla="*/ 8000 h 9000"/>
                  <a:gd name="connsiteX12" fmla="*/ 1852 w 10000"/>
                  <a:gd name="connsiteY12" fmla="*/ 9000 h 9000"/>
                  <a:gd name="connsiteX13" fmla="*/ 2593 w 10000"/>
                  <a:gd name="connsiteY13" fmla="*/ 8500 h 9000"/>
                  <a:gd name="connsiteX14" fmla="*/ 5556 w 10000"/>
                  <a:gd name="connsiteY14" fmla="*/ 7500 h 9000"/>
                  <a:gd name="connsiteX15" fmla="*/ 7037 w 10000"/>
                  <a:gd name="connsiteY15" fmla="*/ 6500 h 9000"/>
                  <a:gd name="connsiteX16" fmla="*/ 9259 w 10000"/>
                  <a:gd name="connsiteY16" fmla="*/ 5500 h 9000"/>
                  <a:gd name="connsiteX17" fmla="*/ 10000 w 10000"/>
                  <a:gd name="connsiteY17" fmla="*/ 4000 h 9000"/>
                  <a:gd name="connsiteX18" fmla="*/ 8519 w 10000"/>
                  <a:gd name="connsiteY18" fmla="*/ 3000 h 9000"/>
                  <a:gd name="connsiteX19" fmla="*/ 8889 w 10000"/>
                  <a:gd name="connsiteY19" fmla="*/ 2500 h 9000"/>
                  <a:gd name="connsiteX0" fmla="*/ 8889 w 10000"/>
                  <a:gd name="connsiteY0" fmla="*/ 2778 h 10000"/>
                  <a:gd name="connsiteX1" fmla="*/ 9259 w 10000"/>
                  <a:gd name="connsiteY1" fmla="*/ 1111 h 10000"/>
                  <a:gd name="connsiteX2" fmla="*/ 7169 w 10000"/>
                  <a:gd name="connsiteY2" fmla="*/ 2093 h 10000"/>
                  <a:gd name="connsiteX3" fmla="*/ 5424 w 10000"/>
                  <a:gd name="connsiteY3" fmla="*/ 2808 h 10000"/>
                  <a:gd name="connsiteX4" fmla="*/ 3704 w 10000"/>
                  <a:gd name="connsiteY4" fmla="*/ 3333 h 10000"/>
                  <a:gd name="connsiteX5" fmla="*/ 3704 w 10000"/>
                  <a:gd name="connsiteY5" fmla="*/ 3889 h 10000"/>
                  <a:gd name="connsiteX6" fmla="*/ 2593 w 10000"/>
                  <a:gd name="connsiteY6" fmla="*/ 5556 h 10000"/>
                  <a:gd name="connsiteX7" fmla="*/ 1852 w 10000"/>
                  <a:gd name="connsiteY7" fmla="*/ 6667 h 10000"/>
                  <a:gd name="connsiteX8" fmla="*/ 1111 w 10000"/>
                  <a:gd name="connsiteY8" fmla="*/ 5556 h 10000"/>
                  <a:gd name="connsiteX9" fmla="*/ 0 w 10000"/>
                  <a:gd name="connsiteY9" fmla="*/ 7778 h 10000"/>
                  <a:gd name="connsiteX10" fmla="*/ 0 w 10000"/>
                  <a:gd name="connsiteY10" fmla="*/ 8333 h 10000"/>
                  <a:gd name="connsiteX11" fmla="*/ 741 w 10000"/>
                  <a:gd name="connsiteY11" fmla="*/ 8889 h 10000"/>
                  <a:gd name="connsiteX12" fmla="*/ 1852 w 10000"/>
                  <a:gd name="connsiteY12" fmla="*/ 10000 h 10000"/>
                  <a:gd name="connsiteX13" fmla="*/ 2593 w 10000"/>
                  <a:gd name="connsiteY13" fmla="*/ 9444 h 10000"/>
                  <a:gd name="connsiteX14" fmla="*/ 5556 w 10000"/>
                  <a:gd name="connsiteY14" fmla="*/ 8333 h 10000"/>
                  <a:gd name="connsiteX15" fmla="*/ 6773 w 10000"/>
                  <a:gd name="connsiteY15" fmla="*/ 5903 h 10000"/>
                  <a:gd name="connsiteX16" fmla="*/ 9259 w 10000"/>
                  <a:gd name="connsiteY16" fmla="*/ 6111 h 10000"/>
                  <a:gd name="connsiteX17" fmla="*/ 10000 w 10000"/>
                  <a:gd name="connsiteY17" fmla="*/ 4444 h 10000"/>
                  <a:gd name="connsiteX18" fmla="*/ 8519 w 10000"/>
                  <a:gd name="connsiteY18" fmla="*/ 3333 h 10000"/>
                  <a:gd name="connsiteX19" fmla="*/ 8889 w 10000"/>
                  <a:gd name="connsiteY19" fmla="*/ 2778 h 10000"/>
                  <a:gd name="connsiteX0" fmla="*/ 8889 w 10000"/>
                  <a:gd name="connsiteY0" fmla="*/ 2778 h 10000"/>
                  <a:gd name="connsiteX1" fmla="*/ 9259 w 10000"/>
                  <a:gd name="connsiteY1" fmla="*/ 1111 h 10000"/>
                  <a:gd name="connsiteX2" fmla="*/ 7169 w 10000"/>
                  <a:gd name="connsiteY2" fmla="*/ 2093 h 10000"/>
                  <a:gd name="connsiteX3" fmla="*/ 5424 w 10000"/>
                  <a:gd name="connsiteY3" fmla="*/ 2808 h 10000"/>
                  <a:gd name="connsiteX4" fmla="*/ 3704 w 10000"/>
                  <a:gd name="connsiteY4" fmla="*/ 3333 h 10000"/>
                  <a:gd name="connsiteX5" fmla="*/ 3704 w 10000"/>
                  <a:gd name="connsiteY5" fmla="*/ 3889 h 10000"/>
                  <a:gd name="connsiteX6" fmla="*/ 2593 w 10000"/>
                  <a:gd name="connsiteY6" fmla="*/ 5556 h 10000"/>
                  <a:gd name="connsiteX7" fmla="*/ 1852 w 10000"/>
                  <a:gd name="connsiteY7" fmla="*/ 6667 h 10000"/>
                  <a:gd name="connsiteX8" fmla="*/ 1111 w 10000"/>
                  <a:gd name="connsiteY8" fmla="*/ 5556 h 10000"/>
                  <a:gd name="connsiteX9" fmla="*/ 0 w 10000"/>
                  <a:gd name="connsiteY9" fmla="*/ 7778 h 10000"/>
                  <a:gd name="connsiteX10" fmla="*/ 0 w 10000"/>
                  <a:gd name="connsiteY10" fmla="*/ 8333 h 10000"/>
                  <a:gd name="connsiteX11" fmla="*/ 741 w 10000"/>
                  <a:gd name="connsiteY11" fmla="*/ 8889 h 10000"/>
                  <a:gd name="connsiteX12" fmla="*/ 1852 w 10000"/>
                  <a:gd name="connsiteY12" fmla="*/ 10000 h 10000"/>
                  <a:gd name="connsiteX13" fmla="*/ 3121 w 10000"/>
                  <a:gd name="connsiteY13" fmla="*/ 8125 h 10000"/>
                  <a:gd name="connsiteX14" fmla="*/ 5556 w 10000"/>
                  <a:gd name="connsiteY14" fmla="*/ 8333 h 10000"/>
                  <a:gd name="connsiteX15" fmla="*/ 6773 w 10000"/>
                  <a:gd name="connsiteY15" fmla="*/ 5903 h 10000"/>
                  <a:gd name="connsiteX16" fmla="*/ 9259 w 10000"/>
                  <a:gd name="connsiteY16" fmla="*/ 6111 h 10000"/>
                  <a:gd name="connsiteX17" fmla="*/ 10000 w 10000"/>
                  <a:gd name="connsiteY17" fmla="*/ 4444 h 10000"/>
                  <a:gd name="connsiteX18" fmla="*/ 8519 w 10000"/>
                  <a:gd name="connsiteY18" fmla="*/ 3333 h 10000"/>
                  <a:gd name="connsiteX19" fmla="*/ 8889 w 10000"/>
                  <a:gd name="connsiteY19" fmla="*/ 2778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0000" h="10000">
                    <a:moveTo>
                      <a:pt x="8889" y="2778"/>
                    </a:moveTo>
                    <a:cubicBezTo>
                      <a:pt x="9259" y="2778"/>
                      <a:pt x="9259" y="1667"/>
                      <a:pt x="9259" y="1111"/>
                    </a:cubicBezTo>
                    <a:cubicBezTo>
                      <a:pt x="9259" y="0"/>
                      <a:pt x="7539" y="2093"/>
                      <a:pt x="7169" y="2093"/>
                    </a:cubicBezTo>
                    <a:cubicBezTo>
                      <a:pt x="6058" y="2093"/>
                      <a:pt x="5424" y="2252"/>
                      <a:pt x="5424" y="2808"/>
                    </a:cubicBezTo>
                    <a:cubicBezTo>
                      <a:pt x="5053" y="4474"/>
                      <a:pt x="3704" y="1667"/>
                      <a:pt x="3704" y="3333"/>
                    </a:cubicBezTo>
                    <a:lnTo>
                      <a:pt x="3704" y="3889"/>
                    </a:lnTo>
                    <a:cubicBezTo>
                      <a:pt x="3704" y="5000"/>
                      <a:pt x="2963" y="5000"/>
                      <a:pt x="2593" y="5556"/>
                    </a:cubicBezTo>
                    <a:cubicBezTo>
                      <a:pt x="2593" y="6111"/>
                      <a:pt x="2222" y="6667"/>
                      <a:pt x="1852" y="6667"/>
                    </a:cubicBezTo>
                    <a:cubicBezTo>
                      <a:pt x="1481" y="6667"/>
                      <a:pt x="1481" y="5556"/>
                      <a:pt x="1111" y="5556"/>
                    </a:cubicBezTo>
                    <a:cubicBezTo>
                      <a:pt x="741" y="5556"/>
                      <a:pt x="0" y="6667"/>
                      <a:pt x="0" y="7778"/>
                    </a:cubicBezTo>
                    <a:lnTo>
                      <a:pt x="0" y="8333"/>
                    </a:lnTo>
                    <a:cubicBezTo>
                      <a:pt x="370" y="8333"/>
                      <a:pt x="370" y="8889"/>
                      <a:pt x="741" y="8889"/>
                    </a:cubicBezTo>
                    <a:cubicBezTo>
                      <a:pt x="1481" y="8889"/>
                      <a:pt x="1111" y="10000"/>
                      <a:pt x="1852" y="10000"/>
                    </a:cubicBezTo>
                    <a:cubicBezTo>
                      <a:pt x="2222" y="10000"/>
                      <a:pt x="3121" y="8681"/>
                      <a:pt x="3121" y="8125"/>
                    </a:cubicBezTo>
                    <a:cubicBezTo>
                      <a:pt x="3861" y="7570"/>
                      <a:pt x="4444" y="8889"/>
                      <a:pt x="5556" y="8333"/>
                    </a:cubicBezTo>
                    <a:cubicBezTo>
                      <a:pt x="5556" y="8333"/>
                      <a:pt x="6403" y="5903"/>
                      <a:pt x="6773" y="5903"/>
                    </a:cubicBezTo>
                    <a:cubicBezTo>
                      <a:pt x="7514" y="4792"/>
                      <a:pt x="8148" y="6667"/>
                      <a:pt x="9259" y="6111"/>
                    </a:cubicBezTo>
                    <a:cubicBezTo>
                      <a:pt x="9630" y="5556"/>
                      <a:pt x="10000" y="5556"/>
                      <a:pt x="10000" y="4444"/>
                    </a:cubicBezTo>
                    <a:cubicBezTo>
                      <a:pt x="10000" y="3333"/>
                      <a:pt x="8519" y="3889"/>
                      <a:pt x="8519" y="3333"/>
                    </a:cubicBezTo>
                    <a:cubicBezTo>
                      <a:pt x="8519" y="2778"/>
                      <a:pt x="8889" y="2778"/>
                      <a:pt x="8889" y="2778"/>
                    </a:cubicBez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83" name="Freeform 700"/>
              <p:cNvSpPr/>
              <p:nvPr>
                <p:custDataLst>
                  <p:tags r:id="rId254"/>
                </p:custDataLst>
              </p:nvPr>
            </p:nvSpPr>
            <p:spPr>
              <a:xfrm>
                <a:off x="4381500" y="2097881"/>
                <a:ext cx="1300163" cy="1385888"/>
              </a:xfrm>
              <a:custGeom>
                <a:avLst/>
                <a:gdLst>
                  <a:gd name="connsiteX0" fmla="*/ 28575 w 1300163"/>
                  <a:gd name="connsiteY0" fmla="*/ 714375 h 1385888"/>
                  <a:gd name="connsiteX1" fmla="*/ 47625 w 1300163"/>
                  <a:gd name="connsiteY1" fmla="*/ 695325 h 1385888"/>
                  <a:gd name="connsiteX2" fmla="*/ 73819 w 1300163"/>
                  <a:gd name="connsiteY2" fmla="*/ 742950 h 1385888"/>
                  <a:gd name="connsiteX3" fmla="*/ 102394 w 1300163"/>
                  <a:gd name="connsiteY3" fmla="*/ 762000 h 1385888"/>
                  <a:gd name="connsiteX4" fmla="*/ 128588 w 1300163"/>
                  <a:gd name="connsiteY4" fmla="*/ 804863 h 1385888"/>
                  <a:gd name="connsiteX5" fmla="*/ 176213 w 1300163"/>
                  <a:gd name="connsiteY5" fmla="*/ 807244 h 1385888"/>
                  <a:gd name="connsiteX6" fmla="*/ 173831 w 1300163"/>
                  <a:gd name="connsiteY6" fmla="*/ 833438 h 1385888"/>
                  <a:gd name="connsiteX7" fmla="*/ 157163 w 1300163"/>
                  <a:gd name="connsiteY7" fmla="*/ 854869 h 1385888"/>
                  <a:gd name="connsiteX8" fmla="*/ 147638 w 1300163"/>
                  <a:gd name="connsiteY8" fmla="*/ 912019 h 1385888"/>
                  <a:gd name="connsiteX9" fmla="*/ 133350 w 1300163"/>
                  <a:gd name="connsiteY9" fmla="*/ 973932 h 1385888"/>
                  <a:gd name="connsiteX10" fmla="*/ 157163 w 1300163"/>
                  <a:gd name="connsiteY10" fmla="*/ 909638 h 1385888"/>
                  <a:gd name="connsiteX11" fmla="*/ 157163 w 1300163"/>
                  <a:gd name="connsiteY11" fmla="*/ 909638 h 1385888"/>
                  <a:gd name="connsiteX12" fmla="*/ 176213 w 1300163"/>
                  <a:gd name="connsiteY12" fmla="*/ 916782 h 1385888"/>
                  <a:gd name="connsiteX13" fmla="*/ 171450 w 1300163"/>
                  <a:gd name="connsiteY13" fmla="*/ 952500 h 1385888"/>
                  <a:gd name="connsiteX14" fmla="*/ 157163 w 1300163"/>
                  <a:gd name="connsiteY14" fmla="*/ 1004888 h 1385888"/>
                  <a:gd name="connsiteX15" fmla="*/ 157163 w 1300163"/>
                  <a:gd name="connsiteY15" fmla="*/ 1004888 h 1385888"/>
                  <a:gd name="connsiteX16" fmla="*/ 178594 w 1300163"/>
                  <a:gd name="connsiteY16" fmla="*/ 1012032 h 1385888"/>
                  <a:gd name="connsiteX17" fmla="*/ 207169 w 1300163"/>
                  <a:gd name="connsiteY17" fmla="*/ 973932 h 1385888"/>
                  <a:gd name="connsiteX18" fmla="*/ 180975 w 1300163"/>
                  <a:gd name="connsiteY18" fmla="*/ 873919 h 1385888"/>
                  <a:gd name="connsiteX19" fmla="*/ 200025 w 1300163"/>
                  <a:gd name="connsiteY19" fmla="*/ 854869 h 1385888"/>
                  <a:gd name="connsiteX20" fmla="*/ 209550 w 1300163"/>
                  <a:gd name="connsiteY20" fmla="*/ 826294 h 1385888"/>
                  <a:gd name="connsiteX21" fmla="*/ 185738 w 1300163"/>
                  <a:gd name="connsiteY21" fmla="*/ 788194 h 1385888"/>
                  <a:gd name="connsiteX22" fmla="*/ 166688 w 1300163"/>
                  <a:gd name="connsiteY22" fmla="*/ 788194 h 1385888"/>
                  <a:gd name="connsiteX23" fmla="*/ 152400 w 1300163"/>
                  <a:gd name="connsiteY23" fmla="*/ 745332 h 1385888"/>
                  <a:gd name="connsiteX24" fmla="*/ 121444 w 1300163"/>
                  <a:gd name="connsiteY24" fmla="*/ 728663 h 1385888"/>
                  <a:gd name="connsiteX25" fmla="*/ 111919 w 1300163"/>
                  <a:gd name="connsiteY25" fmla="*/ 692944 h 1385888"/>
                  <a:gd name="connsiteX26" fmla="*/ 116681 w 1300163"/>
                  <a:gd name="connsiteY26" fmla="*/ 645319 h 1385888"/>
                  <a:gd name="connsiteX27" fmla="*/ 102394 w 1300163"/>
                  <a:gd name="connsiteY27" fmla="*/ 590550 h 1385888"/>
                  <a:gd name="connsiteX28" fmla="*/ 121444 w 1300163"/>
                  <a:gd name="connsiteY28" fmla="*/ 561975 h 1385888"/>
                  <a:gd name="connsiteX29" fmla="*/ 183356 w 1300163"/>
                  <a:gd name="connsiteY29" fmla="*/ 550069 h 1385888"/>
                  <a:gd name="connsiteX30" fmla="*/ 271463 w 1300163"/>
                  <a:gd name="connsiteY30" fmla="*/ 559594 h 1385888"/>
                  <a:gd name="connsiteX31" fmla="*/ 328613 w 1300163"/>
                  <a:gd name="connsiteY31" fmla="*/ 542925 h 1385888"/>
                  <a:gd name="connsiteX32" fmla="*/ 359569 w 1300163"/>
                  <a:gd name="connsiteY32" fmla="*/ 569119 h 1385888"/>
                  <a:gd name="connsiteX33" fmla="*/ 342900 w 1300163"/>
                  <a:gd name="connsiteY33" fmla="*/ 521494 h 1385888"/>
                  <a:gd name="connsiteX34" fmla="*/ 328613 w 1300163"/>
                  <a:gd name="connsiteY34" fmla="*/ 445294 h 1385888"/>
                  <a:gd name="connsiteX35" fmla="*/ 390525 w 1300163"/>
                  <a:gd name="connsiteY35" fmla="*/ 376238 h 1385888"/>
                  <a:gd name="connsiteX36" fmla="*/ 435769 w 1300163"/>
                  <a:gd name="connsiteY36" fmla="*/ 326232 h 1385888"/>
                  <a:gd name="connsiteX37" fmla="*/ 502444 w 1300163"/>
                  <a:gd name="connsiteY37" fmla="*/ 307182 h 1385888"/>
                  <a:gd name="connsiteX38" fmla="*/ 542925 w 1300163"/>
                  <a:gd name="connsiteY38" fmla="*/ 285750 h 1385888"/>
                  <a:gd name="connsiteX39" fmla="*/ 521494 w 1300163"/>
                  <a:gd name="connsiteY39" fmla="*/ 254794 h 1385888"/>
                  <a:gd name="connsiteX40" fmla="*/ 592931 w 1300163"/>
                  <a:gd name="connsiteY40" fmla="*/ 242888 h 1385888"/>
                  <a:gd name="connsiteX41" fmla="*/ 640556 w 1300163"/>
                  <a:gd name="connsiteY41" fmla="*/ 214313 h 1385888"/>
                  <a:gd name="connsiteX42" fmla="*/ 640556 w 1300163"/>
                  <a:gd name="connsiteY42" fmla="*/ 245269 h 1385888"/>
                  <a:gd name="connsiteX43" fmla="*/ 631031 w 1300163"/>
                  <a:gd name="connsiteY43" fmla="*/ 271463 h 1385888"/>
                  <a:gd name="connsiteX44" fmla="*/ 657225 w 1300163"/>
                  <a:gd name="connsiteY44" fmla="*/ 264319 h 1385888"/>
                  <a:gd name="connsiteX45" fmla="*/ 690563 w 1300163"/>
                  <a:gd name="connsiteY45" fmla="*/ 223838 h 1385888"/>
                  <a:gd name="connsiteX46" fmla="*/ 733425 w 1300163"/>
                  <a:gd name="connsiteY46" fmla="*/ 235744 h 1385888"/>
                  <a:gd name="connsiteX47" fmla="*/ 702469 w 1300163"/>
                  <a:gd name="connsiteY47" fmla="*/ 188119 h 1385888"/>
                  <a:gd name="connsiteX48" fmla="*/ 726281 w 1300163"/>
                  <a:gd name="connsiteY48" fmla="*/ 180975 h 1385888"/>
                  <a:gd name="connsiteX49" fmla="*/ 750094 w 1300163"/>
                  <a:gd name="connsiteY49" fmla="*/ 180975 h 1385888"/>
                  <a:gd name="connsiteX50" fmla="*/ 762000 w 1300163"/>
                  <a:gd name="connsiteY50" fmla="*/ 147638 h 1385888"/>
                  <a:gd name="connsiteX51" fmla="*/ 752475 w 1300163"/>
                  <a:gd name="connsiteY51" fmla="*/ 100013 h 1385888"/>
                  <a:gd name="connsiteX52" fmla="*/ 781050 w 1300163"/>
                  <a:gd name="connsiteY52" fmla="*/ 66675 h 1385888"/>
                  <a:gd name="connsiteX53" fmla="*/ 804863 w 1300163"/>
                  <a:gd name="connsiteY53" fmla="*/ 9525 h 1385888"/>
                  <a:gd name="connsiteX54" fmla="*/ 833438 w 1300163"/>
                  <a:gd name="connsiteY54" fmla="*/ 0 h 1385888"/>
                  <a:gd name="connsiteX55" fmla="*/ 876300 w 1300163"/>
                  <a:gd name="connsiteY55" fmla="*/ 23813 h 1385888"/>
                  <a:gd name="connsiteX56" fmla="*/ 878681 w 1300163"/>
                  <a:gd name="connsiteY56" fmla="*/ 45244 h 1385888"/>
                  <a:gd name="connsiteX57" fmla="*/ 845344 w 1300163"/>
                  <a:gd name="connsiteY57" fmla="*/ 73819 h 1385888"/>
                  <a:gd name="connsiteX58" fmla="*/ 845344 w 1300163"/>
                  <a:gd name="connsiteY58" fmla="*/ 73819 h 1385888"/>
                  <a:gd name="connsiteX59" fmla="*/ 921544 w 1300163"/>
                  <a:gd name="connsiteY59" fmla="*/ 69057 h 1385888"/>
                  <a:gd name="connsiteX60" fmla="*/ 933450 w 1300163"/>
                  <a:gd name="connsiteY60" fmla="*/ 88107 h 1385888"/>
                  <a:gd name="connsiteX61" fmla="*/ 916781 w 1300163"/>
                  <a:gd name="connsiteY61" fmla="*/ 140494 h 1385888"/>
                  <a:gd name="connsiteX62" fmla="*/ 945356 w 1300163"/>
                  <a:gd name="connsiteY62" fmla="*/ 142875 h 1385888"/>
                  <a:gd name="connsiteX63" fmla="*/ 971550 w 1300163"/>
                  <a:gd name="connsiteY63" fmla="*/ 114300 h 1385888"/>
                  <a:gd name="connsiteX64" fmla="*/ 973931 w 1300163"/>
                  <a:gd name="connsiteY64" fmla="*/ 88107 h 1385888"/>
                  <a:gd name="connsiteX65" fmla="*/ 1019175 w 1300163"/>
                  <a:gd name="connsiteY65" fmla="*/ 85725 h 1385888"/>
                  <a:gd name="connsiteX66" fmla="*/ 1057275 w 1300163"/>
                  <a:gd name="connsiteY66" fmla="*/ 88107 h 1385888"/>
                  <a:gd name="connsiteX67" fmla="*/ 1112044 w 1300163"/>
                  <a:gd name="connsiteY67" fmla="*/ 133350 h 1385888"/>
                  <a:gd name="connsiteX68" fmla="*/ 1154906 w 1300163"/>
                  <a:gd name="connsiteY68" fmla="*/ 192882 h 1385888"/>
                  <a:gd name="connsiteX69" fmla="*/ 1166813 w 1300163"/>
                  <a:gd name="connsiteY69" fmla="*/ 250032 h 1385888"/>
                  <a:gd name="connsiteX70" fmla="*/ 1140619 w 1300163"/>
                  <a:gd name="connsiteY70" fmla="*/ 347663 h 1385888"/>
                  <a:gd name="connsiteX71" fmla="*/ 1076325 w 1300163"/>
                  <a:gd name="connsiteY71" fmla="*/ 454819 h 1385888"/>
                  <a:gd name="connsiteX72" fmla="*/ 1004888 w 1300163"/>
                  <a:gd name="connsiteY72" fmla="*/ 571500 h 1385888"/>
                  <a:gd name="connsiteX73" fmla="*/ 997744 w 1300163"/>
                  <a:gd name="connsiteY73" fmla="*/ 616744 h 1385888"/>
                  <a:gd name="connsiteX74" fmla="*/ 1021556 w 1300163"/>
                  <a:gd name="connsiteY74" fmla="*/ 585788 h 1385888"/>
                  <a:gd name="connsiteX75" fmla="*/ 1095375 w 1300163"/>
                  <a:gd name="connsiteY75" fmla="*/ 538163 h 1385888"/>
                  <a:gd name="connsiteX76" fmla="*/ 1128713 w 1300163"/>
                  <a:gd name="connsiteY76" fmla="*/ 488157 h 1385888"/>
                  <a:gd name="connsiteX77" fmla="*/ 1100138 w 1300163"/>
                  <a:gd name="connsiteY77" fmla="*/ 461963 h 1385888"/>
                  <a:gd name="connsiteX78" fmla="*/ 1095375 w 1300163"/>
                  <a:gd name="connsiteY78" fmla="*/ 445294 h 1385888"/>
                  <a:gd name="connsiteX79" fmla="*/ 1121569 w 1300163"/>
                  <a:gd name="connsiteY79" fmla="*/ 433388 h 1385888"/>
                  <a:gd name="connsiteX80" fmla="*/ 1154906 w 1300163"/>
                  <a:gd name="connsiteY80" fmla="*/ 442913 h 1385888"/>
                  <a:gd name="connsiteX81" fmla="*/ 1159669 w 1300163"/>
                  <a:gd name="connsiteY81" fmla="*/ 473869 h 1385888"/>
                  <a:gd name="connsiteX82" fmla="*/ 1140619 w 1300163"/>
                  <a:gd name="connsiteY82" fmla="*/ 514350 h 1385888"/>
                  <a:gd name="connsiteX83" fmla="*/ 1159669 w 1300163"/>
                  <a:gd name="connsiteY83" fmla="*/ 528638 h 1385888"/>
                  <a:gd name="connsiteX84" fmla="*/ 1173956 w 1300163"/>
                  <a:gd name="connsiteY84" fmla="*/ 569119 h 1385888"/>
                  <a:gd name="connsiteX85" fmla="*/ 1178719 w 1300163"/>
                  <a:gd name="connsiteY85" fmla="*/ 588169 h 1385888"/>
                  <a:gd name="connsiteX86" fmla="*/ 1233488 w 1300163"/>
                  <a:gd name="connsiteY86" fmla="*/ 638175 h 1385888"/>
                  <a:gd name="connsiteX87" fmla="*/ 1252538 w 1300163"/>
                  <a:gd name="connsiteY87" fmla="*/ 661988 h 1385888"/>
                  <a:gd name="connsiteX88" fmla="*/ 1266825 w 1300163"/>
                  <a:gd name="connsiteY88" fmla="*/ 728663 h 1385888"/>
                  <a:gd name="connsiteX89" fmla="*/ 1300163 w 1300163"/>
                  <a:gd name="connsiteY89" fmla="*/ 747713 h 1385888"/>
                  <a:gd name="connsiteX90" fmla="*/ 1295400 w 1300163"/>
                  <a:gd name="connsiteY90" fmla="*/ 781050 h 1385888"/>
                  <a:gd name="connsiteX91" fmla="*/ 1245394 w 1300163"/>
                  <a:gd name="connsiteY91" fmla="*/ 807244 h 1385888"/>
                  <a:gd name="connsiteX92" fmla="*/ 1221581 w 1300163"/>
                  <a:gd name="connsiteY92" fmla="*/ 873919 h 1385888"/>
                  <a:gd name="connsiteX93" fmla="*/ 1209675 w 1300163"/>
                  <a:gd name="connsiteY93" fmla="*/ 919163 h 1385888"/>
                  <a:gd name="connsiteX94" fmla="*/ 1226344 w 1300163"/>
                  <a:gd name="connsiteY94" fmla="*/ 945357 h 1385888"/>
                  <a:gd name="connsiteX95" fmla="*/ 1223963 w 1300163"/>
                  <a:gd name="connsiteY95" fmla="*/ 962025 h 1385888"/>
                  <a:gd name="connsiteX96" fmla="*/ 1176338 w 1300163"/>
                  <a:gd name="connsiteY96" fmla="*/ 973932 h 1385888"/>
                  <a:gd name="connsiteX97" fmla="*/ 1126331 w 1300163"/>
                  <a:gd name="connsiteY97" fmla="*/ 1023938 h 1385888"/>
                  <a:gd name="connsiteX98" fmla="*/ 1085850 w 1300163"/>
                  <a:gd name="connsiteY98" fmla="*/ 1071563 h 1385888"/>
                  <a:gd name="connsiteX99" fmla="*/ 1064419 w 1300163"/>
                  <a:gd name="connsiteY99" fmla="*/ 1050132 h 1385888"/>
                  <a:gd name="connsiteX100" fmla="*/ 1052513 w 1300163"/>
                  <a:gd name="connsiteY100" fmla="*/ 1057275 h 1385888"/>
                  <a:gd name="connsiteX101" fmla="*/ 1021556 w 1300163"/>
                  <a:gd name="connsiteY101" fmla="*/ 1078707 h 1385888"/>
                  <a:gd name="connsiteX102" fmla="*/ 954881 w 1300163"/>
                  <a:gd name="connsiteY102" fmla="*/ 1071563 h 1385888"/>
                  <a:gd name="connsiteX103" fmla="*/ 919163 w 1300163"/>
                  <a:gd name="connsiteY103" fmla="*/ 1062038 h 1385888"/>
                  <a:gd name="connsiteX104" fmla="*/ 888206 w 1300163"/>
                  <a:gd name="connsiteY104" fmla="*/ 1073944 h 1385888"/>
                  <a:gd name="connsiteX105" fmla="*/ 864394 w 1300163"/>
                  <a:gd name="connsiteY105" fmla="*/ 1047750 h 1385888"/>
                  <a:gd name="connsiteX106" fmla="*/ 847725 w 1300163"/>
                  <a:gd name="connsiteY106" fmla="*/ 1035844 h 1385888"/>
                  <a:gd name="connsiteX107" fmla="*/ 831056 w 1300163"/>
                  <a:gd name="connsiteY107" fmla="*/ 1052513 h 1385888"/>
                  <a:gd name="connsiteX108" fmla="*/ 812006 w 1300163"/>
                  <a:gd name="connsiteY108" fmla="*/ 1071563 h 1385888"/>
                  <a:gd name="connsiteX109" fmla="*/ 788194 w 1300163"/>
                  <a:gd name="connsiteY109" fmla="*/ 1057275 h 1385888"/>
                  <a:gd name="connsiteX110" fmla="*/ 745331 w 1300163"/>
                  <a:gd name="connsiteY110" fmla="*/ 1076325 h 1385888"/>
                  <a:gd name="connsiteX111" fmla="*/ 673894 w 1300163"/>
                  <a:gd name="connsiteY111" fmla="*/ 1140619 h 1385888"/>
                  <a:gd name="connsiteX112" fmla="*/ 640556 w 1300163"/>
                  <a:gd name="connsiteY112" fmla="*/ 1190625 h 1385888"/>
                  <a:gd name="connsiteX113" fmla="*/ 626269 w 1300163"/>
                  <a:gd name="connsiteY113" fmla="*/ 1228725 h 1385888"/>
                  <a:gd name="connsiteX114" fmla="*/ 609600 w 1300163"/>
                  <a:gd name="connsiteY114" fmla="*/ 1247775 h 1385888"/>
                  <a:gd name="connsiteX115" fmla="*/ 585788 w 1300163"/>
                  <a:gd name="connsiteY115" fmla="*/ 1250157 h 1385888"/>
                  <a:gd name="connsiteX116" fmla="*/ 533400 w 1300163"/>
                  <a:gd name="connsiteY116" fmla="*/ 1321594 h 1385888"/>
                  <a:gd name="connsiteX117" fmla="*/ 504825 w 1300163"/>
                  <a:gd name="connsiteY117" fmla="*/ 1385888 h 1385888"/>
                  <a:gd name="connsiteX118" fmla="*/ 450056 w 1300163"/>
                  <a:gd name="connsiteY118" fmla="*/ 1364457 h 1385888"/>
                  <a:gd name="connsiteX119" fmla="*/ 354806 w 1300163"/>
                  <a:gd name="connsiteY119" fmla="*/ 1376363 h 1385888"/>
                  <a:gd name="connsiteX120" fmla="*/ 316706 w 1300163"/>
                  <a:gd name="connsiteY120" fmla="*/ 1373982 h 1385888"/>
                  <a:gd name="connsiteX121" fmla="*/ 307181 w 1300163"/>
                  <a:gd name="connsiteY121" fmla="*/ 1321594 h 1385888"/>
                  <a:gd name="connsiteX122" fmla="*/ 297656 w 1300163"/>
                  <a:gd name="connsiteY122" fmla="*/ 1297782 h 1385888"/>
                  <a:gd name="connsiteX123" fmla="*/ 266700 w 1300163"/>
                  <a:gd name="connsiteY123" fmla="*/ 1288257 h 1385888"/>
                  <a:gd name="connsiteX124" fmla="*/ 233363 w 1300163"/>
                  <a:gd name="connsiteY124" fmla="*/ 1323975 h 1385888"/>
                  <a:gd name="connsiteX125" fmla="*/ 226219 w 1300163"/>
                  <a:gd name="connsiteY125" fmla="*/ 1371600 h 1385888"/>
                  <a:gd name="connsiteX126" fmla="*/ 190500 w 1300163"/>
                  <a:gd name="connsiteY126" fmla="*/ 1371600 h 1385888"/>
                  <a:gd name="connsiteX127" fmla="*/ 150019 w 1300163"/>
                  <a:gd name="connsiteY127" fmla="*/ 1297782 h 1385888"/>
                  <a:gd name="connsiteX128" fmla="*/ 128588 w 1300163"/>
                  <a:gd name="connsiteY128" fmla="*/ 1250157 h 1385888"/>
                  <a:gd name="connsiteX129" fmla="*/ 126206 w 1300163"/>
                  <a:gd name="connsiteY129" fmla="*/ 1216819 h 1385888"/>
                  <a:gd name="connsiteX130" fmla="*/ 140494 w 1300163"/>
                  <a:gd name="connsiteY130" fmla="*/ 1204913 h 1385888"/>
                  <a:gd name="connsiteX131" fmla="*/ 140494 w 1300163"/>
                  <a:gd name="connsiteY131" fmla="*/ 1164432 h 1385888"/>
                  <a:gd name="connsiteX132" fmla="*/ 116681 w 1300163"/>
                  <a:gd name="connsiteY132" fmla="*/ 1135857 h 1385888"/>
                  <a:gd name="connsiteX133" fmla="*/ 95250 w 1300163"/>
                  <a:gd name="connsiteY133" fmla="*/ 1119188 h 1385888"/>
                  <a:gd name="connsiteX134" fmla="*/ 69056 w 1300163"/>
                  <a:gd name="connsiteY134" fmla="*/ 1123950 h 1385888"/>
                  <a:gd name="connsiteX135" fmla="*/ 19050 w 1300163"/>
                  <a:gd name="connsiteY135" fmla="*/ 1090613 h 1385888"/>
                  <a:gd name="connsiteX136" fmla="*/ 0 w 1300163"/>
                  <a:gd name="connsiteY136" fmla="*/ 1050132 h 1385888"/>
                  <a:gd name="connsiteX137" fmla="*/ 9525 w 1300163"/>
                  <a:gd name="connsiteY137" fmla="*/ 1009650 h 1385888"/>
                  <a:gd name="connsiteX138" fmla="*/ 54769 w 1300163"/>
                  <a:gd name="connsiteY138" fmla="*/ 981075 h 1385888"/>
                  <a:gd name="connsiteX139" fmla="*/ 85725 w 1300163"/>
                  <a:gd name="connsiteY139" fmla="*/ 942975 h 1385888"/>
                  <a:gd name="connsiteX140" fmla="*/ 78581 w 1300163"/>
                  <a:gd name="connsiteY140" fmla="*/ 904875 h 1385888"/>
                  <a:gd name="connsiteX141" fmla="*/ 50006 w 1300163"/>
                  <a:gd name="connsiteY141" fmla="*/ 854869 h 1385888"/>
                  <a:gd name="connsiteX142" fmla="*/ 45244 w 1300163"/>
                  <a:gd name="connsiteY142" fmla="*/ 838200 h 1385888"/>
                  <a:gd name="connsiteX143" fmla="*/ 80963 w 1300163"/>
                  <a:gd name="connsiteY143" fmla="*/ 814388 h 1385888"/>
                  <a:gd name="connsiteX144" fmla="*/ 80963 w 1300163"/>
                  <a:gd name="connsiteY144" fmla="*/ 776288 h 1385888"/>
                  <a:gd name="connsiteX145" fmla="*/ 61913 w 1300163"/>
                  <a:gd name="connsiteY145" fmla="*/ 757238 h 1385888"/>
                  <a:gd name="connsiteX146" fmla="*/ 28575 w 1300163"/>
                  <a:gd name="connsiteY146" fmla="*/ 714375 h 1385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</a:cxnLst>
                <a:rect l="l" t="t" r="r" b="b"/>
                <a:pathLst>
                  <a:path w="1300163" h="1385888">
                    <a:moveTo>
                      <a:pt x="28575" y="714375"/>
                    </a:moveTo>
                    <a:lnTo>
                      <a:pt x="47625" y="695325"/>
                    </a:lnTo>
                    <a:lnTo>
                      <a:pt x="73819" y="742950"/>
                    </a:lnTo>
                    <a:lnTo>
                      <a:pt x="102394" y="762000"/>
                    </a:lnTo>
                    <a:lnTo>
                      <a:pt x="128588" y="804863"/>
                    </a:lnTo>
                    <a:lnTo>
                      <a:pt x="176213" y="807244"/>
                    </a:lnTo>
                    <a:lnTo>
                      <a:pt x="173831" y="833438"/>
                    </a:lnTo>
                    <a:lnTo>
                      <a:pt x="157163" y="854869"/>
                    </a:lnTo>
                    <a:lnTo>
                      <a:pt x="147638" y="912019"/>
                    </a:lnTo>
                    <a:lnTo>
                      <a:pt x="133350" y="973932"/>
                    </a:lnTo>
                    <a:lnTo>
                      <a:pt x="157163" y="909638"/>
                    </a:lnTo>
                    <a:lnTo>
                      <a:pt x="157163" y="909638"/>
                    </a:lnTo>
                    <a:lnTo>
                      <a:pt x="176213" y="916782"/>
                    </a:lnTo>
                    <a:lnTo>
                      <a:pt x="171450" y="952500"/>
                    </a:lnTo>
                    <a:lnTo>
                      <a:pt x="157163" y="1004888"/>
                    </a:lnTo>
                    <a:lnTo>
                      <a:pt x="157163" y="1004888"/>
                    </a:lnTo>
                    <a:lnTo>
                      <a:pt x="178594" y="1012032"/>
                    </a:lnTo>
                    <a:lnTo>
                      <a:pt x="207169" y="973932"/>
                    </a:lnTo>
                    <a:lnTo>
                      <a:pt x="180975" y="873919"/>
                    </a:lnTo>
                    <a:lnTo>
                      <a:pt x="200025" y="854869"/>
                    </a:lnTo>
                    <a:lnTo>
                      <a:pt x="209550" y="826294"/>
                    </a:lnTo>
                    <a:lnTo>
                      <a:pt x="185738" y="788194"/>
                    </a:lnTo>
                    <a:lnTo>
                      <a:pt x="166688" y="788194"/>
                    </a:lnTo>
                    <a:lnTo>
                      <a:pt x="152400" y="745332"/>
                    </a:lnTo>
                    <a:lnTo>
                      <a:pt x="121444" y="728663"/>
                    </a:lnTo>
                    <a:lnTo>
                      <a:pt x="111919" y="692944"/>
                    </a:lnTo>
                    <a:lnTo>
                      <a:pt x="116681" y="645319"/>
                    </a:lnTo>
                    <a:lnTo>
                      <a:pt x="102394" y="590550"/>
                    </a:lnTo>
                    <a:lnTo>
                      <a:pt x="121444" y="561975"/>
                    </a:lnTo>
                    <a:lnTo>
                      <a:pt x="183356" y="550069"/>
                    </a:lnTo>
                    <a:lnTo>
                      <a:pt x="271463" y="559594"/>
                    </a:lnTo>
                    <a:lnTo>
                      <a:pt x="328613" y="542925"/>
                    </a:lnTo>
                    <a:lnTo>
                      <a:pt x="359569" y="569119"/>
                    </a:lnTo>
                    <a:lnTo>
                      <a:pt x="342900" y="521494"/>
                    </a:lnTo>
                    <a:lnTo>
                      <a:pt x="328613" y="445294"/>
                    </a:lnTo>
                    <a:lnTo>
                      <a:pt x="390525" y="376238"/>
                    </a:lnTo>
                    <a:lnTo>
                      <a:pt x="435769" y="326232"/>
                    </a:lnTo>
                    <a:lnTo>
                      <a:pt x="502444" y="307182"/>
                    </a:lnTo>
                    <a:lnTo>
                      <a:pt x="542925" y="285750"/>
                    </a:lnTo>
                    <a:lnTo>
                      <a:pt x="521494" y="254794"/>
                    </a:lnTo>
                    <a:lnTo>
                      <a:pt x="592931" y="242888"/>
                    </a:lnTo>
                    <a:lnTo>
                      <a:pt x="640556" y="214313"/>
                    </a:lnTo>
                    <a:lnTo>
                      <a:pt x="640556" y="245269"/>
                    </a:lnTo>
                    <a:lnTo>
                      <a:pt x="631031" y="271463"/>
                    </a:lnTo>
                    <a:lnTo>
                      <a:pt x="657225" y="264319"/>
                    </a:lnTo>
                    <a:lnTo>
                      <a:pt x="690563" y="223838"/>
                    </a:lnTo>
                    <a:lnTo>
                      <a:pt x="733425" y="235744"/>
                    </a:lnTo>
                    <a:lnTo>
                      <a:pt x="702469" y="188119"/>
                    </a:lnTo>
                    <a:lnTo>
                      <a:pt x="726281" y="180975"/>
                    </a:lnTo>
                    <a:lnTo>
                      <a:pt x="750094" y="180975"/>
                    </a:lnTo>
                    <a:lnTo>
                      <a:pt x="762000" y="147638"/>
                    </a:lnTo>
                    <a:lnTo>
                      <a:pt x="752475" y="100013"/>
                    </a:lnTo>
                    <a:lnTo>
                      <a:pt x="781050" y="66675"/>
                    </a:lnTo>
                    <a:lnTo>
                      <a:pt x="804863" y="9525"/>
                    </a:lnTo>
                    <a:lnTo>
                      <a:pt x="833438" y="0"/>
                    </a:lnTo>
                    <a:lnTo>
                      <a:pt x="876300" y="23813"/>
                    </a:lnTo>
                    <a:lnTo>
                      <a:pt x="878681" y="45244"/>
                    </a:lnTo>
                    <a:lnTo>
                      <a:pt x="845344" y="73819"/>
                    </a:lnTo>
                    <a:lnTo>
                      <a:pt x="845344" y="73819"/>
                    </a:lnTo>
                    <a:lnTo>
                      <a:pt x="921544" y="69057"/>
                    </a:lnTo>
                    <a:lnTo>
                      <a:pt x="933450" y="88107"/>
                    </a:lnTo>
                    <a:lnTo>
                      <a:pt x="916781" y="140494"/>
                    </a:lnTo>
                    <a:lnTo>
                      <a:pt x="945356" y="142875"/>
                    </a:lnTo>
                    <a:lnTo>
                      <a:pt x="971550" y="114300"/>
                    </a:lnTo>
                    <a:lnTo>
                      <a:pt x="973931" y="88107"/>
                    </a:lnTo>
                    <a:lnTo>
                      <a:pt x="1019175" y="85725"/>
                    </a:lnTo>
                    <a:lnTo>
                      <a:pt x="1057275" y="88107"/>
                    </a:lnTo>
                    <a:lnTo>
                      <a:pt x="1112044" y="133350"/>
                    </a:lnTo>
                    <a:lnTo>
                      <a:pt x="1154906" y="192882"/>
                    </a:lnTo>
                    <a:lnTo>
                      <a:pt x="1166813" y="250032"/>
                    </a:lnTo>
                    <a:lnTo>
                      <a:pt x="1140619" y="347663"/>
                    </a:lnTo>
                    <a:lnTo>
                      <a:pt x="1076325" y="454819"/>
                    </a:lnTo>
                    <a:lnTo>
                      <a:pt x="1004888" y="571500"/>
                    </a:lnTo>
                    <a:lnTo>
                      <a:pt x="997744" y="616744"/>
                    </a:lnTo>
                    <a:lnTo>
                      <a:pt x="1021556" y="585788"/>
                    </a:lnTo>
                    <a:lnTo>
                      <a:pt x="1095375" y="538163"/>
                    </a:lnTo>
                    <a:lnTo>
                      <a:pt x="1128713" y="488157"/>
                    </a:lnTo>
                    <a:lnTo>
                      <a:pt x="1100138" y="461963"/>
                    </a:lnTo>
                    <a:lnTo>
                      <a:pt x="1095375" y="445294"/>
                    </a:lnTo>
                    <a:lnTo>
                      <a:pt x="1121569" y="433388"/>
                    </a:lnTo>
                    <a:lnTo>
                      <a:pt x="1154906" y="442913"/>
                    </a:lnTo>
                    <a:lnTo>
                      <a:pt x="1159669" y="473869"/>
                    </a:lnTo>
                    <a:lnTo>
                      <a:pt x="1140619" y="514350"/>
                    </a:lnTo>
                    <a:lnTo>
                      <a:pt x="1159669" y="528638"/>
                    </a:lnTo>
                    <a:lnTo>
                      <a:pt x="1173956" y="569119"/>
                    </a:lnTo>
                    <a:lnTo>
                      <a:pt x="1178719" y="588169"/>
                    </a:lnTo>
                    <a:lnTo>
                      <a:pt x="1233488" y="638175"/>
                    </a:lnTo>
                    <a:lnTo>
                      <a:pt x="1252538" y="661988"/>
                    </a:lnTo>
                    <a:lnTo>
                      <a:pt x="1266825" y="728663"/>
                    </a:lnTo>
                    <a:lnTo>
                      <a:pt x="1300163" y="747713"/>
                    </a:lnTo>
                    <a:lnTo>
                      <a:pt x="1295400" y="781050"/>
                    </a:lnTo>
                    <a:lnTo>
                      <a:pt x="1245394" y="807244"/>
                    </a:lnTo>
                    <a:lnTo>
                      <a:pt x="1221581" y="873919"/>
                    </a:lnTo>
                    <a:lnTo>
                      <a:pt x="1209675" y="919163"/>
                    </a:lnTo>
                    <a:lnTo>
                      <a:pt x="1226344" y="945357"/>
                    </a:lnTo>
                    <a:lnTo>
                      <a:pt x="1223963" y="962025"/>
                    </a:lnTo>
                    <a:lnTo>
                      <a:pt x="1176338" y="973932"/>
                    </a:lnTo>
                    <a:lnTo>
                      <a:pt x="1126331" y="1023938"/>
                    </a:lnTo>
                    <a:lnTo>
                      <a:pt x="1085850" y="1071563"/>
                    </a:lnTo>
                    <a:lnTo>
                      <a:pt x="1064419" y="1050132"/>
                    </a:lnTo>
                    <a:lnTo>
                      <a:pt x="1052513" y="1057275"/>
                    </a:lnTo>
                    <a:lnTo>
                      <a:pt x="1021556" y="1078707"/>
                    </a:lnTo>
                    <a:lnTo>
                      <a:pt x="954881" y="1071563"/>
                    </a:lnTo>
                    <a:lnTo>
                      <a:pt x="919163" y="1062038"/>
                    </a:lnTo>
                    <a:lnTo>
                      <a:pt x="888206" y="1073944"/>
                    </a:lnTo>
                    <a:lnTo>
                      <a:pt x="864394" y="1047750"/>
                    </a:lnTo>
                    <a:lnTo>
                      <a:pt x="847725" y="1035844"/>
                    </a:lnTo>
                    <a:lnTo>
                      <a:pt x="831056" y="1052513"/>
                    </a:lnTo>
                    <a:lnTo>
                      <a:pt x="812006" y="1071563"/>
                    </a:lnTo>
                    <a:lnTo>
                      <a:pt x="788194" y="1057275"/>
                    </a:lnTo>
                    <a:lnTo>
                      <a:pt x="745331" y="1076325"/>
                    </a:lnTo>
                    <a:lnTo>
                      <a:pt x="673894" y="1140619"/>
                    </a:lnTo>
                    <a:lnTo>
                      <a:pt x="640556" y="1190625"/>
                    </a:lnTo>
                    <a:lnTo>
                      <a:pt x="626269" y="1228725"/>
                    </a:lnTo>
                    <a:lnTo>
                      <a:pt x="609600" y="1247775"/>
                    </a:lnTo>
                    <a:lnTo>
                      <a:pt x="585788" y="1250157"/>
                    </a:lnTo>
                    <a:lnTo>
                      <a:pt x="533400" y="1321594"/>
                    </a:lnTo>
                    <a:lnTo>
                      <a:pt x="504825" y="1385888"/>
                    </a:lnTo>
                    <a:lnTo>
                      <a:pt x="450056" y="1364457"/>
                    </a:lnTo>
                    <a:lnTo>
                      <a:pt x="354806" y="1376363"/>
                    </a:lnTo>
                    <a:lnTo>
                      <a:pt x="316706" y="1373982"/>
                    </a:lnTo>
                    <a:lnTo>
                      <a:pt x="307181" y="1321594"/>
                    </a:lnTo>
                    <a:lnTo>
                      <a:pt x="297656" y="1297782"/>
                    </a:lnTo>
                    <a:lnTo>
                      <a:pt x="266700" y="1288257"/>
                    </a:lnTo>
                    <a:lnTo>
                      <a:pt x="233363" y="1323975"/>
                    </a:lnTo>
                    <a:lnTo>
                      <a:pt x="226219" y="1371600"/>
                    </a:lnTo>
                    <a:lnTo>
                      <a:pt x="190500" y="1371600"/>
                    </a:lnTo>
                    <a:lnTo>
                      <a:pt x="150019" y="1297782"/>
                    </a:lnTo>
                    <a:lnTo>
                      <a:pt x="128588" y="1250157"/>
                    </a:lnTo>
                    <a:lnTo>
                      <a:pt x="126206" y="1216819"/>
                    </a:lnTo>
                    <a:lnTo>
                      <a:pt x="140494" y="1204913"/>
                    </a:lnTo>
                    <a:lnTo>
                      <a:pt x="140494" y="1164432"/>
                    </a:lnTo>
                    <a:lnTo>
                      <a:pt x="116681" y="1135857"/>
                    </a:lnTo>
                    <a:lnTo>
                      <a:pt x="95250" y="1119188"/>
                    </a:lnTo>
                    <a:lnTo>
                      <a:pt x="69056" y="1123950"/>
                    </a:lnTo>
                    <a:lnTo>
                      <a:pt x="19050" y="1090613"/>
                    </a:lnTo>
                    <a:lnTo>
                      <a:pt x="0" y="1050132"/>
                    </a:lnTo>
                    <a:lnTo>
                      <a:pt x="9525" y="1009650"/>
                    </a:lnTo>
                    <a:lnTo>
                      <a:pt x="54769" y="981075"/>
                    </a:lnTo>
                    <a:lnTo>
                      <a:pt x="85725" y="942975"/>
                    </a:lnTo>
                    <a:lnTo>
                      <a:pt x="78581" y="904875"/>
                    </a:lnTo>
                    <a:lnTo>
                      <a:pt x="50006" y="854869"/>
                    </a:lnTo>
                    <a:lnTo>
                      <a:pt x="45244" y="838200"/>
                    </a:lnTo>
                    <a:lnTo>
                      <a:pt x="80963" y="814388"/>
                    </a:lnTo>
                    <a:lnTo>
                      <a:pt x="80963" y="776288"/>
                    </a:lnTo>
                    <a:lnTo>
                      <a:pt x="61913" y="757238"/>
                    </a:lnTo>
                    <a:lnTo>
                      <a:pt x="28575" y="714375"/>
                    </a:lnTo>
                    <a:close/>
                  </a:path>
                </a:pathLst>
              </a:custGeom>
              <a:grp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algn="ctr"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  <a:cs typeface="Arial" pitchFamily="34" charset="0"/>
                </a:endParaRPr>
              </a:p>
            </p:txBody>
          </p:sp>
          <p:sp>
            <p:nvSpPr>
              <p:cNvPr id="584" name="Freeform 255"/>
              <p:cNvSpPr>
                <a:spLocks/>
              </p:cNvSpPr>
              <p:nvPr>
                <p:custDataLst>
                  <p:tags r:id="rId255"/>
                </p:custDataLst>
              </p:nvPr>
            </p:nvSpPr>
            <p:spPr bwMode="auto">
              <a:xfrm>
                <a:off x="4750031" y="4924014"/>
                <a:ext cx="211358" cy="401741"/>
              </a:xfrm>
              <a:custGeom>
                <a:avLst/>
                <a:gdLst/>
                <a:ahLst/>
                <a:cxnLst>
                  <a:cxn ang="0">
                    <a:pos x="14" y="43"/>
                  </a:cxn>
                  <a:cxn ang="0">
                    <a:pos x="21" y="34"/>
                  </a:cxn>
                  <a:cxn ang="0">
                    <a:pos x="21" y="30"/>
                  </a:cxn>
                  <a:cxn ang="0">
                    <a:pos x="24" y="27"/>
                  </a:cxn>
                  <a:cxn ang="0">
                    <a:pos x="23" y="24"/>
                  </a:cxn>
                  <a:cxn ang="0">
                    <a:pos x="14" y="7"/>
                  </a:cxn>
                  <a:cxn ang="0">
                    <a:pos x="10" y="5"/>
                  </a:cxn>
                  <a:cxn ang="0">
                    <a:pos x="6" y="5"/>
                  </a:cxn>
                  <a:cxn ang="0">
                    <a:pos x="0" y="0"/>
                  </a:cxn>
                </a:cxnLst>
                <a:rect l="0" t="0" r="r" b="b"/>
                <a:pathLst>
                  <a:path w="24" h="43">
                    <a:moveTo>
                      <a:pt x="14" y="43"/>
                    </a:moveTo>
                    <a:cubicBezTo>
                      <a:pt x="14" y="38"/>
                      <a:pt x="19" y="37"/>
                      <a:pt x="21" y="34"/>
                    </a:cubicBezTo>
                    <a:cubicBezTo>
                      <a:pt x="22" y="33"/>
                      <a:pt x="21" y="32"/>
                      <a:pt x="21" y="30"/>
                    </a:cubicBezTo>
                    <a:cubicBezTo>
                      <a:pt x="22" y="29"/>
                      <a:pt x="24" y="29"/>
                      <a:pt x="24" y="27"/>
                    </a:cubicBezTo>
                    <a:cubicBezTo>
                      <a:pt x="24" y="26"/>
                      <a:pt x="23" y="25"/>
                      <a:pt x="23" y="24"/>
                    </a:cubicBezTo>
                    <a:cubicBezTo>
                      <a:pt x="18" y="20"/>
                      <a:pt x="20" y="10"/>
                      <a:pt x="14" y="7"/>
                    </a:cubicBezTo>
                    <a:cubicBezTo>
                      <a:pt x="13" y="6"/>
                      <a:pt x="12" y="5"/>
                      <a:pt x="10" y="5"/>
                    </a:cubicBezTo>
                    <a:cubicBezTo>
                      <a:pt x="9" y="5"/>
                      <a:pt x="8" y="5"/>
                      <a:pt x="6" y="5"/>
                    </a:cubicBezTo>
                    <a:cubicBezTo>
                      <a:pt x="4" y="5"/>
                      <a:pt x="0" y="1"/>
                      <a:pt x="0" y="0"/>
                    </a:cubicBez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85" name="Freeform 702"/>
              <p:cNvSpPr/>
              <p:nvPr>
                <p:custDataLst>
                  <p:tags r:id="rId256"/>
                </p:custDataLst>
              </p:nvPr>
            </p:nvSpPr>
            <p:spPr>
              <a:xfrm>
                <a:off x="4683919" y="4929188"/>
                <a:ext cx="276225" cy="492918"/>
              </a:xfrm>
              <a:custGeom>
                <a:avLst/>
                <a:gdLst>
                  <a:gd name="connsiteX0" fmla="*/ 64294 w 276225"/>
                  <a:gd name="connsiteY0" fmla="*/ 0 h 492918"/>
                  <a:gd name="connsiteX1" fmla="*/ 95250 w 276225"/>
                  <a:gd name="connsiteY1" fmla="*/ 38100 h 492918"/>
                  <a:gd name="connsiteX2" fmla="*/ 130969 w 276225"/>
                  <a:gd name="connsiteY2" fmla="*/ 38100 h 492918"/>
                  <a:gd name="connsiteX3" fmla="*/ 164306 w 276225"/>
                  <a:gd name="connsiteY3" fmla="*/ 40481 h 492918"/>
                  <a:gd name="connsiteX4" fmla="*/ 197644 w 276225"/>
                  <a:gd name="connsiteY4" fmla="*/ 64293 h 492918"/>
                  <a:gd name="connsiteX5" fmla="*/ 223837 w 276225"/>
                  <a:gd name="connsiteY5" fmla="*/ 100012 h 492918"/>
                  <a:gd name="connsiteX6" fmla="*/ 240506 w 276225"/>
                  <a:gd name="connsiteY6" fmla="*/ 169068 h 492918"/>
                  <a:gd name="connsiteX7" fmla="*/ 250031 w 276225"/>
                  <a:gd name="connsiteY7" fmla="*/ 207168 h 492918"/>
                  <a:gd name="connsiteX8" fmla="*/ 271462 w 276225"/>
                  <a:gd name="connsiteY8" fmla="*/ 219075 h 492918"/>
                  <a:gd name="connsiteX9" fmla="*/ 276225 w 276225"/>
                  <a:gd name="connsiteY9" fmla="*/ 252412 h 492918"/>
                  <a:gd name="connsiteX10" fmla="*/ 247650 w 276225"/>
                  <a:gd name="connsiteY10" fmla="*/ 280987 h 492918"/>
                  <a:gd name="connsiteX11" fmla="*/ 257175 w 276225"/>
                  <a:gd name="connsiteY11" fmla="*/ 304800 h 492918"/>
                  <a:gd name="connsiteX12" fmla="*/ 207169 w 276225"/>
                  <a:gd name="connsiteY12" fmla="*/ 357187 h 492918"/>
                  <a:gd name="connsiteX13" fmla="*/ 192881 w 276225"/>
                  <a:gd name="connsiteY13" fmla="*/ 400050 h 492918"/>
                  <a:gd name="connsiteX14" fmla="*/ 171450 w 276225"/>
                  <a:gd name="connsiteY14" fmla="*/ 397668 h 492918"/>
                  <a:gd name="connsiteX15" fmla="*/ 171450 w 276225"/>
                  <a:gd name="connsiteY15" fmla="*/ 397668 h 492918"/>
                  <a:gd name="connsiteX16" fmla="*/ 152400 w 276225"/>
                  <a:gd name="connsiteY16" fmla="*/ 457200 h 492918"/>
                  <a:gd name="connsiteX17" fmla="*/ 119062 w 276225"/>
                  <a:gd name="connsiteY17" fmla="*/ 469106 h 492918"/>
                  <a:gd name="connsiteX18" fmla="*/ 66675 w 276225"/>
                  <a:gd name="connsiteY18" fmla="*/ 466725 h 492918"/>
                  <a:gd name="connsiteX19" fmla="*/ 38100 w 276225"/>
                  <a:gd name="connsiteY19" fmla="*/ 492918 h 492918"/>
                  <a:gd name="connsiteX20" fmla="*/ 16669 w 276225"/>
                  <a:gd name="connsiteY20" fmla="*/ 492918 h 492918"/>
                  <a:gd name="connsiteX21" fmla="*/ 2381 w 276225"/>
                  <a:gd name="connsiteY21" fmla="*/ 476250 h 492918"/>
                  <a:gd name="connsiteX22" fmla="*/ 2381 w 276225"/>
                  <a:gd name="connsiteY22" fmla="*/ 447675 h 492918"/>
                  <a:gd name="connsiteX23" fmla="*/ 0 w 276225"/>
                  <a:gd name="connsiteY23" fmla="*/ 426243 h 492918"/>
                  <a:gd name="connsiteX24" fmla="*/ 21431 w 276225"/>
                  <a:gd name="connsiteY24" fmla="*/ 392906 h 492918"/>
                  <a:gd name="connsiteX25" fmla="*/ 38100 w 276225"/>
                  <a:gd name="connsiteY25" fmla="*/ 383381 h 492918"/>
                  <a:gd name="connsiteX26" fmla="*/ 88106 w 276225"/>
                  <a:gd name="connsiteY26" fmla="*/ 369093 h 492918"/>
                  <a:gd name="connsiteX27" fmla="*/ 104775 w 276225"/>
                  <a:gd name="connsiteY27" fmla="*/ 321468 h 492918"/>
                  <a:gd name="connsiteX28" fmla="*/ 83344 w 276225"/>
                  <a:gd name="connsiteY28" fmla="*/ 273843 h 492918"/>
                  <a:gd name="connsiteX29" fmla="*/ 76200 w 276225"/>
                  <a:gd name="connsiteY29" fmla="*/ 228600 h 492918"/>
                  <a:gd name="connsiteX30" fmla="*/ 107156 w 276225"/>
                  <a:gd name="connsiteY30" fmla="*/ 183356 h 492918"/>
                  <a:gd name="connsiteX31" fmla="*/ 121444 w 276225"/>
                  <a:gd name="connsiteY31" fmla="*/ 164306 h 492918"/>
                  <a:gd name="connsiteX32" fmla="*/ 97631 w 276225"/>
                  <a:gd name="connsiteY32" fmla="*/ 145256 h 492918"/>
                  <a:gd name="connsiteX33" fmla="*/ 54769 w 276225"/>
                  <a:gd name="connsiteY33" fmla="*/ 135731 h 492918"/>
                  <a:gd name="connsiteX34" fmla="*/ 66675 w 276225"/>
                  <a:gd name="connsiteY34" fmla="*/ 92868 h 492918"/>
                  <a:gd name="connsiteX35" fmla="*/ 71437 w 276225"/>
                  <a:gd name="connsiteY35" fmla="*/ 54768 h 492918"/>
                  <a:gd name="connsiteX36" fmla="*/ 64294 w 276225"/>
                  <a:gd name="connsiteY36" fmla="*/ 0 h 492918"/>
                  <a:gd name="connsiteX0" fmla="*/ 64294 w 276225"/>
                  <a:gd name="connsiteY0" fmla="*/ 0 h 492918"/>
                  <a:gd name="connsiteX1" fmla="*/ 95250 w 276225"/>
                  <a:gd name="connsiteY1" fmla="*/ 38100 h 492918"/>
                  <a:gd name="connsiteX2" fmla="*/ 130969 w 276225"/>
                  <a:gd name="connsiteY2" fmla="*/ 38100 h 492918"/>
                  <a:gd name="connsiteX3" fmla="*/ 164306 w 276225"/>
                  <a:gd name="connsiteY3" fmla="*/ 40481 h 492918"/>
                  <a:gd name="connsiteX4" fmla="*/ 197644 w 276225"/>
                  <a:gd name="connsiteY4" fmla="*/ 64293 h 492918"/>
                  <a:gd name="connsiteX5" fmla="*/ 223837 w 276225"/>
                  <a:gd name="connsiteY5" fmla="*/ 100012 h 492918"/>
                  <a:gd name="connsiteX6" fmla="*/ 240506 w 276225"/>
                  <a:gd name="connsiteY6" fmla="*/ 169068 h 492918"/>
                  <a:gd name="connsiteX7" fmla="*/ 250031 w 276225"/>
                  <a:gd name="connsiteY7" fmla="*/ 207168 h 492918"/>
                  <a:gd name="connsiteX8" fmla="*/ 271462 w 276225"/>
                  <a:gd name="connsiteY8" fmla="*/ 219075 h 492918"/>
                  <a:gd name="connsiteX9" fmla="*/ 276225 w 276225"/>
                  <a:gd name="connsiteY9" fmla="*/ 252412 h 492918"/>
                  <a:gd name="connsiteX10" fmla="*/ 247650 w 276225"/>
                  <a:gd name="connsiteY10" fmla="*/ 280987 h 492918"/>
                  <a:gd name="connsiteX11" fmla="*/ 257175 w 276225"/>
                  <a:gd name="connsiteY11" fmla="*/ 304800 h 492918"/>
                  <a:gd name="connsiteX12" fmla="*/ 207169 w 276225"/>
                  <a:gd name="connsiteY12" fmla="*/ 357187 h 492918"/>
                  <a:gd name="connsiteX13" fmla="*/ 192881 w 276225"/>
                  <a:gd name="connsiteY13" fmla="*/ 400050 h 492918"/>
                  <a:gd name="connsiteX14" fmla="*/ 171450 w 276225"/>
                  <a:gd name="connsiteY14" fmla="*/ 397668 h 492918"/>
                  <a:gd name="connsiteX15" fmla="*/ 171450 w 276225"/>
                  <a:gd name="connsiteY15" fmla="*/ 397668 h 492918"/>
                  <a:gd name="connsiteX16" fmla="*/ 152400 w 276225"/>
                  <a:gd name="connsiteY16" fmla="*/ 457200 h 492918"/>
                  <a:gd name="connsiteX17" fmla="*/ 119062 w 276225"/>
                  <a:gd name="connsiteY17" fmla="*/ 469106 h 492918"/>
                  <a:gd name="connsiteX18" fmla="*/ 66675 w 276225"/>
                  <a:gd name="connsiteY18" fmla="*/ 466725 h 492918"/>
                  <a:gd name="connsiteX19" fmla="*/ 38100 w 276225"/>
                  <a:gd name="connsiteY19" fmla="*/ 492918 h 492918"/>
                  <a:gd name="connsiteX20" fmla="*/ 16669 w 276225"/>
                  <a:gd name="connsiteY20" fmla="*/ 492918 h 492918"/>
                  <a:gd name="connsiteX21" fmla="*/ 2381 w 276225"/>
                  <a:gd name="connsiteY21" fmla="*/ 476250 h 492918"/>
                  <a:gd name="connsiteX22" fmla="*/ 2381 w 276225"/>
                  <a:gd name="connsiteY22" fmla="*/ 447675 h 492918"/>
                  <a:gd name="connsiteX23" fmla="*/ 0 w 276225"/>
                  <a:gd name="connsiteY23" fmla="*/ 426243 h 492918"/>
                  <a:gd name="connsiteX24" fmla="*/ 21431 w 276225"/>
                  <a:gd name="connsiteY24" fmla="*/ 392906 h 492918"/>
                  <a:gd name="connsiteX25" fmla="*/ 38100 w 276225"/>
                  <a:gd name="connsiteY25" fmla="*/ 383381 h 492918"/>
                  <a:gd name="connsiteX26" fmla="*/ 88106 w 276225"/>
                  <a:gd name="connsiteY26" fmla="*/ 369093 h 492918"/>
                  <a:gd name="connsiteX27" fmla="*/ 104775 w 276225"/>
                  <a:gd name="connsiteY27" fmla="*/ 321468 h 492918"/>
                  <a:gd name="connsiteX28" fmla="*/ 83344 w 276225"/>
                  <a:gd name="connsiteY28" fmla="*/ 273843 h 492918"/>
                  <a:gd name="connsiteX29" fmla="*/ 76200 w 276225"/>
                  <a:gd name="connsiteY29" fmla="*/ 228600 h 492918"/>
                  <a:gd name="connsiteX30" fmla="*/ 107156 w 276225"/>
                  <a:gd name="connsiteY30" fmla="*/ 183356 h 492918"/>
                  <a:gd name="connsiteX31" fmla="*/ 121444 w 276225"/>
                  <a:gd name="connsiteY31" fmla="*/ 164306 h 492918"/>
                  <a:gd name="connsiteX32" fmla="*/ 97631 w 276225"/>
                  <a:gd name="connsiteY32" fmla="*/ 145256 h 492918"/>
                  <a:gd name="connsiteX33" fmla="*/ 54769 w 276225"/>
                  <a:gd name="connsiteY33" fmla="*/ 135731 h 492918"/>
                  <a:gd name="connsiteX34" fmla="*/ 66675 w 276225"/>
                  <a:gd name="connsiteY34" fmla="*/ 92868 h 492918"/>
                  <a:gd name="connsiteX35" fmla="*/ 71437 w 276225"/>
                  <a:gd name="connsiteY35" fmla="*/ 54768 h 492918"/>
                  <a:gd name="connsiteX36" fmla="*/ 69056 w 276225"/>
                  <a:gd name="connsiteY36" fmla="*/ 33337 h 492918"/>
                  <a:gd name="connsiteX37" fmla="*/ 64294 w 276225"/>
                  <a:gd name="connsiteY37" fmla="*/ 0 h 492918"/>
                  <a:gd name="connsiteX0" fmla="*/ 64294 w 276225"/>
                  <a:gd name="connsiteY0" fmla="*/ 0 h 492918"/>
                  <a:gd name="connsiteX1" fmla="*/ 95250 w 276225"/>
                  <a:gd name="connsiteY1" fmla="*/ 38100 h 492918"/>
                  <a:gd name="connsiteX2" fmla="*/ 130969 w 276225"/>
                  <a:gd name="connsiteY2" fmla="*/ 38100 h 492918"/>
                  <a:gd name="connsiteX3" fmla="*/ 164306 w 276225"/>
                  <a:gd name="connsiteY3" fmla="*/ 40481 h 492918"/>
                  <a:gd name="connsiteX4" fmla="*/ 197644 w 276225"/>
                  <a:gd name="connsiteY4" fmla="*/ 64293 h 492918"/>
                  <a:gd name="connsiteX5" fmla="*/ 223837 w 276225"/>
                  <a:gd name="connsiteY5" fmla="*/ 100012 h 492918"/>
                  <a:gd name="connsiteX6" fmla="*/ 240506 w 276225"/>
                  <a:gd name="connsiteY6" fmla="*/ 169068 h 492918"/>
                  <a:gd name="connsiteX7" fmla="*/ 250031 w 276225"/>
                  <a:gd name="connsiteY7" fmla="*/ 207168 h 492918"/>
                  <a:gd name="connsiteX8" fmla="*/ 271462 w 276225"/>
                  <a:gd name="connsiteY8" fmla="*/ 219075 h 492918"/>
                  <a:gd name="connsiteX9" fmla="*/ 276225 w 276225"/>
                  <a:gd name="connsiteY9" fmla="*/ 252412 h 492918"/>
                  <a:gd name="connsiteX10" fmla="*/ 247650 w 276225"/>
                  <a:gd name="connsiteY10" fmla="*/ 280987 h 492918"/>
                  <a:gd name="connsiteX11" fmla="*/ 257175 w 276225"/>
                  <a:gd name="connsiteY11" fmla="*/ 304800 h 492918"/>
                  <a:gd name="connsiteX12" fmla="*/ 207169 w 276225"/>
                  <a:gd name="connsiteY12" fmla="*/ 357187 h 492918"/>
                  <a:gd name="connsiteX13" fmla="*/ 192881 w 276225"/>
                  <a:gd name="connsiteY13" fmla="*/ 400050 h 492918"/>
                  <a:gd name="connsiteX14" fmla="*/ 171450 w 276225"/>
                  <a:gd name="connsiteY14" fmla="*/ 397668 h 492918"/>
                  <a:gd name="connsiteX15" fmla="*/ 171450 w 276225"/>
                  <a:gd name="connsiteY15" fmla="*/ 397668 h 492918"/>
                  <a:gd name="connsiteX16" fmla="*/ 152400 w 276225"/>
                  <a:gd name="connsiteY16" fmla="*/ 457200 h 492918"/>
                  <a:gd name="connsiteX17" fmla="*/ 119062 w 276225"/>
                  <a:gd name="connsiteY17" fmla="*/ 469106 h 492918"/>
                  <a:gd name="connsiteX18" fmla="*/ 66675 w 276225"/>
                  <a:gd name="connsiteY18" fmla="*/ 466725 h 492918"/>
                  <a:gd name="connsiteX19" fmla="*/ 38100 w 276225"/>
                  <a:gd name="connsiteY19" fmla="*/ 492918 h 492918"/>
                  <a:gd name="connsiteX20" fmla="*/ 16669 w 276225"/>
                  <a:gd name="connsiteY20" fmla="*/ 492918 h 492918"/>
                  <a:gd name="connsiteX21" fmla="*/ 2381 w 276225"/>
                  <a:gd name="connsiteY21" fmla="*/ 476250 h 492918"/>
                  <a:gd name="connsiteX22" fmla="*/ 2381 w 276225"/>
                  <a:gd name="connsiteY22" fmla="*/ 447675 h 492918"/>
                  <a:gd name="connsiteX23" fmla="*/ 0 w 276225"/>
                  <a:gd name="connsiteY23" fmla="*/ 426243 h 492918"/>
                  <a:gd name="connsiteX24" fmla="*/ 21431 w 276225"/>
                  <a:gd name="connsiteY24" fmla="*/ 392906 h 492918"/>
                  <a:gd name="connsiteX25" fmla="*/ 38100 w 276225"/>
                  <a:gd name="connsiteY25" fmla="*/ 383381 h 492918"/>
                  <a:gd name="connsiteX26" fmla="*/ 88106 w 276225"/>
                  <a:gd name="connsiteY26" fmla="*/ 369093 h 492918"/>
                  <a:gd name="connsiteX27" fmla="*/ 104775 w 276225"/>
                  <a:gd name="connsiteY27" fmla="*/ 321468 h 492918"/>
                  <a:gd name="connsiteX28" fmla="*/ 83344 w 276225"/>
                  <a:gd name="connsiteY28" fmla="*/ 273843 h 492918"/>
                  <a:gd name="connsiteX29" fmla="*/ 76200 w 276225"/>
                  <a:gd name="connsiteY29" fmla="*/ 228600 h 492918"/>
                  <a:gd name="connsiteX30" fmla="*/ 107156 w 276225"/>
                  <a:gd name="connsiteY30" fmla="*/ 183356 h 492918"/>
                  <a:gd name="connsiteX31" fmla="*/ 121444 w 276225"/>
                  <a:gd name="connsiteY31" fmla="*/ 164306 h 492918"/>
                  <a:gd name="connsiteX32" fmla="*/ 97631 w 276225"/>
                  <a:gd name="connsiteY32" fmla="*/ 145256 h 492918"/>
                  <a:gd name="connsiteX33" fmla="*/ 54769 w 276225"/>
                  <a:gd name="connsiteY33" fmla="*/ 135731 h 492918"/>
                  <a:gd name="connsiteX34" fmla="*/ 66675 w 276225"/>
                  <a:gd name="connsiteY34" fmla="*/ 92868 h 492918"/>
                  <a:gd name="connsiteX35" fmla="*/ 71437 w 276225"/>
                  <a:gd name="connsiteY35" fmla="*/ 54768 h 492918"/>
                  <a:gd name="connsiteX36" fmla="*/ 42862 w 276225"/>
                  <a:gd name="connsiteY36" fmla="*/ 16668 h 492918"/>
                  <a:gd name="connsiteX37" fmla="*/ 64294 w 276225"/>
                  <a:gd name="connsiteY37" fmla="*/ 0 h 4929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276225" h="492918">
                    <a:moveTo>
                      <a:pt x="64294" y="0"/>
                    </a:moveTo>
                    <a:lnTo>
                      <a:pt x="95250" y="38100"/>
                    </a:lnTo>
                    <a:lnTo>
                      <a:pt x="130969" y="38100"/>
                    </a:lnTo>
                    <a:lnTo>
                      <a:pt x="164306" y="40481"/>
                    </a:lnTo>
                    <a:lnTo>
                      <a:pt x="197644" y="64293"/>
                    </a:lnTo>
                    <a:lnTo>
                      <a:pt x="223837" y="100012"/>
                    </a:lnTo>
                    <a:lnTo>
                      <a:pt x="240506" y="169068"/>
                    </a:lnTo>
                    <a:lnTo>
                      <a:pt x="250031" y="207168"/>
                    </a:lnTo>
                    <a:lnTo>
                      <a:pt x="271462" y="219075"/>
                    </a:lnTo>
                    <a:lnTo>
                      <a:pt x="276225" y="252412"/>
                    </a:lnTo>
                    <a:lnTo>
                      <a:pt x="247650" y="280987"/>
                    </a:lnTo>
                    <a:lnTo>
                      <a:pt x="257175" y="304800"/>
                    </a:lnTo>
                    <a:lnTo>
                      <a:pt x="207169" y="357187"/>
                    </a:lnTo>
                    <a:lnTo>
                      <a:pt x="192881" y="400050"/>
                    </a:lnTo>
                    <a:lnTo>
                      <a:pt x="171450" y="397668"/>
                    </a:lnTo>
                    <a:lnTo>
                      <a:pt x="171450" y="397668"/>
                    </a:lnTo>
                    <a:lnTo>
                      <a:pt x="152400" y="457200"/>
                    </a:lnTo>
                    <a:lnTo>
                      <a:pt x="119062" y="469106"/>
                    </a:lnTo>
                    <a:lnTo>
                      <a:pt x="66675" y="466725"/>
                    </a:lnTo>
                    <a:lnTo>
                      <a:pt x="38100" y="492918"/>
                    </a:lnTo>
                    <a:lnTo>
                      <a:pt x="16669" y="492918"/>
                    </a:lnTo>
                    <a:lnTo>
                      <a:pt x="2381" y="476250"/>
                    </a:lnTo>
                    <a:lnTo>
                      <a:pt x="2381" y="447675"/>
                    </a:lnTo>
                    <a:lnTo>
                      <a:pt x="0" y="426243"/>
                    </a:lnTo>
                    <a:lnTo>
                      <a:pt x="21431" y="392906"/>
                    </a:lnTo>
                    <a:lnTo>
                      <a:pt x="38100" y="383381"/>
                    </a:lnTo>
                    <a:lnTo>
                      <a:pt x="88106" y="369093"/>
                    </a:lnTo>
                    <a:lnTo>
                      <a:pt x="104775" y="321468"/>
                    </a:lnTo>
                    <a:lnTo>
                      <a:pt x="83344" y="273843"/>
                    </a:lnTo>
                    <a:lnTo>
                      <a:pt x="76200" y="228600"/>
                    </a:lnTo>
                    <a:lnTo>
                      <a:pt x="107156" y="183356"/>
                    </a:lnTo>
                    <a:lnTo>
                      <a:pt x="121444" y="164306"/>
                    </a:lnTo>
                    <a:lnTo>
                      <a:pt x="97631" y="145256"/>
                    </a:lnTo>
                    <a:lnTo>
                      <a:pt x="54769" y="135731"/>
                    </a:lnTo>
                    <a:lnTo>
                      <a:pt x="66675" y="92868"/>
                    </a:lnTo>
                    <a:lnTo>
                      <a:pt x="71437" y="54768"/>
                    </a:lnTo>
                    <a:lnTo>
                      <a:pt x="42862" y="16668"/>
                    </a:lnTo>
                    <a:lnTo>
                      <a:pt x="64294" y="0"/>
                    </a:lnTo>
                    <a:close/>
                  </a:path>
                </a:pathLst>
              </a:custGeom>
              <a:grp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algn="ctr"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  <a:cs typeface="Arial" pitchFamily="34" charset="0"/>
                </a:endParaRPr>
              </a:p>
            </p:txBody>
          </p:sp>
          <p:sp>
            <p:nvSpPr>
              <p:cNvPr id="586" name="Freeform 704"/>
              <p:cNvSpPr/>
              <p:nvPr>
                <p:custDataLst>
                  <p:tags r:id="rId257"/>
                </p:custDataLst>
              </p:nvPr>
            </p:nvSpPr>
            <p:spPr>
              <a:xfrm>
                <a:off x="1025525" y="4638675"/>
                <a:ext cx="82550" cy="98425"/>
              </a:xfrm>
              <a:custGeom>
                <a:avLst/>
                <a:gdLst>
                  <a:gd name="connsiteX0" fmla="*/ 0 w 82550"/>
                  <a:gd name="connsiteY0" fmla="*/ 19050 h 98425"/>
                  <a:gd name="connsiteX1" fmla="*/ 9525 w 82550"/>
                  <a:gd name="connsiteY1" fmla="*/ 44450 h 98425"/>
                  <a:gd name="connsiteX2" fmla="*/ 28575 w 82550"/>
                  <a:gd name="connsiteY2" fmla="*/ 57150 h 98425"/>
                  <a:gd name="connsiteX3" fmla="*/ 25400 w 82550"/>
                  <a:gd name="connsiteY3" fmla="*/ 88900 h 98425"/>
                  <a:gd name="connsiteX4" fmla="*/ 38100 w 82550"/>
                  <a:gd name="connsiteY4" fmla="*/ 98425 h 98425"/>
                  <a:gd name="connsiteX5" fmla="*/ 38100 w 82550"/>
                  <a:gd name="connsiteY5" fmla="*/ 98425 h 98425"/>
                  <a:gd name="connsiteX6" fmla="*/ 38100 w 82550"/>
                  <a:gd name="connsiteY6" fmla="*/ 98425 h 98425"/>
                  <a:gd name="connsiteX7" fmla="*/ 50800 w 82550"/>
                  <a:gd name="connsiteY7" fmla="*/ 60325 h 98425"/>
                  <a:gd name="connsiteX8" fmla="*/ 50800 w 82550"/>
                  <a:gd name="connsiteY8" fmla="*/ 60325 h 98425"/>
                  <a:gd name="connsiteX9" fmla="*/ 73025 w 82550"/>
                  <a:gd name="connsiteY9" fmla="*/ 69850 h 98425"/>
                  <a:gd name="connsiteX10" fmla="*/ 50800 w 82550"/>
                  <a:gd name="connsiteY10" fmla="*/ 31750 h 98425"/>
                  <a:gd name="connsiteX11" fmla="*/ 82550 w 82550"/>
                  <a:gd name="connsiteY11" fmla="*/ 47625 h 98425"/>
                  <a:gd name="connsiteX12" fmla="*/ 57150 w 82550"/>
                  <a:gd name="connsiteY12" fmla="*/ 0 h 98425"/>
                  <a:gd name="connsiteX13" fmla="*/ 0 w 82550"/>
                  <a:gd name="connsiteY13" fmla="*/ 19050 h 98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2550" h="98425">
                    <a:moveTo>
                      <a:pt x="0" y="19050"/>
                    </a:moveTo>
                    <a:lnTo>
                      <a:pt x="9525" y="44450"/>
                    </a:lnTo>
                    <a:lnTo>
                      <a:pt x="28575" y="57150"/>
                    </a:lnTo>
                    <a:lnTo>
                      <a:pt x="25400" y="88900"/>
                    </a:lnTo>
                    <a:lnTo>
                      <a:pt x="38100" y="98425"/>
                    </a:lnTo>
                    <a:lnTo>
                      <a:pt x="38100" y="98425"/>
                    </a:lnTo>
                    <a:lnTo>
                      <a:pt x="38100" y="98425"/>
                    </a:lnTo>
                    <a:lnTo>
                      <a:pt x="50800" y="60325"/>
                    </a:lnTo>
                    <a:lnTo>
                      <a:pt x="50800" y="60325"/>
                    </a:lnTo>
                    <a:lnTo>
                      <a:pt x="73025" y="69850"/>
                    </a:lnTo>
                    <a:lnTo>
                      <a:pt x="50800" y="31750"/>
                    </a:lnTo>
                    <a:lnTo>
                      <a:pt x="82550" y="47625"/>
                    </a:lnTo>
                    <a:lnTo>
                      <a:pt x="57150" y="0"/>
                    </a:lnTo>
                    <a:lnTo>
                      <a:pt x="0" y="19050"/>
                    </a:lnTo>
                    <a:close/>
                  </a:path>
                </a:pathLst>
              </a:custGeom>
              <a:grp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algn="ctr"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  <a:cs typeface="Arial" pitchFamily="34" charset="0"/>
                </a:endParaRPr>
              </a:p>
            </p:txBody>
          </p:sp>
          <p:sp>
            <p:nvSpPr>
              <p:cNvPr id="587" name="Freeform 270"/>
              <p:cNvSpPr>
                <a:spLocks/>
              </p:cNvSpPr>
              <p:nvPr>
                <p:custDataLst>
                  <p:tags r:id="rId258"/>
                </p:custDataLst>
              </p:nvPr>
            </p:nvSpPr>
            <p:spPr bwMode="auto">
              <a:xfrm>
                <a:off x="2671948" y="3746218"/>
                <a:ext cx="553403" cy="590511"/>
              </a:xfrm>
              <a:custGeom>
                <a:avLst/>
                <a:gdLst/>
                <a:ahLst/>
                <a:cxnLst>
                  <a:cxn ang="0">
                    <a:pos x="63" y="5"/>
                  </a:cxn>
                  <a:cxn ang="0">
                    <a:pos x="45" y="0"/>
                  </a:cxn>
                  <a:cxn ang="0">
                    <a:pos x="41" y="1"/>
                  </a:cxn>
                  <a:cxn ang="0">
                    <a:pos x="32" y="1"/>
                  </a:cxn>
                  <a:cxn ang="0">
                    <a:pos x="31" y="8"/>
                  </a:cxn>
                  <a:cxn ang="0">
                    <a:pos x="27" y="20"/>
                  </a:cxn>
                  <a:cxn ang="0">
                    <a:pos x="30" y="24"/>
                  </a:cxn>
                  <a:cxn ang="0">
                    <a:pos x="25" y="26"/>
                  </a:cxn>
                  <a:cxn ang="0">
                    <a:pos x="13" y="21"/>
                  </a:cxn>
                  <a:cxn ang="0">
                    <a:pos x="13" y="21"/>
                  </a:cxn>
                  <a:cxn ang="0">
                    <a:pos x="13" y="22"/>
                  </a:cxn>
                  <a:cxn ang="0">
                    <a:pos x="13" y="22"/>
                  </a:cxn>
                  <a:cxn ang="0">
                    <a:pos x="7" y="38"/>
                  </a:cxn>
                  <a:cxn ang="0">
                    <a:pos x="5" y="43"/>
                  </a:cxn>
                  <a:cxn ang="0">
                    <a:pos x="0" y="47"/>
                  </a:cxn>
                  <a:cxn ang="0">
                    <a:pos x="4" y="50"/>
                  </a:cxn>
                  <a:cxn ang="0">
                    <a:pos x="7" y="55"/>
                  </a:cxn>
                  <a:cxn ang="0">
                    <a:pos x="12" y="55"/>
                  </a:cxn>
                  <a:cxn ang="0">
                    <a:pos x="15" y="58"/>
                  </a:cxn>
                  <a:cxn ang="0">
                    <a:pos x="17" y="62"/>
                  </a:cxn>
                  <a:cxn ang="0">
                    <a:pos x="20" y="62"/>
                  </a:cxn>
                  <a:cxn ang="0">
                    <a:pos x="24" y="55"/>
                  </a:cxn>
                  <a:cxn ang="0">
                    <a:pos x="28" y="54"/>
                  </a:cxn>
                  <a:cxn ang="0">
                    <a:pos x="32" y="49"/>
                  </a:cxn>
                  <a:cxn ang="0">
                    <a:pos x="36" y="50"/>
                  </a:cxn>
                  <a:cxn ang="0">
                    <a:pos x="40" y="45"/>
                  </a:cxn>
                  <a:cxn ang="0">
                    <a:pos x="46" y="40"/>
                  </a:cxn>
                  <a:cxn ang="0">
                    <a:pos x="44" y="38"/>
                  </a:cxn>
                  <a:cxn ang="0">
                    <a:pos x="46" y="34"/>
                  </a:cxn>
                  <a:cxn ang="0">
                    <a:pos x="44" y="28"/>
                  </a:cxn>
                  <a:cxn ang="0">
                    <a:pos x="51" y="24"/>
                  </a:cxn>
                  <a:cxn ang="0">
                    <a:pos x="56" y="17"/>
                  </a:cxn>
                  <a:cxn ang="0">
                    <a:pos x="62" y="6"/>
                  </a:cxn>
                  <a:cxn ang="0">
                    <a:pos x="62" y="6"/>
                  </a:cxn>
                  <a:cxn ang="0">
                    <a:pos x="63" y="5"/>
                  </a:cxn>
                  <a:cxn ang="0">
                    <a:pos x="63" y="5"/>
                  </a:cxn>
                </a:cxnLst>
                <a:rect l="0" t="0" r="r" b="b"/>
                <a:pathLst>
                  <a:path w="63" h="63">
                    <a:moveTo>
                      <a:pt x="63" y="5"/>
                    </a:moveTo>
                    <a:cubicBezTo>
                      <a:pt x="54" y="7"/>
                      <a:pt x="52" y="0"/>
                      <a:pt x="45" y="0"/>
                    </a:cubicBezTo>
                    <a:cubicBezTo>
                      <a:pt x="43" y="0"/>
                      <a:pt x="43" y="1"/>
                      <a:pt x="41" y="1"/>
                    </a:cubicBezTo>
                    <a:cubicBezTo>
                      <a:pt x="38" y="1"/>
                      <a:pt x="35" y="1"/>
                      <a:pt x="32" y="1"/>
                    </a:cubicBezTo>
                    <a:cubicBezTo>
                      <a:pt x="31" y="4"/>
                      <a:pt x="31" y="6"/>
                      <a:pt x="31" y="8"/>
                    </a:cubicBezTo>
                    <a:cubicBezTo>
                      <a:pt x="31" y="13"/>
                      <a:pt x="27" y="15"/>
                      <a:pt x="27" y="20"/>
                    </a:cubicBezTo>
                    <a:cubicBezTo>
                      <a:pt x="27" y="22"/>
                      <a:pt x="30" y="22"/>
                      <a:pt x="30" y="24"/>
                    </a:cubicBezTo>
                    <a:cubicBezTo>
                      <a:pt x="30" y="26"/>
                      <a:pt x="28" y="26"/>
                      <a:pt x="25" y="26"/>
                    </a:cubicBezTo>
                    <a:cubicBezTo>
                      <a:pt x="21" y="26"/>
                      <a:pt x="13" y="26"/>
                      <a:pt x="13" y="21"/>
                    </a:cubicBezTo>
                    <a:lnTo>
                      <a:pt x="13" y="21"/>
                    </a:lnTo>
                    <a:lnTo>
                      <a:pt x="13" y="22"/>
                    </a:lnTo>
                    <a:lnTo>
                      <a:pt x="13" y="22"/>
                    </a:lnTo>
                    <a:cubicBezTo>
                      <a:pt x="9" y="24"/>
                      <a:pt x="8" y="34"/>
                      <a:pt x="7" y="38"/>
                    </a:cubicBezTo>
                    <a:cubicBezTo>
                      <a:pt x="7" y="39"/>
                      <a:pt x="6" y="43"/>
                      <a:pt x="5" y="43"/>
                    </a:cubicBezTo>
                    <a:cubicBezTo>
                      <a:pt x="4" y="44"/>
                      <a:pt x="0" y="44"/>
                      <a:pt x="0" y="47"/>
                    </a:cubicBezTo>
                    <a:cubicBezTo>
                      <a:pt x="0" y="49"/>
                      <a:pt x="3" y="50"/>
                      <a:pt x="4" y="50"/>
                    </a:cubicBezTo>
                    <a:cubicBezTo>
                      <a:pt x="5" y="52"/>
                      <a:pt x="6" y="54"/>
                      <a:pt x="7" y="55"/>
                    </a:cubicBezTo>
                    <a:cubicBezTo>
                      <a:pt x="9" y="55"/>
                      <a:pt x="11" y="55"/>
                      <a:pt x="12" y="55"/>
                    </a:cubicBezTo>
                    <a:cubicBezTo>
                      <a:pt x="13" y="58"/>
                      <a:pt x="12" y="56"/>
                      <a:pt x="15" y="58"/>
                    </a:cubicBezTo>
                    <a:cubicBezTo>
                      <a:pt x="16" y="58"/>
                      <a:pt x="13" y="62"/>
                      <a:pt x="17" y="62"/>
                    </a:cubicBezTo>
                    <a:cubicBezTo>
                      <a:pt x="18" y="62"/>
                      <a:pt x="19" y="63"/>
                      <a:pt x="20" y="62"/>
                    </a:cubicBezTo>
                    <a:cubicBezTo>
                      <a:pt x="20" y="59"/>
                      <a:pt x="22" y="55"/>
                      <a:pt x="24" y="55"/>
                    </a:cubicBezTo>
                    <a:cubicBezTo>
                      <a:pt x="25" y="54"/>
                      <a:pt x="27" y="55"/>
                      <a:pt x="28" y="54"/>
                    </a:cubicBezTo>
                    <a:cubicBezTo>
                      <a:pt x="29" y="53"/>
                      <a:pt x="30" y="49"/>
                      <a:pt x="32" y="49"/>
                    </a:cubicBezTo>
                    <a:cubicBezTo>
                      <a:pt x="34" y="49"/>
                      <a:pt x="35" y="50"/>
                      <a:pt x="36" y="50"/>
                    </a:cubicBezTo>
                    <a:cubicBezTo>
                      <a:pt x="38" y="50"/>
                      <a:pt x="36" y="45"/>
                      <a:pt x="40" y="45"/>
                    </a:cubicBezTo>
                    <a:cubicBezTo>
                      <a:pt x="42" y="45"/>
                      <a:pt x="46" y="43"/>
                      <a:pt x="46" y="40"/>
                    </a:cubicBezTo>
                    <a:cubicBezTo>
                      <a:pt x="46" y="39"/>
                      <a:pt x="44" y="39"/>
                      <a:pt x="44" y="38"/>
                    </a:cubicBezTo>
                    <a:cubicBezTo>
                      <a:pt x="44" y="36"/>
                      <a:pt x="46" y="36"/>
                      <a:pt x="46" y="34"/>
                    </a:cubicBezTo>
                    <a:cubicBezTo>
                      <a:pt x="46" y="32"/>
                      <a:pt x="44" y="31"/>
                      <a:pt x="44" y="28"/>
                    </a:cubicBezTo>
                    <a:cubicBezTo>
                      <a:pt x="44" y="25"/>
                      <a:pt x="49" y="26"/>
                      <a:pt x="51" y="24"/>
                    </a:cubicBezTo>
                    <a:cubicBezTo>
                      <a:pt x="54" y="22"/>
                      <a:pt x="55" y="20"/>
                      <a:pt x="56" y="17"/>
                    </a:cubicBezTo>
                    <a:cubicBezTo>
                      <a:pt x="59" y="14"/>
                      <a:pt x="60" y="10"/>
                      <a:pt x="62" y="6"/>
                    </a:cubicBezTo>
                    <a:lnTo>
                      <a:pt x="62" y="6"/>
                    </a:lnTo>
                    <a:lnTo>
                      <a:pt x="63" y="5"/>
                    </a:lnTo>
                    <a:lnTo>
                      <a:pt x="63" y="5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365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100" kern="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</p:grpSp>
        <p:sp>
          <p:nvSpPr>
            <p:cNvPr id="329" name="Freeform 4"/>
            <p:cNvSpPr>
              <a:spLocks/>
            </p:cNvSpPr>
            <p:nvPr/>
          </p:nvSpPr>
          <p:spPr bwMode="auto">
            <a:xfrm>
              <a:off x="-257621" y="4985283"/>
              <a:ext cx="515241" cy="332676"/>
            </a:xfrm>
            <a:custGeom>
              <a:avLst/>
              <a:gdLst/>
              <a:ahLst/>
              <a:cxnLst>
                <a:cxn ang="0">
                  <a:pos x="72" y="8"/>
                </a:cxn>
                <a:cxn ang="0">
                  <a:pos x="81" y="13"/>
                </a:cxn>
                <a:cxn ang="0">
                  <a:pos x="92" y="14"/>
                </a:cxn>
                <a:cxn ang="0">
                  <a:pos x="93" y="20"/>
                </a:cxn>
                <a:cxn ang="0">
                  <a:pos x="96" y="17"/>
                </a:cxn>
                <a:cxn ang="0">
                  <a:pos x="105" y="20"/>
                </a:cxn>
                <a:cxn ang="0">
                  <a:pos x="115" y="22"/>
                </a:cxn>
                <a:cxn ang="0">
                  <a:pos x="110" y="18"/>
                </a:cxn>
                <a:cxn ang="0">
                  <a:pos x="116" y="24"/>
                </a:cxn>
                <a:cxn ang="0">
                  <a:pos x="118" y="28"/>
                </a:cxn>
                <a:cxn ang="0">
                  <a:pos x="122" y="31"/>
                </a:cxn>
                <a:cxn ang="0">
                  <a:pos x="126" y="28"/>
                </a:cxn>
                <a:cxn ang="0">
                  <a:pos x="127" y="36"/>
                </a:cxn>
                <a:cxn ang="0">
                  <a:pos x="141" y="45"/>
                </a:cxn>
                <a:cxn ang="0">
                  <a:pos x="145" y="50"/>
                </a:cxn>
                <a:cxn ang="0">
                  <a:pos x="145" y="56"/>
                </a:cxn>
                <a:cxn ang="0">
                  <a:pos x="153" y="66"/>
                </a:cxn>
                <a:cxn ang="0">
                  <a:pos x="169" y="68"/>
                </a:cxn>
                <a:cxn ang="0">
                  <a:pos x="145" y="44"/>
                </a:cxn>
                <a:cxn ang="0">
                  <a:pos x="131" y="21"/>
                </a:cxn>
                <a:cxn ang="0">
                  <a:pos x="122" y="8"/>
                </a:cxn>
                <a:cxn ang="0">
                  <a:pos x="127" y="7"/>
                </a:cxn>
                <a:cxn ang="0">
                  <a:pos x="129" y="5"/>
                </a:cxn>
                <a:cxn ang="0">
                  <a:pos x="140" y="35"/>
                </a:cxn>
                <a:cxn ang="0">
                  <a:pos x="163" y="63"/>
                </a:cxn>
                <a:cxn ang="0">
                  <a:pos x="187" y="52"/>
                </a:cxn>
                <a:cxn ang="0">
                  <a:pos x="209" y="51"/>
                </a:cxn>
                <a:cxn ang="0">
                  <a:pos x="230" y="56"/>
                </a:cxn>
                <a:cxn ang="0">
                  <a:pos x="220" y="75"/>
                </a:cxn>
                <a:cxn ang="0">
                  <a:pos x="211" y="86"/>
                </a:cxn>
                <a:cxn ang="0">
                  <a:pos x="195" y="87"/>
                </a:cxn>
                <a:cxn ang="0">
                  <a:pos x="182" y="82"/>
                </a:cxn>
                <a:cxn ang="0">
                  <a:pos x="165" y="87"/>
                </a:cxn>
                <a:cxn ang="0">
                  <a:pos x="151" y="105"/>
                </a:cxn>
                <a:cxn ang="0">
                  <a:pos x="133" y="105"/>
                </a:cxn>
                <a:cxn ang="0">
                  <a:pos x="113" y="119"/>
                </a:cxn>
                <a:cxn ang="0">
                  <a:pos x="92" y="141"/>
                </a:cxn>
                <a:cxn ang="0">
                  <a:pos x="69" y="136"/>
                </a:cxn>
                <a:cxn ang="0">
                  <a:pos x="56" y="126"/>
                </a:cxn>
                <a:cxn ang="0">
                  <a:pos x="68" y="105"/>
                </a:cxn>
                <a:cxn ang="0">
                  <a:pos x="54" y="79"/>
                </a:cxn>
                <a:cxn ang="0">
                  <a:pos x="35" y="73"/>
                </a:cxn>
                <a:cxn ang="0">
                  <a:pos x="10" y="71"/>
                </a:cxn>
                <a:cxn ang="0">
                  <a:pos x="20" y="52"/>
                </a:cxn>
                <a:cxn ang="0">
                  <a:pos x="41" y="35"/>
                </a:cxn>
                <a:cxn ang="0">
                  <a:pos x="54" y="30"/>
                </a:cxn>
                <a:cxn ang="0">
                  <a:pos x="62" y="27"/>
                </a:cxn>
                <a:cxn ang="0">
                  <a:pos x="70" y="25"/>
                </a:cxn>
                <a:cxn ang="0">
                  <a:pos x="72" y="20"/>
                </a:cxn>
                <a:cxn ang="0">
                  <a:pos x="67" y="13"/>
                </a:cxn>
                <a:cxn ang="0">
                  <a:pos x="65" y="9"/>
                </a:cxn>
                <a:cxn ang="0">
                  <a:pos x="64" y="1"/>
                </a:cxn>
                <a:cxn ang="0">
                  <a:pos x="71" y="3"/>
                </a:cxn>
              </a:cxnLst>
              <a:rect l="0" t="0" r="r" b="b"/>
              <a:pathLst>
                <a:path w="230" h="143">
                  <a:moveTo>
                    <a:pt x="71" y="3"/>
                  </a:moveTo>
                  <a:cubicBezTo>
                    <a:pt x="71" y="6"/>
                    <a:pt x="72" y="8"/>
                    <a:pt x="72" y="8"/>
                  </a:cubicBezTo>
                  <a:cubicBezTo>
                    <a:pt x="75" y="5"/>
                    <a:pt x="78" y="10"/>
                    <a:pt x="78" y="10"/>
                  </a:cubicBezTo>
                  <a:cubicBezTo>
                    <a:pt x="78" y="15"/>
                    <a:pt x="81" y="13"/>
                    <a:pt x="81" y="13"/>
                  </a:cubicBezTo>
                  <a:cubicBezTo>
                    <a:pt x="81" y="8"/>
                    <a:pt x="84" y="9"/>
                    <a:pt x="84" y="9"/>
                  </a:cubicBezTo>
                  <a:cubicBezTo>
                    <a:pt x="90" y="7"/>
                    <a:pt x="92" y="14"/>
                    <a:pt x="92" y="14"/>
                  </a:cubicBezTo>
                  <a:lnTo>
                    <a:pt x="92" y="14"/>
                  </a:lnTo>
                  <a:lnTo>
                    <a:pt x="93" y="20"/>
                  </a:lnTo>
                  <a:lnTo>
                    <a:pt x="93" y="20"/>
                  </a:lnTo>
                  <a:cubicBezTo>
                    <a:pt x="94" y="16"/>
                    <a:pt x="96" y="17"/>
                    <a:pt x="96" y="17"/>
                  </a:cubicBezTo>
                  <a:cubicBezTo>
                    <a:pt x="96" y="14"/>
                    <a:pt x="100" y="15"/>
                    <a:pt x="100" y="15"/>
                  </a:cubicBezTo>
                  <a:cubicBezTo>
                    <a:pt x="104" y="14"/>
                    <a:pt x="105" y="20"/>
                    <a:pt x="105" y="20"/>
                  </a:cubicBezTo>
                  <a:cubicBezTo>
                    <a:pt x="105" y="26"/>
                    <a:pt x="110" y="26"/>
                    <a:pt x="110" y="26"/>
                  </a:cubicBezTo>
                  <a:cubicBezTo>
                    <a:pt x="113" y="26"/>
                    <a:pt x="115" y="22"/>
                    <a:pt x="115" y="22"/>
                  </a:cubicBezTo>
                  <a:cubicBezTo>
                    <a:pt x="115" y="19"/>
                    <a:pt x="112" y="19"/>
                    <a:pt x="112" y="19"/>
                  </a:cubicBezTo>
                  <a:cubicBezTo>
                    <a:pt x="111" y="19"/>
                    <a:pt x="110" y="18"/>
                    <a:pt x="110" y="18"/>
                  </a:cubicBezTo>
                  <a:cubicBezTo>
                    <a:pt x="112" y="13"/>
                    <a:pt x="118" y="18"/>
                    <a:pt x="118" y="18"/>
                  </a:cubicBezTo>
                  <a:cubicBezTo>
                    <a:pt x="118" y="23"/>
                    <a:pt x="116" y="24"/>
                    <a:pt x="116" y="24"/>
                  </a:cubicBezTo>
                  <a:cubicBezTo>
                    <a:pt x="112" y="29"/>
                    <a:pt x="113" y="32"/>
                    <a:pt x="113" y="32"/>
                  </a:cubicBezTo>
                  <a:cubicBezTo>
                    <a:pt x="116" y="33"/>
                    <a:pt x="118" y="28"/>
                    <a:pt x="118" y="28"/>
                  </a:cubicBezTo>
                  <a:cubicBezTo>
                    <a:pt x="121" y="23"/>
                    <a:pt x="124" y="22"/>
                    <a:pt x="124" y="22"/>
                  </a:cubicBezTo>
                  <a:cubicBezTo>
                    <a:pt x="122" y="27"/>
                    <a:pt x="122" y="31"/>
                    <a:pt x="122" y="31"/>
                  </a:cubicBezTo>
                  <a:lnTo>
                    <a:pt x="122" y="31"/>
                  </a:lnTo>
                  <a:lnTo>
                    <a:pt x="126" y="28"/>
                  </a:lnTo>
                  <a:lnTo>
                    <a:pt x="126" y="28"/>
                  </a:lnTo>
                  <a:cubicBezTo>
                    <a:pt x="128" y="30"/>
                    <a:pt x="127" y="36"/>
                    <a:pt x="127" y="36"/>
                  </a:cubicBezTo>
                  <a:cubicBezTo>
                    <a:pt x="133" y="36"/>
                    <a:pt x="135" y="39"/>
                    <a:pt x="135" y="39"/>
                  </a:cubicBezTo>
                  <a:cubicBezTo>
                    <a:pt x="139" y="40"/>
                    <a:pt x="141" y="45"/>
                    <a:pt x="141" y="45"/>
                  </a:cubicBezTo>
                  <a:cubicBezTo>
                    <a:pt x="145" y="47"/>
                    <a:pt x="145" y="50"/>
                    <a:pt x="145" y="50"/>
                  </a:cubicBezTo>
                  <a:lnTo>
                    <a:pt x="145" y="50"/>
                  </a:lnTo>
                  <a:lnTo>
                    <a:pt x="145" y="56"/>
                  </a:lnTo>
                  <a:lnTo>
                    <a:pt x="145" y="56"/>
                  </a:lnTo>
                  <a:cubicBezTo>
                    <a:pt x="143" y="60"/>
                    <a:pt x="146" y="63"/>
                    <a:pt x="146" y="63"/>
                  </a:cubicBezTo>
                  <a:cubicBezTo>
                    <a:pt x="150" y="63"/>
                    <a:pt x="153" y="66"/>
                    <a:pt x="153" y="66"/>
                  </a:cubicBezTo>
                  <a:cubicBezTo>
                    <a:pt x="160" y="67"/>
                    <a:pt x="165" y="71"/>
                    <a:pt x="165" y="71"/>
                  </a:cubicBezTo>
                  <a:cubicBezTo>
                    <a:pt x="166" y="69"/>
                    <a:pt x="169" y="68"/>
                    <a:pt x="169" y="68"/>
                  </a:cubicBezTo>
                  <a:cubicBezTo>
                    <a:pt x="163" y="68"/>
                    <a:pt x="158" y="61"/>
                    <a:pt x="158" y="61"/>
                  </a:cubicBezTo>
                  <a:cubicBezTo>
                    <a:pt x="152" y="54"/>
                    <a:pt x="145" y="44"/>
                    <a:pt x="145" y="44"/>
                  </a:cubicBezTo>
                  <a:cubicBezTo>
                    <a:pt x="138" y="36"/>
                    <a:pt x="135" y="28"/>
                    <a:pt x="135" y="28"/>
                  </a:cubicBezTo>
                  <a:cubicBezTo>
                    <a:pt x="129" y="32"/>
                    <a:pt x="131" y="21"/>
                    <a:pt x="131" y="21"/>
                  </a:cubicBezTo>
                  <a:cubicBezTo>
                    <a:pt x="128" y="20"/>
                    <a:pt x="130" y="14"/>
                    <a:pt x="130" y="14"/>
                  </a:cubicBezTo>
                  <a:cubicBezTo>
                    <a:pt x="125" y="14"/>
                    <a:pt x="122" y="8"/>
                    <a:pt x="122" y="8"/>
                  </a:cubicBezTo>
                  <a:cubicBezTo>
                    <a:pt x="121" y="6"/>
                    <a:pt x="127" y="7"/>
                    <a:pt x="127" y="7"/>
                  </a:cubicBezTo>
                  <a:lnTo>
                    <a:pt x="127" y="7"/>
                  </a:lnTo>
                  <a:lnTo>
                    <a:pt x="129" y="5"/>
                  </a:lnTo>
                  <a:lnTo>
                    <a:pt x="129" y="5"/>
                  </a:lnTo>
                  <a:cubicBezTo>
                    <a:pt x="129" y="11"/>
                    <a:pt x="132" y="15"/>
                    <a:pt x="132" y="15"/>
                  </a:cubicBezTo>
                  <a:cubicBezTo>
                    <a:pt x="132" y="22"/>
                    <a:pt x="140" y="35"/>
                    <a:pt x="140" y="35"/>
                  </a:cubicBezTo>
                  <a:cubicBezTo>
                    <a:pt x="142" y="37"/>
                    <a:pt x="150" y="49"/>
                    <a:pt x="150" y="49"/>
                  </a:cubicBezTo>
                  <a:cubicBezTo>
                    <a:pt x="156" y="57"/>
                    <a:pt x="163" y="63"/>
                    <a:pt x="163" y="63"/>
                  </a:cubicBezTo>
                  <a:cubicBezTo>
                    <a:pt x="166" y="69"/>
                    <a:pt x="179" y="63"/>
                    <a:pt x="179" y="63"/>
                  </a:cubicBezTo>
                  <a:cubicBezTo>
                    <a:pt x="182" y="61"/>
                    <a:pt x="187" y="52"/>
                    <a:pt x="187" y="52"/>
                  </a:cubicBezTo>
                  <a:cubicBezTo>
                    <a:pt x="192" y="62"/>
                    <a:pt x="199" y="56"/>
                    <a:pt x="199" y="56"/>
                  </a:cubicBezTo>
                  <a:cubicBezTo>
                    <a:pt x="201" y="50"/>
                    <a:pt x="209" y="51"/>
                    <a:pt x="209" y="51"/>
                  </a:cubicBezTo>
                  <a:cubicBezTo>
                    <a:pt x="217" y="49"/>
                    <a:pt x="223" y="51"/>
                    <a:pt x="223" y="51"/>
                  </a:cubicBezTo>
                  <a:cubicBezTo>
                    <a:pt x="229" y="52"/>
                    <a:pt x="230" y="56"/>
                    <a:pt x="230" y="56"/>
                  </a:cubicBezTo>
                  <a:cubicBezTo>
                    <a:pt x="229" y="61"/>
                    <a:pt x="221" y="65"/>
                    <a:pt x="221" y="65"/>
                  </a:cubicBezTo>
                  <a:cubicBezTo>
                    <a:pt x="219" y="68"/>
                    <a:pt x="220" y="75"/>
                    <a:pt x="220" y="75"/>
                  </a:cubicBezTo>
                  <a:cubicBezTo>
                    <a:pt x="227" y="81"/>
                    <a:pt x="217" y="82"/>
                    <a:pt x="217" y="82"/>
                  </a:cubicBezTo>
                  <a:cubicBezTo>
                    <a:pt x="212" y="81"/>
                    <a:pt x="211" y="86"/>
                    <a:pt x="211" y="86"/>
                  </a:cubicBezTo>
                  <a:cubicBezTo>
                    <a:pt x="208" y="87"/>
                    <a:pt x="200" y="84"/>
                    <a:pt x="200" y="84"/>
                  </a:cubicBezTo>
                  <a:cubicBezTo>
                    <a:pt x="199" y="88"/>
                    <a:pt x="195" y="87"/>
                    <a:pt x="195" y="87"/>
                  </a:cubicBezTo>
                  <a:cubicBezTo>
                    <a:pt x="191" y="91"/>
                    <a:pt x="187" y="85"/>
                    <a:pt x="187" y="85"/>
                  </a:cubicBezTo>
                  <a:cubicBezTo>
                    <a:pt x="185" y="82"/>
                    <a:pt x="182" y="82"/>
                    <a:pt x="182" y="82"/>
                  </a:cubicBezTo>
                  <a:cubicBezTo>
                    <a:pt x="178" y="76"/>
                    <a:pt x="169" y="80"/>
                    <a:pt x="169" y="80"/>
                  </a:cubicBezTo>
                  <a:cubicBezTo>
                    <a:pt x="165" y="85"/>
                    <a:pt x="165" y="87"/>
                    <a:pt x="165" y="87"/>
                  </a:cubicBezTo>
                  <a:cubicBezTo>
                    <a:pt x="163" y="92"/>
                    <a:pt x="158" y="95"/>
                    <a:pt x="158" y="95"/>
                  </a:cubicBezTo>
                  <a:cubicBezTo>
                    <a:pt x="150" y="96"/>
                    <a:pt x="151" y="105"/>
                    <a:pt x="151" y="105"/>
                  </a:cubicBezTo>
                  <a:cubicBezTo>
                    <a:pt x="148" y="109"/>
                    <a:pt x="143" y="102"/>
                    <a:pt x="143" y="102"/>
                  </a:cubicBezTo>
                  <a:cubicBezTo>
                    <a:pt x="138" y="106"/>
                    <a:pt x="133" y="105"/>
                    <a:pt x="133" y="105"/>
                  </a:cubicBezTo>
                  <a:cubicBezTo>
                    <a:pt x="128" y="105"/>
                    <a:pt x="125" y="110"/>
                    <a:pt x="125" y="110"/>
                  </a:cubicBezTo>
                  <a:cubicBezTo>
                    <a:pt x="121" y="108"/>
                    <a:pt x="113" y="119"/>
                    <a:pt x="113" y="119"/>
                  </a:cubicBezTo>
                  <a:cubicBezTo>
                    <a:pt x="109" y="121"/>
                    <a:pt x="113" y="129"/>
                    <a:pt x="105" y="128"/>
                  </a:cubicBezTo>
                  <a:cubicBezTo>
                    <a:pt x="101" y="134"/>
                    <a:pt x="97" y="139"/>
                    <a:pt x="92" y="141"/>
                  </a:cubicBezTo>
                  <a:cubicBezTo>
                    <a:pt x="82" y="143"/>
                    <a:pt x="74" y="141"/>
                    <a:pt x="74" y="141"/>
                  </a:cubicBezTo>
                  <a:cubicBezTo>
                    <a:pt x="72" y="138"/>
                    <a:pt x="69" y="136"/>
                    <a:pt x="69" y="136"/>
                  </a:cubicBezTo>
                  <a:cubicBezTo>
                    <a:pt x="69" y="132"/>
                    <a:pt x="62" y="134"/>
                    <a:pt x="62" y="134"/>
                  </a:cubicBezTo>
                  <a:cubicBezTo>
                    <a:pt x="58" y="132"/>
                    <a:pt x="56" y="126"/>
                    <a:pt x="56" y="126"/>
                  </a:cubicBezTo>
                  <a:cubicBezTo>
                    <a:pt x="56" y="124"/>
                    <a:pt x="60" y="126"/>
                    <a:pt x="65" y="121"/>
                  </a:cubicBezTo>
                  <a:cubicBezTo>
                    <a:pt x="65" y="116"/>
                    <a:pt x="59" y="114"/>
                    <a:pt x="68" y="105"/>
                  </a:cubicBezTo>
                  <a:cubicBezTo>
                    <a:pt x="70" y="96"/>
                    <a:pt x="64" y="87"/>
                    <a:pt x="64" y="87"/>
                  </a:cubicBezTo>
                  <a:cubicBezTo>
                    <a:pt x="61" y="81"/>
                    <a:pt x="54" y="79"/>
                    <a:pt x="54" y="79"/>
                  </a:cubicBezTo>
                  <a:cubicBezTo>
                    <a:pt x="46" y="86"/>
                    <a:pt x="43" y="81"/>
                    <a:pt x="43" y="81"/>
                  </a:cubicBezTo>
                  <a:cubicBezTo>
                    <a:pt x="42" y="78"/>
                    <a:pt x="35" y="73"/>
                    <a:pt x="35" y="73"/>
                  </a:cubicBezTo>
                  <a:cubicBezTo>
                    <a:pt x="26" y="66"/>
                    <a:pt x="22" y="68"/>
                    <a:pt x="22" y="68"/>
                  </a:cubicBezTo>
                  <a:cubicBezTo>
                    <a:pt x="18" y="67"/>
                    <a:pt x="15" y="74"/>
                    <a:pt x="10" y="71"/>
                  </a:cubicBezTo>
                  <a:cubicBezTo>
                    <a:pt x="0" y="65"/>
                    <a:pt x="10" y="59"/>
                    <a:pt x="10" y="59"/>
                  </a:cubicBezTo>
                  <a:cubicBezTo>
                    <a:pt x="11" y="56"/>
                    <a:pt x="20" y="52"/>
                    <a:pt x="20" y="52"/>
                  </a:cubicBezTo>
                  <a:cubicBezTo>
                    <a:pt x="23" y="47"/>
                    <a:pt x="32" y="43"/>
                    <a:pt x="32" y="43"/>
                  </a:cubicBezTo>
                  <a:cubicBezTo>
                    <a:pt x="35" y="38"/>
                    <a:pt x="41" y="35"/>
                    <a:pt x="41" y="35"/>
                  </a:cubicBezTo>
                  <a:cubicBezTo>
                    <a:pt x="50" y="35"/>
                    <a:pt x="54" y="30"/>
                    <a:pt x="54" y="30"/>
                  </a:cubicBezTo>
                  <a:lnTo>
                    <a:pt x="54" y="30"/>
                  </a:lnTo>
                  <a:lnTo>
                    <a:pt x="62" y="27"/>
                  </a:lnTo>
                  <a:lnTo>
                    <a:pt x="62" y="27"/>
                  </a:lnTo>
                  <a:cubicBezTo>
                    <a:pt x="71" y="29"/>
                    <a:pt x="70" y="25"/>
                    <a:pt x="70" y="25"/>
                  </a:cubicBezTo>
                  <a:lnTo>
                    <a:pt x="70" y="25"/>
                  </a:lnTo>
                  <a:lnTo>
                    <a:pt x="72" y="20"/>
                  </a:lnTo>
                  <a:lnTo>
                    <a:pt x="72" y="20"/>
                  </a:lnTo>
                  <a:cubicBezTo>
                    <a:pt x="62" y="26"/>
                    <a:pt x="67" y="13"/>
                    <a:pt x="67" y="13"/>
                  </a:cubicBezTo>
                  <a:lnTo>
                    <a:pt x="67" y="13"/>
                  </a:lnTo>
                  <a:lnTo>
                    <a:pt x="65" y="9"/>
                  </a:lnTo>
                  <a:lnTo>
                    <a:pt x="65" y="9"/>
                  </a:lnTo>
                  <a:cubicBezTo>
                    <a:pt x="65" y="7"/>
                    <a:pt x="64" y="7"/>
                    <a:pt x="63" y="6"/>
                  </a:cubicBezTo>
                  <a:cubicBezTo>
                    <a:pt x="65" y="4"/>
                    <a:pt x="64" y="1"/>
                    <a:pt x="64" y="1"/>
                  </a:cubicBezTo>
                  <a:cubicBezTo>
                    <a:pt x="68" y="0"/>
                    <a:pt x="71" y="3"/>
                    <a:pt x="71" y="3"/>
                  </a:cubicBezTo>
                  <a:lnTo>
                    <a:pt x="71" y="3"/>
                  </a:lnTo>
                  <a:lnTo>
                    <a:pt x="71" y="3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  <p:txBody>
            <a:bodyPr wrap="none" anchor="ctr"/>
            <a:lstStyle/>
            <a:p>
              <a:pPr defTabSz="913656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100" kern="0" dirty="0">
                <a:solidFill>
                  <a:prstClr val="black"/>
                </a:solidFill>
                <a:latin typeface="Arial Narrow" panose="020B0606020202030204" pitchFamily="34" charset="0"/>
              </a:endParaRPr>
            </a:p>
          </p:txBody>
        </p:sp>
      </p:grpSp>
      <p:cxnSp>
        <p:nvCxnSpPr>
          <p:cNvPr id="588" name="AutoShape 142"/>
          <p:cNvCxnSpPr>
            <a:cxnSpLocks noChangeShapeType="1"/>
            <a:stCxn id="600" idx="6"/>
            <a:endCxn id="599" idx="1"/>
          </p:cNvCxnSpPr>
          <p:nvPr/>
        </p:nvCxnSpPr>
        <p:spPr bwMode="gray">
          <a:xfrm flipV="1">
            <a:off x="5516985" y="2585113"/>
            <a:ext cx="855215" cy="1397817"/>
          </a:xfrm>
          <a:prstGeom prst="bentConnector3">
            <a:avLst>
              <a:gd name="adj1" fmla="val 50000"/>
            </a:avLst>
          </a:prstGeom>
          <a:noFill/>
          <a:ln w="3175">
            <a:solidFill>
              <a:srgbClr val="96969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91" name="AutoShape 125"/>
          <p:cNvCxnSpPr>
            <a:cxnSpLocks noChangeShapeType="1"/>
            <a:stCxn id="603" idx="2"/>
            <a:endCxn id="596" idx="3"/>
          </p:cNvCxnSpPr>
          <p:nvPr/>
        </p:nvCxnSpPr>
        <p:spPr bwMode="gray">
          <a:xfrm rot="10800000">
            <a:off x="2720928" y="2432931"/>
            <a:ext cx="208641" cy="1179852"/>
          </a:xfrm>
          <a:prstGeom prst="bentConnector3">
            <a:avLst>
              <a:gd name="adj1" fmla="val 50000"/>
            </a:avLst>
          </a:prstGeom>
          <a:noFill/>
          <a:ln w="3175">
            <a:solidFill>
              <a:srgbClr val="96969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92" name="Rectangle 121"/>
          <p:cNvSpPr>
            <a:spLocks noChangeArrowheads="1"/>
          </p:cNvSpPr>
          <p:nvPr/>
        </p:nvSpPr>
        <p:spPr bwMode="gray">
          <a:xfrm>
            <a:off x="208906" y="1428768"/>
            <a:ext cx="2524769" cy="6394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35991" tIns="35991" rIns="35991" bIns="35991"/>
          <a:lstStyle/>
          <a:p>
            <a:pPr marL="0" lvl="1" defTabSz="90197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100" b="1" kern="0" dirty="0">
                <a:solidFill>
                  <a:prstClr val="black"/>
                </a:solidFill>
                <a:latin typeface="Arial Narrow" panose="020B0606020202030204" pitchFamily="34" charset="0"/>
              </a:rPr>
              <a:t>ГМК «Норильский Никель», </a:t>
            </a:r>
            <a:r>
              <a:rPr lang="ru-RU" sz="1100" kern="0" dirty="0">
                <a:solidFill>
                  <a:prstClr val="black"/>
                </a:solidFill>
                <a:latin typeface="Arial Narrow" panose="020B0606020202030204" pitchFamily="34" charset="0"/>
              </a:rPr>
              <a:t>ПС 220 кВ </a:t>
            </a:r>
            <a:r>
              <a:rPr lang="ru-RU" sz="1100" kern="0" dirty="0" err="1">
                <a:solidFill>
                  <a:prstClr val="black"/>
                </a:solidFill>
                <a:latin typeface="Arial Narrow" panose="020B0606020202030204" pitchFamily="34" charset="0"/>
              </a:rPr>
              <a:t>Быстринская</a:t>
            </a:r>
            <a:r>
              <a:rPr lang="ru-RU" sz="1100" kern="0" dirty="0">
                <a:solidFill>
                  <a:prstClr val="black"/>
                </a:solidFill>
                <a:latin typeface="Arial Narrow" panose="020B0606020202030204" pitchFamily="34" charset="0"/>
              </a:rPr>
              <a:t> с ВЛ 220 кВ </a:t>
            </a:r>
            <a:r>
              <a:rPr lang="ru-RU" sz="1100" kern="0" dirty="0" err="1">
                <a:solidFill>
                  <a:prstClr val="black"/>
                </a:solidFill>
                <a:latin typeface="Arial Narrow" panose="020B0606020202030204" pitchFamily="34" charset="0"/>
              </a:rPr>
              <a:t>Харанорская</a:t>
            </a:r>
            <a:r>
              <a:rPr lang="ru-RU" sz="1100" kern="0" dirty="0">
                <a:solidFill>
                  <a:prstClr val="black"/>
                </a:solidFill>
                <a:latin typeface="Arial Narrow" panose="020B0606020202030204" pitchFamily="34" charset="0"/>
              </a:rPr>
              <a:t> ГРЭС – </a:t>
            </a:r>
            <a:r>
              <a:rPr lang="ru-RU" sz="1100" kern="0" dirty="0" err="1">
                <a:solidFill>
                  <a:prstClr val="black"/>
                </a:solidFill>
                <a:latin typeface="Arial Narrow" panose="020B0606020202030204" pitchFamily="34" charset="0"/>
              </a:rPr>
              <a:t>Быстринская</a:t>
            </a:r>
            <a:r>
              <a:rPr lang="ru-RU" sz="1100" kern="0" dirty="0">
                <a:solidFill>
                  <a:prstClr val="black"/>
                </a:solidFill>
                <a:latin typeface="Arial Narrow" panose="020B0606020202030204" pitchFamily="34" charset="0"/>
              </a:rPr>
              <a:t>, 86 МВт, 29.12.2017, Забайкальский край</a:t>
            </a:r>
          </a:p>
        </p:txBody>
      </p:sp>
      <p:sp>
        <p:nvSpPr>
          <p:cNvPr id="593" name="Oval 132"/>
          <p:cNvSpPr>
            <a:spLocks noChangeArrowheads="1"/>
          </p:cNvSpPr>
          <p:nvPr/>
        </p:nvSpPr>
        <p:spPr bwMode="gray">
          <a:xfrm>
            <a:off x="4155900" y="3708925"/>
            <a:ext cx="51288" cy="55563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9" tIns="45695" rIns="91389" bIns="45695" anchor="ctr"/>
          <a:lstStyle/>
          <a:p>
            <a:pPr defTabSz="91399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1100" kern="0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594" name="Oval 132"/>
          <p:cNvSpPr>
            <a:spLocks noChangeArrowheads="1"/>
          </p:cNvSpPr>
          <p:nvPr/>
        </p:nvSpPr>
        <p:spPr bwMode="gray">
          <a:xfrm>
            <a:off x="3022065" y="3783921"/>
            <a:ext cx="51288" cy="55563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 defTabSz="91399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1100" kern="0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595" name="Oval 132"/>
          <p:cNvSpPr>
            <a:spLocks noChangeArrowheads="1"/>
          </p:cNvSpPr>
          <p:nvPr/>
        </p:nvSpPr>
        <p:spPr bwMode="gray">
          <a:xfrm>
            <a:off x="5146336" y="4077072"/>
            <a:ext cx="51288" cy="55563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9" tIns="45695" rIns="91389" bIns="45695" anchor="ctr"/>
          <a:lstStyle/>
          <a:p>
            <a:pPr defTabSz="91399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1100" kern="0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596" name="Rectangle 120"/>
          <p:cNvSpPr>
            <a:spLocks noChangeArrowheads="1"/>
          </p:cNvSpPr>
          <p:nvPr/>
        </p:nvSpPr>
        <p:spPr bwMode="gray">
          <a:xfrm>
            <a:off x="208906" y="2191146"/>
            <a:ext cx="2512021" cy="48356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35991" tIns="35991" rIns="35991" bIns="35991"/>
          <a:lstStyle/>
          <a:p>
            <a:pPr marL="0" lvl="1" defTabSz="90197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100" b="1" kern="0" dirty="0">
                <a:solidFill>
                  <a:prstClr val="black"/>
                </a:solidFill>
                <a:latin typeface="Arial Narrow" panose="020B0606020202030204" pitchFamily="34" charset="0"/>
              </a:rPr>
              <a:t>ОАО «РЖД», </a:t>
            </a:r>
            <a:r>
              <a:rPr lang="ru-RU" sz="1100" kern="0" dirty="0">
                <a:solidFill>
                  <a:prstClr val="black"/>
                </a:solidFill>
                <a:latin typeface="Arial Narrow" panose="020B0606020202030204" pitchFamily="34" charset="0"/>
              </a:rPr>
              <a:t>ПС 330 кВ </a:t>
            </a:r>
            <a:r>
              <a:rPr lang="ru-RU" sz="1100" kern="0" dirty="0" err="1">
                <a:solidFill>
                  <a:prstClr val="black"/>
                </a:solidFill>
                <a:latin typeface="Arial Narrow" panose="020B0606020202030204" pitchFamily="34" charset="0"/>
              </a:rPr>
              <a:t>Кингисеппская</a:t>
            </a:r>
            <a:r>
              <a:rPr lang="ru-RU" sz="1100" kern="0" dirty="0">
                <a:solidFill>
                  <a:prstClr val="black"/>
                </a:solidFill>
                <a:latin typeface="Arial Narrow" panose="020B0606020202030204" pitchFamily="34" charset="0"/>
              </a:rPr>
              <a:t>, 67,68 МВт, 16.05.2017, Ленинградская область.</a:t>
            </a:r>
          </a:p>
        </p:txBody>
      </p:sp>
      <p:cxnSp>
        <p:nvCxnSpPr>
          <p:cNvPr id="597" name="AutoShape 125"/>
          <p:cNvCxnSpPr>
            <a:cxnSpLocks noChangeShapeType="1"/>
            <a:stCxn id="594" idx="2"/>
            <a:endCxn id="613" idx="3"/>
          </p:cNvCxnSpPr>
          <p:nvPr/>
        </p:nvCxnSpPr>
        <p:spPr bwMode="gray">
          <a:xfrm rot="10800000">
            <a:off x="2709841" y="3189637"/>
            <a:ext cx="312224" cy="622066"/>
          </a:xfrm>
          <a:prstGeom prst="bentConnector3">
            <a:avLst>
              <a:gd name="adj1" fmla="val 50000"/>
            </a:avLst>
          </a:prstGeom>
          <a:noFill/>
          <a:ln w="3175">
            <a:solidFill>
              <a:srgbClr val="96969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98" name="Rectangle 117"/>
          <p:cNvSpPr>
            <a:spLocks noChangeArrowheads="1"/>
          </p:cNvSpPr>
          <p:nvPr/>
        </p:nvSpPr>
        <p:spPr bwMode="gray">
          <a:xfrm>
            <a:off x="6372200" y="3717032"/>
            <a:ext cx="2592288" cy="5056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35991" tIns="35991" rIns="35991" bIns="35991"/>
          <a:lstStyle/>
          <a:p>
            <a:pPr marL="0" lvl="1" defTabSz="90197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100" b="1" kern="0" dirty="0">
                <a:solidFill>
                  <a:prstClr val="black"/>
                </a:solidFill>
                <a:latin typeface="Arial Narrow" panose="020B0606020202030204" pitchFamily="34" charset="0"/>
              </a:rPr>
              <a:t>Минобороны РФ, Космодром Восточный»,</a:t>
            </a:r>
            <a:r>
              <a:rPr lang="en-US" sz="1100" b="1" kern="0" dirty="0">
                <a:solidFill>
                  <a:prstClr val="black"/>
                </a:solidFill>
                <a:latin typeface="Arial Narrow" panose="020B0606020202030204" pitchFamily="34" charset="0"/>
              </a:rPr>
              <a:t> </a:t>
            </a:r>
            <a:r>
              <a:rPr lang="en-US" sz="1100" kern="0" dirty="0">
                <a:solidFill>
                  <a:prstClr val="black"/>
                </a:solidFill>
                <a:latin typeface="Arial Narrow" panose="020B0606020202030204" pitchFamily="34" charset="0"/>
              </a:rPr>
              <a:t>2 </a:t>
            </a:r>
            <a:r>
              <a:rPr lang="ru-RU" sz="1100" kern="0" dirty="0">
                <a:solidFill>
                  <a:prstClr val="black"/>
                </a:solidFill>
                <a:latin typeface="Arial Narrow" panose="020B0606020202030204" pitchFamily="34" charset="0"/>
              </a:rPr>
              <a:t>этап, ПС 220 кВ ГПП 2*63 МВА, 120,92 МВт, 11.04.2016. Амурская область.</a:t>
            </a:r>
          </a:p>
        </p:txBody>
      </p:sp>
      <p:sp>
        <p:nvSpPr>
          <p:cNvPr id="599" name="Rectangle 117"/>
          <p:cNvSpPr>
            <a:spLocks noChangeArrowheads="1"/>
          </p:cNvSpPr>
          <p:nvPr/>
        </p:nvSpPr>
        <p:spPr bwMode="gray">
          <a:xfrm>
            <a:off x="6372200" y="1556792"/>
            <a:ext cx="2589980" cy="205664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35991" tIns="35991" rIns="35991" bIns="35991"/>
          <a:lstStyle/>
          <a:p>
            <a:pPr marL="0" lvl="1" defTabSz="90197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100" b="1" kern="0" dirty="0">
                <a:solidFill>
                  <a:prstClr val="black"/>
                </a:solidFill>
                <a:latin typeface="Arial Narrow" panose="020B0606020202030204" pitchFamily="34" charset="0"/>
              </a:rPr>
              <a:t>ПАО «</a:t>
            </a:r>
            <a:r>
              <a:rPr lang="ru-RU" sz="1100" b="1" kern="0" dirty="0" err="1">
                <a:solidFill>
                  <a:prstClr val="black"/>
                </a:solidFill>
                <a:latin typeface="Arial Narrow" panose="020B0606020202030204" pitchFamily="34" charset="0"/>
              </a:rPr>
              <a:t>Транснефть</a:t>
            </a:r>
            <a:r>
              <a:rPr lang="ru-RU" sz="1100" b="1" kern="0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marL="0" lvl="1" defTabSz="90197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100" kern="0" dirty="0">
                <a:solidFill>
                  <a:prstClr val="black"/>
                </a:solidFill>
                <a:latin typeface="Arial Narrow" panose="020B0606020202030204" pitchFamily="34" charset="0"/>
              </a:rPr>
              <a:t>ТП к ПС </a:t>
            </a:r>
            <a:r>
              <a:rPr lang="en-US" sz="1100" kern="0" dirty="0">
                <a:solidFill>
                  <a:prstClr val="black"/>
                </a:solidFill>
                <a:latin typeface="Arial Narrow" panose="020B0606020202030204" pitchFamily="34" charset="0"/>
              </a:rPr>
              <a:t>50</a:t>
            </a:r>
            <a:r>
              <a:rPr lang="ru-RU" sz="1100" kern="0" dirty="0">
                <a:solidFill>
                  <a:prstClr val="black"/>
                </a:solidFill>
                <a:latin typeface="Arial Narrow" panose="020B0606020202030204" pitchFamily="34" charset="0"/>
              </a:rPr>
              <a:t>0 кВ Усть-Кут (</a:t>
            </a:r>
            <a:r>
              <a:rPr lang="en-US" sz="1100" kern="0" dirty="0">
                <a:solidFill>
                  <a:prstClr val="black"/>
                </a:solidFill>
                <a:latin typeface="Arial Narrow" panose="020B0606020202030204" pitchFamily="34" charset="0"/>
              </a:rPr>
              <a:t>I </a:t>
            </a:r>
            <a:r>
              <a:rPr lang="ru-RU" sz="1100" kern="0" dirty="0">
                <a:solidFill>
                  <a:prstClr val="black"/>
                </a:solidFill>
                <a:latin typeface="Arial Narrow" panose="020B0606020202030204" pitchFamily="34" charset="0"/>
              </a:rPr>
              <a:t>этап – НПС-6), 22,9 МВт, 11.08.2017, Республика Бурятия</a:t>
            </a:r>
          </a:p>
          <a:p>
            <a:pPr marL="0" lvl="1" defTabSz="90197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100" kern="0" dirty="0">
                <a:solidFill>
                  <a:prstClr val="black"/>
                </a:solidFill>
                <a:latin typeface="Arial Narrow" panose="020B0606020202030204" pitchFamily="34" charset="0"/>
              </a:rPr>
              <a:t>ТП к НПС-18, 18,3 МВт, 21.12.2017,ТП к ПС 220 кВ Тында, 20 МВт,  05.10.2017 Амурская обл.</a:t>
            </a:r>
          </a:p>
          <a:p>
            <a:pPr marL="0" lvl="1" defTabSz="90197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100" kern="0" dirty="0">
                <a:solidFill>
                  <a:prstClr val="black"/>
                </a:solidFill>
                <a:latin typeface="Arial Narrow" panose="020B0606020202030204" pitchFamily="34" charset="0"/>
              </a:rPr>
              <a:t>ТП к НПС-</a:t>
            </a:r>
            <a:r>
              <a:rPr lang="en-US" sz="1100" kern="0" dirty="0">
                <a:solidFill>
                  <a:prstClr val="black"/>
                </a:solidFill>
                <a:latin typeface="Arial Narrow" panose="020B0606020202030204" pitchFamily="34" charset="0"/>
              </a:rPr>
              <a:t>29</a:t>
            </a:r>
            <a:r>
              <a:rPr lang="ru-RU" sz="1100" kern="0" dirty="0">
                <a:solidFill>
                  <a:prstClr val="black"/>
                </a:solidFill>
                <a:latin typeface="Arial Narrow" panose="020B0606020202030204" pitchFamily="34" charset="0"/>
              </a:rPr>
              <a:t>, 10,9 МВт, 21.11.2017.  Амурская обл.</a:t>
            </a:r>
          </a:p>
          <a:p>
            <a:pPr marL="0" lvl="1" defTabSz="90197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100" kern="0" dirty="0">
                <a:solidFill>
                  <a:prstClr val="black"/>
                </a:solidFill>
                <a:latin typeface="Arial Narrow" panose="020B0606020202030204" pitchFamily="34" charset="0"/>
              </a:rPr>
              <a:t>ПС 220/35/10 кВ Козьмино, 28,6 МВт, 11.01.2016. Приморский край. 3 этап – перевод на постоянную схемы.</a:t>
            </a:r>
          </a:p>
          <a:p>
            <a:pPr marL="0" lvl="1" defTabSz="90197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100" kern="0" dirty="0">
                <a:solidFill>
                  <a:prstClr val="black"/>
                </a:solidFill>
                <a:latin typeface="Arial Narrow" panose="020B0606020202030204" pitchFamily="34" charset="0"/>
              </a:rPr>
              <a:t>ПС 110 кВ Дружба, 31 МВт, 22.01.2015.Пензенская область</a:t>
            </a:r>
            <a:r>
              <a:rPr lang="ru-RU" sz="1100" kern="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.</a:t>
            </a:r>
            <a:endParaRPr lang="ru-RU" sz="1100" kern="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marL="0" lvl="1" defTabSz="90197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1100" kern="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600" name="Oval 132"/>
          <p:cNvSpPr>
            <a:spLocks noChangeArrowheads="1"/>
          </p:cNvSpPr>
          <p:nvPr/>
        </p:nvSpPr>
        <p:spPr bwMode="gray">
          <a:xfrm>
            <a:off x="5465697" y="3955148"/>
            <a:ext cx="51288" cy="55563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9" tIns="45695" rIns="91389" bIns="45695" anchor="ctr"/>
          <a:lstStyle/>
          <a:p>
            <a:pPr defTabSz="91399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1100" kern="0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601" name="Rectangle 117"/>
          <p:cNvSpPr>
            <a:spLocks noChangeArrowheads="1"/>
          </p:cNvSpPr>
          <p:nvPr/>
        </p:nvSpPr>
        <p:spPr bwMode="gray">
          <a:xfrm>
            <a:off x="6372200" y="836712"/>
            <a:ext cx="2592289" cy="6272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35991" tIns="35991" rIns="35991" bIns="35991"/>
          <a:lstStyle/>
          <a:p>
            <a:pPr marL="0" lvl="1" defTabSz="90197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100" b="1" kern="0" dirty="0" err="1">
                <a:solidFill>
                  <a:prstClr val="black"/>
                </a:solidFill>
                <a:latin typeface="Arial Narrow" panose="020B0606020202030204" pitchFamily="34" charset="0"/>
              </a:rPr>
              <a:t>Нефтеюганский</a:t>
            </a:r>
            <a:r>
              <a:rPr lang="ru-RU" sz="1100" b="1" kern="0" dirty="0">
                <a:solidFill>
                  <a:prstClr val="black"/>
                </a:solidFill>
                <a:latin typeface="Arial Narrow" panose="020B0606020202030204" pitchFamily="34" charset="0"/>
              </a:rPr>
              <a:t> филиал компании  «</a:t>
            </a:r>
            <a:r>
              <a:rPr lang="ru-RU" sz="1100" b="1" kern="0" dirty="0" err="1">
                <a:solidFill>
                  <a:prstClr val="black"/>
                </a:solidFill>
                <a:latin typeface="Arial Narrow" panose="020B0606020202030204" pitchFamily="34" charset="0"/>
              </a:rPr>
              <a:t>Салым</a:t>
            </a:r>
            <a:r>
              <a:rPr lang="ru-RU" sz="1100" b="1" kern="0" dirty="0">
                <a:solidFill>
                  <a:prstClr val="black"/>
                </a:solidFill>
                <a:latin typeface="Arial Narrow" panose="020B0606020202030204" pitchFamily="34" charset="0"/>
              </a:rPr>
              <a:t> Петролеум </a:t>
            </a:r>
            <a:r>
              <a:rPr lang="ru-RU" sz="1100" b="1" kern="0" dirty="0" err="1">
                <a:solidFill>
                  <a:prstClr val="black"/>
                </a:solidFill>
                <a:latin typeface="Arial Narrow" panose="020B0606020202030204" pitchFamily="34" charset="0"/>
              </a:rPr>
              <a:t>Девелопмент</a:t>
            </a:r>
            <a:r>
              <a:rPr lang="ru-RU" sz="1100" b="1" kern="0" dirty="0">
                <a:solidFill>
                  <a:prstClr val="black"/>
                </a:solidFill>
                <a:latin typeface="Arial Narrow" panose="020B0606020202030204" pitchFamily="34" charset="0"/>
              </a:rPr>
              <a:t>», </a:t>
            </a:r>
            <a:r>
              <a:rPr lang="ru-RU" sz="1100" kern="0" dirty="0">
                <a:solidFill>
                  <a:prstClr val="black"/>
                </a:solidFill>
                <a:latin typeface="Arial Narrow" panose="020B0606020202030204" pitchFamily="34" charset="0"/>
              </a:rPr>
              <a:t>ТП к ПС 220 кВ Снежная, 96 МВт, 22.06.2017, </a:t>
            </a:r>
            <a:br>
              <a:rPr lang="ru-RU" sz="1100" kern="0" dirty="0">
                <a:solidFill>
                  <a:prstClr val="black"/>
                </a:solidFill>
                <a:latin typeface="Arial Narrow" panose="020B0606020202030204" pitchFamily="34" charset="0"/>
              </a:rPr>
            </a:br>
            <a:r>
              <a:rPr lang="ru-RU" sz="1100" kern="0" dirty="0">
                <a:solidFill>
                  <a:prstClr val="black"/>
                </a:solidFill>
                <a:latin typeface="Arial Narrow" panose="020B0606020202030204" pitchFamily="34" charset="0"/>
              </a:rPr>
              <a:t>Тюменская обл.</a:t>
            </a:r>
          </a:p>
        </p:txBody>
      </p:sp>
      <p:cxnSp>
        <p:nvCxnSpPr>
          <p:cNvPr id="602" name="AutoShape 142"/>
          <p:cNvCxnSpPr>
            <a:cxnSpLocks noChangeShapeType="1"/>
            <a:stCxn id="593" idx="6"/>
            <a:endCxn id="601" idx="1"/>
          </p:cNvCxnSpPr>
          <p:nvPr/>
        </p:nvCxnSpPr>
        <p:spPr bwMode="gray">
          <a:xfrm flipV="1">
            <a:off x="4207188" y="1150337"/>
            <a:ext cx="2165012" cy="2586370"/>
          </a:xfrm>
          <a:prstGeom prst="bentConnector3">
            <a:avLst>
              <a:gd name="adj1" fmla="val 74197"/>
            </a:avLst>
          </a:prstGeom>
          <a:noFill/>
          <a:ln w="3175">
            <a:solidFill>
              <a:srgbClr val="96969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03" name="Oval 132"/>
          <p:cNvSpPr>
            <a:spLocks noChangeArrowheads="1"/>
          </p:cNvSpPr>
          <p:nvPr/>
        </p:nvSpPr>
        <p:spPr bwMode="gray">
          <a:xfrm>
            <a:off x="2929568" y="3585001"/>
            <a:ext cx="51288" cy="55563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 defTabSz="91399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1100" kern="0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604" name="Rectangle 120"/>
          <p:cNvSpPr>
            <a:spLocks noChangeArrowheads="1"/>
          </p:cNvSpPr>
          <p:nvPr/>
        </p:nvSpPr>
        <p:spPr bwMode="gray">
          <a:xfrm>
            <a:off x="199381" y="815782"/>
            <a:ext cx="2536637" cy="48802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35991" tIns="35991" rIns="35991" bIns="35991"/>
          <a:lstStyle/>
          <a:p>
            <a:pPr marL="0" lvl="1" defTabSz="90197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100" b="1" kern="0" dirty="0">
                <a:solidFill>
                  <a:prstClr val="black"/>
                </a:solidFill>
                <a:latin typeface="Arial Narrow" panose="020B0606020202030204" pitchFamily="34" charset="0"/>
              </a:rPr>
              <a:t>ООО «Мега-Мечта», </a:t>
            </a:r>
            <a:r>
              <a:rPr lang="ru-RU" sz="1100" kern="0" dirty="0">
                <a:solidFill>
                  <a:prstClr val="black"/>
                </a:solidFill>
                <a:latin typeface="Arial Narrow" panose="020B0606020202030204" pitchFamily="34" charset="0"/>
              </a:rPr>
              <a:t>жилая застройка, ТП к ПС 750 кВ Белый-</a:t>
            </a:r>
            <a:r>
              <a:rPr lang="ru-RU" sz="1100" kern="0" dirty="0" err="1">
                <a:solidFill>
                  <a:prstClr val="black"/>
                </a:solidFill>
                <a:latin typeface="Arial Narrow" panose="020B0606020202030204" pitchFamily="34" charset="0"/>
              </a:rPr>
              <a:t>Раст</a:t>
            </a:r>
            <a:r>
              <a:rPr lang="ru-RU" sz="1100" kern="0" dirty="0">
                <a:solidFill>
                  <a:prstClr val="black"/>
                </a:solidFill>
                <a:latin typeface="Arial Narrow" panose="020B0606020202030204" pitchFamily="34" charset="0"/>
              </a:rPr>
              <a:t>, 4,65 МВт, 13.05.2015. Московская область.</a:t>
            </a:r>
          </a:p>
        </p:txBody>
      </p:sp>
      <p:cxnSp>
        <p:nvCxnSpPr>
          <p:cNvPr id="606" name="AutoShape 125"/>
          <p:cNvCxnSpPr>
            <a:cxnSpLocks noChangeShapeType="1"/>
            <a:stCxn id="608" idx="0"/>
            <a:endCxn id="599" idx="1"/>
          </p:cNvCxnSpPr>
          <p:nvPr/>
        </p:nvCxnSpPr>
        <p:spPr bwMode="gray">
          <a:xfrm rot="5400000" flipH="1" flipV="1">
            <a:off x="5309282" y="2873667"/>
            <a:ext cx="1351471" cy="774365"/>
          </a:xfrm>
          <a:prstGeom prst="bentConnector2">
            <a:avLst/>
          </a:prstGeom>
          <a:noFill/>
          <a:ln w="3175">
            <a:solidFill>
              <a:srgbClr val="96969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07" name="Rectangle 120"/>
          <p:cNvSpPr>
            <a:spLocks noChangeArrowheads="1"/>
          </p:cNvSpPr>
          <p:nvPr/>
        </p:nvSpPr>
        <p:spPr bwMode="gray">
          <a:xfrm>
            <a:off x="189856" y="3713631"/>
            <a:ext cx="2521565" cy="61756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35991" tIns="35991" rIns="35991" bIns="35991"/>
          <a:lstStyle/>
          <a:p>
            <a:pPr marL="0" lvl="1" defTabSz="90197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100" b="1" kern="0" dirty="0">
                <a:solidFill>
                  <a:prstClr val="black"/>
                </a:solidFill>
                <a:latin typeface="Arial Narrow" panose="020B0606020202030204" pitchFamily="34" charset="0"/>
              </a:rPr>
              <a:t>ООО «</a:t>
            </a:r>
            <a:r>
              <a:rPr lang="ru-RU" sz="1100" b="1" kern="0" dirty="0" err="1">
                <a:solidFill>
                  <a:prstClr val="black"/>
                </a:solidFill>
                <a:latin typeface="Arial Narrow" panose="020B0606020202030204" pitchFamily="34" charset="0"/>
              </a:rPr>
              <a:t>ЕвроХим-ВолгаКалий</a:t>
            </a:r>
            <a:r>
              <a:rPr lang="ru-RU" sz="1100" b="1" kern="0" dirty="0">
                <a:solidFill>
                  <a:prstClr val="black"/>
                </a:solidFill>
                <a:latin typeface="Arial Narrow" panose="020B0606020202030204" pitchFamily="34" charset="0"/>
              </a:rPr>
              <a:t>», </a:t>
            </a:r>
            <a:r>
              <a:rPr lang="ru-RU" sz="1100" kern="0" dirty="0">
                <a:solidFill>
                  <a:prstClr val="black"/>
                </a:solidFill>
                <a:latin typeface="Arial Narrow" panose="020B0606020202030204" pitchFamily="34" charset="0"/>
              </a:rPr>
              <a:t>ТП к ПС 220 кВ </a:t>
            </a:r>
            <a:r>
              <a:rPr lang="ru-RU" sz="1100" kern="0" dirty="0" err="1">
                <a:solidFill>
                  <a:prstClr val="black"/>
                </a:solidFill>
                <a:latin typeface="Arial Narrow" panose="020B0606020202030204" pitchFamily="34" charset="0"/>
              </a:rPr>
              <a:t>Заливская</a:t>
            </a:r>
            <a:r>
              <a:rPr lang="ru-RU" sz="1100" kern="0" dirty="0">
                <a:solidFill>
                  <a:prstClr val="black"/>
                </a:solidFill>
                <a:latin typeface="Arial Narrow" panose="020B0606020202030204" pitchFamily="34" charset="0"/>
              </a:rPr>
              <a:t>, РП 220 кВ «</a:t>
            </a:r>
            <a:r>
              <a:rPr lang="ru-RU" sz="1100" kern="0" dirty="0" err="1">
                <a:solidFill>
                  <a:prstClr val="black"/>
                </a:solidFill>
                <a:latin typeface="Arial Narrow" panose="020B0606020202030204" pitchFamily="34" charset="0"/>
              </a:rPr>
              <a:t>Волгодонская</a:t>
            </a:r>
            <a:r>
              <a:rPr lang="ru-RU" sz="1100" kern="0" dirty="0">
                <a:solidFill>
                  <a:prstClr val="black"/>
                </a:solidFill>
                <a:latin typeface="Arial Narrow" panose="020B0606020202030204" pitchFamily="34" charset="0"/>
              </a:rPr>
              <a:t>, 86,5 МВт, 30.09.2017. Волгоградская обл., Ростовская обл.</a:t>
            </a:r>
          </a:p>
        </p:txBody>
      </p:sp>
      <p:sp>
        <p:nvSpPr>
          <p:cNvPr id="608" name="Oval 132"/>
          <p:cNvSpPr>
            <a:spLocks noChangeArrowheads="1"/>
          </p:cNvSpPr>
          <p:nvPr/>
        </p:nvSpPr>
        <p:spPr bwMode="gray">
          <a:xfrm>
            <a:off x="5574975" y="3936584"/>
            <a:ext cx="45719" cy="45719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 defTabSz="91399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1100" kern="0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613" name="Rectangle 120"/>
          <p:cNvSpPr>
            <a:spLocks noChangeArrowheads="1"/>
          </p:cNvSpPr>
          <p:nvPr/>
        </p:nvSpPr>
        <p:spPr bwMode="gray">
          <a:xfrm>
            <a:off x="189856" y="2780928"/>
            <a:ext cx="2519985" cy="81741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35991" tIns="35991" rIns="35991" bIns="35991"/>
          <a:lstStyle/>
          <a:p>
            <a:pPr marL="0" lvl="1" defTabSz="90197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100" b="1" kern="0" dirty="0">
                <a:solidFill>
                  <a:prstClr val="black"/>
                </a:solidFill>
                <a:latin typeface="Arial Narrow" panose="020B0606020202030204" pitchFamily="34" charset="0"/>
              </a:rPr>
              <a:t>ПАО «НЛМК»</a:t>
            </a:r>
          </a:p>
          <a:p>
            <a:pPr marL="0" lvl="1" defTabSz="90197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100" kern="0" dirty="0">
                <a:solidFill>
                  <a:prstClr val="black"/>
                </a:solidFill>
                <a:latin typeface="Arial Narrow" panose="020B0606020202030204" pitchFamily="34" charset="0"/>
              </a:rPr>
              <a:t>- ТП к ПС 500 кВ  Калужская, 222,4 МВт, 30.06.2017. Калужская область.</a:t>
            </a:r>
          </a:p>
          <a:p>
            <a:pPr marL="0" lvl="1" defTabSz="90197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100" kern="0" dirty="0">
                <a:solidFill>
                  <a:prstClr val="black"/>
                </a:solidFill>
                <a:latin typeface="Arial Narrow" panose="020B0606020202030204" pitchFamily="34" charset="0"/>
              </a:rPr>
              <a:t>- ТП к ПС 220 кВ Северная, 100,0 МВт, 31.12.2016, Липецкая область.</a:t>
            </a:r>
          </a:p>
          <a:p>
            <a:pPr marL="0" lvl="1" defTabSz="90197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1100" kern="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614" name="Rectangle 120"/>
          <p:cNvSpPr>
            <a:spLocks noChangeArrowheads="1"/>
          </p:cNvSpPr>
          <p:nvPr/>
        </p:nvSpPr>
        <p:spPr bwMode="gray">
          <a:xfrm>
            <a:off x="179512" y="4432921"/>
            <a:ext cx="2525588" cy="60979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35991" tIns="35991" rIns="35991" bIns="35991"/>
          <a:lstStyle/>
          <a:p>
            <a:pPr marL="0" lvl="1" defTabSz="90197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100" b="1" kern="0" dirty="0">
                <a:solidFill>
                  <a:prstClr val="black"/>
                </a:solidFill>
                <a:latin typeface="Arial Narrow" panose="020B0606020202030204" pitchFamily="34" charset="0"/>
              </a:rPr>
              <a:t>ЗАО «Агрокомплекс Ногинский», </a:t>
            </a:r>
            <a:r>
              <a:rPr lang="ru-RU" sz="1100" kern="0" dirty="0">
                <a:solidFill>
                  <a:prstClr val="black"/>
                </a:solidFill>
                <a:latin typeface="Arial Narrow" panose="020B0606020202030204" pitchFamily="34" charset="0"/>
              </a:rPr>
              <a:t>РП, ТП 10 кВ к ПС 500 кВ Ногинск, 10 МВт, 08,09.2015. Московская область.</a:t>
            </a:r>
          </a:p>
        </p:txBody>
      </p:sp>
      <p:cxnSp>
        <p:nvCxnSpPr>
          <p:cNvPr id="615" name="AutoShape 142"/>
          <p:cNvCxnSpPr>
            <a:cxnSpLocks noChangeShapeType="1"/>
            <a:stCxn id="616" idx="6"/>
            <a:endCxn id="607" idx="3"/>
          </p:cNvCxnSpPr>
          <p:nvPr/>
        </p:nvCxnSpPr>
        <p:spPr bwMode="gray">
          <a:xfrm flipH="1" flipV="1">
            <a:off x="2711421" y="4022414"/>
            <a:ext cx="356987" cy="69141"/>
          </a:xfrm>
          <a:prstGeom prst="bentConnector3">
            <a:avLst>
              <a:gd name="adj1" fmla="val -64036"/>
            </a:avLst>
          </a:prstGeom>
          <a:noFill/>
          <a:ln w="3175">
            <a:solidFill>
              <a:srgbClr val="96969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16" name="Oval 132"/>
          <p:cNvSpPr>
            <a:spLocks noChangeArrowheads="1"/>
          </p:cNvSpPr>
          <p:nvPr/>
        </p:nvSpPr>
        <p:spPr bwMode="gray">
          <a:xfrm>
            <a:off x="3017120" y="4063773"/>
            <a:ext cx="51288" cy="55563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9" tIns="45695" rIns="91389" bIns="45695" anchor="ctr"/>
          <a:lstStyle/>
          <a:p>
            <a:pPr defTabSz="91399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1100" kern="0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617" name="AutoShape 125"/>
          <p:cNvCxnSpPr>
            <a:cxnSpLocks noChangeShapeType="1"/>
            <a:stCxn id="618" idx="6"/>
            <a:endCxn id="614" idx="3"/>
          </p:cNvCxnSpPr>
          <p:nvPr/>
        </p:nvCxnSpPr>
        <p:spPr bwMode="gray">
          <a:xfrm flipH="1">
            <a:off x="2705100" y="3570564"/>
            <a:ext cx="424329" cy="1167254"/>
          </a:xfrm>
          <a:prstGeom prst="bentConnector3">
            <a:avLst>
              <a:gd name="adj1" fmla="val -53873"/>
            </a:avLst>
          </a:prstGeom>
          <a:noFill/>
          <a:ln w="3175">
            <a:solidFill>
              <a:srgbClr val="96969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18" name="Oval 132"/>
          <p:cNvSpPr>
            <a:spLocks noChangeArrowheads="1"/>
          </p:cNvSpPr>
          <p:nvPr/>
        </p:nvSpPr>
        <p:spPr bwMode="gray">
          <a:xfrm>
            <a:off x="3078141" y="3542782"/>
            <a:ext cx="51288" cy="55563"/>
          </a:xfrm>
          <a:prstGeom prst="ellipse">
            <a:avLst/>
          </a:prstGeom>
          <a:solidFill>
            <a:schemeClr val="tx1"/>
          </a:solidFill>
          <a:ln>
            <a:noFill/>
          </a:ln>
          <a:extLst/>
        </p:spPr>
        <p:txBody>
          <a:bodyPr wrap="none" lIns="0" tIns="0" rIns="0" bIns="0" anchor="ctr"/>
          <a:lstStyle/>
          <a:p>
            <a:pPr defTabSz="91399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1100" kern="0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619" name="Rectangle 120"/>
          <p:cNvSpPr>
            <a:spLocks noChangeArrowheads="1"/>
          </p:cNvSpPr>
          <p:nvPr/>
        </p:nvSpPr>
        <p:spPr bwMode="gray">
          <a:xfrm>
            <a:off x="179512" y="5153001"/>
            <a:ext cx="2521584" cy="40647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35991" tIns="35991" rIns="35991" bIns="35991"/>
          <a:lstStyle/>
          <a:p>
            <a:pPr marL="0" lvl="1" defTabSz="90197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100" b="1" kern="0" dirty="0">
                <a:solidFill>
                  <a:prstClr val="black"/>
                </a:solidFill>
                <a:latin typeface="Arial Narrow" panose="020B0606020202030204" pitchFamily="34" charset="0"/>
              </a:rPr>
              <a:t>ООО «Яндекс ДЦ», </a:t>
            </a:r>
            <a:r>
              <a:rPr lang="ru-RU" sz="1100" kern="0" dirty="0">
                <a:solidFill>
                  <a:prstClr val="black"/>
                </a:solidFill>
                <a:latin typeface="Arial Narrow" panose="020B0606020202030204" pitchFamily="34" charset="0"/>
              </a:rPr>
              <a:t>ПС 110 кВ Яндекс,  56 МВт, 18.03.2015. Рязанская область.</a:t>
            </a:r>
          </a:p>
        </p:txBody>
      </p:sp>
      <p:sp>
        <p:nvSpPr>
          <p:cNvPr id="621" name="Oval 132"/>
          <p:cNvSpPr>
            <a:spLocks noChangeArrowheads="1"/>
          </p:cNvSpPr>
          <p:nvPr/>
        </p:nvSpPr>
        <p:spPr bwMode="gray">
          <a:xfrm>
            <a:off x="3521138" y="3903155"/>
            <a:ext cx="51288" cy="55563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9" tIns="45695" rIns="91389" bIns="45695" anchor="ctr"/>
          <a:lstStyle/>
          <a:p>
            <a:pPr defTabSz="91399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1100" kern="0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622" name="Соединительная линия уступом 621"/>
          <p:cNvCxnSpPr>
            <a:stCxn id="599" idx="1"/>
            <a:endCxn id="621" idx="4"/>
          </p:cNvCxnSpPr>
          <p:nvPr/>
        </p:nvCxnSpPr>
        <p:spPr>
          <a:xfrm rot="10800000" flipV="1">
            <a:off x="3546782" y="2585112"/>
            <a:ext cx="2825418" cy="1373605"/>
          </a:xfrm>
          <a:prstGeom prst="bentConnector4">
            <a:avLst>
              <a:gd name="adj1" fmla="val 49546"/>
              <a:gd name="adj2" fmla="val 116642"/>
            </a:avLst>
          </a:prstGeom>
          <a:noFill/>
          <a:ln w="3175">
            <a:solidFill>
              <a:srgbClr val="96969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24" name="Соединительная линия уступом 623"/>
          <p:cNvCxnSpPr>
            <a:stCxn id="595" idx="4"/>
            <a:endCxn id="599" idx="1"/>
          </p:cNvCxnSpPr>
          <p:nvPr/>
        </p:nvCxnSpPr>
        <p:spPr>
          <a:xfrm rot="5400000" flipH="1" flipV="1">
            <a:off x="4998329" y="2758764"/>
            <a:ext cx="1547522" cy="1200220"/>
          </a:xfrm>
          <a:prstGeom prst="bentConnector4">
            <a:avLst>
              <a:gd name="adj1" fmla="val -14772"/>
              <a:gd name="adj2" fmla="val 51068"/>
            </a:avLst>
          </a:prstGeom>
          <a:noFill/>
          <a:ln w="3175">
            <a:solidFill>
              <a:srgbClr val="96969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25" name="AutoShape 142"/>
          <p:cNvCxnSpPr>
            <a:cxnSpLocks noChangeShapeType="1"/>
            <a:stCxn id="626" idx="0"/>
            <a:endCxn id="612" idx="2"/>
          </p:cNvCxnSpPr>
          <p:nvPr/>
        </p:nvCxnSpPr>
        <p:spPr bwMode="gray">
          <a:xfrm rot="5400000" flipH="1" flipV="1">
            <a:off x="3656358" y="2682909"/>
            <a:ext cx="1488333" cy="244213"/>
          </a:xfrm>
          <a:prstGeom prst="bentConnector3">
            <a:avLst>
              <a:gd name="adj1" fmla="val 50000"/>
            </a:avLst>
          </a:prstGeom>
          <a:noFill/>
          <a:ln w="3175">
            <a:solidFill>
              <a:srgbClr val="96969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26" name="Oval 132"/>
          <p:cNvSpPr>
            <a:spLocks noChangeArrowheads="1"/>
          </p:cNvSpPr>
          <p:nvPr/>
        </p:nvSpPr>
        <p:spPr bwMode="gray">
          <a:xfrm>
            <a:off x="4252774" y="3549181"/>
            <a:ext cx="51288" cy="55563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9" tIns="45695" rIns="91389" bIns="45695" anchor="ctr"/>
          <a:lstStyle/>
          <a:p>
            <a:pPr defTabSz="913999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000" b="1" dirty="0">
              <a:solidFill>
                <a:prstClr val="black"/>
              </a:solidFill>
            </a:endParaRPr>
          </a:p>
        </p:txBody>
      </p:sp>
      <p:cxnSp>
        <p:nvCxnSpPr>
          <p:cNvPr id="627" name="AutoShape 142"/>
          <p:cNvCxnSpPr>
            <a:cxnSpLocks noChangeShapeType="1"/>
            <a:stCxn id="628" idx="6"/>
            <a:endCxn id="663" idx="1"/>
          </p:cNvCxnSpPr>
          <p:nvPr/>
        </p:nvCxnSpPr>
        <p:spPr bwMode="gray">
          <a:xfrm>
            <a:off x="2969254" y="4055635"/>
            <a:ext cx="3402946" cy="1136058"/>
          </a:xfrm>
          <a:prstGeom prst="bentConnector3">
            <a:avLst>
              <a:gd name="adj1" fmla="val 87227"/>
            </a:avLst>
          </a:prstGeom>
          <a:noFill/>
          <a:ln w="3175">
            <a:solidFill>
              <a:srgbClr val="96969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28" name="Oval 132"/>
          <p:cNvSpPr>
            <a:spLocks noChangeArrowheads="1"/>
          </p:cNvSpPr>
          <p:nvPr/>
        </p:nvSpPr>
        <p:spPr bwMode="gray">
          <a:xfrm>
            <a:off x="2917966" y="4027853"/>
            <a:ext cx="51288" cy="55563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9" tIns="45695" rIns="91389" bIns="45695" anchor="ctr"/>
          <a:lstStyle/>
          <a:p>
            <a:pPr defTabSz="913999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000" b="1" dirty="0">
              <a:solidFill>
                <a:prstClr val="black"/>
              </a:solidFill>
            </a:endParaRPr>
          </a:p>
        </p:txBody>
      </p:sp>
      <p:sp>
        <p:nvSpPr>
          <p:cNvPr id="629" name="Oval 132"/>
          <p:cNvSpPr>
            <a:spLocks noChangeArrowheads="1"/>
          </p:cNvSpPr>
          <p:nvPr/>
        </p:nvSpPr>
        <p:spPr bwMode="gray">
          <a:xfrm>
            <a:off x="6181820" y="4329960"/>
            <a:ext cx="51288" cy="55563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9" tIns="45695" rIns="91389" bIns="45695" anchor="ctr"/>
          <a:lstStyle/>
          <a:p>
            <a:pPr defTabSz="913999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000" b="1" dirty="0">
              <a:solidFill>
                <a:prstClr val="black"/>
              </a:solidFill>
            </a:endParaRPr>
          </a:p>
        </p:txBody>
      </p:sp>
      <p:cxnSp>
        <p:nvCxnSpPr>
          <p:cNvPr id="630" name="AutoShape 125"/>
          <p:cNvCxnSpPr>
            <a:cxnSpLocks noChangeShapeType="1"/>
            <a:stCxn id="629" idx="0"/>
            <a:endCxn id="599" idx="1"/>
          </p:cNvCxnSpPr>
          <p:nvPr/>
        </p:nvCxnSpPr>
        <p:spPr bwMode="gray">
          <a:xfrm rot="5400000" flipH="1" flipV="1">
            <a:off x="5417409" y="3375169"/>
            <a:ext cx="1744847" cy="164736"/>
          </a:xfrm>
          <a:prstGeom prst="bentConnector2">
            <a:avLst/>
          </a:prstGeom>
          <a:noFill/>
          <a:ln w="3175">
            <a:solidFill>
              <a:srgbClr val="96969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1" name="AutoShape 125"/>
          <p:cNvCxnSpPr>
            <a:cxnSpLocks noChangeShapeType="1"/>
            <a:stCxn id="632" idx="5"/>
            <a:endCxn id="598" idx="1"/>
          </p:cNvCxnSpPr>
          <p:nvPr/>
        </p:nvCxnSpPr>
        <p:spPr bwMode="gray">
          <a:xfrm rot="5400000" flipH="1" flipV="1">
            <a:off x="6021236" y="3789125"/>
            <a:ext cx="170217" cy="531710"/>
          </a:xfrm>
          <a:prstGeom prst="bentConnector4">
            <a:avLst>
              <a:gd name="adj1" fmla="val -134299"/>
              <a:gd name="adj2" fmla="val 50706"/>
            </a:avLst>
          </a:prstGeom>
          <a:noFill/>
          <a:ln w="3175">
            <a:solidFill>
              <a:srgbClr val="96969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32" name="Oval 132"/>
          <p:cNvSpPr>
            <a:spLocks noChangeArrowheads="1"/>
          </p:cNvSpPr>
          <p:nvPr/>
        </p:nvSpPr>
        <p:spPr bwMode="gray">
          <a:xfrm>
            <a:off x="5796713" y="4092662"/>
            <a:ext cx="51288" cy="55563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9" tIns="45695" rIns="91389" bIns="45695" anchor="ctr"/>
          <a:lstStyle/>
          <a:p>
            <a:pPr defTabSz="913999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000" b="1" dirty="0">
              <a:solidFill>
                <a:prstClr val="black"/>
              </a:solidFill>
            </a:endParaRPr>
          </a:p>
        </p:txBody>
      </p:sp>
      <p:cxnSp>
        <p:nvCxnSpPr>
          <p:cNvPr id="634" name="AutoShape 142"/>
          <p:cNvCxnSpPr>
            <a:cxnSpLocks noChangeShapeType="1"/>
            <a:stCxn id="635" idx="2"/>
            <a:endCxn id="612" idx="2"/>
          </p:cNvCxnSpPr>
          <p:nvPr/>
        </p:nvCxnSpPr>
        <p:spPr bwMode="gray">
          <a:xfrm rot="10800000" flipH="1">
            <a:off x="3037567" y="2060849"/>
            <a:ext cx="1485064" cy="1277895"/>
          </a:xfrm>
          <a:prstGeom prst="bentConnector4">
            <a:avLst>
              <a:gd name="adj1" fmla="val -15393"/>
              <a:gd name="adj2" fmla="val 51087"/>
            </a:avLst>
          </a:prstGeom>
          <a:noFill/>
          <a:ln w="3175">
            <a:solidFill>
              <a:srgbClr val="96969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35" name="Oval 132"/>
          <p:cNvSpPr>
            <a:spLocks noChangeArrowheads="1"/>
          </p:cNvSpPr>
          <p:nvPr/>
        </p:nvSpPr>
        <p:spPr bwMode="gray">
          <a:xfrm>
            <a:off x="3037567" y="3310961"/>
            <a:ext cx="55562" cy="55563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9" tIns="45695" rIns="91389" bIns="45695" anchor="ctr"/>
          <a:lstStyle/>
          <a:p>
            <a:pPr defTabSz="913999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000" b="1" dirty="0">
              <a:solidFill>
                <a:prstClr val="black"/>
              </a:solidFill>
            </a:endParaRPr>
          </a:p>
        </p:txBody>
      </p:sp>
      <p:sp>
        <p:nvSpPr>
          <p:cNvPr id="636" name="Rectangle 117"/>
          <p:cNvSpPr>
            <a:spLocks noChangeArrowheads="1"/>
          </p:cNvSpPr>
          <p:nvPr/>
        </p:nvSpPr>
        <p:spPr bwMode="gray">
          <a:xfrm>
            <a:off x="3341652" y="4725144"/>
            <a:ext cx="2454484" cy="158417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35991" tIns="35991" rIns="35991" bIns="35991"/>
          <a:lstStyle/>
          <a:p>
            <a:pPr marL="0" lvl="1" defTabSz="90197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100" b="1" kern="0" dirty="0">
                <a:solidFill>
                  <a:prstClr val="black"/>
                </a:solidFill>
                <a:latin typeface="Arial Narrow" panose="020B0606020202030204" pitchFamily="34" charset="0"/>
              </a:rPr>
              <a:t>ПАО «РОСНЕФТЬ»</a:t>
            </a:r>
          </a:p>
          <a:p>
            <a:pPr marL="0" lvl="1" defTabSz="90197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100" kern="0" dirty="0">
                <a:solidFill>
                  <a:prstClr val="black"/>
                </a:solidFill>
                <a:latin typeface="Arial Narrow" panose="020B0606020202030204" pitchFamily="34" charset="0"/>
              </a:rPr>
              <a:t>ТП КТП 6 кВ </a:t>
            </a:r>
            <a:r>
              <a:rPr lang="ru-RU" sz="1100" kern="0" dirty="0" err="1">
                <a:solidFill>
                  <a:prstClr val="black"/>
                </a:solidFill>
                <a:latin typeface="Arial Narrow" panose="020B0606020202030204" pitchFamily="34" charset="0"/>
              </a:rPr>
              <a:t>Сингапай</a:t>
            </a:r>
            <a:r>
              <a:rPr lang="ru-RU" sz="1100" kern="0" dirty="0">
                <a:solidFill>
                  <a:prstClr val="black"/>
                </a:solidFill>
                <a:latin typeface="Arial Narrow" panose="020B0606020202030204" pitchFamily="34" charset="0"/>
              </a:rPr>
              <a:t> к ПС 220 кВ </a:t>
            </a:r>
            <a:r>
              <a:rPr lang="ru-RU" sz="1100" kern="0" dirty="0" err="1">
                <a:solidFill>
                  <a:prstClr val="black"/>
                </a:solidFill>
                <a:latin typeface="Arial Narrow" panose="020B0606020202030204" pitchFamily="34" charset="0"/>
              </a:rPr>
              <a:t>Усть</a:t>
            </a:r>
            <a:r>
              <a:rPr lang="ru-RU" sz="1100" kern="0" dirty="0">
                <a:solidFill>
                  <a:prstClr val="black"/>
                </a:solidFill>
                <a:latin typeface="Arial Narrow" panose="020B0606020202030204" pitchFamily="34" charset="0"/>
              </a:rPr>
              <a:t>-Балык, 1,7 МВт, 23.04.2015. Ханты-Мансийский АО.</a:t>
            </a:r>
          </a:p>
          <a:p>
            <a:pPr marL="0" lvl="1" defTabSz="90197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100" kern="0" dirty="0">
                <a:solidFill>
                  <a:prstClr val="black"/>
                </a:solidFill>
                <a:latin typeface="Arial Narrow" panose="020B0606020202030204" pitchFamily="34" charset="0"/>
              </a:rPr>
              <a:t>ТП ПС 220 кВ </a:t>
            </a:r>
            <a:r>
              <a:rPr lang="ru-RU" sz="1100" kern="0" dirty="0" err="1">
                <a:solidFill>
                  <a:prstClr val="black"/>
                </a:solidFill>
                <a:latin typeface="Arial Narrow" panose="020B0606020202030204" pitchFamily="34" charset="0"/>
              </a:rPr>
              <a:t>Ванкор</a:t>
            </a:r>
            <a:r>
              <a:rPr lang="ru-RU" sz="1100" kern="0" dirty="0">
                <a:solidFill>
                  <a:prstClr val="black"/>
                </a:solidFill>
                <a:latin typeface="Arial Narrow" panose="020B0606020202030204" pitchFamily="34" charset="0"/>
              </a:rPr>
              <a:t> к ПС </a:t>
            </a:r>
            <a:r>
              <a:rPr lang="ru-RU" sz="1100" kern="0" dirty="0" err="1">
                <a:solidFill>
                  <a:prstClr val="black"/>
                </a:solidFill>
                <a:latin typeface="Arial Narrow" panose="020B0606020202030204" pitchFamily="34" charset="0"/>
              </a:rPr>
              <a:t>ПС</a:t>
            </a:r>
            <a:r>
              <a:rPr lang="ru-RU" sz="1100" kern="0" dirty="0">
                <a:solidFill>
                  <a:prstClr val="black"/>
                </a:solidFill>
                <a:latin typeface="Arial Narrow" panose="020B0606020202030204" pitchFamily="34" charset="0"/>
              </a:rPr>
              <a:t> 220 кВ </a:t>
            </a:r>
            <a:r>
              <a:rPr lang="ru-RU" sz="1100" kern="0" dirty="0" err="1">
                <a:solidFill>
                  <a:prstClr val="black"/>
                </a:solidFill>
                <a:latin typeface="Arial Narrow" panose="020B0606020202030204" pitchFamily="34" charset="0"/>
              </a:rPr>
              <a:t>Мангазея</a:t>
            </a:r>
            <a:r>
              <a:rPr lang="ru-RU" sz="1100" kern="0" dirty="0">
                <a:solidFill>
                  <a:prstClr val="black"/>
                </a:solidFill>
                <a:latin typeface="Arial Narrow" panose="020B0606020202030204" pitchFamily="34" charset="0"/>
              </a:rPr>
              <a:t>, 126,5 МВт, 21.04.2017. Ямало-Ненецкий </a:t>
            </a:r>
            <a:r>
              <a:rPr lang="ru-RU" sz="1100" kern="0" dirty="0" err="1">
                <a:solidFill>
                  <a:prstClr val="black"/>
                </a:solidFill>
                <a:latin typeface="Arial Narrow" panose="020B0606020202030204" pitchFamily="34" charset="0"/>
              </a:rPr>
              <a:t>а.о</a:t>
            </a:r>
            <a:r>
              <a:rPr lang="ru-RU" sz="1100" kern="0" dirty="0">
                <a:solidFill>
                  <a:prstClr val="black"/>
                </a:solidFill>
                <a:latin typeface="Arial Narrow" panose="020B0606020202030204" pitchFamily="34" charset="0"/>
              </a:rPr>
              <a:t>.</a:t>
            </a:r>
          </a:p>
          <a:p>
            <a:pPr marL="0" lvl="1" defTabSz="90197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100" kern="0" dirty="0">
                <a:solidFill>
                  <a:prstClr val="black"/>
                </a:solidFill>
                <a:latin typeface="Arial Narrow" panose="020B0606020202030204" pitchFamily="34" charset="0"/>
              </a:rPr>
              <a:t>ТП ПС 220 кВ Звезда к ПС 220 кВ ПС 220 кВ БК-2, 7,8 МВт, 29.08.2016, Приморский край</a:t>
            </a:r>
            <a:r>
              <a:rPr lang="ru-RU" sz="1100" kern="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.</a:t>
            </a:r>
            <a:endParaRPr lang="ru-RU" sz="1100" kern="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637" name="AutoShape 142"/>
          <p:cNvCxnSpPr>
            <a:cxnSpLocks noChangeShapeType="1"/>
            <a:stCxn id="638" idx="4"/>
            <a:endCxn id="636" idx="0"/>
          </p:cNvCxnSpPr>
          <p:nvPr/>
        </p:nvCxnSpPr>
        <p:spPr bwMode="gray">
          <a:xfrm rot="16200000" flipH="1">
            <a:off x="3981562" y="4137812"/>
            <a:ext cx="792086" cy="382578"/>
          </a:xfrm>
          <a:prstGeom prst="bentConnector3">
            <a:avLst>
              <a:gd name="adj1" fmla="val 50000"/>
            </a:avLst>
          </a:prstGeom>
          <a:noFill/>
          <a:ln w="3175">
            <a:solidFill>
              <a:srgbClr val="96969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38" name="Oval 132"/>
          <p:cNvSpPr>
            <a:spLocks noChangeArrowheads="1"/>
          </p:cNvSpPr>
          <p:nvPr/>
        </p:nvSpPr>
        <p:spPr bwMode="gray">
          <a:xfrm>
            <a:off x="4160672" y="3877495"/>
            <a:ext cx="51288" cy="55563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9" tIns="45695" rIns="91389" bIns="45695" anchor="ctr"/>
          <a:lstStyle/>
          <a:p>
            <a:pPr defTabSz="91399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1100" kern="0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639" name="AutoShape 142"/>
          <p:cNvCxnSpPr>
            <a:cxnSpLocks noChangeShapeType="1"/>
            <a:stCxn id="640" idx="4"/>
            <a:endCxn id="619" idx="3"/>
          </p:cNvCxnSpPr>
          <p:nvPr/>
        </p:nvCxnSpPr>
        <p:spPr bwMode="gray">
          <a:xfrm rot="5400000">
            <a:off x="2096635" y="4311870"/>
            <a:ext cx="1648830" cy="439907"/>
          </a:xfrm>
          <a:prstGeom prst="bentConnector2">
            <a:avLst/>
          </a:prstGeom>
          <a:noFill/>
          <a:ln w="3175">
            <a:solidFill>
              <a:srgbClr val="96969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40" name="Oval 138"/>
          <p:cNvSpPr>
            <a:spLocks noChangeArrowheads="1"/>
          </p:cNvSpPr>
          <p:nvPr/>
        </p:nvSpPr>
        <p:spPr bwMode="gray">
          <a:xfrm>
            <a:off x="3113221" y="3651845"/>
            <a:ext cx="55563" cy="55563"/>
          </a:xfrm>
          <a:prstGeom prst="ellipse">
            <a:avLst/>
          </a:prstGeom>
          <a:solidFill>
            <a:schemeClr val="tx1"/>
          </a:solidFill>
          <a:ln>
            <a:noFill/>
          </a:ln>
          <a:extLst/>
        </p:spPr>
        <p:txBody>
          <a:bodyPr wrap="none" lIns="91389" tIns="45695" rIns="91389" bIns="45695" anchor="ctr"/>
          <a:lstStyle/>
          <a:p>
            <a:pPr defTabSz="913999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000" b="1" dirty="0">
              <a:solidFill>
                <a:srgbClr val="FF0000"/>
              </a:solidFill>
            </a:endParaRPr>
          </a:p>
        </p:txBody>
      </p:sp>
      <p:cxnSp>
        <p:nvCxnSpPr>
          <p:cNvPr id="641" name="AutoShape 125"/>
          <p:cNvCxnSpPr>
            <a:cxnSpLocks noChangeShapeType="1"/>
            <a:stCxn id="642" idx="4"/>
            <a:endCxn id="604" idx="3"/>
          </p:cNvCxnSpPr>
          <p:nvPr/>
        </p:nvCxnSpPr>
        <p:spPr bwMode="gray">
          <a:xfrm rot="5400000" flipH="1">
            <a:off x="1659526" y="2136288"/>
            <a:ext cx="2588620" cy="435636"/>
          </a:xfrm>
          <a:prstGeom prst="bentConnector4">
            <a:avLst>
              <a:gd name="adj1" fmla="val -8831"/>
              <a:gd name="adj2" fmla="val 53188"/>
            </a:avLst>
          </a:prstGeom>
          <a:noFill/>
          <a:ln w="3175">
            <a:solidFill>
              <a:srgbClr val="96969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42" name="Oval 132"/>
          <p:cNvSpPr>
            <a:spLocks noChangeArrowheads="1"/>
          </p:cNvSpPr>
          <p:nvPr/>
        </p:nvSpPr>
        <p:spPr bwMode="gray">
          <a:xfrm>
            <a:off x="3143873" y="3592853"/>
            <a:ext cx="55562" cy="55563"/>
          </a:xfrm>
          <a:prstGeom prst="ellipse">
            <a:avLst/>
          </a:prstGeom>
          <a:solidFill>
            <a:sysClr val="windowText" lastClr="000000"/>
          </a:solidFill>
          <a:ln>
            <a:noFill/>
          </a:ln>
          <a:extLst/>
        </p:spPr>
        <p:txBody>
          <a:bodyPr wrap="none" lIns="91389" tIns="45695" rIns="91389" bIns="45695" anchor="ctr"/>
          <a:lstStyle/>
          <a:p>
            <a:pPr defTabSz="913999" eaLnBrk="0" hangingPunct="0">
              <a:defRPr/>
            </a:pPr>
            <a:endParaRPr lang="ru-RU" sz="1000" b="1" kern="0" dirty="0">
              <a:solidFill>
                <a:prstClr val="black"/>
              </a:solidFill>
            </a:endParaRPr>
          </a:p>
        </p:txBody>
      </p:sp>
      <p:sp>
        <p:nvSpPr>
          <p:cNvPr id="652" name="Oval 132"/>
          <p:cNvSpPr>
            <a:spLocks noChangeArrowheads="1"/>
          </p:cNvSpPr>
          <p:nvPr/>
        </p:nvSpPr>
        <p:spPr bwMode="gray">
          <a:xfrm>
            <a:off x="4914413" y="4244439"/>
            <a:ext cx="51288" cy="55563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 defTabSz="91399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1100" kern="0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653" name="AutoShape 125"/>
          <p:cNvCxnSpPr>
            <a:cxnSpLocks noChangeShapeType="1"/>
            <a:stCxn id="652" idx="2"/>
            <a:endCxn id="592" idx="3"/>
          </p:cNvCxnSpPr>
          <p:nvPr/>
        </p:nvCxnSpPr>
        <p:spPr bwMode="gray">
          <a:xfrm rot="10800000">
            <a:off x="2733675" y="1748485"/>
            <a:ext cx="2180738" cy="2523737"/>
          </a:xfrm>
          <a:prstGeom prst="bentConnector3">
            <a:avLst>
              <a:gd name="adj1" fmla="val 77517"/>
            </a:avLst>
          </a:prstGeom>
          <a:noFill/>
          <a:ln w="3175">
            <a:solidFill>
              <a:srgbClr val="96969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63" name="Rectangle 120"/>
          <p:cNvSpPr>
            <a:spLocks noChangeArrowheads="1"/>
          </p:cNvSpPr>
          <p:nvPr/>
        </p:nvSpPr>
        <p:spPr bwMode="gray">
          <a:xfrm>
            <a:off x="6372200" y="4929695"/>
            <a:ext cx="2598584" cy="52399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35991" tIns="35991" rIns="35991" bIns="35991"/>
          <a:lstStyle/>
          <a:p>
            <a:pPr marL="0" lvl="1" defTabSz="90197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100" b="1" kern="0" dirty="0">
                <a:solidFill>
                  <a:prstClr val="black"/>
                </a:solidFill>
                <a:latin typeface="Arial Narrow" panose="020B0606020202030204" pitchFamily="34" charset="0"/>
              </a:rPr>
              <a:t>АО «</a:t>
            </a:r>
            <a:r>
              <a:rPr lang="ru-RU" sz="1100" b="1" kern="0" dirty="0" err="1">
                <a:solidFill>
                  <a:prstClr val="black"/>
                </a:solidFill>
                <a:latin typeface="Arial Narrow" panose="020B0606020202030204" pitchFamily="34" charset="0"/>
              </a:rPr>
              <a:t>Антипинский</a:t>
            </a:r>
            <a:r>
              <a:rPr lang="ru-RU" sz="1100" b="1" kern="0" dirty="0">
                <a:solidFill>
                  <a:prstClr val="black"/>
                </a:solidFill>
                <a:latin typeface="Arial Narrow" panose="020B0606020202030204" pitchFamily="34" charset="0"/>
              </a:rPr>
              <a:t> нефтеперерабатывающий завод», </a:t>
            </a:r>
            <a:r>
              <a:rPr lang="ru-RU" sz="1100" kern="0" dirty="0">
                <a:solidFill>
                  <a:prstClr val="black"/>
                </a:solidFill>
                <a:latin typeface="Arial Narrow" panose="020B0606020202030204" pitchFamily="34" charset="0"/>
              </a:rPr>
              <a:t>ГРП-10 кВ, 59,75 МВт, 12.04.2016. Тюменская область</a:t>
            </a:r>
          </a:p>
        </p:txBody>
      </p:sp>
      <p:cxnSp>
        <p:nvCxnSpPr>
          <p:cNvPr id="673" name="AutoShape 142"/>
          <p:cNvCxnSpPr>
            <a:cxnSpLocks noChangeShapeType="1"/>
            <a:stCxn id="674" idx="0"/>
            <a:endCxn id="612" idx="2"/>
          </p:cNvCxnSpPr>
          <p:nvPr/>
        </p:nvCxnSpPr>
        <p:spPr bwMode="gray">
          <a:xfrm rot="5400000" flipH="1" flipV="1">
            <a:off x="3681561" y="2748171"/>
            <a:ext cx="1528393" cy="153748"/>
          </a:xfrm>
          <a:prstGeom prst="bentConnector3">
            <a:avLst>
              <a:gd name="adj1" fmla="val 50000"/>
            </a:avLst>
          </a:prstGeom>
          <a:noFill/>
          <a:ln w="3175">
            <a:solidFill>
              <a:srgbClr val="96969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74" name="Oval 132"/>
          <p:cNvSpPr>
            <a:spLocks noChangeArrowheads="1"/>
          </p:cNvSpPr>
          <p:nvPr/>
        </p:nvSpPr>
        <p:spPr bwMode="gray">
          <a:xfrm>
            <a:off x="4343239" y="3589241"/>
            <a:ext cx="51288" cy="55563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9" tIns="45695" rIns="91389" bIns="45695" anchor="ctr"/>
          <a:lstStyle/>
          <a:p>
            <a:pPr defTabSz="913999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000" b="1" dirty="0">
              <a:solidFill>
                <a:prstClr val="black"/>
              </a:solidFill>
            </a:endParaRPr>
          </a:p>
        </p:txBody>
      </p:sp>
      <p:cxnSp>
        <p:nvCxnSpPr>
          <p:cNvPr id="681" name="AutoShape 142"/>
          <p:cNvCxnSpPr>
            <a:cxnSpLocks noChangeShapeType="1"/>
            <a:stCxn id="674" idx="4"/>
            <a:endCxn id="636" idx="0"/>
          </p:cNvCxnSpPr>
          <p:nvPr/>
        </p:nvCxnSpPr>
        <p:spPr bwMode="gray">
          <a:xfrm rot="16200000" flipH="1">
            <a:off x="3928718" y="4084968"/>
            <a:ext cx="1080340" cy="200011"/>
          </a:xfrm>
          <a:prstGeom prst="bentConnector3">
            <a:avLst>
              <a:gd name="adj1" fmla="val 50000"/>
            </a:avLst>
          </a:prstGeom>
          <a:noFill/>
          <a:ln w="3175">
            <a:solidFill>
              <a:srgbClr val="96969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84" name="Oval 132"/>
          <p:cNvSpPr>
            <a:spLocks noChangeArrowheads="1"/>
          </p:cNvSpPr>
          <p:nvPr/>
        </p:nvSpPr>
        <p:spPr bwMode="gray">
          <a:xfrm>
            <a:off x="6193805" y="4430440"/>
            <a:ext cx="51288" cy="55563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 defTabSz="91399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1100" kern="0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685" name="AutoShape 125"/>
          <p:cNvCxnSpPr>
            <a:cxnSpLocks noChangeShapeType="1"/>
            <a:stCxn id="684" idx="2"/>
            <a:endCxn id="636" idx="0"/>
          </p:cNvCxnSpPr>
          <p:nvPr/>
        </p:nvCxnSpPr>
        <p:spPr bwMode="gray">
          <a:xfrm rot="10800000" flipV="1">
            <a:off x="4568895" y="4458222"/>
            <a:ext cx="1624911" cy="266922"/>
          </a:xfrm>
          <a:prstGeom prst="bentConnector2">
            <a:avLst/>
          </a:prstGeom>
          <a:noFill/>
          <a:ln w="3175">
            <a:solidFill>
              <a:srgbClr val="96969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92" name="Rectangle 117"/>
          <p:cNvSpPr>
            <a:spLocks noChangeArrowheads="1"/>
          </p:cNvSpPr>
          <p:nvPr/>
        </p:nvSpPr>
        <p:spPr bwMode="gray">
          <a:xfrm>
            <a:off x="6372200" y="4302621"/>
            <a:ext cx="2592288" cy="5056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35991" tIns="35991" rIns="35991" bIns="35991"/>
          <a:lstStyle/>
          <a:p>
            <a:pPr marL="0" lvl="1" defTabSz="90197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100" b="1" kern="0" dirty="0">
                <a:solidFill>
                  <a:prstClr val="black"/>
                </a:solidFill>
                <a:latin typeface="Arial Narrow" panose="020B0606020202030204" pitchFamily="34" charset="0"/>
              </a:rPr>
              <a:t>ООО «УГМК-Сталь», </a:t>
            </a:r>
            <a:r>
              <a:rPr lang="ru-RU" sz="1100" kern="0" dirty="0">
                <a:solidFill>
                  <a:prstClr val="black"/>
                </a:solidFill>
                <a:latin typeface="Arial Narrow" panose="020B0606020202030204" pitchFamily="34" charset="0"/>
              </a:rPr>
              <a:t>ТП ПС 220 кВ ТММЗ к ПС 500 кВ Тюмень, 120 МВт, 01.12.2016, Тюменская обл.</a:t>
            </a:r>
          </a:p>
        </p:txBody>
      </p:sp>
      <p:sp>
        <p:nvSpPr>
          <p:cNvPr id="693" name="Oval 132"/>
          <p:cNvSpPr>
            <a:spLocks noChangeArrowheads="1"/>
          </p:cNvSpPr>
          <p:nvPr/>
        </p:nvSpPr>
        <p:spPr bwMode="gray">
          <a:xfrm>
            <a:off x="3997587" y="3761260"/>
            <a:ext cx="51288" cy="55563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9" tIns="45695" rIns="91389" bIns="45695" anchor="ctr"/>
          <a:lstStyle/>
          <a:p>
            <a:pPr defTabSz="91399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1100" kern="0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694" name="AutoShape 142"/>
          <p:cNvCxnSpPr>
            <a:cxnSpLocks noChangeShapeType="1"/>
            <a:stCxn id="693" idx="6"/>
            <a:endCxn id="692" idx="1"/>
          </p:cNvCxnSpPr>
          <p:nvPr/>
        </p:nvCxnSpPr>
        <p:spPr bwMode="gray">
          <a:xfrm>
            <a:off x="4048875" y="3789042"/>
            <a:ext cx="2323325" cy="766418"/>
          </a:xfrm>
          <a:prstGeom prst="bentConnector3">
            <a:avLst>
              <a:gd name="adj1" fmla="val 50000"/>
            </a:avLst>
          </a:prstGeom>
          <a:noFill/>
          <a:ln w="3175">
            <a:solidFill>
              <a:srgbClr val="96969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12" name="Rectangle 117"/>
          <p:cNvSpPr>
            <a:spLocks noChangeArrowheads="1"/>
          </p:cNvSpPr>
          <p:nvPr/>
        </p:nvSpPr>
        <p:spPr bwMode="gray">
          <a:xfrm>
            <a:off x="3321134" y="764703"/>
            <a:ext cx="2402994" cy="129614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35991" tIns="35991" rIns="35991" bIns="35991"/>
          <a:lstStyle/>
          <a:p>
            <a:pPr marL="0" lvl="1" defTabSz="90197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100" b="1" kern="0" dirty="0">
                <a:solidFill>
                  <a:prstClr val="black"/>
                </a:solidFill>
                <a:latin typeface="Arial Narrow" panose="020B0606020202030204" pitchFamily="34" charset="0"/>
              </a:rPr>
              <a:t>ПАО «ГАЗПРОМ» </a:t>
            </a:r>
          </a:p>
          <a:p>
            <a:pPr marL="0" lvl="1" defTabSz="90197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100" kern="0" dirty="0">
                <a:solidFill>
                  <a:prstClr val="black"/>
                </a:solidFill>
                <a:latin typeface="Arial Narrow" panose="020B0606020202030204" pitchFamily="34" charset="0"/>
              </a:rPr>
              <a:t>ТП КС «</a:t>
            </a:r>
            <a:r>
              <a:rPr lang="ru-RU" sz="1100" kern="0" dirty="0" err="1">
                <a:solidFill>
                  <a:prstClr val="black"/>
                </a:solidFill>
                <a:latin typeface="Arial Narrow" panose="020B0606020202030204" pitchFamily="34" charset="0"/>
              </a:rPr>
              <a:t>Урдомская</a:t>
            </a:r>
            <a:r>
              <a:rPr lang="ru-RU" sz="1100" kern="0" dirty="0">
                <a:solidFill>
                  <a:prstClr val="black"/>
                </a:solidFill>
                <a:latin typeface="Arial Narrow" panose="020B0606020202030204" pitchFamily="34" charset="0"/>
              </a:rPr>
              <a:t>» к ПС 220 кВ Архангельская, 2,164 МВт, 15,09.2015. Архангельская область.</a:t>
            </a:r>
          </a:p>
          <a:p>
            <a:pPr marL="0" lvl="1" defTabSz="90197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100" kern="0" dirty="0">
                <a:solidFill>
                  <a:prstClr val="black"/>
                </a:solidFill>
                <a:latin typeface="Arial Narrow" panose="020B0606020202030204" pitchFamily="34" charset="0"/>
              </a:rPr>
              <a:t>ТП ПС-110 "КНС-1" с ВЛ-110 кВ, 20,5 МВт, 11.08.2016. Ямало-Ненецкий </a:t>
            </a:r>
            <a:r>
              <a:rPr lang="ru-RU" sz="1100" kern="0" dirty="0" err="1">
                <a:solidFill>
                  <a:prstClr val="black"/>
                </a:solidFill>
                <a:latin typeface="Arial Narrow" panose="020B0606020202030204" pitchFamily="34" charset="0"/>
              </a:rPr>
              <a:t>а.о</a:t>
            </a:r>
            <a:r>
              <a:rPr lang="ru-RU" sz="1100" kern="0" dirty="0">
                <a:solidFill>
                  <a:prstClr val="black"/>
                </a:solidFill>
                <a:latin typeface="Arial Narrow" panose="020B0606020202030204" pitchFamily="34" charset="0"/>
              </a:rPr>
              <a:t>.</a:t>
            </a:r>
          </a:p>
          <a:p>
            <a:pPr marL="0" lvl="1" defTabSz="90197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100" kern="0" dirty="0">
                <a:solidFill>
                  <a:prstClr val="black"/>
                </a:solidFill>
                <a:latin typeface="Arial Narrow" panose="020B0606020202030204" pitchFamily="34" charset="0"/>
              </a:rPr>
              <a:t>ТП ПС 220 кВ НГХК к ПС 220 кВ Уренгой, 110 МВт, 22.12.2016, Тюменская </a:t>
            </a:r>
            <a:r>
              <a:rPr lang="ru-RU" sz="1100" kern="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область</a:t>
            </a:r>
            <a:endParaRPr lang="ru-RU" sz="1100" b="1" kern="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768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7704856" cy="359993"/>
          </a:xfrm>
          <a:ln>
            <a:noFill/>
          </a:ln>
        </p:spPr>
        <p:txBody>
          <a:bodyPr vert="horz" lIns="0" tIns="0" rIns="0" bIns="0" rtlCol="0" anchor="b" anchorCtr="0">
            <a:noAutofit/>
          </a:bodyPr>
          <a:lstStyle/>
          <a:p>
            <a:r>
              <a:rPr lang="ru-RU" sz="1700" b="1" cap="all" dirty="0">
                <a:solidFill>
                  <a:schemeClr val="tx2"/>
                </a:solidFill>
                <a:latin typeface="Arial Narrow" panose="020B0606020202030204" pitchFamily="34" charset="0"/>
              </a:rPr>
              <a:t>Особенности процедуры заключения договора об осуществлении ТП (индивидуальный проект)</a:t>
            </a:r>
          </a:p>
        </p:txBody>
      </p:sp>
      <p:grpSp>
        <p:nvGrpSpPr>
          <p:cNvPr id="61" name="Группа 60"/>
          <p:cNvGrpSpPr/>
          <p:nvPr/>
        </p:nvGrpSpPr>
        <p:grpSpPr>
          <a:xfrm>
            <a:off x="72072" y="971584"/>
            <a:ext cx="9010144" cy="4896544"/>
            <a:chOff x="170368" y="908720"/>
            <a:chExt cx="9010144" cy="4392488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179512" y="908720"/>
              <a:ext cx="3888432" cy="360040"/>
            </a:xfrm>
            <a:prstGeom prst="roundRect">
              <a:avLst/>
            </a:prstGeom>
            <a:noFill/>
            <a:ln w="15875">
              <a:solidFill>
                <a:srgbClr val="1F49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600"/>
                </a:spcBef>
              </a:pPr>
              <a:r>
                <a:rPr lang="ru-RU" sz="1600" b="1" dirty="0" smtClean="0">
                  <a:solidFill>
                    <a:schemeClr val="tx1"/>
                  </a:solidFill>
                  <a:latin typeface="Arial Narrow" panose="020B0606020202030204" pitchFamily="34" charset="0"/>
                </a:rPr>
                <a:t>Заявка</a:t>
              </a:r>
            </a:p>
          </p:txBody>
        </p:sp>
        <p:sp>
          <p:nvSpPr>
            <p:cNvPr id="6" name="Скругленный прямоугольник 5"/>
            <p:cNvSpPr/>
            <p:nvPr/>
          </p:nvSpPr>
          <p:spPr>
            <a:xfrm>
              <a:off x="179512" y="1425483"/>
              <a:ext cx="3888432" cy="643836"/>
            </a:xfrm>
            <a:prstGeom prst="roundRect">
              <a:avLst/>
            </a:prstGeom>
            <a:noFill/>
            <a:ln w="15875">
              <a:solidFill>
                <a:srgbClr val="1F49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600"/>
                </a:spcBef>
              </a:pPr>
              <a:r>
                <a:rPr lang="ru-RU" sz="1600" b="1" dirty="0" smtClean="0">
                  <a:solidFill>
                    <a:schemeClr val="tx1"/>
                  </a:solidFill>
                  <a:latin typeface="Arial Narrow" panose="020B0606020202030204" pitchFamily="34" charset="0"/>
                </a:rPr>
                <a:t>Заключение соглашения о сроках разработки ТУ и ПСД (20 рабочих дней оферта, 10 рабочих дней акцепт)</a:t>
              </a:r>
            </a:p>
          </p:txBody>
        </p:sp>
        <p:sp>
          <p:nvSpPr>
            <p:cNvPr id="8" name="Скругленный прямоугольник 7"/>
            <p:cNvSpPr/>
            <p:nvPr/>
          </p:nvSpPr>
          <p:spPr>
            <a:xfrm>
              <a:off x="179512" y="2283258"/>
              <a:ext cx="3888432" cy="562298"/>
            </a:xfrm>
            <a:prstGeom prst="roundRect">
              <a:avLst/>
            </a:prstGeom>
            <a:noFill/>
            <a:ln w="15875">
              <a:solidFill>
                <a:srgbClr val="1F49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600"/>
                </a:spcBef>
              </a:pPr>
              <a:r>
                <a:rPr lang="ru-RU" sz="1600" b="1" dirty="0" smtClean="0">
                  <a:solidFill>
                    <a:schemeClr val="tx1"/>
                  </a:solidFill>
                  <a:latin typeface="Arial Narrow" panose="020B0606020202030204" pitchFamily="34" charset="0"/>
                </a:rPr>
                <a:t>Исполнение соглашения </a:t>
              </a:r>
              <a:br>
                <a:rPr lang="ru-RU" sz="1600" b="1" dirty="0" smtClean="0">
                  <a:solidFill>
                    <a:schemeClr val="tx1"/>
                  </a:solidFill>
                  <a:latin typeface="Arial Narrow" panose="020B0606020202030204" pitchFamily="34" charset="0"/>
                </a:rPr>
              </a:br>
              <a:r>
                <a:rPr lang="ru-RU" sz="1400" b="1" dirty="0" smtClean="0">
                  <a:solidFill>
                    <a:schemeClr val="tx1"/>
                  </a:solidFill>
                  <a:latin typeface="Arial Narrow" panose="020B0606020202030204" pitchFamily="34" charset="0"/>
                </a:rPr>
                <a:t>(разработка ТУ и ПСД до 9 месяцев со дня заключения)</a:t>
              </a:r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179512" y="3356992"/>
              <a:ext cx="3888432" cy="432048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15875">
              <a:solidFill>
                <a:srgbClr val="1F49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600"/>
                </a:spcBef>
              </a:pPr>
              <a:r>
                <a:rPr lang="ru-RU" sz="1600" b="1" dirty="0" smtClean="0">
                  <a:solidFill>
                    <a:schemeClr val="tx1"/>
                  </a:solidFill>
                  <a:latin typeface="Arial Narrow" panose="020B0606020202030204" pitchFamily="34" charset="0"/>
                </a:rPr>
                <a:t>Направление  материалов в ФАС, утверждение платы за ТП</a:t>
              </a:r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170368" y="4546501"/>
              <a:ext cx="3888432" cy="648072"/>
            </a:xfrm>
            <a:prstGeom prst="roundRect">
              <a:avLst/>
            </a:prstGeom>
            <a:noFill/>
            <a:ln w="15875">
              <a:solidFill>
                <a:srgbClr val="1F49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600"/>
                </a:spcBef>
              </a:pPr>
              <a:r>
                <a:rPr lang="ru-RU" sz="1600" b="1" dirty="0" smtClean="0">
                  <a:solidFill>
                    <a:schemeClr val="tx1"/>
                  </a:solidFill>
                  <a:latin typeface="Arial Narrow" panose="020B0606020202030204" pitchFamily="34" charset="0"/>
                </a:rPr>
                <a:t>Заключение договора ТП (3 рабочих дня со дня утверждения платы оферта, 10 рабочих дней акцепт)</a:t>
              </a:r>
            </a:p>
          </p:txBody>
        </p:sp>
        <p:cxnSp>
          <p:nvCxnSpPr>
            <p:cNvPr id="12" name="Прямая соединительная линия 11"/>
            <p:cNvCxnSpPr>
              <a:stCxn id="3" idx="2"/>
              <a:endCxn id="6" idx="0"/>
            </p:cNvCxnSpPr>
            <p:nvPr/>
          </p:nvCxnSpPr>
          <p:spPr>
            <a:xfrm>
              <a:off x="2123728" y="1268760"/>
              <a:ext cx="0" cy="156723"/>
            </a:xfrm>
            <a:prstGeom prst="line">
              <a:avLst/>
            </a:prstGeom>
            <a:ln w="15875">
              <a:solidFill>
                <a:srgbClr val="C0504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>
              <a:stCxn id="6" idx="2"/>
              <a:endCxn id="8" idx="0"/>
            </p:cNvCxnSpPr>
            <p:nvPr/>
          </p:nvCxnSpPr>
          <p:spPr>
            <a:xfrm>
              <a:off x="2123728" y="2069319"/>
              <a:ext cx="0" cy="213939"/>
            </a:xfrm>
            <a:prstGeom prst="line">
              <a:avLst/>
            </a:prstGeom>
            <a:ln w="15875">
              <a:solidFill>
                <a:srgbClr val="C0504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 стрелкой 15"/>
            <p:cNvCxnSpPr>
              <a:stCxn id="8" idx="2"/>
              <a:endCxn id="9" idx="0"/>
            </p:cNvCxnSpPr>
            <p:nvPr/>
          </p:nvCxnSpPr>
          <p:spPr>
            <a:xfrm>
              <a:off x="2123728" y="2845556"/>
              <a:ext cx="0" cy="511436"/>
            </a:xfrm>
            <a:prstGeom prst="straightConnector1">
              <a:avLst/>
            </a:prstGeom>
            <a:ln w="19050">
              <a:solidFill>
                <a:srgbClr val="C05047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 стрелкой 17"/>
            <p:cNvCxnSpPr>
              <a:stCxn id="9" idx="2"/>
              <a:endCxn id="10" idx="0"/>
            </p:cNvCxnSpPr>
            <p:nvPr/>
          </p:nvCxnSpPr>
          <p:spPr>
            <a:xfrm flipH="1">
              <a:off x="2114584" y="3789040"/>
              <a:ext cx="9144" cy="757461"/>
            </a:xfrm>
            <a:prstGeom prst="straightConnector1">
              <a:avLst/>
            </a:prstGeom>
            <a:ln w="19050">
              <a:solidFill>
                <a:srgbClr val="C05047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Скругленный прямоугольник 18"/>
            <p:cNvSpPr/>
            <p:nvPr/>
          </p:nvSpPr>
          <p:spPr>
            <a:xfrm>
              <a:off x="4437128" y="1312697"/>
              <a:ext cx="2880320" cy="864096"/>
            </a:xfrm>
            <a:prstGeom prst="roundRect">
              <a:avLst/>
            </a:prstGeom>
            <a:noFill/>
            <a:ln w="15875">
              <a:solidFill>
                <a:srgbClr val="1F497D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600"/>
                </a:spcBef>
              </a:pPr>
              <a:r>
                <a:rPr lang="ru-RU" sz="160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Отказ от заключения или </a:t>
              </a:r>
              <a:r>
                <a:rPr lang="ru-RU" sz="1600" b="1" dirty="0" smtClean="0">
                  <a:solidFill>
                    <a:schemeClr val="tx1"/>
                  </a:solidFill>
                  <a:latin typeface="Arial Narrow" panose="020B0606020202030204" pitchFamily="34" charset="0"/>
                </a:rPr>
                <a:t>не направление </a:t>
              </a:r>
              <a:r>
                <a:rPr lang="ru-RU" sz="160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акцепта в течение 30 рабочих дней со дня получения оферты</a:t>
              </a:r>
            </a:p>
          </p:txBody>
        </p:sp>
        <p:cxnSp>
          <p:nvCxnSpPr>
            <p:cNvPr id="21" name="Прямая со стрелкой 20"/>
            <p:cNvCxnSpPr>
              <a:stCxn id="6" idx="3"/>
              <a:endCxn id="19" idx="1"/>
            </p:cNvCxnSpPr>
            <p:nvPr/>
          </p:nvCxnSpPr>
          <p:spPr>
            <a:xfrm flipV="1">
              <a:off x="4067944" y="1744746"/>
              <a:ext cx="369184" cy="2656"/>
            </a:xfrm>
            <a:prstGeom prst="straightConnector1">
              <a:avLst/>
            </a:prstGeom>
            <a:ln w="19050">
              <a:solidFill>
                <a:srgbClr val="C05047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Скругленный прямоугольник 21"/>
            <p:cNvSpPr/>
            <p:nvPr/>
          </p:nvSpPr>
          <p:spPr>
            <a:xfrm>
              <a:off x="4427984" y="2312304"/>
              <a:ext cx="2880320" cy="504056"/>
            </a:xfrm>
            <a:prstGeom prst="roundRect">
              <a:avLst/>
            </a:prstGeom>
            <a:noFill/>
            <a:ln w="15875">
              <a:solidFill>
                <a:srgbClr val="1F497D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600"/>
                </a:spcBef>
              </a:pPr>
              <a:r>
                <a:rPr lang="ru-RU" sz="160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Отказ </a:t>
              </a:r>
              <a:r>
                <a:rPr lang="ru-RU" sz="1600" b="1" dirty="0" smtClean="0">
                  <a:solidFill>
                    <a:schemeClr val="tx1"/>
                  </a:solidFill>
                  <a:latin typeface="Arial Narrow" panose="020B0606020202030204" pitchFamily="34" charset="0"/>
                </a:rPr>
                <a:t>заявителя от исполнения соглашения</a:t>
              </a:r>
              <a:endParaRPr lang="ru-RU" sz="1600" b="1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</p:txBody>
        </p:sp>
        <p:cxnSp>
          <p:nvCxnSpPr>
            <p:cNvPr id="24" name="Прямая со стрелкой 23"/>
            <p:cNvCxnSpPr>
              <a:stCxn id="8" idx="3"/>
              <a:endCxn id="22" idx="1"/>
            </p:cNvCxnSpPr>
            <p:nvPr/>
          </p:nvCxnSpPr>
          <p:spPr>
            <a:xfrm flipV="1">
              <a:off x="4067944" y="2564332"/>
              <a:ext cx="360040" cy="75"/>
            </a:xfrm>
            <a:prstGeom prst="straightConnector1">
              <a:avLst/>
            </a:prstGeom>
            <a:ln w="19050">
              <a:solidFill>
                <a:srgbClr val="C05047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Скругленный прямоугольник 29"/>
            <p:cNvSpPr/>
            <p:nvPr/>
          </p:nvSpPr>
          <p:spPr>
            <a:xfrm>
              <a:off x="7596336" y="1388167"/>
              <a:ext cx="1584176" cy="720080"/>
            </a:xfrm>
            <a:prstGeom prst="roundRect">
              <a:avLst/>
            </a:prstGeom>
            <a:solidFill>
              <a:srgbClr val="C05047">
                <a:alpha val="54000"/>
              </a:srgbClr>
            </a:solidFill>
            <a:ln w="15875">
              <a:solidFill>
                <a:srgbClr val="1F497D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600"/>
                </a:spcBef>
              </a:pPr>
              <a:r>
                <a:rPr lang="ru-RU" sz="1600" b="1" dirty="0" smtClean="0">
                  <a:solidFill>
                    <a:schemeClr val="tx1"/>
                  </a:solidFill>
                  <a:latin typeface="Arial Narrow" panose="020B0606020202030204" pitchFamily="34" charset="0"/>
                </a:rPr>
                <a:t>Аннулирование заявки</a:t>
              </a:r>
              <a:endParaRPr lang="ru-RU" sz="1600" b="1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</p:txBody>
        </p:sp>
        <p:cxnSp>
          <p:nvCxnSpPr>
            <p:cNvPr id="32" name="Прямая со стрелкой 31"/>
            <p:cNvCxnSpPr>
              <a:stCxn id="19" idx="3"/>
              <a:endCxn id="30" idx="1"/>
            </p:cNvCxnSpPr>
            <p:nvPr/>
          </p:nvCxnSpPr>
          <p:spPr>
            <a:xfrm>
              <a:off x="7317448" y="1744746"/>
              <a:ext cx="278888" cy="3462"/>
            </a:xfrm>
            <a:prstGeom prst="straightConnector1">
              <a:avLst/>
            </a:prstGeom>
            <a:ln w="19050">
              <a:solidFill>
                <a:srgbClr val="C05047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Скругленный прямоугольник 32"/>
            <p:cNvSpPr/>
            <p:nvPr/>
          </p:nvSpPr>
          <p:spPr>
            <a:xfrm>
              <a:off x="4427984" y="4437112"/>
              <a:ext cx="2880320" cy="864096"/>
            </a:xfrm>
            <a:prstGeom prst="roundRect">
              <a:avLst/>
            </a:prstGeom>
            <a:noFill/>
            <a:ln w="15875">
              <a:solidFill>
                <a:srgbClr val="1F497D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600"/>
                </a:spcBef>
              </a:pPr>
              <a:r>
                <a:rPr lang="ru-RU" sz="160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Отказ от заключения или </a:t>
              </a:r>
              <a:r>
                <a:rPr lang="ru-RU" sz="1600" b="1" dirty="0" smtClean="0">
                  <a:solidFill>
                    <a:schemeClr val="tx1"/>
                  </a:solidFill>
                  <a:latin typeface="Arial Narrow" panose="020B0606020202030204" pitchFamily="34" charset="0"/>
                </a:rPr>
                <a:t>не направление </a:t>
              </a:r>
              <a:r>
                <a:rPr lang="ru-RU" sz="160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акцепта в течение 30 рабочих дней со дня получения оферты</a:t>
              </a:r>
            </a:p>
          </p:txBody>
        </p:sp>
        <p:sp>
          <p:nvSpPr>
            <p:cNvPr id="35" name="Скругленный прямоугольник 34"/>
            <p:cNvSpPr/>
            <p:nvPr/>
          </p:nvSpPr>
          <p:spPr>
            <a:xfrm>
              <a:off x="7308304" y="3212976"/>
              <a:ext cx="1872208" cy="72008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5875">
              <a:solidFill>
                <a:srgbClr val="1F497D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600"/>
                </a:spcBef>
              </a:pPr>
              <a:r>
                <a:rPr lang="ru-RU" sz="1600" b="1" dirty="0" smtClean="0">
                  <a:solidFill>
                    <a:schemeClr val="tx1"/>
                  </a:solidFill>
                  <a:latin typeface="Arial Narrow" panose="020B0606020202030204" pitchFamily="34" charset="0"/>
                </a:rPr>
                <a:t>Возмещение расходов на ТУ И ПСД</a:t>
              </a:r>
              <a:endParaRPr lang="ru-RU" sz="1600" b="1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36" name="Скругленный прямоугольник 35"/>
            <p:cNvSpPr/>
            <p:nvPr/>
          </p:nvSpPr>
          <p:spPr>
            <a:xfrm>
              <a:off x="4427984" y="2996952"/>
              <a:ext cx="2520280" cy="43204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5875">
              <a:solidFill>
                <a:srgbClr val="1F497D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600"/>
                </a:spcBef>
              </a:pPr>
              <a:r>
                <a:rPr lang="ru-RU" sz="1400" b="1" dirty="0" smtClean="0">
                  <a:solidFill>
                    <a:schemeClr val="tx1"/>
                  </a:solidFill>
                  <a:latin typeface="Arial Narrow" panose="020B0606020202030204" pitchFamily="34" charset="0"/>
                </a:rPr>
                <a:t>Фактические (подтвержденные первичными документами)</a:t>
              </a:r>
              <a:endParaRPr lang="ru-RU" sz="1400" b="1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37" name="Скругленный прямоугольник 36"/>
            <p:cNvSpPr/>
            <p:nvPr/>
          </p:nvSpPr>
          <p:spPr>
            <a:xfrm>
              <a:off x="4427984" y="3717032"/>
              <a:ext cx="2520280" cy="43204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5875">
              <a:solidFill>
                <a:srgbClr val="1F497D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600"/>
                </a:spcBef>
              </a:pPr>
              <a:r>
                <a:rPr lang="ru-RU" sz="1400" b="1" dirty="0" smtClean="0">
                  <a:solidFill>
                    <a:schemeClr val="tx1"/>
                  </a:solidFill>
                  <a:latin typeface="Arial Narrow" panose="020B0606020202030204" pitchFamily="34" charset="0"/>
                </a:rPr>
                <a:t>В размере, учтенном в составе платы за ТП</a:t>
              </a:r>
              <a:endParaRPr lang="ru-RU" sz="1400" b="1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</p:txBody>
        </p:sp>
        <p:cxnSp>
          <p:nvCxnSpPr>
            <p:cNvPr id="46" name="Прямая со стрелкой 45"/>
            <p:cNvCxnSpPr/>
            <p:nvPr/>
          </p:nvCxnSpPr>
          <p:spPr>
            <a:xfrm>
              <a:off x="8820472" y="2132856"/>
              <a:ext cx="0" cy="1080120"/>
            </a:xfrm>
            <a:prstGeom prst="straightConnector1">
              <a:avLst/>
            </a:prstGeom>
            <a:ln w="19050">
              <a:solidFill>
                <a:srgbClr val="C05047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единительная линия 48"/>
            <p:cNvCxnSpPr>
              <a:stCxn id="36" idx="3"/>
              <a:endCxn id="35" idx="1"/>
            </p:cNvCxnSpPr>
            <p:nvPr/>
          </p:nvCxnSpPr>
          <p:spPr>
            <a:xfrm>
              <a:off x="6948264" y="3212976"/>
              <a:ext cx="360040" cy="360040"/>
            </a:xfrm>
            <a:prstGeom prst="line">
              <a:avLst/>
            </a:prstGeom>
            <a:ln w="15875">
              <a:solidFill>
                <a:srgbClr val="C0504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50"/>
            <p:cNvCxnSpPr>
              <a:stCxn id="37" idx="3"/>
              <a:endCxn id="35" idx="1"/>
            </p:cNvCxnSpPr>
            <p:nvPr/>
          </p:nvCxnSpPr>
          <p:spPr>
            <a:xfrm flipV="1">
              <a:off x="6948264" y="3573016"/>
              <a:ext cx="360040" cy="360040"/>
            </a:xfrm>
            <a:prstGeom prst="line">
              <a:avLst/>
            </a:prstGeom>
            <a:ln w="15875">
              <a:solidFill>
                <a:srgbClr val="C0504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единительная линия 52"/>
            <p:cNvCxnSpPr>
              <a:stCxn id="9" idx="3"/>
              <a:endCxn id="35" idx="1"/>
            </p:cNvCxnSpPr>
            <p:nvPr/>
          </p:nvCxnSpPr>
          <p:spPr>
            <a:xfrm>
              <a:off x="4067944" y="3573016"/>
              <a:ext cx="3240360" cy="0"/>
            </a:xfrm>
            <a:prstGeom prst="line">
              <a:avLst/>
            </a:prstGeom>
            <a:ln w="15875">
              <a:solidFill>
                <a:srgbClr val="C05047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Прямая со стрелкой 55"/>
            <p:cNvCxnSpPr>
              <a:stCxn id="10" idx="3"/>
              <a:endCxn id="33" idx="1"/>
            </p:cNvCxnSpPr>
            <p:nvPr/>
          </p:nvCxnSpPr>
          <p:spPr>
            <a:xfrm flipV="1">
              <a:off x="4058800" y="4869160"/>
              <a:ext cx="369184" cy="1377"/>
            </a:xfrm>
            <a:prstGeom prst="straightConnector1">
              <a:avLst/>
            </a:prstGeom>
            <a:ln w="19050">
              <a:solidFill>
                <a:srgbClr val="C05047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Соединительная линия уступом 57"/>
            <p:cNvCxnSpPr>
              <a:stCxn id="22" idx="3"/>
              <a:endCxn id="35" idx="0"/>
            </p:cNvCxnSpPr>
            <p:nvPr/>
          </p:nvCxnSpPr>
          <p:spPr>
            <a:xfrm>
              <a:off x="7308304" y="2564332"/>
              <a:ext cx="936104" cy="648644"/>
            </a:xfrm>
            <a:prstGeom prst="bentConnector2">
              <a:avLst/>
            </a:prstGeom>
            <a:ln w="15875">
              <a:solidFill>
                <a:srgbClr val="C05047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0" name="Соединительная линия уступом 59"/>
          <p:cNvCxnSpPr>
            <a:stCxn id="33" idx="3"/>
            <a:endCxn id="35" idx="2"/>
          </p:cNvCxnSpPr>
          <p:nvPr/>
        </p:nvCxnSpPr>
        <p:spPr>
          <a:xfrm flipV="1">
            <a:off x="7210010" y="4342975"/>
            <a:ext cx="936104" cy="1043526"/>
          </a:xfrm>
          <a:prstGeom prst="bentConnector2">
            <a:avLst/>
          </a:prstGeom>
          <a:ln w="15875">
            <a:solidFill>
              <a:srgbClr val="C05047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85606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3564504" y="4653136"/>
            <a:ext cx="5544000" cy="158400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4F81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ru-RU" sz="1400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2008" y="4437112"/>
            <a:ext cx="3707904" cy="1080120"/>
          </a:xfrm>
          <a:prstGeom prst="roundRect">
            <a:avLst/>
          </a:prstGeom>
          <a:solidFill>
            <a:srgbClr val="4F81BD"/>
          </a:solidFill>
          <a:ln w="952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ru-RU" sz="1400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564504" y="2780928"/>
            <a:ext cx="5544000" cy="1584176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4F81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ru-RU" sz="1400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563888" y="908720"/>
            <a:ext cx="5544616" cy="1584176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4F81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ru-RU" sz="1400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7483475" cy="360362"/>
          </a:xfrm>
          <a:ln>
            <a:noFill/>
          </a:ln>
        </p:spPr>
        <p:txBody>
          <a:bodyPr vert="horz" lIns="0" tIns="0" rIns="0" bIns="0" rtlCol="0" anchor="b" anchorCtr="0">
            <a:noAutofit/>
          </a:bodyPr>
          <a:lstStyle/>
          <a:p>
            <a:r>
              <a:rPr lang="ru-RU" sz="1700" b="1" cap="all" dirty="0">
                <a:solidFill>
                  <a:schemeClr val="tx2"/>
                </a:solidFill>
                <a:latin typeface="Arial Narrow" panose="020B0606020202030204" pitchFamily="34" charset="0"/>
              </a:rPr>
              <a:t>Особенности </a:t>
            </a:r>
            <a:r>
              <a:rPr lang="en-US" sz="1700" b="1" cap="all" dirty="0">
                <a:solidFill>
                  <a:schemeClr val="tx2"/>
                </a:solidFill>
                <a:latin typeface="Arial Narrow" panose="020B0606020202030204" pitchFamily="34" charset="0"/>
              </a:rPr>
              <a:t> </a:t>
            </a:r>
            <a:r>
              <a:rPr lang="ru-RU" sz="1700" b="1" cap="all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ТП    к    ЕНЭС</a:t>
            </a:r>
            <a:endParaRPr lang="ru-RU" sz="1700" b="1" cap="all" dirty="0">
              <a:solidFill>
                <a:schemeClr val="tx2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549" y="4581128"/>
            <a:ext cx="3755107" cy="101566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ru-RU"/>
            </a:defPPr>
            <a:lvl1pPr marL="285750" indent="-285750">
              <a:buFont typeface="Wingdings" panose="05000000000000000000" pitchFamily="2" charset="2"/>
              <a:buChar char="q"/>
              <a:defRPr sz="1600" kern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ru-RU" altLang="ru-RU" sz="1500" dirty="0"/>
              <a:t>Наличие запрета на присоединение к сетям ФСК путем  перераспределения мощности  (п.34 Правил ТП)</a:t>
            </a:r>
          </a:p>
          <a:p>
            <a:endParaRPr lang="ru-RU" altLang="ru-RU" sz="15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851920" y="1124744"/>
            <a:ext cx="51480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dirty="0">
                <a:solidFill>
                  <a:schemeClr val="tx2"/>
                </a:solidFill>
              </a:rPr>
              <a:t>Риски сетевого комплекса  ФСК (ЕНЭС) – заявитель строит электросетевые объекты своими силами, «дробится» сеть, риски снижения управляемости и надежности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851920" y="2924944"/>
            <a:ext cx="522007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tx2"/>
                </a:solidFill>
              </a:rPr>
              <a:t>Имеются ряд  исключений (раздел IV в Правилах ТП). Требуется доработка и уточнение порядка взаимодействия сторон при опосредованном </a:t>
            </a:r>
            <a:r>
              <a:rPr lang="ru-RU" sz="1600" dirty="0" smtClean="0">
                <a:solidFill>
                  <a:schemeClr val="tx2"/>
                </a:solidFill>
              </a:rPr>
              <a:t>присоединении, </a:t>
            </a:r>
            <a:r>
              <a:rPr lang="ru-RU" sz="1600" dirty="0">
                <a:solidFill>
                  <a:schemeClr val="tx2"/>
                </a:solidFill>
              </a:rPr>
              <a:t>учитывая что владелец э/у должен быть присоединен к объектам ЕНЭС до </a:t>
            </a:r>
            <a:r>
              <a:rPr lang="ru-RU" sz="1600" dirty="0" smtClean="0">
                <a:solidFill>
                  <a:schemeClr val="tx2"/>
                </a:solidFill>
              </a:rPr>
              <a:t>01.01.2015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51920" y="5085184"/>
            <a:ext cx="51480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600" dirty="0">
                <a:solidFill>
                  <a:schemeClr val="tx2"/>
                </a:solidFill>
              </a:rPr>
              <a:t>Продолжить работу по принятию НПА, направленного на стимулирование отказа от неиспользуемой мощности 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2008" y="548680"/>
            <a:ext cx="3707904" cy="1224136"/>
          </a:xfrm>
          <a:prstGeom prst="roundRect">
            <a:avLst/>
          </a:prstGeom>
          <a:solidFill>
            <a:srgbClr val="4F81BD"/>
          </a:solidFill>
          <a:ln w="952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ru-RU" sz="1400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504" y="620688"/>
            <a:ext cx="3683868" cy="101566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ru-RU"/>
            </a:defPPr>
            <a:lvl1pPr marL="285750" indent="-285750">
              <a:buFont typeface="Wingdings" panose="05000000000000000000" pitchFamily="2" charset="2"/>
              <a:buChar char="q"/>
              <a:defRPr sz="1600" kern="0">
                <a:solidFill>
                  <a:sysClr val="windowText" lastClr="000000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ru-RU" altLang="ru-RU" sz="1500" dirty="0" smtClean="0">
                <a:solidFill>
                  <a:schemeClr val="bg1"/>
                </a:solidFill>
              </a:rPr>
              <a:t>Ограничение на прием заявок на ТП</a:t>
            </a:r>
            <a:r>
              <a:rPr lang="en-US" altLang="ru-RU" sz="1500" dirty="0" smtClean="0">
                <a:solidFill>
                  <a:schemeClr val="bg1"/>
                </a:solidFill>
              </a:rPr>
              <a:t> </a:t>
            </a:r>
            <a:r>
              <a:rPr lang="ru-RU" altLang="ru-RU" sz="1500" dirty="0" smtClean="0">
                <a:solidFill>
                  <a:schemeClr val="bg1"/>
                </a:solidFill>
              </a:rPr>
              <a:t>ниже 110 кВ к ЕНЭС (кроме исключений: п.8(2</a:t>
            </a:r>
            <a:r>
              <a:rPr lang="ru-RU" altLang="ru-RU" sz="1500" dirty="0">
                <a:solidFill>
                  <a:schemeClr val="bg1"/>
                </a:solidFill>
              </a:rPr>
              <a:t>) </a:t>
            </a:r>
            <a:r>
              <a:rPr lang="ru-RU" altLang="ru-RU" sz="1500" dirty="0" smtClean="0">
                <a:solidFill>
                  <a:schemeClr val="bg1"/>
                </a:solidFill>
              </a:rPr>
              <a:t>Правил, распоряжение Правительства РФ </a:t>
            </a:r>
            <a:r>
              <a:rPr lang="ru-RU" altLang="ru-RU" sz="1500" dirty="0">
                <a:solidFill>
                  <a:schemeClr val="bg1"/>
                </a:solidFill>
              </a:rPr>
              <a:t>от </a:t>
            </a:r>
            <a:r>
              <a:rPr lang="ru-RU" altLang="ru-RU" sz="1500" dirty="0" smtClean="0">
                <a:solidFill>
                  <a:schemeClr val="bg1"/>
                </a:solidFill>
              </a:rPr>
              <a:t>09.08.2016 №1671-р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2008" y="2492896"/>
            <a:ext cx="3712840" cy="1080120"/>
          </a:xfrm>
          <a:prstGeom prst="roundRect">
            <a:avLst/>
          </a:prstGeom>
          <a:solidFill>
            <a:srgbClr val="4F81BD"/>
          </a:solidFill>
          <a:ln w="952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ru-RU" sz="1400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2564904"/>
            <a:ext cx="3836690" cy="7848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ru-RU"/>
            </a:defPPr>
            <a:lvl1pPr marL="285750" indent="-285750">
              <a:buFont typeface="Wingdings" panose="05000000000000000000" pitchFamily="2" charset="2"/>
              <a:buChar char="q"/>
              <a:defRPr sz="1600" kern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ru-RU" altLang="ru-RU" sz="1500" dirty="0"/>
              <a:t>Отсутствие четких правовых норм взаимодействия сторон </a:t>
            </a:r>
            <a:r>
              <a:rPr lang="ru-RU" altLang="ru-RU" sz="1500" dirty="0" smtClean="0"/>
              <a:t/>
            </a:r>
            <a:br>
              <a:rPr lang="ru-RU" altLang="ru-RU" sz="1500" dirty="0" smtClean="0"/>
            </a:br>
            <a:r>
              <a:rPr lang="ru-RU" altLang="ru-RU" sz="1500" dirty="0" smtClean="0"/>
              <a:t>при </a:t>
            </a:r>
            <a:r>
              <a:rPr lang="ru-RU" altLang="ru-RU" sz="1500" dirty="0"/>
              <a:t>опосредованном ТП</a:t>
            </a:r>
            <a:endParaRPr lang="ru-RU" sz="1500" dirty="0"/>
          </a:p>
        </p:txBody>
      </p:sp>
    </p:spTree>
    <p:extLst>
      <p:ext uri="{BB962C8B-B14F-4D97-AF65-F5344CB8AC3E}">
        <p14:creationId xmlns:p14="http://schemas.microsoft.com/office/powerpoint/2010/main" val="361299578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H1LwXW32kOSqdXAHU2IAg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5jmvRcpi0eqF8JCMUjsAw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u0C_xPscE.Wu4S6ALGqtQ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kX1r831l06kb2VAE6jrjA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1uvdUkiPk.m1_A2qUrT3w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.fyA.4DPE.HKvSxNGu_Zw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l6jkLY2nUqmC_zIEzk9UA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ctk_z4D1kqfY4P67TVDWw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BUd4f0400uTbOCrF6XM7w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_stbtHVEaQ_YOUk8coqg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1Fti9W8kWRzOF51rtWag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kA6xOObdEixe18KQV5tY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y4G9g4PAE2SSXVSnWEFVA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CLyQJXCEUStooIhIuFoTg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48SNKBMPEezvdqybv3DFg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MM_JL93UqYzIQ3we3l0A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fMf_eSBLEycM5yv14pjQw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fs2F_1AMUCCC0uIJ3hG9Q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Ps._kJcuEeSSAQ21vjxPQ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3ul8LiQ2UaM06MZQ9ZzEg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6koVUKHckul2GB5WfxNcQ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n6l4ogSHEajaVSVzSBVEA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LFPjDftgEmqmSKtF.rlD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TZKL6BBL0mGhKCYao9vFA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zeVh.FYjEC0CKid8JFtgg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k64doXtBkqLC1E1J7.OTQ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4.nqMPXxUiDu59Fue5vRA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Qobo1Om1UShlfidJzEvYg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BwLghOSmk6RpUxlwng.rA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7uDl_9I0UOLdN8fhl3mZQ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yMdq82xVkC8Os3wd3ETIA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YBLwAAhMkihhciT27jQvQ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mKlhxRW4UCZPahuO380Sw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EV_OtaS802ja6sE5I9I7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2tML.9SQUmpGuZ2kAUPYg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CLSdJXfWk6aMoN5Wle.sQ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5BBASNSCkmkBy8ECbgb9A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mTckWHBJ0aanEYS0aT3BA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VxkjkbsJEG6gkoOheDAwA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L_E6m5iXE6KrOqrjJVEJg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R8awQR0o0e09UmvgwAv3A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qW73kZgrkWQkzSiUK9uhQ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m3asr.3_ku4kPLrm9Ynxw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VLu6fAMN0G61vR0xYhS4A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n_kZX4vY0yU_rMzsdrf2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CXEkC3OBUS_r2VTuaQ.DA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VlNJwmY5E.Rq6TPMAyAdw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9YNaCiyuEuBpSchPJJsuw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WmLsnZWxEGYZUNEeHBzlw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wNQnmngK0CgWU4g2Jh43w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HWCLnMY5UiWyIEA6CtFcQ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dRRS0_Jwk.gYkedZFd5mg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r64lXIwMU2Vsf6Zf2SYRA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lPFLStUZUytm_mnmaR5YQ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xBEaE_OBkeYBzjNbRcs9g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.P5w_N_1UqVLbBg.Hiu.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3hPK1eGU0m6DE9AjnD42Q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jBGE5M_V0WV4Ws4aLR7cw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49LlJHrcUCwoVOVIBRSYA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OBt9RAwWEyo_XNwPnYwBA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WuAW_9S0W80iAJwPBvBw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FAxRe2hu0qauQZyx1qnRQ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OyFhndjv0C4T1l_vL9h0w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UusMM5uPE2.B.xPqCJBig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MHp0IoHzkWLRj_UdoOfMQ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sEh3i.ZAUecPgHJATHiBw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yd8vDOYg0a7J03R9COZs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FVsex67G06QlEovm3Df2g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NgdoORwe02R3I703FihUg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qm_qcxqiEa1S6xVHa5ppw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dhlBYUofkqjv6_O5TL3Zg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v1pYeW0AkepLcaaFzBjQg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y8SDXAC0kKovxsVgG1w9Q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Wke1XZCi0OznyZdTiKExw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ByxLlZDd0aQ8TdoXXSYrg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Zhp_7rbUUmcJU2jXVBq3Q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b_3kBBzsEeds3paX_QvvA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tFzmxCXSUmFnGFFELFY6w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E8vSbV8zEixxZ3iPsqDnw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HC0KUEk06Au2nskiu1ow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O2yKSfqrkOxgZNvFURJlw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yy9A77xl027n.tqJ8bFIQ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Kw6ygQCWkuHsr6eVV_kwg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pQ.vDsIiEKtXTHHsxlarg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RnXMGSlAkmdERRSWMFz2w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Nh9YCtF_U.JxUkMSrjG_Q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zHss5fTy0Kts9eniQYGXA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FXX6n_pN0eKE8hkz91mWg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NoRNsd9CEiIUHR1HfXfwg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9asx8XlzE2x3v3j2oazhA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H7FEDw9fEWdAAO3YFiZHA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qCsAZl1xEO5UsJeIVoCcA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U4nDu6DvU.zmr4as11Fcg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ZLS8dkGy0q.2oPlX33OTQ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yYxYEMO.k2PSmF_x4AjTQ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qKUbQrYW0O8f8zaBeP_gA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9WUgUPGXUiqG3B1PduAeg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j4kQvuodUWErgSA.aFxhQ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UISadeGw0C1C_BitlCPtw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mn3sMdk90K8CyTwpBmMWw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.MhBL6sykiR8Cy9N8YFHA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ln0yq__OUOLgq3TdfqZDw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Qwv6rfgwUi991IKZXai.w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4erakOeUEmAspLh_cLBhw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V1RVbJaf0GZBg0SUUvDBg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Jmgxrq_Ck2sjh_ScqsEoQ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UzoPYi8LUepcatILpz3kw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TrFmyUWaUO1GfGCH7j.Og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YEXVDzjbEuhnRBKDqSYVw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vLTOFmaUEyvo_9.YR.yTw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M1VtUmnhkGwE2ZIVQ6HI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nxV35NWJEuJJWSmcwT0Lw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j5l1ASaXEyQ.CjU3x0_bg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s3lmldddUa8e6obeJAsww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laUj_AGfUWIYs9jrSMLOA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KQwrpxDLEOJAHakCsgL.A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rBMV.QMk0KZkiht_M3XVA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Hx5r2.IKUqvgCxPnDTSMg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xkOf66uP0CMOd5L_VyVBQ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y30IeMimUWaVkugsW9Xyg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9lSd38qYkCSVeEXvdUwZg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txUSmEwh022TBtuv4gQXQ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FG9Gf7XMESUTduKcD.kvQ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2TifUebzkOqBS_2GSusDw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ObfpusNuUeu0EGdsYchUw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KuCK8nT8k.sj3rZ0Y4Hng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IdqTxba4EyICjccg5opAg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AfTRl3FbUexW5W4PuLKpg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EL.YxofKES9O91tJLAQaA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EZdWxyu1kixhPSlZdGZyw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4EWBAWBQUaJ6tHwMH4HwA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aHMyu36nk2PjoCBIhF6lw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YaaERl.iUGGsO_D1P04ig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mObs8pmaEOiK9KT9CPWxA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Omkg16Zykm7rWzDNrxqFw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WdeWFGWNU2wis7iYeYUxg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OThqjOwtEOV.h9QuxfO6A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WxRAU5TuEKILRU2Ge7z4g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BOnvXmnfEaJqcxJjLGpNQ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tXo0qF.tU.A7.RQrPUbBg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XSXtlK3DkCgX9GITeRUnA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0limzDP2EmSKNAoUwcFdw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8pdkQVooUOeP2Wt2yMRUA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qgCEs5bo0mIu1qt4lj5DA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Y72dwZhSkGvRcvi9dNKrA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ZVJ8lS5fEKH_yengYhtRQ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HZaOlRyQkOvHny75uPmeQ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X6ZMvn69EyDZevArZ1srg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UahDv1EokmIDnT5SCVGHA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zR3J7roE0.Mk8sMF3oeYg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GjcSt3Y9EOd7I8RjXrhLA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Jl2yqL.0UqxSub21sWHPg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yq2ACQiykmpvHB3T8SQlA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P.r2yFhtUqmn2wfL13w.g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Z1QnWiI2k693Dp8XxzwBA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y8j4.gmUkSjNaiYuggzIg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1kqBuSZbUOcU1sPNWHBKw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z1aPaHKt0OB5NGAbg32uA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cAw.RlOL0ifDKNjQByUMg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wqz_t_mi0Wnd0z3rH1hSQ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K_X6xLSXEmwibJSZsJuBg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3og5nP6hUisAG0cogOcew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Wu9vIithEqL_mkye0V9qA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HRiczT2W0eW1VqV8ukYNQ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mdMWwC39UWpKDPPrQYKwg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V4zoITn.0aenwGuFuDSCw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7T1ZeBBaUWPU.n0X_1D4A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ZxGd6BUhU6eg03ozJ.NKw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ZmMuuNtpEixOypXBmO0mg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jwvBnPivUelPSRS8jrakw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.nKoa.HUkKQ11cdkbFrqA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MTmrDn3U0qkxN6hWdOJyw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Wkp33Y_y0K11YIi_R2dVw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IRSF5mjDESV9lqeHL0XyQ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o1vB3GCbE2FoyhIcQh_Vw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WFX0M.4IEWS4mqZGM42dw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hpvLTHCS0uw6M0NKV85ew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cx0fgnIF0O3q2bPIryOIA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iOw1_Ulf0KztnzDF1SiNQ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weGLlVLCkqAoWawh1nAIw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HBZubMZh06aiCgDJNO4Lw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DBhPNUQgECbb1FSqZB0iw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CqrOxDgJkiA8apyQcPAtA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u66Xij_OE.U_VxIK6isz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9iZhzWhzEa790vZHoi3ew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SAk2Ae5jESX41PPvMa_2A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Upx5o3tgkOPMZOzWpocGw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6Se.ZzCXkC7pN3SpPYvDw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DviH_mhO0mI48jt.pG8.A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owEhErXPkqGzYRwZ7eGyg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UFXREntwEGyV5Fu4ey4UQ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reoJzKvAEOdNGoDbj65jQ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XdIC57470OJP59vKZjRTQ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jcnihAqOk2WkIgyALh.k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LGM4re1k02gAe4jQPmPww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AJNSwr7KUWp7R7LXrzdXQ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7D4CSf0PEah75GST4busQ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7N8kmVUvkGsixpvyLDtLw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KR_KFwJgESBx7wT1sMwoA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W4.8W_LO0uqlsT4fdL8Xg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oLWPA9Bw0GyLgyhqAtKtg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Oy3pTae0UmJnA0T5domTg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Ns1szICrE64BMqERnl5Lw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a7JVHevRUiGWPdQdhM_T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AQE2S29L0qZO7Fqa3v9FQ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dXW3B0wQECzLfHnczUHcA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MOVrC4aXESgz2TcadTGyA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z4f99f2AEyi2ICaT5j6zg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Xq.Wu_nxkGxcCm1C3UciA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PAg5mi3WUag9E8IaLZ9PA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VJvhJcRukq_wZB5CjQrzg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UAKTPu_lk.dfhimtZ3B4w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.QiGYz7lESY9BbSK4Z80Q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o10OZOp6EKZ5amorss7zQ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TQEaPJC_UGNsZPXnJWX.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agqUz8xoEeMuMhruq0rsA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vXbLHYRHkWaICWkLviN3g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mYqJMLikeAUIOz2C0VLg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cfgK1TwcE6pQ40j5PpTGA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9H6kQ2Jpk22snNI0zNGgg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EavJkJkVEexpdTzQdC7TA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K0AXelnp0SMwQa8_wRsMg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DxnBaJWi0KpXC5d6yO8Vw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RLGVuB06kiGyuBGO831KQ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IqPLfLQBkmcqOwmfstiQw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oxOnbPRfEKyynWP4Hx_5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jth0bJDP02MKMNUwjKuOw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M670tQjHUKLjly.LoT.Rw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A97HhOAEkOOsIvZIxUk4Q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Iva_4RNqU.bfySp.MsCfg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VwXy6nyoEKLxbncib.FEA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zny3oXlukyit8RRjGMq0A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bNl2x4vaE.Re3N.JPAF5A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I.cpBOWX0qUZvqqpZb0tQ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fXsa6Jv90.Jgceu_n2Fcg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9J1SYO5YE.BmJHkrUshiA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Nw0_fhm6EGM0Yktu0vUXQ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IbCitFF6UWRl9p1LsnGiQ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Yvppc.M3EuxQ7MBtvqHtg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zM5a1aSZEmD2zfa8E9FmA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h2.v6gFTEuT5q76ZZRCxg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nREefM8JU.NKMBV.2oEHA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xkDAOruvk.uMzVovmuu.w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0w97ysiwE.Bv2vYb5Jgkg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FpIYlRYKEGgvcjQA9Er.A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PZBtu7yGkyajrz.ERxXhg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IWe91mqvk6Ny1wrnRXKSg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w4sCu2ZU2LMHKeufogb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7FbSnI6F0601o9NQtw3hQ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xftxh1Co0aryONy998jpA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By2jyBMRkm0ecf_N1h4MA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S_zu.H5gUOQ5ONg_YE8AQ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Okapa0cek.diNIzUOF0kw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FPMTxb830u7YKrcEbVEag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5UInWicQESip.8LsifunQ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AapBwQXRkywf6gyeBEdsw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k3OdqX39k6qGbqhoN9lRg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IEyhfCXikGnHrwgAqMOyg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ovB83WppEK83sDuTyIY3g"/>
</p:tagLst>
</file>

<file path=ppt/theme/theme1.xml><?xml version="1.0" encoding="utf-8"?>
<a:theme xmlns:a="http://schemas.openxmlformats.org/drawingml/2006/main" name="FSK">
  <a:themeElements>
    <a:clrScheme name="Другая 5">
      <a:dk1>
        <a:srgbClr val="3C3C3C"/>
      </a:dk1>
      <a:lt1>
        <a:srgbClr val="FFFFFF"/>
      </a:lt1>
      <a:dk2>
        <a:srgbClr val="1F497D"/>
      </a:dk2>
      <a:lt2>
        <a:srgbClr val="EEECE1"/>
      </a:lt2>
      <a:accent1>
        <a:srgbClr val="1F497D"/>
      </a:accent1>
      <a:accent2>
        <a:srgbClr val="4EC49D"/>
      </a:accent2>
      <a:accent3>
        <a:srgbClr val="F79646"/>
      </a:accent3>
      <a:accent4>
        <a:srgbClr val="BFBFBF"/>
      </a:accent4>
      <a:accent5>
        <a:srgbClr val="4F81BD"/>
      </a:accent5>
      <a:accent6>
        <a:srgbClr val="C0504D"/>
      </a:accent6>
      <a:hlink>
        <a:srgbClr val="0070BA"/>
      </a:hlink>
      <a:folHlink>
        <a:srgbClr val="706F6F"/>
      </a:folHlink>
    </a:clrScheme>
    <a:fontScheme name="Газпром нефть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9525">
          <a:solidFill>
            <a:schemeClr val="accent4"/>
          </a:solidFill>
        </a:ln>
      </a:spPr>
      <a:bodyPr rtlCol="0" anchor="ctr"/>
      <a:lstStyle>
        <a:defPPr algn="ctr">
          <a:spcBef>
            <a:spcPts val="600"/>
          </a:spcBef>
          <a:defRPr sz="1400" dirty="0" smtClean="0">
            <a:solidFill>
              <a:schemeClr val="tx1"/>
            </a:solidFill>
            <a:latin typeface="Arial Narrow" panose="020B060602020203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4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rIns="0" rtlCol="0">
        <a:spAutoFit/>
      </a:bodyPr>
      <a:lstStyle>
        <a:defPPr>
          <a:spcBef>
            <a:spcPts val="600"/>
          </a:spcBef>
          <a:defRPr sz="14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1_FSK">
  <a:themeElements>
    <a:clrScheme name="Другая 5">
      <a:dk1>
        <a:srgbClr val="3C3C3C"/>
      </a:dk1>
      <a:lt1>
        <a:srgbClr val="FFFFFF"/>
      </a:lt1>
      <a:dk2>
        <a:srgbClr val="1F497D"/>
      </a:dk2>
      <a:lt2>
        <a:srgbClr val="EEECE1"/>
      </a:lt2>
      <a:accent1>
        <a:srgbClr val="1F497D"/>
      </a:accent1>
      <a:accent2>
        <a:srgbClr val="4EC49D"/>
      </a:accent2>
      <a:accent3>
        <a:srgbClr val="F79646"/>
      </a:accent3>
      <a:accent4>
        <a:srgbClr val="BFBFBF"/>
      </a:accent4>
      <a:accent5>
        <a:srgbClr val="4F81BD"/>
      </a:accent5>
      <a:accent6>
        <a:srgbClr val="C0504D"/>
      </a:accent6>
      <a:hlink>
        <a:srgbClr val="0070BA"/>
      </a:hlink>
      <a:folHlink>
        <a:srgbClr val="706F6F"/>
      </a:folHlink>
    </a:clrScheme>
    <a:fontScheme name="Газпром нефть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9525">
          <a:solidFill>
            <a:schemeClr val="accent4"/>
          </a:solidFill>
        </a:ln>
      </a:spPr>
      <a:bodyPr rtlCol="0" anchor="ctr"/>
      <a:lstStyle>
        <a:defPPr algn="ctr">
          <a:spcBef>
            <a:spcPts val="600"/>
          </a:spcBef>
          <a:defRPr sz="1400" dirty="0" smtClean="0">
            <a:solidFill>
              <a:schemeClr val="tx1"/>
            </a:solidFill>
            <a:latin typeface="Arial Narrow" panose="020B060602020203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4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rIns="0" rtlCol="0">
        <a:spAutoFit/>
      </a:bodyPr>
      <a:lstStyle>
        <a:defPPr>
          <a:spcBef>
            <a:spcPts val="600"/>
          </a:spcBef>
          <a:defRPr sz="1400" dirty="0" err="1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2_FSK">
  <a:themeElements>
    <a:clrScheme name="Другая 5">
      <a:dk1>
        <a:srgbClr val="3C3C3C"/>
      </a:dk1>
      <a:lt1>
        <a:srgbClr val="FFFFFF"/>
      </a:lt1>
      <a:dk2>
        <a:srgbClr val="1F497D"/>
      </a:dk2>
      <a:lt2>
        <a:srgbClr val="EEECE1"/>
      </a:lt2>
      <a:accent1>
        <a:srgbClr val="1F497D"/>
      </a:accent1>
      <a:accent2>
        <a:srgbClr val="4EC49D"/>
      </a:accent2>
      <a:accent3>
        <a:srgbClr val="F79646"/>
      </a:accent3>
      <a:accent4>
        <a:srgbClr val="BFBFBF"/>
      </a:accent4>
      <a:accent5>
        <a:srgbClr val="4F81BD"/>
      </a:accent5>
      <a:accent6>
        <a:srgbClr val="C0504D"/>
      </a:accent6>
      <a:hlink>
        <a:srgbClr val="0070BA"/>
      </a:hlink>
      <a:folHlink>
        <a:srgbClr val="706F6F"/>
      </a:folHlink>
    </a:clrScheme>
    <a:fontScheme name="Газпром нефть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9525">
          <a:solidFill>
            <a:schemeClr val="accent4"/>
          </a:solidFill>
        </a:ln>
      </a:spPr>
      <a:bodyPr rtlCol="0" anchor="ctr"/>
      <a:lstStyle>
        <a:defPPr algn="ctr">
          <a:spcBef>
            <a:spcPts val="600"/>
          </a:spcBef>
          <a:defRPr sz="1400" dirty="0" smtClean="0">
            <a:solidFill>
              <a:schemeClr val="tx1"/>
            </a:solidFill>
            <a:latin typeface="Arial Narrow" panose="020B060602020203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4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rIns="0" rtlCol="0">
        <a:spAutoFit/>
      </a:bodyPr>
      <a:lstStyle>
        <a:defPPr>
          <a:spcBef>
            <a:spcPts val="600"/>
          </a:spcBef>
          <a:defRPr sz="1400" dirty="0" err="1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FSK">
  <a:themeElements>
    <a:clrScheme name="Другая 5">
      <a:dk1>
        <a:srgbClr val="3C3C3C"/>
      </a:dk1>
      <a:lt1>
        <a:srgbClr val="FFFFFF"/>
      </a:lt1>
      <a:dk2>
        <a:srgbClr val="1F497D"/>
      </a:dk2>
      <a:lt2>
        <a:srgbClr val="EEECE1"/>
      </a:lt2>
      <a:accent1>
        <a:srgbClr val="1F497D"/>
      </a:accent1>
      <a:accent2>
        <a:srgbClr val="4EC49D"/>
      </a:accent2>
      <a:accent3>
        <a:srgbClr val="F79646"/>
      </a:accent3>
      <a:accent4>
        <a:srgbClr val="BFBFBF"/>
      </a:accent4>
      <a:accent5>
        <a:srgbClr val="4F81BD"/>
      </a:accent5>
      <a:accent6>
        <a:srgbClr val="C0504D"/>
      </a:accent6>
      <a:hlink>
        <a:srgbClr val="0070BA"/>
      </a:hlink>
      <a:folHlink>
        <a:srgbClr val="706F6F"/>
      </a:folHlink>
    </a:clrScheme>
    <a:fontScheme name="Газпром нефть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9525">
          <a:solidFill>
            <a:schemeClr val="accent4"/>
          </a:solidFill>
        </a:ln>
      </a:spPr>
      <a:bodyPr rtlCol="0" anchor="ctr"/>
      <a:lstStyle>
        <a:defPPr algn="ctr">
          <a:spcBef>
            <a:spcPts val="600"/>
          </a:spcBef>
          <a:defRPr sz="1400" dirty="0" smtClean="0">
            <a:solidFill>
              <a:schemeClr val="tx1"/>
            </a:solidFill>
            <a:latin typeface="Arial Narrow" panose="020B060602020203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4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rIns="0" rtlCol="0">
        <a:spAutoFit/>
      </a:bodyPr>
      <a:lstStyle>
        <a:defPPr>
          <a:spcBef>
            <a:spcPts val="600"/>
          </a:spcBef>
          <a:defRPr sz="1400" dirty="0" err="1" smtClean="0"/>
        </a:defPPr>
      </a:lstStyle>
    </a:txDef>
  </a:objectDefaults>
  <a:extraClrSchemeLst/>
</a:theme>
</file>

<file path=ppt/theme/theme6.xml><?xml version="1.0" encoding="utf-8"?>
<a:theme xmlns:a="http://schemas.openxmlformats.org/drawingml/2006/main" name="4_FSK">
  <a:themeElements>
    <a:clrScheme name="Другая 5">
      <a:dk1>
        <a:srgbClr val="3C3C3C"/>
      </a:dk1>
      <a:lt1>
        <a:srgbClr val="FFFFFF"/>
      </a:lt1>
      <a:dk2>
        <a:srgbClr val="1F497D"/>
      </a:dk2>
      <a:lt2>
        <a:srgbClr val="EEECE1"/>
      </a:lt2>
      <a:accent1>
        <a:srgbClr val="1F497D"/>
      </a:accent1>
      <a:accent2>
        <a:srgbClr val="4EC49D"/>
      </a:accent2>
      <a:accent3>
        <a:srgbClr val="F79646"/>
      </a:accent3>
      <a:accent4>
        <a:srgbClr val="BFBFBF"/>
      </a:accent4>
      <a:accent5>
        <a:srgbClr val="4F81BD"/>
      </a:accent5>
      <a:accent6>
        <a:srgbClr val="C0504D"/>
      </a:accent6>
      <a:hlink>
        <a:srgbClr val="0070BA"/>
      </a:hlink>
      <a:folHlink>
        <a:srgbClr val="706F6F"/>
      </a:folHlink>
    </a:clrScheme>
    <a:fontScheme name="Газпром нефть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9525">
          <a:solidFill>
            <a:schemeClr val="accent4"/>
          </a:solidFill>
        </a:ln>
      </a:spPr>
      <a:bodyPr rtlCol="0" anchor="ctr"/>
      <a:lstStyle>
        <a:defPPr algn="ctr">
          <a:spcBef>
            <a:spcPts val="600"/>
          </a:spcBef>
          <a:defRPr sz="1400" dirty="0" smtClean="0">
            <a:solidFill>
              <a:schemeClr val="tx1"/>
            </a:solidFill>
            <a:latin typeface="Arial Narrow" panose="020B060602020203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4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rIns="0" rtlCol="0">
        <a:spAutoFit/>
      </a:bodyPr>
      <a:lstStyle>
        <a:defPPr>
          <a:spcBef>
            <a:spcPts val="600"/>
          </a:spcBef>
          <a:defRPr sz="1400" dirty="0" err="1" smtClean="0"/>
        </a:defPPr>
      </a:lstStyle>
    </a:txDef>
  </a:objectDefaults>
  <a:extraClrSchemeLst/>
</a:theme>
</file>

<file path=ppt/theme/theme7.xml><?xml version="1.0" encoding="utf-8"?>
<a:theme xmlns:a="http://schemas.openxmlformats.org/drawingml/2006/main" name="5_FSK">
  <a:themeElements>
    <a:clrScheme name="Другая 5">
      <a:dk1>
        <a:srgbClr val="3C3C3C"/>
      </a:dk1>
      <a:lt1>
        <a:srgbClr val="FFFFFF"/>
      </a:lt1>
      <a:dk2>
        <a:srgbClr val="1F497D"/>
      </a:dk2>
      <a:lt2>
        <a:srgbClr val="EEECE1"/>
      </a:lt2>
      <a:accent1>
        <a:srgbClr val="1F497D"/>
      </a:accent1>
      <a:accent2>
        <a:srgbClr val="4EC49D"/>
      </a:accent2>
      <a:accent3>
        <a:srgbClr val="F79646"/>
      </a:accent3>
      <a:accent4>
        <a:srgbClr val="BFBFBF"/>
      </a:accent4>
      <a:accent5>
        <a:srgbClr val="4F81BD"/>
      </a:accent5>
      <a:accent6>
        <a:srgbClr val="C0504D"/>
      </a:accent6>
      <a:hlink>
        <a:srgbClr val="0070BA"/>
      </a:hlink>
      <a:folHlink>
        <a:srgbClr val="706F6F"/>
      </a:folHlink>
    </a:clrScheme>
    <a:fontScheme name="Газпром нефть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9525">
          <a:solidFill>
            <a:schemeClr val="accent4"/>
          </a:solidFill>
        </a:ln>
      </a:spPr>
      <a:bodyPr rtlCol="0" anchor="ctr"/>
      <a:lstStyle>
        <a:defPPr algn="ctr">
          <a:spcBef>
            <a:spcPts val="600"/>
          </a:spcBef>
          <a:defRPr sz="1400" dirty="0" smtClean="0">
            <a:solidFill>
              <a:schemeClr val="tx1"/>
            </a:solidFill>
            <a:latin typeface="Arial Narrow" panose="020B060602020203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4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200" dirty="0"/>
        </a:defPPr>
      </a:lstStyle>
    </a:txDef>
  </a:objectDefaults>
  <a:extraClrSchemeLst/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ФСК">
    <a:dk1>
      <a:sysClr val="windowText" lastClr="000000"/>
    </a:dk1>
    <a:lt1>
      <a:sysClr val="window" lastClr="FFFFFF"/>
    </a:lt1>
    <a:dk2>
      <a:srgbClr val="000000"/>
    </a:dk2>
    <a:lt2>
      <a:srgbClr val="004489"/>
    </a:lt2>
    <a:accent1>
      <a:srgbClr val="FFFFFF"/>
    </a:accent1>
    <a:accent2>
      <a:srgbClr val="878787"/>
    </a:accent2>
    <a:accent3>
      <a:srgbClr val="004489"/>
    </a:accent3>
    <a:accent4>
      <a:srgbClr val="FA5500"/>
    </a:accent4>
    <a:accent5>
      <a:srgbClr val="878787"/>
    </a:accent5>
    <a:accent6>
      <a:srgbClr val="B0D0EF"/>
    </a:accent6>
    <a:hlink>
      <a:srgbClr val="004489"/>
    </a:hlink>
    <a:folHlink>
      <a:srgbClr val="FA5500"/>
    </a:folHlink>
  </a:clrScheme>
  <a:fontScheme name="Классическая 2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ФСК">
    <a:dk1>
      <a:sysClr val="windowText" lastClr="000000"/>
    </a:dk1>
    <a:lt1>
      <a:sysClr val="window" lastClr="FFFFFF"/>
    </a:lt1>
    <a:dk2>
      <a:srgbClr val="000000"/>
    </a:dk2>
    <a:lt2>
      <a:srgbClr val="004489"/>
    </a:lt2>
    <a:accent1>
      <a:srgbClr val="FFFFFF"/>
    </a:accent1>
    <a:accent2>
      <a:srgbClr val="878787"/>
    </a:accent2>
    <a:accent3>
      <a:srgbClr val="004489"/>
    </a:accent3>
    <a:accent4>
      <a:srgbClr val="FA5500"/>
    </a:accent4>
    <a:accent5>
      <a:srgbClr val="878787"/>
    </a:accent5>
    <a:accent6>
      <a:srgbClr val="B0D0EF"/>
    </a:accent6>
    <a:hlink>
      <a:srgbClr val="004489"/>
    </a:hlink>
    <a:folHlink>
      <a:srgbClr val="FA5500"/>
    </a:folHlink>
  </a:clrScheme>
  <a:fontScheme name="Классическая 2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1761</TotalTime>
  <Words>3179</Words>
  <Application>Microsoft Office PowerPoint</Application>
  <PresentationFormat>Экран (4:3)</PresentationFormat>
  <Paragraphs>536</Paragraphs>
  <Slides>16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7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FSK</vt:lpstr>
      <vt:lpstr>1_FSK</vt:lpstr>
      <vt:lpstr>2_FSK</vt:lpstr>
      <vt:lpstr>7_Тема Office</vt:lpstr>
      <vt:lpstr>3_FSK</vt:lpstr>
      <vt:lpstr>4_FSK</vt:lpstr>
      <vt:lpstr>5_FSK</vt:lpstr>
      <vt:lpstr>think-cell Slide</vt:lpstr>
      <vt:lpstr>Презентация PowerPoint</vt:lpstr>
      <vt:lpstr>ХАРАКТЕРИСТИКА ЭЛЕКТРОСЕТЕВОГО КОМПЛЕКСА ПАО «ФСК ЕЭС»</vt:lpstr>
      <vt:lpstr>Развитие    ЕНЭС </vt:lpstr>
      <vt:lpstr> услуги, оказываемые ПАО «ФСК ЕЭС»</vt:lpstr>
      <vt:lpstr>Процедура технологического присоединения к электрическим сетям</vt:lpstr>
      <vt:lpstr>Категории клиентов услуги по ТП (по действующим договорам ТП в 2017 году)</vt:lpstr>
      <vt:lpstr>Наиболее значимые реализованные проекты ТП крупных потребителей за 2015-2017 год </vt:lpstr>
      <vt:lpstr>Особенности процедуры заключения договора об осуществлении ТП (индивидуальный проект)</vt:lpstr>
      <vt:lpstr>Особенности  ТП    к    ЕНЭС</vt:lpstr>
      <vt:lpstr>Ответственность сторон по договорам ТП</vt:lpstr>
      <vt:lpstr>Ретроспектива и изменения, действующих нормативно -  правовых актов, регламентирующих  установление размера платы</vt:lpstr>
      <vt:lpstr>Основные изменения в части платы за ТП (по ставке С1)</vt:lpstr>
      <vt:lpstr>Сравнение заявленной, присоединенной мощности с потребляемой по договорам по передаче электрической энергии за 2011-2017 гг. </vt:lpstr>
      <vt:lpstr>Проблемные ВОПРОСЫ, не урегулированные законодательно при ТП  к сетям ПАО «ФСК ЕЭС»</vt:lpstr>
      <vt:lpstr>Законодательные инициативы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Курявый С.М.</dc:creator>
  <cp:lastModifiedBy>Комиссарова А.А.</cp:lastModifiedBy>
  <cp:revision>113</cp:revision>
  <cp:lastPrinted>2018-04-18T17:05:40Z</cp:lastPrinted>
  <dcterms:created xsi:type="dcterms:W3CDTF">2018-04-13T11:57:13Z</dcterms:created>
  <dcterms:modified xsi:type="dcterms:W3CDTF">2018-04-23T10:52:35Z</dcterms:modified>
</cp:coreProperties>
</file>